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</p:sldMasterIdLst>
  <p:notesMasterIdLst>
    <p:notesMasterId r:id="rId24"/>
  </p:notesMasterIdLst>
  <p:sldIdLst>
    <p:sldId id="256" r:id="rId2"/>
    <p:sldId id="258" r:id="rId3"/>
    <p:sldId id="27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Kulim Park" pitchFamily="2" charset="77"/>
      <p:regular r:id="rId25"/>
      <p:bold r:id="rId26"/>
      <p:italic r:id="rId27"/>
      <p:boldItalic r:id="rId28"/>
    </p:embeddedFont>
    <p:embeddedFont>
      <p:font typeface="Mystery Quest" panose="02000000000000000000" pitchFamily="2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D95D9E-A92B-D131-9852-079B68042B13}" v="2" dt="2022-07-26T03:56:05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4"/>
    <p:restoredTop sz="94694"/>
  </p:normalViewPr>
  <p:slideViewPr>
    <p:cSldViewPr snapToGrid="0">
      <p:cViewPr varScale="1">
        <p:scale>
          <a:sx n="161" d="100"/>
          <a:sy n="161" d="100"/>
        </p:scale>
        <p:origin x="5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dia" userId="S::shadia@healthy-kids.com.au::c05bc2e4-6edc-4162-850e-7e3b49c62527" providerId="AD" clId="Web-{03D95D9E-A92B-D131-9852-079B68042B13}"/>
    <pc:docChg chg="modSld">
      <pc:chgData name="Shadia" userId="S::shadia@healthy-kids.com.au::c05bc2e4-6edc-4162-850e-7e3b49c62527" providerId="AD" clId="Web-{03D95D9E-A92B-D131-9852-079B68042B13}" dt="2022-07-26T03:56:05.973" v="1" actId="14100"/>
      <pc:docMkLst>
        <pc:docMk/>
      </pc:docMkLst>
      <pc:sldChg chg="modSp">
        <pc:chgData name="Shadia" userId="S::shadia@healthy-kids.com.au::c05bc2e4-6edc-4162-850e-7e3b49c62527" providerId="AD" clId="Web-{03D95D9E-A92B-D131-9852-079B68042B13}" dt="2022-07-26T03:56:05.973" v="1" actId="14100"/>
        <pc:sldMkLst>
          <pc:docMk/>
          <pc:sldMk cId="0" sldId="267"/>
        </pc:sldMkLst>
        <pc:grpChg chg="mod">
          <ac:chgData name="Shadia" userId="S::shadia@healthy-kids.com.au::c05bc2e4-6edc-4162-850e-7e3b49c62527" providerId="AD" clId="Web-{03D95D9E-A92B-D131-9852-079B68042B13}" dt="2022-07-26T03:56:05.973" v="1" actId="14100"/>
          <ac:grpSpMkLst>
            <pc:docMk/>
            <pc:sldMk cId="0" sldId="267"/>
            <ac:grpSpMk id="2789" creationId="{00000000-0000-0000-0000-000000000000}"/>
          </ac:grpSpMkLst>
        </pc:grpChg>
      </pc:sldChg>
      <pc:sldChg chg="modSp">
        <pc:chgData name="Shadia" userId="S::shadia@healthy-kids.com.au::c05bc2e4-6edc-4162-850e-7e3b49c62527" providerId="AD" clId="Web-{03D95D9E-A92B-D131-9852-079B68042B13}" dt="2022-07-26T03:55:48.519" v="0" actId="14100"/>
        <pc:sldMkLst>
          <pc:docMk/>
          <pc:sldMk cId="0" sldId="273"/>
        </pc:sldMkLst>
        <pc:spChg chg="mod">
          <ac:chgData name="Shadia" userId="S::shadia@healthy-kids.com.au::c05bc2e4-6edc-4162-850e-7e3b49c62527" providerId="AD" clId="Web-{03D95D9E-A92B-D131-9852-079B68042B13}" dt="2022-07-26T03:55:48.519" v="0" actId="14100"/>
          <ac:spMkLst>
            <pc:docMk/>
            <pc:sldMk cId="0" sldId="273"/>
            <ac:spMk id="303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7" name="Google Shape;20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g13b4cc67cb1_0_1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0" name="Google Shape;2730;g13b4cc67cb1_0_1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0" name="Google Shape;2740;gecaf3930a0_1_1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1" name="Google Shape;2741;gecaf3930a0_1_1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Google Shape;2767;g13ec09931b1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8" name="Google Shape;2768;g13ec09931b1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7" name="Google Shape;2847;gecaf3930a0_1_1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8" name="Google Shape;2848;gecaf3930a0_1_1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2" name="Google Shape;2882;g13b4cc67cb1_0_1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3" name="Google Shape;2883;g13b4cc67cb1_0_1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1" name="Google Shape;2891;g13ec09931b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2" name="Google Shape;2892;g13ec09931b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0" name="Google Shape;2900;g13ec09931b1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1" name="Google Shape;2901;g13ec09931b1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ecaf3930a0_1_10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ecaf3930a0_1_10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2" name="Google Shape;3032;gecaf3930a0_1_1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3" name="Google Shape;3033;gecaf3930a0_1_1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0" name="Google Shape;3040;gecaf3930a0_1_1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1" name="Google Shape;3041;gecaf3930a0_1_1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" name="Google Shape;2166;geca66a259e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7" name="Google Shape;2167;geca66a259e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7" name="Google Shape;3107;geca66a259e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8" name="Google Shape;3108;geca66a259e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7" name="Google Shape;3117;g13b4cc67cb1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8" name="Google Shape;3118;g13b4cc67cb1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6" name="Google Shape;3186;geca66a259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7" name="Google Shape;3187;geca66a259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" name="Google Shape;2166;geca66a259e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7" name="Google Shape;2167;geca66a259e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Google Shape;2208;gecaf3930a0_1_1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9" name="Google Shape;2209;gecaf3930a0_1_1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ecaf3930a0_1_9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" name="Google Shape;2255;gecaf3930a0_1_9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Google Shape;2293;geca66a259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4" name="Google Shape;2294;geca66a259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3" name="Google Shape;2633;geca66a259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4" name="Google Shape;2634;geca66a259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gecaf3930a0_1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9" name="Google Shape;2699;gecaf3930a0_1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8" name="Google Shape;2708;g13b4cc67cb1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9" name="Google Shape;2709;g13b4cc67cb1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06350" y="828413"/>
            <a:ext cx="7731300" cy="21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Mystery Quest"/>
                <a:ea typeface="Mystery Quest"/>
                <a:cs typeface="Mystery Quest"/>
                <a:sym typeface="Mystery Ques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34500" y="2939250"/>
            <a:ext cx="48750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621665" y="3556749"/>
            <a:ext cx="3131524" cy="3085394"/>
            <a:chOff x="2621665" y="3556749"/>
            <a:chExt cx="3131524" cy="3085394"/>
          </a:xfrm>
        </p:grpSpPr>
        <p:sp>
          <p:nvSpPr>
            <p:cNvPr id="12" name="Google Shape;12;p2"/>
            <p:cNvSpPr/>
            <p:nvPr/>
          </p:nvSpPr>
          <p:spPr>
            <a:xfrm rot="2909657">
              <a:off x="3219996" y="3864770"/>
              <a:ext cx="1934863" cy="2469353"/>
            </a:xfrm>
            <a:custGeom>
              <a:avLst/>
              <a:gdLst/>
              <a:ahLst/>
              <a:cxnLst/>
              <a:rect l="l" t="t" r="r" b="b"/>
              <a:pathLst>
                <a:path w="17269" h="24242" extrusionOk="0">
                  <a:moveTo>
                    <a:pt x="14337" y="1"/>
                  </a:moveTo>
                  <a:cubicBezTo>
                    <a:pt x="14061" y="1"/>
                    <a:pt x="13760" y="88"/>
                    <a:pt x="13434" y="279"/>
                  </a:cubicBezTo>
                  <a:cubicBezTo>
                    <a:pt x="13434" y="279"/>
                    <a:pt x="2071" y="5432"/>
                    <a:pt x="1043" y="9043"/>
                  </a:cubicBezTo>
                  <a:cubicBezTo>
                    <a:pt x="1" y="12655"/>
                    <a:pt x="265" y="13183"/>
                    <a:pt x="265" y="17822"/>
                  </a:cubicBezTo>
                  <a:cubicBezTo>
                    <a:pt x="265" y="21780"/>
                    <a:pt x="2145" y="24242"/>
                    <a:pt x="3819" y="24242"/>
                  </a:cubicBezTo>
                  <a:cubicBezTo>
                    <a:pt x="4107" y="24242"/>
                    <a:pt x="4389" y="24169"/>
                    <a:pt x="4655" y="24018"/>
                  </a:cubicBezTo>
                  <a:cubicBezTo>
                    <a:pt x="6460" y="22990"/>
                    <a:pt x="8780" y="21184"/>
                    <a:pt x="11878" y="17044"/>
                  </a:cubicBezTo>
                  <a:cubicBezTo>
                    <a:pt x="14975" y="12904"/>
                    <a:pt x="16781" y="11113"/>
                    <a:pt x="17045" y="8530"/>
                  </a:cubicBezTo>
                  <a:cubicBezTo>
                    <a:pt x="17269" y="6219"/>
                    <a:pt x="16670" y="1"/>
                    <a:pt x="14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66963" y="3720401"/>
              <a:ext cx="1161892" cy="1264340"/>
            </a:xfrm>
            <a:custGeom>
              <a:avLst/>
              <a:gdLst/>
              <a:ahLst/>
              <a:cxnLst/>
              <a:rect l="l" t="t" r="r" b="b"/>
              <a:pathLst>
                <a:path w="16649" h="18117" extrusionOk="0">
                  <a:moveTo>
                    <a:pt x="8647" y="103"/>
                  </a:moveTo>
                  <a:cubicBezTo>
                    <a:pt x="8603" y="118"/>
                    <a:pt x="8559" y="162"/>
                    <a:pt x="8545" y="206"/>
                  </a:cubicBezTo>
                  <a:cubicBezTo>
                    <a:pt x="8530" y="265"/>
                    <a:pt x="8501" y="294"/>
                    <a:pt x="8471" y="294"/>
                  </a:cubicBezTo>
                  <a:cubicBezTo>
                    <a:pt x="8457" y="294"/>
                    <a:pt x="8442" y="265"/>
                    <a:pt x="8457" y="206"/>
                  </a:cubicBezTo>
                  <a:cubicBezTo>
                    <a:pt x="8486" y="133"/>
                    <a:pt x="8471" y="118"/>
                    <a:pt x="8192" y="118"/>
                  </a:cubicBezTo>
                  <a:cubicBezTo>
                    <a:pt x="8090" y="103"/>
                    <a:pt x="7972" y="133"/>
                    <a:pt x="7884" y="162"/>
                  </a:cubicBezTo>
                  <a:cubicBezTo>
                    <a:pt x="7855" y="191"/>
                    <a:pt x="7781" y="206"/>
                    <a:pt x="7664" y="191"/>
                  </a:cubicBezTo>
                  <a:cubicBezTo>
                    <a:pt x="7400" y="147"/>
                    <a:pt x="7311" y="191"/>
                    <a:pt x="7356" y="353"/>
                  </a:cubicBezTo>
                  <a:cubicBezTo>
                    <a:pt x="7370" y="441"/>
                    <a:pt x="7356" y="470"/>
                    <a:pt x="7311" y="470"/>
                  </a:cubicBezTo>
                  <a:cubicBezTo>
                    <a:pt x="7253" y="470"/>
                    <a:pt x="7238" y="441"/>
                    <a:pt x="7238" y="353"/>
                  </a:cubicBezTo>
                  <a:cubicBezTo>
                    <a:pt x="7238" y="221"/>
                    <a:pt x="7267" y="221"/>
                    <a:pt x="6563" y="265"/>
                  </a:cubicBezTo>
                  <a:cubicBezTo>
                    <a:pt x="5579" y="338"/>
                    <a:pt x="5403" y="367"/>
                    <a:pt x="5403" y="485"/>
                  </a:cubicBezTo>
                  <a:cubicBezTo>
                    <a:pt x="5403" y="558"/>
                    <a:pt x="5388" y="573"/>
                    <a:pt x="5344" y="529"/>
                  </a:cubicBezTo>
                  <a:cubicBezTo>
                    <a:pt x="5300" y="485"/>
                    <a:pt x="5271" y="500"/>
                    <a:pt x="5227" y="529"/>
                  </a:cubicBezTo>
                  <a:cubicBezTo>
                    <a:pt x="5183" y="558"/>
                    <a:pt x="5153" y="573"/>
                    <a:pt x="5153" y="529"/>
                  </a:cubicBezTo>
                  <a:cubicBezTo>
                    <a:pt x="5109" y="426"/>
                    <a:pt x="4551" y="617"/>
                    <a:pt x="4595" y="734"/>
                  </a:cubicBezTo>
                  <a:cubicBezTo>
                    <a:pt x="4610" y="779"/>
                    <a:pt x="4595" y="793"/>
                    <a:pt x="4551" y="734"/>
                  </a:cubicBezTo>
                  <a:cubicBezTo>
                    <a:pt x="4522" y="690"/>
                    <a:pt x="4258" y="676"/>
                    <a:pt x="4228" y="734"/>
                  </a:cubicBezTo>
                  <a:cubicBezTo>
                    <a:pt x="4170" y="764"/>
                    <a:pt x="4111" y="793"/>
                    <a:pt x="4052" y="793"/>
                  </a:cubicBezTo>
                  <a:cubicBezTo>
                    <a:pt x="3773" y="867"/>
                    <a:pt x="3494" y="955"/>
                    <a:pt x="3215" y="1072"/>
                  </a:cubicBezTo>
                  <a:cubicBezTo>
                    <a:pt x="3157" y="1101"/>
                    <a:pt x="3083" y="1131"/>
                    <a:pt x="3010" y="1146"/>
                  </a:cubicBezTo>
                  <a:cubicBezTo>
                    <a:pt x="2687" y="1278"/>
                    <a:pt x="2379" y="1424"/>
                    <a:pt x="2085" y="1586"/>
                  </a:cubicBezTo>
                  <a:cubicBezTo>
                    <a:pt x="2056" y="1615"/>
                    <a:pt x="2012" y="1645"/>
                    <a:pt x="1953" y="1659"/>
                  </a:cubicBezTo>
                  <a:cubicBezTo>
                    <a:pt x="1747" y="1703"/>
                    <a:pt x="1512" y="1865"/>
                    <a:pt x="1116" y="2217"/>
                  </a:cubicBezTo>
                  <a:cubicBezTo>
                    <a:pt x="925" y="2379"/>
                    <a:pt x="881" y="2452"/>
                    <a:pt x="881" y="2584"/>
                  </a:cubicBezTo>
                  <a:cubicBezTo>
                    <a:pt x="867" y="2702"/>
                    <a:pt x="867" y="2731"/>
                    <a:pt x="778" y="2716"/>
                  </a:cubicBezTo>
                  <a:cubicBezTo>
                    <a:pt x="705" y="2702"/>
                    <a:pt x="661" y="2760"/>
                    <a:pt x="529" y="3025"/>
                  </a:cubicBezTo>
                  <a:cubicBezTo>
                    <a:pt x="441" y="3216"/>
                    <a:pt x="353" y="3421"/>
                    <a:pt x="294" y="3627"/>
                  </a:cubicBezTo>
                  <a:cubicBezTo>
                    <a:pt x="235" y="3876"/>
                    <a:pt x="235" y="3891"/>
                    <a:pt x="294" y="3950"/>
                  </a:cubicBezTo>
                  <a:cubicBezTo>
                    <a:pt x="353" y="3994"/>
                    <a:pt x="367" y="4008"/>
                    <a:pt x="294" y="3994"/>
                  </a:cubicBezTo>
                  <a:cubicBezTo>
                    <a:pt x="221" y="3979"/>
                    <a:pt x="206" y="4008"/>
                    <a:pt x="177" y="4140"/>
                  </a:cubicBezTo>
                  <a:cubicBezTo>
                    <a:pt x="162" y="4214"/>
                    <a:pt x="118" y="4375"/>
                    <a:pt x="103" y="4493"/>
                  </a:cubicBezTo>
                  <a:cubicBezTo>
                    <a:pt x="74" y="4566"/>
                    <a:pt x="74" y="4654"/>
                    <a:pt x="74" y="4742"/>
                  </a:cubicBezTo>
                  <a:cubicBezTo>
                    <a:pt x="88" y="4786"/>
                    <a:pt x="74" y="4845"/>
                    <a:pt x="44" y="4874"/>
                  </a:cubicBezTo>
                  <a:cubicBezTo>
                    <a:pt x="0" y="4919"/>
                    <a:pt x="0" y="5080"/>
                    <a:pt x="15" y="5506"/>
                  </a:cubicBezTo>
                  <a:cubicBezTo>
                    <a:pt x="44" y="5990"/>
                    <a:pt x="59" y="7018"/>
                    <a:pt x="30" y="7708"/>
                  </a:cubicBezTo>
                  <a:cubicBezTo>
                    <a:pt x="30" y="7855"/>
                    <a:pt x="30" y="8001"/>
                    <a:pt x="59" y="8134"/>
                  </a:cubicBezTo>
                  <a:cubicBezTo>
                    <a:pt x="74" y="8222"/>
                    <a:pt x="74" y="8295"/>
                    <a:pt x="59" y="8383"/>
                  </a:cubicBezTo>
                  <a:cubicBezTo>
                    <a:pt x="30" y="8662"/>
                    <a:pt x="30" y="8941"/>
                    <a:pt x="74" y="9205"/>
                  </a:cubicBezTo>
                  <a:cubicBezTo>
                    <a:pt x="88" y="9323"/>
                    <a:pt x="118" y="9514"/>
                    <a:pt x="118" y="9602"/>
                  </a:cubicBezTo>
                  <a:cubicBezTo>
                    <a:pt x="177" y="10189"/>
                    <a:pt x="206" y="10365"/>
                    <a:pt x="235" y="10424"/>
                  </a:cubicBezTo>
                  <a:cubicBezTo>
                    <a:pt x="265" y="10453"/>
                    <a:pt x="265" y="10483"/>
                    <a:pt x="250" y="10527"/>
                  </a:cubicBezTo>
                  <a:cubicBezTo>
                    <a:pt x="250" y="10659"/>
                    <a:pt x="265" y="10791"/>
                    <a:pt x="294" y="10908"/>
                  </a:cubicBezTo>
                  <a:cubicBezTo>
                    <a:pt x="338" y="11099"/>
                    <a:pt x="382" y="11290"/>
                    <a:pt x="397" y="11349"/>
                  </a:cubicBezTo>
                  <a:cubicBezTo>
                    <a:pt x="426" y="11540"/>
                    <a:pt x="441" y="11598"/>
                    <a:pt x="470" y="11584"/>
                  </a:cubicBezTo>
                  <a:cubicBezTo>
                    <a:pt x="500" y="11584"/>
                    <a:pt x="529" y="11613"/>
                    <a:pt x="588" y="11657"/>
                  </a:cubicBezTo>
                  <a:cubicBezTo>
                    <a:pt x="661" y="11716"/>
                    <a:pt x="661" y="11848"/>
                    <a:pt x="588" y="11907"/>
                  </a:cubicBezTo>
                  <a:cubicBezTo>
                    <a:pt x="529" y="11936"/>
                    <a:pt x="617" y="12582"/>
                    <a:pt x="705" y="12699"/>
                  </a:cubicBezTo>
                  <a:cubicBezTo>
                    <a:pt x="749" y="12773"/>
                    <a:pt x="764" y="12817"/>
                    <a:pt x="720" y="12861"/>
                  </a:cubicBezTo>
                  <a:cubicBezTo>
                    <a:pt x="676" y="13081"/>
                    <a:pt x="705" y="13287"/>
                    <a:pt x="778" y="13492"/>
                  </a:cubicBezTo>
                  <a:cubicBezTo>
                    <a:pt x="822" y="13580"/>
                    <a:pt x="837" y="13683"/>
                    <a:pt x="852" y="13771"/>
                  </a:cubicBezTo>
                  <a:cubicBezTo>
                    <a:pt x="867" y="13933"/>
                    <a:pt x="896" y="14079"/>
                    <a:pt x="955" y="14241"/>
                  </a:cubicBezTo>
                  <a:cubicBezTo>
                    <a:pt x="984" y="14344"/>
                    <a:pt x="1013" y="14461"/>
                    <a:pt x="1028" y="14564"/>
                  </a:cubicBezTo>
                  <a:cubicBezTo>
                    <a:pt x="1043" y="14608"/>
                    <a:pt x="1057" y="14667"/>
                    <a:pt x="1072" y="14711"/>
                  </a:cubicBezTo>
                  <a:cubicBezTo>
                    <a:pt x="1101" y="14755"/>
                    <a:pt x="1160" y="14901"/>
                    <a:pt x="1219" y="15048"/>
                  </a:cubicBezTo>
                  <a:cubicBezTo>
                    <a:pt x="1557" y="15958"/>
                    <a:pt x="1968" y="16443"/>
                    <a:pt x="2672" y="16810"/>
                  </a:cubicBezTo>
                  <a:cubicBezTo>
                    <a:pt x="2907" y="16927"/>
                    <a:pt x="2937" y="16927"/>
                    <a:pt x="2966" y="16810"/>
                  </a:cubicBezTo>
                  <a:cubicBezTo>
                    <a:pt x="2981" y="16751"/>
                    <a:pt x="3010" y="16737"/>
                    <a:pt x="3025" y="16737"/>
                  </a:cubicBezTo>
                  <a:cubicBezTo>
                    <a:pt x="3054" y="16751"/>
                    <a:pt x="3069" y="16810"/>
                    <a:pt x="3054" y="16854"/>
                  </a:cubicBezTo>
                  <a:cubicBezTo>
                    <a:pt x="3039" y="16898"/>
                    <a:pt x="3054" y="16942"/>
                    <a:pt x="3171" y="16971"/>
                  </a:cubicBezTo>
                  <a:cubicBezTo>
                    <a:pt x="3230" y="16986"/>
                    <a:pt x="3304" y="17016"/>
                    <a:pt x="3348" y="17060"/>
                  </a:cubicBezTo>
                  <a:cubicBezTo>
                    <a:pt x="3377" y="17104"/>
                    <a:pt x="3406" y="17118"/>
                    <a:pt x="3450" y="17133"/>
                  </a:cubicBezTo>
                  <a:cubicBezTo>
                    <a:pt x="3494" y="17133"/>
                    <a:pt x="3538" y="17148"/>
                    <a:pt x="3568" y="17192"/>
                  </a:cubicBezTo>
                  <a:cubicBezTo>
                    <a:pt x="3729" y="17294"/>
                    <a:pt x="3920" y="17368"/>
                    <a:pt x="4111" y="17368"/>
                  </a:cubicBezTo>
                  <a:cubicBezTo>
                    <a:pt x="4155" y="17353"/>
                    <a:pt x="4184" y="17368"/>
                    <a:pt x="4184" y="17383"/>
                  </a:cubicBezTo>
                  <a:cubicBezTo>
                    <a:pt x="4184" y="17485"/>
                    <a:pt x="4918" y="17691"/>
                    <a:pt x="5109" y="17647"/>
                  </a:cubicBezTo>
                  <a:cubicBezTo>
                    <a:pt x="5168" y="17632"/>
                    <a:pt x="5241" y="17647"/>
                    <a:pt x="5285" y="17676"/>
                  </a:cubicBezTo>
                  <a:cubicBezTo>
                    <a:pt x="5344" y="17720"/>
                    <a:pt x="5931" y="17794"/>
                    <a:pt x="6254" y="17779"/>
                  </a:cubicBezTo>
                  <a:cubicBezTo>
                    <a:pt x="6372" y="17779"/>
                    <a:pt x="6460" y="17779"/>
                    <a:pt x="6460" y="17808"/>
                  </a:cubicBezTo>
                  <a:cubicBezTo>
                    <a:pt x="6695" y="17882"/>
                    <a:pt x="6944" y="17911"/>
                    <a:pt x="7194" y="17911"/>
                  </a:cubicBezTo>
                  <a:cubicBezTo>
                    <a:pt x="7297" y="17911"/>
                    <a:pt x="7502" y="17940"/>
                    <a:pt x="7664" y="17955"/>
                  </a:cubicBezTo>
                  <a:cubicBezTo>
                    <a:pt x="7825" y="17970"/>
                    <a:pt x="8148" y="17984"/>
                    <a:pt x="8398" y="17999"/>
                  </a:cubicBezTo>
                  <a:cubicBezTo>
                    <a:pt x="8633" y="18028"/>
                    <a:pt x="8970" y="18043"/>
                    <a:pt x="9132" y="18058"/>
                  </a:cubicBezTo>
                  <a:cubicBezTo>
                    <a:pt x="9660" y="18102"/>
                    <a:pt x="10394" y="18102"/>
                    <a:pt x="10453" y="18058"/>
                  </a:cubicBezTo>
                  <a:cubicBezTo>
                    <a:pt x="10512" y="17999"/>
                    <a:pt x="10512" y="18028"/>
                    <a:pt x="10527" y="18058"/>
                  </a:cubicBezTo>
                  <a:cubicBezTo>
                    <a:pt x="10571" y="18117"/>
                    <a:pt x="11363" y="18087"/>
                    <a:pt x="11584" y="18014"/>
                  </a:cubicBezTo>
                  <a:cubicBezTo>
                    <a:pt x="11642" y="17999"/>
                    <a:pt x="11701" y="17984"/>
                    <a:pt x="11774" y="17999"/>
                  </a:cubicBezTo>
                  <a:cubicBezTo>
                    <a:pt x="11789" y="18014"/>
                    <a:pt x="11848" y="17999"/>
                    <a:pt x="11892" y="17955"/>
                  </a:cubicBezTo>
                  <a:cubicBezTo>
                    <a:pt x="11965" y="17882"/>
                    <a:pt x="11995" y="17882"/>
                    <a:pt x="12141" y="17926"/>
                  </a:cubicBezTo>
                  <a:cubicBezTo>
                    <a:pt x="12215" y="17955"/>
                    <a:pt x="12303" y="17955"/>
                    <a:pt x="12376" y="17926"/>
                  </a:cubicBezTo>
                  <a:lnTo>
                    <a:pt x="12553" y="17838"/>
                  </a:lnTo>
                  <a:cubicBezTo>
                    <a:pt x="12611" y="17808"/>
                    <a:pt x="12685" y="17808"/>
                    <a:pt x="12743" y="17823"/>
                  </a:cubicBezTo>
                  <a:cubicBezTo>
                    <a:pt x="12817" y="17823"/>
                    <a:pt x="12890" y="17808"/>
                    <a:pt x="12949" y="17750"/>
                  </a:cubicBezTo>
                  <a:cubicBezTo>
                    <a:pt x="13066" y="17647"/>
                    <a:pt x="13169" y="17617"/>
                    <a:pt x="13110" y="17706"/>
                  </a:cubicBezTo>
                  <a:cubicBezTo>
                    <a:pt x="13066" y="17779"/>
                    <a:pt x="13184" y="17764"/>
                    <a:pt x="13331" y="17706"/>
                  </a:cubicBezTo>
                  <a:cubicBezTo>
                    <a:pt x="13448" y="17676"/>
                    <a:pt x="13492" y="17515"/>
                    <a:pt x="13389" y="17441"/>
                  </a:cubicBezTo>
                  <a:cubicBezTo>
                    <a:pt x="13360" y="17397"/>
                    <a:pt x="13360" y="17383"/>
                    <a:pt x="13389" y="17383"/>
                  </a:cubicBezTo>
                  <a:cubicBezTo>
                    <a:pt x="13433" y="17383"/>
                    <a:pt x="13463" y="17441"/>
                    <a:pt x="13477" y="17500"/>
                  </a:cubicBezTo>
                  <a:cubicBezTo>
                    <a:pt x="13492" y="17588"/>
                    <a:pt x="13536" y="17603"/>
                    <a:pt x="13698" y="17603"/>
                  </a:cubicBezTo>
                  <a:cubicBezTo>
                    <a:pt x="13830" y="17603"/>
                    <a:pt x="13889" y="17588"/>
                    <a:pt x="13889" y="17559"/>
                  </a:cubicBezTo>
                  <a:cubicBezTo>
                    <a:pt x="13889" y="17515"/>
                    <a:pt x="13918" y="17500"/>
                    <a:pt x="13977" y="17515"/>
                  </a:cubicBezTo>
                  <a:cubicBezTo>
                    <a:pt x="14035" y="17515"/>
                    <a:pt x="14094" y="17515"/>
                    <a:pt x="14138" y="17471"/>
                  </a:cubicBezTo>
                  <a:cubicBezTo>
                    <a:pt x="14197" y="17441"/>
                    <a:pt x="14256" y="17427"/>
                    <a:pt x="14314" y="17427"/>
                  </a:cubicBezTo>
                  <a:cubicBezTo>
                    <a:pt x="14564" y="17427"/>
                    <a:pt x="14843" y="17383"/>
                    <a:pt x="14857" y="17324"/>
                  </a:cubicBezTo>
                  <a:cubicBezTo>
                    <a:pt x="14872" y="17280"/>
                    <a:pt x="14916" y="17265"/>
                    <a:pt x="14960" y="17280"/>
                  </a:cubicBezTo>
                  <a:cubicBezTo>
                    <a:pt x="15004" y="17294"/>
                    <a:pt x="15048" y="17265"/>
                    <a:pt x="15092" y="17177"/>
                  </a:cubicBezTo>
                  <a:cubicBezTo>
                    <a:pt x="15136" y="17104"/>
                    <a:pt x="15180" y="17074"/>
                    <a:pt x="15254" y="17089"/>
                  </a:cubicBezTo>
                  <a:cubicBezTo>
                    <a:pt x="15342" y="17118"/>
                    <a:pt x="15386" y="17089"/>
                    <a:pt x="15459" y="17001"/>
                  </a:cubicBezTo>
                  <a:cubicBezTo>
                    <a:pt x="15503" y="16957"/>
                    <a:pt x="15547" y="16913"/>
                    <a:pt x="15606" y="16898"/>
                  </a:cubicBezTo>
                  <a:cubicBezTo>
                    <a:pt x="15650" y="16898"/>
                    <a:pt x="15812" y="16737"/>
                    <a:pt x="16091" y="16384"/>
                  </a:cubicBezTo>
                  <a:cubicBezTo>
                    <a:pt x="16149" y="16311"/>
                    <a:pt x="16193" y="16223"/>
                    <a:pt x="16223" y="16120"/>
                  </a:cubicBezTo>
                  <a:cubicBezTo>
                    <a:pt x="16252" y="16061"/>
                    <a:pt x="16282" y="16003"/>
                    <a:pt x="16326" y="15944"/>
                  </a:cubicBezTo>
                  <a:cubicBezTo>
                    <a:pt x="16384" y="15870"/>
                    <a:pt x="16428" y="15709"/>
                    <a:pt x="16458" y="15283"/>
                  </a:cubicBezTo>
                  <a:cubicBezTo>
                    <a:pt x="16458" y="15180"/>
                    <a:pt x="16472" y="15063"/>
                    <a:pt x="16502" y="14946"/>
                  </a:cubicBezTo>
                  <a:cubicBezTo>
                    <a:pt x="16516" y="14872"/>
                    <a:pt x="16516" y="14784"/>
                    <a:pt x="16487" y="14711"/>
                  </a:cubicBezTo>
                  <a:cubicBezTo>
                    <a:pt x="16443" y="14652"/>
                    <a:pt x="16443" y="14564"/>
                    <a:pt x="16487" y="14505"/>
                  </a:cubicBezTo>
                  <a:cubicBezTo>
                    <a:pt x="16546" y="13947"/>
                    <a:pt x="16575" y="13375"/>
                    <a:pt x="16575" y="12817"/>
                  </a:cubicBezTo>
                  <a:cubicBezTo>
                    <a:pt x="16590" y="11951"/>
                    <a:pt x="16605" y="11202"/>
                    <a:pt x="16619" y="11143"/>
                  </a:cubicBezTo>
                  <a:cubicBezTo>
                    <a:pt x="16619" y="11084"/>
                    <a:pt x="16619" y="11026"/>
                    <a:pt x="16575" y="10982"/>
                  </a:cubicBezTo>
                  <a:cubicBezTo>
                    <a:pt x="16546" y="10938"/>
                    <a:pt x="16546" y="10908"/>
                    <a:pt x="16605" y="10879"/>
                  </a:cubicBezTo>
                  <a:cubicBezTo>
                    <a:pt x="16649" y="10850"/>
                    <a:pt x="16649" y="10806"/>
                    <a:pt x="16605" y="10688"/>
                  </a:cubicBezTo>
                  <a:cubicBezTo>
                    <a:pt x="16575" y="10615"/>
                    <a:pt x="16560" y="10556"/>
                    <a:pt x="16605" y="10541"/>
                  </a:cubicBezTo>
                  <a:cubicBezTo>
                    <a:pt x="16634" y="10248"/>
                    <a:pt x="16649" y="9969"/>
                    <a:pt x="16619" y="9675"/>
                  </a:cubicBezTo>
                  <a:cubicBezTo>
                    <a:pt x="16605" y="8868"/>
                    <a:pt x="16590" y="8765"/>
                    <a:pt x="16531" y="8471"/>
                  </a:cubicBezTo>
                  <a:cubicBezTo>
                    <a:pt x="16516" y="8413"/>
                    <a:pt x="16502" y="8192"/>
                    <a:pt x="16487" y="8016"/>
                  </a:cubicBezTo>
                  <a:cubicBezTo>
                    <a:pt x="16472" y="7825"/>
                    <a:pt x="16443" y="7561"/>
                    <a:pt x="16414" y="7414"/>
                  </a:cubicBezTo>
                  <a:cubicBezTo>
                    <a:pt x="16399" y="7267"/>
                    <a:pt x="16355" y="7047"/>
                    <a:pt x="16340" y="6930"/>
                  </a:cubicBezTo>
                  <a:cubicBezTo>
                    <a:pt x="16311" y="6680"/>
                    <a:pt x="16252" y="6431"/>
                    <a:pt x="16193" y="6181"/>
                  </a:cubicBezTo>
                  <a:cubicBezTo>
                    <a:pt x="16120" y="5873"/>
                    <a:pt x="16047" y="5579"/>
                    <a:pt x="16047" y="5520"/>
                  </a:cubicBezTo>
                  <a:cubicBezTo>
                    <a:pt x="16032" y="5462"/>
                    <a:pt x="16032" y="5403"/>
                    <a:pt x="16017" y="5344"/>
                  </a:cubicBezTo>
                  <a:cubicBezTo>
                    <a:pt x="16017" y="5300"/>
                    <a:pt x="16003" y="5300"/>
                    <a:pt x="15959" y="5330"/>
                  </a:cubicBezTo>
                  <a:cubicBezTo>
                    <a:pt x="15915" y="5374"/>
                    <a:pt x="15900" y="5359"/>
                    <a:pt x="15900" y="5286"/>
                  </a:cubicBezTo>
                  <a:cubicBezTo>
                    <a:pt x="15900" y="5227"/>
                    <a:pt x="15900" y="5212"/>
                    <a:pt x="15915" y="5212"/>
                  </a:cubicBezTo>
                  <a:cubicBezTo>
                    <a:pt x="15944" y="5212"/>
                    <a:pt x="15959" y="5139"/>
                    <a:pt x="15944" y="5065"/>
                  </a:cubicBezTo>
                  <a:cubicBezTo>
                    <a:pt x="15944" y="5007"/>
                    <a:pt x="15944" y="4963"/>
                    <a:pt x="15929" y="4919"/>
                  </a:cubicBezTo>
                  <a:cubicBezTo>
                    <a:pt x="15915" y="4860"/>
                    <a:pt x="15900" y="4801"/>
                    <a:pt x="15900" y="4728"/>
                  </a:cubicBezTo>
                  <a:cubicBezTo>
                    <a:pt x="15841" y="4361"/>
                    <a:pt x="15724" y="3979"/>
                    <a:pt x="15577" y="3627"/>
                  </a:cubicBezTo>
                  <a:cubicBezTo>
                    <a:pt x="15533" y="3568"/>
                    <a:pt x="15503" y="3494"/>
                    <a:pt x="15489" y="3421"/>
                  </a:cubicBezTo>
                  <a:cubicBezTo>
                    <a:pt x="15459" y="3274"/>
                    <a:pt x="15401" y="3142"/>
                    <a:pt x="15342" y="3010"/>
                  </a:cubicBezTo>
                  <a:cubicBezTo>
                    <a:pt x="15239" y="2775"/>
                    <a:pt x="15180" y="2702"/>
                    <a:pt x="15136" y="2716"/>
                  </a:cubicBezTo>
                  <a:cubicBezTo>
                    <a:pt x="15078" y="2731"/>
                    <a:pt x="15078" y="2716"/>
                    <a:pt x="15092" y="2658"/>
                  </a:cubicBezTo>
                  <a:cubicBezTo>
                    <a:pt x="15136" y="2570"/>
                    <a:pt x="14857" y="2026"/>
                    <a:pt x="14784" y="2026"/>
                  </a:cubicBezTo>
                  <a:cubicBezTo>
                    <a:pt x="14755" y="2026"/>
                    <a:pt x="14711" y="1968"/>
                    <a:pt x="14681" y="1909"/>
                  </a:cubicBezTo>
                  <a:cubicBezTo>
                    <a:pt x="14358" y="1513"/>
                    <a:pt x="14006" y="1160"/>
                    <a:pt x="13624" y="823"/>
                  </a:cubicBezTo>
                  <a:cubicBezTo>
                    <a:pt x="13492" y="720"/>
                    <a:pt x="13360" y="632"/>
                    <a:pt x="13213" y="558"/>
                  </a:cubicBezTo>
                  <a:cubicBezTo>
                    <a:pt x="12553" y="265"/>
                    <a:pt x="11261" y="0"/>
                    <a:pt x="11084" y="162"/>
                  </a:cubicBezTo>
                  <a:cubicBezTo>
                    <a:pt x="11026" y="206"/>
                    <a:pt x="10996" y="206"/>
                    <a:pt x="10952" y="133"/>
                  </a:cubicBezTo>
                  <a:cubicBezTo>
                    <a:pt x="10879" y="30"/>
                    <a:pt x="10306" y="30"/>
                    <a:pt x="10306" y="133"/>
                  </a:cubicBezTo>
                  <a:cubicBezTo>
                    <a:pt x="10306" y="250"/>
                    <a:pt x="10262" y="221"/>
                    <a:pt x="10145" y="133"/>
                  </a:cubicBezTo>
                  <a:cubicBezTo>
                    <a:pt x="10086" y="89"/>
                    <a:pt x="9895" y="74"/>
                    <a:pt x="9396" y="74"/>
                  </a:cubicBezTo>
                  <a:cubicBezTo>
                    <a:pt x="9029" y="74"/>
                    <a:pt x="8691" y="89"/>
                    <a:pt x="8647" y="103"/>
                  </a:cubicBezTo>
                  <a:close/>
                  <a:moveTo>
                    <a:pt x="6049" y="617"/>
                  </a:moveTo>
                  <a:cubicBezTo>
                    <a:pt x="6064" y="632"/>
                    <a:pt x="6049" y="661"/>
                    <a:pt x="6034" y="661"/>
                  </a:cubicBezTo>
                  <a:cubicBezTo>
                    <a:pt x="6005" y="661"/>
                    <a:pt x="5975" y="632"/>
                    <a:pt x="5975" y="617"/>
                  </a:cubicBezTo>
                  <a:cubicBezTo>
                    <a:pt x="5975" y="588"/>
                    <a:pt x="5990" y="573"/>
                    <a:pt x="5990" y="573"/>
                  </a:cubicBezTo>
                  <a:cubicBezTo>
                    <a:pt x="6005" y="573"/>
                    <a:pt x="6034" y="588"/>
                    <a:pt x="6049" y="617"/>
                  </a:cubicBezTo>
                  <a:close/>
                  <a:moveTo>
                    <a:pt x="5241" y="837"/>
                  </a:moveTo>
                  <a:cubicBezTo>
                    <a:pt x="5212" y="867"/>
                    <a:pt x="5212" y="896"/>
                    <a:pt x="5197" y="940"/>
                  </a:cubicBezTo>
                  <a:cubicBezTo>
                    <a:pt x="5197" y="1028"/>
                    <a:pt x="5139" y="999"/>
                    <a:pt x="5139" y="911"/>
                  </a:cubicBezTo>
                  <a:cubicBezTo>
                    <a:pt x="5139" y="837"/>
                    <a:pt x="5153" y="793"/>
                    <a:pt x="5183" y="808"/>
                  </a:cubicBezTo>
                  <a:cubicBezTo>
                    <a:pt x="5197" y="837"/>
                    <a:pt x="5227" y="808"/>
                    <a:pt x="5227" y="793"/>
                  </a:cubicBezTo>
                  <a:cubicBezTo>
                    <a:pt x="5227" y="764"/>
                    <a:pt x="5227" y="734"/>
                    <a:pt x="5256" y="764"/>
                  </a:cubicBezTo>
                  <a:cubicBezTo>
                    <a:pt x="5256" y="779"/>
                    <a:pt x="5256" y="808"/>
                    <a:pt x="5256" y="837"/>
                  </a:cubicBezTo>
                  <a:close/>
                  <a:moveTo>
                    <a:pt x="13345" y="1043"/>
                  </a:moveTo>
                  <a:cubicBezTo>
                    <a:pt x="13345" y="1072"/>
                    <a:pt x="13316" y="1101"/>
                    <a:pt x="13272" y="1101"/>
                  </a:cubicBezTo>
                  <a:cubicBezTo>
                    <a:pt x="13228" y="1101"/>
                    <a:pt x="13228" y="1072"/>
                    <a:pt x="13228" y="1043"/>
                  </a:cubicBezTo>
                  <a:cubicBezTo>
                    <a:pt x="13243" y="999"/>
                    <a:pt x="13272" y="969"/>
                    <a:pt x="13301" y="969"/>
                  </a:cubicBezTo>
                  <a:cubicBezTo>
                    <a:pt x="13331" y="969"/>
                    <a:pt x="13345" y="999"/>
                    <a:pt x="13345" y="1043"/>
                  </a:cubicBezTo>
                  <a:close/>
                  <a:moveTo>
                    <a:pt x="6225" y="1292"/>
                  </a:moveTo>
                  <a:cubicBezTo>
                    <a:pt x="6181" y="1351"/>
                    <a:pt x="6122" y="1292"/>
                    <a:pt x="6152" y="1204"/>
                  </a:cubicBezTo>
                  <a:cubicBezTo>
                    <a:pt x="6166" y="1131"/>
                    <a:pt x="6181" y="1146"/>
                    <a:pt x="6210" y="1190"/>
                  </a:cubicBezTo>
                  <a:cubicBezTo>
                    <a:pt x="6225" y="1219"/>
                    <a:pt x="6225" y="1263"/>
                    <a:pt x="6225" y="1292"/>
                  </a:cubicBezTo>
                  <a:close/>
                  <a:moveTo>
                    <a:pt x="6974" y="1454"/>
                  </a:moveTo>
                  <a:cubicBezTo>
                    <a:pt x="6959" y="1498"/>
                    <a:pt x="6930" y="1469"/>
                    <a:pt x="6900" y="1410"/>
                  </a:cubicBezTo>
                  <a:cubicBezTo>
                    <a:pt x="6856" y="1336"/>
                    <a:pt x="6856" y="1278"/>
                    <a:pt x="6871" y="1263"/>
                  </a:cubicBezTo>
                  <a:cubicBezTo>
                    <a:pt x="6900" y="1204"/>
                    <a:pt x="7003" y="1380"/>
                    <a:pt x="6974" y="1454"/>
                  </a:cubicBezTo>
                  <a:close/>
                  <a:moveTo>
                    <a:pt x="8119" y="1542"/>
                  </a:moveTo>
                  <a:cubicBezTo>
                    <a:pt x="8163" y="1601"/>
                    <a:pt x="8207" y="1645"/>
                    <a:pt x="8266" y="1674"/>
                  </a:cubicBezTo>
                  <a:cubicBezTo>
                    <a:pt x="8324" y="1674"/>
                    <a:pt x="8310" y="1557"/>
                    <a:pt x="8251" y="1542"/>
                  </a:cubicBezTo>
                  <a:cubicBezTo>
                    <a:pt x="8222" y="1527"/>
                    <a:pt x="8207" y="1498"/>
                    <a:pt x="8236" y="1469"/>
                  </a:cubicBezTo>
                  <a:cubicBezTo>
                    <a:pt x="8280" y="1380"/>
                    <a:pt x="8339" y="1410"/>
                    <a:pt x="8339" y="1527"/>
                  </a:cubicBezTo>
                  <a:cubicBezTo>
                    <a:pt x="8339" y="1645"/>
                    <a:pt x="8354" y="1645"/>
                    <a:pt x="8457" y="1615"/>
                  </a:cubicBezTo>
                  <a:cubicBezTo>
                    <a:pt x="8515" y="1601"/>
                    <a:pt x="8589" y="1601"/>
                    <a:pt x="8633" y="1630"/>
                  </a:cubicBezTo>
                  <a:cubicBezTo>
                    <a:pt x="8677" y="1674"/>
                    <a:pt x="8706" y="1674"/>
                    <a:pt x="8750" y="1615"/>
                  </a:cubicBezTo>
                  <a:cubicBezTo>
                    <a:pt x="8809" y="1557"/>
                    <a:pt x="8824" y="1557"/>
                    <a:pt x="8912" y="1630"/>
                  </a:cubicBezTo>
                  <a:cubicBezTo>
                    <a:pt x="9014" y="1689"/>
                    <a:pt x="9029" y="1689"/>
                    <a:pt x="9117" y="1615"/>
                  </a:cubicBezTo>
                  <a:cubicBezTo>
                    <a:pt x="9161" y="1571"/>
                    <a:pt x="9191" y="1527"/>
                    <a:pt x="9205" y="1469"/>
                  </a:cubicBezTo>
                  <a:cubicBezTo>
                    <a:pt x="9205" y="1424"/>
                    <a:pt x="9220" y="1439"/>
                    <a:pt x="9235" y="1498"/>
                  </a:cubicBezTo>
                  <a:cubicBezTo>
                    <a:pt x="9249" y="1571"/>
                    <a:pt x="9323" y="1630"/>
                    <a:pt x="9396" y="1615"/>
                  </a:cubicBezTo>
                  <a:cubicBezTo>
                    <a:pt x="9470" y="1615"/>
                    <a:pt x="9514" y="1601"/>
                    <a:pt x="9514" y="1571"/>
                  </a:cubicBezTo>
                  <a:cubicBezTo>
                    <a:pt x="9514" y="1483"/>
                    <a:pt x="9660" y="1483"/>
                    <a:pt x="9734" y="1557"/>
                  </a:cubicBezTo>
                  <a:cubicBezTo>
                    <a:pt x="9807" y="1630"/>
                    <a:pt x="10908" y="1645"/>
                    <a:pt x="10952" y="1571"/>
                  </a:cubicBezTo>
                  <a:cubicBezTo>
                    <a:pt x="10967" y="1542"/>
                    <a:pt x="11011" y="1557"/>
                    <a:pt x="11070" y="1601"/>
                  </a:cubicBezTo>
                  <a:cubicBezTo>
                    <a:pt x="11173" y="1674"/>
                    <a:pt x="11290" y="1703"/>
                    <a:pt x="11407" y="1689"/>
                  </a:cubicBezTo>
                  <a:cubicBezTo>
                    <a:pt x="11540" y="1674"/>
                    <a:pt x="11657" y="1703"/>
                    <a:pt x="11774" y="1747"/>
                  </a:cubicBezTo>
                  <a:cubicBezTo>
                    <a:pt x="11819" y="1791"/>
                    <a:pt x="11877" y="1806"/>
                    <a:pt x="11892" y="1791"/>
                  </a:cubicBezTo>
                  <a:cubicBezTo>
                    <a:pt x="12009" y="1806"/>
                    <a:pt x="12127" y="1836"/>
                    <a:pt x="12230" y="1894"/>
                  </a:cubicBezTo>
                  <a:cubicBezTo>
                    <a:pt x="12362" y="1938"/>
                    <a:pt x="12509" y="1968"/>
                    <a:pt x="12641" y="1982"/>
                  </a:cubicBezTo>
                  <a:cubicBezTo>
                    <a:pt x="12714" y="1968"/>
                    <a:pt x="12743" y="1997"/>
                    <a:pt x="12773" y="2070"/>
                  </a:cubicBezTo>
                  <a:cubicBezTo>
                    <a:pt x="12802" y="2144"/>
                    <a:pt x="12832" y="2173"/>
                    <a:pt x="12861" y="2173"/>
                  </a:cubicBezTo>
                  <a:lnTo>
                    <a:pt x="12905" y="2173"/>
                  </a:lnTo>
                  <a:cubicBezTo>
                    <a:pt x="13110" y="2349"/>
                    <a:pt x="13287" y="2555"/>
                    <a:pt x="13463" y="2760"/>
                  </a:cubicBezTo>
                  <a:cubicBezTo>
                    <a:pt x="13668" y="3010"/>
                    <a:pt x="14123" y="4008"/>
                    <a:pt x="14256" y="4522"/>
                  </a:cubicBezTo>
                  <a:cubicBezTo>
                    <a:pt x="14285" y="4669"/>
                    <a:pt x="14358" y="5021"/>
                    <a:pt x="14417" y="5300"/>
                  </a:cubicBezTo>
                  <a:cubicBezTo>
                    <a:pt x="14593" y="6284"/>
                    <a:pt x="14623" y="6460"/>
                    <a:pt x="14652" y="6504"/>
                  </a:cubicBezTo>
                  <a:cubicBezTo>
                    <a:pt x="14681" y="6563"/>
                    <a:pt x="14696" y="6621"/>
                    <a:pt x="14696" y="6680"/>
                  </a:cubicBezTo>
                  <a:cubicBezTo>
                    <a:pt x="14696" y="6739"/>
                    <a:pt x="14740" y="6989"/>
                    <a:pt x="14784" y="7238"/>
                  </a:cubicBezTo>
                  <a:cubicBezTo>
                    <a:pt x="14843" y="7605"/>
                    <a:pt x="14902" y="7987"/>
                    <a:pt x="14931" y="8369"/>
                  </a:cubicBezTo>
                  <a:cubicBezTo>
                    <a:pt x="14931" y="8471"/>
                    <a:pt x="14946" y="8559"/>
                    <a:pt x="14990" y="8647"/>
                  </a:cubicBezTo>
                  <a:cubicBezTo>
                    <a:pt x="15019" y="8721"/>
                    <a:pt x="15034" y="8794"/>
                    <a:pt x="15004" y="8868"/>
                  </a:cubicBezTo>
                  <a:cubicBezTo>
                    <a:pt x="14990" y="9014"/>
                    <a:pt x="15004" y="9059"/>
                    <a:pt x="15063" y="9059"/>
                  </a:cubicBezTo>
                  <a:cubicBezTo>
                    <a:pt x="15180" y="9059"/>
                    <a:pt x="15195" y="9176"/>
                    <a:pt x="15092" y="9279"/>
                  </a:cubicBezTo>
                  <a:cubicBezTo>
                    <a:pt x="15019" y="9352"/>
                    <a:pt x="15004" y="9381"/>
                    <a:pt x="15048" y="9528"/>
                  </a:cubicBezTo>
                  <a:cubicBezTo>
                    <a:pt x="15063" y="9616"/>
                    <a:pt x="15063" y="9704"/>
                    <a:pt x="15048" y="9719"/>
                  </a:cubicBezTo>
                  <a:cubicBezTo>
                    <a:pt x="14990" y="9734"/>
                    <a:pt x="15048" y="10130"/>
                    <a:pt x="15107" y="10130"/>
                  </a:cubicBezTo>
                  <a:cubicBezTo>
                    <a:pt x="15151" y="10130"/>
                    <a:pt x="15180" y="10160"/>
                    <a:pt x="15166" y="10189"/>
                  </a:cubicBezTo>
                  <a:cubicBezTo>
                    <a:pt x="15180" y="10233"/>
                    <a:pt x="15136" y="10262"/>
                    <a:pt x="15107" y="10248"/>
                  </a:cubicBezTo>
                  <a:cubicBezTo>
                    <a:pt x="15048" y="10218"/>
                    <a:pt x="15048" y="10277"/>
                    <a:pt x="15034" y="10497"/>
                  </a:cubicBezTo>
                  <a:cubicBezTo>
                    <a:pt x="15034" y="10644"/>
                    <a:pt x="15034" y="10850"/>
                    <a:pt x="15034" y="10923"/>
                  </a:cubicBezTo>
                  <a:cubicBezTo>
                    <a:pt x="15019" y="11011"/>
                    <a:pt x="15034" y="11129"/>
                    <a:pt x="15034" y="11173"/>
                  </a:cubicBezTo>
                  <a:cubicBezTo>
                    <a:pt x="15034" y="11217"/>
                    <a:pt x="15034" y="11378"/>
                    <a:pt x="15019" y="11525"/>
                  </a:cubicBezTo>
                  <a:cubicBezTo>
                    <a:pt x="15004" y="11672"/>
                    <a:pt x="14990" y="12230"/>
                    <a:pt x="14990" y="12758"/>
                  </a:cubicBezTo>
                  <a:cubicBezTo>
                    <a:pt x="14990" y="14608"/>
                    <a:pt x="14990" y="14960"/>
                    <a:pt x="14946" y="15224"/>
                  </a:cubicBezTo>
                  <a:cubicBezTo>
                    <a:pt x="14916" y="15327"/>
                    <a:pt x="14916" y="15430"/>
                    <a:pt x="14916" y="15533"/>
                  </a:cubicBezTo>
                  <a:cubicBezTo>
                    <a:pt x="14946" y="15547"/>
                    <a:pt x="14916" y="15562"/>
                    <a:pt x="14902" y="15562"/>
                  </a:cubicBezTo>
                  <a:cubicBezTo>
                    <a:pt x="14887" y="15562"/>
                    <a:pt x="14857" y="15591"/>
                    <a:pt x="14857" y="15636"/>
                  </a:cubicBezTo>
                  <a:cubicBezTo>
                    <a:pt x="14857" y="15665"/>
                    <a:pt x="14828" y="15694"/>
                    <a:pt x="14799" y="15680"/>
                  </a:cubicBezTo>
                  <a:cubicBezTo>
                    <a:pt x="14711" y="15680"/>
                    <a:pt x="14623" y="15694"/>
                    <a:pt x="14549" y="15738"/>
                  </a:cubicBezTo>
                  <a:cubicBezTo>
                    <a:pt x="14461" y="15782"/>
                    <a:pt x="14358" y="15812"/>
                    <a:pt x="14256" y="15826"/>
                  </a:cubicBezTo>
                  <a:cubicBezTo>
                    <a:pt x="14123" y="15841"/>
                    <a:pt x="13991" y="15870"/>
                    <a:pt x="13874" y="15900"/>
                  </a:cubicBezTo>
                  <a:cubicBezTo>
                    <a:pt x="13742" y="15944"/>
                    <a:pt x="13610" y="15973"/>
                    <a:pt x="13477" y="15988"/>
                  </a:cubicBezTo>
                  <a:cubicBezTo>
                    <a:pt x="13404" y="16003"/>
                    <a:pt x="13331" y="16017"/>
                    <a:pt x="13272" y="16047"/>
                  </a:cubicBezTo>
                  <a:cubicBezTo>
                    <a:pt x="13199" y="16091"/>
                    <a:pt x="13110" y="16105"/>
                    <a:pt x="13022" y="16091"/>
                  </a:cubicBezTo>
                  <a:cubicBezTo>
                    <a:pt x="12934" y="16105"/>
                    <a:pt x="12846" y="16120"/>
                    <a:pt x="12758" y="16149"/>
                  </a:cubicBezTo>
                  <a:cubicBezTo>
                    <a:pt x="12597" y="16193"/>
                    <a:pt x="12435" y="16223"/>
                    <a:pt x="12274" y="16237"/>
                  </a:cubicBezTo>
                  <a:cubicBezTo>
                    <a:pt x="12083" y="16252"/>
                    <a:pt x="11907" y="16296"/>
                    <a:pt x="11730" y="16340"/>
                  </a:cubicBezTo>
                  <a:cubicBezTo>
                    <a:pt x="10938" y="16384"/>
                    <a:pt x="10130" y="16399"/>
                    <a:pt x="9323" y="16355"/>
                  </a:cubicBezTo>
                  <a:cubicBezTo>
                    <a:pt x="9147" y="16326"/>
                    <a:pt x="8956" y="16296"/>
                    <a:pt x="8780" y="16296"/>
                  </a:cubicBezTo>
                  <a:cubicBezTo>
                    <a:pt x="8574" y="16296"/>
                    <a:pt x="8368" y="16281"/>
                    <a:pt x="8163" y="16267"/>
                  </a:cubicBezTo>
                  <a:cubicBezTo>
                    <a:pt x="8104" y="16252"/>
                    <a:pt x="7855" y="16223"/>
                    <a:pt x="7605" y="16208"/>
                  </a:cubicBezTo>
                  <a:cubicBezTo>
                    <a:pt x="7356" y="16208"/>
                    <a:pt x="6959" y="16164"/>
                    <a:pt x="6695" y="16120"/>
                  </a:cubicBezTo>
                  <a:cubicBezTo>
                    <a:pt x="6431" y="16091"/>
                    <a:pt x="6064" y="16047"/>
                    <a:pt x="5858" y="16032"/>
                  </a:cubicBezTo>
                  <a:cubicBezTo>
                    <a:pt x="5653" y="16017"/>
                    <a:pt x="5462" y="15988"/>
                    <a:pt x="5256" y="15944"/>
                  </a:cubicBezTo>
                  <a:cubicBezTo>
                    <a:pt x="5153" y="15914"/>
                    <a:pt x="5036" y="15900"/>
                    <a:pt x="4933" y="15929"/>
                  </a:cubicBezTo>
                  <a:cubicBezTo>
                    <a:pt x="4874" y="15958"/>
                    <a:pt x="4860" y="15958"/>
                    <a:pt x="4874" y="15914"/>
                  </a:cubicBezTo>
                  <a:cubicBezTo>
                    <a:pt x="4874" y="15885"/>
                    <a:pt x="4816" y="15856"/>
                    <a:pt x="4713" y="15841"/>
                  </a:cubicBezTo>
                  <a:cubicBezTo>
                    <a:pt x="4625" y="15841"/>
                    <a:pt x="4537" y="15812"/>
                    <a:pt x="4463" y="15768"/>
                  </a:cubicBezTo>
                  <a:cubicBezTo>
                    <a:pt x="4419" y="15724"/>
                    <a:pt x="4346" y="15694"/>
                    <a:pt x="4287" y="15665"/>
                  </a:cubicBezTo>
                  <a:cubicBezTo>
                    <a:pt x="4199" y="15650"/>
                    <a:pt x="4111" y="15606"/>
                    <a:pt x="4023" y="15562"/>
                  </a:cubicBezTo>
                  <a:cubicBezTo>
                    <a:pt x="3979" y="15518"/>
                    <a:pt x="3905" y="15489"/>
                    <a:pt x="3832" y="15474"/>
                  </a:cubicBezTo>
                  <a:cubicBezTo>
                    <a:pt x="3773" y="15459"/>
                    <a:pt x="3700" y="15430"/>
                    <a:pt x="3656" y="15386"/>
                  </a:cubicBezTo>
                  <a:cubicBezTo>
                    <a:pt x="3583" y="15342"/>
                    <a:pt x="3494" y="15298"/>
                    <a:pt x="3465" y="15313"/>
                  </a:cubicBezTo>
                  <a:cubicBezTo>
                    <a:pt x="3421" y="15313"/>
                    <a:pt x="3392" y="15298"/>
                    <a:pt x="3362" y="15268"/>
                  </a:cubicBezTo>
                  <a:cubicBezTo>
                    <a:pt x="3304" y="15224"/>
                    <a:pt x="3289" y="15224"/>
                    <a:pt x="3201" y="15283"/>
                  </a:cubicBezTo>
                  <a:cubicBezTo>
                    <a:pt x="3069" y="15371"/>
                    <a:pt x="3025" y="15357"/>
                    <a:pt x="3083" y="15268"/>
                  </a:cubicBezTo>
                  <a:cubicBezTo>
                    <a:pt x="3127" y="15180"/>
                    <a:pt x="3069" y="15078"/>
                    <a:pt x="2966" y="15078"/>
                  </a:cubicBezTo>
                  <a:cubicBezTo>
                    <a:pt x="2937" y="15078"/>
                    <a:pt x="2892" y="15048"/>
                    <a:pt x="2892" y="15004"/>
                  </a:cubicBezTo>
                  <a:cubicBezTo>
                    <a:pt x="2848" y="14887"/>
                    <a:pt x="2731" y="14696"/>
                    <a:pt x="2731" y="14740"/>
                  </a:cubicBezTo>
                  <a:cubicBezTo>
                    <a:pt x="2731" y="14784"/>
                    <a:pt x="2702" y="14755"/>
                    <a:pt x="2687" y="14740"/>
                  </a:cubicBezTo>
                  <a:cubicBezTo>
                    <a:pt x="2658" y="14711"/>
                    <a:pt x="2643" y="14681"/>
                    <a:pt x="2687" y="14652"/>
                  </a:cubicBezTo>
                  <a:cubicBezTo>
                    <a:pt x="2716" y="14608"/>
                    <a:pt x="2716" y="14578"/>
                    <a:pt x="2687" y="14564"/>
                  </a:cubicBezTo>
                  <a:cubicBezTo>
                    <a:pt x="2614" y="14417"/>
                    <a:pt x="2555" y="14256"/>
                    <a:pt x="2511" y="14094"/>
                  </a:cubicBezTo>
                  <a:cubicBezTo>
                    <a:pt x="2393" y="13683"/>
                    <a:pt x="2379" y="13639"/>
                    <a:pt x="2291" y="13654"/>
                  </a:cubicBezTo>
                  <a:cubicBezTo>
                    <a:pt x="2217" y="13668"/>
                    <a:pt x="2202" y="13654"/>
                    <a:pt x="2188" y="13551"/>
                  </a:cubicBezTo>
                  <a:cubicBezTo>
                    <a:pt x="2188" y="13433"/>
                    <a:pt x="2202" y="13419"/>
                    <a:pt x="2247" y="13419"/>
                  </a:cubicBezTo>
                  <a:cubicBezTo>
                    <a:pt x="2379" y="13419"/>
                    <a:pt x="2305" y="13052"/>
                    <a:pt x="2158" y="12905"/>
                  </a:cubicBezTo>
                  <a:cubicBezTo>
                    <a:pt x="2070" y="12817"/>
                    <a:pt x="2070" y="12758"/>
                    <a:pt x="2144" y="12758"/>
                  </a:cubicBezTo>
                  <a:cubicBezTo>
                    <a:pt x="2173" y="12758"/>
                    <a:pt x="2173" y="12685"/>
                    <a:pt x="2173" y="12582"/>
                  </a:cubicBezTo>
                  <a:cubicBezTo>
                    <a:pt x="2158" y="12479"/>
                    <a:pt x="2129" y="12318"/>
                    <a:pt x="2114" y="12200"/>
                  </a:cubicBezTo>
                  <a:cubicBezTo>
                    <a:pt x="2100" y="12083"/>
                    <a:pt x="2070" y="11951"/>
                    <a:pt x="2026" y="11833"/>
                  </a:cubicBezTo>
                  <a:cubicBezTo>
                    <a:pt x="1997" y="11774"/>
                    <a:pt x="1982" y="11701"/>
                    <a:pt x="1982" y="11642"/>
                  </a:cubicBezTo>
                  <a:cubicBezTo>
                    <a:pt x="1997" y="11628"/>
                    <a:pt x="1982" y="11569"/>
                    <a:pt x="1968" y="11525"/>
                  </a:cubicBezTo>
                  <a:cubicBezTo>
                    <a:pt x="1821" y="11084"/>
                    <a:pt x="1718" y="10629"/>
                    <a:pt x="1674" y="10174"/>
                  </a:cubicBezTo>
                  <a:cubicBezTo>
                    <a:pt x="1659" y="10013"/>
                    <a:pt x="1615" y="9734"/>
                    <a:pt x="1586" y="9572"/>
                  </a:cubicBezTo>
                  <a:cubicBezTo>
                    <a:pt x="1483" y="9132"/>
                    <a:pt x="1424" y="8691"/>
                    <a:pt x="1424" y="8251"/>
                  </a:cubicBezTo>
                  <a:cubicBezTo>
                    <a:pt x="1410" y="7767"/>
                    <a:pt x="1380" y="7605"/>
                    <a:pt x="1351" y="7620"/>
                  </a:cubicBezTo>
                  <a:cubicBezTo>
                    <a:pt x="1307" y="7620"/>
                    <a:pt x="1263" y="7634"/>
                    <a:pt x="1234" y="7634"/>
                  </a:cubicBezTo>
                  <a:cubicBezTo>
                    <a:pt x="1204" y="7649"/>
                    <a:pt x="1175" y="7620"/>
                    <a:pt x="1160" y="7576"/>
                  </a:cubicBezTo>
                  <a:cubicBezTo>
                    <a:pt x="1160" y="7532"/>
                    <a:pt x="1160" y="7488"/>
                    <a:pt x="1234" y="7517"/>
                  </a:cubicBezTo>
                  <a:cubicBezTo>
                    <a:pt x="1278" y="7532"/>
                    <a:pt x="1336" y="7517"/>
                    <a:pt x="1380" y="7473"/>
                  </a:cubicBezTo>
                  <a:cubicBezTo>
                    <a:pt x="1468" y="7356"/>
                    <a:pt x="1380" y="6695"/>
                    <a:pt x="1278" y="6754"/>
                  </a:cubicBezTo>
                  <a:cubicBezTo>
                    <a:pt x="1263" y="6768"/>
                    <a:pt x="1278" y="6710"/>
                    <a:pt x="1307" y="6607"/>
                  </a:cubicBezTo>
                  <a:cubicBezTo>
                    <a:pt x="1380" y="6387"/>
                    <a:pt x="1395" y="6313"/>
                    <a:pt x="1380" y="5300"/>
                  </a:cubicBezTo>
                  <a:cubicBezTo>
                    <a:pt x="1366" y="4640"/>
                    <a:pt x="1380" y="4507"/>
                    <a:pt x="1439" y="4419"/>
                  </a:cubicBezTo>
                  <a:cubicBezTo>
                    <a:pt x="1483" y="4361"/>
                    <a:pt x="1498" y="4273"/>
                    <a:pt x="1483" y="4184"/>
                  </a:cubicBezTo>
                  <a:cubicBezTo>
                    <a:pt x="1468" y="4096"/>
                    <a:pt x="1483" y="4067"/>
                    <a:pt x="1542" y="4067"/>
                  </a:cubicBezTo>
                  <a:cubicBezTo>
                    <a:pt x="1586" y="4082"/>
                    <a:pt x="1630" y="4038"/>
                    <a:pt x="1659" y="3950"/>
                  </a:cubicBezTo>
                  <a:cubicBezTo>
                    <a:pt x="1689" y="3876"/>
                    <a:pt x="1718" y="3817"/>
                    <a:pt x="1777" y="3759"/>
                  </a:cubicBezTo>
                  <a:cubicBezTo>
                    <a:pt x="1821" y="3729"/>
                    <a:pt x="1835" y="3700"/>
                    <a:pt x="1806" y="3700"/>
                  </a:cubicBezTo>
                  <a:cubicBezTo>
                    <a:pt x="2012" y="3539"/>
                    <a:pt x="2247" y="3377"/>
                    <a:pt x="2481" y="3260"/>
                  </a:cubicBezTo>
                  <a:cubicBezTo>
                    <a:pt x="2599" y="3216"/>
                    <a:pt x="2716" y="3171"/>
                    <a:pt x="2834" y="3113"/>
                  </a:cubicBezTo>
                  <a:cubicBezTo>
                    <a:pt x="2981" y="3039"/>
                    <a:pt x="3127" y="2966"/>
                    <a:pt x="3289" y="2922"/>
                  </a:cubicBezTo>
                  <a:cubicBezTo>
                    <a:pt x="3362" y="2907"/>
                    <a:pt x="3421" y="2878"/>
                    <a:pt x="3480" y="2834"/>
                  </a:cubicBezTo>
                  <a:cubicBezTo>
                    <a:pt x="3509" y="2790"/>
                    <a:pt x="3568" y="2775"/>
                    <a:pt x="3627" y="2775"/>
                  </a:cubicBezTo>
                  <a:cubicBezTo>
                    <a:pt x="3715" y="2760"/>
                    <a:pt x="3803" y="2731"/>
                    <a:pt x="3891" y="2687"/>
                  </a:cubicBezTo>
                  <a:cubicBezTo>
                    <a:pt x="3994" y="2643"/>
                    <a:pt x="4096" y="2599"/>
                    <a:pt x="4214" y="2570"/>
                  </a:cubicBezTo>
                  <a:cubicBezTo>
                    <a:pt x="4302" y="2555"/>
                    <a:pt x="4331" y="2526"/>
                    <a:pt x="4317" y="2467"/>
                  </a:cubicBezTo>
                  <a:cubicBezTo>
                    <a:pt x="4302" y="2423"/>
                    <a:pt x="4317" y="2364"/>
                    <a:pt x="4361" y="2335"/>
                  </a:cubicBezTo>
                  <a:cubicBezTo>
                    <a:pt x="4405" y="2291"/>
                    <a:pt x="4419" y="2291"/>
                    <a:pt x="4419" y="2364"/>
                  </a:cubicBezTo>
                  <a:cubicBezTo>
                    <a:pt x="4419" y="2496"/>
                    <a:pt x="4566" y="2481"/>
                    <a:pt x="4830" y="2349"/>
                  </a:cubicBezTo>
                  <a:cubicBezTo>
                    <a:pt x="4889" y="2305"/>
                    <a:pt x="4963" y="2276"/>
                    <a:pt x="5051" y="2261"/>
                  </a:cubicBezTo>
                  <a:cubicBezTo>
                    <a:pt x="5109" y="2261"/>
                    <a:pt x="5183" y="2247"/>
                    <a:pt x="5227" y="2217"/>
                  </a:cubicBezTo>
                  <a:cubicBezTo>
                    <a:pt x="5344" y="2173"/>
                    <a:pt x="5476" y="2144"/>
                    <a:pt x="5594" y="2129"/>
                  </a:cubicBezTo>
                  <a:cubicBezTo>
                    <a:pt x="5726" y="2100"/>
                    <a:pt x="5843" y="2085"/>
                    <a:pt x="5961" y="2041"/>
                  </a:cubicBezTo>
                  <a:lnTo>
                    <a:pt x="6196" y="1938"/>
                  </a:lnTo>
                  <a:cubicBezTo>
                    <a:pt x="6254" y="1924"/>
                    <a:pt x="6313" y="1909"/>
                    <a:pt x="6372" y="1924"/>
                  </a:cubicBezTo>
                  <a:cubicBezTo>
                    <a:pt x="6416" y="1924"/>
                    <a:pt x="6445" y="1924"/>
                    <a:pt x="6431" y="1880"/>
                  </a:cubicBezTo>
                  <a:cubicBezTo>
                    <a:pt x="6357" y="1791"/>
                    <a:pt x="6445" y="1747"/>
                    <a:pt x="6548" y="1806"/>
                  </a:cubicBezTo>
                  <a:cubicBezTo>
                    <a:pt x="6651" y="1880"/>
                    <a:pt x="6666" y="1880"/>
                    <a:pt x="6710" y="1806"/>
                  </a:cubicBezTo>
                  <a:cubicBezTo>
                    <a:pt x="6754" y="1747"/>
                    <a:pt x="6783" y="1762"/>
                    <a:pt x="6827" y="1791"/>
                  </a:cubicBezTo>
                  <a:cubicBezTo>
                    <a:pt x="6886" y="1850"/>
                    <a:pt x="7121" y="1791"/>
                    <a:pt x="7194" y="1703"/>
                  </a:cubicBezTo>
                  <a:cubicBezTo>
                    <a:pt x="7238" y="1645"/>
                    <a:pt x="7253" y="1645"/>
                    <a:pt x="7282" y="1689"/>
                  </a:cubicBezTo>
                  <a:cubicBezTo>
                    <a:pt x="7297" y="1718"/>
                    <a:pt x="7326" y="1747"/>
                    <a:pt x="7356" y="1747"/>
                  </a:cubicBezTo>
                  <a:cubicBezTo>
                    <a:pt x="7385" y="1747"/>
                    <a:pt x="7414" y="1718"/>
                    <a:pt x="7429" y="1689"/>
                  </a:cubicBezTo>
                  <a:cubicBezTo>
                    <a:pt x="7458" y="1645"/>
                    <a:pt x="7473" y="1645"/>
                    <a:pt x="7502" y="1689"/>
                  </a:cubicBezTo>
                  <a:cubicBezTo>
                    <a:pt x="7561" y="1777"/>
                    <a:pt x="7693" y="1703"/>
                    <a:pt x="7737" y="1571"/>
                  </a:cubicBezTo>
                  <a:lnTo>
                    <a:pt x="7767" y="1454"/>
                  </a:lnTo>
                  <a:lnTo>
                    <a:pt x="7767" y="1586"/>
                  </a:lnTo>
                  <a:cubicBezTo>
                    <a:pt x="7767" y="1718"/>
                    <a:pt x="7869" y="1733"/>
                    <a:pt x="7987" y="1615"/>
                  </a:cubicBezTo>
                  <a:cubicBezTo>
                    <a:pt x="8046" y="1571"/>
                    <a:pt x="8046" y="1557"/>
                    <a:pt x="7972" y="1498"/>
                  </a:cubicBezTo>
                  <a:cubicBezTo>
                    <a:pt x="7899" y="1439"/>
                    <a:pt x="7899" y="1439"/>
                    <a:pt x="7957" y="1424"/>
                  </a:cubicBezTo>
                  <a:cubicBezTo>
                    <a:pt x="8016" y="1454"/>
                    <a:pt x="8075" y="1498"/>
                    <a:pt x="8119" y="1542"/>
                  </a:cubicBezTo>
                  <a:close/>
                  <a:moveTo>
                    <a:pt x="7385" y="1498"/>
                  </a:moveTo>
                  <a:cubicBezTo>
                    <a:pt x="7400" y="1527"/>
                    <a:pt x="7385" y="1542"/>
                    <a:pt x="7370" y="1542"/>
                  </a:cubicBezTo>
                  <a:cubicBezTo>
                    <a:pt x="7341" y="1542"/>
                    <a:pt x="7326" y="1527"/>
                    <a:pt x="7326" y="1498"/>
                  </a:cubicBezTo>
                  <a:cubicBezTo>
                    <a:pt x="7326" y="1469"/>
                    <a:pt x="7326" y="1454"/>
                    <a:pt x="7341" y="1454"/>
                  </a:cubicBezTo>
                  <a:cubicBezTo>
                    <a:pt x="7356" y="1454"/>
                    <a:pt x="7370" y="1483"/>
                    <a:pt x="7385" y="1498"/>
                  </a:cubicBezTo>
                  <a:close/>
                  <a:moveTo>
                    <a:pt x="6489" y="1542"/>
                  </a:moveTo>
                  <a:cubicBezTo>
                    <a:pt x="6504" y="1571"/>
                    <a:pt x="6489" y="1586"/>
                    <a:pt x="6460" y="1586"/>
                  </a:cubicBezTo>
                  <a:cubicBezTo>
                    <a:pt x="6416" y="1586"/>
                    <a:pt x="6387" y="1571"/>
                    <a:pt x="6387" y="1542"/>
                  </a:cubicBezTo>
                  <a:cubicBezTo>
                    <a:pt x="6387" y="1527"/>
                    <a:pt x="6401" y="1498"/>
                    <a:pt x="6416" y="1498"/>
                  </a:cubicBezTo>
                  <a:cubicBezTo>
                    <a:pt x="6445" y="1513"/>
                    <a:pt x="6475" y="1527"/>
                    <a:pt x="6489" y="1542"/>
                  </a:cubicBezTo>
                  <a:close/>
                  <a:moveTo>
                    <a:pt x="2819" y="1733"/>
                  </a:moveTo>
                  <a:cubicBezTo>
                    <a:pt x="2804" y="1762"/>
                    <a:pt x="2790" y="1777"/>
                    <a:pt x="2760" y="1777"/>
                  </a:cubicBezTo>
                  <a:cubicBezTo>
                    <a:pt x="2746" y="1777"/>
                    <a:pt x="2731" y="1747"/>
                    <a:pt x="2746" y="1733"/>
                  </a:cubicBezTo>
                  <a:cubicBezTo>
                    <a:pt x="2760" y="1703"/>
                    <a:pt x="2790" y="1689"/>
                    <a:pt x="2790" y="1689"/>
                  </a:cubicBezTo>
                  <a:cubicBezTo>
                    <a:pt x="2804" y="1689"/>
                    <a:pt x="2819" y="1703"/>
                    <a:pt x="2819" y="1733"/>
                  </a:cubicBezTo>
                  <a:close/>
                  <a:moveTo>
                    <a:pt x="2379" y="1982"/>
                  </a:moveTo>
                  <a:cubicBezTo>
                    <a:pt x="2349" y="2188"/>
                    <a:pt x="2291" y="2261"/>
                    <a:pt x="2261" y="2144"/>
                  </a:cubicBezTo>
                  <a:cubicBezTo>
                    <a:pt x="2232" y="2085"/>
                    <a:pt x="2188" y="2026"/>
                    <a:pt x="2114" y="1997"/>
                  </a:cubicBezTo>
                  <a:cubicBezTo>
                    <a:pt x="2056" y="1968"/>
                    <a:pt x="2012" y="1924"/>
                    <a:pt x="2012" y="1894"/>
                  </a:cubicBezTo>
                  <a:cubicBezTo>
                    <a:pt x="2012" y="1836"/>
                    <a:pt x="2085" y="1865"/>
                    <a:pt x="2129" y="1938"/>
                  </a:cubicBezTo>
                  <a:cubicBezTo>
                    <a:pt x="2173" y="1997"/>
                    <a:pt x="2188" y="1997"/>
                    <a:pt x="2261" y="1909"/>
                  </a:cubicBezTo>
                  <a:cubicBezTo>
                    <a:pt x="2379" y="1777"/>
                    <a:pt x="2423" y="1806"/>
                    <a:pt x="2379" y="1982"/>
                  </a:cubicBezTo>
                  <a:close/>
                  <a:moveTo>
                    <a:pt x="12978" y="1865"/>
                  </a:moveTo>
                  <a:cubicBezTo>
                    <a:pt x="12978" y="1894"/>
                    <a:pt x="12949" y="1894"/>
                    <a:pt x="12920" y="1880"/>
                  </a:cubicBezTo>
                  <a:cubicBezTo>
                    <a:pt x="12876" y="1865"/>
                    <a:pt x="12846" y="1850"/>
                    <a:pt x="12846" y="1836"/>
                  </a:cubicBezTo>
                  <a:cubicBezTo>
                    <a:pt x="12846" y="1836"/>
                    <a:pt x="12876" y="1821"/>
                    <a:pt x="12920" y="1821"/>
                  </a:cubicBezTo>
                  <a:cubicBezTo>
                    <a:pt x="12949" y="1821"/>
                    <a:pt x="12978" y="1836"/>
                    <a:pt x="12978" y="1865"/>
                  </a:cubicBezTo>
                  <a:close/>
                  <a:moveTo>
                    <a:pt x="4258" y="2114"/>
                  </a:moveTo>
                  <a:cubicBezTo>
                    <a:pt x="4228" y="2393"/>
                    <a:pt x="4155" y="2481"/>
                    <a:pt x="4155" y="2247"/>
                  </a:cubicBezTo>
                  <a:cubicBezTo>
                    <a:pt x="4155" y="2159"/>
                    <a:pt x="4170" y="2085"/>
                    <a:pt x="4199" y="2085"/>
                  </a:cubicBezTo>
                  <a:cubicBezTo>
                    <a:pt x="4214" y="2085"/>
                    <a:pt x="4243" y="2041"/>
                    <a:pt x="4243" y="1997"/>
                  </a:cubicBezTo>
                  <a:cubicBezTo>
                    <a:pt x="4243" y="1953"/>
                    <a:pt x="4258" y="1909"/>
                    <a:pt x="4273" y="1909"/>
                  </a:cubicBezTo>
                  <a:cubicBezTo>
                    <a:pt x="4273" y="1909"/>
                    <a:pt x="4287" y="1997"/>
                    <a:pt x="4258" y="2114"/>
                  </a:cubicBezTo>
                  <a:close/>
                  <a:moveTo>
                    <a:pt x="13022" y="2085"/>
                  </a:moveTo>
                  <a:cubicBezTo>
                    <a:pt x="13022" y="2114"/>
                    <a:pt x="13008" y="2129"/>
                    <a:pt x="12978" y="2129"/>
                  </a:cubicBezTo>
                  <a:cubicBezTo>
                    <a:pt x="12964" y="2129"/>
                    <a:pt x="12949" y="2114"/>
                    <a:pt x="12964" y="2085"/>
                  </a:cubicBezTo>
                  <a:cubicBezTo>
                    <a:pt x="12964" y="2070"/>
                    <a:pt x="12993" y="2056"/>
                    <a:pt x="13008" y="2041"/>
                  </a:cubicBezTo>
                  <a:cubicBezTo>
                    <a:pt x="13022" y="2041"/>
                    <a:pt x="13022" y="2056"/>
                    <a:pt x="13022" y="2085"/>
                  </a:cubicBezTo>
                  <a:close/>
                  <a:moveTo>
                    <a:pt x="1380" y="2393"/>
                  </a:moveTo>
                  <a:cubicBezTo>
                    <a:pt x="1380" y="2423"/>
                    <a:pt x="1366" y="2452"/>
                    <a:pt x="1336" y="2452"/>
                  </a:cubicBezTo>
                  <a:cubicBezTo>
                    <a:pt x="1322" y="2437"/>
                    <a:pt x="1292" y="2423"/>
                    <a:pt x="1292" y="2393"/>
                  </a:cubicBezTo>
                  <a:cubicBezTo>
                    <a:pt x="1292" y="2379"/>
                    <a:pt x="1322" y="2349"/>
                    <a:pt x="1336" y="2349"/>
                  </a:cubicBezTo>
                  <a:cubicBezTo>
                    <a:pt x="1366" y="2349"/>
                    <a:pt x="1380" y="2379"/>
                    <a:pt x="1380" y="2393"/>
                  </a:cubicBezTo>
                  <a:close/>
                  <a:moveTo>
                    <a:pt x="2364" y="2599"/>
                  </a:moveTo>
                  <a:cubicBezTo>
                    <a:pt x="2364" y="2658"/>
                    <a:pt x="2349" y="2672"/>
                    <a:pt x="2305" y="2628"/>
                  </a:cubicBezTo>
                  <a:cubicBezTo>
                    <a:pt x="2261" y="2599"/>
                    <a:pt x="2247" y="2570"/>
                    <a:pt x="2232" y="2540"/>
                  </a:cubicBezTo>
                  <a:cubicBezTo>
                    <a:pt x="2232" y="2526"/>
                    <a:pt x="2261" y="2496"/>
                    <a:pt x="2305" y="2496"/>
                  </a:cubicBezTo>
                  <a:cubicBezTo>
                    <a:pt x="2335" y="2496"/>
                    <a:pt x="2364" y="2540"/>
                    <a:pt x="2364" y="2584"/>
                  </a:cubicBezTo>
                  <a:close/>
                  <a:moveTo>
                    <a:pt x="14769" y="2643"/>
                  </a:moveTo>
                  <a:cubicBezTo>
                    <a:pt x="14755" y="2658"/>
                    <a:pt x="14725" y="2672"/>
                    <a:pt x="14696" y="2687"/>
                  </a:cubicBezTo>
                  <a:cubicBezTo>
                    <a:pt x="14667" y="2702"/>
                    <a:pt x="14637" y="2702"/>
                    <a:pt x="14652" y="2672"/>
                  </a:cubicBezTo>
                  <a:cubicBezTo>
                    <a:pt x="14667" y="2643"/>
                    <a:pt x="14769" y="2599"/>
                    <a:pt x="14769" y="2643"/>
                  </a:cubicBezTo>
                  <a:close/>
                  <a:moveTo>
                    <a:pt x="15386" y="3480"/>
                  </a:moveTo>
                  <a:cubicBezTo>
                    <a:pt x="15386" y="3509"/>
                    <a:pt x="15371" y="3509"/>
                    <a:pt x="15342" y="3494"/>
                  </a:cubicBezTo>
                  <a:cubicBezTo>
                    <a:pt x="15313" y="3465"/>
                    <a:pt x="15298" y="3406"/>
                    <a:pt x="15313" y="3362"/>
                  </a:cubicBezTo>
                  <a:cubicBezTo>
                    <a:pt x="15313" y="3274"/>
                    <a:pt x="15313" y="3274"/>
                    <a:pt x="15342" y="3362"/>
                  </a:cubicBezTo>
                  <a:cubicBezTo>
                    <a:pt x="15371" y="3406"/>
                    <a:pt x="15386" y="3436"/>
                    <a:pt x="15386" y="3480"/>
                  </a:cubicBezTo>
                  <a:close/>
                  <a:moveTo>
                    <a:pt x="852" y="3406"/>
                  </a:moveTo>
                  <a:cubicBezTo>
                    <a:pt x="822" y="3450"/>
                    <a:pt x="778" y="3465"/>
                    <a:pt x="764" y="3450"/>
                  </a:cubicBezTo>
                  <a:cubicBezTo>
                    <a:pt x="749" y="3436"/>
                    <a:pt x="764" y="3406"/>
                    <a:pt x="808" y="3377"/>
                  </a:cubicBezTo>
                  <a:cubicBezTo>
                    <a:pt x="896" y="3318"/>
                    <a:pt x="911" y="3318"/>
                    <a:pt x="852" y="3406"/>
                  </a:cubicBezTo>
                  <a:close/>
                  <a:moveTo>
                    <a:pt x="14711" y="3362"/>
                  </a:moveTo>
                  <a:cubicBezTo>
                    <a:pt x="14681" y="3377"/>
                    <a:pt x="14652" y="3377"/>
                    <a:pt x="14623" y="3362"/>
                  </a:cubicBezTo>
                  <a:cubicBezTo>
                    <a:pt x="14593" y="3348"/>
                    <a:pt x="14608" y="3333"/>
                    <a:pt x="14652" y="3333"/>
                  </a:cubicBezTo>
                  <a:cubicBezTo>
                    <a:pt x="14696" y="3333"/>
                    <a:pt x="14725" y="3348"/>
                    <a:pt x="14711" y="3362"/>
                  </a:cubicBezTo>
                  <a:close/>
                  <a:moveTo>
                    <a:pt x="15078" y="3509"/>
                  </a:moveTo>
                  <a:cubicBezTo>
                    <a:pt x="15078" y="3539"/>
                    <a:pt x="15063" y="3553"/>
                    <a:pt x="15063" y="3553"/>
                  </a:cubicBezTo>
                  <a:cubicBezTo>
                    <a:pt x="15048" y="3553"/>
                    <a:pt x="15019" y="3539"/>
                    <a:pt x="15004" y="3509"/>
                  </a:cubicBezTo>
                  <a:cubicBezTo>
                    <a:pt x="15004" y="3494"/>
                    <a:pt x="15004" y="3465"/>
                    <a:pt x="15034" y="3465"/>
                  </a:cubicBezTo>
                  <a:cubicBezTo>
                    <a:pt x="15048" y="3465"/>
                    <a:pt x="15078" y="3480"/>
                    <a:pt x="15078" y="3509"/>
                  </a:cubicBezTo>
                  <a:close/>
                  <a:moveTo>
                    <a:pt x="15342" y="3847"/>
                  </a:moveTo>
                  <a:cubicBezTo>
                    <a:pt x="15342" y="3935"/>
                    <a:pt x="15342" y="3935"/>
                    <a:pt x="15269" y="3861"/>
                  </a:cubicBezTo>
                  <a:cubicBezTo>
                    <a:pt x="15195" y="3803"/>
                    <a:pt x="15210" y="3773"/>
                    <a:pt x="15239" y="3744"/>
                  </a:cubicBezTo>
                  <a:cubicBezTo>
                    <a:pt x="15283" y="3671"/>
                    <a:pt x="15342" y="3729"/>
                    <a:pt x="15342" y="3832"/>
                  </a:cubicBezTo>
                  <a:close/>
                  <a:moveTo>
                    <a:pt x="1087" y="4126"/>
                  </a:moveTo>
                  <a:cubicBezTo>
                    <a:pt x="1043" y="4140"/>
                    <a:pt x="1013" y="4140"/>
                    <a:pt x="969" y="4126"/>
                  </a:cubicBezTo>
                  <a:cubicBezTo>
                    <a:pt x="940" y="4111"/>
                    <a:pt x="969" y="4096"/>
                    <a:pt x="1028" y="4096"/>
                  </a:cubicBezTo>
                  <a:cubicBezTo>
                    <a:pt x="1072" y="4096"/>
                    <a:pt x="1116" y="4111"/>
                    <a:pt x="1087" y="4126"/>
                  </a:cubicBezTo>
                  <a:close/>
                  <a:moveTo>
                    <a:pt x="1219" y="4229"/>
                  </a:moveTo>
                  <a:cubicBezTo>
                    <a:pt x="1234" y="4243"/>
                    <a:pt x="1219" y="4273"/>
                    <a:pt x="1204" y="4273"/>
                  </a:cubicBezTo>
                  <a:cubicBezTo>
                    <a:pt x="1190" y="4273"/>
                    <a:pt x="1160" y="4258"/>
                    <a:pt x="1160" y="4229"/>
                  </a:cubicBezTo>
                  <a:cubicBezTo>
                    <a:pt x="1160" y="4199"/>
                    <a:pt x="1160" y="4184"/>
                    <a:pt x="1175" y="4184"/>
                  </a:cubicBezTo>
                  <a:cubicBezTo>
                    <a:pt x="1190" y="4184"/>
                    <a:pt x="1219" y="4199"/>
                    <a:pt x="1234" y="4229"/>
                  </a:cubicBezTo>
                  <a:close/>
                  <a:moveTo>
                    <a:pt x="15357" y="4992"/>
                  </a:moveTo>
                  <a:cubicBezTo>
                    <a:pt x="15357" y="5065"/>
                    <a:pt x="15342" y="5080"/>
                    <a:pt x="15298" y="5051"/>
                  </a:cubicBezTo>
                  <a:cubicBezTo>
                    <a:pt x="15283" y="5021"/>
                    <a:pt x="15269" y="4977"/>
                    <a:pt x="15283" y="4948"/>
                  </a:cubicBezTo>
                  <a:cubicBezTo>
                    <a:pt x="15327" y="4874"/>
                    <a:pt x="15342" y="4889"/>
                    <a:pt x="15342" y="4992"/>
                  </a:cubicBezTo>
                  <a:close/>
                  <a:moveTo>
                    <a:pt x="15107" y="5829"/>
                  </a:moveTo>
                  <a:cubicBezTo>
                    <a:pt x="15151" y="5843"/>
                    <a:pt x="15166" y="5902"/>
                    <a:pt x="15151" y="5976"/>
                  </a:cubicBezTo>
                  <a:cubicBezTo>
                    <a:pt x="15122" y="6049"/>
                    <a:pt x="15107" y="6093"/>
                    <a:pt x="15034" y="6049"/>
                  </a:cubicBezTo>
                  <a:cubicBezTo>
                    <a:pt x="14960" y="6005"/>
                    <a:pt x="14946" y="6020"/>
                    <a:pt x="14946" y="6049"/>
                  </a:cubicBezTo>
                  <a:cubicBezTo>
                    <a:pt x="14946" y="6078"/>
                    <a:pt x="14916" y="6049"/>
                    <a:pt x="14902" y="6005"/>
                  </a:cubicBezTo>
                  <a:cubicBezTo>
                    <a:pt x="14813" y="5858"/>
                    <a:pt x="14975" y="5741"/>
                    <a:pt x="15107" y="5829"/>
                  </a:cubicBezTo>
                  <a:close/>
                  <a:moveTo>
                    <a:pt x="16003" y="6284"/>
                  </a:moveTo>
                  <a:cubicBezTo>
                    <a:pt x="15988" y="6328"/>
                    <a:pt x="15973" y="6313"/>
                    <a:pt x="15973" y="6254"/>
                  </a:cubicBezTo>
                  <a:cubicBezTo>
                    <a:pt x="15973" y="6210"/>
                    <a:pt x="15973" y="6181"/>
                    <a:pt x="16003" y="6196"/>
                  </a:cubicBezTo>
                  <a:cubicBezTo>
                    <a:pt x="16017" y="6225"/>
                    <a:pt x="16017" y="6254"/>
                    <a:pt x="16003" y="6284"/>
                  </a:cubicBezTo>
                  <a:close/>
                  <a:moveTo>
                    <a:pt x="16149" y="6460"/>
                  </a:moveTo>
                  <a:cubicBezTo>
                    <a:pt x="16149" y="6475"/>
                    <a:pt x="16135" y="6504"/>
                    <a:pt x="16105" y="6504"/>
                  </a:cubicBezTo>
                  <a:cubicBezTo>
                    <a:pt x="16076" y="6504"/>
                    <a:pt x="16061" y="6475"/>
                    <a:pt x="16061" y="6460"/>
                  </a:cubicBezTo>
                  <a:cubicBezTo>
                    <a:pt x="16061" y="6431"/>
                    <a:pt x="16076" y="6416"/>
                    <a:pt x="16105" y="6416"/>
                  </a:cubicBezTo>
                  <a:cubicBezTo>
                    <a:pt x="16135" y="6401"/>
                    <a:pt x="16149" y="6431"/>
                    <a:pt x="16149" y="6460"/>
                  </a:cubicBezTo>
                  <a:close/>
                  <a:moveTo>
                    <a:pt x="15621" y="6666"/>
                  </a:moveTo>
                  <a:cubicBezTo>
                    <a:pt x="15621" y="6754"/>
                    <a:pt x="15606" y="6768"/>
                    <a:pt x="15562" y="6739"/>
                  </a:cubicBezTo>
                  <a:cubicBezTo>
                    <a:pt x="15518" y="6695"/>
                    <a:pt x="15459" y="6680"/>
                    <a:pt x="15415" y="6666"/>
                  </a:cubicBezTo>
                  <a:cubicBezTo>
                    <a:pt x="15327" y="6651"/>
                    <a:pt x="15327" y="6651"/>
                    <a:pt x="15430" y="6592"/>
                  </a:cubicBezTo>
                  <a:cubicBezTo>
                    <a:pt x="15606" y="6533"/>
                    <a:pt x="15621" y="6533"/>
                    <a:pt x="15621" y="6666"/>
                  </a:cubicBezTo>
                  <a:close/>
                  <a:moveTo>
                    <a:pt x="1116" y="7253"/>
                  </a:moveTo>
                  <a:cubicBezTo>
                    <a:pt x="1116" y="7282"/>
                    <a:pt x="1087" y="7297"/>
                    <a:pt x="1043" y="7297"/>
                  </a:cubicBezTo>
                  <a:cubicBezTo>
                    <a:pt x="1013" y="7297"/>
                    <a:pt x="999" y="7282"/>
                    <a:pt x="1013" y="7253"/>
                  </a:cubicBezTo>
                  <a:cubicBezTo>
                    <a:pt x="1013" y="7238"/>
                    <a:pt x="1043" y="7209"/>
                    <a:pt x="1072" y="7209"/>
                  </a:cubicBezTo>
                  <a:cubicBezTo>
                    <a:pt x="1101" y="7209"/>
                    <a:pt x="1116" y="7238"/>
                    <a:pt x="1116" y="7253"/>
                  </a:cubicBezTo>
                  <a:close/>
                  <a:moveTo>
                    <a:pt x="16311" y="7400"/>
                  </a:moveTo>
                  <a:cubicBezTo>
                    <a:pt x="16311" y="7444"/>
                    <a:pt x="16296" y="7488"/>
                    <a:pt x="16252" y="7517"/>
                  </a:cubicBezTo>
                  <a:cubicBezTo>
                    <a:pt x="16208" y="7532"/>
                    <a:pt x="16193" y="7488"/>
                    <a:pt x="16193" y="7400"/>
                  </a:cubicBezTo>
                  <a:cubicBezTo>
                    <a:pt x="16193" y="7297"/>
                    <a:pt x="16208" y="7253"/>
                    <a:pt x="16252" y="7267"/>
                  </a:cubicBezTo>
                  <a:cubicBezTo>
                    <a:pt x="16296" y="7297"/>
                    <a:pt x="16311" y="7341"/>
                    <a:pt x="16311" y="7400"/>
                  </a:cubicBezTo>
                  <a:close/>
                  <a:moveTo>
                    <a:pt x="15474" y="7987"/>
                  </a:moveTo>
                  <a:cubicBezTo>
                    <a:pt x="15459" y="8016"/>
                    <a:pt x="15445" y="8001"/>
                    <a:pt x="15445" y="7957"/>
                  </a:cubicBezTo>
                  <a:cubicBezTo>
                    <a:pt x="15445" y="7899"/>
                    <a:pt x="15459" y="7884"/>
                    <a:pt x="15459" y="7899"/>
                  </a:cubicBezTo>
                  <a:cubicBezTo>
                    <a:pt x="15474" y="7928"/>
                    <a:pt x="15489" y="7957"/>
                    <a:pt x="15474" y="7987"/>
                  </a:cubicBezTo>
                  <a:close/>
                  <a:moveTo>
                    <a:pt x="16384" y="8486"/>
                  </a:moveTo>
                  <a:cubicBezTo>
                    <a:pt x="16370" y="8515"/>
                    <a:pt x="16355" y="8559"/>
                    <a:pt x="16340" y="8559"/>
                  </a:cubicBezTo>
                  <a:cubicBezTo>
                    <a:pt x="16326" y="8559"/>
                    <a:pt x="16326" y="8515"/>
                    <a:pt x="16326" y="8486"/>
                  </a:cubicBezTo>
                  <a:cubicBezTo>
                    <a:pt x="16326" y="8457"/>
                    <a:pt x="16340" y="8413"/>
                    <a:pt x="16370" y="8413"/>
                  </a:cubicBezTo>
                  <a:cubicBezTo>
                    <a:pt x="16399" y="8413"/>
                    <a:pt x="16399" y="8457"/>
                    <a:pt x="16399" y="8486"/>
                  </a:cubicBezTo>
                  <a:close/>
                  <a:moveTo>
                    <a:pt x="705" y="8603"/>
                  </a:moveTo>
                  <a:cubicBezTo>
                    <a:pt x="705" y="8618"/>
                    <a:pt x="690" y="8647"/>
                    <a:pt x="661" y="8647"/>
                  </a:cubicBezTo>
                  <a:cubicBezTo>
                    <a:pt x="632" y="8647"/>
                    <a:pt x="632" y="8618"/>
                    <a:pt x="646" y="8603"/>
                  </a:cubicBezTo>
                  <a:cubicBezTo>
                    <a:pt x="661" y="8574"/>
                    <a:pt x="676" y="8559"/>
                    <a:pt x="690" y="8559"/>
                  </a:cubicBezTo>
                  <a:cubicBezTo>
                    <a:pt x="705" y="8559"/>
                    <a:pt x="720" y="8574"/>
                    <a:pt x="720" y="8589"/>
                  </a:cubicBezTo>
                  <a:close/>
                  <a:moveTo>
                    <a:pt x="15518" y="8677"/>
                  </a:moveTo>
                  <a:cubicBezTo>
                    <a:pt x="15518" y="8706"/>
                    <a:pt x="15503" y="8736"/>
                    <a:pt x="15474" y="8750"/>
                  </a:cubicBezTo>
                  <a:cubicBezTo>
                    <a:pt x="15459" y="8765"/>
                    <a:pt x="15445" y="8824"/>
                    <a:pt x="15459" y="8868"/>
                  </a:cubicBezTo>
                  <a:cubicBezTo>
                    <a:pt x="15489" y="8970"/>
                    <a:pt x="15459" y="8970"/>
                    <a:pt x="15357" y="8868"/>
                  </a:cubicBezTo>
                  <a:cubicBezTo>
                    <a:pt x="15239" y="8765"/>
                    <a:pt x="15269" y="8794"/>
                    <a:pt x="15357" y="8721"/>
                  </a:cubicBezTo>
                  <a:cubicBezTo>
                    <a:pt x="15445" y="8647"/>
                    <a:pt x="15533" y="8618"/>
                    <a:pt x="15533" y="8677"/>
                  </a:cubicBezTo>
                  <a:close/>
                  <a:moveTo>
                    <a:pt x="1175" y="8868"/>
                  </a:moveTo>
                  <a:cubicBezTo>
                    <a:pt x="1190" y="8897"/>
                    <a:pt x="1175" y="8912"/>
                    <a:pt x="1131" y="8912"/>
                  </a:cubicBezTo>
                  <a:cubicBezTo>
                    <a:pt x="1101" y="8912"/>
                    <a:pt x="1057" y="8897"/>
                    <a:pt x="1057" y="8868"/>
                  </a:cubicBezTo>
                  <a:cubicBezTo>
                    <a:pt x="1057" y="8838"/>
                    <a:pt x="1087" y="8824"/>
                    <a:pt x="1101" y="8824"/>
                  </a:cubicBezTo>
                  <a:cubicBezTo>
                    <a:pt x="1131" y="8824"/>
                    <a:pt x="1175" y="8838"/>
                    <a:pt x="1190" y="8868"/>
                  </a:cubicBezTo>
                  <a:close/>
                  <a:moveTo>
                    <a:pt x="867" y="9132"/>
                  </a:moveTo>
                  <a:cubicBezTo>
                    <a:pt x="852" y="9161"/>
                    <a:pt x="822" y="9176"/>
                    <a:pt x="793" y="9176"/>
                  </a:cubicBezTo>
                  <a:cubicBezTo>
                    <a:pt x="764" y="9176"/>
                    <a:pt x="749" y="9161"/>
                    <a:pt x="749" y="9132"/>
                  </a:cubicBezTo>
                  <a:cubicBezTo>
                    <a:pt x="749" y="9103"/>
                    <a:pt x="778" y="9088"/>
                    <a:pt x="822" y="9088"/>
                  </a:cubicBezTo>
                  <a:cubicBezTo>
                    <a:pt x="867" y="9088"/>
                    <a:pt x="881" y="9103"/>
                    <a:pt x="867" y="9147"/>
                  </a:cubicBezTo>
                  <a:close/>
                  <a:moveTo>
                    <a:pt x="15401" y="9631"/>
                  </a:moveTo>
                  <a:cubicBezTo>
                    <a:pt x="15327" y="9704"/>
                    <a:pt x="15166" y="9719"/>
                    <a:pt x="15166" y="9646"/>
                  </a:cubicBezTo>
                  <a:cubicBezTo>
                    <a:pt x="15166" y="9602"/>
                    <a:pt x="15210" y="9587"/>
                    <a:pt x="15313" y="9587"/>
                  </a:cubicBezTo>
                  <a:cubicBezTo>
                    <a:pt x="15401" y="9587"/>
                    <a:pt x="15445" y="9587"/>
                    <a:pt x="15415" y="9631"/>
                  </a:cubicBezTo>
                  <a:close/>
                  <a:moveTo>
                    <a:pt x="15959" y="10350"/>
                  </a:moveTo>
                  <a:cubicBezTo>
                    <a:pt x="15959" y="10424"/>
                    <a:pt x="15959" y="10424"/>
                    <a:pt x="15915" y="10380"/>
                  </a:cubicBezTo>
                  <a:cubicBezTo>
                    <a:pt x="15885" y="10365"/>
                    <a:pt x="15841" y="10350"/>
                    <a:pt x="15812" y="10380"/>
                  </a:cubicBezTo>
                  <a:cubicBezTo>
                    <a:pt x="15797" y="10394"/>
                    <a:pt x="15797" y="10365"/>
                    <a:pt x="15841" y="10306"/>
                  </a:cubicBezTo>
                  <a:cubicBezTo>
                    <a:pt x="15915" y="10189"/>
                    <a:pt x="15973" y="10218"/>
                    <a:pt x="15973" y="10350"/>
                  </a:cubicBezTo>
                  <a:close/>
                  <a:moveTo>
                    <a:pt x="16282" y="10439"/>
                  </a:moveTo>
                  <a:cubicBezTo>
                    <a:pt x="16223" y="10497"/>
                    <a:pt x="16164" y="10453"/>
                    <a:pt x="16208" y="10380"/>
                  </a:cubicBezTo>
                  <a:cubicBezTo>
                    <a:pt x="16223" y="10365"/>
                    <a:pt x="16267" y="10350"/>
                    <a:pt x="16282" y="10365"/>
                  </a:cubicBezTo>
                  <a:cubicBezTo>
                    <a:pt x="16326" y="10380"/>
                    <a:pt x="16326" y="10409"/>
                    <a:pt x="16296" y="10439"/>
                  </a:cubicBezTo>
                  <a:close/>
                  <a:moveTo>
                    <a:pt x="16193" y="10747"/>
                  </a:moveTo>
                  <a:cubicBezTo>
                    <a:pt x="16193" y="10761"/>
                    <a:pt x="16179" y="10791"/>
                    <a:pt x="16164" y="10791"/>
                  </a:cubicBezTo>
                  <a:cubicBezTo>
                    <a:pt x="16164" y="10791"/>
                    <a:pt x="16135" y="10761"/>
                    <a:pt x="16120" y="10747"/>
                  </a:cubicBezTo>
                  <a:cubicBezTo>
                    <a:pt x="16105" y="10717"/>
                    <a:pt x="16120" y="10688"/>
                    <a:pt x="16135" y="10688"/>
                  </a:cubicBezTo>
                  <a:cubicBezTo>
                    <a:pt x="16164" y="10688"/>
                    <a:pt x="16193" y="10703"/>
                    <a:pt x="16193" y="10732"/>
                  </a:cubicBezTo>
                  <a:close/>
                  <a:moveTo>
                    <a:pt x="15224" y="11011"/>
                  </a:moveTo>
                  <a:cubicBezTo>
                    <a:pt x="15239" y="11026"/>
                    <a:pt x="15224" y="11055"/>
                    <a:pt x="15210" y="11055"/>
                  </a:cubicBezTo>
                  <a:cubicBezTo>
                    <a:pt x="15180" y="11055"/>
                    <a:pt x="15166" y="11026"/>
                    <a:pt x="15166" y="11011"/>
                  </a:cubicBezTo>
                  <a:cubicBezTo>
                    <a:pt x="15166" y="10982"/>
                    <a:pt x="15166" y="10967"/>
                    <a:pt x="15180" y="10967"/>
                  </a:cubicBezTo>
                  <a:cubicBezTo>
                    <a:pt x="15195" y="10967"/>
                    <a:pt x="15224" y="10982"/>
                    <a:pt x="15239" y="11011"/>
                  </a:cubicBezTo>
                  <a:close/>
                  <a:moveTo>
                    <a:pt x="1835" y="11496"/>
                  </a:moveTo>
                  <a:cubicBezTo>
                    <a:pt x="1835" y="11525"/>
                    <a:pt x="1806" y="11540"/>
                    <a:pt x="1791" y="11540"/>
                  </a:cubicBezTo>
                  <a:cubicBezTo>
                    <a:pt x="1762" y="11540"/>
                    <a:pt x="1747" y="11525"/>
                    <a:pt x="1747" y="11496"/>
                  </a:cubicBezTo>
                  <a:cubicBezTo>
                    <a:pt x="1747" y="11481"/>
                    <a:pt x="1762" y="11451"/>
                    <a:pt x="1791" y="11451"/>
                  </a:cubicBezTo>
                  <a:cubicBezTo>
                    <a:pt x="1806" y="11451"/>
                    <a:pt x="1835" y="11466"/>
                    <a:pt x="1835" y="11496"/>
                  </a:cubicBezTo>
                  <a:close/>
                  <a:moveTo>
                    <a:pt x="15415" y="11657"/>
                  </a:moveTo>
                  <a:cubicBezTo>
                    <a:pt x="15401" y="11686"/>
                    <a:pt x="15371" y="11716"/>
                    <a:pt x="15342" y="11701"/>
                  </a:cubicBezTo>
                  <a:cubicBezTo>
                    <a:pt x="15327" y="11672"/>
                    <a:pt x="15327" y="11642"/>
                    <a:pt x="15327" y="11613"/>
                  </a:cubicBezTo>
                  <a:cubicBezTo>
                    <a:pt x="15357" y="11569"/>
                    <a:pt x="15371" y="11554"/>
                    <a:pt x="15401" y="11569"/>
                  </a:cubicBezTo>
                  <a:cubicBezTo>
                    <a:pt x="15415" y="11584"/>
                    <a:pt x="15430" y="11628"/>
                    <a:pt x="15415" y="11657"/>
                  </a:cubicBezTo>
                  <a:close/>
                  <a:moveTo>
                    <a:pt x="15709" y="11921"/>
                  </a:moveTo>
                  <a:cubicBezTo>
                    <a:pt x="15709" y="11965"/>
                    <a:pt x="15621" y="11980"/>
                    <a:pt x="15592" y="11951"/>
                  </a:cubicBezTo>
                  <a:cubicBezTo>
                    <a:pt x="15577" y="11907"/>
                    <a:pt x="15592" y="11907"/>
                    <a:pt x="15636" y="11907"/>
                  </a:cubicBezTo>
                  <a:cubicBezTo>
                    <a:pt x="15680" y="11907"/>
                    <a:pt x="15709" y="11907"/>
                    <a:pt x="15709" y="11921"/>
                  </a:cubicBezTo>
                  <a:close/>
                  <a:moveTo>
                    <a:pt x="15782" y="12288"/>
                  </a:moveTo>
                  <a:cubicBezTo>
                    <a:pt x="15782" y="12347"/>
                    <a:pt x="15782" y="12347"/>
                    <a:pt x="15768" y="12303"/>
                  </a:cubicBezTo>
                  <a:cubicBezTo>
                    <a:pt x="15753" y="12259"/>
                    <a:pt x="15709" y="12215"/>
                    <a:pt x="15680" y="12200"/>
                  </a:cubicBezTo>
                  <a:cubicBezTo>
                    <a:pt x="15621" y="12186"/>
                    <a:pt x="15621" y="12186"/>
                    <a:pt x="15680" y="12186"/>
                  </a:cubicBezTo>
                  <a:cubicBezTo>
                    <a:pt x="15738" y="12186"/>
                    <a:pt x="15768" y="12230"/>
                    <a:pt x="15782" y="12274"/>
                  </a:cubicBezTo>
                  <a:close/>
                  <a:moveTo>
                    <a:pt x="1835" y="12347"/>
                  </a:moveTo>
                  <a:cubicBezTo>
                    <a:pt x="1791" y="12435"/>
                    <a:pt x="1703" y="12479"/>
                    <a:pt x="1703" y="12406"/>
                  </a:cubicBezTo>
                  <a:cubicBezTo>
                    <a:pt x="1718" y="12332"/>
                    <a:pt x="1777" y="12288"/>
                    <a:pt x="1850" y="12259"/>
                  </a:cubicBezTo>
                  <a:cubicBezTo>
                    <a:pt x="1865" y="12259"/>
                    <a:pt x="1850" y="12303"/>
                    <a:pt x="1835" y="12347"/>
                  </a:cubicBezTo>
                  <a:close/>
                  <a:moveTo>
                    <a:pt x="15313" y="12553"/>
                  </a:moveTo>
                  <a:cubicBezTo>
                    <a:pt x="15283" y="12567"/>
                    <a:pt x="15239" y="12597"/>
                    <a:pt x="15210" y="12641"/>
                  </a:cubicBezTo>
                  <a:cubicBezTo>
                    <a:pt x="15195" y="12670"/>
                    <a:pt x="15180" y="12655"/>
                    <a:pt x="15180" y="12611"/>
                  </a:cubicBezTo>
                  <a:cubicBezTo>
                    <a:pt x="15180" y="12553"/>
                    <a:pt x="15195" y="12523"/>
                    <a:pt x="15224" y="12523"/>
                  </a:cubicBezTo>
                  <a:cubicBezTo>
                    <a:pt x="15254" y="12523"/>
                    <a:pt x="15254" y="12508"/>
                    <a:pt x="15239" y="12479"/>
                  </a:cubicBezTo>
                  <a:cubicBezTo>
                    <a:pt x="15195" y="12391"/>
                    <a:pt x="15269" y="12347"/>
                    <a:pt x="15327" y="12420"/>
                  </a:cubicBezTo>
                  <a:cubicBezTo>
                    <a:pt x="15386" y="12508"/>
                    <a:pt x="15371" y="12508"/>
                    <a:pt x="15313" y="12538"/>
                  </a:cubicBezTo>
                  <a:close/>
                  <a:moveTo>
                    <a:pt x="2056" y="12641"/>
                  </a:moveTo>
                  <a:cubicBezTo>
                    <a:pt x="2056" y="12655"/>
                    <a:pt x="2012" y="12641"/>
                    <a:pt x="1968" y="12626"/>
                  </a:cubicBezTo>
                  <a:cubicBezTo>
                    <a:pt x="1924" y="12597"/>
                    <a:pt x="1894" y="12553"/>
                    <a:pt x="1909" y="12523"/>
                  </a:cubicBezTo>
                  <a:cubicBezTo>
                    <a:pt x="1909" y="12494"/>
                    <a:pt x="2056" y="12567"/>
                    <a:pt x="2056" y="12626"/>
                  </a:cubicBezTo>
                  <a:close/>
                  <a:moveTo>
                    <a:pt x="16193" y="12670"/>
                  </a:moveTo>
                  <a:cubicBezTo>
                    <a:pt x="16179" y="12714"/>
                    <a:pt x="16164" y="12699"/>
                    <a:pt x="16164" y="12641"/>
                  </a:cubicBezTo>
                  <a:cubicBezTo>
                    <a:pt x="16164" y="12597"/>
                    <a:pt x="16179" y="12567"/>
                    <a:pt x="16179" y="12597"/>
                  </a:cubicBezTo>
                  <a:cubicBezTo>
                    <a:pt x="16193" y="12611"/>
                    <a:pt x="16193" y="12641"/>
                    <a:pt x="16179" y="12670"/>
                  </a:cubicBezTo>
                  <a:close/>
                  <a:moveTo>
                    <a:pt x="15577" y="12714"/>
                  </a:moveTo>
                  <a:cubicBezTo>
                    <a:pt x="15533" y="12758"/>
                    <a:pt x="15503" y="12773"/>
                    <a:pt x="15489" y="12743"/>
                  </a:cubicBezTo>
                  <a:cubicBezTo>
                    <a:pt x="15489" y="12729"/>
                    <a:pt x="15503" y="12685"/>
                    <a:pt x="15533" y="12655"/>
                  </a:cubicBezTo>
                  <a:cubicBezTo>
                    <a:pt x="15621" y="12597"/>
                    <a:pt x="15621" y="12611"/>
                    <a:pt x="15562" y="12699"/>
                  </a:cubicBezTo>
                  <a:close/>
                  <a:moveTo>
                    <a:pt x="15430" y="13448"/>
                  </a:moveTo>
                  <a:cubicBezTo>
                    <a:pt x="15474" y="13566"/>
                    <a:pt x="15430" y="13595"/>
                    <a:pt x="15371" y="13492"/>
                  </a:cubicBezTo>
                  <a:cubicBezTo>
                    <a:pt x="15342" y="13433"/>
                    <a:pt x="15342" y="13375"/>
                    <a:pt x="15371" y="13375"/>
                  </a:cubicBezTo>
                  <a:cubicBezTo>
                    <a:pt x="15401" y="13375"/>
                    <a:pt x="15401" y="13404"/>
                    <a:pt x="15415" y="13433"/>
                  </a:cubicBezTo>
                  <a:close/>
                  <a:moveTo>
                    <a:pt x="15665" y="13463"/>
                  </a:moveTo>
                  <a:cubicBezTo>
                    <a:pt x="15665" y="13492"/>
                    <a:pt x="15636" y="13492"/>
                    <a:pt x="15606" y="13477"/>
                  </a:cubicBezTo>
                  <a:cubicBezTo>
                    <a:pt x="15562" y="13477"/>
                    <a:pt x="15533" y="13448"/>
                    <a:pt x="15533" y="13433"/>
                  </a:cubicBezTo>
                  <a:cubicBezTo>
                    <a:pt x="15533" y="13433"/>
                    <a:pt x="15562" y="13419"/>
                    <a:pt x="15606" y="13419"/>
                  </a:cubicBezTo>
                  <a:cubicBezTo>
                    <a:pt x="15636" y="13419"/>
                    <a:pt x="15665" y="13433"/>
                    <a:pt x="15665" y="13463"/>
                  </a:cubicBezTo>
                  <a:close/>
                  <a:moveTo>
                    <a:pt x="15298" y="13727"/>
                  </a:moveTo>
                  <a:cubicBezTo>
                    <a:pt x="15298" y="13756"/>
                    <a:pt x="15269" y="13786"/>
                    <a:pt x="15224" y="13800"/>
                  </a:cubicBezTo>
                  <a:cubicBezTo>
                    <a:pt x="15180" y="13815"/>
                    <a:pt x="15166" y="13815"/>
                    <a:pt x="15210" y="13756"/>
                  </a:cubicBezTo>
                  <a:cubicBezTo>
                    <a:pt x="15254" y="13698"/>
                    <a:pt x="15298" y="13668"/>
                    <a:pt x="15298" y="13727"/>
                  </a:cubicBezTo>
                  <a:close/>
                  <a:moveTo>
                    <a:pt x="2202" y="13918"/>
                  </a:moveTo>
                  <a:cubicBezTo>
                    <a:pt x="2247" y="13991"/>
                    <a:pt x="2173" y="14050"/>
                    <a:pt x="2114" y="13991"/>
                  </a:cubicBezTo>
                  <a:cubicBezTo>
                    <a:pt x="2070" y="13977"/>
                    <a:pt x="2056" y="13933"/>
                    <a:pt x="2070" y="13903"/>
                  </a:cubicBezTo>
                  <a:cubicBezTo>
                    <a:pt x="2100" y="13844"/>
                    <a:pt x="2188" y="13844"/>
                    <a:pt x="2217" y="13918"/>
                  </a:cubicBezTo>
                  <a:close/>
                  <a:moveTo>
                    <a:pt x="1689" y="14211"/>
                  </a:moveTo>
                  <a:cubicBezTo>
                    <a:pt x="1689" y="14211"/>
                    <a:pt x="1659" y="14226"/>
                    <a:pt x="1615" y="14226"/>
                  </a:cubicBezTo>
                  <a:cubicBezTo>
                    <a:pt x="1586" y="14226"/>
                    <a:pt x="1557" y="14211"/>
                    <a:pt x="1557" y="14182"/>
                  </a:cubicBezTo>
                  <a:cubicBezTo>
                    <a:pt x="1557" y="14153"/>
                    <a:pt x="1586" y="14153"/>
                    <a:pt x="1615" y="14167"/>
                  </a:cubicBezTo>
                  <a:cubicBezTo>
                    <a:pt x="1659" y="14182"/>
                    <a:pt x="1703" y="14197"/>
                    <a:pt x="1703" y="14197"/>
                  </a:cubicBezTo>
                  <a:close/>
                  <a:moveTo>
                    <a:pt x="2525" y="14476"/>
                  </a:moveTo>
                  <a:cubicBezTo>
                    <a:pt x="2496" y="14505"/>
                    <a:pt x="2452" y="14534"/>
                    <a:pt x="2393" y="14534"/>
                  </a:cubicBezTo>
                  <a:lnTo>
                    <a:pt x="2305" y="14534"/>
                  </a:lnTo>
                  <a:lnTo>
                    <a:pt x="2408" y="14417"/>
                  </a:lnTo>
                  <a:cubicBezTo>
                    <a:pt x="2525" y="14314"/>
                    <a:pt x="2584" y="14329"/>
                    <a:pt x="2525" y="14461"/>
                  </a:cubicBezTo>
                  <a:close/>
                  <a:moveTo>
                    <a:pt x="1601" y="14505"/>
                  </a:moveTo>
                  <a:cubicBezTo>
                    <a:pt x="1601" y="14534"/>
                    <a:pt x="1601" y="14534"/>
                    <a:pt x="1571" y="14505"/>
                  </a:cubicBezTo>
                  <a:cubicBezTo>
                    <a:pt x="1557" y="14461"/>
                    <a:pt x="1527" y="14446"/>
                    <a:pt x="1483" y="14446"/>
                  </a:cubicBezTo>
                  <a:cubicBezTo>
                    <a:pt x="1454" y="14446"/>
                    <a:pt x="1439" y="14432"/>
                    <a:pt x="1454" y="14402"/>
                  </a:cubicBezTo>
                  <a:cubicBezTo>
                    <a:pt x="1483" y="14344"/>
                    <a:pt x="1615" y="14432"/>
                    <a:pt x="1601" y="14505"/>
                  </a:cubicBezTo>
                  <a:close/>
                  <a:moveTo>
                    <a:pt x="15474" y="15386"/>
                  </a:moveTo>
                  <a:cubicBezTo>
                    <a:pt x="15430" y="15445"/>
                    <a:pt x="15371" y="15401"/>
                    <a:pt x="15415" y="15342"/>
                  </a:cubicBezTo>
                  <a:cubicBezTo>
                    <a:pt x="15430" y="15313"/>
                    <a:pt x="15459" y="15298"/>
                    <a:pt x="15489" y="15313"/>
                  </a:cubicBezTo>
                  <a:cubicBezTo>
                    <a:pt x="15518" y="15342"/>
                    <a:pt x="15518" y="15357"/>
                    <a:pt x="15474" y="15386"/>
                  </a:cubicBezTo>
                  <a:close/>
                  <a:moveTo>
                    <a:pt x="2496" y="15724"/>
                  </a:moveTo>
                  <a:cubicBezTo>
                    <a:pt x="2496" y="15753"/>
                    <a:pt x="2481" y="15782"/>
                    <a:pt x="2452" y="15782"/>
                  </a:cubicBezTo>
                  <a:cubicBezTo>
                    <a:pt x="2437" y="15782"/>
                    <a:pt x="2408" y="15738"/>
                    <a:pt x="2423" y="15694"/>
                  </a:cubicBezTo>
                  <a:cubicBezTo>
                    <a:pt x="2423" y="15591"/>
                    <a:pt x="2496" y="15621"/>
                    <a:pt x="2496" y="15724"/>
                  </a:cubicBezTo>
                  <a:close/>
                  <a:moveTo>
                    <a:pt x="15621" y="15724"/>
                  </a:moveTo>
                  <a:cubicBezTo>
                    <a:pt x="15636" y="15782"/>
                    <a:pt x="15621" y="15812"/>
                    <a:pt x="15577" y="15797"/>
                  </a:cubicBezTo>
                  <a:cubicBezTo>
                    <a:pt x="15518" y="15797"/>
                    <a:pt x="15503" y="15782"/>
                    <a:pt x="15518" y="15768"/>
                  </a:cubicBezTo>
                  <a:cubicBezTo>
                    <a:pt x="15518" y="15738"/>
                    <a:pt x="15518" y="15709"/>
                    <a:pt x="15518" y="15694"/>
                  </a:cubicBezTo>
                  <a:cubicBezTo>
                    <a:pt x="15533" y="15606"/>
                    <a:pt x="15606" y="15636"/>
                    <a:pt x="15636" y="15738"/>
                  </a:cubicBezTo>
                  <a:close/>
                  <a:moveTo>
                    <a:pt x="15210" y="15958"/>
                  </a:moveTo>
                  <a:cubicBezTo>
                    <a:pt x="15210" y="15988"/>
                    <a:pt x="15195" y="16003"/>
                    <a:pt x="15195" y="16003"/>
                  </a:cubicBezTo>
                  <a:cubicBezTo>
                    <a:pt x="15180" y="16003"/>
                    <a:pt x="15151" y="15988"/>
                    <a:pt x="15136" y="15958"/>
                  </a:cubicBezTo>
                  <a:cubicBezTo>
                    <a:pt x="15122" y="15929"/>
                    <a:pt x="15136" y="15914"/>
                    <a:pt x="15166" y="15914"/>
                  </a:cubicBezTo>
                  <a:cubicBezTo>
                    <a:pt x="15195" y="15914"/>
                    <a:pt x="15210" y="15929"/>
                    <a:pt x="15210" y="15958"/>
                  </a:cubicBezTo>
                  <a:close/>
                  <a:moveTo>
                    <a:pt x="5212" y="16047"/>
                  </a:moveTo>
                  <a:cubicBezTo>
                    <a:pt x="5212" y="16076"/>
                    <a:pt x="5197" y="16091"/>
                    <a:pt x="5168" y="16091"/>
                  </a:cubicBezTo>
                  <a:cubicBezTo>
                    <a:pt x="5153" y="16091"/>
                    <a:pt x="5124" y="16076"/>
                    <a:pt x="5109" y="16047"/>
                  </a:cubicBezTo>
                  <a:cubicBezTo>
                    <a:pt x="5095" y="16017"/>
                    <a:pt x="5109" y="16003"/>
                    <a:pt x="5139" y="16003"/>
                  </a:cubicBezTo>
                  <a:cubicBezTo>
                    <a:pt x="5183" y="16003"/>
                    <a:pt x="5227" y="16017"/>
                    <a:pt x="5227" y="16047"/>
                  </a:cubicBezTo>
                  <a:close/>
                  <a:moveTo>
                    <a:pt x="14270" y="16399"/>
                  </a:moveTo>
                  <a:cubicBezTo>
                    <a:pt x="14270" y="16428"/>
                    <a:pt x="14256" y="16443"/>
                    <a:pt x="14226" y="16443"/>
                  </a:cubicBezTo>
                  <a:cubicBezTo>
                    <a:pt x="14197" y="16443"/>
                    <a:pt x="14182" y="16428"/>
                    <a:pt x="14167" y="16399"/>
                  </a:cubicBezTo>
                  <a:cubicBezTo>
                    <a:pt x="14153" y="16384"/>
                    <a:pt x="14167" y="16355"/>
                    <a:pt x="14197" y="16355"/>
                  </a:cubicBezTo>
                  <a:cubicBezTo>
                    <a:pt x="14241" y="16355"/>
                    <a:pt x="14270" y="16384"/>
                    <a:pt x="14270" y="16399"/>
                  </a:cubicBezTo>
                  <a:close/>
                  <a:moveTo>
                    <a:pt x="14681" y="16384"/>
                  </a:moveTo>
                  <a:cubicBezTo>
                    <a:pt x="14652" y="16399"/>
                    <a:pt x="14637" y="16428"/>
                    <a:pt x="14608" y="16443"/>
                  </a:cubicBezTo>
                  <a:cubicBezTo>
                    <a:pt x="14549" y="16502"/>
                    <a:pt x="14534" y="16502"/>
                    <a:pt x="14534" y="16428"/>
                  </a:cubicBezTo>
                  <a:cubicBezTo>
                    <a:pt x="14534" y="16399"/>
                    <a:pt x="14564" y="16355"/>
                    <a:pt x="14608" y="16355"/>
                  </a:cubicBezTo>
                  <a:cubicBezTo>
                    <a:pt x="14652" y="16355"/>
                    <a:pt x="14681" y="16370"/>
                    <a:pt x="14681" y="16384"/>
                  </a:cubicBezTo>
                  <a:close/>
                  <a:moveTo>
                    <a:pt x="9367" y="16443"/>
                  </a:moveTo>
                  <a:cubicBezTo>
                    <a:pt x="9367" y="16472"/>
                    <a:pt x="9337" y="16502"/>
                    <a:pt x="9308" y="16502"/>
                  </a:cubicBezTo>
                  <a:cubicBezTo>
                    <a:pt x="9293" y="16502"/>
                    <a:pt x="9279" y="16472"/>
                    <a:pt x="9293" y="16443"/>
                  </a:cubicBezTo>
                  <a:cubicBezTo>
                    <a:pt x="9308" y="16428"/>
                    <a:pt x="9337" y="16399"/>
                    <a:pt x="9352" y="16399"/>
                  </a:cubicBezTo>
                  <a:cubicBezTo>
                    <a:pt x="9352" y="16399"/>
                    <a:pt x="9367" y="16428"/>
                    <a:pt x="9367" y="16443"/>
                  </a:cubicBezTo>
                  <a:close/>
                  <a:moveTo>
                    <a:pt x="10277" y="16560"/>
                  </a:moveTo>
                  <a:cubicBezTo>
                    <a:pt x="10248" y="16634"/>
                    <a:pt x="10174" y="16648"/>
                    <a:pt x="10174" y="16590"/>
                  </a:cubicBezTo>
                  <a:cubicBezTo>
                    <a:pt x="10174" y="16546"/>
                    <a:pt x="10204" y="16531"/>
                    <a:pt x="10292" y="16502"/>
                  </a:cubicBezTo>
                  <a:cubicBezTo>
                    <a:pt x="10292" y="16502"/>
                    <a:pt x="10292" y="16531"/>
                    <a:pt x="10277" y="16560"/>
                  </a:cubicBezTo>
                  <a:close/>
                  <a:moveTo>
                    <a:pt x="8736" y="16648"/>
                  </a:moveTo>
                  <a:cubicBezTo>
                    <a:pt x="8706" y="16663"/>
                    <a:pt x="8677" y="16663"/>
                    <a:pt x="8647" y="16648"/>
                  </a:cubicBezTo>
                  <a:cubicBezTo>
                    <a:pt x="8618" y="16634"/>
                    <a:pt x="8633" y="16634"/>
                    <a:pt x="8677" y="16634"/>
                  </a:cubicBezTo>
                  <a:cubicBezTo>
                    <a:pt x="8721" y="16634"/>
                    <a:pt x="8750" y="16648"/>
                    <a:pt x="8736" y="16648"/>
                  </a:cubicBezTo>
                  <a:close/>
                  <a:moveTo>
                    <a:pt x="13756" y="16722"/>
                  </a:moveTo>
                  <a:cubicBezTo>
                    <a:pt x="13727" y="16751"/>
                    <a:pt x="13698" y="16766"/>
                    <a:pt x="13698" y="16737"/>
                  </a:cubicBezTo>
                  <a:cubicBezTo>
                    <a:pt x="13698" y="16678"/>
                    <a:pt x="13756" y="16619"/>
                    <a:pt x="13786" y="16648"/>
                  </a:cubicBezTo>
                  <a:cubicBezTo>
                    <a:pt x="13815" y="16678"/>
                    <a:pt x="13771" y="16693"/>
                    <a:pt x="13756" y="16722"/>
                  </a:cubicBezTo>
                  <a:close/>
                  <a:moveTo>
                    <a:pt x="9734" y="16722"/>
                  </a:moveTo>
                  <a:cubicBezTo>
                    <a:pt x="9734" y="16737"/>
                    <a:pt x="9734" y="16766"/>
                    <a:pt x="9719" y="16766"/>
                  </a:cubicBezTo>
                  <a:cubicBezTo>
                    <a:pt x="9690" y="16766"/>
                    <a:pt x="9675" y="16737"/>
                    <a:pt x="9660" y="16722"/>
                  </a:cubicBezTo>
                  <a:cubicBezTo>
                    <a:pt x="9646" y="16693"/>
                    <a:pt x="9660" y="16678"/>
                    <a:pt x="9675" y="16678"/>
                  </a:cubicBezTo>
                  <a:cubicBezTo>
                    <a:pt x="9704" y="16678"/>
                    <a:pt x="9719" y="16693"/>
                    <a:pt x="9734" y="16722"/>
                  </a:cubicBezTo>
                  <a:close/>
                  <a:moveTo>
                    <a:pt x="11407" y="16898"/>
                  </a:moveTo>
                  <a:cubicBezTo>
                    <a:pt x="11393" y="16942"/>
                    <a:pt x="11393" y="16927"/>
                    <a:pt x="11393" y="16869"/>
                  </a:cubicBezTo>
                  <a:cubicBezTo>
                    <a:pt x="11393" y="16825"/>
                    <a:pt x="11393" y="16795"/>
                    <a:pt x="11407" y="16810"/>
                  </a:cubicBezTo>
                  <a:cubicBezTo>
                    <a:pt x="11422" y="16839"/>
                    <a:pt x="11422" y="16869"/>
                    <a:pt x="11407" y="16898"/>
                  </a:cubicBezTo>
                  <a:close/>
                  <a:moveTo>
                    <a:pt x="8354" y="16942"/>
                  </a:moveTo>
                  <a:cubicBezTo>
                    <a:pt x="8354" y="16957"/>
                    <a:pt x="8354" y="16986"/>
                    <a:pt x="8324" y="16986"/>
                  </a:cubicBezTo>
                  <a:cubicBezTo>
                    <a:pt x="8310" y="16986"/>
                    <a:pt x="8295" y="16957"/>
                    <a:pt x="8280" y="16942"/>
                  </a:cubicBezTo>
                  <a:cubicBezTo>
                    <a:pt x="8266" y="16913"/>
                    <a:pt x="8280" y="16883"/>
                    <a:pt x="8295" y="16883"/>
                  </a:cubicBezTo>
                  <a:cubicBezTo>
                    <a:pt x="8324" y="16883"/>
                    <a:pt x="8354" y="16913"/>
                    <a:pt x="8339" y="16942"/>
                  </a:cubicBezTo>
                  <a:close/>
                  <a:moveTo>
                    <a:pt x="6343" y="17045"/>
                  </a:moveTo>
                  <a:cubicBezTo>
                    <a:pt x="6343" y="17089"/>
                    <a:pt x="6313" y="17118"/>
                    <a:pt x="6298" y="17118"/>
                  </a:cubicBezTo>
                  <a:cubicBezTo>
                    <a:pt x="6269" y="17118"/>
                    <a:pt x="6254" y="17074"/>
                    <a:pt x="6254" y="17016"/>
                  </a:cubicBezTo>
                  <a:cubicBezTo>
                    <a:pt x="6254" y="16971"/>
                    <a:pt x="6269" y="16942"/>
                    <a:pt x="6298" y="16957"/>
                  </a:cubicBezTo>
                  <a:cubicBezTo>
                    <a:pt x="6328" y="16986"/>
                    <a:pt x="6343" y="17016"/>
                    <a:pt x="6343" y="17060"/>
                  </a:cubicBezTo>
                  <a:close/>
                  <a:moveTo>
                    <a:pt x="11730" y="17764"/>
                  </a:moveTo>
                  <a:cubicBezTo>
                    <a:pt x="11716" y="17779"/>
                    <a:pt x="11686" y="17764"/>
                    <a:pt x="11672" y="17720"/>
                  </a:cubicBezTo>
                  <a:cubicBezTo>
                    <a:pt x="11657" y="17661"/>
                    <a:pt x="11657" y="17647"/>
                    <a:pt x="11701" y="17691"/>
                  </a:cubicBezTo>
                  <a:cubicBezTo>
                    <a:pt x="11745" y="17735"/>
                    <a:pt x="11745" y="17750"/>
                    <a:pt x="11730" y="17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5656963">
            <a:off x="196039" y="-727847"/>
            <a:ext cx="1231257" cy="2269179"/>
            <a:chOff x="8566812" y="1422562"/>
            <a:chExt cx="426474" cy="785982"/>
          </a:xfrm>
        </p:grpSpPr>
        <p:sp>
          <p:nvSpPr>
            <p:cNvPr id="15" name="Google Shape;15;p2"/>
            <p:cNvSpPr/>
            <p:nvPr/>
          </p:nvSpPr>
          <p:spPr>
            <a:xfrm>
              <a:off x="8909530" y="1422562"/>
              <a:ext cx="30284" cy="71179"/>
            </a:xfrm>
            <a:custGeom>
              <a:avLst/>
              <a:gdLst/>
              <a:ahLst/>
              <a:cxnLst/>
              <a:rect l="l" t="t" r="r" b="b"/>
              <a:pathLst>
                <a:path w="956" h="2247" extrusionOk="0">
                  <a:moveTo>
                    <a:pt x="412" y="59"/>
                  </a:moveTo>
                  <a:lnTo>
                    <a:pt x="265" y="118"/>
                  </a:lnTo>
                  <a:cubicBezTo>
                    <a:pt x="221" y="177"/>
                    <a:pt x="177" y="235"/>
                    <a:pt x="148" y="309"/>
                  </a:cubicBezTo>
                  <a:cubicBezTo>
                    <a:pt x="45" y="514"/>
                    <a:pt x="16" y="735"/>
                    <a:pt x="16" y="955"/>
                  </a:cubicBezTo>
                  <a:cubicBezTo>
                    <a:pt x="1" y="1234"/>
                    <a:pt x="16" y="1527"/>
                    <a:pt x="60" y="1821"/>
                  </a:cubicBezTo>
                  <a:cubicBezTo>
                    <a:pt x="74" y="1821"/>
                    <a:pt x="74" y="1821"/>
                    <a:pt x="74" y="1836"/>
                  </a:cubicBezTo>
                  <a:cubicBezTo>
                    <a:pt x="74" y="1850"/>
                    <a:pt x="104" y="1850"/>
                    <a:pt x="133" y="1850"/>
                  </a:cubicBezTo>
                  <a:cubicBezTo>
                    <a:pt x="192" y="1836"/>
                    <a:pt x="236" y="1865"/>
                    <a:pt x="236" y="1924"/>
                  </a:cubicBezTo>
                  <a:cubicBezTo>
                    <a:pt x="236" y="1968"/>
                    <a:pt x="118" y="1968"/>
                    <a:pt x="74" y="1924"/>
                  </a:cubicBezTo>
                  <a:cubicBezTo>
                    <a:pt x="16" y="1850"/>
                    <a:pt x="16" y="1909"/>
                    <a:pt x="74" y="2012"/>
                  </a:cubicBezTo>
                  <a:cubicBezTo>
                    <a:pt x="133" y="2115"/>
                    <a:pt x="353" y="2247"/>
                    <a:pt x="368" y="2203"/>
                  </a:cubicBezTo>
                  <a:cubicBezTo>
                    <a:pt x="383" y="2173"/>
                    <a:pt x="397" y="2159"/>
                    <a:pt x="412" y="2173"/>
                  </a:cubicBezTo>
                  <a:cubicBezTo>
                    <a:pt x="441" y="2173"/>
                    <a:pt x="456" y="2159"/>
                    <a:pt x="456" y="2144"/>
                  </a:cubicBezTo>
                  <a:cubicBezTo>
                    <a:pt x="471" y="2100"/>
                    <a:pt x="500" y="2071"/>
                    <a:pt x="529" y="2056"/>
                  </a:cubicBezTo>
                  <a:cubicBezTo>
                    <a:pt x="559" y="2026"/>
                    <a:pt x="588" y="1982"/>
                    <a:pt x="573" y="1953"/>
                  </a:cubicBezTo>
                  <a:cubicBezTo>
                    <a:pt x="573" y="1924"/>
                    <a:pt x="573" y="1894"/>
                    <a:pt x="603" y="1880"/>
                  </a:cubicBezTo>
                  <a:cubicBezTo>
                    <a:pt x="632" y="1836"/>
                    <a:pt x="632" y="1836"/>
                    <a:pt x="662" y="1880"/>
                  </a:cubicBezTo>
                  <a:cubicBezTo>
                    <a:pt x="676" y="1924"/>
                    <a:pt x="691" y="1924"/>
                    <a:pt x="720" y="1836"/>
                  </a:cubicBezTo>
                  <a:cubicBezTo>
                    <a:pt x="750" y="1777"/>
                    <a:pt x="750" y="1718"/>
                    <a:pt x="764" y="1659"/>
                  </a:cubicBezTo>
                  <a:cubicBezTo>
                    <a:pt x="750" y="1630"/>
                    <a:pt x="764" y="1601"/>
                    <a:pt x="794" y="1571"/>
                  </a:cubicBezTo>
                  <a:cubicBezTo>
                    <a:pt x="808" y="1557"/>
                    <a:pt x="808" y="1527"/>
                    <a:pt x="794" y="1513"/>
                  </a:cubicBezTo>
                  <a:cubicBezTo>
                    <a:pt x="794" y="1498"/>
                    <a:pt x="794" y="1469"/>
                    <a:pt x="808" y="1469"/>
                  </a:cubicBezTo>
                  <a:cubicBezTo>
                    <a:pt x="867" y="1469"/>
                    <a:pt x="926" y="1175"/>
                    <a:pt x="926" y="1013"/>
                  </a:cubicBezTo>
                  <a:cubicBezTo>
                    <a:pt x="911" y="955"/>
                    <a:pt x="926" y="896"/>
                    <a:pt x="940" y="837"/>
                  </a:cubicBezTo>
                  <a:cubicBezTo>
                    <a:pt x="955" y="764"/>
                    <a:pt x="955" y="676"/>
                    <a:pt x="955" y="588"/>
                  </a:cubicBezTo>
                  <a:cubicBezTo>
                    <a:pt x="955" y="338"/>
                    <a:pt x="926" y="265"/>
                    <a:pt x="794" y="206"/>
                  </a:cubicBezTo>
                  <a:cubicBezTo>
                    <a:pt x="764" y="177"/>
                    <a:pt x="735" y="147"/>
                    <a:pt x="735" y="133"/>
                  </a:cubicBezTo>
                  <a:cubicBezTo>
                    <a:pt x="735" y="74"/>
                    <a:pt x="617" y="1"/>
                    <a:pt x="544" y="1"/>
                  </a:cubicBezTo>
                  <a:cubicBezTo>
                    <a:pt x="500" y="15"/>
                    <a:pt x="441" y="30"/>
                    <a:pt x="397" y="45"/>
                  </a:cubicBezTo>
                  <a:close/>
                  <a:moveTo>
                    <a:pt x="250" y="323"/>
                  </a:moveTo>
                  <a:cubicBezTo>
                    <a:pt x="221" y="338"/>
                    <a:pt x="221" y="338"/>
                    <a:pt x="221" y="309"/>
                  </a:cubicBezTo>
                  <a:cubicBezTo>
                    <a:pt x="221" y="279"/>
                    <a:pt x="250" y="221"/>
                    <a:pt x="265" y="265"/>
                  </a:cubicBezTo>
                  <a:cubicBezTo>
                    <a:pt x="265" y="279"/>
                    <a:pt x="265" y="309"/>
                    <a:pt x="250" y="323"/>
                  </a:cubicBezTo>
                  <a:close/>
                  <a:moveTo>
                    <a:pt x="735" y="265"/>
                  </a:moveTo>
                  <a:cubicBezTo>
                    <a:pt x="735" y="265"/>
                    <a:pt x="735" y="279"/>
                    <a:pt x="720" y="279"/>
                  </a:cubicBezTo>
                  <a:cubicBezTo>
                    <a:pt x="706" y="279"/>
                    <a:pt x="691" y="279"/>
                    <a:pt x="691" y="265"/>
                  </a:cubicBezTo>
                  <a:cubicBezTo>
                    <a:pt x="691" y="235"/>
                    <a:pt x="691" y="235"/>
                    <a:pt x="706" y="235"/>
                  </a:cubicBezTo>
                  <a:cubicBezTo>
                    <a:pt x="720" y="235"/>
                    <a:pt x="720" y="250"/>
                    <a:pt x="735" y="265"/>
                  </a:cubicBezTo>
                  <a:close/>
                  <a:moveTo>
                    <a:pt x="559" y="1542"/>
                  </a:moveTo>
                  <a:cubicBezTo>
                    <a:pt x="544" y="1557"/>
                    <a:pt x="529" y="1571"/>
                    <a:pt x="515" y="1571"/>
                  </a:cubicBezTo>
                  <a:cubicBezTo>
                    <a:pt x="500" y="1571"/>
                    <a:pt x="500" y="1557"/>
                    <a:pt x="500" y="1542"/>
                  </a:cubicBezTo>
                  <a:cubicBezTo>
                    <a:pt x="515" y="1527"/>
                    <a:pt x="529" y="1513"/>
                    <a:pt x="559" y="1513"/>
                  </a:cubicBezTo>
                  <a:cubicBezTo>
                    <a:pt x="573" y="1513"/>
                    <a:pt x="573" y="1527"/>
                    <a:pt x="559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752347" y="1432794"/>
              <a:ext cx="40040" cy="93512"/>
            </a:xfrm>
            <a:custGeom>
              <a:avLst/>
              <a:gdLst/>
              <a:ahLst/>
              <a:cxnLst/>
              <a:rect l="l" t="t" r="r" b="b"/>
              <a:pathLst>
                <a:path w="1264" h="2952" extrusionOk="0">
                  <a:moveTo>
                    <a:pt x="500" y="74"/>
                  </a:moveTo>
                  <a:cubicBezTo>
                    <a:pt x="500" y="89"/>
                    <a:pt x="456" y="103"/>
                    <a:pt x="397" y="103"/>
                  </a:cubicBezTo>
                  <a:cubicBezTo>
                    <a:pt x="353" y="103"/>
                    <a:pt x="309" y="118"/>
                    <a:pt x="294" y="147"/>
                  </a:cubicBezTo>
                  <a:cubicBezTo>
                    <a:pt x="280" y="191"/>
                    <a:pt x="250" y="235"/>
                    <a:pt x="221" y="279"/>
                  </a:cubicBezTo>
                  <a:cubicBezTo>
                    <a:pt x="177" y="309"/>
                    <a:pt x="162" y="353"/>
                    <a:pt x="148" y="397"/>
                  </a:cubicBezTo>
                  <a:cubicBezTo>
                    <a:pt x="148" y="456"/>
                    <a:pt x="118" y="514"/>
                    <a:pt x="89" y="558"/>
                  </a:cubicBezTo>
                  <a:cubicBezTo>
                    <a:pt x="30" y="646"/>
                    <a:pt x="1" y="735"/>
                    <a:pt x="15" y="837"/>
                  </a:cubicBezTo>
                  <a:cubicBezTo>
                    <a:pt x="15" y="881"/>
                    <a:pt x="15" y="940"/>
                    <a:pt x="30" y="999"/>
                  </a:cubicBezTo>
                  <a:cubicBezTo>
                    <a:pt x="59" y="984"/>
                    <a:pt x="89" y="969"/>
                    <a:pt x="118" y="955"/>
                  </a:cubicBezTo>
                  <a:cubicBezTo>
                    <a:pt x="148" y="925"/>
                    <a:pt x="177" y="911"/>
                    <a:pt x="177" y="925"/>
                  </a:cubicBezTo>
                  <a:cubicBezTo>
                    <a:pt x="177" y="940"/>
                    <a:pt x="148" y="969"/>
                    <a:pt x="103" y="999"/>
                  </a:cubicBezTo>
                  <a:cubicBezTo>
                    <a:pt x="74" y="1013"/>
                    <a:pt x="30" y="1102"/>
                    <a:pt x="89" y="1072"/>
                  </a:cubicBezTo>
                  <a:cubicBezTo>
                    <a:pt x="103" y="1072"/>
                    <a:pt x="103" y="1058"/>
                    <a:pt x="103" y="1043"/>
                  </a:cubicBezTo>
                  <a:cubicBezTo>
                    <a:pt x="103" y="1028"/>
                    <a:pt x="118" y="1028"/>
                    <a:pt x="133" y="1058"/>
                  </a:cubicBezTo>
                  <a:cubicBezTo>
                    <a:pt x="162" y="1072"/>
                    <a:pt x="177" y="1087"/>
                    <a:pt x="133" y="1116"/>
                  </a:cubicBezTo>
                  <a:cubicBezTo>
                    <a:pt x="103" y="1146"/>
                    <a:pt x="89" y="1146"/>
                    <a:pt x="74" y="1116"/>
                  </a:cubicBezTo>
                  <a:cubicBezTo>
                    <a:pt x="30" y="1058"/>
                    <a:pt x="15" y="1160"/>
                    <a:pt x="30" y="1336"/>
                  </a:cubicBezTo>
                  <a:cubicBezTo>
                    <a:pt x="45" y="1439"/>
                    <a:pt x="59" y="1542"/>
                    <a:pt x="45" y="1630"/>
                  </a:cubicBezTo>
                  <a:cubicBezTo>
                    <a:pt x="45" y="1733"/>
                    <a:pt x="45" y="1733"/>
                    <a:pt x="103" y="1718"/>
                  </a:cubicBezTo>
                  <a:cubicBezTo>
                    <a:pt x="162" y="1703"/>
                    <a:pt x="162" y="1718"/>
                    <a:pt x="162" y="1718"/>
                  </a:cubicBezTo>
                  <a:cubicBezTo>
                    <a:pt x="162" y="1718"/>
                    <a:pt x="162" y="1777"/>
                    <a:pt x="162" y="1806"/>
                  </a:cubicBezTo>
                  <a:cubicBezTo>
                    <a:pt x="162" y="1880"/>
                    <a:pt x="162" y="1880"/>
                    <a:pt x="103" y="1821"/>
                  </a:cubicBezTo>
                  <a:cubicBezTo>
                    <a:pt x="45" y="1762"/>
                    <a:pt x="59" y="1792"/>
                    <a:pt x="74" y="2100"/>
                  </a:cubicBezTo>
                  <a:cubicBezTo>
                    <a:pt x="74" y="2217"/>
                    <a:pt x="89" y="2349"/>
                    <a:pt x="133" y="2452"/>
                  </a:cubicBezTo>
                  <a:cubicBezTo>
                    <a:pt x="148" y="2467"/>
                    <a:pt x="148" y="2482"/>
                    <a:pt x="133" y="2496"/>
                  </a:cubicBezTo>
                  <a:cubicBezTo>
                    <a:pt x="133" y="2511"/>
                    <a:pt x="133" y="2540"/>
                    <a:pt x="162" y="2570"/>
                  </a:cubicBezTo>
                  <a:cubicBezTo>
                    <a:pt x="192" y="2599"/>
                    <a:pt x="206" y="2628"/>
                    <a:pt x="177" y="2643"/>
                  </a:cubicBezTo>
                  <a:cubicBezTo>
                    <a:pt x="148" y="2658"/>
                    <a:pt x="148" y="2672"/>
                    <a:pt x="177" y="2731"/>
                  </a:cubicBezTo>
                  <a:cubicBezTo>
                    <a:pt x="206" y="2775"/>
                    <a:pt x="236" y="2790"/>
                    <a:pt x="250" y="2790"/>
                  </a:cubicBezTo>
                  <a:cubicBezTo>
                    <a:pt x="280" y="2805"/>
                    <a:pt x="324" y="2819"/>
                    <a:pt x="338" y="2849"/>
                  </a:cubicBezTo>
                  <a:cubicBezTo>
                    <a:pt x="368" y="2893"/>
                    <a:pt x="412" y="2907"/>
                    <a:pt x="441" y="2907"/>
                  </a:cubicBezTo>
                  <a:cubicBezTo>
                    <a:pt x="471" y="2893"/>
                    <a:pt x="485" y="2907"/>
                    <a:pt x="471" y="2922"/>
                  </a:cubicBezTo>
                  <a:cubicBezTo>
                    <a:pt x="456" y="2937"/>
                    <a:pt x="471" y="2951"/>
                    <a:pt x="515" y="2937"/>
                  </a:cubicBezTo>
                  <a:cubicBezTo>
                    <a:pt x="559" y="2937"/>
                    <a:pt x="617" y="2922"/>
                    <a:pt x="661" y="2922"/>
                  </a:cubicBezTo>
                  <a:cubicBezTo>
                    <a:pt x="749" y="2922"/>
                    <a:pt x="808" y="2878"/>
                    <a:pt x="867" y="2819"/>
                  </a:cubicBezTo>
                  <a:cubicBezTo>
                    <a:pt x="999" y="2702"/>
                    <a:pt x="1102" y="2555"/>
                    <a:pt x="1161" y="2379"/>
                  </a:cubicBezTo>
                  <a:cubicBezTo>
                    <a:pt x="1219" y="2232"/>
                    <a:pt x="1234" y="2188"/>
                    <a:pt x="1205" y="2159"/>
                  </a:cubicBezTo>
                  <a:cubicBezTo>
                    <a:pt x="1175" y="2129"/>
                    <a:pt x="1161" y="2085"/>
                    <a:pt x="1146" y="2056"/>
                  </a:cubicBezTo>
                  <a:cubicBezTo>
                    <a:pt x="1146" y="1997"/>
                    <a:pt x="1146" y="1982"/>
                    <a:pt x="1175" y="2012"/>
                  </a:cubicBezTo>
                  <a:cubicBezTo>
                    <a:pt x="1190" y="2026"/>
                    <a:pt x="1205" y="2026"/>
                    <a:pt x="1234" y="2026"/>
                  </a:cubicBezTo>
                  <a:cubicBezTo>
                    <a:pt x="1263" y="1997"/>
                    <a:pt x="1263" y="1836"/>
                    <a:pt x="1234" y="1792"/>
                  </a:cubicBezTo>
                  <a:cubicBezTo>
                    <a:pt x="1190" y="1748"/>
                    <a:pt x="1205" y="1748"/>
                    <a:pt x="1234" y="1733"/>
                  </a:cubicBezTo>
                  <a:cubicBezTo>
                    <a:pt x="1249" y="1718"/>
                    <a:pt x="1249" y="1703"/>
                    <a:pt x="1234" y="1703"/>
                  </a:cubicBezTo>
                  <a:cubicBezTo>
                    <a:pt x="1219" y="1703"/>
                    <a:pt x="1205" y="1674"/>
                    <a:pt x="1190" y="1645"/>
                  </a:cubicBezTo>
                  <a:cubicBezTo>
                    <a:pt x="1175" y="1615"/>
                    <a:pt x="1190" y="1601"/>
                    <a:pt x="1219" y="1630"/>
                  </a:cubicBezTo>
                  <a:cubicBezTo>
                    <a:pt x="1249" y="1645"/>
                    <a:pt x="1263" y="1483"/>
                    <a:pt x="1205" y="1072"/>
                  </a:cubicBezTo>
                  <a:cubicBezTo>
                    <a:pt x="1072" y="382"/>
                    <a:pt x="1043" y="250"/>
                    <a:pt x="926" y="250"/>
                  </a:cubicBezTo>
                  <a:cubicBezTo>
                    <a:pt x="882" y="250"/>
                    <a:pt x="867" y="250"/>
                    <a:pt x="882" y="235"/>
                  </a:cubicBezTo>
                  <a:cubicBezTo>
                    <a:pt x="896" y="221"/>
                    <a:pt x="882" y="191"/>
                    <a:pt x="838" y="162"/>
                  </a:cubicBezTo>
                  <a:cubicBezTo>
                    <a:pt x="808" y="147"/>
                    <a:pt x="793" y="118"/>
                    <a:pt x="779" y="74"/>
                  </a:cubicBezTo>
                  <a:cubicBezTo>
                    <a:pt x="764" y="59"/>
                    <a:pt x="749" y="30"/>
                    <a:pt x="720" y="30"/>
                  </a:cubicBezTo>
                  <a:cubicBezTo>
                    <a:pt x="705" y="30"/>
                    <a:pt x="705" y="45"/>
                    <a:pt x="705" y="74"/>
                  </a:cubicBezTo>
                  <a:cubicBezTo>
                    <a:pt x="720" y="103"/>
                    <a:pt x="705" y="118"/>
                    <a:pt x="705" y="118"/>
                  </a:cubicBezTo>
                  <a:cubicBezTo>
                    <a:pt x="691" y="118"/>
                    <a:pt x="676" y="89"/>
                    <a:pt x="661" y="59"/>
                  </a:cubicBezTo>
                  <a:cubicBezTo>
                    <a:pt x="632" y="0"/>
                    <a:pt x="515" y="0"/>
                    <a:pt x="500" y="59"/>
                  </a:cubicBezTo>
                  <a:close/>
                  <a:moveTo>
                    <a:pt x="441" y="250"/>
                  </a:moveTo>
                  <a:cubicBezTo>
                    <a:pt x="441" y="265"/>
                    <a:pt x="412" y="265"/>
                    <a:pt x="397" y="279"/>
                  </a:cubicBezTo>
                  <a:cubicBezTo>
                    <a:pt x="382" y="279"/>
                    <a:pt x="382" y="265"/>
                    <a:pt x="382" y="250"/>
                  </a:cubicBezTo>
                  <a:cubicBezTo>
                    <a:pt x="397" y="235"/>
                    <a:pt x="412" y="221"/>
                    <a:pt x="441" y="221"/>
                  </a:cubicBezTo>
                  <a:cubicBezTo>
                    <a:pt x="456" y="221"/>
                    <a:pt x="456" y="235"/>
                    <a:pt x="441" y="250"/>
                  </a:cubicBezTo>
                  <a:close/>
                  <a:moveTo>
                    <a:pt x="867" y="368"/>
                  </a:moveTo>
                  <a:cubicBezTo>
                    <a:pt x="852" y="382"/>
                    <a:pt x="838" y="397"/>
                    <a:pt x="808" y="412"/>
                  </a:cubicBezTo>
                  <a:cubicBezTo>
                    <a:pt x="779" y="412"/>
                    <a:pt x="764" y="397"/>
                    <a:pt x="764" y="338"/>
                  </a:cubicBezTo>
                  <a:cubicBezTo>
                    <a:pt x="764" y="294"/>
                    <a:pt x="764" y="279"/>
                    <a:pt x="823" y="294"/>
                  </a:cubicBezTo>
                  <a:cubicBezTo>
                    <a:pt x="882" y="323"/>
                    <a:pt x="882" y="353"/>
                    <a:pt x="867" y="368"/>
                  </a:cubicBezTo>
                  <a:close/>
                  <a:moveTo>
                    <a:pt x="1043" y="412"/>
                  </a:moveTo>
                  <a:cubicBezTo>
                    <a:pt x="1043" y="426"/>
                    <a:pt x="1043" y="441"/>
                    <a:pt x="1028" y="441"/>
                  </a:cubicBezTo>
                  <a:cubicBezTo>
                    <a:pt x="999" y="441"/>
                    <a:pt x="999" y="426"/>
                    <a:pt x="999" y="412"/>
                  </a:cubicBezTo>
                  <a:cubicBezTo>
                    <a:pt x="999" y="397"/>
                    <a:pt x="999" y="382"/>
                    <a:pt x="1028" y="382"/>
                  </a:cubicBezTo>
                  <a:cubicBezTo>
                    <a:pt x="1028" y="382"/>
                    <a:pt x="1043" y="397"/>
                    <a:pt x="1043" y="412"/>
                  </a:cubicBezTo>
                  <a:close/>
                  <a:moveTo>
                    <a:pt x="984" y="646"/>
                  </a:moveTo>
                  <a:cubicBezTo>
                    <a:pt x="970" y="676"/>
                    <a:pt x="955" y="690"/>
                    <a:pt x="955" y="690"/>
                  </a:cubicBezTo>
                  <a:cubicBezTo>
                    <a:pt x="940" y="676"/>
                    <a:pt x="955" y="646"/>
                    <a:pt x="955" y="617"/>
                  </a:cubicBezTo>
                  <a:cubicBezTo>
                    <a:pt x="955" y="602"/>
                    <a:pt x="984" y="588"/>
                    <a:pt x="984" y="588"/>
                  </a:cubicBezTo>
                  <a:cubicBezTo>
                    <a:pt x="984" y="602"/>
                    <a:pt x="984" y="632"/>
                    <a:pt x="970" y="646"/>
                  </a:cubicBezTo>
                  <a:close/>
                  <a:moveTo>
                    <a:pt x="735" y="1102"/>
                  </a:moveTo>
                  <a:cubicBezTo>
                    <a:pt x="735" y="1116"/>
                    <a:pt x="735" y="1131"/>
                    <a:pt x="705" y="1131"/>
                  </a:cubicBezTo>
                  <a:cubicBezTo>
                    <a:pt x="676" y="1131"/>
                    <a:pt x="661" y="1116"/>
                    <a:pt x="661" y="1102"/>
                  </a:cubicBezTo>
                  <a:cubicBezTo>
                    <a:pt x="661" y="1087"/>
                    <a:pt x="676" y="1072"/>
                    <a:pt x="691" y="1072"/>
                  </a:cubicBezTo>
                  <a:cubicBezTo>
                    <a:pt x="705" y="1087"/>
                    <a:pt x="720" y="1087"/>
                    <a:pt x="720" y="1102"/>
                  </a:cubicBezTo>
                  <a:close/>
                  <a:moveTo>
                    <a:pt x="1131" y="1351"/>
                  </a:moveTo>
                  <a:cubicBezTo>
                    <a:pt x="1116" y="1366"/>
                    <a:pt x="1102" y="1395"/>
                    <a:pt x="1116" y="1425"/>
                  </a:cubicBezTo>
                  <a:cubicBezTo>
                    <a:pt x="1116" y="1439"/>
                    <a:pt x="1116" y="1469"/>
                    <a:pt x="1102" y="1483"/>
                  </a:cubicBezTo>
                  <a:cubicBezTo>
                    <a:pt x="1087" y="1483"/>
                    <a:pt x="1072" y="1513"/>
                    <a:pt x="1087" y="1542"/>
                  </a:cubicBezTo>
                  <a:cubicBezTo>
                    <a:pt x="1102" y="1571"/>
                    <a:pt x="1087" y="1571"/>
                    <a:pt x="1072" y="1542"/>
                  </a:cubicBezTo>
                  <a:cubicBezTo>
                    <a:pt x="1043" y="1513"/>
                    <a:pt x="1014" y="1469"/>
                    <a:pt x="970" y="1425"/>
                  </a:cubicBezTo>
                  <a:cubicBezTo>
                    <a:pt x="940" y="1395"/>
                    <a:pt x="926" y="1366"/>
                    <a:pt x="911" y="1322"/>
                  </a:cubicBezTo>
                  <a:cubicBezTo>
                    <a:pt x="911" y="1307"/>
                    <a:pt x="926" y="1322"/>
                    <a:pt x="940" y="1336"/>
                  </a:cubicBezTo>
                  <a:cubicBezTo>
                    <a:pt x="970" y="1366"/>
                    <a:pt x="984" y="1380"/>
                    <a:pt x="1043" y="1336"/>
                  </a:cubicBezTo>
                  <a:cubicBezTo>
                    <a:pt x="1116" y="1307"/>
                    <a:pt x="1131" y="1292"/>
                    <a:pt x="1146" y="1322"/>
                  </a:cubicBezTo>
                  <a:cubicBezTo>
                    <a:pt x="1161" y="1336"/>
                    <a:pt x="1161" y="1351"/>
                    <a:pt x="1131" y="1366"/>
                  </a:cubicBezTo>
                  <a:close/>
                  <a:moveTo>
                    <a:pt x="1102" y="1748"/>
                  </a:moveTo>
                  <a:cubicBezTo>
                    <a:pt x="1102" y="1777"/>
                    <a:pt x="1087" y="1792"/>
                    <a:pt x="1058" y="1777"/>
                  </a:cubicBezTo>
                  <a:cubicBezTo>
                    <a:pt x="1043" y="1777"/>
                    <a:pt x="1028" y="1762"/>
                    <a:pt x="1028" y="1733"/>
                  </a:cubicBezTo>
                  <a:cubicBezTo>
                    <a:pt x="1028" y="1718"/>
                    <a:pt x="1043" y="1689"/>
                    <a:pt x="1058" y="1703"/>
                  </a:cubicBezTo>
                  <a:cubicBezTo>
                    <a:pt x="1087" y="1703"/>
                    <a:pt x="1102" y="1718"/>
                    <a:pt x="1102" y="1748"/>
                  </a:cubicBezTo>
                  <a:close/>
                  <a:moveTo>
                    <a:pt x="294" y="1748"/>
                  </a:moveTo>
                  <a:cubicBezTo>
                    <a:pt x="294" y="1762"/>
                    <a:pt x="280" y="1777"/>
                    <a:pt x="265" y="1777"/>
                  </a:cubicBezTo>
                  <a:cubicBezTo>
                    <a:pt x="250" y="1777"/>
                    <a:pt x="250" y="1762"/>
                    <a:pt x="265" y="1748"/>
                  </a:cubicBezTo>
                  <a:cubicBezTo>
                    <a:pt x="265" y="1733"/>
                    <a:pt x="280" y="1718"/>
                    <a:pt x="294" y="1718"/>
                  </a:cubicBezTo>
                  <a:cubicBezTo>
                    <a:pt x="294" y="1718"/>
                    <a:pt x="294" y="1733"/>
                    <a:pt x="294" y="1748"/>
                  </a:cubicBezTo>
                  <a:close/>
                  <a:moveTo>
                    <a:pt x="471" y="2115"/>
                  </a:moveTo>
                  <a:cubicBezTo>
                    <a:pt x="471" y="2129"/>
                    <a:pt x="471" y="2144"/>
                    <a:pt x="456" y="2144"/>
                  </a:cubicBezTo>
                  <a:cubicBezTo>
                    <a:pt x="441" y="2144"/>
                    <a:pt x="426" y="2129"/>
                    <a:pt x="426" y="2115"/>
                  </a:cubicBezTo>
                  <a:cubicBezTo>
                    <a:pt x="412" y="2100"/>
                    <a:pt x="426" y="2085"/>
                    <a:pt x="441" y="2085"/>
                  </a:cubicBezTo>
                  <a:cubicBezTo>
                    <a:pt x="441" y="2085"/>
                    <a:pt x="456" y="2100"/>
                    <a:pt x="456" y="2100"/>
                  </a:cubicBezTo>
                  <a:close/>
                  <a:moveTo>
                    <a:pt x="500" y="2335"/>
                  </a:moveTo>
                  <a:cubicBezTo>
                    <a:pt x="485" y="2364"/>
                    <a:pt x="471" y="2364"/>
                    <a:pt x="471" y="2335"/>
                  </a:cubicBezTo>
                  <a:cubicBezTo>
                    <a:pt x="471" y="2320"/>
                    <a:pt x="500" y="2261"/>
                    <a:pt x="515" y="2291"/>
                  </a:cubicBezTo>
                  <a:cubicBezTo>
                    <a:pt x="544" y="2305"/>
                    <a:pt x="515" y="2320"/>
                    <a:pt x="485" y="2335"/>
                  </a:cubicBezTo>
                  <a:close/>
                  <a:moveTo>
                    <a:pt x="559" y="2526"/>
                  </a:moveTo>
                  <a:cubicBezTo>
                    <a:pt x="500" y="2570"/>
                    <a:pt x="471" y="2555"/>
                    <a:pt x="515" y="2496"/>
                  </a:cubicBezTo>
                  <a:cubicBezTo>
                    <a:pt x="544" y="2467"/>
                    <a:pt x="573" y="2467"/>
                    <a:pt x="588" y="2467"/>
                  </a:cubicBezTo>
                  <a:cubicBezTo>
                    <a:pt x="603" y="2482"/>
                    <a:pt x="588" y="2496"/>
                    <a:pt x="559" y="2526"/>
                  </a:cubicBezTo>
                  <a:close/>
                  <a:moveTo>
                    <a:pt x="823" y="2731"/>
                  </a:moveTo>
                  <a:cubicBezTo>
                    <a:pt x="823" y="2790"/>
                    <a:pt x="808" y="2805"/>
                    <a:pt x="779" y="2790"/>
                  </a:cubicBezTo>
                  <a:cubicBezTo>
                    <a:pt x="749" y="2790"/>
                    <a:pt x="735" y="2775"/>
                    <a:pt x="779" y="2702"/>
                  </a:cubicBezTo>
                  <a:cubicBezTo>
                    <a:pt x="823" y="2628"/>
                    <a:pt x="823" y="2628"/>
                    <a:pt x="823" y="2731"/>
                  </a:cubicBezTo>
                  <a:close/>
                  <a:moveTo>
                    <a:pt x="485" y="2805"/>
                  </a:moveTo>
                  <a:cubicBezTo>
                    <a:pt x="456" y="2849"/>
                    <a:pt x="426" y="2834"/>
                    <a:pt x="456" y="2775"/>
                  </a:cubicBezTo>
                  <a:cubicBezTo>
                    <a:pt x="456" y="2746"/>
                    <a:pt x="485" y="2731"/>
                    <a:pt x="500" y="2746"/>
                  </a:cubicBezTo>
                  <a:cubicBezTo>
                    <a:pt x="500" y="2760"/>
                    <a:pt x="515" y="2760"/>
                    <a:pt x="485" y="27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822576" y="1436975"/>
              <a:ext cx="32121" cy="90249"/>
            </a:xfrm>
            <a:custGeom>
              <a:avLst/>
              <a:gdLst/>
              <a:ahLst/>
              <a:cxnLst/>
              <a:rect l="l" t="t" r="r" b="b"/>
              <a:pathLst>
                <a:path w="1014" h="2849" extrusionOk="0">
                  <a:moveTo>
                    <a:pt x="470" y="15"/>
                  </a:moveTo>
                  <a:cubicBezTo>
                    <a:pt x="426" y="30"/>
                    <a:pt x="397" y="59"/>
                    <a:pt x="382" y="89"/>
                  </a:cubicBezTo>
                  <a:cubicBezTo>
                    <a:pt x="368" y="133"/>
                    <a:pt x="353" y="147"/>
                    <a:pt x="294" y="133"/>
                  </a:cubicBezTo>
                  <a:cubicBezTo>
                    <a:pt x="162" y="103"/>
                    <a:pt x="59" y="294"/>
                    <a:pt x="30" y="647"/>
                  </a:cubicBezTo>
                  <a:cubicBezTo>
                    <a:pt x="1" y="970"/>
                    <a:pt x="15" y="1293"/>
                    <a:pt x="45" y="1616"/>
                  </a:cubicBezTo>
                  <a:cubicBezTo>
                    <a:pt x="59" y="1762"/>
                    <a:pt x="59" y="1924"/>
                    <a:pt x="59" y="2085"/>
                  </a:cubicBezTo>
                  <a:cubicBezTo>
                    <a:pt x="30" y="2173"/>
                    <a:pt x="45" y="2276"/>
                    <a:pt x="74" y="2379"/>
                  </a:cubicBezTo>
                  <a:cubicBezTo>
                    <a:pt x="89" y="2408"/>
                    <a:pt x="103" y="2452"/>
                    <a:pt x="89" y="2482"/>
                  </a:cubicBezTo>
                  <a:cubicBezTo>
                    <a:pt x="74" y="2526"/>
                    <a:pt x="162" y="2643"/>
                    <a:pt x="206" y="2643"/>
                  </a:cubicBezTo>
                  <a:cubicBezTo>
                    <a:pt x="221" y="2643"/>
                    <a:pt x="235" y="2658"/>
                    <a:pt x="221" y="2673"/>
                  </a:cubicBezTo>
                  <a:cubicBezTo>
                    <a:pt x="221" y="2702"/>
                    <a:pt x="235" y="2731"/>
                    <a:pt x="250" y="2761"/>
                  </a:cubicBezTo>
                  <a:cubicBezTo>
                    <a:pt x="294" y="2819"/>
                    <a:pt x="294" y="2819"/>
                    <a:pt x="353" y="2761"/>
                  </a:cubicBezTo>
                  <a:cubicBezTo>
                    <a:pt x="412" y="2702"/>
                    <a:pt x="412" y="2717"/>
                    <a:pt x="412" y="2746"/>
                  </a:cubicBezTo>
                  <a:cubicBezTo>
                    <a:pt x="397" y="2761"/>
                    <a:pt x="382" y="2790"/>
                    <a:pt x="368" y="2790"/>
                  </a:cubicBezTo>
                  <a:cubicBezTo>
                    <a:pt x="338" y="2805"/>
                    <a:pt x="324" y="2819"/>
                    <a:pt x="324" y="2834"/>
                  </a:cubicBezTo>
                  <a:cubicBezTo>
                    <a:pt x="324" y="2849"/>
                    <a:pt x="338" y="2849"/>
                    <a:pt x="368" y="2834"/>
                  </a:cubicBezTo>
                  <a:cubicBezTo>
                    <a:pt x="412" y="2819"/>
                    <a:pt x="456" y="2819"/>
                    <a:pt x="485" y="2819"/>
                  </a:cubicBezTo>
                  <a:cubicBezTo>
                    <a:pt x="632" y="2775"/>
                    <a:pt x="749" y="2673"/>
                    <a:pt x="823" y="2555"/>
                  </a:cubicBezTo>
                  <a:cubicBezTo>
                    <a:pt x="823" y="2540"/>
                    <a:pt x="837" y="2511"/>
                    <a:pt x="867" y="2496"/>
                  </a:cubicBezTo>
                  <a:cubicBezTo>
                    <a:pt x="940" y="2452"/>
                    <a:pt x="969" y="2217"/>
                    <a:pt x="999" y="1204"/>
                  </a:cubicBezTo>
                  <a:cubicBezTo>
                    <a:pt x="999" y="984"/>
                    <a:pt x="999" y="911"/>
                    <a:pt x="984" y="926"/>
                  </a:cubicBezTo>
                  <a:cubicBezTo>
                    <a:pt x="955" y="940"/>
                    <a:pt x="955" y="926"/>
                    <a:pt x="969" y="896"/>
                  </a:cubicBezTo>
                  <a:cubicBezTo>
                    <a:pt x="999" y="808"/>
                    <a:pt x="999" y="705"/>
                    <a:pt x="1014" y="617"/>
                  </a:cubicBezTo>
                  <a:cubicBezTo>
                    <a:pt x="1014" y="412"/>
                    <a:pt x="1014" y="382"/>
                    <a:pt x="955" y="324"/>
                  </a:cubicBezTo>
                  <a:cubicBezTo>
                    <a:pt x="896" y="250"/>
                    <a:pt x="881" y="250"/>
                    <a:pt x="867" y="280"/>
                  </a:cubicBezTo>
                  <a:cubicBezTo>
                    <a:pt x="867" y="309"/>
                    <a:pt x="852" y="294"/>
                    <a:pt x="852" y="265"/>
                  </a:cubicBezTo>
                  <a:cubicBezTo>
                    <a:pt x="852" y="206"/>
                    <a:pt x="749" y="103"/>
                    <a:pt x="632" y="45"/>
                  </a:cubicBezTo>
                  <a:cubicBezTo>
                    <a:pt x="602" y="30"/>
                    <a:pt x="573" y="15"/>
                    <a:pt x="544" y="1"/>
                  </a:cubicBezTo>
                  <a:cubicBezTo>
                    <a:pt x="514" y="1"/>
                    <a:pt x="485" y="15"/>
                    <a:pt x="470" y="15"/>
                  </a:cubicBezTo>
                  <a:close/>
                  <a:moveTo>
                    <a:pt x="632" y="382"/>
                  </a:moveTo>
                  <a:cubicBezTo>
                    <a:pt x="632" y="397"/>
                    <a:pt x="602" y="412"/>
                    <a:pt x="588" y="412"/>
                  </a:cubicBezTo>
                  <a:cubicBezTo>
                    <a:pt x="558" y="412"/>
                    <a:pt x="544" y="412"/>
                    <a:pt x="588" y="382"/>
                  </a:cubicBezTo>
                  <a:cubicBezTo>
                    <a:pt x="632" y="368"/>
                    <a:pt x="632" y="353"/>
                    <a:pt x="632" y="397"/>
                  </a:cubicBezTo>
                  <a:close/>
                  <a:moveTo>
                    <a:pt x="382" y="705"/>
                  </a:moveTo>
                  <a:cubicBezTo>
                    <a:pt x="382" y="720"/>
                    <a:pt x="353" y="735"/>
                    <a:pt x="338" y="735"/>
                  </a:cubicBezTo>
                  <a:cubicBezTo>
                    <a:pt x="309" y="735"/>
                    <a:pt x="294" y="735"/>
                    <a:pt x="338" y="705"/>
                  </a:cubicBezTo>
                  <a:cubicBezTo>
                    <a:pt x="382" y="676"/>
                    <a:pt x="382" y="661"/>
                    <a:pt x="382" y="705"/>
                  </a:cubicBezTo>
                  <a:close/>
                  <a:moveTo>
                    <a:pt x="793" y="823"/>
                  </a:moveTo>
                  <a:cubicBezTo>
                    <a:pt x="793" y="837"/>
                    <a:pt x="764" y="837"/>
                    <a:pt x="764" y="793"/>
                  </a:cubicBezTo>
                  <a:cubicBezTo>
                    <a:pt x="764" y="764"/>
                    <a:pt x="764" y="749"/>
                    <a:pt x="779" y="764"/>
                  </a:cubicBezTo>
                  <a:cubicBezTo>
                    <a:pt x="793" y="779"/>
                    <a:pt x="793" y="793"/>
                    <a:pt x="793" y="808"/>
                  </a:cubicBezTo>
                  <a:close/>
                  <a:moveTo>
                    <a:pt x="573" y="1498"/>
                  </a:moveTo>
                  <a:cubicBezTo>
                    <a:pt x="500" y="1513"/>
                    <a:pt x="470" y="1498"/>
                    <a:pt x="500" y="1454"/>
                  </a:cubicBezTo>
                  <a:cubicBezTo>
                    <a:pt x="529" y="1410"/>
                    <a:pt x="544" y="1439"/>
                    <a:pt x="588" y="1454"/>
                  </a:cubicBezTo>
                  <a:lnTo>
                    <a:pt x="647" y="1483"/>
                  </a:lnTo>
                  <a:close/>
                  <a:moveTo>
                    <a:pt x="867" y="1469"/>
                  </a:moveTo>
                  <a:cubicBezTo>
                    <a:pt x="852" y="1483"/>
                    <a:pt x="837" y="1498"/>
                    <a:pt x="823" y="1498"/>
                  </a:cubicBezTo>
                  <a:cubicBezTo>
                    <a:pt x="808" y="1498"/>
                    <a:pt x="808" y="1483"/>
                    <a:pt x="823" y="1469"/>
                  </a:cubicBezTo>
                  <a:cubicBezTo>
                    <a:pt x="823" y="1439"/>
                    <a:pt x="896" y="1439"/>
                    <a:pt x="867" y="1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590063" y="1462570"/>
              <a:ext cx="2819" cy="950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29" y="15"/>
                  </a:moveTo>
                  <a:cubicBezTo>
                    <a:pt x="44" y="29"/>
                    <a:pt x="59" y="29"/>
                    <a:pt x="73" y="15"/>
                  </a:cubicBezTo>
                  <a:cubicBezTo>
                    <a:pt x="88" y="15"/>
                    <a:pt x="73" y="0"/>
                    <a:pt x="44" y="0"/>
                  </a:cubicBezTo>
                  <a:cubicBezTo>
                    <a:pt x="0" y="15"/>
                    <a:pt x="0" y="15"/>
                    <a:pt x="29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566812" y="1462570"/>
              <a:ext cx="40009" cy="69786"/>
            </a:xfrm>
            <a:custGeom>
              <a:avLst/>
              <a:gdLst/>
              <a:ahLst/>
              <a:cxnLst/>
              <a:rect l="l" t="t" r="r" b="b"/>
              <a:pathLst>
                <a:path w="1263" h="2203" extrusionOk="0">
                  <a:moveTo>
                    <a:pt x="822" y="73"/>
                  </a:moveTo>
                  <a:cubicBezTo>
                    <a:pt x="807" y="147"/>
                    <a:pt x="793" y="147"/>
                    <a:pt x="749" y="73"/>
                  </a:cubicBezTo>
                  <a:cubicBezTo>
                    <a:pt x="705" y="15"/>
                    <a:pt x="705" y="29"/>
                    <a:pt x="646" y="59"/>
                  </a:cubicBezTo>
                  <a:cubicBezTo>
                    <a:pt x="631" y="88"/>
                    <a:pt x="602" y="88"/>
                    <a:pt x="573" y="88"/>
                  </a:cubicBezTo>
                  <a:cubicBezTo>
                    <a:pt x="543" y="59"/>
                    <a:pt x="426" y="132"/>
                    <a:pt x="308" y="220"/>
                  </a:cubicBezTo>
                  <a:cubicBezTo>
                    <a:pt x="220" y="294"/>
                    <a:pt x="220" y="294"/>
                    <a:pt x="279" y="323"/>
                  </a:cubicBezTo>
                  <a:cubicBezTo>
                    <a:pt x="323" y="367"/>
                    <a:pt x="308" y="367"/>
                    <a:pt x="294" y="382"/>
                  </a:cubicBezTo>
                  <a:cubicBezTo>
                    <a:pt x="279" y="396"/>
                    <a:pt x="250" y="396"/>
                    <a:pt x="235" y="382"/>
                  </a:cubicBezTo>
                  <a:cubicBezTo>
                    <a:pt x="206" y="367"/>
                    <a:pt x="162" y="455"/>
                    <a:pt x="132" y="587"/>
                  </a:cubicBezTo>
                  <a:cubicBezTo>
                    <a:pt x="132" y="646"/>
                    <a:pt x="117" y="734"/>
                    <a:pt x="103" y="793"/>
                  </a:cubicBezTo>
                  <a:cubicBezTo>
                    <a:pt x="59" y="969"/>
                    <a:pt x="29" y="1145"/>
                    <a:pt x="15" y="1336"/>
                  </a:cubicBezTo>
                  <a:cubicBezTo>
                    <a:pt x="15" y="1409"/>
                    <a:pt x="15" y="1498"/>
                    <a:pt x="0" y="1527"/>
                  </a:cubicBezTo>
                  <a:cubicBezTo>
                    <a:pt x="0" y="1630"/>
                    <a:pt x="29" y="1747"/>
                    <a:pt x="73" y="1850"/>
                  </a:cubicBezTo>
                  <a:cubicBezTo>
                    <a:pt x="88" y="1850"/>
                    <a:pt x="103" y="1835"/>
                    <a:pt x="103" y="1791"/>
                  </a:cubicBezTo>
                  <a:cubicBezTo>
                    <a:pt x="103" y="1762"/>
                    <a:pt x="103" y="1747"/>
                    <a:pt x="132" y="1762"/>
                  </a:cubicBezTo>
                  <a:cubicBezTo>
                    <a:pt x="147" y="1762"/>
                    <a:pt x="147" y="1806"/>
                    <a:pt x="132" y="1865"/>
                  </a:cubicBezTo>
                  <a:cubicBezTo>
                    <a:pt x="132" y="1909"/>
                    <a:pt x="132" y="1938"/>
                    <a:pt x="162" y="1953"/>
                  </a:cubicBezTo>
                  <a:cubicBezTo>
                    <a:pt x="191" y="1967"/>
                    <a:pt x="206" y="1982"/>
                    <a:pt x="206" y="2011"/>
                  </a:cubicBezTo>
                  <a:cubicBezTo>
                    <a:pt x="206" y="2055"/>
                    <a:pt x="294" y="2129"/>
                    <a:pt x="382" y="2143"/>
                  </a:cubicBezTo>
                  <a:cubicBezTo>
                    <a:pt x="631" y="2202"/>
                    <a:pt x="1116" y="1674"/>
                    <a:pt x="1175" y="1292"/>
                  </a:cubicBezTo>
                  <a:cubicBezTo>
                    <a:pt x="1175" y="1233"/>
                    <a:pt x="1189" y="1175"/>
                    <a:pt x="1204" y="1130"/>
                  </a:cubicBezTo>
                  <a:cubicBezTo>
                    <a:pt x="1263" y="881"/>
                    <a:pt x="1263" y="617"/>
                    <a:pt x="1233" y="352"/>
                  </a:cubicBezTo>
                  <a:cubicBezTo>
                    <a:pt x="1160" y="250"/>
                    <a:pt x="1072" y="147"/>
                    <a:pt x="954" y="73"/>
                  </a:cubicBezTo>
                  <a:cubicBezTo>
                    <a:pt x="940" y="73"/>
                    <a:pt x="925" y="73"/>
                    <a:pt x="925" y="59"/>
                  </a:cubicBezTo>
                  <a:cubicBezTo>
                    <a:pt x="925" y="0"/>
                    <a:pt x="837" y="29"/>
                    <a:pt x="822" y="73"/>
                  </a:cubicBezTo>
                  <a:close/>
                  <a:moveTo>
                    <a:pt x="338" y="543"/>
                  </a:moveTo>
                  <a:cubicBezTo>
                    <a:pt x="264" y="587"/>
                    <a:pt x="220" y="587"/>
                    <a:pt x="264" y="543"/>
                  </a:cubicBezTo>
                  <a:cubicBezTo>
                    <a:pt x="294" y="529"/>
                    <a:pt x="323" y="529"/>
                    <a:pt x="352" y="529"/>
                  </a:cubicBezTo>
                  <a:cubicBezTo>
                    <a:pt x="382" y="529"/>
                    <a:pt x="367" y="543"/>
                    <a:pt x="338" y="558"/>
                  </a:cubicBezTo>
                  <a:close/>
                  <a:moveTo>
                    <a:pt x="1145" y="1042"/>
                  </a:moveTo>
                  <a:cubicBezTo>
                    <a:pt x="1101" y="1057"/>
                    <a:pt x="1086" y="1028"/>
                    <a:pt x="1116" y="969"/>
                  </a:cubicBezTo>
                  <a:cubicBezTo>
                    <a:pt x="1130" y="925"/>
                    <a:pt x="1130" y="925"/>
                    <a:pt x="1160" y="969"/>
                  </a:cubicBezTo>
                  <a:cubicBezTo>
                    <a:pt x="1175" y="1013"/>
                    <a:pt x="1160" y="1042"/>
                    <a:pt x="1145" y="1057"/>
                  </a:cubicBezTo>
                  <a:close/>
                  <a:moveTo>
                    <a:pt x="793" y="1380"/>
                  </a:moveTo>
                  <a:cubicBezTo>
                    <a:pt x="778" y="1409"/>
                    <a:pt x="763" y="1439"/>
                    <a:pt x="734" y="1468"/>
                  </a:cubicBezTo>
                  <a:lnTo>
                    <a:pt x="690" y="1542"/>
                  </a:lnTo>
                  <a:lnTo>
                    <a:pt x="719" y="1453"/>
                  </a:lnTo>
                  <a:cubicBezTo>
                    <a:pt x="749" y="1365"/>
                    <a:pt x="793" y="1336"/>
                    <a:pt x="793" y="1395"/>
                  </a:cubicBezTo>
                  <a:close/>
                  <a:moveTo>
                    <a:pt x="103" y="1542"/>
                  </a:moveTo>
                  <a:cubicBezTo>
                    <a:pt x="88" y="1556"/>
                    <a:pt x="88" y="1571"/>
                    <a:pt x="73" y="1571"/>
                  </a:cubicBezTo>
                  <a:cubicBezTo>
                    <a:pt x="59" y="1571"/>
                    <a:pt x="44" y="1556"/>
                    <a:pt x="59" y="1542"/>
                  </a:cubicBezTo>
                  <a:cubicBezTo>
                    <a:pt x="59" y="1527"/>
                    <a:pt x="73" y="1512"/>
                    <a:pt x="88" y="1512"/>
                  </a:cubicBezTo>
                  <a:cubicBezTo>
                    <a:pt x="103" y="1512"/>
                    <a:pt x="103" y="1542"/>
                    <a:pt x="103" y="1556"/>
                  </a:cubicBezTo>
                  <a:close/>
                  <a:moveTo>
                    <a:pt x="279" y="1835"/>
                  </a:moveTo>
                  <a:cubicBezTo>
                    <a:pt x="308" y="1865"/>
                    <a:pt x="338" y="1879"/>
                    <a:pt x="323" y="1894"/>
                  </a:cubicBezTo>
                  <a:cubicBezTo>
                    <a:pt x="308" y="1894"/>
                    <a:pt x="191" y="1850"/>
                    <a:pt x="191" y="1820"/>
                  </a:cubicBezTo>
                  <a:cubicBezTo>
                    <a:pt x="191" y="1791"/>
                    <a:pt x="206" y="1791"/>
                    <a:pt x="279" y="1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659817" y="1483478"/>
              <a:ext cx="40959" cy="90249"/>
            </a:xfrm>
            <a:custGeom>
              <a:avLst/>
              <a:gdLst/>
              <a:ahLst/>
              <a:cxnLst/>
              <a:rect l="l" t="t" r="r" b="b"/>
              <a:pathLst>
                <a:path w="1293" h="2849" extrusionOk="0">
                  <a:moveTo>
                    <a:pt x="690" y="15"/>
                  </a:moveTo>
                  <a:cubicBezTo>
                    <a:pt x="632" y="45"/>
                    <a:pt x="587" y="45"/>
                    <a:pt x="543" y="59"/>
                  </a:cubicBezTo>
                  <a:cubicBezTo>
                    <a:pt x="441" y="59"/>
                    <a:pt x="367" y="103"/>
                    <a:pt x="323" y="192"/>
                  </a:cubicBezTo>
                  <a:cubicBezTo>
                    <a:pt x="279" y="250"/>
                    <a:pt x="235" y="324"/>
                    <a:pt x="206" y="382"/>
                  </a:cubicBezTo>
                  <a:cubicBezTo>
                    <a:pt x="191" y="441"/>
                    <a:pt x="147" y="470"/>
                    <a:pt x="147" y="470"/>
                  </a:cubicBezTo>
                  <a:cubicBezTo>
                    <a:pt x="132" y="456"/>
                    <a:pt x="88" y="485"/>
                    <a:pt x="59" y="529"/>
                  </a:cubicBezTo>
                  <a:cubicBezTo>
                    <a:pt x="30" y="573"/>
                    <a:pt x="15" y="661"/>
                    <a:pt x="15" y="1028"/>
                  </a:cubicBezTo>
                  <a:cubicBezTo>
                    <a:pt x="0" y="1351"/>
                    <a:pt x="30" y="1674"/>
                    <a:pt x="74" y="1997"/>
                  </a:cubicBezTo>
                  <a:cubicBezTo>
                    <a:pt x="103" y="2173"/>
                    <a:pt x="147" y="2350"/>
                    <a:pt x="220" y="2526"/>
                  </a:cubicBezTo>
                  <a:cubicBezTo>
                    <a:pt x="264" y="2585"/>
                    <a:pt x="309" y="2643"/>
                    <a:pt x="367" y="2687"/>
                  </a:cubicBezTo>
                  <a:cubicBezTo>
                    <a:pt x="529" y="2805"/>
                    <a:pt x="705" y="2849"/>
                    <a:pt x="778" y="2790"/>
                  </a:cubicBezTo>
                  <a:cubicBezTo>
                    <a:pt x="793" y="2775"/>
                    <a:pt x="822" y="2761"/>
                    <a:pt x="837" y="2761"/>
                  </a:cubicBezTo>
                  <a:cubicBezTo>
                    <a:pt x="881" y="2731"/>
                    <a:pt x="910" y="2702"/>
                    <a:pt x="940" y="2658"/>
                  </a:cubicBezTo>
                  <a:cubicBezTo>
                    <a:pt x="1204" y="2350"/>
                    <a:pt x="1248" y="2203"/>
                    <a:pt x="1263" y="1542"/>
                  </a:cubicBezTo>
                  <a:cubicBezTo>
                    <a:pt x="1292" y="1307"/>
                    <a:pt x="1277" y="1058"/>
                    <a:pt x="1219" y="808"/>
                  </a:cubicBezTo>
                  <a:cubicBezTo>
                    <a:pt x="1131" y="368"/>
                    <a:pt x="1057" y="265"/>
                    <a:pt x="866" y="192"/>
                  </a:cubicBezTo>
                  <a:cubicBezTo>
                    <a:pt x="822" y="177"/>
                    <a:pt x="778" y="148"/>
                    <a:pt x="778" y="103"/>
                  </a:cubicBezTo>
                  <a:cubicBezTo>
                    <a:pt x="778" y="59"/>
                    <a:pt x="705" y="1"/>
                    <a:pt x="690" y="15"/>
                  </a:cubicBezTo>
                  <a:close/>
                  <a:moveTo>
                    <a:pt x="162" y="1028"/>
                  </a:moveTo>
                  <a:cubicBezTo>
                    <a:pt x="162" y="1043"/>
                    <a:pt x="162" y="1058"/>
                    <a:pt x="147" y="1058"/>
                  </a:cubicBezTo>
                  <a:cubicBezTo>
                    <a:pt x="147" y="1058"/>
                    <a:pt x="132" y="1043"/>
                    <a:pt x="118" y="1028"/>
                  </a:cubicBezTo>
                  <a:cubicBezTo>
                    <a:pt x="118" y="1014"/>
                    <a:pt x="118" y="999"/>
                    <a:pt x="132" y="999"/>
                  </a:cubicBezTo>
                  <a:cubicBezTo>
                    <a:pt x="147" y="1014"/>
                    <a:pt x="162" y="1014"/>
                    <a:pt x="162" y="1028"/>
                  </a:cubicBezTo>
                  <a:close/>
                  <a:moveTo>
                    <a:pt x="1175" y="1131"/>
                  </a:moveTo>
                  <a:cubicBezTo>
                    <a:pt x="1160" y="1160"/>
                    <a:pt x="1131" y="1116"/>
                    <a:pt x="1160" y="1087"/>
                  </a:cubicBezTo>
                  <a:cubicBezTo>
                    <a:pt x="1175" y="1043"/>
                    <a:pt x="1175" y="1058"/>
                    <a:pt x="1189" y="1087"/>
                  </a:cubicBezTo>
                  <a:cubicBezTo>
                    <a:pt x="1189" y="1102"/>
                    <a:pt x="1189" y="1116"/>
                    <a:pt x="1175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873735" y="1515567"/>
              <a:ext cx="38171" cy="82361"/>
            </a:xfrm>
            <a:custGeom>
              <a:avLst/>
              <a:gdLst/>
              <a:ahLst/>
              <a:cxnLst/>
              <a:rect l="l" t="t" r="r" b="b"/>
              <a:pathLst>
                <a:path w="1205" h="2600" extrusionOk="0">
                  <a:moveTo>
                    <a:pt x="705" y="74"/>
                  </a:moveTo>
                  <a:cubicBezTo>
                    <a:pt x="705" y="89"/>
                    <a:pt x="720" y="103"/>
                    <a:pt x="764" y="89"/>
                  </a:cubicBezTo>
                  <a:cubicBezTo>
                    <a:pt x="793" y="89"/>
                    <a:pt x="808" y="89"/>
                    <a:pt x="793" y="118"/>
                  </a:cubicBezTo>
                  <a:cubicBezTo>
                    <a:pt x="793" y="147"/>
                    <a:pt x="749" y="177"/>
                    <a:pt x="690" y="103"/>
                  </a:cubicBezTo>
                  <a:cubicBezTo>
                    <a:pt x="632" y="30"/>
                    <a:pt x="573" y="30"/>
                    <a:pt x="558" y="89"/>
                  </a:cubicBezTo>
                  <a:cubicBezTo>
                    <a:pt x="558" y="103"/>
                    <a:pt x="514" y="118"/>
                    <a:pt x="485" y="118"/>
                  </a:cubicBezTo>
                  <a:cubicBezTo>
                    <a:pt x="441" y="103"/>
                    <a:pt x="397" y="118"/>
                    <a:pt x="367" y="162"/>
                  </a:cubicBezTo>
                  <a:cubicBezTo>
                    <a:pt x="338" y="192"/>
                    <a:pt x="323" y="221"/>
                    <a:pt x="323" y="221"/>
                  </a:cubicBezTo>
                  <a:cubicBezTo>
                    <a:pt x="338" y="221"/>
                    <a:pt x="323" y="236"/>
                    <a:pt x="294" y="280"/>
                  </a:cubicBezTo>
                  <a:cubicBezTo>
                    <a:pt x="235" y="338"/>
                    <a:pt x="221" y="441"/>
                    <a:pt x="265" y="441"/>
                  </a:cubicBezTo>
                  <a:cubicBezTo>
                    <a:pt x="279" y="441"/>
                    <a:pt x="279" y="470"/>
                    <a:pt x="250" y="500"/>
                  </a:cubicBezTo>
                  <a:cubicBezTo>
                    <a:pt x="221" y="588"/>
                    <a:pt x="191" y="691"/>
                    <a:pt x="177" y="779"/>
                  </a:cubicBezTo>
                  <a:cubicBezTo>
                    <a:pt x="162" y="896"/>
                    <a:pt x="133" y="1131"/>
                    <a:pt x="103" y="1263"/>
                  </a:cubicBezTo>
                  <a:cubicBezTo>
                    <a:pt x="0" y="1924"/>
                    <a:pt x="30" y="2129"/>
                    <a:pt x="279" y="2364"/>
                  </a:cubicBezTo>
                  <a:cubicBezTo>
                    <a:pt x="426" y="2511"/>
                    <a:pt x="529" y="2570"/>
                    <a:pt x="588" y="2540"/>
                  </a:cubicBezTo>
                  <a:cubicBezTo>
                    <a:pt x="602" y="2540"/>
                    <a:pt x="617" y="2540"/>
                    <a:pt x="617" y="2540"/>
                  </a:cubicBezTo>
                  <a:cubicBezTo>
                    <a:pt x="617" y="2599"/>
                    <a:pt x="676" y="2570"/>
                    <a:pt x="690" y="2496"/>
                  </a:cubicBezTo>
                  <a:cubicBezTo>
                    <a:pt x="705" y="2438"/>
                    <a:pt x="720" y="2438"/>
                    <a:pt x="749" y="2438"/>
                  </a:cubicBezTo>
                  <a:cubicBezTo>
                    <a:pt x="837" y="2452"/>
                    <a:pt x="867" y="2438"/>
                    <a:pt x="867" y="2394"/>
                  </a:cubicBezTo>
                  <a:cubicBezTo>
                    <a:pt x="881" y="2364"/>
                    <a:pt x="896" y="2350"/>
                    <a:pt x="911" y="2320"/>
                  </a:cubicBezTo>
                  <a:cubicBezTo>
                    <a:pt x="984" y="2247"/>
                    <a:pt x="1028" y="2159"/>
                    <a:pt x="1043" y="2071"/>
                  </a:cubicBezTo>
                  <a:cubicBezTo>
                    <a:pt x="1043" y="2041"/>
                    <a:pt x="1057" y="2027"/>
                    <a:pt x="1072" y="2041"/>
                  </a:cubicBezTo>
                  <a:cubicBezTo>
                    <a:pt x="1116" y="2071"/>
                    <a:pt x="1102" y="1953"/>
                    <a:pt x="1043" y="1895"/>
                  </a:cubicBezTo>
                  <a:cubicBezTo>
                    <a:pt x="984" y="1850"/>
                    <a:pt x="984" y="1836"/>
                    <a:pt x="999" y="1836"/>
                  </a:cubicBezTo>
                  <a:cubicBezTo>
                    <a:pt x="999" y="1821"/>
                    <a:pt x="1028" y="1836"/>
                    <a:pt x="1043" y="1865"/>
                  </a:cubicBezTo>
                  <a:cubicBezTo>
                    <a:pt x="1102" y="1939"/>
                    <a:pt x="1131" y="1909"/>
                    <a:pt x="1146" y="1733"/>
                  </a:cubicBezTo>
                  <a:cubicBezTo>
                    <a:pt x="1175" y="1630"/>
                    <a:pt x="1160" y="1586"/>
                    <a:pt x="1146" y="1572"/>
                  </a:cubicBezTo>
                  <a:cubicBezTo>
                    <a:pt x="1116" y="1557"/>
                    <a:pt x="1116" y="1542"/>
                    <a:pt x="1146" y="1527"/>
                  </a:cubicBezTo>
                  <a:cubicBezTo>
                    <a:pt x="1160" y="1498"/>
                    <a:pt x="1175" y="1395"/>
                    <a:pt x="1190" y="1102"/>
                  </a:cubicBezTo>
                  <a:cubicBezTo>
                    <a:pt x="1190" y="896"/>
                    <a:pt x="1204" y="705"/>
                    <a:pt x="1204" y="691"/>
                  </a:cubicBezTo>
                  <a:cubicBezTo>
                    <a:pt x="1204" y="676"/>
                    <a:pt x="1204" y="661"/>
                    <a:pt x="1204" y="647"/>
                  </a:cubicBezTo>
                  <a:cubicBezTo>
                    <a:pt x="1204" y="603"/>
                    <a:pt x="1204" y="573"/>
                    <a:pt x="1204" y="529"/>
                  </a:cubicBezTo>
                  <a:cubicBezTo>
                    <a:pt x="1204" y="500"/>
                    <a:pt x="1204" y="456"/>
                    <a:pt x="1175" y="426"/>
                  </a:cubicBezTo>
                  <a:cubicBezTo>
                    <a:pt x="1160" y="426"/>
                    <a:pt x="1146" y="382"/>
                    <a:pt x="1146" y="338"/>
                  </a:cubicBezTo>
                  <a:cubicBezTo>
                    <a:pt x="1146" y="294"/>
                    <a:pt x="1131" y="265"/>
                    <a:pt x="1087" y="250"/>
                  </a:cubicBezTo>
                  <a:cubicBezTo>
                    <a:pt x="1028" y="236"/>
                    <a:pt x="984" y="192"/>
                    <a:pt x="940" y="147"/>
                  </a:cubicBezTo>
                  <a:cubicBezTo>
                    <a:pt x="837" y="59"/>
                    <a:pt x="705" y="1"/>
                    <a:pt x="705" y="74"/>
                  </a:cubicBezTo>
                  <a:close/>
                  <a:moveTo>
                    <a:pt x="602" y="382"/>
                  </a:moveTo>
                  <a:cubicBezTo>
                    <a:pt x="602" y="397"/>
                    <a:pt x="588" y="412"/>
                    <a:pt x="573" y="412"/>
                  </a:cubicBezTo>
                  <a:cubicBezTo>
                    <a:pt x="558" y="412"/>
                    <a:pt x="544" y="397"/>
                    <a:pt x="544" y="382"/>
                  </a:cubicBezTo>
                  <a:cubicBezTo>
                    <a:pt x="544" y="368"/>
                    <a:pt x="558" y="353"/>
                    <a:pt x="573" y="353"/>
                  </a:cubicBezTo>
                  <a:cubicBezTo>
                    <a:pt x="588" y="353"/>
                    <a:pt x="602" y="368"/>
                    <a:pt x="602" y="382"/>
                  </a:cubicBezTo>
                  <a:close/>
                  <a:moveTo>
                    <a:pt x="1131" y="456"/>
                  </a:moveTo>
                  <a:cubicBezTo>
                    <a:pt x="1116" y="500"/>
                    <a:pt x="1072" y="515"/>
                    <a:pt x="1072" y="470"/>
                  </a:cubicBezTo>
                  <a:cubicBezTo>
                    <a:pt x="1072" y="441"/>
                    <a:pt x="1087" y="412"/>
                    <a:pt x="1131" y="412"/>
                  </a:cubicBezTo>
                  <a:cubicBezTo>
                    <a:pt x="1146" y="412"/>
                    <a:pt x="1146" y="426"/>
                    <a:pt x="1131" y="456"/>
                  </a:cubicBezTo>
                  <a:close/>
                  <a:moveTo>
                    <a:pt x="602" y="485"/>
                  </a:moveTo>
                  <a:cubicBezTo>
                    <a:pt x="602" y="529"/>
                    <a:pt x="588" y="544"/>
                    <a:pt x="573" y="544"/>
                  </a:cubicBezTo>
                  <a:cubicBezTo>
                    <a:pt x="558" y="544"/>
                    <a:pt x="558" y="529"/>
                    <a:pt x="558" y="485"/>
                  </a:cubicBezTo>
                  <a:cubicBezTo>
                    <a:pt x="558" y="456"/>
                    <a:pt x="573" y="441"/>
                    <a:pt x="588" y="441"/>
                  </a:cubicBezTo>
                  <a:cubicBezTo>
                    <a:pt x="602" y="441"/>
                    <a:pt x="617" y="456"/>
                    <a:pt x="602" y="485"/>
                  </a:cubicBezTo>
                  <a:close/>
                  <a:moveTo>
                    <a:pt x="1160" y="984"/>
                  </a:moveTo>
                  <a:cubicBezTo>
                    <a:pt x="1160" y="999"/>
                    <a:pt x="1146" y="1014"/>
                    <a:pt x="1131" y="999"/>
                  </a:cubicBezTo>
                  <a:cubicBezTo>
                    <a:pt x="1116" y="999"/>
                    <a:pt x="1102" y="984"/>
                    <a:pt x="1102" y="955"/>
                  </a:cubicBezTo>
                  <a:cubicBezTo>
                    <a:pt x="1102" y="940"/>
                    <a:pt x="1116" y="940"/>
                    <a:pt x="1131" y="940"/>
                  </a:cubicBezTo>
                  <a:cubicBezTo>
                    <a:pt x="1146" y="940"/>
                    <a:pt x="1146" y="955"/>
                    <a:pt x="1146" y="970"/>
                  </a:cubicBezTo>
                  <a:close/>
                  <a:moveTo>
                    <a:pt x="500" y="1249"/>
                  </a:moveTo>
                  <a:cubicBezTo>
                    <a:pt x="529" y="1322"/>
                    <a:pt x="470" y="1322"/>
                    <a:pt x="441" y="1263"/>
                  </a:cubicBezTo>
                  <a:cubicBezTo>
                    <a:pt x="397" y="1205"/>
                    <a:pt x="412" y="1219"/>
                    <a:pt x="441" y="1219"/>
                  </a:cubicBezTo>
                  <a:cubicBezTo>
                    <a:pt x="456" y="1219"/>
                    <a:pt x="485" y="1234"/>
                    <a:pt x="500" y="1249"/>
                  </a:cubicBezTo>
                  <a:close/>
                  <a:moveTo>
                    <a:pt x="881" y="1895"/>
                  </a:moveTo>
                  <a:cubicBezTo>
                    <a:pt x="881" y="1895"/>
                    <a:pt x="852" y="1909"/>
                    <a:pt x="837" y="1924"/>
                  </a:cubicBezTo>
                  <a:cubicBezTo>
                    <a:pt x="808" y="1924"/>
                    <a:pt x="793" y="1924"/>
                    <a:pt x="793" y="1909"/>
                  </a:cubicBezTo>
                  <a:cubicBezTo>
                    <a:pt x="793" y="1895"/>
                    <a:pt x="808" y="1880"/>
                    <a:pt x="837" y="1880"/>
                  </a:cubicBezTo>
                  <a:cubicBezTo>
                    <a:pt x="852" y="1880"/>
                    <a:pt x="867" y="1895"/>
                    <a:pt x="867" y="1895"/>
                  </a:cubicBezTo>
                  <a:close/>
                  <a:moveTo>
                    <a:pt x="426" y="2232"/>
                  </a:moveTo>
                  <a:cubicBezTo>
                    <a:pt x="426" y="2262"/>
                    <a:pt x="426" y="2276"/>
                    <a:pt x="397" y="2262"/>
                  </a:cubicBezTo>
                  <a:cubicBezTo>
                    <a:pt x="382" y="2247"/>
                    <a:pt x="367" y="2232"/>
                    <a:pt x="353" y="2217"/>
                  </a:cubicBezTo>
                  <a:cubicBezTo>
                    <a:pt x="353" y="2188"/>
                    <a:pt x="353" y="2188"/>
                    <a:pt x="382" y="2188"/>
                  </a:cubicBezTo>
                  <a:cubicBezTo>
                    <a:pt x="397" y="2203"/>
                    <a:pt x="412" y="2217"/>
                    <a:pt x="426" y="2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37914" y="1520224"/>
              <a:ext cx="32596" cy="58635"/>
            </a:xfrm>
            <a:custGeom>
              <a:avLst/>
              <a:gdLst/>
              <a:ahLst/>
              <a:cxnLst/>
              <a:rect l="l" t="t" r="r" b="b"/>
              <a:pathLst>
                <a:path w="1029" h="1851" extrusionOk="0">
                  <a:moveTo>
                    <a:pt x="250" y="118"/>
                  </a:moveTo>
                  <a:lnTo>
                    <a:pt x="162" y="191"/>
                  </a:lnTo>
                  <a:lnTo>
                    <a:pt x="265" y="191"/>
                  </a:lnTo>
                  <a:cubicBezTo>
                    <a:pt x="309" y="191"/>
                    <a:pt x="353" y="221"/>
                    <a:pt x="353" y="250"/>
                  </a:cubicBezTo>
                  <a:cubicBezTo>
                    <a:pt x="353" y="265"/>
                    <a:pt x="338" y="279"/>
                    <a:pt x="323" y="279"/>
                  </a:cubicBezTo>
                  <a:cubicBezTo>
                    <a:pt x="294" y="279"/>
                    <a:pt x="177" y="397"/>
                    <a:pt x="177" y="441"/>
                  </a:cubicBezTo>
                  <a:cubicBezTo>
                    <a:pt x="177" y="456"/>
                    <a:pt x="177" y="470"/>
                    <a:pt x="147" y="485"/>
                  </a:cubicBezTo>
                  <a:cubicBezTo>
                    <a:pt x="147" y="485"/>
                    <a:pt x="118" y="558"/>
                    <a:pt x="118" y="661"/>
                  </a:cubicBezTo>
                  <a:cubicBezTo>
                    <a:pt x="103" y="749"/>
                    <a:pt x="89" y="837"/>
                    <a:pt x="74" y="925"/>
                  </a:cubicBezTo>
                  <a:cubicBezTo>
                    <a:pt x="30" y="1058"/>
                    <a:pt x="30" y="1072"/>
                    <a:pt x="89" y="1043"/>
                  </a:cubicBezTo>
                  <a:cubicBezTo>
                    <a:pt x="118" y="1043"/>
                    <a:pt x="147" y="1058"/>
                    <a:pt x="162" y="1072"/>
                  </a:cubicBezTo>
                  <a:cubicBezTo>
                    <a:pt x="206" y="1116"/>
                    <a:pt x="206" y="1116"/>
                    <a:pt x="162" y="1116"/>
                  </a:cubicBezTo>
                  <a:cubicBezTo>
                    <a:pt x="133" y="1116"/>
                    <a:pt x="103" y="1116"/>
                    <a:pt x="74" y="1116"/>
                  </a:cubicBezTo>
                  <a:cubicBezTo>
                    <a:pt x="15" y="1116"/>
                    <a:pt x="15" y="1102"/>
                    <a:pt x="0" y="1366"/>
                  </a:cubicBezTo>
                  <a:cubicBezTo>
                    <a:pt x="0" y="1571"/>
                    <a:pt x="0" y="1586"/>
                    <a:pt x="74" y="1674"/>
                  </a:cubicBezTo>
                  <a:cubicBezTo>
                    <a:pt x="162" y="1777"/>
                    <a:pt x="309" y="1850"/>
                    <a:pt x="338" y="1806"/>
                  </a:cubicBezTo>
                  <a:cubicBezTo>
                    <a:pt x="338" y="1792"/>
                    <a:pt x="382" y="1777"/>
                    <a:pt x="411" y="1792"/>
                  </a:cubicBezTo>
                  <a:cubicBezTo>
                    <a:pt x="485" y="1806"/>
                    <a:pt x="632" y="1689"/>
                    <a:pt x="632" y="1630"/>
                  </a:cubicBezTo>
                  <a:cubicBezTo>
                    <a:pt x="632" y="1615"/>
                    <a:pt x="661" y="1586"/>
                    <a:pt x="690" y="1571"/>
                  </a:cubicBezTo>
                  <a:cubicBezTo>
                    <a:pt x="720" y="1571"/>
                    <a:pt x="749" y="1542"/>
                    <a:pt x="764" y="1513"/>
                  </a:cubicBezTo>
                  <a:cubicBezTo>
                    <a:pt x="764" y="1469"/>
                    <a:pt x="793" y="1454"/>
                    <a:pt x="808" y="1454"/>
                  </a:cubicBezTo>
                  <a:cubicBezTo>
                    <a:pt x="823" y="1454"/>
                    <a:pt x="823" y="1425"/>
                    <a:pt x="823" y="1410"/>
                  </a:cubicBezTo>
                  <a:cubicBezTo>
                    <a:pt x="808" y="1366"/>
                    <a:pt x="823" y="1336"/>
                    <a:pt x="852" y="1307"/>
                  </a:cubicBezTo>
                  <a:cubicBezTo>
                    <a:pt x="896" y="1234"/>
                    <a:pt x="911" y="1160"/>
                    <a:pt x="911" y="1087"/>
                  </a:cubicBezTo>
                  <a:cubicBezTo>
                    <a:pt x="925" y="1013"/>
                    <a:pt x="940" y="940"/>
                    <a:pt x="955" y="881"/>
                  </a:cubicBezTo>
                  <a:cubicBezTo>
                    <a:pt x="969" y="852"/>
                    <a:pt x="955" y="837"/>
                    <a:pt x="925" y="852"/>
                  </a:cubicBezTo>
                  <a:cubicBezTo>
                    <a:pt x="881" y="867"/>
                    <a:pt x="867" y="867"/>
                    <a:pt x="925" y="837"/>
                  </a:cubicBezTo>
                  <a:cubicBezTo>
                    <a:pt x="1028" y="764"/>
                    <a:pt x="940" y="426"/>
                    <a:pt x="808" y="426"/>
                  </a:cubicBezTo>
                  <a:cubicBezTo>
                    <a:pt x="793" y="412"/>
                    <a:pt x="764" y="397"/>
                    <a:pt x="779" y="382"/>
                  </a:cubicBezTo>
                  <a:cubicBezTo>
                    <a:pt x="734" y="309"/>
                    <a:pt x="690" y="235"/>
                    <a:pt x="632" y="177"/>
                  </a:cubicBezTo>
                  <a:cubicBezTo>
                    <a:pt x="456" y="0"/>
                    <a:pt x="382" y="0"/>
                    <a:pt x="265" y="103"/>
                  </a:cubicBezTo>
                  <a:close/>
                  <a:moveTo>
                    <a:pt x="881" y="705"/>
                  </a:moveTo>
                  <a:cubicBezTo>
                    <a:pt x="867" y="779"/>
                    <a:pt x="852" y="823"/>
                    <a:pt x="823" y="823"/>
                  </a:cubicBezTo>
                  <a:cubicBezTo>
                    <a:pt x="764" y="823"/>
                    <a:pt x="764" y="632"/>
                    <a:pt x="823" y="588"/>
                  </a:cubicBezTo>
                  <a:cubicBezTo>
                    <a:pt x="896" y="558"/>
                    <a:pt x="896" y="588"/>
                    <a:pt x="881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798406" y="1540687"/>
              <a:ext cx="38615" cy="86543"/>
            </a:xfrm>
            <a:custGeom>
              <a:avLst/>
              <a:gdLst/>
              <a:ahLst/>
              <a:cxnLst/>
              <a:rect l="l" t="t" r="r" b="b"/>
              <a:pathLst>
                <a:path w="1219" h="2732" extrusionOk="0">
                  <a:moveTo>
                    <a:pt x="470" y="30"/>
                  </a:moveTo>
                  <a:cubicBezTo>
                    <a:pt x="470" y="30"/>
                    <a:pt x="470" y="44"/>
                    <a:pt x="470" y="59"/>
                  </a:cubicBezTo>
                  <a:cubicBezTo>
                    <a:pt x="470" y="89"/>
                    <a:pt x="441" y="89"/>
                    <a:pt x="338" y="89"/>
                  </a:cubicBezTo>
                  <a:cubicBezTo>
                    <a:pt x="308" y="89"/>
                    <a:pt x="279" y="103"/>
                    <a:pt x="264" y="133"/>
                  </a:cubicBezTo>
                  <a:cubicBezTo>
                    <a:pt x="250" y="177"/>
                    <a:pt x="220" y="221"/>
                    <a:pt x="206" y="250"/>
                  </a:cubicBezTo>
                  <a:cubicBezTo>
                    <a:pt x="132" y="412"/>
                    <a:pt x="88" y="573"/>
                    <a:pt x="88" y="734"/>
                  </a:cubicBezTo>
                  <a:cubicBezTo>
                    <a:pt x="88" y="779"/>
                    <a:pt x="88" y="823"/>
                    <a:pt x="74" y="852"/>
                  </a:cubicBezTo>
                  <a:cubicBezTo>
                    <a:pt x="30" y="1219"/>
                    <a:pt x="0" y="1571"/>
                    <a:pt x="0" y="1938"/>
                  </a:cubicBezTo>
                  <a:cubicBezTo>
                    <a:pt x="0" y="2203"/>
                    <a:pt x="30" y="2320"/>
                    <a:pt x="103" y="2349"/>
                  </a:cubicBezTo>
                  <a:cubicBezTo>
                    <a:pt x="132" y="2364"/>
                    <a:pt x="147" y="2379"/>
                    <a:pt x="118" y="2393"/>
                  </a:cubicBezTo>
                  <a:cubicBezTo>
                    <a:pt x="103" y="2423"/>
                    <a:pt x="206" y="2643"/>
                    <a:pt x="279" y="2628"/>
                  </a:cubicBezTo>
                  <a:cubicBezTo>
                    <a:pt x="308" y="2628"/>
                    <a:pt x="338" y="2628"/>
                    <a:pt x="338" y="2658"/>
                  </a:cubicBezTo>
                  <a:cubicBezTo>
                    <a:pt x="338" y="2702"/>
                    <a:pt x="455" y="2731"/>
                    <a:pt x="499" y="2687"/>
                  </a:cubicBezTo>
                  <a:cubicBezTo>
                    <a:pt x="514" y="2672"/>
                    <a:pt x="543" y="2672"/>
                    <a:pt x="587" y="2672"/>
                  </a:cubicBezTo>
                  <a:cubicBezTo>
                    <a:pt x="617" y="2687"/>
                    <a:pt x="646" y="2672"/>
                    <a:pt x="661" y="2643"/>
                  </a:cubicBezTo>
                  <a:cubicBezTo>
                    <a:pt x="675" y="2628"/>
                    <a:pt x="705" y="2628"/>
                    <a:pt x="734" y="2628"/>
                  </a:cubicBezTo>
                  <a:cubicBezTo>
                    <a:pt x="749" y="2643"/>
                    <a:pt x="764" y="2628"/>
                    <a:pt x="749" y="2584"/>
                  </a:cubicBezTo>
                  <a:cubicBezTo>
                    <a:pt x="720" y="2511"/>
                    <a:pt x="764" y="2482"/>
                    <a:pt x="793" y="2555"/>
                  </a:cubicBezTo>
                  <a:cubicBezTo>
                    <a:pt x="793" y="2584"/>
                    <a:pt x="822" y="2614"/>
                    <a:pt x="837" y="2614"/>
                  </a:cubicBezTo>
                  <a:cubicBezTo>
                    <a:pt x="954" y="2526"/>
                    <a:pt x="1057" y="2423"/>
                    <a:pt x="1131" y="2291"/>
                  </a:cubicBezTo>
                  <a:cubicBezTo>
                    <a:pt x="1204" y="1997"/>
                    <a:pt x="1219" y="1689"/>
                    <a:pt x="1160" y="1395"/>
                  </a:cubicBezTo>
                  <a:cubicBezTo>
                    <a:pt x="1131" y="1219"/>
                    <a:pt x="1101" y="1043"/>
                    <a:pt x="1101" y="867"/>
                  </a:cubicBezTo>
                  <a:cubicBezTo>
                    <a:pt x="1087" y="397"/>
                    <a:pt x="1072" y="309"/>
                    <a:pt x="984" y="250"/>
                  </a:cubicBezTo>
                  <a:cubicBezTo>
                    <a:pt x="954" y="221"/>
                    <a:pt x="910" y="206"/>
                    <a:pt x="866" y="206"/>
                  </a:cubicBezTo>
                  <a:cubicBezTo>
                    <a:pt x="837" y="221"/>
                    <a:pt x="778" y="191"/>
                    <a:pt x="720" y="118"/>
                  </a:cubicBezTo>
                  <a:cubicBezTo>
                    <a:pt x="661" y="30"/>
                    <a:pt x="602" y="0"/>
                    <a:pt x="558" y="0"/>
                  </a:cubicBezTo>
                  <a:cubicBezTo>
                    <a:pt x="499" y="0"/>
                    <a:pt x="470" y="15"/>
                    <a:pt x="470" y="30"/>
                  </a:cubicBezTo>
                  <a:close/>
                  <a:moveTo>
                    <a:pt x="426" y="940"/>
                  </a:moveTo>
                  <a:cubicBezTo>
                    <a:pt x="426" y="984"/>
                    <a:pt x="352" y="984"/>
                    <a:pt x="338" y="925"/>
                  </a:cubicBezTo>
                  <a:cubicBezTo>
                    <a:pt x="338" y="911"/>
                    <a:pt x="338" y="896"/>
                    <a:pt x="382" y="896"/>
                  </a:cubicBezTo>
                  <a:cubicBezTo>
                    <a:pt x="397" y="896"/>
                    <a:pt x="411" y="911"/>
                    <a:pt x="426" y="940"/>
                  </a:cubicBezTo>
                  <a:close/>
                  <a:moveTo>
                    <a:pt x="499" y="2335"/>
                  </a:moveTo>
                  <a:cubicBezTo>
                    <a:pt x="499" y="2364"/>
                    <a:pt x="499" y="2393"/>
                    <a:pt x="470" y="2408"/>
                  </a:cubicBezTo>
                  <a:cubicBezTo>
                    <a:pt x="441" y="2437"/>
                    <a:pt x="397" y="2379"/>
                    <a:pt x="411" y="2320"/>
                  </a:cubicBezTo>
                  <a:cubicBezTo>
                    <a:pt x="426" y="2261"/>
                    <a:pt x="514" y="2276"/>
                    <a:pt x="499" y="2335"/>
                  </a:cubicBezTo>
                  <a:close/>
                  <a:moveTo>
                    <a:pt x="675" y="2393"/>
                  </a:moveTo>
                  <a:cubicBezTo>
                    <a:pt x="675" y="2408"/>
                    <a:pt x="661" y="2423"/>
                    <a:pt x="646" y="2423"/>
                  </a:cubicBezTo>
                  <a:cubicBezTo>
                    <a:pt x="631" y="2423"/>
                    <a:pt x="617" y="2408"/>
                    <a:pt x="617" y="2393"/>
                  </a:cubicBezTo>
                  <a:cubicBezTo>
                    <a:pt x="617" y="2379"/>
                    <a:pt x="631" y="2364"/>
                    <a:pt x="646" y="2364"/>
                  </a:cubicBezTo>
                  <a:cubicBezTo>
                    <a:pt x="661" y="2364"/>
                    <a:pt x="675" y="2379"/>
                    <a:pt x="675" y="2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724914" y="1555576"/>
              <a:ext cx="37221" cy="94431"/>
            </a:xfrm>
            <a:custGeom>
              <a:avLst/>
              <a:gdLst/>
              <a:ahLst/>
              <a:cxnLst/>
              <a:rect l="l" t="t" r="r" b="b"/>
              <a:pathLst>
                <a:path w="1175" h="2981" extrusionOk="0">
                  <a:moveTo>
                    <a:pt x="426" y="88"/>
                  </a:moveTo>
                  <a:cubicBezTo>
                    <a:pt x="426" y="132"/>
                    <a:pt x="426" y="176"/>
                    <a:pt x="397" y="176"/>
                  </a:cubicBezTo>
                  <a:cubicBezTo>
                    <a:pt x="368" y="191"/>
                    <a:pt x="353" y="176"/>
                    <a:pt x="368" y="176"/>
                  </a:cubicBezTo>
                  <a:cubicBezTo>
                    <a:pt x="368" y="176"/>
                    <a:pt x="368" y="147"/>
                    <a:pt x="338" y="147"/>
                  </a:cubicBezTo>
                  <a:cubicBezTo>
                    <a:pt x="265" y="118"/>
                    <a:pt x="147" y="118"/>
                    <a:pt x="147" y="147"/>
                  </a:cubicBezTo>
                  <a:cubicBezTo>
                    <a:pt x="133" y="191"/>
                    <a:pt x="103" y="220"/>
                    <a:pt x="74" y="250"/>
                  </a:cubicBezTo>
                  <a:cubicBezTo>
                    <a:pt x="15" y="309"/>
                    <a:pt x="1" y="338"/>
                    <a:pt x="1" y="455"/>
                  </a:cubicBezTo>
                  <a:cubicBezTo>
                    <a:pt x="1" y="529"/>
                    <a:pt x="15" y="954"/>
                    <a:pt x="15" y="1395"/>
                  </a:cubicBezTo>
                  <a:cubicBezTo>
                    <a:pt x="15" y="1674"/>
                    <a:pt x="30" y="1953"/>
                    <a:pt x="59" y="2232"/>
                  </a:cubicBezTo>
                  <a:cubicBezTo>
                    <a:pt x="89" y="2232"/>
                    <a:pt x="89" y="2261"/>
                    <a:pt x="59" y="2305"/>
                  </a:cubicBezTo>
                  <a:cubicBezTo>
                    <a:pt x="45" y="2349"/>
                    <a:pt x="74" y="2599"/>
                    <a:pt x="133" y="2599"/>
                  </a:cubicBezTo>
                  <a:cubicBezTo>
                    <a:pt x="147" y="2599"/>
                    <a:pt x="147" y="2599"/>
                    <a:pt x="147" y="2613"/>
                  </a:cubicBezTo>
                  <a:cubicBezTo>
                    <a:pt x="133" y="2628"/>
                    <a:pt x="397" y="2936"/>
                    <a:pt x="441" y="2922"/>
                  </a:cubicBezTo>
                  <a:cubicBezTo>
                    <a:pt x="485" y="2922"/>
                    <a:pt x="529" y="2922"/>
                    <a:pt x="558" y="2951"/>
                  </a:cubicBezTo>
                  <a:cubicBezTo>
                    <a:pt x="632" y="2980"/>
                    <a:pt x="647" y="2980"/>
                    <a:pt x="661" y="2951"/>
                  </a:cubicBezTo>
                  <a:cubicBezTo>
                    <a:pt x="676" y="2907"/>
                    <a:pt x="676" y="2922"/>
                    <a:pt x="676" y="2951"/>
                  </a:cubicBezTo>
                  <a:cubicBezTo>
                    <a:pt x="676" y="2966"/>
                    <a:pt x="705" y="2951"/>
                    <a:pt x="749" y="2907"/>
                  </a:cubicBezTo>
                  <a:cubicBezTo>
                    <a:pt x="793" y="2878"/>
                    <a:pt x="808" y="2834"/>
                    <a:pt x="823" y="2790"/>
                  </a:cubicBezTo>
                  <a:cubicBezTo>
                    <a:pt x="823" y="2775"/>
                    <a:pt x="837" y="2760"/>
                    <a:pt x="867" y="2746"/>
                  </a:cubicBezTo>
                  <a:cubicBezTo>
                    <a:pt x="925" y="2716"/>
                    <a:pt x="969" y="2672"/>
                    <a:pt x="1014" y="2628"/>
                  </a:cubicBezTo>
                  <a:cubicBezTo>
                    <a:pt x="1087" y="2584"/>
                    <a:pt x="1116" y="2511"/>
                    <a:pt x="1116" y="2437"/>
                  </a:cubicBezTo>
                  <a:cubicBezTo>
                    <a:pt x="1116" y="2379"/>
                    <a:pt x="1116" y="2349"/>
                    <a:pt x="1087" y="2349"/>
                  </a:cubicBezTo>
                  <a:cubicBezTo>
                    <a:pt x="1072" y="2349"/>
                    <a:pt x="1087" y="2320"/>
                    <a:pt x="1116" y="2290"/>
                  </a:cubicBezTo>
                  <a:cubicBezTo>
                    <a:pt x="1146" y="2261"/>
                    <a:pt x="1175" y="2202"/>
                    <a:pt x="1160" y="2056"/>
                  </a:cubicBezTo>
                  <a:cubicBezTo>
                    <a:pt x="1160" y="1894"/>
                    <a:pt x="1160" y="1865"/>
                    <a:pt x="1102" y="1835"/>
                  </a:cubicBezTo>
                  <a:cubicBezTo>
                    <a:pt x="1028" y="1821"/>
                    <a:pt x="1028" y="1806"/>
                    <a:pt x="1116" y="1806"/>
                  </a:cubicBezTo>
                  <a:cubicBezTo>
                    <a:pt x="1146" y="1806"/>
                    <a:pt x="1160" y="1777"/>
                    <a:pt x="1160" y="1718"/>
                  </a:cubicBezTo>
                  <a:cubicBezTo>
                    <a:pt x="1160" y="1659"/>
                    <a:pt x="1146" y="1483"/>
                    <a:pt x="1146" y="1292"/>
                  </a:cubicBezTo>
                  <a:cubicBezTo>
                    <a:pt x="1131" y="1145"/>
                    <a:pt x="1116" y="999"/>
                    <a:pt x="1102" y="852"/>
                  </a:cubicBezTo>
                  <a:cubicBezTo>
                    <a:pt x="1087" y="778"/>
                    <a:pt x="1072" y="720"/>
                    <a:pt x="1072" y="646"/>
                  </a:cubicBezTo>
                  <a:cubicBezTo>
                    <a:pt x="1072" y="573"/>
                    <a:pt x="1043" y="499"/>
                    <a:pt x="999" y="441"/>
                  </a:cubicBezTo>
                  <a:cubicBezTo>
                    <a:pt x="969" y="411"/>
                    <a:pt x="940" y="367"/>
                    <a:pt x="896" y="338"/>
                  </a:cubicBezTo>
                  <a:cubicBezTo>
                    <a:pt x="852" y="323"/>
                    <a:pt x="808" y="294"/>
                    <a:pt x="779" y="250"/>
                  </a:cubicBezTo>
                  <a:cubicBezTo>
                    <a:pt x="735" y="206"/>
                    <a:pt x="691" y="162"/>
                    <a:pt x="676" y="176"/>
                  </a:cubicBezTo>
                  <a:cubicBezTo>
                    <a:pt x="661" y="176"/>
                    <a:pt x="647" y="162"/>
                    <a:pt x="632" y="132"/>
                  </a:cubicBezTo>
                  <a:cubicBezTo>
                    <a:pt x="588" y="74"/>
                    <a:pt x="514" y="30"/>
                    <a:pt x="441" y="15"/>
                  </a:cubicBezTo>
                  <a:cubicBezTo>
                    <a:pt x="426" y="0"/>
                    <a:pt x="412" y="44"/>
                    <a:pt x="426" y="88"/>
                  </a:cubicBezTo>
                  <a:close/>
                  <a:moveTo>
                    <a:pt x="470" y="514"/>
                  </a:moveTo>
                  <a:cubicBezTo>
                    <a:pt x="470" y="514"/>
                    <a:pt x="441" y="543"/>
                    <a:pt x="426" y="543"/>
                  </a:cubicBezTo>
                  <a:cubicBezTo>
                    <a:pt x="397" y="558"/>
                    <a:pt x="382" y="543"/>
                    <a:pt x="397" y="529"/>
                  </a:cubicBezTo>
                  <a:cubicBezTo>
                    <a:pt x="397" y="529"/>
                    <a:pt x="470" y="499"/>
                    <a:pt x="470" y="514"/>
                  </a:cubicBezTo>
                  <a:close/>
                  <a:moveTo>
                    <a:pt x="940" y="2026"/>
                  </a:moveTo>
                  <a:cubicBezTo>
                    <a:pt x="940" y="2041"/>
                    <a:pt x="925" y="2056"/>
                    <a:pt x="911" y="2041"/>
                  </a:cubicBezTo>
                  <a:cubicBezTo>
                    <a:pt x="896" y="2026"/>
                    <a:pt x="881" y="2012"/>
                    <a:pt x="881" y="1982"/>
                  </a:cubicBezTo>
                  <a:cubicBezTo>
                    <a:pt x="881" y="1967"/>
                    <a:pt x="896" y="1953"/>
                    <a:pt x="911" y="1967"/>
                  </a:cubicBezTo>
                  <a:cubicBezTo>
                    <a:pt x="925" y="1982"/>
                    <a:pt x="940" y="1997"/>
                    <a:pt x="940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624940" y="1563938"/>
              <a:ext cx="34909" cy="75836"/>
            </a:xfrm>
            <a:custGeom>
              <a:avLst/>
              <a:gdLst/>
              <a:ahLst/>
              <a:cxnLst/>
              <a:rect l="l" t="t" r="r" b="b"/>
              <a:pathLst>
                <a:path w="1102" h="2394" extrusionOk="0">
                  <a:moveTo>
                    <a:pt x="264" y="45"/>
                  </a:moveTo>
                  <a:cubicBezTo>
                    <a:pt x="235" y="89"/>
                    <a:pt x="191" y="118"/>
                    <a:pt x="147" y="133"/>
                  </a:cubicBezTo>
                  <a:cubicBezTo>
                    <a:pt x="88" y="162"/>
                    <a:pt x="74" y="191"/>
                    <a:pt x="44" y="309"/>
                  </a:cubicBezTo>
                  <a:cubicBezTo>
                    <a:pt x="0" y="544"/>
                    <a:pt x="44" y="793"/>
                    <a:pt x="147" y="999"/>
                  </a:cubicBezTo>
                  <a:cubicBezTo>
                    <a:pt x="206" y="1175"/>
                    <a:pt x="206" y="1190"/>
                    <a:pt x="176" y="1586"/>
                  </a:cubicBezTo>
                  <a:cubicBezTo>
                    <a:pt x="162" y="1733"/>
                    <a:pt x="162" y="1865"/>
                    <a:pt x="176" y="2012"/>
                  </a:cubicBezTo>
                  <a:cubicBezTo>
                    <a:pt x="206" y="2041"/>
                    <a:pt x="206" y="2070"/>
                    <a:pt x="206" y="2100"/>
                  </a:cubicBezTo>
                  <a:cubicBezTo>
                    <a:pt x="206" y="2188"/>
                    <a:pt x="279" y="2291"/>
                    <a:pt x="338" y="2291"/>
                  </a:cubicBezTo>
                  <a:cubicBezTo>
                    <a:pt x="352" y="2276"/>
                    <a:pt x="367" y="2291"/>
                    <a:pt x="382" y="2320"/>
                  </a:cubicBezTo>
                  <a:cubicBezTo>
                    <a:pt x="382" y="2364"/>
                    <a:pt x="485" y="2393"/>
                    <a:pt x="558" y="2379"/>
                  </a:cubicBezTo>
                  <a:cubicBezTo>
                    <a:pt x="631" y="2364"/>
                    <a:pt x="690" y="2320"/>
                    <a:pt x="749" y="2276"/>
                  </a:cubicBezTo>
                  <a:cubicBezTo>
                    <a:pt x="866" y="2173"/>
                    <a:pt x="1028" y="1909"/>
                    <a:pt x="998" y="1850"/>
                  </a:cubicBezTo>
                  <a:cubicBezTo>
                    <a:pt x="998" y="1792"/>
                    <a:pt x="1013" y="1748"/>
                    <a:pt x="1028" y="1689"/>
                  </a:cubicBezTo>
                  <a:cubicBezTo>
                    <a:pt x="1087" y="1380"/>
                    <a:pt x="1101" y="1072"/>
                    <a:pt x="1072" y="764"/>
                  </a:cubicBezTo>
                  <a:cubicBezTo>
                    <a:pt x="1013" y="558"/>
                    <a:pt x="925" y="368"/>
                    <a:pt x="793" y="191"/>
                  </a:cubicBezTo>
                  <a:lnTo>
                    <a:pt x="690" y="133"/>
                  </a:lnTo>
                  <a:cubicBezTo>
                    <a:pt x="617" y="103"/>
                    <a:pt x="617" y="103"/>
                    <a:pt x="617" y="162"/>
                  </a:cubicBezTo>
                  <a:cubicBezTo>
                    <a:pt x="602" y="206"/>
                    <a:pt x="587" y="250"/>
                    <a:pt x="573" y="279"/>
                  </a:cubicBezTo>
                  <a:cubicBezTo>
                    <a:pt x="543" y="309"/>
                    <a:pt x="529" y="309"/>
                    <a:pt x="514" y="279"/>
                  </a:cubicBezTo>
                  <a:cubicBezTo>
                    <a:pt x="499" y="250"/>
                    <a:pt x="499" y="206"/>
                    <a:pt x="514" y="177"/>
                  </a:cubicBezTo>
                  <a:cubicBezTo>
                    <a:pt x="529" y="147"/>
                    <a:pt x="543" y="103"/>
                    <a:pt x="543" y="59"/>
                  </a:cubicBezTo>
                  <a:cubicBezTo>
                    <a:pt x="543" y="15"/>
                    <a:pt x="529" y="0"/>
                    <a:pt x="485" y="15"/>
                  </a:cubicBezTo>
                  <a:cubicBezTo>
                    <a:pt x="441" y="30"/>
                    <a:pt x="397" y="30"/>
                    <a:pt x="352" y="15"/>
                  </a:cubicBezTo>
                  <a:cubicBezTo>
                    <a:pt x="308" y="0"/>
                    <a:pt x="279" y="0"/>
                    <a:pt x="264" y="45"/>
                  </a:cubicBezTo>
                  <a:close/>
                  <a:moveTo>
                    <a:pt x="587" y="984"/>
                  </a:moveTo>
                  <a:cubicBezTo>
                    <a:pt x="587" y="1013"/>
                    <a:pt x="573" y="999"/>
                    <a:pt x="573" y="955"/>
                  </a:cubicBezTo>
                  <a:cubicBezTo>
                    <a:pt x="573" y="911"/>
                    <a:pt x="573" y="881"/>
                    <a:pt x="587" y="896"/>
                  </a:cubicBezTo>
                  <a:cubicBezTo>
                    <a:pt x="587" y="925"/>
                    <a:pt x="587" y="955"/>
                    <a:pt x="587" y="984"/>
                  </a:cubicBezTo>
                  <a:close/>
                  <a:moveTo>
                    <a:pt x="1042" y="1028"/>
                  </a:moveTo>
                  <a:cubicBezTo>
                    <a:pt x="1028" y="1058"/>
                    <a:pt x="1028" y="1087"/>
                    <a:pt x="1028" y="1102"/>
                  </a:cubicBezTo>
                  <a:cubicBezTo>
                    <a:pt x="1028" y="1102"/>
                    <a:pt x="1013" y="1131"/>
                    <a:pt x="984" y="1146"/>
                  </a:cubicBezTo>
                  <a:cubicBezTo>
                    <a:pt x="910" y="1190"/>
                    <a:pt x="910" y="1146"/>
                    <a:pt x="969" y="1087"/>
                  </a:cubicBezTo>
                  <a:cubicBezTo>
                    <a:pt x="998" y="1058"/>
                    <a:pt x="1013" y="1043"/>
                    <a:pt x="984" y="1013"/>
                  </a:cubicBezTo>
                  <a:cubicBezTo>
                    <a:pt x="969" y="984"/>
                    <a:pt x="954" y="969"/>
                    <a:pt x="984" y="955"/>
                  </a:cubicBezTo>
                  <a:cubicBezTo>
                    <a:pt x="1057" y="940"/>
                    <a:pt x="1072" y="955"/>
                    <a:pt x="1042" y="1028"/>
                  </a:cubicBezTo>
                  <a:close/>
                  <a:moveTo>
                    <a:pt x="558" y="1513"/>
                  </a:moveTo>
                  <a:cubicBezTo>
                    <a:pt x="543" y="1542"/>
                    <a:pt x="529" y="1557"/>
                    <a:pt x="485" y="1557"/>
                  </a:cubicBezTo>
                  <a:cubicBezTo>
                    <a:pt x="441" y="1557"/>
                    <a:pt x="441" y="1557"/>
                    <a:pt x="455" y="1513"/>
                  </a:cubicBezTo>
                  <a:cubicBezTo>
                    <a:pt x="485" y="1469"/>
                    <a:pt x="573" y="1439"/>
                    <a:pt x="558" y="1513"/>
                  </a:cubicBezTo>
                  <a:close/>
                  <a:moveTo>
                    <a:pt x="338" y="1909"/>
                  </a:moveTo>
                  <a:cubicBezTo>
                    <a:pt x="338" y="1924"/>
                    <a:pt x="338" y="1938"/>
                    <a:pt x="323" y="1938"/>
                  </a:cubicBezTo>
                  <a:cubicBezTo>
                    <a:pt x="294" y="1938"/>
                    <a:pt x="279" y="1924"/>
                    <a:pt x="279" y="1909"/>
                  </a:cubicBezTo>
                  <a:cubicBezTo>
                    <a:pt x="279" y="1894"/>
                    <a:pt x="279" y="1880"/>
                    <a:pt x="294" y="1880"/>
                  </a:cubicBezTo>
                  <a:cubicBezTo>
                    <a:pt x="323" y="1880"/>
                    <a:pt x="338" y="1894"/>
                    <a:pt x="338" y="1909"/>
                  </a:cubicBezTo>
                  <a:close/>
                  <a:moveTo>
                    <a:pt x="485" y="2070"/>
                  </a:moveTo>
                  <a:cubicBezTo>
                    <a:pt x="514" y="2070"/>
                    <a:pt x="514" y="2070"/>
                    <a:pt x="485" y="2115"/>
                  </a:cubicBezTo>
                  <a:cubicBezTo>
                    <a:pt x="441" y="2159"/>
                    <a:pt x="367" y="2129"/>
                    <a:pt x="397" y="2056"/>
                  </a:cubicBezTo>
                  <a:cubicBezTo>
                    <a:pt x="411" y="2026"/>
                    <a:pt x="411" y="2012"/>
                    <a:pt x="426" y="2041"/>
                  </a:cubicBezTo>
                  <a:cubicBezTo>
                    <a:pt x="441" y="2056"/>
                    <a:pt x="455" y="2070"/>
                    <a:pt x="485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1190" y="1570464"/>
              <a:ext cx="1901" cy="1869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16" y="29"/>
                  </a:moveTo>
                  <a:cubicBezTo>
                    <a:pt x="16" y="44"/>
                    <a:pt x="30" y="59"/>
                    <a:pt x="45" y="59"/>
                  </a:cubicBezTo>
                  <a:cubicBezTo>
                    <a:pt x="45" y="59"/>
                    <a:pt x="60" y="44"/>
                    <a:pt x="60" y="29"/>
                  </a:cubicBezTo>
                  <a:cubicBezTo>
                    <a:pt x="60" y="15"/>
                    <a:pt x="45" y="0"/>
                    <a:pt x="30" y="15"/>
                  </a:cubicBezTo>
                  <a:cubicBezTo>
                    <a:pt x="16" y="0"/>
                    <a:pt x="1" y="15"/>
                    <a:pt x="1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872341" y="1611835"/>
              <a:ext cx="36778" cy="104662"/>
            </a:xfrm>
            <a:custGeom>
              <a:avLst/>
              <a:gdLst/>
              <a:ahLst/>
              <a:cxnLst/>
              <a:rect l="l" t="t" r="r" b="b"/>
              <a:pathLst>
                <a:path w="1161" h="3304" extrusionOk="0">
                  <a:moveTo>
                    <a:pt x="558" y="59"/>
                  </a:moveTo>
                  <a:cubicBezTo>
                    <a:pt x="529" y="103"/>
                    <a:pt x="485" y="118"/>
                    <a:pt x="441" y="103"/>
                  </a:cubicBezTo>
                  <a:cubicBezTo>
                    <a:pt x="411" y="89"/>
                    <a:pt x="382" y="103"/>
                    <a:pt x="353" y="162"/>
                  </a:cubicBezTo>
                  <a:cubicBezTo>
                    <a:pt x="338" y="206"/>
                    <a:pt x="323" y="236"/>
                    <a:pt x="309" y="236"/>
                  </a:cubicBezTo>
                  <a:cubicBezTo>
                    <a:pt x="250" y="324"/>
                    <a:pt x="221" y="426"/>
                    <a:pt x="206" y="529"/>
                  </a:cubicBezTo>
                  <a:cubicBezTo>
                    <a:pt x="206" y="529"/>
                    <a:pt x="206" y="573"/>
                    <a:pt x="191" y="603"/>
                  </a:cubicBezTo>
                  <a:cubicBezTo>
                    <a:pt x="177" y="647"/>
                    <a:pt x="177" y="705"/>
                    <a:pt x="191" y="764"/>
                  </a:cubicBezTo>
                  <a:cubicBezTo>
                    <a:pt x="221" y="823"/>
                    <a:pt x="206" y="852"/>
                    <a:pt x="177" y="881"/>
                  </a:cubicBezTo>
                  <a:cubicBezTo>
                    <a:pt x="118" y="1087"/>
                    <a:pt x="74" y="1307"/>
                    <a:pt x="88" y="1527"/>
                  </a:cubicBezTo>
                  <a:cubicBezTo>
                    <a:pt x="88" y="1586"/>
                    <a:pt x="88" y="1616"/>
                    <a:pt x="74" y="1616"/>
                  </a:cubicBezTo>
                  <a:cubicBezTo>
                    <a:pt x="74" y="1616"/>
                    <a:pt x="74" y="1660"/>
                    <a:pt x="103" y="1704"/>
                  </a:cubicBezTo>
                  <a:cubicBezTo>
                    <a:pt x="118" y="1762"/>
                    <a:pt x="133" y="1806"/>
                    <a:pt x="103" y="1836"/>
                  </a:cubicBezTo>
                  <a:cubicBezTo>
                    <a:pt x="74" y="1865"/>
                    <a:pt x="59" y="1880"/>
                    <a:pt x="30" y="2100"/>
                  </a:cubicBezTo>
                  <a:cubicBezTo>
                    <a:pt x="15" y="2217"/>
                    <a:pt x="15" y="2232"/>
                    <a:pt x="59" y="2203"/>
                  </a:cubicBezTo>
                  <a:cubicBezTo>
                    <a:pt x="103" y="2188"/>
                    <a:pt x="118" y="2203"/>
                    <a:pt x="103" y="2232"/>
                  </a:cubicBezTo>
                  <a:cubicBezTo>
                    <a:pt x="88" y="2261"/>
                    <a:pt x="103" y="2276"/>
                    <a:pt x="133" y="2261"/>
                  </a:cubicBezTo>
                  <a:cubicBezTo>
                    <a:pt x="177" y="2261"/>
                    <a:pt x="191" y="2261"/>
                    <a:pt x="177" y="2276"/>
                  </a:cubicBezTo>
                  <a:cubicBezTo>
                    <a:pt x="162" y="2291"/>
                    <a:pt x="147" y="2306"/>
                    <a:pt x="118" y="2306"/>
                  </a:cubicBezTo>
                  <a:cubicBezTo>
                    <a:pt x="88" y="2320"/>
                    <a:pt x="59" y="2320"/>
                    <a:pt x="44" y="2350"/>
                  </a:cubicBezTo>
                  <a:cubicBezTo>
                    <a:pt x="0" y="2379"/>
                    <a:pt x="0" y="2394"/>
                    <a:pt x="44" y="2540"/>
                  </a:cubicBezTo>
                  <a:cubicBezTo>
                    <a:pt x="74" y="2614"/>
                    <a:pt x="88" y="2702"/>
                    <a:pt x="103" y="2775"/>
                  </a:cubicBezTo>
                  <a:cubicBezTo>
                    <a:pt x="103" y="2805"/>
                    <a:pt x="118" y="2849"/>
                    <a:pt x="147" y="2849"/>
                  </a:cubicBezTo>
                  <a:cubicBezTo>
                    <a:pt x="162" y="2893"/>
                    <a:pt x="177" y="2937"/>
                    <a:pt x="177" y="2981"/>
                  </a:cubicBezTo>
                  <a:cubicBezTo>
                    <a:pt x="177" y="3098"/>
                    <a:pt x="250" y="3186"/>
                    <a:pt x="309" y="3157"/>
                  </a:cubicBezTo>
                  <a:cubicBezTo>
                    <a:pt x="323" y="3157"/>
                    <a:pt x="323" y="3157"/>
                    <a:pt x="323" y="3186"/>
                  </a:cubicBezTo>
                  <a:cubicBezTo>
                    <a:pt x="323" y="3245"/>
                    <a:pt x="382" y="3274"/>
                    <a:pt x="514" y="3289"/>
                  </a:cubicBezTo>
                  <a:cubicBezTo>
                    <a:pt x="588" y="3304"/>
                    <a:pt x="632" y="3289"/>
                    <a:pt x="632" y="3274"/>
                  </a:cubicBezTo>
                  <a:cubicBezTo>
                    <a:pt x="632" y="3260"/>
                    <a:pt x="676" y="3216"/>
                    <a:pt x="720" y="3186"/>
                  </a:cubicBezTo>
                  <a:cubicBezTo>
                    <a:pt x="867" y="3040"/>
                    <a:pt x="969" y="2849"/>
                    <a:pt x="999" y="2643"/>
                  </a:cubicBezTo>
                  <a:cubicBezTo>
                    <a:pt x="999" y="2599"/>
                    <a:pt x="999" y="2570"/>
                    <a:pt x="1013" y="2526"/>
                  </a:cubicBezTo>
                  <a:cubicBezTo>
                    <a:pt x="1057" y="2526"/>
                    <a:pt x="1072" y="2408"/>
                    <a:pt x="1043" y="2379"/>
                  </a:cubicBezTo>
                  <a:cubicBezTo>
                    <a:pt x="999" y="2364"/>
                    <a:pt x="1013" y="2364"/>
                    <a:pt x="1043" y="2350"/>
                  </a:cubicBezTo>
                  <a:cubicBezTo>
                    <a:pt x="1057" y="2335"/>
                    <a:pt x="1087" y="2188"/>
                    <a:pt x="1043" y="2159"/>
                  </a:cubicBezTo>
                  <a:cubicBezTo>
                    <a:pt x="999" y="2144"/>
                    <a:pt x="1013" y="2129"/>
                    <a:pt x="1057" y="2115"/>
                  </a:cubicBezTo>
                  <a:cubicBezTo>
                    <a:pt x="1072" y="2085"/>
                    <a:pt x="1087" y="2056"/>
                    <a:pt x="1101" y="2027"/>
                  </a:cubicBezTo>
                  <a:cubicBezTo>
                    <a:pt x="1101" y="1997"/>
                    <a:pt x="1101" y="1733"/>
                    <a:pt x="1116" y="1454"/>
                  </a:cubicBezTo>
                  <a:cubicBezTo>
                    <a:pt x="1131" y="999"/>
                    <a:pt x="1116" y="926"/>
                    <a:pt x="1087" y="926"/>
                  </a:cubicBezTo>
                  <a:cubicBezTo>
                    <a:pt x="1057" y="926"/>
                    <a:pt x="1043" y="940"/>
                    <a:pt x="1043" y="955"/>
                  </a:cubicBezTo>
                  <a:cubicBezTo>
                    <a:pt x="1043" y="970"/>
                    <a:pt x="1028" y="984"/>
                    <a:pt x="1013" y="984"/>
                  </a:cubicBezTo>
                  <a:cubicBezTo>
                    <a:pt x="955" y="984"/>
                    <a:pt x="1043" y="896"/>
                    <a:pt x="1101" y="896"/>
                  </a:cubicBezTo>
                  <a:cubicBezTo>
                    <a:pt x="1146" y="896"/>
                    <a:pt x="1131" y="896"/>
                    <a:pt x="1087" y="852"/>
                  </a:cubicBezTo>
                  <a:cubicBezTo>
                    <a:pt x="1043" y="823"/>
                    <a:pt x="1028" y="808"/>
                    <a:pt x="1087" y="837"/>
                  </a:cubicBezTo>
                  <a:cubicBezTo>
                    <a:pt x="1146" y="852"/>
                    <a:pt x="1146" y="837"/>
                    <a:pt x="1146" y="676"/>
                  </a:cubicBezTo>
                  <a:cubicBezTo>
                    <a:pt x="1160" y="588"/>
                    <a:pt x="1146" y="514"/>
                    <a:pt x="1101" y="426"/>
                  </a:cubicBezTo>
                  <a:cubicBezTo>
                    <a:pt x="1072" y="397"/>
                    <a:pt x="1043" y="338"/>
                    <a:pt x="1028" y="309"/>
                  </a:cubicBezTo>
                  <a:cubicBezTo>
                    <a:pt x="1013" y="280"/>
                    <a:pt x="984" y="265"/>
                    <a:pt x="940" y="250"/>
                  </a:cubicBezTo>
                  <a:cubicBezTo>
                    <a:pt x="925" y="250"/>
                    <a:pt x="896" y="250"/>
                    <a:pt x="896" y="236"/>
                  </a:cubicBezTo>
                  <a:cubicBezTo>
                    <a:pt x="896" y="221"/>
                    <a:pt x="881" y="206"/>
                    <a:pt x="867" y="206"/>
                  </a:cubicBezTo>
                  <a:cubicBezTo>
                    <a:pt x="852" y="206"/>
                    <a:pt x="823" y="177"/>
                    <a:pt x="823" y="147"/>
                  </a:cubicBezTo>
                  <a:cubicBezTo>
                    <a:pt x="823" y="118"/>
                    <a:pt x="823" y="89"/>
                    <a:pt x="793" y="89"/>
                  </a:cubicBezTo>
                  <a:cubicBezTo>
                    <a:pt x="764" y="89"/>
                    <a:pt x="734" y="74"/>
                    <a:pt x="720" y="59"/>
                  </a:cubicBezTo>
                  <a:cubicBezTo>
                    <a:pt x="661" y="1"/>
                    <a:pt x="602" y="1"/>
                    <a:pt x="529" y="74"/>
                  </a:cubicBezTo>
                  <a:close/>
                  <a:moveTo>
                    <a:pt x="823" y="544"/>
                  </a:moveTo>
                  <a:cubicBezTo>
                    <a:pt x="823" y="558"/>
                    <a:pt x="808" y="558"/>
                    <a:pt x="808" y="529"/>
                  </a:cubicBezTo>
                  <a:cubicBezTo>
                    <a:pt x="808" y="485"/>
                    <a:pt x="808" y="470"/>
                    <a:pt x="823" y="485"/>
                  </a:cubicBezTo>
                  <a:cubicBezTo>
                    <a:pt x="837" y="500"/>
                    <a:pt x="837" y="514"/>
                    <a:pt x="823" y="544"/>
                  </a:cubicBezTo>
                  <a:close/>
                  <a:moveTo>
                    <a:pt x="911" y="1102"/>
                  </a:moveTo>
                  <a:cubicBezTo>
                    <a:pt x="896" y="1116"/>
                    <a:pt x="867" y="1116"/>
                    <a:pt x="852" y="1102"/>
                  </a:cubicBezTo>
                  <a:cubicBezTo>
                    <a:pt x="837" y="1102"/>
                    <a:pt x="837" y="1087"/>
                    <a:pt x="867" y="1087"/>
                  </a:cubicBezTo>
                  <a:cubicBezTo>
                    <a:pt x="896" y="1087"/>
                    <a:pt x="925" y="1102"/>
                    <a:pt x="911" y="1102"/>
                  </a:cubicBezTo>
                  <a:close/>
                  <a:moveTo>
                    <a:pt x="411" y="1263"/>
                  </a:moveTo>
                  <a:cubicBezTo>
                    <a:pt x="411" y="1278"/>
                    <a:pt x="397" y="1278"/>
                    <a:pt x="397" y="1248"/>
                  </a:cubicBezTo>
                  <a:cubicBezTo>
                    <a:pt x="397" y="1219"/>
                    <a:pt x="397" y="1204"/>
                    <a:pt x="411" y="1204"/>
                  </a:cubicBezTo>
                  <a:cubicBezTo>
                    <a:pt x="411" y="1219"/>
                    <a:pt x="411" y="1248"/>
                    <a:pt x="411" y="1263"/>
                  </a:cubicBezTo>
                  <a:close/>
                  <a:moveTo>
                    <a:pt x="1057" y="1351"/>
                  </a:moveTo>
                  <a:cubicBezTo>
                    <a:pt x="1057" y="1351"/>
                    <a:pt x="1043" y="1366"/>
                    <a:pt x="1013" y="1366"/>
                  </a:cubicBezTo>
                  <a:cubicBezTo>
                    <a:pt x="984" y="1366"/>
                    <a:pt x="969" y="1351"/>
                    <a:pt x="969" y="1351"/>
                  </a:cubicBezTo>
                  <a:cubicBezTo>
                    <a:pt x="969" y="1337"/>
                    <a:pt x="984" y="1322"/>
                    <a:pt x="1013" y="1322"/>
                  </a:cubicBezTo>
                  <a:cubicBezTo>
                    <a:pt x="1043" y="1322"/>
                    <a:pt x="1057" y="1337"/>
                    <a:pt x="1057" y="1351"/>
                  </a:cubicBezTo>
                  <a:close/>
                  <a:moveTo>
                    <a:pt x="544" y="1454"/>
                  </a:moveTo>
                  <a:cubicBezTo>
                    <a:pt x="529" y="1469"/>
                    <a:pt x="514" y="1469"/>
                    <a:pt x="500" y="1483"/>
                  </a:cubicBezTo>
                  <a:cubicBezTo>
                    <a:pt x="470" y="1483"/>
                    <a:pt x="470" y="1469"/>
                    <a:pt x="500" y="1454"/>
                  </a:cubicBezTo>
                  <a:cubicBezTo>
                    <a:pt x="514" y="1439"/>
                    <a:pt x="558" y="1425"/>
                    <a:pt x="544" y="1454"/>
                  </a:cubicBezTo>
                  <a:close/>
                  <a:moveTo>
                    <a:pt x="896" y="1762"/>
                  </a:moveTo>
                  <a:cubicBezTo>
                    <a:pt x="881" y="1777"/>
                    <a:pt x="881" y="1792"/>
                    <a:pt x="867" y="1792"/>
                  </a:cubicBezTo>
                  <a:cubicBezTo>
                    <a:pt x="852" y="1792"/>
                    <a:pt x="837" y="1792"/>
                    <a:pt x="837" y="1792"/>
                  </a:cubicBezTo>
                  <a:cubicBezTo>
                    <a:pt x="837" y="1762"/>
                    <a:pt x="852" y="1762"/>
                    <a:pt x="867" y="1762"/>
                  </a:cubicBezTo>
                  <a:cubicBezTo>
                    <a:pt x="881" y="1762"/>
                    <a:pt x="896" y="1762"/>
                    <a:pt x="896" y="1762"/>
                  </a:cubicBezTo>
                  <a:close/>
                  <a:moveTo>
                    <a:pt x="764" y="2115"/>
                  </a:moveTo>
                  <a:cubicBezTo>
                    <a:pt x="793" y="2144"/>
                    <a:pt x="779" y="2144"/>
                    <a:pt x="734" y="2115"/>
                  </a:cubicBezTo>
                  <a:cubicBezTo>
                    <a:pt x="690" y="2100"/>
                    <a:pt x="661" y="2056"/>
                    <a:pt x="676" y="1997"/>
                  </a:cubicBezTo>
                  <a:lnTo>
                    <a:pt x="676" y="1924"/>
                  </a:lnTo>
                  <a:lnTo>
                    <a:pt x="705" y="1997"/>
                  </a:lnTo>
                  <a:cubicBezTo>
                    <a:pt x="720" y="2041"/>
                    <a:pt x="734" y="2071"/>
                    <a:pt x="764" y="2115"/>
                  </a:cubicBezTo>
                  <a:close/>
                  <a:moveTo>
                    <a:pt x="500" y="2056"/>
                  </a:moveTo>
                  <a:cubicBezTo>
                    <a:pt x="500" y="2085"/>
                    <a:pt x="500" y="2085"/>
                    <a:pt x="470" y="2085"/>
                  </a:cubicBezTo>
                  <a:cubicBezTo>
                    <a:pt x="441" y="2071"/>
                    <a:pt x="426" y="2056"/>
                    <a:pt x="426" y="2041"/>
                  </a:cubicBezTo>
                  <a:cubicBezTo>
                    <a:pt x="426" y="2012"/>
                    <a:pt x="426" y="1997"/>
                    <a:pt x="456" y="2012"/>
                  </a:cubicBezTo>
                  <a:cubicBezTo>
                    <a:pt x="470" y="2012"/>
                    <a:pt x="485" y="2041"/>
                    <a:pt x="500" y="2056"/>
                  </a:cubicBezTo>
                  <a:close/>
                  <a:moveTo>
                    <a:pt x="632" y="2364"/>
                  </a:moveTo>
                  <a:cubicBezTo>
                    <a:pt x="617" y="2379"/>
                    <a:pt x="602" y="2394"/>
                    <a:pt x="588" y="2394"/>
                  </a:cubicBezTo>
                  <a:cubicBezTo>
                    <a:pt x="573" y="2394"/>
                    <a:pt x="558" y="2379"/>
                    <a:pt x="558" y="2364"/>
                  </a:cubicBezTo>
                  <a:cubicBezTo>
                    <a:pt x="558" y="2350"/>
                    <a:pt x="573" y="2335"/>
                    <a:pt x="602" y="2335"/>
                  </a:cubicBezTo>
                  <a:cubicBezTo>
                    <a:pt x="632" y="2335"/>
                    <a:pt x="632" y="2350"/>
                    <a:pt x="632" y="2364"/>
                  </a:cubicBezTo>
                  <a:close/>
                  <a:moveTo>
                    <a:pt x="353" y="2394"/>
                  </a:moveTo>
                  <a:cubicBezTo>
                    <a:pt x="338" y="2408"/>
                    <a:pt x="309" y="2423"/>
                    <a:pt x="279" y="2423"/>
                  </a:cubicBezTo>
                  <a:cubicBezTo>
                    <a:pt x="250" y="2423"/>
                    <a:pt x="250" y="2423"/>
                    <a:pt x="279" y="2394"/>
                  </a:cubicBezTo>
                  <a:cubicBezTo>
                    <a:pt x="323" y="2364"/>
                    <a:pt x="367" y="2364"/>
                    <a:pt x="353" y="2394"/>
                  </a:cubicBezTo>
                  <a:close/>
                  <a:moveTo>
                    <a:pt x="676" y="2761"/>
                  </a:moveTo>
                  <a:cubicBezTo>
                    <a:pt x="676" y="2775"/>
                    <a:pt x="646" y="2790"/>
                    <a:pt x="632" y="2790"/>
                  </a:cubicBezTo>
                  <a:cubicBezTo>
                    <a:pt x="617" y="2790"/>
                    <a:pt x="617" y="2775"/>
                    <a:pt x="632" y="2761"/>
                  </a:cubicBezTo>
                  <a:cubicBezTo>
                    <a:pt x="690" y="2717"/>
                    <a:pt x="705" y="2717"/>
                    <a:pt x="676" y="2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680724" y="1624854"/>
              <a:ext cx="35384" cy="90249"/>
            </a:xfrm>
            <a:custGeom>
              <a:avLst/>
              <a:gdLst/>
              <a:ahLst/>
              <a:cxnLst/>
              <a:rect l="l" t="t" r="r" b="b"/>
              <a:pathLst>
                <a:path w="1117" h="2849" extrusionOk="0">
                  <a:moveTo>
                    <a:pt x="397" y="30"/>
                  </a:moveTo>
                  <a:cubicBezTo>
                    <a:pt x="368" y="74"/>
                    <a:pt x="368" y="103"/>
                    <a:pt x="353" y="147"/>
                  </a:cubicBezTo>
                  <a:cubicBezTo>
                    <a:pt x="353" y="177"/>
                    <a:pt x="353" y="177"/>
                    <a:pt x="339" y="162"/>
                  </a:cubicBezTo>
                  <a:cubicBezTo>
                    <a:pt x="324" y="133"/>
                    <a:pt x="309" y="118"/>
                    <a:pt x="280" y="118"/>
                  </a:cubicBezTo>
                  <a:cubicBezTo>
                    <a:pt x="192" y="118"/>
                    <a:pt x="162" y="206"/>
                    <a:pt x="74" y="603"/>
                  </a:cubicBezTo>
                  <a:cubicBezTo>
                    <a:pt x="16" y="940"/>
                    <a:pt x="1" y="1263"/>
                    <a:pt x="30" y="1586"/>
                  </a:cubicBezTo>
                  <a:cubicBezTo>
                    <a:pt x="89" y="2144"/>
                    <a:pt x="104" y="2173"/>
                    <a:pt x="148" y="2173"/>
                  </a:cubicBezTo>
                  <a:cubicBezTo>
                    <a:pt x="177" y="2173"/>
                    <a:pt x="192" y="2188"/>
                    <a:pt x="192" y="2203"/>
                  </a:cubicBezTo>
                  <a:cubicBezTo>
                    <a:pt x="192" y="2217"/>
                    <a:pt x="162" y="2232"/>
                    <a:pt x="133" y="2217"/>
                  </a:cubicBezTo>
                  <a:cubicBezTo>
                    <a:pt x="104" y="2217"/>
                    <a:pt x="74" y="2217"/>
                    <a:pt x="74" y="2247"/>
                  </a:cubicBezTo>
                  <a:cubicBezTo>
                    <a:pt x="74" y="2276"/>
                    <a:pt x="74" y="2335"/>
                    <a:pt x="74" y="2394"/>
                  </a:cubicBezTo>
                  <a:cubicBezTo>
                    <a:pt x="74" y="2452"/>
                    <a:pt x="89" y="2511"/>
                    <a:pt x="133" y="2570"/>
                  </a:cubicBezTo>
                  <a:cubicBezTo>
                    <a:pt x="162" y="2599"/>
                    <a:pt x="177" y="2629"/>
                    <a:pt x="177" y="2643"/>
                  </a:cubicBezTo>
                  <a:cubicBezTo>
                    <a:pt x="162" y="2658"/>
                    <a:pt x="206" y="2702"/>
                    <a:pt x="250" y="2746"/>
                  </a:cubicBezTo>
                  <a:cubicBezTo>
                    <a:pt x="353" y="2819"/>
                    <a:pt x="471" y="2849"/>
                    <a:pt x="441" y="2775"/>
                  </a:cubicBezTo>
                  <a:cubicBezTo>
                    <a:pt x="427" y="2746"/>
                    <a:pt x="441" y="2731"/>
                    <a:pt x="544" y="2746"/>
                  </a:cubicBezTo>
                  <a:cubicBezTo>
                    <a:pt x="632" y="2761"/>
                    <a:pt x="662" y="2746"/>
                    <a:pt x="676" y="2702"/>
                  </a:cubicBezTo>
                  <a:cubicBezTo>
                    <a:pt x="691" y="2658"/>
                    <a:pt x="706" y="2643"/>
                    <a:pt x="720" y="2643"/>
                  </a:cubicBezTo>
                  <a:cubicBezTo>
                    <a:pt x="794" y="2614"/>
                    <a:pt x="867" y="2540"/>
                    <a:pt x="911" y="2467"/>
                  </a:cubicBezTo>
                  <a:cubicBezTo>
                    <a:pt x="911" y="2452"/>
                    <a:pt x="940" y="2423"/>
                    <a:pt x="984" y="2394"/>
                  </a:cubicBezTo>
                  <a:cubicBezTo>
                    <a:pt x="1087" y="2335"/>
                    <a:pt x="1102" y="2276"/>
                    <a:pt x="1029" y="2217"/>
                  </a:cubicBezTo>
                  <a:cubicBezTo>
                    <a:pt x="999" y="2173"/>
                    <a:pt x="999" y="2159"/>
                    <a:pt x="1014" y="2159"/>
                  </a:cubicBezTo>
                  <a:cubicBezTo>
                    <a:pt x="1029" y="2159"/>
                    <a:pt x="1043" y="2129"/>
                    <a:pt x="1043" y="2085"/>
                  </a:cubicBezTo>
                  <a:cubicBezTo>
                    <a:pt x="1043" y="2041"/>
                    <a:pt x="1058" y="1880"/>
                    <a:pt x="1073" y="1733"/>
                  </a:cubicBezTo>
                  <a:cubicBezTo>
                    <a:pt x="1117" y="1366"/>
                    <a:pt x="1117" y="999"/>
                    <a:pt x="1073" y="632"/>
                  </a:cubicBezTo>
                  <a:cubicBezTo>
                    <a:pt x="1058" y="559"/>
                    <a:pt x="1043" y="470"/>
                    <a:pt x="1029" y="412"/>
                  </a:cubicBezTo>
                  <a:cubicBezTo>
                    <a:pt x="999" y="294"/>
                    <a:pt x="926" y="206"/>
                    <a:pt x="838" y="133"/>
                  </a:cubicBezTo>
                  <a:cubicBezTo>
                    <a:pt x="808" y="118"/>
                    <a:pt x="794" y="118"/>
                    <a:pt x="794" y="133"/>
                  </a:cubicBezTo>
                  <a:cubicBezTo>
                    <a:pt x="794" y="133"/>
                    <a:pt x="779" y="133"/>
                    <a:pt x="764" y="103"/>
                  </a:cubicBezTo>
                  <a:cubicBezTo>
                    <a:pt x="735" y="74"/>
                    <a:pt x="706" y="59"/>
                    <a:pt x="676" y="45"/>
                  </a:cubicBezTo>
                  <a:cubicBezTo>
                    <a:pt x="647" y="45"/>
                    <a:pt x="617" y="45"/>
                    <a:pt x="617" y="30"/>
                  </a:cubicBezTo>
                  <a:cubicBezTo>
                    <a:pt x="617" y="15"/>
                    <a:pt x="573" y="1"/>
                    <a:pt x="515" y="1"/>
                  </a:cubicBezTo>
                  <a:cubicBezTo>
                    <a:pt x="456" y="1"/>
                    <a:pt x="397" y="15"/>
                    <a:pt x="368" y="45"/>
                  </a:cubicBezTo>
                  <a:close/>
                  <a:moveTo>
                    <a:pt x="662" y="456"/>
                  </a:moveTo>
                  <a:cubicBezTo>
                    <a:pt x="662" y="485"/>
                    <a:pt x="647" y="456"/>
                    <a:pt x="647" y="426"/>
                  </a:cubicBezTo>
                  <a:cubicBezTo>
                    <a:pt x="647" y="397"/>
                    <a:pt x="647" y="382"/>
                    <a:pt x="662" y="397"/>
                  </a:cubicBezTo>
                  <a:cubicBezTo>
                    <a:pt x="662" y="412"/>
                    <a:pt x="662" y="441"/>
                    <a:pt x="662" y="456"/>
                  </a:cubicBezTo>
                  <a:close/>
                  <a:moveTo>
                    <a:pt x="162" y="705"/>
                  </a:moveTo>
                  <a:cubicBezTo>
                    <a:pt x="162" y="720"/>
                    <a:pt x="148" y="735"/>
                    <a:pt x="133" y="735"/>
                  </a:cubicBezTo>
                  <a:cubicBezTo>
                    <a:pt x="118" y="735"/>
                    <a:pt x="118" y="720"/>
                    <a:pt x="104" y="705"/>
                  </a:cubicBezTo>
                  <a:cubicBezTo>
                    <a:pt x="104" y="691"/>
                    <a:pt x="118" y="676"/>
                    <a:pt x="133" y="676"/>
                  </a:cubicBezTo>
                  <a:cubicBezTo>
                    <a:pt x="148" y="676"/>
                    <a:pt x="162" y="691"/>
                    <a:pt x="162" y="705"/>
                  </a:cubicBezTo>
                  <a:close/>
                  <a:moveTo>
                    <a:pt x="471" y="1175"/>
                  </a:moveTo>
                  <a:cubicBezTo>
                    <a:pt x="471" y="1190"/>
                    <a:pt x="456" y="1205"/>
                    <a:pt x="441" y="1205"/>
                  </a:cubicBezTo>
                  <a:cubicBezTo>
                    <a:pt x="427" y="1205"/>
                    <a:pt x="412" y="1190"/>
                    <a:pt x="412" y="1175"/>
                  </a:cubicBezTo>
                  <a:cubicBezTo>
                    <a:pt x="412" y="1160"/>
                    <a:pt x="427" y="1146"/>
                    <a:pt x="441" y="1146"/>
                  </a:cubicBezTo>
                  <a:cubicBezTo>
                    <a:pt x="456" y="1146"/>
                    <a:pt x="471" y="1160"/>
                    <a:pt x="471" y="1175"/>
                  </a:cubicBezTo>
                  <a:close/>
                  <a:moveTo>
                    <a:pt x="1043" y="1337"/>
                  </a:moveTo>
                  <a:cubicBezTo>
                    <a:pt x="1043" y="1351"/>
                    <a:pt x="1043" y="1366"/>
                    <a:pt x="1014" y="1381"/>
                  </a:cubicBezTo>
                  <a:cubicBezTo>
                    <a:pt x="984" y="1395"/>
                    <a:pt x="970" y="1381"/>
                    <a:pt x="970" y="1351"/>
                  </a:cubicBezTo>
                  <a:cubicBezTo>
                    <a:pt x="970" y="1337"/>
                    <a:pt x="1014" y="1307"/>
                    <a:pt x="1043" y="1337"/>
                  </a:cubicBezTo>
                  <a:close/>
                  <a:moveTo>
                    <a:pt x="691" y="1718"/>
                  </a:moveTo>
                  <a:cubicBezTo>
                    <a:pt x="676" y="1733"/>
                    <a:pt x="647" y="1733"/>
                    <a:pt x="632" y="1718"/>
                  </a:cubicBezTo>
                  <a:cubicBezTo>
                    <a:pt x="617" y="1718"/>
                    <a:pt x="617" y="1704"/>
                    <a:pt x="647" y="1704"/>
                  </a:cubicBezTo>
                  <a:cubicBezTo>
                    <a:pt x="676" y="1704"/>
                    <a:pt x="691" y="1718"/>
                    <a:pt x="691" y="1718"/>
                  </a:cubicBezTo>
                  <a:close/>
                  <a:moveTo>
                    <a:pt x="999" y="2276"/>
                  </a:moveTo>
                  <a:cubicBezTo>
                    <a:pt x="999" y="2291"/>
                    <a:pt x="984" y="2291"/>
                    <a:pt x="955" y="2291"/>
                  </a:cubicBezTo>
                  <a:cubicBezTo>
                    <a:pt x="940" y="2291"/>
                    <a:pt x="896" y="2262"/>
                    <a:pt x="926" y="2232"/>
                  </a:cubicBezTo>
                  <a:cubicBezTo>
                    <a:pt x="970" y="2203"/>
                    <a:pt x="999" y="2232"/>
                    <a:pt x="999" y="2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941176" y="1636955"/>
              <a:ext cx="34909" cy="83280"/>
            </a:xfrm>
            <a:custGeom>
              <a:avLst/>
              <a:gdLst/>
              <a:ahLst/>
              <a:cxnLst/>
              <a:rect l="l" t="t" r="r" b="b"/>
              <a:pathLst>
                <a:path w="1102" h="2629" extrusionOk="0">
                  <a:moveTo>
                    <a:pt x="353" y="15"/>
                  </a:moveTo>
                  <a:cubicBezTo>
                    <a:pt x="323" y="15"/>
                    <a:pt x="308" y="30"/>
                    <a:pt x="294" y="59"/>
                  </a:cubicBezTo>
                  <a:cubicBezTo>
                    <a:pt x="294" y="88"/>
                    <a:pt x="279" y="118"/>
                    <a:pt x="250" y="118"/>
                  </a:cubicBezTo>
                  <a:cubicBezTo>
                    <a:pt x="220" y="133"/>
                    <a:pt x="191" y="147"/>
                    <a:pt x="176" y="177"/>
                  </a:cubicBezTo>
                  <a:cubicBezTo>
                    <a:pt x="147" y="191"/>
                    <a:pt x="118" y="206"/>
                    <a:pt x="88" y="221"/>
                  </a:cubicBezTo>
                  <a:cubicBezTo>
                    <a:pt x="15" y="235"/>
                    <a:pt x="0" y="353"/>
                    <a:pt x="0" y="778"/>
                  </a:cubicBezTo>
                  <a:cubicBezTo>
                    <a:pt x="0" y="1101"/>
                    <a:pt x="0" y="1116"/>
                    <a:pt x="74" y="1175"/>
                  </a:cubicBezTo>
                  <a:cubicBezTo>
                    <a:pt x="147" y="1234"/>
                    <a:pt x="147" y="1336"/>
                    <a:pt x="44" y="1307"/>
                  </a:cubicBezTo>
                  <a:cubicBezTo>
                    <a:pt x="15" y="1307"/>
                    <a:pt x="0" y="1307"/>
                    <a:pt x="0" y="1351"/>
                  </a:cubicBezTo>
                  <a:cubicBezTo>
                    <a:pt x="0" y="1424"/>
                    <a:pt x="30" y="1439"/>
                    <a:pt x="74" y="1410"/>
                  </a:cubicBezTo>
                  <a:cubicBezTo>
                    <a:pt x="118" y="1366"/>
                    <a:pt x="103" y="1380"/>
                    <a:pt x="103" y="1410"/>
                  </a:cubicBezTo>
                  <a:cubicBezTo>
                    <a:pt x="103" y="1424"/>
                    <a:pt x="88" y="1439"/>
                    <a:pt x="74" y="1439"/>
                  </a:cubicBezTo>
                  <a:cubicBezTo>
                    <a:pt x="30" y="1439"/>
                    <a:pt x="44" y="1513"/>
                    <a:pt x="88" y="1557"/>
                  </a:cubicBezTo>
                  <a:cubicBezTo>
                    <a:pt x="147" y="1615"/>
                    <a:pt x="147" y="1645"/>
                    <a:pt x="132" y="1791"/>
                  </a:cubicBezTo>
                  <a:cubicBezTo>
                    <a:pt x="118" y="2085"/>
                    <a:pt x="132" y="2158"/>
                    <a:pt x="191" y="2173"/>
                  </a:cubicBezTo>
                  <a:cubicBezTo>
                    <a:pt x="250" y="2188"/>
                    <a:pt x="264" y="2261"/>
                    <a:pt x="220" y="2305"/>
                  </a:cubicBezTo>
                  <a:cubicBezTo>
                    <a:pt x="162" y="2335"/>
                    <a:pt x="191" y="2393"/>
                    <a:pt x="294" y="2511"/>
                  </a:cubicBezTo>
                  <a:cubicBezTo>
                    <a:pt x="411" y="2628"/>
                    <a:pt x="411" y="2628"/>
                    <a:pt x="558" y="2628"/>
                  </a:cubicBezTo>
                  <a:cubicBezTo>
                    <a:pt x="690" y="2614"/>
                    <a:pt x="822" y="2555"/>
                    <a:pt x="1013" y="2364"/>
                  </a:cubicBezTo>
                  <a:lnTo>
                    <a:pt x="1087" y="2291"/>
                  </a:lnTo>
                  <a:lnTo>
                    <a:pt x="1087" y="1924"/>
                  </a:lnTo>
                  <a:cubicBezTo>
                    <a:pt x="1101" y="1791"/>
                    <a:pt x="1101" y="1674"/>
                    <a:pt x="1072" y="1557"/>
                  </a:cubicBezTo>
                  <a:cubicBezTo>
                    <a:pt x="1057" y="1557"/>
                    <a:pt x="1057" y="1513"/>
                    <a:pt x="1072" y="1468"/>
                  </a:cubicBezTo>
                  <a:cubicBezTo>
                    <a:pt x="1087" y="1424"/>
                    <a:pt x="1072" y="1380"/>
                    <a:pt x="1057" y="1380"/>
                  </a:cubicBezTo>
                  <a:cubicBezTo>
                    <a:pt x="1028" y="1380"/>
                    <a:pt x="1028" y="1366"/>
                    <a:pt x="1057" y="1336"/>
                  </a:cubicBezTo>
                  <a:cubicBezTo>
                    <a:pt x="1072" y="1145"/>
                    <a:pt x="1043" y="955"/>
                    <a:pt x="984" y="778"/>
                  </a:cubicBezTo>
                  <a:cubicBezTo>
                    <a:pt x="954" y="705"/>
                    <a:pt x="940" y="632"/>
                    <a:pt x="940" y="544"/>
                  </a:cubicBezTo>
                  <a:cubicBezTo>
                    <a:pt x="940" y="426"/>
                    <a:pt x="896" y="279"/>
                    <a:pt x="837" y="279"/>
                  </a:cubicBezTo>
                  <a:cubicBezTo>
                    <a:pt x="778" y="279"/>
                    <a:pt x="793" y="265"/>
                    <a:pt x="793" y="250"/>
                  </a:cubicBezTo>
                  <a:cubicBezTo>
                    <a:pt x="808" y="221"/>
                    <a:pt x="793" y="206"/>
                    <a:pt x="749" y="191"/>
                  </a:cubicBezTo>
                  <a:cubicBezTo>
                    <a:pt x="705" y="191"/>
                    <a:pt x="661" y="162"/>
                    <a:pt x="646" y="118"/>
                  </a:cubicBezTo>
                  <a:cubicBezTo>
                    <a:pt x="631" y="74"/>
                    <a:pt x="587" y="44"/>
                    <a:pt x="558" y="44"/>
                  </a:cubicBezTo>
                  <a:cubicBezTo>
                    <a:pt x="514" y="44"/>
                    <a:pt x="485" y="30"/>
                    <a:pt x="441" y="30"/>
                  </a:cubicBezTo>
                  <a:cubicBezTo>
                    <a:pt x="411" y="15"/>
                    <a:pt x="382" y="0"/>
                    <a:pt x="353" y="15"/>
                  </a:cubicBezTo>
                  <a:close/>
                  <a:moveTo>
                    <a:pt x="690" y="1219"/>
                  </a:moveTo>
                  <a:cubicBezTo>
                    <a:pt x="676" y="1248"/>
                    <a:pt x="646" y="1263"/>
                    <a:pt x="646" y="1263"/>
                  </a:cubicBezTo>
                  <a:cubicBezTo>
                    <a:pt x="631" y="1248"/>
                    <a:pt x="661" y="1190"/>
                    <a:pt x="690" y="1190"/>
                  </a:cubicBezTo>
                  <a:cubicBezTo>
                    <a:pt x="720" y="1190"/>
                    <a:pt x="705" y="1204"/>
                    <a:pt x="690" y="1219"/>
                  </a:cubicBezTo>
                  <a:close/>
                  <a:moveTo>
                    <a:pt x="279" y="2026"/>
                  </a:moveTo>
                  <a:cubicBezTo>
                    <a:pt x="264" y="2070"/>
                    <a:pt x="220" y="2085"/>
                    <a:pt x="220" y="2056"/>
                  </a:cubicBezTo>
                  <a:cubicBezTo>
                    <a:pt x="220" y="2012"/>
                    <a:pt x="235" y="1997"/>
                    <a:pt x="279" y="1982"/>
                  </a:cubicBezTo>
                  <a:cubicBezTo>
                    <a:pt x="294" y="1982"/>
                    <a:pt x="294" y="2012"/>
                    <a:pt x="279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770941" y="1643924"/>
              <a:ext cx="33990" cy="91200"/>
            </a:xfrm>
            <a:custGeom>
              <a:avLst/>
              <a:gdLst/>
              <a:ahLst/>
              <a:cxnLst/>
              <a:rect l="l" t="t" r="r" b="b"/>
              <a:pathLst>
                <a:path w="1073" h="2879" extrusionOk="0">
                  <a:moveTo>
                    <a:pt x="456" y="45"/>
                  </a:moveTo>
                  <a:cubicBezTo>
                    <a:pt x="456" y="45"/>
                    <a:pt x="427" y="59"/>
                    <a:pt x="383" y="45"/>
                  </a:cubicBezTo>
                  <a:cubicBezTo>
                    <a:pt x="339" y="30"/>
                    <a:pt x="309" y="45"/>
                    <a:pt x="309" y="59"/>
                  </a:cubicBezTo>
                  <a:cubicBezTo>
                    <a:pt x="309" y="74"/>
                    <a:pt x="280" y="89"/>
                    <a:pt x="236" y="89"/>
                  </a:cubicBezTo>
                  <a:cubicBezTo>
                    <a:pt x="177" y="74"/>
                    <a:pt x="133" y="118"/>
                    <a:pt x="118" y="162"/>
                  </a:cubicBezTo>
                  <a:cubicBezTo>
                    <a:pt x="104" y="191"/>
                    <a:pt x="89" y="235"/>
                    <a:pt x="60" y="250"/>
                  </a:cubicBezTo>
                  <a:cubicBezTo>
                    <a:pt x="16" y="280"/>
                    <a:pt x="1" y="691"/>
                    <a:pt x="1" y="1439"/>
                  </a:cubicBezTo>
                  <a:cubicBezTo>
                    <a:pt x="1" y="2085"/>
                    <a:pt x="1" y="2247"/>
                    <a:pt x="45" y="2261"/>
                  </a:cubicBezTo>
                  <a:cubicBezTo>
                    <a:pt x="74" y="2305"/>
                    <a:pt x="89" y="2364"/>
                    <a:pt x="89" y="2423"/>
                  </a:cubicBezTo>
                  <a:cubicBezTo>
                    <a:pt x="104" y="2570"/>
                    <a:pt x="104" y="2570"/>
                    <a:pt x="251" y="2746"/>
                  </a:cubicBezTo>
                  <a:cubicBezTo>
                    <a:pt x="353" y="2863"/>
                    <a:pt x="383" y="2878"/>
                    <a:pt x="471" y="2863"/>
                  </a:cubicBezTo>
                  <a:cubicBezTo>
                    <a:pt x="515" y="2863"/>
                    <a:pt x="559" y="2863"/>
                    <a:pt x="603" y="2834"/>
                  </a:cubicBezTo>
                  <a:cubicBezTo>
                    <a:pt x="603" y="2819"/>
                    <a:pt x="618" y="2805"/>
                    <a:pt x="632" y="2819"/>
                  </a:cubicBezTo>
                  <a:cubicBezTo>
                    <a:pt x="706" y="2834"/>
                    <a:pt x="764" y="2790"/>
                    <a:pt x="779" y="2731"/>
                  </a:cubicBezTo>
                  <a:cubicBezTo>
                    <a:pt x="808" y="2687"/>
                    <a:pt x="852" y="2643"/>
                    <a:pt x="897" y="2628"/>
                  </a:cubicBezTo>
                  <a:cubicBezTo>
                    <a:pt x="985" y="2599"/>
                    <a:pt x="985" y="2584"/>
                    <a:pt x="970" y="2511"/>
                  </a:cubicBezTo>
                  <a:cubicBezTo>
                    <a:pt x="955" y="2438"/>
                    <a:pt x="970" y="2379"/>
                    <a:pt x="1014" y="2320"/>
                  </a:cubicBezTo>
                  <a:cubicBezTo>
                    <a:pt x="1058" y="2232"/>
                    <a:pt x="1073" y="2188"/>
                    <a:pt x="1058" y="1894"/>
                  </a:cubicBezTo>
                  <a:cubicBezTo>
                    <a:pt x="1043" y="1498"/>
                    <a:pt x="1014" y="1307"/>
                    <a:pt x="985" y="1278"/>
                  </a:cubicBezTo>
                  <a:cubicBezTo>
                    <a:pt x="970" y="1248"/>
                    <a:pt x="955" y="1204"/>
                    <a:pt x="955" y="1160"/>
                  </a:cubicBezTo>
                  <a:cubicBezTo>
                    <a:pt x="955" y="1116"/>
                    <a:pt x="941" y="955"/>
                    <a:pt x="926" y="837"/>
                  </a:cubicBezTo>
                  <a:cubicBezTo>
                    <a:pt x="911" y="705"/>
                    <a:pt x="882" y="544"/>
                    <a:pt x="882" y="470"/>
                  </a:cubicBezTo>
                  <a:cubicBezTo>
                    <a:pt x="867" y="309"/>
                    <a:pt x="823" y="235"/>
                    <a:pt x="764" y="250"/>
                  </a:cubicBezTo>
                  <a:cubicBezTo>
                    <a:pt x="750" y="250"/>
                    <a:pt x="735" y="250"/>
                    <a:pt x="735" y="250"/>
                  </a:cubicBezTo>
                  <a:cubicBezTo>
                    <a:pt x="735" y="235"/>
                    <a:pt x="706" y="206"/>
                    <a:pt x="662" y="191"/>
                  </a:cubicBezTo>
                  <a:cubicBezTo>
                    <a:pt x="618" y="191"/>
                    <a:pt x="603" y="162"/>
                    <a:pt x="603" y="133"/>
                  </a:cubicBezTo>
                  <a:cubicBezTo>
                    <a:pt x="618" y="103"/>
                    <a:pt x="603" y="59"/>
                    <a:pt x="574" y="45"/>
                  </a:cubicBezTo>
                  <a:cubicBezTo>
                    <a:pt x="529" y="15"/>
                    <a:pt x="456" y="1"/>
                    <a:pt x="456" y="45"/>
                  </a:cubicBezTo>
                  <a:close/>
                  <a:moveTo>
                    <a:pt x="383" y="147"/>
                  </a:moveTo>
                  <a:cubicBezTo>
                    <a:pt x="383" y="162"/>
                    <a:pt x="397" y="177"/>
                    <a:pt x="383" y="177"/>
                  </a:cubicBezTo>
                  <a:lnTo>
                    <a:pt x="324" y="191"/>
                  </a:lnTo>
                  <a:cubicBezTo>
                    <a:pt x="295" y="206"/>
                    <a:pt x="295" y="191"/>
                    <a:pt x="295" y="177"/>
                  </a:cubicBezTo>
                  <a:cubicBezTo>
                    <a:pt x="309" y="147"/>
                    <a:pt x="353" y="118"/>
                    <a:pt x="383" y="162"/>
                  </a:cubicBezTo>
                  <a:close/>
                  <a:moveTo>
                    <a:pt x="794" y="353"/>
                  </a:moveTo>
                  <a:cubicBezTo>
                    <a:pt x="794" y="353"/>
                    <a:pt x="794" y="382"/>
                    <a:pt x="779" y="382"/>
                  </a:cubicBezTo>
                  <a:cubicBezTo>
                    <a:pt x="764" y="382"/>
                    <a:pt x="750" y="353"/>
                    <a:pt x="750" y="353"/>
                  </a:cubicBezTo>
                  <a:cubicBezTo>
                    <a:pt x="735" y="338"/>
                    <a:pt x="750" y="324"/>
                    <a:pt x="750" y="324"/>
                  </a:cubicBezTo>
                  <a:cubicBezTo>
                    <a:pt x="779" y="324"/>
                    <a:pt x="794" y="338"/>
                    <a:pt x="794" y="353"/>
                  </a:cubicBezTo>
                  <a:close/>
                  <a:moveTo>
                    <a:pt x="162" y="896"/>
                  </a:moveTo>
                  <a:cubicBezTo>
                    <a:pt x="148" y="911"/>
                    <a:pt x="133" y="925"/>
                    <a:pt x="104" y="925"/>
                  </a:cubicBezTo>
                  <a:cubicBezTo>
                    <a:pt x="89" y="925"/>
                    <a:pt x="74" y="911"/>
                    <a:pt x="60" y="896"/>
                  </a:cubicBezTo>
                  <a:cubicBezTo>
                    <a:pt x="60" y="881"/>
                    <a:pt x="89" y="867"/>
                    <a:pt x="118" y="867"/>
                  </a:cubicBezTo>
                  <a:cubicBezTo>
                    <a:pt x="162" y="867"/>
                    <a:pt x="177" y="896"/>
                    <a:pt x="162" y="911"/>
                  </a:cubicBezTo>
                  <a:close/>
                  <a:moveTo>
                    <a:pt x="808" y="940"/>
                  </a:moveTo>
                  <a:cubicBezTo>
                    <a:pt x="794" y="955"/>
                    <a:pt x="779" y="970"/>
                    <a:pt x="764" y="984"/>
                  </a:cubicBezTo>
                  <a:cubicBezTo>
                    <a:pt x="750" y="984"/>
                    <a:pt x="735" y="984"/>
                    <a:pt x="750" y="940"/>
                  </a:cubicBezTo>
                  <a:cubicBezTo>
                    <a:pt x="764" y="911"/>
                    <a:pt x="823" y="896"/>
                    <a:pt x="808" y="940"/>
                  </a:cubicBezTo>
                  <a:close/>
                  <a:moveTo>
                    <a:pt x="867" y="1160"/>
                  </a:moveTo>
                  <a:cubicBezTo>
                    <a:pt x="867" y="1175"/>
                    <a:pt x="838" y="1175"/>
                    <a:pt x="838" y="1146"/>
                  </a:cubicBezTo>
                  <a:cubicBezTo>
                    <a:pt x="838" y="1116"/>
                    <a:pt x="838" y="1087"/>
                    <a:pt x="852" y="1102"/>
                  </a:cubicBezTo>
                  <a:cubicBezTo>
                    <a:pt x="867" y="1116"/>
                    <a:pt x="867" y="1146"/>
                    <a:pt x="867" y="1160"/>
                  </a:cubicBezTo>
                  <a:close/>
                  <a:moveTo>
                    <a:pt x="324" y="2217"/>
                  </a:moveTo>
                  <a:cubicBezTo>
                    <a:pt x="265" y="2261"/>
                    <a:pt x="236" y="2247"/>
                    <a:pt x="265" y="2217"/>
                  </a:cubicBezTo>
                  <a:cubicBezTo>
                    <a:pt x="295" y="2188"/>
                    <a:pt x="309" y="2188"/>
                    <a:pt x="339" y="2188"/>
                  </a:cubicBezTo>
                  <a:cubicBezTo>
                    <a:pt x="368" y="2188"/>
                    <a:pt x="368" y="2188"/>
                    <a:pt x="324" y="2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825839" y="1734617"/>
              <a:ext cx="38615" cy="89331"/>
            </a:xfrm>
            <a:custGeom>
              <a:avLst/>
              <a:gdLst/>
              <a:ahLst/>
              <a:cxnLst/>
              <a:rect l="l" t="t" r="r" b="b"/>
              <a:pathLst>
                <a:path w="1219" h="2820" extrusionOk="0">
                  <a:moveTo>
                    <a:pt x="544" y="15"/>
                  </a:moveTo>
                  <a:cubicBezTo>
                    <a:pt x="499" y="30"/>
                    <a:pt x="470" y="44"/>
                    <a:pt x="441" y="74"/>
                  </a:cubicBezTo>
                  <a:cubicBezTo>
                    <a:pt x="426" y="88"/>
                    <a:pt x="397" y="103"/>
                    <a:pt x="367" y="118"/>
                  </a:cubicBezTo>
                  <a:cubicBezTo>
                    <a:pt x="250" y="118"/>
                    <a:pt x="0" y="852"/>
                    <a:pt x="88" y="896"/>
                  </a:cubicBezTo>
                  <a:cubicBezTo>
                    <a:pt x="103" y="911"/>
                    <a:pt x="103" y="925"/>
                    <a:pt x="103" y="955"/>
                  </a:cubicBezTo>
                  <a:cubicBezTo>
                    <a:pt x="103" y="969"/>
                    <a:pt x="103" y="984"/>
                    <a:pt x="88" y="969"/>
                  </a:cubicBezTo>
                  <a:cubicBezTo>
                    <a:pt x="74" y="969"/>
                    <a:pt x="30" y="1116"/>
                    <a:pt x="44" y="1278"/>
                  </a:cubicBezTo>
                  <a:cubicBezTo>
                    <a:pt x="44" y="1351"/>
                    <a:pt x="44" y="1468"/>
                    <a:pt x="59" y="1512"/>
                  </a:cubicBezTo>
                  <a:cubicBezTo>
                    <a:pt x="59" y="1557"/>
                    <a:pt x="74" y="1601"/>
                    <a:pt x="103" y="1615"/>
                  </a:cubicBezTo>
                  <a:cubicBezTo>
                    <a:pt x="147" y="1630"/>
                    <a:pt x="176" y="1659"/>
                    <a:pt x="147" y="1689"/>
                  </a:cubicBezTo>
                  <a:cubicBezTo>
                    <a:pt x="103" y="1880"/>
                    <a:pt x="88" y="2056"/>
                    <a:pt x="103" y="2247"/>
                  </a:cubicBezTo>
                  <a:cubicBezTo>
                    <a:pt x="103" y="2349"/>
                    <a:pt x="118" y="2408"/>
                    <a:pt x="147" y="2423"/>
                  </a:cubicBezTo>
                  <a:cubicBezTo>
                    <a:pt x="176" y="2452"/>
                    <a:pt x="206" y="2496"/>
                    <a:pt x="206" y="2540"/>
                  </a:cubicBezTo>
                  <a:cubicBezTo>
                    <a:pt x="221" y="2584"/>
                    <a:pt x="235" y="2628"/>
                    <a:pt x="250" y="2658"/>
                  </a:cubicBezTo>
                  <a:cubicBezTo>
                    <a:pt x="323" y="2731"/>
                    <a:pt x="426" y="2790"/>
                    <a:pt x="529" y="2790"/>
                  </a:cubicBezTo>
                  <a:cubicBezTo>
                    <a:pt x="558" y="2775"/>
                    <a:pt x="573" y="2790"/>
                    <a:pt x="573" y="2790"/>
                  </a:cubicBezTo>
                  <a:cubicBezTo>
                    <a:pt x="573" y="2790"/>
                    <a:pt x="632" y="2819"/>
                    <a:pt x="690" y="2819"/>
                  </a:cubicBezTo>
                  <a:cubicBezTo>
                    <a:pt x="778" y="2819"/>
                    <a:pt x="808" y="2804"/>
                    <a:pt x="822" y="2746"/>
                  </a:cubicBezTo>
                  <a:cubicBezTo>
                    <a:pt x="837" y="2687"/>
                    <a:pt x="852" y="2687"/>
                    <a:pt x="896" y="2687"/>
                  </a:cubicBezTo>
                  <a:cubicBezTo>
                    <a:pt x="940" y="2687"/>
                    <a:pt x="1013" y="2628"/>
                    <a:pt x="1072" y="2467"/>
                  </a:cubicBezTo>
                  <a:cubicBezTo>
                    <a:pt x="1087" y="2437"/>
                    <a:pt x="1116" y="2408"/>
                    <a:pt x="1131" y="2408"/>
                  </a:cubicBezTo>
                  <a:cubicBezTo>
                    <a:pt x="1189" y="2379"/>
                    <a:pt x="1219" y="2056"/>
                    <a:pt x="1219" y="1483"/>
                  </a:cubicBezTo>
                  <a:cubicBezTo>
                    <a:pt x="1219" y="999"/>
                    <a:pt x="1219" y="896"/>
                    <a:pt x="1175" y="867"/>
                  </a:cubicBezTo>
                  <a:cubicBezTo>
                    <a:pt x="1131" y="837"/>
                    <a:pt x="1116" y="764"/>
                    <a:pt x="1160" y="764"/>
                  </a:cubicBezTo>
                  <a:cubicBezTo>
                    <a:pt x="1204" y="764"/>
                    <a:pt x="1204" y="588"/>
                    <a:pt x="1160" y="455"/>
                  </a:cubicBezTo>
                  <a:cubicBezTo>
                    <a:pt x="1145" y="397"/>
                    <a:pt x="1116" y="353"/>
                    <a:pt x="1101" y="353"/>
                  </a:cubicBezTo>
                  <a:cubicBezTo>
                    <a:pt x="1087" y="353"/>
                    <a:pt x="1087" y="338"/>
                    <a:pt x="1087" y="338"/>
                  </a:cubicBezTo>
                  <a:cubicBezTo>
                    <a:pt x="1101" y="323"/>
                    <a:pt x="969" y="191"/>
                    <a:pt x="911" y="191"/>
                  </a:cubicBezTo>
                  <a:cubicBezTo>
                    <a:pt x="852" y="191"/>
                    <a:pt x="822" y="132"/>
                    <a:pt x="866" y="88"/>
                  </a:cubicBezTo>
                  <a:cubicBezTo>
                    <a:pt x="896" y="59"/>
                    <a:pt x="896" y="44"/>
                    <a:pt x="866" y="30"/>
                  </a:cubicBezTo>
                  <a:cubicBezTo>
                    <a:pt x="764" y="0"/>
                    <a:pt x="661" y="0"/>
                    <a:pt x="558" y="30"/>
                  </a:cubicBezTo>
                  <a:close/>
                  <a:moveTo>
                    <a:pt x="382" y="500"/>
                  </a:moveTo>
                  <a:cubicBezTo>
                    <a:pt x="426" y="558"/>
                    <a:pt x="367" y="588"/>
                    <a:pt x="323" y="529"/>
                  </a:cubicBezTo>
                  <a:cubicBezTo>
                    <a:pt x="294" y="514"/>
                    <a:pt x="279" y="500"/>
                    <a:pt x="279" y="470"/>
                  </a:cubicBezTo>
                  <a:cubicBezTo>
                    <a:pt x="279" y="441"/>
                    <a:pt x="353" y="470"/>
                    <a:pt x="382" y="500"/>
                  </a:cubicBezTo>
                  <a:close/>
                  <a:moveTo>
                    <a:pt x="881" y="1292"/>
                  </a:moveTo>
                  <a:cubicBezTo>
                    <a:pt x="881" y="1307"/>
                    <a:pt x="881" y="1322"/>
                    <a:pt x="881" y="1322"/>
                  </a:cubicBezTo>
                  <a:cubicBezTo>
                    <a:pt x="866" y="1322"/>
                    <a:pt x="852" y="1307"/>
                    <a:pt x="852" y="1292"/>
                  </a:cubicBezTo>
                  <a:cubicBezTo>
                    <a:pt x="837" y="1278"/>
                    <a:pt x="852" y="1263"/>
                    <a:pt x="852" y="1263"/>
                  </a:cubicBezTo>
                  <a:cubicBezTo>
                    <a:pt x="866" y="1263"/>
                    <a:pt x="881" y="1278"/>
                    <a:pt x="881" y="1292"/>
                  </a:cubicBezTo>
                  <a:close/>
                  <a:moveTo>
                    <a:pt x="705" y="1997"/>
                  </a:moveTo>
                  <a:cubicBezTo>
                    <a:pt x="676" y="2026"/>
                    <a:pt x="661" y="2041"/>
                    <a:pt x="661" y="2070"/>
                  </a:cubicBezTo>
                  <a:cubicBezTo>
                    <a:pt x="661" y="2085"/>
                    <a:pt x="646" y="2100"/>
                    <a:pt x="617" y="2100"/>
                  </a:cubicBezTo>
                  <a:cubicBezTo>
                    <a:pt x="588" y="2100"/>
                    <a:pt x="573" y="2114"/>
                    <a:pt x="588" y="2144"/>
                  </a:cubicBezTo>
                  <a:cubicBezTo>
                    <a:pt x="602" y="2173"/>
                    <a:pt x="588" y="2188"/>
                    <a:pt x="573" y="2188"/>
                  </a:cubicBezTo>
                  <a:cubicBezTo>
                    <a:pt x="558" y="2188"/>
                    <a:pt x="544" y="2158"/>
                    <a:pt x="544" y="2129"/>
                  </a:cubicBezTo>
                  <a:cubicBezTo>
                    <a:pt x="544" y="2100"/>
                    <a:pt x="558" y="2070"/>
                    <a:pt x="588" y="2070"/>
                  </a:cubicBezTo>
                  <a:cubicBezTo>
                    <a:pt x="646" y="2070"/>
                    <a:pt x="646" y="2041"/>
                    <a:pt x="588" y="1997"/>
                  </a:cubicBezTo>
                  <a:cubicBezTo>
                    <a:pt x="544" y="1953"/>
                    <a:pt x="573" y="1953"/>
                    <a:pt x="646" y="1953"/>
                  </a:cubicBezTo>
                  <a:cubicBezTo>
                    <a:pt x="720" y="1953"/>
                    <a:pt x="749" y="1968"/>
                    <a:pt x="705" y="1997"/>
                  </a:cubicBezTo>
                  <a:close/>
                  <a:moveTo>
                    <a:pt x="499" y="2423"/>
                  </a:moveTo>
                  <a:cubicBezTo>
                    <a:pt x="514" y="2452"/>
                    <a:pt x="499" y="2467"/>
                    <a:pt x="485" y="2481"/>
                  </a:cubicBezTo>
                  <a:cubicBezTo>
                    <a:pt x="470" y="2511"/>
                    <a:pt x="470" y="2525"/>
                    <a:pt x="455" y="2511"/>
                  </a:cubicBezTo>
                  <a:cubicBezTo>
                    <a:pt x="455" y="2496"/>
                    <a:pt x="455" y="2467"/>
                    <a:pt x="455" y="2452"/>
                  </a:cubicBezTo>
                  <a:cubicBezTo>
                    <a:pt x="455" y="2408"/>
                    <a:pt x="485" y="2379"/>
                    <a:pt x="514" y="2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96986" y="1736929"/>
              <a:ext cx="33990" cy="93987"/>
            </a:xfrm>
            <a:custGeom>
              <a:avLst/>
              <a:gdLst/>
              <a:ahLst/>
              <a:cxnLst/>
              <a:rect l="l" t="t" r="r" b="b"/>
              <a:pathLst>
                <a:path w="1073" h="2967" extrusionOk="0">
                  <a:moveTo>
                    <a:pt x="500" y="45"/>
                  </a:moveTo>
                  <a:cubicBezTo>
                    <a:pt x="500" y="45"/>
                    <a:pt x="485" y="59"/>
                    <a:pt x="456" y="59"/>
                  </a:cubicBezTo>
                  <a:cubicBezTo>
                    <a:pt x="441" y="59"/>
                    <a:pt x="412" y="59"/>
                    <a:pt x="412" y="89"/>
                  </a:cubicBezTo>
                  <a:cubicBezTo>
                    <a:pt x="412" y="104"/>
                    <a:pt x="397" y="118"/>
                    <a:pt x="353" y="133"/>
                  </a:cubicBezTo>
                  <a:cubicBezTo>
                    <a:pt x="309" y="162"/>
                    <a:pt x="279" y="206"/>
                    <a:pt x="250" y="250"/>
                  </a:cubicBezTo>
                  <a:cubicBezTo>
                    <a:pt x="206" y="338"/>
                    <a:pt x="191" y="427"/>
                    <a:pt x="191" y="794"/>
                  </a:cubicBezTo>
                  <a:cubicBezTo>
                    <a:pt x="206" y="1058"/>
                    <a:pt x="177" y="1322"/>
                    <a:pt x="133" y="1572"/>
                  </a:cubicBezTo>
                  <a:cubicBezTo>
                    <a:pt x="89" y="1762"/>
                    <a:pt x="45" y="1968"/>
                    <a:pt x="45" y="2027"/>
                  </a:cubicBezTo>
                  <a:cubicBezTo>
                    <a:pt x="30" y="2100"/>
                    <a:pt x="30" y="2203"/>
                    <a:pt x="15" y="2262"/>
                  </a:cubicBezTo>
                  <a:cubicBezTo>
                    <a:pt x="1" y="2335"/>
                    <a:pt x="1" y="2423"/>
                    <a:pt x="15" y="2496"/>
                  </a:cubicBezTo>
                  <a:cubicBezTo>
                    <a:pt x="45" y="2775"/>
                    <a:pt x="323" y="2966"/>
                    <a:pt x="514" y="2834"/>
                  </a:cubicBezTo>
                  <a:cubicBezTo>
                    <a:pt x="705" y="2702"/>
                    <a:pt x="867" y="2496"/>
                    <a:pt x="837" y="2364"/>
                  </a:cubicBezTo>
                  <a:cubicBezTo>
                    <a:pt x="837" y="2350"/>
                    <a:pt x="837" y="2335"/>
                    <a:pt x="852" y="2335"/>
                  </a:cubicBezTo>
                  <a:cubicBezTo>
                    <a:pt x="867" y="2335"/>
                    <a:pt x="896" y="2262"/>
                    <a:pt x="911" y="2159"/>
                  </a:cubicBezTo>
                  <a:cubicBezTo>
                    <a:pt x="925" y="2041"/>
                    <a:pt x="969" y="1909"/>
                    <a:pt x="984" y="1821"/>
                  </a:cubicBezTo>
                  <a:cubicBezTo>
                    <a:pt x="1028" y="1704"/>
                    <a:pt x="1028" y="1645"/>
                    <a:pt x="984" y="1616"/>
                  </a:cubicBezTo>
                  <a:cubicBezTo>
                    <a:pt x="955" y="1601"/>
                    <a:pt x="969" y="1586"/>
                    <a:pt x="984" y="1572"/>
                  </a:cubicBezTo>
                  <a:cubicBezTo>
                    <a:pt x="1013" y="1572"/>
                    <a:pt x="1028" y="1528"/>
                    <a:pt x="1043" y="1293"/>
                  </a:cubicBezTo>
                  <a:lnTo>
                    <a:pt x="1043" y="1102"/>
                  </a:lnTo>
                  <a:cubicBezTo>
                    <a:pt x="1043" y="1072"/>
                    <a:pt x="1043" y="970"/>
                    <a:pt x="1058" y="838"/>
                  </a:cubicBezTo>
                  <a:cubicBezTo>
                    <a:pt x="1072" y="515"/>
                    <a:pt x="1028" y="265"/>
                    <a:pt x="955" y="206"/>
                  </a:cubicBezTo>
                  <a:cubicBezTo>
                    <a:pt x="911" y="177"/>
                    <a:pt x="881" y="162"/>
                    <a:pt x="837" y="162"/>
                  </a:cubicBezTo>
                  <a:cubicBezTo>
                    <a:pt x="808" y="162"/>
                    <a:pt x="793" y="148"/>
                    <a:pt x="793" y="133"/>
                  </a:cubicBezTo>
                  <a:cubicBezTo>
                    <a:pt x="793" y="118"/>
                    <a:pt x="764" y="118"/>
                    <a:pt x="749" y="118"/>
                  </a:cubicBezTo>
                  <a:cubicBezTo>
                    <a:pt x="720" y="133"/>
                    <a:pt x="705" y="118"/>
                    <a:pt x="676" y="59"/>
                  </a:cubicBezTo>
                  <a:cubicBezTo>
                    <a:pt x="661" y="15"/>
                    <a:pt x="632" y="1"/>
                    <a:pt x="573" y="1"/>
                  </a:cubicBezTo>
                  <a:cubicBezTo>
                    <a:pt x="500" y="1"/>
                    <a:pt x="500" y="15"/>
                    <a:pt x="500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85381" y="1749949"/>
              <a:ext cx="32596" cy="56323"/>
            </a:xfrm>
            <a:custGeom>
              <a:avLst/>
              <a:gdLst/>
              <a:ahLst/>
              <a:cxnLst/>
              <a:rect l="l" t="t" r="r" b="b"/>
              <a:pathLst>
                <a:path w="1029" h="1778" extrusionOk="0">
                  <a:moveTo>
                    <a:pt x="397" y="60"/>
                  </a:moveTo>
                  <a:cubicBezTo>
                    <a:pt x="353" y="74"/>
                    <a:pt x="324" y="89"/>
                    <a:pt x="280" y="89"/>
                  </a:cubicBezTo>
                  <a:cubicBezTo>
                    <a:pt x="192" y="89"/>
                    <a:pt x="177" y="104"/>
                    <a:pt x="147" y="177"/>
                  </a:cubicBezTo>
                  <a:cubicBezTo>
                    <a:pt x="118" y="236"/>
                    <a:pt x="103" y="250"/>
                    <a:pt x="74" y="236"/>
                  </a:cubicBezTo>
                  <a:cubicBezTo>
                    <a:pt x="59" y="236"/>
                    <a:pt x="45" y="236"/>
                    <a:pt x="30" y="265"/>
                  </a:cubicBezTo>
                  <a:cubicBezTo>
                    <a:pt x="1" y="427"/>
                    <a:pt x="1" y="588"/>
                    <a:pt x="30" y="750"/>
                  </a:cubicBezTo>
                  <a:cubicBezTo>
                    <a:pt x="59" y="838"/>
                    <a:pt x="59" y="926"/>
                    <a:pt x="59" y="1014"/>
                  </a:cubicBezTo>
                  <a:cubicBezTo>
                    <a:pt x="45" y="1117"/>
                    <a:pt x="59" y="1175"/>
                    <a:pt x="59" y="1175"/>
                  </a:cubicBezTo>
                  <a:cubicBezTo>
                    <a:pt x="59" y="1175"/>
                    <a:pt x="89" y="1205"/>
                    <a:pt x="89" y="1249"/>
                  </a:cubicBezTo>
                  <a:cubicBezTo>
                    <a:pt x="89" y="1396"/>
                    <a:pt x="147" y="1542"/>
                    <a:pt x="250" y="1660"/>
                  </a:cubicBezTo>
                  <a:cubicBezTo>
                    <a:pt x="309" y="1733"/>
                    <a:pt x="412" y="1777"/>
                    <a:pt x="515" y="1763"/>
                  </a:cubicBezTo>
                  <a:cubicBezTo>
                    <a:pt x="617" y="1763"/>
                    <a:pt x="676" y="1763"/>
                    <a:pt x="676" y="1733"/>
                  </a:cubicBezTo>
                  <a:cubicBezTo>
                    <a:pt x="676" y="1704"/>
                    <a:pt x="705" y="1689"/>
                    <a:pt x="735" y="1689"/>
                  </a:cubicBezTo>
                  <a:cubicBezTo>
                    <a:pt x="837" y="1616"/>
                    <a:pt x="911" y="1513"/>
                    <a:pt x="970" y="1410"/>
                  </a:cubicBezTo>
                  <a:cubicBezTo>
                    <a:pt x="970" y="1381"/>
                    <a:pt x="970" y="1366"/>
                    <a:pt x="984" y="1351"/>
                  </a:cubicBezTo>
                  <a:cubicBezTo>
                    <a:pt x="1028" y="1131"/>
                    <a:pt x="1028" y="911"/>
                    <a:pt x="999" y="676"/>
                  </a:cubicBezTo>
                  <a:cubicBezTo>
                    <a:pt x="970" y="544"/>
                    <a:pt x="852" y="353"/>
                    <a:pt x="793" y="353"/>
                  </a:cubicBezTo>
                  <a:cubicBezTo>
                    <a:pt x="779" y="353"/>
                    <a:pt x="749" y="353"/>
                    <a:pt x="749" y="338"/>
                  </a:cubicBezTo>
                  <a:cubicBezTo>
                    <a:pt x="749" y="324"/>
                    <a:pt x="764" y="309"/>
                    <a:pt x="779" y="309"/>
                  </a:cubicBezTo>
                  <a:cubicBezTo>
                    <a:pt x="808" y="309"/>
                    <a:pt x="764" y="250"/>
                    <a:pt x="632" y="118"/>
                  </a:cubicBezTo>
                  <a:cubicBezTo>
                    <a:pt x="573" y="30"/>
                    <a:pt x="426" y="1"/>
                    <a:pt x="397" y="60"/>
                  </a:cubicBezTo>
                  <a:close/>
                  <a:moveTo>
                    <a:pt x="500" y="118"/>
                  </a:moveTo>
                  <a:cubicBezTo>
                    <a:pt x="470" y="148"/>
                    <a:pt x="470" y="148"/>
                    <a:pt x="485" y="104"/>
                  </a:cubicBezTo>
                  <a:cubicBezTo>
                    <a:pt x="500" y="74"/>
                    <a:pt x="500" y="60"/>
                    <a:pt x="515" y="74"/>
                  </a:cubicBezTo>
                  <a:cubicBezTo>
                    <a:pt x="529" y="74"/>
                    <a:pt x="515" y="104"/>
                    <a:pt x="500" y="118"/>
                  </a:cubicBezTo>
                  <a:close/>
                  <a:moveTo>
                    <a:pt x="353" y="559"/>
                  </a:moveTo>
                  <a:cubicBezTo>
                    <a:pt x="353" y="603"/>
                    <a:pt x="338" y="617"/>
                    <a:pt x="294" y="617"/>
                  </a:cubicBezTo>
                  <a:cubicBezTo>
                    <a:pt x="221" y="617"/>
                    <a:pt x="206" y="573"/>
                    <a:pt x="250" y="515"/>
                  </a:cubicBezTo>
                  <a:cubicBezTo>
                    <a:pt x="280" y="500"/>
                    <a:pt x="294" y="471"/>
                    <a:pt x="294" y="441"/>
                  </a:cubicBezTo>
                  <a:cubicBezTo>
                    <a:pt x="309" y="397"/>
                    <a:pt x="353" y="500"/>
                    <a:pt x="353" y="559"/>
                  </a:cubicBezTo>
                  <a:close/>
                  <a:moveTo>
                    <a:pt x="147" y="1087"/>
                  </a:moveTo>
                  <a:cubicBezTo>
                    <a:pt x="147" y="1102"/>
                    <a:pt x="147" y="1117"/>
                    <a:pt x="133" y="1117"/>
                  </a:cubicBezTo>
                  <a:cubicBezTo>
                    <a:pt x="118" y="1117"/>
                    <a:pt x="103" y="1102"/>
                    <a:pt x="103" y="1087"/>
                  </a:cubicBezTo>
                  <a:cubicBezTo>
                    <a:pt x="103" y="1073"/>
                    <a:pt x="103" y="1058"/>
                    <a:pt x="118" y="1058"/>
                  </a:cubicBezTo>
                  <a:cubicBezTo>
                    <a:pt x="133" y="1058"/>
                    <a:pt x="133" y="1073"/>
                    <a:pt x="147" y="1087"/>
                  </a:cubicBezTo>
                  <a:close/>
                  <a:moveTo>
                    <a:pt x="470" y="1572"/>
                  </a:moveTo>
                  <a:cubicBezTo>
                    <a:pt x="470" y="1601"/>
                    <a:pt x="456" y="1616"/>
                    <a:pt x="441" y="1601"/>
                  </a:cubicBezTo>
                  <a:cubicBezTo>
                    <a:pt x="441" y="1601"/>
                    <a:pt x="441" y="1572"/>
                    <a:pt x="441" y="1557"/>
                  </a:cubicBezTo>
                  <a:cubicBezTo>
                    <a:pt x="441" y="1542"/>
                    <a:pt x="485" y="1528"/>
                    <a:pt x="470" y="1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753297" y="1762525"/>
              <a:ext cx="44190" cy="82330"/>
            </a:xfrm>
            <a:custGeom>
              <a:avLst/>
              <a:gdLst/>
              <a:ahLst/>
              <a:cxnLst/>
              <a:rect l="l" t="t" r="r" b="b"/>
              <a:pathLst>
                <a:path w="1395" h="2599" extrusionOk="0">
                  <a:moveTo>
                    <a:pt x="587" y="30"/>
                  </a:moveTo>
                  <a:cubicBezTo>
                    <a:pt x="587" y="44"/>
                    <a:pt x="587" y="59"/>
                    <a:pt x="587" y="59"/>
                  </a:cubicBezTo>
                  <a:cubicBezTo>
                    <a:pt x="617" y="59"/>
                    <a:pt x="631" y="74"/>
                    <a:pt x="617" y="88"/>
                  </a:cubicBezTo>
                  <a:cubicBezTo>
                    <a:pt x="617" y="118"/>
                    <a:pt x="602" y="132"/>
                    <a:pt x="587" y="132"/>
                  </a:cubicBezTo>
                  <a:cubicBezTo>
                    <a:pt x="558" y="132"/>
                    <a:pt x="543" y="118"/>
                    <a:pt x="543" y="103"/>
                  </a:cubicBezTo>
                  <a:cubicBezTo>
                    <a:pt x="543" y="44"/>
                    <a:pt x="470" y="15"/>
                    <a:pt x="441" y="59"/>
                  </a:cubicBezTo>
                  <a:cubicBezTo>
                    <a:pt x="411" y="88"/>
                    <a:pt x="396" y="74"/>
                    <a:pt x="367" y="74"/>
                  </a:cubicBezTo>
                  <a:cubicBezTo>
                    <a:pt x="294" y="59"/>
                    <a:pt x="147" y="162"/>
                    <a:pt x="147" y="206"/>
                  </a:cubicBezTo>
                  <a:cubicBezTo>
                    <a:pt x="147" y="235"/>
                    <a:pt x="132" y="264"/>
                    <a:pt x="118" y="294"/>
                  </a:cubicBezTo>
                  <a:cubicBezTo>
                    <a:pt x="73" y="353"/>
                    <a:pt x="59" y="441"/>
                    <a:pt x="59" y="514"/>
                  </a:cubicBezTo>
                  <a:cubicBezTo>
                    <a:pt x="44" y="617"/>
                    <a:pt x="29" y="734"/>
                    <a:pt x="15" y="778"/>
                  </a:cubicBezTo>
                  <a:cubicBezTo>
                    <a:pt x="15" y="822"/>
                    <a:pt x="15" y="866"/>
                    <a:pt x="44" y="837"/>
                  </a:cubicBezTo>
                  <a:cubicBezTo>
                    <a:pt x="59" y="822"/>
                    <a:pt x="73" y="822"/>
                    <a:pt x="44" y="866"/>
                  </a:cubicBezTo>
                  <a:cubicBezTo>
                    <a:pt x="0" y="1145"/>
                    <a:pt x="0" y="1424"/>
                    <a:pt x="29" y="1703"/>
                  </a:cubicBezTo>
                  <a:cubicBezTo>
                    <a:pt x="44" y="1733"/>
                    <a:pt x="44" y="1777"/>
                    <a:pt x="29" y="1806"/>
                  </a:cubicBezTo>
                  <a:cubicBezTo>
                    <a:pt x="29" y="1865"/>
                    <a:pt x="59" y="1938"/>
                    <a:pt x="88" y="1997"/>
                  </a:cubicBezTo>
                  <a:cubicBezTo>
                    <a:pt x="118" y="2041"/>
                    <a:pt x="132" y="2114"/>
                    <a:pt x="147" y="2173"/>
                  </a:cubicBezTo>
                  <a:cubicBezTo>
                    <a:pt x="162" y="2246"/>
                    <a:pt x="220" y="2305"/>
                    <a:pt x="294" y="2320"/>
                  </a:cubicBezTo>
                  <a:cubicBezTo>
                    <a:pt x="323" y="2320"/>
                    <a:pt x="338" y="2334"/>
                    <a:pt x="338" y="2364"/>
                  </a:cubicBezTo>
                  <a:cubicBezTo>
                    <a:pt x="338" y="2393"/>
                    <a:pt x="455" y="2511"/>
                    <a:pt x="499" y="2511"/>
                  </a:cubicBezTo>
                  <a:cubicBezTo>
                    <a:pt x="514" y="2511"/>
                    <a:pt x="529" y="2481"/>
                    <a:pt x="529" y="2452"/>
                  </a:cubicBezTo>
                  <a:cubicBezTo>
                    <a:pt x="529" y="2364"/>
                    <a:pt x="573" y="2393"/>
                    <a:pt x="587" y="2496"/>
                  </a:cubicBezTo>
                  <a:cubicBezTo>
                    <a:pt x="602" y="2584"/>
                    <a:pt x="617" y="2584"/>
                    <a:pt x="661" y="2584"/>
                  </a:cubicBezTo>
                  <a:cubicBezTo>
                    <a:pt x="690" y="2599"/>
                    <a:pt x="734" y="2584"/>
                    <a:pt x="749" y="2569"/>
                  </a:cubicBezTo>
                  <a:cubicBezTo>
                    <a:pt x="778" y="2555"/>
                    <a:pt x="808" y="2555"/>
                    <a:pt x="852" y="2569"/>
                  </a:cubicBezTo>
                  <a:cubicBezTo>
                    <a:pt x="896" y="2584"/>
                    <a:pt x="954" y="2584"/>
                    <a:pt x="998" y="2540"/>
                  </a:cubicBezTo>
                  <a:cubicBezTo>
                    <a:pt x="1028" y="2511"/>
                    <a:pt x="1072" y="2496"/>
                    <a:pt x="1116" y="2496"/>
                  </a:cubicBezTo>
                  <a:cubicBezTo>
                    <a:pt x="1160" y="2496"/>
                    <a:pt x="1233" y="2393"/>
                    <a:pt x="1336" y="2202"/>
                  </a:cubicBezTo>
                  <a:cubicBezTo>
                    <a:pt x="1395" y="2085"/>
                    <a:pt x="1395" y="2070"/>
                    <a:pt x="1336" y="1982"/>
                  </a:cubicBezTo>
                  <a:cubicBezTo>
                    <a:pt x="1292" y="1923"/>
                    <a:pt x="1263" y="1909"/>
                    <a:pt x="1248" y="1938"/>
                  </a:cubicBezTo>
                  <a:cubicBezTo>
                    <a:pt x="1233" y="1953"/>
                    <a:pt x="1219" y="1953"/>
                    <a:pt x="1204" y="1967"/>
                  </a:cubicBezTo>
                  <a:cubicBezTo>
                    <a:pt x="1160" y="1967"/>
                    <a:pt x="1145" y="1791"/>
                    <a:pt x="1175" y="1659"/>
                  </a:cubicBezTo>
                  <a:cubicBezTo>
                    <a:pt x="1219" y="1424"/>
                    <a:pt x="1219" y="1204"/>
                    <a:pt x="1175" y="984"/>
                  </a:cubicBezTo>
                  <a:cubicBezTo>
                    <a:pt x="1131" y="881"/>
                    <a:pt x="1101" y="764"/>
                    <a:pt x="1101" y="646"/>
                  </a:cubicBezTo>
                  <a:cubicBezTo>
                    <a:pt x="1101" y="617"/>
                    <a:pt x="1116" y="587"/>
                    <a:pt x="1131" y="602"/>
                  </a:cubicBezTo>
                  <a:cubicBezTo>
                    <a:pt x="1160" y="602"/>
                    <a:pt x="1175" y="573"/>
                    <a:pt x="1175" y="543"/>
                  </a:cubicBezTo>
                  <a:cubicBezTo>
                    <a:pt x="1160" y="411"/>
                    <a:pt x="1131" y="294"/>
                    <a:pt x="1072" y="191"/>
                  </a:cubicBezTo>
                  <a:cubicBezTo>
                    <a:pt x="1057" y="191"/>
                    <a:pt x="1028" y="235"/>
                    <a:pt x="1013" y="309"/>
                  </a:cubicBezTo>
                  <a:cubicBezTo>
                    <a:pt x="998" y="367"/>
                    <a:pt x="984" y="411"/>
                    <a:pt x="969" y="411"/>
                  </a:cubicBezTo>
                  <a:cubicBezTo>
                    <a:pt x="940" y="397"/>
                    <a:pt x="940" y="382"/>
                    <a:pt x="940" y="353"/>
                  </a:cubicBezTo>
                  <a:cubicBezTo>
                    <a:pt x="954" y="309"/>
                    <a:pt x="896" y="235"/>
                    <a:pt x="866" y="250"/>
                  </a:cubicBezTo>
                  <a:cubicBezTo>
                    <a:pt x="837" y="279"/>
                    <a:pt x="837" y="250"/>
                    <a:pt x="822" y="235"/>
                  </a:cubicBezTo>
                  <a:cubicBezTo>
                    <a:pt x="808" y="220"/>
                    <a:pt x="837" y="220"/>
                    <a:pt x="881" y="220"/>
                  </a:cubicBezTo>
                  <a:cubicBezTo>
                    <a:pt x="910" y="220"/>
                    <a:pt x="954" y="206"/>
                    <a:pt x="954" y="103"/>
                  </a:cubicBezTo>
                  <a:cubicBezTo>
                    <a:pt x="954" y="15"/>
                    <a:pt x="954" y="15"/>
                    <a:pt x="910" y="59"/>
                  </a:cubicBezTo>
                  <a:cubicBezTo>
                    <a:pt x="866" y="103"/>
                    <a:pt x="866" y="103"/>
                    <a:pt x="822" y="59"/>
                  </a:cubicBezTo>
                  <a:cubicBezTo>
                    <a:pt x="793" y="15"/>
                    <a:pt x="778" y="0"/>
                    <a:pt x="778" y="59"/>
                  </a:cubicBezTo>
                  <a:cubicBezTo>
                    <a:pt x="763" y="118"/>
                    <a:pt x="763" y="103"/>
                    <a:pt x="763" y="59"/>
                  </a:cubicBezTo>
                  <a:cubicBezTo>
                    <a:pt x="749" y="15"/>
                    <a:pt x="734" y="15"/>
                    <a:pt x="675" y="15"/>
                  </a:cubicBezTo>
                  <a:cubicBezTo>
                    <a:pt x="617" y="15"/>
                    <a:pt x="587" y="0"/>
                    <a:pt x="587" y="30"/>
                  </a:cubicBezTo>
                  <a:close/>
                  <a:moveTo>
                    <a:pt x="411" y="176"/>
                  </a:moveTo>
                  <a:cubicBezTo>
                    <a:pt x="441" y="250"/>
                    <a:pt x="426" y="250"/>
                    <a:pt x="382" y="206"/>
                  </a:cubicBezTo>
                  <a:cubicBezTo>
                    <a:pt x="338" y="162"/>
                    <a:pt x="338" y="132"/>
                    <a:pt x="367" y="132"/>
                  </a:cubicBezTo>
                  <a:cubicBezTo>
                    <a:pt x="411" y="132"/>
                    <a:pt x="411" y="147"/>
                    <a:pt x="411" y="176"/>
                  </a:cubicBezTo>
                  <a:close/>
                  <a:moveTo>
                    <a:pt x="602" y="309"/>
                  </a:moveTo>
                  <a:cubicBezTo>
                    <a:pt x="602" y="323"/>
                    <a:pt x="573" y="323"/>
                    <a:pt x="573" y="294"/>
                  </a:cubicBezTo>
                  <a:cubicBezTo>
                    <a:pt x="573" y="264"/>
                    <a:pt x="573" y="235"/>
                    <a:pt x="587" y="250"/>
                  </a:cubicBezTo>
                  <a:cubicBezTo>
                    <a:pt x="602" y="264"/>
                    <a:pt x="602" y="294"/>
                    <a:pt x="587" y="309"/>
                  </a:cubicBezTo>
                  <a:close/>
                  <a:moveTo>
                    <a:pt x="881" y="323"/>
                  </a:moveTo>
                  <a:cubicBezTo>
                    <a:pt x="881" y="338"/>
                    <a:pt x="866" y="353"/>
                    <a:pt x="852" y="353"/>
                  </a:cubicBezTo>
                  <a:cubicBezTo>
                    <a:pt x="837" y="353"/>
                    <a:pt x="837" y="338"/>
                    <a:pt x="837" y="323"/>
                  </a:cubicBezTo>
                  <a:cubicBezTo>
                    <a:pt x="852" y="309"/>
                    <a:pt x="852" y="309"/>
                    <a:pt x="866" y="309"/>
                  </a:cubicBezTo>
                  <a:cubicBezTo>
                    <a:pt x="866" y="309"/>
                    <a:pt x="866" y="309"/>
                    <a:pt x="866" y="338"/>
                  </a:cubicBezTo>
                  <a:close/>
                  <a:moveTo>
                    <a:pt x="338" y="529"/>
                  </a:moveTo>
                  <a:cubicBezTo>
                    <a:pt x="338" y="558"/>
                    <a:pt x="294" y="558"/>
                    <a:pt x="279" y="514"/>
                  </a:cubicBezTo>
                  <a:cubicBezTo>
                    <a:pt x="264" y="485"/>
                    <a:pt x="279" y="499"/>
                    <a:pt x="308" y="499"/>
                  </a:cubicBezTo>
                  <a:cubicBezTo>
                    <a:pt x="323" y="499"/>
                    <a:pt x="323" y="514"/>
                    <a:pt x="323" y="529"/>
                  </a:cubicBezTo>
                  <a:close/>
                  <a:moveTo>
                    <a:pt x="719" y="646"/>
                  </a:moveTo>
                  <a:cubicBezTo>
                    <a:pt x="719" y="705"/>
                    <a:pt x="675" y="705"/>
                    <a:pt x="661" y="631"/>
                  </a:cubicBezTo>
                  <a:cubicBezTo>
                    <a:pt x="631" y="573"/>
                    <a:pt x="661" y="587"/>
                    <a:pt x="675" y="602"/>
                  </a:cubicBezTo>
                  <a:cubicBezTo>
                    <a:pt x="690" y="602"/>
                    <a:pt x="705" y="631"/>
                    <a:pt x="705" y="646"/>
                  </a:cubicBezTo>
                  <a:close/>
                  <a:moveTo>
                    <a:pt x="778" y="954"/>
                  </a:moveTo>
                  <a:cubicBezTo>
                    <a:pt x="778" y="969"/>
                    <a:pt x="734" y="969"/>
                    <a:pt x="690" y="940"/>
                  </a:cubicBezTo>
                  <a:cubicBezTo>
                    <a:pt x="675" y="925"/>
                    <a:pt x="661" y="910"/>
                    <a:pt x="675" y="881"/>
                  </a:cubicBezTo>
                  <a:cubicBezTo>
                    <a:pt x="690" y="866"/>
                    <a:pt x="705" y="866"/>
                    <a:pt x="734" y="881"/>
                  </a:cubicBezTo>
                  <a:cubicBezTo>
                    <a:pt x="749" y="910"/>
                    <a:pt x="763" y="925"/>
                    <a:pt x="763" y="954"/>
                  </a:cubicBezTo>
                  <a:close/>
                  <a:moveTo>
                    <a:pt x="1013" y="969"/>
                  </a:moveTo>
                  <a:cubicBezTo>
                    <a:pt x="1013" y="999"/>
                    <a:pt x="1013" y="1028"/>
                    <a:pt x="984" y="1028"/>
                  </a:cubicBezTo>
                  <a:cubicBezTo>
                    <a:pt x="969" y="1028"/>
                    <a:pt x="969" y="1028"/>
                    <a:pt x="969" y="1013"/>
                  </a:cubicBezTo>
                  <a:cubicBezTo>
                    <a:pt x="969" y="984"/>
                    <a:pt x="954" y="969"/>
                    <a:pt x="940" y="954"/>
                  </a:cubicBezTo>
                  <a:cubicBezTo>
                    <a:pt x="940" y="925"/>
                    <a:pt x="940" y="910"/>
                    <a:pt x="969" y="910"/>
                  </a:cubicBezTo>
                  <a:cubicBezTo>
                    <a:pt x="984" y="925"/>
                    <a:pt x="998" y="954"/>
                    <a:pt x="1013" y="969"/>
                  </a:cubicBezTo>
                  <a:close/>
                  <a:moveTo>
                    <a:pt x="529" y="1439"/>
                  </a:moveTo>
                  <a:cubicBezTo>
                    <a:pt x="529" y="1454"/>
                    <a:pt x="499" y="1468"/>
                    <a:pt x="470" y="1454"/>
                  </a:cubicBezTo>
                  <a:cubicBezTo>
                    <a:pt x="441" y="1439"/>
                    <a:pt x="426" y="1439"/>
                    <a:pt x="470" y="1395"/>
                  </a:cubicBezTo>
                  <a:cubicBezTo>
                    <a:pt x="514" y="1366"/>
                    <a:pt x="499" y="1366"/>
                    <a:pt x="485" y="1336"/>
                  </a:cubicBezTo>
                  <a:cubicBezTo>
                    <a:pt x="470" y="1321"/>
                    <a:pt x="470" y="1292"/>
                    <a:pt x="485" y="1277"/>
                  </a:cubicBezTo>
                  <a:cubicBezTo>
                    <a:pt x="499" y="1233"/>
                    <a:pt x="543" y="1380"/>
                    <a:pt x="529" y="1439"/>
                  </a:cubicBezTo>
                  <a:close/>
                  <a:moveTo>
                    <a:pt x="719" y="2070"/>
                  </a:moveTo>
                  <a:cubicBezTo>
                    <a:pt x="690" y="2100"/>
                    <a:pt x="675" y="2056"/>
                    <a:pt x="690" y="2011"/>
                  </a:cubicBezTo>
                  <a:cubicBezTo>
                    <a:pt x="719" y="1953"/>
                    <a:pt x="719" y="1953"/>
                    <a:pt x="719" y="2011"/>
                  </a:cubicBezTo>
                  <a:cubicBezTo>
                    <a:pt x="734" y="2026"/>
                    <a:pt x="734" y="2056"/>
                    <a:pt x="719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957902" y="1786695"/>
              <a:ext cx="35384" cy="75836"/>
            </a:xfrm>
            <a:custGeom>
              <a:avLst/>
              <a:gdLst/>
              <a:ahLst/>
              <a:cxnLst/>
              <a:rect l="l" t="t" r="r" b="b"/>
              <a:pathLst>
                <a:path w="1117" h="2394" extrusionOk="0">
                  <a:moveTo>
                    <a:pt x="397" y="45"/>
                  </a:moveTo>
                  <a:cubicBezTo>
                    <a:pt x="382" y="74"/>
                    <a:pt x="353" y="89"/>
                    <a:pt x="353" y="103"/>
                  </a:cubicBezTo>
                  <a:cubicBezTo>
                    <a:pt x="353" y="118"/>
                    <a:pt x="280" y="206"/>
                    <a:pt x="236" y="206"/>
                  </a:cubicBezTo>
                  <a:cubicBezTo>
                    <a:pt x="162" y="206"/>
                    <a:pt x="103" y="309"/>
                    <a:pt x="89" y="441"/>
                  </a:cubicBezTo>
                  <a:cubicBezTo>
                    <a:pt x="89" y="500"/>
                    <a:pt x="89" y="558"/>
                    <a:pt x="59" y="617"/>
                  </a:cubicBezTo>
                  <a:cubicBezTo>
                    <a:pt x="59" y="661"/>
                    <a:pt x="59" y="705"/>
                    <a:pt x="59" y="749"/>
                  </a:cubicBezTo>
                  <a:cubicBezTo>
                    <a:pt x="74" y="793"/>
                    <a:pt x="74" y="837"/>
                    <a:pt x="59" y="881"/>
                  </a:cubicBezTo>
                  <a:cubicBezTo>
                    <a:pt x="30" y="911"/>
                    <a:pt x="15" y="1014"/>
                    <a:pt x="15" y="1248"/>
                  </a:cubicBezTo>
                  <a:cubicBezTo>
                    <a:pt x="15" y="1351"/>
                    <a:pt x="30" y="1395"/>
                    <a:pt x="59" y="1395"/>
                  </a:cubicBezTo>
                  <a:cubicBezTo>
                    <a:pt x="118" y="1395"/>
                    <a:pt x="133" y="1469"/>
                    <a:pt x="74" y="1527"/>
                  </a:cubicBezTo>
                  <a:cubicBezTo>
                    <a:pt x="30" y="1601"/>
                    <a:pt x="1" y="1894"/>
                    <a:pt x="45" y="1894"/>
                  </a:cubicBezTo>
                  <a:cubicBezTo>
                    <a:pt x="89" y="1894"/>
                    <a:pt x="74" y="1924"/>
                    <a:pt x="74" y="1953"/>
                  </a:cubicBezTo>
                  <a:cubicBezTo>
                    <a:pt x="118" y="2071"/>
                    <a:pt x="206" y="2159"/>
                    <a:pt x="324" y="2203"/>
                  </a:cubicBezTo>
                  <a:cubicBezTo>
                    <a:pt x="353" y="2203"/>
                    <a:pt x="382" y="2217"/>
                    <a:pt x="382" y="2247"/>
                  </a:cubicBezTo>
                  <a:cubicBezTo>
                    <a:pt x="397" y="2261"/>
                    <a:pt x="426" y="2276"/>
                    <a:pt x="456" y="2276"/>
                  </a:cubicBezTo>
                  <a:cubicBezTo>
                    <a:pt x="500" y="2276"/>
                    <a:pt x="529" y="2291"/>
                    <a:pt x="573" y="2305"/>
                  </a:cubicBezTo>
                  <a:cubicBezTo>
                    <a:pt x="720" y="2394"/>
                    <a:pt x="911" y="2129"/>
                    <a:pt x="955" y="1792"/>
                  </a:cubicBezTo>
                  <a:cubicBezTo>
                    <a:pt x="970" y="1645"/>
                    <a:pt x="970" y="1630"/>
                    <a:pt x="926" y="1615"/>
                  </a:cubicBezTo>
                  <a:cubicBezTo>
                    <a:pt x="882" y="1601"/>
                    <a:pt x="882" y="1601"/>
                    <a:pt x="926" y="1601"/>
                  </a:cubicBezTo>
                  <a:cubicBezTo>
                    <a:pt x="955" y="1601"/>
                    <a:pt x="1043" y="1322"/>
                    <a:pt x="1043" y="1131"/>
                  </a:cubicBezTo>
                  <a:cubicBezTo>
                    <a:pt x="1043" y="1072"/>
                    <a:pt x="1043" y="1014"/>
                    <a:pt x="1058" y="955"/>
                  </a:cubicBezTo>
                  <a:cubicBezTo>
                    <a:pt x="1116" y="881"/>
                    <a:pt x="1028" y="221"/>
                    <a:pt x="984" y="265"/>
                  </a:cubicBezTo>
                  <a:cubicBezTo>
                    <a:pt x="984" y="280"/>
                    <a:pt x="955" y="250"/>
                    <a:pt x="940" y="221"/>
                  </a:cubicBezTo>
                  <a:cubicBezTo>
                    <a:pt x="911" y="177"/>
                    <a:pt x="882" y="162"/>
                    <a:pt x="838" y="162"/>
                  </a:cubicBezTo>
                  <a:cubicBezTo>
                    <a:pt x="793" y="147"/>
                    <a:pt x="764" y="147"/>
                    <a:pt x="735" y="133"/>
                  </a:cubicBezTo>
                  <a:cubicBezTo>
                    <a:pt x="720" y="118"/>
                    <a:pt x="705" y="147"/>
                    <a:pt x="720" y="206"/>
                  </a:cubicBezTo>
                  <a:cubicBezTo>
                    <a:pt x="720" y="250"/>
                    <a:pt x="720" y="280"/>
                    <a:pt x="691" y="280"/>
                  </a:cubicBezTo>
                  <a:cubicBezTo>
                    <a:pt x="676" y="280"/>
                    <a:pt x="661" y="236"/>
                    <a:pt x="661" y="177"/>
                  </a:cubicBezTo>
                  <a:cubicBezTo>
                    <a:pt x="661" y="74"/>
                    <a:pt x="661" y="59"/>
                    <a:pt x="588" y="30"/>
                  </a:cubicBezTo>
                  <a:cubicBezTo>
                    <a:pt x="500" y="1"/>
                    <a:pt x="470" y="1"/>
                    <a:pt x="412" y="45"/>
                  </a:cubicBezTo>
                  <a:close/>
                  <a:moveTo>
                    <a:pt x="691" y="324"/>
                  </a:moveTo>
                  <a:cubicBezTo>
                    <a:pt x="735" y="353"/>
                    <a:pt x="749" y="353"/>
                    <a:pt x="764" y="324"/>
                  </a:cubicBezTo>
                  <a:cubicBezTo>
                    <a:pt x="793" y="250"/>
                    <a:pt x="808" y="294"/>
                    <a:pt x="808" y="368"/>
                  </a:cubicBezTo>
                  <a:cubicBezTo>
                    <a:pt x="793" y="456"/>
                    <a:pt x="793" y="456"/>
                    <a:pt x="749" y="412"/>
                  </a:cubicBezTo>
                  <a:cubicBezTo>
                    <a:pt x="720" y="382"/>
                    <a:pt x="676" y="368"/>
                    <a:pt x="647" y="382"/>
                  </a:cubicBezTo>
                  <a:cubicBezTo>
                    <a:pt x="617" y="382"/>
                    <a:pt x="588" y="368"/>
                    <a:pt x="588" y="338"/>
                  </a:cubicBezTo>
                  <a:cubicBezTo>
                    <a:pt x="573" y="280"/>
                    <a:pt x="603" y="280"/>
                    <a:pt x="691" y="324"/>
                  </a:cubicBezTo>
                  <a:close/>
                  <a:moveTo>
                    <a:pt x="852" y="720"/>
                  </a:moveTo>
                  <a:cubicBezTo>
                    <a:pt x="867" y="705"/>
                    <a:pt x="882" y="720"/>
                    <a:pt x="896" y="735"/>
                  </a:cubicBezTo>
                  <a:cubicBezTo>
                    <a:pt x="911" y="749"/>
                    <a:pt x="896" y="764"/>
                    <a:pt x="882" y="779"/>
                  </a:cubicBezTo>
                  <a:cubicBezTo>
                    <a:pt x="838" y="808"/>
                    <a:pt x="749" y="705"/>
                    <a:pt x="764" y="661"/>
                  </a:cubicBezTo>
                  <a:cubicBezTo>
                    <a:pt x="779" y="603"/>
                    <a:pt x="779" y="617"/>
                    <a:pt x="808" y="676"/>
                  </a:cubicBezTo>
                  <a:cubicBezTo>
                    <a:pt x="823" y="720"/>
                    <a:pt x="838" y="735"/>
                    <a:pt x="852" y="720"/>
                  </a:cubicBezTo>
                  <a:close/>
                  <a:moveTo>
                    <a:pt x="265" y="1513"/>
                  </a:moveTo>
                  <a:cubicBezTo>
                    <a:pt x="265" y="1527"/>
                    <a:pt x="265" y="1542"/>
                    <a:pt x="250" y="1542"/>
                  </a:cubicBezTo>
                  <a:cubicBezTo>
                    <a:pt x="250" y="1542"/>
                    <a:pt x="236" y="1527"/>
                    <a:pt x="221" y="1513"/>
                  </a:cubicBezTo>
                  <a:cubicBezTo>
                    <a:pt x="206" y="1498"/>
                    <a:pt x="221" y="1483"/>
                    <a:pt x="236" y="1483"/>
                  </a:cubicBezTo>
                  <a:cubicBezTo>
                    <a:pt x="250" y="1483"/>
                    <a:pt x="265" y="1498"/>
                    <a:pt x="265" y="1513"/>
                  </a:cubicBezTo>
                  <a:close/>
                  <a:moveTo>
                    <a:pt x="412" y="1630"/>
                  </a:moveTo>
                  <a:cubicBezTo>
                    <a:pt x="426" y="1660"/>
                    <a:pt x="412" y="1674"/>
                    <a:pt x="397" y="1674"/>
                  </a:cubicBezTo>
                  <a:cubicBezTo>
                    <a:pt x="397" y="1674"/>
                    <a:pt x="382" y="1660"/>
                    <a:pt x="382" y="1630"/>
                  </a:cubicBezTo>
                  <a:cubicBezTo>
                    <a:pt x="382" y="1615"/>
                    <a:pt x="382" y="1586"/>
                    <a:pt x="382" y="1586"/>
                  </a:cubicBezTo>
                  <a:cubicBezTo>
                    <a:pt x="397" y="1586"/>
                    <a:pt x="412" y="1615"/>
                    <a:pt x="426" y="1630"/>
                  </a:cubicBezTo>
                  <a:close/>
                  <a:moveTo>
                    <a:pt x="764" y="1953"/>
                  </a:moveTo>
                  <a:cubicBezTo>
                    <a:pt x="779" y="1983"/>
                    <a:pt x="793" y="2027"/>
                    <a:pt x="808" y="2071"/>
                  </a:cubicBezTo>
                  <a:cubicBezTo>
                    <a:pt x="764" y="2056"/>
                    <a:pt x="720" y="2027"/>
                    <a:pt x="705" y="1983"/>
                  </a:cubicBezTo>
                  <a:cubicBezTo>
                    <a:pt x="705" y="1953"/>
                    <a:pt x="691" y="1924"/>
                    <a:pt x="661" y="1924"/>
                  </a:cubicBezTo>
                  <a:cubicBezTo>
                    <a:pt x="647" y="1924"/>
                    <a:pt x="632" y="1909"/>
                    <a:pt x="647" y="1880"/>
                  </a:cubicBezTo>
                  <a:cubicBezTo>
                    <a:pt x="676" y="1821"/>
                    <a:pt x="705" y="1836"/>
                    <a:pt x="764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834201" y="1830410"/>
              <a:ext cx="33990" cy="90249"/>
            </a:xfrm>
            <a:custGeom>
              <a:avLst/>
              <a:gdLst/>
              <a:ahLst/>
              <a:cxnLst/>
              <a:rect l="l" t="t" r="r" b="b"/>
              <a:pathLst>
                <a:path w="1073" h="2849" extrusionOk="0">
                  <a:moveTo>
                    <a:pt x="412" y="59"/>
                  </a:moveTo>
                  <a:cubicBezTo>
                    <a:pt x="397" y="89"/>
                    <a:pt x="368" y="103"/>
                    <a:pt x="324" y="118"/>
                  </a:cubicBezTo>
                  <a:cubicBezTo>
                    <a:pt x="294" y="118"/>
                    <a:pt x="265" y="147"/>
                    <a:pt x="265" y="191"/>
                  </a:cubicBezTo>
                  <a:cubicBezTo>
                    <a:pt x="265" y="250"/>
                    <a:pt x="265" y="250"/>
                    <a:pt x="235" y="206"/>
                  </a:cubicBezTo>
                  <a:cubicBezTo>
                    <a:pt x="221" y="162"/>
                    <a:pt x="221" y="162"/>
                    <a:pt x="162" y="221"/>
                  </a:cubicBezTo>
                  <a:cubicBezTo>
                    <a:pt x="74" y="324"/>
                    <a:pt x="30" y="500"/>
                    <a:pt x="15" y="896"/>
                  </a:cubicBezTo>
                  <a:cubicBezTo>
                    <a:pt x="1" y="1219"/>
                    <a:pt x="15" y="1263"/>
                    <a:pt x="59" y="1307"/>
                  </a:cubicBezTo>
                  <a:cubicBezTo>
                    <a:pt x="89" y="1351"/>
                    <a:pt x="103" y="1351"/>
                    <a:pt x="59" y="1395"/>
                  </a:cubicBezTo>
                  <a:cubicBezTo>
                    <a:pt x="15" y="1439"/>
                    <a:pt x="1" y="1513"/>
                    <a:pt x="30" y="1704"/>
                  </a:cubicBezTo>
                  <a:cubicBezTo>
                    <a:pt x="30" y="1792"/>
                    <a:pt x="45" y="1821"/>
                    <a:pt x="74" y="1821"/>
                  </a:cubicBezTo>
                  <a:cubicBezTo>
                    <a:pt x="118" y="1821"/>
                    <a:pt x="118" y="1836"/>
                    <a:pt x="103" y="1850"/>
                  </a:cubicBezTo>
                  <a:cubicBezTo>
                    <a:pt x="74" y="1909"/>
                    <a:pt x="74" y="1983"/>
                    <a:pt x="74" y="2041"/>
                  </a:cubicBezTo>
                  <a:lnTo>
                    <a:pt x="74" y="2247"/>
                  </a:lnTo>
                  <a:cubicBezTo>
                    <a:pt x="74" y="2276"/>
                    <a:pt x="89" y="2305"/>
                    <a:pt x="118" y="2305"/>
                  </a:cubicBezTo>
                  <a:cubicBezTo>
                    <a:pt x="133" y="2305"/>
                    <a:pt x="133" y="2320"/>
                    <a:pt x="118" y="2335"/>
                  </a:cubicBezTo>
                  <a:cubicBezTo>
                    <a:pt x="89" y="2394"/>
                    <a:pt x="177" y="2570"/>
                    <a:pt x="294" y="2702"/>
                  </a:cubicBezTo>
                  <a:cubicBezTo>
                    <a:pt x="412" y="2819"/>
                    <a:pt x="426" y="2834"/>
                    <a:pt x="485" y="2819"/>
                  </a:cubicBezTo>
                  <a:cubicBezTo>
                    <a:pt x="529" y="2819"/>
                    <a:pt x="573" y="2819"/>
                    <a:pt x="602" y="2834"/>
                  </a:cubicBezTo>
                  <a:cubicBezTo>
                    <a:pt x="617" y="2849"/>
                    <a:pt x="632" y="2834"/>
                    <a:pt x="632" y="2819"/>
                  </a:cubicBezTo>
                  <a:cubicBezTo>
                    <a:pt x="632" y="2805"/>
                    <a:pt x="647" y="2775"/>
                    <a:pt x="676" y="2775"/>
                  </a:cubicBezTo>
                  <a:cubicBezTo>
                    <a:pt x="720" y="2775"/>
                    <a:pt x="837" y="2628"/>
                    <a:pt x="823" y="2584"/>
                  </a:cubicBezTo>
                  <a:cubicBezTo>
                    <a:pt x="793" y="2555"/>
                    <a:pt x="823" y="2555"/>
                    <a:pt x="852" y="2570"/>
                  </a:cubicBezTo>
                  <a:cubicBezTo>
                    <a:pt x="867" y="2584"/>
                    <a:pt x="881" y="2570"/>
                    <a:pt x="881" y="2540"/>
                  </a:cubicBezTo>
                  <a:cubicBezTo>
                    <a:pt x="881" y="2511"/>
                    <a:pt x="896" y="2496"/>
                    <a:pt x="925" y="2496"/>
                  </a:cubicBezTo>
                  <a:cubicBezTo>
                    <a:pt x="955" y="2496"/>
                    <a:pt x="984" y="2438"/>
                    <a:pt x="1014" y="2291"/>
                  </a:cubicBezTo>
                  <a:cubicBezTo>
                    <a:pt x="1072" y="2012"/>
                    <a:pt x="1058" y="911"/>
                    <a:pt x="984" y="808"/>
                  </a:cubicBezTo>
                  <a:cubicBezTo>
                    <a:pt x="970" y="720"/>
                    <a:pt x="955" y="647"/>
                    <a:pt x="940" y="573"/>
                  </a:cubicBezTo>
                  <a:cubicBezTo>
                    <a:pt x="911" y="338"/>
                    <a:pt x="867" y="250"/>
                    <a:pt x="764" y="250"/>
                  </a:cubicBezTo>
                  <a:cubicBezTo>
                    <a:pt x="720" y="250"/>
                    <a:pt x="691" y="221"/>
                    <a:pt x="676" y="191"/>
                  </a:cubicBezTo>
                  <a:cubicBezTo>
                    <a:pt x="647" y="103"/>
                    <a:pt x="412" y="1"/>
                    <a:pt x="397" y="74"/>
                  </a:cubicBezTo>
                  <a:close/>
                  <a:moveTo>
                    <a:pt x="602" y="412"/>
                  </a:moveTo>
                  <a:cubicBezTo>
                    <a:pt x="529" y="456"/>
                    <a:pt x="514" y="441"/>
                    <a:pt x="544" y="382"/>
                  </a:cubicBezTo>
                  <a:cubicBezTo>
                    <a:pt x="573" y="309"/>
                    <a:pt x="588" y="324"/>
                    <a:pt x="602" y="353"/>
                  </a:cubicBezTo>
                  <a:cubicBezTo>
                    <a:pt x="632" y="368"/>
                    <a:pt x="632" y="397"/>
                    <a:pt x="602" y="412"/>
                  </a:cubicBezTo>
                  <a:close/>
                  <a:moveTo>
                    <a:pt x="368" y="2056"/>
                  </a:moveTo>
                  <a:cubicBezTo>
                    <a:pt x="382" y="2056"/>
                    <a:pt x="397" y="2056"/>
                    <a:pt x="382" y="2100"/>
                  </a:cubicBezTo>
                  <a:cubicBezTo>
                    <a:pt x="382" y="2129"/>
                    <a:pt x="382" y="2144"/>
                    <a:pt x="368" y="2144"/>
                  </a:cubicBezTo>
                  <a:cubicBezTo>
                    <a:pt x="338" y="2144"/>
                    <a:pt x="324" y="2159"/>
                    <a:pt x="309" y="2188"/>
                  </a:cubicBezTo>
                  <a:cubicBezTo>
                    <a:pt x="250" y="2217"/>
                    <a:pt x="250" y="2217"/>
                    <a:pt x="280" y="2173"/>
                  </a:cubicBezTo>
                  <a:cubicBezTo>
                    <a:pt x="280" y="2129"/>
                    <a:pt x="294" y="2100"/>
                    <a:pt x="309" y="2071"/>
                  </a:cubicBezTo>
                  <a:cubicBezTo>
                    <a:pt x="324" y="1997"/>
                    <a:pt x="324" y="1997"/>
                    <a:pt x="338" y="2041"/>
                  </a:cubicBezTo>
                  <a:cubicBezTo>
                    <a:pt x="353" y="2071"/>
                    <a:pt x="353" y="2071"/>
                    <a:pt x="368" y="2056"/>
                  </a:cubicBezTo>
                  <a:close/>
                  <a:moveTo>
                    <a:pt x="544" y="2570"/>
                  </a:moveTo>
                  <a:cubicBezTo>
                    <a:pt x="544" y="2584"/>
                    <a:pt x="529" y="2599"/>
                    <a:pt x="514" y="2599"/>
                  </a:cubicBezTo>
                  <a:cubicBezTo>
                    <a:pt x="500" y="2599"/>
                    <a:pt x="485" y="2584"/>
                    <a:pt x="500" y="2570"/>
                  </a:cubicBezTo>
                  <a:cubicBezTo>
                    <a:pt x="500" y="2555"/>
                    <a:pt x="514" y="2540"/>
                    <a:pt x="529" y="2540"/>
                  </a:cubicBezTo>
                  <a:cubicBezTo>
                    <a:pt x="529" y="2540"/>
                    <a:pt x="544" y="2555"/>
                    <a:pt x="54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05369" y="1851792"/>
              <a:ext cx="33515" cy="80968"/>
            </a:xfrm>
            <a:custGeom>
              <a:avLst/>
              <a:gdLst/>
              <a:ahLst/>
              <a:cxnLst/>
              <a:rect l="l" t="t" r="r" b="b"/>
              <a:pathLst>
                <a:path w="1058" h="2556" extrusionOk="0">
                  <a:moveTo>
                    <a:pt x="441" y="30"/>
                  </a:moveTo>
                  <a:cubicBezTo>
                    <a:pt x="397" y="60"/>
                    <a:pt x="339" y="74"/>
                    <a:pt x="280" y="74"/>
                  </a:cubicBezTo>
                  <a:cubicBezTo>
                    <a:pt x="192" y="89"/>
                    <a:pt x="162" y="104"/>
                    <a:pt x="162" y="148"/>
                  </a:cubicBezTo>
                  <a:cubicBezTo>
                    <a:pt x="162" y="177"/>
                    <a:pt x="133" y="221"/>
                    <a:pt x="104" y="236"/>
                  </a:cubicBezTo>
                  <a:cubicBezTo>
                    <a:pt x="1" y="309"/>
                    <a:pt x="30" y="911"/>
                    <a:pt x="148" y="1131"/>
                  </a:cubicBezTo>
                  <a:cubicBezTo>
                    <a:pt x="177" y="1175"/>
                    <a:pt x="192" y="1205"/>
                    <a:pt x="192" y="1249"/>
                  </a:cubicBezTo>
                  <a:cubicBezTo>
                    <a:pt x="192" y="1278"/>
                    <a:pt x="206" y="1293"/>
                    <a:pt x="236" y="1278"/>
                  </a:cubicBezTo>
                  <a:cubicBezTo>
                    <a:pt x="265" y="1263"/>
                    <a:pt x="280" y="1278"/>
                    <a:pt x="251" y="1293"/>
                  </a:cubicBezTo>
                  <a:cubicBezTo>
                    <a:pt x="221" y="1410"/>
                    <a:pt x="206" y="1513"/>
                    <a:pt x="206" y="1630"/>
                  </a:cubicBezTo>
                  <a:cubicBezTo>
                    <a:pt x="206" y="1748"/>
                    <a:pt x="192" y="1865"/>
                    <a:pt x="177" y="1983"/>
                  </a:cubicBezTo>
                  <a:cubicBezTo>
                    <a:pt x="177" y="2056"/>
                    <a:pt x="177" y="2115"/>
                    <a:pt x="192" y="2188"/>
                  </a:cubicBezTo>
                  <a:cubicBezTo>
                    <a:pt x="206" y="2291"/>
                    <a:pt x="265" y="2379"/>
                    <a:pt x="339" y="2453"/>
                  </a:cubicBezTo>
                  <a:cubicBezTo>
                    <a:pt x="441" y="2555"/>
                    <a:pt x="456" y="2555"/>
                    <a:pt x="485" y="2511"/>
                  </a:cubicBezTo>
                  <a:cubicBezTo>
                    <a:pt x="515" y="2467"/>
                    <a:pt x="529" y="2467"/>
                    <a:pt x="574" y="2511"/>
                  </a:cubicBezTo>
                  <a:cubicBezTo>
                    <a:pt x="632" y="2555"/>
                    <a:pt x="632" y="2555"/>
                    <a:pt x="632" y="2541"/>
                  </a:cubicBezTo>
                  <a:cubicBezTo>
                    <a:pt x="632" y="2526"/>
                    <a:pt x="662" y="2497"/>
                    <a:pt x="720" y="2482"/>
                  </a:cubicBezTo>
                  <a:cubicBezTo>
                    <a:pt x="779" y="2438"/>
                    <a:pt x="852" y="2379"/>
                    <a:pt x="896" y="2306"/>
                  </a:cubicBezTo>
                  <a:cubicBezTo>
                    <a:pt x="1029" y="2130"/>
                    <a:pt x="1058" y="1968"/>
                    <a:pt x="1058" y="1440"/>
                  </a:cubicBezTo>
                  <a:cubicBezTo>
                    <a:pt x="1058" y="1102"/>
                    <a:pt x="1058" y="1043"/>
                    <a:pt x="1014" y="1014"/>
                  </a:cubicBezTo>
                  <a:cubicBezTo>
                    <a:pt x="970" y="985"/>
                    <a:pt x="985" y="970"/>
                    <a:pt x="999" y="970"/>
                  </a:cubicBezTo>
                  <a:cubicBezTo>
                    <a:pt x="1043" y="970"/>
                    <a:pt x="1043" y="838"/>
                    <a:pt x="999" y="691"/>
                  </a:cubicBezTo>
                  <a:cubicBezTo>
                    <a:pt x="970" y="618"/>
                    <a:pt x="941" y="588"/>
                    <a:pt x="911" y="588"/>
                  </a:cubicBezTo>
                  <a:cubicBezTo>
                    <a:pt x="882" y="588"/>
                    <a:pt x="867" y="588"/>
                    <a:pt x="896" y="544"/>
                  </a:cubicBezTo>
                  <a:cubicBezTo>
                    <a:pt x="941" y="456"/>
                    <a:pt x="911" y="353"/>
                    <a:pt x="794" y="250"/>
                  </a:cubicBezTo>
                  <a:cubicBezTo>
                    <a:pt x="750" y="206"/>
                    <a:pt x="720" y="162"/>
                    <a:pt x="691" y="118"/>
                  </a:cubicBezTo>
                  <a:cubicBezTo>
                    <a:pt x="691" y="74"/>
                    <a:pt x="603" y="1"/>
                    <a:pt x="544" y="1"/>
                  </a:cubicBezTo>
                  <a:cubicBezTo>
                    <a:pt x="500" y="1"/>
                    <a:pt x="471" y="16"/>
                    <a:pt x="441" y="30"/>
                  </a:cubicBezTo>
                  <a:close/>
                  <a:moveTo>
                    <a:pt x="368" y="206"/>
                  </a:moveTo>
                  <a:cubicBezTo>
                    <a:pt x="368" y="221"/>
                    <a:pt x="368" y="236"/>
                    <a:pt x="368" y="236"/>
                  </a:cubicBezTo>
                  <a:cubicBezTo>
                    <a:pt x="339" y="236"/>
                    <a:pt x="339" y="221"/>
                    <a:pt x="339" y="206"/>
                  </a:cubicBezTo>
                  <a:cubicBezTo>
                    <a:pt x="339" y="192"/>
                    <a:pt x="339" y="177"/>
                    <a:pt x="339" y="177"/>
                  </a:cubicBezTo>
                  <a:cubicBezTo>
                    <a:pt x="353" y="177"/>
                    <a:pt x="368" y="192"/>
                    <a:pt x="368" y="206"/>
                  </a:cubicBezTo>
                  <a:close/>
                  <a:moveTo>
                    <a:pt x="941" y="985"/>
                  </a:moveTo>
                  <a:cubicBezTo>
                    <a:pt x="941" y="999"/>
                    <a:pt x="926" y="1014"/>
                    <a:pt x="896" y="1014"/>
                  </a:cubicBezTo>
                  <a:cubicBezTo>
                    <a:pt x="882" y="1014"/>
                    <a:pt x="852" y="970"/>
                    <a:pt x="882" y="940"/>
                  </a:cubicBezTo>
                  <a:cubicBezTo>
                    <a:pt x="896" y="911"/>
                    <a:pt x="941" y="940"/>
                    <a:pt x="941" y="985"/>
                  </a:cubicBezTo>
                  <a:close/>
                  <a:moveTo>
                    <a:pt x="999" y="1557"/>
                  </a:moveTo>
                  <a:cubicBezTo>
                    <a:pt x="999" y="1572"/>
                    <a:pt x="985" y="1586"/>
                    <a:pt x="970" y="1586"/>
                  </a:cubicBezTo>
                  <a:cubicBezTo>
                    <a:pt x="955" y="1586"/>
                    <a:pt x="955" y="1572"/>
                    <a:pt x="955" y="1557"/>
                  </a:cubicBezTo>
                  <a:cubicBezTo>
                    <a:pt x="970" y="1542"/>
                    <a:pt x="985" y="1542"/>
                    <a:pt x="985" y="1542"/>
                  </a:cubicBezTo>
                  <a:cubicBezTo>
                    <a:pt x="999" y="1542"/>
                    <a:pt x="999" y="1557"/>
                    <a:pt x="999" y="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913268" y="1862499"/>
              <a:ext cx="30252" cy="69786"/>
            </a:xfrm>
            <a:custGeom>
              <a:avLst/>
              <a:gdLst/>
              <a:ahLst/>
              <a:cxnLst/>
              <a:rect l="l" t="t" r="r" b="b"/>
              <a:pathLst>
                <a:path w="955" h="2203" extrusionOk="0">
                  <a:moveTo>
                    <a:pt x="250" y="103"/>
                  </a:moveTo>
                  <a:cubicBezTo>
                    <a:pt x="132" y="206"/>
                    <a:pt x="132" y="162"/>
                    <a:pt x="88" y="1219"/>
                  </a:cubicBezTo>
                  <a:cubicBezTo>
                    <a:pt x="74" y="1292"/>
                    <a:pt x="74" y="1366"/>
                    <a:pt x="59" y="1454"/>
                  </a:cubicBezTo>
                  <a:cubicBezTo>
                    <a:pt x="59" y="1454"/>
                    <a:pt x="59" y="1483"/>
                    <a:pt x="74" y="1483"/>
                  </a:cubicBezTo>
                  <a:cubicBezTo>
                    <a:pt x="88" y="1483"/>
                    <a:pt x="103" y="1513"/>
                    <a:pt x="74" y="1527"/>
                  </a:cubicBezTo>
                  <a:cubicBezTo>
                    <a:pt x="15" y="1630"/>
                    <a:pt x="0" y="1748"/>
                    <a:pt x="44" y="1865"/>
                  </a:cubicBezTo>
                  <a:cubicBezTo>
                    <a:pt x="59" y="1924"/>
                    <a:pt x="88" y="1953"/>
                    <a:pt x="103" y="1953"/>
                  </a:cubicBezTo>
                  <a:cubicBezTo>
                    <a:pt x="118" y="1953"/>
                    <a:pt x="132" y="1953"/>
                    <a:pt x="147" y="1953"/>
                  </a:cubicBezTo>
                  <a:cubicBezTo>
                    <a:pt x="177" y="1968"/>
                    <a:pt x="177" y="1982"/>
                    <a:pt x="147" y="1997"/>
                  </a:cubicBezTo>
                  <a:cubicBezTo>
                    <a:pt x="132" y="2012"/>
                    <a:pt x="118" y="2027"/>
                    <a:pt x="162" y="2071"/>
                  </a:cubicBezTo>
                  <a:cubicBezTo>
                    <a:pt x="250" y="2159"/>
                    <a:pt x="367" y="2203"/>
                    <a:pt x="411" y="2173"/>
                  </a:cubicBezTo>
                  <a:cubicBezTo>
                    <a:pt x="441" y="2144"/>
                    <a:pt x="470" y="2144"/>
                    <a:pt x="514" y="2144"/>
                  </a:cubicBezTo>
                  <a:cubicBezTo>
                    <a:pt x="617" y="2144"/>
                    <a:pt x="837" y="1850"/>
                    <a:pt x="852" y="1674"/>
                  </a:cubicBezTo>
                  <a:cubicBezTo>
                    <a:pt x="867" y="1586"/>
                    <a:pt x="881" y="1513"/>
                    <a:pt x="896" y="1439"/>
                  </a:cubicBezTo>
                  <a:cubicBezTo>
                    <a:pt x="925" y="1307"/>
                    <a:pt x="940" y="1190"/>
                    <a:pt x="940" y="1072"/>
                  </a:cubicBezTo>
                  <a:cubicBezTo>
                    <a:pt x="955" y="823"/>
                    <a:pt x="955" y="808"/>
                    <a:pt x="881" y="705"/>
                  </a:cubicBezTo>
                  <a:cubicBezTo>
                    <a:pt x="837" y="617"/>
                    <a:pt x="793" y="602"/>
                    <a:pt x="778" y="617"/>
                  </a:cubicBezTo>
                  <a:cubicBezTo>
                    <a:pt x="764" y="632"/>
                    <a:pt x="632" y="412"/>
                    <a:pt x="617" y="309"/>
                  </a:cubicBezTo>
                  <a:cubicBezTo>
                    <a:pt x="617" y="206"/>
                    <a:pt x="558" y="118"/>
                    <a:pt x="499" y="147"/>
                  </a:cubicBezTo>
                  <a:cubicBezTo>
                    <a:pt x="441" y="177"/>
                    <a:pt x="470" y="147"/>
                    <a:pt x="470" y="118"/>
                  </a:cubicBezTo>
                  <a:cubicBezTo>
                    <a:pt x="485" y="89"/>
                    <a:pt x="485" y="74"/>
                    <a:pt x="441" y="118"/>
                  </a:cubicBezTo>
                  <a:cubicBezTo>
                    <a:pt x="411" y="162"/>
                    <a:pt x="397" y="147"/>
                    <a:pt x="397" y="118"/>
                  </a:cubicBezTo>
                  <a:cubicBezTo>
                    <a:pt x="397" y="89"/>
                    <a:pt x="397" y="74"/>
                    <a:pt x="397" y="59"/>
                  </a:cubicBezTo>
                  <a:cubicBezTo>
                    <a:pt x="397" y="1"/>
                    <a:pt x="338" y="15"/>
                    <a:pt x="250" y="103"/>
                  </a:cubicBezTo>
                  <a:close/>
                  <a:moveTo>
                    <a:pt x="455" y="485"/>
                  </a:moveTo>
                  <a:cubicBezTo>
                    <a:pt x="455" y="529"/>
                    <a:pt x="455" y="529"/>
                    <a:pt x="411" y="500"/>
                  </a:cubicBezTo>
                  <a:cubicBezTo>
                    <a:pt x="382" y="456"/>
                    <a:pt x="382" y="456"/>
                    <a:pt x="382" y="441"/>
                  </a:cubicBezTo>
                  <a:cubicBezTo>
                    <a:pt x="382" y="426"/>
                    <a:pt x="397" y="426"/>
                    <a:pt x="411" y="426"/>
                  </a:cubicBezTo>
                  <a:cubicBezTo>
                    <a:pt x="441" y="426"/>
                    <a:pt x="455" y="456"/>
                    <a:pt x="455" y="485"/>
                  </a:cubicBezTo>
                  <a:close/>
                  <a:moveTo>
                    <a:pt x="206" y="1087"/>
                  </a:moveTo>
                  <a:cubicBezTo>
                    <a:pt x="235" y="1102"/>
                    <a:pt x="235" y="1116"/>
                    <a:pt x="235" y="1131"/>
                  </a:cubicBezTo>
                  <a:cubicBezTo>
                    <a:pt x="221" y="1131"/>
                    <a:pt x="191" y="1131"/>
                    <a:pt x="162" y="1102"/>
                  </a:cubicBezTo>
                  <a:cubicBezTo>
                    <a:pt x="132" y="1072"/>
                    <a:pt x="147" y="1043"/>
                    <a:pt x="206" y="1087"/>
                  </a:cubicBezTo>
                  <a:close/>
                  <a:moveTo>
                    <a:pt x="485" y="1190"/>
                  </a:moveTo>
                  <a:cubicBezTo>
                    <a:pt x="485" y="1204"/>
                    <a:pt x="470" y="1219"/>
                    <a:pt x="455" y="1219"/>
                  </a:cubicBezTo>
                  <a:cubicBezTo>
                    <a:pt x="441" y="1219"/>
                    <a:pt x="441" y="1204"/>
                    <a:pt x="441" y="1190"/>
                  </a:cubicBezTo>
                  <a:cubicBezTo>
                    <a:pt x="455" y="1160"/>
                    <a:pt x="470" y="1146"/>
                    <a:pt x="470" y="1146"/>
                  </a:cubicBezTo>
                  <a:cubicBezTo>
                    <a:pt x="485" y="1146"/>
                    <a:pt x="485" y="1160"/>
                    <a:pt x="485" y="1190"/>
                  </a:cubicBezTo>
                  <a:close/>
                  <a:moveTo>
                    <a:pt x="764" y="1527"/>
                  </a:moveTo>
                  <a:cubicBezTo>
                    <a:pt x="764" y="1542"/>
                    <a:pt x="749" y="1557"/>
                    <a:pt x="734" y="1557"/>
                  </a:cubicBezTo>
                  <a:cubicBezTo>
                    <a:pt x="720" y="1557"/>
                    <a:pt x="705" y="1542"/>
                    <a:pt x="705" y="1527"/>
                  </a:cubicBezTo>
                  <a:cubicBezTo>
                    <a:pt x="705" y="1513"/>
                    <a:pt x="720" y="1498"/>
                    <a:pt x="734" y="1498"/>
                  </a:cubicBezTo>
                  <a:cubicBezTo>
                    <a:pt x="749" y="1513"/>
                    <a:pt x="764" y="1513"/>
                    <a:pt x="764" y="1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767710" y="1863418"/>
              <a:ext cx="34433" cy="72130"/>
            </a:xfrm>
            <a:custGeom>
              <a:avLst/>
              <a:gdLst/>
              <a:ahLst/>
              <a:cxnLst/>
              <a:rect l="l" t="t" r="r" b="b"/>
              <a:pathLst>
                <a:path w="1087" h="2277" extrusionOk="0">
                  <a:moveTo>
                    <a:pt x="529" y="118"/>
                  </a:moveTo>
                  <a:cubicBezTo>
                    <a:pt x="529" y="177"/>
                    <a:pt x="514" y="192"/>
                    <a:pt x="485" y="192"/>
                  </a:cubicBezTo>
                  <a:cubicBezTo>
                    <a:pt x="455" y="192"/>
                    <a:pt x="455" y="192"/>
                    <a:pt x="455" y="177"/>
                  </a:cubicBezTo>
                  <a:cubicBezTo>
                    <a:pt x="470" y="148"/>
                    <a:pt x="441" y="133"/>
                    <a:pt x="411" y="118"/>
                  </a:cubicBezTo>
                  <a:cubicBezTo>
                    <a:pt x="264" y="89"/>
                    <a:pt x="118" y="295"/>
                    <a:pt x="103" y="529"/>
                  </a:cubicBezTo>
                  <a:cubicBezTo>
                    <a:pt x="103" y="573"/>
                    <a:pt x="88" y="618"/>
                    <a:pt x="74" y="662"/>
                  </a:cubicBezTo>
                  <a:cubicBezTo>
                    <a:pt x="0" y="750"/>
                    <a:pt x="44" y="1645"/>
                    <a:pt x="118" y="1645"/>
                  </a:cubicBezTo>
                  <a:cubicBezTo>
                    <a:pt x="132" y="1645"/>
                    <a:pt x="147" y="1660"/>
                    <a:pt x="147" y="1675"/>
                  </a:cubicBezTo>
                  <a:cubicBezTo>
                    <a:pt x="147" y="1689"/>
                    <a:pt x="118" y="1689"/>
                    <a:pt x="103" y="1689"/>
                  </a:cubicBezTo>
                  <a:cubicBezTo>
                    <a:pt x="44" y="1660"/>
                    <a:pt x="44" y="1719"/>
                    <a:pt x="103" y="1909"/>
                  </a:cubicBezTo>
                  <a:cubicBezTo>
                    <a:pt x="118" y="1983"/>
                    <a:pt x="147" y="2042"/>
                    <a:pt x="162" y="2042"/>
                  </a:cubicBezTo>
                  <a:cubicBezTo>
                    <a:pt x="191" y="2027"/>
                    <a:pt x="191" y="2056"/>
                    <a:pt x="191" y="2071"/>
                  </a:cubicBezTo>
                  <a:cubicBezTo>
                    <a:pt x="191" y="2144"/>
                    <a:pt x="338" y="2276"/>
                    <a:pt x="353" y="2232"/>
                  </a:cubicBezTo>
                  <a:cubicBezTo>
                    <a:pt x="353" y="2218"/>
                    <a:pt x="382" y="2188"/>
                    <a:pt x="397" y="2188"/>
                  </a:cubicBezTo>
                  <a:cubicBezTo>
                    <a:pt x="411" y="2188"/>
                    <a:pt x="411" y="2218"/>
                    <a:pt x="397" y="2232"/>
                  </a:cubicBezTo>
                  <a:cubicBezTo>
                    <a:pt x="382" y="2262"/>
                    <a:pt x="470" y="2276"/>
                    <a:pt x="631" y="2218"/>
                  </a:cubicBezTo>
                  <a:cubicBezTo>
                    <a:pt x="676" y="2203"/>
                    <a:pt x="734" y="2203"/>
                    <a:pt x="778" y="2203"/>
                  </a:cubicBezTo>
                  <a:cubicBezTo>
                    <a:pt x="837" y="2232"/>
                    <a:pt x="910" y="2174"/>
                    <a:pt x="896" y="2100"/>
                  </a:cubicBezTo>
                  <a:cubicBezTo>
                    <a:pt x="881" y="2071"/>
                    <a:pt x="896" y="2056"/>
                    <a:pt x="910" y="2056"/>
                  </a:cubicBezTo>
                  <a:cubicBezTo>
                    <a:pt x="984" y="2056"/>
                    <a:pt x="1087" y="1924"/>
                    <a:pt x="1072" y="1865"/>
                  </a:cubicBezTo>
                  <a:cubicBezTo>
                    <a:pt x="1057" y="1851"/>
                    <a:pt x="1057" y="1836"/>
                    <a:pt x="1087" y="1821"/>
                  </a:cubicBezTo>
                  <a:cubicBezTo>
                    <a:pt x="1087" y="1807"/>
                    <a:pt x="1087" y="1777"/>
                    <a:pt x="1087" y="1763"/>
                  </a:cubicBezTo>
                  <a:cubicBezTo>
                    <a:pt x="1072" y="1763"/>
                    <a:pt x="1057" y="1748"/>
                    <a:pt x="1043" y="1763"/>
                  </a:cubicBezTo>
                  <a:cubicBezTo>
                    <a:pt x="1028" y="1763"/>
                    <a:pt x="999" y="1763"/>
                    <a:pt x="984" y="1733"/>
                  </a:cubicBezTo>
                  <a:cubicBezTo>
                    <a:pt x="969" y="1704"/>
                    <a:pt x="954" y="1616"/>
                    <a:pt x="984" y="1366"/>
                  </a:cubicBezTo>
                  <a:cubicBezTo>
                    <a:pt x="999" y="1175"/>
                    <a:pt x="1013" y="896"/>
                    <a:pt x="999" y="720"/>
                  </a:cubicBezTo>
                  <a:cubicBezTo>
                    <a:pt x="999" y="456"/>
                    <a:pt x="984" y="397"/>
                    <a:pt x="940" y="324"/>
                  </a:cubicBezTo>
                  <a:cubicBezTo>
                    <a:pt x="896" y="280"/>
                    <a:pt x="866" y="251"/>
                    <a:pt x="837" y="251"/>
                  </a:cubicBezTo>
                  <a:cubicBezTo>
                    <a:pt x="822" y="236"/>
                    <a:pt x="793" y="221"/>
                    <a:pt x="793" y="206"/>
                  </a:cubicBezTo>
                  <a:cubicBezTo>
                    <a:pt x="764" y="177"/>
                    <a:pt x="734" y="162"/>
                    <a:pt x="705" y="162"/>
                  </a:cubicBezTo>
                  <a:cubicBezTo>
                    <a:pt x="646" y="162"/>
                    <a:pt x="631" y="148"/>
                    <a:pt x="646" y="118"/>
                  </a:cubicBezTo>
                  <a:cubicBezTo>
                    <a:pt x="646" y="89"/>
                    <a:pt x="646" y="60"/>
                    <a:pt x="631" y="45"/>
                  </a:cubicBezTo>
                  <a:cubicBezTo>
                    <a:pt x="558" y="1"/>
                    <a:pt x="529" y="30"/>
                    <a:pt x="529" y="118"/>
                  </a:cubicBezTo>
                  <a:close/>
                  <a:moveTo>
                    <a:pt x="910" y="500"/>
                  </a:moveTo>
                  <a:cubicBezTo>
                    <a:pt x="910" y="515"/>
                    <a:pt x="910" y="529"/>
                    <a:pt x="910" y="529"/>
                  </a:cubicBezTo>
                  <a:lnTo>
                    <a:pt x="852" y="544"/>
                  </a:lnTo>
                  <a:cubicBezTo>
                    <a:pt x="822" y="559"/>
                    <a:pt x="808" y="559"/>
                    <a:pt x="822" y="515"/>
                  </a:cubicBezTo>
                  <a:cubicBezTo>
                    <a:pt x="837" y="471"/>
                    <a:pt x="910" y="456"/>
                    <a:pt x="910" y="500"/>
                  </a:cubicBezTo>
                  <a:close/>
                  <a:moveTo>
                    <a:pt x="308" y="999"/>
                  </a:moveTo>
                  <a:cubicBezTo>
                    <a:pt x="308" y="1014"/>
                    <a:pt x="294" y="1029"/>
                    <a:pt x="279" y="1029"/>
                  </a:cubicBezTo>
                  <a:cubicBezTo>
                    <a:pt x="264" y="1029"/>
                    <a:pt x="250" y="1014"/>
                    <a:pt x="235" y="999"/>
                  </a:cubicBezTo>
                  <a:cubicBezTo>
                    <a:pt x="235" y="985"/>
                    <a:pt x="235" y="970"/>
                    <a:pt x="264" y="970"/>
                  </a:cubicBezTo>
                  <a:cubicBezTo>
                    <a:pt x="279" y="970"/>
                    <a:pt x="308" y="985"/>
                    <a:pt x="308" y="999"/>
                  </a:cubicBezTo>
                  <a:close/>
                  <a:moveTo>
                    <a:pt x="808" y="1058"/>
                  </a:moveTo>
                  <a:cubicBezTo>
                    <a:pt x="808" y="1073"/>
                    <a:pt x="778" y="1087"/>
                    <a:pt x="749" y="1087"/>
                  </a:cubicBezTo>
                  <a:cubicBezTo>
                    <a:pt x="720" y="1087"/>
                    <a:pt x="690" y="1073"/>
                    <a:pt x="690" y="1058"/>
                  </a:cubicBezTo>
                  <a:cubicBezTo>
                    <a:pt x="690" y="1058"/>
                    <a:pt x="720" y="1043"/>
                    <a:pt x="749" y="1043"/>
                  </a:cubicBezTo>
                  <a:cubicBezTo>
                    <a:pt x="778" y="1043"/>
                    <a:pt x="808" y="1058"/>
                    <a:pt x="808" y="1058"/>
                  </a:cubicBezTo>
                  <a:close/>
                  <a:moveTo>
                    <a:pt x="441" y="1278"/>
                  </a:moveTo>
                  <a:cubicBezTo>
                    <a:pt x="411" y="1337"/>
                    <a:pt x="382" y="1308"/>
                    <a:pt x="397" y="1234"/>
                  </a:cubicBezTo>
                  <a:cubicBezTo>
                    <a:pt x="411" y="1161"/>
                    <a:pt x="411" y="1175"/>
                    <a:pt x="426" y="1205"/>
                  </a:cubicBezTo>
                  <a:cubicBezTo>
                    <a:pt x="441" y="1234"/>
                    <a:pt x="441" y="1263"/>
                    <a:pt x="426" y="1278"/>
                  </a:cubicBezTo>
                  <a:close/>
                  <a:moveTo>
                    <a:pt x="1043" y="1880"/>
                  </a:moveTo>
                  <a:cubicBezTo>
                    <a:pt x="1043" y="1895"/>
                    <a:pt x="1013" y="1924"/>
                    <a:pt x="999" y="1924"/>
                  </a:cubicBezTo>
                  <a:cubicBezTo>
                    <a:pt x="969" y="1924"/>
                    <a:pt x="969" y="1895"/>
                    <a:pt x="969" y="1865"/>
                  </a:cubicBezTo>
                  <a:cubicBezTo>
                    <a:pt x="984" y="1821"/>
                    <a:pt x="1028" y="1807"/>
                    <a:pt x="1028" y="1880"/>
                  </a:cubicBezTo>
                  <a:close/>
                  <a:moveTo>
                    <a:pt x="646" y="2012"/>
                  </a:moveTo>
                  <a:cubicBezTo>
                    <a:pt x="646" y="2012"/>
                    <a:pt x="617" y="2027"/>
                    <a:pt x="587" y="2042"/>
                  </a:cubicBezTo>
                  <a:cubicBezTo>
                    <a:pt x="558" y="2042"/>
                    <a:pt x="543" y="2042"/>
                    <a:pt x="558" y="2027"/>
                  </a:cubicBezTo>
                  <a:cubicBezTo>
                    <a:pt x="558" y="2012"/>
                    <a:pt x="646" y="1998"/>
                    <a:pt x="646" y="2012"/>
                  </a:cubicBezTo>
                  <a:close/>
                  <a:moveTo>
                    <a:pt x="778" y="2042"/>
                  </a:moveTo>
                  <a:cubicBezTo>
                    <a:pt x="822" y="2071"/>
                    <a:pt x="822" y="2144"/>
                    <a:pt x="778" y="2144"/>
                  </a:cubicBezTo>
                  <a:cubicBezTo>
                    <a:pt x="734" y="2144"/>
                    <a:pt x="749" y="2115"/>
                    <a:pt x="749" y="2086"/>
                  </a:cubicBezTo>
                  <a:cubicBezTo>
                    <a:pt x="749" y="2056"/>
                    <a:pt x="734" y="2042"/>
                    <a:pt x="720" y="2027"/>
                  </a:cubicBezTo>
                  <a:cubicBezTo>
                    <a:pt x="705" y="2027"/>
                    <a:pt x="690" y="1998"/>
                    <a:pt x="720" y="1998"/>
                  </a:cubicBezTo>
                  <a:cubicBezTo>
                    <a:pt x="734" y="2012"/>
                    <a:pt x="764" y="2012"/>
                    <a:pt x="778" y="20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43039" y="1962948"/>
              <a:ext cx="47928" cy="58160"/>
            </a:xfrm>
            <a:custGeom>
              <a:avLst/>
              <a:gdLst/>
              <a:ahLst/>
              <a:cxnLst/>
              <a:rect l="l" t="t" r="r" b="b"/>
              <a:pathLst>
                <a:path w="1513" h="1836" extrusionOk="0">
                  <a:moveTo>
                    <a:pt x="353" y="59"/>
                  </a:moveTo>
                  <a:cubicBezTo>
                    <a:pt x="309" y="89"/>
                    <a:pt x="279" y="133"/>
                    <a:pt x="279" y="133"/>
                  </a:cubicBezTo>
                  <a:cubicBezTo>
                    <a:pt x="279" y="147"/>
                    <a:pt x="265" y="162"/>
                    <a:pt x="235" y="162"/>
                  </a:cubicBezTo>
                  <a:cubicBezTo>
                    <a:pt x="177" y="162"/>
                    <a:pt x="59" y="368"/>
                    <a:pt x="45" y="573"/>
                  </a:cubicBezTo>
                  <a:cubicBezTo>
                    <a:pt x="1" y="881"/>
                    <a:pt x="45" y="1087"/>
                    <a:pt x="133" y="1087"/>
                  </a:cubicBezTo>
                  <a:cubicBezTo>
                    <a:pt x="177" y="1087"/>
                    <a:pt x="177" y="1087"/>
                    <a:pt x="133" y="1131"/>
                  </a:cubicBezTo>
                  <a:cubicBezTo>
                    <a:pt x="59" y="1204"/>
                    <a:pt x="103" y="1527"/>
                    <a:pt x="177" y="1527"/>
                  </a:cubicBezTo>
                  <a:cubicBezTo>
                    <a:pt x="191" y="1527"/>
                    <a:pt x="206" y="1557"/>
                    <a:pt x="221" y="1601"/>
                  </a:cubicBezTo>
                  <a:cubicBezTo>
                    <a:pt x="221" y="1645"/>
                    <a:pt x="250" y="1660"/>
                    <a:pt x="265" y="1660"/>
                  </a:cubicBezTo>
                  <a:cubicBezTo>
                    <a:pt x="279" y="1645"/>
                    <a:pt x="294" y="1660"/>
                    <a:pt x="309" y="1689"/>
                  </a:cubicBezTo>
                  <a:cubicBezTo>
                    <a:pt x="338" y="1748"/>
                    <a:pt x="397" y="1806"/>
                    <a:pt x="456" y="1836"/>
                  </a:cubicBezTo>
                  <a:cubicBezTo>
                    <a:pt x="485" y="1836"/>
                    <a:pt x="544" y="1704"/>
                    <a:pt x="544" y="1616"/>
                  </a:cubicBezTo>
                  <a:lnTo>
                    <a:pt x="544" y="1542"/>
                  </a:lnTo>
                  <a:lnTo>
                    <a:pt x="588" y="1630"/>
                  </a:lnTo>
                  <a:cubicBezTo>
                    <a:pt x="617" y="1704"/>
                    <a:pt x="617" y="1718"/>
                    <a:pt x="588" y="1748"/>
                  </a:cubicBezTo>
                  <a:cubicBezTo>
                    <a:pt x="514" y="1792"/>
                    <a:pt x="529" y="1836"/>
                    <a:pt x="632" y="1836"/>
                  </a:cubicBezTo>
                  <a:cubicBezTo>
                    <a:pt x="720" y="1836"/>
                    <a:pt x="808" y="1748"/>
                    <a:pt x="779" y="1689"/>
                  </a:cubicBezTo>
                  <a:cubicBezTo>
                    <a:pt x="735" y="1630"/>
                    <a:pt x="779" y="1586"/>
                    <a:pt x="823" y="1601"/>
                  </a:cubicBezTo>
                  <a:cubicBezTo>
                    <a:pt x="852" y="1616"/>
                    <a:pt x="837" y="1630"/>
                    <a:pt x="823" y="1660"/>
                  </a:cubicBezTo>
                  <a:cubicBezTo>
                    <a:pt x="793" y="1689"/>
                    <a:pt x="793" y="1704"/>
                    <a:pt x="823" y="1704"/>
                  </a:cubicBezTo>
                  <a:cubicBezTo>
                    <a:pt x="837" y="1704"/>
                    <a:pt x="867" y="1660"/>
                    <a:pt x="911" y="1601"/>
                  </a:cubicBezTo>
                  <a:cubicBezTo>
                    <a:pt x="940" y="1542"/>
                    <a:pt x="999" y="1513"/>
                    <a:pt x="1043" y="1527"/>
                  </a:cubicBezTo>
                  <a:cubicBezTo>
                    <a:pt x="1072" y="1527"/>
                    <a:pt x="1116" y="1513"/>
                    <a:pt x="1146" y="1498"/>
                  </a:cubicBezTo>
                  <a:cubicBezTo>
                    <a:pt x="1160" y="1469"/>
                    <a:pt x="1190" y="1454"/>
                    <a:pt x="1204" y="1439"/>
                  </a:cubicBezTo>
                  <a:cubicBezTo>
                    <a:pt x="1307" y="1337"/>
                    <a:pt x="1381" y="1219"/>
                    <a:pt x="1439" y="1087"/>
                  </a:cubicBezTo>
                  <a:cubicBezTo>
                    <a:pt x="1439" y="1058"/>
                    <a:pt x="1454" y="1028"/>
                    <a:pt x="1469" y="1014"/>
                  </a:cubicBezTo>
                  <a:cubicBezTo>
                    <a:pt x="1513" y="970"/>
                    <a:pt x="1469" y="823"/>
                    <a:pt x="1425" y="837"/>
                  </a:cubicBezTo>
                  <a:cubicBezTo>
                    <a:pt x="1395" y="852"/>
                    <a:pt x="1366" y="837"/>
                    <a:pt x="1351" y="823"/>
                  </a:cubicBezTo>
                  <a:cubicBezTo>
                    <a:pt x="1336" y="793"/>
                    <a:pt x="1307" y="779"/>
                    <a:pt x="1278" y="779"/>
                  </a:cubicBezTo>
                  <a:cubicBezTo>
                    <a:pt x="1234" y="779"/>
                    <a:pt x="1204" y="705"/>
                    <a:pt x="1190" y="559"/>
                  </a:cubicBezTo>
                  <a:cubicBezTo>
                    <a:pt x="1190" y="426"/>
                    <a:pt x="1131" y="294"/>
                    <a:pt x="1013" y="206"/>
                  </a:cubicBezTo>
                  <a:cubicBezTo>
                    <a:pt x="955" y="177"/>
                    <a:pt x="881" y="133"/>
                    <a:pt x="823" y="74"/>
                  </a:cubicBezTo>
                  <a:cubicBezTo>
                    <a:pt x="764" y="15"/>
                    <a:pt x="676" y="1"/>
                    <a:pt x="588" y="1"/>
                  </a:cubicBezTo>
                  <a:cubicBezTo>
                    <a:pt x="514" y="1"/>
                    <a:pt x="426" y="15"/>
                    <a:pt x="353" y="59"/>
                  </a:cubicBezTo>
                  <a:close/>
                  <a:moveTo>
                    <a:pt x="485" y="544"/>
                  </a:moveTo>
                  <a:cubicBezTo>
                    <a:pt x="500" y="559"/>
                    <a:pt x="500" y="588"/>
                    <a:pt x="485" y="603"/>
                  </a:cubicBezTo>
                  <a:cubicBezTo>
                    <a:pt x="470" y="617"/>
                    <a:pt x="470" y="617"/>
                    <a:pt x="470" y="603"/>
                  </a:cubicBezTo>
                  <a:cubicBezTo>
                    <a:pt x="456" y="573"/>
                    <a:pt x="456" y="559"/>
                    <a:pt x="441" y="544"/>
                  </a:cubicBezTo>
                  <a:cubicBezTo>
                    <a:pt x="441" y="514"/>
                    <a:pt x="441" y="500"/>
                    <a:pt x="456" y="500"/>
                  </a:cubicBezTo>
                  <a:cubicBezTo>
                    <a:pt x="470" y="500"/>
                    <a:pt x="485" y="514"/>
                    <a:pt x="485" y="544"/>
                  </a:cubicBezTo>
                  <a:close/>
                  <a:moveTo>
                    <a:pt x="984" y="603"/>
                  </a:moveTo>
                  <a:cubicBezTo>
                    <a:pt x="984" y="617"/>
                    <a:pt x="969" y="647"/>
                    <a:pt x="940" y="647"/>
                  </a:cubicBezTo>
                  <a:cubicBezTo>
                    <a:pt x="896" y="676"/>
                    <a:pt x="896" y="661"/>
                    <a:pt x="911" y="603"/>
                  </a:cubicBezTo>
                  <a:cubicBezTo>
                    <a:pt x="940" y="544"/>
                    <a:pt x="984" y="544"/>
                    <a:pt x="984" y="588"/>
                  </a:cubicBezTo>
                  <a:close/>
                  <a:moveTo>
                    <a:pt x="456" y="1454"/>
                  </a:moveTo>
                  <a:cubicBezTo>
                    <a:pt x="426" y="1498"/>
                    <a:pt x="382" y="1513"/>
                    <a:pt x="368" y="1454"/>
                  </a:cubicBezTo>
                  <a:cubicBezTo>
                    <a:pt x="353" y="1395"/>
                    <a:pt x="368" y="1410"/>
                    <a:pt x="397" y="1410"/>
                  </a:cubicBezTo>
                  <a:cubicBezTo>
                    <a:pt x="441" y="1410"/>
                    <a:pt x="456" y="1425"/>
                    <a:pt x="456" y="1454"/>
                  </a:cubicBezTo>
                  <a:close/>
                  <a:moveTo>
                    <a:pt x="705" y="1733"/>
                  </a:moveTo>
                  <a:cubicBezTo>
                    <a:pt x="705" y="1762"/>
                    <a:pt x="691" y="1777"/>
                    <a:pt x="676" y="1777"/>
                  </a:cubicBezTo>
                  <a:cubicBezTo>
                    <a:pt x="661" y="1777"/>
                    <a:pt x="646" y="1762"/>
                    <a:pt x="646" y="1733"/>
                  </a:cubicBezTo>
                  <a:cubicBezTo>
                    <a:pt x="646" y="1718"/>
                    <a:pt x="661" y="1704"/>
                    <a:pt x="676" y="1704"/>
                  </a:cubicBezTo>
                  <a:cubicBezTo>
                    <a:pt x="691" y="1704"/>
                    <a:pt x="705" y="1718"/>
                    <a:pt x="705" y="17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941176" y="1968999"/>
              <a:ext cx="34433" cy="64210"/>
            </a:xfrm>
            <a:custGeom>
              <a:avLst/>
              <a:gdLst/>
              <a:ahLst/>
              <a:cxnLst/>
              <a:rect l="l" t="t" r="r" b="b"/>
              <a:pathLst>
                <a:path w="1087" h="2027" extrusionOk="0">
                  <a:moveTo>
                    <a:pt x="367" y="89"/>
                  </a:moveTo>
                  <a:cubicBezTo>
                    <a:pt x="338" y="118"/>
                    <a:pt x="308" y="147"/>
                    <a:pt x="264" y="162"/>
                  </a:cubicBezTo>
                  <a:cubicBezTo>
                    <a:pt x="191" y="250"/>
                    <a:pt x="132" y="368"/>
                    <a:pt x="118" y="485"/>
                  </a:cubicBezTo>
                  <a:cubicBezTo>
                    <a:pt x="118" y="529"/>
                    <a:pt x="103" y="558"/>
                    <a:pt x="74" y="602"/>
                  </a:cubicBezTo>
                  <a:cubicBezTo>
                    <a:pt x="59" y="632"/>
                    <a:pt x="44" y="646"/>
                    <a:pt x="44" y="661"/>
                  </a:cubicBezTo>
                  <a:cubicBezTo>
                    <a:pt x="44" y="690"/>
                    <a:pt x="30" y="735"/>
                    <a:pt x="15" y="779"/>
                  </a:cubicBezTo>
                  <a:cubicBezTo>
                    <a:pt x="0" y="852"/>
                    <a:pt x="0" y="940"/>
                    <a:pt x="0" y="1028"/>
                  </a:cubicBezTo>
                  <a:cubicBezTo>
                    <a:pt x="0" y="1278"/>
                    <a:pt x="118" y="1645"/>
                    <a:pt x="206" y="1645"/>
                  </a:cubicBezTo>
                  <a:cubicBezTo>
                    <a:pt x="235" y="1645"/>
                    <a:pt x="235" y="1659"/>
                    <a:pt x="235" y="1689"/>
                  </a:cubicBezTo>
                  <a:cubicBezTo>
                    <a:pt x="220" y="1733"/>
                    <a:pt x="250" y="1777"/>
                    <a:pt x="353" y="1894"/>
                  </a:cubicBezTo>
                  <a:cubicBezTo>
                    <a:pt x="470" y="1997"/>
                    <a:pt x="514" y="2026"/>
                    <a:pt x="602" y="2026"/>
                  </a:cubicBezTo>
                  <a:cubicBezTo>
                    <a:pt x="676" y="2026"/>
                    <a:pt x="720" y="1997"/>
                    <a:pt x="720" y="1982"/>
                  </a:cubicBezTo>
                  <a:cubicBezTo>
                    <a:pt x="720" y="1953"/>
                    <a:pt x="720" y="1953"/>
                    <a:pt x="734" y="1953"/>
                  </a:cubicBezTo>
                  <a:cubicBezTo>
                    <a:pt x="749" y="1968"/>
                    <a:pt x="866" y="1836"/>
                    <a:pt x="837" y="1792"/>
                  </a:cubicBezTo>
                  <a:cubicBezTo>
                    <a:pt x="822" y="1733"/>
                    <a:pt x="837" y="1748"/>
                    <a:pt x="866" y="1748"/>
                  </a:cubicBezTo>
                  <a:cubicBezTo>
                    <a:pt x="881" y="1762"/>
                    <a:pt x="969" y="1645"/>
                    <a:pt x="954" y="1615"/>
                  </a:cubicBezTo>
                  <a:cubicBezTo>
                    <a:pt x="940" y="1571"/>
                    <a:pt x="954" y="1527"/>
                    <a:pt x="984" y="1498"/>
                  </a:cubicBezTo>
                  <a:cubicBezTo>
                    <a:pt x="1028" y="1351"/>
                    <a:pt x="1072" y="1204"/>
                    <a:pt x="1072" y="1058"/>
                  </a:cubicBezTo>
                  <a:lnTo>
                    <a:pt x="1072" y="720"/>
                  </a:lnTo>
                  <a:cubicBezTo>
                    <a:pt x="1087" y="617"/>
                    <a:pt x="1072" y="514"/>
                    <a:pt x="1057" y="426"/>
                  </a:cubicBezTo>
                  <a:cubicBezTo>
                    <a:pt x="1043" y="426"/>
                    <a:pt x="1043" y="382"/>
                    <a:pt x="1057" y="353"/>
                  </a:cubicBezTo>
                  <a:cubicBezTo>
                    <a:pt x="1072" y="279"/>
                    <a:pt x="940" y="133"/>
                    <a:pt x="881" y="147"/>
                  </a:cubicBezTo>
                  <a:cubicBezTo>
                    <a:pt x="852" y="147"/>
                    <a:pt x="822" y="133"/>
                    <a:pt x="793" y="89"/>
                  </a:cubicBezTo>
                  <a:cubicBezTo>
                    <a:pt x="778" y="45"/>
                    <a:pt x="734" y="30"/>
                    <a:pt x="690" y="30"/>
                  </a:cubicBezTo>
                  <a:cubicBezTo>
                    <a:pt x="631" y="30"/>
                    <a:pt x="587" y="15"/>
                    <a:pt x="529" y="15"/>
                  </a:cubicBezTo>
                  <a:cubicBezTo>
                    <a:pt x="470" y="0"/>
                    <a:pt x="411" y="30"/>
                    <a:pt x="367" y="89"/>
                  </a:cubicBezTo>
                  <a:close/>
                  <a:moveTo>
                    <a:pt x="323" y="617"/>
                  </a:moveTo>
                  <a:cubicBezTo>
                    <a:pt x="323" y="646"/>
                    <a:pt x="308" y="632"/>
                    <a:pt x="308" y="602"/>
                  </a:cubicBezTo>
                  <a:cubicBezTo>
                    <a:pt x="308" y="573"/>
                    <a:pt x="308" y="558"/>
                    <a:pt x="323" y="558"/>
                  </a:cubicBezTo>
                  <a:cubicBezTo>
                    <a:pt x="323" y="573"/>
                    <a:pt x="323" y="602"/>
                    <a:pt x="323" y="617"/>
                  </a:cubicBezTo>
                  <a:close/>
                  <a:moveTo>
                    <a:pt x="910" y="705"/>
                  </a:moveTo>
                  <a:cubicBezTo>
                    <a:pt x="881" y="735"/>
                    <a:pt x="837" y="705"/>
                    <a:pt x="866" y="676"/>
                  </a:cubicBezTo>
                  <a:cubicBezTo>
                    <a:pt x="881" y="646"/>
                    <a:pt x="896" y="646"/>
                    <a:pt x="910" y="661"/>
                  </a:cubicBezTo>
                  <a:cubicBezTo>
                    <a:pt x="925" y="661"/>
                    <a:pt x="925" y="690"/>
                    <a:pt x="910" y="705"/>
                  </a:cubicBezTo>
                  <a:close/>
                  <a:moveTo>
                    <a:pt x="631" y="1102"/>
                  </a:moveTo>
                  <a:cubicBezTo>
                    <a:pt x="631" y="1102"/>
                    <a:pt x="617" y="1116"/>
                    <a:pt x="602" y="1131"/>
                  </a:cubicBezTo>
                  <a:cubicBezTo>
                    <a:pt x="587" y="1131"/>
                    <a:pt x="573" y="1131"/>
                    <a:pt x="573" y="1116"/>
                  </a:cubicBezTo>
                  <a:cubicBezTo>
                    <a:pt x="573" y="1102"/>
                    <a:pt x="587" y="1087"/>
                    <a:pt x="602" y="1087"/>
                  </a:cubicBezTo>
                  <a:cubicBezTo>
                    <a:pt x="617" y="1087"/>
                    <a:pt x="631" y="1087"/>
                    <a:pt x="631" y="1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775155" y="1988544"/>
              <a:ext cx="39090" cy="80461"/>
            </a:xfrm>
            <a:custGeom>
              <a:avLst/>
              <a:gdLst/>
              <a:ahLst/>
              <a:cxnLst/>
              <a:rect l="l" t="t" r="r" b="b"/>
              <a:pathLst>
                <a:path w="1234" h="2540" extrusionOk="0">
                  <a:moveTo>
                    <a:pt x="250" y="59"/>
                  </a:moveTo>
                  <a:cubicBezTo>
                    <a:pt x="118" y="132"/>
                    <a:pt x="44" y="206"/>
                    <a:pt x="44" y="294"/>
                  </a:cubicBezTo>
                  <a:cubicBezTo>
                    <a:pt x="44" y="323"/>
                    <a:pt x="29" y="352"/>
                    <a:pt x="15" y="367"/>
                  </a:cubicBezTo>
                  <a:cubicBezTo>
                    <a:pt x="0" y="587"/>
                    <a:pt x="0" y="808"/>
                    <a:pt x="15" y="1042"/>
                  </a:cubicBezTo>
                  <a:cubicBezTo>
                    <a:pt x="59" y="1219"/>
                    <a:pt x="73" y="1307"/>
                    <a:pt x="103" y="1321"/>
                  </a:cubicBezTo>
                  <a:cubicBezTo>
                    <a:pt x="118" y="1336"/>
                    <a:pt x="132" y="1351"/>
                    <a:pt x="132" y="1380"/>
                  </a:cubicBezTo>
                  <a:cubicBezTo>
                    <a:pt x="147" y="1453"/>
                    <a:pt x="176" y="1527"/>
                    <a:pt x="206" y="1600"/>
                  </a:cubicBezTo>
                  <a:cubicBezTo>
                    <a:pt x="264" y="1703"/>
                    <a:pt x="294" y="1821"/>
                    <a:pt x="323" y="1938"/>
                  </a:cubicBezTo>
                  <a:cubicBezTo>
                    <a:pt x="352" y="2143"/>
                    <a:pt x="426" y="2349"/>
                    <a:pt x="455" y="2349"/>
                  </a:cubicBezTo>
                  <a:cubicBezTo>
                    <a:pt x="485" y="2364"/>
                    <a:pt x="514" y="2378"/>
                    <a:pt x="543" y="2408"/>
                  </a:cubicBezTo>
                  <a:cubicBezTo>
                    <a:pt x="617" y="2496"/>
                    <a:pt x="719" y="2540"/>
                    <a:pt x="719" y="2496"/>
                  </a:cubicBezTo>
                  <a:cubicBezTo>
                    <a:pt x="719" y="2452"/>
                    <a:pt x="778" y="2466"/>
                    <a:pt x="837" y="2466"/>
                  </a:cubicBezTo>
                  <a:cubicBezTo>
                    <a:pt x="910" y="2466"/>
                    <a:pt x="940" y="2452"/>
                    <a:pt x="940" y="2437"/>
                  </a:cubicBezTo>
                  <a:cubicBezTo>
                    <a:pt x="925" y="2393"/>
                    <a:pt x="984" y="2305"/>
                    <a:pt x="1013" y="2320"/>
                  </a:cubicBezTo>
                  <a:cubicBezTo>
                    <a:pt x="1042" y="2334"/>
                    <a:pt x="1057" y="2320"/>
                    <a:pt x="1072" y="2276"/>
                  </a:cubicBezTo>
                  <a:cubicBezTo>
                    <a:pt x="1086" y="2217"/>
                    <a:pt x="1116" y="2173"/>
                    <a:pt x="1145" y="2114"/>
                  </a:cubicBezTo>
                  <a:cubicBezTo>
                    <a:pt x="1204" y="2011"/>
                    <a:pt x="1219" y="1967"/>
                    <a:pt x="1219" y="1659"/>
                  </a:cubicBezTo>
                  <a:cubicBezTo>
                    <a:pt x="1233" y="1542"/>
                    <a:pt x="1219" y="1424"/>
                    <a:pt x="1204" y="1307"/>
                  </a:cubicBezTo>
                  <a:cubicBezTo>
                    <a:pt x="1189" y="1307"/>
                    <a:pt x="1175" y="1292"/>
                    <a:pt x="1160" y="1248"/>
                  </a:cubicBezTo>
                  <a:cubicBezTo>
                    <a:pt x="1160" y="1204"/>
                    <a:pt x="1160" y="1160"/>
                    <a:pt x="1175" y="1160"/>
                  </a:cubicBezTo>
                  <a:cubicBezTo>
                    <a:pt x="1189" y="1131"/>
                    <a:pt x="1189" y="1116"/>
                    <a:pt x="1175" y="1086"/>
                  </a:cubicBezTo>
                  <a:cubicBezTo>
                    <a:pt x="1160" y="1028"/>
                    <a:pt x="1145" y="969"/>
                    <a:pt x="1145" y="910"/>
                  </a:cubicBezTo>
                  <a:cubicBezTo>
                    <a:pt x="1145" y="661"/>
                    <a:pt x="1057" y="411"/>
                    <a:pt x="881" y="235"/>
                  </a:cubicBezTo>
                  <a:cubicBezTo>
                    <a:pt x="822" y="191"/>
                    <a:pt x="764" y="147"/>
                    <a:pt x="719" y="88"/>
                  </a:cubicBezTo>
                  <a:cubicBezTo>
                    <a:pt x="675" y="59"/>
                    <a:pt x="646" y="29"/>
                    <a:pt x="602" y="15"/>
                  </a:cubicBezTo>
                  <a:cubicBezTo>
                    <a:pt x="485" y="0"/>
                    <a:pt x="411" y="0"/>
                    <a:pt x="411" y="29"/>
                  </a:cubicBezTo>
                  <a:cubicBezTo>
                    <a:pt x="411" y="44"/>
                    <a:pt x="411" y="44"/>
                    <a:pt x="382" y="29"/>
                  </a:cubicBezTo>
                  <a:cubicBezTo>
                    <a:pt x="367" y="15"/>
                    <a:pt x="308" y="29"/>
                    <a:pt x="235" y="59"/>
                  </a:cubicBezTo>
                  <a:close/>
                  <a:moveTo>
                    <a:pt x="822" y="323"/>
                  </a:moveTo>
                  <a:cubicBezTo>
                    <a:pt x="822" y="382"/>
                    <a:pt x="778" y="382"/>
                    <a:pt x="734" y="338"/>
                  </a:cubicBezTo>
                  <a:cubicBezTo>
                    <a:pt x="705" y="294"/>
                    <a:pt x="719" y="294"/>
                    <a:pt x="764" y="294"/>
                  </a:cubicBezTo>
                  <a:cubicBezTo>
                    <a:pt x="808" y="294"/>
                    <a:pt x="822" y="308"/>
                    <a:pt x="822" y="323"/>
                  </a:cubicBezTo>
                  <a:close/>
                  <a:moveTo>
                    <a:pt x="969" y="529"/>
                  </a:moveTo>
                  <a:cubicBezTo>
                    <a:pt x="984" y="543"/>
                    <a:pt x="984" y="558"/>
                    <a:pt x="954" y="602"/>
                  </a:cubicBezTo>
                  <a:cubicBezTo>
                    <a:pt x="896" y="661"/>
                    <a:pt x="881" y="646"/>
                    <a:pt x="896" y="529"/>
                  </a:cubicBezTo>
                  <a:cubicBezTo>
                    <a:pt x="896" y="470"/>
                    <a:pt x="925" y="441"/>
                    <a:pt x="925" y="470"/>
                  </a:cubicBezTo>
                  <a:cubicBezTo>
                    <a:pt x="940" y="485"/>
                    <a:pt x="954" y="514"/>
                    <a:pt x="969" y="529"/>
                  </a:cubicBezTo>
                  <a:close/>
                  <a:moveTo>
                    <a:pt x="1072" y="602"/>
                  </a:moveTo>
                  <a:cubicBezTo>
                    <a:pt x="1072" y="617"/>
                    <a:pt x="1057" y="631"/>
                    <a:pt x="1042" y="631"/>
                  </a:cubicBezTo>
                  <a:cubicBezTo>
                    <a:pt x="1028" y="631"/>
                    <a:pt x="1013" y="617"/>
                    <a:pt x="1013" y="602"/>
                  </a:cubicBezTo>
                  <a:cubicBezTo>
                    <a:pt x="1013" y="587"/>
                    <a:pt x="1028" y="573"/>
                    <a:pt x="1042" y="573"/>
                  </a:cubicBezTo>
                  <a:cubicBezTo>
                    <a:pt x="1057" y="573"/>
                    <a:pt x="1086" y="587"/>
                    <a:pt x="1086" y="602"/>
                  </a:cubicBezTo>
                  <a:close/>
                  <a:moveTo>
                    <a:pt x="602" y="1028"/>
                  </a:moveTo>
                  <a:cubicBezTo>
                    <a:pt x="602" y="1042"/>
                    <a:pt x="587" y="1042"/>
                    <a:pt x="573" y="1057"/>
                  </a:cubicBezTo>
                  <a:cubicBezTo>
                    <a:pt x="558" y="1042"/>
                    <a:pt x="543" y="1042"/>
                    <a:pt x="543" y="1028"/>
                  </a:cubicBezTo>
                  <a:cubicBezTo>
                    <a:pt x="543" y="998"/>
                    <a:pt x="558" y="998"/>
                    <a:pt x="573" y="998"/>
                  </a:cubicBezTo>
                  <a:cubicBezTo>
                    <a:pt x="587" y="998"/>
                    <a:pt x="602" y="998"/>
                    <a:pt x="602" y="1028"/>
                  </a:cubicBezTo>
                  <a:close/>
                  <a:moveTo>
                    <a:pt x="455" y="1321"/>
                  </a:moveTo>
                  <a:cubicBezTo>
                    <a:pt x="426" y="1351"/>
                    <a:pt x="396" y="1307"/>
                    <a:pt x="426" y="1248"/>
                  </a:cubicBezTo>
                  <a:cubicBezTo>
                    <a:pt x="441" y="1204"/>
                    <a:pt x="441" y="1204"/>
                    <a:pt x="455" y="1248"/>
                  </a:cubicBezTo>
                  <a:cubicBezTo>
                    <a:pt x="455" y="1307"/>
                    <a:pt x="455" y="1307"/>
                    <a:pt x="455" y="1321"/>
                  </a:cubicBezTo>
                  <a:close/>
                  <a:moveTo>
                    <a:pt x="587" y="1307"/>
                  </a:moveTo>
                  <a:cubicBezTo>
                    <a:pt x="617" y="1351"/>
                    <a:pt x="573" y="1395"/>
                    <a:pt x="529" y="1351"/>
                  </a:cubicBezTo>
                  <a:cubicBezTo>
                    <a:pt x="514" y="1336"/>
                    <a:pt x="499" y="1321"/>
                    <a:pt x="485" y="1292"/>
                  </a:cubicBezTo>
                  <a:cubicBezTo>
                    <a:pt x="485" y="1277"/>
                    <a:pt x="558" y="1277"/>
                    <a:pt x="587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54190" y="2044803"/>
              <a:ext cx="37253" cy="77230"/>
            </a:xfrm>
            <a:custGeom>
              <a:avLst/>
              <a:gdLst/>
              <a:ahLst/>
              <a:cxnLst/>
              <a:rect l="l" t="t" r="r" b="b"/>
              <a:pathLst>
                <a:path w="1176" h="2438" extrusionOk="0">
                  <a:moveTo>
                    <a:pt x="544" y="15"/>
                  </a:moveTo>
                  <a:cubicBezTo>
                    <a:pt x="515" y="15"/>
                    <a:pt x="485" y="45"/>
                    <a:pt x="485" y="45"/>
                  </a:cubicBezTo>
                  <a:cubicBezTo>
                    <a:pt x="485" y="59"/>
                    <a:pt x="456" y="89"/>
                    <a:pt x="397" y="103"/>
                  </a:cubicBezTo>
                  <a:cubicBezTo>
                    <a:pt x="324" y="133"/>
                    <a:pt x="265" y="191"/>
                    <a:pt x="236" y="250"/>
                  </a:cubicBezTo>
                  <a:cubicBezTo>
                    <a:pt x="133" y="426"/>
                    <a:pt x="74" y="617"/>
                    <a:pt x="45" y="823"/>
                  </a:cubicBezTo>
                  <a:cubicBezTo>
                    <a:pt x="60" y="867"/>
                    <a:pt x="45" y="925"/>
                    <a:pt x="30" y="969"/>
                  </a:cubicBezTo>
                  <a:cubicBezTo>
                    <a:pt x="1" y="1087"/>
                    <a:pt x="16" y="1204"/>
                    <a:pt x="45" y="1322"/>
                  </a:cubicBezTo>
                  <a:cubicBezTo>
                    <a:pt x="60" y="1336"/>
                    <a:pt x="74" y="1366"/>
                    <a:pt x="60" y="1395"/>
                  </a:cubicBezTo>
                  <a:cubicBezTo>
                    <a:pt x="60" y="1425"/>
                    <a:pt x="60" y="1439"/>
                    <a:pt x="74" y="1439"/>
                  </a:cubicBezTo>
                  <a:cubicBezTo>
                    <a:pt x="74" y="1439"/>
                    <a:pt x="104" y="1469"/>
                    <a:pt x="118" y="1498"/>
                  </a:cubicBezTo>
                  <a:cubicBezTo>
                    <a:pt x="133" y="1571"/>
                    <a:pt x="118" y="1601"/>
                    <a:pt x="104" y="1586"/>
                  </a:cubicBezTo>
                  <a:cubicBezTo>
                    <a:pt x="60" y="1703"/>
                    <a:pt x="60" y="1836"/>
                    <a:pt x="74" y="1953"/>
                  </a:cubicBezTo>
                  <a:cubicBezTo>
                    <a:pt x="89" y="1968"/>
                    <a:pt x="89" y="1997"/>
                    <a:pt x="89" y="2012"/>
                  </a:cubicBezTo>
                  <a:cubicBezTo>
                    <a:pt x="74" y="2041"/>
                    <a:pt x="89" y="2056"/>
                    <a:pt x="104" y="2056"/>
                  </a:cubicBezTo>
                  <a:cubicBezTo>
                    <a:pt x="118" y="2056"/>
                    <a:pt x="133" y="2070"/>
                    <a:pt x="133" y="2100"/>
                  </a:cubicBezTo>
                  <a:cubicBezTo>
                    <a:pt x="133" y="2173"/>
                    <a:pt x="294" y="2364"/>
                    <a:pt x="368" y="2364"/>
                  </a:cubicBezTo>
                  <a:cubicBezTo>
                    <a:pt x="383" y="2364"/>
                    <a:pt x="397" y="2379"/>
                    <a:pt x="412" y="2393"/>
                  </a:cubicBezTo>
                  <a:cubicBezTo>
                    <a:pt x="412" y="2423"/>
                    <a:pt x="427" y="2437"/>
                    <a:pt x="515" y="2408"/>
                  </a:cubicBezTo>
                  <a:cubicBezTo>
                    <a:pt x="573" y="2393"/>
                    <a:pt x="632" y="2364"/>
                    <a:pt x="632" y="2349"/>
                  </a:cubicBezTo>
                  <a:cubicBezTo>
                    <a:pt x="632" y="2320"/>
                    <a:pt x="647" y="2320"/>
                    <a:pt x="676" y="2320"/>
                  </a:cubicBezTo>
                  <a:cubicBezTo>
                    <a:pt x="706" y="2335"/>
                    <a:pt x="750" y="2305"/>
                    <a:pt x="794" y="2261"/>
                  </a:cubicBezTo>
                  <a:cubicBezTo>
                    <a:pt x="823" y="2217"/>
                    <a:pt x="867" y="2188"/>
                    <a:pt x="882" y="2203"/>
                  </a:cubicBezTo>
                  <a:cubicBezTo>
                    <a:pt x="882" y="2217"/>
                    <a:pt x="1029" y="2056"/>
                    <a:pt x="999" y="2026"/>
                  </a:cubicBezTo>
                  <a:cubicBezTo>
                    <a:pt x="970" y="1982"/>
                    <a:pt x="999" y="1968"/>
                    <a:pt x="1014" y="1924"/>
                  </a:cubicBezTo>
                  <a:cubicBezTo>
                    <a:pt x="1043" y="1894"/>
                    <a:pt x="1043" y="1850"/>
                    <a:pt x="1029" y="1836"/>
                  </a:cubicBezTo>
                  <a:cubicBezTo>
                    <a:pt x="984" y="1792"/>
                    <a:pt x="984" y="1733"/>
                    <a:pt x="1014" y="1689"/>
                  </a:cubicBezTo>
                  <a:cubicBezTo>
                    <a:pt x="1043" y="1645"/>
                    <a:pt x="1058" y="1586"/>
                    <a:pt x="1073" y="1542"/>
                  </a:cubicBezTo>
                  <a:cubicBezTo>
                    <a:pt x="1073" y="1483"/>
                    <a:pt x="1102" y="1425"/>
                    <a:pt x="1117" y="1380"/>
                  </a:cubicBezTo>
                  <a:cubicBezTo>
                    <a:pt x="1131" y="1336"/>
                    <a:pt x="1131" y="1336"/>
                    <a:pt x="1102" y="1351"/>
                  </a:cubicBezTo>
                  <a:cubicBezTo>
                    <a:pt x="1073" y="1366"/>
                    <a:pt x="1058" y="1366"/>
                    <a:pt x="1102" y="1336"/>
                  </a:cubicBezTo>
                  <a:cubicBezTo>
                    <a:pt x="1146" y="1204"/>
                    <a:pt x="1175" y="1072"/>
                    <a:pt x="1161" y="940"/>
                  </a:cubicBezTo>
                  <a:cubicBezTo>
                    <a:pt x="1161" y="896"/>
                    <a:pt x="1161" y="779"/>
                    <a:pt x="1146" y="676"/>
                  </a:cubicBezTo>
                  <a:cubicBezTo>
                    <a:pt x="1146" y="412"/>
                    <a:pt x="1117" y="338"/>
                    <a:pt x="1043" y="323"/>
                  </a:cubicBezTo>
                  <a:cubicBezTo>
                    <a:pt x="984" y="294"/>
                    <a:pt x="999" y="294"/>
                    <a:pt x="1029" y="265"/>
                  </a:cubicBezTo>
                  <a:cubicBezTo>
                    <a:pt x="1058" y="235"/>
                    <a:pt x="1073" y="221"/>
                    <a:pt x="926" y="147"/>
                  </a:cubicBezTo>
                  <a:cubicBezTo>
                    <a:pt x="838" y="118"/>
                    <a:pt x="808" y="103"/>
                    <a:pt x="794" y="118"/>
                  </a:cubicBezTo>
                  <a:cubicBezTo>
                    <a:pt x="794" y="147"/>
                    <a:pt x="794" y="118"/>
                    <a:pt x="779" y="103"/>
                  </a:cubicBezTo>
                  <a:cubicBezTo>
                    <a:pt x="764" y="74"/>
                    <a:pt x="632" y="0"/>
                    <a:pt x="544" y="15"/>
                  </a:cubicBezTo>
                  <a:close/>
                  <a:moveTo>
                    <a:pt x="1087" y="485"/>
                  </a:moveTo>
                  <a:cubicBezTo>
                    <a:pt x="1087" y="500"/>
                    <a:pt x="1087" y="514"/>
                    <a:pt x="1043" y="500"/>
                  </a:cubicBezTo>
                  <a:cubicBezTo>
                    <a:pt x="999" y="500"/>
                    <a:pt x="984" y="470"/>
                    <a:pt x="984" y="456"/>
                  </a:cubicBezTo>
                  <a:cubicBezTo>
                    <a:pt x="984" y="441"/>
                    <a:pt x="1087" y="441"/>
                    <a:pt x="1087" y="485"/>
                  </a:cubicBezTo>
                  <a:close/>
                  <a:moveTo>
                    <a:pt x="940" y="852"/>
                  </a:moveTo>
                  <a:cubicBezTo>
                    <a:pt x="926" y="867"/>
                    <a:pt x="911" y="881"/>
                    <a:pt x="896" y="881"/>
                  </a:cubicBezTo>
                  <a:cubicBezTo>
                    <a:pt x="896" y="881"/>
                    <a:pt x="882" y="867"/>
                    <a:pt x="896" y="852"/>
                  </a:cubicBezTo>
                  <a:cubicBezTo>
                    <a:pt x="896" y="837"/>
                    <a:pt x="911" y="823"/>
                    <a:pt x="926" y="823"/>
                  </a:cubicBezTo>
                  <a:cubicBezTo>
                    <a:pt x="926" y="823"/>
                    <a:pt x="940" y="837"/>
                    <a:pt x="940" y="852"/>
                  </a:cubicBezTo>
                  <a:close/>
                  <a:moveTo>
                    <a:pt x="339" y="1278"/>
                  </a:moveTo>
                  <a:cubicBezTo>
                    <a:pt x="324" y="1322"/>
                    <a:pt x="250" y="1336"/>
                    <a:pt x="265" y="1292"/>
                  </a:cubicBezTo>
                  <a:cubicBezTo>
                    <a:pt x="294" y="1190"/>
                    <a:pt x="309" y="1160"/>
                    <a:pt x="324" y="1190"/>
                  </a:cubicBezTo>
                  <a:cubicBezTo>
                    <a:pt x="339" y="1219"/>
                    <a:pt x="339" y="1248"/>
                    <a:pt x="339" y="1278"/>
                  </a:cubicBezTo>
                  <a:close/>
                  <a:moveTo>
                    <a:pt x="471" y="1410"/>
                  </a:moveTo>
                  <a:cubicBezTo>
                    <a:pt x="471" y="1425"/>
                    <a:pt x="441" y="1439"/>
                    <a:pt x="427" y="1439"/>
                  </a:cubicBezTo>
                  <a:cubicBezTo>
                    <a:pt x="412" y="1439"/>
                    <a:pt x="412" y="1425"/>
                    <a:pt x="427" y="1410"/>
                  </a:cubicBezTo>
                  <a:cubicBezTo>
                    <a:pt x="427" y="1395"/>
                    <a:pt x="441" y="1380"/>
                    <a:pt x="471" y="1380"/>
                  </a:cubicBezTo>
                  <a:cubicBezTo>
                    <a:pt x="485" y="1380"/>
                    <a:pt x="485" y="1395"/>
                    <a:pt x="471" y="1410"/>
                  </a:cubicBezTo>
                  <a:close/>
                  <a:moveTo>
                    <a:pt x="221" y="1483"/>
                  </a:moveTo>
                  <a:cubicBezTo>
                    <a:pt x="192" y="1527"/>
                    <a:pt x="192" y="1527"/>
                    <a:pt x="192" y="1483"/>
                  </a:cubicBezTo>
                  <a:cubicBezTo>
                    <a:pt x="177" y="1439"/>
                    <a:pt x="206" y="1395"/>
                    <a:pt x="236" y="1410"/>
                  </a:cubicBezTo>
                  <a:cubicBezTo>
                    <a:pt x="250" y="1439"/>
                    <a:pt x="236" y="1454"/>
                    <a:pt x="221" y="1483"/>
                  </a:cubicBezTo>
                  <a:close/>
                  <a:moveTo>
                    <a:pt x="559" y="1836"/>
                  </a:moveTo>
                  <a:cubicBezTo>
                    <a:pt x="559" y="1865"/>
                    <a:pt x="529" y="1865"/>
                    <a:pt x="515" y="1865"/>
                  </a:cubicBezTo>
                  <a:cubicBezTo>
                    <a:pt x="500" y="1850"/>
                    <a:pt x="500" y="1836"/>
                    <a:pt x="515" y="1806"/>
                  </a:cubicBezTo>
                  <a:cubicBezTo>
                    <a:pt x="559" y="1762"/>
                    <a:pt x="573" y="1777"/>
                    <a:pt x="544" y="1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909530" y="2079680"/>
              <a:ext cx="37253" cy="73523"/>
            </a:xfrm>
            <a:custGeom>
              <a:avLst/>
              <a:gdLst/>
              <a:ahLst/>
              <a:cxnLst/>
              <a:rect l="l" t="t" r="r" b="b"/>
              <a:pathLst>
                <a:path w="1176" h="2321" extrusionOk="0">
                  <a:moveTo>
                    <a:pt x="515" y="74"/>
                  </a:moveTo>
                  <a:cubicBezTo>
                    <a:pt x="485" y="133"/>
                    <a:pt x="485" y="147"/>
                    <a:pt x="471" y="103"/>
                  </a:cubicBezTo>
                  <a:cubicBezTo>
                    <a:pt x="471" y="74"/>
                    <a:pt x="456" y="45"/>
                    <a:pt x="309" y="147"/>
                  </a:cubicBezTo>
                  <a:cubicBezTo>
                    <a:pt x="133" y="265"/>
                    <a:pt x="1" y="544"/>
                    <a:pt x="104" y="632"/>
                  </a:cubicBezTo>
                  <a:cubicBezTo>
                    <a:pt x="148" y="676"/>
                    <a:pt x="148" y="676"/>
                    <a:pt x="104" y="661"/>
                  </a:cubicBezTo>
                  <a:cubicBezTo>
                    <a:pt x="30" y="632"/>
                    <a:pt x="16" y="691"/>
                    <a:pt x="45" y="940"/>
                  </a:cubicBezTo>
                  <a:cubicBezTo>
                    <a:pt x="104" y="1410"/>
                    <a:pt x="118" y="1469"/>
                    <a:pt x="177" y="1513"/>
                  </a:cubicBezTo>
                  <a:cubicBezTo>
                    <a:pt x="206" y="1557"/>
                    <a:pt x="236" y="1615"/>
                    <a:pt x="221" y="1659"/>
                  </a:cubicBezTo>
                  <a:cubicBezTo>
                    <a:pt x="221" y="1718"/>
                    <a:pt x="221" y="1762"/>
                    <a:pt x="250" y="1762"/>
                  </a:cubicBezTo>
                  <a:cubicBezTo>
                    <a:pt x="265" y="1777"/>
                    <a:pt x="250" y="1806"/>
                    <a:pt x="250" y="1836"/>
                  </a:cubicBezTo>
                  <a:cubicBezTo>
                    <a:pt x="250" y="1865"/>
                    <a:pt x="236" y="1909"/>
                    <a:pt x="280" y="2012"/>
                  </a:cubicBezTo>
                  <a:cubicBezTo>
                    <a:pt x="383" y="2232"/>
                    <a:pt x="500" y="2320"/>
                    <a:pt x="662" y="2305"/>
                  </a:cubicBezTo>
                  <a:cubicBezTo>
                    <a:pt x="940" y="2291"/>
                    <a:pt x="1087" y="1982"/>
                    <a:pt x="1146" y="1278"/>
                  </a:cubicBezTo>
                  <a:cubicBezTo>
                    <a:pt x="1161" y="1190"/>
                    <a:pt x="1161" y="1102"/>
                    <a:pt x="1146" y="1014"/>
                  </a:cubicBezTo>
                  <a:cubicBezTo>
                    <a:pt x="1131" y="955"/>
                    <a:pt x="1131" y="911"/>
                    <a:pt x="1146" y="896"/>
                  </a:cubicBezTo>
                  <a:cubicBezTo>
                    <a:pt x="1175" y="720"/>
                    <a:pt x="1161" y="514"/>
                    <a:pt x="1102" y="338"/>
                  </a:cubicBezTo>
                  <a:cubicBezTo>
                    <a:pt x="1073" y="279"/>
                    <a:pt x="1014" y="221"/>
                    <a:pt x="955" y="206"/>
                  </a:cubicBezTo>
                  <a:cubicBezTo>
                    <a:pt x="896" y="177"/>
                    <a:pt x="838" y="147"/>
                    <a:pt x="838" y="147"/>
                  </a:cubicBezTo>
                  <a:cubicBezTo>
                    <a:pt x="838" y="89"/>
                    <a:pt x="764" y="30"/>
                    <a:pt x="676" y="15"/>
                  </a:cubicBezTo>
                  <a:cubicBezTo>
                    <a:pt x="588" y="1"/>
                    <a:pt x="559" y="1"/>
                    <a:pt x="529" y="74"/>
                  </a:cubicBezTo>
                  <a:close/>
                  <a:moveTo>
                    <a:pt x="1058" y="338"/>
                  </a:moveTo>
                  <a:cubicBezTo>
                    <a:pt x="1073" y="382"/>
                    <a:pt x="999" y="441"/>
                    <a:pt x="985" y="412"/>
                  </a:cubicBezTo>
                  <a:cubicBezTo>
                    <a:pt x="940" y="368"/>
                    <a:pt x="926" y="309"/>
                    <a:pt x="911" y="250"/>
                  </a:cubicBezTo>
                  <a:cubicBezTo>
                    <a:pt x="911" y="206"/>
                    <a:pt x="1043" y="279"/>
                    <a:pt x="1058" y="338"/>
                  </a:cubicBezTo>
                  <a:close/>
                  <a:moveTo>
                    <a:pt x="192" y="397"/>
                  </a:moveTo>
                  <a:cubicBezTo>
                    <a:pt x="192" y="412"/>
                    <a:pt x="177" y="426"/>
                    <a:pt x="162" y="441"/>
                  </a:cubicBezTo>
                  <a:cubicBezTo>
                    <a:pt x="148" y="441"/>
                    <a:pt x="133" y="441"/>
                    <a:pt x="133" y="412"/>
                  </a:cubicBezTo>
                  <a:cubicBezTo>
                    <a:pt x="133" y="382"/>
                    <a:pt x="148" y="368"/>
                    <a:pt x="162" y="368"/>
                  </a:cubicBezTo>
                  <a:cubicBezTo>
                    <a:pt x="177" y="368"/>
                    <a:pt x="192" y="382"/>
                    <a:pt x="192" y="397"/>
                  </a:cubicBezTo>
                  <a:close/>
                  <a:moveTo>
                    <a:pt x="368" y="412"/>
                  </a:moveTo>
                  <a:cubicBezTo>
                    <a:pt x="368" y="426"/>
                    <a:pt x="353" y="441"/>
                    <a:pt x="339" y="441"/>
                  </a:cubicBezTo>
                  <a:cubicBezTo>
                    <a:pt x="339" y="426"/>
                    <a:pt x="339" y="412"/>
                    <a:pt x="339" y="397"/>
                  </a:cubicBezTo>
                  <a:cubicBezTo>
                    <a:pt x="368" y="353"/>
                    <a:pt x="383" y="353"/>
                    <a:pt x="368" y="412"/>
                  </a:cubicBezTo>
                  <a:close/>
                  <a:moveTo>
                    <a:pt x="1014" y="646"/>
                  </a:moveTo>
                  <a:cubicBezTo>
                    <a:pt x="1014" y="661"/>
                    <a:pt x="985" y="661"/>
                    <a:pt x="955" y="646"/>
                  </a:cubicBezTo>
                  <a:cubicBezTo>
                    <a:pt x="940" y="632"/>
                    <a:pt x="926" y="602"/>
                    <a:pt x="940" y="588"/>
                  </a:cubicBezTo>
                  <a:cubicBezTo>
                    <a:pt x="940" y="573"/>
                    <a:pt x="970" y="573"/>
                    <a:pt x="985" y="588"/>
                  </a:cubicBezTo>
                  <a:cubicBezTo>
                    <a:pt x="1014" y="617"/>
                    <a:pt x="1014" y="632"/>
                    <a:pt x="999" y="646"/>
                  </a:cubicBezTo>
                  <a:close/>
                  <a:moveTo>
                    <a:pt x="706" y="808"/>
                  </a:moveTo>
                  <a:cubicBezTo>
                    <a:pt x="691" y="823"/>
                    <a:pt x="676" y="837"/>
                    <a:pt x="662" y="837"/>
                  </a:cubicBezTo>
                  <a:cubicBezTo>
                    <a:pt x="632" y="837"/>
                    <a:pt x="647" y="823"/>
                    <a:pt x="662" y="808"/>
                  </a:cubicBezTo>
                  <a:cubicBezTo>
                    <a:pt x="676" y="793"/>
                    <a:pt x="720" y="779"/>
                    <a:pt x="706" y="808"/>
                  </a:cubicBezTo>
                  <a:close/>
                  <a:moveTo>
                    <a:pt x="691" y="999"/>
                  </a:moveTo>
                  <a:cubicBezTo>
                    <a:pt x="691" y="1028"/>
                    <a:pt x="691" y="1028"/>
                    <a:pt x="676" y="1014"/>
                  </a:cubicBezTo>
                  <a:cubicBezTo>
                    <a:pt x="662" y="999"/>
                    <a:pt x="632" y="984"/>
                    <a:pt x="617" y="969"/>
                  </a:cubicBezTo>
                  <a:cubicBezTo>
                    <a:pt x="588" y="955"/>
                    <a:pt x="588" y="955"/>
                    <a:pt x="617" y="955"/>
                  </a:cubicBezTo>
                  <a:cubicBezTo>
                    <a:pt x="647" y="955"/>
                    <a:pt x="676" y="984"/>
                    <a:pt x="676" y="999"/>
                  </a:cubicBezTo>
                  <a:close/>
                  <a:moveTo>
                    <a:pt x="456" y="1806"/>
                  </a:moveTo>
                  <a:cubicBezTo>
                    <a:pt x="456" y="1821"/>
                    <a:pt x="456" y="1836"/>
                    <a:pt x="441" y="1836"/>
                  </a:cubicBezTo>
                  <a:cubicBezTo>
                    <a:pt x="427" y="1836"/>
                    <a:pt x="412" y="1821"/>
                    <a:pt x="412" y="1806"/>
                  </a:cubicBezTo>
                  <a:cubicBezTo>
                    <a:pt x="412" y="1792"/>
                    <a:pt x="412" y="1777"/>
                    <a:pt x="427" y="1777"/>
                  </a:cubicBezTo>
                  <a:cubicBezTo>
                    <a:pt x="441" y="1792"/>
                    <a:pt x="441" y="1792"/>
                    <a:pt x="456" y="1806"/>
                  </a:cubicBezTo>
                  <a:close/>
                  <a:moveTo>
                    <a:pt x="808" y="1880"/>
                  </a:moveTo>
                  <a:cubicBezTo>
                    <a:pt x="808" y="1894"/>
                    <a:pt x="794" y="1924"/>
                    <a:pt x="764" y="1924"/>
                  </a:cubicBezTo>
                  <a:cubicBezTo>
                    <a:pt x="720" y="1924"/>
                    <a:pt x="720" y="1836"/>
                    <a:pt x="764" y="1836"/>
                  </a:cubicBezTo>
                  <a:cubicBezTo>
                    <a:pt x="794" y="1836"/>
                    <a:pt x="808" y="1865"/>
                    <a:pt x="794" y="1880"/>
                  </a:cubicBezTo>
                  <a:close/>
                  <a:moveTo>
                    <a:pt x="500" y="1924"/>
                  </a:moveTo>
                  <a:cubicBezTo>
                    <a:pt x="500" y="1938"/>
                    <a:pt x="485" y="1953"/>
                    <a:pt x="471" y="1953"/>
                  </a:cubicBezTo>
                  <a:cubicBezTo>
                    <a:pt x="456" y="1953"/>
                    <a:pt x="456" y="1938"/>
                    <a:pt x="456" y="1924"/>
                  </a:cubicBezTo>
                  <a:cubicBezTo>
                    <a:pt x="471" y="1909"/>
                    <a:pt x="485" y="1894"/>
                    <a:pt x="485" y="1894"/>
                  </a:cubicBezTo>
                  <a:cubicBezTo>
                    <a:pt x="500" y="1894"/>
                    <a:pt x="500" y="1909"/>
                    <a:pt x="500" y="1924"/>
                  </a:cubicBezTo>
                  <a:close/>
                  <a:moveTo>
                    <a:pt x="970" y="1968"/>
                  </a:moveTo>
                  <a:cubicBezTo>
                    <a:pt x="940" y="1968"/>
                    <a:pt x="926" y="1968"/>
                    <a:pt x="911" y="1968"/>
                  </a:cubicBezTo>
                  <a:cubicBezTo>
                    <a:pt x="896" y="1968"/>
                    <a:pt x="896" y="1953"/>
                    <a:pt x="926" y="1953"/>
                  </a:cubicBezTo>
                  <a:cubicBezTo>
                    <a:pt x="955" y="1953"/>
                    <a:pt x="970" y="1953"/>
                    <a:pt x="955" y="1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742590" y="2084336"/>
              <a:ext cx="42828" cy="74442"/>
            </a:xfrm>
            <a:custGeom>
              <a:avLst/>
              <a:gdLst/>
              <a:ahLst/>
              <a:cxnLst/>
              <a:rect l="l" t="t" r="r" b="b"/>
              <a:pathLst>
                <a:path w="1352" h="2350" extrusionOk="0">
                  <a:moveTo>
                    <a:pt x="500" y="15"/>
                  </a:moveTo>
                  <a:lnTo>
                    <a:pt x="397" y="30"/>
                  </a:lnTo>
                  <a:cubicBezTo>
                    <a:pt x="353" y="44"/>
                    <a:pt x="309" y="74"/>
                    <a:pt x="294" y="118"/>
                  </a:cubicBezTo>
                  <a:cubicBezTo>
                    <a:pt x="279" y="162"/>
                    <a:pt x="250" y="191"/>
                    <a:pt x="235" y="177"/>
                  </a:cubicBezTo>
                  <a:cubicBezTo>
                    <a:pt x="103" y="88"/>
                    <a:pt x="0" y="588"/>
                    <a:pt x="103" y="881"/>
                  </a:cubicBezTo>
                  <a:cubicBezTo>
                    <a:pt x="118" y="955"/>
                    <a:pt x="133" y="1028"/>
                    <a:pt x="147" y="1101"/>
                  </a:cubicBezTo>
                  <a:cubicBezTo>
                    <a:pt x="191" y="1263"/>
                    <a:pt x="250" y="1410"/>
                    <a:pt x="353" y="1557"/>
                  </a:cubicBezTo>
                  <a:cubicBezTo>
                    <a:pt x="382" y="1601"/>
                    <a:pt x="397" y="1659"/>
                    <a:pt x="411" y="1718"/>
                  </a:cubicBezTo>
                  <a:cubicBezTo>
                    <a:pt x="426" y="1762"/>
                    <a:pt x="441" y="1806"/>
                    <a:pt x="470" y="1850"/>
                  </a:cubicBezTo>
                  <a:cubicBezTo>
                    <a:pt x="485" y="1879"/>
                    <a:pt x="500" y="1909"/>
                    <a:pt x="514" y="1938"/>
                  </a:cubicBezTo>
                  <a:cubicBezTo>
                    <a:pt x="544" y="2158"/>
                    <a:pt x="940" y="2349"/>
                    <a:pt x="1072" y="2217"/>
                  </a:cubicBezTo>
                  <a:cubicBezTo>
                    <a:pt x="1101" y="2188"/>
                    <a:pt x="1116" y="2173"/>
                    <a:pt x="1146" y="2158"/>
                  </a:cubicBezTo>
                  <a:cubicBezTo>
                    <a:pt x="1219" y="2041"/>
                    <a:pt x="1278" y="1924"/>
                    <a:pt x="1322" y="1791"/>
                  </a:cubicBezTo>
                  <a:cubicBezTo>
                    <a:pt x="1322" y="1777"/>
                    <a:pt x="1307" y="1747"/>
                    <a:pt x="1292" y="1747"/>
                  </a:cubicBezTo>
                  <a:cubicBezTo>
                    <a:pt x="1263" y="1747"/>
                    <a:pt x="1278" y="1718"/>
                    <a:pt x="1307" y="1689"/>
                  </a:cubicBezTo>
                  <a:cubicBezTo>
                    <a:pt x="1322" y="1659"/>
                    <a:pt x="1351" y="1601"/>
                    <a:pt x="1336" y="1380"/>
                  </a:cubicBezTo>
                  <a:cubicBezTo>
                    <a:pt x="1322" y="1072"/>
                    <a:pt x="1234" y="778"/>
                    <a:pt x="1087" y="514"/>
                  </a:cubicBezTo>
                  <a:cubicBezTo>
                    <a:pt x="999" y="367"/>
                    <a:pt x="969" y="338"/>
                    <a:pt x="940" y="397"/>
                  </a:cubicBezTo>
                  <a:cubicBezTo>
                    <a:pt x="896" y="441"/>
                    <a:pt x="837" y="397"/>
                    <a:pt x="881" y="338"/>
                  </a:cubicBezTo>
                  <a:cubicBezTo>
                    <a:pt x="896" y="309"/>
                    <a:pt x="896" y="279"/>
                    <a:pt x="881" y="250"/>
                  </a:cubicBezTo>
                  <a:cubicBezTo>
                    <a:pt x="823" y="191"/>
                    <a:pt x="720" y="132"/>
                    <a:pt x="690" y="147"/>
                  </a:cubicBezTo>
                  <a:cubicBezTo>
                    <a:pt x="661" y="177"/>
                    <a:pt x="646" y="132"/>
                    <a:pt x="661" y="88"/>
                  </a:cubicBezTo>
                  <a:cubicBezTo>
                    <a:pt x="646" y="59"/>
                    <a:pt x="544" y="0"/>
                    <a:pt x="500" y="15"/>
                  </a:cubicBezTo>
                  <a:close/>
                  <a:moveTo>
                    <a:pt x="529" y="265"/>
                  </a:moveTo>
                  <a:lnTo>
                    <a:pt x="529" y="309"/>
                  </a:lnTo>
                  <a:cubicBezTo>
                    <a:pt x="500" y="294"/>
                    <a:pt x="485" y="279"/>
                    <a:pt x="470" y="265"/>
                  </a:cubicBezTo>
                  <a:cubicBezTo>
                    <a:pt x="441" y="221"/>
                    <a:pt x="441" y="221"/>
                    <a:pt x="470" y="221"/>
                  </a:cubicBezTo>
                  <a:cubicBezTo>
                    <a:pt x="500" y="221"/>
                    <a:pt x="514" y="235"/>
                    <a:pt x="529" y="265"/>
                  </a:cubicBezTo>
                  <a:close/>
                  <a:moveTo>
                    <a:pt x="705" y="309"/>
                  </a:moveTo>
                  <a:cubicBezTo>
                    <a:pt x="705" y="309"/>
                    <a:pt x="690" y="323"/>
                    <a:pt x="661" y="323"/>
                  </a:cubicBezTo>
                  <a:cubicBezTo>
                    <a:pt x="646" y="323"/>
                    <a:pt x="632" y="309"/>
                    <a:pt x="646" y="309"/>
                  </a:cubicBezTo>
                  <a:cubicBezTo>
                    <a:pt x="646" y="279"/>
                    <a:pt x="661" y="279"/>
                    <a:pt x="690" y="279"/>
                  </a:cubicBezTo>
                  <a:cubicBezTo>
                    <a:pt x="705" y="279"/>
                    <a:pt x="705" y="279"/>
                    <a:pt x="705" y="309"/>
                  </a:cubicBezTo>
                  <a:close/>
                  <a:moveTo>
                    <a:pt x="441" y="499"/>
                  </a:moveTo>
                  <a:cubicBezTo>
                    <a:pt x="441" y="514"/>
                    <a:pt x="426" y="529"/>
                    <a:pt x="411" y="529"/>
                  </a:cubicBezTo>
                  <a:cubicBezTo>
                    <a:pt x="397" y="529"/>
                    <a:pt x="382" y="499"/>
                    <a:pt x="382" y="485"/>
                  </a:cubicBezTo>
                  <a:cubicBezTo>
                    <a:pt x="382" y="455"/>
                    <a:pt x="397" y="441"/>
                    <a:pt x="411" y="455"/>
                  </a:cubicBezTo>
                  <a:cubicBezTo>
                    <a:pt x="426" y="455"/>
                    <a:pt x="426" y="485"/>
                    <a:pt x="441" y="499"/>
                  </a:cubicBezTo>
                  <a:close/>
                  <a:moveTo>
                    <a:pt x="177" y="646"/>
                  </a:moveTo>
                  <a:cubicBezTo>
                    <a:pt x="147" y="690"/>
                    <a:pt x="147" y="690"/>
                    <a:pt x="118" y="661"/>
                  </a:cubicBezTo>
                  <a:cubicBezTo>
                    <a:pt x="103" y="617"/>
                    <a:pt x="118" y="544"/>
                    <a:pt x="177" y="573"/>
                  </a:cubicBezTo>
                  <a:cubicBezTo>
                    <a:pt x="221" y="588"/>
                    <a:pt x="206" y="602"/>
                    <a:pt x="177" y="646"/>
                  </a:cubicBezTo>
                  <a:close/>
                  <a:moveTo>
                    <a:pt x="940" y="822"/>
                  </a:moveTo>
                  <a:cubicBezTo>
                    <a:pt x="925" y="837"/>
                    <a:pt x="925" y="852"/>
                    <a:pt x="911" y="852"/>
                  </a:cubicBezTo>
                  <a:cubicBezTo>
                    <a:pt x="896" y="852"/>
                    <a:pt x="881" y="837"/>
                    <a:pt x="881" y="808"/>
                  </a:cubicBezTo>
                  <a:cubicBezTo>
                    <a:pt x="881" y="778"/>
                    <a:pt x="896" y="778"/>
                    <a:pt x="911" y="778"/>
                  </a:cubicBezTo>
                  <a:cubicBezTo>
                    <a:pt x="925" y="793"/>
                    <a:pt x="940" y="808"/>
                    <a:pt x="940" y="837"/>
                  </a:cubicBezTo>
                  <a:close/>
                  <a:moveTo>
                    <a:pt x="837" y="1219"/>
                  </a:moveTo>
                  <a:cubicBezTo>
                    <a:pt x="823" y="1263"/>
                    <a:pt x="764" y="1278"/>
                    <a:pt x="764" y="1234"/>
                  </a:cubicBezTo>
                  <a:cubicBezTo>
                    <a:pt x="764" y="1204"/>
                    <a:pt x="779" y="1189"/>
                    <a:pt x="808" y="1189"/>
                  </a:cubicBezTo>
                  <a:cubicBezTo>
                    <a:pt x="837" y="1189"/>
                    <a:pt x="852" y="1204"/>
                    <a:pt x="837" y="1219"/>
                  </a:cubicBezTo>
                  <a:close/>
                  <a:moveTo>
                    <a:pt x="1072" y="1674"/>
                  </a:moveTo>
                  <a:cubicBezTo>
                    <a:pt x="1072" y="1689"/>
                    <a:pt x="1057" y="1718"/>
                    <a:pt x="1043" y="1718"/>
                  </a:cubicBezTo>
                  <a:cubicBezTo>
                    <a:pt x="1028" y="1718"/>
                    <a:pt x="1028" y="1689"/>
                    <a:pt x="1028" y="1674"/>
                  </a:cubicBezTo>
                  <a:cubicBezTo>
                    <a:pt x="1043" y="1645"/>
                    <a:pt x="1057" y="1630"/>
                    <a:pt x="1057" y="1630"/>
                  </a:cubicBezTo>
                  <a:cubicBezTo>
                    <a:pt x="1072" y="1630"/>
                    <a:pt x="1072" y="1659"/>
                    <a:pt x="1072" y="1674"/>
                  </a:cubicBezTo>
                  <a:close/>
                  <a:moveTo>
                    <a:pt x="837" y="1689"/>
                  </a:moveTo>
                  <a:cubicBezTo>
                    <a:pt x="837" y="1703"/>
                    <a:pt x="837" y="1703"/>
                    <a:pt x="808" y="1689"/>
                  </a:cubicBezTo>
                  <a:cubicBezTo>
                    <a:pt x="764" y="1674"/>
                    <a:pt x="749" y="1659"/>
                    <a:pt x="793" y="1659"/>
                  </a:cubicBezTo>
                  <a:cubicBezTo>
                    <a:pt x="808" y="1659"/>
                    <a:pt x="823" y="1674"/>
                    <a:pt x="837" y="1689"/>
                  </a:cubicBezTo>
                  <a:close/>
                  <a:moveTo>
                    <a:pt x="940" y="1791"/>
                  </a:moveTo>
                  <a:cubicBezTo>
                    <a:pt x="940" y="1806"/>
                    <a:pt x="925" y="1821"/>
                    <a:pt x="911" y="1821"/>
                  </a:cubicBezTo>
                  <a:cubicBezTo>
                    <a:pt x="896" y="1821"/>
                    <a:pt x="867" y="1806"/>
                    <a:pt x="867" y="1791"/>
                  </a:cubicBezTo>
                  <a:cubicBezTo>
                    <a:pt x="867" y="1777"/>
                    <a:pt x="867" y="1762"/>
                    <a:pt x="896" y="1762"/>
                  </a:cubicBezTo>
                  <a:cubicBezTo>
                    <a:pt x="911" y="1762"/>
                    <a:pt x="940" y="1791"/>
                    <a:pt x="940" y="1806"/>
                  </a:cubicBezTo>
                  <a:close/>
                  <a:moveTo>
                    <a:pt x="984" y="2158"/>
                  </a:moveTo>
                  <a:cubicBezTo>
                    <a:pt x="984" y="2173"/>
                    <a:pt x="969" y="2188"/>
                    <a:pt x="955" y="2188"/>
                  </a:cubicBezTo>
                  <a:cubicBezTo>
                    <a:pt x="940" y="2188"/>
                    <a:pt x="940" y="2173"/>
                    <a:pt x="940" y="2158"/>
                  </a:cubicBezTo>
                  <a:cubicBezTo>
                    <a:pt x="955" y="2144"/>
                    <a:pt x="969" y="2144"/>
                    <a:pt x="984" y="2129"/>
                  </a:cubicBezTo>
                  <a:cubicBezTo>
                    <a:pt x="984" y="2129"/>
                    <a:pt x="984" y="2144"/>
                    <a:pt x="984" y="2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816525" y="2141546"/>
              <a:ext cx="36302" cy="66998"/>
            </a:xfrm>
            <a:custGeom>
              <a:avLst/>
              <a:gdLst/>
              <a:ahLst/>
              <a:cxnLst/>
              <a:rect l="l" t="t" r="r" b="b"/>
              <a:pathLst>
                <a:path w="1146" h="2115" extrusionOk="0">
                  <a:moveTo>
                    <a:pt x="515" y="15"/>
                  </a:moveTo>
                  <a:cubicBezTo>
                    <a:pt x="470" y="44"/>
                    <a:pt x="426" y="44"/>
                    <a:pt x="397" y="44"/>
                  </a:cubicBezTo>
                  <a:cubicBezTo>
                    <a:pt x="353" y="44"/>
                    <a:pt x="309" y="59"/>
                    <a:pt x="309" y="73"/>
                  </a:cubicBezTo>
                  <a:cubicBezTo>
                    <a:pt x="309" y="103"/>
                    <a:pt x="250" y="118"/>
                    <a:pt x="162" y="132"/>
                  </a:cubicBezTo>
                  <a:cubicBezTo>
                    <a:pt x="148" y="132"/>
                    <a:pt x="148" y="162"/>
                    <a:pt x="148" y="191"/>
                  </a:cubicBezTo>
                  <a:cubicBezTo>
                    <a:pt x="148" y="206"/>
                    <a:pt x="133" y="235"/>
                    <a:pt x="118" y="264"/>
                  </a:cubicBezTo>
                  <a:cubicBezTo>
                    <a:pt x="103" y="264"/>
                    <a:pt x="89" y="294"/>
                    <a:pt x="103" y="308"/>
                  </a:cubicBezTo>
                  <a:cubicBezTo>
                    <a:pt x="103" y="338"/>
                    <a:pt x="103" y="352"/>
                    <a:pt x="103" y="382"/>
                  </a:cubicBezTo>
                  <a:cubicBezTo>
                    <a:pt x="74" y="455"/>
                    <a:pt x="74" y="529"/>
                    <a:pt x="74" y="602"/>
                  </a:cubicBezTo>
                  <a:cubicBezTo>
                    <a:pt x="59" y="675"/>
                    <a:pt x="59" y="749"/>
                    <a:pt x="45" y="808"/>
                  </a:cubicBezTo>
                  <a:cubicBezTo>
                    <a:pt x="15" y="954"/>
                    <a:pt x="1" y="1116"/>
                    <a:pt x="1" y="1263"/>
                  </a:cubicBezTo>
                  <a:cubicBezTo>
                    <a:pt x="1" y="1277"/>
                    <a:pt x="45" y="1292"/>
                    <a:pt x="59" y="1277"/>
                  </a:cubicBezTo>
                  <a:cubicBezTo>
                    <a:pt x="89" y="1277"/>
                    <a:pt x="103" y="1277"/>
                    <a:pt x="59" y="1292"/>
                  </a:cubicBezTo>
                  <a:cubicBezTo>
                    <a:pt x="30" y="1307"/>
                    <a:pt x="30" y="1351"/>
                    <a:pt x="45" y="1395"/>
                  </a:cubicBezTo>
                  <a:cubicBezTo>
                    <a:pt x="89" y="1659"/>
                    <a:pt x="133" y="1762"/>
                    <a:pt x="162" y="1762"/>
                  </a:cubicBezTo>
                  <a:cubicBezTo>
                    <a:pt x="177" y="1762"/>
                    <a:pt x="192" y="1791"/>
                    <a:pt x="192" y="1820"/>
                  </a:cubicBezTo>
                  <a:cubicBezTo>
                    <a:pt x="192" y="1909"/>
                    <a:pt x="265" y="1967"/>
                    <a:pt x="280" y="1923"/>
                  </a:cubicBezTo>
                  <a:cubicBezTo>
                    <a:pt x="309" y="1879"/>
                    <a:pt x="309" y="1909"/>
                    <a:pt x="309" y="1938"/>
                  </a:cubicBezTo>
                  <a:cubicBezTo>
                    <a:pt x="309" y="2011"/>
                    <a:pt x="500" y="2114"/>
                    <a:pt x="603" y="2085"/>
                  </a:cubicBezTo>
                  <a:cubicBezTo>
                    <a:pt x="661" y="2070"/>
                    <a:pt x="705" y="2055"/>
                    <a:pt x="705" y="2041"/>
                  </a:cubicBezTo>
                  <a:cubicBezTo>
                    <a:pt x="705" y="2026"/>
                    <a:pt x="735" y="1997"/>
                    <a:pt x="764" y="1982"/>
                  </a:cubicBezTo>
                  <a:cubicBezTo>
                    <a:pt x="808" y="1967"/>
                    <a:pt x="838" y="1938"/>
                    <a:pt x="823" y="1923"/>
                  </a:cubicBezTo>
                  <a:cubicBezTo>
                    <a:pt x="823" y="1909"/>
                    <a:pt x="823" y="1894"/>
                    <a:pt x="838" y="1894"/>
                  </a:cubicBezTo>
                  <a:cubicBezTo>
                    <a:pt x="940" y="1835"/>
                    <a:pt x="1116" y="1292"/>
                    <a:pt x="1043" y="1292"/>
                  </a:cubicBezTo>
                  <a:cubicBezTo>
                    <a:pt x="999" y="1292"/>
                    <a:pt x="970" y="1160"/>
                    <a:pt x="984" y="1101"/>
                  </a:cubicBezTo>
                  <a:cubicBezTo>
                    <a:pt x="999" y="1057"/>
                    <a:pt x="1028" y="1042"/>
                    <a:pt x="1072" y="1057"/>
                  </a:cubicBezTo>
                  <a:lnTo>
                    <a:pt x="1146" y="1072"/>
                  </a:lnTo>
                  <a:lnTo>
                    <a:pt x="1146" y="822"/>
                  </a:lnTo>
                  <a:cubicBezTo>
                    <a:pt x="1146" y="587"/>
                    <a:pt x="1146" y="573"/>
                    <a:pt x="1072" y="558"/>
                  </a:cubicBezTo>
                  <a:cubicBezTo>
                    <a:pt x="999" y="543"/>
                    <a:pt x="984" y="499"/>
                    <a:pt x="1043" y="470"/>
                  </a:cubicBezTo>
                  <a:cubicBezTo>
                    <a:pt x="1072" y="455"/>
                    <a:pt x="1087" y="426"/>
                    <a:pt x="1072" y="367"/>
                  </a:cubicBezTo>
                  <a:cubicBezTo>
                    <a:pt x="1058" y="279"/>
                    <a:pt x="1043" y="250"/>
                    <a:pt x="970" y="250"/>
                  </a:cubicBezTo>
                  <a:cubicBezTo>
                    <a:pt x="940" y="235"/>
                    <a:pt x="911" y="264"/>
                    <a:pt x="896" y="294"/>
                  </a:cubicBezTo>
                  <a:cubicBezTo>
                    <a:pt x="896" y="323"/>
                    <a:pt x="867" y="338"/>
                    <a:pt x="852" y="338"/>
                  </a:cubicBezTo>
                  <a:cubicBezTo>
                    <a:pt x="823" y="323"/>
                    <a:pt x="793" y="235"/>
                    <a:pt x="838" y="235"/>
                  </a:cubicBezTo>
                  <a:cubicBezTo>
                    <a:pt x="882" y="235"/>
                    <a:pt x="867" y="220"/>
                    <a:pt x="867" y="191"/>
                  </a:cubicBezTo>
                  <a:cubicBezTo>
                    <a:pt x="867" y="176"/>
                    <a:pt x="882" y="147"/>
                    <a:pt x="926" y="176"/>
                  </a:cubicBezTo>
                  <a:cubicBezTo>
                    <a:pt x="970" y="176"/>
                    <a:pt x="984" y="176"/>
                    <a:pt x="970" y="162"/>
                  </a:cubicBezTo>
                  <a:cubicBezTo>
                    <a:pt x="955" y="132"/>
                    <a:pt x="926" y="132"/>
                    <a:pt x="896" y="132"/>
                  </a:cubicBezTo>
                  <a:cubicBezTo>
                    <a:pt x="867" y="118"/>
                    <a:pt x="838" y="103"/>
                    <a:pt x="838" y="73"/>
                  </a:cubicBezTo>
                  <a:cubicBezTo>
                    <a:pt x="808" y="15"/>
                    <a:pt x="705" y="0"/>
                    <a:pt x="691" y="44"/>
                  </a:cubicBezTo>
                  <a:cubicBezTo>
                    <a:pt x="691" y="73"/>
                    <a:pt x="661" y="73"/>
                    <a:pt x="617" y="29"/>
                  </a:cubicBezTo>
                  <a:cubicBezTo>
                    <a:pt x="559" y="0"/>
                    <a:pt x="544" y="0"/>
                    <a:pt x="515" y="15"/>
                  </a:cubicBezTo>
                  <a:close/>
                  <a:moveTo>
                    <a:pt x="779" y="485"/>
                  </a:moveTo>
                  <a:cubicBezTo>
                    <a:pt x="779" y="499"/>
                    <a:pt x="764" y="485"/>
                    <a:pt x="764" y="470"/>
                  </a:cubicBezTo>
                  <a:cubicBezTo>
                    <a:pt x="749" y="441"/>
                    <a:pt x="735" y="426"/>
                    <a:pt x="735" y="396"/>
                  </a:cubicBezTo>
                  <a:cubicBezTo>
                    <a:pt x="735" y="382"/>
                    <a:pt x="735" y="396"/>
                    <a:pt x="764" y="411"/>
                  </a:cubicBezTo>
                  <a:cubicBezTo>
                    <a:pt x="779" y="426"/>
                    <a:pt x="779" y="455"/>
                    <a:pt x="793" y="485"/>
                  </a:cubicBezTo>
                  <a:close/>
                  <a:moveTo>
                    <a:pt x="852" y="617"/>
                  </a:moveTo>
                  <a:cubicBezTo>
                    <a:pt x="823" y="675"/>
                    <a:pt x="764" y="690"/>
                    <a:pt x="749" y="646"/>
                  </a:cubicBezTo>
                  <a:cubicBezTo>
                    <a:pt x="735" y="602"/>
                    <a:pt x="749" y="602"/>
                    <a:pt x="764" y="602"/>
                  </a:cubicBezTo>
                  <a:cubicBezTo>
                    <a:pt x="793" y="602"/>
                    <a:pt x="808" y="587"/>
                    <a:pt x="808" y="573"/>
                  </a:cubicBezTo>
                  <a:cubicBezTo>
                    <a:pt x="808" y="558"/>
                    <a:pt x="823" y="558"/>
                    <a:pt x="838" y="558"/>
                  </a:cubicBezTo>
                  <a:cubicBezTo>
                    <a:pt x="852" y="573"/>
                    <a:pt x="867" y="602"/>
                    <a:pt x="852" y="617"/>
                  </a:cubicBezTo>
                  <a:close/>
                  <a:moveTo>
                    <a:pt x="1116" y="808"/>
                  </a:moveTo>
                  <a:cubicBezTo>
                    <a:pt x="1116" y="808"/>
                    <a:pt x="1102" y="837"/>
                    <a:pt x="1072" y="852"/>
                  </a:cubicBezTo>
                  <a:cubicBezTo>
                    <a:pt x="1043" y="852"/>
                    <a:pt x="1028" y="852"/>
                    <a:pt x="1058" y="822"/>
                  </a:cubicBezTo>
                  <a:cubicBezTo>
                    <a:pt x="1087" y="778"/>
                    <a:pt x="1131" y="763"/>
                    <a:pt x="1131" y="793"/>
                  </a:cubicBezTo>
                  <a:close/>
                  <a:moveTo>
                    <a:pt x="426" y="1145"/>
                  </a:moveTo>
                  <a:cubicBezTo>
                    <a:pt x="412" y="1175"/>
                    <a:pt x="382" y="1175"/>
                    <a:pt x="368" y="1145"/>
                  </a:cubicBezTo>
                  <a:cubicBezTo>
                    <a:pt x="338" y="1116"/>
                    <a:pt x="338" y="1116"/>
                    <a:pt x="397" y="1116"/>
                  </a:cubicBezTo>
                  <a:cubicBezTo>
                    <a:pt x="456" y="1116"/>
                    <a:pt x="456" y="1116"/>
                    <a:pt x="426" y="1145"/>
                  </a:cubicBezTo>
                  <a:close/>
                  <a:moveTo>
                    <a:pt x="632" y="1365"/>
                  </a:moveTo>
                  <a:cubicBezTo>
                    <a:pt x="632" y="1380"/>
                    <a:pt x="632" y="1395"/>
                    <a:pt x="617" y="1395"/>
                  </a:cubicBezTo>
                  <a:cubicBezTo>
                    <a:pt x="603" y="1395"/>
                    <a:pt x="588" y="1380"/>
                    <a:pt x="588" y="1365"/>
                  </a:cubicBezTo>
                  <a:cubicBezTo>
                    <a:pt x="588" y="1351"/>
                    <a:pt x="588" y="1336"/>
                    <a:pt x="603" y="1336"/>
                  </a:cubicBezTo>
                  <a:cubicBezTo>
                    <a:pt x="617" y="1336"/>
                    <a:pt x="632" y="1336"/>
                    <a:pt x="647" y="1351"/>
                  </a:cubicBezTo>
                  <a:close/>
                  <a:moveTo>
                    <a:pt x="500" y="1395"/>
                  </a:moveTo>
                  <a:cubicBezTo>
                    <a:pt x="500" y="1409"/>
                    <a:pt x="500" y="1424"/>
                    <a:pt x="470" y="1424"/>
                  </a:cubicBezTo>
                  <a:cubicBezTo>
                    <a:pt x="456" y="1439"/>
                    <a:pt x="456" y="1424"/>
                    <a:pt x="456" y="1424"/>
                  </a:cubicBezTo>
                  <a:cubicBezTo>
                    <a:pt x="456" y="1409"/>
                    <a:pt x="456" y="1395"/>
                    <a:pt x="470" y="1395"/>
                  </a:cubicBezTo>
                  <a:cubicBezTo>
                    <a:pt x="515" y="1380"/>
                    <a:pt x="515" y="1395"/>
                    <a:pt x="515" y="1395"/>
                  </a:cubicBezTo>
                  <a:close/>
                  <a:moveTo>
                    <a:pt x="441" y="1542"/>
                  </a:moveTo>
                  <a:cubicBezTo>
                    <a:pt x="441" y="1615"/>
                    <a:pt x="426" y="1630"/>
                    <a:pt x="382" y="1600"/>
                  </a:cubicBezTo>
                  <a:cubicBezTo>
                    <a:pt x="397" y="1542"/>
                    <a:pt x="412" y="1498"/>
                    <a:pt x="441" y="1468"/>
                  </a:cubicBezTo>
                  <a:cubicBezTo>
                    <a:pt x="441" y="1498"/>
                    <a:pt x="441" y="1512"/>
                    <a:pt x="441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850484" y="2175948"/>
              <a:ext cx="1425" cy="3738"/>
            </a:xfrm>
            <a:custGeom>
              <a:avLst/>
              <a:gdLst/>
              <a:ahLst/>
              <a:cxnLst/>
              <a:rect l="l" t="t" r="r" b="b"/>
              <a:pathLst>
                <a:path w="45" h="118" extrusionOk="0">
                  <a:moveTo>
                    <a:pt x="0" y="59"/>
                  </a:moveTo>
                  <a:cubicBezTo>
                    <a:pt x="0" y="74"/>
                    <a:pt x="0" y="103"/>
                    <a:pt x="30" y="118"/>
                  </a:cubicBezTo>
                  <a:cubicBezTo>
                    <a:pt x="44" y="118"/>
                    <a:pt x="44" y="103"/>
                    <a:pt x="44" y="74"/>
                  </a:cubicBezTo>
                  <a:cubicBezTo>
                    <a:pt x="44" y="15"/>
                    <a:pt x="0" y="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7482852" y="-1024335"/>
            <a:ext cx="2230967" cy="2772268"/>
            <a:chOff x="7482852" y="-1024335"/>
            <a:chExt cx="2230967" cy="2772268"/>
          </a:xfrm>
        </p:grpSpPr>
        <p:sp>
          <p:nvSpPr>
            <p:cNvPr id="49" name="Google Shape;49;p2"/>
            <p:cNvSpPr/>
            <p:nvPr/>
          </p:nvSpPr>
          <p:spPr>
            <a:xfrm rot="-3452041">
              <a:off x="7855726" y="-533345"/>
              <a:ext cx="1791009" cy="1142296"/>
            </a:xfrm>
            <a:custGeom>
              <a:avLst/>
              <a:gdLst/>
              <a:ahLst/>
              <a:cxnLst/>
              <a:rect l="l" t="t" r="r" b="b"/>
              <a:pathLst>
                <a:path w="56537" h="36059" extrusionOk="0">
                  <a:moveTo>
                    <a:pt x="28390" y="0"/>
                  </a:moveTo>
                  <a:cubicBezTo>
                    <a:pt x="25962" y="0"/>
                    <a:pt x="24112" y="332"/>
                    <a:pt x="19629" y="659"/>
                  </a:cubicBezTo>
                  <a:cubicBezTo>
                    <a:pt x="12567" y="1187"/>
                    <a:pt x="5755" y="6413"/>
                    <a:pt x="2878" y="8513"/>
                  </a:cubicBezTo>
                  <a:cubicBezTo>
                    <a:pt x="0" y="10612"/>
                    <a:pt x="4184" y="12433"/>
                    <a:pt x="5242" y="16631"/>
                  </a:cubicBezTo>
                  <a:cubicBezTo>
                    <a:pt x="6284" y="20815"/>
                    <a:pt x="7590" y="25777"/>
                    <a:pt x="13081" y="32061"/>
                  </a:cubicBezTo>
                  <a:cubicBezTo>
                    <a:pt x="15968" y="35355"/>
                    <a:pt x="17700" y="36059"/>
                    <a:pt x="19260" y="36059"/>
                  </a:cubicBezTo>
                  <a:cubicBezTo>
                    <a:pt x="20423" y="36059"/>
                    <a:pt x="21490" y="35668"/>
                    <a:pt x="22867" y="35668"/>
                  </a:cubicBezTo>
                  <a:cubicBezTo>
                    <a:pt x="23167" y="35668"/>
                    <a:pt x="23480" y="35686"/>
                    <a:pt x="23813" y="35731"/>
                  </a:cubicBezTo>
                  <a:cubicBezTo>
                    <a:pt x="24264" y="35792"/>
                    <a:pt x="24730" y="35821"/>
                    <a:pt x="25210" y="35821"/>
                  </a:cubicBezTo>
                  <a:cubicBezTo>
                    <a:pt x="28914" y="35821"/>
                    <a:pt x="33504" y="34064"/>
                    <a:pt x="39522" y="31283"/>
                  </a:cubicBezTo>
                  <a:cubicBezTo>
                    <a:pt x="46319" y="28141"/>
                    <a:pt x="56008" y="19509"/>
                    <a:pt x="56008" y="19509"/>
                  </a:cubicBezTo>
                  <a:cubicBezTo>
                    <a:pt x="56537" y="17674"/>
                    <a:pt x="54702" y="6413"/>
                    <a:pt x="54702" y="6413"/>
                  </a:cubicBezTo>
                  <a:lnTo>
                    <a:pt x="46319" y="1716"/>
                  </a:lnTo>
                  <a:cubicBezTo>
                    <a:pt x="46319" y="1716"/>
                    <a:pt x="40300" y="1187"/>
                    <a:pt x="33767" y="394"/>
                  </a:cubicBezTo>
                  <a:cubicBezTo>
                    <a:pt x="31376" y="110"/>
                    <a:pt x="29787" y="0"/>
                    <a:pt x="28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50;p2"/>
            <p:cNvGrpSpPr/>
            <p:nvPr/>
          </p:nvGrpSpPr>
          <p:grpSpPr>
            <a:xfrm>
              <a:off x="7482852" y="215184"/>
              <a:ext cx="1954417" cy="1532749"/>
              <a:chOff x="7482852" y="215184"/>
              <a:chExt cx="1954417" cy="1532749"/>
            </a:xfrm>
          </p:grpSpPr>
          <p:sp>
            <p:nvSpPr>
              <p:cNvPr id="51" name="Google Shape;51;p2"/>
              <p:cNvSpPr/>
              <p:nvPr/>
            </p:nvSpPr>
            <p:spPr>
              <a:xfrm rot="-3452041">
                <a:off x="8133702" y="292551"/>
                <a:ext cx="939934" cy="1378016"/>
              </a:xfrm>
              <a:custGeom>
                <a:avLst/>
                <a:gdLst/>
                <a:ahLst/>
                <a:cxnLst/>
                <a:rect l="l" t="t" r="r" b="b"/>
                <a:pathLst>
                  <a:path w="29671" h="43500" extrusionOk="0">
                    <a:moveTo>
                      <a:pt x="26412" y="0"/>
                    </a:moveTo>
                    <a:cubicBezTo>
                      <a:pt x="26412" y="0"/>
                      <a:pt x="26059" y="1292"/>
                      <a:pt x="26059" y="1630"/>
                    </a:cubicBezTo>
                    <a:cubicBezTo>
                      <a:pt x="26059" y="1982"/>
                      <a:pt x="25120" y="6166"/>
                      <a:pt x="25120" y="6166"/>
                    </a:cubicBezTo>
                    <a:cubicBezTo>
                      <a:pt x="25120" y="6166"/>
                      <a:pt x="24430" y="6974"/>
                      <a:pt x="23725" y="7913"/>
                    </a:cubicBezTo>
                    <a:cubicBezTo>
                      <a:pt x="23343" y="8427"/>
                      <a:pt x="22991" y="8970"/>
                      <a:pt x="22683" y="9543"/>
                    </a:cubicBezTo>
                    <a:cubicBezTo>
                      <a:pt x="22683" y="9543"/>
                      <a:pt x="22634" y="9304"/>
                      <a:pt x="22539" y="9304"/>
                    </a:cubicBezTo>
                    <a:cubicBezTo>
                      <a:pt x="22424" y="9304"/>
                      <a:pt x="22241" y="9650"/>
                      <a:pt x="21993" y="11173"/>
                    </a:cubicBezTo>
                    <a:cubicBezTo>
                      <a:pt x="21523" y="13962"/>
                      <a:pt x="21171" y="15709"/>
                      <a:pt x="20936" y="16281"/>
                    </a:cubicBezTo>
                    <a:cubicBezTo>
                      <a:pt x="20437" y="17368"/>
                      <a:pt x="19820" y="18381"/>
                      <a:pt x="19071" y="19306"/>
                    </a:cubicBezTo>
                    <a:cubicBezTo>
                      <a:pt x="18381" y="20128"/>
                      <a:pt x="18499" y="19071"/>
                      <a:pt x="17456" y="20935"/>
                    </a:cubicBezTo>
                    <a:cubicBezTo>
                      <a:pt x="16399" y="22800"/>
                      <a:pt x="12803" y="23725"/>
                      <a:pt x="12098" y="25237"/>
                    </a:cubicBezTo>
                    <a:cubicBezTo>
                      <a:pt x="11584" y="26279"/>
                      <a:pt x="10967" y="27248"/>
                      <a:pt x="10233" y="28158"/>
                    </a:cubicBezTo>
                    <a:cubicBezTo>
                      <a:pt x="10233" y="28158"/>
                      <a:pt x="6989" y="30125"/>
                      <a:pt x="6637" y="30478"/>
                    </a:cubicBezTo>
                    <a:cubicBezTo>
                      <a:pt x="6284" y="30830"/>
                      <a:pt x="4772" y="32225"/>
                      <a:pt x="4772" y="32225"/>
                    </a:cubicBezTo>
                    <a:lnTo>
                      <a:pt x="3965" y="33737"/>
                    </a:lnTo>
                    <a:lnTo>
                      <a:pt x="2673" y="35822"/>
                    </a:lnTo>
                    <a:lnTo>
                      <a:pt x="353" y="41063"/>
                    </a:lnTo>
                    <a:lnTo>
                      <a:pt x="1" y="43500"/>
                    </a:lnTo>
                    <a:lnTo>
                      <a:pt x="1630" y="42810"/>
                    </a:lnTo>
                    <a:cubicBezTo>
                      <a:pt x="1630" y="42810"/>
                      <a:pt x="2908" y="40710"/>
                      <a:pt x="3377" y="40020"/>
                    </a:cubicBezTo>
                    <a:cubicBezTo>
                      <a:pt x="3832" y="39316"/>
                      <a:pt x="6637" y="35704"/>
                      <a:pt x="6637" y="35704"/>
                    </a:cubicBezTo>
                    <a:cubicBezTo>
                      <a:pt x="6637" y="35704"/>
                      <a:pt x="8956" y="32930"/>
                      <a:pt x="10013" y="32342"/>
                    </a:cubicBezTo>
                    <a:cubicBezTo>
                      <a:pt x="11055" y="31740"/>
                      <a:pt x="11863" y="31403"/>
                      <a:pt x="11863" y="31403"/>
                    </a:cubicBezTo>
                    <a:cubicBezTo>
                      <a:pt x="11863" y="31403"/>
                      <a:pt x="12074" y="31543"/>
                      <a:pt x="12379" y="31543"/>
                    </a:cubicBezTo>
                    <a:cubicBezTo>
                      <a:pt x="12757" y="31543"/>
                      <a:pt x="13280" y="31327"/>
                      <a:pt x="13727" y="30360"/>
                    </a:cubicBezTo>
                    <a:cubicBezTo>
                      <a:pt x="14197" y="29347"/>
                      <a:pt x="14740" y="28378"/>
                      <a:pt x="15357" y="27454"/>
                    </a:cubicBezTo>
                    <a:cubicBezTo>
                      <a:pt x="15357" y="27454"/>
                      <a:pt x="17104" y="25707"/>
                      <a:pt x="19306" y="23035"/>
                    </a:cubicBezTo>
                    <a:cubicBezTo>
                      <a:pt x="21523" y="20363"/>
                      <a:pt x="21758" y="20010"/>
                      <a:pt x="22096" y="19541"/>
                    </a:cubicBezTo>
                    <a:cubicBezTo>
                      <a:pt x="22448" y="19086"/>
                      <a:pt x="22918" y="18263"/>
                      <a:pt x="22918" y="18263"/>
                    </a:cubicBezTo>
                    <a:lnTo>
                      <a:pt x="23740" y="16281"/>
                    </a:lnTo>
                    <a:lnTo>
                      <a:pt x="24430" y="14079"/>
                    </a:lnTo>
                    <a:cubicBezTo>
                      <a:pt x="24430" y="14079"/>
                      <a:pt x="24547" y="11055"/>
                      <a:pt x="26412" y="9308"/>
                    </a:cubicBezTo>
                    <a:cubicBezTo>
                      <a:pt x="28276" y="7561"/>
                      <a:pt x="29201" y="6519"/>
                      <a:pt x="29201" y="6049"/>
                    </a:cubicBezTo>
                    <a:cubicBezTo>
                      <a:pt x="29201" y="5594"/>
                      <a:pt x="29319" y="3612"/>
                      <a:pt x="29319" y="3612"/>
                    </a:cubicBezTo>
                    <a:lnTo>
                      <a:pt x="29671" y="1513"/>
                    </a:lnTo>
                    <a:lnTo>
                      <a:pt x="28966" y="118"/>
                    </a:lnTo>
                    <a:lnTo>
                      <a:pt x="264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 rot="-3452041">
                <a:off x="7945724" y="185699"/>
                <a:ext cx="732503" cy="1499377"/>
              </a:xfrm>
              <a:custGeom>
                <a:avLst/>
                <a:gdLst/>
                <a:ahLst/>
                <a:cxnLst/>
                <a:rect l="l" t="t" r="r" b="b"/>
                <a:pathLst>
                  <a:path w="23123" h="47331" extrusionOk="0">
                    <a:moveTo>
                      <a:pt x="20245" y="0"/>
                    </a:moveTo>
                    <a:lnTo>
                      <a:pt x="19423" y="2466"/>
                    </a:lnTo>
                    <a:cubicBezTo>
                      <a:pt x="19423" y="2466"/>
                      <a:pt x="19834" y="3156"/>
                      <a:pt x="18601" y="9308"/>
                    </a:cubicBezTo>
                    <a:cubicBezTo>
                      <a:pt x="17368" y="15474"/>
                      <a:pt x="15180" y="19291"/>
                      <a:pt x="13683" y="22432"/>
                    </a:cubicBezTo>
                    <a:cubicBezTo>
                      <a:pt x="12185" y="25589"/>
                      <a:pt x="10262" y="32841"/>
                      <a:pt x="7121" y="36937"/>
                    </a:cubicBezTo>
                    <a:cubicBezTo>
                      <a:pt x="3964" y="41033"/>
                      <a:pt x="0" y="47331"/>
                      <a:pt x="0" y="47331"/>
                    </a:cubicBezTo>
                    <a:lnTo>
                      <a:pt x="2467" y="45144"/>
                    </a:lnTo>
                    <a:cubicBezTo>
                      <a:pt x="2467" y="45144"/>
                      <a:pt x="4243" y="43235"/>
                      <a:pt x="6431" y="40504"/>
                    </a:cubicBezTo>
                    <a:lnTo>
                      <a:pt x="10262" y="35704"/>
                    </a:lnTo>
                    <a:cubicBezTo>
                      <a:pt x="10262" y="35704"/>
                      <a:pt x="11628" y="34060"/>
                      <a:pt x="13962" y="29009"/>
                    </a:cubicBezTo>
                    <a:cubicBezTo>
                      <a:pt x="16281" y="23959"/>
                      <a:pt x="19291" y="21346"/>
                      <a:pt x="21200" y="17793"/>
                    </a:cubicBezTo>
                    <a:cubicBezTo>
                      <a:pt x="23123" y="14226"/>
                      <a:pt x="21757" y="9572"/>
                      <a:pt x="21611" y="7531"/>
                    </a:cubicBezTo>
                    <a:cubicBezTo>
                      <a:pt x="21479" y="5476"/>
                      <a:pt x="20245" y="0"/>
                      <a:pt x="20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rot="-3452041">
                <a:off x="8016112" y="685769"/>
                <a:ext cx="298602" cy="706938"/>
              </a:xfrm>
              <a:custGeom>
                <a:avLst/>
                <a:gdLst/>
                <a:ahLst/>
                <a:cxnLst/>
                <a:rect l="l" t="t" r="r" b="b"/>
                <a:pathLst>
                  <a:path w="9426" h="22316" extrusionOk="0">
                    <a:moveTo>
                      <a:pt x="6754" y="1"/>
                    </a:moveTo>
                    <a:cubicBezTo>
                      <a:pt x="6754" y="1"/>
                      <a:pt x="6636" y="5344"/>
                      <a:pt x="6519" y="6622"/>
                    </a:cubicBezTo>
                    <a:cubicBezTo>
                      <a:pt x="6401" y="7899"/>
                      <a:pt x="6049" y="10116"/>
                      <a:pt x="5242" y="12098"/>
                    </a:cubicBezTo>
                    <a:cubicBezTo>
                      <a:pt x="4419" y="14080"/>
                      <a:pt x="470" y="19879"/>
                      <a:pt x="235" y="20348"/>
                    </a:cubicBezTo>
                    <a:cubicBezTo>
                      <a:pt x="1" y="20818"/>
                      <a:pt x="470" y="22316"/>
                      <a:pt x="470" y="22316"/>
                    </a:cubicBezTo>
                    <a:cubicBezTo>
                      <a:pt x="470" y="22316"/>
                      <a:pt x="4199" y="18954"/>
                      <a:pt x="5124" y="17544"/>
                    </a:cubicBezTo>
                    <a:cubicBezTo>
                      <a:pt x="6064" y="16150"/>
                      <a:pt x="7224" y="15577"/>
                      <a:pt x="7914" y="14065"/>
                    </a:cubicBezTo>
                    <a:cubicBezTo>
                      <a:pt x="8618" y="12553"/>
                      <a:pt x="9205" y="10101"/>
                      <a:pt x="9308" y="7782"/>
                    </a:cubicBezTo>
                    <a:cubicBezTo>
                      <a:pt x="9426" y="5462"/>
                      <a:pt x="9426" y="3950"/>
                      <a:pt x="9426" y="2540"/>
                    </a:cubicBezTo>
                    <a:cubicBezTo>
                      <a:pt x="9426" y="1146"/>
                      <a:pt x="9308" y="1"/>
                      <a:pt x="9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oogle Shape;445;p14"/>
          <p:cNvGrpSpPr/>
          <p:nvPr/>
        </p:nvGrpSpPr>
        <p:grpSpPr>
          <a:xfrm>
            <a:off x="6286548" y="-393187"/>
            <a:ext cx="2987658" cy="1710025"/>
            <a:chOff x="6286548" y="-393187"/>
            <a:chExt cx="2987658" cy="1710025"/>
          </a:xfrm>
        </p:grpSpPr>
        <p:sp>
          <p:nvSpPr>
            <p:cNvPr id="446" name="Google Shape;446;p14"/>
            <p:cNvSpPr/>
            <p:nvPr/>
          </p:nvSpPr>
          <p:spPr>
            <a:xfrm>
              <a:off x="7263200" y="-393187"/>
              <a:ext cx="2011007" cy="1710025"/>
            </a:xfrm>
            <a:custGeom>
              <a:avLst/>
              <a:gdLst/>
              <a:ahLst/>
              <a:cxnLst/>
              <a:rect l="l" t="t" r="r" b="b"/>
              <a:pathLst>
                <a:path w="36835" h="31322" extrusionOk="0">
                  <a:moveTo>
                    <a:pt x="20715" y="0"/>
                  </a:moveTo>
                  <a:cubicBezTo>
                    <a:pt x="20715" y="0"/>
                    <a:pt x="16047" y="265"/>
                    <a:pt x="13213" y="1542"/>
                  </a:cubicBezTo>
                  <a:cubicBezTo>
                    <a:pt x="10365" y="2834"/>
                    <a:pt x="9323" y="5153"/>
                    <a:pt x="8295" y="7238"/>
                  </a:cubicBezTo>
                  <a:cubicBezTo>
                    <a:pt x="7253" y="9323"/>
                    <a:pt x="0" y="16046"/>
                    <a:pt x="0" y="16046"/>
                  </a:cubicBezTo>
                  <a:cubicBezTo>
                    <a:pt x="0" y="16046"/>
                    <a:pt x="265" y="18630"/>
                    <a:pt x="1043" y="20700"/>
                  </a:cubicBezTo>
                  <a:cubicBezTo>
                    <a:pt x="1821" y="22770"/>
                    <a:pt x="3627" y="25883"/>
                    <a:pt x="3627" y="25883"/>
                  </a:cubicBezTo>
                  <a:lnTo>
                    <a:pt x="4669" y="26396"/>
                  </a:lnTo>
                  <a:cubicBezTo>
                    <a:pt x="5697" y="26910"/>
                    <a:pt x="8295" y="29244"/>
                    <a:pt x="10615" y="30536"/>
                  </a:cubicBezTo>
                  <a:cubicBezTo>
                    <a:pt x="11790" y="31187"/>
                    <a:pt x="12437" y="31316"/>
                    <a:pt x="13286" y="31316"/>
                  </a:cubicBezTo>
                  <a:cubicBezTo>
                    <a:pt x="13847" y="31316"/>
                    <a:pt x="14496" y="31260"/>
                    <a:pt x="15445" y="31260"/>
                  </a:cubicBezTo>
                  <a:cubicBezTo>
                    <a:pt x="15912" y="31260"/>
                    <a:pt x="16452" y="31274"/>
                    <a:pt x="17089" y="31314"/>
                  </a:cubicBezTo>
                  <a:cubicBezTo>
                    <a:pt x="17161" y="31319"/>
                    <a:pt x="17237" y="31321"/>
                    <a:pt x="17317" y="31321"/>
                  </a:cubicBezTo>
                  <a:cubicBezTo>
                    <a:pt x="21525" y="31321"/>
                    <a:pt x="35837" y="24958"/>
                    <a:pt x="35837" y="24958"/>
                  </a:cubicBezTo>
                  <a:lnTo>
                    <a:pt x="36835" y="1777"/>
                  </a:lnTo>
                  <a:lnTo>
                    <a:pt x="29010" y="250"/>
                  </a:lnTo>
                  <a:lnTo>
                    <a:pt x="20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6286548" y="425573"/>
              <a:ext cx="1540152" cy="686377"/>
            </a:xfrm>
            <a:custGeom>
              <a:avLst/>
              <a:gdLst/>
              <a:ahLst/>
              <a:cxnLst/>
              <a:rect l="l" t="t" r="r" b="b"/>
              <a:pathLst>
                <a:path w="19174" h="8545" extrusionOk="0">
                  <a:moveTo>
                    <a:pt x="17603" y="29"/>
                  </a:moveTo>
                  <a:lnTo>
                    <a:pt x="17486" y="73"/>
                  </a:lnTo>
                  <a:cubicBezTo>
                    <a:pt x="17442" y="88"/>
                    <a:pt x="17383" y="103"/>
                    <a:pt x="17324" y="103"/>
                  </a:cubicBezTo>
                  <a:cubicBezTo>
                    <a:pt x="17177" y="147"/>
                    <a:pt x="17031" y="206"/>
                    <a:pt x="16898" y="279"/>
                  </a:cubicBezTo>
                  <a:cubicBezTo>
                    <a:pt x="16854" y="294"/>
                    <a:pt x="16840" y="338"/>
                    <a:pt x="16840" y="367"/>
                  </a:cubicBezTo>
                  <a:cubicBezTo>
                    <a:pt x="16840" y="426"/>
                    <a:pt x="16840" y="426"/>
                    <a:pt x="16796" y="396"/>
                  </a:cubicBezTo>
                  <a:cubicBezTo>
                    <a:pt x="16752" y="352"/>
                    <a:pt x="16708" y="382"/>
                    <a:pt x="16575" y="470"/>
                  </a:cubicBezTo>
                  <a:cubicBezTo>
                    <a:pt x="16517" y="514"/>
                    <a:pt x="16458" y="573"/>
                    <a:pt x="16414" y="646"/>
                  </a:cubicBezTo>
                  <a:cubicBezTo>
                    <a:pt x="16414" y="675"/>
                    <a:pt x="16399" y="675"/>
                    <a:pt x="16385" y="646"/>
                  </a:cubicBezTo>
                  <a:cubicBezTo>
                    <a:pt x="16370" y="617"/>
                    <a:pt x="16341" y="602"/>
                    <a:pt x="16296" y="675"/>
                  </a:cubicBezTo>
                  <a:cubicBezTo>
                    <a:pt x="16267" y="719"/>
                    <a:pt x="16223" y="749"/>
                    <a:pt x="16179" y="763"/>
                  </a:cubicBezTo>
                  <a:cubicBezTo>
                    <a:pt x="16062" y="807"/>
                    <a:pt x="15959" y="881"/>
                    <a:pt x="15885" y="984"/>
                  </a:cubicBezTo>
                  <a:cubicBezTo>
                    <a:pt x="15753" y="1101"/>
                    <a:pt x="15636" y="1219"/>
                    <a:pt x="15606" y="1219"/>
                  </a:cubicBezTo>
                  <a:cubicBezTo>
                    <a:pt x="15445" y="1395"/>
                    <a:pt x="15313" y="1571"/>
                    <a:pt x="15195" y="1776"/>
                  </a:cubicBezTo>
                  <a:cubicBezTo>
                    <a:pt x="15195" y="1806"/>
                    <a:pt x="15225" y="1820"/>
                    <a:pt x="15254" y="1820"/>
                  </a:cubicBezTo>
                  <a:cubicBezTo>
                    <a:pt x="15284" y="1820"/>
                    <a:pt x="15137" y="1909"/>
                    <a:pt x="15063" y="1923"/>
                  </a:cubicBezTo>
                  <a:cubicBezTo>
                    <a:pt x="14946" y="2041"/>
                    <a:pt x="14843" y="2187"/>
                    <a:pt x="14784" y="2334"/>
                  </a:cubicBezTo>
                  <a:cubicBezTo>
                    <a:pt x="14799" y="2378"/>
                    <a:pt x="14770" y="2408"/>
                    <a:pt x="14740" y="2408"/>
                  </a:cubicBezTo>
                  <a:cubicBezTo>
                    <a:pt x="14696" y="2408"/>
                    <a:pt x="14682" y="2378"/>
                    <a:pt x="14682" y="2334"/>
                  </a:cubicBezTo>
                  <a:cubicBezTo>
                    <a:pt x="14682" y="2290"/>
                    <a:pt x="14652" y="2261"/>
                    <a:pt x="14623" y="2261"/>
                  </a:cubicBezTo>
                  <a:cubicBezTo>
                    <a:pt x="14608" y="2261"/>
                    <a:pt x="14579" y="2261"/>
                    <a:pt x="14623" y="2217"/>
                  </a:cubicBezTo>
                  <a:cubicBezTo>
                    <a:pt x="14696" y="2173"/>
                    <a:pt x="14623" y="1718"/>
                    <a:pt x="14520" y="1365"/>
                  </a:cubicBezTo>
                  <a:cubicBezTo>
                    <a:pt x="14447" y="1130"/>
                    <a:pt x="14124" y="631"/>
                    <a:pt x="14050" y="631"/>
                  </a:cubicBezTo>
                  <a:cubicBezTo>
                    <a:pt x="13992" y="587"/>
                    <a:pt x="13933" y="514"/>
                    <a:pt x="13904" y="455"/>
                  </a:cubicBezTo>
                  <a:cubicBezTo>
                    <a:pt x="13830" y="352"/>
                    <a:pt x="13757" y="264"/>
                    <a:pt x="13713" y="279"/>
                  </a:cubicBezTo>
                  <a:cubicBezTo>
                    <a:pt x="13639" y="279"/>
                    <a:pt x="13581" y="264"/>
                    <a:pt x="13507" y="235"/>
                  </a:cubicBezTo>
                  <a:cubicBezTo>
                    <a:pt x="13404" y="191"/>
                    <a:pt x="13287" y="206"/>
                    <a:pt x="13199" y="250"/>
                  </a:cubicBezTo>
                  <a:cubicBezTo>
                    <a:pt x="13096" y="308"/>
                    <a:pt x="13052" y="308"/>
                    <a:pt x="12993" y="264"/>
                  </a:cubicBezTo>
                  <a:cubicBezTo>
                    <a:pt x="12935" y="235"/>
                    <a:pt x="12861" y="235"/>
                    <a:pt x="12802" y="264"/>
                  </a:cubicBezTo>
                  <a:cubicBezTo>
                    <a:pt x="12744" y="294"/>
                    <a:pt x="12685" y="308"/>
                    <a:pt x="12670" y="294"/>
                  </a:cubicBezTo>
                  <a:cubicBezTo>
                    <a:pt x="12568" y="308"/>
                    <a:pt x="12465" y="352"/>
                    <a:pt x="12391" y="426"/>
                  </a:cubicBezTo>
                  <a:cubicBezTo>
                    <a:pt x="12024" y="631"/>
                    <a:pt x="11378" y="1307"/>
                    <a:pt x="11290" y="1556"/>
                  </a:cubicBezTo>
                  <a:cubicBezTo>
                    <a:pt x="11261" y="1615"/>
                    <a:pt x="11232" y="1659"/>
                    <a:pt x="11217" y="1659"/>
                  </a:cubicBezTo>
                  <a:cubicBezTo>
                    <a:pt x="11011" y="1879"/>
                    <a:pt x="10821" y="2129"/>
                    <a:pt x="10659" y="2393"/>
                  </a:cubicBezTo>
                  <a:cubicBezTo>
                    <a:pt x="10644" y="2437"/>
                    <a:pt x="10615" y="2466"/>
                    <a:pt x="10586" y="2496"/>
                  </a:cubicBezTo>
                  <a:cubicBezTo>
                    <a:pt x="10483" y="2613"/>
                    <a:pt x="10409" y="2745"/>
                    <a:pt x="10336" y="2892"/>
                  </a:cubicBezTo>
                  <a:lnTo>
                    <a:pt x="10248" y="3068"/>
                  </a:lnTo>
                  <a:lnTo>
                    <a:pt x="10204" y="2907"/>
                  </a:lnTo>
                  <a:cubicBezTo>
                    <a:pt x="10189" y="2819"/>
                    <a:pt x="10145" y="2657"/>
                    <a:pt x="10130" y="2540"/>
                  </a:cubicBezTo>
                  <a:cubicBezTo>
                    <a:pt x="10116" y="2408"/>
                    <a:pt x="10072" y="2290"/>
                    <a:pt x="10028" y="2173"/>
                  </a:cubicBezTo>
                  <a:cubicBezTo>
                    <a:pt x="9984" y="2085"/>
                    <a:pt x="9940" y="1982"/>
                    <a:pt x="9925" y="1894"/>
                  </a:cubicBezTo>
                  <a:cubicBezTo>
                    <a:pt x="9896" y="1820"/>
                    <a:pt x="9866" y="1776"/>
                    <a:pt x="9808" y="1776"/>
                  </a:cubicBezTo>
                  <a:cubicBezTo>
                    <a:pt x="9749" y="1776"/>
                    <a:pt x="9705" y="1747"/>
                    <a:pt x="9690" y="1600"/>
                  </a:cubicBezTo>
                  <a:cubicBezTo>
                    <a:pt x="9661" y="1512"/>
                    <a:pt x="9617" y="1453"/>
                    <a:pt x="9543" y="1395"/>
                  </a:cubicBezTo>
                  <a:cubicBezTo>
                    <a:pt x="9485" y="1336"/>
                    <a:pt x="9426" y="1277"/>
                    <a:pt x="9382" y="1204"/>
                  </a:cubicBezTo>
                  <a:cubicBezTo>
                    <a:pt x="9338" y="1130"/>
                    <a:pt x="9308" y="1101"/>
                    <a:pt x="9235" y="1116"/>
                  </a:cubicBezTo>
                  <a:cubicBezTo>
                    <a:pt x="9162" y="1130"/>
                    <a:pt x="9132" y="1116"/>
                    <a:pt x="9118" y="1086"/>
                  </a:cubicBezTo>
                  <a:cubicBezTo>
                    <a:pt x="9073" y="1013"/>
                    <a:pt x="8648" y="940"/>
                    <a:pt x="8442" y="984"/>
                  </a:cubicBezTo>
                  <a:cubicBezTo>
                    <a:pt x="8369" y="984"/>
                    <a:pt x="8295" y="998"/>
                    <a:pt x="8222" y="998"/>
                  </a:cubicBezTo>
                  <a:cubicBezTo>
                    <a:pt x="8178" y="998"/>
                    <a:pt x="8134" y="1028"/>
                    <a:pt x="8090" y="1057"/>
                  </a:cubicBezTo>
                  <a:cubicBezTo>
                    <a:pt x="8046" y="1086"/>
                    <a:pt x="7987" y="1101"/>
                    <a:pt x="7928" y="1116"/>
                  </a:cubicBezTo>
                  <a:cubicBezTo>
                    <a:pt x="7679" y="1204"/>
                    <a:pt x="7473" y="1351"/>
                    <a:pt x="7297" y="1542"/>
                  </a:cubicBezTo>
                  <a:cubicBezTo>
                    <a:pt x="7282" y="1586"/>
                    <a:pt x="7253" y="1630"/>
                    <a:pt x="7224" y="1630"/>
                  </a:cubicBezTo>
                  <a:cubicBezTo>
                    <a:pt x="7165" y="1630"/>
                    <a:pt x="7150" y="1630"/>
                    <a:pt x="7224" y="1674"/>
                  </a:cubicBezTo>
                  <a:cubicBezTo>
                    <a:pt x="7312" y="1703"/>
                    <a:pt x="7297" y="1703"/>
                    <a:pt x="7209" y="1688"/>
                  </a:cubicBezTo>
                  <a:cubicBezTo>
                    <a:pt x="7136" y="1674"/>
                    <a:pt x="7077" y="1688"/>
                    <a:pt x="7018" y="1732"/>
                  </a:cubicBezTo>
                  <a:cubicBezTo>
                    <a:pt x="6857" y="1850"/>
                    <a:pt x="6651" y="2070"/>
                    <a:pt x="6680" y="2099"/>
                  </a:cubicBezTo>
                  <a:cubicBezTo>
                    <a:pt x="6695" y="2129"/>
                    <a:pt x="6680" y="2129"/>
                    <a:pt x="6666" y="2129"/>
                  </a:cubicBezTo>
                  <a:cubicBezTo>
                    <a:pt x="6475" y="2276"/>
                    <a:pt x="6328" y="2452"/>
                    <a:pt x="6225" y="2672"/>
                  </a:cubicBezTo>
                  <a:cubicBezTo>
                    <a:pt x="6225" y="2701"/>
                    <a:pt x="6196" y="2731"/>
                    <a:pt x="6167" y="2745"/>
                  </a:cubicBezTo>
                  <a:cubicBezTo>
                    <a:pt x="6123" y="2760"/>
                    <a:pt x="6108" y="2804"/>
                    <a:pt x="6108" y="2848"/>
                  </a:cubicBezTo>
                  <a:cubicBezTo>
                    <a:pt x="6108" y="2892"/>
                    <a:pt x="6079" y="2922"/>
                    <a:pt x="6049" y="2951"/>
                  </a:cubicBezTo>
                  <a:cubicBezTo>
                    <a:pt x="5976" y="3010"/>
                    <a:pt x="5902" y="3156"/>
                    <a:pt x="5946" y="3186"/>
                  </a:cubicBezTo>
                  <a:cubicBezTo>
                    <a:pt x="6035" y="3230"/>
                    <a:pt x="5990" y="3347"/>
                    <a:pt x="5873" y="3391"/>
                  </a:cubicBezTo>
                  <a:lnTo>
                    <a:pt x="5756" y="3435"/>
                  </a:lnTo>
                  <a:lnTo>
                    <a:pt x="5726" y="3215"/>
                  </a:lnTo>
                  <a:cubicBezTo>
                    <a:pt x="5682" y="2775"/>
                    <a:pt x="5653" y="2672"/>
                    <a:pt x="5579" y="2687"/>
                  </a:cubicBezTo>
                  <a:cubicBezTo>
                    <a:pt x="5550" y="2687"/>
                    <a:pt x="5506" y="2687"/>
                    <a:pt x="5506" y="2657"/>
                  </a:cubicBezTo>
                  <a:cubicBezTo>
                    <a:pt x="5477" y="2613"/>
                    <a:pt x="5418" y="2584"/>
                    <a:pt x="5374" y="2554"/>
                  </a:cubicBezTo>
                  <a:cubicBezTo>
                    <a:pt x="5242" y="2496"/>
                    <a:pt x="5227" y="2481"/>
                    <a:pt x="5286" y="2422"/>
                  </a:cubicBezTo>
                  <a:cubicBezTo>
                    <a:pt x="5330" y="2364"/>
                    <a:pt x="5345" y="2290"/>
                    <a:pt x="5330" y="2217"/>
                  </a:cubicBezTo>
                  <a:cubicBezTo>
                    <a:pt x="5300" y="2099"/>
                    <a:pt x="5315" y="2085"/>
                    <a:pt x="5374" y="2114"/>
                  </a:cubicBezTo>
                  <a:cubicBezTo>
                    <a:pt x="5462" y="2143"/>
                    <a:pt x="5447" y="2041"/>
                    <a:pt x="5359" y="1967"/>
                  </a:cubicBezTo>
                  <a:cubicBezTo>
                    <a:pt x="5315" y="1923"/>
                    <a:pt x="5256" y="1909"/>
                    <a:pt x="5242" y="1923"/>
                  </a:cubicBezTo>
                  <a:cubicBezTo>
                    <a:pt x="5183" y="1953"/>
                    <a:pt x="5183" y="1923"/>
                    <a:pt x="5242" y="1820"/>
                  </a:cubicBezTo>
                  <a:cubicBezTo>
                    <a:pt x="5271" y="1762"/>
                    <a:pt x="5271" y="1732"/>
                    <a:pt x="5198" y="1644"/>
                  </a:cubicBezTo>
                  <a:cubicBezTo>
                    <a:pt x="5110" y="1571"/>
                    <a:pt x="5080" y="1556"/>
                    <a:pt x="5036" y="1571"/>
                  </a:cubicBezTo>
                  <a:cubicBezTo>
                    <a:pt x="4992" y="1586"/>
                    <a:pt x="4992" y="1586"/>
                    <a:pt x="5036" y="1556"/>
                  </a:cubicBezTo>
                  <a:cubicBezTo>
                    <a:pt x="5183" y="1439"/>
                    <a:pt x="4831" y="1160"/>
                    <a:pt x="4478" y="1130"/>
                  </a:cubicBezTo>
                  <a:cubicBezTo>
                    <a:pt x="4229" y="1116"/>
                    <a:pt x="3994" y="1175"/>
                    <a:pt x="3774" y="1277"/>
                  </a:cubicBezTo>
                  <a:cubicBezTo>
                    <a:pt x="3730" y="1292"/>
                    <a:pt x="3642" y="1336"/>
                    <a:pt x="3553" y="1365"/>
                  </a:cubicBezTo>
                  <a:cubicBezTo>
                    <a:pt x="3319" y="1468"/>
                    <a:pt x="3025" y="1674"/>
                    <a:pt x="2996" y="1747"/>
                  </a:cubicBezTo>
                  <a:cubicBezTo>
                    <a:pt x="2981" y="1791"/>
                    <a:pt x="2966" y="1820"/>
                    <a:pt x="2937" y="1806"/>
                  </a:cubicBezTo>
                  <a:cubicBezTo>
                    <a:pt x="2878" y="1791"/>
                    <a:pt x="2570" y="2041"/>
                    <a:pt x="2555" y="2129"/>
                  </a:cubicBezTo>
                  <a:cubicBezTo>
                    <a:pt x="2555" y="2173"/>
                    <a:pt x="2511" y="2217"/>
                    <a:pt x="2496" y="2217"/>
                  </a:cubicBezTo>
                  <a:cubicBezTo>
                    <a:pt x="2423" y="2217"/>
                    <a:pt x="2217" y="2452"/>
                    <a:pt x="2247" y="2496"/>
                  </a:cubicBezTo>
                  <a:cubicBezTo>
                    <a:pt x="2262" y="2510"/>
                    <a:pt x="2247" y="2525"/>
                    <a:pt x="2217" y="2525"/>
                  </a:cubicBezTo>
                  <a:cubicBezTo>
                    <a:pt x="2173" y="2525"/>
                    <a:pt x="2115" y="2584"/>
                    <a:pt x="2071" y="2657"/>
                  </a:cubicBezTo>
                  <a:cubicBezTo>
                    <a:pt x="2027" y="2716"/>
                    <a:pt x="1997" y="2775"/>
                    <a:pt x="2027" y="2775"/>
                  </a:cubicBezTo>
                  <a:cubicBezTo>
                    <a:pt x="2056" y="2760"/>
                    <a:pt x="2071" y="2789"/>
                    <a:pt x="2071" y="2804"/>
                  </a:cubicBezTo>
                  <a:cubicBezTo>
                    <a:pt x="2071" y="2833"/>
                    <a:pt x="2041" y="2848"/>
                    <a:pt x="2012" y="2848"/>
                  </a:cubicBezTo>
                  <a:cubicBezTo>
                    <a:pt x="1983" y="2848"/>
                    <a:pt x="1968" y="2863"/>
                    <a:pt x="1997" y="2951"/>
                  </a:cubicBezTo>
                  <a:cubicBezTo>
                    <a:pt x="2041" y="3083"/>
                    <a:pt x="2041" y="3083"/>
                    <a:pt x="1997" y="3083"/>
                  </a:cubicBezTo>
                  <a:cubicBezTo>
                    <a:pt x="1968" y="3083"/>
                    <a:pt x="1953" y="3068"/>
                    <a:pt x="1953" y="3024"/>
                  </a:cubicBezTo>
                  <a:cubicBezTo>
                    <a:pt x="1953" y="2995"/>
                    <a:pt x="1924" y="2966"/>
                    <a:pt x="1894" y="2951"/>
                  </a:cubicBezTo>
                  <a:cubicBezTo>
                    <a:pt x="1836" y="2936"/>
                    <a:pt x="1645" y="3171"/>
                    <a:pt x="1498" y="3435"/>
                  </a:cubicBezTo>
                  <a:cubicBezTo>
                    <a:pt x="1454" y="3509"/>
                    <a:pt x="1410" y="3582"/>
                    <a:pt x="1366" y="3641"/>
                  </a:cubicBezTo>
                  <a:cubicBezTo>
                    <a:pt x="1322" y="3700"/>
                    <a:pt x="1322" y="3729"/>
                    <a:pt x="1366" y="3788"/>
                  </a:cubicBezTo>
                  <a:cubicBezTo>
                    <a:pt x="1410" y="3846"/>
                    <a:pt x="1410" y="3846"/>
                    <a:pt x="1351" y="3802"/>
                  </a:cubicBezTo>
                  <a:cubicBezTo>
                    <a:pt x="1293" y="3758"/>
                    <a:pt x="1278" y="3758"/>
                    <a:pt x="1263" y="3817"/>
                  </a:cubicBezTo>
                  <a:cubicBezTo>
                    <a:pt x="1234" y="3905"/>
                    <a:pt x="1234" y="3905"/>
                    <a:pt x="1351" y="3905"/>
                  </a:cubicBezTo>
                  <a:cubicBezTo>
                    <a:pt x="1439" y="3905"/>
                    <a:pt x="1454" y="3920"/>
                    <a:pt x="1469" y="3979"/>
                  </a:cubicBezTo>
                  <a:cubicBezTo>
                    <a:pt x="1483" y="4052"/>
                    <a:pt x="1469" y="4067"/>
                    <a:pt x="1395" y="4067"/>
                  </a:cubicBezTo>
                  <a:cubicBezTo>
                    <a:pt x="1366" y="4081"/>
                    <a:pt x="1322" y="4067"/>
                    <a:pt x="1293" y="4037"/>
                  </a:cubicBezTo>
                  <a:cubicBezTo>
                    <a:pt x="1263" y="3964"/>
                    <a:pt x="1072" y="4199"/>
                    <a:pt x="984" y="4404"/>
                  </a:cubicBezTo>
                  <a:cubicBezTo>
                    <a:pt x="867" y="4654"/>
                    <a:pt x="779" y="4874"/>
                    <a:pt x="720" y="5021"/>
                  </a:cubicBezTo>
                  <a:cubicBezTo>
                    <a:pt x="676" y="5094"/>
                    <a:pt x="647" y="5182"/>
                    <a:pt x="632" y="5270"/>
                  </a:cubicBezTo>
                  <a:cubicBezTo>
                    <a:pt x="603" y="5373"/>
                    <a:pt x="573" y="5476"/>
                    <a:pt x="529" y="5579"/>
                  </a:cubicBezTo>
                  <a:cubicBezTo>
                    <a:pt x="456" y="5740"/>
                    <a:pt x="309" y="6210"/>
                    <a:pt x="221" y="6533"/>
                  </a:cubicBezTo>
                  <a:cubicBezTo>
                    <a:pt x="191" y="6636"/>
                    <a:pt x="177" y="6753"/>
                    <a:pt x="162" y="6856"/>
                  </a:cubicBezTo>
                  <a:cubicBezTo>
                    <a:pt x="147" y="6929"/>
                    <a:pt x="147" y="7003"/>
                    <a:pt x="118" y="7076"/>
                  </a:cubicBezTo>
                  <a:cubicBezTo>
                    <a:pt x="59" y="7296"/>
                    <a:pt x="30" y="7517"/>
                    <a:pt x="30" y="7752"/>
                  </a:cubicBezTo>
                  <a:cubicBezTo>
                    <a:pt x="1" y="8207"/>
                    <a:pt x="30" y="8309"/>
                    <a:pt x="221" y="8309"/>
                  </a:cubicBezTo>
                  <a:cubicBezTo>
                    <a:pt x="280" y="8309"/>
                    <a:pt x="294" y="8324"/>
                    <a:pt x="280" y="8383"/>
                  </a:cubicBezTo>
                  <a:cubicBezTo>
                    <a:pt x="236" y="8486"/>
                    <a:pt x="309" y="8544"/>
                    <a:pt x="412" y="8515"/>
                  </a:cubicBezTo>
                  <a:cubicBezTo>
                    <a:pt x="573" y="8412"/>
                    <a:pt x="691" y="8280"/>
                    <a:pt x="749" y="8104"/>
                  </a:cubicBezTo>
                  <a:cubicBezTo>
                    <a:pt x="764" y="8060"/>
                    <a:pt x="793" y="7913"/>
                    <a:pt x="808" y="7796"/>
                  </a:cubicBezTo>
                  <a:cubicBezTo>
                    <a:pt x="882" y="7355"/>
                    <a:pt x="999" y="6915"/>
                    <a:pt x="1160" y="6504"/>
                  </a:cubicBezTo>
                  <a:cubicBezTo>
                    <a:pt x="1381" y="6019"/>
                    <a:pt x="1498" y="5740"/>
                    <a:pt x="1557" y="5564"/>
                  </a:cubicBezTo>
                  <a:cubicBezTo>
                    <a:pt x="1586" y="5491"/>
                    <a:pt x="1616" y="5403"/>
                    <a:pt x="1660" y="5329"/>
                  </a:cubicBezTo>
                  <a:cubicBezTo>
                    <a:pt x="1704" y="5285"/>
                    <a:pt x="1718" y="5241"/>
                    <a:pt x="1733" y="5182"/>
                  </a:cubicBezTo>
                  <a:cubicBezTo>
                    <a:pt x="1762" y="5109"/>
                    <a:pt x="1792" y="5036"/>
                    <a:pt x="1836" y="4962"/>
                  </a:cubicBezTo>
                  <a:cubicBezTo>
                    <a:pt x="1924" y="4815"/>
                    <a:pt x="1939" y="4698"/>
                    <a:pt x="1850" y="4727"/>
                  </a:cubicBezTo>
                  <a:cubicBezTo>
                    <a:pt x="1777" y="4757"/>
                    <a:pt x="1777" y="4713"/>
                    <a:pt x="1865" y="4610"/>
                  </a:cubicBezTo>
                  <a:cubicBezTo>
                    <a:pt x="1894" y="4566"/>
                    <a:pt x="1953" y="4536"/>
                    <a:pt x="1997" y="4536"/>
                  </a:cubicBezTo>
                  <a:cubicBezTo>
                    <a:pt x="2041" y="4536"/>
                    <a:pt x="2085" y="4492"/>
                    <a:pt x="2144" y="4390"/>
                  </a:cubicBezTo>
                  <a:cubicBezTo>
                    <a:pt x="2217" y="4272"/>
                    <a:pt x="2262" y="4140"/>
                    <a:pt x="2276" y="4023"/>
                  </a:cubicBezTo>
                  <a:cubicBezTo>
                    <a:pt x="2276" y="4008"/>
                    <a:pt x="2306" y="3993"/>
                    <a:pt x="2350" y="3993"/>
                  </a:cubicBezTo>
                  <a:cubicBezTo>
                    <a:pt x="2394" y="3993"/>
                    <a:pt x="2423" y="3964"/>
                    <a:pt x="2423" y="3934"/>
                  </a:cubicBezTo>
                  <a:cubicBezTo>
                    <a:pt x="2452" y="3861"/>
                    <a:pt x="2496" y="3802"/>
                    <a:pt x="2555" y="3758"/>
                  </a:cubicBezTo>
                  <a:cubicBezTo>
                    <a:pt x="2629" y="3670"/>
                    <a:pt x="2731" y="3567"/>
                    <a:pt x="2775" y="3494"/>
                  </a:cubicBezTo>
                  <a:cubicBezTo>
                    <a:pt x="2834" y="3435"/>
                    <a:pt x="2937" y="3318"/>
                    <a:pt x="3025" y="3215"/>
                  </a:cubicBezTo>
                  <a:cubicBezTo>
                    <a:pt x="3113" y="3127"/>
                    <a:pt x="3172" y="3039"/>
                    <a:pt x="3157" y="2980"/>
                  </a:cubicBezTo>
                  <a:cubicBezTo>
                    <a:pt x="3128" y="2936"/>
                    <a:pt x="3157" y="2922"/>
                    <a:pt x="3186" y="2936"/>
                  </a:cubicBezTo>
                  <a:cubicBezTo>
                    <a:pt x="3216" y="2951"/>
                    <a:pt x="3348" y="2877"/>
                    <a:pt x="3509" y="2760"/>
                  </a:cubicBezTo>
                  <a:cubicBezTo>
                    <a:pt x="3774" y="2540"/>
                    <a:pt x="4126" y="2349"/>
                    <a:pt x="4243" y="2349"/>
                  </a:cubicBezTo>
                  <a:cubicBezTo>
                    <a:pt x="4273" y="2349"/>
                    <a:pt x="4332" y="2408"/>
                    <a:pt x="4376" y="2496"/>
                  </a:cubicBezTo>
                  <a:cubicBezTo>
                    <a:pt x="4420" y="2569"/>
                    <a:pt x="4464" y="2672"/>
                    <a:pt x="4478" y="2701"/>
                  </a:cubicBezTo>
                  <a:cubicBezTo>
                    <a:pt x="4508" y="2745"/>
                    <a:pt x="4508" y="2804"/>
                    <a:pt x="4508" y="2848"/>
                  </a:cubicBezTo>
                  <a:cubicBezTo>
                    <a:pt x="4508" y="2892"/>
                    <a:pt x="4522" y="2922"/>
                    <a:pt x="4552" y="2951"/>
                  </a:cubicBezTo>
                  <a:cubicBezTo>
                    <a:pt x="4581" y="2966"/>
                    <a:pt x="4581" y="2995"/>
                    <a:pt x="4566" y="3024"/>
                  </a:cubicBezTo>
                  <a:cubicBezTo>
                    <a:pt x="4522" y="3083"/>
                    <a:pt x="4610" y="3494"/>
                    <a:pt x="4655" y="3494"/>
                  </a:cubicBezTo>
                  <a:cubicBezTo>
                    <a:pt x="4713" y="3494"/>
                    <a:pt x="4728" y="3582"/>
                    <a:pt x="4655" y="3641"/>
                  </a:cubicBezTo>
                  <a:cubicBezTo>
                    <a:pt x="4581" y="3714"/>
                    <a:pt x="4596" y="4903"/>
                    <a:pt x="4699" y="4962"/>
                  </a:cubicBezTo>
                  <a:cubicBezTo>
                    <a:pt x="4743" y="4992"/>
                    <a:pt x="4743" y="5006"/>
                    <a:pt x="4713" y="5050"/>
                  </a:cubicBezTo>
                  <a:cubicBezTo>
                    <a:pt x="4684" y="5080"/>
                    <a:pt x="4669" y="5226"/>
                    <a:pt x="4669" y="5711"/>
                  </a:cubicBezTo>
                  <a:cubicBezTo>
                    <a:pt x="4684" y="5828"/>
                    <a:pt x="4684" y="5931"/>
                    <a:pt x="4655" y="6049"/>
                  </a:cubicBezTo>
                  <a:cubicBezTo>
                    <a:pt x="4640" y="6107"/>
                    <a:pt x="4625" y="6166"/>
                    <a:pt x="4640" y="6225"/>
                  </a:cubicBezTo>
                  <a:cubicBezTo>
                    <a:pt x="4640" y="6357"/>
                    <a:pt x="4640" y="6372"/>
                    <a:pt x="4713" y="6357"/>
                  </a:cubicBezTo>
                  <a:cubicBezTo>
                    <a:pt x="4787" y="6342"/>
                    <a:pt x="4787" y="6357"/>
                    <a:pt x="4787" y="6386"/>
                  </a:cubicBezTo>
                  <a:cubicBezTo>
                    <a:pt x="4787" y="6416"/>
                    <a:pt x="4772" y="6416"/>
                    <a:pt x="4743" y="6416"/>
                  </a:cubicBezTo>
                  <a:cubicBezTo>
                    <a:pt x="4610" y="6357"/>
                    <a:pt x="4581" y="6445"/>
                    <a:pt x="4581" y="6885"/>
                  </a:cubicBezTo>
                  <a:cubicBezTo>
                    <a:pt x="4581" y="7370"/>
                    <a:pt x="4610" y="7546"/>
                    <a:pt x="4699" y="7517"/>
                  </a:cubicBezTo>
                  <a:cubicBezTo>
                    <a:pt x="4728" y="7502"/>
                    <a:pt x="4757" y="7517"/>
                    <a:pt x="4757" y="7575"/>
                  </a:cubicBezTo>
                  <a:cubicBezTo>
                    <a:pt x="4757" y="7634"/>
                    <a:pt x="4772" y="7649"/>
                    <a:pt x="4816" y="7634"/>
                  </a:cubicBezTo>
                  <a:cubicBezTo>
                    <a:pt x="4860" y="7619"/>
                    <a:pt x="4875" y="7634"/>
                    <a:pt x="4875" y="7693"/>
                  </a:cubicBezTo>
                  <a:cubicBezTo>
                    <a:pt x="4875" y="7781"/>
                    <a:pt x="4963" y="7796"/>
                    <a:pt x="5036" y="7707"/>
                  </a:cubicBezTo>
                  <a:cubicBezTo>
                    <a:pt x="5066" y="7663"/>
                    <a:pt x="5124" y="7649"/>
                    <a:pt x="5168" y="7663"/>
                  </a:cubicBezTo>
                  <a:cubicBezTo>
                    <a:pt x="5256" y="7693"/>
                    <a:pt x="5389" y="7605"/>
                    <a:pt x="5535" y="7443"/>
                  </a:cubicBezTo>
                  <a:cubicBezTo>
                    <a:pt x="5623" y="7355"/>
                    <a:pt x="5888" y="6210"/>
                    <a:pt x="5829" y="6166"/>
                  </a:cubicBezTo>
                  <a:cubicBezTo>
                    <a:pt x="5829" y="6107"/>
                    <a:pt x="5844" y="6063"/>
                    <a:pt x="5858" y="6019"/>
                  </a:cubicBezTo>
                  <a:cubicBezTo>
                    <a:pt x="5873" y="5946"/>
                    <a:pt x="5917" y="5784"/>
                    <a:pt x="5946" y="5652"/>
                  </a:cubicBezTo>
                  <a:cubicBezTo>
                    <a:pt x="6049" y="5226"/>
                    <a:pt x="6108" y="5036"/>
                    <a:pt x="6137" y="5036"/>
                  </a:cubicBezTo>
                  <a:cubicBezTo>
                    <a:pt x="6167" y="5036"/>
                    <a:pt x="6167" y="4992"/>
                    <a:pt x="6167" y="4933"/>
                  </a:cubicBezTo>
                  <a:cubicBezTo>
                    <a:pt x="6167" y="4874"/>
                    <a:pt x="6196" y="4815"/>
                    <a:pt x="6240" y="4771"/>
                  </a:cubicBezTo>
                  <a:cubicBezTo>
                    <a:pt x="6299" y="4698"/>
                    <a:pt x="6357" y="4610"/>
                    <a:pt x="6387" y="4522"/>
                  </a:cubicBezTo>
                  <a:cubicBezTo>
                    <a:pt x="6416" y="4434"/>
                    <a:pt x="6460" y="4346"/>
                    <a:pt x="6519" y="4272"/>
                  </a:cubicBezTo>
                  <a:cubicBezTo>
                    <a:pt x="6607" y="4155"/>
                    <a:pt x="6680" y="4008"/>
                    <a:pt x="6710" y="3876"/>
                  </a:cubicBezTo>
                  <a:cubicBezTo>
                    <a:pt x="6710" y="3861"/>
                    <a:pt x="6725" y="3832"/>
                    <a:pt x="6769" y="3802"/>
                  </a:cubicBezTo>
                  <a:cubicBezTo>
                    <a:pt x="6842" y="3744"/>
                    <a:pt x="6901" y="3656"/>
                    <a:pt x="6930" y="3567"/>
                  </a:cubicBezTo>
                  <a:cubicBezTo>
                    <a:pt x="7033" y="3421"/>
                    <a:pt x="7121" y="3259"/>
                    <a:pt x="7238" y="3112"/>
                  </a:cubicBezTo>
                  <a:cubicBezTo>
                    <a:pt x="7326" y="3010"/>
                    <a:pt x="7400" y="2892"/>
                    <a:pt x="7444" y="2775"/>
                  </a:cubicBezTo>
                  <a:cubicBezTo>
                    <a:pt x="7444" y="2701"/>
                    <a:pt x="7503" y="2628"/>
                    <a:pt x="7503" y="2701"/>
                  </a:cubicBezTo>
                  <a:cubicBezTo>
                    <a:pt x="7503" y="2731"/>
                    <a:pt x="7576" y="2701"/>
                    <a:pt x="7664" y="2643"/>
                  </a:cubicBezTo>
                  <a:cubicBezTo>
                    <a:pt x="7752" y="2584"/>
                    <a:pt x="7826" y="2525"/>
                    <a:pt x="7826" y="2510"/>
                  </a:cubicBezTo>
                  <a:cubicBezTo>
                    <a:pt x="7987" y="2364"/>
                    <a:pt x="8178" y="2261"/>
                    <a:pt x="8383" y="2187"/>
                  </a:cubicBezTo>
                  <a:cubicBezTo>
                    <a:pt x="8472" y="2187"/>
                    <a:pt x="8560" y="2187"/>
                    <a:pt x="8633" y="2202"/>
                  </a:cubicBezTo>
                  <a:cubicBezTo>
                    <a:pt x="8795" y="2232"/>
                    <a:pt x="8809" y="2246"/>
                    <a:pt x="8912" y="2496"/>
                  </a:cubicBezTo>
                  <a:cubicBezTo>
                    <a:pt x="8956" y="2599"/>
                    <a:pt x="8985" y="2716"/>
                    <a:pt x="9015" y="2833"/>
                  </a:cubicBezTo>
                  <a:cubicBezTo>
                    <a:pt x="9015" y="2892"/>
                    <a:pt x="9029" y="2951"/>
                    <a:pt x="9073" y="2980"/>
                  </a:cubicBezTo>
                  <a:cubicBezTo>
                    <a:pt x="9103" y="3010"/>
                    <a:pt x="9118" y="3054"/>
                    <a:pt x="9103" y="3068"/>
                  </a:cubicBezTo>
                  <a:cubicBezTo>
                    <a:pt x="9118" y="3450"/>
                    <a:pt x="9176" y="3817"/>
                    <a:pt x="9294" y="4184"/>
                  </a:cubicBezTo>
                  <a:cubicBezTo>
                    <a:pt x="9338" y="4213"/>
                    <a:pt x="9338" y="4228"/>
                    <a:pt x="9294" y="4272"/>
                  </a:cubicBezTo>
                  <a:cubicBezTo>
                    <a:pt x="9250" y="4331"/>
                    <a:pt x="9235" y="4551"/>
                    <a:pt x="9235" y="5197"/>
                  </a:cubicBezTo>
                  <a:cubicBezTo>
                    <a:pt x="9250" y="5520"/>
                    <a:pt x="9220" y="5843"/>
                    <a:pt x="9176" y="6166"/>
                  </a:cubicBezTo>
                  <a:cubicBezTo>
                    <a:pt x="9132" y="6298"/>
                    <a:pt x="9132" y="6298"/>
                    <a:pt x="9191" y="6430"/>
                  </a:cubicBezTo>
                  <a:cubicBezTo>
                    <a:pt x="9235" y="6489"/>
                    <a:pt x="9235" y="6548"/>
                    <a:pt x="9206" y="6562"/>
                  </a:cubicBezTo>
                  <a:cubicBezTo>
                    <a:pt x="9147" y="6606"/>
                    <a:pt x="9176" y="6841"/>
                    <a:pt x="9250" y="6915"/>
                  </a:cubicBezTo>
                  <a:cubicBezTo>
                    <a:pt x="9338" y="6988"/>
                    <a:pt x="9338" y="6973"/>
                    <a:pt x="9338" y="6915"/>
                  </a:cubicBezTo>
                  <a:cubicBezTo>
                    <a:pt x="9338" y="6856"/>
                    <a:pt x="9352" y="6856"/>
                    <a:pt x="9396" y="6871"/>
                  </a:cubicBezTo>
                  <a:cubicBezTo>
                    <a:pt x="9426" y="6885"/>
                    <a:pt x="9440" y="6900"/>
                    <a:pt x="9396" y="6959"/>
                  </a:cubicBezTo>
                  <a:cubicBezTo>
                    <a:pt x="9338" y="7003"/>
                    <a:pt x="9323" y="7017"/>
                    <a:pt x="9426" y="7076"/>
                  </a:cubicBezTo>
                  <a:cubicBezTo>
                    <a:pt x="9514" y="7150"/>
                    <a:pt x="9543" y="7150"/>
                    <a:pt x="9587" y="7120"/>
                  </a:cubicBezTo>
                  <a:cubicBezTo>
                    <a:pt x="9617" y="7106"/>
                    <a:pt x="9661" y="7106"/>
                    <a:pt x="9690" y="7120"/>
                  </a:cubicBezTo>
                  <a:cubicBezTo>
                    <a:pt x="9719" y="7164"/>
                    <a:pt x="9763" y="7150"/>
                    <a:pt x="9837" y="7106"/>
                  </a:cubicBezTo>
                  <a:cubicBezTo>
                    <a:pt x="10013" y="6988"/>
                    <a:pt x="10248" y="6709"/>
                    <a:pt x="10219" y="6650"/>
                  </a:cubicBezTo>
                  <a:cubicBezTo>
                    <a:pt x="10219" y="6606"/>
                    <a:pt x="10233" y="6562"/>
                    <a:pt x="10277" y="6533"/>
                  </a:cubicBezTo>
                  <a:cubicBezTo>
                    <a:pt x="10321" y="6460"/>
                    <a:pt x="10336" y="6401"/>
                    <a:pt x="10336" y="6327"/>
                  </a:cubicBezTo>
                  <a:cubicBezTo>
                    <a:pt x="10351" y="6254"/>
                    <a:pt x="10365" y="6195"/>
                    <a:pt x="10395" y="6137"/>
                  </a:cubicBezTo>
                  <a:cubicBezTo>
                    <a:pt x="10439" y="6049"/>
                    <a:pt x="10468" y="5946"/>
                    <a:pt x="10483" y="5843"/>
                  </a:cubicBezTo>
                  <a:cubicBezTo>
                    <a:pt x="10542" y="5535"/>
                    <a:pt x="10644" y="5241"/>
                    <a:pt x="10747" y="4962"/>
                  </a:cubicBezTo>
                  <a:cubicBezTo>
                    <a:pt x="10791" y="4889"/>
                    <a:pt x="10806" y="4801"/>
                    <a:pt x="10835" y="4727"/>
                  </a:cubicBezTo>
                  <a:cubicBezTo>
                    <a:pt x="10865" y="4624"/>
                    <a:pt x="11099" y="4008"/>
                    <a:pt x="11217" y="3773"/>
                  </a:cubicBezTo>
                  <a:cubicBezTo>
                    <a:pt x="11232" y="3729"/>
                    <a:pt x="11246" y="3685"/>
                    <a:pt x="11232" y="3641"/>
                  </a:cubicBezTo>
                  <a:cubicBezTo>
                    <a:pt x="11217" y="3612"/>
                    <a:pt x="11217" y="3597"/>
                    <a:pt x="11246" y="3597"/>
                  </a:cubicBezTo>
                  <a:cubicBezTo>
                    <a:pt x="11276" y="3597"/>
                    <a:pt x="11290" y="3553"/>
                    <a:pt x="11305" y="3509"/>
                  </a:cubicBezTo>
                  <a:cubicBezTo>
                    <a:pt x="11334" y="3450"/>
                    <a:pt x="11349" y="3406"/>
                    <a:pt x="11393" y="3362"/>
                  </a:cubicBezTo>
                  <a:cubicBezTo>
                    <a:pt x="11540" y="3156"/>
                    <a:pt x="11672" y="2951"/>
                    <a:pt x="11804" y="2731"/>
                  </a:cubicBezTo>
                  <a:cubicBezTo>
                    <a:pt x="11833" y="2687"/>
                    <a:pt x="11878" y="2643"/>
                    <a:pt x="11922" y="2599"/>
                  </a:cubicBezTo>
                  <a:cubicBezTo>
                    <a:pt x="11980" y="2540"/>
                    <a:pt x="12024" y="2466"/>
                    <a:pt x="12039" y="2378"/>
                  </a:cubicBezTo>
                  <a:cubicBezTo>
                    <a:pt x="12039" y="2334"/>
                    <a:pt x="12054" y="2290"/>
                    <a:pt x="12083" y="2290"/>
                  </a:cubicBezTo>
                  <a:cubicBezTo>
                    <a:pt x="12142" y="2290"/>
                    <a:pt x="12318" y="2085"/>
                    <a:pt x="12318" y="2011"/>
                  </a:cubicBezTo>
                  <a:cubicBezTo>
                    <a:pt x="12318" y="1967"/>
                    <a:pt x="12333" y="1938"/>
                    <a:pt x="12377" y="1938"/>
                  </a:cubicBezTo>
                  <a:cubicBezTo>
                    <a:pt x="12450" y="1909"/>
                    <a:pt x="12509" y="1850"/>
                    <a:pt x="12553" y="1791"/>
                  </a:cubicBezTo>
                  <a:cubicBezTo>
                    <a:pt x="12641" y="1703"/>
                    <a:pt x="12729" y="1615"/>
                    <a:pt x="12846" y="1542"/>
                  </a:cubicBezTo>
                  <a:cubicBezTo>
                    <a:pt x="12935" y="1468"/>
                    <a:pt x="13052" y="1424"/>
                    <a:pt x="13169" y="1468"/>
                  </a:cubicBezTo>
                  <a:lnTo>
                    <a:pt x="13360" y="1483"/>
                  </a:lnTo>
                  <a:lnTo>
                    <a:pt x="13434" y="1718"/>
                  </a:lnTo>
                  <a:cubicBezTo>
                    <a:pt x="13507" y="2011"/>
                    <a:pt x="13536" y="2305"/>
                    <a:pt x="13507" y="2613"/>
                  </a:cubicBezTo>
                  <a:cubicBezTo>
                    <a:pt x="13522" y="2877"/>
                    <a:pt x="13507" y="3142"/>
                    <a:pt x="13492" y="3406"/>
                  </a:cubicBezTo>
                  <a:cubicBezTo>
                    <a:pt x="13463" y="3494"/>
                    <a:pt x="13463" y="3597"/>
                    <a:pt x="13492" y="3685"/>
                  </a:cubicBezTo>
                  <a:cubicBezTo>
                    <a:pt x="13507" y="3788"/>
                    <a:pt x="13522" y="3861"/>
                    <a:pt x="13492" y="3890"/>
                  </a:cubicBezTo>
                  <a:cubicBezTo>
                    <a:pt x="13419" y="4272"/>
                    <a:pt x="13390" y="4654"/>
                    <a:pt x="13404" y="5036"/>
                  </a:cubicBezTo>
                  <a:cubicBezTo>
                    <a:pt x="13404" y="5270"/>
                    <a:pt x="13448" y="5505"/>
                    <a:pt x="13536" y="5740"/>
                  </a:cubicBezTo>
                  <a:cubicBezTo>
                    <a:pt x="13581" y="5784"/>
                    <a:pt x="13610" y="5843"/>
                    <a:pt x="13639" y="5902"/>
                  </a:cubicBezTo>
                  <a:cubicBezTo>
                    <a:pt x="13683" y="5975"/>
                    <a:pt x="13727" y="6019"/>
                    <a:pt x="13757" y="6019"/>
                  </a:cubicBezTo>
                  <a:cubicBezTo>
                    <a:pt x="13830" y="6019"/>
                    <a:pt x="13889" y="6034"/>
                    <a:pt x="13962" y="6049"/>
                  </a:cubicBezTo>
                  <a:cubicBezTo>
                    <a:pt x="14050" y="6093"/>
                    <a:pt x="14168" y="6078"/>
                    <a:pt x="14241" y="6004"/>
                  </a:cubicBezTo>
                  <a:cubicBezTo>
                    <a:pt x="14461" y="5858"/>
                    <a:pt x="14638" y="5652"/>
                    <a:pt x="14740" y="5417"/>
                  </a:cubicBezTo>
                  <a:cubicBezTo>
                    <a:pt x="14784" y="5344"/>
                    <a:pt x="14814" y="5256"/>
                    <a:pt x="14843" y="5168"/>
                  </a:cubicBezTo>
                  <a:cubicBezTo>
                    <a:pt x="14858" y="5080"/>
                    <a:pt x="14887" y="5006"/>
                    <a:pt x="14916" y="4947"/>
                  </a:cubicBezTo>
                  <a:cubicBezTo>
                    <a:pt x="14961" y="4859"/>
                    <a:pt x="14990" y="4771"/>
                    <a:pt x="15019" y="4669"/>
                  </a:cubicBezTo>
                  <a:cubicBezTo>
                    <a:pt x="15034" y="4566"/>
                    <a:pt x="15063" y="4478"/>
                    <a:pt x="15107" y="4375"/>
                  </a:cubicBezTo>
                  <a:cubicBezTo>
                    <a:pt x="15151" y="4272"/>
                    <a:pt x="15181" y="4169"/>
                    <a:pt x="15195" y="4067"/>
                  </a:cubicBezTo>
                  <a:cubicBezTo>
                    <a:pt x="15195" y="4008"/>
                    <a:pt x="15210" y="3949"/>
                    <a:pt x="15254" y="3920"/>
                  </a:cubicBezTo>
                  <a:cubicBezTo>
                    <a:pt x="15284" y="3876"/>
                    <a:pt x="15313" y="3817"/>
                    <a:pt x="15313" y="3773"/>
                  </a:cubicBezTo>
                  <a:cubicBezTo>
                    <a:pt x="15313" y="3714"/>
                    <a:pt x="15328" y="3670"/>
                    <a:pt x="15342" y="3670"/>
                  </a:cubicBezTo>
                  <a:cubicBezTo>
                    <a:pt x="15372" y="3670"/>
                    <a:pt x="15401" y="3612"/>
                    <a:pt x="15430" y="3523"/>
                  </a:cubicBezTo>
                  <a:cubicBezTo>
                    <a:pt x="15489" y="3347"/>
                    <a:pt x="15562" y="3186"/>
                    <a:pt x="15665" y="3039"/>
                  </a:cubicBezTo>
                  <a:cubicBezTo>
                    <a:pt x="15709" y="2995"/>
                    <a:pt x="15739" y="2936"/>
                    <a:pt x="15768" y="2877"/>
                  </a:cubicBezTo>
                  <a:cubicBezTo>
                    <a:pt x="15797" y="2804"/>
                    <a:pt x="15841" y="2731"/>
                    <a:pt x="15900" y="2672"/>
                  </a:cubicBezTo>
                  <a:cubicBezTo>
                    <a:pt x="15944" y="2628"/>
                    <a:pt x="15974" y="2569"/>
                    <a:pt x="16003" y="2525"/>
                  </a:cubicBezTo>
                  <a:cubicBezTo>
                    <a:pt x="16164" y="2276"/>
                    <a:pt x="16341" y="2070"/>
                    <a:pt x="16546" y="1865"/>
                  </a:cubicBezTo>
                  <a:cubicBezTo>
                    <a:pt x="16605" y="1820"/>
                    <a:pt x="16649" y="1776"/>
                    <a:pt x="16693" y="1732"/>
                  </a:cubicBezTo>
                  <a:cubicBezTo>
                    <a:pt x="16737" y="1688"/>
                    <a:pt x="16781" y="1644"/>
                    <a:pt x="16840" y="1630"/>
                  </a:cubicBezTo>
                  <a:cubicBezTo>
                    <a:pt x="16884" y="1615"/>
                    <a:pt x="16928" y="1571"/>
                    <a:pt x="16928" y="1527"/>
                  </a:cubicBezTo>
                  <a:cubicBezTo>
                    <a:pt x="16928" y="1468"/>
                    <a:pt x="16928" y="1453"/>
                    <a:pt x="16972" y="1512"/>
                  </a:cubicBezTo>
                  <a:cubicBezTo>
                    <a:pt x="17016" y="1556"/>
                    <a:pt x="17016" y="1556"/>
                    <a:pt x="17104" y="1483"/>
                  </a:cubicBezTo>
                  <a:cubicBezTo>
                    <a:pt x="17133" y="1439"/>
                    <a:pt x="17177" y="1409"/>
                    <a:pt x="17236" y="1395"/>
                  </a:cubicBezTo>
                  <a:cubicBezTo>
                    <a:pt x="17265" y="1395"/>
                    <a:pt x="17295" y="1365"/>
                    <a:pt x="17309" y="1351"/>
                  </a:cubicBezTo>
                  <a:cubicBezTo>
                    <a:pt x="17383" y="1307"/>
                    <a:pt x="17442" y="1277"/>
                    <a:pt x="17515" y="1248"/>
                  </a:cubicBezTo>
                  <a:cubicBezTo>
                    <a:pt x="17647" y="1204"/>
                    <a:pt x="17662" y="1204"/>
                    <a:pt x="17721" y="1292"/>
                  </a:cubicBezTo>
                  <a:cubicBezTo>
                    <a:pt x="17779" y="1365"/>
                    <a:pt x="17823" y="1468"/>
                    <a:pt x="17838" y="1571"/>
                  </a:cubicBezTo>
                  <a:cubicBezTo>
                    <a:pt x="17867" y="1674"/>
                    <a:pt x="17897" y="1791"/>
                    <a:pt x="17911" y="1820"/>
                  </a:cubicBezTo>
                  <a:cubicBezTo>
                    <a:pt x="17926" y="1923"/>
                    <a:pt x="17941" y="2026"/>
                    <a:pt x="17941" y="2143"/>
                  </a:cubicBezTo>
                  <a:cubicBezTo>
                    <a:pt x="17941" y="2261"/>
                    <a:pt x="17970" y="2378"/>
                    <a:pt x="17999" y="2510"/>
                  </a:cubicBezTo>
                  <a:cubicBezTo>
                    <a:pt x="18029" y="2569"/>
                    <a:pt x="18029" y="2628"/>
                    <a:pt x="17999" y="2643"/>
                  </a:cubicBezTo>
                  <a:cubicBezTo>
                    <a:pt x="17941" y="2907"/>
                    <a:pt x="17926" y="3171"/>
                    <a:pt x="17955" y="3450"/>
                  </a:cubicBezTo>
                  <a:lnTo>
                    <a:pt x="17955" y="3685"/>
                  </a:lnTo>
                  <a:cubicBezTo>
                    <a:pt x="17955" y="3817"/>
                    <a:pt x="17911" y="4536"/>
                    <a:pt x="17911" y="4536"/>
                  </a:cubicBezTo>
                  <a:cubicBezTo>
                    <a:pt x="17897" y="4639"/>
                    <a:pt x="17897" y="4742"/>
                    <a:pt x="17882" y="4845"/>
                  </a:cubicBezTo>
                  <a:cubicBezTo>
                    <a:pt x="17882" y="5080"/>
                    <a:pt x="17882" y="5153"/>
                    <a:pt x="17941" y="5153"/>
                  </a:cubicBezTo>
                  <a:cubicBezTo>
                    <a:pt x="18014" y="5153"/>
                    <a:pt x="17999" y="5212"/>
                    <a:pt x="17941" y="5241"/>
                  </a:cubicBezTo>
                  <a:cubicBezTo>
                    <a:pt x="17809" y="5300"/>
                    <a:pt x="17970" y="5828"/>
                    <a:pt x="18176" y="5975"/>
                  </a:cubicBezTo>
                  <a:cubicBezTo>
                    <a:pt x="18264" y="6049"/>
                    <a:pt x="18337" y="6078"/>
                    <a:pt x="18293" y="6004"/>
                  </a:cubicBezTo>
                  <a:cubicBezTo>
                    <a:pt x="18249" y="5946"/>
                    <a:pt x="18352" y="5975"/>
                    <a:pt x="18425" y="6078"/>
                  </a:cubicBezTo>
                  <a:lnTo>
                    <a:pt x="18499" y="6166"/>
                  </a:lnTo>
                  <a:lnTo>
                    <a:pt x="18587" y="6093"/>
                  </a:lnTo>
                  <a:cubicBezTo>
                    <a:pt x="18631" y="6049"/>
                    <a:pt x="18675" y="6019"/>
                    <a:pt x="18734" y="6004"/>
                  </a:cubicBezTo>
                  <a:cubicBezTo>
                    <a:pt x="18748" y="6004"/>
                    <a:pt x="18792" y="5975"/>
                    <a:pt x="18792" y="5931"/>
                  </a:cubicBezTo>
                  <a:cubicBezTo>
                    <a:pt x="18807" y="5902"/>
                    <a:pt x="18880" y="5828"/>
                    <a:pt x="18954" y="5784"/>
                  </a:cubicBezTo>
                  <a:cubicBezTo>
                    <a:pt x="19042" y="5755"/>
                    <a:pt x="19101" y="5696"/>
                    <a:pt x="19130" y="5608"/>
                  </a:cubicBezTo>
                  <a:cubicBezTo>
                    <a:pt x="19145" y="5549"/>
                    <a:pt x="19145" y="5505"/>
                    <a:pt x="19159" y="5447"/>
                  </a:cubicBezTo>
                  <a:cubicBezTo>
                    <a:pt x="19174" y="5432"/>
                    <a:pt x="19159" y="5403"/>
                    <a:pt x="19130" y="5403"/>
                  </a:cubicBezTo>
                  <a:cubicBezTo>
                    <a:pt x="19057" y="5403"/>
                    <a:pt x="18924" y="5300"/>
                    <a:pt x="18954" y="5270"/>
                  </a:cubicBezTo>
                  <a:cubicBezTo>
                    <a:pt x="18968" y="5226"/>
                    <a:pt x="18998" y="5270"/>
                    <a:pt x="19042" y="5285"/>
                  </a:cubicBezTo>
                  <a:cubicBezTo>
                    <a:pt x="19071" y="5300"/>
                    <a:pt x="19101" y="5314"/>
                    <a:pt x="19115" y="5285"/>
                  </a:cubicBezTo>
                  <a:cubicBezTo>
                    <a:pt x="19130" y="5256"/>
                    <a:pt x="19130" y="4786"/>
                    <a:pt x="19115" y="4228"/>
                  </a:cubicBezTo>
                  <a:cubicBezTo>
                    <a:pt x="19101" y="3670"/>
                    <a:pt x="19101" y="2995"/>
                    <a:pt x="19086" y="2745"/>
                  </a:cubicBezTo>
                  <a:cubicBezTo>
                    <a:pt x="19101" y="2584"/>
                    <a:pt x="19086" y="2408"/>
                    <a:pt x="19057" y="2246"/>
                  </a:cubicBezTo>
                  <a:cubicBezTo>
                    <a:pt x="19027" y="2232"/>
                    <a:pt x="19027" y="2202"/>
                    <a:pt x="19057" y="2187"/>
                  </a:cubicBezTo>
                  <a:cubicBezTo>
                    <a:pt x="19086" y="2085"/>
                    <a:pt x="19071" y="1982"/>
                    <a:pt x="19012" y="1894"/>
                  </a:cubicBezTo>
                  <a:cubicBezTo>
                    <a:pt x="18998" y="1850"/>
                    <a:pt x="18983" y="1806"/>
                    <a:pt x="18998" y="1762"/>
                  </a:cubicBezTo>
                  <a:cubicBezTo>
                    <a:pt x="19042" y="1630"/>
                    <a:pt x="18880" y="1028"/>
                    <a:pt x="18689" y="661"/>
                  </a:cubicBezTo>
                  <a:cubicBezTo>
                    <a:pt x="18660" y="587"/>
                    <a:pt x="18616" y="514"/>
                    <a:pt x="18557" y="455"/>
                  </a:cubicBezTo>
                  <a:cubicBezTo>
                    <a:pt x="18469" y="411"/>
                    <a:pt x="18381" y="352"/>
                    <a:pt x="18308" y="279"/>
                  </a:cubicBezTo>
                  <a:cubicBezTo>
                    <a:pt x="18102" y="73"/>
                    <a:pt x="17941" y="0"/>
                    <a:pt x="17941" y="73"/>
                  </a:cubicBezTo>
                  <a:cubicBezTo>
                    <a:pt x="17911" y="117"/>
                    <a:pt x="17897" y="147"/>
                    <a:pt x="17867" y="191"/>
                  </a:cubicBezTo>
                  <a:cubicBezTo>
                    <a:pt x="17809" y="264"/>
                    <a:pt x="17809" y="250"/>
                    <a:pt x="17809" y="147"/>
                  </a:cubicBezTo>
                  <a:cubicBezTo>
                    <a:pt x="17823" y="29"/>
                    <a:pt x="17809" y="29"/>
                    <a:pt x="17750" y="15"/>
                  </a:cubicBezTo>
                  <a:cubicBezTo>
                    <a:pt x="17691" y="15"/>
                    <a:pt x="17647" y="15"/>
                    <a:pt x="17603" y="29"/>
                  </a:cubicBezTo>
                  <a:close/>
                  <a:moveTo>
                    <a:pt x="17133" y="807"/>
                  </a:moveTo>
                  <a:cubicBezTo>
                    <a:pt x="17133" y="881"/>
                    <a:pt x="17060" y="881"/>
                    <a:pt x="17031" y="807"/>
                  </a:cubicBezTo>
                  <a:cubicBezTo>
                    <a:pt x="17001" y="734"/>
                    <a:pt x="17031" y="749"/>
                    <a:pt x="17075" y="763"/>
                  </a:cubicBezTo>
                  <a:cubicBezTo>
                    <a:pt x="17119" y="763"/>
                    <a:pt x="17133" y="793"/>
                    <a:pt x="17133" y="807"/>
                  </a:cubicBezTo>
                  <a:close/>
                  <a:moveTo>
                    <a:pt x="16928" y="954"/>
                  </a:moveTo>
                  <a:cubicBezTo>
                    <a:pt x="16913" y="984"/>
                    <a:pt x="16898" y="984"/>
                    <a:pt x="16898" y="940"/>
                  </a:cubicBezTo>
                  <a:cubicBezTo>
                    <a:pt x="16898" y="896"/>
                    <a:pt x="16898" y="866"/>
                    <a:pt x="16913" y="881"/>
                  </a:cubicBezTo>
                  <a:cubicBezTo>
                    <a:pt x="16928" y="910"/>
                    <a:pt x="16928" y="940"/>
                    <a:pt x="16913" y="954"/>
                  </a:cubicBezTo>
                  <a:close/>
                  <a:moveTo>
                    <a:pt x="13786" y="1013"/>
                  </a:moveTo>
                  <a:cubicBezTo>
                    <a:pt x="13771" y="1042"/>
                    <a:pt x="13757" y="1057"/>
                    <a:pt x="13742" y="1057"/>
                  </a:cubicBezTo>
                  <a:cubicBezTo>
                    <a:pt x="13742" y="1042"/>
                    <a:pt x="13742" y="1013"/>
                    <a:pt x="13742" y="998"/>
                  </a:cubicBezTo>
                  <a:cubicBezTo>
                    <a:pt x="13786" y="925"/>
                    <a:pt x="13815" y="940"/>
                    <a:pt x="13786" y="1013"/>
                  </a:cubicBezTo>
                  <a:close/>
                  <a:moveTo>
                    <a:pt x="18866" y="1189"/>
                  </a:moveTo>
                  <a:cubicBezTo>
                    <a:pt x="18866" y="1219"/>
                    <a:pt x="18851" y="1219"/>
                    <a:pt x="18807" y="1189"/>
                  </a:cubicBezTo>
                  <a:cubicBezTo>
                    <a:pt x="18792" y="1175"/>
                    <a:pt x="18763" y="1160"/>
                    <a:pt x="18748" y="1130"/>
                  </a:cubicBezTo>
                  <a:lnTo>
                    <a:pt x="18807" y="1130"/>
                  </a:lnTo>
                  <a:cubicBezTo>
                    <a:pt x="18836" y="1130"/>
                    <a:pt x="18866" y="1175"/>
                    <a:pt x="18866" y="1204"/>
                  </a:cubicBezTo>
                  <a:close/>
                  <a:moveTo>
                    <a:pt x="8193" y="1248"/>
                  </a:moveTo>
                  <a:cubicBezTo>
                    <a:pt x="8178" y="1351"/>
                    <a:pt x="8075" y="1365"/>
                    <a:pt x="8075" y="1263"/>
                  </a:cubicBezTo>
                  <a:cubicBezTo>
                    <a:pt x="8075" y="1219"/>
                    <a:pt x="8105" y="1189"/>
                    <a:pt x="8149" y="1189"/>
                  </a:cubicBezTo>
                  <a:cubicBezTo>
                    <a:pt x="8178" y="1189"/>
                    <a:pt x="8193" y="1219"/>
                    <a:pt x="8193" y="1248"/>
                  </a:cubicBezTo>
                  <a:close/>
                  <a:moveTo>
                    <a:pt x="8736" y="1263"/>
                  </a:moveTo>
                  <a:cubicBezTo>
                    <a:pt x="8736" y="1307"/>
                    <a:pt x="8721" y="1292"/>
                    <a:pt x="8721" y="1248"/>
                  </a:cubicBezTo>
                  <a:cubicBezTo>
                    <a:pt x="8721" y="1204"/>
                    <a:pt x="8721" y="1175"/>
                    <a:pt x="8736" y="1189"/>
                  </a:cubicBezTo>
                  <a:cubicBezTo>
                    <a:pt x="8750" y="1219"/>
                    <a:pt x="8750" y="1248"/>
                    <a:pt x="8736" y="1263"/>
                  </a:cubicBezTo>
                  <a:close/>
                  <a:moveTo>
                    <a:pt x="16120" y="1248"/>
                  </a:moveTo>
                  <a:cubicBezTo>
                    <a:pt x="16091" y="1307"/>
                    <a:pt x="16047" y="1321"/>
                    <a:pt x="16003" y="1263"/>
                  </a:cubicBezTo>
                  <a:cubicBezTo>
                    <a:pt x="15974" y="1219"/>
                    <a:pt x="16018" y="1189"/>
                    <a:pt x="16091" y="1189"/>
                  </a:cubicBezTo>
                  <a:cubicBezTo>
                    <a:pt x="16120" y="1189"/>
                    <a:pt x="16135" y="1204"/>
                    <a:pt x="16120" y="1248"/>
                  </a:cubicBezTo>
                  <a:close/>
                  <a:moveTo>
                    <a:pt x="15871" y="1263"/>
                  </a:moveTo>
                  <a:cubicBezTo>
                    <a:pt x="15856" y="1307"/>
                    <a:pt x="15827" y="1336"/>
                    <a:pt x="15797" y="1365"/>
                  </a:cubicBezTo>
                  <a:cubicBezTo>
                    <a:pt x="15724" y="1439"/>
                    <a:pt x="15680" y="1365"/>
                    <a:pt x="15753" y="1277"/>
                  </a:cubicBezTo>
                  <a:cubicBezTo>
                    <a:pt x="15827" y="1204"/>
                    <a:pt x="15871" y="1204"/>
                    <a:pt x="15871" y="1263"/>
                  </a:cubicBezTo>
                  <a:close/>
                  <a:moveTo>
                    <a:pt x="18880" y="1439"/>
                  </a:moveTo>
                  <a:cubicBezTo>
                    <a:pt x="18866" y="1527"/>
                    <a:pt x="18851" y="1542"/>
                    <a:pt x="18822" y="1483"/>
                  </a:cubicBezTo>
                  <a:cubicBezTo>
                    <a:pt x="18778" y="1409"/>
                    <a:pt x="18822" y="1233"/>
                    <a:pt x="18880" y="1307"/>
                  </a:cubicBezTo>
                  <a:cubicBezTo>
                    <a:pt x="18895" y="1351"/>
                    <a:pt x="18895" y="1395"/>
                    <a:pt x="18880" y="1439"/>
                  </a:cubicBezTo>
                  <a:close/>
                  <a:moveTo>
                    <a:pt x="13067" y="1336"/>
                  </a:moveTo>
                  <a:cubicBezTo>
                    <a:pt x="13067" y="1365"/>
                    <a:pt x="13037" y="1380"/>
                    <a:pt x="13023" y="1380"/>
                  </a:cubicBezTo>
                  <a:cubicBezTo>
                    <a:pt x="12993" y="1380"/>
                    <a:pt x="12979" y="1365"/>
                    <a:pt x="12979" y="1336"/>
                  </a:cubicBezTo>
                  <a:cubicBezTo>
                    <a:pt x="12979" y="1321"/>
                    <a:pt x="12993" y="1307"/>
                    <a:pt x="13023" y="1307"/>
                  </a:cubicBezTo>
                  <a:cubicBezTo>
                    <a:pt x="13037" y="1307"/>
                    <a:pt x="13067" y="1321"/>
                    <a:pt x="13067" y="1336"/>
                  </a:cubicBezTo>
                  <a:close/>
                  <a:moveTo>
                    <a:pt x="15636" y="1556"/>
                  </a:moveTo>
                  <a:cubicBezTo>
                    <a:pt x="15606" y="1571"/>
                    <a:pt x="15577" y="1586"/>
                    <a:pt x="15577" y="1556"/>
                  </a:cubicBezTo>
                  <a:cubicBezTo>
                    <a:pt x="15577" y="1497"/>
                    <a:pt x="15636" y="1453"/>
                    <a:pt x="15665" y="1468"/>
                  </a:cubicBezTo>
                  <a:cubicBezTo>
                    <a:pt x="15680" y="1497"/>
                    <a:pt x="15665" y="1527"/>
                    <a:pt x="15636" y="1556"/>
                  </a:cubicBezTo>
                  <a:close/>
                  <a:moveTo>
                    <a:pt x="8222" y="1688"/>
                  </a:moveTo>
                  <a:cubicBezTo>
                    <a:pt x="8207" y="1732"/>
                    <a:pt x="8178" y="1762"/>
                    <a:pt x="8134" y="1776"/>
                  </a:cubicBezTo>
                  <a:cubicBezTo>
                    <a:pt x="8075" y="1776"/>
                    <a:pt x="8075" y="1776"/>
                    <a:pt x="8119" y="1703"/>
                  </a:cubicBezTo>
                  <a:cubicBezTo>
                    <a:pt x="8178" y="1600"/>
                    <a:pt x="8251" y="1600"/>
                    <a:pt x="8237" y="1688"/>
                  </a:cubicBezTo>
                  <a:close/>
                  <a:moveTo>
                    <a:pt x="4141" y="1747"/>
                  </a:moveTo>
                  <a:cubicBezTo>
                    <a:pt x="4141" y="1776"/>
                    <a:pt x="4126" y="1776"/>
                    <a:pt x="4126" y="1732"/>
                  </a:cubicBezTo>
                  <a:cubicBezTo>
                    <a:pt x="4126" y="1688"/>
                    <a:pt x="4141" y="1659"/>
                    <a:pt x="4141" y="1674"/>
                  </a:cubicBezTo>
                  <a:cubicBezTo>
                    <a:pt x="4155" y="1703"/>
                    <a:pt x="4155" y="1732"/>
                    <a:pt x="4141" y="1747"/>
                  </a:cubicBezTo>
                  <a:close/>
                  <a:moveTo>
                    <a:pt x="16619" y="1703"/>
                  </a:moveTo>
                  <a:cubicBezTo>
                    <a:pt x="16634" y="1718"/>
                    <a:pt x="16605" y="1732"/>
                    <a:pt x="16590" y="1747"/>
                  </a:cubicBezTo>
                  <a:cubicBezTo>
                    <a:pt x="16561" y="1732"/>
                    <a:pt x="16546" y="1718"/>
                    <a:pt x="16546" y="1703"/>
                  </a:cubicBezTo>
                  <a:cubicBezTo>
                    <a:pt x="16546" y="1674"/>
                    <a:pt x="16561" y="1659"/>
                    <a:pt x="16590" y="1659"/>
                  </a:cubicBezTo>
                  <a:cubicBezTo>
                    <a:pt x="16605" y="1659"/>
                    <a:pt x="16634" y="1674"/>
                    <a:pt x="16619" y="1703"/>
                  </a:cubicBezTo>
                  <a:close/>
                  <a:moveTo>
                    <a:pt x="8633" y="1938"/>
                  </a:moveTo>
                  <a:cubicBezTo>
                    <a:pt x="8633" y="1953"/>
                    <a:pt x="8618" y="1967"/>
                    <a:pt x="8589" y="1967"/>
                  </a:cubicBezTo>
                  <a:cubicBezTo>
                    <a:pt x="8574" y="1967"/>
                    <a:pt x="8560" y="1953"/>
                    <a:pt x="8545" y="1938"/>
                  </a:cubicBezTo>
                  <a:cubicBezTo>
                    <a:pt x="8545" y="1909"/>
                    <a:pt x="8574" y="1894"/>
                    <a:pt x="8589" y="1894"/>
                  </a:cubicBezTo>
                  <a:cubicBezTo>
                    <a:pt x="8618" y="1894"/>
                    <a:pt x="8633" y="1909"/>
                    <a:pt x="8633" y="1938"/>
                  </a:cubicBezTo>
                  <a:close/>
                  <a:moveTo>
                    <a:pt x="11202" y="1938"/>
                  </a:moveTo>
                  <a:cubicBezTo>
                    <a:pt x="11202" y="1953"/>
                    <a:pt x="11188" y="1967"/>
                    <a:pt x="11158" y="1967"/>
                  </a:cubicBezTo>
                  <a:cubicBezTo>
                    <a:pt x="11143" y="1967"/>
                    <a:pt x="11129" y="1953"/>
                    <a:pt x="11114" y="1938"/>
                  </a:cubicBezTo>
                  <a:cubicBezTo>
                    <a:pt x="11114" y="1909"/>
                    <a:pt x="11143" y="1894"/>
                    <a:pt x="11158" y="1894"/>
                  </a:cubicBezTo>
                  <a:cubicBezTo>
                    <a:pt x="11188" y="1894"/>
                    <a:pt x="11202" y="1909"/>
                    <a:pt x="11202" y="1938"/>
                  </a:cubicBezTo>
                  <a:close/>
                  <a:moveTo>
                    <a:pt x="3891" y="1997"/>
                  </a:moveTo>
                  <a:cubicBezTo>
                    <a:pt x="3891" y="2026"/>
                    <a:pt x="3876" y="2041"/>
                    <a:pt x="3847" y="2026"/>
                  </a:cubicBezTo>
                  <a:cubicBezTo>
                    <a:pt x="3832" y="2026"/>
                    <a:pt x="3818" y="1997"/>
                    <a:pt x="3832" y="1967"/>
                  </a:cubicBezTo>
                  <a:cubicBezTo>
                    <a:pt x="3862" y="1923"/>
                    <a:pt x="3891" y="1938"/>
                    <a:pt x="3891" y="1997"/>
                  </a:cubicBezTo>
                  <a:close/>
                  <a:moveTo>
                    <a:pt x="4258" y="2055"/>
                  </a:moveTo>
                  <a:cubicBezTo>
                    <a:pt x="4243" y="2070"/>
                    <a:pt x="4214" y="2085"/>
                    <a:pt x="4185" y="2085"/>
                  </a:cubicBezTo>
                  <a:cubicBezTo>
                    <a:pt x="4155" y="2085"/>
                    <a:pt x="4170" y="2070"/>
                    <a:pt x="4199" y="2055"/>
                  </a:cubicBezTo>
                  <a:cubicBezTo>
                    <a:pt x="4287" y="2011"/>
                    <a:pt x="4302" y="2011"/>
                    <a:pt x="4258" y="2055"/>
                  </a:cubicBezTo>
                  <a:close/>
                  <a:moveTo>
                    <a:pt x="18146" y="2129"/>
                  </a:moveTo>
                  <a:cubicBezTo>
                    <a:pt x="18117" y="2202"/>
                    <a:pt x="18029" y="2276"/>
                    <a:pt x="18029" y="2232"/>
                  </a:cubicBezTo>
                  <a:cubicBezTo>
                    <a:pt x="18029" y="2187"/>
                    <a:pt x="18117" y="2041"/>
                    <a:pt x="18161" y="2041"/>
                  </a:cubicBezTo>
                  <a:cubicBezTo>
                    <a:pt x="18190" y="2041"/>
                    <a:pt x="18190" y="2085"/>
                    <a:pt x="18161" y="2129"/>
                  </a:cubicBezTo>
                  <a:close/>
                  <a:moveTo>
                    <a:pt x="11481" y="2158"/>
                  </a:moveTo>
                  <a:cubicBezTo>
                    <a:pt x="11481" y="2187"/>
                    <a:pt x="11452" y="2202"/>
                    <a:pt x="11452" y="2202"/>
                  </a:cubicBezTo>
                  <a:cubicBezTo>
                    <a:pt x="11437" y="2187"/>
                    <a:pt x="11452" y="2158"/>
                    <a:pt x="11452" y="2143"/>
                  </a:cubicBezTo>
                  <a:cubicBezTo>
                    <a:pt x="11481" y="2070"/>
                    <a:pt x="11525" y="2085"/>
                    <a:pt x="11481" y="2158"/>
                  </a:cubicBezTo>
                  <a:close/>
                  <a:moveTo>
                    <a:pt x="4581" y="2173"/>
                  </a:moveTo>
                  <a:cubicBezTo>
                    <a:pt x="4552" y="2202"/>
                    <a:pt x="4522" y="2217"/>
                    <a:pt x="4493" y="2217"/>
                  </a:cubicBezTo>
                  <a:cubicBezTo>
                    <a:pt x="4434" y="2217"/>
                    <a:pt x="4434" y="2217"/>
                    <a:pt x="4493" y="2173"/>
                  </a:cubicBezTo>
                  <a:cubicBezTo>
                    <a:pt x="4552" y="2129"/>
                    <a:pt x="4610" y="2114"/>
                    <a:pt x="4581" y="2173"/>
                  </a:cubicBezTo>
                  <a:close/>
                  <a:moveTo>
                    <a:pt x="15871" y="2246"/>
                  </a:moveTo>
                  <a:cubicBezTo>
                    <a:pt x="15915" y="2261"/>
                    <a:pt x="15929" y="2290"/>
                    <a:pt x="15900" y="2334"/>
                  </a:cubicBezTo>
                  <a:cubicBezTo>
                    <a:pt x="15885" y="2364"/>
                    <a:pt x="15856" y="2364"/>
                    <a:pt x="15783" y="2334"/>
                  </a:cubicBezTo>
                  <a:cubicBezTo>
                    <a:pt x="15636" y="2261"/>
                    <a:pt x="15709" y="2173"/>
                    <a:pt x="15871" y="2246"/>
                  </a:cubicBezTo>
                  <a:close/>
                  <a:moveTo>
                    <a:pt x="14065" y="2393"/>
                  </a:moveTo>
                  <a:cubicBezTo>
                    <a:pt x="14036" y="2437"/>
                    <a:pt x="13992" y="2378"/>
                    <a:pt x="14036" y="2334"/>
                  </a:cubicBezTo>
                  <a:cubicBezTo>
                    <a:pt x="14065" y="2276"/>
                    <a:pt x="14065" y="2290"/>
                    <a:pt x="14080" y="2334"/>
                  </a:cubicBezTo>
                  <a:cubicBezTo>
                    <a:pt x="14080" y="2349"/>
                    <a:pt x="14080" y="2378"/>
                    <a:pt x="14065" y="2393"/>
                  </a:cubicBezTo>
                  <a:close/>
                  <a:moveTo>
                    <a:pt x="14388" y="2422"/>
                  </a:moveTo>
                  <a:cubicBezTo>
                    <a:pt x="14373" y="2452"/>
                    <a:pt x="14373" y="2437"/>
                    <a:pt x="14373" y="2393"/>
                  </a:cubicBezTo>
                  <a:cubicBezTo>
                    <a:pt x="14373" y="2349"/>
                    <a:pt x="14373" y="2334"/>
                    <a:pt x="14388" y="2349"/>
                  </a:cubicBezTo>
                  <a:cubicBezTo>
                    <a:pt x="14403" y="2364"/>
                    <a:pt x="14403" y="2393"/>
                    <a:pt x="14388" y="2422"/>
                  </a:cubicBezTo>
                  <a:close/>
                  <a:moveTo>
                    <a:pt x="5066" y="2466"/>
                  </a:moveTo>
                  <a:cubicBezTo>
                    <a:pt x="5066" y="2481"/>
                    <a:pt x="5051" y="2496"/>
                    <a:pt x="5036" y="2510"/>
                  </a:cubicBezTo>
                  <a:cubicBezTo>
                    <a:pt x="5007" y="2525"/>
                    <a:pt x="4992" y="2510"/>
                    <a:pt x="4992" y="2496"/>
                  </a:cubicBezTo>
                  <a:cubicBezTo>
                    <a:pt x="4992" y="2466"/>
                    <a:pt x="5007" y="2452"/>
                    <a:pt x="5036" y="2452"/>
                  </a:cubicBezTo>
                  <a:cubicBezTo>
                    <a:pt x="5066" y="2452"/>
                    <a:pt x="5080" y="2466"/>
                    <a:pt x="5080" y="2466"/>
                  </a:cubicBezTo>
                  <a:close/>
                  <a:moveTo>
                    <a:pt x="14476" y="2525"/>
                  </a:moveTo>
                  <a:cubicBezTo>
                    <a:pt x="14476" y="2554"/>
                    <a:pt x="14461" y="2569"/>
                    <a:pt x="14432" y="2569"/>
                  </a:cubicBezTo>
                  <a:cubicBezTo>
                    <a:pt x="14417" y="2569"/>
                    <a:pt x="14403" y="2554"/>
                    <a:pt x="14417" y="2525"/>
                  </a:cubicBezTo>
                  <a:cubicBezTo>
                    <a:pt x="14432" y="2510"/>
                    <a:pt x="14447" y="2496"/>
                    <a:pt x="14461" y="2496"/>
                  </a:cubicBezTo>
                  <a:cubicBezTo>
                    <a:pt x="14461" y="2496"/>
                    <a:pt x="14476" y="2510"/>
                    <a:pt x="14476" y="2525"/>
                  </a:cubicBezTo>
                  <a:close/>
                  <a:moveTo>
                    <a:pt x="2452" y="2701"/>
                  </a:moveTo>
                  <a:cubicBezTo>
                    <a:pt x="2438" y="2731"/>
                    <a:pt x="2423" y="2745"/>
                    <a:pt x="2394" y="2760"/>
                  </a:cubicBezTo>
                  <a:cubicBezTo>
                    <a:pt x="2364" y="2760"/>
                    <a:pt x="2350" y="2760"/>
                    <a:pt x="2364" y="2716"/>
                  </a:cubicBezTo>
                  <a:cubicBezTo>
                    <a:pt x="2394" y="2643"/>
                    <a:pt x="2482" y="2628"/>
                    <a:pt x="2467" y="2701"/>
                  </a:cubicBezTo>
                  <a:close/>
                  <a:moveTo>
                    <a:pt x="5271" y="2701"/>
                  </a:moveTo>
                  <a:cubicBezTo>
                    <a:pt x="5271" y="2716"/>
                    <a:pt x="5256" y="2731"/>
                    <a:pt x="5227" y="2745"/>
                  </a:cubicBezTo>
                  <a:cubicBezTo>
                    <a:pt x="5212" y="2760"/>
                    <a:pt x="5198" y="2745"/>
                    <a:pt x="5198" y="2731"/>
                  </a:cubicBezTo>
                  <a:cubicBezTo>
                    <a:pt x="5198" y="2701"/>
                    <a:pt x="5212" y="2687"/>
                    <a:pt x="5227" y="2687"/>
                  </a:cubicBezTo>
                  <a:cubicBezTo>
                    <a:pt x="5256" y="2687"/>
                    <a:pt x="5271" y="2701"/>
                    <a:pt x="5271" y="2701"/>
                  </a:cubicBezTo>
                  <a:close/>
                  <a:moveTo>
                    <a:pt x="14711" y="2745"/>
                  </a:moveTo>
                  <a:cubicBezTo>
                    <a:pt x="14682" y="2760"/>
                    <a:pt x="14652" y="2760"/>
                    <a:pt x="14623" y="2745"/>
                  </a:cubicBezTo>
                  <a:cubicBezTo>
                    <a:pt x="14594" y="2731"/>
                    <a:pt x="14608" y="2716"/>
                    <a:pt x="14652" y="2716"/>
                  </a:cubicBezTo>
                  <a:cubicBezTo>
                    <a:pt x="14696" y="2716"/>
                    <a:pt x="14726" y="2745"/>
                    <a:pt x="14711" y="2745"/>
                  </a:cubicBezTo>
                  <a:close/>
                  <a:moveTo>
                    <a:pt x="6548" y="2819"/>
                  </a:moveTo>
                  <a:cubicBezTo>
                    <a:pt x="6563" y="2848"/>
                    <a:pt x="6548" y="2877"/>
                    <a:pt x="6534" y="2863"/>
                  </a:cubicBezTo>
                  <a:cubicBezTo>
                    <a:pt x="6519" y="2848"/>
                    <a:pt x="6490" y="2819"/>
                    <a:pt x="6490" y="2789"/>
                  </a:cubicBezTo>
                  <a:cubicBezTo>
                    <a:pt x="6490" y="2745"/>
                    <a:pt x="6519" y="2745"/>
                    <a:pt x="6548" y="2819"/>
                  </a:cubicBezTo>
                  <a:close/>
                  <a:moveTo>
                    <a:pt x="10086" y="2936"/>
                  </a:moveTo>
                  <a:cubicBezTo>
                    <a:pt x="10086" y="2995"/>
                    <a:pt x="10072" y="3039"/>
                    <a:pt x="10057" y="3024"/>
                  </a:cubicBezTo>
                  <a:cubicBezTo>
                    <a:pt x="10028" y="2995"/>
                    <a:pt x="10013" y="2951"/>
                    <a:pt x="10013" y="2922"/>
                  </a:cubicBezTo>
                  <a:cubicBezTo>
                    <a:pt x="10013" y="2877"/>
                    <a:pt x="10028" y="2833"/>
                    <a:pt x="10057" y="2833"/>
                  </a:cubicBezTo>
                  <a:cubicBezTo>
                    <a:pt x="10072" y="2833"/>
                    <a:pt x="10101" y="2892"/>
                    <a:pt x="10101" y="2951"/>
                  </a:cubicBezTo>
                  <a:close/>
                  <a:moveTo>
                    <a:pt x="4919" y="2922"/>
                  </a:moveTo>
                  <a:cubicBezTo>
                    <a:pt x="4919" y="2936"/>
                    <a:pt x="4889" y="2951"/>
                    <a:pt x="4845" y="2951"/>
                  </a:cubicBezTo>
                  <a:cubicBezTo>
                    <a:pt x="4816" y="2951"/>
                    <a:pt x="4801" y="2936"/>
                    <a:pt x="4816" y="2922"/>
                  </a:cubicBezTo>
                  <a:cubicBezTo>
                    <a:pt x="4831" y="2892"/>
                    <a:pt x="4845" y="2877"/>
                    <a:pt x="4875" y="2877"/>
                  </a:cubicBezTo>
                  <a:cubicBezTo>
                    <a:pt x="4904" y="2877"/>
                    <a:pt x="4919" y="2907"/>
                    <a:pt x="4919" y="2922"/>
                  </a:cubicBezTo>
                  <a:close/>
                  <a:moveTo>
                    <a:pt x="2746" y="2951"/>
                  </a:moveTo>
                  <a:cubicBezTo>
                    <a:pt x="2746" y="2980"/>
                    <a:pt x="2731" y="2995"/>
                    <a:pt x="2702" y="2995"/>
                  </a:cubicBezTo>
                  <a:cubicBezTo>
                    <a:pt x="2687" y="2995"/>
                    <a:pt x="2658" y="2980"/>
                    <a:pt x="2658" y="2951"/>
                  </a:cubicBezTo>
                  <a:cubicBezTo>
                    <a:pt x="2658" y="2936"/>
                    <a:pt x="2687" y="2922"/>
                    <a:pt x="2702" y="2922"/>
                  </a:cubicBezTo>
                  <a:cubicBezTo>
                    <a:pt x="2731" y="2907"/>
                    <a:pt x="2761" y="2936"/>
                    <a:pt x="2746" y="2966"/>
                  </a:cubicBezTo>
                  <a:close/>
                  <a:moveTo>
                    <a:pt x="6798" y="2995"/>
                  </a:moveTo>
                  <a:cubicBezTo>
                    <a:pt x="6798" y="3024"/>
                    <a:pt x="6798" y="3039"/>
                    <a:pt x="6769" y="3039"/>
                  </a:cubicBezTo>
                  <a:cubicBezTo>
                    <a:pt x="6754" y="3039"/>
                    <a:pt x="6739" y="3024"/>
                    <a:pt x="6739" y="2995"/>
                  </a:cubicBezTo>
                  <a:cubicBezTo>
                    <a:pt x="6739" y="2980"/>
                    <a:pt x="6739" y="2951"/>
                    <a:pt x="6754" y="2951"/>
                  </a:cubicBezTo>
                  <a:cubicBezTo>
                    <a:pt x="6769" y="2951"/>
                    <a:pt x="6783" y="2980"/>
                    <a:pt x="6798" y="3010"/>
                  </a:cubicBezTo>
                  <a:close/>
                  <a:moveTo>
                    <a:pt x="15195" y="2995"/>
                  </a:moveTo>
                  <a:cubicBezTo>
                    <a:pt x="15195" y="3024"/>
                    <a:pt x="15181" y="3054"/>
                    <a:pt x="15151" y="3054"/>
                  </a:cubicBezTo>
                  <a:cubicBezTo>
                    <a:pt x="15137" y="3068"/>
                    <a:pt x="15107" y="3054"/>
                    <a:pt x="15107" y="3024"/>
                  </a:cubicBezTo>
                  <a:cubicBezTo>
                    <a:pt x="15107" y="2995"/>
                    <a:pt x="15137" y="2966"/>
                    <a:pt x="15151" y="2966"/>
                  </a:cubicBezTo>
                  <a:cubicBezTo>
                    <a:pt x="15181" y="2951"/>
                    <a:pt x="15195" y="2980"/>
                    <a:pt x="15195" y="2995"/>
                  </a:cubicBezTo>
                  <a:close/>
                  <a:moveTo>
                    <a:pt x="2129" y="3274"/>
                  </a:moveTo>
                  <a:cubicBezTo>
                    <a:pt x="2071" y="3303"/>
                    <a:pt x="2056" y="3303"/>
                    <a:pt x="2041" y="3274"/>
                  </a:cubicBezTo>
                  <a:cubicBezTo>
                    <a:pt x="2027" y="3230"/>
                    <a:pt x="2115" y="3156"/>
                    <a:pt x="2173" y="3186"/>
                  </a:cubicBezTo>
                  <a:cubicBezTo>
                    <a:pt x="2188" y="3200"/>
                    <a:pt x="2173" y="3244"/>
                    <a:pt x="2129" y="3274"/>
                  </a:cubicBezTo>
                  <a:close/>
                  <a:moveTo>
                    <a:pt x="10175" y="3244"/>
                  </a:moveTo>
                  <a:cubicBezTo>
                    <a:pt x="10116" y="3362"/>
                    <a:pt x="10072" y="3362"/>
                    <a:pt x="10086" y="3259"/>
                  </a:cubicBezTo>
                  <a:cubicBezTo>
                    <a:pt x="10086" y="3200"/>
                    <a:pt x="10130" y="3156"/>
                    <a:pt x="10160" y="3156"/>
                  </a:cubicBezTo>
                  <a:cubicBezTo>
                    <a:pt x="10189" y="3156"/>
                    <a:pt x="10204" y="3186"/>
                    <a:pt x="10175" y="3244"/>
                  </a:cubicBezTo>
                  <a:close/>
                  <a:moveTo>
                    <a:pt x="2819" y="3289"/>
                  </a:moveTo>
                  <a:cubicBezTo>
                    <a:pt x="2790" y="3318"/>
                    <a:pt x="2761" y="3347"/>
                    <a:pt x="2761" y="3347"/>
                  </a:cubicBezTo>
                  <a:cubicBezTo>
                    <a:pt x="2761" y="3333"/>
                    <a:pt x="2790" y="3200"/>
                    <a:pt x="2834" y="3200"/>
                  </a:cubicBezTo>
                  <a:cubicBezTo>
                    <a:pt x="2863" y="3200"/>
                    <a:pt x="2849" y="3244"/>
                    <a:pt x="2819" y="3289"/>
                  </a:cubicBezTo>
                  <a:close/>
                  <a:moveTo>
                    <a:pt x="10718" y="3289"/>
                  </a:moveTo>
                  <a:cubicBezTo>
                    <a:pt x="10703" y="3318"/>
                    <a:pt x="10703" y="3303"/>
                    <a:pt x="10703" y="3259"/>
                  </a:cubicBezTo>
                  <a:cubicBezTo>
                    <a:pt x="10703" y="3215"/>
                    <a:pt x="10703" y="3186"/>
                    <a:pt x="10718" y="3200"/>
                  </a:cubicBezTo>
                  <a:cubicBezTo>
                    <a:pt x="10732" y="3230"/>
                    <a:pt x="10732" y="3259"/>
                    <a:pt x="10718" y="3289"/>
                  </a:cubicBezTo>
                  <a:close/>
                  <a:moveTo>
                    <a:pt x="5036" y="3391"/>
                  </a:moveTo>
                  <a:cubicBezTo>
                    <a:pt x="5036" y="3421"/>
                    <a:pt x="5022" y="3435"/>
                    <a:pt x="5007" y="3435"/>
                  </a:cubicBezTo>
                  <a:cubicBezTo>
                    <a:pt x="4992" y="3435"/>
                    <a:pt x="4977" y="3406"/>
                    <a:pt x="4977" y="3377"/>
                  </a:cubicBezTo>
                  <a:cubicBezTo>
                    <a:pt x="4977" y="3333"/>
                    <a:pt x="4992" y="3333"/>
                    <a:pt x="5007" y="3333"/>
                  </a:cubicBezTo>
                  <a:cubicBezTo>
                    <a:pt x="5022" y="3347"/>
                    <a:pt x="5036" y="3377"/>
                    <a:pt x="5036" y="3406"/>
                  </a:cubicBezTo>
                  <a:close/>
                  <a:moveTo>
                    <a:pt x="1704" y="3435"/>
                  </a:moveTo>
                  <a:cubicBezTo>
                    <a:pt x="1777" y="3523"/>
                    <a:pt x="1777" y="3523"/>
                    <a:pt x="1689" y="3479"/>
                  </a:cubicBezTo>
                  <a:cubicBezTo>
                    <a:pt x="1645" y="3450"/>
                    <a:pt x="1601" y="3406"/>
                    <a:pt x="1601" y="3391"/>
                  </a:cubicBezTo>
                  <a:cubicBezTo>
                    <a:pt x="1601" y="3347"/>
                    <a:pt x="1616" y="3347"/>
                    <a:pt x="1704" y="3450"/>
                  </a:cubicBezTo>
                  <a:close/>
                  <a:moveTo>
                    <a:pt x="9896" y="3362"/>
                  </a:moveTo>
                  <a:cubicBezTo>
                    <a:pt x="9896" y="3377"/>
                    <a:pt x="9881" y="3406"/>
                    <a:pt x="9866" y="3406"/>
                  </a:cubicBezTo>
                  <a:cubicBezTo>
                    <a:pt x="9837" y="3421"/>
                    <a:pt x="9822" y="3406"/>
                    <a:pt x="9822" y="3391"/>
                  </a:cubicBezTo>
                  <a:cubicBezTo>
                    <a:pt x="9822" y="3377"/>
                    <a:pt x="9837" y="3347"/>
                    <a:pt x="9866" y="3347"/>
                  </a:cubicBezTo>
                  <a:cubicBezTo>
                    <a:pt x="9881" y="3362"/>
                    <a:pt x="9896" y="3362"/>
                    <a:pt x="9896" y="3377"/>
                  </a:cubicBezTo>
                  <a:close/>
                  <a:moveTo>
                    <a:pt x="9514" y="3553"/>
                  </a:moveTo>
                  <a:cubicBezTo>
                    <a:pt x="9485" y="3582"/>
                    <a:pt x="9470" y="3582"/>
                    <a:pt x="9470" y="3553"/>
                  </a:cubicBezTo>
                  <a:cubicBezTo>
                    <a:pt x="9470" y="3494"/>
                    <a:pt x="9514" y="3450"/>
                    <a:pt x="9543" y="3479"/>
                  </a:cubicBezTo>
                  <a:cubicBezTo>
                    <a:pt x="9573" y="3509"/>
                    <a:pt x="9529" y="3538"/>
                    <a:pt x="9514" y="3567"/>
                  </a:cubicBezTo>
                  <a:close/>
                  <a:moveTo>
                    <a:pt x="5022" y="3670"/>
                  </a:moveTo>
                  <a:cubicBezTo>
                    <a:pt x="4977" y="3744"/>
                    <a:pt x="4963" y="3744"/>
                    <a:pt x="4963" y="3685"/>
                  </a:cubicBezTo>
                  <a:cubicBezTo>
                    <a:pt x="4963" y="3626"/>
                    <a:pt x="4948" y="3626"/>
                    <a:pt x="4919" y="3626"/>
                  </a:cubicBezTo>
                  <a:cubicBezTo>
                    <a:pt x="4889" y="3626"/>
                    <a:pt x="4904" y="3597"/>
                    <a:pt x="4948" y="3567"/>
                  </a:cubicBezTo>
                  <a:cubicBezTo>
                    <a:pt x="5051" y="3494"/>
                    <a:pt x="5110" y="3553"/>
                    <a:pt x="5022" y="3670"/>
                  </a:cubicBezTo>
                  <a:close/>
                  <a:moveTo>
                    <a:pt x="13830" y="3626"/>
                  </a:moveTo>
                  <a:cubicBezTo>
                    <a:pt x="13845" y="3641"/>
                    <a:pt x="13830" y="3656"/>
                    <a:pt x="13815" y="3656"/>
                  </a:cubicBezTo>
                  <a:cubicBezTo>
                    <a:pt x="13786" y="3656"/>
                    <a:pt x="13771" y="3641"/>
                    <a:pt x="13757" y="3626"/>
                  </a:cubicBezTo>
                  <a:cubicBezTo>
                    <a:pt x="13742" y="3597"/>
                    <a:pt x="13757" y="3582"/>
                    <a:pt x="13771" y="3582"/>
                  </a:cubicBezTo>
                  <a:cubicBezTo>
                    <a:pt x="13801" y="3582"/>
                    <a:pt x="13815" y="3612"/>
                    <a:pt x="13830" y="3641"/>
                  </a:cubicBezTo>
                  <a:close/>
                  <a:moveTo>
                    <a:pt x="2188" y="3685"/>
                  </a:moveTo>
                  <a:cubicBezTo>
                    <a:pt x="2173" y="3700"/>
                    <a:pt x="2159" y="3729"/>
                    <a:pt x="2129" y="3744"/>
                  </a:cubicBezTo>
                  <a:cubicBezTo>
                    <a:pt x="2085" y="3788"/>
                    <a:pt x="2071" y="3788"/>
                    <a:pt x="2100" y="3729"/>
                  </a:cubicBezTo>
                  <a:cubicBezTo>
                    <a:pt x="2115" y="3670"/>
                    <a:pt x="2188" y="3656"/>
                    <a:pt x="2188" y="3700"/>
                  </a:cubicBezTo>
                  <a:close/>
                  <a:moveTo>
                    <a:pt x="19071" y="3700"/>
                  </a:moveTo>
                  <a:cubicBezTo>
                    <a:pt x="19071" y="3744"/>
                    <a:pt x="18998" y="3802"/>
                    <a:pt x="18968" y="3773"/>
                  </a:cubicBezTo>
                  <a:cubicBezTo>
                    <a:pt x="18939" y="3744"/>
                    <a:pt x="18998" y="3656"/>
                    <a:pt x="19042" y="3656"/>
                  </a:cubicBezTo>
                  <a:cubicBezTo>
                    <a:pt x="19057" y="3670"/>
                    <a:pt x="19071" y="3685"/>
                    <a:pt x="19071" y="3714"/>
                  </a:cubicBezTo>
                  <a:close/>
                  <a:moveTo>
                    <a:pt x="6269" y="3744"/>
                  </a:moveTo>
                  <a:cubicBezTo>
                    <a:pt x="6269" y="3758"/>
                    <a:pt x="6255" y="3788"/>
                    <a:pt x="6225" y="3788"/>
                  </a:cubicBezTo>
                  <a:cubicBezTo>
                    <a:pt x="6211" y="3788"/>
                    <a:pt x="6196" y="3758"/>
                    <a:pt x="6211" y="3744"/>
                  </a:cubicBezTo>
                  <a:cubicBezTo>
                    <a:pt x="6225" y="3714"/>
                    <a:pt x="6240" y="3700"/>
                    <a:pt x="6255" y="3700"/>
                  </a:cubicBezTo>
                  <a:cubicBezTo>
                    <a:pt x="6269" y="3700"/>
                    <a:pt x="6255" y="3729"/>
                    <a:pt x="6255" y="3758"/>
                  </a:cubicBezTo>
                  <a:close/>
                  <a:moveTo>
                    <a:pt x="5917" y="3846"/>
                  </a:moveTo>
                  <a:cubicBezTo>
                    <a:pt x="5917" y="3920"/>
                    <a:pt x="5888" y="3934"/>
                    <a:pt x="5844" y="3890"/>
                  </a:cubicBezTo>
                  <a:cubicBezTo>
                    <a:pt x="5814" y="3861"/>
                    <a:pt x="5785" y="3861"/>
                    <a:pt x="5741" y="3890"/>
                  </a:cubicBezTo>
                  <a:cubicBezTo>
                    <a:pt x="5697" y="3920"/>
                    <a:pt x="5682" y="3934"/>
                    <a:pt x="5682" y="3890"/>
                  </a:cubicBezTo>
                  <a:cubicBezTo>
                    <a:pt x="5682" y="3876"/>
                    <a:pt x="5697" y="3846"/>
                    <a:pt x="5712" y="3846"/>
                  </a:cubicBezTo>
                  <a:cubicBezTo>
                    <a:pt x="5741" y="3846"/>
                    <a:pt x="5756" y="3832"/>
                    <a:pt x="5756" y="3788"/>
                  </a:cubicBezTo>
                  <a:cubicBezTo>
                    <a:pt x="5756" y="3758"/>
                    <a:pt x="5800" y="3729"/>
                    <a:pt x="5844" y="3729"/>
                  </a:cubicBezTo>
                  <a:cubicBezTo>
                    <a:pt x="5902" y="3729"/>
                    <a:pt x="5932" y="3773"/>
                    <a:pt x="5917" y="3861"/>
                  </a:cubicBezTo>
                  <a:close/>
                  <a:moveTo>
                    <a:pt x="14271" y="3861"/>
                  </a:moveTo>
                  <a:cubicBezTo>
                    <a:pt x="14256" y="3905"/>
                    <a:pt x="14094" y="3861"/>
                    <a:pt x="14094" y="3817"/>
                  </a:cubicBezTo>
                  <a:cubicBezTo>
                    <a:pt x="14094" y="3773"/>
                    <a:pt x="14138" y="3802"/>
                    <a:pt x="14182" y="3817"/>
                  </a:cubicBezTo>
                  <a:cubicBezTo>
                    <a:pt x="14241" y="3846"/>
                    <a:pt x="14271" y="3861"/>
                    <a:pt x="14271" y="3876"/>
                  </a:cubicBezTo>
                  <a:close/>
                  <a:moveTo>
                    <a:pt x="14770" y="3979"/>
                  </a:moveTo>
                  <a:cubicBezTo>
                    <a:pt x="14770" y="3993"/>
                    <a:pt x="14755" y="4008"/>
                    <a:pt x="14726" y="4023"/>
                  </a:cubicBezTo>
                  <a:cubicBezTo>
                    <a:pt x="14711" y="4008"/>
                    <a:pt x="14682" y="3993"/>
                    <a:pt x="14667" y="3979"/>
                  </a:cubicBezTo>
                  <a:cubicBezTo>
                    <a:pt x="14652" y="3949"/>
                    <a:pt x="14667" y="3934"/>
                    <a:pt x="14696" y="3934"/>
                  </a:cubicBezTo>
                  <a:cubicBezTo>
                    <a:pt x="14740" y="3934"/>
                    <a:pt x="14755" y="3964"/>
                    <a:pt x="14755" y="3993"/>
                  </a:cubicBezTo>
                  <a:close/>
                  <a:moveTo>
                    <a:pt x="6108" y="4140"/>
                  </a:moveTo>
                  <a:cubicBezTo>
                    <a:pt x="6108" y="4184"/>
                    <a:pt x="6005" y="4184"/>
                    <a:pt x="5976" y="4140"/>
                  </a:cubicBezTo>
                  <a:cubicBezTo>
                    <a:pt x="5961" y="4125"/>
                    <a:pt x="5961" y="4096"/>
                    <a:pt x="5976" y="4081"/>
                  </a:cubicBezTo>
                  <a:cubicBezTo>
                    <a:pt x="6005" y="4067"/>
                    <a:pt x="6108" y="4111"/>
                    <a:pt x="6108" y="4155"/>
                  </a:cubicBezTo>
                  <a:close/>
                  <a:moveTo>
                    <a:pt x="1924" y="4140"/>
                  </a:moveTo>
                  <a:cubicBezTo>
                    <a:pt x="1924" y="4155"/>
                    <a:pt x="1894" y="4184"/>
                    <a:pt x="1865" y="4184"/>
                  </a:cubicBezTo>
                  <a:cubicBezTo>
                    <a:pt x="1821" y="4184"/>
                    <a:pt x="1806" y="4155"/>
                    <a:pt x="1821" y="4140"/>
                  </a:cubicBezTo>
                  <a:cubicBezTo>
                    <a:pt x="1836" y="4111"/>
                    <a:pt x="1865" y="4096"/>
                    <a:pt x="1894" y="4096"/>
                  </a:cubicBezTo>
                  <a:cubicBezTo>
                    <a:pt x="1909" y="4111"/>
                    <a:pt x="1924" y="4125"/>
                    <a:pt x="1909" y="4155"/>
                  </a:cubicBezTo>
                  <a:close/>
                  <a:moveTo>
                    <a:pt x="1601" y="4169"/>
                  </a:moveTo>
                  <a:cubicBezTo>
                    <a:pt x="1572" y="4184"/>
                    <a:pt x="1542" y="4184"/>
                    <a:pt x="1513" y="4169"/>
                  </a:cubicBezTo>
                  <a:cubicBezTo>
                    <a:pt x="1483" y="4155"/>
                    <a:pt x="1498" y="4140"/>
                    <a:pt x="1542" y="4140"/>
                  </a:cubicBezTo>
                  <a:cubicBezTo>
                    <a:pt x="1586" y="4140"/>
                    <a:pt x="1601" y="4169"/>
                    <a:pt x="1572" y="4169"/>
                  </a:cubicBezTo>
                  <a:close/>
                  <a:moveTo>
                    <a:pt x="14373" y="4184"/>
                  </a:moveTo>
                  <a:cubicBezTo>
                    <a:pt x="14373" y="4199"/>
                    <a:pt x="14373" y="4213"/>
                    <a:pt x="14359" y="4213"/>
                  </a:cubicBezTo>
                  <a:cubicBezTo>
                    <a:pt x="14344" y="4213"/>
                    <a:pt x="14329" y="4199"/>
                    <a:pt x="14315" y="4184"/>
                  </a:cubicBezTo>
                  <a:cubicBezTo>
                    <a:pt x="14300" y="4155"/>
                    <a:pt x="14315" y="4140"/>
                    <a:pt x="14329" y="4140"/>
                  </a:cubicBezTo>
                  <a:cubicBezTo>
                    <a:pt x="14359" y="4140"/>
                    <a:pt x="14373" y="4169"/>
                    <a:pt x="14359" y="4184"/>
                  </a:cubicBezTo>
                  <a:close/>
                  <a:moveTo>
                    <a:pt x="9470" y="4243"/>
                  </a:moveTo>
                  <a:cubicBezTo>
                    <a:pt x="9470" y="4272"/>
                    <a:pt x="9455" y="4287"/>
                    <a:pt x="9426" y="4287"/>
                  </a:cubicBezTo>
                  <a:cubicBezTo>
                    <a:pt x="9411" y="4272"/>
                    <a:pt x="9396" y="4243"/>
                    <a:pt x="9411" y="4213"/>
                  </a:cubicBezTo>
                  <a:cubicBezTo>
                    <a:pt x="9440" y="4169"/>
                    <a:pt x="9470" y="4184"/>
                    <a:pt x="9470" y="4257"/>
                  </a:cubicBezTo>
                  <a:close/>
                  <a:moveTo>
                    <a:pt x="1836" y="4404"/>
                  </a:moveTo>
                  <a:cubicBezTo>
                    <a:pt x="1777" y="4478"/>
                    <a:pt x="1718" y="4434"/>
                    <a:pt x="1718" y="4316"/>
                  </a:cubicBezTo>
                  <a:cubicBezTo>
                    <a:pt x="1718" y="4199"/>
                    <a:pt x="1718" y="4228"/>
                    <a:pt x="1792" y="4287"/>
                  </a:cubicBezTo>
                  <a:cubicBezTo>
                    <a:pt x="1865" y="4346"/>
                    <a:pt x="1850" y="4390"/>
                    <a:pt x="1821" y="4419"/>
                  </a:cubicBezTo>
                  <a:close/>
                  <a:moveTo>
                    <a:pt x="18469" y="4257"/>
                  </a:moveTo>
                  <a:cubicBezTo>
                    <a:pt x="18469" y="4287"/>
                    <a:pt x="18455" y="4302"/>
                    <a:pt x="18411" y="4302"/>
                  </a:cubicBezTo>
                  <a:cubicBezTo>
                    <a:pt x="18352" y="4302"/>
                    <a:pt x="18337" y="4287"/>
                    <a:pt x="18352" y="4257"/>
                  </a:cubicBezTo>
                  <a:cubicBezTo>
                    <a:pt x="18352" y="4243"/>
                    <a:pt x="18381" y="4228"/>
                    <a:pt x="18411" y="4213"/>
                  </a:cubicBezTo>
                  <a:cubicBezTo>
                    <a:pt x="18425" y="4228"/>
                    <a:pt x="18455" y="4243"/>
                    <a:pt x="18455" y="4272"/>
                  </a:cubicBezTo>
                  <a:close/>
                  <a:moveTo>
                    <a:pt x="5095" y="4316"/>
                  </a:moveTo>
                  <a:cubicBezTo>
                    <a:pt x="5124" y="4375"/>
                    <a:pt x="5110" y="4390"/>
                    <a:pt x="5066" y="4346"/>
                  </a:cubicBezTo>
                  <a:cubicBezTo>
                    <a:pt x="5007" y="4302"/>
                    <a:pt x="4992" y="4257"/>
                    <a:pt x="5036" y="4257"/>
                  </a:cubicBezTo>
                  <a:cubicBezTo>
                    <a:pt x="5051" y="4272"/>
                    <a:pt x="5080" y="4302"/>
                    <a:pt x="5095" y="4331"/>
                  </a:cubicBezTo>
                  <a:close/>
                  <a:moveTo>
                    <a:pt x="1102" y="4742"/>
                  </a:moveTo>
                  <a:cubicBezTo>
                    <a:pt x="1072" y="4771"/>
                    <a:pt x="1058" y="4771"/>
                    <a:pt x="1058" y="4742"/>
                  </a:cubicBezTo>
                  <a:cubicBezTo>
                    <a:pt x="1058" y="4683"/>
                    <a:pt x="1102" y="4639"/>
                    <a:pt x="1131" y="4669"/>
                  </a:cubicBezTo>
                  <a:cubicBezTo>
                    <a:pt x="1160" y="4698"/>
                    <a:pt x="1116" y="4727"/>
                    <a:pt x="1087" y="4757"/>
                  </a:cubicBezTo>
                  <a:close/>
                  <a:moveTo>
                    <a:pt x="18880" y="4889"/>
                  </a:moveTo>
                  <a:cubicBezTo>
                    <a:pt x="18880" y="4918"/>
                    <a:pt x="18866" y="4933"/>
                    <a:pt x="18836" y="4933"/>
                  </a:cubicBezTo>
                  <a:cubicBezTo>
                    <a:pt x="18822" y="4933"/>
                    <a:pt x="18807" y="4918"/>
                    <a:pt x="18807" y="4889"/>
                  </a:cubicBezTo>
                  <a:cubicBezTo>
                    <a:pt x="18807" y="4874"/>
                    <a:pt x="18822" y="4874"/>
                    <a:pt x="18822" y="4874"/>
                  </a:cubicBezTo>
                  <a:cubicBezTo>
                    <a:pt x="18851" y="4859"/>
                    <a:pt x="18866" y="4874"/>
                    <a:pt x="18866" y="4903"/>
                  </a:cubicBezTo>
                  <a:close/>
                  <a:moveTo>
                    <a:pt x="1175" y="4992"/>
                  </a:moveTo>
                  <a:cubicBezTo>
                    <a:pt x="1175" y="5021"/>
                    <a:pt x="1160" y="5050"/>
                    <a:pt x="1131" y="5065"/>
                  </a:cubicBezTo>
                  <a:cubicBezTo>
                    <a:pt x="1116" y="5080"/>
                    <a:pt x="1087" y="5065"/>
                    <a:pt x="1087" y="5021"/>
                  </a:cubicBezTo>
                  <a:cubicBezTo>
                    <a:pt x="1087" y="4977"/>
                    <a:pt x="1116" y="4933"/>
                    <a:pt x="1131" y="4933"/>
                  </a:cubicBezTo>
                  <a:cubicBezTo>
                    <a:pt x="1146" y="4933"/>
                    <a:pt x="1160" y="4962"/>
                    <a:pt x="1160" y="4992"/>
                  </a:cubicBezTo>
                  <a:close/>
                  <a:moveTo>
                    <a:pt x="10248" y="4992"/>
                  </a:moveTo>
                  <a:cubicBezTo>
                    <a:pt x="10248" y="5021"/>
                    <a:pt x="10233" y="5036"/>
                    <a:pt x="10219" y="5021"/>
                  </a:cubicBezTo>
                  <a:cubicBezTo>
                    <a:pt x="10189" y="5006"/>
                    <a:pt x="10189" y="4977"/>
                    <a:pt x="10204" y="4962"/>
                  </a:cubicBezTo>
                  <a:cubicBezTo>
                    <a:pt x="10233" y="4933"/>
                    <a:pt x="10248" y="4933"/>
                    <a:pt x="10248" y="5006"/>
                  </a:cubicBezTo>
                  <a:close/>
                  <a:moveTo>
                    <a:pt x="18205" y="5021"/>
                  </a:moveTo>
                  <a:cubicBezTo>
                    <a:pt x="18205" y="5065"/>
                    <a:pt x="18088" y="5036"/>
                    <a:pt x="18058" y="4977"/>
                  </a:cubicBezTo>
                  <a:cubicBezTo>
                    <a:pt x="18044" y="4947"/>
                    <a:pt x="18073" y="4947"/>
                    <a:pt x="18117" y="4962"/>
                  </a:cubicBezTo>
                  <a:cubicBezTo>
                    <a:pt x="18176" y="4962"/>
                    <a:pt x="18205" y="5006"/>
                    <a:pt x="18205" y="5036"/>
                  </a:cubicBezTo>
                  <a:close/>
                  <a:moveTo>
                    <a:pt x="10468" y="5094"/>
                  </a:moveTo>
                  <a:cubicBezTo>
                    <a:pt x="10380" y="5124"/>
                    <a:pt x="10380" y="5109"/>
                    <a:pt x="10409" y="5036"/>
                  </a:cubicBezTo>
                  <a:cubicBezTo>
                    <a:pt x="10424" y="4977"/>
                    <a:pt x="10439" y="4977"/>
                    <a:pt x="10483" y="5021"/>
                  </a:cubicBezTo>
                  <a:cubicBezTo>
                    <a:pt x="10542" y="5050"/>
                    <a:pt x="10527" y="5080"/>
                    <a:pt x="10468" y="5109"/>
                  </a:cubicBezTo>
                  <a:close/>
                  <a:moveTo>
                    <a:pt x="9426" y="5065"/>
                  </a:moveTo>
                  <a:cubicBezTo>
                    <a:pt x="9426" y="5065"/>
                    <a:pt x="9411" y="5080"/>
                    <a:pt x="9367" y="5080"/>
                  </a:cubicBezTo>
                  <a:cubicBezTo>
                    <a:pt x="9338" y="5080"/>
                    <a:pt x="9308" y="5065"/>
                    <a:pt x="9308" y="5050"/>
                  </a:cubicBezTo>
                  <a:cubicBezTo>
                    <a:pt x="9308" y="5021"/>
                    <a:pt x="9338" y="5021"/>
                    <a:pt x="9367" y="5036"/>
                  </a:cubicBezTo>
                  <a:cubicBezTo>
                    <a:pt x="9411" y="5036"/>
                    <a:pt x="9426" y="5080"/>
                    <a:pt x="9426" y="5080"/>
                  </a:cubicBezTo>
                  <a:close/>
                  <a:moveTo>
                    <a:pt x="5653" y="5359"/>
                  </a:moveTo>
                  <a:cubicBezTo>
                    <a:pt x="5623" y="5388"/>
                    <a:pt x="5565" y="5300"/>
                    <a:pt x="5565" y="5212"/>
                  </a:cubicBezTo>
                  <a:lnTo>
                    <a:pt x="5565" y="5109"/>
                  </a:lnTo>
                  <a:lnTo>
                    <a:pt x="5609" y="5226"/>
                  </a:lnTo>
                  <a:cubicBezTo>
                    <a:pt x="5638" y="5300"/>
                    <a:pt x="5653" y="5359"/>
                    <a:pt x="5653" y="5373"/>
                  </a:cubicBezTo>
                  <a:close/>
                  <a:moveTo>
                    <a:pt x="18924" y="5226"/>
                  </a:moveTo>
                  <a:cubicBezTo>
                    <a:pt x="18924" y="5256"/>
                    <a:pt x="18910" y="5285"/>
                    <a:pt x="18880" y="5285"/>
                  </a:cubicBezTo>
                  <a:cubicBezTo>
                    <a:pt x="18851" y="5285"/>
                    <a:pt x="18851" y="5256"/>
                    <a:pt x="18866" y="5226"/>
                  </a:cubicBezTo>
                  <a:cubicBezTo>
                    <a:pt x="18880" y="5197"/>
                    <a:pt x="18895" y="5168"/>
                    <a:pt x="18910" y="5168"/>
                  </a:cubicBezTo>
                  <a:cubicBezTo>
                    <a:pt x="18910" y="5168"/>
                    <a:pt x="18910" y="5212"/>
                    <a:pt x="18910" y="5241"/>
                  </a:cubicBezTo>
                  <a:close/>
                  <a:moveTo>
                    <a:pt x="1249" y="5270"/>
                  </a:moveTo>
                  <a:cubicBezTo>
                    <a:pt x="1234" y="5314"/>
                    <a:pt x="1087" y="5329"/>
                    <a:pt x="1087" y="5285"/>
                  </a:cubicBezTo>
                  <a:cubicBezTo>
                    <a:pt x="1087" y="5241"/>
                    <a:pt x="1131" y="5212"/>
                    <a:pt x="1204" y="5226"/>
                  </a:cubicBezTo>
                  <a:cubicBezTo>
                    <a:pt x="1234" y="5241"/>
                    <a:pt x="1249" y="5256"/>
                    <a:pt x="1249" y="5270"/>
                  </a:cubicBezTo>
                  <a:close/>
                  <a:moveTo>
                    <a:pt x="10160" y="5476"/>
                  </a:moveTo>
                  <a:cubicBezTo>
                    <a:pt x="10145" y="5505"/>
                    <a:pt x="10130" y="5520"/>
                    <a:pt x="10101" y="5520"/>
                  </a:cubicBezTo>
                  <a:cubicBezTo>
                    <a:pt x="10072" y="5520"/>
                    <a:pt x="10072" y="5491"/>
                    <a:pt x="10101" y="5461"/>
                  </a:cubicBezTo>
                  <a:cubicBezTo>
                    <a:pt x="10145" y="5403"/>
                    <a:pt x="10204" y="5417"/>
                    <a:pt x="10160" y="5491"/>
                  </a:cubicBezTo>
                  <a:close/>
                  <a:moveTo>
                    <a:pt x="1278" y="5564"/>
                  </a:moveTo>
                  <a:cubicBezTo>
                    <a:pt x="1234" y="5740"/>
                    <a:pt x="1219" y="5755"/>
                    <a:pt x="1146" y="5652"/>
                  </a:cubicBezTo>
                  <a:cubicBezTo>
                    <a:pt x="1072" y="5564"/>
                    <a:pt x="1072" y="5505"/>
                    <a:pt x="1146" y="5535"/>
                  </a:cubicBezTo>
                  <a:cubicBezTo>
                    <a:pt x="1190" y="5549"/>
                    <a:pt x="1219" y="5535"/>
                    <a:pt x="1234" y="5505"/>
                  </a:cubicBezTo>
                  <a:cubicBezTo>
                    <a:pt x="1263" y="5403"/>
                    <a:pt x="1293" y="5447"/>
                    <a:pt x="1263" y="5579"/>
                  </a:cubicBezTo>
                  <a:close/>
                  <a:moveTo>
                    <a:pt x="5315" y="5593"/>
                  </a:moveTo>
                  <a:cubicBezTo>
                    <a:pt x="5300" y="5623"/>
                    <a:pt x="5271" y="5637"/>
                    <a:pt x="5242" y="5637"/>
                  </a:cubicBezTo>
                  <a:cubicBezTo>
                    <a:pt x="5212" y="5637"/>
                    <a:pt x="5212" y="5623"/>
                    <a:pt x="5242" y="5579"/>
                  </a:cubicBezTo>
                  <a:cubicBezTo>
                    <a:pt x="5286" y="5520"/>
                    <a:pt x="5345" y="5549"/>
                    <a:pt x="5300" y="5608"/>
                  </a:cubicBezTo>
                  <a:close/>
                  <a:moveTo>
                    <a:pt x="13904" y="5740"/>
                  </a:moveTo>
                  <a:cubicBezTo>
                    <a:pt x="13948" y="5814"/>
                    <a:pt x="13948" y="5843"/>
                    <a:pt x="13918" y="5887"/>
                  </a:cubicBezTo>
                  <a:cubicBezTo>
                    <a:pt x="13845" y="5946"/>
                    <a:pt x="13786" y="5887"/>
                    <a:pt x="13786" y="5755"/>
                  </a:cubicBezTo>
                  <a:cubicBezTo>
                    <a:pt x="13786" y="5623"/>
                    <a:pt x="13815" y="5623"/>
                    <a:pt x="13889" y="5755"/>
                  </a:cubicBezTo>
                  <a:close/>
                  <a:moveTo>
                    <a:pt x="14300" y="5843"/>
                  </a:moveTo>
                  <a:cubicBezTo>
                    <a:pt x="14300" y="5858"/>
                    <a:pt x="14285" y="5872"/>
                    <a:pt x="14256" y="5872"/>
                  </a:cubicBezTo>
                  <a:cubicBezTo>
                    <a:pt x="14241" y="5872"/>
                    <a:pt x="14226" y="5858"/>
                    <a:pt x="14241" y="5843"/>
                  </a:cubicBezTo>
                  <a:cubicBezTo>
                    <a:pt x="14256" y="5814"/>
                    <a:pt x="14271" y="5799"/>
                    <a:pt x="14285" y="5799"/>
                  </a:cubicBezTo>
                  <a:cubicBezTo>
                    <a:pt x="14300" y="5799"/>
                    <a:pt x="14285" y="5828"/>
                    <a:pt x="14285" y="5858"/>
                  </a:cubicBezTo>
                  <a:close/>
                  <a:moveTo>
                    <a:pt x="573" y="6269"/>
                  </a:moveTo>
                  <a:cubicBezTo>
                    <a:pt x="573" y="6313"/>
                    <a:pt x="544" y="6298"/>
                    <a:pt x="500" y="6254"/>
                  </a:cubicBezTo>
                  <a:cubicBezTo>
                    <a:pt x="441" y="6210"/>
                    <a:pt x="441" y="6166"/>
                    <a:pt x="456" y="6151"/>
                  </a:cubicBezTo>
                  <a:cubicBezTo>
                    <a:pt x="470" y="6107"/>
                    <a:pt x="588" y="6225"/>
                    <a:pt x="559" y="6283"/>
                  </a:cubicBezTo>
                  <a:close/>
                  <a:moveTo>
                    <a:pt x="1058" y="6239"/>
                  </a:moveTo>
                  <a:cubicBezTo>
                    <a:pt x="1043" y="6283"/>
                    <a:pt x="1028" y="6313"/>
                    <a:pt x="1028" y="6283"/>
                  </a:cubicBezTo>
                  <a:cubicBezTo>
                    <a:pt x="1028" y="6225"/>
                    <a:pt x="1058" y="6107"/>
                    <a:pt x="1087" y="6122"/>
                  </a:cubicBezTo>
                  <a:cubicBezTo>
                    <a:pt x="1102" y="6151"/>
                    <a:pt x="1072" y="6195"/>
                    <a:pt x="1043" y="6254"/>
                  </a:cubicBezTo>
                  <a:close/>
                  <a:moveTo>
                    <a:pt x="837" y="6313"/>
                  </a:moveTo>
                  <a:cubicBezTo>
                    <a:pt x="852" y="6327"/>
                    <a:pt x="837" y="6357"/>
                    <a:pt x="823" y="6357"/>
                  </a:cubicBezTo>
                  <a:cubicBezTo>
                    <a:pt x="808" y="6357"/>
                    <a:pt x="779" y="6327"/>
                    <a:pt x="779" y="6313"/>
                  </a:cubicBezTo>
                  <a:cubicBezTo>
                    <a:pt x="779" y="6283"/>
                    <a:pt x="779" y="6269"/>
                    <a:pt x="793" y="6269"/>
                  </a:cubicBezTo>
                  <a:cubicBezTo>
                    <a:pt x="823" y="6269"/>
                    <a:pt x="823" y="6298"/>
                    <a:pt x="823" y="6327"/>
                  </a:cubicBezTo>
                  <a:close/>
                  <a:moveTo>
                    <a:pt x="9514" y="6518"/>
                  </a:moveTo>
                  <a:cubicBezTo>
                    <a:pt x="9514" y="6548"/>
                    <a:pt x="9499" y="6562"/>
                    <a:pt x="9485" y="6562"/>
                  </a:cubicBezTo>
                  <a:cubicBezTo>
                    <a:pt x="9455" y="6577"/>
                    <a:pt x="9440" y="6562"/>
                    <a:pt x="9440" y="6548"/>
                  </a:cubicBezTo>
                  <a:cubicBezTo>
                    <a:pt x="9440" y="6533"/>
                    <a:pt x="9455" y="6518"/>
                    <a:pt x="9470" y="6518"/>
                  </a:cubicBezTo>
                  <a:cubicBezTo>
                    <a:pt x="9485" y="6518"/>
                    <a:pt x="9499" y="6533"/>
                    <a:pt x="9499" y="6533"/>
                  </a:cubicBezTo>
                  <a:close/>
                  <a:moveTo>
                    <a:pt x="9323" y="6753"/>
                  </a:moveTo>
                  <a:cubicBezTo>
                    <a:pt x="9323" y="6768"/>
                    <a:pt x="9308" y="6783"/>
                    <a:pt x="9279" y="6783"/>
                  </a:cubicBezTo>
                  <a:cubicBezTo>
                    <a:pt x="9264" y="6783"/>
                    <a:pt x="9235" y="6768"/>
                    <a:pt x="9235" y="6753"/>
                  </a:cubicBezTo>
                  <a:cubicBezTo>
                    <a:pt x="9235" y="6724"/>
                    <a:pt x="9264" y="6709"/>
                    <a:pt x="9279" y="6709"/>
                  </a:cubicBezTo>
                  <a:cubicBezTo>
                    <a:pt x="9308" y="6709"/>
                    <a:pt x="9323" y="6739"/>
                    <a:pt x="9308" y="6753"/>
                  </a:cubicBezTo>
                  <a:close/>
                  <a:moveTo>
                    <a:pt x="793" y="6959"/>
                  </a:moveTo>
                  <a:cubicBezTo>
                    <a:pt x="823" y="7003"/>
                    <a:pt x="793" y="7017"/>
                    <a:pt x="749" y="7017"/>
                  </a:cubicBezTo>
                  <a:cubicBezTo>
                    <a:pt x="661" y="7017"/>
                    <a:pt x="647" y="6973"/>
                    <a:pt x="691" y="6929"/>
                  </a:cubicBezTo>
                  <a:cubicBezTo>
                    <a:pt x="749" y="6885"/>
                    <a:pt x="764" y="6915"/>
                    <a:pt x="779" y="6973"/>
                  </a:cubicBezTo>
                  <a:close/>
                  <a:moveTo>
                    <a:pt x="4977" y="6988"/>
                  </a:moveTo>
                  <a:cubicBezTo>
                    <a:pt x="4977" y="7003"/>
                    <a:pt x="4977" y="7017"/>
                    <a:pt x="4963" y="7017"/>
                  </a:cubicBezTo>
                  <a:cubicBezTo>
                    <a:pt x="4948" y="7017"/>
                    <a:pt x="4933" y="7003"/>
                    <a:pt x="4919" y="6988"/>
                  </a:cubicBezTo>
                  <a:cubicBezTo>
                    <a:pt x="4904" y="6959"/>
                    <a:pt x="4919" y="6944"/>
                    <a:pt x="4933" y="6944"/>
                  </a:cubicBezTo>
                  <a:cubicBezTo>
                    <a:pt x="4948" y="6944"/>
                    <a:pt x="4963" y="6973"/>
                    <a:pt x="4963" y="7003"/>
                  </a:cubicBezTo>
                  <a:close/>
                  <a:moveTo>
                    <a:pt x="294" y="7326"/>
                  </a:moveTo>
                  <a:cubicBezTo>
                    <a:pt x="294" y="7370"/>
                    <a:pt x="294" y="7384"/>
                    <a:pt x="280" y="7384"/>
                  </a:cubicBezTo>
                  <a:cubicBezTo>
                    <a:pt x="265" y="7384"/>
                    <a:pt x="250" y="7370"/>
                    <a:pt x="236" y="7326"/>
                  </a:cubicBezTo>
                  <a:cubicBezTo>
                    <a:pt x="221" y="7296"/>
                    <a:pt x="236" y="7267"/>
                    <a:pt x="250" y="7267"/>
                  </a:cubicBezTo>
                  <a:cubicBezTo>
                    <a:pt x="265" y="7267"/>
                    <a:pt x="294" y="7296"/>
                    <a:pt x="294" y="7326"/>
                  </a:cubicBezTo>
                  <a:close/>
                  <a:moveTo>
                    <a:pt x="764" y="7810"/>
                  </a:moveTo>
                  <a:cubicBezTo>
                    <a:pt x="735" y="7825"/>
                    <a:pt x="705" y="7825"/>
                    <a:pt x="676" y="7810"/>
                  </a:cubicBezTo>
                  <a:cubicBezTo>
                    <a:pt x="647" y="7796"/>
                    <a:pt x="661" y="7781"/>
                    <a:pt x="705" y="7781"/>
                  </a:cubicBezTo>
                  <a:cubicBezTo>
                    <a:pt x="749" y="7781"/>
                    <a:pt x="779" y="7810"/>
                    <a:pt x="764" y="78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8" name="Google Shape;448;p14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4"/>
          <p:cNvSpPr txBox="1">
            <a:spLocks noGrp="1"/>
          </p:cNvSpPr>
          <p:nvPr>
            <p:ph type="title" idx="2"/>
          </p:nvPr>
        </p:nvSpPr>
        <p:spPr>
          <a:xfrm>
            <a:off x="960125" y="3044250"/>
            <a:ext cx="21822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subTitle" idx="1"/>
          </p:nvPr>
        </p:nvSpPr>
        <p:spPr>
          <a:xfrm>
            <a:off x="960125" y="3594075"/>
            <a:ext cx="21822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4"/>
          <p:cNvSpPr txBox="1">
            <a:spLocks noGrp="1"/>
          </p:cNvSpPr>
          <p:nvPr>
            <p:ph type="title" idx="3"/>
          </p:nvPr>
        </p:nvSpPr>
        <p:spPr>
          <a:xfrm>
            <a:off x="3480900" y="3044250"/>
            <a:ext cx="21822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452" name="Google Shape;452;p14"/>
          <p:cNvSpPr txBox="1">
            <a:spLocks noGrp="1"/>
          </p:cNvSpPr>
          <p:nvPr>
            <p:ph type="subTitle" idx="4"/>
          </p:nvPr>
        </p:nvSpPr>
        <p:spPr>
          <a:xfrm>
            <a:off x="3480900" y="3594075"/>
            <a:ext cx="21822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14"/>
          <p:cNvSpPr txBox="1">
            <a:spLocks noGrp="1"/>
          </p:cNvSpPr>
          <p:nvPr>
            <p:ph type="title" idx="5"/>
          </p:nvPr>
        </p:nvSpPr>
        <p:spPr>
          <a:xfrm>
            <a:off x="6001675" y="3044250"/>
            <a:ext cx="21822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454" name="Google Shape;454;p14"/>
          <p:cNvSpPr txBox="1">
            <a:spLocks noGrp="1"/>
          </p:cNvSpPr>
          <p:nvPr>
            <p:ph type="subTitle" idx="6"/>
          </p:nvPr>
        </p:nvSpPr>
        <p:spPr>
          <a:xfrm>
            <a:off x="6001675" y="3594075"/>
            <a:ext cx="21822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14"/>
          <p:cNvGrpSpPr/>
          <p:nvPr/>
        </p:nvGrpSpPr>
        <p:grpSpPr>
          <a:xfrm rot="-3815310">
            <a:off x="97873" y="3891712"/>
            <a:ext cx="1231249" cy="2269164"/>
            <a:chOff x="8566812" y="1422562"/>
            <a:chExt cx="426474" cy="785982"/>
          </a:xfrm>
        </p:grpSpPr>
        <p:sp>
          <p:nvSpPr>
            <p:cNvPr id="456" name="Google Shape;456;p14"/>
            <p:cNvSpPr/>
            <p:nvPr/>
          </p:nvSpPr>
          <p:spPr>
            <a:xfrm>
              <a:off x="8909530" y="1422562"/>
              <a:ext cx="30284" cy="71179"/>
            </a:xfrm>
            <a:custGeom>
              <a:avLst/>
              <a:gdLst/>
              <a:ahLst/>
              <a:cxnLst/>
              <a:rect l="l" t="t" r="r" b="b"/>
              <a:pathLst>
                <a:path w="956" h="2247" extrusionOk="0">
                  <a:moveTo>
                    <a:pt x="412" y="59"/>
                  </a:moveTo>
                  <a:lnTo>
                    <a:pt x="265" y="118"/>
                  </a:lnTo>
                  <a:cubicBezTo>
                    <a:pt x="221" y="177"/>
                    <a:pt x="177" y="235"/>
                    <a:pt x="148" y="309"/>
                  </a:cubicBezTo>
                  <a:cubicBezTo>
                    <a:pt x="45" y="514"/>
                    <a:pt x="16" y="735"/>
                    <a:pt x="16" y="955"/>
                  </a:cubicBezTo>
                  <a:cubicBezTo>
                    <a:pt x="1" y="1234"/>
                    <a:pt x="16" y="1527"/>
                    <a:pt x="60" y="1821"/>
                  </a:cubicBezTo>
                  <a:cubicBezTo>
                    <a:pt x="74" y="1821"/>
                    <a:pt x="74" y="1821"/>
                    <a:pt x="74" y="1836"/>
                  </a:cubicBezTo>
                  <a:cubicBezTo>
                    <a:pt x="74" y="1850"/>
                    <a:pt x="104" y="1850"/>
                    <a:pt x="133" y="1850"/>
                  </a:cubicBezTo>
                  <a:cubicBezTo>
                    <a:pt x="192" y="1836"/>
                    <a:pt x="236" y="1865"/>
                    <a:pt x="236" y="1924"/>
                  </a:cubicBezTo>
                  <a:cubicBezTo>
                    <a:pt x="236" y="1968"/>
                    <a:pt x="118" y="1968"/>
                    <a:pt x="74" y="1924"/>
                  </a:cubicBezTo>
                  <a:cubicBezTo>
                    <a:pt x="16" y="1850"/>
                    <a:pt x="16" y="1909"/>
                    <a:pt x="74" y="2012"/>
                  </a:cubicBezTo>
                  <a:cubicBezTo>
                    <a:pt x="133" y="2115"/>
                    <a:pt x="353" y="2247"/>
                    <a:pt x="368" y="2203"/>
                  </a:cubicBezTo>
                  <a:cubicBezTo>
                    <a:pt x="383" y="2173"/>
                    <a:pt x="397" y="2159"/>
                    <a:pt x="412" y="2173"/>
                  </a:cubicBezTo>
                  <a:cubicBezTo>
                    <a:pt x="441" y="2173"/>
                    <a:pt x="456" y="2159"/>
                    <a:pt x="456" y="2144"/>
                  </a:cubicBezTo>
                  <a:cubicBezTo>
                    <a:pt x="471" y="2100"/>
                    <a:pt x="500" y="2071"/>
                    <a:pt x="529" y="2056"/>
                  </a:cubicBezTo>
                  <a:cubicBezTo>
                    <a:pt x="559" y="2026"/>
                    <a:pt x="588" y="1982"/>
                    <a:pt x="573" y="1953"/>
                  </a:cubicBezTo>
                  <a:cubicBezTo>
                    <a:pt x="573" y="1924"/>
                    <a:pt x="573" y="1894"/>
                    <a:pt x="603" y="1880"/>
                  </a:cubicBezTo>
                  <a:cubicBezTo>
                    <a:pt x="632" y="1836"/>
                    <a:pt x="632" y="1836"/>
                    <a:pt x="662" y="1880"/>
                  </a:cubicBezTo>
                  <a:cubicBezTo>
                    <a:pt x="676" y="1924"/>
                    <a:pt x="691" y="1924"/>
                    <a:pt x="720" y="1836"/>
                  </a:cubicBezTo>
                  <a:cubicBezTo>
                    <a:pt x="750" y="1777"/>
                    <a:pt x="750" y="1718"/>
                    <a:pt x="764" y="1659"/>
                  </a:cubicBezTo>
                  <a:cubicBezTo>
                    <a:pt x="750" y="1630"/>
                    <a:pt x="764" y="1601"/>
                    <a:pt x="794" y="1571"/>
                  </a:cubicBezTo>
                  <a:cubicBezTo>
                    <a:pt x="808" y="1557"/>
                    <a:pt x="808" y="1527"/>
                    <a:pt x="794" y="1513"/>
                  </a:cubicBezTo>
                  <a:cubicBezTo>
                    <a:pt x="794" y="1498"/>
                    <a:pt x="794" y="1469"/>
                    <a:pt x="808" y="1469"/>
                  </a:cubicBezTo>
                  <a:cubicBezTo>
                    <a:pt x="867" y="1469"/>
                    <a:pt x="926" y="1175"/>
                    <a:pt x="926" y="1013"/>
                  </a:cubicBezTo>
                  <a:cubicBezTo>
                    <a:pt x="911" y="955"/>
                    <a:pt x="926" y="896"/>
                    <a:pt x="940" y="837"/>
                  </a:cubicBezTo>
                  <a:cubicBezTo>
                    <a:pt x="955" y="764"/>
                    <a:pt x="955" y="676"/>
                    <a:pt x="955" y="588"/>
                  </a:cubicBezTo>
                  <a:cubicBezTo>
                    <a:pt x="955" y="338"/>
                    <a:pt x="926" y="265"/>
                    <a:pt x="794" y="206"/>
                  </a:cubicBezTo>
                  <a:cubicBezTo>
                    <a:pt x="764" y="177"/>
                    <a:pt x="735" y="147"/>
                    <a:pt x="735" y="133"/>
                  </a:cubicBezTo>
                  <a:cubicBezTo>
                    <a:pt x="735" y="74"/>
                    <a:pt x="617" y="1"/>
                    <a:pt x="544" y="1"/>
                  </a:cubicBezTo>
                  <a:cubicBezTo>
                    <a:pt x="500" y="15"/>
                    <a:pt x="441" y="30"/>
                    <a:pt x="397" y="45"/>
                  </a:cubicBezTo>
                  <a:close/>
                  <a:moveTo>
                    <a:pt x="250" y="323"/>
                  </a:moveTo>
                  <a:cubicBezTo>
                    <a:pt x="221" y="338"/>
                    <a:pt x="221" y="338"/>
                    <a:pt x="221" y="309"/>
                  </a:cubicBezTo>
                  <a:cubicBezTo>
                    <a:pt x="221" y="279"/>
                    <a:pt x="250" y="221"/>
                    <a:pt x="265" y="265"/>
                  </a:cubicBezTo>
                  <a:cubicBezTo>
                    <a:pt x="265" y="279"/>
                    <a:pt x="265" y="309"/>
                    <a:pt x="250" y="323"/>
                  </a:cubicBezTo>
                  <a:close/>
                  <a:moveTo>
                    <a:pt x="735" y="265"/>
                  </a:moveTo>
                  <a:cubicBezTo>
                    <a:pt x="735" y="265"/>
                    <a:pt x="735" y="279"/>
                    <a:pt x="720" y="279"/>
                  </a:cubicBezTo>
                  <a:cubicBezTo>
                    <a:pt x="706" y="279"/>
                    <a:pt x="691" y="279"/>
                    <a:pt x="691" y="265"/>
                  </a:cubicBezTo>
                  <a:cubicBezTo>
                    <a:pt x="691" y="235"/>
                    <a:pt x="691" y="235"/>
                    <a:pt x="706" y="235"/>
                  </a:cubicBezTo>
                  <a:cubicBezTo>
                    <a:pt x="720" y="235"/>
                    <a:pt x="720" y="250"/>
                    <a:pt x="735" y="265"/>
                  </a:cubicBezTo>
                  <a:close/>
                  <a:moveTo>
                    <a:pt x="559" y="1542"/>
                  </a:moveTo>
                  <a:cubicBezTo>
                    <a:pt x="544" y="1557"/>
                    <a:pt x="529" y="1571"/>
                    <a:pt x="515" y="1571"/>
                  </a:cubicBezTo>
                  <a:cubicBezTo>
                    <a:pt x="500" y="1571"/>
                    <a:pt x="500" y="1557"/>
                    <a:pt x="500" y="1542"/>
                  </a:cubicBezTo>
                  <a:cubicBezTo>
                    <a:pt x="515" y="1527"/>
                    <a:pt x="529" y="1513"/>
                    <a:pt x="559" y="1513"/>
                  </a:cubicBezTo>
                  <a:cubicBezTo>
                    <a:pt x="573" y="1513"/>
                    <a:pt x="573" y="1527"/>
                    <a:pt x="559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8752347" y="1432794"/>
              <a:ext cx="40040" cy="93512"/>
            </a:xfrm>
            <a:custGeom>
              <a:avLst/>
              <a:gdLst/>
              <a:ahLst/>
              <a:cxnLst/>
              <a:rect l="l" t="t" r="r" b="b"/>
              <a:pathLst>
                <a:path w="1264" h="2952" extrusionOk="0">
                  <a:moveTo>
                    <a:pt x="500" y="74"/>
                  </a:moveTo>
                  <a:cubicBezTo>
                    <a:pt x="500" y="89"/>
                    <a:pt x="456" y="103"/>
                    <a:pt x="397" y="103"/>
                  </a:cubicBezTo>
                  <a:cubicBezTo>
                    <a:pt x="353" y="103"/>
                    <a:pt x="309" y="118"/>
                    <a:pt x="294" y="147"/>
                  </a:cubicBezTo>
                  <a:cubicBezTo>
                    <a:pt x="280" y="191"/>
                    <a:pt x="250" y="235"/>
                    <a:pt x="221" y="279"/>
                  </a:cubicBezTo>
                  <a:cubicBezTo>
                    <a:pt x="177" y="309"/>
                    <a:pt x="162" y="353"/>
                    <a:pt x="148" y="397"/>
                  </a:cubicBezTo>
                  <a:cubicBezTo>
                    <a:pt x="148" y="456"/>
                    <a:pt x="118" y="514"/>
                    <a:pt x="89" y="558"/>
                  </a:cubicBezTo>
                  <a:cubicBezTo>
                    <a:pt x="30" y="646"/>
                    <a:pt x="1" y="735"/>
                    <a:pt x="15" y="837"/>
                  </a:cubicBezTo>
                  <a:cubicBezTo>
                    <a:pt x="15" y="881"/>
                    <a:pt x="15" y="940"/>
                    <a:pt x="30" y="999"/>
                  </a:cubicBezTo>
                  <a:cubicBezTo>
                    <a:pt x="59" y="984"/>
                    <a:pt x="89" y="969"/>
                    <a:pt x="118" y="955"/>
                  </a:cubicBezTo>
                  <a:cubicBezTo>
                    <a:pt x="148" y="925"/>
                    <a:pt x="177" y="911"/>
                    <a:pt x="177" y="925"/>
                  </a:cubicBezTo>
                  <a:cubicBezTo>
                    <a:pt x="177" y="940"/>
                    <a:pt x="148" y="969"/>
                    <a:pt x="103" y="999"/>
                  </a:cubicBezTo>
                  <a:cubicBezTo>
                    <a:pt x="74" y="1013"/>
                    <a:pt x="30" y="1102"/>
                    <a:pt x="89" y="1072"/>
                  </a:cubicBezTo>
                  <a:cubicBezTo>
                    <a:pt x="103" y="1072"/>
                    <a:pt x="103" y="1058"/>
                    <a:pt x="103" y="1043"/>
                  </a:cubicBezTo>
                  <a:cubicBezTo>
                    <a:pt x="103" y="1028"/>
                    <a:pt x="118" y="1028"/>
                    <a:pt x="133" y="1058"/>
                  </a:cubicBezTo>
                  <a:cubicBezTo>
                    <a:pt x="162" y="1072"/>
                    <a:pt x="177" y="1087"/>
                    <a:pt x="133" y="1116"/>
                  </a:cubicBezTo>
                  <a:cubicBezTo>
                    <a:pt x="103" y="1146"/>
                    <a:pt x="89" y="1146"/>
                    <a:pt x="74" y="1116"/>
                  </a:cubicBezTo>
                  <a:cubicBezTo>
                    <a:pt x="30" y="1058"/>
                    <a:pt x="15" y="1160"/>
                    <a:pt x="30" y="1336"/>
                  </a:cubicBezTo>
                  <a:cubicBezTo>
                    <a:pt x="45" y="1439"/>
                    <a:pt x="59" y="1542"/>
                    <a:pt x="45" y="1630"/>
                  </a:cubicBezTo>
                  <a:cubicBezTo>
                    <a:pt x="45" y="1733"/>
                    <a:pt x="45" y="1733"/>
                    <a:pt x="103" y="1718"/>
                  </a:cubicBezTo>
                  <a:cubicBezTo>
                    <a:pt x="162" y="1703"/>
                    <a:pt x="162" y="1718"/>
                    <a:pt x="162" y="1718"/>
                  </a:cubicBezTo>
                  <a:cubicBezTo>
                    <a:pt x="162" y="1718"/>
                    <a:pt x="162" y="1777"/>
                    <a:pt x="162" y="1806"/>
                  </a:cubicBezTo>
                  <a:cubicBezTo>
                    <a:pt x="162" y="1880"/>
                    <a:pt x="162" y="1880"/>
                    <a:pt x="103" y="1821"/>
                  </a:cubicBezTo>
                  <a:cubicBezTo>
                    <a:pt x="45" y="1762"/>
                    <a:pt x="59" y="1792"/>
                    <a:pt x="74" y="2100"/>
                  </a:cubicBezTo>
                  <a:cubicBezTo>
                    <a:pt x="74" y="2217"/>
                    <a:pt x="89" y="2349"/>
                    <a:pt x="133" y="2452"/>
                  </a:cubicBezTo>
                  <a:cubicBezTo>
                    <a:pt x="148" y="2467"/>
                    <a:pt x="148" y="2482"/>
                    <a:pt x="133" y="2496"/>
                  </a:cubicBezTo>
                  <a:cubicBezTo>
                    <a:pt x="133" y="2511"/>
                    <a:pt x="133" y="2540"/>
                    <a:pt x="162" y="2570"/>
                  </a:cubicBezTo>
                  <a:cubicBezTo>
                    <a:pt x="192" y="2599"/>
                    <a:pt x="206" y="2628"/>
                    <a:pt x="177" y="2643"/>
                  </a:cubicBezTo>
                  <a:cubicBezTo>
                    <a:pt x="148" y="2658"/>
                    <a:pt x="148" y="2672"/>
                    <a:pt x="177" y="2731"/>
                  </a:cubicBezTo>
                  <a:cubicBezTo>
                    <a:pt x="206" y="2775"/>
                    <a:pt x="236" y="2790"/>
                    <a:pt x="250" y="2790"/>
                  </a:cubicBezTo>
                  <a:cubicBezTo>
                    <a:pt x="280" y="2805"/>
                    <a:pt x="324" y="2819"/>
                    <a:pt x="338" y="2849"/>
                  </a:cubicBezTo>
                  <a:cubicBezTo>
                    <a:pt x="368" y="2893"/>
                    <a:pt x="412" y="2907"/>
                    <a:pt x="441" y="2907"/>
                  </a:cubicBezTo>
                  <a:cubicBezTo>
                    <a:pt x="471" y="2893"/>
                    <a:pt x="485" y="2907"/>
                    <a:pt x="471" y="2922"/>
                  </a:cubicBezTo>
                  <a:cubicBezTo>
                    <a:pt x="456" y="2937"/>
                    <a:pt x="471" y="2951"/>
                    <a:pt x="515" y="2937"/>
                  </a:cubicBezTo>
                  <a:cubicBezTo>
                    <a:pt x="559" y="2937"/>
                    <a:pt x="617" y="2922"/>
                    <a:pt x="661" y="2922"/>
                  </a:cubicBezTo>
                  <a:cubicBezTo>
                    <a:pt x="749" y="2922"/>
                    <a:pt x="808" y="2878"/>
                    <a:pt x="867" y="2819"/>
                  </a:cubicBezTo>
                  <a:cubicBezTo>
                    <a:pt x="999" y="2702"/>
                    <a:pt x="1102" y="2555"/>
                    <a:pt x="1161" y="2379"/>
                  </a:cubicBezTo>
                  <a:cubicBezTo>
                    <a:pt x="1219" y="2232"/>
                    <a:pt x="1234" y="2188"/>
                    <a:pt x="1205" y="2159"/>
                  </a:cubicBezTo>
                  <a:cubicBezTo>
                    <a:pt x="1175" y="2129"/>
                    <a:pt x="1161" y="2085"/>
                    <a:pt x="1146" y="2056"/>
                  </a:cubicBezTo>
                  <a:cubicBezTo>
                    <a:pt x="1146" y="1997"/>
                    <a:pt x="1146" y="1982"/>
                    <a:pt x="1175" y="2012"/>
                  </a:cubicBezTo>
                  <a:cubicBezTo>
                    <a:pt x="1190" y="2026"/>
                    <a:pt x="1205" y="2026"/>
                    <a:pt x="1234" y="2026"/>
                  </a:cubicBezTo>
                  <a:cubicBezTo>
                    <a:pt x="1263" y="1997"/>
                    <a:pt x="1263" y="1836"/>
                    <a:pt x="1234" y="1792"/>
                  </a:cubicBezTo>
                  <a:cubicBezTo>
                    <a:pt x="1190" y="1748"/>
                    <a:pt x="1205" y="1748"/>
                    <a:pt x="1234" y="1733"/>
                  </a:cubicBezTo>
                  <a:cubicBezTo>
                    <a:pt x="1249" y="1718"/>
                    <a:pt x="1249" y="1703"/>
                    <a:pt x="1234" y="1703"/>
                  </a:cubicBezTo>
                  <a:cubicBezTo>
                    <a:pt x="1219" y="1703"/>
                    <a:pt x="1205" y="1674"/>
                    <a:pt x="1190" y="1645"/>
                  </a:cubicBezTo>
                  <a:cubicBezTo>
                    <a:pt x="1175" y="1615"/>
                    <a:pt x="1190" y="1601"/>
                    <a:pt x="1219" y="1630"/>
                  </a:cubicBezTo>
                  <a:cubicBezTo>
                    <a:pt x="1249" y="1645"/>
                    <a:pt x="1263" y="1483"/>
                    <a:pt x="1205" y="1072"/>
                  </a:cubicBezTo>
                  <a:cubicBezTo>
                    <a:pt x="1072" y="382"/>
                    <a:pt x="1043" y="250"/>
                    <a:pt x="926" y="250"/>
                  </a:cubicBezTo>
                  <a:cubicBezTo>
                    <a:pt x="882" y="250"/>
                    <a:pt x="867" y="250"/>
                    <a:pt x="882" y="235"/>
                  </a:cubicBezTo>
                  <a:cubicBezTo>
                    <a:pt x="896" y="221"/>
                    <a:pt x="882" y="191"/>
                    <a:pt x="838" y="162"/>
                  </a:cubicBezTo>
                  <a:cubicBezTo>
                    <a:pt x="808" y="147"/>
                    <a:pt x="793" y="118"/>
                    <a:pt x="779" y="74"/>
                  </a:cubicBezTo>
                  <a:cubicBezTo>
                    <a:pt x="764" y="59"/>
                    <a:pt x="749" y="30"/>
                    <a:pt x="720" y="30"/>
                  </a:cubicBezTo>
                  <a:cubicBezTo>
                    <a:pt x="705" y="30"/>
                    <a:pt x="705" y="45"/>
                    <a:pt x="705" y="74"/>
                  </a:cubicBezTo>
                  <a:cubicBezTo>
                    <a:pt x="720" y="103"/>
                    <a:pt x="705" y="118"/>
                    <a:pt x="705" y="118"/>
                  </a:cubicBezTo>
                  <a:cubicBezTo>
                    <a:pt x="691" y="118"/>
                    <a:pt x="676" y="89"/>
                    <a:pt x="661" y="59"/>
                  </a:cubicBezTo>
                  <a:cubicBezTo>
                    <a:pt x="632" y="0"/>
                    <a:pt x="515" y="0"/>
                    <a:pt x="500" y="59"/>
                  </a:cubicBezTo>
                  <a:close/>
                  <a:moveTo>
                    <a:pt x="441" y="250"/>
                  </a:moveTo>
                  <a:cubicBezTo>
                    <a:pt x="441" y="265"/>
                    <a:pt x="412" y="265"/>
                    <a:pt x="397" y="279"/>
                  </a:cubicBezTo>
                  <a:cubicBezTo>
                    <a:pt x="382" y="279"/>
                    <a:pt x="382" y="265"/>
                    <a:pt x="382" y="250"/>
                  </a:cubicBezTo>
                  <a:cubicBezTo>
                    <a:pt x="397" y="235"/>
                    <a:pt x="412" y="221"/>
                    <a:pt x="441" y="221"/>
                  </a:cubicBezTo>
                  <a:cubicBezTo>
                    <a:pt x="456" y="221"/>
                    <a:pt x="456" y="235"/>
                    <a:pt x="441" y="250"/>
                  </a:cubicBezTo>
                  <a:close/>
                  <a:moveTo>
                    <a:pt x="867" y="368"/>
                  </a:moveTo>
                  <a:cubicBezTo>
                    <a:pt x="852" y="382"/>
                    <a:pt x="838" y="397"/>
                    <a:pt x="808" y="412"/>
                  </a:cubicBezTo>
                  <a:cubicBezTo>
                    <a:pt x="779" y="412"/>
                    <a:pt x="764" y="397"/>
                    <a:pt x="764" y="338"/>
                  </a:cubicBezTo>
                  <a:cubicBezTo>
                    <a:pt x="764" y="294"/>
                    <a:pt x="764" y="279"/>
                    <a:pt x="823" y="294"/>
                  </a:cubicBezTo>
                  <a:cubicBezTo>
                    <a:pt x="882" y="323"/>
                    <a:pt x="882" y="353"/>
                    <a:pt x="867" y="368"/>
                  </a:cubicBezTo>
                  <a:close/>
                  <a:moveTo>
                    <a:pt x="1043" y="412"/>
                  </a:moveTo>
                  <a:cubicBezTo>
                    <a:pt x="1043" y="426"/>
                    <a:pt x="1043" y="441"/>
                    <a:pt x="1028" y="441"/>
                  </a:cubicBezTo>
                  <a:cubicBezTo>
                    <a:pt x="999" y="441"/>
                    <a:pt x="999" y="426"/>
                    <a:pt x="999" y="412"/>
                  </a:cubicBezTo>
                  <a:cubicBezTo>
                    <a:pt x="999" y="397"/>
                    <a:pt x="999" y="382"/>
                    <a:pt x="1028" y="382"/>
                  </a:cubicBezTo>
                  <a:cubicBezTo>
                    <a:pt x="1028" y="382"/>
                    <a:pt x="1043" y="397"/>
                    <a:pt x="1043" y="412"/>
                  </a:cubicBezTo>
                  <a:close/>
                  <a:moveTo>
                    <a:pt x="984" y="646"/>
                  </a:moveTo>
                  <a:cubicBezTo>
                    <a:pt x="970" y="676"/>
                    <a:pt x="955" y="690"/>
                    <a:pt x="955" y="690"/>
                  </a:cubicBezTo>
                  <a:cubicBezTo>
                    <a:pt x="940" y="676"/>
                    <a:pt x="955" y="646"/>
                    <a:pt x="955" y="617"/>
                  </a:cubicBezTo>
                  <a:cubicBezTo>
                    <a:pt x="955" y="602"/>
                    <a:pt x="984" y="588"/>
                    <a:pt x="984" y="588"/>
                  </a:cubicBezTo>
                  <a:cubicBezTo>
                    <a:pt x="984" y="602"/>
                    <a:pt x="984" y="632"/>
                    <a:pt x="970" y="646"/>
                  </a:cubicBezTo>
                  <a:close/>
                  <a:moveTo>
                    <a:pt x="735" y="1102"/>
                  </a:moveTo>
                  <a:cubicBezTo>
                    <a:pt x="735" y="1116"/>
                    <a:pt x="735" y="1131"/>
                    <a:pt x="705" y="1131"/>
                  </a:cubicBezTo>
                  <a:cubicBezTo>
                    <a:pt x="676" y="1131"/>
                    <a:pt x="661" y="1116"/>
                    <a:pt x="661" y="1102"/>
                  </a:cubicBezTo>
                  <a:cubicBezTo>
                    <a:pt x="661" y="1087"/>
                    <a:pt x="676" y="1072"/>
                    <a:pt x="691" y="1072"/>
                  </a:cubicBezTo>
                  <a:cubicBezTo>
                    <a:pt x="705" y="1087"/>
                    <a:pt x="720" y="1087"/>
                    <a:pt x="720" y="1102"/>
                  </a:cubicBezTo>
                  <a:close/>
                  <a:moveTo>
                    <a:pt x="1131" y="1351"/>
                  </a:moveTo>
                  <a:cubicBezTo>
                    <a:pt x="1116" y="1366"/>
                    <a:pt x="1102" y="1395"/>
                    <a:pt x="1116" y="1425"/>
                  </a:cubicBezTo>
                  <a:cubicBezTo>
                    <a:pt x="1116" y="1439"/>
                    <a:pt x="1116" y="1469"/>
                    <a:pt x="1102" y="1483"/>
                  </a:cubicBezTo>
                  <a:cubicBezTo>
                    <a:pt x="1087" y="1483"/>
                    <a:pt x="1072" y="1513"/>
                    <a:pt x="1087" y="1542"/>
                  </a:cubicBezTo>
                  <a:cubicBezTo>
                    <a:pt x="1102" y="1571"/>
                    <a:pt x="1087" y="1571"/>
                    <a:pt x="1072" y="1542"/>
                  </a:cubicBezTo>
                  <a:cubicBezTo>
                    <a:pt x="1043" y="1513"/>
                    <a:pt x="1014" y="1469"/>
                    <a:pt x="970" y="1425"/>
                  </a:cubicBezTo>
                  <a:cubicBezTo>
                    <a:pt x="940" y="1395"/>
                    <a:pt x="926" y="1366"/>
                    <a:pt x="911" y="1322"/>
                  </a:cubicBezTo>
                  <a:cubicBezTo>
                    <a:pt x="911" y="1307"/>
                    <a:pt x="926" y="1322"/>
                    <a:pt x="940" y="1336"/>
                  </a:cubicBezTo>
                  <a:cubicBezTo>
                    <a:pt x="970" y="1366"/>
                    <a:pt x="984" y="1380"/>
                    <a:pt x="1043" y="1336"/>
                  </a:cubicBezTo>
                  <a:cubicBezTo>
                    <a:pt x="1116" y="1307"/>
                    <a:pt x="1131" y="1292"/>
                    <a:pt x="1146" y="1322"/>
                  </a:cubicBezTo>
                  <a:cubicBezTo>
                    <a:pt x="1161" y="1336"/>
                    <a:pt x="1161" y="1351"/>
                    <a:pt x="1131" y="1366"/>
                  </a:cubicBezTo>
                  <a:close/>
                  <a:moveTo>
                    <a:pt x="1102" y="1748"/>
                  </a:moveTo>
                  <a:cubicBezTo>
                    <a:pt x="1102" y="1777"/>
                    <a:pt x="1087" y="1792"/>
                    <a:pt x="1058" y="1777"/>
                  </a:cubicBezTo>
                  <a:cubicBezTo>
                    <a:pt x="1043" y="1777"/>
                    <a:pt x="1028" y="1762"/>
                    <a:pt x="1028" y="1733"/>
                  </a:cubicBezTo>
                  <a:cubicBezTo>
                    <a:pt x="1028" y="1718"/>
                    <a:pt x="1043" y="1689"/>
                    <a:pt x="1058" y="1703"/>
                  </a:cubicBezTo>
                  <a:cubicBezTo>
                    <a:pt x="1087" y="1703"/>
                    <a:pt x="1102" y="1718"/>
                    <a:pt x="1102" y="1748"/>
                  </a:cubicBezTo>
                  <a:close/>
                  <a:moveTo>
                    <a:pt x="294" y="1748"/>
                  </a:moveTo>
                  <a:cubicBezTo>
                    <a:pt x="294" y="1762"/>
                    <a:pt x="280" y="1777"/>
                    <a:pt x="265" y="1777"/>
                  </a:cubicBezTo>
                  <a:cubicBezTo>
                    <a:pt x="250" y="1777"/>
                    <a:pt x="250" y="1762"/>
                    <a:pt x="265" y="1748"/>
                  </a:cubicBezTo>
                  <a:cubicBezTo>
                    <a:pt x="265" y="1733"/>
                    <a:pt x="280" y="1718"/>
                    <a:pt x="294" y="1718"/>
                  </a:cubicBezTo>
                  <a:cubicBezTo>
                    <a:pt x="294" y="1718"/>
                    <a:pt x="294" y="1733"/>
                    <a:pt x="294" y="1748"/>
                  </a:cubicBezTo>
                  <a:close/>
                  <a:moveTo>
                    <a:pt x="471" y="2115"/>
                  </a:moveTo>
                  <a:cubicBezTo>
                    <a:pt x="471" y="2129"/>
                    <a:pt x="471" y="2144"/>
                    <a:pt x="456" y="2144"/>
                  </a:cubicBezTo>
                  <a:cubicBezTo>
                    <a:pt x="441" y="2144"/>
                    <a:pt x="426" y="2129"/>
                    <a:pt x="426" y="2115"/>
                  </a:cubicBezTo>
                  <a:cubicBezTo>
                    <a:pt x="412" y="2100"/>
                    <a:pt x="426" y="2085"/>
                    <a:pt x="441" y="2085"/>
                  </a:cubicBezTo>
                  <a:cubicBezTo>
                    <a:pt x="441" y="2085"/>
                    <a:pt x="456" y="2100"/>
                    <a:pt x="456" y="2100"/>
                  </a:cubicBezTo>
                  <a:close/>
                  <a:moveTo>
                    <a:pt x="500" y="2335"/>
                  </a:moveTo>
                  <a:cubicBezTo>
                    <a:pt x="485" y="2364"/>
                    <a:pt x="471" y="2364"/>
                    <a:pt x="471" y="2335"/>
                  </a:cubicBezTo>
                  <a:cubicBezTo>
                    <a:pt x="471" y="2320"/>
                    <a:pt x="500" y="2261"/>
                    <a:pt x="515" y="2291"/>
                  </a:cubicBezTo>
                  <a:cubicBezTo>
                    <a:pt x="544" y="2305"/>
                    <a:pt x="515" y="2320"/>
                    <a:pt x="485" y="2335"/>
                  </a:cubicBezTo>
                  <a:close/>
                  <a:moveTo>
                    <a:pt x="559" y="2526"/>
                  </a:moveTo>
                  <a:cubicBezTo>
                    <a:pt x="500" y="2570"/>
                    <a:pt x="471" y="2555"/>
                    <a:pt x="515" y="2496"/>
                  </a:cubicBezTo>
                  <a:cubicBezTo>
                    <a:pt x="544" y="2467"/>
                    <a:pt x="573" y="2467"/>
                    <a:pt x="588" y="2467"/>
                  </a:cubicBezTo>
                  <a:cubicBezTo>
                    <a:pt x="603" y="2482"/>
                    <a:pt x="588" y="2496"/>
                    <a:pt x="559" y="2526"/>
                  </a:cubicBezTo>
                  <a:close/>
                  <a:moveTo>
                    <a:pt x="823" y="2731"/>
                  </a:moveTo>
                  <a:cubicBezTo>
                    <a:pt x="823" y="2790"/>
                    <a:pt x="808" y="2805"/>
                    <a:pt x="779" y="2790"/>
                  </a:cubicBezTo>
                  <a:cubicBezTo>
                    <a:pt x="749" y="2790"/>
                    <a:pt x="735" y="2775"/>
                    <a:pt x="779" y="2702"/>
                  </a:cubicBezTo>
                  <a:cubicBezTo>
                    <a:pt x="823" y="2628"/>
                    <a:pt x="823" y="2628"/>
                    <a:pt x="823" y="2731"/>
                  </a:cubicBezTo>
                  <a:close/>
                  <a:moveTo>
                    <a:pt x="485" y="2805"/>
                  </a:moveTo>
                  <a:cubicBezTo>
                    <a:pt x="456" y="2849"/>
                    <a:pt x="426" y="2834"/>
                    <a:pt x="456" y="2775"/>
                  </a:cubicBezTo>
                  <a:cubicBezTo>
                    <a:pt x="456" y="2746"/>
                    <a:pt x="485" y="2731"/>
                    <a:pt x="500" y="2746"/>
                  </a:cubicBezTo>
                  <a:cubicBezTo>
                    <a:pt x="500" y="2760"/>
                    <a:pt x="515" y="2760"/>
                    <a:pt x="485" y="27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8822576" y="1436975"/>
              <a:ext cx="32121" cy="90249"/>
            </a:xfrm>
            <a:custGeom>
              <a:avLst/>
              <a:gdLst/>
              <a:ahLst/>
              <a:cxnLst/>
              <a:rect l="l" t="t" r="r" b="b"/>
              <a:pathLst>
                <a:path w="1014" h="2849" extrusionOk="0">
                  <a:moveTo>
                    <a:pt x="470" y="15"/>
                  </a:moveTo>
                  <a:cubicBezTo>
                    <a:pt x="426" y="30"/>
                    <a:pt x="397" y="59"/>
                    <a:pt x="382" y="89"/>
                  </a:cubicBezTo>
                  <a:cubicBezTo>
                    <a:pt x="368" y="133"/>
                    <a:pt x="353" y="147"/>
                    <a:pt x="294" y="133"/>
                  </a:cubicBezTo>
                  <a:cubicBezTo>
                    <a:pt x="162" y="103"/>
                    <a:pt x="59" y="294"/>
                    <a:pt x="30" y="647"/>
                  </a:cubicBezTo>
                  <a:cubicBezTo>
                    <a:pt x="1" y="970"/>
                    <a:pt x="15" y="1293"/>
                    <a:pt x="45" y="1616"/>
                  </a:cubicBezTo>
                  <a:cubicBezTo>
                    <a:pt x="59" y="1762"/>
                    <a:pt x="59" y="1924"/>
                    <a:pt x="59" y="2085"/>
                  </a:cubicBezTo>
                  <a:cubicBezTo>
                    <a:pt x="30" y="2173"/>
                    <a:pt x="45" y="2276"/>
                    <a:pt x="74" y="2379"/>
                  </a:cubicBezTo>
                  <a:cubicBezTo>
                    <a:pt x="89" y="2408"/>
                    <a:pt x="103" y="2452"/>
                    <a:pt x="89" y="2482"/>
                  </a:cubicBezTo>
                  <a:cubicBezTo>
                    <a:pt x="74" y="2526"/>
                    <a:pt x="162" y="2643"/>
                    <a:pt x="206" y="2643"/>
                  </a:cubicBezTo>
                  <a:cubicBezTo>
                    <a:pt x="221" y="2643"/>
                    <a:pt x="235" y="2658"/>
                    <a:pt x="221" y="2673"/>
                  </a:cubicBezTo>
                  <a:cubicBezTo>
                    <a:pt x="221" y="2702"/>
                    <a:pt x="235" y="2731"/>
                    <a:pt x="250" y="2761"/>
                  </a:cubicBezTo>
                  <a:cubicBezTo>
                    <a:pt x="294" y="2819"/>
                    <a:pt x="294" y="2819"/>
                    <a:pt x="353" y="2761"/>
                  </a:cubicBezTo>
                  <a:cubicBezTo>
                    <a:pt x="412" y="2702"/>
                    <a:pt x="412" y="2717"/>
                    <a:pt x="412" y="2746"/>
                  </a:cubicBezTo>
                  <a:cubicBezTo>
                    <a:pt x="397" y="2761"/>
                    <a:pt x="382" y="2790"/>
                    <a:pt x="368" y="2790"/>
                  </a:cubicBezTo>
                  <a:cubicBezTo>
                    <a:pt x="338" y="2805"/>
                    <a:pt x="324" y="2819"/>
                    <a:pt x="324" y="2834"/>
                  </a:cubicBezTo>
                  <a:cubicBezTo>
                    <a:pt x="324" y="2849"/>
                    <a:pt x="338" y="2849"/>
                    <a:pt x="368" y="2834"/>
                  </a:cubicBezTo>
                  <a:cubicBezTo>
                    <a:pt x="412" y="2819"/>
                    <a:pt x="456" y="2819"/>
                    <a:pt x="485" y="2819"/>
                  </a:cubicBezTo>
                  <a:cubicBezTo>
                    <a:pt x="632" y="2775"/>
                    <a:pt x="749" y="2673"/>
                    <a:pt x="823" y="2555"/>
                  </a:cubicBezTo>
                  <a:cubicBezTo>
                    <a:pt x="823" y="2540"/>
                    <a:pt x="837" y="2511"/>
                    <a:pt x="867" y="2496"/>
                  </a:cubicBezTo>
                  <a:cubicBezTo>
                    <a:pt x="940" y="2452"/>
                    <a:pt x="969" y="2217"/>
                    <a:pt x="999" y="1204"/>
                  </a:cubicBezTo>
                  <a:cubicBezTo>
                    <a:pt x="999" y="984"/>
                    <a:pt x="999" y="911"/>
                    <a:pt x="984" y="926"/>
                  </a:cubicBezTo>
                  <a:cubicBezTo>
                    <a:pt x="955" y="940"/>
                    <a:pt x="955" y="926"/>
                    <a:pt x="969" y="896"/>
                  </a:cubicBezTo>
                  <a:cubicBezTo>
                    <a:pt x="999" y="808"/>
                    <a:pt x="999" y="705"/>
                    <a:pt x="1014" y="617"/>
                  </a:cubicBezTo>
                  <a:cubicBezTo>
                    <a:pt x="1014" y="412"/>
                    <a:pt x="1014" y="382"/>
                    <a:pt x="955" y="324"/>
                  </a:cubicBezTo>
                  <a:cubicBezTo>
                    <a:pt x="896" y="250"/>
                    <a:pt x="881" y="250"/>
                    <a:pt x="867" y="280"/>
                  </a:cubicBezTo>
                  <a:cubicBezTo>
                    <a:pt x="867" y="309"/>
                    <a:pt x="852" y="294"/>
                    <a:pt x="852" y="265"/>
                  </a:cubicBezTo>
                  <a:cubicBezTo>
                    <a:pt x="852" y="206"/>
                    <a:pt x="749" y="103"/>
                    <a:pt x="632" y="45"/>
                  </a:cubicBezTo>
                  <a:cubicBezTo>
                    <a:pt x="602" y="30"/>
                    <a:pt x="573" y="15"/>
                    <a:pt x="544" y="1"/>
                  </a:cubicBezTo>
                  <a:cubicBezTo>
                    <a:pt x="514" y="1"/>
                    <a:pt x="485" y="15"/>
                    <a:pt x="470" y="15"/>
                  </a:cubicBezTo>
                  <a:close/>
                  <a:moveTo>
                    <a:pt x="632" y="382"/>
                  </a:moveTo>
                  <a:cubicBezTo>
                    <a:pt x="632" y="397"/>
                    <a:pt x="602" y="412"/>
                    <a:pt x="588" y="412"/>
                  </a:cubicBezTo>
                  <a:cubicBezTo>
                    <a:pt x="558" y="412"/>
                    <a:pt x="544" y="412"/>
                    <a:pt x="588" y="382"/>
                  </a:cubicBezTo>
                  <a:cubicBezTo>
                    <a:pt x="632" y="368"/>
                    <a:pt x="632" y="353"/>
                    <a:pt x="632" y="397"/>
                  </a:cubicBezTo>
                  <a:close/>
                  <a:moveTo>
                    <a:pt x="382" y="705"/>
                  </a:moveTo>
                  <a:cubicBezTo>
                    <a:pt x="382" y="720"/>
                    <a:pt x="353" y="735"/>
                    <a:pt x="338" y="735"/>
                  </a:cubicBezTo>
                  <a:cubicBezTo>
                    <a:pt x="309" y="735"/>
                    <a:pt x="294" y="735"/>
                    <a:pt x="338" y="705"/>
                  </a:cubicBezTo>
                  <a:cubicBezTo>
                    <a:pt x="382" y="676"/>
                    <a:pt x="382" y="661"/>
                    <a:pt x="382" y="705"/>
                  </a:cubicBezTo>
                  <a:close/>
                  <a:moveTo>
                    <a:pt x="793" y="823"/>
                  </a:moveTo>
                  <a:cubicBezTo>
                    <a:pt x="793" y="837"/>
                    <a:pt x="764" y="837"/>
                    <a:pt x="764" y="793"/>
                  </a:cubicBezTo>
                  <a:cubicBezTo>
                    <a:pt x="764" y="764"/>
                    <a:pt x="764" y="749"/>
                    <a:pt x="779" y="764"/>
                  </a:cubicBezTo>
                  <a:cubicBezTo>
                    <a:pt x="793" y="779"/>
                    <a:pt x="793" y="793"/>
                    <a:pt x="793" y="808"/>
                  </a:cubicBezTo>
                  <a:close/>
                  <a:moveTo>
                    <a:pt x="573" y="1498"/>
                  </a:moveTo>
                  <a:cubicBezTo>
                    <a:pt x="500" y="1513"/>
                    <a:pt x="470" y="1498"/>
                    <a:pt x="500" y="1454"/>
                  </a:cubicBezTo>
                  <a:cubicBezTo>
                    <a:pt x="529" y="1410"/>
                    <a:pt x="544" y="1439"/>
                    <a:pt x="588" y="1454"/>
                  </a:cubicBezTo>
                  <a:lnTo>
                    <a:pt x="647" y="1483"/>
                  </a:lnTo>
                  <a:close/>
                  <a:moveTo>
                    <a:pt x="867" y="1469"/>
                  </a:moveTo>
                  <a:cubicBezTo>
                    <a:pt x="852" y="1483"/>
                    <a:pt x="837" y="1498"/>
                    <a:pt x="823" y="1498"/>
                  </a:cubicBezTo>
                  <a:cubicBezTo>
                    <a:pt x="808" y="1498"/>
                    <a:pt x="808" y="1483"/>
                    <a:pt x="823" y="1469"/>
                  </a:cubicBezTo>
                  <a:cubicBezTo>
                    <a:pt x="823" y="1439"/>
                    <a:pt x="896" y="1439"/>
                    <a:pt x="867" y="1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8590063" y="1462570"/>
              <a:ext cx="2819" cy="950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29" y="15"/>
                  </a:moveTo>
                  <a:cubicBezTo>
                    <a:pt x="44" y="29"/>
                    <a:pt x="59" y="29"/>
                    <a:pt x="73" y="15"/>
                  </a:cubicBezTo>
                  <a:cubicBezTo>
                    <a:pt x="88" y="15"/>
                    <a:pt x="73" y="0"/>
                    <a:pt x="44" y="0"/>
                  </a:cubicBezTo>
                  <a:cubicBezTo>
                    <a:pt x="0" y="15"/>
                    <a:pt x="0" y="15"/>
                    <a:pt x="29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8566812" y="1462570"/>
              <a:ext cx="40009" cy="69786"/>
            </a:xfrm>
            <a:custGeom>
              <a:avLst/>
              <a:gdLst/>
              <a:ahLst/>
              <a:cxnLst/>
              <a:rect l="l" t="t" r="r" b="b"/>
              <a:pathLst>
                <a:path w="1263" h="2203" extrusionOk="0">
                  <a:moveTo>
                    <a:pt x="822" y="73"/>
                  </a:moveTo>
                  <a:cubicBezTo>
                    <a:pt x="807" y="147"/>
                    <a:pt x="793" y="147"/>
                    <a:pt x="749" y="73"/>
                  </a:cubicBezTo>
                  <a:cubicBezTo>
                    <a:pt x="705" y="15"/>
                    <a:pt x="705" y="29"/>
                    <a:pt x="646" y="59"/>
                  </a:cubicBezTo>
                  <a:cubicBezTo>
                    <a:pt x="631" y="88"/>
                    <a:pt x="602" y="88"/>
                    <a:pt x="573" y="88"/>
                  </a:cubicBezTo>
                  <a:cubicBezTo>
                    <a:pt x="543" y="59"/>
                    <a:pt x="426" y="132"/>
                    <a:pt x="308" y="220"/>
                  </a:cubicBezTo>
                  <a:cubicBezTo>
                    <a:pt x="220" y="294"/>
                    <a:pt x="220" y="294"/>
                    <a:pt x="279" y="323"/>
                  </a:cubicBezTo>
                  <a:cubicBezTo>
                    <a:pt x="323" y="367"/>
                    <a:pt x="308" y="367"/>
                    <a:pt x="294" y="382"/>
                  </a:cubicBezTo>
                  <a:cubicBezTo>
                    <a:pt x="279" y="396"/>
                    <a:pt x="250" y="396"/>
                    <a:pt x="235" y="382"/>
                  </a:cubicBezTo>
                  <a:cubicBezTo>
                    <a:pt x="206" y="367"/>
                    <a:pt x="162" y="455"/>
                    <a:pt x="132" y="587"/>
                  </a:cubicBezTo>
                  <a:cubicBezTo>
                    <a:pt x="132" y="646"/>
                    <a:pt x="117" y="734"/>
                    <a:pt x="103" y="793"/>
                  </a:cubicBezTo>
                  <a:cubicBezTo>
                    <a:pt x="59" y="969"/>
                    <a:pt x="29" y="1145"/>
                    <a:pt x="15" y="1336"/>
                  </a:cubicBezTo>
                  <a:cubicBezTo>
                    <a:pt x="15" y="1409"/>
                    <a:pt x="15" y="1498"/>
                    <a:pt x="0" y="1527"/>
                  </a:cubicBezTo>
                  <a:cubicBezTo>
                    <a:pt x="0" y="1630"/>
                    <a:pt x="29" y="1747"/>
                    <a:pt x="73" y="1850"/>
                  </a:cubicBezTo>
                  <a:cubicBezTo>
                    <a:pt x="88" y="1850"/>
                    <a:pt x="103" y="1835"/>
                    <a:pt x="103" y="1791"/>
                  </a:cubicBezTo>
                  <a:cubicBezTo>
                    <a:pt x="103" y="1762"/>
                    <a:pt x="103" y="1747"/>
                    <a:pt x="132" y="1762"/>
                  </a:cubicBezTo>
                  <a:cubicBezTo>
                    <a:pt x="147" y="1762"/>
                    <a:pt x="147" y="1806"/>
                    <a:pt x="132" y="1865"/>
                  </a:cubicBezTo>
                  <a:cubicBezTo>
                    <a:pt x="132" y="1909"/>
                    <a:pt x="132" y="1938"/>
                    <a:pt x="162" y="1953"/>
                  </a:cubicBezTo>
                  <a:cubicBezTo>
                    <a:pt x="191" y="1967"/>
                    <a:pt x="206" y="1982"/>
                    <a:pt x="206" y="2011"/>
                  </a:cubicBezTo>
                  <a:cubicBezTo>
                    <a:pt x="206" y="2055"/>
                    <a:pt x="294" y="2129"/>
                    <a:pt x="382" y="2143"/>
                  </a:cubicBezTo>
                  <a:cubicBezTo>
                    <a:pt x="631" y="2202"/>
                    <a:pt x="1116" y="1674"/>
                    <a:pt x="1175" y="1292"/>
                  </a:cubicBezTo>
                  <a:cubicBezTo>
                    <a:pt x="1175" y="1233"/>
                    <a:pt x="1189" y="1175"/>
                    <a:pt x="1204" y="1130"/>
                  </a:cubicBezTo>
                  <a:cubicBezTo>
                    <a:pt x="1263" y="881"/>
                    <a:pt x="1263" y="617"/>
                    <a:pt x="1233" y="352"/>
                  </a:cubicBezTo>
                  <a:cubicBezTo>
                    <a:pt x="1160" y="250"/>
                    <a:pt x="1072" y="147"/>
                    <a:pt x="954" y="73"/>
                  </a:cubicBezTo>
                  <a:cubicBezTo>
                    <a:pt x="940" y="73"/>
                    <a:pt x="925" y="73"/>
                    <a:pt x="925" y="59"/>
                  </a:cubicBezTo>
                  <a:cubicBezTo>
                    <a:pt x="925" y="0"/>
                    <a:pt x="837" y="29"/>
                    <a:pt x="822" y="73"/>
                  </a:cubicBezTo>
                  <a:close/>
                  <a:moveTo>
                    <a:pt x="338" y="543"/>
                  </a:moveTo>
                  <a:cubicBezTo>
                    <a:pt x="264" y="587"/>
                    <a:pt x="220" y="587"/>
                    <a:pt x="264" y="543"/>
                  </a:cubicBezTo>
                  <a:cubicBezTo>
                    <a:pt x="294" y="529"/>
                    <a:pt x="323" y="529"/>
                    <a:pt x="352" y="529"/>
                  </a:cubicBezTo>
                  <a:cubicBezTo>
                    <a:pt x="382" y="529"/>
                    <a:pt x="367" y="543"/>
                    <a:pt x="338" y="558"/>
                  </a:cubicBezTo>
                  <a:close/>
                  <a:moveTo>
                    <a:pt x="1145" y="1042"/>
                  </a:moveTo>
                  <a:cubicBezTo>
                    <a:pt x="1101" y="1057"/>
                    <a:pt x="1086" y="1028"/>
                    <a:pt x="1116" y="969"/>
                  </a:cubicBezTo>
                  <a:cubicBezTo>
                    <a:pt x="1130" y="925"/>
                    <a:pt x="1130" y="925"/>
                    <a:pt x="1160" y="969"/>
                  </a:cubicBezTo>
                  <a:cubicBezTo>
                    <a:pt x="1175" y="1013"/>
                    <a:pt x="1160" y="1042"/>
                    <a:pt x="1145" y="1057"/>
                  </a:cubicBezTo>
                  <a:close/>
                  <a:moveTo>
                    <a:pt x="793" y="1380"/>
                  </a:moveTo>
                  <a:cubicBezTo>
                    <a:pt x="778" y="1409"/>
                    <a:pt x="763" y="1439"/>
                    <a:pt x="734" y="1468"/>
                  </a:cubicBezTo>
                  <a:lnTo>
                    <a:pt x="690" y="1542"/>
                  </a:lnTo>
                  <a:lnTo>
                    <a:pt x="719" y="1453"/>
                  </a:lnTo>
                  <a:cubicBezTo>
                    <a:pt x="749" y="1365"/>
                    <a:pt x="793" y="1336"/>
                    <a:pt x="793" y="1395"/>
                  </a:cubicBezTo>
                  <a:close/>
                  <a:moveTo>
                    <a:pt x="103" y="1542"/>
                  </a:moveTo>
                  <a:cubicBezTo>
                    <a:pt x="88" y="1556"/>
                    <a:pt x="88" y="1571"/>
                    <a:pt x="73" y="1571"/>
                  </a:cubicBezTo>
                  <a:cubicBezTo>
                    <a:pt x="59" y="1571"/>
                    <a:pt x="44" y="1556"/>
                    <a:pt x="59" y="1542"/>
                  </a:cubicBezTo>
                  <a:cubicBezTo>
                    <a:pt x="59" y="1527"/>
                    <a:pt x="73" y="1512"/>
                    <a:pt x="88" y="1512"/>
                  </a:cubicBezTo>
                  <a:cubicBezTo>
                    <a:pt x="103" y="1512"/>
                    <a:pt x="103" y="1542"/>
                    <a:pt x="103" y="1556"/>
                  </a:cubicBezTo>
                  <a:close/>
                  <a:moveTo>
                    <a:pt x="279" y="1835"/>
                  </a:moveTo>
                  <a:cubicBezTo>
                    <a:pt x="308" y="1865"/>
                    <a:pt x="338" y="1879"/>
                    <a:pt x="323" y="1894"/>
                  </a:cubicBezTo>
                  <a:cubicBezTo>
                    <a:pt x="308" y="1894"/>
                    <a:pt x="191" y="1850"/>
                    <a:pt x="191" y="1820"/>
                  </a:cubicBezTo>
                  <a:cubicBezTo>
                    <a:pt x="191" y="1791"/>
                    <a:pt x="206" y="1791"/>
                    <a:pt x="279" y="1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8659817" y="1483478"/>
              <a:ext cx="40959" cy="90249"/>
            </a:xfrm>
            <a:custGeom>
              <a:avLst/>
              <a:gdLst/>
              <a:ahLst/>
              <a:cxnLst/>
              <a:rect l="l" t="t" r="r" b="b"/>
              <a:pathLst>
                <a:path w="1293" h="2849" extrusionOk="0">
                  <a:moveTo>
                    <a:pt x="690" y="15"/>
                  </a:moveTo>
                  <a:cubicBezTo>
                    <a:pt x="632" y="45"/>
                    <a:pt x="587" y="45"/>
                    <a:pt x="543" y="59"/>
                  </a:cubicBezTo>
                  <a:cubicBezTo>
                    <a:pt x="441" y="59"/>
                    <a:pt x="367" y="103"/>
                    <a:pt x="323" y="192"/>
                  </a:cubicBezTo>
                  <a:cubicBezTo>
                    <a:pt x="279" y="250"/>
                    <a:pt x="235" y="324"/>
                    <a:pt x="206" y="382"/>
                  </a:cubicBezTo>
                  <a:cubicBezTo>
                    <a:pt x="191" y="441"/>
                    <a:pt x="147" y="470"/>
                    <a:pt x="147" y="470"/>
                  </a:cubicBezTo>
                  <a:cubicBezTo>
                    <a:pt x="132" y="456"/>
                    <a:pt x="88" y="485"/>
                    <a:pt x="59" y="529"/>
                  </a:cubicBezTo>
                  <a:cubicBezTo>
                    <a:pt x="30" y="573"/>
                    <a:pt x="15" y="661"/>
                    <a:pt x="15" y="1028"/>
                  </a:cubicBezTo>
                  <a:cubicBezTo>
                    <a:pt x="0" y="1351"/>
                    <a:pt x="30" y="1674"/>
                    <a:pt x="74" y="1997"/>
                  </a:cubicBezTo>
                  <a:cubicBezTo>
                    <a:pt x="103" y="2173"/>
                    <a:pt x="147" y="2350"/>
                    <a:pt x="220" y="2526"/>
                  </a:cubicBezTo>
                  <a:cubicBezTo>
                    <a:pt x="264" y="2585"/>
                    <a:pt x="309" y="2643"/>
                    <a:pt x="367" y="2687"/>
                  </a:cubicBezTo>
                  <a:cubicBezTo>
                    <a:pt x="529" y="2805"/>
                    <a:pt x="705" y="2849"/>
                    <a:pt x="778" y="2790"/>
                  </a:cubicBezTo>
                  <a:cubicBezTo>
                    <a:pt x="793" y="2775"/>
                    <a:pt x="822" y="2761"/>
                    <a:pt x="837" y="2761"/>
                  </a:cubicBezTo>
                  <a:cubicBezTo>
                    <a:pt x="881" y="2731"/>
                    <a:pt x="910" y="2702"/>
                    <a:pt x="940" y="2658"/>
                  </a:cubicBezTo>
                  <a:cubicBezTo>
                    <a:pt x="1204" y="2350"/>
                    <a:pt x="1248" y="2203"/>
                    <a:pt x="1263" y="1542"/>
                  </a:cubicBezTo>
                  <a:cubicBezTo>
                    <a:pt x="1292" y="1307"/>
                    <a:pt x="1277" y="1058"/>
                    <a:pt x="1219" y="808"/>
                  </a:cubicBezTo>
                  <a:cubicBezTo>
                    <a:pt x="1131" y="368"/>
                    <a:pt x="1057" y="265"/>
                    <a:pt x="866" y="192"/>
                  </a:cubicBezTo>
                  <a:cubicBezTo>
                    <a:pt x="822" y="177"/>
                    <a:pt x="778" y="148"/>
                    <a:pt x="778" y="103"/>
                  </a:cubicBezTo>
                  <a:cubicBezTo>
                    <a:pt x="778" y="59"/>
                    <a:pt x="705" y="1"/>
                    <a:pt x="690" y="15"/>
                  </a:cubicBezTo>
                  <a:close/>
                  <a:moveTo>
                    <a:pt x="162" y="1028"/>
                  </a:moveTo>
                  <a:cubicBezTo>
                    <a:pt x="162" y="1043"/>
                    <a:pt x="162" y="1058"/>
                    <a:pt x="147" y="1058"/>
                  </a:cubicBezTo>
                  <a:cubicBezTo>
                    <a:pt x="147" y="1058"/>
                    <a:pt x="132" y="1043"/>
                    <a:pt x="118" y="1028"/>
                  </a:cubicBezTo>
                  <a:cubicBezTo>
                    <a:pt x="118" y="1014"/>
                    <a:pt x="118" y="999"/>
                    <a:pt x="132" y="999"/>
                  </a:cubicBezTo>
                  <a:cubicBezTo>
                    <a:pt x="147" y="1014"/>
                    <a:pt x="162" y="1014"/>
                    <a:pt x="162" y="1028"/>
                  </a:cubicBezTo>
                  <a:close/>
                  <a:moveTo>
                    <a:pt x="1175" y="1131"/>
                  </a:moveTo>
                  <a:cubicBezTo>
                    <a:pt x="1160" y="1160"/>
                    <a:pt x="1131" y="1116"/>
                    <a:pt x="1160" y="1087"/>
                  </a:cubicBezTo>
                  <a:cubicBezTo>
                    <a:pt x="1175" y="1043"/>
                    <a:pt x="1175" y="1058"/>
                    <a:pt x="1189" y="1087"/>
                  </a:cubicBezTo>
                  <a:cubicBezTo>
                    <a:pt x="1189" y="1102"/>
                    <a:pt x="1189" y="1116"/>
                    <a:pt x="1175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8873735" y="1515567"/>
              <a:ext cx="38171" cy="82361"/>
            </a:xfrm>
            <a:custGeom>
              <a:avLst/>
              <a:gdLst/>
              <a:ahLst/>
              <a:cxnLst/>
              <a:rect l="l" t="t" r="r" b="b"/>
              <a:pathLst>
                <a:path w="1205" h="2600" extrusionOk="0">
                  <a:moveTo>
                    <a:pt x="705" y="74"/>
                  </a:moveTo>
                  <a:cubicBezTo>
                    <a:pt x="705" y="89"/>
                    <a:pt x="720" y="103"/>
                    <a:pt x="764" y="89"/>
                  </a:cubicBezTo>
                  <a:cubicBezTo>
                    <a:pt x="793" y="89"/>
                    <a:pt x="808" y="89"/>
                    <a:pt x="793" y="118"/>
                  </a:cubicBezTo>
                  <a:cubicBezTo>
                    <a:pt x="793" y="147"/>
                    <a:pt x="749" y="177"/>
                    <a:pt x="690" y="103"/>
                  </a:cubicBezTo>
                  <a:cubicBezTo>
                    <a:pt x="632" y="30"/>
                    <a:pt x="573" y="30"/>
                    <a:pt x="558" y="89"/>
                  </a:cubicBezTo>
                  <a:cubicBezTo>
                    <a:pt x="558" y="103"/>
                    <a:pt x="514" y="118"/>
                    <a:pt x="485" y="118"/>
                  </a:cubicBezTo>
                  <a:cubicBezTo>
                    <a:pt x="441" y="103"/>
                    <a:pt x="397" y="118"/>
                    <a:pt x="367" y="162"/>
                  </a:cubicBezTo>
                  <a:cubicBezTo>
                    <a:pt x="338" y="192"/>
                    <a:pt x="323" y="221"/>
                    <a:pt x="323" y="221"/>
                  </a:cubicBezTo>
                  <a:cubicBezTo>
                    <a:pt x="338" y="221"/>
                    <a:pt x="323" y="236"/>
                    <a:pt x="294" y="280"/>
                  </a:cubicBezTo>
                  <a:cubicBezTo>
                    <a:pt x="235" y="338"/>
                    <a:pt x="221" y="441"/>
                    <a:pt x="265" y="441"/>
                  </a:cubicBezTo>
                  <a:cubicBezTo>
                    <a:pt x="279" y="441"/>
                    <a:pt x="279" y="470"/>
                    <a:pt x="250" y="500"/>
                  </a:cubicBezTo>
                  <a:cubicBezTo>
                    <a:pt x="221" y="588"/>
                    <a:pt x="191" y="691"/>
                    <a:pt x="177" y="779"/>
                  </a:cubicBezTo>
                  <a:cubicBezTo>
                    <a:pt x="162" y="896"/>
                    <a:pt x="133" y="1131"/>
                    <a:pt x="103" y="1263"/>
                  </a:cubicBezTo>
                  <a:cubicBezTo>
                    <a:pt x="0" y="1924"/>
                    <a:pt x="30" y="2129"/>
                    <a:pt x="279" y="2364"/>
                  </a:cubicBezTo>
                  <a:cubicBezTo>
                    <a:pt x="426" y="2511"/>
                    <a:pt x="529" y="2570"/>
                    <a:pt x="588" y="2540"/>
                  </a:cubicBezTo>
                  <a:cubicBezTo>
                    <a:pt x="602" y="2540"/>
                    <a:pt x="617" y="2540"/>
                    <a:pt x="617" y="2540"/>
                  </a:cubicBezTo>
                  <a:cubicBezTo>
                    <a:pt x="617" y="2599"/>
                    <a:pt x="676" y="2570"/>
                    <a:pt x="690" y="2496"/>
                  </a:cubicBezTo>
                  <a:cubicBezTo>
                    <a:pt x="705" y="2438"/>
                    <a:pt x="720" y="2438"/>
                    <a:pt x="749" y="2438"/>
                  </a:cubicBezTo>
                  <a:cubicBezTo>
                    <a:pt x="837" y="2452"/>
                    <a:pt x="867" y="2438"/>
                    <a:pt x="867" y="2394"/>
                  </a:cubicBezTo>
                  <a:cubicBezTo>
                    <a:pt x="881" y="2364"/>
                    <a:pt x="896" y="2350"/>
                    <a:pt x="911" y="2320"/>
                  </a:cubicBezTo>
                  <a:cubicBezTo>
                    <a:pt x="984" y="2247"/>
                    <a:pt x="1028" y="2159"/>
                    <a:pt x="1043" y="2071"/>
                  </a:cubicBezTo>
                  <a:cubicBezTo>
                    <a:pt x="1043" y="2041"/>
                    <a:pt x="1057" y="2027"/>
                    <a:pt x="1072" y="2041"/>
                  </a:cubicBezTo>
                  <a:cubicBezTo>
                    <a:pt x="1116" y="2071"/>
                    <a:pt x="1102" y="1953"/>
                    <a:pt x="1043" y="1895"/>
                  </a:cubicBezTo>
                  <a:cubicBezTo>
                    <a:pt x="984" y="1850"/>
                    <a:pt x="984" y="1836"/>
                    <a:pt x="999" y="1836"/>
                  </a:cubicBezTo>
                  <a:cubicBezTo>
                    <a:pt x="999" y="1821"/>
                    <a:pt x="1028" y="1836"/>
                    <a:pt x="1043" y="1865"/>
                  </a:cubicBezTo>
                  <a:cubicBezTo>
                    <a:pt x="1102" y="1939"/>
                    <a:pt x="1131" y="1909"/>
                    <a:pt x="1146" y="1733"/>
                  </a:cubicBezTo>
                  <a:cubicBezTo>
                    <a:pt x="1175" y="1630"/>
                    <a:pt x="1160" y="1586"/>
                    <a:pt x="1146" y="1572"/>
                  </a:cubicBezTo>
                  <a:cubicBezTo>
                    <a:pt x="1116" y="1557"/>
                    <a:pt x="1116" y="1542"/>
                    <a:pt x="1146" y="1527"/>
                  </a:cubicBezTo>
                  <a:cubicBezTo>
                    <a:pt x="1160" y="1498"/>
                    <a:pt x="1175" y="1395"/>
                    <a:pt x="1190" y="1102"/>
                  </a:cubicBezTo>
                  <a:cubicBezTo>
                    <a:pt x="1190" y="896"/>
                    <a:pt x="1204" y="705"/>
                    <a:pt x="1204" y="691"/>
                  </a:cubicBezTo>
                  <a:cubicBezTo>
                    <a:pt x="1204" y="676"/>
                    <a:pt x="1204" y="661"/>
                    <a:pt x="1204" y="647"/>
                  </a:cubicBezTo>
                  <a:cubicBezTo>
                    <a:pt x="1204" y="603"/>
                    <a:pt x="1204" y="573"/>
                    <a:pt x="1204" y="529"/>
                  </a:cubicBezTo>
                  <a:cubicBezTo>
                    <a:pt x="1204" y="500"/>
                    <a:pt x="1204" y="456"/>
                    <a:pt x="1175" y="426"/>
                  </a:cubicBezTo>
                  <a:cubicBezTo>
                    <a:pt x="1160" y="426"/>
                    <a:pt x="1146" y="382"/>
                    <a:pt x="1146" y="338"/>
                  </a:cubicBezTo>
                  <a:cubicBezTo>
                    <a:pt x="1146" y="294"/>
                    <a:pt x="1131" y="265"/>
                    <a:pt x="1087" y="250"/>
                  </a:cubicBezTo>
                  <a:cubicBezTo>
                    <a:pt x="1028" y="236"/>
                    <a:pt x="984" y="192"/>
                    <a:pt x="940" y="147"/>
                  </a:cubicBezTo>
                  <a:cubicBezTo>
                    <a:pt x="837" y="59"/>
                    <a:pt x="705" y="1"/>
                    <a:pt x="705" y="74"/>
                  </a:cubicBezTo>
                  <a:close/>
                  <a:moveTo>
                    <a:pt x="602" y="382"/>
                  </a:moveTo>
                  <a:cubicBezTo>
                    <a:pt x="602" y="397"/>
                    <a:pt x="588" y="412"/>
                    <a:pt x="573" y="412"/>
                  </a:cubicBezTo>
                  <a:cubicBezTo>
                    <a:pt x="558" y="412"/>
                    <a:pt x="544" y="397"/>
                    <a:pt x="544" y="382"/>
                  </a:cubicBezTo>
                  <a:cubicBezTo>
                    <a:pt x="544" y="368"/>
                    <a:pt x="558" y="353"/>
                    <a:pt x="573" y="353"/>
                  </a:cubicBezTo>
                  <a:cubicBezTo>
                    <a:pt x="588" y="353"/>
                    <a:pt x="602" y="368"/>
                    <a:pt x="602" y="382"/>
                  </a:cubicBezTo>
                  <a:close/>
                  <a:moveTo>
                    <a:pt x="1131" y="456"/>
                  </a:moveTo>
                  <a:cubicBezTo>
                    <a:pt x="1116" y="500"/>
                    <a:pt x="1072" y="515"/>
                    <a:pt x="1072" y="470"/>
                  </a:cubicBezTo>
                  <a:cubicBezTo>
                    <a:pt x="1072" y="441"/>
                    <a:pt x="1087" y="412"/>
                    <a:pt x="1131" y="412"/>
                  </a:cubicBezTo>
                  <a:cubicBezTo>
                    <a:pt x="1146" y="412"/>
                    <a:pt x="1146" y="426"/>
                    <a:pt x="1131" y="456"/>
                  </a:cubicBezTo>
                  <a:close/>
                  <a:moveTo>
                    <a:pt x="602" y="485"/>
                  </a:moveTo>
                  <a:cubicBezTo>
                    <a:pt x="602" y="529"/>
                    <a:pt x="588" y="544"/>
                    <a:pt x="573" y="544"/>
                  </a:cubicBezTo>
                  <a:cubicBezTo>
                    <a:pt x="558" y="544"/>
                    <a:pt x="558" y="529"/>
                    <a:pt x="558" y="485"/>
                  </a:cubicBezTo>
                  <a:cubicBezTo>
                    <a:pt x="558" y="456"/>
                    <a:pt x="573" y="441"/>
                    <a:pt x="588" y="441"/>
                  </a:cubicBezTo>
                  <a:cubicBezTo>
                    <a:pt x="602" y="441"/>
                    <a:pt x="617" y="456"/>
                    <a:pt x="602" y="485"/>
                  </a:cubicBezTo>
                  <a:close/>
                  <a:moveTo>
                    <a:pt x="1160" y="984"/>
                  </a:moveTo>
                  <a:cubicBezTo>
                    <a:pt x="1160" y="999"/>
                    <a:pt x="1146" y="1014"/>
                    <a:pt x="1131" y="999"/>
                  </a:cubicBezTo>
                  <a:cubicBezTo>
                    <a:pt x="1116" y="999"/>
                    <a:pt x="1102" y="984"/>
                    <a:pt x="1102" y="955"/>
                  </a:cubicBezTo>
                  <a:cubicBezTo>
                    <a:pt x="1102" y="940"/>
                    <a:pt x="1116" y="940"/>
                    <a:pt x="1131" y="940"/>
                  </a:cubicBezTo>
                  <a:cubicBezTo>
                    <a:pt x="1146" y="940"/>
                    <a:pt x="1146" y="955"/>
                    <a:pt x="1146" y="970"/>
                  </a:cubicBezTo>
                  <a:close/>
                  <a:moveTo>
                    <a:pt x="500" y="1249"/>
                  </a:moveTo>
                  <a:cubicBezTo>
                    <a:pt x="529" y="1322"/>
                    <a:pt x="470" y="1322"/>
                    <a:pt x="441" y="1263"/>
                  </a:cubicBezTo>
                  <a:cubicBezTo>
                    <a:pt x="397" y="1205"/>
                    <a:pt x="412" y="1219"/>
                    <a:pt x="441" y="1219"/>
                  </a:cubicBezTo>
                  <a:cubicBezTo>
                    <a:pt x="456" y="1219"/>
                    <a:pt x="485" y="1234"/>
                    <a:pt x="500" y="1249"/>
                  </a:cubicBezTo>
                  <a:close/>
                  <a:moveTo>
                    <a:pt x="881" y="1895"/>
                  </a:moveTo>
                  <a:cubicBezTo>
                    <a:pt x="881" y="1895"/>
                    <a:pt x="852" y="1909"/>
                    <a:pt x="837" y="1924"/>
                  </a:cubicBezTo>
                  <a:cubicBezTo>
                    <a:pt x="808" y="1924"/>
                    <a:pt x="793" y="1924"/>
                    <a:pt x="793" y="1909"/>
                  </a:cubicBezTo>
                  <a:cubicBezTo>
                    <a:pt x="793" y="1895"/>
                    <a:pt x="808" y="1880"/>
                    <a:pt x="837" y="1880"/>
                  </a:cubicBezTo>
                  <a:cubicBezTo>
                    <a:pt x="852" y="1880"/>
                    <a:pt x="867" y="1895"/>
                    <a:pt x="867" y="1895"/>
                  </a:cubicBezTo>
                  <a:close/>
                  <a:moveTo>
                    <a:pt x="426" y="2232"/>
                  </a:moveTo>
                  <a:cubicBezTo>
                    <a:pt x="426" y="2262"/>
                    <a:pt x="426" y="2276"/>
                    <a:pt x="397" y="2262"/>
                  </a:cubicBezTo>
                  <a:cubicBezTo>
                    <a:pt x="382" y="2247"/>
                    <a:pt x="367" y="2232"/>
                    <a:pt x="353" y="2217"/>
                  </a:cubicBezTo>
                  <a:cubicBezTo>
                    <a:pt x="353" y="2188"/>
                    <a:pt x="353" y="2188"/>
                    <a:pt x="382" y="2188"/>
                  </a:cubicBezTo>
                  <a:cubicBezTo>
                    <a:pt x="397" y="2203"/>
                    <a:pt x="412" y="2217"/>
                    <a:pt x="426" y="2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8937914" y="1520224"/>
              <a:ext cx="32596" cy="58635"/>
            </a:xfrm>
            <a:custGeom>
              <a:avLst/>
              <a:gdLst/>
              <a:ahLst/>
              <a:cxnLst/>
              <a:rect l="l" t="t" r="r" b="b"/>
              <a:pathLst>
                <a:path w="1029" h="1851" extrusionOk="0">
                  <a:moveTo>
                    <a:pt x="250" y="118"/>
                  </a:moveTo>
                  <a:lnTo>
                    <a:pt x="162" y="191"/>
                  </a:lnTo>
                  <a:lnTo>
                    <a:pt x="265" y="191"/>
                  </a:lnTo>
                  <a:cubicBezTo>
                    <a:pt x="309" y="191"/>
                    <a:pt x="353" y="221"/>
                    <a:pt x="353" y="250"/>
                  </a:cubicBezTo>
                  <a:cubicBezTo>
                    <a:pt x="353" y="265"/>
                    <a:pt x="338" y="279"/>
                    <a:pt x="323" y="279"/>
                  </a:cubicBezTo>
                  <a:cubicBezTo>
                    <a:pt x="294" y="279"/>
                    <a:pt x="177" y="397"/>
                    <a:pt x="177" y="441"/>
                  </a:cubicBezTo>
                  <a:cubicBezTo>
                    <a:pt x="177" y="456"/>
                    <a:pt x="177" y="470"/>
                    <a:pt x="147" y="485"/>
                  </a:cubicBezTo>
                  <a:cubicBezTo>
                    <a:pt x="147" y="485"/>
                    <a:pt x="118" y="558"/>
                    <a:pt x="118" y="661"/>
                  </a:cubicBezTo>
                  <a:cubicBezTo>
                    <a:pt x="103" y="749"/>
                    <a:pt x="89" y="837"/>
                    <a:pt x="74" y="925"/>
                  </a:cubicBezTo>
                  <a:cubicBezTo>
                    <a:pt x="30" y="1058"/>
                    <a:pt x="30" y="1072"/>
                    <a:pt x="89" y="1043"/>
                  </a:cubicBezTo>
                  <a:cubicBezTo>
                    <a:pt x="118" y="1043"/>
                    <a:pt x="147" y="1058"/>
                    <a:pt x="162" y="1072"/>
                  </a:cubicBezTo>
                  <a:cubicBezTo>
                    <a:pt x="206" y="1116"/>
                    <a:pt x="206" y="1116"/>
                    <a:pt x="162" y="1116"/>
                  </a:cubicBezTo>
                  <a:cubicBezTo>
                    <a:pt x="133" y="1116"/>
                    <a:pt x="103" y="1116"/>
                    <a:pt x="74" y="1116"/>
                  </a:cubicBezTo>
                  <a:cubicBezTo>
                    <a:pt x="15" y="1116"/>
                    <a:pt x="15" y="1102"/>
                    <a:pt x="0" y="1366"/>
                  </a:cubicBezTo>
                  <a:cubicBezTo>
                    <a:pt x="0" y="1571"/>
                    <a:pt x="0" y="1586"/>
                    <a:pt x="74" y="1674"/>
                  </a:cubicBezTo>
                  <a:cubicBezTo>
                    <a:pt x="162" y="1777"/>
                    <a:pt x="309" y="1850"/>
                    <a:pt x="338" y="1806"/>
                  </a:cubicBezTo>
                  <a:cubicBezTo>
                    <a:pt x="338" y="1792"/>
                    <a:pt x="382" y="1777"/>
                    <a:pt x="411" y="1792"/>
                  </a:cubicBezTo>
                  <a:cubicBezTo>
                    <a:pt x="485" y="1806"/>
                    <a:pt x="632" y="1689"/>
                    <a:pt x="632" y="1630"/>
                  </a:cubicBezTo>
                  <a:cubicBezTo>
                    <a:pt x="632" y="1615"/>
                    <a:pt x="661" y="1586"/>
                    <a:pt x="690" y="1571"/>
                  </a:cubicBezTo>
                  <a:cubicBezTo>
                    <a:pt x="720" y="1571"/>
                    <a:pt x="749" y="1542"/>
                    <a:pt x="764" y="1513"/>
                  </a:cubicBezTo>
                  <a:cubicBezTo>
                    <a:pt x="764" y="1469"/>
                    <a:pt x="793" y="1454"/>
                    <a:pt x="808" y="1454"/>
                  </a:cubicBezTo>
                  <a:cubicBezTo>
                    <a:pt x="823" y="1454"/>
                    <a:pt x="823" y="1425"/>
                    <a:pt x="823" y="1410"/>
                  </a:cubicBezTo>
                  <a:cubicBezTo>
                    <a:pt x="808" y="1366"/>
                    <a:pt x="823" y="1336"/>
                    <a:pt x="852" y="1307"/>
                  </a:cubicBezTo>
                  <a:cubicBezTo>
                    <a:pt x="896" y="1234"/>
                    <a:pt x="911" y="1160"/>
                    <a:pt x="911" y="1087"/>
                  </a:cubicBezTo>
                  <a:cubicBezTo>
                    <a:pt x="925" y="1013"/>
                    <a:pt x="940" y="940"/>
                    <a:pt x="955" y="881"/>
                  </a:cubicBezTo>
                  <a:cubicBezTo>
                    <a:pt x="969" y="852"/>
                    <a:pt x="955" y="837"/>
                    <a:pt x="925" y="852"/>
                  </a:cubicBezTo>
                  <a:cubicBezTo>
                    <a:pt x="881" y="867"/>
                    <a:pt x="867" y="867"/>
                    <a:pt x="925" y="837"/>
                  </a:cubicBezTo>
                  <a:cubicBezTo>
                    <a:pt x="1028" y="764"/>
                    <a:pt x="940" y="426"/>
                    <a:pt x="808" y="426"/>
                  </a:cubicBezTo>
                  <a:cubicBezTo>
                    <a:pt x="793" y="412"/>
                    <a:pt x="764" y="397"/>
                    <a:pt x="779" y="382"/>
                  </a:cubicBezTo>
                  <a:cubicBezTo>
                    <a:pt x="734" y="309"/>
                    <a:pt x="690" y="235"/>
                    <a:pt x="632" y="177"/>
                  </a:cubicBezTo>
                  <a:cubicBezTo>
                    <a:pt x="456" y="0"/>
                    <a:pt x="382" y="0"/>
                    <a:pt x="265" y="103"/>
                  </a:cubicBezTo>
                  <a:close/>
                  <a:moveTo>
                    <a:pt x="881" y="705"/>
                  </a:moveTo>
                  <a:cubicBezTo>
                    <a:pt x="867" y="779"/>
                    <a:pt x="852" y="823"/>
                    <a:pt x="823" y="823"/>
                  </a:cubicBezTo>
                  <a:cubicBezTo>
                    <a:pt x="764" y="823"/>
                    <a:pt x="764" y="632"/>
                    <a:pt x="823" y="588"/>
                  </a:cubicBezTo>
                  <a:cubicBezTo>
                    <a:pt x="896" y="558"/>
                    <a:pt x="896" y="588"/>
                    <a:pt x="881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8798406" y="1540687"/>
              <a:ext cx="38615" cy="86543"/>
            </a:xfrm>
            <a:custGeom>
              <a:avLst/>
              <a:gdLst/>
              <a:ahLst/>
              <a:cxnLst/>
              <a:rect l="l" t="t" r="r" b="b"/>
              <a:pathLst>
                <a:path w="1219" h="2732" extrusionOk="0">
                  <a:moveTo>
                    <a:pt x="470" y="30"/>
                  </a:moveTo>
                  <a:cubicBezTo>
                    <a:pt x="470" y="30"/>
                    <a:pt x="470" y="44"/>
                    <a:pt x="470" y="59"/>
                  </a:cubicBezTo>
                  <a:cubicBezTo>
                    <a:pt x="470" y="89"/>
                    <a:pt x="441" y="89"/>
                    <a:pt x="338" y="89"/>
                  </a:cubicBezTo>
                  <a:cubicBezTo>
                    <a:pt x="308" y="89"/>
                    <a:pt x="279" y="103"/>
                    <a:pt x="264" y="133"/>
                  </a:cubicBezTo>
                  <a:cubicBezTo>
                    <a:pt x="250" y="177"/>
                    <a:pt x="220" y="221"/>
                    <a:pt x="206" y="250"/>
                  </a:cubicBezTo>
                  <a:cubicBezTo>
                    <a:pt x="132" y="412"/>
                    <a:pt x="88" y="573"/>
                    <a:pt x="88" y="734"/>
                  </a:cubicBezTo>
                  <a:cubicBezTo>
                    <a:pt x="88" y="779"/>
                    <a:pt x="88" y="823"/>
                    <a:pt x="74" y="852"/>
                  </a:cubicBezTo>
                  <a:cubicBezTo>
                    <a:pt x="30" y="1219"/>
                    <a:pt x="0" y="1571"/>
                    <a:pt x="0" y="1938"/>
                  </a:cubicBezTo>
                  <a:cubicBezTo>
                    <a:pt x="0" y="2203"/>
                    <a:pt x="30" y="2320"/>
                    <a:pt x="103" y="2349"/>
                  </a:cubicBezTo>
                  <a:cubicBezTo>
                    <a:pt x="132" y="2364"/>
                    <a:pt x="147" y="2379"/>
                    <a:pt x="118" y="2393"/>
                  </a:cubicBezTo>
                  <a:cubicBezTo>
                    <a:pt x="103" y="2423"/>
                    <a:pt x="206" y="2643"/>
                    <a:pt x="279" y="2628"/>
                  </a:cubicBezTo>
                  <a:cubicBezTo>
                    <a:pt x="308" y="2628"/>
                    <a:pt x="338" y="2628"/>
                    <a:pt x="338" y="2658"/>
                  </a:cubicBezTo>
                  <a:cubicBezTo>
                    <a:pt x="338" y="2702"/>
                    <a:pt x="455" y="2731"/>
                    <a:pt x="499" y="2687"/>
                  </a:cubicBezTo>
                  <a:cubicBezTo>
                    <a:pt x="514" y="2672"/>
                    <a:pt x="543" y="2672"/>
                    <a:pt x="587" y="2672"/>
                  </a:cubicBezTo>
                  <a:cubicBezTo>
                    <a:pt x="617" y="2687"/>
                    <a:pt x="646" y="2672"/>
                    <a:pt x="661" y="2643"/>
                  </a:cubicBezTo>
                  <a:cubicBezTo>
                    <a:pt x="675" y="2628"/>
                    <a:pt x="705" y="2628"/>
                    <a:pt x="734" y="2628"/>
                  </a:cubicBezTo>
                  <a:cubicBezTo>
                    <a:pt x="749" y="2643"/>
                    <a:pt x="764" y="2628"/>
                    <a:pt x="749" y="2584"/>
                  </a:cubicBezTo>
                  <a:cubicBezTo>
                    <a:pt x="720" y="2511"/>
                    <a:pt x="764" y="2482"/>
                    <a:pt x="793" y="2555"/>
                  </a:cubicBezTo>
                  <a:cubicBezTo>
                    <a:pt x="793" y="2584"/>
                    <a:pt x="822" y="2614"/>
                    <a:pt x="837" y="2614"/>
                  </a:cubicBezTo>
                  <a:cubicBezTo>
                    <a:pt x="954" y="2526"/>
                    <a:pt x="1057" y="2423"/>
                    <a:pt x="1131" y="2291"/>
                  </a:cubicBezTo>
                  <a:cubicBezTo>
                    <a:pt x="1204" y="1997"/>
                    <a:pt x="1219" y="1689"/>
                    <a:pt x="1160" y="1395"/>
                  </a:cubicBezTo>
                  <a:cubicBezTo>
                    <a:pt x="1131" y="1219"/>
                    <a:pt x="1101" y="1043"/>
                    <a:pt x="1101" y="867"/>
                  </a:cubicBezTo>
                  <a:cubicBezTo>
                    <a:pt x="1087" y="397"/>
                    <a:pt x="1072" y="309"/>
                    <a:pt x="984" y="250"/>
                  </a:cubicBezTo>
                  <a:cubicBezTo>
                    <a:pt x="954" y="221"/>
                    <a:pt x="910" y="206"/>
                    <a:pt x="866" y="206"/>
                  </a:cubicBezTo>
                  <a:cubicBezTo>
                    <a:pt x="837" y="221"/>
                    <a:pt x="778" y="191"/>
                    <a:pt x="720" y="118"/>
                  </a:cubicBezTo>
                  <a:cubicBezTo>
                    <a:pt x="661" y="30"/>
                    <a:pt x="602" y="0"/>
                    <a:pt x="558" y="0"/>
                  </a:cubicBezTo>
                  <a:cubicBezTo>
                    <a:pt x="499" y="0"/>
                    <a:pt x="470" y="15"/>
                    <a:pt x="470" y="30"/>
                  </a:cubicBezTo>
                  <a:close/>
                  <a:moveTo>
                    <a:pt x="426" y="940"/>
                  </a:moveTo>
                  <a:cubicBezTo>
                    <a:pt x="426" y="984"/>
                    <a:pt x="352" y="984"/>
                    <a:pt x="338" y="925"/>
                  </a:cubicBezTo>
                  <a:cubicBezTo>
                    <a:pt x="338" y="911"/>
                    <a:pt x="338" y="896"/>
                    <a:pt x="382" y="896"/>
                  </a:cubicBezTo>
                  <a:cubicBezTo>
                    <a:pt x="397" y="896"/>
                    <a:pt x="411" y="911"/>
                    <a:pt x="426" y="940"/>
                  </a:cubicBezTo>
                  <a:close/>
                  <a:moveTo>
                    <a:pt x="499" y="2335"/>
                  </a:moveTo>
                  <a:cubicBezTo>
                    <a:pt x="499" y="2364"/>
                    <a:pt x="499" y="2393"/>
                    <a:pt x="470" y="2408"/>
                  </a:cubicBezTo>
                  <a:cubicBezTo>
                    <a:pt x="441" y="2437"/>
                    <a:pt x="397" y="2379"/>
                    <a:pt x="411" y="2320"/>
                  </a:cubicBezTo>
                  <a:cubicBezTo>
                    <a:pt x="426" y="2261"/>
                    <a:pt x="514" y="2276"/>
                    <a:pt x="499" y="2335"/>
                  </a:cubicBezTo>
                  <a:close/>
                  <a:moveTo>
                    <a:pt x="675" y="2393"/>
                  </a:moveTo>
                  <a:cubicBezTo>
                    <a:pt x="675" y="2408"/>
                    <a:pt x="661" y="2423"/>
                    <a:pt x="646" y="2423"/>
                  </a:cubicBezTo>
                  <a:cubicBezTo>
                    <a:pt x="631" y="2423"/>
                    <a:pt x="617" y="2408"/>
                    <a:pt x="617" y="2393"/>
                  </a:cubicBezTo>
                  <a:cubicBezTo>
                    <a:pt x="617" y="2379"/>
                    <a:pt x="631" y="2364"/>
                    <a:pt x="646" y="2364"/>
                  </a:cubicBezTo>
                  <a:cubicBezTo>
                    <a:pt x="661" y="2364"/>
                    <a:pt x="675" y="2379"/>
                    <a:pt x="675" y="2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8724914" y="1555576"/>
              <a:ext cx="37221" cy="94431"/>
            </a:xfrm>
            <a:custGeom>
              <a:avLst/>
              <a:gdLst/>
              <a:ahLst/>
              <a:cxnLst/>
              <a:rect l="l" t="t" r="r" b="b"/>
              <a:pathLst>
                <a:path w="1175" h="2981" extrusionOk="0">
                  <a:moveTo>
                    <a:pt x="426" y="88"/>
                  </a:moveTo>
                  <a:cubicBezTo>
                    <a:pt x="426" y="132"/>
                    <a:pt x="426" y="176"/>
                    <a:pt x="397" y="176"/>
                  </a:cubicBezTo>
                  <a:cubicBezTo>
                    <a:pt x="368" y="191"/>
                    <a:pt x="353" y="176"/>
                    <a:pt x="368" y="176"/>
                  </a:cubicBezTo>
                  <a:cubicBezTo>
                    <a:pt x="368" y="176"/>
                    <a:pt x="368" y="147"/>
                    <a:pt x="338" y="147"/>
                  </a:cubicBezTo>
                  <a:cubicBezTo>
                    <a:pt x="265" y="118"/>
                    <a:pt x="147" y="118"/>
                    <a:pt x="147" y="147"/>
                  </a:cubicBezTo>
                  <a:cubicBezTo>
                    <a:pt x="133" y="191"/>
                    <a:pt x="103" y="220"/>
                    <a:pt x="74" y="250"/>
                  </a:cubicBezTo>
                  <a:cubicBezTo>
                    <a:pt x="15" y="309"/>
                    <a:pt x="1" y="338"/>
                    <a:pt x="1" y="455"/>
                  </a:cubicBezTo>
                  <a:cubicBezTo>
                    <a:pt x="1" y="529"/>
                    <a:pt x="15" y="954"/>
                    <a:pt x="15" y="1395"/>
                  </a:cubicBezTo>
                  <a:cubicBezTo>
                    <a:pt x="15" y="1674"/>
                    <a:pt x="30" y="1953"/>
                    <a:pt x="59" y="2232"/>
                  </a:cubicBezTo>
                  <a:cubicBezTo>
                    <a:pt x="89" y="2232"/>
                    <a:pt x="89" y="2261"/>
                    <a:pt x="59" y="2305"/>
                  </a:cubicBezTo>
                  <a:cubicBezTo>
                    <a:pt x="45" y="2349"/>
                    <a:pt x="74" y="2599"/>
                    <a:pt x="133" y="2599"/>
                  </a:cubicBezTo>
                  <a:cubicBezTo>
                    <a:pt x="147" y="2599"/>
                    <a:pt x="147" y="2599"/>
                    <a:pt x="147" y="2613"/>
                  </a:cubicBezTo>
                  <a:cubicBezTo>
                    <a:pt x="133" y="2628"/>
                    <a:pt x="397" y="2936"/>
                    <a:pt x="441" y="2922"/>
                  </a:cubicBezTo>
                  <a:cubicBezTo>
                    <a:pt x="485" y="2922"/>
                    <a:pt x="529" y="2922"/>
                    <a:pt x="558" y="2951"/>
                  </a:cubicBezTo>
                  <a:cubicBezTo>
                    <a:pt x="632" y="2980"/>
                    <a:pt x="647" y="2980"/>
                    <a:pt x="661" y="2951"/>
                  </a:cubicBezTo>
                  <a:cubicBezTo>
                    <a:pt x="676" y="2907"/>
                    <a:pt x="676" y="2922"/>
                    <a:pt x="676" y="2951"/>
                  </a:cubicBezTo>
                  <a:cubicBezTo>
                    <a:pt x="676" y="2966"/>
                    <a:pt x="705" y="2951"/>
                    <a:pt x="749" y="2907"/>
                  </a:cubicBezTo>
                  <a:cubicBezTo>
                    <a:pt x="793" y="2878"/>
                    <a:pt x="808" y="2834"/>
                    <a:pt x="823" y="2790"/>
                  </a:cubicBezTo>
                  <a:cubicBezTo>
                    <a:pt x="823" y="2775"/>
                    <a:pt x="837" y="2760"/>
                    <a:pt x="867" y="2746"/>
                  </a:cubicBezTo>
                  <a:cubicBezTo>
                    <a:pt x="925" y="2716"/>
                    <a:pt x="969" y="2672"/>
                    <a:pt x="1014" y="2628"/>
                  </a:cubicBezTo>
                  <a:cubicBezTo>
                    <a:pt x="1087" y="2584"/>
                    <a:pt x="1116" y="2511"/>
                    <a:pt x="1116" y="2437"/>
                  </a:cubicBezTo>
                  <a:cubicBezTo>
                    <a:pt x="1116" y="2379"/>
                    <a:pt x="1116" y="2349"/>
                    <a:pt x="1087" y="2349"/>
                  </a:cubicBezTo>
                  <a:cubicBezTo>
                    <a:pt x="1072" y="2349"/>
                    <a:pt x="1087" y="2320"/>
                    <a:pt x="1116" y="2290"/>
                  </a:cubicBezTo>
                  <a:cubicBezTo>
                    <a:pt x="1146" y="2261"/>
                    <a:pt x="1175" y="2202"/>
                    <a:pt x="1160" y="2056"/>
                  </a:cubicBezTo>
                  <a:cubicBezTo>
                    <a:pt x="1160" y="1894"/>
                    <a:pt x="1160" y="1865"/>
                    <a:pt x="1102" y="1835"/>
                  </a:cubicBezTo>
                  <a:cubicBezTo>
                    <a:pt x="1028" y="1821"/>
                    <a:pt x="1028" y="1806"/>
                    <a:pt x="1116" y="1806"/>
                  </a:cubicBezTo>
                  <a:cubicBezTo>
                    <a:pt x="1146" y="1806"/>
                    <a:pt x="1160" y="1777"/>
                    <a:pt x="1160" y="1718"/>
                  </a:cubicBezTo>
                  <a:cubicBezTo>
                    <a:pt x="1160" y="1659"/>
                    <a:pt x="1146" y="1483"/>
                    <a:pt x="1146" y="1292"/>
                  </a:cubicBezTo>
                  <a:cubicBezTo>
                    <a:pt x="1131" y="1145"/>
                    <a:pt x="1116" y="999"/>
                    <a:pt x="1102" y="852"/>
                  </a:cubicBezTo>
                  <a:cubicBezTo>
                    <a:pt x="1087" y="778"/>
                    <a:pt x="1072" y="720"/>
                    <a:pt x="1072" y="646"/>
                  </a:cubicBezTo>
                  <a:cubicBezTo>
                    <a:pt x="1072" y="573"/>
                    <a:pt x="1043" y="499"/>
                    <a:pt x="999" y="441"/>
                  </a:cubicBezTo>
                  <a:cubicBezTo>
                    <a:pt x="969" y="411"/>
                    <a:pt x="940" y="367"/>
                    <a:pt x="896" y="338"/>
                  </a:cubicBezTo>
                  <a:cubicBezTo>
                    <a:pt x="852" y="323"/>
                    <a:pt x="808" y="294"/>
                    <a:pt x="779" y="250"/>
                  </a:cubicBezTo>
                  <a:cubicBezTo>
                    <a:pt x="735" y="206"/>
                    <a:pt x="691" y="162"/>
                    <a:pt x="676" y="176"/>
                  </a:cubicBezTo>
                  <a:cubicBezTo>
                    <a:pt x="661" y="176"/>
                    <a:pt x="647" y="162"/>
                    <a:pt x="632" y="132"/>
                  </a:cubicBezTo>
                  <a:cubicBezTo>
                    <a:pt x="588" y="74"/>
                    <a:pt x="514" y="30"/>
                    <a:pt x="441" y="15"/>
                  </a:cubicBezTo>
                  <a:cubicBezTo>
                    <a:pt x="426" y="0"/>
                    <a:pt x="412" y="44"/>
                    <a:pt x="426" y="88"/>
                  </a:cubicBezTo>
                  <a:close/>
                  <a:moveTo>
                    <a:pt x="470" y="514"/>
                  </a:moveTo>
                  <a:cubicBezTo>
                    <a:pt x="470" y="514"/>
                    <a:pt x="441" y="543"/>
                    <a:pt x="426" y="543"/>
                  </a:cubicBezTo>
                  <a:cubicBezTo>
                    <a:pt x="397" y="558"/>
                    <a:pt x="382" y="543"/>
                    <a:pt x="397" y="529"/>
                  </a:cubicBezTo>
                  <a:cubicBezTo>
                    <a:pt x="397" y="529"/>
                    <a:pt x="470" y="499"/>
                    <a:pt x="470" y="514"/>
                  </a:cubicBezTo>
                  <a:close/>
                  <a:moveTo>
                    <a:pt x="940" y="2026"/>
                  </a:moveTo>
                  <a:cubicBezTo>
                    <a:pt x="940" y="2041"/>
                    <a:pt x="925" y="2056"/>
                    <a:pt x="911" y="2041"/>
                  </a:cubicBezTo>
                  <a:cubicBezTo>
                    <a:pt x="896" y="2026"/>
                    <a:pt x="881" y="2012"/>
                    <a:pt x="881" y="1982"/>
                  </a:cubicBezTo>
                  <a:cubicBezTo>
                    <a:pt x="881" y="1967"/>
                    <a:pt x="896" y="1953"/>
                    <a:pt x="911" y="1967"/>
                  </a:cubicBezTo>
                  <a:cubicBezTo>
                    <a:pt x="925" y="1982"/>
                    <a:pt x="940" y="1997"/>
                    <a:pt x="940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8624940" y="1563938"/>
              <a:ext cx="34909" cy="75836"/>
            </a:xfrm>
            <a:custGeom>
              <a:avLst/>
              <a:gdLst/>
              <a:ahLst/>
              <a:cxnLst/>
              <a:rect l="l" t="t" r="r" b="b"/>
              <a:pathLst>
                <a:path w="1102" h="2394" extrusionOk="0">
                  <a:moveTo>
                    <a:pt x="264" y="45"/>
                  </a:moveTo>
                  <a:cubicBezTo>
                    <a:pt x="235" y="89"/>
                    <a:pt x="191" y="118"/>
                    <a:pt x="147" y="133"/>
                  </a:cubicBezTo>
                  <a:cubicBezTo>
                    <a:pt x="88" y="162"/>
                    <a:pt x="74" y="191"/>
                    <a:pt x="44" y="309"/>
                  </a:cubicBezTo>
                  <a:cubicBezTo>
                    <a:pt x="0" y="544"/>
                    <a:pt x="44" y="793"/>
                    <a:pt x="147" y="999"/>
                  </a:cubicBezTo>
                  <a:cubicBezTo>
                    <a:pt x="206" y="1175"/>
                    <a:pt x="206" y="1190"/>
                    <a:pt x="176" y="1586"/>
                  </a:cubicBezTo>
                  <a:cubicBezTo>
                    <a:pt x="162" y="1733"/>
                    <a:pt x="162" y="1865"/>
                    <a:pt x="176" y="2012"/>
                  </a:cubicBezTo>
                  <a:cubicBezTo>
                    <a:pt x="206" y="2041"/>
                    <a:pt x="206" y="2070"/>
                    <a:pt x="206" y="2100"/>
                  </a:cubicBezTo>
                  <a:cubicBezTo>
                    <a:pt x="206" y="2188"/>
                    <a:pt x="279" y="2291"/>
                    <a:pt x="338" y="2291"/>
                  </a:cubicBezTo>
                  <a:cubicBezTo>
                    <a:pt x="352" y="2276"/>
                    <a:pt x="367" y="2291"/>
                    <a:pt x="382" y="2320"/>
                  </a:cubicBezTo>
                  <a:cubicBezTo>
                    <a:pt x="382" y="2364"/>
                    <a:pt x="485" y="2393"/>
                    <a:pt x="558" y="2379"/>
                  </a:cubicBezTo>
                  <a:cubicBezTo>
                    <a:pt x="631" y="2364"/>
                    <a:pt x="690" y="2320"/>
                    <a:pt x="749" y="2276"/>
                  </a:cubicBezTo>
                  <a:cubicBezTo>
                    <a:pt x="866" y="2173"/>
                    <a:pt x="1028" y="1909"/>
                    <a:pt x="998" y="1850"/>
                  </a:cubicBezTo>
                  <a:cubicBezTo>
                    <a:pt x="998" y="1792"/>
                    <a:pt x="1013" y="1748"/>
                    <a:pt x="1028" y="1689"/>
                  </a:cubicBezTo>
                  <a:cubicBezTo>
                    <a:pt x="1087" y="1380"/>
                    <a:pt x="1101" y="1072"/>
                    <a:pt x="1072" y="764"/>
                  </a:cubicBezTo>
                  <a:cubicBezTo>
                    <a:pt x="1013" y="558"/>
                    <a:pt x="925" y="368"/>
                    <a:pt x="793" y="191"/>
                  </a:cubicBezTo>
                  <a:lnTo>
                    <a:pt x="690" y="133"/>
                  </a:lnTo>
                  <a:cubicBezTo>
                    <a:pt x="617" y="103"/>
                    <a:pt x="617" y="103"/>
                    <a:pt x="617" y="162"/>
                  </a:cubicBezTo>
                  <a:cubicBezTo>
                    <a:pt x="602" y="206"/>
                    <a:pt x="587" y="250"/>
                    <a:pt x="573" y="279"/>
                  </a:cubicBezTo>
                  <a:cubicBezTo>
                    <a:pt x="543" y="309"/>
                    <a:pt x="529" y="309"/>
                    <a:pt x="514" y="279"/>
                  </a:cubicBezTo>
                  <a:cubicBezTo>
                    <a:pt x="499" y="250"/>
                    <a:pt x="499" y="206"/>
                    <a:pt x="514" y="177"/>
                  </a:cubicBezTo>
                  <a:cubicBezTo>
                    <a:pt x="529" y="147"/>
                    <a:pt x="543" y="103"/>
                    <a:pt x="543" y="59"/>
                  </a:cubicBezTo>
                  <a:cubicBezTo>
                    <a:pt x="543" y="15"/>
                    <a:pt x="529" y="0"/>
                    <a:pt x="485" y="15"/>
                  </a:cubicBezTo>
                  <a:cubicBezTo>
                    <a:pt x="441" y="30"/>
                    <a:pt x="397" y="30"/>
                    <a:pt x="352" y="15"/>
                  </a:cubicBezTo>
                  <a:cubicBezTo>
                    <a:pt x="308" y="0"/>
                    <a:pt x="279" y="0"/>
                    <a:pt x="264" y="45"/>
                  </a:cubicBezTo>
                  <a:close/>
                  <a:moveTo>
                    <a:pt x="587" y="984"/>
                  </a:moveTo>
                  <a:cubicBezTo>
                    <a:pt x="587" y="1013"/>
                    <a:pt x="573" y="999"/>
                    <a:pt x="573" y="955"/>
                  </a:cubicBezTo>
                  <a:cubicBezTo>
                    <a:pt x="573" y="911"/>
                    <a:pt x="573" y="881"/>
                    <a:pt x="587" y="896"/>
                  </a:cubicBezTo>
                  <a:cubicBezTo>
                    <a:pt x="587" y="925"/>
                    <a:pt x="587" y="955"/>
                    <a:pt x="587" y="984"/>
                  </a:cubicBezTo>
                  <a:close/>
                  <a:moveTo>
                    <a:pt x="1042" y="1028"/>
                  </a:moveTo>
                  <a:cubicBezTo>
                    <a:pt x="1028" y="1058"/>
                    <a:pt x="1028" y="1087"/>
                    <a:pt x="1028" y="1102"/>
                  </a:cubicBezTo>
                  <a:cubicBezTo>
                    <a:pt x="1028" y="1102"/>
                    <a:pt x="1013" y="1131"/>
                    <a:pt x="984" y="1146"/>
                  </a:cubicBezTo>
                  <a:cubicBezTo>
                    <a:pt x="910" y="1190"/>
                    <a:pt x="910" y="1146"/>
                    <a:pt x="969" y="1087"/>
                  </a:cubicBezTo>
                  <a:cubicBezTo>
                    <a:pt x="998" y="1058"/>
                    <a:pt x="1013" y="1043"/>
                    <a:pt x="984" y="1013"/>
                  </a:cubicBezTo>
                  <a:cubicBezTo>
                    <a:pt x="969" y="984"/>
                    <a:pt x="954" y="969"/>
                    <a:pt x="984" y="955"/>
                  </a:cubicBezTo>
                  <a:cubicBezTo>
                    <a:pt x="1057" y="940"/>
                    <a:pt x="1072" y="955"/>
                    <a:pt x="1042" y="1028"/>
                  </a:cubicBezTo>
                  <a:close/>
                  <a:moveTo>
                    <a:pt x="558" y="1513"/>
                  </a:moveTo>
                  <a:cubicBezTo>
                    <a:pt x="543" y="1542"/>
                    <a:pt x="529" y="1557"/>
                    <a:pt x="485" y="1557"/>
                  </a:cubicBezTo>
                  <a:cubicBezTo>
                    <a:pt x="441" y="1557"/>
                    <a:pt x="441" y="1557"/>
                    <a:pt x="455" y="1513"/>
                  </a:cubicBezTo>
                  <a:cubicBezTo>
                    <a:pt x="485" y="1469"/>
                    <a:pt x="573" y="1439"/>
                    <a:pt x="558" y="1513"/>
                  </a:cubicBezTo>
                  <a:close/>
                  <a:moveTo>
                    <a:pt x="338" y="1909"/>
                  </a:moveTo>
                  <a:cubicBezTo>
                    <a:pt x="338" y="1924"/>
                    <a:pt x="338" y="1938"/>
                    <a:pt x="323" y="1938"/>
                  </a:cubicBezTo>
                  <a:cubicBezTo>
                    <a:pt x="294" y="1938"/>
                    <a:pt x="279" y="1924"/>
                    <a:pt x="279" y="1909"/>
                  </a:cubicBezTo>
                  <a:cubicBezTo>
                    <a:pt x="279" y="1894"/>
                    <a:pt x="279" y="1880"/>
                    <a:pt x="294" y="1880"/>
                  </a:cubicBezTo>
                  <a:cubicBezTo>
                    <a:pt x="323" y="1880"/>
                    <a:pt x="338" y="1894"/>
                    <a:pt x="338" y="1909"/>
                  </a:cubicBezTo>
                  <a:close/>
                  <a:moveTo>
                    <a:pt x="485" y="2070"/>
                  </a:moveTo>
                  <a:cubicBezTo>
                    <a:pt x="514" y="2070"/>
                    <a:pt x="514" y="2070"/>
                    <a:pt x="485" y="2115"/>
                  </a:cubicBezTo>
                  <a:cubicBezTo>
                    <a:pt x="441" y="2159"/>
                    <a:pt x="367" y="2129"/>
                    <a:pt x="397" y="2056"/>
                  </a:cubicBezTo>
                  <a:cubicBezTo>
                    <a:pt x="411" y="2026"/>
                    <a:pt x="411" y="2012"/>
                    <a:pt x="426" y="2041"/>
                  </a:cubicBezTo>
                  <a:cubicBezTo>
                    <a:pt x="441" y="2056"/>
                    <a:pt x="455" y="2070"/>
                    <a:pt x="485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8641190" y="1570464"/>
              <a:ext cx="1901" cy="1869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16" y="29"/>
                  </a:moveTo>
                  <a:cubicBezTo>
                    <a:pt x="16" y="44"/>
                    <a:pt x="30" y="59"/>
                    <a:pt x="45" y="59"/>
                  </a:cubicBezTo>
                  <a:cubicBezTo>
                    <a:pt x="45" y="59"/>
                    <a:pt x="60" y="44"/>
                    <a:pt x="60" y="29"/>
                  </a:cubicBezTo>
                  <a:cubicBezTo>
                    <a:pt x="60" y="15"/>
                    <a:pt x="45" y="0"/>
                    <a:pt x="30" y="15"/>
                  </a:cubicBezTo>
                  <a:cubicBezTo>
                    <a:pt x="16" y="0"/>
                    <a:pt x="1" y="15"/>
                    <a:pt x="1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8872341" y="1611835"/>
              <a:ext cx="36778" cy="104662"/>
            </a:xfrm>
            <a:custGeom>
              <a:avLst/>
              <a:gdLst/>
              <a:ahLst/>
              <a:cxnLst/>
              <a:rect l="l" t="t" r="r" b="b"/>
              <a:pathLst>
                <a:path w="1161" h="3304" extrusionOk="0">
                  <a:moveTo>
                    <a:pt x="558" y="59"/>
                  </a:moveTo>
                  <a:cubicBezTo>
                    <a:pt x="529" y="103"/>
                    <a:pt x="485" y="118"/>
                    <a:pt x="441" y="103"/>
                  </a:cubicBezTo>
                  <a:cubicBezTo>
                    <a:pt x="411" y="89"/>
                    <a:pt x="382" y="103"/>
                    <a:pt x="353" y="162"/>
                  </a:cubicBezTo>
                  <a:cubicBezTo>
                    <a:pt x="338" y="206"/>
                    <a:pt x="323" y="236"/>
                    <a:pt x="309" y="236"/>
                  </a:cubicBezTo>
                  <a:cubicBezTo>
                    <a:pt x="250" y="324"/>
                    <a:pt x="221" y="426"/>
                    <a:pt x="206" y="529"/>
                  </a:cubicBezTo>
                  <a:cubicBezTo>
                    <a:pt x="206" y="529"/>
                    <a:pt x="206" y="573"/>
                    <a:pt x="191" y="603"/>
                  </a:cubicBezTo>
                  <a:cubicBezTo>
                    <a:pt x="177" y="647"/>
                    <a:pt x="177" y="705"/>
                    <a:pt x="191" y="764"/>
                  </a:cubicBezTo>
                  <a:cubicBezTo>
                    <a:pt x="221" y="823"/>
                    <a:pt x="206" y="852"/>
                    <a:pt x="177" y="881"/>
                  </a:cubicBezTo>
                  <a:cubicBezTo>
                    <a:pt x="118" y="1087"/>
                    <a:pt x="74" y="1307"/>
                    <a:pt x="88" y="1527"/>
                  </a:cubicBezTo>
                  <a:cubicBezTo>
                    <a:pt x="88" y="1586"/>
                    <a:pt x="88" y="1616"/>
                    <a:pt x="74" y="1616"/>
                  </a:cubicBezTo>
                  <a:cubicBezTo>
                    <a:pt x="74" y="1616"/>
                    <a:pt x="74" y="1660"/>
                    <a:pt x="103" y="1704"/>
                  </a:cubicBezTo>
                  <a:cubicBezTo>
                    <a:pt x="118" y="1762"/>
                    <a:pt x="133" y="1806"/>
                    <a:pt x="103" y="1836"/>
                  </a:cubicBezTo>
                  <a:cubicBezTo>
                    <a:pt x="74" y="1865"/>
                    <a:pt x="59" y="1880"/>
                    <a:pt x="30" y="2100"/>
                  </a:cubicBezTo>
                  <a:cubicBezTo>
                    <a:pt x="15" y="2217"/>
                    <a:pt x="15" y="2232"/>
                    <a:pt x="59" y="2203"/>
                  </a:cubicBezTo>
                  <a:cubicBezTo>
                    <a:pt x="103" y="2188"/>
                    <a:pt x="118" y="2203"/>
                    <a:pt x="103" y="2232"/>
                  </a:cubicBezTo>
                  <a:cubicBezTo>
                    <a:pt x="88" y="2261"/>
                    <a:pt x="103" y="2276"/>
                    <a:pt x="133" y="2261"/>
                  </a:cubicBezTo>
                  <a:cubicBezTo>
                    <a:pt x="177" y="2261"/>
                    <a:pt x="191" y="2261"/>
                    <a:pt x="177" y="2276"/>
                  </a:cubicBezTo>
                  <a:cubicBezTo>
                    <a:pt x="162" y="2291"/>
                    <a:pt x="147" y="2306"/>
                    <a:pt x="118" y="2306"/>
                  </a:cubicBezTo>
                  <a:cubicBezTo>
                    <a:pt x="88" y="2320"/>
                    <a:pt x="59" y="2320"/>
                    <a:pt x="44" y="2350"/>
                  </a:cubicBezTo>
                  <a:cubicBezTo>
                    <a:pt x="0" y="2379"/>
                    <a:pt x="0" y="2394"/>
                    <a:pt x="44" y="2540"/>
                  </a:cubicBezTo>
                  <a:cubicBezTo>
                    <a:pt x="74" y="2614"/>
                    <a:pt x="88" y="2702"/>
                    <a:pt x="103" y="2775"/>
                  </a:cubicBezTo>
                  <a:cubicBezTo>
                    <a:pt x="103" y="2805"/>
                    <a:pt x="118" y="2849"/>
                    <a:pt x="147" y="2849"/>
                  </a:cubicBezTo>
                  <a:cubicBezTo>
                    <a:pt x="162" y="2893"/>
                    <a:pt x="177" y="2937"/>
                    <a:pt x="177" y="2981"/>
                  </a:cubicBezTo>
                  <a:cubicBezTo>
                    <a:pt x="177" y="3098"/>
                    <a:pt x="250" y="3186"/>
                    <a:pt x="309" y="3157"/>
                  </a:cubicBezTo>
                  <a:cubicBezTo>
                    <a:pt x="323" y="3157"/>
                    <a:pt x="323" y="3157"/>
                    <a:pt x="323" y="3186"/>
                  </a:cubicBezTo>
                  <a:cubicBezTo>
                    <a:pt x="323" y="3245"/>
                    <a:pt x="382" y="3274"/>
                    <a:pt x="514" y="3289"/>
                  </a:cubicBezTo>
                  <a:cubicBezTo>
                    <a:pt x="588" y="3304"/>
                    <a:pt x="632" y="3289"/>
                    <a:pt x="632" y="3274"/>
                  </a:cubicBezTo>
                  <a:cubicBezTo>
                    <a:pt x="632" y="3260"/>
                    <a:pt x="676" y="3216"/>
                    <a:pt x="720" y="3186"/>
                  </a:cubicBezTo>
                  <a:cubicBezTo>
                    <a:pt x="867" y="3040"/>
                    <a:pt x="969" y="2849"/>
                    <a:pt x="999" y="2643"/>
                  </a:cubicBezTo>
                  <a:cubicBezTo>
                    <a:pt x="999" y="2599"/>
                    <a:pt x="999" y="2570"/>
                    <a:pt x="1013" y="2526"/>
                  </a:cubicBezTo>
                  <a:cubicBezTo>
                    <a:pt x="1057" y="2526"/>
                    <a:pt x="1072" y="2408"/>
                    <a:pt x="1043" y="2379"/>
                  </a:cubicBezTo>
                  <a:cubicBezTo>
                    <a:pt x="999" y="2364"/>
                    <a:pt x="1013" y="2364"/>
                    <a:pt x="1043" y="2350"/>
                  </a:cubicBezTo>
                  <a:cubicBezTo>
                    <a:pt x="1057" y="2335"/>
                    <a:pt x="1087" y="2188"/>
                    <a:pt x="1043" y="2159"/>
                  </a:cubicBezTo>
                  <a:cubicBezTo>
                    <a:pt x="999" y="2144"/>
                    <a:pt x="1013" y="2129"/>
                    <a:pt x="1057" y="2115"/>
                  </a:cubicBezTo>
                  <a:cubicBezTo>
                    <a:pt x="1072" y="2085"/>
                    <a:pt x="1087" y="2056"/>
                    <a:pt x="1101" y="2027"/>
                  </a:cubicBezTo>
                  <a:cubicBezTo>
                    <a:pt x="1101" y="1997"/>
                    <a:pt x="1101" y="1733"/>
                    <a:pt x="1116" y="1454"/>
                  </a:cubicBezTo>
                  <a:cubicBezTo>
                    <a:pt x="1131" y="999"/>
                    <a:pt x="1116" y="926"/>
                    <a:pt x="1087" y="926"/>
                  </a:cubicBezTo>
                  <a:cubicBezTo>
                    <a:pt x="1057" y="926"/>
                    <a:pt x="1043" y="940"/>
                    <a:pt x="1043" y="955"/>
                  </a:cubicBezTo>
                  <a:cubicBezTo>
                    <a:pt x="1043" y="970"/>
                    <a:pt x="1028" y="984"/>
                    <a:pt x="1013" y="984"/>
                  </a:cubicBezTo>
                  <a:cubicBezTo>
                    <a:pt x="955" y="984"/>
                    <a:pt x="1043" y="896"/>
                    <a:pt x="1101" y="896"/>
                  </a:cubicBezTo>
                  <a:cubicBezTo>
                    <a:pt x="1146" y="896"/>
                    <a:pt x="1131" y="896"/>
                    <a:pt x="1087" y="852"/>
                  </a:cubicBezTo>
                  <a:cubicBezTo>
                    <a:pt x="1043" y="823"/>
                    <a:pt x="1028" y="808"/>
                    <a:pt x="1087" y="837"/>
                  </a:cubicBezTo>
                  <a:cubicBezTo>
                    <a:pt x="1146" y="852"/>
                    <a:pt x="1146" y="837"/>
                    <a:pt x="1146" y="676"/>
                  </a:cubicBezTo>
                  <a:cubicBezTo>
                    <a:pt x="1160" y="588"/>
                    <a:pt x="1146" y="514"/>
                    <a:pt x="1101" y="426"/>
                  </a:cubicBezTo>
                  <a:cubicBezTo>
                    <a:pt x="1072" y="397"/>
                    <a:pt x="1043" y="338"/>
                    <a:pt x="1028" y="309"/>
                  </a:cubicBezTo>
                  <a:cubicBezTo>
                    <a:pt x="1013" y="280"/>
                    <a:pt x="984" y="265"/>
                    <a:pt x="940" y="250"/>
                  </a:cubicBezTo>
                  <a:cubicBezTo>
                    <a:pt x="925" y="250"/>
                    <a:pt x="896" y="250"/>
                    <a:pt x="896" y="236"/>
                  </a:cubicBezTo>
                  <a:cubicBezTo>
                    <a:pt x="896" y="221"/>
                    <a:pt x="881" y="206"/>
                    <a:pt x="867" y="206"/>
                  </a:cubicBezTo>
                  <a:cubicBezTo>
                    <a:pt x="852" y="206"/>
                    <a:pt x="823" y="177"/>
                    <a:pt x="823" y="147"/>
                  </a:cubicBezTo>
                  <a:cubicBezTo>
                    <a:pt x="823" y="118"/>
                    <a:pt x="823" y="89"/>
                    <a:pt x="793" y="89"/>
                  </a:cubicBezTo>
                  <a:cubicBezTo>
                    <a:pt x="764" y="89"/>
                    <a:pt x="734" y="74"/>
                    <a:pt x="720" y="59"/>
                  </a:cubicBezTo>
                  <a:cubicBezTo>
                    <a:pt x="661" y="1"/>
                    <a:pt x="602" y="1"/>
                    <a:pt x="529" y="74"/>
                  </a:cubicBezTo>
                  <a:close/>
                  <a:moveTo>
                    <a:pt x="823" y="544"/>
                  </a:moveTo>
                  <a:cubicBezTo>
                    <a:pt x="823" y="558"/>
                    <a:pt x="808" y="558"/>
                    <a:pt x="808" y="529"/>
                  </a:cubicBezTo>
                  <a:cubicBezTo>
                    <a:pt x="808" y="485"/>
                    <a:pt x="808" y="470"/>
                    <a:pt x="823" y="485"/>
                  </a:cubicBezTo>
                  <a:cubicBezTo>
                    <a:pt x="837" y="500"/>
                    <a:pt x="837" y="514"/>
                    <a:pt x="823" y="544"/>
                  </a:cubicBezTo>
                  <a:close/>
                  <a:moveTo>
                    <a:pt x="911" y="1102"/>
                  </a:moveTo>
                  <a:cubicBezTo>
                    <a:pt x="896" y="1116"/>
                    <a:pt x="867" y="1116"/>
                    <a:pt x="852" y="1102"/>
                  </a:cubicBezTo>
                  <a:cubicBezTo>
                    <a:pt x="837" y="1102"/>
                    <a:pt x="837" y="1087"/>
                    <a:pt x="867" y="1087"/>
                  </a:cubicBezTo>
                  <a:cubicBezTo>
                    <a:pt x="896" y="1087"/>
                    <a:pt x="925" y="1102"/>
                    <a:pt x="911" y="1102"/>
                  </a:cubicBezTo>
                  <a:close/>
                  <a:moveTo>
                    <a:pt x="411" y="1263"/>
                  </a:moveTo>
                  <a:cubicBezTo>
                    <a:pt x="411" y="1278"/>
                    <a:pt x="397" y="1278"/>
                    <a:pt x="397" y="1248"/>
                  </a:cubicBezTo>
                  <a:cubicBezTo>
                    <a:pt x="397" y="1219"/>
                    <a:pt x="397" y="1204"/>
                    <a:pt x="411" y="1204"/>
                  </a:cubicBezTo>
                  <a:cubicBezTo>
                    <a:pt x="411" y="1219"/>
                    <a:pt x="411" y="1248"/>
                    <a:pt x="411" y="1263"/>
                  </a:cubicBezTo>
                  <a:close/>
                  <a:moveTo>
                    <a:pt x="1057" y="1351"/>
                  </a:moveTo>
                  <a:cubicBezTo>
                    <a:pt x="1057" y="1351"/>
                    <a:pt x="1043" y="1366"/>
                    <a:pt x="1013" y="1366"/>
                  </a:cubicBezTo>
                  <a:cubicBezTo>
                    <a:pt x="984" y="1366"/>
                    <a:pt x="969" y="1351"/>
                    <a:pt x="969" y="1351"/>
                  </a:cubicBezTo>
                  <a:cubicBezTo>
                    <a:pt x="969" y="1337"/>
                    <a:pt x="984" y="1322"/>
                    <a:pt x="1013" y="1322"/>
                  </a:cubicBezTo>
                  <a:cubicBezTo>
                    <a:pt x="1043" y="1322"/>
                    <a:pt x="1057" y="1337"/>
                    <a:pt x="1057" y="1351"/>
                  </a:cubicBezTo>
                  <a:close/>
                  <a:moveTo>
                    <a:pt x="544" y="1454"/>
                  </a:moveTo>
                  <a:cubicBezTo>
                    <a:pt x="529" y="1469"/>
                    <a:pt x="514" y="1469"/>
                    <a:pt x="500" y="1483"/>
                  </a:cubicBezTo>
                  <a:cubicBezTo>
                    <a:pt x="470" y="1483"/>
                    <a:pt x="470" y="1469"/>
                    <a:pt x="500" y="1454"/>
                  </a:cubicBezTo>
                  <a:cubicBezTo>
                    <a:pt x="514" y="1439"/>
                    <a:pt x="558" y="1425"/>
                    <a:pt x="544" y="1454"/>
                  </a:cubicBezTo>
                  <a:close/>
                  <a:moveTo>
                    <a:pt x="896" y="1762"/>
                  </a:moveTo>
                  <a:cubicBezTo>
                    <a:pt x="881" y="1777"/>
                    <a:pt x="881" y="1792"/>
                    <a:pt x="867" y="1792"/>
                  </a:cubicBezTo>
                  <a:cubicBezTo>
                    <a:pt x="852" y="1792"/>
                    <a:pt x="837" y="1792"/>
                    <a:pt x="837" y="1792"/>
                  </a:cubicBezTo>
                  <a:cubicBezTo>
                    <a:pt x="837" y="1762"/>
                    <a:pt x="852" y="1762"/>
                    <a:pt x="867" y="1762"/>
                  </a:cubicBezTo>
                  <a:cubicBezTo>
                    <a:pt x="881" y="1762"/>
                    <a:pt x="896" y="1762"/>
                    <a:pt x="896" y="1762"/>
                  </a:cubicBezTo>
                  <a:close/>
                  <a:moveTo>
                    <a:pt x="764" y="2115"/>
                  </a:moveTo>
                  <a:cubicBezTo>
                    <a:pt x="793" y="2144"/>
                    <a:pt x="779" y="2144"/>
                    <a:pt x="734" y="2115"/>
                  </a:cubicBezTo>
                  <a:cubicBezTo>
                    <a:pt x="690" y="2100"/>
                    <a:pt x="661" y="2056"/>
                    <a:pt x="676" y="1997"/>
                  </a:cubicBezTo>
                  <a:lnTo>
                    <a:pt x="676" y="1924"/>
                  </a:lnTo>
                  <a:lnTo>
                    <a:pt x="705" y="1997"/>
                  </a:lnTo>
                  <a:cubicBezTo>
                    <a:pt x="720" y="2041"/>
                    <a:pt x="734" y="2071"/>
                    <a:pt x="764" y="2115"/>
                  </a:cubicBezTo>
                  <a:close/>
                  <a:moveTo>
                    <a:pt x="500" y="2056"/>
                  </a:moveTo>
                  <a:cubicBezTo>
                    <a:pt x="500" y="2085"/>
                    <a:pt x="500" y="2085"/>
                    <a:pt x="470" y="2085"/>
                  </a:cubicBezTo>
                  <a:cubicBezTo>
                    <a:pt x="441" y="2071"/>
                    <a:pt x="426" y="2056"/>
                    <a:pt x="426" y="2041"/>
                  </a:cubicBezTo>
                  <a:cubicBezTo>
                    <a:pt x="426" y="2012"/>
                    <a:pt x="426" y="1997"/>
                    <a:pt x="456" y="2012"/>
                  </a:cubicBezTo>
                  <a:cubicBezTo>
                    <a:pt x="470" y="2012"/>
                    <a:pt x="485" y="2041"/>
                    <a:pt x="500" y="2056"/>
                  </a:cubicBezTo>
                  <a:close/>
                  <a:moveTo>
                    <a:pt x="632" y="2364"/>
                  </a:moveTo>
                  <a:cubicBezTo>
                    <a:pt x="617" y="2379"/>
                    <a:pt x="602" y="2394"/>
                    <a:pt x="588" y="2394"/>
                  </a:cubicBezTo>
                  <a:cubicBezTo>
                    <a:pt x="573" y="2394"/>
                    <a:pt x="558" y="2379"/>
                    <a:pt x="558" y="2364"/>
                  </a:cubicBezTo>
                  <a:cubicBezTo>
                    <a:pt x="558" y="2350"/>
                    <a:pt x="573" y="2335"/>
                    <a:pt x="602" y="2335"/>
                  </a:cubicBezTo>
                  <a:cubicBezTo>
                    <a:pt x="632" y="2335"/>
                    <a:pt x="632" y="2350"/>
                    <a:pt x="632" y="2364"/>
                  </a:cubicBezTo>
                  <a:close/>
                  <a:moveTo>
                    <a:pt x="353" y="2394"/>
                  </a:moveTo>
                  <a:cubicBezTo>
                    <a:pt x="338" y="2408"/>
                    <a:pt x="309" y="2423"/>
                    <a:pt x="279" y="2423"/>
                  </a:cubicBezTo>
                  <a:cubicBezTo>
                    <a:pt x="250" y="2423"/>
                    <a:pt x="250" y="2423"/>
                    <a:pt x="279" y="2394"/>
                  </a:cubicBezTo>
                  <a:cubicBezTo>
                    <a:pt x="323" y="2364"/>
                    <a:pt x="367" y="2364"/>
                    <a:pt x="353" y="2394"/>
                  </a:cubicBezTo>
                  <a:close/>
                  <a:moveTo>
                    <a:pt x="676" y="2761"/>
                  </a:moveTo>
                  <a:cubicBezTo>
                    <a:pt x="676" y="2775"/>
                    <a:pt x="646" y="2790"/>
                    <a:pt x="632" y="2790"/>
                  </a:cubicBezTo>
                  <a:cubicBezTo>
                    <a:pt x="617" y="2790"/>
                    <a:pt x="617" y="2775"/>
                    <a:pt x="632" y="2761"/>
                  </a:cubicBezTo>
                  <a:cubicBezTo>
                    <a:pt x="690" y="2717"/>
                    <a:pt x="705" y="2717"/>
                    <a:pt x="676" y="2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8680724" y="1624854"/>
              <a:ext cx="35384" cy="90249"/>
            </a:xfrm>
            <a:custGeom>
              <a:avLst/>
              <a:gdLst/>
              <a:ahLst/>
              <a:cxnLst/>
              <a:rect l="l" t="t" r="r" b="b"/>
              <a:pathLst>
                <a:path w="1117" h="2849" extrusionOk="0">
                  <a:moveTo>
                    <a:pt x="397" y="30"/>
                  </a:moveTo>
                  <a:cubicBezTo>
                    <a:pt x="368" y="74"/>
                    <a:pt x="368" y="103"/>
                    <a:pt x="353" y="147"/>
                  </a:cubicBezTo>
                  <a:cubicBezTo>
                    <a:pt x="353" y="177"/>
                    <a:pt x="353" y="177"/>
                    <a:pt x="339" y="162"/>
                  </a:cubicBezTo>
                  <a:cubicBezTo>
                    <a:pt x="324" y="133"/>
                    <a:pt x="309" y="118"/>
                    <a:pt x="280" y="118"/>
                  </a:cubicBezTo>
                  <a:cubicBezTo>
                    <a:pt x="192" y="118"/>
                    <a:pt x="162" y="206"/>
                    <a:pt x="74" y="603"/>
                  </a:cubicBezTo>
                  <a:cubicBezTo>
                    <a:pt x="16" y="940"/>
                    <a:pt x="1" y="1263"/>
                    <a:pt x="30" y="1586"/>
                  </a:cubicBezTo>
                  <a:cubicBezTo>
                    <a:pt x="89" y="2144"/>
                    <a:pt x="104" y="2173"/>
                    <a:pt x="148" y="2173"/>
                  </a:cubicBezTo>
                  <a:cubicBezTo>
                    <a:pt x="177" y="2173"/>
                    <a:pt x="192" y="2188"/>
                    <a:pt x="192" y="2203"/>
                  </a:cubicBezTo>
                  <a:cubicBezTo>
                    <a:pt x="192" y="2217"/>
                    <a:pt x="162" y="2232"/>
                    <a:pt x="133" y="2217"/>
                  </a:cubicBezTo>
                  <a:cubicBezTo>
                    <a:pt x="104" y="2217"/>
                    <a:pt x="74" y="2217"/>
                    <a:pt x="74" y="2247"/>
                  </a:cubicBezTo>
                  <a:cubicBezTo>
                    <a:pt x="74" y="2276"/>
                    <a:pt x="74" y="2335"/>
                    <a:pt x="74" y="2394"/>
                  </a:cubicBezTo>
                  <a:cubicBezTo>
                    <a:pt x="74" y="2452"/>
                    <a:pt x="89" y="2511"/>
                    <a:pt x="133" y="2570"/>
                  </a:cubicBezTo>
                  <a:cubicBezTo>
                    <a:pt x="162" y="2599"/>
                    <a:pt x="177" y="2629"/>
                    <a:pt x="177" y="2643"/>
                  </a:cubicBezTo>
                  <a:cubicBezTo>
                    <a:pt x="162" y="2658"/>
                    <a:pt x="206" y="2702"/>
                    <a:pt x="250" y="2746"/>
                  </a:cubicBezTo>
                  <a:cubicBezTo>
                    <a:pt x="353" y="2819"/>
                    <a:pt x="471" y="2849"/>
                    <a:pt x="441" y="2775"/>
                  </a:cubicBezTo>
                  <a:cubicBezTo>
                    <a:pt x="427" y="2746"/>
                    <a:pt x="441" y="2731"/>
                    <a:pt x="544" y="2746"/>
                  </a:cubicBezTo>
                  <a:cubicBezTo>
                    <a:pt x="632" y="2761"/>
                    <a:pt x="662" y="2746"/>
                    <a:pt x="676" y="2702"/>
                  </a:cubicBezTo>
                  <a:cubicBezTo>
                    <a:pt x="691" y="2658"/>
                    <a:pt x="706" y="2643"/>
                    <a:pt x="720" y="2643"/>
                  </a:cubicBezTo>
                  <a:cubicBezTo>
                    <a:pt x="794" y="2614"/>
                    <a:pt x="867" y="2540"/>
                    <a:pt x="911" y="2467"/>
                  </a:cubicBezTo>
                  <a:cubicBezTo>
                    <a:pt x="911" y="2452"/>
                    <a:pt x="940" y="2423"/>
                    <a:pt x="984" y="2394"/>
                  </a:cubicBezTo>
                  <a:cubicBezTo>
                    <a:pt x="1087" y="2335"/>
                    <a:pt x="1102" y="2276"/>
                    <a:pt x="1029" y="2217"/>
                  </a:cubicBezTo>
                  <a:cubicBezTo>
                    <a:pt x="999" y="2173"/>
                    <a:pt x="999" y="2159"/>
                    <a:pt x="1014" y="2159"/>
                  </a:cubicBezTo>
                  <a:cubicBezTo>
                    <a:pt x="1029" y="2159"/>
                    <a:pt x="1043" y="2129"/>
                    <a:pt x="1043" y="2085"/>
                  </a:cubicBezTo>
                  <a:cubicBezTo>
                    <a:pt x="1043" y="2041"/>
                    <a:pt x="1058" y="1880"/>
                    <a:pt x="1073" y="1733"/>
                  </a:cubicBezTo>
                  <a:cubicBezTo>
                    <a:pt x="1117" y="1366"/>
                    <a:pt x="1117" y="999"/>
                    <a:pt x="1073" y="632"/>
                  </a:cubicBezTo>
                  <a:cubicBezTo>
                    <a:pt x="1058" y="559"/>
                    <a:pt x="1043" y="470"/>
                    <a:pt x="1029" y="412"/>
                  </a:cubicBezTo>
                  <a:cubicBezTo>
                    <a:pt x="999" y="294"/>
                    <a:pt x="926" y="206"/>
                    <a:pt x="838" y="133"/>
                  </a:cubicBezTo>
                  <a:cubicBezTo>
                    <a:pt x="808" y="118"/>
                    <a:pt x="794" y="118"/>
                    <a:pt x="794" y="133"/>
                  </a:cubicBezTo>
                  <a:cubicBezTo>
                    <a:pt x="794" y="133"/>
                    <a:pt x="779" y="133"/>
                    <a:pt x="764" y="103"/>
                  </a:cubicBezTo>
                  <a:cubicBezTo>
                    <a:pt x="735" y="74"/>
                    <a:pt x="706" y="59"/>
                    <a:pt x="676" y="45"/>
                  </a:cubicBezTo>
                  <a:cubicBezTo>
                    <a:pt x="647" y="45"/>
                    <a:pt x="617" y="45"/>
                    <a:pt x="617" y="30"/>
                  </a:cubicBezTo>
                  <a:cubicBezTo>
                    <a:pt x="617" y="15"/>
                    <a:pt x="573" y="1"/>
                    <a:pt x="515" y="1"/>
                  </a:cubicBezTo>
                  <a:cubicBezTo>
                    <a:pt x="456" y="1"/>
                    <a:pt x="397" y="15"/>
                    <a:pt x="368" y="45"/>
                  </a:cubicBezTo>
                  <a:close/>
                  <a:moveTo>
                    <a:pt x="662" y="456"/>
                  </a:moveTo>
                  <a:cubicBezTo>
                    <a:pt x="662" y="485"/>
                    <a:pt x="647" y="456"/>
                    <a:pt x="647" y="426"/>
                  </a:cubicBezTo>
                  <a:cubicBezTo>
                    <a:pt x="647" y="397"/>
                    <a:pt x="647" y="382"/>
                    <a:pt x="662" y="397"/>
                  </a:cubicBezTo>
                  <a:cubicBezTo>
                    <a:pt x="662" y="412"/>
                    <a:pt x="662" y="441"/>
                    <a:pt x="662" y="456"/>
                  </a:cubicBezTo>
                  <a:close/>
                  <a:moveTo>
                    <a:pt x="162" y="705"/>
                  </a:moveTo>
                  <a:cubicBezTo>
                    <a:pt x="162" y="720"/>
                    <a:pt x="148" y="735"/>
                    <a:pt x="133" y="735"/>
                  </a:cubicBezTo>
                  <a:cubicBezTo>
                    <a:pt x="118" y="735"/>
                    <a:pt x="118" y="720"/>
                    <a:pt x="104" y="705"/>
                  </a:cubicBezTo>
                  <a:cubicBezTo>
                    <a:pt x="104" y="691"/>
                    <a:pt x="118" y="676"/>
                    <a:pt x="133" y="676"/>
                  </a:cubicBezTo>
                  <a:cubicBezTo>
                    <a:pt x="148" y="676"/>
                    <a:pt x="162" y="691"/>
                    <a:pt x="162" y="705"/>
                  </a:cubicBezTo>
                  <a:close/>
                  <a:moveTo>
                    <a:pt x="471" y="1175"/>
                  </a:moveTo>
                  <a:cubicBezTo>
                    <a:pt x="471" y="1190"/>
                    <a:pt x="456" y="1205"/>
                    <a:pt x="441" y="1205"/>
                  </a:cubicBezTo>
                  <a:cubicBezTo>
                    <a:pt x="427" y="1205"/>
                    <a:pt x="412" y="1190"/>
                    <a:pt x="412" y="1175"/>
                  </a:cubicBezTo>
                  <a:cubicBezTo>
                    <a:pt x="412" y="1160"/>
                    <a:pt x="427" y="1146"/>
                    <a:pt x="441" y="1146"/>
                  </a:cubicBezTo>
                  <a:cubicBezTo>
                    <a:pt x="456" y="1146"/>
                    <a:pt x="471" y="1160"/>
                    <a:pt x="471" y="1175"/>
                  </a:cubicBezTo>
                  <a:close/>
                  <a:moveTo>
                    <a:pt x="1043" y="1337"/>
                  </a:moveTo>
                  <a:cubicBezTo>
                    <a:pt x="1043" y="1351"/>
                    <a:pt x="1043" y="1366"/>
                    <a:pt x="1014" y="1381"/>
                  </a:cubicBezTo>
                  <a:cubicBezTo>
                    <a:pt x="984" y="1395"/>
                    <a:pt x="970" y="1381"/>
                    <a:pt x="970" y="1351"/>
                  </a:cubicBezTo>
                  <a:cubicBezTo>
                    <a:pt x="970" y="1337"/>
                    <a:pt x="1014" y="1307"/>
                    <a:pt x="1043" y="1337"/>
                  </a:cubicBezTo>
                  <a:close/>
                  <a:moveTo>
                    <a:pt x="691" y="1718"/>
                  </a:moveTo>
                  <a:cubicBezTo>
                    <a:pt x="676" y="1733"/>
                    <a:pt x="647" y="1733"/>
                    <a:pt x="632" y="1718"/>
                  </a:cubicBezTo>
                  <a:cubicBezTo>
                    <a:pt x="617" y="1718"/>
                    <a:pt x="617" y="1704"/>
                    <a:pt x="647" y="1704"/>
                  </a:cubicBezTo>
                  <a:cubicBezTo>
                    <a:pt x="676" y="1704"/>
                    <a:pt x="691" y="1718"/>
                    <a:pt x="691" y="1718"/>
                  </a:cubicBezTo>
                  <a:close/>
                  <a:moveTo>
                    <a:pt x="999" y="2276"/>
                  </a:moveTo>
                  <a:cubicBezTo>
                    <a:pt x="999" y="2291"/>
                    <a:pt x="984" y="2291"/>
                    <a:pt x="955" y="2291"/>
                  </a:cubicBezTo>
                  <a:cubicBezTo>
                    <a:pt x="940" y="2291"/>
                    <a:pt x="896" y="2262"/>
                    <a:pt x="926" y="2232"/>
                  </a:cubicBezTo>
                  <a:cubicBezTo>
                    <a:pt x="970" y="2203"/>
                    <a:pt x="999" y="2232"/>
                    <a:pt x="999" y="2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8941176" y="1636955"/>
              <a:ext cx="34909" cy="83280"/>
            </a:xfrm>
            <a:custGeom>
              <a:avLst/>
              <a:gdLst/>
              <a:ahLst/>
              <a:cxnLst/>
              <a:rect l="l" t="t" r="r" b="b"/>
              <a:pathLst>
                <a:path w="1102" h="2629" extrusionOk="0">
                  <a:moveTo>
                    <a:pt x="353" y="15"/>
                  </a:moveTo>
                  <a:cubicBezTo>
                    <a:pt x="323" y="15"/>
                    <a:pt x="308" y="30"/>
                    <a:pt x="294" y="59"/>
                  </a:cubicBezTo>
                  <a:cubicBezTo>
                    <a:pt x="294" y="88"/>
                    <a:pt x="279" y="118"/>
                    <a:pt x="250" y="118"/>
                  </a:cubicBezTo>
                  <a:cubicBezTo>
                    <a:pt x="220" y="133"/>
                    <a:pt x="191" y="147"/>
                    <a:pt x="176" y="177"/>
                  </a:cubicBezTo>
                  <a:cubicBezTo>
                    <a:pt x="147" y="191"/>
                    <a:pt x="118" y="206"/>
                    <a:pt x="88" y="221"/>
                  </a:cubicBezTo>
                  <a:cubicBezTo>
                    <a:pt x="15" y="235"/>
                    <a:pt x="0" y="353"/>
                    <a:pt x="0" y="778"/>
                  </a:cubicBezTo>
                  <a:cubicBezTo>
                    <a:pt x="0" y="1101"/>
                    <a:pt x="0" y="1116"/>
                    <a:pt x="74" y="1175"/>
                  </a:cubicBezTo>
                  <a:cubicBezTo>
                    <a:pt x="147" y="1234"/>
                    <a:pt x="147" y="1336"/>
                    <a:pt x="44" y="1307"/>
                  </a:cubicBezTo>
                  <a:cubicBezTo>
                    <a:pt x="15" y="1307"/>
                    <a:pt x="0" y="1307"/>
                    <a:pt x="0" y="1351"/>
                  </a:cubicBezTo>
                  <a:cubicBezTo>
                    <a:pt x="0" y="1424"/>
                    <a:pt x="30" y="1439"/>
                    <a:pt x="74" y="1410"/>
                  </a:cubicBezTo>
                  <a:cubicBezTo>
                    <a:pt x="118" y="1366"/>
                    <a:pt x="103" y="1380"/>
                    <a:pt x="103" y="1410"/>
                  </a:cubicBezTo>
                  <a:cubicBezTo>
                    <a:pt x="103" y="1424"/>
                    <a:pt x="88" y="1439"/>
                    <a:pt x="74" y="1439"/>
                  </a:cubicBezTo>
                  <a:cubicBezTo>
                    <a:pt x="30" y="1439"/>
                    <a:pt x="44" y="1513"/>
                    <a:pt x="88" y="1557"/>
                  </a:cubicBezTo>
                  <a:cubicBezTo>
                    <a:pt x="147" y="1615"/>
                    <a:pt x="147" y="1645"/>
                    <a:pt x="132" y="1791"/>
                  </a:cubicBezTo>
                  <a:cubicBezTo>
                    <a:pt x="118" y="2085"/>
                    <a:pt x="132" y="2158"/>
                    <a:pt x="191" y="2173"/>
                  </a:cubicBezTo>
                  <a:cubicBezTo>
                    <a:pt x="250" y="2188"/>
                    <a:pt x="264" y="2261"/>
                    <a:pt x="220" y="2305"/>
                  </a:cubicBezTo>
                  <a:cubicBezTo>
                    <a:pt x="162" y="2335"/>
                    <a:pt x="191" y="2393"/>
                    <a:pt x="294" y="2511"/>
                  </a:cubicBezTo>
                  <a:cubicBezTo>
                    <a:pt x="411" y="2628"/>
                    <a:pt x="411" y="2628"/>
                    <a:pt x="558" y="2628"/>
                  </a:cubicBezTo>
                  <a:cubicBezTo>
                    <a:pt x="690" y="2614"/>
                    <a:pt x="822" y="2555"/>
                    <a:pt x="1013" y="2364"/>
                  </a:cubicBezTo>
                  <a:lnTo>
                    <a:pt x="1087" y="2291"/>
                  </a:lnTo>
                  <a:lnTo>
                    <a:pt x="1087" y="1924"/>
                  </a:lnTo>
                  <a:cubicBezTo>
                    <a:pt x="1101" y="1791"/>
                    <a:pt x="1101" y="1674"/>
                    <a:pt x="1072" y="1557"/>
                  </a:cubicBezTo>
                  <a:cubicBezTo>
                    <a:pt x="1057" y="1557"/>
                    <a:pt x="1057" y="1513"/>
                    <a:pt x="1072" y="1468"/>
                  </a:cubicBezTo>
                  <a:cubicBezTo>
                    <a:pt x="1087" y="1424"/>
                    <a:pt x="1072" y="1380"/>
                    <a:pt x="1057" y="1380"/>
                  </a:cubicBezTo>
                  <a:cubicBezTo>
                    <a:pt x="1028" y="1380"/>
                    <a:pt x="1028" y="1366"/>
                    <a:pt x="1057" y="1336"/>
                  </a:cubicBezTo>
                  <a:cubicBezTo>
                    <a:pt x="1072" y="1145"/>
                    <a:pt x="1043" y="955"/>
                    <a:pt x="984" y="778"/>
                  </a:cubicBezTo>
                  <a:cubicBezTo>
                    <a:pt x="954" y="705"/>
                    <a:pt x="940" y="632"/>
                    <a:pt x="940" y="544"/>
                  </a:cubicBezTo>
                  <a:cubicBezTo>
                    <a:pt x="940" y="426"/>
                    <a:pt x="896" y="279"/>
                    <a:pt x="837" y="279"/>
                  </a:cubicBezTo>
                  <a:cubicBezTo>
                    <a:pt x="778" y="279"/>
                    <a:pt x="793" y="265"/>
                    <a:pt x="793" y="250"/>
                  </a:cubicBezTo>
                  <a:cubicBezTo>
                    <a:pt x="808" y="221"/>
                    <a:pt x="793" y="206"/>
                    <a:pt x="749" y="191"/>
                  </a:cubicBezTo>
                  <a:cubicBezTo>
                    <a:pt x="705" y="191"/>
                    <a:pt x="661" y="162"/>
                    <a:pt x="646" y="118"/>
                  </a:cubicBezTo>
                  <a:cubicBezTo>
                    <a:pt x="631" y="74"/>
                    <a:pt x="587" y="44"/>
                    <a:pt x="558" y="44"/>
                  </a:cubicBezTo>
                  <a:cubicBezTo>
                    <a:pt x="514" y="44"/>
                    <a:pt x="485" y="30"/>
                    <a:pt x="441" y="30"/>
                  </a:cubicBezTo>
                  <a:cubicBezTo>
                    <a:pt x="411" y="15"/>
                    <a:pt x="382" y="0"/>
                    <a:pt x="353" y="15"/>
                  </a:cubicBezTo>
                  <a:close/>
                  <a:moveTo>
                    <a:pt x="690" y="1219"/>
                  </a:moveTo>
                  <a:cubicBezTo>
                    <a:pt x="676" y="1248"/>
                    <a:pt x="646" y="1263"/>
                    <a:pt x="646" y="1263"/>
                  </a:cubicBezTo>
                  <a:cubicBezTo>
                    <a:pt x="631" y="1248"/>
                    <a:pt x="661" y="1190"/>
                    <a:pt x="690" y="1190"/>
                  </a:cubicBezTo>
                  <a:cubicBezTo>
                    <a:pt x="720" y="1190"/>
                    <a:pt x="705" y="1204"/>
                    <a:pt x="690" y="1219"/>
                  </a:cubicBezTo>
                  <a:close/>
                  <a:moveTo>
                    <a:pt x="279" y="2026"/>
                  </a:moveTo>
                  <a:cubicBezTo>
                    <a:pt x="264" y="2070"/>
                    <a:pt x="220" y="2085"/>
                    <a:pt x="220" y="2056"/>
                  </a:cubicBezTo>
                  <a:cubicBezTo>
                    <a:pt x="220" y="2012"/>
                    <a:pt x="235" y="1997"/>
                    <a:pt x="279" y="1982"/>
                  </a:cubicBezTo>
                  <a:cubicBezTo>
                    <a:pt x="294" y="1982"/>
                    <a:pt x="294" y="2012"/>
                    <a:pt x="279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8770941" y="1643924"/>
              <a:ext cx="33990" cy="91200"/>
            </a:xfrm>
            <a:custGeom>
              <a:avLst/>
              <a:gdLst/>
              <a:ahLst/>
              <a:cxnLst/>
              <a:rect l="l" t="t" r="r" b="b"/>
              <a:pathLst>
                <a:path w="1073" h="2879" extrusionOk="0">
                  <a:moveTo>
                    <a:pt x="456" y="45"/>
                  </a:moveTo>
                  <a:cubicBezTo>
                    <a:pt x="456" y="45"/>
                    <a:pt x="427" y="59"/>
                    <a:pt x="383" y="45"/>
                  </a:cubicBezTo>
                  <a:cubicBezTo>
                    <a:pt x="339" y="30"/>
                    <a:pt x="309" y="45"/>
                    <a:pt x="309" y="59"/>
                  </a:cubicBezTo>
                  <a:cubicBezTo>
                    <a:pt x="309" y="74"/>
                    <a:pt x="280" y="89"/>
                    <a:pt x="236" y="89"/>
                  </a:cubicBezTo>
                  <a:cubicBezTo>
                    <a:pt x="177" y="74"/>
                    <a:pt x="133" y="118"/>
                    <a:pt x="118" y="162"/>
                  </a:cubicBezTo>
                  <a:cubicBezTo>
                    <a:pt x="104" y="191"/>
                    <a:pt x="89" y="235"/>
                    <a:pt x="60" y="250"/>
                  </a:cubicBezTo>
                  <a:cubicBezTo>
                    <a:pt x="16" y="280"/>
                    <a:pt x="1" y="691"/>
                    <a:pt x="1" y="1439"/>
                  </a:cubicBezTo>
                  <a:cubicBezTo>
                    <a:pt x="1" y="2085"/>
                    <a:pt x="1" y="2247"/>
                    <a:pt x="45" y="2261"/>
                  </a:cubicBezTo>
                  <a:cubicBezTo>
                    <a:pt x="74" y="2305"/>
                    <a:pt x="89" y="2364"/>
                    <a:pt x="89" y="2423"/>
                  </a:cubicBezTo>
                  <a:cubicBezTo>
                    <a:pt x="104" y="2570"/>
                    <a:pt x="104" y="2570"/>
                    <a:pt x="251" y="2746"/>
                  </a:cubicBezTo>
                  <a:cubicBezTo>
                    <a:pt x="353" y="2863"/>
                    <a:pt x="383" y="2878"/>
                    <a:pt x="471" y="2863"/>
                  </a:cubicBezTo>
                  <a:cubicBezTo>
                    <a:pt x="515" y="2863"/>
                    <a:pt x="559" y="2863"/>
                    <a:pt x="603" y="2834"/>
                  </a:cubicBezTo>
                  <a:cubicBezTo>
                    <a:pt x="603" y="2819"/>
                    <a:pt x="618" y="2805"/>
                    <a:pt x="632" y="2819"/>
                  </a:cubicBezTo>
                  <a:cubicBezTo>
                    <a:pt x="706" y="2834"/>
                    <a:pt x="764" y="2790"/>
                    <a:pt x="779" y="2731"/>
                  </a:cubicBezTo>
                  <a:cubicBezTo>
                    <a:pt x="808" y="2687"/>
                    <a:pt x="852" y="2643"/>
                    <a:pt x="897" y="2628"/>
                  </a:cubicBezTo>
                  <a:cubicBezTo>
                    <a:pt x="985" y="2599"/>
                    <a:pt x="985" y="2584"/>
                    <a:pt x="970" y="2511"/>
                  </a:cubicBezTo>
                  <a:cubicBezTo>
                    <a:pt x="955" y="2438"/>
                    <a:pt x="970" y="2379"/>
                    <a:pt x="1014" y="2320"/>
                  </a:cubicBezTo>
                  <a:cubicBezTo>
                    <a:pt x="1058" y="2232"/>
                    <a:pt x="1073" y="2188"/>
                    <a:pt x="1058" y="1894"/>
                  </a:cubicBezTo>
                  <a:cubicBezTo>
                    <a:pt x="1043" y="1498"/>
                    <a:pt x="1014" y="1307"/>
                    <a:pt x="985" y="1278"/>
                  </a:cubicBezTo>
                  <a:cubicBezTo>
                    <a:pt x="970" y="1248"/>
                    <a:pt x="955" y="1204"/>
                    <a:pt x="955" y="1160"/>
                  </a:cubicBezTo>
                  <a:cubicBezTo>
                    <a:pt x="955" y="1116"/>
                    <a:pt x="941" y="955"/>
                    <a:pt x="926" y="837"/>
                  </a:cubicBezTo>
                  <a:cubicBezTo>
                    <a:pt x="911" y="705"/>
                    <a:pt x="882" y="544"/>
                    <a:pt x="882" y="470"/>
                  </a:cubicBezTo>
                  <a:cubicBezTo>
                    <a:pt x="867" y="309"/>
                    <a:pt x="823" y="235"/>
                    <a:pt x="764" y="250"/>
                  </a:cubicBezTo>
                  <a:cubicBezTo>
                    <a:pt x="750" y="250"/>
                    <a:pt x="735" y="250"/>
                    <a:pt x="735" y="250"/>
                  </a:cubicBezTo>
                  <a:cubicBezTo>
                    <a:pt x="735" y="235"/>
                    <a:pt x="706" y="206"/>
                    <a:pt x="662" y="191"/>
                  </a:cubicBezTo>
                  <a:cubicBezTo>
                    <a:pt x="618" y="191"/>
                    <a:pt x="603" y="162"/>
                    <a:pt x="603" y="133"/>
                  </a:cubicBezTo>
                  <a:cubicBezTo>
                    <a:pt x="618" y="103"/>
                    <a:pt x="603" y="59"/>
                    <a:pt x="574" y="45"/>
                  </a:cubicBezTo>
                  <a:cubicBezTo>
                    <a:pt x="529" y="15"/>
                    <a:pt x="456" y="1"/>
                    <a:pt x="456" y="45"/>
                  </a:cubicBezTo>
                  <a:close/>
                  <a:moveTo>
                    <a:pt x="383" y="147"/>
                  </a:moveTo>
                  <a:cubicBezTo>
                    <a:pt x="383" y="162"/>
                    <a:pt x="397" y="177"/>
                    <a:pt x="383" y="177"/>
                  </a:cubicBezTo>
                  <a:lnTo>
                    <a:pt x="324" y="191"/>
                  </a:lnTo>
                  <a:cubicBezTo>
                    <a:pt x="295" y="206"/>
                    <a:pt x="295" y="191"/>
                    <a:pt x="295" y="177"/>
                  </a:cubicBezTo>
                  <a:cubicBezTo>
                    <a:pt x="309" y="147"/>
                    <a:pt x="353" y="118"/>
                    <a:pt x="383" y="162"/>
                  </a:cubicBezTo>
                  <a:close/>
                  <a:moveTo>
                    <a:pt x="794" y="353"/>
                  </a:moveTo>
                  <a:cubicBezTo>
                    <a:pt x="794" y="353"/>
                    <a:pt x="794" y="382"/>
                    <a:pt x="779" y="382"/>
                  </a:cubicBezTo>
                  <a:cubicBezTo>
                    <a:pt x="764" y="382"/>
                    <a:pt x="750" y="353"/>
                    <a:pt x="750" y="353"/>
                  </a:cubicBezTo>
                  <a:cubicBezTo>
                    <a:pt x="735" y="338"/>
                    <a:pt x="750" y="324"/>
                    <a:pt x="750" y="324"/>
                  </a:cubicBezTo>
                  <a:cubicBezTo>
                    <a:pt x="779" y="324"/>
                    <a:pt x="794" y="338"/>
                    <a:pt x="794" y="353"/>
                  </a:cubicBezTo>
                  <a:close/>
                  <a:moveTo>
                    <a:pt x="162" y="896"/>
                  </a:moveTo>
                  <a:cubicBezTo>
                    <a:pt x="148" y="911"/>
                    <a:pt x="133" y="925"/>
                    <a:pt x="104" y="925"/>
                  </a:cubicBezTo>
                  <a:cubicBezTo>
                    <a:pt x="89" y="925"/>
                    <a:pt x="74" y="911"/>
                    <a:pt x="60" y="896"/>
                  </a:cubicBezTo>
                  <a:cubicBezTo>
                    <a:pt x="60" y="881"/>
                    <a:pt x="89" y="867"/>
                    <a:pt x="118" y="867"/>
                  </a:cubicBezTo>
                  <a:cubicBezTo>
                    <a:pt x="162" y="867"/>
                    <a:pt x="177" y="896"/>
                    <a:pt x="162" y="911"/>
                  </a:cubicBezTo>
                  <a:close/>
                  <a:moveTo>
                    <a:pt x="808" y="940"/>
                  </a:moveTo>
                  <a:cubicBezTo>
                    <a:pt x="794" y="955"/>
                    <a:pt x="779" y="970"/>
                    <a:pt x="764" y="984"/>
                  </a:cubicBezTo>
                  <a:cubicBezTo>
                    <a:pt x="750" y="984"/>
                    <a:pt x="735" y="984"/>
                    <a:pt x="750" y="940"/>
                  </a:cubicBezTo>
                  <a:cubicBezTo>
                    <a:pt x="764" y="911"/>
                    <a:pt x="823" y="896"/>
                    <a:pt x="808" y="940"/>
                  </a:cubicBezTo>
                  <a:close/>
                  <a:moveTo>
                    <a:pt x="867" y="1160"/>
                  </a:moveTo>
                  <a:cubicBezTo>
                    <a:pt x="867" y="1175"/>
                    <a:pt x="838" y="1175"/>
                    <a:pt x="838" y="1146"/>
                  </a:cubicBezTo>
                  <a:cubicBezTo>
                    <a:pt x="838" y="1116"/>
                    <a:pt x="838" y="1087"/>
                    <a:pt x="852" y="1102"/>
                  </a:cubicBezTo>
                  <a:cubicBezTo>
                    <a:pt x="867" y="1116"/>
                    <a:pt x="867" y="1146"/>
                    <a:pt x="867" y="1160"/>
                  </a:cubicBezTo>
                  <a:close/>
                  <a:moveTo>
                    <a:pt x="324" y="2217"/>
                  </a:moveTo>
                  <a:cubicBezTo>
                    <a:pt x="265" y="2261"/>
                    <a:pt x="236" y="2247"/>
                    <a:pt x="265" y="2217"/>
                  </a:cubicBezTo>
                  <a:cubicBezTo>
                    <a:pt x="295" y="2188"/>
                    <a:pt x="309" y="2188"/>
                    <a:pt x="339" y="2188"/>
                  </a:cubicBezTo>
                  <a:cubicBezTo>
                    <a:pt x="368" y="2188"/>
                    <a:pt x="368" y="2188"/>
                    <a:pt x="324" y="2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4"/>
            <p:cNvSpPr/>
            <p:nvPr/>
          </p:nvSpPr>
          <p:spPr>
            <a:xfrm>
              <a:off x="8825839" y="1734617"/>
              <a:ext cx="38615" cy="89331"/>
            </a:xfrm>
            <a:custGeom>
              <a:avLst/>
              <a:gdLst/>
              <a:ahLst/>
              <a:cxnLst/>
              <a:rect l="l" t="t" r="r" b="b"/>
              <a:pathLst>
                <a:path w="1219" h="2820" extrusionOk="0">
                  <a:moveTo>
                    <a:pt x="544" y="15"/>
                  </a:moveTo>
                  <a:cubicBezTo>
                    <a:pt x="499" y="30"/>
                    <a:pt x="470" y="44"/>
                    <a:pt x="441" y="74"/>
                  </a:cubicBezTo>
                  <a:cubicBezTo>
                    <a:pt x="426" y="88"/>
                    <a:pt x="397" y="103"/>
                    <a:pt x="367" y="118"/>
                  </a:cubicBezTo>
                  <a:cubicBezTo>
                    <a:pt x="250" y="118"/>
                    <a:pt x="0" y="852"/>
                    <a:pt x="88" y="896"/>
                  </a:cubicBezTo>
                  <a:cubicBezTo>
                    <a:pt x="103" y="911"/>
                    <a:pt x="103" y="925"/>
                    <a:pt x="103" y="955"/>
                  </a:cubicBezTo>
                  <a:cubicBezTo>
                    <a:pt x="103" y="969"/>
                    <a:pt x="103" y="984"/>
                    <a:pt x="88" y="969"/>
                  </a:cubicBezTo>
                  <a:cubicBezTo>
                    <a:pt x="74" y="969"/>
                    <a:pt x="30" y="1116"/>
                    <a:pt x="44" y="1278"/>
                  </a:cubicBezTo>
                  <a:cubicBezTo>
                    <a:pt x="44" y="1351"/>
                    <a:pt x="44" y="1468"/>
                    <a:pt x="59" y="1512"/>
                  </a:cubicBezTo>
                  <a:cubicBezTo>
                    <a:pt x="59" y="1557"/>
                    <a:pt x="74" y="1601"/>
                    <a:pt x="103" y="1615"/>
                  </a:cubicBezTo>
                  <a:cubicBezTo>
                    <a:pt x="147" y="1630"/>
                    <a:pt x="176" y="1659"/>
                    <a:pt x="147" y="1689"/>
                  </a:cubicBezTo>
                  <a:cubicBezTo>
                    <a:pt x="103" y="1880"/>
                    <a:pt x="88" y="2056"/>
                    <a:pt x="103" y="2247"/>
                  </a:cubicBezTo>
                  <a:cubicBezTo>
                    <a:pt x="103" y="2349"/>
                    <a:pt x="118" y="2408"/>
                    <a:pt x="147" y="2423"/>
                  </a:cubicBezTo>
                  <a:cubicBezTo>
                    <a:pt x="176" y="2452"/>
                    <a:pt x="206" y="2496"/>
                    <a:pt x="206" y="2540"/>
                  </a:cubicBezTo>
                  <a:cubicBezTo>
                    <a:pt x="221" y="2584"/>
                    <a:pt x="235" y="2628"/>
                    <a:pt x="250" y="2658"/>
                  </a:cubicBezTo>
                  <a:cubicBezTo>
                    <a:pt x="323" y="2731"/>
                    <a:pt x="426" y="2790"/>
                    <a:pt x="529" y="2790"/>
                  </a:cubicBezTo>
                  <a:cubicBezTo>
                    <a:pt x="558" y="2775"/>
                    <a:pt x="573" y="2790"/>
                    <a:pt x="573" y="2790"/>
                  </a:cubicBezTo>
                  <a:cubicBezTo>
                    <a:pt x="573" y="2790"/>
                    <a:pt x="632" y="2819"/>
                    <a:pt x="690" y="2819"/>
                  </a:cubicBezTo>
                  <a:cubicBezTo>
                    <a:pt x="778" y="2819"/>
                    <a:pt x="808" y="2804"/>
                    <a:pt x="822" y="2746"/>
                  </a:cubicBezTo>
                  <a:cubicBezTo>
                    <a:pt x="837" y="2687"/>
                    <a:pt x="852" y="2687"/>
                    <a:pt x="896" y="2687"/>
                  </a:cubicBezTo>
                  <a:cubicBezTo>
                    <a:pt x="940" y="2687"/>
                    <a:pt x="1013" y="2628"/>
                    <a:pt x="1072" y="2467"/>
                  </a:cubicBezTo>
                  <a:cubicBezTo>
                    <a:pt x="1087" y="2437"/>
                    <a:pt x="1116" y="2408"/>
                    <a:pt x="1131" y="2408"/>
                  </a:cubicBezTo>
                  <a:cubicBezTo>
                    <a:pt x="1189" y="2379"/>
                    <a:pt x="1219" y="2056"/>
                    <a:pt x="1219" y="1483"/>
                  </a:cubicBezTo>
                  <a:cubicBezTo>
                    <a:pt x="1219" y="999"/>
                    <a:pt x="1219" y="896"/>
                    <a:pt x="1175" y="867"/>
                  </a:cubicBezTo>
                  <a:cubicBezTo>
                    <a:pt x="1131" y="837"/>
                    <a:pt x="1116" y="764"/>
                    <a:pt x="1160" y="764"/>
                  </a:cubicBezTo>
                  <a:cubicBezTo>
                    <a:pt x="1204" y="764"/>
                    <a:pt x="1204" y="588"/>
                    <a:pt x="1160" y="455"/>
                  </a:cubicBezTo>
                  <a:cubicBezTo>
                    <a:pt x="1145" y="397"/>
                    <a:pt x="1116" y="353"/>
                    <a:pt x="1101" y="353"/>
                  </a:cubicBezTo>
                  <a:cubicBezTo>
                    <a:pt x="1087" y="353"/>
                    <a:pt x="1087" y="338"/>
                    <a:pt x="1087" y="338"/>
                  </a:cubicBezTo>
                  <a:cubicBezTo>
                    <a:pt x="1101" y="323"/>
                    <a:pt x="969" y="191"/>
                    <a:pt x="911" y="191"/>
                  </a:cubicBezTo>
                  <a:cubicBezTo>
                    <a:pt x="852" y="191"/>
                    <a:pt x="822" y="132"/>
                    <a:pt x="866" y="88"/>
                  </a:cubicBezTo>
                  <a:cubicBezTo>
                    <a:pt x="896" y="59"/>
                    <a:pt x="896" y="44"/>
                    <a:pt x="866" y="30"/>
                  </a:cubicBezTo>
                  <a:cubicBezTo>
                    <a:pt x="764" y="0"/>
                    <a:pt x="661" y="0"/>
                    <a:pt x="558" y="30"/>
                  </a:cubicBezTo>
                  <a:close/>
                  <a:moveTo>
                    <a:pt x="382" y="500"/>
                  </a:moveTo>
                  <a:cubicBezTo>
                    <a:pt x="426" y="558"/>
                    <a:pt x="367" y="588"/>
                    <a:pt x="323" y="529"/>
                  </a:cubicBezTo>
                  <a:cubicBezTo>
                    <a:pt x="294" y="514"/>
                    <a:pt x="279" y="500"/>
                    <a:pt x="279" y="470"/>
                  </a:cubicBezTo>
                  <a:cubicBezTo>
                    <a:pt x="279" y="441"/>
                    <a:pt x="353" y="470"/>
                    <a:pt x="382" y="500"/>
                  </a:cubicBezTo>
                  <a:close/>
                  <a:moveTo>
                    <a:pt x="881" y="1292"/>
                  </a:moveTo>
                  <a:cubicBezTo>
                    <a:pt x="881" y="1307"/>
                    <a:pt x="881" y="1322"/>
                    <a:pt x="881" y="1322"/>
                  </a:cubicBezTo>
                  <a:cubicBezTo>
                    <a:pt x="866" y="1322"/>
                    <a:pt x="852" y="1307"/>
                    <a:pt x="852" y="1292"/>
                  </a:cubicBezTo>
                  <a:cubicBezTo>
                    <a:pt x="837" y="1278"/>
                    <a:pt x="852" y="1263"/>
                    <a:pt x="852" y="1263"/>
                  </a:cubicBezTo>
                  <a:cubicBezTo>
                    <a:pt x="866" y="1263"/>
                    <a:pt x="881" y="1278"/>
                    <a:pt x="881" y="1292"/>
                  </a:cubicBezTo>
                  <a:close/>
                  <a:moveTo>
                    <a:pt x="705" y="1997"/>
                  </a:moveTo>
                  <a:cubicBezTo>
                    <a:pt x="676" y="2026"/>
                    <a:pt x="661" y="2041"/>
                    <a:pt x="661" y="2070"/>
                  </a:cubicBezTo>
                  <a:cubicBezTo>
                    <a:pt x="661" y="2085"/>
                    <a:pt x="646" y="2100"/>
                    <a:pt x="617" y="2100"/>
                  </a:cubicBezTo>
                  <a:cubicBezTo>
                    <a:pt x="588" y="2100"/>
                    <a:pt x="573" y="2114"/>
                    <a:pt x="588" y="2144"/>
                  </a:cubicBezTo>
                  <a:cubicBezTo>
                    <a:pt x="602" y="2173"/>
                    <a:pt x="588" y="2188"/>
                    <a:pt x="573" y="2188"/>
                  </a:cubicBezTo>
                  <a:cubicBezTo>
                    <a:pt x="558" y="2188"/>
                    <a:pt x="544" y="2158"/>
                    <a:pt x="544" y="2129"/>
                  </a:cubicBezTo>
                  <a:cubicBezTo>
                    <a:pt x="544" y="2100"/>
                    <a:pt x="558" y="2070"/>
                    <a:pt x="588" y="2070"/>
                  </a:cubicBezTo>
                  <a:cubicBezTo>
                    <a:pt x="646" y="2070"/>
                    <a:pt x="646" y="2041"/>
                    <a:pt x="588" y="1997"/>
                  </a:cubicBezTo>
                  <a:cubicBezTo>
                    <a:pt x="544" y="1953"/>
                    <a:pt x="573" y="1953"/>
                    <a:pt x="646" y="1953"/>
                  </a:cubicBezTo>
                  <a:cubicBezTo>
                    <a:pt x="720" y="1953"/>
                    <a:pt x="749" y="1968"/>
                    <a:pt x="705" y="1997"/>
                  </a:cubicBezTo>
                  <a:close/>
                  <a:moveTo>
                    <a:pt x="499" y="2423"/>
                  </a:moveTo>
                  <a:cubicBezTo>
                    <a:pt x="514" y="2452"/>
                    <a:pt x="499" y="2467"/>
                    <a:pt x="485" y="2481"/>
                  </a:cubicBezTo>
                  <a:cubicBezTo>
                    <a:pt x="470" y="2511"/>
                    <a:pt x="470" y="2525"/>
                    <a:pt x="455" y="2511"/>
                  </a:cubicBezTo>
                  <a:cubicBezTo>
                    <a:pt x="455" y="2496"/>
                    <a:pt x="455" y="2467"/>
                    <a:pt x="455" y="2452"/>
                  </a:cubicBezTo>
                  <a:cubicBezTo>
                    <a:pt x="455" y="2408"/>
                    <a:pt x="485" y="2379"/>
                    <a:pt x="514" y="2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4"/>
            <p:cNvSpPr/>
            <p:nvPr/>
          </p:nvSpPr>
          <p:spPr>
            <a:xfrm>
              <a:off x="8896986" y="1736929"/>
              <a:ext cx="33990" cy="93987"/>
            </a:xfrm>
            <a:custGeom>
              <a:avLst/>
              <a:gdLst/>
              <a:ahLst/>
              <a:cxnLst/>
              <a:rect l="l" t="t" r="r" b="b"/>
              <a:pathLst>
                <a:path w="1073" h="2967" extrusionOk="0">
                  <a:moveTo>
                    <a:pt x="500" y="45"/>
                  </a:moveTo>
                  <a:cubicBezTo>
                    <a:pt x="500" y="45"/>
                    <a:pt x="485" y="59"/>
                    <a:pt x="456" y="59"/>
                  </a:cubicBezTo>
                  <a:cubicBezTo>
                    <a:pt x="441" y="59"/>
                    <a:pt x="412" y="59"/>
                    <a:pt x="412" y="89"/>
                  </a:cubicBezTo>
                  <a:cubicBezTo>
                    <a:pt x="412" y="104"/>
                    <a:pt x="397" y="118"/>
                    <a:pt x="353" y="133"/>
                  </a:cubicBezTo>
                  <a:cubicBezTo>
                    <a:pt x="309" y="162"/>
                    <a:pt x="279" y="206"/>
                    <a:pt x="250" y="250"/>
                  </a:cubicBezTo>
                  <a:cubicBezTo>
                    <a:pt x="206" y="338"/>
                    <a:pt x="191" y="427"/>
                    <a:pt x="191" y="794"/>
                  </a:cubicBezTo>
                  <a:cubicBezTo>
                    <a:pt x="206" y="1058"/>
                    <a:pt x="177" y="1322"/>
                    <a:pt x="133" y="1572"/>
                  </a:cubicBezTo>
                  <a:cubicBezTo>
                    <a:pt x="89" y="1762"/>
                    <a:pt x="45" y="1968"/>
                    <a:pt x="45" y="2027"/>
                  </a:cubicBezTo>
                  <a:cubicBezTo>
                    <a:pt x="30" y="2100"/>
                    <a:pt x="30" y="2203"/>
                    <a:pt x="15" y="2262"/>
                  </a:cubicBezTo>
                  <a:cubicBezTo>
                    <a:pt x="1" y="2335"/>
                    <a:pt x="1" y="2423"/>
                    <a:pt x="15" y="2496"/>
                  </a:cubicBezTo>
                  <a:cubicBezTo>
                    <a:pt x="45" y="2775"/>
                    <a:pt x="323" y="2966"/>
                    <a:pt x="514" y="2834"/>
                  </a:cubicBezTo>
                  <a:cubicBezTo>
                    <a:pt x="705" y="2702"/>
                    <a:pt x="867" y="2496"/>
                    <a:pt x="837" y="2364"/>
                  </a:cubicBezTo>
                  <a:cubicBezTo>
                    <a:pt x="837" y="2350"/>
                    <a:pt x="837" y="2335"/>
                    <a:pt x="852" y="2335"/>
                  </a:cubicBezTo>
                  <a:cubicBezTo>
                    <a:pt x="867" y="2335"/>
                    <a:pt x="896" y="2262"/>
                    <a:pt x="911" y="2159"/>
                  </a:cubicBezTo>
                  <a:cubicBezTo>
                    <a:pt x="925" y="2041"/>
                    <a:pt x="969" y="1909"/>
                    <a:pt x="984" y="1821"/>
                  </a:cubicBezTo>
                  <a:cubicBezTo>
                    <a:pt x="1028" y="1704"/>
                    <a:pt x="1028" y="1645"/>
                    <a:pt x="984" y="1616"/>
                  </a:cubicBezTo>
                  <a:cubicBezTo>
                    <a:pt x="955" y="1601"/>
                    <a:pt x="969" y="1586"/>
                    <a:pt x="984" y="1572"/>
                  </a:cubicBezTo>
                  <a:cubicBezTo>
                    <a:pt x="1013" y="1572"/>
                    <a:pt x="1028" y="1528"/>
                    <a:pt x="1043" y="1293"/>
                  </a:cubicBezTo>
                  <a:lnTo>
                    <a:pt x="1043" y="1102"/>
                  </a:lnTo>
                  <a:cubicBezTo>
                    <a:pt x="1043" y="1072"/>
                    <a:pt x="1043" y="970"/>
                    <a:pt x="1058" y="838"/>
                  </a:cubicBezTo>
                  <a:cubicBezTo>
                    <a:pt x="1072" y="515"/>
                    <a:pt x="1028" y="265"/>
                    <a:pt x="955" y="206"/>
                  </a:cubicBezTo>
                  <a:cubicBezTo>
                    <a:pt x="911" y="177"/>
                    <a:pt x="881" y="162"/>
                    <a:pt x="837" y="162"/>
                  </a:cubicBezTo>
                  <a:cubicBezTo>
                    <a:pt x="808" y="162"/>
                    <a:pt x="793" y="148"/>
                    <a:pt x="793" y="133"/>
                  </a:cubicBezTo>
                  <a:cubicBezTo>
                    <a:pt x="793" y="118"/>
                    <a:pt x="764" y="118"/>
                    <a:pt x="749" y="118"/>
                  </a:cubicBezTo>
                  <a:cubicBezTo>
                    <a:pt x="720" y="133"/>
                    <a:pt x="705" y="118"/>
                    <a:pt x="676" y="59"/>
                  </a:cubicBezTo>
                  <a:cubicBezTo>
                    <a:pt x="661" y="15"/>
                    <a:pt x="632" y="1"/>
                    <a:pt x="573" y="1"/>
                  </a:cubicBezTo>
                  <a:cubicBezTo>
                    <a:pt x="500" y="1"/>
                    <a:pt x="500" y="15"/>
                    <a:pt x="500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4"/>
            <p:cNvSpPr/>
            <p:nvPr/>
          </p:nvSpPr>
          <p:spPr>
            <a:xfrm>
              <a:off x="8685381" y="1749949"/>
              <a:ext cx="32596" cy="56323"/>
            </a:xfrm>
            <a:custGeom>
              <a:avLst/>
              <a:gdLst/>
              <a:ahLst/>
              <a:cxnLst/>
              <a:rect l="l" t="t" r="r" b="b"/>
              <a:pathLst>
                <a:path w="1029" h="1778" extrusionOk="0">
                  <a:moveTo>
                    <a:pt x="397" y="60"/>
                  </a:moveTo>
                  <a:cubicBezTo>
                    <a:pt x="353" y="74"/>
                    <a:pt x="324" y="89"/>
                    <a:pt x="280" y="89"/>
                  </a:cubicBezTo>
                  <a:cubicBezTo>
                    <a:pt x="192" y="89"/>
                    <a:pt x="177" y="104"/>
                    <a:pt x="147" y="177"/>
                  </a:cubicBezTo>
                  <a:cubicBezTo>
                    <a:pt x="118" y="236"/>
                    <a:pt x="103" y="250"/>
                    <a:pt x="74" y="236"/>
                  </a:cubicBezTo>
                  <a:cubicBezTo>
                    <a:pt x="59" y="236"/>
                    <a:pt x="45" y="236"/>
                    <a:pt x="30" y="265"/>
                  </a:cubicBezTo>
                  <a:cubicBezTo>
                    <a:pt x="1" y="427"/>
                    <a:pt x="1" y="588"/>
                    <a:pt x="30" y="750"/>
                  </a:cubicBezTo>
                  <a:cubicBezTo>
                    <a:pt x="59" y="838"/>
                    <a:pt x="59" y="926"/>
                    <a:pt x="59" y="1014"/>
                  </a:cubicBezTo>
                  <a:cubicBezTo>
                    <a:pt x="45" y="1117"/>
                    <a:pt x="59" y="1175"/>
                    <a:pt x="59" y="1175"/>
                  </a:cubicBezTo>
                  <a:cubicBezTo>
                    <a:pt x="59" y="1175"/>
                    <a:pt x="89" y="1205"/>
                    <a:pt x="89" y="1249"/>
                  </a:cubicBezTo>
                  <a:cubicBezTo>
                    <a:pt x="89" y="1396"/>
                    <a:pt x="147" y="1542"/>
                    <a:pt x="250" y="1660"/>
                  </a:cubicBezTo>
                  <a:cubicBezTo>
                    <a:pt x="309" y="1733"/>
                    <a:pt x="412" y="1777"/>
                    <a:pt x="515" y="1763"/>
                  </a:cubicBezTo>
                  <a:cubicBezTo>
                    <a:pt x="617" y="1763"/>
                    <a:pt x="676" y="1763"/>
                    <a:pt x="676" y="1733"/>
                  </a:cubicBezTo>
                  <a:cubicBezTo>
                    <a:pt x="676" y="1704"/>
                    <a:pt x="705" y="1689"/>
                    <a:pt x="735" y="1689"/>
                  </a:cubicBezTo>
                  <a:cubicBezTo>
                    <a:pt x="837" y="1616"/>
                    <a:pt x="911" y="1513"/>
                    <a:pt x="970" y="1410"/>
                  </a:cubicBezTo>
                  <a:cubicBezTo>
                    <a:pt x="970" y="1381"/>
                    <a:pt x="970" y="1366"/>
                    <a:pt x="984" y="1351"/>
                  </a:cubicBezTo>
                  <a:cubicBezTo>
                    <a:pt x="1028" y="1131"/>
                    <a:pt x="1028" y="911"/>
                    <a:pt x="999" y="676"/>
                  </a:cubicBezTo>
                  <a:cubicBezTo>
                    <a:pt x="970" y="544"/>
                    <a:pt x="852" y="353"/>
                    <a:pt x="793" y="353"/>
                  </a:cubicBezTo>
                  <a:cubicBezTo>
                    <a:pt x="779" y="353"/>
                    <a:pt x="749" y="353"/>
                    <a:pt x="749" y="338"/>
                  </a:cubicBezTo>
                  <a:cubicBezTo>
                    <a:pt x="749" y="324"/>
                    <a:pt x="764" y="309"/>
                    <a:pt x="779" y="309"/>
                  </a:cubicBezTo>
                  <a:cubicBezTo>
                    <a:pt x="808" y="309"/>
                    <a:pt x="764" y="250"/>
                    <a:pt x="632" y="118"/>
                  </a:cubicBezTo>
                  <a:cubicBezTo>
                    <a:pt x="573" y="30"/>
                    <a:pt x="426" y="1"/>
                    <a:pt x="397" y="60"/>
                  </a:cubicBezTo>
                  <a:close/>
                  <a:moveTo>
                    <a:pt x="500" y="118"/>
                  </a:moveTo>
                  <a:cubicBezTo>
                    <a:pt x="470" y="148"/>
                    <a:pt x="470" y="148"/>
                    <a:pt x="485" y="104"/>
                  </a:cubicBezTo>
                  <a:cubicBezTo>
                    <a:pt x="500" y="74"/>
                    <a:pt x="500" y="60"/>
                    <a:pt x="515" y="74"/>
                  </a:cubicBezTo>
                  <a:cubicBezTo>
                    <a:pt x="529" y="74"/>
                    <a:pt x="515" y="104"/>
                    <a:pt x="500" y="118"/>
                  </a:cubicBezTo>
                  <a:close/>
                  <a:moveTo>
                    <a:pt x="353" y="559"/>
                  </a:moveTo>
                  <a:cubicBezTo>
                    <a:pt x="353" y="603"/>
                    <a:pt x="338" y="617"/>
                    <a:pt x="294" y="617"/>
                  </a:cubicBezTo>
                  <a:cubicBezTo>
                    <a:pt x="221" y="617"/>
                    <a:pt x="206" y="573"/>
                    <a:pt x="250" y="515"/>
                  </a:cubicBezTo>
                  <a:cubicBezTo>
                    <a:pt x="280" y="500"/>
                    <a:pt x="294" y="471"/>
                    <a:pt x="294" y="441"/>
                  </a:cubicBezTo>
                  <a:cubicBezTo>
                    <a:pt x="309" y="397"/>
                    <a:pt x="353" y="500"/>
                    <a:pt x="353" y="559"/>
                  </a:cubicBezTo>
                  <a:close/>
                  <a:moveTo>
                    <a:pt x="147" y="1087"/>
                  </a:moveTo>
                  <a:cubicBezTo>
                    <a:pt x="147" y="1102"/>
                    <a:pt x="147" y="1117"/>
                    <a:pt x="133" y="1117"/>
                  </a:cubicBezTo>
                  <a:cubicBezTo>
                    <a:pt x="118" y="1117"/>
                    <a:pt x="103" y="1102"/>
                    <a:pt x="103" y="1087"/>
                  </a:cubicBezTo>
                  <a:cubicBezTo>
                    <a:pt x="103" y="1073"/>
                    <a:pt x="103" y="1058"/>
                    <a:pt x="118" y="1058"/>
                  </a:cubicBezTo>
                  <a:cubicBezTo>
                    <a:pt x="133" y="1058"/>
                    <a:pt x="133" y="1073"/>
                    <a:pt x="147" y="1087"/>
                  </a:cubicBezTo>
                  <a:close/>
                  <a:moveTo>
                    <a:pt x="470" y="1572"/>
                  </a:moveTo>
                  <a:cubicBezTo>
                    <a:pt x="470" y="1601"/>
                    <a:pt x="456" y="1616"/>
                    <a:pt x="441" y="1601"/>
                  </a:cubicBezTo>
                  <a:cubicBezTo>
                    <a:pt x="441" y="1601"/>
                    <a:pt x="441" y="1572"/>
                    <a:pt x="441" y="1557"/>
                  </a:cubicBezTo>
                  <a:cubicBezTo>
                    <a:pt x="441" y="1542"/>
                    <a:pt x="485" y="1528"/>
                    <a:pt x="470" y="1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4"/>
            <p:cNvSpPr/>
            <p:nvPr/>
          </p:nvSpPr>
          <p:spPr>
            <a:xfrm>
              <a:off x="8753297" y="1762525"/>
              <a:ext cx="44190" cy="82330"/>
            </a:xfrm>
            <a:custGeom>
              <a:avLst/>
              <a:gdLst/>
              <a:ahLst/>
              <a:cxnLst/>
              <a:rect l="l" t="t" r="r" b="b"/>
              <a:pathLst>
                <a:path w="1395" h="2599" extrusionOk="0">
                  <a:moveTo>
                    <a:pt x="587" y="30"/>
                  </a:moveTo>
                  <a:cubicBezTo>
                    <a:pt x="587" y="44"/>
                    <a:pt x="587" y="59"/>
                    <a:pt x="587" y="59"/>
                  </a:cubicBezTo>
                  <a:cubicBezTo>
                    <a:pt x="617" y="59"/>
                    <a:pt x="631" y="74"/>
                    <a:pt x="617" y="88"/>
                  </a:cubicBezTo>
                  <a:cubicBezTo>
                    <a:pt x="617" y="118"/>
                    <a:pt x="602" y="132"/>
                    <a:pt x="587" y="132"/>
                  </a:cubicBezTo>
                  <a:cubicBezTo>
                    <a:pt x="558" y="132"/>
                    <a:pt x="543" y="118"/>
                    <a:pt x="543" y="103"/>
                  </a:cubicBezTo>
                  <a:cubicBezTo>
                    <a:pt x="543" y="44"/>
                    <a:pt x="470" y="15"/>
                    <a:pt x="441" y="59"/>
                  </a:cubicBezTo>
                  <a:cubicBezTo>
                    <a:pt x="411" y="88"/>
                    <a:pt x="396" y="74"/>
                    <a:pt x="367" y="74"/>
                  </a:cubicBezTo>
                  <a:cubicBezTo>
                    <a:pt x="294" y="59"/>
                    <a:pt x="147" y="162"/>
                    <a:pt x="147" y="206"/>
                  </a:cubicBezTo>
                  <a:cubicBezTo>
                    <a:pt x="147" y="235"/>
                    <a:pt x="132" y="264"/>
                    <a:pt x="118" y="294"/>
                  </a:cubicBezTo>
                  <a:cubicBezTo>
                    <a:pt x="73" y="353"/>
                    <a:pt x="59" y="441"/>
                    <a:pt x="59" y="514"/>
                  </a:cubicBezTo>
                  <a:cubicBezTo>
                    <a:pt x="44" y="617"/>
                    <a:pt x="29" y="734"/>
                    <a:pt x="15" y="778"/>
                  </a:cubicBezTo>
                  <a:cubicBezTo>
                    <a:pt x="15" y="822"/>
                    <a:pt x="15" y="866"/>
                    <a:pt x="44" y="837"/>
                  </a:cubicBezTo>
                  <a:cubicBezTo>
                    <a:pt x="59" y="822"/>
                    <a:pt x="73" y="822"/>
                    <a:pt x="44" y="866"/>
                  </a:cubicBezTo>
                  <a:cubicBezTo>
                    <a:pt x="0" y="1145"/>
                    <a:pt x="0" y="1424"/>
                    <a:pt x="29" y="1703"/>
                  </a:cubicBezTo>
                  <a:cubicBezTo>
                    <a:pt x="44" y="1733"/>
                    <a:pt x="44" y="1777"/>
                    <a:pt x="29" y="1806"/>
                  </a:cubicBezTo>
                  <a:cubicBezTo>
                    <a:pt x="29" y="1865"/>
                    <a:pt x="59" y="1938"/>
                    <a:pt x="88" y="1997"/>
                  </a:cubicBezTo>
                  <a:cubicBezTo>
                    <a:pt x="118" y="2041"/>
                    <a:pt x="132" y="2114"/>
                    <a:pt x="147" y="2173"/>
                  </a:cubicBezTo>
                  <a:cubicBezTo>
                    <a:pt x="162" y="2246"/>
                    <a:pt x="220" y="2305"/>
                    <a:pt x="294" y="2320"/>
                  </a:cubicBezTo>
                  <a:cubicBezTo>
                    <a:pt x="323" y="2320"/>
                    <a:pt x="338" y="2334"/>
                    <a:pt x="338" y="2364"/>
                  </a:cubicBezTo>
                  <a:cubicBezTo>
                    <a:pt x="338" y="2393"/>
                    <a:pt x="455" y="2511"/>
                    <a:pt x="499" y="2511"/>
                  </a:cubicBezTo>
                  <a:cubicBezTo>
                    <a:pt x="514" y="2511"/>
                    <a:pt x="529" y="2481"/>
                    <a:pt x="529" y="2452"/>
                  </a:cubicBezTo>
                  <a:cubicBezTo>
                    <a:pt x="529" y="2364"/>
                    <a:pt x="573" y="2393"/>
                    <a:pt x="587" y="2496"/>
                  </a:cubicBezTo>
                  <a:cubicBezTo>
                    <a:pt x="602" y="2584"/>
                    <a:pt x="617" y="2584"/>
                    <a:pt x="661" y="2584"/>
                  </a:cubicBezTo>
                  <a:cubicBezTo>
                    <a:pt x="690" y="2599"/>
                    <a:pt x="734" y="2584"/>
                    <a:pt x="749" y="2569"/>
                  </a:cubicBezTo>
                  <a:cubicBezTo>
                    <a:pt x="778" y="2555"/>
                    <a:pt x="808" y="2555"/>
                    <a:pt x="852" y="2569"/>
                  </a:cubicBezTo>
                  <a:cubicBezTo>
                    <a:pt x="896" y="2584"/>
                    <a:pt x="954" y="2584"/>
                    <a:pt x="998" y="2540"/>
                  </a:cubicBezTo>
                  <a:cubicBezTo>
                    <a:pt x="1028" y="2511"/>
                    <a:pt x="1072" y="2496"/>
                    <a:pt x="1116" y="2496"/>
                  </a:cubicBezTo>
                  <a:cubicBezTo>
                    <a:pt x="1160" y="2496"/>
                    <a:pt x="1233" y="2393"/>
                    <a:pt x="1336" y="2202"/>
                  </a:cubicBezTo>
                  <a:cubicBezTo>
                    <a:pt x="1395" y="2085"/>
                    <a:pt x="1395" y="2070"/>
                    <a:pt x="1336" y="1982"/>
                  </a:cubicBezTo>
                  <a:cubicBezTo>
                    <a:pt x="1292" y="1923"/>
                    <a:pt x="1263" y="1909"/>
                    <a:pt x="1248" y="1938"/>
                  </a:cubicBezTo>
                  <a:cubicBezTo>
                    <a:pt x="1233" y="1953"/>
                    <a:pt x="1219" y="1953"/>
                    <a:pt x="1204" y="1967"/>
                  </a:cubicBezTo>
                  <a:cubicBezTo>
                    <a:pt x="1160" y="1967"/>
                    <a:pt x="1145" y="1791"/>
                    <a:pt x="1175" y="1659"/>
                  </a:cubicBezTo>
                  <a:cubicBezTo>
                    <a:pt x="1219" y="1424"/>
                    <a:pt x="1219" y="1204"/>
                    <a:pt x="1175" y="984"/>
                  </a:cubicBezTo>
                  <a:cubicBezTo>
                    <a:pt x="1131" y="881"/>
                    <a:pt x="1101" y="764"/>
                    <a:pt x="1101" y="646"/>
                  </a:cubicBezTo>
                  <a:cubicBezTo>
                    <a:pt x="1101" y="617"/>
                    <a:pt x="1116" y="587"/>
                    <a:pt x="1131" y="602"/>
                  </a:cubicBezTo>
                  <a:cubicBezTo>
                    <a:pt x="1160" y="602"/>
                    <a:pt x="1175" y="573"/>
                    <a:pt x="1175" y="543"/>
                  </a:cubicBezTo>
                  <a:cubicBezTo>
                    <a:pt x="1160" y="411"/>
                    <a:pt x="1131" y="294"/>
                    <a:pt x="1072" y="191"/>
                  </a:cubicBezTo>
                  <a:cubicBezTo>
                    <a:pt x="1057" y="191"/>
                    <a:pt x="1028" y="235"/>
                    <a:pt x="1013" y="309"/>
                  </a:cubicBezTo>
                  <a:cubicBezTo>
                    <a:pt x="998" y="367"/>
                    <a:pt x="984" y="411"/>
                    <a:pt x="969" y="411"/>
                  </a:cubicBezTo>
                  <a:cubicBezTo>
                    <a:pt x="940" y="397"/>
                    <a:pt x="940" y="382"/>
                    <a:pt x="940" y="353"/>
                  </a:cubicBezTo>
                  <a:cubicBezTo>
                    <a:pt x="954" y="309"/>
                    <a:pt x="896" y="235"/>
                    <a:pt x="866" y="250"/>
                  </a:cubicBezTo>
                  <a:cubicBezTo>
                    <a:pt x="837" y="279"/>
                    <a:pt x="837" y="250"/>
                    <a:pt x="822" y="235"/>
                  </a:cubicBezTo>
                  <a:cubicBezTo>
                    <a:pt x="808" y="220"/>
                    <a:pt x="837" y="220"/>
                    <a:pt x="881" y="220"/>
                  </a:cubicBezTo>
                  <a:cubicBezTo>
                    <a:pt x="910" y="220"/>
                    <a:pt x="954" y="206"/>
                    <a:pt x="954" y="103"/>
                  </a:cubicBezTo>
                  <a:cubicBezTo>
                    <a:pt x="954" y="15"/>
                    <a:pt x="954" y="15"/>
                    <a:pt x="910" y="59"/>
                  </a:cubicBezTo>
                  <a:cubicBezTo>
                    <a:pt x="866" y="103"/>
                    <a:pt x="866" y="103"/>
                    <a:pt x="822" y="59"/>
                  </a:cubicBezTo>
                  <a:cubicBezTo>
                    <a:pt x="793" y="15"/>
                    <a:pt x="778" y="0"/>
                    <a:pt x="778" y="59"/>
                  </a:cubicBezTo>
                  <a:cubicBezTo>
                    <a:pt x="763" y="118"/>
                    <a:pt x="763" y="103"/>
                    <a:pt x="763" y="59"/>
                  </a:cubicBezTo>
                  <a:cubicBezTo>
                    <a:pt x="749" y="15"/>
                    <a:pt x="734" y="15"/>
                    <a:pt x="675" y="15"/>
                  </a:cubicBezTo>
                  <a:cubicBezTo>
                    <a:pt x="617" y="15"/>
                    <a:pt x="587" y="0"/>
                    <a:pt x="587" y="30"/>
                  </a:cubicBezTo>
                  <a:close/>
                  <a:moveTo>
                    <a:pt x="411" y="176"/>
                  </a:moveTo>
                  <a:cubicBezTo>
                    <a:pt x="441" y="250"/>
                    <a:pt x="426" y="250"/>
                    <a:pt x="382" y="206"/>
                  </a:cubicBezTo>
                  <a:cubicBezTo>
                    <a:pt x="338" y="162"/>
                    <a:pt x="338" y="132"/>
                    <a:pt x="367" y="132"/>
                  </a:cubicBezTo>
                  <a:cubicBezTo>
                    <a:pt x="411" y="132"/>
                    <a:pt x="411" y="147"/>
                    <a:pt x="411" y="176"/>
                  </a:cubicBezTo>
                  <a:close/>
                  <a:moveTo>
                    <a:pt x="602" y="309"/>
                  </a:moveTo>
                  <a:cubicBezTo>
                    <a:pt x="602" y="323"/>
                    <a:pt x="573" y="323"/>
                    <a:pt x="573" y="294"/>
                  </a:cubicBezTo>
                  <a:cubicBezTo>
                    <a:pt x="573" y="264"/>
                    <a:pt x="573" y="235"/>
                    <a:pt x="587" y="250"/>
                  </a:cubicBezTo>
                  <a:cubicBezTo>
                    <a:pt x="602" y="264"/>
                    <a:pt x="602" y="294"/>
                    <a:pt x="587" y="309"/>
                  </a:cubicBezTo>
                  <a:close/>
                  <a:moveTo>
                    <a:pt x="881" y="323"/>
                  </a:moveTo>
                  <a:cubicBezTo>
                    <a:pt x="881" y="338"/>
                    <a:pt x="866" y="353"/>
                    <a:pt x="852" y="353"/>
                  </a:cubicBezTo>
                  <a:cubicBezTo>
                    <a:pt x="837" y="353"/>
                    <a:pt x="837" y="338"/>
                    <a:pt x="837" y="323"/>
                  </a:cubicBezTo>
                  <a:cubicBezTo>
                    <a:pt x="852" y="309"/>
                    <a:pt x="852" y="309"/>
                    <a:pt x="866" y="309"/>
                  </a:cubicBezTo>
                  <a:cubicBezTo>
                    <a:pt x="866" y="309"/>
                    <a:pt x="866" y="309"/>
                    <a:pt x="866" y="338"/>
                  </a:cubicBezTo>
                  <a:close/>
                  <a:moveTo>
                    <a:pt x="338" y="529"/>
                  </a:moveTo>
                  <a:cubicBezTo>
                    <a:pt x="338" y="558"/>
                    <a:pt x="294" y="558"/>
                    <a:pt x="279" y="514"/>
                  </a:cubicBezTo>
                  <a:cubicBezTo>
                    <a:pt x="264" y="485"/>
                    <a:pt x="279" y="499"/>
                    <a:pt x="308" y="499"/>
                  </a:cubicBezTo>
                  <a:cubicBezTo>
                    <a:pt x="323" y="499"/>
                    <a:pt x="323" y="514"/>
                    <a:pt x="323" y="529"/>
                  </a:cubicBezTo>
                  <a:close/>
                  <a:moveTo>
                    <a:pt x="719" y="646"/>
                  </a:moveTo>
                  <a:cubicBezTo>
                    <a:pt x="719" y="705"/>
                    <a:pt x="675" y="705"/>
                    <a:pt x="661" y="631"/>
                  </a:cubicBezTo>
                  <a:cubicBezTo>
                    <a:pt x="631" y="573"/>
                    <a:pt x="661" y="587"/>
                    <a:pt x="675" y="602"/>
                  </a:cubicBezTo>
                  <a:cubicBezTo>
                    <a:pt x="690" y="602"/>
                    <a:pt x="705" y="631"/>
                    <a:pt x="705" y="646"/>
                  </a:cubicBezTo>
                  <a:close/>
                  <a:moveTo>
                    <a:pt x="778" y="954"/>
                  </a:moveTo>
                  <a:cubicBezTo>
                    <a:pt x="778" y="969"/>
                    <a:pt x="734" y="969"/>
                    <a:pt x="690" y="940"/>
                  </a:cubicBezTo>
                  <a:cubicBezTo>
                    <a:pt x="675" y="925"/>
                    <a:pt x="661" y="910"/>
                    <a:pt x="675" y="881"/>
                  </a:cubicBezTo>
                  <a:cubicBezTo>
                    <a:pt x="690" y="866"/>
                    <a:pt x="705" y="866"/>
                    <a:pt x="734" y="881"/>
                  </a:cubicBezTo>
                  <a:cubicBezTo>
                    <a:pt x="749" y="910"/>
                    <a:pt x="763" y="925"/>
                    <a:pt x="763" y="954"/>
                  </a:cubicBezTo>
                  <a:close/>
                  <a:moveTo>
                    <a:pt x="1013" y="969"/>
                  </a:moveTo>
                  <a:cubicBezTo>
                    <a:pt x="1013" y="999"/>
                    <a:pt x="1013" y="1028"/>
                    <a:pt x="984" y="1028"/>
                  </a:cubicBezTo>
                  <a:cubicBezTo>
                    <a:pt x="969" y="1028"/>
                    <a:pt x="969" y="1028"/>
                    <a:pt x="969" y="1013"/>
                  </a:cubicBezTo>
                  <a:cubicBezTo>
                    <a:pt x="969" y="984"/>
                    <a:pt x="954" y="969"/>
                    <a:pt x="940" y="954"/>
                  </a:cubicBezTo>
                  <a:cubicBezTo>
                    <a:pt x="940" y="925"/>
                    <a:pt x="940" y="910"/>
                    <a:pt x="969" y="910"/>
                  </a:cubicBezTo>
                  <a:cubicBezTo>
                    <a:pt x="984" y="925"/>
                    <a:pt x="998" y="954"/>
                    <a:pt x="1013" y="969"/>
                  </a:cubicBezTo>
                  <a:close/>
                  <a:moveTo>
                    <a:pt x="529" y="1439"/>
                  </a:moveTo>
                  <a:cubicBezTo>
                    <a:pt x="529" y="1454"/>
                    <a:pt x="499" y="1468"/>
                    <a:pt x="470" y="1454"/>
                  </a:cubicBezTo>
                  <a:cubicBezTo>
                    <a:pt x="441" y="1439"/>
                    <a:pt x="426" y="1439"/>
                    <a:pt x="470" y="1395"/>
                  </a:cubicBezTo>
                  <a:cubicBezTo>
                    <a:pt x="514" y="1366"/>
                    <a:pt x="499" y="1366"/>
                    <a:pt x="485" y="1336"/>
                  </a:cubicBezTo>
                  <a:cubicBezTo>
                    <a:pt x="470" y="1321"/>
                    <a:pt x="470" y="1292"/>
                    <a:pt x="485" y="1277"/>
                  </a:cubicBezTo>
                  <a:cubicBezTo>
                    <a:pt x="499" y="1233"/>
                    <a:pt x="543" y="1380"/>
                    <a:pt x="529" y="1439"/>
                  </a:cubicBezTo>
                  <a:close/>
                  <a:moveTo>
                    <a:pt x="719" y="2070"/>
                  </a:moveTo>
                  <a:cubicBezTo>
                    <a:pt x="690" y="2100"/>
                    <a:pt x="675" y="2056"/>
                    <a:pt x="690" y="2011"/>
                  </a:cubicBezTo>
                  <a:cubicBezTo>
                    <a:pt x="719" y="1953"/>
                    <a:pt x="719" y="1953"/>
                    <a:pt x="719" y="2011"/>
                  </a:cubicBezTo>
                  <a:cubicBezTo>
                    <a:pt x="734" y="2026"/>
                    <a:pt x="734" y="2056"/>
                    <a:pt x="719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4"/>
            <p:cNvSpPr/>
            <p:nvPr/>
          </p:nvSpPr>
          <p:spPr>
            <a:xfrm>
              <a:off x="8957902" y="1786695"/>
              <a:ext cx="35384" cy="75836"/>
            </a:xfrm>
            <a:custGeom>
              <a:avLst/>
              <a:gdLst/>
              <a:ahLst/>
              <a:cxnLst/>
              <a:rect l="l" t="t" r="r" b="b"/>
              <a:pathLst>
                <a:path w="1117" h="2394" extrusionOk="0">
                  <a:moveTo>
                    <a:pt x="397" y="45"/>
                  </a:moveTo>
                  <a:cubicBezTo>
                    <a:pt x="382" y="74"/>
                    <a:pt x="353" y="89"/>
                    <a:pt x="353" y="103"/>
                  </a:cubicBezTo>
                  <a:cubicBezTo>
                    <a:pt x="353" y="118"/>
                    <a:pt x="280" y="206"/>
                    <a:pt x="236" y="206"/>
                  </a:cubicBezTo>
                  <a:cubicBezTo>
                    <a:pt x="162" y="206"/>
                    <a:pt x="103" y="309"/>
                    <a:pt x="89" y="441"/>
                  </a:cubicBezTo>
                  <a:cubicBezTo>
                    <a:pt x="89" y="500"/>
                    <a:pt x="89" y="558"/>
                    <a:pt x="59" y="617"/>
                  </a:cubicBezTo>
                  <a:cubicBezTo>
                    <a:pt x="59" y="661"/>
                    <a:pt x="59" y="705"/>
                    <a:pt x="59" y="749"/>
                  </a:cubicBezTo>
                  <a:cubicBezTo>
                    <a:pt x="74" y="793"/>
                    <a:pt x="74" y="837"/>
                    <a:pt x="59" y="881"/>
                  </a:cubicBezTo>
                  <a:cubicBezTo>
                    <a:pt x="30" y="911"/>
                    <a:pt x="15" y="1014"/>
                    <a:pt x="15" y="1248"/>
                  </a:cubicBezTo>
                  <a:cubicBezTo>
                    <a:pt x="15" y="1351"/>
                    <a:pt x="30" y="1395"/>
                    <a:pt x="59" y="1395"/>
                  </a:cubicBezTo>
                  <a:cubicBezTo>
                    <a:pt x="118" y="1395"/>
                    <a:pt x="133" y="1469"/>
                    <a:pt x="74" y="1527"/>
                  </a:cubicBezTo>
                  <a:cubicBezTo>
                    <a:pt x="30" y="1601"/>
                    <a:pt x="1" y="1894"/>
                    <a:pt x="45" y="1894"/>
                  </a:cubicBezTo>
                  <a:cubicBezTo>
                    <a:pt x="89" y="1894"/>
                    <a:pt x="74" y="1924"/>
                    <a:pt x="74" y="1953"/>
                  </a:cubicBezTo>
                  <a:cubicBezTo>
                    <a:pt x="118" y="2071"/>
                    <a:pt x="206" y="2159"/>
                    <a:pt x="324" y="2203"/>
                  </a:cubicBezTo>
                  <a:cubicBezTo>
                    <a:pt x="353" y="2203"/>
                    <a:pt x="382" y="2217"/>
                    <a:pt x="382" y="2247"/>
                  </a:cubicBezTo>
                  <a:cubicBezTo>
                    <a:pt x="397" y="2261"/>
                    <a:pt x="426" y="2276"/>
                    <a:pt x="456" y="2276"/>
                  </a:cubicBezTo>
                  <a:cubicBezTo>
                    <a:pt x="500" y="2276"/>
                    <a:pt x="529" y="2291"/>
                    <a:pt x="573" y="2305"/>
                  </a:cubicBezTo>
                  <a:cubicBezTo>
                    <a:pt x="720" y="2394"/>
                    <a:pt x="911" y="2129"/>
                    <a:pt x="955" y="1792"/>
                  </a:cubicBezTo>
                  <a:cubicBezTo>
                    <a:pt x="970" y="1645"/>
                    <a:pt x="970" y="1630"/>
                    <a:pt x="926" y="1615"/>
                  </a:cubicBezTo>
                  <a:cubicBezTo>
                    <a:pt x="882" y="1601"/>
                    <a:pt x="882" y="1601"/>
                    <a:pt x="926" y="1601"/>
                  </a:cubicBezTo>
                  <a:cubicBezTo>
                    <a:pt x="955" y="1601"/>
                    <a:pt x="1043" y="1322"/>
                    <a:pt x="1043" y="1131"/>
                  </a:cubicBezTo>
                  <a:cubicBezTo>
                    <a:pt x="1043" y="1072"/>
                    <a:pt x="1043" y="1014"/>
                    <a:pt x="1058" y="955"/>
                  </a:cubicBezTo>
                  <a:cubicBezTo>
                    <a:pt x="1116" y="881"/>
                    <a:pt x="1028" y="221"/>
                    <a:pt x="984" y="265"/>
                  </a:cubicBezTo>
                  <a:cubicBezTo>
                    <a:pt x="984" y="280"/>
                    <a:pt x="955" y="250"/>
                    <a:pt x="940" y="221"/>
                  </a:cubicBezTo>
                  <a:cubicBezTo>
                    <a:pt x="911" y="177"/>
                    <a:pt x="882" y="162"/>
                    <a:pt x="838" y="162"/>
                  </a:cubicBezTo>
                  <a:cubicBezTo>
                    <a:pt x="793" y="147"/>
                    <a:pt x="764" y="147"/>
                    <a:pt x="735" y="133"/>
                  </a:cubicBezTo>
                  <a:cubicBezTo>
                    <a:pt x="720" y="118"/>
                    <a:pt x="705" y="147"/>
                    <a:pt x="720" y="206"/>
                  </a:cubicBezTo>
                  <a:cubicBezTo>
                    <a:pt x="720" y="250"/>
                    <a:pt x="720" y="280"/>
                    <a:pt x="691" y="280"/>
                  </a:cubicBezTo>
                  <a:cubicBezTo>
                    <a:pt x="676" y="280"/>
                    <a:pt x="661" y="236"/>
                    <a:pt x="661" y="177"/>
                  </a:cubicBezTo>
                  <a:cubicBezTo>
                    <a:pt x="661" y="74"/>
                    <a:pt x="661" y="59"/>
                    <a:pt x="588" y="30"/>
                  </a:cubicBezTo>
                  <a:cubicBezTo>
                    <a:pt x="500" y="1"/>
                    <a:pt x="470" y="1"/>
                    <a:pt x="412" y="45"/>
                  </a:cubicBezTo>
                  <a:close/>
                  <a:moveTo>
                    <a:pt x="691" y="324"/>
                  </a:moveTo>
                  <a:cubicBezTo>
                    <a:pt x="735" y="353"/>
                    <a:pt x="749" y="353"/>
                    <a:pt x="764" y="324"/>
                  </a:cubicBezTo>
                  <a:cubicBezTo>
                    <a:pt x="793" y="250"/>
                    <a:pt x="808" y="294"/>
                    <a:pt x="808" y="368"/>
                  </a:cubicBezTo>
                  <a:cubicBezTo>
                    <a:pt x="793" y="456"/>
                    <a:pt x="793" y="456"/>
                    <a:pt x="749" y="412"/>
                  </a:cubicBezTo>
                  <a:cubicBezTo>
                    <a:pt x="720" y="382"/>
                    <a:pt x="676" y="368"/>
                    <a:pt x="647" y="382"/>
                  </a:cubicBezTo>
                  <a:cubicBezTo>
                    <a:pt x="617" y="382"/>
                    <a:pt x="588" y="368"/>
                    <a:pt x="588" y="338"/>
                  </a:cubicBezTo>
                  <a:cubicBezTo>
                    <a:pt x="573" y="280"/>
                    <a:pt x="603" y="280"/>
                    <a:pt x="691" y="324"/>
                  </a:cubicBezTo>
                  <a:close/>
                  <a:moveTo>
                    <a:pt x="852" y="720"/>
                  </a:moveTo>
                  <a:cubicBezTo>
                    <a:pt x="867" y="705"/>
                    <a:pt x="882" y="720"/>
                    <a:pt x="896" y="735"/>
                  </a:cubicBezTo>
                  <a:cubicBezTo>
                    <a:pt x="911" y="749"/>
                    <a:pt x="896" y="764"/>
                    <a:pt x="882" y="779"/>
                  </a:cubicBezTo>
                  <a:cubicBezTo>
                    <a:pt x="838" y="808"/>
                    <a:pt x="749" y="705"/>
                    <a:pt x="764" y="661"/>
                  </a:cubicBezTo>
                  <a:cubicBezTo>
                    <a:pt x="779" y="603"/>
                    <a:pt x="779" y="617"/>
                    <a:pt x="808" y="676"/>
                  </a:cubicBezTo>
                  <a:cubicBezTo>
                    <a:pt x="823" y="720"/>
                    <a:pt x="838" y="735"/>
                    <a:pt x="852" y="720"/>
                  </a:cubicBezTo>
                  <a:close/>
                  <a:moveTo>
                    <a:pt x="265" y="1513"/>
                  </a:moveTo>
                  <a:cubicBezTo>
                    <a:pt x="265" y="1527"/>
                    <a:pt x="265" y="1542"/>
                    <a:pt x="250" y="1542"/>
                  </a:cubicBezTo>
                  <a:cubicBezTo>
                    <a:pt x="250" y="1542"/>
                    <a:pt x="236" y="1527"/>
                    <a:pt x="221" y="1513"/>
                  </a:cubicBezTo>
                  <a:cubicBezTo>
                    <a:pt x="206" y="1498"/>
                    <a:pt x="221" y="1483"/>
                    <a:pt x="236" y="1483"/>
                  </a:cubicBezTo>
                  <a:cubicBezTo>
                    <a:pt x="250" y="1483"/>
                    <a:pt x="265" y="1498"/>
                    <a:pt x="265" y="1513"/>
                  </a:cubicBezTo>
                  <a:close/>
                  <a:moveTo>
                    <a:pt x="412" y="1630"/>
                  </a:moveTo>
                  <a:cubicBezTo>
                    <a:pt x="426" y="1660"/>
                    <a:pt x="412" y="1674"/>
                    <a:pt x="397" y="1674"/>
                  </a:cubicBezTo>
                  <a:cubicBezTo>
                    <a:pt x="397" y="1674"/>
                    <a:pt x="382" y="1660"/>
                    <a:pt x="382" y="1630"/>
                  </a:cubicBezTo>
                  <a:cubicBezTo>
                    <a:pt x="382" y="1615"/>
                    <a:pt x="382" y="1586"/>
                    <a:pt x="382" y="1586"/>
                  </a:cubicBezTo>
                  <a:cubicBezTo>
                    <a:pt x="397" y="1586"/>
                    <a:pt x="412" y="1615"/>
                    <a:pt x="426" y="1630"/>
                  </a:cubicBezTo>
                  <a:close/>
                  <a:moveTo>
                    <a:pt x="764" y="1953"/>
                  </a:moveTo>
                  <a:cubicBezTo>
                    <a:pt x="779" y="1983"/>
                    <a:pt x="793" y="2027"/>
                    <a:pt x="808" y="2071"/>
                  </a:cubicBezTo>
                  <a:cubicBezTo>
                    <a:pt x="764" y="2056"/>
                    <a:pt x="720" y="2027"/>
                    <a:pt x="705" y="1983"/>
                  </a:cubicBezTo>
                  <a:cubicBezTo>
                    <a:pt x="705" y="1953"/>
                    <a:pt x="691" y="1924"/>
                    <a:pt x="661" y="1924"/>
                  </a:cubicBezTo>
                  <a:cubicBezTo>
                    <a:pt x="647" y="1924"/>
                    <a:pt x="632" y="1909"/>
                    <a:pt x="647" y="1880"/>
                  </a:cubicBezTo>
                  <a:cubicBezTo>
                    <a:pt x="676" y="1821"/>
                    <a:pt x="705" y="1836"/>
                    <a:pt x="764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8834201" y="1830410"/>
              <a:ext cx="33990" cy="90249"/>
            </a:xfrm>
            <a:custGeom>
              <a:avLst/>
              <a:gdLst/>
              <a:ahLst/>
              <a:cxnLst/>
              <a:rect l="l" t="t" r="r" b="b"/>
              <a:pathLst>
                <a:path w="1073" h="2849" extrusionOk="0">
                  <a:moveTo>
                    <a:pt x="412" y="59"/>
                  </a:moveTo>
                  <a:cubicBezTo>
                    <a:pt x="397" y="89"/>
                    <a:pt x="368" y="103"/>
                    <a:pt x="324" y="118"/>
                  </a:cubicBezTo>
                  <a:cubicBezTo>
                    <a:pt x="294" y="118"/>
                    <a:pt x="265" y="147"/>
                    <a:pt x="265" y="191"/>
                  </a:cubicBezTo>
                  <a:cubicBezTo>
                    <a:pt x="265" y="250"/>
                    <a:pt x="265" y="250"/>
                    <a:pt x="235" y="206"/>
                  </a:cubicBezTo>
                  <a:cubicBezTo>
                    <a:pt x="221" y="162"/>
                    <a:pt x="221" y="162"/>
                    <a:pt x="162" y="221"/>
                  </a:cubicBezTo>
                  <a:cubicBezTo>
                    <a:pt x="74" y="324"/>
                    <a:pt x="30" y="500"/>
                    <a:pt x="15" y="896"/>
                  </a:cubicBezTo>
                  <a:cubicBezTo>
                    <a:pt x="1" y="1219"/>
                    <a:pt x="15" y="1263"/>
                    <a:pt x="59" y="1307"/>
                  </a:cubicBezTo>
                  <a:cubicBezTo>
                    <a:pt x="89" y="1351"/>
                    <a:pt x="103" y="1351"/>
                    <a:pt x="59" y="1395"/>
                  </a:cubicBezTo>
                  <a:cubicBezTo>
                    <a:pt x="15" y="1439"/>
                    <a:pt x="1" y="1513"/>
                    <a:pt x="30" y="1704"/>
                  </a:cubicBezTo>
                  <a:cubicBezTo>
                    <a:pt x="30" y="1792"/>
                    <a:pt x="45" y="1821"/>
                    <a:pt x="74" y="1821"/>
                  </a:cubicBezTo>
                  <a:cubicBezTo>
                    <a:pt x="118" y="1821"/>
                    <a:pt x="118" y="1836"/>
                    <a:pt x="103" y="1850"/>
                  </a:cubicBezTo>
                  <a:cubicBezTo>
                    <a:pt x="74" y="1909"/>
                    <a:pt x="74" y="1983"/>
                    <a:pt x="74" y="2041"/>
                  </a:cubicBezTo>
                  <a:lnTo>
                    <a:pt x="74" y="2247"/>
                  </a:lnTo>
                  <a:cubicBezTo>
                    <a:pt x="74" y="2276"/>
                    <a:pt x="89" y="2305"/>
                    <a:pt x="118" y="2305"/>
                  </a:cubicBezTo>
                  <a:cubicBezTo>
                    <a:pt x="133" y="2305"/>
                    <a:pt x="133" y="2320"/>
                    <a:pt x="118" y="2335"/>
                  </a:cubicBezTo>
                  <a:cubicBezTo>
                    <a:pt x="89" y="2394"/>
                    <a:pt x="177" y="2570"/>
                    <a:pt x="294" y="2702"/>
                  </a:cubicBezTo>
                  <a:cubicBezTo>
                    <a:pt x="412" y="2819"/>
                    <a:pt x="426" y="2834"/>
                    <a:pt x="485" y="2819"/>
                  </a:cubicBezTo>
                  <a:cubicBezTo>
                    <a:pt x="529" y="2819"/>
                    <a:pt x="573" y="2819"/>
                    <a:pt x="602" y="2834"/>
                  </a:cubicBezTo>
                  <a:cubicBezTo>
                    <a:pt x="617" y="2849"/>
                    <a:pt x="632" y="2834"/>
                    <a:pt x="632" y="2819"/>
                  </a:cubicBezTo>
                  <a:cubicBezTo>
                    <a:pt x="632" y="2805"/>
                    <a:pt x="647" y="2775"/>
                    <a:pt x="676" y="2775"/>
                  </a:cubicBezTo>
                  <a:cubicBezTo>
                    <a:pt x="720" y="2775"/>
                    <a:pt x="837" y="2628"/>
                    <a:pt x="823" y="2584"/>
                  </a:cubicBezTo>
                  <a:cubicBezTo>
                    <a:pt x="793" y="2555"/>
                    <a:pt x="823" y="2555"/>
                    <a:pt x="852" y="2570"/>
                  </a:cubicBezTo>
                  <a:cubicBezTo>
                    <a:pt x="867" y="2584"/>
                    <a:pt x="881" y="2570"/>
                    <a:pt x="881" y="2540"/>
                  </a:cubicBezTo>
                  <a:cubicBezTo>
                    <a:pt x="881" y="2511"/>
                    <a:pt x="896" y="2496"/>
                    <a:pt x="925" y="2496"/>
                  </a:cubicBezTo>
                  <a:cubicBezTo>
                    <a:pt x="955" y="2496"/>
                    <a:pt x="984" y="2438"/>
                    <a:pt x="1014" y="2291"/>
                  </a:cubicBezTo>
                  <a:cubicBezTo>
                    <a:pt x="1072" y="2012"/>
                    <a:pt x="1058" y="911"/>
                    <a:pt x="984" y="808"/>
                  </a:cubicBezTo>
                  <a:cubicBezTo>
                    <a:pt x="970" y="720"/>
                    <a:pt x="955" y="647"/>
                    <a:pt x="940" y="573"/>
                  </a:cubicBezTo>
                  <a:cubicBezTo>
                    <a:pt x="911" y="338"/>
                    <a:pt x="867" y="250"/>
                    <a:pt x="764" y="250"/>
                  </a:cubicBezTo>
                  <a:cubicBezTo>
                    <a:pt x="720" y="250"/>
                    <a:pt x="691" y="221"/>
                    <a:pt x="676" y="191"/>
                  </a:cubicBezTo>
                  <a:cubicBezTo>
                    <a:pt x="647" y="103"/>
                    <a:pt x="412" y="1"/>
                    <a:pt x="397" y="74"/>
                  </a:cubicBezTo>
                  <a:close/>
                  <a:moveTo>
                    <a:pt x="602" y="412"/>
                  </a:moveTo>
                  <a:cubicBezTo>
                    <a:pt x="529" y="456"/>
                    <a:pt x="514" y="441"/>
                    <a:pt x="544" y="382"/>
                  </a:cubicBezTo>
                  <a:cubicBezTo>
                    <a:pt x="573" y="309"/>
                    <a:pt x="588" y="324"/>
                    <a:pt x="602" y="353"/>
                  </a:cubicBezTo>
                  <a:cubicBezTo>
                    <a:pt x="632" y="368"/>
                    <a:pt x="632" y="397"/>
                    <a:pt x="602" y="412"/>
                  </a:cubicBezTo>
                  <a:close/>
                  <a:moveTo>
                    <a:pt x="368" y="2056"/>
                  </a:moveTo>
                  <a:cubicBezTo>
                    <a:pt x="382" y="2056"/>
                    <a:pt x="397" y="2056"/>
                    <a:pt x="382" y="2100"/>
                  </a:cubicBezTo>
                  <a:cubicBezTo>
                    <a:pt x="382" y="2129"/>
                    <a:pt x="382" y="2144"/>
                    <a:pt x="368" y="2144"/>
                  </a:cubicBezTo>
                  <a:cubicBezTo>
                    <a:pt x="338" y="2144"/>
                    <a:pt x="324" y="2159"/>
                    <a:pt x="309" y="2188"/>
                  </a:cubicBezTo>
                  <a:cubicBezTo>
                    <a:pt x="250" y="2217"/>
                    <a:pt x="250" y="2217"/>
                    <a:pt x="280" y="2173"/>
                  </a:cubicBezTo>
                  <a:cubicBezTo>
                    <a:pt x="280" y="2129"/>
                    <a:pt x="294" y="2100"/>
                    <a:pt x="309" y="2071"/>
                  </a:cubicBezTo>
                  <a:cubicBezTo>
                    <a:pt x="324" y="1997"/>
                    <a:pt x="324" y="1997"/>
                    <a:pt x="338" y="2041"/>
                  </a:cubicBezTo>
                  <a:cubicBezTo>
                    <a:pt x="353" y="2071"/>
                    <a:pt x="353" y="2071"/>
                    <a:pt x="368" y="2056"/>
                  </a:cubicBezTo>
                  <a:close/>
                  <a:moveTo>
                    <a:pt x="544" y="2570"/>
                  </a:moveTo>
                  <a:cubicBezTo>
                    <a:pt x="544" y="2584"/>
                    <a:pt x="529" y="2599"/>
                    <a:pt x="514" y="2599"/>
                  </a:cubicBezTo>
                  <a:cubicBezTo>
                    <a:pt x="500" y="2599"/>
                    <a:pt x="485" y="2584"/>
                    <a:pt x="500" y="2570"/>
                  </a:cubicBezTo>
                  <a:cubicBezTo>
                    <a:pt x="500" y="2555"/>
                    <a:pt x="514" y="2540"/>
                    <a:pt x="529" y="2540"/>
                  </a:cubicBezTo>
                  <a:cubicBezTo>
                    <a:pt x="529" y="2540"/>
                    <a:pt x="544" y="2555"/>
                    <a:pt x="54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8705369" y="1851792"/>
              <a:ext cx="33515" cy="80968"/>
            </a:xfrm>
            <a:custGeom>
              <a:avLst/>
              <a:gdLst/>
              <a:ahLst/>
              <a:cxnLst/>
              <a:rect l="l" t="t" r="r" b="b"/>
              <a:pathLst>
                <a:path w="1058" h="2556" extrusionOk="0">
                  <a:moveTo>
                    <a:pt x="441" y="30"/>
                  </a:moveTo>
                  <a:cubicBezTo>
                    <a:pt x="397" y="60"/>
                    <a:pt x="339" y="74"/>
                    <a:pt x="280" y="74"/>
                  </a:cubicBezTo>
                  <a:cubicBezTo>
                    <a:pt x="192" y="89"/>
                    <a:pt x="162" y="104"/>
                    <a:pt x="162" y="148"/>
                  </a:cubicBezTo>
                  <a:cubicBezTo>
                    <a:pt x="162" y="177"/>
                    <a:pt x="133" y="221"/>
                    <a:pt x="104" y="236"/>
                  </a:cubicBezTo>
                  <a:cubicBezTo>
                    <a:pt x="1" y="309"/>
                    <a:pt x="30" y="911"/>
                    <a:pt x="148" y="1131"/>
                  </a:cubicBezTo>
                  <a:cubicBezTo>
                    <a:pt x="177" y="1175"/>
                    <a:pt x="192" y="1205"/>
                    <a:pt x="192" y="1249"/>
                  </a:cubicBezTo>
                  <a:cubicBezTo>
                    <a:pt x="192" y="1278"/>
                    <a:pt x="206" y="1293"/>
                    <a:pt x="236" y="1278"/>
                  </a:cubicBezTo>
                  <a:cubicBezTo>
                    <a:pt x="265" y="1263"/>
                    <a:pt x="280" y="1278"/>
                    <a:pt x="251" y="1293"/>
                  </a:cubicBezTo>
                  <a:cubicBezTo>
                    <a:pt x="221" y="1410"/>
                    <a:pt x="206" y="1513"/>
                    <a:pt x="206" y="1630"/>
                  </a:cubicBezTo>
                  <a:cubicBezTo>
                    <a:pt x="206" y="1748"/>
                    <a:pt x="192" y="1865"/>
                    <a:pt x="177" y="1983"/>
                  </a:cubicBezTo>
                  <a:cubicBezTo>
                    <a:pt x="177" y="2056"/>
                    <a:pt x="177" y="2115"/>
                    <a:pt x="192" y="2188"/>
                  </a:cubicBezTo>
                  <a:cubicBezTo>
                    <a:pt x="206" y="2291"/>
                    <a:pt x="265" y="2379"/>
                    <a:pt x="339" y="2453"/>
                  </a:cubicBezTo>
                  <a:cubicBezTo>
                    <a:pt x="441" y="2555"/>
                    <a:pt x="456" y="2555"/>
                    <a:pt x="485" y="2511"/>
                  </a:cubicBezTo>
                  <a:cubicBezTo>
                    <a:pt x="515" y="2467"/>
                    <a:pt x="529" y="2467"/>
                    <a:pt x="574" y="2511"/>
                  </a:cubicBezTo>
                  <a:cubicBezTo>
                    <a:pt x="632" y="2555"/>
                    <a:pt x="632" y="2555"/>
                    <a:pt x="632" y="2541"/>
                  </a:cubicBezTo>
                  <a:cubicBezTo>
                    <a:pt x="632" y="2526"/>
                    <a:pt x="662" y="2497"/>
                    <a:pt x="720" y="2482"/>
                  </a:cubicBezTo>
                  <a:cubicBezTo>
                    <a:pt x="779" y="2438"/>
                    <a:pt x="852" y="2379"/>
                    <a:pt x="896" y="2306"/>
                  </a:cubicBezTo>
                  <a:cubicBezTo>
                    <a:pt x="1029" y="2130"/>
                    <a:pt x="1058" y="1968"/>
                    <a:pt x="1058" y="1440"/>
                  </a:cubicBezTo>
                  <a:cubicBezTo>
                    <a:pt x="1058" y="1102"/>
                    <a:pt x="1058" y="1043"/>
                    <a:pt x="1014" y="1014"/>
                  </a:cubicBezTo>
                  <a:cubicBezTo>
                    <a:pt x="970" y="985"/>
                    <a:pt x="985" y="970"/>
                    <a:pt x="999" y="970"/>
                  </a:cubicBezTo>
                  <a:cubicBezTo>
                    <a:pt x="1043" y="970"/>
                    <a:pt x="1043" y="838"/>
                    <a:pt x="999" y="691"/>
                  </a:cubicBezTo>
                  <a:cubicBezTo>
                    <a:pt x="970" y="618"/>
                    <a:pt x="941" y="588"/>
                    <a:pt x="911" y="588"/>
                  </a:cubicBezTo>
                  <a:cubicBezTo>
                    <a:pt x="882" y="588"/>
                    <a:pt x="867" y="588"/>
                    <a:pt x="896" y="544"/>
                  </a:cubicBezTo>
                  <a:cubicBezTo>
                    <a:pt x="941" y="456"/>
                    <a:pt x="911" y="353"/>
                    <a:pt x="794" y="250"/>
                  </a:cubicBezTo>
                  <a:cubicBezTo>
                    <a:pt x="750" y="206"/>
                    <a:pt x="720" y="162"/>
                    <a:pt x="691" y="118"/>
                  </a:cubicBezTo>
                  <a:cubicBezTo>
                    <a:pt x="691" y="74"/>
                    <a:pt x="603" y="1"/>
                    <a:pt x="544" y="1"/>
                  </a:cubicBezTo>
                  <a:cubicBezTo>
                    <a:pt x="500" y="1"/>
                    <a:pt x="471" y="16"/>
                    <a:pt x="441" y="30"/>
                  </a:cubicBezTo>
                  <a:close/>
                  <a:moveTo>
                    <a:pt x="368" y="206"/>
                  </a:moveTo>
                  <a:cubicBezTo>
                    <a:pt x="368" y="221"/>
                    <a:pt x="368" y="236"/>
                    <a:pt x="368" y="236"/>
                  </a:cubicBezTo>
                  <a:cubicBezTo>
                    <a:pt x="339" y="236"/>
                    <a:pt x="339" y="221"/>
                    <a:pt x="339" y="206"/>
                  </a:cubicBezTo>
                  <a:cubicBezTo>
                    <a:pt x="339" y="192"/>
                    <a:pt x="339" y="177"/>
                    <a:pt x="339" y="177"/>
                  </a:cubicBezTo>
                  <a:cubicBezTo>
                    <a:pt x="353" y="177"/>
                    <a:pt x="368" y="192"/>
                    <a:pt x="368" y="206"/>
                  </a:cubicBezTo>
                  <a:close/>
                  <a:moveTo>
                    <a:pt x="941" y="985"/>
                  </a:moveTo>
                  <a:cubicBezTo>
                    <a:pt x="941" y="999"/>
                    <a:pt x="926" y="1014"/>
                    <a:pt x="896" y="1014"/>
                  </a:cubicBezTo>
                  <a:cubicBezTo>
                    <a:pt x="882" y="1014"/>
                    <a:pt x="852" y="970"/>
                    <a:pt x="882" y="940"/>
                  </a:cubicBezTo>
                  <a:cubicBezTo>
                    <a:pt x="896" y="911"/>
                    <a:pt x="941" y="940"/>
                    <a:pt x="941" y="985"/>
                  </a:cubicBezTo>
                  <a:close/>
                  <a:moveTo>
                    <a:pt x="999" y="1557"/>
                  </a:moveTo>
                  <a:cubicBezTo>
                    <a:pt x="999" y="1572"/>
                    <a:pt x="985" y="1586"/>
                    <a:pt x="970" y="1586"/>
                  </a:cubicBezTo>
                  <a:cubicBezTo>
                    <a:pt x="955" y="1586"/>
                    <a:pt x="955" y="1572"/>
                    <a:pt x="955" y="1557"/>
                  </a:cubicBezTo>
                  <a:cubicBezTo>
                    <a:pt x="970" y="1542"/>
                    <a:pt x="985" y="1542"/>
                    <a:pt x="985" y="1542"/>
                  </a:cubicBezTo>
                  <a:cubicBezTo>
                    <a:pt x="999" y="1542"/>
                    <a:pt x="999" y="1557"/>
                    <a:pt x="999" y="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8913268" y="1862499"/>
              <a:ext cx="30252" cy="69786"/>
            </a:xfrm>
            <a:custGeom>
              <a:avLst/>
              <a:gdLst/>
              <a:ahLst/>
              <a:cxnLst/>
              <a:rect l="l" t="t" r="r" b="b"/>
              <a:pathLst>
                <a:path w="955" h="2203" extrusionOk="0">
                  <a:moveTo>
                    <a:pt x="250" y="103"/>
                  </a:moveTo>
                  <a:cubicBezTo>
                    <a:pt x="132" y="206"/>
                    <a:pt x="132" y="162"/>
                    <a:pt x="88" y="1219"/>
                  </a:cubicBezTo>
                  <a:cubicBezTo>
                    <a:pt x="74" y="1292"/>
                    <a:pt x="74" y="1366"/>
                    <a:pt x="59" y="1454"/>
                  </a:cubicBezTo>
                  <a:cubicBezTo>
                    <a:pt x="59" y="1454"/>
                    <a:pt x="59" y="1483"/>
                    <a:pt x="74" y="1483"/>
                  </a:cubicBezTo>
                  <a:cubicBezTo>
                    <a:pt x="88" y="1483"/>
                    <a:pt x="103" y="1513"/>
                    <a:pt x="74" y="1527"/>
                  </a:cubicBezTo>
                  <a:cubicBezTo>
                    <a:pt x="15" y="1630"/>
                    <a:pt x="0" y="1748"/>
                    <a:pt x="44" y="1865"/>
                  </a:cubicBezTo>
                  <a:cubicBezTo>
                    <a:pt x="59" y="1924"/>
                    <a:pt x="88" y="1953"/>
                    <a:pt x="103" y="1953"/>
                  </a:cubicBezTo>
                  <a:cubicBezTo>
                    <a:pt x="118" y="1953"/>
                    <a:pt x="132" y="1953"/>
                    <a:pt x="147" y="1953"/>
                  </a:cubicBezTo>
                  <a:cubicBezTo>
                    <a:pt x="177" y="1968"/>
                    <a:pt x="177" y="1982"/>
                    <a:pt x="147" y="1997"/>
                  </a:cubicBezTo>
                  <a:cubicBezTo>
                    <a:pt x="132" y="2012"/>
                    <a:pt x="118" y="2027"/>
                    <a:pt x="162" y="2071"/>
                  </a:cubicBezTo>
                  <a:cubicBezTo>
                    <a:pt x="250" y="2159"/>
                    <a:pt x="367" y="2203"/>
                    <a:pt x="411" y="2173"/>
                  </a:cubicBezTo>
                  <a:cubicBezTo>
                    <a:pt x="441" y="2144"/>
                    <a:pt x="470" y="2144"/>
                    <a:pt x="514" y="2144"/>
                  </a:cubicBezTo>
                  <a:cubicBezTo>
                    <a:pt x="617" y="2144"/>
                    <a:pt x="837" y="1850"/>
                    <a:pt x="852" y="1674"/>
                  </a:cubicBezTo>
                  <a:cubicBezTo>
                    <a:pt x="867" y="1586"/>
                    <a:pt x="881" y="1513"/>
                    <a:pt x="896" y="1439"/>
                  </a:cubicBezTo>
                  <a:cubicBezTo>
                    <a:pt x="925" y="1307"/>
                    <a:pt x="940" y="1190"/>
                    <a:pt x="940" y="1072"/>
                  </a:cubicBezTo>
                  <a:cubicBezTo>
                    <a:pt x="955" y="823"/>
                    <a:pt x="955" y="808"/>
                    <a:pt x="881" y="705"/>
                  </a:cubicBezTo>
                  <a:cubicBezTo>
                    <a:pt x="837" y="617"/>
                    <a:pt x="793" y="602"/>
                    <a:pt x="778" y="617"/>
                  </a:cubicBezTo>
                  <a:cubicBezTo>
                    <a:pt x="764" y="632"/>
                    <a:pt x="632" y="412"/>
                    <a:pt x="617" y="309"/>
                  </a:cubicBezTo>
                  <a:cubicBezTo>
                    <a:pt x="617" y="206"/>
                    <a:pt x="558" y="118"/>
                    <a:pt x="499" y="147"/>
                  </a:cubicBezTo>
                  <a:cubicBezTo>
                    <a:pt x="441" y="177"/>
                    <a:pt x="470" y="147"/>
                    <a:pt x="470" y="118"/>
                  </a:cubicBezTo>
                  <a:cubicBezTo>
                    <a:pt x="485" y="89"/>
                    <a:pt x="485" y="74"/>
                    <a:pt x="441" y="118"/>
                  </a:cubicBezTo>
                  <a:cubicBezTo>
                    <a:pt x="411" y="162"/>
                    <a:pt x="397" y="147"/>
                    <a:pt x="397" y="118"/>
                  </a:cubicBezTo>
                  <a:cubicBezTo>
                    <a:pt x="397" y="89"/>
                    <a:pt x="397" y="74"/>
                    <a:pt x="397" y="59"/>
                  </a:cubicBezTo>
                  <a:cubicBezTo>
                    <a:pt x="397" y="1"/>
                    <a:pt x="338" y="15"/>
                    <a:pt x="250" y="103"/>
                  </a:cubicBezTo>
                  <a:close/>
                  <a:moveTo>
                    <a:pt x="455" y="485"/>
                  </a:moveTo>
                  <a:cubicBezTo>
                    <a:pt x="455" y="529"/>
                    <a:pt x="455" y="529"/>
                    <a:pt x="411" y="500"/>
                  </a:cubicBezTo>
                  <a:cubicBezTo>
                    <a:pt x="382" y="456"/>
                    <a:pt x="382" y="456"/>
                    <a:pt x="382" y="441"/>
                  </a:cubicBezTo>
                  <a:cubicBezTo>
                    <a:pt x="382" y="426"/>
                    <a:pt x="397" y="426"/>
                    <a:pt x="411" y="426"/>
                  </a:cubicBezTo>
                  <a:cubicBezTo>
                    <a:pt x="441" y="426"/>
                    <a:pt x="455" y="456"/>
                    <a:pt x="455" y="485"/>
                  </a:cubicBezTo>
                  <a:close/>
                  <a:moveTo>
                    <a:pt x="206" y="1087"/>
                  </a:moveTo>
                  <a:cubicBezTo>
                    <a:pt x="235" y="1102"/>
                    <a:pt x="235" y="1116"/>
                    <a:pt x="235" y="1131"/>
                  </a:cubicBezTo>
                  <a:cubicBezTo>
                    <a:pt x="221" y="1131"/>
                    <a:pt x="191" y="1131"/>
                    <a:pt x="162" y="1102"/>
                  </a:cubicBezTo>
                  <a:cubicBezTo>
                    <a:pt x="132" y="1072"/>
                    <a:pt x="147" y="1043"/>
                    <a:pt x="206" y="1087"/>
                  </a:cubicBezTo>
                  <a:close/>
                  <a:moveTo>
                    <a:pt x="485" y="1190"/>
                  </a:moveTo>
                  <a:cubicBezTo>
                    <a:pt x="485" y="1204"/>
                    <a:pt x="470" y="1219"/>
                    <a:pt x="455" y="1219"/>
                  </a:cubicBezTo>
                  <a:cubicBezTo>
                    <a:pt x="441" y="1219"/>
                    <a:pt x="441" y="1204"/>
                    <a:pt x="441" y="1190"/>
                  </a:cubicBezTo>
                  <a:cubicBezTo>
                    <a:pt x="455" y="1160"/>
                    <a:pt x="470" y="1146"/>
                    <a:pt x="470" y="1146"/>
                  </a:cubicBezTo>
                  <a:cubicBezTo>
                    <a:pt x="485" y="1146"/>
                    <a:pt x="485" y="1160"/>
                    <a:pt x="485" y="1190"/>
                  </a:cubicBezTo>
                  <a:close/>
                  <a:moveTo>
                    <a:pt x="764" y="1527"/>
                  </a:moveTo>
                  <a:cubicBezTo>
                    <a:pt x="764" y="1542"/>
                    <a:pt x="749" y="1557"/>
                    <a:pt x="734" y="1557"/>
                  </a:cubicBezTo>
                  <a:cubicBezTo>
                    <a:pt x="720" y="1557"/>
                    <a:pt x="705" y="1542"/>
                    <a:pt x="705" y="1527"/>
                  </a:cubicBezTo>
                  <a:cubicBezTo>
                    <a:pt x="705" y="1513"/>
                    <a:pt x="720" y="1498"/>
                    <a:pt x="734" y="1498"/>
                  </a:cubicBezTo>
                  <a:cubicBezTo>
                    <a:pt x="749" y="1513"/>
                    <a:pt x="764" y="1513"/>
                    <a:pt x="764" y="1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4"/>
            <p:cNvSpPr/>
            <p:nvPr/>
          </p:nvSpPr>
          <p:spPr>
            <a:xfrm>
              <a:off x="8767710" y="1863418"/>
              <a:ext cx="34433" cy="72130"/>
            </a:xfrm>
            <a:custGeom>
              <a:avLst/>
              <a:gdLst/>
              <a:ahLst/>
              <a:cxnLst/>
              <a:rect l="l" t="t" r="r" b="b"/>
              <a:pathLst>
                <a:path w="1087" h="2277" extrusionOk="0">
                  <a:moveTo>
                    <a:pt x="529" y="118"/>
                  </a:moveTo>
                  <a:cubicBezTo>
                    <a:pt x="529" y="177"/>
                    <a:pt x="514" y="192"/>
                    <a:pt x="485" y="192"/>
                  </a:cubicBezTo>
                  <a:cubicBezTo>
                    <a:pt x="455" y="192"/>
                    <a:pt x="455" y="192"/>
                    <a:pt x="455" y="177"/>
                  </a:cubicBezTo>
                  <a:cubicBezTo>
                    <a:pt x="470" y="148"/>
                    <a:pt x="441" y="133"/>
                    <a:pt x="411" y="118"/>
                  </a:cubicBezTo>
                  <a:cubicBezTo>
                    <a:pt x="264" y="89"/>
                    <a:pt x="118" y="295"/>
                    <a:pt x="103" y="529"/>
                  </a:cubicBezTo>
                  <a:cubicBezTo>
                    <a:pt x="103" y="573"/>
                    <a:pt x="88" y="618"/>
                    <a:pt x="74" y="662"/>
                  </a:cubicBezTo>
                  <a:cubicBezTo>
                    <a:pt x="0" y="750"/>
                    <a:pt x="44" y="1645"/>
                    <a:pt x="118" y="1645"/>
                  </a:cubicBezTo>
                  <a:cubicBezTo>
                    <a:pt x="132" y="1645"/>
                    <a:pt x="147" y="1660"/>
                    <a:pt x="147" y="1675"/>
                  </a:cubicBezTo>
                  <a:cubicBezTo>
                    <a:pt x="147" y="1689"/>
                    <a:pt x="118" y="1689"/>
                    <a:pt x="103" y="1689"/>
                  </a:cubicBezTo>
                  <a:cubicBezTo>
                    <a:pt x="44" y="1660"/>
                    <a:pt x="44" y="1719"/>
                    <a:pt x="103" y="1909"/>
                  </a:cubicBezTo>
                  <a:cubicBezTo>
                    <a:pt x="118" y="1983"/>
                    <a:pt x="147" y="2042"/>
                    <a:pt x="162" y="2042"/>
                  </a:cubicBezTo>
                  <a:cubicBezTo>
                    <a:pt x="191" y="2027"/>
                    <a:pt x="191" y="2056"/>
                    <a:pt x="191" y="2071"/>
                  </a:cubicBezTo>
                  <a:cubicBezTo>
                    <a:pt x="191" y="2144"/>
                    <a:pt x="338" y="2276"/>
                    <a:pt x="353" y="2232"/>
                  </a:cubicBezTo>
                  <a:cubicBezTo>
                    <a:pt x="353" y="2218"/>
                    <a:pt x="382" y="2188"/>
                    <a:pt x="397" y="2188"/>
                  </a:cubicBezTo>
                  <a:cubicBezTo>
                    <a:pt x="411" y="2188"/>
                    <a:pt x="411" y="2218"/>
                    <a:pt x="397" y="2232"/>
                  </a:cubicBezTo>
                  <a:cubicBezTo>
                    <a:pt x="382" y="2262"/>
                    <a:pt x="470" y="2276"/>
                    <a:pt x="631" y="2218"/>
                  </a:cubicBezTo>
                  <a:cubicBezTo>
                    <a:pt x="676" y="2203"/>
                    <a:pt x="734" y="2203"/>
                    <a:pt x="778" y="2203"/>
                  </a:cubicBezTo>
                  <a:cubicBezTo>
                    <a:pt x="837" y="2232"/>
                    <a:pt x="910" y="2174"/>
                    <a:pt x="896" y="2100"/>
                  </a:cubicBezTo>
                  <a:cubicBezTo>
                    <a:pt x="881" y="2071"/>
                    <a:pt x="896" y="2056"/>
                    <a:pt x="910" y="2056"/>
                  </a:cubicBezTo>
                  <a:cubicBezTo>
                    <a:pt x="984" y="2056"/>
                    <a:pt x="1087" y="1924"/>
                    <a:pt x="1072" y="1865"/>
                  </a:cubicBezTo>
                  <a:cubicBezTo>
                    <a:pt x="1057" y="1851"/>
                    <a:pt x="1057" y="1836"/>
                    <a:pt x="1087" y="1821"/>
                  </a:cubicBezTo>
                  <a:cubicBezTo>
                    <a:pt x="1087" y="1807"/>
                    <a:pt x="1087" y="1777"/>
                    <a:pt x="1087" y="1763"/>
                  </a:cubicBezTo>
                  <a:cubicBezTo>
                    <a:pt x="1072" y="1763"/>
                    <a:pt x="1057" y="1748"/>
                    <a:pt x="1043" y="1763"/>
                  </a:cubicBezTo>
                  <a:cubicBezTo>
                    <a:pt x="1028" y="1763"/>
                    <a:pt x="999" y="1763"/>
                    <a:pt x="984" y="1733"/>
                  </a:cubicBezTo>
                  <a:cubicBezTo>
                    <a:pt x="969" y="1704"/>
                    <a:pt x="954" y="1616"/>
                    <a:pt x="984" y="1366"/>
                  </a:cubicBezTo>
                  <a:cubicBezTo>
                    <a:pt x="999" y="1175"/>
                    <a:pt x="1013" y="896"/>
                    <a:pt x="999" y="720"/>
                  </a:cubicBezTo>
                  <a:cubicBezTo>
                    <a:pt x="999" y="456"/>
                    <a:pt x="984" y="397"/>
                    <a:pt x="940" y="324"/>
                  </a:cubicBezTo>
                  <a:cubicBezTo>
                    <a:pt x="896" y="280"/>
                    <a:pt x="866" y="251"/>
                    <a:pt x="837" y="251"/>
                  </a:cubicBezTo>
                  <a:cubicBezTo>
                    <a:pt x="822" y="236"/>
                    <a:pt x="793" y="221"/>
                    <a:pt x="793" y="206"/>
                  </a:cubicBezTo>
                  <a:cubicBezTo>
                    <a:pt x="764" y="177"/>
                    <a:pt x="734" y="162"/>
                    <a:pt x="705" y="162"/>
                  </a:cubicBezTo>
                  <a:cubicBezTo>
                    <a:pt x="646" y="162"/>
                    <a:pt x="631" y="148"/>
                    <a:pt x="646" y="118"/>
                  </a:cubicBezTo>
                  <a:cubicBezTo>
                    <a:pt x="646" y="89"/>
                    <a:pt x="646" y="60"/>
                    <a:pt x="631" y="45"/>
                  </a:cubicBezTo>
                  <a:cubicBezTo>
                    <a:pt x="558" y="1"/>
                    <a:pt x="529" y="30"/>
                    <a:pt x="529" y="118"/>
                  </a:cubicBezTo>
                  <a:close/>
                  <a:moveTo>
                    <a:pt x="910" y="500"/>
                  </a:moveTo>
                  <a:cubicBezTo>
                    <a:pt x="910" y="515"/>
                    <a:pt x="910" y="529"/>
                    <a:pt x="910" y="529"/>
                  </a:cubicBezTo>
                  <a:lnTo>
                    <a:pt x="852" y="544"/>
                  </a:lnTo>
                  <a:cubicBezTo>
                    <a:pt x="822" y="559"/>
                    <a:pt x="808" y="559"/>
                    <a:pt x="822" y="515"/>
                  </a:cubicBezTo>
                  <a:cubicBezTo>
                    <a:pt x="837" y="471"/>
                    <a:pt x="910" y="456"/>
                    <a:pt x="910" y="500"/>
                  </a:cubicBezTo>
                  <a:close/>
                  <a:moveTo>
                    <a:pt x="308" y="999"/>
                  </a:moveTo>
                  <a:cubicBezTo>
                    <a:pt x="308" y="1014"/>
                    <a:pt x="294" y="1029"/>
                    <a:pt x="279" y="1029"/>
                  </a:cubicBezTo>
                  <a:cubicBezTo>
                    <a:pt x="264" y="1029"/>
                    <a:pt x="250" y="1014"/>
                    <a:pt x="235" y="999"/>
                  </a:cubicBezTo>
                  <a:cubicBezTo>
                    <a:pt x="235" y="985"/>
                    <a:pt x="235" y="970"/>
                    <a:pt x="264" y="970"/>
                  </a:cubicBezTo>
                  <a:cubicBezTo>
                    <a:pt x="279" y="970"/>
                    <a:pt x="308" y="985"/>
                    <a:pt x="308" y="999"/>
                  </a:cubicBezTo>
                  <a:close/>
                  <a:moveTo>
                    <a:pt x="808" y="1058"/>
                  </a:moveTo>
                  <a:cubicBezTo>
                    <a:pt x="808" y="1073"/>
                    <a:pt x="778" y="1087"/>
                    <a:pt x="749" y="1087"/>
                  </a:cubicBezTo>
                  <a:cubicBezTo>
                    <a:pt x="720" y="1087"/>
                    <a:pt x="690" y="1073"/>
                    <a:pt x="690" y="1058"/>
                  </a:cubicBezTo>
                  <a:cubicBezTo>
                    <a:pt x="690" y="1058"/>
                    <a:pt x="720" y="1043"/>
                    <a:pt x="749" y="1043"/>
                  </a:cubicBezTo>
                  <a:cubicBezTo>
                    <a:pt x="778" y="1043"/>
                    <a:pt x="808" y="1058"/>
                    <a:pt x="808" y="1058"/>
                  </a:cubicBezTo>
                  <a:close/>
                  <a:moveTo>
                    <a:pt x="441" y="1278"/>
                  </a:moveTo>
                  <a:cubicBezTo>
                    <a:pt x="411" y="1337"/>
                    <a:pt x="382" y="1308"/>
                    <a:pt x="397" y="1234"/>
                  </a:cubicBezTo>
                  <a:cubicBezTo>
                    <a:pt x="411" y="1161"/>
                    <a:pt x="411" y="1175"/>
                    <a:pt x="426" y="1205"/>
                  </a:cubicBezTo>
                  <a:cubicBezTo>
                    <a:pt x="441" y="1234"/>
                    <a:pt x="441" y="1263"/>
                    <a:pt x="426" y="1278"/>
                  </a:cubicBezTo>
                  <a:close/>
                  <a:moveTo>
                    <a:pt x="1043" y="1880"/>
                  </a:moveTo>
                  <a:cubicBezTo>
                    <a:pt x="1043" y="1895"/>
                    <a:pt x="1013" y="1924"/>
                    <a:pt x="999" y="1924"/>
                  </a:cubicBezTo>
                  <a:cubicBezTo>
                    <a:pt x="969" y="1924"/>
                    <a:pt x="969" y="1895"/>
                    <a:pt x="969" y="1865"/>
                  </a:cubicBezTo>
                  <a:cubicBezTo>
                    <a:pt x="984" y="1821"/>
                    <a:pt x="1028" y="1807"/>
                    <a:pt x="1028" y="1880"/>
                  </a:cubicBezTo>
                  <a:close/>
                  <a:moveTo>
                    <a:pt x="646" y="2012"/>
                  </a:moveTo>
                  <a:cubicBezTo>
                    <a:pt x="646" y="2012"/>
                    <a:pt x="617" y="2027"/>
                    <a:pt x="587" y="2042"/>
                  </a:cubicBezTo>
                  <a:cubicBezTo>
                    <a:pt x="558" y="2042"/>
                    <a:pt x="543" y="2042"/>
                    <a:pt x="558" y="2027"/>
                  </a:cubicBezTo>
                  <a:cubicBezTo>
                    <a:pt x="558" y="2012"/>
                    <a:pt x="646" y="1998"/>
                    <a:pt x="646" y="2012"/>
                  </a:cubicBezTo>
                  <a:close/>
                  <a:moveTo>
                    <a:pt x="778" y="2042"/>
                  </a:moveTo>
                  <a:cubicBezTo>
                    <a:pt x="822" y="2071"/>
                    <a:pt x="822" y="2144"/>
                    <a:pt x="778" y="2144"/>
                  </a:cubicBezTo>
                  <a:cubicBezTo>
                    <a:pt x="734" y="2144"/>
                    <a:pt x="749" y="2115"/>
                    <a:pt x="749" y="2086"/>
                  </a:cubicBezTo>
                  <a:cubicBezTo>
                    <a:pt x="749" y="2056"/>
                    <a:pt x="734" y="2042"/>
                    <a:pt x="720" y="2027"/>
                  </a:cubicBezTo>
                  <a:cubicBezTo>
                    <a:pt x="705" y="2027"/>
                    <a:pt x="690" y="1998"/>
                    <a:pt x="720" y="1998"/>
                  </a:cubicBezTo>
                  <a:cubicBezTo>
                    <a:pt x="734" y="2012"/>
                    <a:pt x="764" y="2012"/>
                    <a:pt x="778" y="20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4"/>
            <p:cNvSpPr/>
            <p:nvPr/>
          </p:nvSpPr>
          <p:spPr>
            <a:xfrm>
              <a:off x="8843039" y="1962948"/>
              <a:ext cx="47928" cy="58160"/>
            </a:xfrm>
            <a:custGeom>
              <a:avLst/>
              <a:gdLst/>
              <a:ahLst/>
              <a:cxnLst/>
              <a:rect l="l" t="t" r="r" b="b"/>
              <a:pathLst>
                <a:path w="1513" h="1836" extrusionOk="0">
                  <a:moveTo>
                    <a:pt x="353" y="59"/>
                  </a:moveTo>
                  <a:cubicBezTo>
                    <a:pt x="309" y="89"/>
                    <a:pt x="279" y="133"/>
                    <a:pt x="279" y="133"/>
                  </a:cubicBezTo>
                  <a:cubicBezTo>
                    <a:pt x="279" y="147"/>
                    <a:pt x="265" y="162"/>
                    <a:pt x="235" y="162"/>
                  </a:cubicBezTo>
                  <a:cubicBezTo>
                    <a:pt x="177" y="162"/>
                    <a:pt x="59" y="368"/>
                    <a:pt x="45" y="573"/>
                  </a:cubicBezTo>
                  <a:cubicBezTo>
                    <a:pt x="1" y="881"/>
                    <a:pt x="45" y="1087"/>
                    <a:pt x="133" y="1087"/>
                  </a:cubicBezTo>
                  <a:cubicBezTo>
                    <a:pt x="177" y="1087"/>
                    <a:pt x="177" y="1087"/>
                    <a:pt x="133" y="1131"/>
                  </a:cubicBezTo>
                  <a:cubicBezTo>
                    <a:pt x="59" y="1204"/>
                    <a:pt x="103" y="1527"/>
                    <a:pt x="177" y="1527"/>
                  </a:cubicBezTo>
                  <a:cubicBezTo>
                    <a:pt x="191" y="1527"/>
                    <a:pt x="206" y="1557"/>
                    <a:pt x="221" y="1601"/>
                  </a:cubicBezTo>
                  <a:cubicBezTo>
                    <a:pt x="221" y="1645"/>
                    <a:pt x="250" y="1660"/>
                    <a:pt x="265" y="1660"/>
                  </a:cubicBezTo>
                  <a:cubicBezTo>
                    <a:pt x="279" y="1645"/>
                    <a:pt x="294" y="1660"/>
                    <a:pt x="309" y="1689"/>
                  </a:cubicBezTo>
                  <a:cubicBezTo>
                    <a:pt x="338" y="1748"/>
                    <a:pt x="397" y="1806"/>
                    <a:pt x="456" y="1836"/>
                  </a:cubicBezTo>
                  <a:cubicBezTo>
                    <a:pt x="485" y="1836"/>
                    <a:pt x="544" y="1704"/>
                    <a:pt x="544" y="1616"/>
                  </a:cubicBezTo>
                  <a:lnTo>
                    <a:pt x="544" y="1542"/>
                  </a:lnTo>
                  <a:lnTo>
                    <a:pt x="588" y="1630"/>
                  </a:lnTo>
                  <a:cubicBezTo>
                    <a:pt x="617" y="1704"/>
                    <a:pt x="617" y="1718"/>
                    <a:pt x="588" y="1748"/>
                  </a:cubicBezTo>
                  <a:cubicBezTo>
                    <a:pt x="514" y="1792"/>
                    <a:pt x="529" y="1836"/>
                    <a:pt x="632" y="1836"/>
                  </a:cubicBezTo>
                  <a:cubicBezTo>
                    <a:pt x="720" y="1836"/>
                    <a:pt x="808" y="1748"/>
                    <a:pt x="779" y="1689"/>
                  </a:cubicBezTo>
                  <a:cubicBezTo>
                    <a:pt x="735" y="1630"/>
                    <a:pt x="779" y="1586"/>
                    <a:pt x="823" y="1601"/>
                  </a:cubicBezTo>
                  <a:cubicBezTo>
                    <a:pt x="852" y="1616"/>
                    <a:pt x="837" y="1630"/>
                    <a:pt x="823" y="1660"/>
                  </a:cubicBezTo>
                  <a:cubicBezTo>
                    <a:pt x="793" y="1689"/>
                    <a:pt x="793" y="1704"/>
                    <a:pt x="823" y="1704"/>
                  </a:cubicBezTo>
                  <a:cubicBezTo>
                    <a:pt x="837" y="1704"/>
                    <a:pt x="867" y="1660"/>
                    <a:pt x="911" y="1601"/>
                  </a:cubicBezTo>
                  <a:cubicBezTo>
                    <a:pt x="940" y="1542"/>
                    <a:pt x="999" y="1513"/>
                    <a:pt x="1043" y="1527"/>
                  </a:cubicBezTo>
                  <a:cubicBezTo>
                    <a:pt x="1072" y="1527"/>
                    <a:pt x="1116" y="1513"/>
                    <a:pt x="1146" y="1498"/>
                  </a:cubicBezTo>
                  <a:cubicBezTo>
                    <a:pt x="1160" y="1469"/>
                    <a:pt x="1190" y="1454"/>
                    <a:pt x="1204" y="1439"/>
                  </a:cubicBezTo>
                  <a:cubicBezTo>
                    <a:pt x="1307" y="1337"/>
                    <a:pt x="1381" y="1219"/>
                    <a:pt x="1439" y="1087"/>
                  </a:cubicBezTo>
                  <a:cubicBezTo>
                    <a:pt x="1439" y="1058"/>
                    <a:pt x="1454" y="1028"/>
                    <a:pt x="1469" y="1014"/>
                  </a:cubicBezTo>
                  <a:cubicBezTo>
                    <a:pt x="1513" y="970"/>
                    <a:pt x="1469" y="823"/>
                    <a:pt x="1425" y="837"/>
                  </a:cubicBezTo>
                  <a:cubicBezTo>
                    <a:pt x="1395" y="852"/>
                    <a:pt x="1366" y="837"/>
                    <a:pt x="1351" y="823"/>
                  </a:cubicBezTo>
                  <a:cubicBezTo>
                    <a:pt x="1336" y="793"/>
                    <a:pt x="1307" y="779"/>
                    <a:pt x="1278" y="779"/>
                  </a:cubicBezTo>
                  <a:cubicBezTo>
                    <a:pt x="1234" y="779"/>
                    <a:pt x="1204" y="705"/>
                    <a:pt x="1190" y="559"/>
                  </a:cubicBezTo>
                  <a:cubicBezTo>
                    <a:pt x="1190" y="426"/>
                    <a:pt x="1131" y="294"/>
                    <a:pt x="1013" y="206"/>
                  </a:cubicBezTo>
                  <a:cubicBezTo>
                    <a:pt x="955" y="177"/>
                    <a:pt x="881" y="133"/>
                    <a:pt x="823" y="74"/>
                  </a:cubicBezTo>
                  <a:cubicBezTo>
                    <a:pt x="764" y="15"/>
                    <a:pt x="676" y="1"/>
                    <a:pt x="588" y="1"/>
                  </a:cubicBezTo>
                  <a:cubicBezTo>
                    <a:pt x="514" y="1"/>
                    <a:pt x="426" y="15"/>
                    <a:pt x="353" y="59"/>
                  </a:cubicBezTo>
                  <a:close/>
                  <a:moveTo>
                    <a:pt x="485" y="544"/>
                  </a:moveTo>
                  <a:cubicBezTo>
                    <a:pt x="500" y="559"/>
                    <a:pt x="500" y="588"/>
                    <a:pt x="485" y="603"/>
                  </a:cubicBezTo>
                  <a:cubicBezTo>
                    <a:pt x="470" y="617"/>
                    <a:pt x="470" y="617"/>
                    <a:pt x="470" y="603"/>
                  </a:cubicBezTo>
                  <a:cubicBezTo>
                    <a:pt x="456" y="573"/>
                    <a:pt x="456" y="559"/>
                    <a:pt x="441" y="544"/>
                  </a:cubicBezTo>
                  <a:cubicBezTo>
                    <a:pt x="441" y="514"/>
                    <a:pt x="441" y="500"/>
                    <a:pt x="456" y="500"/>
                  </a:cubicBezTo>
                  <a:cubicBezTo>
                    <a:pt x="470" y="500"/>
                    <a:pt x="485" y="514"/>
                    <a:pt x="485" y="544"/>
                  </a:cubicBezTo>
                  <a:close/>
                  <a:moveTo>
                    <a:pt x="984" y="603"/>
                  </a:moveTo>
                  <a:cubicBezTo>
                    <a:pt x="984" y="617"/>
                    <a:pt x="969" y="647"/>
                    <a:pt x="940" y="647"/>
                  </a:cubicBezTo>
                  <a:cubicBezTo>
                    <a:pt x="896" y="676"/>
                    <a:pt x="896" y="661"/>
                    <a:pt x="911" y="603"/>
                  </a:cubicBezTo>
                  <a:cubicBezTo>
                    <a:pt x="940" y="544"/>
                    <a:pt x="984" y="544"/>
                    <a:pt x="984" y="588"/>
                  </a:cubicBezTo>
                  <a:close/>
                  <a:moveTo>
                    <a:pt x="456" y="1454"/>
                  </a:moveTo>
                  <a:cubicBezTo>
                    <a:pt x="426" y="1498"/>
                    <a:pt x="382" y="1513"/>
                    <a:pt x="368" y="1454"/>
                  </a:cubicBezTo>
                  <a:cubicBezTo>
                    <a:pt x="353" y="1395"/>
                    <a:pt x="368" y="1410"/>
                    <a:pt x="397" y="1410"/>
                  </a:cubicBezTo>
                  <a:cubicBezTo>
                    <a:pt x="441" y="1410"/>
                    <a:pt x="456" y="1425"/>
                    <a:pt x="456" y="1454"/>
                  </a:cubicBezTo>
                  <a:close/>
                  <a:moveTo>
                    <a:pt x="705" y="1733"/>
                  </a:moveTo>
                  <a:cubicBezTo>
                    <a:pt x="705" y="1762"/>
                    <a:pt x="691" y="1777"/>
                    <a:pt x="676" y="1777"/>
                  </a:cubicBezTo>
                  <a:cubicBezTo>
                    <a:pt x="661" y="1777"/>
                    <a:pt x="646" y="1762"/>
                    <a:pt x="646" y="1733"/>
                  </a:cubicBezTo>
                  <a:cubicBezTo>
                    <a:pt x="646" y="1718"/>
                    <a:pt x="661" y="1704"/>
                    <a:pt x="676" y="1704"/>
                  </a:cubicBezTo>
                  <a:cubicBezTo>
                    <a:pt x="691" y="1704"/>
                    <a:pt x="705" y="1718"/>
                    <a:pt x="705" y="17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4"/>
            <p:cNvSpPr/>
            <p:nvPr/>
          </p:nvSpPr>
          <p:spPr>
            <a:xfrm>
              <a:off x="8941176" y="1968999"/>
              <a:ext cx="34433" cy="64210"/>
            </a:xfrm>
            <a:custGeom>
              <a:avLst/>
              <a:gdLst/>
              <a:ahLst/>
              <a:cxnLst/>
              <a:rect l="l" t="t" r="r" b="b"/>
              <a:pathLst>
                <a:path w="1087" h="2027" extrusionOk="0">
                  <a:moveTo>
                    <a:pt x="367" y="89"/>
                  </a:moveTo>
                  <a:cubicBezTo>
                    <a:pt x="338" y="118"/>
                    <a:pt x="308" y="147"/>
                    <a:pt x="264" y="162"/>
                  </a:cubicBezTo>
                  <a:cubicBezTo>
                    <a:pt x="191" y="250"/>
                    <a:pt x="132" y="368"/>
                    <a:pt x="118" y="485"/>
                  </a:cubicBezTo>
                  <a:cubicBezTo>
                    <a:pt x="118" y="529"/>
                    <a:pt x="103" y="558"/>
                    <a:pt x="74" y="602"/>
                  </a:cubicBezTo>
                  <a:cubicBezTo>
                    <a:pt x="59" y="632"/>
                    <a:pt x="44" y="646"/>
                    <a:pt x="44" y="661"/>
                  </a:cubicBezTo>
                  <a:cubicBezTo>
                    <a:pt x="44" y="690"/>
                    <a:pt x="30" y="735"/>
                    <a:pt x="15" y="779"/>
                  </a:cubicBezTo>
                  <a:cubicBezTo>
                    <a:pt x="0" y="852"/>
                    <a:pt x="0" y="940"/>
                    <a:pt x="0" y="1028"/>
                  </a:cubicBezTo>
                  <a:cubicBezTo>
                    <a:pt x="0" y="1278"/>
                    <a:pt x="118" y="1645"/>
                    <a:pt x="206" y="1645"/>
                  </a:cubicBezTo>
                  <a:cubicBezTo>
                    <a:pt x="235" y="1645"/>
                    <a:pt x="235" y="1659"/>
                    <a:pt x="235" y="1689"/>
                  </a:cubicBezTo>
                  <a:cubicBezTo>
                    <a:pt x="220" y="1733"/>
                    <a:pt x="250" y="1777"/>
                    <a:pt x="353" y="1894"/>
                  </a:cubicBezTo>
                  <a:cubicBezTo>
                    <a:pt x="470" y="1997"/>
                    <a:pt x="514" y="2026"/>
                    <a:pt x="602" y="2026"/>
                  </a:cubicBezTo>
                  <a:cubicBezTo>
                    <a:pt x="676" y="2026"/>
                    <a:pt x="720" y="1997"/>
                    <a:pt x="720" y="1982"/>
                  </a:cubicBezTo>
                  <a:cubicBezTo>
                    <a:pt x="720" y="1953"/>
                    <a:pt x="720" y="1953"/>
                    <a:pt x="734" y="1953"/>
                  </a:cubicBezTo>
                  <a:cubicBezTo>
                    <a:pt x="749" y="1968"/>
                    <a:pt x="866" y="1836"/>
                    <a:pt x="837" y="1792"/>
                  </a:cubicBezTo>
                  <a:cubicBezTo>
                    <a:pt x="822" y="1733"/>
                    <a:pt x="837" y="1748"/>
                    <a:pt x="866" y="1748"/>
                  </a:cubicBezTo>
                  <a:cubicBezTo>
                    <a:pt x="881" y="1762"/>
                    <a:pt x="969" y="1645"/>
                    <a:pt x="954" y="1615"/>
                  </a:cubicBezTo>
                  <a:cubicBezTo>
                    <a:pt x="940" y="1571"/>
                    <a:pt x="954" y="1527"/>
                    <a:pt x="984" y="1498"/>
                  </a:cubicBezTo>
                  <a:cubicBezTo>
                    <a:pt x="1028" y="1351"/>
                    <a:pt x="1072" y="1204"/>
                    <a:pt x="1072" y="1058"/>
                  </a:cubicBezTo>
                  <a:lnTo>
                    <a:pt x="1072" y="720"/>
                  </a:lnTo>
                  <a:cubicBezTo>
                    <a:pt x="1087" y="617"/>
                    <a:pt x="1072" y="514"/>
                    <a:pt x="1057" y="426"/>
                  </a:cubicBezTo>
                  <a:cubicBezTo>
                    <a:pt x="1043" y="426"/>
                    <a:pt x="1043" y="382"/>
                    <a:pt x="1057" y="353"/>
                  </a:cubicBezTo>
                  <a:cubicBezTo>
                    <a:pt x="1072" y="279"/>
                    <a:pt x="940" y="133"/>
                    <a:pt x="881" y="147"/>
                  </a:cubicBezTo>
                  <a:cubicBezTo>
                    <a:pt x="852" y="147"/>
                    <a:pt x="822" y="133"/>
                    <a:pt x="793" y="89"/>
                  </a:cubicBezTo>
                  <a:cubicBezTo>
                    <a:pt x="778" y="45"/>
                    <a:pt x="734" y="30"/>
                    <a:pt x="690" y="30"/>
                  </a:cubicBezTo>
                  <a:cubicBezTo>
                    <a:pt x="631" y="30"/>
                    <a:pt x="587" y="15"/>
                    <a:pt x="529" y="15"/>
                  </a:cubicBezTo>
                  <a:cubicBezTo>
                    <a:pt x="470" y="0"/>
                    <a:pt x="411" y="30"/>
                    <a:pt x="367" y="89"/>
                  </a:cubicBezTo>
                  <a:close/>
                  <a:moveTo>
                    <a:pt x="323" y="617"/>
                  </a:moveTo>
                  <a:cubicBezTo>
                    <a:pt x="323" y="646"/>
                    <a:pt x="308" y="632"/>
                    <a:pt x="308" y="602"/>
                  </a:cubicBezTo>
                  <a:cubicBezTo>
                    <a:pt x="308" y="573"/>
                    <a:pt x="308" y="558"/>
                    <a:pt x="323" y="558"/>
                  </a:cubicBezTo>
                  <a:cubicBezTo>
                    <a:pt x="323" y="573"/>
                    <a:pt x="323" y="602"/>
                    <a:pt x="323" y="617"/>
                  </a:cubicBezTo>
                  <a:close/>
                  <a:moveTo>
                    <a:pt x="910" y="705"/>
                  </a:moveTo>
                  <a:cubicBezTo>
                    <a:pt x="881" y="735"/>
                    <a:pt x="837" y="705"/>
                    <a:pt x="866" y="676"/>
                  </a:cubicBezTo>
                  <a:cubicBezTo>
                    <a:pt x="881" y="646"/>
                    <a:pt x="896" y="646"/>
                    <a:pt x="910" y="661"/>
                  </a:cubicBezTo>
                  <a:cubicBezTo>
                    <a:pt x="925" y="661"/>
                    <a:pt x="925" y="690"/>
                    <a:pt x="910" y="705"/>
                  </a:cubicBezTo>
                  <a:close/>
                  <a:moveTo>
                    <a:pt x="631" y="1102"/>
                  </a:moveTo>
                  <a:cubicBezTo>
                    <a:pt x="631" y="1102"/>
                    <a:pt x="617" y="1116"/>
                    <a:pt x="602" y="1131"/>
                  </a:cubicBezTo>
                  <a:cubicBezTo>
                    <a:pt x="587" y="1131"/>
                    <a:pt x="573" y="1131"/>
                    <a:pt x="573" y="1116"/>
                  </a:cubicBezTo>
                  <a:cubicBezTo>
                    <a:pt x="573" y="1102"/>
                    <a:pt x="587" y="1087"/>
                    <a:pt x="602" y="1087"/>
                  </a:cubicBezTo>
                  <a:cubicBezTo>
                    <a:pt x="617" y="1087"/>
                    <a:pt x="631" y="1087"/>
                    <a:pt x="631" y="1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4"/>
            <p:cNvSpPr/>
            <p:nvPr/>
          </p:nvSpPr>
          <p:spPr>
            <a:xfrm>
              <a:off x="8775155" y="1988544"/>
              <a:ext cx="39090" cy="80461"/>
            </a:xfrm>
            <a:custGeom>
              <a:avLst/>
              <a:gdLst/>
              <a:ahLst/>
              <a:cxnLst/>
              <a:rect l="l" t="t" r="r" b="b"/>
              <a:pathLst>
                <a:path w="1234" h="2540" extrusionOk="0">
                  <a:moveTo>
                    <a:pt x="250" y="59"/>
                  </a:moveTo>
                  <a:cubicBezTo>
                    <a:pt x="118" y="132"/>
                    <a:pt x="44" y="206"/>
                    <a:pt x="44" y="294"/>
                  </a:cubicBezTo>
                  <a:cubicBezTo>
                    <a:pt x="44" y="323"/>
                    <a:pt x="29" y="352"/>
                    <a:pt x="15" y="367"/>
                  </a:cubicBezTo>
                  <a:cubicBezTo>
                    <a:pt x="0" y="587"/>
                    <a:pt x="0" y="808"/>
                    <a:pt x="15" y="1042"/>
                  </a:cubicBezTo>
                  <a:cubicBezTo>
                    <a:pt x="59" y="1219"/>
                    <a:pt x="73" y="1307"/>
                    <a:pt x="103" y="1321"/>
                  </a:cubicBezTo>
                  <a:cubicBezTo>
                    <a:pt x="118" y="1336"/>
                    <a:pt x="132" y="1351"/>
                    <a:pt x="132" y="1380"/>
                  </a:cubicBezTo>
                  <a:cubicBezTo>
                    <a:pt x="147" y="1453"/>
                    <a:pt x="176" y="1527"/>
                    <a:pt x="206" y="1600"/>
                  </a:cubicBezTo>
                  <a:cubicBezTo>
                    <a:pt x="264" y="1703"/>
                    <a:pt x="294" y="1821"/>
                    <a:pt x="323" y="1938"/>
                  </a:cubicBezTo>
                  <a:cubicBezTo>
                    <a:pt x="352" y="2143"/>
                    <a:pt x="426" y="2349"/>
                    <a:pt x="455" y="2349"/>
                  </a:cubicBezTo>
                  <a:cubicBezTo>
                    <a:pt x="485" y="2364"/>
                    <a:pt x="514" y="2378"/>
                    <a:pt x="543" y="2408"/>
                  </a:cubicBezTo>
                  <a:cubicBezTo>
                    <a:pt x="617" y="2496"/>
                    <a:pt x="719" y="2540"/>
                    <a:pt x="719" y="2496"/>
                  </a:cubicBezTo>
                  <a:cubicBezTo>
                    <a:pt x="719" y="2452"/>
                    <a:pt x="778" y="2466"/>
                    <a:pt x="837" y="2466"/>
                  </a:cubicBezTo>
                  <a:cubicBezTo>
                    <a:pt x="910" y="2466"/>
                    <a:pt x="940" y="2452"/>
                    <a:pt x="940" y="2437"/>
                  </a:cubicBezTo>
                  <a:cubicBezTo>
                    <a:pt x="925" y="2393"/>
                    <a:pt x="984" y="2305"/>
                    <a:pt x="1013" y="2320"/>
                  </a:cubicBezTo>
                  <a:cubicBezTo>
                    <a:pt x="1042" y="2334"/>
                    <a:pt x="1057" y="2320"/>
                    <a:pt x="1072" y="2276"/>
                  </a:cubicBezTo>
                  <a:cubicBezTo>
                    <a:pt x="1086" y="2217"/>
                    <a:pt x="1116" y="2173"/>
                    <a:pt x="1145" y="2114"/>
                  </a:cubicBezTo>
                  <a:cubicBezTo>
                    <a:pt x="1204" y="2011"/>
                    <a:pt x="1219" y="1967"/>
                    <a:pt x="1219" y="1659"/>
                  </a:cubicBezTo>
                  <a:cubicBezTo>
                    <a:pt x="1233" y="1542"/>
                    <a:pt x="1219" y="1424"/>
                    <a:pt x="1204" y="1307"/>
                  </a:cubicBezTo>
                  <a:cubicBezTo>
                    <a:pt x="1189" y="1307"/>
                    <a:pt x="1175" y="1292"/>
                    <a:pt x="1160" y="1248"/>
                  </a:cubicBezTo>
                  <a:cubicBezTo>
                    <a:pt x="1160" y="1204"/>
                    <a:pt x="1160" y="1160"/>
                    <a:pt x="1175" y="1160"/>
                  </a:cubicBezTo>
                  <a:cubicBezTo>
                    <a:pt x="1189" y="1131"/>
                    <a:pt x="1189" y="1116"/>
                    <a:pt x="1175" y="1086"/>
                  </a:cubicBezTo>
                  <a:cubicBezTo>
                    <a:pt x="1160" y="1028"/>
                    <a:pt x="1145" y="969"/>
                    <a:pt x="1145" y="910"/>
                  </a:cubicBezTo>
                  <a:cubicBezTo>
                    <a:pt x="1145" y="661"/>
                    <a:pt x="1057" y="411"/>
                    <a:pt x="881" y="235"/>
                  </a:cubicBezTo>
                  <a:cubicBezTo>
                    <a:pt x="822" y="191"/>
                    <a:pt x="764" y="147"/>
                    <a:pt x="719" y="88"/>
                  </a:cubicBezTo>
                  <a:cubicBezTo>
                    <a:pt x="675" y="59"/>
                    <a:pt x="646" y="29"/>
                    <a:pt x="602" y="15"/>
                  </a:cubicBezTo>
                  <a:cubicBezTo>
                    <a:pt x="485" y="0"/>
                    <a:pt x="411" y="0"/>
                    <a:pt x="411" y="29"/>
                  </a:cubicBezTo>
                  <a:cubicBezTo>
                    <a:pt x="411" y="44"/>
                    <a:pt x="411" y="44"/>
                    <a:pt x="382" y="29"/>
                  </a:cubicBezTo>
                  <a:cubicBezTo>
                    <a:pt x="367" y="15"/>
                    <a:pt x="308" y="29"/>
                    <a:pt x="235" y="59"/>
                  </a:cubicBezTo>
                  <a:close/>
                  <a:moveTo>
                    <a:pt x="822" y="323"/>
                  </a:moveTo>
                  <a:cubicBezTo>
                    <a:pt x="822" y="382"/>
                    <a:pt x="778" y="382"/>
                    <a:pt x="734" y="338"/>
                  </a:cubicBezTo>
                  <a:cubicBezTo>
                    <a:pt x="705" y="294"/>
                    <a:pt x="719" y="294"/>
                    <a:pt x="764" y="294"/>
                  </a:cubicBezTo>
                  <a:cubicBezTo>
                    <a:pt x="808" y="294"/>
                    <a:pt x="822" y="308"/>
                    <a:pt x="822" y="323"/>
                  </a:cubicBezTo>
                  <a:close/>
                  <a:moveTo>
                    <a:pt x="969" y="529"/>
                  </a:moveTo>
                  <a:cubicBezTo>
                    <a:pt x="984" y="543"/>
                    <a:pt x="984" y="558"/>
                    <a:pt x="954" y="602"/>
                  </a:cubicBezTo>
                  <a:cubicBezTo>
                    <a:pt x="896" y="661"/>
                    <a:pt x="881" y="646"/>
                    <a:pt x="896" y="529"/>
                  </a:cubicBezTo>
                  <a:cubicBezTo>
                    <a:pt x="896" y="470"/>
                    <a:pt x="925" y="441"/>
                    <a:pt x="925" y="470"/>
                  </a:cubicBezTo>
                  <a:cubicBezTo>
                    <a:pt x="940" y="485"/>
                    <a:pt x="954" y="514"/>
                    <a:pt x="969" y="529"/>
                  </a:cubicBezTo>
                  <a:close/>
                  <a:moveTo>
                    <a:pt x="1072" y="602"/>
                  </a:moveTo>
                  <a:cubicBezTo>
                    <a:pt x="1072" y="617"/>
                    <a:pt x="1057" y="631"/>
                    <a:pt x="1042" y="631"/>
                  </a:cubicBezTo>
                  <a:cubicBezTo>
                    <a:pt x="1028" y="631"/>
                    <a:pt x="1013" y="617"/>
                    <a:pt x="1013" y="602"/>
                  </a:cubicBezTo>
                  <a:cubicBezTo>
                    <a:pt x="1013" y="587"/>
                    <a:pt x="1028" y="573"/>
                    <a:pt x="1042" y="573"/>
                  </a:cubicBezTo>
                  <a:cubicBezTo>
                    <a:pt x="1057" y="573"/>
                    <a:pt x="1086" y="587"/>
                    <a:pt x="1086" y="602"/>
                  </a:cubicBezTo>
                  <a:close/>
                  <a:moveTo>
                    <a:pt x="602" y="1028"/>
                  </a:moveTo>
                  <a:cubicBezTo>
                    <a:pt x="602" y="1042"/>
                    <a:pt x="587" y="1042"/>
                    <a:pt x="573" y="1057"/>
                  </a:cubicBezTo>
                  <a:cubicBezTo>
                    <a:pt x="558" y="1042"/>
                    <a:pt x="543" y="1042"/>
                    <a:pt x="543" y="1028"/>
                  </a:cubicBezTo>
                  <a:cubicBezTo>
                    <a:pt x="543" y="998"/>
                    <a:pt x="558" y="998"/>
                    <a:pt x="573" y="998"/>
                  </a:cubicBezTo>
                  <a:cubicBezTo>
                    <a:pt x="587" y="998"/>
                    <a:pt x="602" y="998"/>
                    <a:pt x="602" y="1028"/>
                  </a:cubicBezTo>
                  <a:close/>
                  <a:moveTo>
                    <a:pt x="455" y="1321"/>
                  </a:moveTo>
                  <a:cubicBezTo>
                    <a:pt x="426" y="1351"/>
                    <a:pt x="396" y="1307"/>
                    <a:pt x="426" y="1248"/>
                  </a:cubicBezTo>
                  <a:cubicBezTo>
                    <a:pt x="441" y="1204"/>
                    <a:pt x="441" y="1204"/>
                    <a:pt x="455" y="1248"/>
                  </a:cubicBezTo>
                  <a:cubicBezTo>
                    <a:pt x="455" y="1307"/>
                    <a:pt x="455" y="1307"/>
                    <a:pt x="455" y="1321"/>
                  </a:cubicBezTo>
                  <a:close/>
                  <a:moveTo>
                    <a:pt x="587" y="1307"/>
                  </a:moveTo>
                  <a:cubicBezTo>
                    <a:pt x="617" y="1351"/>
                    <a:pt x="573" y="1395"/>
                    <a:pt x="529" y="1351"/>
                  </a:cubicBezTo>
                  <a:cubicBezTo>
                    <a:pt x="514" y="1336"/>
                    <a:pt x="499" y="1321"/>
                    <a:pt x="485" y="1292"/>
                  </a:cubicBezTo>
                  <a:cubicBezTo>
                    <a:pt x="485" y="1277"/>
                    <a:pt x="558" y="1277"/>
                    <a:pt x="587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>
              <a:off x="8854190" y="2044803"/>
              <a:ext cx="37253" cy="77230"/>
            </a:xfrm>
            <a:custGeom>
              <a:avLst/>
              <a:gdLst/>
              <a:ahLst/>
              <a:cxnLst/>
              <a:rect l="l" t="t" r="r" b="b"/>
              <a:pathLst>
                <a:path w="1176" h="2438" extrusionOk="0">
                  <a:moveTo>
                    <a:pt x="544" y="15"/>
                  </a:moveTo>
                  <a:cubicBezTo>
                    <a:pt x="515" y="15"/>
                    <a:pt x="485" y="45"/>
                    <a:pt x="485" y="45"/>
                  </a:cubicBezTo>
                  <a:cubicBezTo>
                    <a:pt x="485" y="59"/>
                    <a:pt x="456" y="89"/>
                    <a:pt x="397" y="103"/>
                  </a:cubicBezTo>
                  <a:cubicBezTo>
                    <a:pt x="324" y="133"/>
                    <a:pt x="265" y="191"/>
                    <a:pt x="236" y="250"/>
                  </a:cubicBezTo>
                  <a:cubicBezTo>
                    <a:pt x="133" y="426"/>
                    <a:pt x="74" y="617"/>
                    <a:pt x="45" y="823"/>
                  </a:cubicBezTo>
                  <a:cubicBezTo>
                    <a:pt x="60" y="867"/>
                    <a:pt x="45" y="925"/>
                    <a:pt x="30" y="969"/>
                  </a:cubicBezTo>
                  <a:cubicBezTo>
                    <a:pt x="1" y="1087"/>
                    <a:pt x="16" y="1204"/>
                    <a:pt x="45" y="1322"/>
                  </a:cubicBezTo>
                  <a:cubicBezTo>
                    <a:pt x="60" y="1336"/>
                    <a:pt x="74" y="1366"/>
                    <a:pt x="60" y="1395"/>
                  </a:cubicBezTo>
                  <a:cubicBezTo>
                    <a:pt x="60" y="1425"/>
                    <a:pt x="60" y="1439"/>
                    <a:pt x="74" y="1439"/>
                  </a:cubicBezTo>
                  <a:cubicBezTo>
                    <a:pt x="74" y="1439"/>
                    <a:pt x="104" y="1469"/>
                    <a:pt x="118" y="1498"/>
                  </a:cubicBezTo>
                  <a:cubicBezTo>
                    <a:pt x="133" y="1571"/>
                    <a:pt x="118" y="1601"/>
                    <a:pt x="104" y="1586"/>
                  </a:cubicBezTo>
                  <a:cubicBezTo>
                    <a:pt x="60" y="1703"/>
                    <a:pt x="60" y="1836"/>
                    <a:pt x="74" y="1953"/>
                  </a:cubicBezTo>
                  <a:cubicBezTo>
                    <a:pt x="89" y="1968"/>
                    <a:pt x="89" y="1997"/>
                    <a:pt x="89" y="2012"/>
                  </a:cubicBezTo>
                  <a:cubicBezTo>
                    <a:pt x="74" y="2041"/>
                    <a:pt x="89" y="2056"/>
                    <a:pt x="104" y="2056"/>
                  </a:cubicBezTo>
                  <a:cubicBezTo>
                    <a:pt x="118" y="2056"/>
                    <a:pt x="133" y="2070"/>
                    <a:pt x="133" y="2100"/>
                  </a:cubicBezTo>
                  <a:cubicBezTo>
                    <a:pt x="133" y="2173"/>
                    <a:pt x="294" y="2364"/>
                    <a:pt x="368" y="2364"/>
                  </a:cubicBezTo>
                  <a:cubicBezTo>
                    <a:pt x="383" y="2364"/>
                    <a:pt x="397" y="2379"/>
                    <a:pt x="412" y="2393"/>
                  </a:cubicBezTo>
                  <a:cubicBezTo>
                    <a:pt x="412" y="2423"/>
                    <a:pt x="427" y="2437"/>
                    <a:pt x="515" y="2408"/>
                  </a:cubicBezTo>
                  <a:cubicBezTo>
                    <a:pt x="573" y="2393"/>
                    <a:pt x="632" y="2364"/>
                    <a:pt x="632" y="2349"/>
                  </a:cubicBezTo>
                  <a:cubicBezTo>
                    <a:pt x="632" y="2320"/>
                    <a:pt x="647" y="2320"/>
                    <a:pt x="676" y="2320"/>
                  </a:cubicBezTo>
                  <a:cubicBezTo>
                    <a:pt x="706" y="2335"/>
                    <a:pt x="750" y="2305"/>
                    <a:pt x="794" y="2261"/>
                  </a:cubicBezTo>
                  <a:cubicBezTo>
                    <a:pt x="823" y="2217"/>
                    <a:pt x="867" y="2188"/>
                    <a:pt x="882" y="2203"/>
                  </a:cubicBezTo>
                  <a:cubicBezTo>
                    <a:pt x="882" y="2217"/>
                    <a:pt x="1029" y="2056"/>
                    <a:pt x="999" y="2026"/>
                  </a:cubicBezTo>
                  <a:cubicBezTo>
                    <a:pt x="970" y="1982"/>
                    <a:pt x="999" y="1968"/>
                    <a:pt x="1014" y="1924"/>
                  </a:cubicBezTo>
                  <a:cubicBezTo>
                    <a:pt x="1043" y="1894"/>
                    <a:pt x="1043" y="1850"/>
                    <a:pt x="1029" y="1836"/>
                  </a:cubicBezTo>
                  <a:cubicBezTo>
                    <a:pt x="984" y="1792"/>
                    <a:pt x="984" y="1733"/>
                    <a:pt x="1014" y="1689"/>
                  </a:cubicBezTo>
                  <a:cubicBezTo>
                    <a:pt x="1043" y="1645"/>
                    <a:pt x="1058" y="1586"/>
                    <a:pt x="1073" y="1542"/>
                  </a:cubicBezTo>
                  <a:cubicBezTo>
                    <a:pt x="1073" y="1483"/>
                    <a:pt x="1102" y="1425"/>
                    <a:pt x="1117" y="1380"/>
                  </a:cubicBezTo>
                  <a:cubicBezTo>
                    <a:pt x="1131" y="1336"/>
                    <a:pt x="1131" y="1336"/>
                    <a:pt x="1102" y="1351"/>
                  </a:cubicBezTo>
                  <a:cubicBezTo>
                    <a:pt x="1073" y="1366"/>
                    <a:pt x="1058" y="1366"/>
                    <a:pt x="1102" y="1336"/>
                  </a:cubicBezTo>
                  <a:cubicBezTo>
                    <a:pt x="1146" y="1204"/>
                    <a:pt x="1175" y="1072"/>
                    <a:pt x="1161" y="940"/>
                  </a:cubicBezTo>
                  <a:cubicBezTo>
                    <a:pt x="1161" y="896"/>
                    <a:pt x="1161" y="779"/>
                    <a:pt x="1146" y="676"/>
                  </a:cubicBezTo>
                  <a:cubicBezTo>
                    <a:pt x="1146" y="412"/>
                    <a:pt x="1117" y="338"/>
                    <a:pt x="1043" y="323"/>
                  </a:cubicBezTo>
                  <a:cubicBezTo>
                    <a:pt x="984" y="294"/>
                    <a:pt x="999" y="294"/>
                    <a:pt x="1029" y="265"/>
                  </a:cubicBezTo>
                  <a:cubicBezTo>
                    <a:pt x="1058" y="235"/>
                    <a:pt x="1073" y="221"/>
                    <a:pt x="926" y="147"/>
                  </a:cubicBezTo>
                  <a:cubicBezTo>
                    <a:pt x="838" y="118"/>
                    <a:pt x="808" y="103"/>
                    <a:pt x="794" y="118"/>
                  </a:cubicBezTo>
                  <a:cubicBezTo>
                    <a:pt x="794" y="147"/>
                    <a:pt x="794" y="118"/>
                    <a:pt x="779" y="103"/>
                  </a:cubicBezTo>
                  <a:cubicBezTo>
                    <a:pt x="764" y="74"/>
                    <a:pt x="632" y="0"/>
                    <a:pt x="544" y="15"/>
                  </a:cubicBezTo>
                  <a:close/>
                  <a:moveTo>
                    <a:pt x="1087" y="485"/>
                  </a:moveTo>
                  <a:cubicBezTo>
                    <a:pt x="1087" y="500"/>
                    <a:pt x="1087" y="514"/>
                    <a:pt x="1043" y="500"/>
                  </a:cubicBezTo>
                  <a:cubicBezTo>
                    <a:pt x="999" y="500"/>
                    <a:pt x="984" y="470"/>
                    <a:pt x="984" y="456"/>
                  </a:cubicBezTo>
                  <a:cubicBezTo>
                    <a:pt x="984" y="441"/>
                    <a:pt x="1087" y="441"/>
                    <a:pt x="1087" y="485"/>
                  </a:cubicBezTo>
                  <a:close/>
                  <a:moveTo>
                    <a:pt x="940" y="852"/>
                  </a:moveTo>
                  <a:cubicBezTo>
                    <a:pt x="926" y="867"/>
                    <a:pt x="911" y="881"/>
                    <a:pt x="896" y="881"/>
                  </a:cubicBezTo>
                  <a:cubicBezTo>
                    <a:pt x="896" y="881"/>
                    <a:pt x="882" y="867"/>
                    <a:pt x="896" y="852"/>
                  </a:cubicBezTo>
                  <a:cubicBezTo>
                    <a:pt x="896" y="837"/>
                    <a:pt x="911" y="823"/>
                    <a:pt x="926" y="823"/>
                  </a:cubicBezTo>
                  <a:cubicBezTo>
                    <a:pt x="926" y="823"/>
                    <a:pt x="940" y="837"/>
                    <a:pt x="940" y="852"/>
                  </a:cubicBezTo>
                  <a:close/>
                  <a:moveTo>
                    <a:pt x="339" y="1278"/>
                  </a:moveTo>
                  <a:cubicBezTo>
                    <a:pt x="324" y="1322"/>
                    <a:pt x="250" y="1336"/>
                    <a:pt x="265" y="1292"/>
                  </a:cubicBezTo>
                  <a:cubicBezTo>
                    <a:pt x="294" y="1190"/>
                    <a:pt x="309" y="1160"/>
                    <a:pt x="324" y="1190"/>
                  </a:cubicBezTo>
                  <a:cubicBezTo>
                    <a:pt x="339" y="1219"/>
                    <a:pt x="339" y="1248"/>
                    <a:pt x="339" y="1278"/>
                  </a:cubicBezTo>
                  <a:close/>
                  <a:moveTo>
                    <a:pt x="471" y="1410"/>
                  </a:moveTo>
                  <a:cubicBezTo>
                    <a:pt x="471" y="1425"/>
                    <a:pt x="441" y="1439"/>
                    <a:pt x="427" y="1439"/>
                  </a:cubicBezTo>
                  <a:cubicBezTo>
                    <a:pt x="412" y="1439"/>
                    <a:pt x="412" y="1425"/>
                    <a:pt x="427" y="1410"/>
                  </a:cubicBezTo>
                  <a:cubicBezTo>
                    <a:pt x="427" y="1395"/>
                    <a:pt x="441" y="1380"/>
                    <a:pt x="471" y="1380"/>
                  </a:cubicBezTo>
                  <a:cubicBezTo>
                    <a:pt x="485" y="1380"/>
                    <a:pt x="485" y="1395"/>
                    <a:pt x="471" y="1410"/>
                  </a:cubicBezTo>
                  <a:close/>
                  <a:moveTo>
                    <a:pt x="221" y="1483"/>
                  </a:moveTo>
                  <a:cubicBezTo>
                    <a:pt x="192" y="1527"/>
                    <a:pt x="192" y="1527"/>
                    <a:pt x="192" y="1483"/>
                  </a:cubicBezTo>
                  <a:cubicBezTo>
                    <a:pt x="177" y="1439"/>
                    <a:pt x="206" y="1395"/>
                    <a:pt x="236" y="1410"/>
                  </a:cubicBezTo>
                  <a:cubicBezTo>
                    <a:pt x="250" y="1439"/>
                    <a:pt x="236" y="1454"/>
                    <a:pt x="221" y="1483"/>
                  </a:cubicBezTo>
                  <a:close/>
                  <a:moveTo>
                    <a:pt x="559" y="1836"/>
                  </a:moveTo>
                  <a:cubicBezTo>
                    <a:pt x="559" y="1865"/>
                    <a:pt x="529" y="1865"/>
                    <a:pt x="515" y="1865"/>
                  </a:cubicBezTo>
                  <a:cubicBezTo>
                    <a:pt x="500" y="1850"/>
                    <a:pt x="500" y="1836"/>
                    <a:pt x="515" y="1806"/>
                  </a:cubicBezTo>
                  <a:cubicBezTo>
                    <a:pt x="559" y="1762"/>
                    <a:pt x="573" y="1777"/>
                    <a:pt x="544" y="1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>
              <a:off x="8909530" y="2079680"/>
              <a:ext cx="37253" cy="73523"/>
            </a:xfrm>
            <a:custGeom>
              <a:avLst/>
              <a:gdLst/>
              <a:ahLst/>
              <a:cxnLst/>
              <a:rect l="l" t="t" r="r" b="b"/>
              <a:pathLst>
                <a:path w="1176" h="2321" extrusionOk="0">
                  <a:moveTo>
                    <a:pt x="515" y="74"/>
                  </a:moveTo>
                  <a:cubicBezTo>
                    <a:pt x="485" y="133"/>
                    <a:pt x="485" y="147"/>
                    <a:pt x="471" y="103"/>
                  </a:cubicBezTo>
                  <a:cubicBezTo>
                    <a:pt x="471" y="74"/>
                    <a:pt x="456" y="45"/>
                    <a:pt x="309" y="147"/>
                  </a:cubicBezTo>
                  <a:cubicBezTo>
                    <a:pt x="133" y="265"/>
                    <a:pt x="1" y="544"/>
                    <a:pt x="104" y="632"/>
                  </a:cubicBezTo>
                  <a:cubicBezTo>
                    <a:pt x="148" y="676"/>
                    <a:pt x="148" y="676"/>
                    <a:pt x="104" y="661"/>
                  </a:cubicBezTo>
                  <a:cubicBezTo>
                    <a:pt x="30" y="632"/>
                    <a:pt x="16" y="691"/>
                    <a:pt x="45" y="940"/>
                  </a:cubicBezTo>
                  <a:cubicBezTo>
                    <a:pt x="104" y="1410"/>
                    <a:pt x="118" y="1469"/>
                    <a:pt x="177" y="1513"/>
                  </a:cubicBezTo>
                  <a:cubicBezTo>
                    <a:pt x="206" y="1557"/>
                    <a:pt x="236" y="1615"/>
                    <a:pt x="221" y="1659"/>
                  </a:cubicBezTo>
                  <a:cubicBezTo>
                    <a:pt x="221" y="1718"/>
                    <a:pt x="221" y="1762"/>
                    <a:pt x="250" y="1762"/>
                  </a:cubicBezTo>
                  <a:cubicBezTo>
                    <a:pt x="265" y="1777"/>
                    <a:pt x="250" y="1806"/>
                    <a:pt x="250" y="1836"/>
                  </a:cubicBezTo>
                  <a:cubicBezTo>
                    <a:pt x="250" y="1865"/>
                    <a:pt x="236" y="1909"/>
                    <a:pt x="280" y="2012"/>
                  </a:cubicBezTo>
                  <a:cubicBezTo>
                    <a:pt x="383" y="2232"/>
                    <a:pt x="500" y="2320"/>
                    <a:pt x="662" y="2305"/>
                  </a:cubicBezTo>
                  <a:cubicBezTo>
                    <a:pt x="940" y="2291"/>
                    <a:pt x="1087" y="1982"/>
                    <a:pt x="1146" y="1278"/>
                  </a:cubicBezTo>
                  <a:cubicBezTo>
                    <a:pt x="1161" y="1190"/>
                    <a:pt x="1161" y="1102"/>
                    <a:pt x="1146" y="1014"/>
                  </a:cubicBezTo>
                  <a:cubicBezTo>
                    <a:pt x="1131" y="955"/>
                    <a:pt x="1131" y="911"/>
                    <a:pt x="1146" y="896"/>
                  </a:cubicBezTo>
                  <a:cubicBezTo>
                    <a:pt x="1175" y="720"/>
                    <a:pt x="1161" y="514"/>
                    <a:pt x="1102" y="338"/>
                  </a:cubicBezTo>
                  <a:cubicBezTo>
                    <a:pt x="1073" y="279"/>
                    <a:pt x="1014" y="221"/>
                    <a:pt x="955" y="206"/>
                  </a:cubicBezTo>
                  <a:cubicBezTo>
                    <a:pt x="896" y="177"/>
                    <a:pt x="838" y="147"/>
                    <a:pt x="838" y="147"/>
                  </a:cubicBezTo>
                  <a:cubicBezTo>
                    <a:pt x="838" y="89"/>
                    <a:pt x="764" y="30"/>
                    <a:pt x="676" y="15"/>
                  </a:cubicBezTo>
                  <a:cubicBezTo>
                    <a:pt x="588" y="1"/>
                    <a:pt x="559" y="1"/>
                    <a:pt x="529" y="74"/>
                  </a:cubicBezTo>
                  <a:close/>
                  <a:moveTo>
                    <a:pt x="1058" y="338"/>
                  </a:moveTo>
                  <a:cubicBezTo>
                    <a:pt x="1073" y="382"/>
                    <a:pt x="999" y="441"/>
                    <a:pt x="985" y="412"/>
                  </a:cubicBezTo>
                  <a:cubicBezTo>
                    <a:pt x="940" y="368"/>
                    <a:pt x="926" y="309"/>
                    <a:pt x="911" y="250"/>
                  </a:cubicBezTo>
                  <a:cubicBezTo>
                    <a:pt x="911" y="206"/>
                    <a:pt x="1043" y="279"/>
                    <a:pt x="1058" y="338"/>
                  </a:cubicBezTo>
                  <a:close/>
                  <a:moveTo>
                    <a:pt x="192" y="397"/>
                  </a:moveTo>
                  <a:cubicBezTo>
                    <a:pt x="192" y="412"/>
                    <a:pt x="177" y="426"/>
                    <a:pt x="162" y="441"/>
                  </a:cubicBezTo>
                  <a:cubicBezTo>
                    <a:pt x="148" y="441"/>
                    <a:pt x="133" y="441"/>
                    <a:pt x="133" y="412"/>
                  </a:cubicBezTo>
                  <a:cubicBezTo>
                    <a:pt x="133" y="382"/>
                    <a:pt x="148" y="368"/>
                    <a:pt x="162" y="368"/>
                  </a:cubicBezTo>
                  <a:cubicBezTo>
                    <a:pt x="177" y="368"/>
                    <a:pt x="192" y="382"/>
                    <a:pt x="192" y="397"/>
                  </a:cubicBezTo>
                  <a:close/>
                  <a:moveTo>
                    <a:pt x="368" y="412"/>
                  </a:moveTo>
                  <a:cubicBezTo>
                    <a:pt x="368" y="426"/>
                    <a:pt x="353" y="441"/>
                    <a:pt x="339" y="441"/>
                  </a:cubicBezTo>
                  <a:cubicBezTo>
                    <a:pt x="339" y="426"/>
                    <a:pt x="339" y="412"/>
                    <a:pt x="339" y="397"/>
                  </a:cubicBezTo>
                  <a:cubicBezTo>
                    <a:pt x="368" y="353"/>
                    <a:pt x="383" y="353"/>
                    <a:pt x="368" y="412"/>
                  </a:cubicBezTo>
                  <a:close/>
                  <a:moveTo>
                    <a:pt x="1014" y="646"/>
                  </a:moveTo>
                  <a:cubicBezTo>
                    <a:pt x="1014" y="661"/>
                    <a:pt x="985" y="661"/>
                    <a:pt x="955" y="646"/>
                  </a:cubicBezTo>
                  <a:cubicBezTo>
                    <a:pt x="940" y="632"/>
                    <a:pt x="926" y="602"/>
                    <a:pt x="940" y="588"/>
                  </a:cubicBezTo>
                  <a:cubicBezTo>
                    <a:pt x="940" y="573"/>
                    <a:pt x="970" y="573"/>
                    <a:pt x="985" y="588"/>
                  </a:cubicBezTo>
                  <a:cubicBezTo>
                    <a:pt x="1014" y="617"/>
                    <a:pt x="1014" y="632"/>
                    <a:pt x="999" y="646"/>
                  </a:cubicBezTo>
                  <a:close/>
                  <a:moveTo>
                    <a:pt x="706" y="808"/>
                  </a:moveTo>
                  <a:cubicBezTo>
                    <a:pt x="691" y="823"/>
                    <a:pt x="676" y="837"/>
                    <a:pt x="662" y="837"/>
                  </a:cubicBezTo>
                  <a:cubicBezTo>
                    <a:pt x="632" y="837"/>
                    <a:pt x="647" y="823"/>
                    <a:pt x="662" y="808"/>
                  </a:cubicBezTo>
                  <a:cubicBezTo>
                    <a:pt x="676" y="793"/>
                    <a:pt x="720" y="779"/>
                    <a:pt x="706" y="808"/>
                  </a:cubicBezTo>
                  <a:close/>
                  <a:moveTo>
                    <a:pt x="691" y="999"/>
                  </a:moveTo>
                  <a:cubicBezTo>
                    <a:pt x="691" y="1028"/>
                    <a:pt x="691" y="1028"/>
                    <a:pt x="676" y="1014"/>
                  </a:cubicBezTo>
                  <a:cubicBezTo>
                    <a:pt x="662" y="999"/>
                    <a:pt x="632" y="984"/>
                    <a:pt x="617" y="969"/>
                  </a:cubicBezTo>
                  <a:cubicBezTo>
                    <a:pt x="588" y="955"/>
                    <a:pt x="588" y="955"/>
                    <a:pt x="617" y="955"/>
                  </a:cubicBezTo>
                  <a:cubicBezTo>
                    <a:pt x="647" y="955"/>
                    <a:pt x="676" y="984"/>
                    <a:pt x="676" y="999"/>
                  </a:cubicBezTo>
                  <a:close/>
                  <a:moveTo>
                    <a:pt x="456" y="1806"/>
                  </a:moveTo>
                  <a:cubicBezTo>
                    <a:pt x="456" y="1821"/>
                    <a:pt x="456" y="1836"/>
                    <a:pt x="441" y="1836"/>
                  </a:cubicBezTo>
                  <a:cubicBezTo>
                    <a:pt x="427" y="1836"/>
                    <a:pt x="412" y="1821"/>
                    <a:pt x="412" y="1806"/>
                  </a:cubicBezTo>
                  <a:cubicBezTo>
                    <a:pt x="412" y="1792"/>
                    <a:pt x="412" y="1777"/>
                    <a:pt x="427" y="1777"/>
                  </a:cubicBezTo>
                  <a:cubicBezTo>
                    <a:pt x="441" y="1792"/>
                    <a:pt x="441" y="1792"/>
                    <a:pt x="456" y="1806"/>
                  </a:cubicBezTo>
                  <a:close/>
                  <a:moveTo>
                    <a:pt x="808" y="1880"/>
                  </a:moveTo>
                  <a:cubicBezTo>
                    <a:pt x="808" y="1894"/>
                    <a:pt x="794" y="1924"/>
                    <a:pt x="764" y="1924"/>
                  </a:cubicBezTo>
                  <a:cubicBezTo>
                    <a:pt x="720" y="1924"/>
                    <a:pt x="720" y="1836"/>
                    <a:pt x="764" y="1836"/>
                  </a:cubicBezTo>
                  <a:cubicBezTo>
                    <a:pt x="794" y="1836"/>
                    <a:pt x="808" y="1865"/>
                    <a:pt x="794" y="1880"/>
                  </a:cubicBezTo>
                  <a:close/>
                  <a:moveTo>
                    <a:pt x="500" y="1924"/>
                  </a:moveTo>
                  <a:cubicBezTo>
                    <a:pt x="500" y="1938"/>
                    <a:pt x="485" y="1953"/>
                    <a:pt x="471" y="1953"/>
                  </a:cubicBezTo>
                  <a:cubicBezTo>
                    <a:pt x="456" y="1953"/>
                    <a:pt x="456" y="1938"/>
                    <a:pt x="456" y="1924"/>
                  </a:cubicBezTo>
                  <a:cubicBezTo>
                    <a:pt x="471" y="1909"/>
                    <a:pt x="485" y="1894"/>
                    <a:pt x="485" y="1894"/>
                  </a:cubicBezTo>
                  <a:cubicBezTo>
                    <a:pt x="500" y="1894"/>
                    <a:pt x="500" y="1909"/>
                    <a:pt x="500" y="1924"/>
                  </a:cubicBezTo>
                  <a:close/>
                  <a:moveTo>
                    <a:pt x="970" y="1968"/>
                  </a:moveTo>
                  <a:cubicBezTo>
                    <a:pt x="940" y="1968"/>
                    <a:pt x="926" y="1968"/>
                    <a:pt x="911" y="1968"/>
                  </a:cubicBezTo>
                  <a:cubicBezTo>
                    <a:pt x="896" y="1968"/>
                    <a:pt x="896" y="1953"/>
                    <a:pt x="926" y="1953"/>
                  </a:cubicBezTo>
                  <a:cubicBezTo>
                    <a:pt x="955" y="1953"/>
                    <a:pt x="970" y="1953"/>
                    <a:pt x="955" y="1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>
              <a:off x="8742590" y="2084336"/>
              <a:ext cx="42828" cy="74442"/>
            </a:xfrm>
            <a:custGeom>
              <a:avLst/>
              <a:gdLst/>
              <a:ahLst/>
              <a:cxnLst/>
              <a:rect l="l" t="t" r="r" b="b"/>
              <a:pathLst>
                <a:path w="1352" h="2350" extrusionOk="0">
                  <a:moveTo>
                    <a:pt x="500" y="15"/>
                  </a:moveTo>
                  <a:lnTo>
                    <a:pt x="397" y="30"/>
                  </a:lnTo>
                  <a:cubicBezTo>
                    <a:pt x="353" y="44"/>
                    <a:pt x="309" y="74"/>
                    <a:pt x="294" y="118"/>
                  </a:cubicBezTo>
                  <a:cubicBezTo>
                    <a:pt x="279" y="162"/>
                    <a:pt x="250" y="191"/>
                    <a:pt x="235" y="177"/>
                  </a:cubicBezTo>
                  <a:cubicBezTo>
                    <a:pt x="103" y="88"/>
                    <a:pt x="0" y="588"/>
                    <a:pt x="103" y="881"/>
                  </a:cubicBezTo>
                  <a:cubicBezTo>
                    <a:pt x="118" y="955"/>
                    <a:pt x="133" y="1028"/>
                    <a:pt x="147" y="1101"/>
                  </a:cubicBezTo>
                  <a:cubicBezTo>
                    <a:pt x="191" y="1263"/>
                    <a:pt x="250" y="1410"/>
                    <a:pt x="353" y="1557"/>
                  </a:cubicBezTo>
                  <a:cubicBezTo>
                    <a:pt x="382" y="1601"/>
                    <a:pt x="397" y="1659"/>
                    <a:pt x="411" y="1718"/>
                  </a:cubicBezTo>
                  <a:cubicBezTo>
                    <a:pt x="426" y="1762"/>
                    <a:pt x="441" y="1806"/>
                    <a:pt x="470" y="1850"/>
                  </a:cubicBezTo>
                  <a:cubicBezTo>
                    <a:pt x="485" y="1879"/>
                    <a:pt x="500" y="1909"/>
                    <a:pt x="514" y="1938"/>
                  </a:cubicBezTo>
                  <a:cubicBezTo>
                    <a:pt x="544" y="2158"/>
                    <a:pt x="940" y="2349"/>
                    <a:pt x="1072" y="2217"/>
                  </a:cubicBezTo>
                  <a:cubicBezTo>
                    <a:pt x="1101" y="2188"/>
                    <a:pt x="1116" y="2173"/>
                    <a:pt x="1146" y="2158"/>
                  </a:cubicBezTo>
                  <a:cubicBezTo>
                    <a:pt x="1219" y="2041"/>
                    <a:pt x="1278" y="1924"/>
                    <a:pt x="1322" y="1791"/>
                  </a:cubicBezTo>
                  <a:cubicBezTo>
                    <a:pt x="1322" y="1777"/>
                    <a:pt x="1307" y="1747"/>
                    <a:pt x="1292" y="1747"/>
                  </a:cubicBezTo>
                  <a:cubicBezTo>
                    <a:pt x="1263" y="1747"/>
                    <a:pt x="1278" y="1718"/>
                    <a:pt x="1307" y="1689"/>
                  </a:cubicBezTo>
                  <a:cubicBezTo>
                    <a:pt x="1322" y="1659"/>
                    <a:pt x="1351" y="1601"/>
                    <a:pt x="1336" y="1380"/>
                  </a:cubicBezTo>
                  <a:cubicBezTo>
                    <a:pt x="1322" y="1072"/>
                    <a:pt x="1234" y="778"/>
                    <a:pt x="1087" y="514"/>
                  </a:cubicBezTo>
                  <a:cubicBezTo>
                    <a:pt x="999" y="367"/>
                    <a:pt x="969" y="338"/>
                    <a:pt x="940" y="397"/>
                  </a:cubicBezTo>
                  <a:cubicBezTo>
                    <a:pt x="896" y="441"/>
                    <a:pt x="837" y="397"/>
                    <a:pt x="881" y="338"/>
                  </a:cubicBezTo>
                  <a:cubicBezTo>
                    <a:pt x="896" y="309"/>
                    <a:pt x="896" y="279"/>
                    <a:pt x="881" y="250"/>
                  </a:cubicBezTo>
                  <a:cubicBezTo>
                    <a:pt x="823" y="191"/>
                    <a:pt x="720" y="132"/>
                    <a:pt x="690" y="147"/>
                  </a:cubicBezTo>
                  <a:cubicBezTo>
                    <a:pt x="661" y="177"/>
                    <a:pt x="646" y="132"/>
                    <a:pt x="661" y="88"/>
                  </a:cubicBezTo>
                  <a:cubicBezTo>
                    <a:pt x="646" y="59"/>
                    <a:pt x="544" y="0"/>
                    <a:pt x="500" y="15"/>
                  </a:cubicBezTo>
                  <a:close/>
                  <a:moveTo>
                    <a:pt x="529" y="265"/>
                  </a:moveTo>
                  <a:lnTo>
                    <a:pt x="529" y="309"/>
                  </a:lnTo>
                  <a:cubicBezTo>
                    <a:pt x="500" y="294"/>
                    <a:pt x="485" y="279"/>
                    <a:pt x="470" y="265"/>
                  </a:cubicBezTo>
                  <a:cubicBezTo>
                    <a:pt x="441" y="221"/>
                    <a:pt x="441" y="221"/>
                    <a:pt x="470" y="221"/>
                  </a:cubicBezTo>
                  <a:cubicBezTo>
                    <a:pt x="500" y="221"/>
                    <a:pt x="514" y="235"/>
                    <a:pt x="529" y="265"/>
                  </a:cubicBezTo>
                  <a:close/>
                  <a:moveTo>
                    <a:pt x="705" y="309"/>
                  </a:moveTo>
                  <a:cubicBezTo>
                    <a:pt x="705" y="309"/>
                    <a:pt x="690" y="323"/>
                    <a:pt x="661" y="323"/>
                  </a:cubicBezTo>
                  <a:cubicBezTo>
                    <a:pt x="646" y="323"/>
                    <a:pt x="632" y="309"/>
                    <a:pt x="646" y="309"/>
                  </a:cubicBezTo>
                  <a:cubicBezTo>
                    <a:pt x="646" y="279"/>
                    <a:pt x="661" y="279"/>
                    <a:pt x="690" y="279"/>
                  </a:cubicBezTo>
                  <a:cubicBezTo>
                    <a:pt x="705" y="279"/>
                    <a:pt x="705" y="279"/>
                    <a:pt x="705" y="309"/>
                  </a:cubicBezTo>
                  <a:close/>
                  <a:moveTo>
                    <a:pt x="441" y="499"/>
                  </a:moveTo>
                  <a:cubicBezTo>
                    <a:pt x="441" y="514"/>
                    <a:pt x="426" y="529"/>
                    <a:pt x="411" y="529"/>
                  </a:cubicBezTo>
                  <a:cubicBezTo>
                    <a:pt x="397" y="529"/>
                    <a:pt x="382" y="499"/>
                    <a:pt x="382" y="485"/>
                  </a:cubicBezTo>
                  <a:cubicBezTo>
                    <a:pt x="382" y="455"/>
                    <a:pt x="397" y="441"/>
                    <a:pt x="411" y="455"/>
                  </a:cubicBezTo>
                  <a:cubicBezTo>
                    <a:pt x="426" y="455"/>
                    <a:pt x="426" y="485"/>
                    <a:pt x="441" y="499"/>
                  </a:cubicBezTo>
                  <a:close/>
                  <a:moveTo>
                    <a:pt x="177" y="646"/>
                  </a:moveTo>
                  <a:cubicBezTo>
                    <a:pt x="147" y="690"/>
                    <a:pt x="147" y="690"/>
                    <a:pt x="118" y="661"/>
                  </a:cubicBezTo>
                  <a:cubicBezTo>
                    <a:pt x="103" y="617"/>
                    <a:pt x="118" y="544"/>
                    <a:pt x="177" y="573"/>
                  </a:cubicBezTo>
                  <a:cubicBezTo>
                    <a:pt x="221" y="588"/>
                    <a:pt x="206" y="602"/>
                    <a:pt x="177" y="646"/>
                  </a:cubicBezTo>
                  <a:close/>
                  <a:moveTo>
                    <a:pt x="940" y="822"/>
                  </a:moveTo>
                  <a:cubicBezTo>
                    <a:pt x="925" y="837"/>
                    <a:pt x="925" y="852"/>
                    <a:pt x="911" y="852"/>
                  </a:cubicBezTo>
                  <a:cubicBezTo>
                    <a:pt x="896" y="852"/>
                    <a:pt x="881" y="837"/>
                    <a:pt x="881" y="808"/>
                  </a:cubicBezTo>
                  <a:cubicBezTo>
                    <a:pt x="881" y="778"/>
                    <a:pt x="896" y="778"/>
                    <a:pt x="911" y="778"/>
                  </a:cubicBezTo>
                  <a:cubicBezTo>
                    <a:pt x="925" y="793"/>
                    <a:pt x="940" y="808"/>
                    <a:pt x="940" y="837"/>
                  </a:cubicBezTo>
                  <a:close/>
                  <a:moveTo>
                    <a:pt x="837" y="1219"/>
                  </a:moveTo>
                  <a:cubicBezTo>
                    <a:pt x="823" y="1263"/>
                    <a:pt x="764" y="1278"/>
                    <a:pt x="764" y="1234"/>
                  </a:cubicBezTo>
                  <a:cubicBezTo>
                    <a:pt x="764" y="1204"/>
                    <a:pt x="779" y="1189"/>
                    <a:pt x="808" y="1189"/>
                  </a:cubicBezTo>
                  <a:cubicBezTo>
                    <a:pt x="837" y="1189"/>
                    <a:pt x="852" y="1204"/>
                    <a:pt x="837" y="1219"/>
                  </a:cubicBezTo>
                  <a:close/>
                  <a:moveTo>
                    <a:pt x="1072" y="1674"/>
                  </a:moveTo>
                  <a:cubicBezTo>
                    <a:pt x="1072" y="1689"/>
                    <a:pt x="1057" y="1718"/>
                    <a:pt x="1043" y="1718"/>
                  </a:cubicBezTo>
                  <a:cubicBezTo>
                    <a:pt x="1028" y="1718"/>
                    <a:pt x="1028" y="1689"/>
                    <a:pt x="1028" y="1674"/>
                  </a:cubicBezTo>
                  <a:cubicBezTo>
                    <a:pt x="1043" y="1645"/>
                    <a:pt x="1057" y="1630"/>
                    <a:pt x="1057" y="1630"/>
                  </a:cubicBezTo>
                  <a:cubicBezTo>
                    <a:pt x="1072" y="1630"/>
                    <a:pt x="1072" y="1659"/>
                    <a:pt x="1072" y="1674"/>
                  </a:cubicBezTo>
                  <a:close/>
                  <a:moveTo>
                    <a:pt x="837" y="1689"/>
                  </a:moveTo>
                  <a:cubicBezTo>
                    <a:pt x="837" y="1703"/>
                    <a:pt x="837" y="1703"/>
                    <a:pt x="808" y="1689"/>
                  </a:cubicBezTo>
                  <a:cubicBezTo>
                    <a:pt x="764" y="1674"/>
                    <a:pt x="749" y="1659"/>
                    <a:pt x="793" y="1659"/>
                  </a:cubicBezTo>
                  <a:cubicBezTo>
                    <a:pt x="808" y="1659"/>
                    <a:pt x="823" y="1674"/>
                    <a:pt x="837" y="1689"/>
                  </a:cubicBezTo>
                  <a:close/>
                  <a:moveTo>
                    <a:pt x="940" y="1791"/>
                  </a:moveTo>
                  <a:cubicBezTo>
                    <a:pt x="940" y="1806"/>
                    <a:pt x="925" y="1821"/>
                    <a:pt x="911" y="1821"/>
                  </a:cubicBezTo>
                  <a:cubicBezTo>
                    <a:pt x="896" y="1821"/>
                    <a:pt x="867" y="1806"/>
                    <a:pt x="867" y="1791"/>
                  </a:cubicBezTo>
                  <a:cubicBezTo>
                    <a:pt x="867" y="1777"/>
                    <a:pt x="867" y="1762"/>
                    <a:pt x="896" y="1762"/>
                  </a:cubicBezTo>
                  <a:cubicBezTo>
                    <a:pt x="911" y="1762"/>
                    <a:pt x="940" y="1791"/>
                    <a:pt x="940" y="1806"/>
                  </a:cubicBezTo>
                  <a:close/>
                  <a:moveTo>
                    <a:pt x="984" y="2158"/>
                  </a:moveTo>
                  <a:cubicBezTo>
                    <a:pt x="984" y="2173"/>
                    <a:pt x="969" y="2188"/>
                    <a:pt x="955" y="2188"/>
                  </a:cubicBezTo>
                  <a:cubicBezTo>
                    <a:pt x="940" y="2188"/>
                    <a:pt x="940" y="2173"/>
                    <a:pt x="940" y="2158"/>
                  </a:cubicBezTo>
                  <a:cubicBezTo>
                    <a:pt x="955" y="2144"/>
                    <a:pt x="969" y="2144"/>
                    <a:pt x="984" y="2129"/>
                  </a:cubicBezTo>
                  <a:cubicBezTo>
                    <a:pt x="984" y="2129"/>
                    <a:pt x="984" y="2144"/>
                    <a:pt x="984" y="2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8816525" y="2141546"/>
              <a:ext cx="36302" cy="66998"/>
            </a:xfrm>
            <a:custGeom>
              <a:avLst/>
              <a:gdLst/>
              <a:ahLst/>
              <a:cxnLst/>
              <a:rect l="l" t="t" r="r" b="b"/>
              <a:pathLst>
                <a:path w="1146" h="2115" extrusionOk="0">
                  <a:moveTo>
                    <a:pt x="515" y="15"/>
                  </a:moveTo>
                  <a:cubicBezTo>
                    <a:pt x="470" y="44"/>
                    <a:pt x="426" y="44"/>
                    <a:pt x="397" y="44"/>
                  </a:cubicBezTo>
                  <a:cubicBezTo>
                    <a:pt x="353" y="44"/>
                    <a:pt x="309" y="59"/>
                    <a:pt x="309" y="73"/>
                  </a:cubicBezTo>
                  <a:cubicBezTo>
                    <a:pt x="309" y="103"/>
                    <a:pt x="250" y="118"/>
                    <a:pt x="162" y="132"/>
                  </a:cubicBezTo>
                  <a:cubicBezTo>
                    <a:pt x="148" y="132"/>
                    <a:pt x="148" y="162"/>
                    <a:pt x="148" y="191"/>
                  </a:cubicBezTo>
                  <a:cubicBezTo>
                    <a:pt x="148" y="206"/>
                    <a:pt x="133" y="235"/>
                    <a:pt x="118" y="264"/>
                  </a:cubicBezTo>
                  <a:cubicBezTo>
                    <a:pt x="103" y="264"/>
                    <a:pt x="89" y="294"/>
                    <a:pt x="103" y="308"/>
                  </a:cubicBezTo>
                  <a:cubicBezTo>
                    <a:pt x="103" y="338"/>
                    <a:pt x="103" y="352"/>
                    <a:pt x="103" y="382"/>
                  </a:cubicBezTo>
                  <a:cubicBezTo>
                    <a:pt x="74" y="455"/>
                    <a:pt x="74" y="529"/>
                    <a:pt x="74" y="602"/>
                  </a:cubicBezTo>
                  <a:cubicBezTo>
                    <a:pt x="59" y="675"/>
                    <a:pt x="59" y="749"/>
                    <a:pt x="45" y="808"/>
                  </a:cubicBezTo>
                  <a:cubicBezTo>
                    <a:pt x="15" y="954"/>
                    <a:pt x="1" y="1116"/>
                    <a:pt x="1" y="1263"/>
                  </a:cubicBezTo>
                  <a:cubicBezTo>
                    <a:pt x="1" y="1277"/>
                    <a:pt x="45" y="1292"/>
                    <a:pt x="59" y="1277"/>
                  </a:cubicBezTo>
                  <a:cubicBezTo>
                    <a:pt x="89" y="1277"/>
                    <a:pt x="103" y="1277"/>
                    <a:pt x="59" y="1292"/>
                  </a:cubicBezTo>
                  <a:cubicBezTo>
                    <a:pt x="30" y="1307"/>
                    <a:pt x="30" y="1351"/>
                    <a:pt x="45" y="1395"/>
                  </a:cubicBezTo>
                  <a:cubicBezTo>
                    <a:pt x="89" y="1659"/>
                    <a:pt x="133" y="1762"/>
                    <a:pt x="162" y="1762"/>
                  </a:cubicBezTo>
                  <a:cubicBezTo>
                    <a:pt x="177" y="1762"/>
                    <a:pt x="192" y="1791"/>
                    <a:pt x="192" y="1820"/>
                  </a:cubicBezTo>
                  <a:cubicBezTo>
                    <a:pt x="192" y="1909"/>
                    <a:pt x="265" y="1967"/>
                    <a:pt x="280" y="1923"/>
                  </a:cubicBezTo>
                  <a:cubicBezTo>
                    <a:pt x="309" y="1879"/>
                    <a:pt x="309" y="1909"/>
                    <a:pt x="309" y="1938"/>
                  </a:cubicBezTo>
                  <a:cubicBezTo>
                    <a:pt x="309" y="2011"/>
                    <a:pt x="500" y="2114"/>
                    <a:pt x="603" y="2085"/>
                  </a:cubicBezTo>
                  <a:cubicBezTo>
                    <a:pt x="661" y="2070"/>
                    <a:pt x="705" y="2055"/>
                    <a:pt x="705" y="2041"/>
                  </a:cubicBezTo>
                  <a:cubicBezTo>
                    <a:pt x="705" y="2026"/>
                    <a:pt x="735" y="1997"/>
                    <a:pt x="764" y="1982"/>
                  </a:cubicBezTo>
                  <a:cubicBezTo>
                    <a:pt x="808" y="1967"/>
                    <a:pt x="838" y="1938"/>
                    <a:pt x="823" y="1923"/>
                  </a:cubicBezTo>
                  <a:cubicBezTo>
                    <a:pt x="823" y="1909"/>
                    <a:pt x="823" y="1894"/>
                    <a:pt x="838" y="1894"/>
                  </a:cubicBezTo>
                  <a:cubicBezTo>
                    <a:pt x="940" y="1835"/>
                    <a:pt x="1116" y="1292"/>
                    <a:pt x="1043" y="1292"/>
                  </a:cubicBezTo>
                  <a:cubicBezTo>
                    <a:pt x="999" y="1292"/>
                    <a:pt x="970" y="1160"/>
                    <a:pt x="984" y="1101"/>
                  </a:cubicBezTo>
                  <a:cubicBezTo>
                    <a:pt x="999" y="1057"/>
                    <a:pt x="1028" y="1042"/>
                    <a:pt x="1072" y="1057"/>
                  </a:cubicBezTo>
                  <a:lnTo>
                    <a:pt x="1146" y="1072"/>
                  </a:lnTo>
                  <a:lnTo>
                    <a:pt x="1146" y="822"/>
                  </a:lnTo>
                  <a:cubicBezTo>
                    <a:pt x="1146" y="587"/>
                    <a:pt x="1146" y="573"/>
                    <a:pt x="1072" y="558"/>
                  </a:cubicBezTo>
                  <a:cubicBezTo>
                    <a:pt x="999" y="543"/>
                    <a:pt x="984" y="499"/>
                    <a:pt x="1043" y="470"/>
                  </a:cubicBezTo>
                  <a:cubicBezTo>
                    <a:pt x="1072" y="455"/>
                    <a:pt x="1087" y="426"/>
                    <a:pt x="1072" y="367"/>
                  </a:cubicBezTo>
                  <a:cubicBezTo>
                    <a:pt x="1058" y="279"/>
                    <a:pt x="1043" y="250"/>
                    <a:pt x="970" y="250"/>
                  </a:cubicBezTo>
                  <a:cubicBezTo>
                    <a:pt x="940" y="235"/>
                    <a:pt x="911" y="264"/>
                    <a:pt x="896" y="294"/>
                  </a:cubicBezTo>
                  <a:cubicBezTo>
                    <a:pt x="896" y="323"/>
                    <a:pt x="867" y="338"/>
                    <a:pt x="852" y="338"/>
                  </a:cubicBezTo>
                  <a:cubicBezTo>
                    <a:pt x="823" y="323"/>
                    <a:pt x="793" y="235"/>
                    <a:pt x="838" y="235"/>
                  </a:cubicBezTo>
                  <a:cubicBezTo>
                    <a:pt x="882" y="235"/>
                    <a:pt x="867" y="220"/>
                    <a:pt x="867" y="191"/>
                  </a:cubicBezTo>
                  <a:cubicBezTo>
                    <a:pt x="867" y="176"/>
                    <a:pt x="882" y="147"/>
                    <a:pt x="926" y="176"/>
                  </a:cubicBezTo>
                  <a:cubicBezTo>
                    <a:pt x="970" y="176"/>
                    <a:pt x="984" y="176"/>
                    <a:pt x="970" y="162"/>
                  </a:cubicBezTo>
                  <a:cubicBezTo>
                    <a:pt x="955" y="132"/>
                    <a:pt x="926" y="132"/>
                    <a:pt x="896" y="132"/>
                  </a:cubicBezTo>
                  <a:cubicBezTo>
                    <a:pt x="867" y="118"/>
                    <a:pt x="838" y="103"/>
                    <a:pt x="838" y="73"/>
                  </a:cubicBezTo>
                  <a:cubicBezTo>
                    <a:pt x="808" y="15"/>
                    <a:pt x="705" y="0"/>
                    <a:pt x="691" y="44"/>
                  </a:cubicBezTo>
                  <a:cubicBezTo>
                    <a:pt x="691" y="73"/>
                    <a:pt x="661" y="73"/>
                    <a:pt x="617" y="29"/>
                  </a:cubicBezTo>
                  <a:cubicBezTo>
                    <a:pt x="559" y="0"/>
                    <a:pt x="544" y="0"/>
                    <a:pt x="515" y="15"/>
                  </a:cubicBezTo>
                  <a:close/>
                  <a:moveTo>
                    <a:pt x="779" y="485"/>
                  </a:moveTo>
                  <a:cubicBezTo>
                    <a:pt x="779" y="499"/>
                    <a:pt x="764" y="485"/>
                    <a:pt x="764" y="470"/>
                  </a:cubicBezTo>
                  <a:cubicBezTo>
                    <a:pt x="749" y="441"/>
                    <a:pt x="735" y="426"/>
                    <a:pt x="735" y="396"/>
                  </a:cubicBezTo>
                  <a:cubicBezTo>
                    <a:pt x="735" y="382"/>
                    <a:pt x="735" y="396"/>
                    <a:pt x="764" y="411"/>
                  </a:cubicBezTo>
                  <a:cubicBezTo>
                    <a:pt x="779" y="426"/>
                    <a:pt x="779" y="455"/>
                    <a:pt x="793" y="485"/>
                  </a:cubicBezTo>
                  <a:close/>
                  <a:moveTo>
                    <a:pt x="852" y="617"/>
                  </a:moveTo>
                  <a:cubicBezTo>
                    <a:pt x="823" y="675"/>
                    <a:pt x="764" y="690"/>
                    <a:pt x="749" y="646"/>
                  </a:cubicBezTo>
                  <a:cubicBezTo>
                    <a:pt x="735" y="602"/>
                    <a:pt x="749" y="602"/>
                    <a:pt x="764" y="602"/>
                  </a:cubicBezTo>
                  <a:cubicBezTo>
                    <a:pt x="793" y="602"/>
                    <a:pt x="808" y="587"/>
                    <a:pt x="808" y="573"/>
                  </a:cubicBezTo>
                  <a:cubicBezTo>
                    <a:pt x="808" y="558"/>
                    <a:pt x="823" y="558"/>
                    <a:pt x="838" y="558"/>
                  </a:cubicBezTo>
                  <a:cubicBezTo>
                    <a:pt x="852" y="573"/>
                    <a:pt x="867" y="602"/>
                    <a:pt x="852" y="617"/>
                  </a:cubicBezTo>
                  <a:close/>
                  <a:moveTo>
                    <a:pt x="1116" y="808"/>
                  </a:moveTo>
                  <a:cubicBezTo>
                    <a:pt x="1116" y="808"/>
                    <a:pt x="1102" y="837"/>
                    <a:pt x="1072" y="852"/>
                  </a:cubicBezTo>
                  <a:cubicBezTo>
                    <a:pt x="1043" y="852"/>
                    <a:pt x="1028" y="852"/>
                    <a:pt x="1058" y="822"/>
                  </a:cubicBezTo>
                  <a:cubicBezTo>
                    <a:pt x="1087" y="778"/>
                    <a:pt x="1131" y="763"/>
                    <a:pt x="1131" y="793"/>
                  </a:cubicBezTo>
                  <a:close/>
                  <a:moveTo>
                    <a:pt x="426" y="1145"/>
                  </a:moveTo>
                  <a:cubicBezTo>
                    <a:pt x="412" y="1175"/>
                    <a:pt x="382" y="1175"/>
                    <a:pt x="368" y="1145"/>
                  </a:cubicBezTo>
                  <a:cubicBezTo>
                    <a:pt x="338" y="1116"/>
                    <a:pt x="338" y="1116"/>
                    <a:pt x="397" y="1116"/>
                  </a:cubicBezTo>
                  <a:cubicBezTo>
                    <a:pt x="456" y="1116"/>
                    <a:pt x="456" y="1116"/>
                    <a:pt x="426" y="1145"/>
                  </a:cubicBezTo>
                  <a:close/>
                  <a:moveTo>
                    <a:pt x="632" y="1365"/>
                  </a:moveTo>
                  <a:cubicBezTo>
                    <a:pt x="632" y="1380"/>
                    <a:pt x="632" y="1395"/>
                    <a:pt x="617" y="1395"/>
                  </a:cubicBezTo>
                  <a:cubicBezTo>
                    <a:pt x="603" y="1395"/>
                    <a:pt x="588" y="1380"/>
                    <a:pt x="588" y="1365"/>
                  </a:cubicBezTo>
                  <a:cubicBezTo>
                    <a:pt x="588" y="1351"/>
                    <a:pt x="588" y="1336"/>
                    <a:pt x="603" y="1336"/>
                  </a:cubicBezTo>
                  <a:cubicBezTo>
                    <a:pt x="617" y="1336"/>
                    <a:pt x="632" y="1336"/>
                    <a:pt x="647" y="1351"/>
                  </a:cubicBezTo>
                  <a:close/>
                  <a:moveTo>
                    <a:pt x="500" y="1395"/>
                  </a:moveTo>
                  <a:cubicBezTo>
                    <a:pt x="500" y="1409"/>
                    <a:pt x="500" y="1424"/>
                    <a:pt x="470" y="1424"/>
                  </a:cubicBezTo>
                  <a:cubicBezTo>
                    <a:pt x="456" y="1439"/>
                    <a:pt x="456" y="1424"/>
                    <a:pt x="456" y="1424"/>
                  </a:cubicBezTo>
                  <a:cubicBezTo>
                    <a:pt x="456" y="1409"/>
                    <a:pt x="456" y="1395"/>
                    <a:pt x="470" y="1395"/>
                  </a:cubicBezTo>
                  <a:cubicBezTo>
                    <a:pt x="515" y="1380"/>
                    <a:pt x="515" y="1395"/>
                    <a:pt x="515" y="1395"/>
                  </a:cubicBezTo>
                  <a:close/>
                  <a:moveTo>
                    <a:pt x="441" y="1542"/>
                  </a:moveTo>
                  <a:cubicBezTo>
                    <a:pt x="441" y="1615"/>
                    <a:pt x="426" y="1630"/>
                    <a:pt x="382" y="1600"/>
                  </a:cubicBezTo>
                  <a:cubicBezTo>
                    <a:pt x="397" y="1542"/>
                    <a:pt x="412" y="1498"/>
                    <a:pt x="441" y="1468"/>
                  </a:cubicBezTo>
                  <a:cubicBezTo>
                    <a:pt x="441" y="1498"/>
                    <a:pt x="441" y="1512"/>
                    <a:pt x="441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8850484" y="2175948"/>
              <a:ext cx="1425" cy="3738"/>
            </a:xfrm>
            <a:custGeom>
              <a:avLst/>
              <a:gdLst/>
              <a:ahLst/>
              <a:cxnLst/>
              <a:rect l="l" t="t" r="r" b="b"/>
              <a:pathLst>
                <a:path w="45" h="118" extrusionOk="0">
                  <a:moveTo>
                    <a:pt x="0" y="59"/>
                  </a:moveTo>
                  <a:cubicBezTo>
                    <a:pt x="0" y="74"/>
                    <a:pt x="0" y="103"/>
                    <a:pt x="30" y="118"/>
                  </a:cubicBezTo>
                  <a:cubicBezTo>
                    <a:pt x="44" y="118"/>
                    <a:pt x="44" y="103"/>
                    <a:pt x="44" y="74"/>
                  </a:cubicBezTo>
                  <a:cubicBezTo>
                    <a:pt x="44" y="15"/>
                    <a:pt x="0" y="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_3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5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5"/>
          <p:cNvGrpSpPr/>
          <p:nvPr/>
        </p:nvGrpSpPr>
        <p:grpSpPr>
          <a:xfrm>
            <a:off x="7817088" y="3009603"/>
            <a:ext cx="1774112" cy="2359843"/>
            <a:chOff x="7817088" y="3009603"/>
            <a:chExt cx="1774112" cy="2359843"/>
          </a:xfrm>
        </p:grpSpPr>
        <p:sp>
          <p:nvSpPr>
            <p:cNvPr id="492" name="Google Shape;492;p15"/>
            <p:cNvSpPr/>
            <p:nvPr/>
          </p:nvSpPr>
          <p:spPr>
            <a:xfrm rot="603679" flipH="1">
              <a:off x="8138035" y="3104119"/>
              <a:ext cx="1273260" cy="2170811"/>
            </a:xfrm>
            <a:custGeom>
              <a:avLst/>
              <a:gdLst/>
              <a:ahLst/>
              <a:cxnLst/>
              <a:rect l="l" t="t" r="r" b="b"/>
              <a:pathLst>
                <a:path w="34975" h="59629" extrusionOk="0">
                  <a:moveTo>
                    <a:pt x="34784" y="0"/>
                  </a:moveTo>
                  <a:cubicBezTo>
                    <a:pt x="33169" y="29"/>
                    <a:pt x="31539" y="235"/>
                    <a:pt x="29968" y="602"/>
                  </a:cubicBezTo>
                  <a:cubicBezTo>
                    <a:pt x="27546" y="1204"/>
                    <a:pt x="25124" y="3318"/>
                    <a:pt x="25124" y="3318"/>
                  </a:cubicBezTo>
                  <a:cubicBezTo>
                    <a:pt x="25124" y="3318"/>
                    <a:pt x="21806" y="6342"/>
                    <a:pt x="20000" y="8148"/>
                  </a:cubicBezTo>
                  <a:cubicBezTo>
                    <a:pt x="18194" y="9954"/>
                    <a:pt x="17886" y="10262"/>
                    <a:pt x="13658" y="14784"/>
                  </a:cubicBezTo>
                  <a:cubicBezTo>
                    <a:pt x="9444" y="19320"/>
                    <a:pt x="5525" y="32591"/>
                    <a:pt x="5525" y="32591"/>
                  </a:cubicBezTo>
                  <a:cubicBezTo>
                    <a:pt x="3102" y="36820"/>
                    <a:pt x="401" y="54921"/>
                    <a:pt x="93" y="58239"/>
                  </a:cubicBezTo>
                  <a:cubicBezTo>
                    <a:pt x="1" y="59230"/>
                    <a:pt x="97" y="59629"/>
                    <a:pt x="423" y="59629"/>
                  </a:cubicBezTo>
                  <a:cubicBezTo>
                    <a:pt x="1188" y="59629"/>
                    <a:pt x="3217" y="57428"/>
                    <a:pt x="7037" y="55523"/>
                  </a:cubicBezTo>
                  <a:cubicBezTo>
                    <a:pt x="12469" y="52807"/>
                    <a:pt x="25138" y="38023"/>
                    <a:pt x="25138" y="38023"/>
                  </a:cubicBezTo>
                  <a:cubicBezTo>
                    <a:pt x="25138" y="38023"/>
                    <a:pt x="29954" y="32591"/>
                    <a:pt x="31774" y="27761"/>
                  </a:cubicBezTo>
                  <a:cubicBezTo>
                    <a:pt x="33580" y="22931"/>
                    <a:pt x="32978" y="21126"/>
                    <a:pt x="33888" y="13271"/>
                  </a:cubicBezTo>
                  <a:cubicBezTo>
                    <a:pt x="34784" y="5432"/>
                    <a:pt x="34490" y="6944"/>
                    <a:pt x="34784" y="4522"/>
                  </a:cubicBezTo>
                  <a:cubicBezTo>
                    <a:pt x="34975" y="3024"/>
                    <a:pt x="34975" y="1497"/>
                    <a:pt x="347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3" name="Google Shape;493;p15"/>
            <p:cNvGrpSpPr/>
            <p:nvPr/>
          </p:nvGrpSpPr>
          <p:grpSpPr>
            <a:xfrm>
              <a:off x="7817088" y="4361945"/>
              <a:ext cx="1499029" cy="1005427"/>
              <a:chOff x="7817088" y="4361945"/>
              <a:chExt cx="1499029" cy="1005427"/>
            </a:xfrm>
          </p:grpSpPr>
          <p:sp>
            <p:nvSpPr>
              <p:cNvPr id="494" name="Google Shape;494;p15"/>
              <p:cNvSpPr/>
              <p:nvPr/>
            </p:nvSpPr>
            <p:spPr>
              <a:xfrm rot="603679" flipH="1">
                <a:off x="7874200" y="4476941"/>
                <a:ext cx="1384804" cy="775433"/>
              </a:xfrm>
              <a:custGeom>
                <a:avLst/>
                <a:gdLst/>
                <a:ahLst/>
                <a:cxnLst/>
                <a:rect l="l" t="t" r="r" b="b"/>
                <a:pathLst>
                  <a:path w="38039" h="21300" extrusionOk="0">
                    <a:moveTo>
                      <a:pt x="23122" y="1"/>
                    </a:moveTo>
                    <a:cubicBezTo>
                      <a:pt x="22358" y="1"/>
                      <a:pt x="21580" y="85"/>
                      <a:pt x="20832" y="174"/>
                    </a:cubicBezTo>
                    <a:cubicBezTo>
                      <a:pt x="17588" y="585"/>
                      <a:pt x="15533" y="849"/>
                      <a:pt x="12743" y="2376"/>
                    </a:cubicBezTo>
                    <a:cubicBezTo>
                      <a:pt x="10849" y="3418"/>
                      <a:pt x="5682" y="10127"/>
                      <a:pt x="5682" y="10127"/>
                    </a:cubicBezTo>
                    <a:lnTo>
                      <a:pt x="1556" y="13724"/>
                    </a:lnTo>
                    <a:cubicBezTo>
                      <a:pt x="1556" y="13724"/>
                      <a:pt x="0" y="18378"/>
                      <a:pt x="514" y="21123"/>
                    </a:cubicBezTo>
                    <a:lnTo>
                      <a:pt x="3098" y="21123"/>
                    </a:lnTo>
                    <a:cubicBezTo>
                      <a:pt x="4815" y="21123"/>
                      <a:pt x="5682" y="21300"/>
                      <a:pt x="6548" y="21300"/>
                    </a:cubicBezTo>
                    <a:cubicBezTo>
                      <a:pt x="7399" y="21300"/>
                      <a:pt x="7399" y="21123"/>
                      <a:pt x="8603" y="20786"/>
                    </a:cubicBezTo>
                    <a:cubicBezTo>
                      <a:pt x="9807" y="20433"/>
                      <a:pt x="11011" y="19582"/>
                      <a:pt x="12905" y="18026"/>
                    </a:cubicBezTo>
                    <a:cubicBezTo>
                      <a:pt x="14798" y="16484"/>
                      <a:pt x="18410" y="14767"/>
                      <a:pt x="20304" y="12359"/>
                    </a:cubicBezTo>
                    <a:cubicBezTo>
                      <a:pt x="21127" y="11309"/>
                      <a:pt x="22664" y="10938"/>
                      <a:pt x="24520" y="10938"/>
                    </a:cubicBezTo>
                    <a:cubicBezTo>
                      <a:pt x="28967" y="10938"/>
                      <a:pt x="35248" y="13065"/>
                      <a:pt x="37943" y="13065"/>
                    </a:cubicBezTo>
                    <a:cubicBezTo>
                      <a:pt x="37976" y="13065"/>
                      <a:pt x="38007" y="13064"/>
                      <a:pt x="38038" y="13064"/>
                    </a:cubicBezTo>
                    <a:cubicBezTo>
                      <a:pt x="36174" y="10010"/>
                      <a:pt x="32841" y="7382"/>
                      <a:pt x="30625" y="4431"/>
                    </a:cubicBezTo>
                    <a:cubicBezTo>
                      <a:pt x="30302" y="3962"/>
                      <a:pt x="29920" y="3536"/>
                      <a:pt x="29479" y="3169"/>
                    </a:cubicBezTo>
                    <a:cubicBezTo>
                      <a:pt x="29068" y="2860"/>
                      <a:pt x="28599" y="2670"/>
                      <a:pt x="28173" y="2391"/>
                    </a:cubicBezTo>
                    <a:cubicBezTo>
                      <a:pt x="27483" y="1936"/>
                      <a:pt x="26954" y="1260"/>
                      <a:pt x="26264" y="805"/>
                    </a:cubicBezTo>
                    <a:cubicBezTo>
                      <a:pt x="25346" y="184"/>
                      <a:pt x="24250" y="1"/>
                      <a:pt x="23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 rot="603679" flipH="1">
                <a:off x="8108126" y="4598220"/>
                <a:ext cx="1135759" cy="486921"/>
              </a:xfrm>
              <a:custGeom>
                <a:avLst/>
                <a:gdLst/>
                <a:ahLst/>
                <a:cxnLst/>
                <a:rect l="l" t="t" r="r" b="b"/>
                <a:pathLst>
                  <a:path w="31198" h="13375" fill="none" extrusionOk="0">
                    <a:moveTo>
                      <a:pt x="1" y="13375"/>
                    </a:moveTo>
                    <a:cubicBezTo>
                      <a:pt x="984" y="10394"/>
                      <a:pt x="2408" y="7444"/>
                      <a:pt x="4552" y="5109"/>
                    </a:cubicBezTo>
                    <a:cubicBezTo>
                      <a:pt x="5623" y="3935"/>
                      <a:pt x="6989" y="2951"/>
                      <a:pt x="8545" y="2599"/>
                    </a:cubicBezTo>
                    <a:cubicBezTo>
                      <a:pt x="10189" y="2232"/>
                      <a:pt x="11878" y="2599"/>
                      <a:pt x="13536" y="2408"/>
                    </a:cubicBezTo>
                    <a:cubicBezTo>
                      <a:pt x="15284" y="2188"/>
                      <a:pt x="16913" y="1410"/>
                      <a:pt x="18587" y="940"/>
                    </a:cubicBezTo>
                    <a:cubicBezTo>
                      <a:pt x="21875" y="0"/>
                      <a:pt x="25120" y="1146"/>
                      <a:pt x="27483" y="3568"/>
                    </a:cubicBezTo>
                    <a:cubicBezTo>
                      <a:pt x="29583" y="5726"/>
                      <a:pt x="30728" y="8662"/>
                      <a:pt x="31198" y="11642"/>
                    </a:cubicBezTo>
                  </a:path>
                </a:pathLst>
              </a:custGeom>
              <a:noFill/>
              <a:ln w="18350" cap="flat" cmpd="sng">
                <a:solidFill>
                  <a:schemeClr val="dk1"/>
                </a:solidFill>
                <a:prstDash val="solid"/>
                <a:miter lim="14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6" name="Google Shape;496;p15"/>
          <p:cNvGrpSpPr/>
          <p:nvPr/>
        </p:nvGrpSpPr>
        <p:grpSpPr>
          <a:xfrm>
            <a:off x="-536345" y="1226356"/>
            <a:ext cx="1504639" cy="3049837"/>
            <a:chOff x="-536345" y="1226356"/>
            <a:chExt cx="1504639" cy="3049837"/>
          </a:xfrm>
        </p:grpSpPr>
        <p:sp>
          <p:nvSpPr>
            <p:cNvPr id="497" name="Google Shape;497;p15"/>
            <p:cNvSpPr/>
            <p:nvPr/>
          </p:nvSpPr>
          <p:spPr>
            <a:xfrm rot="1626892" flipH="1">
              <a:off x="89918" y="2986957"/>
              <a:ext cx="637563" cy="1210461"/>
            </a:xfrm>
            <a:custGeom>
              <a:avLst/>
              <a:gdLst/>
              <a:ahLst/>
              <a:cxnLst/>
              <a:rect l="l" t="t" r="r" b="b"/>
              <a:pathLst>
                <a:path w="13478" h="25589" extrusionOk="0">
                  <a:moveTo>
                    <a:pt x="6728" y="0"/>
                  </a:moveTo>
                  <a:cubicBezTo>
                    <a:pt x="6334" y="0"/>
                    <a:pt x="6004" y="71"/>
                    <a:pt x="5770" y="227"/>
                  </a:cubicBezTo>
                  <a:cubicBezTo>
                    <a:pt x="4155" y="1314"/>
                    <a:pt x="3201" y="1842"/>
                    <a:pt x="1923" y="4265"/>
                  </a:cubicBezTo>
                  <a:lnTo>
                    <a:pt x="1923" y="14791"/>
                  </a:lnTo>
                  <a:cubicBezTo>
                    <a:pt x="1923" y="18021"/>
                    <a:pt x="0" y="25302"/>
                    <a:pt x="2569" y="25567"/>
                  </a:cubicBezTo>
                  <a:cubicBezTo>
                    <a:pt x="2708" y="25582"/>
                    <a:pt x="2848" y="25589"/>
                    <a:pt x="2989" y="25589"/>
                  </a:cubicBezTo>
                  <a:cubicBezTo>
                    <a:pt x="5442" y="25589"/>
                    <a:pt x="8016" y="23408"/>
                    <a:pt x="8016" y="23408"/>
                  </a:cubicBezTo>
                  <a:cubicBezTo>
                    <a:pt x="8016" y="23408"/>
                    <a:pt x="10262" y="21250"/>
                    <a:pt x="11231" y="15319"/>
                  </a:cubicBezTo>
                  <a:cubicBezTo>
                    <a:pt x="12185" y="9388"/>
                    <a:pt x="13477" y="5880"/>
                    <a:pt x="13477" y="4000"/>
                  </a:cubicBezTo>
                  <a:cubicBezTo>
                    <a:pt x="13477" y="2396"/>
                    <a:pt x="9026" y="0"/>
                    <a:pt x="67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5"/>
            <p:cNvSpPr/>
            <p:nvPr/>
          </p:nvSpPr>
          <p:spPr>
            <a:xfrm rot="695633" flipH="1">
              <a:off x="-242634" y="1240407"/>
              <a:ext cx="441120" cy="2967674"/>
            </a:xfrm>
            <a:custGeom>
              <a:avLst/>
              <a:gdLst/>
              <a:ahLst/>
              <a:cxnLst/>
              <a:rect l="l" t="t" r="r" b="b"/>
              <a:pathLst>
                <a:path w="5844" h="39316" extrusionOk="0">
                  <a:moveTo>
                    <a:pt x="1630" y="0"/>
                  </a:moveTo>
                  <a:lnTo>
                    <a:pt x="74" y="1292"/>
                  </a:lnTo>
                  <a:lnTo>
                    <a:pt x="0" y="39139"/>
                  </a:lnTo>
                  <a:lnTo>
                    <a:pt x="602" y="39315"/>
                  </a:lnTo>
                  <a:cubicBezTo>
                    <a:pt x="852" y="38802"/>
                    <a:pt x="3700" y="33296"/>
                    <a:pt x="4214" y="31226"/>
                  </a:cubicBezTo>
                  <a:cubicBezTo>
                    <a:pt x="4728" y="29156"/>
                    <a:pt x="5491" y="26411"/>
                    <a:pt x="5491" y="26411"/>
                  </a:cubicBezTo>
                  <a:cubicBezTo>
                    <a:pt x="5491" y="26411"/>
                    <a:pt x="5667" y="23313"/>
                    <a:pt x="5755" y="19790"/>
                  </a:cubicBezTo>
                  <a:cubicBezTo>
                    <a:pt x="5843" y="16252"/>
                    <a:pt x="5418" y="15488"/>
                    <a:pt x="5241" y="12215"/>
                  </a:cubicBezTo>
                  <a:cubicBezTo>
                    <a:pt x="5065" y="8941"/>
                    <a:pt x="5418" y="8427"/>
                    <a:pt x="5418" y="7311"/>
                  </a:cubicBezTo>
                  <a:cubicBezTo>
                    <a:pt x="5418" y="6195"/>
                    <a:pt x="4214" y="3362"/>
                    <a:pt x="3876" y="2760"/>
                  </a:cubicBezTo>
                  <a:cubicBezTo>
                    <a:pt x="3524" y="2158"/>
                    <a:pt x="3186" y="1380"/>
                    <a:pt x="2408" y="690"/>
                  </a:cubicBezTo>
                  <a:lnTo>
                    <a:pt x="16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15"/>
          <p:cNvGrpSpPr/>
          <p:nvPr/>
        </p:nvGrpSpPr>
        <p:grpSpPr>
          <a:xfrm rot="5922968" flipH="1">
            <a:off x="7749204" y="-219887"/>
            <a:ext cx="1231249" cy="2269163"/>
            <a:chOff x="8566812" y="1422562"/>
            <a:chExt cx="426474" cy="785982"/>
          </a:xfrm>
        </p:grpSpPr>
        <p:sp>
          <p:nvSpPr>
            <p:cNvPr id="500" name="Google Shape;500;p15"/>
            <p:cNvSpPr/>
            <p:nvPr/>
          </p:nvSpPr>
          <p:spPr>
            <a:xfrm>
              <a:off x="8909530" y="1422562"/>
              <a:ext cx="30284" cy="71179"/>
            </a:xfrm>
            <a:custGeom>
              <a:avLst/>
              <a:gdLst/>
              <a:ahLst/>
              <a:cxnLst/>
              <a:rect l="l" t="t" r="r" b="b"/>
              <a:pathLst>
                <a:path w="956" h="2247" extrusionOk="0">
                  <a:moveTo>
                    <a:pt x="412" y="59"/>
                  </a:moveTo>
                  <a:lnTo>
                    <a:pt x="265" y="118"/>
                  </a:lnTo>
                  <a:cubicBezTo>
                    <a:pt x="221" y="177"/>
                    <a:pt x="177" y="235"/>
                    <a:pt x="148" y="309"/>
                  </a:cubicBezTo>
                  <a:cubicBezTo>
                    <a:pt x="45" y="514"/>
                    <a:pt x="16" y="735"/>
                    <a:pt x="16" y="955"/>
                  </a:cubicBezTo>
                  <a:cubicBezTo>
                    <a:pt x="1" y="1234"/>
                    <a:pt x="16" y="1527"/>
                    <a:pt x="60" y="1821"/>
                  </a:cubicBezTo>
                  <a:cubicBezTo>
                    <a:pt x="74" y="1821"/>
                    <a:pt x="74" y="1821"/>
                    <a:pt x="74" y="1836"/>
                  </a:cubicBezTo>
                  <a:cubicBezTo>
                    <a:pt x="74" y="1850"/>
                    <a:pt x="104" y="1850"/>
                    <a:pt x="133" y="1850"/>
                  </a:cubicBezTo>
                  <a:cubicBezTo>
                    <a:pt x="192" y="1836"/>
                    <a:pt x="236" y="1865"/>
                    <a:pt x="236" y="1924"/>
                  </a:cubicBezTo>
                  <a:cubicBezTo>
                    <a:pt x="236" y="1968"/>
                    <a:pt x="118" y="1968"/>
                    <a:pt x="74" y="1924"/>
                  </a:cubicBezTo>
                  <a:cubicBezTo>
                    <a:pt x="16" y="1850"/>
                    <a:pt x="16" y="1909"/>
                    <a:pt x="74" y="2012"/>
                  </a:cubicBezTo>
                  <a:cubicBezTo>
                    <a:pt x="133" y="2115"/>
                    <a:pt x="353" y="2247"/>
                    <a:pt x="368" y="2203"/>
                  </a:cubicBezTo>
                  <a:cubicBezTo>
                    <a:pt x="383" y="2173"/>
                    <a:pt x="397" y="2159"/>
                    <a:pt x="412" y="2173"/>
                  </a:cubicBezTo>
                  <a:cubicBezTo>
                    <a:pt x="441" y="2173"/>
                    <a:pt x="456" y="2159"/>
                    <a:pt x="456" y="2144"/>
                  </a:cubicBezTo>
                  <a:cubicBezTo>
                    <a:pt x="471" y="2100"/>
                    <a:pt x="500" y="2071"/>
                    <a:pt x="529" y="2056"/>
                  </a:cubicBezTo>
                  <a:cubicBezTo>
                    <a:pt x="559" y="2026"/>
                    <a:pt x="588" y="1982"/>
                    <a:pt x="573" y="1953"/>
                  </a:cubicBezTo>
                  <a:cubicBezTo>
                    <a:pt x="573" y="1924"/>
                    <a:pt x="573" y="1894"/>
                    <a:pt x="603" y="1880"/>
                  </a:cubicBezTo>
                  <a:cubicBezTo>
                    <a:pt x="632" y="1836"/>
                    <a:pt x="632" y="1836"/>
                    <a:pt x="662" y="1880"/>
                  </a:cubicBezTo>
                  <a:cubicBezTo>
                    <a:pt x="676" y="1924"/>
                    <a:pt x="691" y="1924"/>
                    <a:pt x="720" y="1836"/>
                  </a:cubicBezTo>
                  <a:cubicBezTo>
                    <a:pt x="750" y="1777"/>
                    <a:pt x="750" y="1718"/>
                    <a:pt x="764" y="1659"/>
                  </a:cubicBezTo>
                  <a:cubicBezTo>
                    <a:pt x="750" y="1630"/>
                    <a:pt x="764" y="1601"/>
                    <a:pt x="794" y="1571"/>
                  </a:cubicBezTo>
                  <a:cubicBezTo>
                    <a:pt x="808" y="1557"/>
                    <a:pt x="808" y="1527"/>
                    <a:pt x="794" y="1513"/>
                  </a:cubicBezTo>
                  <a:cubicBezTo>
                    <a:pt x="794" y="1498"/>
                    <a:pt x="794" y="1469"/>
                    <a:pt x="808" y="1469"/>
                  </a:cubicBezTo>
                  <a:cubicBezTo>
                    <a:pt x="867" y="1469"/>
                    <a:pt x="926" y="1175"/>
                    <a:pt x="926" y="1013"/>
                  </a:cubicBezTo>
                  <a:cubicBezTo>
                    <a:pt x="911" y="955"/>
                    <a:pt x="926" y="896"/>
                    <a:pt x="940" y="837"/>
                  </a:cubicBezTo>
                  <a:cubicBezTo>
                    <a:pt x="955" y="764"/>
                    <a:pt x="955" y="676"/>
                    <a:pt x="955" y="588"/>
                  </a:cubicBezTo>
                  <a:cubicBezTo>
                    <a:pt x="955" y="338"/>
                    <a:pt x="926" y="265"/>
                    <a:pt x="794" y="206"/>
                  </a:cubicBezTo>
                  <a:cubicBezTo>
                    <a:pt x="764" y="177"/>
                    <a:pt x="735" y="147"/>
                    <a:pt x="735" y="133"/>
                  </a:cubicBezTo>
                  <a:cubicBezTo>
                    <a:pt x="735" y="74"/>
                    <a:pt x="617" y="1"/>
                    <a:pt x="544" y="1"/>
                  </a:cubicBezTo>
                  <a:cubicBezTo>
                    <a:pt x="500" y="15"/>
                    <a:pt x="441" y="30"/>
                    <a:pt x="397" y="45"/>
                  </a:cubicBezTo>
                  <a:close/>
                  <a:moveTo>
                    <a:pt x="250" y="323"/>
                  </a:moveTo>
                  <a:cubicBezTo>
                    <a:pt x="221" y="338"/>
                    <a:pt x="221" y="338"/>
                    <a:pt x="221" y="309"/>
                  </a:cubicBezTo>
                  <a:cubicBezTo>
                    <a:pt x="221" y="279"/>
                    <a:pt x="250" y="221"/>
                    <a:pt x="265" y="265"/>
                  </a:cubicBezTo>
                  <a:cubicBezTo>
                    <a:pt x="265" y="279"/>
                    <a:pt x="265" y="309"/>
                    <a:pt x="250" y="323"/>
                  </a:cubicBezTo>
                  <a:close/>
                  <a:moveTo>
                    <a:pt x="735" y="265"/>
                  </a:moveTo>
                  <a:cubicBezTo>
                    <a:pt x="735" y="265"/>
                    <a:pt x="735" y="279"/>
                    <a:pt x="720" y="279"/>
                  </a:cubicBezTo>
                  <a:cubicBezTo>
                    <a:pt x="706" y="279"/>
                    <a:pt x="691" y="279"/>
                    <a:pt x="691" y="265"/>
                  </a:cubicBezTo>
                  <a:cubicBezTo>
                    <a:pt x="691" y="235"/>
                    <a:pt x="691" y="235"/>
                    <a:pt x="706" y="235"/>
                  </a:cubicBezTo>
                  <a:cubicBezTo>
                    <a:pt x="720" y="235"/>
                    <a:pt x="720" y="250"/>
                    <a:pt x="735" y="265"/>
                  </a:cubicBezTo>
                  <a:close/>
                  <a:moveTo>
                    <a:pt x="559" y="1542"/>
                  </a:moveTo>
                  <a:cubicBezTo>
                    <a:pt x="544" y="1557"/>
                    <a:pt x="529" y="1571"/>
                    <a:pt x="515" y="1571"/>
                  </a:cubicBezTo>
                  <a:cubicBezTo>
                    <a:pt x="500" y="1571"/>
                    <a:pt x="500" y="1557"/>
                    <a:pt x="500" y="1542"/>
                  </a:cubicBezTo>
                  <a:cubicBezTo>
                    <a:pt x="515" y="1527"/>
                    <a:pt x="529" y="1513"/>
                    <a:pt x="559" y="1513"/>
                  </a:cubicBezTo>
                  <a:cubicBezTo>
                    <a:pt x="573" y="1513"/>
                    <a:pt x="573" y="1527"/>
                    <a:pt x="559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8752347" y="1432794"/>
              <a:ext cx="40040" cy="93512"/>
            </a:xfrm>
            <a:custGeom>
              <a:avLst/>
              <a:gdLst/>
              <a:ahLst/>
              <a:cxnLst/>
              <a:rect l="l" t="t" r="r" b="b"/>
              <a:pathLst>
                <a:path w="1264" h="2952" extrusionOk="0">
                  <a:moveTo>
                    <a:pt x="500" y="74"/>
                  </a:moveTo>
                  <a:cubicBezTo>
                    <a:pt x="500" y="89"/>
                    <a:pt x="456" y="103"/>
                    <a:pt x="397" y="103"/>
                  </a:cubicBezTo>
                  <a:cubicBezTo>
                    <a:pt x="353" y="103"/>
                    <a:pt x="309" y="118"/>
                    <a:pt x="294" y="147"/>
                  </a:cubicBezTo>
                  <a:cubicBezTo>
                    <a:pt x="280" y="191"/>
                    <a:pt x="250" y="235"/>
                    <a:pt x="221" y="279"/>
                  </a:cubicBezTo>
                  <a:cubicBezTo>
                    <a:pt x="177" y="309"/>
                    <a:pt x="162" y="353"/>
                    <a:pt x="148" y="397"/>
                  </a:cubicBezTo>
                  <a:cubicBezTo>
                    <a:pt x="148" y="456"/>
                    <a:pt x="118" y="514"/>
                    <a:pt x="89" y="558"/>
                  </a:cubicBezTo>
                  <a:cubicBezTo>
                    <a:pt x="30" y="646"/>
                    <a:pt x="1" y="735"/>
                    <a:pt x="15" y="837"/>
                  </a:cubicBezTo>
                  <a:cubicBezTo>
                    <a:pt x="15" y="881"/>
                    <a:pt x="15" y="940"/>
                    <a:pt x="30" y="999"/>
                  </a:cubicBezTo>
                  <a:cubicBezTo>
                    <a:pt x="59" y="984"/>
                    <a:pt x="89" y="969"/>
                    <a:pt x="118" y="955"/>
                  </a:cubicBezTo>
                  <a:cubicBezTo>
                    <a:pt x="148" y="925"/>
                    <a:pt x="177" y="911"/>
                    <a:pt x="177" y="925"/>
                  </a:cubicBezTo>
                  <a:cubicBezTo>
                    <a:pt x="177" y="940"/>
                    <a:pt x="148" y="969"/>
                    <a:pt x="103" y="999"/>
                  </a:cubicBezTo>
                  <a:cubicBezTo>
                    <a:pt x="74" y="1013"/>
                    <a:pt x="30" y="1102"/>
                    <a:pt x="89" y="1072"/>
                  </a:cubicBezTo>
                  <a:cubicBezTo>
                    <a:pt x="103" y="1072"/>
                    <a:pt x="103" y="1058"/>
                    <a:pt x="103" y="1043"/>
                  </a:cubicBezTo>
                  <a:cubicBezTo>
                    <a:pt x="103" y="1028"/>
                    <a:pt x="118" y="1028"/>
                    <a:pt x="133" y="1058"/>
                  </a:cubicBezTo>
                  <a:cubicBezTo>
                    <a:pt x="162" y="1072"/>
                    <a:pt x="177" y="1087"/>
                    <a:pt x="133" y="1116"/>
                  </a:cubicBezTo>
                  <a:cubicBezTo>
                    <a:pt x="103" y="1146"/>
                    <a:pt x="89" y="1146"/>
                    <a:pt x="74" y="1116"/>
                  </a:cubicBezTo>
                  <a:cubicBezTo>
                    <a:pt x="30" y="1058"/>
                    <a:pt x="15" y="1160"/>
                    <a:pt x="30" y="1336"/>
                  </a:cubicBezTo>
                  <a:cubicBezTo>
                    <a:pt x="45" y="1439"/>
                    <a:pt x="59" y="1542"/>
                    <a:pt x="45" y="1630"/>
                  </a:cubicBezTo>
                  <a:cubicBezTo>
                    <a:pt x="45" y="1733"/>
                    <a:pt x="45" y="1733"/>
                    <a:pt x="103" y="1718"/>
                  </a:cubicBezTo>
                  <a:cubicBezTo>
                    <a:pt x="162" y="1703"/>
                    <a:pt x="162" y="1718"/>
                    <a:pt x="162" y="1718"/>
                  </a:cubicBezTo>
                  <a:cubicBezTo>
                    <a:pt x="162" y="1718"/>
                    <a:pt x="162" y="1777"/>
                    <a:pt x="162" y="1806"/>
                  </a:cubicBezTo>
                  <a:cubicBezTo>
                    <a:pt x="162" y="1880"/>
                    <a:pt x="162" y="1880"/>
                    <a:pt x="103" y="1821"/>
                  </a:cubicBezTo>
                  <a:cubicBezTo>
                    <a:pt x="45" y="1762"/>
                    <a:pt x="59" y="1792"/>
                    <a:pt x="74" y="2100"/>
                  </a:cubicBezTo>
                  <a:cubicBezTo>
                    <a:pt x="74" y="2217"/>
                    <a:pt x="89" y="2349"/>
                    <a:pt x="133" y="2452"/>
                  </a:cubicBezTo>
                  <a:cubicBezTo>
                    <a:pt x="148" y="2467"/>
                    <a:pt x="148" y="2482"/>
                    <a:pt x="133" y="2496"/>
                  </a:cubicBezTo>
                  <a:cubicBezTo>
                    <a:pt x="133" y="2511"/>
                    <a:pt x="133" y="2540"/>
                    <a:pt x="162" y="2570"/>
                  </a:cubicBezTo>
                  <a:cubicBezTo>
                    <a:pt x="192" y="2599"/>
                    <a:pt x="206" y="2628"/>
                    <a:pt x="177" y="2643"/>
                  </a:cubicBezTo>
                  <a:cubicBezTo>
                    <a:pt x="148" y="2658"/>
                    <a:pt x="148" y="2672"/>
                    <a:pt x="177" y="2731"/>
                  </a:cubicBezTo>
                  <a:cubicBezTo>
                    <a:pt x="206" y="2775"/>
                    <a:pt x="236" y="2790"/>
                    <a:pt x="250" y="2790"/>
                  </a:cubicBezTo>
                  <a:cubicBezTo>
                    <a:pt x="280" y="2805"/>
                    <a:pt x="324" y="2819"/>
                    <a:pt x="338" y="2849"/>
                  </a:cubicBezTo>
                  <a:cubicBezTo>
                    <a:pt x="368" y="2893"/>
                    <a:pt x="412" y="2907"/>
                    <a:pt x="441" y="2907"/>
                  </a:cubicBezTo>
                  <a:cubicBezTo>
                    <a:pt x="471" y="2893"/>
                    <a:pt x="485" y="2907"/>
                    <a:pt x="471" y="2922"/>
                  </a:cubicBezTo>
                  <a:cubicBezTo>
                    <a:pt x="456" y="2937"/>
                    <a:pt x="471" y="2951"/>
                    <a:pt x="515" y="2937"/>
                  </a:cubicBezTo>
                  <a:cubicBezTo>
                    <a:pt x="559" y="2937"/>
                    <a:pt x="617" y="2922"/>
                    <a:pt x="661" y="2922"/>
                  </a:cubicBezTo>
                  <a:cubicBezTo>
                    <a:pt x="749" y="2922"/>
                    <a:pt x="808" y="2878"/>
                    <a:pt x="867" y="2819"/>
                  </a:cubicBezTo>
                  <a:cubicBezTo>
                    <a:pt x="999" y="2702"/>
                    <a:pt x="1102" y="2555"/>
                    <a:pt x="1161" y="2379"/>
                  </a:cubicBezTo>
                  <a:cubicBezTo>
                    <a:pt x="1219" y="2232"/>
                    <a:pt x="1234" y="2188"/>
                    <a:pt x="1205" y="2159"/>
                  </a:cubicBezTo>
                  <a:cubicBezTo>
                    <a:pt x="1175" y="2129"/>
                    <a:pt x="1161" y="2085"/>
                    <a:pt x="1146" y="2056"/>
                  </a:cubicBezTo>
                  <a:cubicBezTo>
                    <a:pt x="1146" y="1997"/>
                    <a:pt x="1146" y="1982"/>
                    <a:pt x="1175" y="2012"/>
                  </a:cubicBezTo>
                  <a:cubicBezTo>
                    <a:pt x="1190" y="2026"/>
                    <a:pt x="1205" y="2026"/>
                    <a:pt x="1234" y="2026"/>
                  </a:cubicBezTo>
                  <a:cubicBezTo>
                    <a:pt x="1263" y="1997"/>
                    <a:pt x="1263" y="1836"/>
                    <a:pt x="1234" y="1792"/>
                  </a:cubicBezTo>
                  <a:cubicBezTo>
                    <a:pt x="1190" y="1748"/>
                    <a:pt x="1205" y="1748"/>
                    <a:pt x="1234" y="1733"/>
                  </a:cubicBezTo>
                  <a:cubicBezTo>
                    <a:pt x="1249" y="1718"/>
                    <a:pt x="1249" y="1703"/>
                    <a:pt x="1234" y="1703"/>
                  </a:cubicBezTo>
                  <a:cubicBezTo>
                    <a:pt x="1219" y="1703"/>
                    <a:pt x="1205" y="1674"/>
                    <a:pt x="1190" y="1645"/>
                  </a:cubicBezTo>
                  <a:cubicBezTo>
                    <a:pt x="1175" y="1615"/>
                    <a:pt x="1190" y="1601"/>
                    <a:pt x="1219" y="1630"/>
                  </a:cubicBezTo>
                  <a:cubicBezTo>
                    <a:pt x="1249" y="1645"/>
                    <a:pt x="1263" y="1483"/>
                    <a:pt x="1205" y="1072"/>
                  </a:cubicBezTo>
                  <a:cubicBezTo>
                    <a:pt x="1072" y="382"/>
                    <a:pt x="1043" y="250"/>
                    <a:pt x="926" y="250"/>
                  </a:cubicBezTo>
                  <a:cubicBezTo>
                    <a:pt x="882" y="250"/>
                    <a:pt x="867" y="250"/>
                    <a:pt x="882" y="235"/>
                  </a:cubicBezTo>
                  <a:cubicBezTo>
                    <a:pt x="896" y="221"/>
                    <a:pt x="882" y="191"/>
                    <a:pt x="838" y="162"/>
                  </a:cubicBezTo>
                  <a:cubicBezTo>
                    <a:pt x="808" y="147"/>
                    <a:pt x="793" y="118"/>
                    <a:pt x="779" y="74"/>
                  </a:cubicBezTo>
                  <a:cubicBezTo>
                    <a:pt x="764" y="59"/>
                    <a:pt x="749" y="30"/>
                    <a:pt x="720" y="30"/>
                  </a:cubicBezTo>
                  <a:cubicBezTo>
                    <a:pt x="705" y="30"/>
                    <a:pt x="705" y="45"/>
                    <a:pt x="705" y="74"/>
                  </a:cubicBezTo>
                  <a:cubicBezTo>
                    <a:pt x="720" y="103"/>
                    <a:pt x="705" y="118"/>
                    <a:pt x="705" y="118"/>
                  </a:cubicBezTo>
                  <a:cubicBezTo>
                    <a:pt x="691" y="118"/>
                    <a:pt x="676" y="89"/>
                    <a:pt x="661" y="59"/>
                  </a:cubicBezTo>
                  <a:cubicBezTo>
                    <a:pt x="632" y="0"/>
                    <a:pt x="515" y="0"/>
                    <a:pt x="500" y="59"/>
                  </a:cubicBezTo>
                  <a:close/>
                  <a:moveTo>
                    <a:pt x="441" y="250"/>
                  </a:moveTo>
                  <a:cubicBezTo>
                    <a:pt x="441" y="265"/>
                    <a:pt x="412" y="265"/>
                    <a:pt x="397" y="279"/>
                  </a:cubicBezTo>
                  <a:cubicBezTo>
                    <a:pt x="382" y="279"/>
                    <a:pt x="382" y="265"/>
                    <a:pt x="382" y="250"/>
                  </a:cubicBezTo>
                  <a:cubicBezTo>
                    <a:pt x="397" y="235"/>
                    <a:pt x="412" y="221"/>
                    <a:pt x="441" y="221"/>
                  </a:cubicBezTo>
                  <a:cubicBezTo>
                    <a:pt x="456" y="221"/>
                    <a:pt x="456" y="235"/>
                    <a:pt x="441" y="250"/>
                  </a:cubicBezTo>
                  <a:close/>
                  <a:moveTo>
                    <a:pt x="867" y="368"/>
                  </a:moveTo>
                  <a:cubicBezTo>
                    <a:pt x="852" y="382"/>
                    <a:pt x="838" y="397"/>
                    <a:pt x="808" y="412"/>
                  </a:cubicBezTo>
                  <a:cubicBezTo>
                    <a:pt x="779" y="412"/>
                    <a:pt x="764" y="397"/>
                    <a:pt x="764" y="338"/>
                  </a:cubicBezTo>
                  <a:cubicBezTo>
                    <a:pt x="764" y="294"/>
                    <a:pt x="764" y="279"/>
                    <a:pt x="823" y="294"/>
                  </a:cubicBezTo>
                  <a:cubicBezTo>
                    <a:pt x="882" y="323"/>
                    <a:pt x="882" y="353"/>
                    <a:pt x="867" y="368"/>
                  </a:cubicBezTo>
                  <a:close/>
                  <a:moveTo>
                    <a:pt x="1043" y="412"/>
                  </a:moveTo>
                  <a:cubicBezTo>
                    <a:pt x="1043" y="426"/>
                    <a:pt x="1043" y="441"/>
                    <a:pt x="1028" y="441"/>
                  </a:cubicBezTo>
                  <a:cubicBezTo>
                    <a:pt x="999" y="441"/>
                    <a:pt x="999" y="426"/>
                    <a:pt x="999" y="412"/>
                  </a:cubicBezTo>
                  <a:cubicBezTo>
                    <a:pt x="999" y="397"/>
                    <a:pt x="999" y="382"/>
                    <a:pt x="1028" y="382"/>
                  </a:cubicBezTo>
                  <a:cubicBezTo>
                    <a:pt x="1028" y="382"/>
                    <a:pt x="1043" y="397"/>
                    <a:pt x="1043" y="412"/>
                  </a:cubicBezTo>
                  <a:close/>
                  <a:moveTo>
                    <a:pt x="984" y="646"/>
                  </a:moveTo>
                  <a:cubicBezTo>
                    <a:pt x="970" y="676"/>
                    <a:pt x="955" y="690"/>
                    <a:pt x="955" y="690"/>
                  </a:cubicBezTo>
                  <a:cubicBezTo>
                    <a:pt x="940" y="676"/>
                    <a:pt x="955" y="646"/>
                    <a:pt x="955" y="617"/>
                  </a:cubicBezTo>
                  <a:cubicBezTo>
                    <a:pt x="955" y="602"/>
                    <a:pt x="984" y="588"/>
                    <a:pt x="984" y="588"/>
                  </a:cubicBezTo>
                  <a:cubicBezTo>
                    <a:pt x="984" y="602"/>
                    <a:pt x="984" y="632"/>
                    <a:pt x="970" y="646"/>
                  </a:cubicBezTo>
                  <a:close/>
                  <a:moveTo>
                    <a:pt x="735" y="1102"/>
                  </a:moveTo>
                  <a:cubicBezTo>
                    <a:pt x="735" y="1116"/>
                    <a:pt x="735" y="1131"/>
                    <a:pt x="705" y="1131"/>
                  </a:cubicBezTo>
                  <a:cubicBezTo>
                    <a:pt x="676" y="1131"/>
                    <a:pt x="661" y="1116"/>
                    <a:pt x="661" y="1102"/>
                  </a:cubicBezTo>
                  <a:cubicBezTo>
                    <a:pt x="661" y="1087"/>
                    <a:pt x="676" y="1072"/>
                    <a:pt x="691" y="1072"/>
                  </a:cubicBezTo>
                  <a:cubicBezTo>
                    <a:pt x="705" y="1087"/>
                    <a:pt x="720" y="1087"/>
                    <a:pt x="720" y="1102"/>
                  </a:cubicBezTo>
                  <a:close/>
                  <a:moveTo>
                    <a:pt x="1131" y="1351"/>
                  </a:moveTo>
                  <a:cubicBezTo>
                    <a:pt x="1116" y="1366"/>
                    <a:pt x="1102" y="1395"/>
                    <a:pt x="1116" y="1425"/>
                  </a:cubicBezTo>
                  <a:cubicBezTo>
                    <a:pt x="1116" y="1439"/>
                    <a:pt x="1116" y="1469"/>
                    <a:pt x="1102" y="1483"/>
                  </a:cubicBezTo>
                  <a:cubicBezTo>
                    <a:pt x="1087" y="1483"/>
                    <a:pt x="1072" y="1513"/>
                    <a:pt x="1087" y="1542"/>
                  </a:cubicBezTo>
                  <a:cubicBezTo>
                    <a:pt x="1102" y="1571"/>
                    <a:pt x="1087" y="1571"/>
                    <a:pt x="1072" y="1542"/>
                  </a:cubicBezTo>
                  <a:cubicBezTo>
                    <a:pt x="1043" y="1513"/>
                    <a:pt x="1014" y="1469"/>
                    <a:pt x="970" y="1425"/>
                  </a:cubicBezTo>
                  <a:cubicBezTo>
                    <a:pt x="940" y="1395"/>
                    <a:pt x="926" y="1366"/>
                    <a:pt x="911" y="1322"/>
                  </a:cubicBezTo>
                  <a:cubicBezTo>
                    <a:pt x="911" y="1307"/>
                    <a:pt x="926" y="1322"/>
                    <a:pt x="940" y="1336"/>
                  </a:cubicBezTo>
                  <a:cubicBezTo>
                    <a:pt x="970" y="1366"/>
                    <a:pt x="984" y="1380"/>
                    <a:pt x="1043" y="1336"/>
                  </a:cubicBezTo>
                  <a:cubicBezTo>
                    <a:pt x="1116" y="1307"/>
                    <a:pt x="1131" y="1292"/>
                    <a:pt x="1146" y="1322"/>
                  </a:cubicBezTo>
                  <a:cubicBezTo>
                    <a:pt x="1161" y="1336"/>
                    <a:pt x="1161" y="1351"/>
                    <a:pt x="1131" y="1366"/>
                  </a:cubicBezTo>
                  <a:close/>
                  <a:moveTo>
                    <a:pt x="1102" y="1748"/>
                  </a:moveTo>
                  <a:cubicBezTo>
                    <a:pt x="1102" y="1777"/>
                    <a:pt x="1087" y="1792"/>
                    <a:pt x="1058" y="1777"/>
                  </a:cubicBezTo>
                  <a:cubicBezTo>
                    <a:pt x="1043" y="1777"/>
                    <a:pt x="1028" y="1762"/>
                    <a:pt x="1028" y="1733"/>
                  </a:cubicBezTo>
                  <a:cubicBezTo>
                    <a:pt x="1028" y="1718"/>
                    <a:pt x="1043" y="1689"/>
                    <a:pt x="1058" y="1703"/>
                  </a:cubicBezTo>
                  <a:cubicBezTo>
                    <a:pt x="1087" y="1703"/>
                    <a:pt x="1102" y="1718"/>
                    <a:pt x="1102" y="1748"/>
                  </a:cubicBezTo>
                  <a:close/>
                  <a:moveTo>
                    <a:pt x="294" y="1748"/>
                  </a:moveTo>
                  <a:cubicBezTo>
                    <a:pt x="294" y="1762"/>
                    <a:pt x="280" y="1777"/>
                    <a:pt x="265" y="1777"/>
                  </a:cubicBezTo>
                  <a:cubicBezTo>
                    <a:pt x="250" y="1777"/>
                    <a:pt x="250" y="1762"/>
                    <a:pt x="265" y="1748"/>
                  </a:cubicBezTo>
                  <a:cubicBezTo>
                    <a:pt x="265" y="1733"/>
                    <a:pt x="280" y="1718"/>
                    <a:pt x="294" y="1718"/>
                  </a:cubicBezTo>
                  <a:cubicBezTo>
                    <a:pt x="294" y="1718"/>
                    <a:pt x="294" y="1733"/>
                    <a:pt x="294" y="1748"/>
                  </a:cubicBezTo>
                  <a:close/>
                  <a:moveTo>
                    <a:pt x="471" y="2115"/>
                  </a:moveTo>
                  <a:cubicBezTo>
                    <a:pt x="471" y="2129"/>
                    <a:pt x="471" y="2144"/>
                    <a:pt x="456" y="2144"/>
                  </a:cubicBezTo>
                  <a:cubicBezTo>
                    <a:pt x="441" y="2144"/>
                    <a:pt x="426" y="2129"/>
                    <a:pt x="426" y="2115"/>
                  </a:cubicBezTo>
                  <a:cubicBezTo>
                    <a:pt x="412" y="2100"/>
                    <a:pt x="426" y="2085"/>
                    <a:pt x="441" y="2085"/>
                  </a:cubicBezTo>
                  <a:cubicBezTo>
                    <a:pt x="441" y="2085"/>
                    <a:pt x="456" y="2100"/>
                    <a:pt x="456" y="2100"/>
                  </a:cubicBezTo>
                  <a:close/>
                  <a:moveTo>
                    <a:pt x="500" y="2335"/>
                  </a:moveTo>
                  <a:cubicBezTo>
                    <a:pt x="485" y="2364"/>
                    <a:pt x="471" y="2364"/>
                    <a:pt x="471" y="2335"/>
                  </a:cubicBezTo>
                  <a:cubicBezTo>
                    <a:pt x="471" y="2320"/>
                    <a:pt x="500" y="2261"/>
                    <a:pt x="515" y="2291"/>
                  </a:cubicBezTo>
                  <a:cubicBezTo>
                    <a:pt x="544" y="2305"/>
                    <a:pt x="515" y="2320"/>
                    <a:pt x="485" y="2335"/>
                  </a:cubicBezTo>
                  <a:close/>
                  <a:moveTo>
                    <a:pt x="559" y="2526"/>
                  </a:moveTo>
                  <a:cubicBezTo>
                    <a:pt x="500" y="2570"/>
                    <a:pt x="471" y="2555"/>
                    <a:pt x="515" y="2496"/>
                  </a:cubicBezTo>
                  <a:cubicBezTo>
                    <a:pt x="544" y="2467"/>
                    <a:pt x="573" y="2467"/>
                    <a:pt x="588" y="2467"/>
                  </a:cubicBezTo>
                  <a:cubicBezTo>
                    <a:pt x="603" y="2482"/>
                    <a:pt x="588" y="2496"/>
                    <a:pt x="559" y="2526"/>
                  </a:cubicBezTo>
                  <a:close/>
                  <a:moveTo>
                    <a:pt x="823" y="2731"/>
                  </a:moveTo>
                  <a:cubicBezTo>
                    <a:pt x="823" y="2790"/>
                    <a:pt x="808" y="2805"/>
                    <a:pt x="779" y="2790"/>
                  </a:cubicBezTo>
                  <a:cubicBezTo>
                    <a:pt x="749" y="2790"/>
                    <a:pt x="735" y="2775"/>
                    <a:pt x="779" y="2702"/>
                  </a:cubicBezTo>
                  <a:cubicBezTo>
                    <a:pt x="823" y="2628"/>
                    <a:pt x="823" y="2628"/>
                    <a:pt x="823" y="2731"/>
                  </a:cubicBezTo>
                  <a:close/>
                  <a:moveTo>
                    <a:pt x="485" y="2805"/>
                  </a:moveTo>
                  <a:cubicBezTo>
                    <a:pt x="456" y="2849"/>
                    <a:pt x="426" y="2834"/>
                    <a:pt x="456" y="2775"/>
                  </a:cubicBezTo>
                  <a:cubicBezTo>
                    <a:pt x="456" y="2746"/>
                    <a:pt x="485" y="2731"/>
                    <a:pt x="500" y="2746"/>
                  </a:cubicBezTo>
                  <a:cubicBezTo>
                    <a:pt x="500" y="2760"/>
                    <a:pt x="515" y="2760"/>
                    <a:pt x="485" y="27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8822576" y="1436975"/>
              <a:ext cx="32121" cy="90249"/>
            </a:xfrm>
            <a:custGeom>
              <a:avLst/>
              <a:gdLst/>
              <a:ahLst/>
              <a:cxnLst/>
              <a:rect l="l" t="t" r="r" b="b"/>
              <a:pathLst>
                <a:path w="1014" h="2849" extrusionOk="0">
                  <a:moveTo>
                    <a:pt x="470" y="15"/>
                  </a:moveTo>
                  <a:cubicBezTo>
                    <a:pt x="426" y="30"/>
                    <a:pt x="397" y="59"/>
                    <a:pt x="382" y="89"/>
                  </a:cubicBezTo>
                  <a:cubicBezTo>
                    <a:pt x="368" y="133"/>
                    <a:pt x="353" y="147"/>
                    <a:pt x="294" y="133"/>
                  </a:cubicBezTo>
                  <a:cubicBezTo>
                    <a:pt x="162" y="103"/>
                    <a:pt x="59" y="294"/>
                    <a:pt x="30" y="647"/>
                  </a:cubicBezTo>
                  <a:cubicBezTo>
                    <a:pt x="1" y="970"/>
                    <a:pt x="15" y="1293"/>
                    <a:pt x="45" y="1616"/>
                  </a:cubicBezTo>
                  <a:cubicBezTo>
                    <a:pt x="59" y="1762"/>
                    <a:pt x="59" y="1924"/>
                    <a:pt x="59" y="2085"/>
                  </a:cubicBezTo>
                  <a:cubicBezTo>
                    <a:pt x="30" y="2173"/>
                    <a:pt x="45" y="2276"/>
                    <a:pt x="74" y="2379"/>
                  </a:cubicBezTo>
                  <a:cubicBezTo>
                    <a:pt x="89" y="2408"/>
                    <a:pt x="103" y="2452"/>
                    <a:pt x="89" y="2482"/>
                  </a:cubicBezTo>
                  <a:cubicBezTo>
                    <a:pt x="74" y="2526"/>
                    <a:pt x="162" y="2643"/>
                    <a:pt x="206" y="2643"/>
                  </a:cubicBezTo>
                  <a:cubicBezTo>
                    <a:pt x="221" y="2643"/>
                    <a:pt x="235" y="2658"/>
                    <a:pt x="221" y="2673"/>
                  </a:cubicBezTo>
                  <a:cubicBezTo>
                    <a:pt x="221" y="2702"/>
                    <a:pt x="235" y="2731"/>
                    <a:pt x="250" y="2761"/>
                  </a:cubicBezTo>
                  <a:cubicBezTo>
                    <a:pt x="294" y="2819"/>
                    <a:pt x="294" y="2819"/>
                    <a:pt x="353" y="2761"/>
                  </a:cubicBezTo>
                  <a:cubicBezTo>
                    <a:pt x="412" y="2702"/>
                    <a:pt x="412" y="2717"/>
                    <a:pt x="412" y="2746"/>
                  </a:cubicBezTo>
                  <a:cubicBezTo>
                    <a:pt x="397" y="2761"/>
                    <a:pt x="382" y="2790"/>
                    <a:pt x="368" y="2790"/>
                  </a:cubicBezTo>
                  <a:cubicBezTo>
                    <a:pt x="338" y="2805"/>
                    <a:pt x="324" y="2819"/>
                    <a:pt x="324" y="2834"/>
                  </a:cubicBezTo>
                  <a:cubicBezTo>
                    <a:pt x="324" y="2849"/>
                    <a:pt x="338" y="2849"/>
                    <a:pt x="368" y="2834"/>
                  </a:cubicBezTo>
                  <a:cubicBezTo>
                    <a:pt x="412" y="2819"/>
                    <a:pt x="456" y="2819"/>
                    <a:pt x="485" y="2819"/>
                  </a:cubicBezTo>
                  <a:cubicBezTo>
                    <a:pt x="632" y="2775"/>
                    <a:pt x="749" y="2673"/>
                    <a:pt x="823" y="2555"/>
                  </a:cubicBezTo>
                  <a:cubicBezTo>
                    <a:pt x="823" y="2540"/>
                    <a:pt x="837" y="2511"/>
                    <a:pt x="867" y="2496"/>
                  </a:cubicBezTo>
                  <a:cubicBezTo>
                    <a:pt x="940" y="2452"/>
                    <a:pt x="969" y="2217"/>
                    <a:pt x="999" y="1204"/>
                  </a:cubicBezTo>
                  <a:cubicBezTo>
                    <a:pt x="999" y="984"/>
                    <a:pt x="999" y="911"/>
                    <a:pt x="984" y="926"/>
                  </a:cubicBezTo>
                  <a:cubicBezTo>
                    <a:pt x="955" y="940"/>
                    <a:pt x="955" y="926"/>
                    <a:pt x="969" y="896"/>
                  </a:cubicBezTo>
                  <a:cubicBezTo>
                    <a:pt x="999" y="808"/>
                    <a:pt x="999" y="705"/>
                    <a:pt x="1014" y="617"/>
                  </a:cubicBezTo>
                  <a:cubicBezTo>
                    <a:pt x="1014" y="412"/>
                    <a:pt x="1014" y="382"/>
                    <a:pt x="955" y="324"/>
                  </a:cubicBezTo>
                  <a:cubicBezTo>
                    <a:pt x="896" y="250"/>
                    <a:pt x="881" y="250"/>
                    <a:pt x="867" y="280"/>
                  </a:cubicBezTo>
                  <a:cubicBezTo>
                    <a:pt x="867" y="309"/>
                    <a:pt x="852" y="294"/>
                    <a:pt x="852" y="265"/>
                  </a:cubicBezTo>
                  <a:cubicBezTo>
                    <a:pt x="852" y="206"/>
                    <a:pt x="749" y="103"/>
                    <a:pt x="632" y="45"/>
                  </a:cubicBezTo>
                  <a:cubicBezTo>
                    <a:pt x="602" y="30"/>
                    <a:pt x="573" y="15"/>
                    <a:pt x="544" y="1"/>
                  </a:cubicBezTo>
                  <a:cubicBezTo>
                    <a:pt x="514" y="1"/>
                    <a:pt x="485" y="15"/>
                    <a:pt x="470" y="15"/>
                  </a:cubicBezTo>
                  <a:close/>
                  <a:moveTo>
                    <a:pt x="632" y="382"/>
                  </a:moveTo>
                  <a:cubicBezTo>
                    <a:pt x="632" y="397"/>
                    <a:pt x="602" y="412"/>
                    <a:pt x="588" y="412"/>
                  </a:cubicBezTo>
                  <a:cubicBezTo>
                    <a:pt x="558" y="412"/>
                    <a:pt x="544" y="412"/>
                    <a:pt x="588" y="382"/>
                  </a:cubicBezTo>
                  <a:cubicBezTo>
                    <a:pt x="632" y="368"/>
                    <a:pt x="632" y="353"/>
                    <a:pt x="632" y="397"/>
                  </a:cubicBezTo>
                  <a:close/>
                  <a:moveTo>
                    <a:pt x="382" y="705"/>
                  </a:moveTo>
                  <a:cubicBezTo>
                    <a:pt x="382" y="720"/>
                    <a:pt x="353" y="735"/>
                    <a:pt x="338" y="735"/>
                  </a:cubicBezTo>
                  <a:cubicBezTo>
                    <a:pt x="309" y="735"/>
                    <a:pt x="294" y="735"/>
                    <a:pt x="338" y="705"/>
                  </a:cubicBezTo>
                  <a:cubicBezTo>
                    <a:pt x="382" y="676"/>
                    <a:pt x="382" y="661"/>
                    <a:pt x="382" y="705"/>
                  </a:cubicBezTo>
                  <a:close/>
                  <a:moveTo>
                    <a:pt x="793" y="823"/>
                  </a:moveTo>
                  <a:cubicBezTo>
                    <a:pt x="793" y="837"/>
                    <a:pt x="764" y="837"/>
                    <a:pt x="764" y="793"/>
                  </a:cubicBezTo>
                  <a:cubicBezTo>
                    <a:pt x="764" y="764"/>
                    <a:pt x="764" y="749"/>
                    <a:pt x="779" y="764"/>
                  </a:cubicBezTo>
                  <a:cubicBezTo>
                    <a:pt x="793" y="779"/>
                    <a:pt x="793" y="793"/>
                    <a:pt x="793" y="808"/>
                  </a:cubicBezTo>
                  <a:close/>
                  <a:moveTo>
                    <a:pt x="573" y="1498"/>
                  </a:moveTo>
                  <a:cubicBezTo>
                    <a:pt x="500" y="1513"/>
                    <a:pt x="470" y="1498"/>
                    <a:pt x="500" y="1454"/>
                  </a:cubicBezTo>
                  <a:cubicBezTo>
                    <a:pt x="529" y="1410"/>
                    <a:pt x="544" y="1439"/>
                    <a:pt x="588" y="1454"/>
                  </a:cubicBezTo>
                  <a:lnTo>
                    <a:pt x="647" y="1483"/>
                  </a:lnTo>
                  <a:close/>
                  <a:moveTo>
                    <a:pt x="867" y="1469"/>
                  </a:moveTo>
                  <a:cubicBezTo>
                    <a:pt x="852" y="1483"/>
                    <a:pt x="837" y="1498"/>
                    <a:pt x="823" y="1498"/>
                  </a:cubicBezTo>
                  <a:cubicBezTo>
                    <a:pt x="808" y="1498"/>
                    <a:pt x="808" y="1483"/>
                    <a:pt x="823" y="1469"/>
                  </a:cubicBezTo>
                  <a:cubicBezTo>
                    <a:pt x="823" y="1439"/>
                    <a:pt x="896" y="1439"/>
                    <a:pt x="867" y="1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5"/>
            <p:cNvSpPr/>
            <p:nvPr/>
          </p:nvSpPr>
          <p:spPr>
            <a:xfrm>
              <a:off x="8590063" y="1462570"/>
              <a:ext cx="2819" cy="950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29" y="15"/>
                  </a:moveTo>
                  <a:cubicBezTo>
                    <a:pt x="44" y="29"/>
                    <a:pt x="59" y="29"/>
                    <a:pt x="73" y="15"/>
                  </a:cubicBezTo>
                  <a:cubicBezTo>
                    <a:pt x="88" y="15"/>
                    <a:pt x="73" y="0"/>
                    <a:pt x="44" y="0"/>
                  </a:cubicBezTo>
                  <a:cubicBezTo>
                    <a:pt x="0" y="15"/>
                    <a:pt x="0" y="15"/>
                    <a:pt x="29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8566812" y="1462570"/>
              <a:ext cx="40009" cy="69786"/>
            </a:xfrm>
            <a:custGeom>
              <a:avLst/>
              <a:gdLst/>
              <a:ahLst/>
              <a:cxnLst/>
              <a:rect l="l" t="t" r="r" b="b"/>
              <a:pathLst>
                <a:path w="1263" h="2203" extrusionOk="0">
                  <a:moveTo>
                    <a:pt x="822" y="73"/>
                  </a:moveTo>
                  <a:cubicBezTo>
                    <a:pt x="807" y="147"/>
                    <a:pt x="793" y="147"/>
                    <a:pt x="749" y="73"/>
                  </a:cubicBezTo>
                  <a:cubicBezTo>
                    <a:pt x="705" y="15"/>
                    <a:pt x="705" y="29"/>
                    <a:pt x="646" y="59"/>
                  </a:cubicBezTo>
                  <a:cubicBezTo>
                    <a:pt x="631" y="88"/>
                    <a:pt x="602" y="88"/>
                    <a:pt x="573" y="88"/>
                  </a:cubicBezTo>
                  <a:cubicBezTo>
                    <a:pt x="543" y="59"/>
                    <a:pt x="426" y="132"/>
                    <a:pt x="308" y="220"/>
                  </a:cubicBezTo>
                  <a:cubicBezTo>
                    <a:pt x="220" y="294"/>
                    <a:pt x="220" y="294"/>
                    <a:pt x="279" y="323"/>
                  </a:cubicBezTo>
                  <a:cubicBezTo>
                    <a:pt x="323" y="367"/>
                    <a:pt x="308" y="367"/>
                    <a:pt x="294" y="382"/>
                  </a:cubicBezTo>
                  <a:cubicBezTo>
                    <a:pt x="279" y="396"/>
                    <a:pt x="250" y="396"/>
                    <a:pt x="235" y="382"/>
                  </a:cubicBezTo>
                  <a:cubicBezTo>
                    <a:pt x="206" y="367"/>
                    <a:pt x="162" y="455"/>
                    <a:pt x="132" y="587"/>
                  </a:cubicBezTo>
                  <a:cubicBezTo>
                    <a:pt x="132" y="646"/>
                    <a:pt x="117" y="734"/>
                    <a:pt x="103" y="793"/>
                  </a:cubicBezTo>
                  <a:cubicBezTo>
                    <a:pt x="59" y="969"/>
                    <a:pt x="29" y="1145"/>
                    <a:pt x="15" y="1336"/>
                  </a:cubicBezTo>
                  <a:cubicBezTo>
                    <a:pt x="15" y="1409"/>
                    <a:pt x="15" y="1498"/>
                    <a:pt x="0" y="1527"/>
                  </a:cubicBezTo>
                  <a:cubicBezTo>
                    <a:pt x="0" y="1630"/>
                    <a:pt x="29" y="1747"/>
                    <a:pt x="73" y="1850"/>
                  </a:cubicBezTo>
                  <a:cubicBezTo>
                    <a:pt x="88" y="1850"/>
                    <a:pt x="103" y="1835"/>
                    <a:pt x="103" y="1791"/>
                  </a:cubicBezTo>
                  <a:cubicBezTo>
                    <a:pt x="103" y="1762"/>
                    <a:pt x="103" y="1747"/>
                    <a:pt x="132" y="1762"/>
                  </a:cubicBezTo>
                  <a:cubicBezTo>
                    <a:pt x="147" y="1762"/>
                    <a:pt x="147" y="1806"/>
                    <a:pt x="132" y="1865"/>
                  </a:cubicBezTo>
                  <a:cubicBezTo>
                    <a:pt x="132" y="1909"/>
                    <a:pt x="132" y="1938"/>
                    <a:pt x="162" y="1953"/>
                  </a:cubicBezTo>
                  <a:cubicBezTo>
                    <a:pt x="191" y="1967"/>
                    <a:pt x="206" y="1982"/>
                    <a:pt x="206" y="2011"/>
                  </a:cubicBezTo>
                  <a:cubicBezTo>
                    <a:pt x="206" y="2055"/>
                    <a:pt x="294" y="2129"/>
                    <a:pt x="382" y="2143"/>
                  </a:cubicBezTo>
                  <a:cubicBezTo>
                    <a:pt x="631" y="2202"/>
                    <a:pt x="1116" y="1674"/>
                    <a:pt x="1175" y="1292"/>
                  </a:cubicBezTo>
                  <a:cubicBezTo>
                    <a:pt x="1175" y="1233"/>
                    <a:pt x="1189" y="1175"/>
                    <a:pt x="1204" y="1130"/>
                  </a:cubicBezTo>
                  <a:cubicBezTo>
                    <a:pt x="1263" y="881"/>
                    <a:pt x="1263" y="617"/>
                    <a:pt x="1233" y="352"/>
                  </a:cubicBezTo>
                  <a:cubicBezTo>
                    <a:pt x="1160" y="250"/>
                    <a:pt x="1072" y="147"/>
                    <a:pt x="954" y="73"/>
                  </a:cubicBezTo>
                  <a:cubicBezTo>
                    <a:pt x="940" y="73"/>
                    <a:pt x="925" y="73"/>
                    <a:pt x="925" y="59"/>
                  </a:cubicBezTo>
                  <a:cubicBezTo>
                    <a:pt x="925" y="0"/>
                    <a:pt x="837" y="29"/>
                    <a:pt x="822" y="73"/>
                  </a:cubicBezTo>
                  <a:close/>
                  <a:moveTo>
                    <a:pt x="338" y="543"/>
                  </a:moveTo>
                  <a:cubicBezTo>
                    <a:pt x="264" y="587"/>
                    <a:pt x="220" y="587"/>
                    <a:pt x="264" y="543"/>
                  </a:cubicBezTo>
                  <a:cubicBezTo>
                    <a:pt x="294" y="529"/>
                    <a:pt x="323" y="529"/>
                    <a:pt x="352" y="529"/>
                  </a:cubicBezTo>
                  <a:cubicBezTo>
                    <a:pt x="382" y="529"/>
                    <a:pt x="367" y="543"/>
                    <a:pt x="338" y="558"/>
                  </a:cubicBezTo>
                  <a:close/>
                  <a:moveTo>
                    <a:pt x="1145" y="1042"/>
                  </a:moveTo>
                  <a:cubicBezTo>
                    <a:pt x="1101" y="1057"/>
                    <a:pt x="1086" y="1028"/>
                    <a:pt x="1116" y="969"/>
                  </a:cubicBezTo>
                  <a:cubicBezTo>
                    <a:pt x="1130" y="925"/>
                    <a:pt x="1130" y="925"/>
                    <a:pt x="1160" y="969"/>
                  </a:cubicBezTo>
                  <a:cubicBezTo>
                    <a:pt x="1175" y="1013"/>
                    <a:pt x="1160" y="1042"/>
                    <a:pt x="1145" y="1057"/>
                  </a:cubicBezTo>
                  <a:close/>
                  <a:moveTo>
                    <a:pt x="793" y="1380"/>
                  </a:moveTo>
                  <a:cubicBezTo>
                    <a:pt x="778" y="1409"/>
                    <a:pt x="763" y="1439"/>
                    <a:pt x="734" y="1468"/>
                  </a:cubicBezTo>
                  <a:lnTo>
                    <a:pt x="690" y="1542"/>
                  </a:lnTo>
                  <a:lnTo>
                    <a:pt x="719" y="1453"/>
                  </a:lnTo>
                  <a:cubicBezTo>
                    <a:pt x="749" y="1365"/>
                    <a:pt x="793" y="1336"/>
                    <a:pt x="793" y="1395"/>
                  </a:cubicBezTo>
                  <a:close/>
                  <a:moveTo>
                    <a:pt x="103" y="1542"/>
                  </a:moveTo>
                  <a:cubicBezTo>
                    <a:pt x="88" y="1556"/>
                    <a:pt x="88" y="1571"/>
                    <a:pt x="73" y="1571"/>
                  </a:cubicBezTo>
                  <a:cubicBezTo>
                    <a:pt x="59" y="1571"/>
                    <a:pt x="44" y="1556"/>
                    <a:pt x="59" y="1542"/>
                  </a:cubicBezTo>
                  <a:cubicBezTo>
                    <a:pt x="59" y="1527"/>
                    <a:pt x="73" y="1512"/>
                    <a:pt x="88" y="1512"/>
                  </a:cubicBezTo>
                  <a:cubicBezTo>
                    <a:pt x="103" y="1512"/>
                    <a:pt x="103" y="1542"/>
                    <a:pt x="103" y="1556"/>
                  </a:cubicBezTo>
                  <a:close/>
                  <a:moveTo>
                    <a:pt x="279" y="1835"/>
                  </a:moveTo>
                  <a:cubicBezTo>
                    <a:pt x="308" y="1865"/>
                    <a:pt x="338" y="1879"/>
                    <a:pt x="323" y="1894"/>
                  </a:cubicBezTo>
                  <a:cubicBezTo>
                    <a:pt x="308" y="1894"/>
                    <a:pt x="191" y="1850"/>
                    <a:pt x="191" y="1820"/>
                  </a:cubicBezTo>
                  <a:cubicBezTo>
                    <a:pt x="191" y="1791"/>
                    <a:pt x="206" y="1791"/>
                    <a:pt x="279" y="1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8659817" y="1483478"/>
              <a:ext cx="40959" cy="90249"/>
            </a:xfrm>
            <a:custGeom>
              <a:avLst/>
              <a:gdLst/>
              <a:ahLst/>
              <a:cxnLst/>
              <a:rect l="l" t="t" r="r" b="b"/>
              <a:pathLst>
                <a:path w="1293" h="2849" extrusionOk="0">
                  <a:moveTo>
                    <a:pt x="690" y="15"/>
                  </a:moveTo>
                  <a:cubicBezTo>
                    <a:pt x="632" y="45"/>
                    <a:pt x="587" y="45"/>
                    <a:pt x="543" y="59"/>
                  </a:cubicBezTo>
                  <a:cubicBezTo>
                    <a:pt x="441" y="59"/>
                    <a:pt x="367" y="103"/>
                    <a:pt x="323" y="192"/>
                  </a:cubicBezTo>
                  <a:cubicBezTo>
                    <a:pt x="279" y="250"/>
                    <a:pt x="235" y="324"/>
                    <a:pt x="206" y="382"/>
                  </a:cubicBezTo>
                  <a:cubicBezTo>
                    <a:pt x="191" y="441"/>
                    <a:pt x="147" y="470"/>
                    <a:pt x="147" y="470"/>
                  </a:cubicBezTo>
                  <a:cubicBezTo>
                    <a:pt x="132" y="456"/>
                    <a:pt x="88" y="485"/>
                    <a:pt x="59" y="529"/>
                  </a:cubicBezTo>
                  <a:cubicBezTo>
                    <a:pt x="30" y="573"/>
                    <a:pt x="15" y="661"/>
                    <a:pt x="15" y="1028"/>
                  </a:cubicBezTo>
                  <a:cubicBezTo>
                    <a:pt x="0" y="1351"/>
                    <a:pt x="30" y="1674"/>
                    <a:pt x="74" y="1997"/>
                  </a:cubicBezTo>
                  <a:cubicBezTo>
                    <a:pt x="103" y="2173"/>
                    <a:pt x="147" y="2350"/>
                    <a:pt x="220" y="2526"/>
                  </a:cubicBezTo>
                  <a:cubicBezTo>
                    <a:pt x="264" y="2585"/>
                    <a:pt x="309" y="2643"/>
                    <a:pt x="367" y="2687"/>
                  </a:cubicBezTo>
                  <a:cubicBezTo>
                    <a:pt x="529" y="2805"/>
                    <a:pt x="705" y="2849"/>
                    <a:pt x="778" y="2790"/>
                  </a:cubicBezTo>
                  <a:cubicBezTo>
                    <a:pt x="793" y="2775"/>
                    <a:pt x="822" y="2761"/>
                    <a:pt x="837" y="2761"/>
                  </a:cubicBezTo>
                  <a:cubicBezTo>
                    <a:pt x="881" y="2731"/>
                    <a:pt x="910" y="2702"/>
                    <a:pt x="940" y="2658"/>
                  </a:cubicBezTo>
                  <a:cubicBezTo>
                    <a:pt x="1204" y="2350"/>
                    <a:pt x="1248" y="2203"/>
                    <a:pt x="1263" y="1542"/>
                  </a:cubicBezTo>
                  <a:cubicBezTo>
                    <a:pt x="1292" y="1307"/>
                    <a:pt x="1277" y="1058"/>
                    <a:pt x="1219" y="808"/>
                  </a:cubicBezTo>
                  <a:cubicBezTo>
                    <a:pt x="1131" y="368"/>
                    <a:pt x="1057" y="265"/>
                    <a:pt x="866" y="192"/>
                  </a:cubicBezTo>
                  <a:cubicBezTo>
                    <a:pt x="822" y="177"/>
                    <a:pt x="778" y="148"/>
                    <a:pt x="778" y="103"/>
                  </a:cubicBezTo>
                  <a:cubicBezTo>
                    <a:pt x="778" y="59"/>
                    <a:pt x="705" y="1"/>
                    <a:pt x="690" y="15"/>
                  </a:cubicBezTo>
                  <a:close/>
                  <a:moveTo>
                    <a:pt x="162" y="1028"/>
                  </a:moveTo>
                  <a:cubicBezTo>
                    <a:pt x="162" y="1043"/>
                    <a:pt x="162" y="1058"/>
                    <a:pt x="147" y="1058"/>
                  </a:cubicBezTo>
                  <a:cubicBezTo>
                    <a:pt x="147" y="1058"/>
                    <a:pt x="132" y="1043"/>
                    <a:pt x="118" y="1028"/>
                  </a:cubicBezTo>
                  <a:cubicBezTo>
                    <a:pt x="118" y="1014"/>
                    <a:pt x="118" y="999"/>
                    <a:pt x="132" y="999"/>
                  </a:cubicBezTo>
                  <a:cubicBezTo>
                    <a:pt x="147" y="1014"/>
                    <a:pt x="162" y="1014"/>
                    <a:pt x="162" y="1028"/>
                  </a:cubicBezTo>
                  <a:close/>
                  <a:moveTo>
                    <a:pt x="1175" y="1131"/>
                  </a:moveTo>
                  <a:cubicBezTo>
                    <a:pt x="1160" y="1160"/>
                    <a:pt x="1131" y="1116"/>
                    <a:pt x="1160" y="1087"/>
                  </a:cubicBezTo>
                  <a:cubicBezTo>
                    <a:pt x="1175" y="1043"/>
                    <a:pt x="1175" y="1058"/>
                    <a:pt x="1189" y="1087"/>
                  </a:cubicBezTo>
                  <a:cubicBezTo>
                    <a:pt x="1189" y="1102"/>
                    <a:pt x="1189" y="1116"/>
                    <a:pt x="1175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5"/>
            <p:cNvSpPr/>
            <p:nvPr/>
          </p:nvSpPr>
          <p:spPr>
            <a:xfrm>
              <a:off x="8873735" y="1515567"/>
              <a:ext cx="38171" cy="82361"/>
            </a:xfrm>
            <a:custGeom>
              <a:avLst/>
              <a:gdLst/>
              <a:ahLst/>
              <a:cxnLst/>
              <a:rect l="l" t="t" r="r" b="b"/>
              <a:pathLst>
                <a:path w="1205" h="2600" extrusionOk="0">
                  <a:moveTo>
                    <a:pt x="705" y="74"/>
                  </a:moveTo>
                  <a:cubicBezTo>
                    <a:pt x="705" y="89"/>
                    <a:pt x="720" y="103"/>
                    <a:pt x="764" y="89"/>
                  </a:cubicBezTo>
                  <a:cubicBezTo>
                    <a:pt x="793" y="89"/>
                    <a:pt x="808" y="89"/>
                    <a:pt x="793" y="118"/>
                  </a:cubicBezTo>
                  <a:cubicBezTo>
                    <a:pt x="793" y="147"/>
                    <a:pt x="749" y="177"/>
                    <a:pt x="690" y="103"/>
                  </a:cubicBezTo>
                  <a:cubicBezTo>
                    <a:pt x="632" y="30"/>
                    <a:pt x="573" y="30"/>
                    <a:pt x="558" y="89"/>
                  </a:cubicBezTo>
                  <a:cubicBezTo>
                    <a:pt x="558" y="103"/>
                    <a:pt x="514" y="118"/>
                    <a:pt x="485" y="118"/>
                  </a:cubicBezTo>
                  <a:cubicBezTo>
                    <a:pt x="441" y="103"/>
                    <a:pt x="397" y="118"/>
                    <a:pt x="367" y="162"/>
                  </a:cubicBezTo>
                  <a:cubicBezTo>
                    <a:pt x="338" y="192"/>
                    <a:pt x="323" y="221"/>
                    <a:pt x="323" y="221"/>
                  </a:cubicBezTo>
                  <a:cubicBezTo>
                    <a:pt x="338" y="221"/>
                    <a:pt x="323" y="236"/>
                    <a:pt x="294" y="280"/>
                  </a:cubicBezTo>
                  <a:cubicBezTo>
                    <a:pt x="235" y="338"/>
                    <a:pt x="221" y="441"/>
                    <a:pt x="265" y="441"/>
                  </a:cubicBezTo>
                  <a:cubicBezTo>
                    <a:pt x="279" y="441"/>
                    <a:pt x="279" y="470"/>
                    <a:pt x="250" y="500"/>
                  </a:cubicBezTo>
                  <a:cubicBezTo>
                    <a:pt x="221" y="588"/>
                    <a:pt x="191" y="691"/>
                    <a:pt x="177" y="779"/>
                  </a:cubicBezTo>
                  <a:cubicBezTo>
                    <a:pt x="162" y="896"/>
                    <a:pt x="133" y="1131"/>
                    <a:pt x="103" y="1263"/>
                  </a:cubicBezTo>
                  <a:cubicBezTo>
                    <a:pt x="0" y="1924"/>
                    <a:pt x="30" y="2129"/>
                    <a:pt x="279" y="2364"/>
                  </a:cubicBezTo>
                  <a:cubicBezTo>
                    <a:pt x="426" y="2511"/>
                    <a:pt x="529" y="2570"/>
                    <a:pt x="588" y="2540"/>
                  </a:cubicBezTo>
                  <a:cubicBezTo>
                    <a:pt x="602" y="2540"/>
                    <a:pt x="617" y="2540"/>
                    <a:pt x="617" y="2540"/>
                  </a:cubicBezTo>
                  <a:cubicBezTo>
                    <a:pt x="617" y="2599"/>
                    <a:pt x="676" y="2570"/>
                    <a:pt x="690" y="2496"/>
                  </a:cubicBezTo>
                  <a:cubicBezTo>
                    <a:pt x="705" y="2438"/>
                    <a:pt x="720" y="2438"/>
                    <a:pt x="749" y="2438"/>
                  </a:cubicBezTo>
                  <a:cubicBezTo>
                    <a:pt x="837" y="2452"/>
                    <a:pt x="867" y="2438"/>
                    <a:pt x="867" y="2394"/>
                  </a:cubicBezTo>
                  <a:cubicBezTo>
                    <a:pt x="881" y="2364"/>
                    <a:pt x="896" y="2350"/>
                    <a:pt x="911" y="2320"/>
                  </a:cubicBezTo>
                  <a:cubicBezTo>
                    <a:pt x="984" y="2247"/>
                    <a:pt x="1028" y="2159"/>
                    <a:pt x="1043" y="2071"/>
                  </a:cubicBezTo>
                  <a:cubicBezTo>
                    <a:pt x="1043" y="2041"/>
                    <a:pt x="1057" y="2027"/>
                    <a:pt x="1072" y="2041"/>
                  </a:cubicBezTo>
                  <a:cubicBezTo>
                    <a:pt x="1116" y="2071"/>
                    <a:pt x="1102" y="1953"/>
                    <a:pt x="1043" y="1895"/>
                  </a:cubicBezTo>
                  <a:cubicBezTo>
                    <a:pt x="984" y="1850"/>
                    <a:pt x="984" y="1836"/>
                    <a:pt x="999" y="1836"/>
                  </a:cubicBezTo>
                  <a:cubicBezTo>
                    <a:pt x="999" y="1821"/>
                    <a:pt x="1028" y="1836"/>
                    <a:pt x="1043" y="1865"/>
                  </a:cubicBezTo>
                  <a:cubicBezTo>
                    <a:pt x="1102" y="1939"/>
                    <a:pt x="1131" y="1909"/>
                    <a:pt x="1146" y="1733"/>
                  </a:cubicBezTo>
                  <a:cubicBezTo>
                    <a:pt x="1175" y="1630"/>
                    <a:pt x="1160" y="1586"/>
                    <a:pt x="1146" y="1572"/>
                  </a:cubicBezTo>
                  <a:cubicBezTo>
                    <a:pt x="1116" y="1557"/>
                    <a:pt x="1116" y="1542"/>
                    <a:pt x="1146" y="1527"/>
                  </a:cubicBezTo>
                  <a:cubicBezTo>
                    <a:pt x="1160" y="1498"/>
                    <a:pt x="1175" y="1395"/>
                    <a:pt x="1190" y="1102"/>
                  </a:cubicBezTo>
                  <a:cubicBezTo>
                    <a:pt x="1190" y="896"/>
                    <a:pt x="1204" y="705"/>
                    <a:pt x="1204" y="691"/>
                  </a:cubicBezTo>
                  <a:cubicBezTo>
                    <a:pt x="1204" y="676"/>
                    <a:pt x="1204" y="661"/>
                    <a:pt x="1204" y="647"/>
                  </a:cubicBezTo>
                  <a:cubicBezTo>
                    <a:pt x="1204" y="603"/>
                    <a:pt x="1204" y="573"/>
                    <a:pt x="1204" y="529"/>
                  </a:cubicBezTo>
                  <a:cubicBezTo>
                    <a:pt x="1204" y="500"/>
                    <a:pt x="1204" y="456"/>
                    <a:pt x="1175" y="426"/>
                  </a:cubicBezTo>
                  <a:cubicBezTo>
                    <a:pt x="1160" y="426"/>
                    <a:pt x="1146" y="382"/>
                    <a:pt x="1146" y="338"/>
                  </a:cubicBezTo>
                  <a:cubicBezTo>
                    <a:pt x="1146" y="294"/>
                    <a:pt x="1131" y="265"/>
                    <a:pt x="1087" y="250"/>
                  </a:cubicBezTo>
                  <a:cubicBezTo>
                    <a:pt x="1028" y="236"/>
                    <a:pt x="984" y="192"/>
                    <a:pt x="940" y="147"/>
                  </a:cubicBezTo>
                  <a:cubicBezTo>
                    <a:pt x="837" y="59"/>
                    <a:pt x="705" y="1"/>
                    <a:pt x="705" y="74"/>
                  </a:cubicBezTo>
                  <a:close/>
                  <a:moveTo>
                    <a:pt x="602" y="382"/>
                  </a:moveTo>
                  <a:cubicBezTo>
                    <a:pt x="602" y="397"/>
                    <a:pt x="588" y="412"/>
                    <a:pt x="573" y="412"/>
                  </a:cubicBezTo>
                  <a:cubicBezTo>
                    <a:pt x="558" y="412"/>
                    <a:pt x="544" y="397"/>
                    <a:pt x="544" y="382"/>
                  </a:cubicBezTo>
                  <a:cubicBezTo>
                    <a:pt x="544" y="368"/>
                    <a:pt x="558" y="353"/>
                    <a:pt x="573" y="353"/>
                  </a:cubicBezTo>
                  <a:cubicBezTo>
                    <a:pt x="588" y="353"/>
                    <a:pt x="602" y="368"/>
                    <a:pt x="602" y="382"/>
                  </a:cubicBezTo>
                  <a:close/>
                  <a:moveTo>
                    <a:pt x="1131" y="456"/>
                  </a:moveTo>
                  <a:cubicBezTo>
                    <a:pt x="1116" y="500"/>
                    <a:pt x="1072" y="515"/>
                    <a:pt x="1072" y="470"/>
                  </a:cubicBezTo>
                  <a:cubicBezTo>
                    <a:pt x="1072" y="441"/>
                    <a:pt x="1087" y="412"/>
                    <a:pt x="1131" y="412"/>
                  </a:cubicBezTo>
                  <a:cubicBezTo>
                    <a:pt x="1146" y="412"/>
                    <a:pt x="1146" y="426"/>
                    <a:pt x="1131" y="456"/>
                  </a:cubicBezTo>
                  <a:close/>
                  <a:moveTo>
                    <a:pt x="602" y="485"/>
                  </a:moveTo>
                  <a:cubicBezTo>
                    <a:pt x="602" y="529"/>
                    <a:pt x="588" y="544"/>
                    <a:pt x="573" y="544"/>
                  </a:cubicBezTo>
                  <a:cubicBezTo>
                    <a:pt x="558" y="544"/>
                    <a:pt x="558" y="529"/>
                    <a:pt x="558" y="485"/>
                  </a:cubicBezTo>
                  <a:cubicBezTo>
                    <a:pt x="558" y="456"/>
                    <a:pt x="573" y="441"/>
                    <a:pt x="588" y="441"/>
                  </a:cubicBezTo>
                  <a:cubicBezTo>
                    <a:pt x="602" y="441"/>
                    <a:pt x="617" y="456"/>
                    <a:pt x="602" y="485"/>
                  </a:cubicBezTo>
                  <a:close/>
                  <a:moveTo>
                    <a:pt x="1160" y="984"/>
                  </a:moveTo>
                  <a:cubicBezTo>
                    <a:pt x="1160" y="999"/>
                    <a:pt x="1146" y="1014"/>
                    <a:pt x="1131" y="999"/>
                  </a:cubicBezTo>
                  <a:cubicBezTo>
                    <a:pt x="1116" y="999"/>
                    <a:pt x="1102" y="984"/>
                    <a:pt x="1102" y="955"/>
                  </a:cubicBezTo>
                  <a:cubicBezTo>
                    <a:pt x="1102" y="940"/>
                    <a:pt x="1116" y="940"/>
                    <a:pt x="1131" y="940"/>
                  </a:cubicBezTo>
                  <a:cubicBezTo>
                    <a:pt x="1146" y="940"/>
                    <a:pt x="1146" y="955"/>
                    <a:pt x="1146" y="970"/>
                  </a:cubicBezTo>
                  <a:close/>
                  <a:moveTo>
                    <a:pt x="500" y="1249"/>
                  </a:moveTo>
                  <a:cubicBezTo>
                    <a:pt x="529" y="1322"/>
                    <a:pt x="470" y="1322"/>
                    <a:pt x="441" y="1263"/>
                  </a:cubicBezTo>
                  <a:cubicBezTo>
                    <a:pt x="397" y="1205"/>
                    <a:pt x="412" y="1219"/>
                    <a:pt x="441" y="1219"/>
                  </a:cubicBezTo>
                  <a:cubicBezTo>
                    <a:pt x="456" y="1219"/>
                    <a:pt x="485" y="1234"/>
                    <a:pt x="500" y="1249"/>
                  </a:cubicBezTo>
                  <a:close/>
                  <a:moveTo>
                    <a:pt x="881" y="1895"/>
                  </a:moveTo>
                  <a:cubicBezTo>
                    <a:pt x="881" y="1895"/>
                    <a:pt x="852" y="1909"/>
                    <a:pt x="837" y="1924"/>
                  </a:cubicBezTo>
                  <a:cubicBezTo>
                    <a:pt x="808" y="1924"/>
                    <a:pt x="793" y="1924"/>
                    <a:pt x="793" y="1909"/>
                  </a:cubicBezTo>
                  <a:cubicBezTo>
                    <a:pt x="793" y="1895"/>
                    <a:pt x="808" y="1880"/>
                    <a:pt x="837" y="1880"/>
                  </a:cubicBezTo>
                  <a:cubicBezTo>
                    <a:pt x="852" y="1880"/>
                    <a:pt x="867" y="1895"/>
                    <a:pt x="867" y="1895"/>
                  </a:cubicBezTo>
                  <a:close/>
                  <a:moveTo>
                    <a:pt x="426" y="2232"/>
                  </a:moveTo>
                  <a:cubicBezTo>
                    <a:pt x="426" y="2262"/>
                    <a:pt x="426" y="2276"/>
                    <a:pt x="397" y="2262"/>
                  </a:cubicBezTo>
                  <a:cubicBezTo>
                    <a:pt x="382" y="2247"/>
                    <a:pt x="367" y="2232"/>
                    <a:pt x="353" y="2217"/>
                  </a:cubicBezTo>
                  <a:cubicBezTo>
                    <a:pt x="353" y="2188"/>
                    <a:pt x="353" y="2188"/>
                    <a:pt x="382" y="2188"/>
                  </a:cubicBezTo>
                  <a:cubicBezTo>
                    <a:pt x="397" y="2203"/>
                    <a:pt x="412" y="2217"/>
                    <a:pt x="426" y="2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5"/>
            <p:cNvSpPr/>
            <p:nvPr/>
          </p:nvSpPr>
          <p:spPr>
            <a:xfrm>
              <a:off x="8937914" y="1520224"/>
              <a:ext cx="32596" cy="58635"/>
            </a:xfrm>
            <a:custGeom>
              <a:avLst/>
              <a:gdLst/>
              <a:ahLst/>
              <a:cxnLst/>
              <a:rect l="l" t="t" r="r" b="b"/>
              <a:pathLst>
                <a:path w="1029" h="1851" extrusionOk="0">
                  <a:moveTo>
                    <a:pt x="250" y="118"/>
                  </a:moveTo>
                  <a:lnTo>
                    <a:pt x="162" y="191"/>
                  </a:lnTo>
                  <a:lnTo>
                    <a:pt x="265" y="191"/>
                  </a:lnTo>
                  <a:cubicBezTo>
                    <a:pt x="309" y="191"/>
                    <a:pt x="353" y="221"/>
                    <a:pt x="353" y="250"/>
                  </a:cubicBezTo>
                  <a:cubicBezTo>
                    <a:pt x="353" y="265"/>
                    <a:pt x="338" y="279"/>
                    <a:pt x="323" y="279"/>
                  </a:cubicBezTo>
                  <a:cubicBezTo>
                    <a:pt x="294" y="279"/>
                    <a:pt x="177" y="397"/>
                    <a:pt x="177" y="441"/>
                  </a:cubicBezTo>
                  <a:cubicBezTo>
                    <a:pt x="177" y="456"/>
                    <a:pt x="177" y="470"/>
                    <a:pt x="147" y="485"/>
                  </a:cubicBezTo>
                  <a:cubicBezTo>
                    <a:pt x="147" y="485"/>
                    <a:pt x="118" y="558"/>
                    <a:pt x="118" y="661"/>
                  </a:cubicBezTo>
                  <a:cubicBezTo>
                    <a:pt x="103" y="749"/>
                    <a:pt x="89" y="837"/>
                    <a:pt x="74" y="925"/>
                  </a:cubicBezTo>
                  <a:cubicBezTo>
                    <a:pt x="30" y="1058"/>
                    <a:pt x="30" y="1072"/>
                    <a:pt x="89" y="1043"/>
                  </a:cubicBezTo>
                  <a:cubicBezTo>
                    <a:pt x="118" y="1043"/>
                    <a:pt x="147" y="1058"/>
                    <a:pt x="162" y="1072"/>
                  </a:cubicBezTo>
                  <a:cubicBezTo>
                    <a:pt x="206" y="1116"/>
                    <a:pt x="206" y="1116"/>
                    <a:pt x="162" y="1116"/>
                  </a:cubicBezTo>
                  <a:cubicBezTo>
                    <a:pt x="133" y="1116"/>
                    <a:pt x="103" y="1116"/>
                    <a:pt x="74" y="1116"/>
                  </a:cubicBezTo>
                  <a:cubicBezTo>
                    <a:pt x="15" y="1116"/>
                    <a:pt x="15" y="1102"/>
                    <a:pt x="0" y="1366"/>
                  </a:cubicBezTo>
                  <a:cubicBezTo>
                    <a:pt x="0" y="1571"/>
                    <a:pt x="0" y="1586"/>
                    <a:pt x="74" y="1674"/>
                  </a:cubicBezTo>
                  <a:cubicBezTo>
                    <a:pt x="162" y="1777"/>
                    <a:pt x="309" y="1850"/>
                    <a:pt x="338" y="1806"/>
                  </a:cubicBezTo>
                  <a:cubicBezTo>
                    <a:pt x="338" y="1792"/>
                    <a:pt x="382" y="1777"/>
                    <a:pt x="411" y="1792"/>
                  </a:cubicBezTo>
                  <a:cubicBezTo>
                    <a:pt x="485" y="1806"/>
                    <a:pt x="632" y="1689"/>
                    <a:pt x="632" y="1630"/>
                  </a:cubicBezTo>
                  <a:cubicBezTo>
                    <a:pt x="632" y="1615"/>
                    <a:pt x="661" y="1586"/>
                    <a:pt x="690" y="1571"/>
                  </a:cubicBezTo>
                  <a:cubicBezTo>
                    <a:pt x="720" y="1571"/>
                    <a:pt x="749" y="1542"/>
                    <a:pt x="764" y="1513"/>
                  </a:cubicBezTo>
                  <a:cubicBezTo>
                    <a:pt x="764" y="1469"/>
                    <a:pt x="793" y="1454"/>
                    <a:pt x="808" y="1454"/>
                  </a:cubicBezTo>
                  <a:cubicBezTo>
                    <a:pt x="823" y="1454"/>
                    <a:pt x="823" y="1425"/>
                    <a:pt x="823" y="1410"/>
                  </a:cubicBezTo>
                  <a:cubicBezTo>
                    <a:pt x="808" y="1366"/>
                    <a:pt x="823" y="1336"/>
                    <a:pt x="852" y="1307"/>
                  </a:cubicBezTo>
                  <a:cubicBezTo>
                    <a:pt x="896" y="1234"/>
                    <a:pt x="911" y="1160"/>
                    <a:pt x="911" y="1087"/>
                  </a:cubicBezTo>
                  <a:cubicBezTo>
                    <a:pt x="925" y="1013"/>
                    <a:pt x="940" y="940"/>
                    <a:pt x="955" y="881"/>
                  </a:cubicBezTo>
                  <a:cubicBezTo>
                    <a:pt x="969" y="852"/>
                    <a:pt x="955" y="837"/>
                    <a:pt x="925" y="852"/>
                  </a:cubicBezTo>
                  <a:cubicBezTo>
                    <a:pt x="881" y="867"/>
                    <a:pt x="867" y="867"/>
                    <a:pt x="925" y="837"/>
                  </a:cubicBezTo>
                  <a:cubicBezTo>
                    <a:pt x="1028" y="764"/>
                    <a:pt x="940" y="426"/>
                    <a:pt x="808" y="426"/>
                  </a:cubicBezTo>
                  <a:cubicBezTo>
                    <a:pt x="793" y="412"/>
                    <a:pt x="764" y="397"/>
                    <a:pt x="779" y="382"/>
                  </a:cubicBezTo>
                  <a:cubicBezTo>
                    <a:pt x="734" y="309"/>
                    <a:pt x="690" y="235"/>
                    <a:pt x="632" y="177"/>
                  </a:cubicBezTo>
                  <a:cubicBezTo>
                    <a:pt x="456" y="0"/>
                    <a:pt x="382" y="0"/>
                    <a:pt x="265" y="103"/>
                  </a:cubicBezTo>
                  <a:close/>
                  <a:moveTo>
                    <a:pt x="881" y="705"/>
                  </a:moveTo>
                  <a:cubicBezTo>
                    <a:pt x="867" y="779"/>
                    <a:pt x="852" y="823"/>
                    <a:pt x="823" y="823"/>
                  </a:cubicBezTo>
                  <a:cubicBezTo>
                    <a:pt x="764" y="823"/>
                    <a:pt x="764" y="632"/>
                    <a:pt x="823" y="588"/>
                  </a:cubicBezTo>
                  <a:cubicBezTo>
                    <a:pt x="896" y="558"/>
                    <a:pt x="896" y="588"/>
                    <a:pt x="881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8798406" y="1540687"/>
              <a:ext cx="38615" cy="86543"/>
            </a:xfrm>
            <a:custGeom>
              <a:avLst/>
              <a:gdLst/>
              <a:ahLst/>
              <a:cxnLst/>
              <a:rect l="l" t="t" r="r" b="b"/>
              <a:pathLst>
                <a:path w="1219" h="2732" extrusionOk="0">
                  <a:moveTo>
                    <a:pt x="470" y="30"/>
                  </a:moveTo>
                  <a:cubicBezTo>
                    <a:pt x="470" y="30"/>
                    <a:pt x="470" y="44"/>
                    <a:pt x="470" y="59"/>
                  </a:cubicBezTo>
                  <a:cubicBezTo>
                    <a:pt x="470" y="89"/>
                    <a:pt x="441" y="89"/>
                    <a:pt x="338" y="89"/>
                  </a:cubicBezTo>
                  <a:cubicBezTo>
                    <a:pt x="308" y="89"/>
                    <a:pt x="279" y="103"/>
                    <a:pt x="264" y="133"/>
                  </a:cubicBezTo>
                  <a:cubicBezTo>
                    <a:pt x="250" y="177"/>
                    <a:pt x="220" y="221"/>
                    <a:pt x="206" y="250"/>
                  </a:cubicBezTo>
                  <a:cubicBezTo>
                    <a:pt x="132" y="412"/>
                    <a:pt x="88" y="573"/>
                    <a:pt x="88" y="734"/>
                  </a:cubicBezTo>
                  <a:cubicBezTo>
                    <a:pt x="88" y="779"/>
                    <a:pt x="88" y="823"/>
                    <a:pt x="74" y="852"/>
                  </a:cubicBezTo>
                  <a:cubicBezTo>
                    <a:pt x="30" y="1219"/>
                    <a:pt x="0" y="1571"/>
                    <a:pt x="0" y="1938"/>
                  </a:cubicBezTo>
                  <a:cubicBezTo>
                    <a:pt x="0" y="2203"/>
                    <a:pt x="30" y="2320"/>
                    <a:pt x="103" y="2349"/>
                  </a:cubicBezTo>
                  <a:cubicBezTo>
                    <a:pt x="132" y="2364"/>
                    <a:pt x="147" y="2379"/>
                    <a:pt x="118" y="2393"/>
                  </a:cubicBezTo>
                  <a:cubicBezTo>
                    <a:pt x="103" y="2423"/>
                    <a:pt x="206" y="2643"/>
                    <a:pt x="279" y="2628"/>
                  </a:cubicBezTo>
                  <a:cubicBezTo>
                    <a:pt x="308" y="2628"/>
                    <a:pt x="338" y="2628"/>
                    <a:pt x="338" y="2658"/>
                  </a:cubicBezTo>
                  <a:cubicBezTo>
                    <a:pt x="338" y="2702"/>
                    <a:pt x="455" y="2731"/>
                    <a:pt x="499" y="2687"/>
                  </a:cubicBezTo>
                  <a:cubicBezTo>
                    <a:pt x="514" y="2672"/>
                    <a:pt x="543" y="2672"/>
                    <a:pt x="587" y="2672"/>
                  </a:cubicBezTo>
                  <a:cubicBezTo>
                    <a:pt x="617" y="2687"/>
                    <a:pt x="646" y="2672"/>
                    <a:pt x="661" y="2643"/>
                  </a:cubicBezTo>
                  <a:cubicBezTo>
                    <a:pt x="675" y="2628"/>
                    <a:pt x="705" y="2628"/>
                    <a:pt x="734" y="2628"/>
                  </a:cubicBezTo>
                  <a:cubicBezTo>
                    <a:pt x="749" y="2643"/>
                    <a:pt x="764" y="2628"/>
                    <a:pt x="749" y="2584"/>
                  </a:cubicBezTo>
                  <a:cubicBezTo>
                    <a:pt x="720" y="2511"/>
                    <a:pt x="764" y="2482"/>
                    <a:pt x="793" y="2555"/>
                  </a:cubicBezTo>
                  <a:cubicBezTo>
                    <a:pt x="793" y="2584"/>
                    <a:pt x="822" y="2614"/>
                    <a:pt x="837" y="2614"/>
                  </a:cubicBezTo>
                  <a:cubicBezTo>
                    <a:pt x="954" y="2526"/>
                    <a:pt x="1057" y="2423"/>
                    <a:pt x="1131" y="2291"/>
                  </a:cubicBezTo>
                  <a:cubicBezTo>
                    <a:pt x="1204" y="1997"/>
                    <a:pt x="1219" y="1689"/>
                    <a:pt x="1160" y="1395"/>
                  </a:cubicBezTo>
                  <a:cubicBezTo>
                    <a:pt x="1131" y="1219"/>
                    <a:pt x="1101" y="1043"/>
                    <a:pt x="1101" y="867"/>
                  </a:cubicBezTo>
                  <a:cubicBezTo>
                    <a:pt x="1087" y="397"/>
                    <a:pt x="1072" y="309"/>
                    <a:pt x="984" y="250"/>
                  </a:cubicBezTo>
                  <a:cubicBezTo>
                    <a:pt x="954" y="221"/>
                    <a:pt x="910" y="206"/>
                    <a:pt x="866" y="206"/>
                  </a:cubicBezTo>
                  <a:cubicBezTo>
                    <a:pt x="837" y="221"/>
                    <a:pt x="778" y="191"/>
                    <a:pt x="720" y="118"/>
                  </a:cubicBezTo>
                  <a:cubicBezTo>
                    <a:pt x="661" y="30"/>
                    <a:pt x="602" y="0"/>
                    <a:pt x="558" y="0"/>
                  </a:cubicBezTo>
                  <a:cubicBezTo>
                    <a:pt x="499" y="0"/>
                    <a:pt x="470" y="15"/>
                    <a:pt x="470" y="30"/>
                  </a:cubicBezTo>
                  <a:close/>
                  <a:moveTo>
                    <a:pt x="426" y="940"/>
                  </a:moveTo>
                  <a:cubicBezTo>
                    <a:pt x="426" y="984"/>
                    <a:pt x="352" y="984"/>
                    <a:pt x="338" y="925"/>
                  </a:cubicBezTo>
                  <a:cubicBezTo>
                    <a:pt x="338" y="911"/>
                    <a:pt x="338" y="896"/>
                    <a:pt x="382" y="896"/>
                  </a:cubicBezTo>
                  <a:cubicBezTo>
                    <a:pt x="397" y="896"/>
                    <a:pt x="411" y="911"/>
                    <a:pt x="426" y="940"/>
                  </a:cubicBezTo>
                  <a:close/>
                  <a:moveTo>
                    <a:pt x="499" y="2335"/>
                  </a:moveTo>
                  <a:cubicBezTo>
                    <a:pt x="499" y="2364"/>
                    <a:pt x="499" y="2393"/>
                    <a:pt x="470" y="2408"/>
                  </a:cubicBezTo>
                  <a:cubicBezTo>
                    <a:pt x="441" y="2437"/>
                    <a:pt x="397" y="2379"/>
                    <a:pt x="411" y="2320"/>
                  </a:cubicBezTo>
                  <a:cubicBezTo>
                    <a:pt x="426" y="2261"/>
                    <a:pt x="514" y="2276"/>
                    <a:pt x="499" y="2335"/>
                  </a:cubicBezTo>
                  <a:close/>
                  <a:moveTo>
                    <a:pt x="675" y="2393"/>
                  </a:moveTo>
                  <a:cubicBezTo>
                    <a:pt x="675" y="2408"/>
                    <a:pt x="661" y="2423"/>
                    <a:pt x="646" y="2423"/>
                  </a:cubicBezTo>
                  <a:cubicBezTo>
                    <a:pt x="631" y="2423"/>
                    <a:pt x="617" y="2408"/>
                    <a:pt x="617" y="2393"/>
                  </a:cubicBezTo>
                  <a:cubicBezTo>
                    <a:pt x="617" y="2379"/>
                    <a:pt x="631" y="2364"/>
                    <a:pt x="646" y="2364"/>
                  </a:cubicBezTo>
                  <a:cubicBezTo>
                    <a:pt x="661" y="2364"/>
                    <a:pt x="675" y="2379"/>
                    <a:pt x="675" y="2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5"/>
            <p:cNvSpPr/>
            <p:nvPr/>
          </p:nvSpPr>
          <p:spPr>
            <a:xfrm>
              <a:off x="8724914" y="1555576"/>
              <a:ext cx="37221" cy="94431"/>
            </a:xfrm>
            <a:custGeom>
              <a:avLst/>
              <a:gdLst/>
              <a:ahLst/>
              <a:cxnLst/>
              <a:rect l="l" t="t" r="r" b="b"/>
              <a:pathLst>
                <a:path w="1175" h="2981" extrusionOk="0">
                  <a:moveTo>
                    <a:pt x="426" y="88"/>
                  </a:moveTo>
                  <a:cubicBezTo>
                    <a:pt x="426" y="132"/>
                    <a:pt x="426" y="176"/>
                    <a:pt x="397" y="176"/>
                  </a:cubicBezTo>
                  <a:cubicBezTo>
                    <a:pt x="368" y="191"/>
                    <a:pt x="353" y="176"/>
                    <a:pt x="368" y="176"/>
                  </a:cubicBezTo>
                  <a:cubicBezTo>
                    <a:pt x="368" y="176"/>
                    <a:pt x="368" y="147"/>
                    <a:pt x="338" y="147"/>
                  </a:cubicBezTo>
                  <a:cubicBezTo>
                    <a:pt x="265" y="118"/>
                    <a:pt x="147" y="118"/>
                    <a:pt x="147" y="147"/>
                  </a:cubicBezTo>
                  <a:cubicBezTo>
                    <a:pt x="133" y="191"/>
                    <a:pt x="103" y="220"/>
                    <a:pt x="74" y="250"/>
                  </a:cubicBezTo>
                  <a:cubicBezTo>
                    <a:pt x="15" y="309"/>
                    <a:pt x="1" y="338"/>
                    <a:pt x="1" y="455"/>
                  </a:cubicBezTo>
                  <a:cubicBezTo>
                    <a:pt x="1" y="529"/>
                    <a:pt x="15" y="954"/>
                    <a:pt x="15" y="1395"/>
                  </a:cubicBezTo>
                  <a:cubicBezTo>
                    <a:pt x="15" y="1674"/>
                    <a:pt x="30" y="1953"/>
                    <a:pt x="59" y="2232"/>
                  </a:cubicBezTo>
                  <a:cubicBezTo>
                    <a:pt x="89" y="2232"/>
                    <a:pt x="89" y="2261"/>
                    <a:pt x="59" y="2305"/>
                  </a:cubicBezTo>
                  <a:cubicBezTo>
                    <a:pt x="45" y="2349"/>
                    <a:pt x="74" y="2599"/>
                    <a:pt x="133" y="2599"/>
                  </a:cubicBezTo>
                  <a:cubicBezTo>
                    <a:pt x="147" y="2599"/>
                    <a:pt x="147" y="2599"/>
                    <a:pt x="147" y="2613"/>
                  </a:cubicBezTo>
                  <a:cubicBezTo>
                    <a:pt x="133" y="2628"/>
                    <a:pt x="397" y="2936"/>
                    <a:pt x="441" y="2922"/>
                  </a:cubicBezTo>
                  <a:cubicBezTo>
                    <a:pt x="485" y="2922"/>
                    <a:pt x="529" y="2922"/>
                    <a:pt x="558" y="2951"/>
                  </a:cubicBezTo>
                  <a:cubicBezTo>
                    <a:pt x="632" y="2980"/>
                    <a:pt x="647" y="2980"/>
                    <a:pt x="661" y="2951"/>
                  </a:cubicBezTo>
                  <a:cubicBezTo>
                    <a:pt x="676" y="2907"/>
                    <a:pt x="676" y="2922"/>
                    <a:pt x="676" y="2951"/>
                  </a:cubicBezTo>
                  <a:cubicBezTo>
                    <a:pt x="676" y="2966"/>
                    <a:pt x="705" y="2951"/>
                    <a:pt x="749" y="2907"/>
                  </a:cubicBezTo>
                  <a:cubicBezTo>
                    <a:pt x="793" y="2878"/>
                    <a:pt x="808" y="2834"/>
                    <a:pt x="823" y="2790"/>
                  </a:cubicBezTo>
                  <a:cubicBezTo>
                    <a:pt x="823" y="2775"/>
                    <a:pt x="837" y="2760"/>
                    <a:pt x="867" y="2746"/>
                  </a:cubicBezTo>
                  <a:cubicBezTo>
                    <a:pt x="925" y="2716"/>
                    <a:pt x="969" y="2672"/>
                    <a:pt x="1014" y="2628"/>
                  </a:cubicBezTo>
                  <a:cubicBezTo>
                    <a:pt x="1087" y="2584"/>
                    <a:pt x="1116" y="2511"/>
                    <a:pt x="1116" y="2437"/>
                  </a:cubicBezTo>
                  <a:cubicBezTo>
                    <a:pt x="1116" y="2379"/>
                    <a:pt x="1116" y="2349"/>
                    <a:pt x="1087" y="2349"/>
                  </a:cubicBezTo>
                  <a:cubicBezTo>
                    <a:pt x="1072" y="2349"/>
                    <a:pt x="1087" y="2320"/>
                    <a:pt x="1116" y="2290"/>
                  </a:cubicBezTo>
                  <a:cubicBezTo>
                    <a:pt x="1146" y="2261"/>
                    <a:pt x="1175" y="2202"/>
                    <a:pt x="1160" y="2056"/>
                  </a:cubicBezTo>
                  <a:cubicBezTo>
                    <a:pt x="1160" y="1894"/>
                    <a:pt x="1160" y="1865"/>
                    <a:pt x="1102" y="1835"/>
                  </a:cubicBezTo>
                  <a:cubicBezTo>
                    <a:pt x="1028" y="1821"/>
                    <a:pt x="1028" y="1806"/>
                    <a:pt x="1116" y="1806"/>
                  </a:cubicBezTo>
                  <a:cubicBezTo>
                    <a:pt x="1146" y="1806"/>
                    <a:pt x="1160" y="1777"/>
                    <a:pt x="1160" y="1718"/>
                  </a:cubicBezTo>
                  <a:cubicBezTo>
                    <a:pt x="1160" y="1659"/>
                    <a:pt x="1146" y="1483"/>
                    <a:pt x="1146" y="1292"/>
                  </a:cubicBezTo>
                  <a:cubicBezTo>
                    <a:pt x="1131" y="1145"/>
                    <a:pt x="1116" y="999"/>
                    <a:pt x="1102" y="852"/>
                  </a:cubicBezTo>
                  <a:cubicBezTo>
                    <a:pt x="1087" y="778"/>
                    <a:pt x="1072" y="720"/>
                    <a:pt x="1072" y="646"/>
                  </a:cubicBezTo>
                  <a:cubicBezTo>
                    <a:pt x="1072" y="573"/>
                    <a:pt x="1043" y="499"/>
                    <a:pt x="999" y="441"/>
                  </a:cubicBezTo>
                  <a:cubicBezTo>
                    <a:pt x="969" y="411"/>
                    <a:pt x="940" y="367"/>
                    <a:pt x="896" y="338"/>
                  </a:cubicBezTo>
                  <a:cubicBezTo>
                    <a:pt x="852" y="323"/>
                    <a:pt x="808" y="294"/>
                    <a:pt x="779" y="250"/>
                  </a:cubicBezTo>
                  <a:cubicBezTo>
                    <a:pt x="735" y="206"/>
                    <a:pt x="691" y="162"/>
                    <a:pt x="676" y="176"/>
                  </a:cubicBezTo>
                  <a:cubicBezTo>
                    <a:pt x="661" y="176"/>
                    <a:pt x="647" y="162"/>
                    <a:pt x="632" y="132"/>
                  </a:cubicBezTo>
                  <a:cubicBezTo>
                    <a:pt x="588" y="74"/>
                    <a:pt x="514" y="30"/>
                    <a:pt x="441" y="15"/>
                  </a:cubicBezTo>
                  <a:cubicBezTo>
                    <a:pt x="426" y="0"/>
                    <a:pt x="412" y="44"/>
                    <a:pt x="426" y="88"/>
                  </a:cubicBezTo>
                  <a:close/>
                  <a:moveTo>
                    <a:pt x="470" y="514"/>
                  </a:moveTo>
                  <a:cubicBezTo>
                    <a:pt x="470" y="514"/>
                    <a:pt x="441" y="543"/>
                    <a:pt x="426" y="543"/>
                  </a:cubicBezTo>
                  <a:cubicBezTo>
                    <a:pt x="397" y="558"/>
                    <a:pt x="382" y="543"/>
                    <a:pt x="397" y="529"/>
                  </a:cubicBezTo>
                  <a:cubicBezTo>
                    <a:pt x="397" y="529"/>
                    <a:pt x="470" y="499"/>
                    <a:pt x="470" y="514"/>
                  </a:cubicBezTo>
                  <a:close/>
                  <a:moveTo>
                    <a:pt x="940" y="2026"/>
                  </a:moveTo>
                  <a:cubicBezTo>
                    <a:pt x="940" y="2041"/>
                    <a:pt x="925" y="2056"/>
                    <a:pt x="911" y="2041"/>
                  </a:cubicBezTo>
                  <a:cubicBezTo>
                    <a:pt x="896" y="2026"/>
                    <a:pt x="881" y="2012"/>
                    <a:pt x="881" y="1982"/>
                  </a:cubicBezTo>
                  <a:cubicBezTo>
                    <a:pt x="881" y="1967"/>
                    <a:pt x="896" y="1953"/>
                    <a:pt x="911" y="1967"/>
                  </a:cubicBezTo>
                  <a:cubicBezTo>
                    <a:pt x="925" y="1982"/>
                    <a:pt x="940" y="1997"/>
                    <a:pt x="940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5"/>
            <p:cNvSpPr/>
            <p:nvPr/>
          </p:nvSpPr>
          <p:spPr>
            <a:xfrm>
              <a:off x="8624940" y="1563938"/>
              <a:ext cx="34909" cy="75836"/>
            </a:xfrm>
            <a:custGeom>
              <a:avLst/>
              <a:gdLst/>
              <a:ahLst/>
              <a:cxnLst/>
              <a:rect l="l" t="t" r="r" b="b"/>
              <a:pathLst>
                <a:path w="1102" h="2394" extrusionOk="0">
                  <a:moveTo>
                    <a:pt x="264" y="45"/>
                  </a:moveTo>
                  <a:cubicBezTo>
                    <a:pt x="235" y="89"/>
                    <a:pt x="191" y="118"/>
                    <a:pt x="147" y="133"/>
                  </a:cubicBezTo>
                  <a:cubicBezTo>
                    <a:pt x="88" y="162"/>
                    <a:pt x="74" y="191"/>
                    <a:pt x="44" y="309"/>
                  </a:cubicBezTo>
                  <a:cubicBezTo>
                    <a:pt x="0" y="544"/>
                    <a:pt x="44" y="793"/>
                    <a:pt x="147" y="999"/>
                  </a:cubicBezTo>
                  <a:cubicBezTo>
                    <a:pt x="206" y="1175"/>
                    <a:pt x="206" y="1190"/>
                    <a:pt x="176" y="1586"/>
                  </a:cubicBezTo>
                  <a:cubicBezTo>
                    <a:pt x="162" y="1733"/>
                    <a:pt x="162" y="1865"/>
                    <a:pt x="176" y="2012"/>
                  </a:cubicBezTo>
                  <a:cubicBezTo>
                    <a:pt x="206" y="2041"/>
                    <a:pt x="206" y="2070"/>
                    <a:pt x="206" y="2100"/>
                  </a:cubicBezTo>
                  <a:cubicBezTo>
                    <a:pt x="206" y="2188"/>
                    <a:pt x="279" y="2291"/>
                    <a:pt x="338" y="2291"/>
                  </a:cubicBezTo>
                  <a:cubicBezTo>
                    <a:pt x="352" y="2276"/>
                    <a:pt x="367" y="2291"/>
                    <a:pt x="382" y="2320"/>
                  </a:cubicBezTo>
                  <a:cubicBezTo>
                    <a:pt x="382" y="2364"/>
                    <a:pt x="485" y="2393"/>
                    <a:pt x="558" y="2379"/>
                  </a:cubicBezTo>
                  <a:cubicBezTo>
                    <a:pt x="631" y="2364"/>
                    <a:pt x="690" y="2320"/>
                    <a:pt x="749" y="2276"/>
                  </a:cubicBezTo>
                  <a:cubicBezTo>
                    <a:pt x="866" y="2173"/>
                    <a:pt x="1028" y="1909"/>
                    <a:pt x="998" y="1850"/>
                  </a:cubicBezTo>
                  <a:cubicBezTo>
                    <a:pt x="998" y="1792"/>
                    <a:pt x="1013" y="1748"/>
                    <a:pt x="1028" y="1689"/>
                  </a:cubicBezTo>
                  <a:cubicBezTo>
                    <a:pt x="1087" y="1380"/>
                    <a:pt x="1101" y="1072"/>
                    <a:pt x="1072" y="764"/>
                  </a:cubicBezTo>
                  <a:cubicBezTo>
                    <a:pt x="1013" y="558"/>
                    <a:pt x="925" y="368"/>
                    <a:pt x="793" y="191"/>
                  </a:cubicBezTo>
                  <a:lnTo>
                    <a:pt x="690" y="133"/>
                  </a:lnTo>
                  <a:cubicBezTo>
                    <a:pt x="617" y="103"/>
                    <a:pt x="617" y="103"/>
                    <a:pt x="617" y="162"/>
                  </a:cubicBezTo>
                  <a:cubicBezTo>
                    <a:pt x="602" y="206"/>
                    <a:pt x="587" y="250"/>
                    <a:pt x="573" y="279"/>
                  </a:cubicBezTo>
                  <a:cubicBezTo>
                    <a:pt x="543" y="309"/>
                    <a:pt x="529" y="309"/>
                    <a:pt x="514" y="279"/>
                  </a:cubicBezTo>
                  <a:cubicBezTo>
                    <a:pt x="499" y="250"/>
                    <a:pt x="499" y="206"/>
                    <a:pt x="514" y="177"/>
                  </a:cubicBezTo>
                  <a:cubicBezTo>
                    <a:pt x="529" y="147"/>
                    <a:pt x="543" y="103"/>
                    <a:pt x="543" y="59"/>
                  </a:cubicBezTo>
                  <a:cubicBezTo>
                    <a:pt x="543" y="15"/>
                    <a:pt x="529" y="0"/>
                    <a:pt x="485" y="15"/>
                  </a:cubicBezTo>
                  <a:cubicBezTo>
                    <a:pt x="441" y="30"/>
                    <a:pt x="397" y="30"/>
                    <a:pt x="352" y="15"/>
                  </a:cubicBezTo>
                  <a:cubicBezTo>
                    <a:pt x="308" y="0"/>
                    <a:pt x="279" y="0"/>
                    <a:pt x="264" y="45"/>
                  </a:cubicBezTo>
                  <a:close/>
                  <a:moveTo>
                    <a:pt x="587" y="984"/>
                  </a:moveTo>
                  <a:cubicBezTo>
                    <a:pt x="587" y="1013"/>
                    <a:pt x="573" y="999"/>
                    <a:pt x="573" y="955"/>
                  </a:cubicBezTo>
                  <a:cubicBezTo>
                    <a:pt x="573" y="911"/>
                    <a:pt x="573" y="881"/>
                    <a:pt x="587" y="896"/>
                  </a:cubicBezTo>
                  <a:cubicBezTo>
                    <a:pt x="587" y="925"/>
                    <a:pt x="587" y="955"/>
                    <a:pt x="587" y="984"/>
                  </a:cubicBezTo>
                  <a:close/>
                  <a:moveTo>
                    <a:pt x="1042" y="1028"/>
                  </a:moveTo>
                  <a:cubicBezTo>
                    <a:pt x="1028" y="1058"/>
                    <a:pt x="1028" y="1087"/>
                    <a:pt x="1028" y="1102"/>
                  </a:cubicBezTo>
                  <a:cubicBezTo>
                    <a:pt x="1028" y="1102"/>
                    <a:pt x="1013" y="1131"/>
                    <a:pt x="984" y="1146"/>
                  </a:cubicBezTo>
                  <a:cubicBezTo>
                    <a:pt x="910" y="1190"/>
                    <a:pt x="910" y="1146"/>
                    <a:pt x="969" y="1087"/>
                  </a:cubicBezTo>
                  <a:cubicBezTo>
                    <a:pt x="998" y="1058"/>
                    <a:pt x="1013" y="1043"/>
                    <a:pt x="984" y="1013"/>
                  </a:cubicBezTo>
                  <a:cubicBezTo>
                    <a:pt x="969" y="984"/>
                    <a:pt x="954" y="969"/>
                    <a:pt x="984" y="955"/>
                  </a:cubicBezTo>
                  <a:cubicBezTo>
                    <a:pt x="1057" y="940"/>
                    <a:pt x="1072" y="955"/>
                    <a:pt x="1042" y="1028"/>
                  </a:cubicBezTo>
                  <a:close/>
                  <a:moveTo>
                    <a:pt x="558" y="1513"/>
                  </a:moveTo>
                  <a:cubicBezTo>
                    <a:pt x="543" y="1542"/>
                    <a:pt x="529" y="1557"/>
                    <a:pt x="485" y="1557"/>
                  </a:cubicBezTo>
                  <a:cubicBezTo>
                    <a:pt x="441" y="1557"/>
                    <a:pt x="441" y="1557"/>
                    <a:pt x="455" y="1513"/>
                  </a:cubicBezTo>
                  <a:cubicBezTo>
                    <a:pt x="485" y="1469"/>
                    <a:pt x="573" y="1439"/>
                    <a:pt x="558" y="1513"/>
                  </a:cubicBezTo>
                  <a:close/>
                  <a:moveTo>
                    <a:pt x="338" y="1909"/>
                  </a:moveTo>
                  <a:cubicBezTo>
                    <a:pt x="338" y="1924"/>
                    <a:pt x="338" y="1938"/>
                    <a:pt x="323" y="1938"/>
                  </a:cubicBezTo>
                  <a:cubicBezTo>
                    <a:pt x="294" y="1938"/>
                    <a:pt x="279" y="1924"/>
                    <a:pt x="279" y="1909"/>
                  </a:cubicBezTo>
                  <a:cubicBezTo>
                    <a:pt x="279" y="1894"/>
                    <a:pt x="279" y="1880"/>
                    <a:pt x="294" y="1880"/>
                  </a:cubicBezTo>
                  <a:cubicBezTo>
                    <a:pt x="323" y="1880"/>
                    <a:pt x="338" y="1894"/>
                    <a:pt x="338" y="1909"/>
                  </a:cubicBezTo>
                  <a:close/>
                  <a:moveTo>
                    <a:pt x="485" y="2070"/>
                  </a:moveTo>
                  <a:cubicBezTo>
                    <a:pt x="514" y="2070"/>
                    <a:pt x="514" y="2070"/>
                    <a:pt x="485" y="2115"/>
                  </a:cubicBezTo>
                  <a:cubicBezTo>
                    <a:pt x="441" y="2159"/>
                    <a:pt x="367" y="2129"/>
                    <a:pt x="397" y="2056"/>
                  </a:cubicBezTo>
                  <a:cubicBezTo>
                    <a:pt x="411" y="2026"/>
                    <a:pt x="411" y="2012"/>
                    <a:pt x="426" y="2041"/>
                  </a:cubicBezTo>
                  <a:cubicBezTo>
                    <a:pt x="441" y="2056"/>
                    <a:pt x="455" y="2070"/>
                    <a:pt x="485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5"/>
            <p:cNvSpPr/>
            <p:nvPr/>
          </p:nvSpPr>
          <p:spPr>
            <a:xfrm>
              <a:off x="8641190" y="1570464"/>
              <a:ext cx="1901" cy="1869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16" y="29"/>
                  </a:moveTo>
                  <a:cubicBezTo>
                    <a:pt x="16" y="44"/>
                    <a:pt x="30" y="59"/>
                    <a:pt x="45" y="59"/>
                  </a:cubicBezTo>
                  <a:cubicBezTo>
                    <a:pt x="45" y="59"/>
                    <a:pt x="60" y="44"/>
                    <a:pt x="60" y="29"/>
                  </a:cubicBezTo>
                  <a:cubicBezTo>
                    <a:pt x="60" y="15"/>
                    <a:pt x="45" y="0"/>
                    <a:pt x="30" y="15"/>
                  </a:cubicBezTo>
                  <a:cubicBezTo>
                    <a:pt x="16" y="0"/>
                    <a:pt x="1" y="15"/>
                    <a:pt x="1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5"/>
            <p:cNvSpPr/>
            <p:nvPr/>
          </p:nvSpPr>
          <p:spPr>
            <a:xfrm>
              <a:off x="8872341" y="1611835"/>
              <a:ext cx="36778" cy="104662"/>
            </a:xfrm>
            <a:custGeom>
              <a:avLst/>
              <a:gdLst/>
              <a:ahLst/>
              <a:cxnLst/>
              <a:rect l="l" t="t" r="r" b="b"/>
              <a:pathLst>
                <a:path w="1161" h="3304" extrusionOk="0">
                  <a:moveTo>
                    <a:pt x="558" y="59"/>
                  </a:moveTo>
                  <a:cubicBezTo>
                    <a:pt x="529" y="103"/>
                    <a:pt x="485" y="118"/>
                    <a:pt x="441" y="103"/>
                  </a:cubicBezTo>
                  <a:cubicBezTo>
                    <a:pt x="411" y="89"/>
                    <a:pt x="382" y="103"/>
                    <a:pt x="353" y="162"/>
                  </a:cubicBezTo>
                  <a:cubicBezTo>
                    <a:pt x="338" y="206"/>
                    <a:pt x="323" y="236"/>
                    <a:pt x="309" y="236"/>
                  </a:cubicBezTo>
                  <a:cubicBezTo>
                    <a:pt x="250" y="324"/>
                    <a:pt x="221" y="426"/>
                    <a:pt x="206" y="529"/>
                  </a:cubicBezTo>
                  <a:cubicBezTo>
                    <a:pt x="206" y="529"/>
                    <a:pt x="206" y="573"/>
                    <a:pt x="191" y="603"/>
                  </a:cubicBezTo>
                  <a:cubicBezTo>
                    <a:pt x="177" y="647"/>
                    <a:pt x="177" y="705"/>
                    <a:pt x="191" y="764"/>
                  </a:cubicBezTo>
                  <a:cubicBezTo>
                    <a:pt x="221" y="823"/>
                    <a:pt x="206" y="852"/>
                    <a:pt x="177" y="881"/>
                  </a:cubicBezTo>
                  <a:cubicBezTo>
                    <a:pt x="118" y="1087"/>
                    <a:pt x="74" y="1307"/>
                    <a:pt x="88" y="1527"/>
                  </a:cubicBezTo>
                  <a:cubicBezTo>
                    <a:pt x="88" y="1586"/>
                    <a:pt x="88" y="1616"/>
                    <a:pt x="74" y="1616"/>
                  </a:cubicBezTo>
                  <a:cubicBezTo>
                    <a:pt x="74" y="1616"/>
                    <a:pt x="74" y="1660"/>
                    <a:pt x="103" y="1704"/>
                  </a:cubicBezTo>
                  <a:cubicBezTo>
                    <a:pt x="118" y="1762"/>
                    <a:pt x="133" y="1806"/>
                    <a:pt x="103" y="1836"/>
                  </a:cubicBezTo>
                  <a:cubicBezTo>
                    <a:pt x="74" y="1865"/>
                    <a:pt x="59" y="1880"/>
                    <a:pt x="30" y="2100"/>
                  </a:cubicBezTo>
                  <a:cubicBezTo>
                    <a:pt x="15" y="2217"/>
                    <a:pt x="15" y="2232"/>
                    <a:pt x="59" y="2203"/>
                  </a:cubicBezTo>
                  <a:cubicBezTo>
                    <a:pt x="103" y="2188"/>
                    <a:pt x="118" y="2203"/>
                    <a:pt x="103" y="2232"/>
                  </a:cubicBezTo>
                  <a:cubicBezTo>
                    <a:pt x="88" y="2261"/>
                    <a:pt x="103" y="2276"/>
                    <a:pt x="133" y="2261"/>
                  </a:cubicBezTo>
                  <a:cubicBezTo>
                    <a:pt x="177" y="2261"/>
                    <a:pt x="191" y="2261"/>
                    <a:pt x="177" y="2276"/>
                  </a:cubicBezTo>
                  <a:cubicBezTo>
                    <a:pt x="162" y="2291"/>
                    <a:pt x="147" y="2306"/>
                    <a:pt x="118" y="2306"/>
                  </a:cubicBezTo>
                  <a:cubicBezTo>
                    <a:pt x="88" y="2320"/>
                    <a:pt x="59" y="2320"/>
                    <a:pt x="44" y="2350"/>
                  </a:cubicBezTo>
                  <a:cubicBezTo>
                    <a:pt x="0" y="2379"/>
                    <a:pt x="0" y="2394"/>
                    <a:pt x="44" y="2540"/>
                  </a:cubicBezTo>
                  <a:cubicBezTo>
                    <a:pt x="74" y="2614"/>
                    <a:pt x="88" y="2702"/>
                    <a:pt x="103" y="2775"/>
                  </a:cubicBezTo>
                  <a:cubicBezTo>
                    <a:pt x="103" y="2805"/>
                    <a:pt x="118" y="2849"/>
                    <a:pt x="147" y="2849"/>
                  </a:cubicBezTo>
                  <a:cubicBezTo>
                    <a:pt x="162" y="2893"/>
                    <a:pt x="177" y="2937"/>
                    <a:pt x="177" y="2981"/>
                  </a:cubicBezTo>
                  <a:cubicBezTo>
                    <a:pt x="177" y="3098"/>
                    <a:pt x="250" y="3186"/>
                    <a:pt x="309" y="3157"/>
                  </a:cubicBezTo>
                  <a:cubicBezTo>
                    <a:pt x="323" y="3157"/>
                    <a:pt x="323" y="3157"/>
                    <a:pt x="323" y="3186"/>
                  </a:cubicBezTo>
                  <a:cubicBezTo>
                    <a:pt x="323" y="3245"/>
                    <a:pt x="382" y="3274"/>
                    <a:pt x="514" y="3289"/>
                  </a:cubicBezTo>
                  <a:cubicBezTo>
                    <a:pt x="588" y="3304"/>
                    <a:pt x="632" y="3289"/>
                    <a:pt x="632" y="3274"/>
                  </a:cubicBezTo>
                  <a:cubicBezTo>
                    <a:pt x="632" y="3260"/>
                    <a:pt x="676" y="3216"/>
                    <a:pt x="720" y="3186"/>
                  </a:cubicBezTo>
                  <a:cubicBezTo>
                    <a:pt x="867" y="3040"/>
                    <a:pt x="969" y="2849"/>
                    <a:pt x="999" y="2643"/>
                  </a:cubicBezTo>
                  <a:cubicBezTo>
                    <a:pt x="999" y="2599"/>
                    <a:pt x="999" y="2570"/>
                    <a:pt x="1013" y="2526"/>
                  </a:cubicBezTo>
                  <a:cubicBezTo>
                    <a:pt x="1057" y="2526"/>
                    <a:pt x="1072" y="2408"/>
                    <a:pt x="1043" y="2379"/>
                  </a:cubicBezTo>
                  <a:cubicBezTo>
                    <a:pt x="999" y="2364"/>
                    <a:pt x="1013" y="2364"/>
                    <a:pt x="1043" y="2350"/>
                  </a:cubicBezTo>
                  <a:cubicBezTo>
                    <a:pt x="1057" y="2335"/>
                    <a:pt x="1087" y="2188"/>
                    <a:pt x="1043" y="2159"/>
                  </a:cubicBezTo>
                  <a:cubicBezTo>
                    <a:pt x="999" y="2144"/>
                    <a:pt x="1013" y="2129"/>
                    <a:pt x="1057" y="2115"/>
                  </a:cubicBezTo>
                  <a:cubicBezTo>
                    <a:pt x="1072" y="2085"/>
                    <a:pt x="1087" y="2056"/>
                    <a:pt x="1101" y="2027"/>
                  </a:cubicBezTo>
                  <a:cubicBezTo>
                    <a:pt x="1101" y="1997"/>
                    <a:pt x="1101" y="1733"/>
                    <a:pt x="1116" y="1454"/>
                  </a:cubicBezTo>
                  <a:cubicBezTo>
                    <a:pt x="1131" y="999"/>
                    <a:pt x="1116" y="926"/>
                    <a:pt x="1087" y="926"/>
                  </a:cubicBezTo>
                  <a:cubicBezTo>
                    <a:pt x="1057" y="926"/>
                    <a:pt x="1043" y="940"/>
                    <a:pt x="1043" y="955"/>
                  </a:cubicBezTo>
                  <a:cubicBezTo>
                    <a:pt x="1043" y="970"/>
                    <a:pt x="1028" y="984"/>
                    <a:pt x="1013" y="984"/>
                  </a:cubicBezTo>
                  <a:cubicBezTo>
                    <a:pt x="955" y="984"/>
                    <a:pt x="1043" y="896"/>
                    <a:pt x="1101" y="896"/>
                  </a:cubicBezTo>
                  <a:cubicBezTo>
                    <a:pt x="1146" y="896"/>
                    <a:pt x="1131" y="896"/>
                    <a:pt x="1087" y="852"/>
                  </a:cubicBezTo>
                  <a:cubicBezTo>
                    <a:pt x="1043" y="823"/>
                    <a:pt x="1028" y="808"/>
                    <a:pt x="1087" y="837"/>
                  </a:cubicBezTo>
                  <a:cubicBezTo>
                    <a:pt x="1146" y="852"/>
                    <a:pt x="1146" y="837"/>
                    <a:pt x="1146" y="676"/>
                  </a:cubicBezTo>
                  <a:cubicBezTo>
                    <a:pt x="1160" y="588"/>
                    <a:pt x="1146" y="514"/>
                    <a:pt x="1101" y="426"/>
                  </a:cubicBezTo>
                  <a:cubicBezTo>
                    <a:pt x="1072" y="397"/>
                    <a:pt x="1043" y="338"/>
                    <a:pt x="1028" y="309"/>
                  </a:cubicBezTo>
                  <a:cubicBezTo>
                    <a:pt x="1013" y="280"/>
                    <a:pt x="984" y="265"/>
                    <a:pt x="940" y="250"/>
                  </a:cubicBezTo>
                  <a:cubicBezTo>
                    <a:pt x="925" y="250"/>
                    <a:pt x="896" y="250"/>
                    <a:pt x="896" y="236"/>
                  </a:cubicBezTo>
                  <a:cubicBezTo>
                    <a:pt x="896" y="221"/>
                    <a:pt x="881" y="206"/>
                    <a:pt x="867" y="206"/>
                  </a:cubicBezTo>
                  <a:cubicBezTo>
                    <a:pt x="852" y="206"/>
                    <a:pt x="823" y="177"/>
                    <a:pt x="823" y="147"/>
                  </a:cubicBezTo>
                  <a:cubicBezTo>
                    <a:pt x="823" y="118"/>
                    <a:pt x="823" y="89"/>
                    <a:pt x="793" y="89"/>
                  </a:cubicBezTo>
                  <a:cubicBezTo>
                    <a:pt x="764" y="89"/>
                    <a:pt x="734" y="74"/>
                    <a:pt x="720" y="59"/>
                  </a:cubicBezTo>
                  <a:cubicBezTo>
                    <a:pt x="661" y="1"/>
                    <a:pt x="602" y="1"/>
                    <a:pt x="529" y="74"/>
                  </a:cubicBezTo>
                  <a:close/>
                  <a:moveTo>
                    <a:pt x="823" y="544"/>
                  </a:moveTo>
                  <a:cubicBezTo>
                    <a:pt x="823" y="558"/>
                    <a:pt x="808" y="558"/>
                    <a:pt x="808" y="529"/>
                  </a:cubicBezTo>
                  <a:cubicBezTo>
                    <a:pt x="808" y="485"/>
                    <a:pt x="808" y="470"/>
                    <a:pt x="823" y="485"/>
                  </a:cubicBezTo>
                  <a:cubicBezTo>
                    <a:pt x="837" y="500"/>
                    <a:pt x="837" y="514"/>
                    <a:pt x="823" y="544"/>
                  </a:cubicBezTo>
                  <a:close/>
                  <a:moveTo>
                    <a:pt x="911" y="1102"/>
                  </a:moveTo>
                  <a:cubicBezTo>
                    <a:pt x="896" y="1116"/>
                    <a:pt x="867" y="1116"/>
                    <a:pt x="852" y="1102"/>
                  </a:cubicBezTo>
                  <a:cubicBezTo>
                    <a:pt x="837" y="1102"/>
                    <a:pt x="837" y="1087"/>
                    <a:pt x="867" y="1087"/>
                  </a:cubicBezTo>
                  <a:cubicBezTo>
                    <a:pt x="896" y="1087"/>
                    <a:pt x="925" y="1102"/>
                    <a:pt x="911" y="1102"/>
                  </a:cubicBezTo>
                  <a:close/>
                  <a:moveTo>
                    <a:pt x="411" y="1263"/>
                  </a:moveTo>
                  <a:cubicBezTo>
                    <a:pt x="411" y="1278"/>
                    <a:pt x="397" y="1278"/>
                    <a:pt x="397" y="1248"/>
                  </a:cubicBezTo>
                  <a:cubicBezTo>
                    <a:pt x="397" y="1219"/>
                    <a:pt x="397" y="1204"/>
                    <a:pt x="411" y="1204"/>
                  </a:cubicBezTo>
                  <a:cubicBezTo>
                    <a:pt x="411" y="1219"/>
                    <a:pt x="411" y="1248"/>
                    <a:pt x="411" y="1263"/>
                  </a:cubicBezTo>
                  <a:close/>
                  <a:moveTo>
                    <a:pt x="1057" y="1351"/>
                  </a:moveTo>
                  <a:cubicBezTo>
                    <a:pt x="1057" y="1351"/>
                    <a:pt x="1043" y="1366"/>
                    <a:pt x="1013" y="1366"/>
                  </a:cubicBezTo>
                  <a:cubicBezTo>
                    <a:pt x="984" y="1366"/>
                    <a:pt x="969" y="1351"/>
                    <a:pt x="969" y="1351"/>
                  </a:cubicBezTo>
                  <a:cubicBezTo>
                    <a:pt x="969" y="1337"/>
                    <a:pt x="984" y="1322"/>
                    <a:pt x="1013" y="1322"/>
                  </a:cubicBezTo>
                  <a:cubicBezTo>
                    <a:pt x="1043" y="1322"/>
                    <a:pt x="1057" y="1337"/>
                    <a:pt x="1057" y="1351"/>
                  </a:cubicBezTo>
                  <a:close/>
                  <a:moveTo>
                    <a:pt x="544" y="1454"/>
                  </a:moveTo>
                  <a:cubicBezTo>
                    <a:pt x="529" y="1469"/>
                    <a:pt x="514" y="1469"/>
                    <a:pt x="500" y="1483"/>
                  </a:cubicBezTo>
                  <a:cubicBezTo>
                    <a:pt x="470" y="1483"/>
                    <a:pt x="470" y="1469"/>
                    <a:pt x="500" y="1454"/>
                  </a:cubicBezTo>
                  <a:cubicBezTo>
                    <a:pt x="514" y="1439"/>
                    <a:pt x="558" y="1425"/>
                    <a:pt x="544" y="1454"/>
                  </a:cubicBezTo>
                  <a:close/>
                  <a:moveTo>
                    <a:pt x="896" y="1762"/>
                  </a:moveTo>
                  <a:cubicBezTo>
                    <a:pt x="881" y="1777"/>
                    <a:pt x="881" y="1792"/>
                    <a:pt x="867" y="1792"/>
                  </a:cubicBezTo>
                  <a:cubicBezTo>
                    <a:pt x="852" y="1792"/>
                    <a:pt x="837" y="1792"/>
                    <a:pt x="837" y="1792"/>
                  </a:cubicBezTo>
                  <a:cubicBezTo>
                    <a:pt x="837" y="1762"/>
                    <a:pt x="852" y="1762"/>
                    <a:pt x="867" y="1762"/>
                  </a:cubicBezTo>
                  <a:cubicBezTo>
                    <a:pt x="881" y="1762"/>
                    <a:pt x="896" y="1762"/>
                    <a:pt x="896" y="1762"/>
                  </a:cubicBezTo>
                  <a:close/>
                  <a:moveTo>
                    <a:pt x="764" y="2115"/>
                  </a:moveTo>
                  <a:cubicBezTo>
                    <a:pt x="793" y="2144"/>
                    <a:pt x="779" y="2144"/>
                    <a:pt x="734" y="2115"/>
                  </a:cubicBezTo>
                  <a:cubicBezTo>
                    <a:pt x="690" y="2100"/>
                    <a:pt x="661" y="2056"/>
                    <a:pt x="676" y="1997"/>
                  </a:cubicBezTo>
                  <a:lnTo>
                    <a:pt x="676" y="1924"/>
                  </a:lnTo>
                  <a:lnTo>
                    <a:pt x="705" y="1997"/>
                  </a:lnTo>
                  <a:cubicBezTo>
                    <a:pt x="720" y="2041"/>
                    <a:pt x="734" y="2071"/>
                    <a:pt x="764" y="2115"/>
                  </a:cubicBezTo>
                  <a:close/>
                  <a:moveTo>
                    <a:pt x="500" y="2056"/>
                  </a:moveTo>
                  <a:cubicBezTo>
                    <a:pt x="500" y="2085"/>
                    <a:pt x="500" y="2085"/>
                    <a:pt x="470" y="2085"/>
                  </a:cubicBezTo>
                  <a:cubicBezTo>
                    <a:pt x="441" y="2071"/>
                    <a:pt x="426" y="2056"/>
                    <a:pt x="426" y="2041"/>
                  </a:cubicBezTo>
                  <a:cubicBezTo>
                    <a:pt x="426" y="2012"/>
                    <a:pt x="426" y="1997"/>
                    <a:pt x="456" y="2012"/>
                  </a:cubicBezTo>
                  <a:cubicBezTo>
                    <a:pt x="470" y="2012"/>
                    <a:pt x="485" y="2041"/>
                    <a:pt x="500" y="2056"/>
                  </a:cubicBezTo>
                  <a:close/>
                  <a:moveTo>
                    <a:pt x="632" y="2364"/>
                  </a:moveTo>
                  <a:cubicBezTo>
                    <a:pt x="617" y="2379"/>
                    <a:pt x="602" y="2394"/>
                    <a:pt x="588" y="2394"/>
                  </a:cubicBezTo>
                  <a:cubicBezTo>
                    <a:pt x="573" y="2394"/>
                    <a:pt x="558" y="2379"/>
                    <a:pt x="558" y="2364"/>
                  </a:cubicBezTo>
                  <a:cubicBezTo>
                    <a:pt x="558" y="2350"/>
                    <a:pt x="573" y="2335"/>
                    <a:pt x="602" y="2335"/>
                  </a:cubicBezTo>
                  <a:cubicBezTo>
                    <a:pt x="632" y="2335"/>
                    <a:pt x="632" y="2350"/>
                    <a:pt x="632" y="2364"/>
                  </a:cubicBezTo>
                  <a:close/>
                  <a:moveTo>
                    <a:pt x="353" y="2394"/>
                  </a:moveTo>
                  <a:cubicBezTo>
                    <a:pt x="338" y="2408"/>
                    <a:pt x="309" y="2423"/>
                    <a:pt x="279" y="2423"/>
                  </a:cubicBezTo>
                  <a:cubicBezTo>
                    <a:pt x="250" y="2423"/>
                    <a:pt x="250" y="2423"/>
                    <a:pt x="279" y="2394"/>
                  </a:cubicBezTo>
                  <a:cubicBezTo>
                    <a:pt x="323" y="2364"/>
                    <a:pt x="367" y="2364"/>
                    <a:pt x="353" y="2394"/>
                  </a:cubicBezTo>
                  <a:close/>
                  <a:moveTo>
                    <a:pt x="676" y="2761"/>
                  </a:moveTo>
                  <a:cubicBezTo>
                    <a:pt x="676" y="2775"/>
                    <a:pt x="646" y="2790"/>
                    <a:pt x="632" y="2790"/>
                  </a:cubicBezTo>
                  <a:cubicBezTo>
                    <a:pt x="617" y="2790"/>
                    <a:pt x="617" y="2775"/>
                    <a:pt x="632" y="2761"/>
                  </a:cubicBezTo>
                  <a:cubicBezTo>
                    <a:pt x="690" y="2717"/>
                    <a:pt x="705" y="2717"/>
                    <a:pt x="676" y="2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8680724" y="1624854"/>
              <a:ext cx="35384" cy="90249"/>
            </a:xfrm>
            <a:custGeom>
              <a:avLst/>
              <a:gdLst/>
              <a:ahLst/>
              <a:cxnLst/>
              <a:rect l="l" t="t" r="r" b="b"/>
              <a:pathLst>
                <a:path w="1117" h="2849" extrusionOk="0">
                  <a:moveTo>
                    <a:pt x="397" y="30"/>
                  </a:moveTo>
                  <a:cubicBezTo>
                    <a:pt x="368" y="74"/>
                    <a:pt x="368" y="103"/>
                    <a:pt x="353" y="147"/>
                  </a:cubicBezTo>
                  <a:cubicBezTo>
                    <a:pt x="353" y="177"/>
                    <a:pt x="353" y="177"/>
                    <a:pt x="339" y="162"/>
                  </a:cubicBezTo>
                  <a:cubicBezTo>
                    <a:pt x="324" y="133"/>
                    <a:pt x="309" y="118"/>
                    <a:pt x="280" y="118"/>
                  </a:cubicBezTo>
                  <a:cubicBezTo>
                    <a:pt x="192" y="118"/>
                    <a:pt x="162" y="206"/>
                    <a:pt x="74" y="603"/>
                  </a:cubicBezTo>
                  <a:cubicBezTo>
                    <a:pt x="16" y="940"/>
                    <a:pt x="1" y="1263"/>
                    <a:pt x="30" y="1586"/>
                  </a:cubicBezTo>
                  <a:cubicBezTo>
                    <a:pt x="89" y="2144"/>
                    <a:pt x="104" y="2173"/>
                    <a:pt x="148" y="2173"/>
                  </a:cubicBezTo>
                  <a:cubicBezTo>
                    <a:pt x="177" y="2173"/>
                    <a:pt x="192" y="2188"/>
                    <a:pt x="192" y="2203"/>
                  </a:cubicBezTo>
                  <a:cubicBezTo>
                    <a:pt x="192" y="2217"/>
                    <a:pt x="162" y="2232"/>
                    <a:pt x="133" y="2217"/>
                  </a:cubicBezTo>
                  <a:cubicBezTo>
                    <a:pt x="104" y="2217"/>
                    <a:pt x="74" y="2217"/>
                    <a:pt x="74" y="2247"/>
                  </a:cubicBezTo>
                  <a:cubicBezTo>
                    <a:pt x="74" y="2276"/>
                    <a:pt x="74" y="2335"/>
                    <a:pt x="74" y="2394"/>
                  </a:cubicBezTo>
                  <a:cubicBezTo>
                    <a:pt x="74" y="2452"/>
                    <a:pt x="89" y="2511"/>
                    <a:pt x="133" y="2570"/>
                  </a:cubicBezTo>
                  <a:cubicBezTo>
                    <a:pt x="162" y="2599"/>
                    <a:pt x="177" y="2629"/>
                    <a:pt x="177" y="2643"/>
                  </a:cubicBezTo>
                  <a:cubicBezTo>
                    <a:pt x="162" y="2658"/>
                    <a:pt x="206" y="2702"/>
                    <a:pt x="250" y="2746"/>
                  </a:cubicBezTo>
                  <a:cubicBezTo>
                    <a:pt x="353" y="2819"/>
                    <a:pt x="471" y="2849"/>
                    <a:pt x="441" y="2775"/>
                  </a:cubicBezTo>
                  <a:cubicBezTo>
                    <a:pt x="427" y="2746"/>
                    <a:pt x="441" y="2731"/>
                    <a:pt x="544" y="2746"/>
                  </a:cubicBezTo>
                  <a:cubicBezTo>
                    <a:pt x="632" y="2761"/>
                    <a:pt x="662" y="2746"/>
                    <a:pt x="676" y="2702"/>
                  </a:cubicBezTo>
                  <a:cubicBezTo>
                    <a:pt x="691" y="2658"/>
                    <a:pt x="706" y="2643"/>
                    <a:pt x="720" y="2643"/>
                  </a:cubicBezTo>
                  <a:cubicBezTo>
                    <a:pt x="794" y="2614"/>
                    <a:pt x="867" y="2540"/>
                    <a:pt x="911" y="2467"/>
                  </a:cubicBezTo>
                  <a:cubicBezTo>
                    <a:pt x="911" y="2452"/>
                    <a:pt x="940" y="2423"/>
                    <a:pt x="984" y="2394"/>
                  </a:cubicBezTo>
                  <a:cubicBezTo>
                    <a:pt x="1087" y="2335"/>
                    <a:pt x="1102" y="2276"/>
                    <a:pt x="1029" y="2217"/>
                  </a:cubicBezTo>
                  <a:cubicBezTo>
                    <a:pt x="999" y="2173"/>
                    <a:pt x="999" y="2159"/>
                    <a:pt x="1014" y="2159"/>
                  </a:cubicBezTo>
                  <a:cubicBezTo>
                    <a:pt x="1029" y="2159"/>
                    <a:pt x="1043" y="2129"/>
                    <a:pt x="1043" y="2085"/>
                  </a:cubicBezTo>
                  <a:cubicBezTo>
                    <a:pt x="1043" y="2041"/>
                    <a:pt x="1058" y="1880"/>
                    <a:pt x="1073" y="1733"/>
                  </a:cubicBezTo>
                  <a:cubicBezTo>
                    <a:pt x="1117" y="1366"/>
                    <a:pt x="1117" y="999"/>
                    <a:pt x="1073" y="632"/>
                  </a:cubicBezTo>
                  <a:cubicBezTo>
                    <a:pt x="1058" y="559"/>
                    <a:pt x="1043" y="470"/>
                    <a:pt x="1029" y="412"/>
                  </a:cubicBezTo>
                  <a:cubicBezTo>
                    <a:pt x="999" y="294"/>
                    <a:pt x="926" y="206"/>
                    <a:pt x="838" y="133"/>
                  </a:cubicBezTo>
                  <a:cubicBezTo>
                    <a:pt x="808" y="118"/>
                    <a:pt x="794" y="118"/>
                    <a:pt x="794" y="133"/>
                  </a:cubicBezTo>
                  <a:cubicBezTo>
                    <a:pt x="794" y="133"/>
                    <a:pt x="779" y="133"/>
                    <a:pt x="764" y="103"/>
                  </a:cubicBezTo>
                  <a:cubicBezTo>
                    <a:pt x="735" y="74"/>
                    <a:pt x="706" y="59"/>
                    <a:pt x="676" y="45"/>
                  </a:cubicBezTo>
                  <a:cubicBezTo>
                    <a:pt x="647" y="45"/>
                    <a:pt x="617" y="45"/>
                    <a:pt x="617" y="30"/>
                  </a:cubicBezTo>
                  <a:cubicBezTo>
                    <a:pt x="617" y="15"/>
                    <a:pt x="573" y="1"/>
                    <a:pt x="515" y="1"/>
                  </a:cubicBezTo>
                  <a:cubicBezTo>
                    <a:pt x="456" y="1"/>
                    <a:pt x="397" y="15"/>
                    <a:pt x="368" y="45"/>
                  </a:cubicBezTo>
                  <a:close/>
                  <a:moveTo>
                    <a:pt x="662" y="456"/>
                  </a:moveTo>
                  <a:cubicBezTo>
                    <a:pt x="662" y="485"/>
                    <a:pt x="647" y="456"/>
                    <a:pt x="647" y="426"/>
                  </a:cubicBezTo>
                  <a:cubicBezTo>
                    <a:pt x="647" y="397"/>
                    <a:pt x="647" y="382"/>
                    <a:pt x="662" y="397"/>
                  </a:cubicBezTo>
                  <a:cubicBezTo>
                    <a:pt x="662" y="412"/>
                    <a:pt x="662" y="441"/>
                    <a:pt x="662" y="456"/>
                  </a:cubicBezTo>
                  <a:close/>
                  <a:moveTo>
                    <a:pt x="162" y="705"/>
                  </a:moveTo>
                  <a:cubicBezTo>
                    <a:pt x="162" y="720"/>
                    <a:pt x="148" y="735"/>
                    <a:pt x="133" y="735"/>
                  </a:cubicBezTo>
                  <a:cubicBezTo>
                    <a:pt x="118" y="735"/>
                    <a:pt x="118" y="720"/>
                    <a:pt x="104" y="705"/>
                  </a:cubicBezTo>
                  <a:cubicBezTo>
                    <a:pt x="104" y="691"/>
                    <a:pt x="118" y="676"/>
                    <a:pt x="133" y="676"/>
                  </a:cubicBezTo>
                  <a:cubicBezTo>
                    <a:pt x="148" y="676"/>
                    <a:pt x="162" y="691"/>
                    <a:pt x="162" y="705"/>
                  </a:cubicBezTo>
                  <a:close/>
                  <a:moveTo>
                    <a:pt x="471" y="1175"/>
                  </a:moveTo>
                  <a:cubicBezTo>
                    <a:pt x="471" y="1190"/>
                    <a:pt x="456" y="1205"/>
                    <a:pt x="441" y="1205"/>
                  </a:cubicBezTo>
                  <a:cubicBezTo>
                    <a:pt x="427" y="1205"/>
                    <a:pt x="412" y="1190"/>
                    <a:pt x="412" y="1175"/>
                  </a:cubicBezTo>
                  <a:cubicBezTo>
                    <a:pt x="412" y="1160"/>
                    <a:pt x="427" y="1146"/>
                    <a:pt x="441" y="1146"/>
                  </a:cubicBezTo>
                  <a:cubicBezTo>
                    <a:pt x="456" y="1146"/>
                    <a:pt x="471" y="1160"/>
                    <a:pt x="471" y="1175"/>
                  </a:cubicBezTo>
                  <a:close/>
                  <a:moveTo>
                    <a:pt x="1043" y="1337"/>
                  </a:moveTo>
                  <a:cubicBezTo>
                    <a:pt x="1043" y="1351"/>
                    <a:pt x="1043" y="1366"/>
                    <a:pt x="1014" y="1381"/>
                  </a:cubicBezTo>
                  <a:cubicBezTo>
                    <a:pt x="984" y="1395"/>
                    <a:pt x="970" y="1381"/>
                    <a:pt x="970" y="1351"/>
                  </a:cubicBezTo>
                  <a:cubicBezTo>
                    <a:pt x="970" y="1337"/>
                    <a:pt x="1014" y="1307"/>
                    <a:pt x="1043" y="1337"/>
                  </a:cubicBezTo>
                  <a:close/>
                  <a:moveTo>
                    <a:pt x="691" y="1718"/>
                  </a:moveTo>
                  <a:cubicBezTo>
                    <a:pt x="676" y="1733"/>
                    <a:pt x="647" y="1733"/>
                    <a:pt x="632" y="1718"/>
                  </a:cubicBezTo>
                  <a:cubicBezTo>
                    <a:pt x="617" y="1718"/>
                    <a:pt x="617" y="1704"/>
                    <a:pt x="647" y="1704"/>
                  </a:cubicBezTo>
                  <a:cubicBezTo>
                    <a:pt x="676" y="1704"/>
                    <a:pt x="691" y="1718"/>
                    <a:pt x="691" y="1718"/>
                  </a:cubicBezTo>
                  <a:close/>
                  <a:moveTo>
                    <a:pt x="999" y="2276"/>
                  </a:moveTo>
                  <a:cubicBezTo>
                    <a:pt x="999" y="2291"/>
                    <a:pt x="984" y="2291"/>
                    <a:pt x="955" y="2291"/>
                  </a:cubicBezTo>
                  <a:cubicBezTo>
                    <a:pt x="940" y="2291"/>
                    <a:pt x="896" y="2262"/>
                    <a:pt x="926" y="2232"/>
                  </a:cubicBezTo>
                  <a:cubicBezTo>
                    <a:pt x="970" y="2203"/>
                    <a:pt x="999" y="2232"/>
                    <a:pt x="999" y="2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8941176" y="1636955"/>
              <a:ext cx="34909" cy="83280"/>
            </a:xfrm>
            <a:custGeom>
              <a:avLst/>
              <a:gdLst/>
              <a:ahLst/>
              <a:cxnLst/>
              <a:rect l="l" t="t" r="r" b="b"/>
              <a:pathLst>
                <a:path w="1102" h="2629" extrusionOk="0">
                  <a:moveTo>
                    <a:pt x="353" y="15"/>
                  </a:moveTo>
                  <a:cubicBezTo>
                    <a:pt x="323" y="15"/>
                    <a:pt x="308" y="30"/>
                    <a:pt x="294" y="59"/>
                  </a:cubicBezTo>
                  <a:cubicBezTo>
                    <a:pt x="294" y="88"/>
                    <a:pt x="279" y="118"/>
                    <a:pt x="250" y="118"/>
                  </a:cubicBezTo>
                  <a:cubicBezTo>
                    <a:pt x="220" y="133"/>
                    <a:pt x="191" y="147"/>
                    <a:pt x="176" y="177"/>
                  </a:cubicBezTo>
                  <a:cubicBezTo>
                    <a:pt x="147" y="191"/>
                    <a:pt x="118" y="206"/>
                    <a:pt x="88" y="221"/>
                  </a:cubicBezTo>
                  <a:cubicBezTo>
                    <a:pt x="15" y="235"/>
                    <a:pt x="0" y="353"/>
                    <a:pt x="0" y="778"/>
                  </a:cubicBezTo>
                  <a:cubicBezTo>
                    <a:pt x="0" y="1101"/>
                    <a:pt x="0" y="1116"/>
                    <a:pt x="74" y="1175"/>
                  </a:cubicBezTo>
                  <a:cubicBezTo>
                    <a:pt x="147" y="1234"/>
                    <a:pt x="147" y="1336"/>
                    <a:pt x="44" y="1307"/>
                  </a:cubicBezTo>
                  <a:cubicBezTo>
                    <a:pt x="15" y="1307"/>
                    <a:pt x="0" y="1307"/>
                    <a:pt x="0" y="1351"/>
                  </a:cubicBezTo>
                  <a:cubicBezTo>
                    <a:pt x="0" y="1424"/>
                    <a:pt x="30" y="1439"/>
                    <a:pt x="74" y="1410"/>
                  </a:cubicBezTo>
                  <a:cubicBezTo>
                    <a:pt x="118" y="1366"/>
                    <a:pt x="103" y="1380"/>
                    <a:pt x="103" y="1410"/>
                  </a:cubicBezTo>
                  <a:cubicBezTo>
                    <a:pt x="103" y="1424"/>
                    <a:pt x="88" y="1439"/>
                    <a:pt x="74" y="1439"/>
                  </a:cubicBezTo>
                  <a:cubicBezTo>
                    <a:pt x="30" y="1439"/>
                    <a:pt x="44" y="1513"/>
                    <a:pt x="88" y="1557"/>
                  </a:cubicBezTo>
                  <a:cubicBezTo>
                    <a:pt x="147" y="1615"/>
                    <a:pt x="147" y="1645"/>
                    <a:pt x="132" y="1791"/>
                  </a:cubicBezTo>
                  <a:cubicBezTo>
                    <a:pt x="118" y="2085"/>
                    <a:pt x="132" y="2158"/>
                    <a:pt x="191" y="2173"/>
                  </a:cubicBezTo>
                  <a:cubicBezTo>
                    <a:pt x="250" y="2188"/>
                    <a:pt x="264" y="2261"/>
                    <a:pt x="220" y="2305"/>
                  </a:cubicBezTo>
                  <a:cubicBezTo>
                    <a:pt x="162" y="2335"/>
                    <a:pt x="191" y="2393"/>
                    <a:pt x="294" y="2511"/>
                  </a:cubicBezTo>
                  <a:cubicBezTo>
                    <a:pt x="411" y="2628"/>
                    <a:pt x="411" y="2628"/>
                    <a:pt x="558" y="2628"/>
                  </a:cubicBezTo>
                  <a:cubicBezTo>
                    <a:pt x="690" y="2614"/>
                    <a:pt x="822" y="2555"/>
                    <a:pt x="1013" y="2364"/>
                  </a:cubicBezTo>
                  <a:lnTo>
                    <a:pt x="1087" y="2291"/>
                  </a:lnTo>
                  <a:lnTo>
                    <a:pt x="1087" y="1924"/>
                  </a:lnTo>
                  <a:cubicBezTo>
                    <a:pt x="1101" y="1791"/>
                    <a:pt x="1101" y="1674"/>
                    <a:pt x="1072" y="1557"/>
                  </a:cubicBezTo>
                  <a:cubicBezTo>
                    <a:pt x="1057" y="1557"/>
                    <a:pt x="1057" y="1513"/>
                    <a:pt x="1072" y="1468"/>
                  </a:cubicBezTo>
                  <a:cubicBezTo>
                    <a:pt x="1087" y="1424"/>
                    <a:pt x="1072" y="1380"/>
                    <a:pt x="1057" y="1380"/>
                  </a:cubicBezTo>
                  <a:cubicBezTo>
                    <a:pt x="1028" y="1380"/>
                    <a:pt x="1028" y="1366"/>
                    <a:pt x="1057" y="1336"/>
                  </a:cubicBezTo>
                  <a:cubicBezTo>
                    <a:pt x="1072" y="1145"/>
                    <a:pt x="1043" y="955"/>
                    <a:pt x="984" y="778"/>
                  </a:cubicBezTo>
                  <a:cubicBezTo>
                    <a:pt x="954" y="705"/>
                    <a:pt x="940" y="632"/>
                    <a:pt x="940" y="544"/>
                  </a:cubicBezTo>
                  <a:cubicBezTo>
                    <a:pt x="940" y="426"/>
                    <a:pt x="896" y="279"/>
                    <a:pt x="837" y="279"/>
                  </a:cubicBezTo>
                  <a:cubicBezTo>
                    <a:pt x="778" y="279"/>
                    <a:pt x="793" y="265"/>
                    <a:pt x="793" y="250"/>
                  </a:cubicBezTo>
                  <a:cubicBezTo>
                    <a:pt x="808" y="221"/>
                    <a:pt x="793" y="206"/>
                    <a:pt x="749" y="191"/>
                  </a:cubicBezTo>
                  <a:cubicBezTo>
                    <a:pt x="705" y="191"/>
                    <a:pt x="661" y="162"/>
                    <a:pt x="646" y="118"/>
                  </a:cubicBezTo>
                  <a:cubicBezTo>
                    <a:pt x="631" y="74"/>
                    <a:pt x="587" y="44"/>
                    <a:pt x="558" y="44"/>
                  </a:cubicBezTo>
                  <a:cubicBezTo>
                    <a:pt x="514" y="44"/>
                    <a:pt x="485" y="30"/>
                    <a:pt x="441" y="30"/>
                  </a:cubicBezTo>
                  <a:cubicBezTo>
                    <a:pt x="411" y="15"/>
                    <a:pt x="382" y="0"/>
                    <a:pt x="353" y="15"/>
                  </a:cubicBezTo>
                  <a:close/>
                  <a:moveTo>
                    <a:pt x="690" y="1219"/>
                  </a:moveTo>
                  <a:cubicBezTo>
                    <a:pt x="676" y="1248"/>
                    <a:pt x="646" y="1263"/>
                    <a:pt x="646" y="1263"/>
                  </a:cubicBezTo>
                  <a:cubicBezTo>
                    <a:pt x="631" y="1248"/>
                    <a:pt x="661" y="1190"/>
                    <a:pt x="690" y="1190"/>
                  </a:cubicBezTo>
                  <a:cubicBezTo>
                    <a:pt x="720" y="1190"/>
                    <a:pt x="705" y="1204"/>
                    <a:pt x="690" y="1219"/>
                  </a:cubicBezTo>
                  <a:close/>
                  <a:moveTo>
                    <a:pt x="279" y="2026"/>
                  </a:moveTo>
                  <a:cubicBezTo>
                    <a:pt x="264" y="2070"/>
                    <a:pt x="220" y="2085"/>
                    <a:pt x="220" y="2056"/>
                  </a:cubicBezTo>
                  <a:cubicBezTo>
                    <a:pt x="220" y="2012"/>
                    <a:pt x="235" y="1997"/>
                    <a:pt x="279" y="1982"/>
                  </a:cubicBezTo>
                  <a:cubicBezTo>
                    <a:pt x="294" y="1982"/>
                    <a:pt x="294" y="2012"/>
                    <a:pt x="279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5"/>
            <p:cNvSpPr/>
            <p:nvPr/>
          </p:nvSpPr>
          <p:spPr>
            <a:xfrm>
              <a:off x="8770941" y="1643924"/>
              <a:ext cx="33990" cy="91200"/>
            </a:xfrm>
            <a:custGeom>
              <a:avLst/>
              <a:gdLst/>
              <a:ahLst/>
              <a:cxnLst/>
              <a:rect l="l" t="t" r="r" b="b"/>
              <a:pathLst>
                <a:path w="1073" h="2879" extrusionOk="0">
                  <a:moveTo>
                    <a:pt x="456" y="45"/>
                  </a:moveTo>
                  <a:cubicBezTo>
                    <a:pt x="456" y="45"/>
                    <a:pt x="427" y="59"/>
                    <a:pt x="383" y="45"/>
                  </a:cubicBezTo>
                  <a:cubicBezTo>
                    <a:pt x="339" y="30"/>
                    <a:pt x="309" y="45"/>
                    <a:pt x="309" y="59"/>
                  </a:cubicBezTo>
                  <a:cubicBezTo>
                    <a:pt x="309" y="74"/>
                    <a:pt x="280" y="89"/>
                    <a:pt x="236" y="89"/>
                  </a:cubicBezTo>
                  <a:cubicBezTo>
                    <a:pt x="177" y="74"/>
                    <a:pt x="133" y="118"/>
                    <a:pt x="118" y="162"/>
                  </a:cubicBezTo>
                  <a:cubicBezTo>
                    <a:pt x="104" y="191"/>
                    <a:pt x="89" y="235"/>
                    <a:pt x="60" y="250"/>
                  </a:cubicBezTo>
                  <a:cubicBezTo>
                    <a:pt x="16" y="280"/>
                    <a:pt x="1" y="691"/>
                    <a:pt x="1" y="1439"/>
                  </a:cubicBezTo>
                  <a:cubicBezTo>
                    <a:pt x="1" y="2085"/>
                    <a:pt x="1" y="2247"/>
                    <a:pt x="45" y="2261"/>
                  </a:cubicBezTo>
                  <a:cubicBezTo>
                    <a:pt x="74" y="2305"/>
                    <a:pt x="89" y="2364"/>
                    <a:pt x="89" y="2423"/>
                  </a:cubicBezTo>
                  <a:cubicBezTo>
                    <a:pt x="104" y="2570"/>
                    <a:pt x="104" y="2570"/>
                    <a:pt x="251" y="2746"/>
                  </a:cubicBezTo>
                  <a:cubicBezTo>
                    <a:pt x="353" y="2863"/>
                    <a:pt x="383" y="2878"/>
                    <a:pt x="471" y="2863"/>
                  </a:cubicBezTo>
                  <a:cubicBezTo>
                    <a:pt x="515" y="2863"/>
                    <a:pt x="559" y="2863"/>
                    <a:pt x="603" y="2834"/>
                  </a:cubicBezTo>
                  <a:cubicBezTo>
                    <a:pt x="603" y="2819"/>
                    <a:pt x="618" y="2805"/>
                    <a:pt x="632" y="2819"/>
                  </a:cubicBezTo>
                  <a:cubicBezTo>
                    <a:pt x="706" y="2834"/>
                    <a:pt x="764" y="2790"/>
                    <a:pt x="779" y="2731"/>
                  </a:cubicBezTo>
                  <a:cubicBezTo>
                    <a:pt x="808" y="2687"/>
                    <a:pt x="852" y="2643"/>
                    <a:pt x="897" y="2628"/>
                  </a:cubicBezTo>
                  <a:cubicBezTo>
                    <a:pt x="985" y="2599"/>
                    <a:pt x="985" y="2584"/>
                    <a:pt x="970" y="2511"/>
                  </a:cubicBezTo>
                  <a:cubicBezTo>
                    <a:pt x="955" y="2438"/>
                    <a:pt x="970" y="2379"/>
                    <a:pt x="1014" y="2320"/>
                  </a:cubicBezTo>
                  <a:cubicBezTo>
                    <a:pt x="1058" y="2232"/>
                    <a:pt x="1073" y="2188"/>
                    <a:pt x="1058" y="1894"/>
                  </a:cubicBezTo>
                  <a:cubicBezTo>
                    <a:pt x="1043" y="1498"/>
                    <a:pt x="1014" y="1307"/>
                    <a:pt x="985" y="1278"/>
                  </a:cubicBezTo>
                  <a:cubicBezTo>
                    <a:pt x="970" y="1248"/>
                    <a:pt x="955" y="1204"/>
                    <a:pt x="955" y="1160"/>
                  </a:cubicBezTo>
                  <a:cubicBezTo>
                    <a:pt x="955" y="1116"/>
                    <a:pt x="941" y="955"/>
                    <a:pt x="926" y="837"/>
                  </a:cubicBezTo>
                  <a:cubicBezTo>
                    <a:pt x="911" y="705"/>
                    <a:pt x="882" y="544"/>
                    <a:pt x="882" y="470"/>
                  </a:cubicBezTo>
                  <a:cubicBezTo>
                    <a:pt x="867" y="309"/>
                    <a:pt x="823" y="235"/>
                    <a:pt x="764" y="250"/>
                  </a:cubicBezTo>
                  <a:cubicBezTo>
                    <a:pt x="750" y="250"/>
                    <a:pt x="735" y="250"/>
                    <a:pt x="735" y="250"/>
                  </a:cubicBezTo>
                  <a:cubicBezTo>
                    <a:pt x="735" y="235"/>
                    <a:pt x="706" y="206"/>
                    <a:pt x="662" y="191"/>
                  </a:cubicBezTo>
                  <a:cubicBezTo>
                    <a:pt x="618" y="191"/>
                    <a:pt x="603" y="162"/>
                    <a:pt x="603" y="133"/>
                  </a:cubicBezTo>
                  <a:cubicBezTo>
                    <a:pt x="618" y="103"/>
                    <a:pt x="603" y="59"/>
                    <a:pt x="574" y="45"/>
                  </a:cubicBezTo>
                  <a:cubicBezTo>
                    <a:pt x="529" y="15"/>
                    <a:pt x="456" y="1"/>
                    <a:pt x="456" y="45"/>
                  </a:cubicBezTo>
                  <a:close/>
                  <a:moveTo>
                    <a:pt x="383" y="147"/>
                  </a:moveTo>
                  <a:cubicBezTo>
                    <a:pt x="383" y="162"/>
                    <a:pt x="397" y="177"/>
                    <a:pt x="383" y="177"/>
                  </a:cubicBezTo>
                  <a:lnTo>
                    <a:pt x="324" y="191"/>
                  </a:lnTo>
                  <a:cubicBezTo>
                    <a:pt x="295" y="206"/>
                    <a:pt x="295" y="191"/>
                    <a:pt x="295" y="177"/>
                  </a:cubicBezTo>
                  <a:cubicBezTo>
                    <a:pt x="309" y="147"/>
                    <a:pt x="353" y="118"/>
                    <a:pt x="383" y="162"/>
                  </a:cubicBezTo>
                  <a:close/>
                  <a:moveTo>
                    <a:pt x="794" y="353"/>
                  </a:moveTo>
                  <a:cubicBezTo>
                    <a:pt x="794" y="353"/>
                    <a:pt x="794" y="382"/>
                    <a:pt x="779" y="382"/>
                  </a:cubicBezTo>
                  <a:cubicBezTo>
                    <a:pt x="764" y="382"/>
                    <a:pt x="750" y="353"/>
                    <a:pt x="750" y="353"/>
                  </a:cubicBezTo>
                  <a:cubicBezTo>
                    <a:pt x="735" y="338"/>
                    <a:pt x="750" y="324"/>
                    <a:pt x="750" y="324"/>
                  </a:cubicBezTo>
                  <a:cubicBezTo>
                    <a:pt x="779" y="324"/>
                    <a:pt x="794" y="338"/>
                    <a:pt x="794" y="353"/>
                  </a:cubicBezTo>
                  <a:close/>
                  <a:moveTo>
                    <a:pt x="162" y="896"/>
                  </a:moveTo>
                  <a:cubicBezTo>
                    <a:pt x="148" y="911"/>
                    <a:pt x="133" y="925"/>
                    <a:pt x="104" y="925"/>
                  </a:cubicBezTo>
                  <a:cubicBezTo>
                    <a:pt x="89" y="925"/>
                    <a:pt x="74" y="911"/>
                    <a:pt x="60" y="896"/>
                  </a:cubicBezTo>
                  <a:cubicBezTo>
                    <a:pt x="60" y="881"/>
                    <a:pt x="89" y="867"/>
                    <a:pt x="118" y="867"/>
                  </a:cubicBezTo>
                  <a:cubicBezTo>
                    <a:pt x="162" y="867"/>
                    <a:pt x="177" y="896"/>
                    <a:pt x="162" y="911"/>
                  </a:cubicBezTo>
                  <a:close/>
                  <a:moveTo>
                    <a:pt x="808" y="940"/>
                  </a:moveTo>
                  <a:cubicBezTo>
                    <a:pt x="794" y="955"/>
                    <a:pt x="779" y="970"/>
                    <a:pt x="764" y="984"/>
                  </a:cubicBezTo>
                  <a:cubicBezTo>
                    <a:pt x="750" y="984"/>
                    <a:pt x="735" y="984"/>
                    <a:pt x="750" y="940"/>
                  </a:cubicBezTo>
                  <a:cubicBezTo>
                    <a:pt x="764" y="911"/>
                    <a:pt x="823" y="896"/>
                    <a:pt x="808" y="940"/>
                  </a:cubicBezTo>
                  <a:close/>
                  <a:moveTo>
                    <a:pt x="867" y="1160"/>
                  </a:moveTo>
                  <a:cubicBezTo>
                    <a:pt x="867" y="1175"/>
                    <a:pt x="838" y="1175"/>
                    <a:pt x="838" y="1146"/>
                  </a:cubicBezTo>
                  <a:cubicBezTo>
                    <a:pt x="838" y="1116"/>
                    <a:pt x="838" y="1087"/>
                    <a:pt x="852" y="1102"/>
                  </a:cubicBezTo>
                  <a:cubicBezTo>
                    <a:pt x="867" y="1116"/>
                    <a:pt x="867" y="1146"/>
                    <a:pt x="867" y="1160"/>
                  </a:cubicBezTo>
                  <a:close/>
                  <a:moveTo>
                    <a:pt x="324" y="2217"/>
                  </a:moveTo>
                  <a:cubicBezTo>
                    <a:pt x="265" y="2261"/>
                    <a:pt x="236" y="2247"/>
                    <a:pt x="265" y="2217"/>
                  </a:cubicBezTo>
                  <a:cubicBezTo>
                    <a:pt x="295" y="2188"/>
                    <a:pt x="309" y="2188"/>
                    <a:pt x="339" y="2188"/>
                  </a:cubicBezTo>
                  <a:cubicBezTo>
                    <a:pt x="368" y="2188"/>
                    <a:pt x="368" y="2188"/>
                    <a:pt x="324" y="2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5"/>
            <p:cNvSpPr/>
            <p:nvPr/>
          </p:nvSpPr>
          <p:spPr>
            <a:xfrm>
              <a:off x="8825839" y="1734617"/>
              <a:ext cx="38615" cy="89331"/>
            </a:xfrm>
            <a:custGeom>
              <a:avLst/>
              <a:gdLst/>
              <a:ahLst/>
              <a:cxnLst/>
              <a:rect l="l" t="t" r="r" b="b"/>
              <a:pathLst>
                <a:path w="1219" h="2820" extrusionOk="0">
                  <a:moveTo>
                    <a:pt x="544" y="15"/>
                  </a:moveTo>
                  <a:cubicBezTo>
                    <a:pt x="499" y="30"/>
                    <a:pt x="470" y="44"/>
                    <a:pt x="441" y="74"/>
                  </a:cubicBezTo>
                  <a:cubicBezTo>
                    <a:pt x="426" y="88"/>
                    <a:pt x="397" y="103"/>
                    <a:pt x="367" y="118"/>
                  </a:cubicBezTo>
                  <a:cubicBezTo>
                    <a:pt x="250" y="118"/>
                    <a:pt x="0" y="852"/>
                    <a:pt x="88" y="896"/>
                  </a:cubicBezTo>
                  <a:cubicBezTo>
                    <a:pt x="103" y="911"/>
                    <a:pt x="103" y="925"/>
                    <a:pt x="103" y="955"/>
                  </a:cubicBezTo>
                  <a:cubicBezTo>
                    <a:pt x="103" y="969"/>
                    <a:pt x="103" y="984"/>
                    <a:pt x="88" y="969"/>
                  </a:cubicBezTo>
                  <a:cubicBezTo>
                    <a:pt x="74" y="969"/>
                    <a:pt x="30" y="1116"/>
                    <a:pt x="44" y="1278"/>
                  </a:cubicBezTo>
                  <a:cubicBezTo>
                    <a:pt x="44" y="1351"/>
                    <a:pt x="44" y="1468"/>
                    <a:pt x="59" y="1512"/>
                  </a:cubicBezTo>
                  <a:cubicBezTo>
                    <a:pt x="59" y="1557"/>
                    <a:pt x="74" y="1601"/>
                    <a:pt x="103" y="1615"/>
                  </a:cubicBezTo>
                  <a:cubicBezTo>
                    <a:pt x="147" y="1630"/>
                    <a:pt x="176" y="1659"/>
                    <a:pt x="147" y="1689"/>
                  </a:cubicBezTo>
                  <a:cubicBezTo>
                    <a:pt x="103" y="1880"/>
                    <a:pt x="88" y="2056"/>
                    <a:pt x="103" y="2247"/>
                  </a:cubicBezTo>
                  <a:cubicBezTo>
                    <a:pt x="103" y="2349"/>
                    <a:pt x="118" y="2408"/>
                    <a:pt x="147" y="2423"/>
                  </a:cubicBezTo>
                  <a:cubicBezTo>
                    <a:pt x="176" y="2452"/>
                    <a:pt x="206" y="2496"/>
                    <a:pt x="206" y="2540"/>
                  </a:cubicBezTo>
                  <a:cubicBezTo>
                    <a:pt x="221" y="2584"/>
                    <a:pt x="235" y="2628"/>
                    <a:pt x="250" y="2658"/>
                  </a:cubicBezTo>
                  <a:cubicBezTo>
                    <a:pt x="323" y="2731"/>
                    <a:pt x="426" y="2790"/>
                    <a:pt x="529" y="2790"/>
                  </a:cubicBezTo>
                  <a:cubicBezTo>
                    <a:pt x="558" y="2775"/>
                    <a:pt x="573" y="2790"/>
                    <a:pt x="573" y="2790"/>
                  </a:cubicBezTo>
                  <a:cubicBezTo>
                    <a:pt x="573" y="2790"/>
                    <a:pt x="632" y="2819"/>
                    <a:pt x="690" y="2819"/>
                  </a:cubicBezTo>
                  <a:cubicBezTo>
                    <a:pt x="778" y="2819"/>
                    <a:pt x="808" y="2804"/>
                    <a:pt x="822" y="2746"/>
                  </a:cubicBezTo>
                  <a:cubicBezTo>
                    <a:pt x="837" y="2687"/>
                    <a:pt x="852" y="2687"/>
                    <a:pt x="896" y="2687"/>
                  </a:cubicBezTo>
                  <a:cubicBezTo>
                    <a:pt x="940" y="2687"/>
                    <a:pt x="1013" y="2628"/>
                    <a:pt x="1072" y="2467"/>
                  </a:cubicBezTo>
                  <a:cubicBezTo>
                    <a:pt x="1087" y="2437"/>
                    <a:pt x="1116" y="2408"/>
                    <a:pt x="1131" y="2408"/>
                  </a:cubicBezTo>
                  <a:cubicBezTo>
                    <a:pt x="1189" y="2379"/>
                    <a:pt x="1219" y="2056"/>
                    <a:pt x="1219" y="1483"/>
                  </a:cubicBezTo>
                  <a:cubicBezTo>
                    <a:pt x="1219" y="999"/>
                    <a:pt x="1219" y="896"/>
                    <a:pt x="1175" y="867"/>
                  </a:cubicBezTo>
                  <a:cubicBezTo>
                    <a:pt x="1131" y="837"/>
                    <a:pt x="1116" y="764"/>
                    <a:pt x="1160" y="764"/>
                  </a:cubicBezTo>
                  <a:cubicBezTo>
                    <a:pt x="1204" y="764"/>
                    <a:pt x="1204" y="588"/>
                    <a:pt x="1160" y="455"/>
                  </a:cubicBezTo>
                  <a:cubicBezTo>
                    <a:pt x="1145" y="397"/>
                    <a:pt x="1116" y="353"/>
                    <a:pt x="1101" y="353"/>
                  </a:cubicBezTo>
                  <a:cubicBezTo>
                    <a:pt x="1087" y="353"/>
                    <a:pt x="1087" y="338"/>
                    <a:pt x="1087" y="338"/>
                  </a:cubicBezTo>
                  <a:cubicBezTo>
                    <a:pt x="1101" y="323"/>
                    <a:pt x="969" y="191"/>
                    <a:pt x="911" y="191"/>
                  </a:cubicBezTo>
                  <a:cubicBezTo>
                    <a:pt x="852" y="191"/>
                    <a:pt x="822" y="132"/>
                    <a:pt x="866" y="88"/>
                  </a:cubicBezTo>
                  <a:cubicBezTo>
                    <a:pt x="896" y="59"/>
                    <a:pt x="896" y="44"/>
                    <a:pt x="866" y="30"/>
                  </a:cubicBezTo>
                  <a:cubicBezTo>
                    <a:pt x="764" y="0"/>
                    <a:pt x="661" y="0"/>
                    <a:pt x="558" y="30"/>
                  </a:cubicBezTo>
                  <a:close/>
                  <a:moveTo>
                    <a:pt x="382" y="500"/>
                  </a:moveTo>
                  <a:cubicBezTo>
                    <a:pt x="426" y="558"/>
                    <a:pt x="367" y="588"/>
                    <a:pt x="323" y="529"/>
                  </a:cubicBezTo>
                  <a:cubicBezTo>
                    <a:pt x="294" y="514"/>
                    <a:pt x="279" y="500"/>
                    <a:pt x="279" y="470"/>
                  </a:cubicBezTo>
                  <a:cubicBezTo>
                    <a:pt x="279" y="441"/>
                    <a:pt x="353" y="470"/>
                    <a:pt x="382" y="500"/>
                  </a:cubicBezTo>
                  <a:close/>
                  <a:moveTo>
                    <a:pt x="881" y="1292"/>
                  </a:moveTo>
                  <a:cubicBezTo>
                    <a:pt x="881" y="1307"/>
                    <a:pt x="881" y="1322"/>
                    <a:pt x="881" y="1322"/>
                  </a:cubicBezTo>
                  <a:cubicBezTo>
                    <a:pt x="866" y="1322"/>
                    <a:pt x="852" y="1307"/>
                    <a:pt x="852" y="1292"/>
                  </a:cubicBezTo>
                  <a:cubicBezTo>
                    <a:pt x="837" y="1278"/>
                    <a:pt x="852" y="1263"/>
                    <a:pt x="852" y="1263"/>
                  </a:cubicBezTo>
                  <a:cubicBezTo>
                    <a:pt x="866" y="1263"/>
                    <a:pt x="881" y="1278"/>
                    <a:pt x="881" y="1292"/>
                  </a:cubicBezTo>
                  <a:close/>
                  <a:moveTo>
                    <a:pt x="705" y="1997"/>
                  </a:moveTo>
                  <a:cubicBezTo>
                    <a:pt x="676" y="2026"/>
                    <a:pt x="661" y="2041"/>
                    <a:pt x="661" y="2070"/>
                  </a:cubicBezTo>
                  <a:cubicBezTo>
                    <a:pt x="661" y="2085"/>
                    <a:pt x="646" y="2100"/>
                    <a:pt x="617" y="2100"/>
                  </a:cubicBezTo>
                  <a:cubicBezTo>
                    <a:pt x="588" y="2100"/>
                    <a:pt x="573" y="2114"/>
                    <a:pt x="588" y="2144"/>
                  </a:cubicBezTo>
                  <a:cubicBezTo>
                    <a:pt x="602" y="2173"/>
                    <a:pt x="588" y="2188"/>
                    <a:pt x="573" y="2188"/>
                  </a:cubicBezTo>
                  <a:cubicBezTo>
                    <a:pt x="558" y="2188"/>
                    <a:pt x="544" y="2158"/>
                    <a:pt x="544" y="2129"/>
                  </a:cubicBezTo>
                  <a:cubicBezTo>
                    <a:pt x="544" y="2100"/>
                    <a:pt x="558" y="2070"/>
                    <a:pt x="588" y="2070"/>
                  </a:cubicBezTo>
                  <a:cubicBezTo>
                    <a:pt x="646" y="2070"/>
                    <a:pt x="646" y="2041"/>
                    <a:pt x="588" y="1997"/>
                  </a:cubicBezTo>
                  <a:cubicBezTo>
                    <a:pt x="544" y="1953"/>
                    <a:pt x="573" y="1953"/>
                    <a:pt x="646" y="1953"/>
                  </a:cubicBezTo>
                  <a:cubicBezTo>
                    <a:pt x="720" y="1953"/>
                    <a:pt x="749" y="1968"/>
                    <a:pt x="705" y="1997"/>
                  </a:cubicBezTo>
                  <a:close/>
                  <a:moveTo>
                    <a:pt x="499" y="2423"/>
                  </a:moveTo>
                  <a:cubicBezTo>
                    <a:pt x="514" y="2452"/>
                    <a:pt x="499" y="2467"/>
                    <a:pt x="485" y="2481"/>
                  </a:cubicBezTo>
                  <a:cubicBezTo>
                    <a:pt x="470" y="2511"/>
                    <a:pt x="470" y="2525"/>
                    <a:pt x="455" y="2511"/>
                  </a:cubicBezTo>
                  <a:cubicBezTo>
                    <a:pt x="455" y="2496"/>
                    <a:pt x="455" y="2467"/>
                    <a:pt x="455" y="2452"/>
                  </a:cubicBezTo>
                  <a:cubicBezTo>
                    <a:pt x="455" y="2408"/>
                    <a:pt x="485" y="2379"/>
                    <a:pt x="514" y="2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5"/>
            <p:cNvSpPr/>
            <p:nvPr/>
          </p:nvSpPr>
          <p:spPr>
            <a:xfrm>
              <a:off x="8896986" y="1736929"/>
              <a:ext cx="33990" cy="93987"/>
            </a:xfrm>
            <a:custGeom>
              <a:avLst/>
              <a:gdLst/>
              <a:ahLst/>
              <a:cxnLst/>
              <a:rect l="l" t="t" r="r" b="b"/>
              <a:pathLst>
                <a:path w="1073" h="2967" extrusionOk="0">
                  <a:moveTo>
                    <a:pt x="500" y="45"/>
                  </a:moveTo>
                  <a:cubicBezTo>
                    <a:pt x="500" y="45"/>
                    <a:pt x="485" y="59"/>
                    <a:pt x="456" y="59"/>
                  </a:cubicBezTo>
                  <a:cubicBezTo>
                    <a:pt x="441" y="59"/>
                    <a:pt x="412" y="59"/>
                    <a:pt x="412" y="89"/>
                  </a:cubicBezTo>
                  <a:cubicBezTo>
                    <a:pt x="412" y="104"/>
                    <a:pt x="397" y="118"/>
                    <a:pt x="353" y="133"/>
                  </a:cubicBezTo>
                  <a:cubicBezTo>
                    <a:pt x="309" y="162"/>
                    <a:pt x="279" y="206"/>
                    <a:pt x="250" y="250"/>
                  </a:cubicBezTo>
                  <a:cubicBezTo>
                    <a:pt x="206" y="338"/>
                    <a:pt x="191" y="427"/>
                    <a:pt x="191" y="794"/>
                  </a:cubicBezTo>
                  <a:cubicBezTo>
                    <a:pt x="206" y="1058"/>
                    <a:pt x="177" y="1322"/>
                    <a:pt x="133" y="1572"/>
                  </a:cubicBezTo>
                  <a:cubicBezTo>
                    <a:pt x="89" y="1762"/>
                    <a:pt x="45" y="1968"/>
                    <a:pt x="45" y="2027"/>
                  </a:cubicBezTo>
                  <a:cubicBezTo>
                    <a:pt x="30" y="2100"/>
                    <a:pt x="30" y="2203"/>
                    <a:pt x="15" y="2262"/>
                  </a:cubicBezTo>
                  <a:cubicBezTo>
                    <a:pt x="1" y="2335"/>
                    <a:pt x="1" y="2423"/>
                    <a:pt x="15" y="2496"/>
                  </a:cubicBezTo>
                  <a:cubicBezTo>
                    <a:pt x="45" y="2775"/>
                    <a:pt x="323" y="2966"/>
                    <a:pt x="514" y="2834"/>
                  </a:cubicBezTo>
                  <a:cubicBezTo>
                    <a:pt x="705" y="2702"/>
                    <a:pt x="867" y="2496"/>
                    <a:pt x="837" y="2364"/>
                  </a:cubicBezTo>
                  <a:cubicBezTo>
                    <a:pt x="837" y="2350"/>
                    <a:pt x="837" y="2335"/>
                    <a:pt x="852" y="2335"/>
                  </a:cubicBezTo>
                  <a:cubicBezTo>
                    <a:pt x="867" y="2335"/>
                    <a:pt x="896" y="2262"/>
                    <a:pt x="911" y="2159"/>
                  </a:cubicBezTo>
                  <a:cubicBezTo>
                    <a:pt x="925" y="2041"/>
                    <a:pt x="969" y="1909"/>
                    <a:pt x="984" y="1821"/>
                  </a:cubicBezTo>
                  <a:cubicBezTo>
                    <a:pt x="1028" y="1704"/>
                    <a:pt x="1028" y="1645"/>
                    <a:pt x="984" y="1616"/>
                  </a:cubicBezTo>
                  <a:cubicBezTo>
                    <a:pt x="955" y="1601"/>
                    <a:pt x="969" y="1586"/>
                    <a:pt x="984" y="1572"/>
                  </a:cubicBezTo>
                  <a:cubicBezTo>
                    <a:pt x="1013" y="1572"/>
                    <a:pt x="1028" y="1528"/>
                    <a:pt x="1043" y="1293"/>
                  </a:cubicBezTo>
                  <a:lnTo>
                    <a:pt x="1043" y="1102"/>
                  </a:lnTo>
                  <a:cubicBezTo>
                    <a:pt x="1043" y="1072"/>
                    <a:pt x="1043" y="970"/>
                    <a:pt x="1058" y="838"/>
                  </a:cubicBezTo>
                  <a:cubicBezTo>
                    <a:pt x="1072" y="515"/>
                    <a:pt x="1028" y="265"/>
                    <a:pt x="955" y="206"/>
                  </a:cubicBezTo>
                  <a:cubicBezTo>
                    <a:pt x="911" y="177"/>
                    <a:pt x="881" y="162"/>
                    <a:pt x="837" y="162"/>
                  </a:cubicBezTo>
                  <a:cubicBezTo>
                    <a:pt x="808" y="162"/>
                    <a:pt x="793" y="148"/>
                    <a:pt x="793" y="133"/>
                  </a:cubicBezTo>
                  <a:cubicBezTo>
                    <a:pt x="793" y="118"/>
                    <a:pt x="764" y="118"/>
                    <a:pt x="749" y="118"/>
                  </a:cubicBezTo>
                  <a:cubicBezTo>
                    <a:pt x="720" y="133"/>
                    <a:pt x="705" y="118"/>
                    <a:pt x="676" y="59"/>
                  </a:cubicBezTo>
                  <a:cubicBezTo>
                    <a:pt x="661" y="15"/>
                    <a:pt x="632" y="1"/>
                    <a:pt x="573" y="1"/>
                  </a:cubicBezTo>
                  <a:cubicBezTo>
                    <a:pt x="500" y="1"/>
                    <a:pt x="500" y="15"/>
                    <a:pt x="500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5"/>
            <p:cNvSpPr/>
            <p:nvPr/>
          </p:nvSpPr>
          <p:spPr>
            <a:xfrm>
              <a:off x="8685381" y="1749949"/>
              <a:ext cx="32596" cy="56323"/>
            </a:xfrm>
            <a:custGeom>
              <a:avLst/>
              <a:gdLst/>
              <a:ahLst/>
              <a:cxnLst/>
              <a:rect l="l" t="t" r="r" b="b"/>
              <a:pathLst>
                <a:path w="1029" h="1778" extrusionOk="0">
                  <a:moveTo>
                    <a:pt x="397" y="60"/>
                  </a:moveTo>
                  <a:cubicBezTo>
                    <a:pt x="353" y="74"/>
                    <a:pt x="324" y="89"/>
                    <a:pt x="280" y="89"/>
                  </a:cubicBezTo>
                  <a:cubicBezTo>
                    <a:pt x="192" y="89"/>
                    <a:pt x="177" y="104"/>
                    <a:pt x="147" y="177"/>
                  </a:cubicBezTo>
                  <a:cubicBezTo>
                    <a:pt x="118" y="236"/>
                    <a:pt x="103" y="250"/>
                    <a:pt x="74" y="236"/>
                  </a:cubicBezTo>
                  <a:cubicBezTo>
                    <a:pt x="59" y="236"/>
                    <a:pt x="45" y="236"/>
                    <a:pt x="30" y="265"/>
                  </a:cubicBezTo>
                  <a:cubicBezTo>
                    <a:pt x="1" y="427"/>
                    <a:pt x="1" y="588"/>
                    <a:pt x="30" y="750"/>
                  </a:cubicBezTo>
                  <a:cubicBezTo>
                    <a:pt x="59" y="838"/>
                    <a:pt x="59" y="926"/>
                    <a:pt x="59" y="1014"/>
                  </a:cubicBezTo>
                  <a:cubicBezTo>
                    <a:pt x="45" y="1117"/>
                    <a:pt x="59" y="1175"/>
                    <a:pt x="59" y="1175"/>
                  </a:cubicBezTo>
                  <a:cubicBezTo>
                    <a:pt x="59" y="1175"/>
                    <a:pt x="89" y="1205"/>
                    <a:pt x="89" y="1249"/>
                  </a:cubicBezTo>
                  <a:cubicBezTo>
                    <a:pt x="89" y="1396"/>
                    <a:pt x="147" y="1542"/>
                    <a:pt x="250" y="1660"/>
                  </a:cubicBezTo>
                  <a:cubicBezTo>
                    <a:pt x="309" y="1733"/>
                    <a:pt x="412" y="1777"/>
                    <a:pt x="515" y="1763"/>
                  </a:cubicBezTo>
                  <a:cubicBezTo>
                    <a:pt x="617" y="1763"/>
                    <a:pt x="676" y="1763"/>
                    <a:pt x="676" y="1733"/>
                  </a:cubicBezTo>
                  <a:cubicBezTo>
                    <a:pt x="676" y="1704"/>
                    <a:pt x="705" y="1689"/>
                    <a:pt x="735" y="1689"/>
                  </a:cubicBezTo>
                  <a:cubicBezTo>
                    <a:pt x="837" y="1616"/>
                    <a:pt x="911" y="1513"/>
                    <a:pt x="970" y="1410"/>
                  </a:cubicBezTo>
                  <a:cubicBezTo>
                    <a:pt x="970" y="1381"/>
                    <a:pt x="970" y="1366"/>
                    <a:pt x="984" y="1351"/>
                  </a:cubicBezTo>
                  <a:cubicBezTo>
                    <a:pt x="1028" y="1131"/>
                    <a:pt x="1028" y="911"/>
                    <a:pt x="999" y="676"/>
                  </a:cubicBezTo>
                  <a:cubicBezTo>
                    <a:pt x="970" y="544"/>
                    <a:pt x="852" y="353"/>
                    <a:pt x="793" y="353"/>
                  </a:cubicBezTo>
                  <a:cubicBezTo>
                    <a:pt x="779" y="353"/>
                    <a:pt x="749" y="353"/>
                    <a:pt x="749" y="338"/>
                  </a:cubicBezTo>
                  <a:cubicBezTo>
                    <a:pt x="749" y="324"/>
                    <a:pt x="764" y="309"/>
                    <a:pt x="779" y="309"/>
                  </a:cubicBezTo>
                  <a:cubicBezTo>
                    <a:pt x="808" y="309"/>
                    <a:pt x="764" y="250"/>
                    <a:pt x="632" y="118"/>
                  </a:cubicBezTo>
                  <a:cubicBezTo>
                    <a:pt x="573" y="30"/>
                    <a:pt x="426" y="1"/>
                    <a:pt x="397" y="60"/>
                  </a:cubicBezTo>
                  <a:close/>
                  <a:moveTo>
                    <a:pt x="500" y="118"/>
                  </a:moveTo>
                  <a:cubicBezTo>
                    <a:pt x="470" y="148"/>
                    <a:pt x="470" y="148"/>
                    <a:pt x="485" y="104"/>
                  </a:cubicBezTo>
                  <a:cubicBezTo>
                    <a:pt x="500" y="74"/>
                    <a:pt x="500" y="60"/>
                    <a:pt x="515" y="74"/>
                  </a:cubicBezTo>
                  <a:cubicBezTo>
                    <a:pt x="529" y="74"/>
                    <a:pt x="515" y="104"/>
                    <a:pt x="500" y="118"/>
                  </a:cubicBezTo>
                  <a:close/>
                  <a:moveTo>
                    <a:pt x="353" y="559"/>
                  </a:moveTo>
                  <a:cubicBezTo>
                    <a:pt x="353" y="603"/>
                    <a:pt x="338" y="617"/>
                    <a:pt x="294" y="617"/>
                  </a:cubicBezTo>
                  <a:cubicBezTo>
                    <a:pt x="221" y="617"/>
                    <a:pt x="206" y="573"/>
                    <a:pt x="250" y="515"/>
                  </a:cubicBezTo>
                  <a:cubicBezTo>
                    <a:pt x="280" y="500"/>
                    <a:pt x="294" y="471"/>
                    <a:pt x="294" y="441"/>
                  </a:cubicBezTo>
                  <a:cubicBezTo>
                    <a:pt x="309" y="397"/>
                    <a:pt x="353" y="500"/>
                    <a:pt x="353" y="559"/>
                  </a:cubicBezTo>
                  <a:close/>
                  <a:moveTo>
                    <a:pt x="147" y="1087"/>
                  </a:moveTo>
                  <a:cubicBezTo>
                    <a:pt x="147" y="1102"/>
                    <a:pt x="147" y="1117"/>
                    <a:pt x="133" y="1117"/>
                  </a:cubicBezTo>
                  <a:cubicBezTo>
                    <a:pt x="118" y="1117"/>
                    <a:pt x="103" y="1102"/>
                    <a:pt x="103" y="1087"/>
                  </a:cubicBezTo>
                  <a:cubicBezTo>
                    <a:pt x="103" y="1073"/>
                    <a:pt x="103" y="1058"/>
                    <a:pt x="118" y="1058"/>
                  </a:cubicBezTo>
                  <a:cubicBezTo>
                    <a:pt x="133" y="1058"/>
                    <a:pt x="133" y="1073"/>
                    <a:pt x="147" y="1087"/>
                  </a:cubicBezTo>
                  <a:close/>
                  <a:moveTo>
                    <a:pt x="470" y="1572"/>
                  </a:moveTo>
                  <a:cubicBezTo>
                    <a:pt x="470" y="1601"/>
                    <a:pt x="456" y="1616"/>
                    <a:pt x="441" y="1601"/>
                  </a:cubicBezTo>
                  <a:cubicBezTo>
                    <a:pt x="441" y="1601"/>
                    <a:pt x="441" y="1572"/>
                    <a:pt x="441" y="1557"/>
                  </a:cubicBezTo>
                  <a:cubicBezTo>
                    <a:pt x="441" y="1542"/>
                    <a:pt x="485" y="1528"/>
                    <a:pt x="470" y="1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8753297" y="1762525"/>
              <a:ext cx="44190" cy="82330"/>
            </a:xfrm>
            <a:custGeom>
              <a:avLst/>
              <a:gdLst/>
              <a:ahLst/>
              <a:cxnLst/>
              <a:rect l="l" t="t" r="r" b="b"/>
              <a:pathLst>
                <a:path w="1395" h="2599" extrusionOk="0">
                  <a:moveTo>
                    <a:pt x="587" y="30"/>
                  </a:moveTo>
                  <a:cubicBezTo>
                    <a:pt x="587" y="44"/>
                    <a:pt x="587" y="59"/>
                    <a:pt x="587" y="59"/>
                  </a:cubicBezTo>
                  <a:cubicBezTo>
                    <a:pt x="617" y="59"/>
                    <a:pt x="631" y="74"/>
                    <a:pt x="617" y="88"/>
                  </a:cubicBezTo>
                  <a:cubicBezTo>
                    <a:pt x="617" y="118"/>
                    <a:pt x="602" y="132"/>
                    <a:pt x="587" y="132"/>
                  </a:cubicBezTo>
                  <a:cubicBezTo>
                    <a:pt x="558" y="132"/>
                    <a:pt x="543" y="118"/>
                    <a:pt x="543" y="103"/>
                  </a:cubicBezTo>
                  <a:cubicBezTo>
                    <a:pt x="543" y="44"/>
                    <a:pt x="470" y="15"/>
                    <a:pt x="441" y="59"/>
                  </a:cubicBezTo>
                  <a:cubicBezTo>
                    <a:pt x="411" y="88"/>
                    <a:pt x="396" y="74"/>
                    <a:pt x="367" y="74"/>
                  </a:cubicBezTo>
                  <a:cubicBezTo>
                    <a:pt x="294" y="59"/>
                    <a:pt x="147" y="162"/>
                    <a:pt x="147" y="206"/>
                  </a:cubicBezTo>
                  <a:cubicBezTo>
                    <a:pt x="147" y="235"/>
                    <a:pt x="132" y="264"/>
                    <a:pt x="118" y="294"/>
                  </a:cubicBezTo>
                  <a:cubicBezTo>
                    <a:pt x="73" y="353"/>
                    <a:pt x="59" y="441"/>
                    <a:pt x="59" y="514"/>
                  </a:cubicBezTo>
                  <a:cubicBezTo>
                    <a:pt x="44" y="617"/>
                    <a:pt x="29" y="734"/>
                    <a:pt x="15" y="778"/>
                  </a:cubicBezTo>
                  <a:cubicBezTo>
                    <a:pt x="15" y="822"/>
                    <a:pt x="15" y="866"/>
                    <a:pt x="44" y="837"/>
                  </a:cubicBezTo>
                  <a:cubicBezTo>
                    <a:pt x="59" y="822"/>
                    <a:pt x="73" y="822"/>
                    <a:pt x="44" y="866"/>
                  </a:cubicBezTo>
                  <a:cubicBezTo>
                    <a:pt x="0" y="1145"/>
                    <a:pt x="0" y="1424"/>
                    <a:pt x="29" y="1703"/>
                  </a:cubicBezTo>
                  <a:cubicBezTo>
                    <a:pt x="44" y="1733"/>
                    <a:pt x="44" y="1777"/>
                    <a:pt x="29" y="1806"/>
                  </a:cubicBezTo>
                  <a:cubicBezTo>
                    <a:pt x="29" y="1865"/>
                    <a:pt x="59" y="1938"/>
                    <a:pt x="88" y="1997"/>
                  </a:cubicBezTo>
                  <a:cubicBezTo>
                    <a:pt x="118" y="2041"/>
                    <a:pt x="132" y="2114"/>
                    <a:pt x="147" y="2173"/>
                  </a:cubicBezTo>
                  <a:cubicBezTo>
                    <a:pt x="162" y="2246"/>
                    <a:pt x="220" y="2305"/>
                    <a:pt x="294" y="2320"/>
                  </a:cubicBezTo>
                  <a:cubicBezTo>
                    <a:pt x="323" y="2320"/>
                    <a:pt x="338" y="2334"/>
                    <a:pt x="338" y="2364"/>
                  </a:cubicBezTo>
                  <a:cubicBezTo>
                    <a:pt x="338" y="2393"/>
                    <a:pt x="455" y="2511"/>
                    <a:pt x="499" y="2511"/>
                  </a:cubicBezTo>
                  <a:cubicBezTo>
                    <a:pt x="514" y="2511"/>
                    <a:pt x="529" y="2481"/>
                    <a:pt x="529" y="2452"/>
                  </a:cubicBezTo>
                  <a:cubicBezTo>
                    <a:pt x="529" y="2364"/>
                    <a:pt x="573" y="2393"/>
                    <a:pt x="587" y="2496"/>
                  </a:cubicBezTo>
                  <a:cubicBezTo>
                    <a:pt x="602" y="2584"/>
                    <a:pt x="617" y="2584"/>
                    <a:pt x="661" y="2584"/>
                  </a:cubicBezTo>
                  <a:cubicBezTo>
                    <a:pt x="690" y="2599"/>
                    <a:pt x="734" y="2584"/>
                    <a:pt x="749" y="2569"/>
                  </a:cubicBezTo>
                  <a:cubicBezTo>
                    <a:pt x="778" y="2555"/>
                    <a:pt x="808" y="2555"/>
                    <a:pt x="852" y="2569"/>
                  </a:cubicBezTo>
                  <a:cubicBezTo>
                    <a:pt x="896" y="2584"/>
                    <a:pt x="954" y="2584"/>
                    <a:pt x="998" y="2540"/>
                  </a:cubicBezTo>
                  <a:cubicBezTo>
                    <a:pt x="1028" y="2511"/>
                    <a:pt x="1072" y="2496"/>
                    <a:pt x="1116" y="2496"/>
                  </a:cubicBezTo>
                  <a:cubicBezTo>
                    <a:pt x="1160" y="2496"/>
                    <a:pt x="1233" y="2393"/>
                    <a:pt x="1336" y="2202"/>
                  </a:cubicBezTo>
                  <a:cubicBezTo>
                    <a:pt x="1395" y="2085"/>
                    <a:pt x="1395" y="2070"/>
                    <a:pt x="1336" y="1982"/>
                  </a:cubicBezTo>
                  <a:cubicBezTo>
                    <a:pt x="1292" y="1923"/>
                    <a:pt x="1263" y="1909"/>
                    <a:pt x="1248" y="1938"/>
                  </a:cubicBezTo>
                  <a:cubicBezTo>
                    <a:pt x="1233" y="1953"/>
                    <a:pt x="1219" y="1953"/>
                    <a:pt x="1204" y="1967"/>
                  </a:cubicBezTo>
                  <a:cubicBezTo>
                    <a:pt x="1160" y="1967"/>
                    <a:pt x="1145" y="1791"/>
                    <a:pt x="1175" y="1659"/>
                  </a:cubicBezTo>
                  <a:cubicBezTo>
                    <a:pt x="1219" y="1424"/>
                    <a:pt x="1219" y="1204"/>
                    <a:pt x="1175" y="984"/>
                  </a:cubicBezTo>
                  <a:cubicBezTo>
                    <a:pt x="1131" y="881"/>
                    <a:pt x="1101" y="764"/>
                    <a:pt x="1101" y="646"/>
                  </a:cubicBezTo>
                  <a:cubicBezTo>
                    <a:pt x="1101" y="617"/>
                    <a:pt x="1116" y="587"/>
                    <a:pt x="1131" y="602"/>
                  </a:cubicBezTo>
                  <a:cubicBezTo>
                    <a:pt x="1160" y="602"/>
                    <a:pt x="1175" y="573"/>
                    <a:pt x="1175" y="543"/>
                  </a:cubicBezTo>
                  <a:cubicBezTo>
                    <a:pt x="1160" y="411"/>
                    <a:pt x="1131" y="294"/>
                    <a:pt x="1072" y="191"/>
                  </a:cubicBezTo>
                  <a:cubicBezTo>
                    <a:pt x="1057" y="191"/>
                    <a:pt x="1028" y="235"/>
                    <a:pt x="1013" y="309"/>
                  </a:cubicBezTo>
                  <a:cubicBezTo>
                    <a:pt x="998" y="367"/>
                    <a:pt x="984" y="411"/>
                    <a:pt x="969" y="411"/>
                  </a:cubicBezTo>
                  <a:cubicBezTo>
                    <a:pt x="940" y="397"/>
                    <a:pt x="940" y="382"/>
                    <a:pt x="940" y="353"/>
                  </a:cubicBezTo>
                  <a:cubicBezTo>
                    <a:pt x="954" y="309"/>
                    <a:pt x="896" y="235"/>
                    <a:pt x="866" y="250"/>
                  </a:cubicBezTo>
                  <a:cubicBezTo>
                    <a:pt x="837" y="279"/>
                    <a:pt x="837" y="250"/>
                    <a:pt x="822" y="235"/>
                  </a:cubicBezTo>
                  <a:cubicBezTo>
                    <a:pt x="808" y="220"/>
                    <a:pt x="837" y="220"/>
                    <a:pt x="881" y="220"/>
                  </a:cubicBezTo>
                  <a:cubicBezTo>
                    <a:pt x="910" y="220"/>
                    <a:pt x="954" y="206"/>
                    <a:pt x="954" y="103"/>
                  </a:cubicBezTo>
                  <a:cubicBezTo>
                    <a:pt x="954" y="15"/>
                    <a:pt x="954" y="15"/>
                    <a:pt x="910" y="59"/>
                  </a:cubicBezTo>
                  <a:cubicBezTo>
                    <a:pt x="866" y="103"/>
                    <a:pt x="866" y="103"/>
                    <a:pt x="822" y="59"/>
                  </a:cubicBezTo>
                  <a:cubicBezTo>
                    <a:pt x="793" y="15"/>
                    <a:pt x="778" y="0"/>
                    <a:pt x="778" y="59"/>
                  </a:cubicBezTo>
                  <a:cubicBezTo>
                    <a:pt x="763" y="118"/>
                    <a:pt x="763" y="103"/>
                    <a:pt x="763" y="59"/>
                  </a:cubicBezTo>
                  <a:cubicBezTo>
                    <a:pt x="749" y="15"/>
                    <a:pt x="734" y="15"/>
                    <a:pt x="675" y="15"/>
                  </a:cubicBezTo>
                  <a:cubicBezTo>
                    <a:pt x="617" y="15"/>
                    <a:pt x="587" y="0"/>
                    <a:pt x="587" y="30"/>
                  </a:cubicBezTo>
                  <a:close/>
                  <a:moveTo>
                    <a:pt x="411" y="176"/>
                  </a:moveTo>
                  <a:cubicBezTo>
                    <a:pt x="441" y="250"/>
                    <a:pt x="426" y="250"/>
                    <a:pt x="382" y="206"/>
                  </a:cubicBezTo>
                  <a:cubicBezTo>
                    <a:pt x="338" y="162"/>
                    <a:pt x="338" y="132"/>
                    <a:pt x="367" y="132"/>
                  </a:cubicBezTo>
                  <a:cubicBezTo>
                    <a:pt x="411" y="132"/>
                    <a:pt x="411" y="147"/>
                    <a:pt x="411" y="176"/>
                  </a:cubicBezTo>
                  <a:close/>
                  <a:moveTo>
                    <a:pt x="602" y="309"/>
                  </a:moveTo>
                  <a:cubicBezTo>
                    <a:pt x="602" y="323"/>
                    <a:pt x="573" y="323"/>
                    <a:pt x="573" y="294"/>
                  </a:cubicBezTo>
                  <a:cubicBezTo>
                    <a:pt x="573" y="264"/>
                    <a:pt x="573" y="235"/>
                    <a:pt x="587" y="250"/>
                  </a:cubicBezTo>
                  <a:cubicBezTo>
                    <a:pt x="602" y="264"/>
                    <a:pt x="602" y="294"/>
                    <a:pt x="587" y="309"/>
                  </a:cubicBezTo>
                  <a:close/>
                  <a:moveTo>
                    <a:pt x="881" y="323"/>
                  </a:moveTo>
                  <a:cubicBezTo>
                    <a:pt x="881" y="338"/>
                    <a:pt x="866" y="353"/>
                    <a:pt x="852" y="353"/>
                  </a:cubicBezTo>
                  <a:cubicBezTo>
                    <a:pt x="837" y="353"/>
                    <a:pt x="837" y="338"/>
                    <a:pt x="837" y="323"/>
                  </a:cubicBezTo>
                  <a:cubicBezTo>
                    <a:pt x="852" y="309"/>
                    <a:pt x="852" y="309"/>
                    <a:pt x="866" y="309"/>
                  </a:cubicBezTo>
                  <a:cubicBezTo>
                    <a:pt x="866" y="309"/>
                    <a:pt x="866" y="309"/>
                    <a:pt x="866" y="338"/>
                  </a:cubicBezTo>
                  <a:close/>
                  <a:moveTo>
                    <a:pt x="338" y="529"/>
                  </a:moveTo>
                  <a:cubicBezTo>
                    <a:pt x="338" y="558"/>
                    <a:pt x="294" y="558"/>
                    <a:pt x="279" y="514"/>
                  </a:cubicBezTo>
                  <a:cubicBezTo>
                    <a:pt x="264" y="485"/>
                    <a:pt x="279" y="499"/>
                    <a:pt x="308" y="499"/>
                  </a:cubicBezTo>
                  <a:cubicBezTo>
                    <a:pt x="323" y="499"/>
                    <a:pt x="323" y="514"/>
                    <a:pt x="323" y="529"/>
                  </a:cubicBezTo>
                  <a:close/>
                  <a:moveTo>
                    <a:pt x="719" y="646"/>
                  </a:moveTo>
                  <a:cubicBezTo>
                    <a:pt x="719" y="705"/>
                    <a:pt x="675" y="705"/>
                    <a:pt x="661" y="631"/>
                  </a:cubicBezTo>
                  <a:cubicBezTo>
                    <a:pt x="631" y="573"/>
                    <a:pt x="661" y="587"/>
                    <a:pt x="675" y="602"/>
                  </a:cubicBezTo>
                  <a:cubicBezTo>
                    <a:pt x="690" y="602"/>
                    <a:pt x="705" y="631"/>
                    <a:pt x="705" y="646"/>
                  </a:cubicBezTo>
                  <a:close/>
                  <a:moveTo>
                    <a:pt x="778" y="954"/>
                  </a:moveTo>
                  <a:cubicBezTo>
                    <a:pt x="778" y="969"/>
                    <a:pt x="734" y="969"/>
                    <a:pt x="690" y="940"/>
                  </a:cubicBezTo>
                  <a:cubicBezTo>
                    <a:pt x="675" y="925"/>
                    <a:pt x="661" y="910"/>
                    <a:pt x="675" y="881"/>
                  </a:cubicBezTo>
                  <a:cubicBezTo>
                    <a:pt x="690" y="866"/>
                    <a:pt x="705" y="866"/>
                    <a:pt x="734" y="881"/>
                  </a:cubicBezTo>
                  <a:cubicBezTo>
                    <a:pt x="749" y="910"/>
                    <a:pt x="763" y="925"/>
                    <a:pt x="763" y="954"/>
                  </a:cubicBezTo>
                  <a:close/>
                  <a:moveTo>
                    <a:pt x="1013" y="969"/>
                  </a:moveTo>
                  <a:cubicBezTo>
                    <a:pt x="1013" y="999"/>
                    <a:pt x="1013" y="1028"/>
                    <a:pt x="984" y="1028"/>
                  </a:cubicBezTo>
                  <a:cubicBezTo>
                    <a:pt x="969" y="1028"/>
                    <a:pt x="969" y="1028"/>
                    <a:pt x="969" y="1013"/>
                  </a:cubicBezTo>
                  <a:cubicBezTo>
                    <a:pt x="969" y="984"/>
                    <a:pt x="954" y="969"/>
                    <a:pt x="940" y="954"/>
                  </a:cubicBezTo>
                  <a:cubicBezTo>
                    <a:pt x="940" y="925"/>
                    <a:pt x="940" y="910"/>
                    <a:pt x="969" y="910"/>
                  </a:cubicBezTo>
                  <a:cubicBezTo>
                    <a:pt x="984" y="925"/>
                    <a:pt x="998" y="954"/>
                    <a:pt x="1013" y="969"/>
                  </a:cubicBezTo>
                  <a:close/>
                  <a:moveTo>
                    <a:pt x="529" y="1439"/>
                  </a:moveTo>
                  <a:cubicBezTo>
                    <a:pt x="529" y="1454"/>
                    <a:pt x="499" y="1468"/>
                    <a:pt x="470" y="1454"/>
                  </a:cubicBezTo>
                  <a:cubicBezTo>
                    <a:pt x="441" y="1439"/>
                    <a:pt x="426" y="1439"/>
                    <a:pt x="470" y="1395"/>
                  </a:cubicBezTo>
                  <a:cubicBezTo>
                    <a:pt x="514" y="1366"/>
                    <a:pt x="499" y="1366"/>
                    <a:pt x="485" y="1336"/>
                  </a:cubicBezTo>
                  <a:cubicBezTo>
                    <a:pt x="470" y="1321"/>
                    <a:pt x="470" y="1292"/>
                    <a:pt x="485" y="1277"/>
                  </a:cubicBezTo>
                  <a:cubicBezTo>
                    <a:pt x="499" y="1233"/>
                    <a:pt x="543" y="1380"/>
                    <a:pt x="529" y="1439"/>
                  </a:cubicBezTo>
                  <a:close/>
                  <a:moveTo>
                    <a:pt x="719" y="2070"/>
                  </a:moveTo>
                  <a:cubicBezTo>
                    <a:pt x="690" y="2100"/>
                    <a:pt x="675" y="2056"/>
                    <a:pt x="690" y="2011"/>
                  </a:cubicBezTo>
                  <a:cubicBezTo>
                    <a:pt x="719" y="1953"/>
                    <a:pt x="719" y="1953"/>
                    <a:pt x="719" y="2011"/>
                  </a:cubicBezTo>
                  <a:cubicBezTo>
                    <a:pt x="734" y="2026"/>
                    <a:pt x="734" y="2056"/>
                    <a:pt x="719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8957902" y="1786695"/>
              <a:ext cx="35384" cy="75836"/>
            </a:xfrm>
            <a:custGeom>
              <a:avLst/>
              <a:gdLst/>
              <a:ahLst/>
              <a:cxnLst/>
              <a:rect l="l" t="t" r="r" b="b"/>
              <a:pathLst>
                <a:path w="1117" h="2394" extrusionOk="0">
                  <a:moveTo>
                    <a:pt x="397" y="45"/>
                  </a:moveTo>
                  <a:cubicBezTo>
                    <a:pt x="382" y="74"/>
                    <a:pt x="353" y="89"/>
                    <a:pt x="353" y="103"/>
                  </a:cubicBezTo>
                  <a:cubicBezTo>
                    <a:pt x="353" y="118"/>
                    <a:pt x="280" y="206"/>
                    <a:pt x="236" y="206"/>
                  </a:cubicBezTo>
                  <a:cubicBezTo>
                    <a:pt x="162" y="206"/>
                    <a:pt x="103" y="309"/>
                    <a:pt x="89" y="441"/>
                  </a:cubicBezTo>
                  <a:cubicBezTo>
                    <a:pt x="89" y="500"/>
                    <a:pt x="89" y="558"/>
                    <a:pt x="59" y="617"/>
                  </a:cubicBezTo>
                  <a:cubicBezTo>
                    <a:pt x="59" y="661"/>
                    <a:pt x="59" y="705"/>
                    <a:pt x="59" y="749"/>
                  </a:cubicBezTo>
                  <a:cubicBezTo>
                    <a:pt x="74" y="793"/>
                    <a:pt x="74" y="837"/>
                    <a:pt x="59" y="881"/>
                  </a:cubicBezTo>
                  <a:cubicBezTo>
                    <a:pt x="30" y="911"/>
                    <a:pt x="15" y="1014"/>
                    <a:pt x="15" y="1248"/>
                  </a:cubicBezTo>
                  <a:cubicBezTo>
                    <a:pt x="15" y="1351"/>
                    <a:pt x="30" y="1395"/>
                    <a:pt x="59" y="1395"/>
                  </a:cubicBezTo>
                  <a:cubicBezTo>
                    <a:pt x="118" y="1395"/>
                    <a:pt x="133" y="1469"/>
                    <a:pt x="74" y="1527"/>
                  </a:cubicBezTo>
                  <a:cubicBezTo>
                    <a:pt x="30" y="1601"/>
                    <a:pt x="1" y="1894"/>
                    <a:pt x="45" y="1894"/>
                  </a:cubicBezTo>
                  <a:cubicBezTo>
                    <a:pt x="89" y="1894"/>
                    <a:pt x="74" y="1924"/>
                    <a:pt x="74" y="1953"/>
                  </a:cubicBezTo>
                  <a:cubicBezTo>
                    <a:pt x="118" y="2071"/>
                    <a:pt x="206" y="2159"/>
                    <a:pt x="324" y="2203"/>
                  </a:cubicBezTo>
                  <a:cubicBezTo>
                    <a:pt x="353" y="2203"/>
                    <a:pt x="382" y="2217"/>
                    <a:pt x="382" y="2247"/>
                  </a:cubicBezTo>
                  <a:cubicBezTo>
                    <a:pt x="397" y="2261"/>
                    <a:pt x="426" y="2276"/>
                    <a:pt x="456" y="2276"/>
                  </a:cubicBezTo>
                  <a:cubicBezTo>
                    <a:pt x="500" y="2276"/>
                    <a:pt x="529" y="2291"/>
                    <a:pt x="573" y="2305"/>
                  </a:cubicBezTo>
                  <a:cubicBezTo>
                    <a:pt x="720" y="2394"/>
                    <a:pt x="911" y="2129"/>
                    <a:pt x="955" y="1792"/>
                  </a:cubicBezTo>
                  <a:cubicBezTo>
                    <a:pt x="970" y="1645"/>
                    <a:pt x="970" y="1630"/>
                    <a:pt x="926" y="1615"/>
                  </a:cubicBezTo>
                  <a:cubicBezTo>
                    <a:pt x="882" y="1601"/>
                    <a:pt x="882" y="1601"/>
                    <a:pt x="926" y="1601"/>
                  </a:cubicBezTo>
                  <a:cubicBezTo>
                    <a:pt x="955" y="1601"/>
                    <a:pt x="1043" y="1322"/>
                    <a:pt x="1043" y="1131"/>
                  </a:cubicBezTo>
                  <a:cubicBezTo>
                    <a:pt x="1043" y="1072"/>
                    <a:pt x="1043" y="1014"/>
                    <a:pt x="1058" y="955"/>
                  </a:cubicBezTo>
                  <a:cubicBezTo>
                    <a:pt x="1116" y="881"/>
                    <a:pt x="1028" y="221"/>
                    <a:pt x="984" y="265"/>
                  </a:cubicBezTo>
                  <a:cubicBezTo>
                    <a:pt x="984" y="280"/>
                    <a:pt x="955" y="250"/>
                    <a:pt x="940" y="221"/>
                  </a:cubicBezTo>
                  <a:cubicBezTo>
                    <a:pt x="911" y="177"/>
                    <a:pt x="882" y="162"/>
                    <a:pt x="838" y="162"/>
                  </a:cubicBezTo>
                  <a:cubicBezTo>
                    <a:pt x="793" y="147"/>
                    <a:pt x="764" y="147"/>
                    <a:pt x="735" y="133"/>
                  </a:cubicBezTo>
                  <a:cubicBezTo>
                    <a:pt x="720" y="118"/>
                    <a:pt x="705" y="147"/>
                    <a:pt x="720" y="206"/>
                  </a:cubicBezTo>
                  <a:cubicBezTo>
                    <a:pt x="720" y="250"/>
                    <a:pt x="720" y="280"/>
                    <a:pt x="691" y="280"/>
                  </a:cubicBezTo>
                  <a:cubicBezTo>
                    <a:pt x="676" y="280"/>
                    <a:pt x="661" y="236"/>
                    <a:pt x="661" y="177"/>
                  </a:cubicBezTo>
                  <a:cubicBezTo>
                    <a:pt x="661" y="74"/>
                    <a:pt x="661" y="59"/>
                    <a:pt x="588" y="30"/>
                  </a:cubicBezTo>
                  <a:cubicBezTo>
                    <a:pt x="500" y="1"/>
                    <a:pt x="470" y="1"/>
                    <a:pt x="412" y="45"/>
                  </a:cubicBezTo>
                  <a:close/>
                  <a:moveTo>
                    <a:pt x="691" y="324"/>
                  </a:moveTo>
                  <a:cubicBezTo>
                    <a:pt x="735" y="353"/>
                    <a:pt x="749" y="353"/>
                    <a:pt x="764" y="324"/>
                  </a:cubicBezTo>
                  <a:cubicBezTo>
                    <a:pt x="793" y="250"/>
                    <a:pt x="808" y="294"/>
                    <a:pt x="808" y="368"/>
                  </a:cubicBezTo>
                  <a:cubicBezTo>
                    <a:pt x="793" y="456"/>
                    <a:pt x="793" y="456"/>
                    <a:pt x="749" y="412"/>
                  </a:cubicBezTo>
                  <a:cubicBezTo>
                    <a:pt x="720" y="382"/>
                    <a:pt x="676" y="368"/>
                    <a:pt x="647" y="382"/>
                  </a:cubicBezTo>
                  <a:cubicBezTo>
                    <a:pt x="617" y="382"/>
                    <a:pt x="588" y="368"/>
                    <a:pt x="588" y="338"/>
                  </a:cubicBezTo>
                  <a:cubicBezTo>
                    <a:pt x="573" y="280"/>
                    <a:pt x="603" y="280"/>
                    <a:pt x="691" y="324"/>
                  </a:cubicBezTo>
                  <a:close/>
                  <a:moveTo>
                    <a:pt x="852" y="720"/>
                  </a:moveTo>
                  <a:cubicBezTo>
                    <a:pt x="867" y="705"/>
                    <a:pt x="882" y="720"/>
                    <a:pt x="896" y="735"/>
                  </a:cubicBezTo>
                  <a:cubicBezTo>
                    <a:pt x="911" y="749"/>
                    <a:pt x="896" y="764"/>
                    <a:pt x="882" y="779"/>
                  </a:cubicBezTo>
                  <a:cubicBezTo>
                    <a:pt x="838" y="808"/>
                    <a:pt x="749" y="705"/>
                    <a:pt x="764" y="661"/>
                  </a:cubicBezTo>
                  <a:cubicBezTo>
                    <a:pt x="779" y="603"/>
                    <a:pt x="779" y="617"/>
                    <a:pt x="808" y="676"/>
                  </a:cubicBezTo>
                  <a:cubicBezTo>
                    <a:pt x="823" y="720"/>
                    <a:pt x="838" y="735"/>
                    <a:pt x="852" y="720"/>
                  </a:cubicBezTo>
                  <a:close/>
                  <a:moveTo>
                    <a:pt x="265" y="1513"/>
                  </a:moveTo>
                  <a:cubicBezTo>
                    <a:pt x="265" y="1527"/>
                    <a:pt x="265" y="1542"/>
                    <a:pt x="250" y="1542"/>
                  </a:cubicBezTo>
                  <a:cubicBezTo>
                    <a:pt x="250" y="1542"/>
                    <a:pt x="236" y="1527"/>
                    <a:pt x="221" y="1513"/>
                  </a:cubicBezTo>
                  <a:cubicBezTo>
                    <a:pt x="206" y="1498"/>
                    <a:pt x="221" y="1483"/>
                    <a:pt x="236" y="1483"/>
                  </a:cubicBezTo>
                  <a:cubicBezTo>
                    <a:pt x="250" y="1483"/>
                    <a:pt x="265" y="1498"/>
                    <a:pt x="265" y="1513"/>
                  </a:cubicBezTo>
                  <a:close/>
                  <a:moveTo>
                    <a:pt x="412" y="1630"/>
                  </a:moveTo>
                  <a:cubicBezTo>
                    <a:pt x="426" y="1660"/>
                    <a:pt x="412" y="1674"/>
                    <a:pt x="397" y="1674"/>
                  </a:cubicBezTo>
                  <a:cubicBezTo>
                    <a:pt x="397" y="1674"/>
                    <a:pt x="382" y="1660"/>
                    <a:pt x="382" y="1630"/>
                  </a:cubicBezTo>
                  <a:cubicBezTo>
                    <a:pt x="382" y="1615"/>
                    <a:pt x="382" y="1586"/>
                    <a:pt x="382" y="1586"/>
                  </a:cubicBezTo>
                  <a:cubicBezTo>
                    <a:pt x="397" y="1586"/>
                    <a:pt x="412" y="1615"/>
                    <a:pt x="426" y="1630"/>
                  </a:cubicBezTo>
                  <a:close/>
                  <a:moveTo>
                    <a:pt x="764" y="1953"/>
                  </a:moveTo>
                  <a:cubicBezTo>
                    <a:pt x="779" y="1983"/>
                    <a:pt x="793" y="2027"/>
                    <a:pt x="808" y="2071"/>
                  </a:cubicBezTo>
                  <a:cubicBezTo>
                    <a:pt x="764" y="2056"/>
                    <a:pt x="720" y="2027"/>
                    <a:pt x="705" y="1983"/>
                  </a:cubicBezTo>
                  <a:cubicBezTo>
                    <a:pt x="705" y="1953"/>
                    <a:pt x="691" y="1924"/>
                    <a:pt x="661" y="1924"/>
                  </a:cubicBezTo>
                  <a:cubicBezTo>
                    <a:pt x="647" y="1924"/>
                    <a:pt x="632" y="1909"/>
                    <a:pt x="647" y="1880"/>
                  </a:cubicBezTo>
                  <a:cubicBezTo>
                    <a:pt x="676" y="1821"/>
                    <a:pt x="705" y="1836"/>
                    <a:pt x="764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8834201" y="1830410"/>
              <a:ext cx="33990" cy="90249"/>
            </a:xfrm>
            <a:custGeom>
              <a:avLst/>
              <a:gdLst/>
              <a:ahLst/>
              <a:cxnLst/>
              <a:rect l="l" t="t" r="r" b="b"/>
              <a:pathLst>
                <a:path w="1073" h="2849" extrusionOk="0">
                  <a:moveTo>
                    <a:pt x="412" y="59"/>
                  </a:moveTo>
                  <a:cubicBezTo>
                    <a:pt x="397" y="89"/>
                    <a:pt x="368" y="103"/>
                    <a:pt x="324" y="118"/>
                  </a:cubicBezTo>
                  <a:cubicBezTo>
                    <a:pt x="294" y="118"/>
                    <a:pt x="265" y="147"/>
                    <a:pt x="265" y="191"/>
                  </a:cubicBezTo>
                  <a:cubicBezTo>
                    <a:pt x="265" y="250"/>
                    <a:pt x="265" y="250"/>
                    <a:pt x="235" y="206"/>
                  </a:cubicBezTo>
                  <a:cubicBezTo>
                    <a:pt x="221" y="162"/>
                    <a:pt x="221" y="162"/>
                    <a:pt x="162" y="221"/>
                  </a:cubicBezTo>
                  <a:cubicBezTo>
                    <a:pt x="74" y="324"/>
                    <a:pt x="30" y="500"/>
                    <a:pt x="15" y="896"/>
                  </a:cubicBezTo>
                  <a:cubicBezTo>
                    <a:pt x="1" y="1219"/>
                    <a:pt x="15" y="1263"/>
                    <a:pt x="59" y="1307"/>
                  </a:cubicBezTo>
                  <a:cubicBezTo>
                    <a:pt x="89" y="1351"/>
                    <a:pt x="103" y="1351"/>
                    <a:pt x="59" y="1395"/>
                  </a:cubicBezTo>
                  <a:cubicBezTo>
                    <a:pt x="15" y="1439"/>
                    <a:pt x="1" y="1513"/>
                    <a:pt x="30" y="1704"/>
                  </a:cubicBezTo>
                  <a:cubicBezTo>
                    <a:pt x="30" y="1792"/>
                    <a:pt x="45" y="1821"/>
                    <a:pt x="74" y="1821"/>
                  </a:cubicBezTo>
                  <a:cubicBezTo>
                    <a:pt x="118" y="1821"/>
                    <a:pt x="118" y="1836"/>
                    <a:pt x="103" y="1850"/>
                  </a:cubicBezTo>
                  <a:cubicBezTo>
                    <a:pt x="74" y="1909"/>
                    <a:pt x="74" y="1983"/>
                    <a:pt x="74" y="2041"/>
                  </a:cubicBezTo>
                  <a:lnTo>
                    <a:pt x="74" y="2247"/>
                  </a:lnTo>
                  <a:cubicBezTo>
                    <a:pt x="74" y="2276"/>
                    <a:pt x="89" y="2305"/>
                    <a:pt x="118" y="2305"/>
                  </a:cubicBezTo>
                  <a:cubicBezTo>
                    <a:pt x="133" y="2305"/>
                    <a:pt x="133" y="2320"/>
                    <a:pt x="118" y="2335"/>
                  </a:cubicBezTo>
                  <a:cubicBezTo>
                    <a:pt x="89" y="2394"/>
                    <a:pt x="177" y="2570"/>
                    <a:pt x="294" y="2702"/>
                  </a:cubicBezTo>
                  <a:cubicBezTo>
                    <a:pt x="412" y="2819"/>
                    <a:pt x="426" y="2834"/>
                    <a:pt x="485" y="2819"/>
                  </a:cubicBezTo>
                  <a:cubicBezTo>
                    <a:pt x="529" y="2819"/>
                    <a:pt x="573" y="2819"/>
                    <a:pt x="602" y="2834"/>
                  </a:cubicBezTo>
                  <a:cubicBezTo>
                    <a:pt x="617" y="2849"/>
                    <a:pt x="632" y="2834"/>
                    <a:pt x="632" y="2819"/>
                  </a:cubicBezTo>
                  <a:cubicBezTo>
                    <a:pt x="632" y="2805"/>
                    <a:pt x="647" y="2775"/>
                    <a:pt x="676" y="2775"/>
                  </a:cubicBezTo>
                  <a:cubicBezTo>
                    <a:pt x="720" y="2775"/>
                    <a:pt x="837" y="2628"/>
                    <a:pt x="823" y="2584"/>
                  </a:cubicBezTo>
                  <a:cubicBezTo>
                    <a:pt x="793" y="2555"/>
                    <a:pt x="823" y="2555"/>
                    <a:pt x="852" y="2570"/>
                  </a:cubicBezTo>
                  <a:cubicBezTo>
                    <a:pt x="867" y="2584"/>
                    <a:pt x="881" y="2570"/>
                    <a:pt x="881" y="2540"/>
                  </a:cubicBezTo>
                  <a:cubicBezTo>
                    <a:pt x="881" y="2511"/>
                    <a:pt x="896" y="2496"/>
                    <a:pt x="925" y="2496"/>
                  </a:cubicBezTo>
                  <a:cubicBezTo>
                    <a:pt x="955" y="2496"/>
                    <a:pt x="984" y="2438"/>
                    <a:pt x="1014" y="2291"/>
                  </a:cubicBezTo>
                  <a:cubicBezTo>
                    <a:pt x="1072" y="2012"/>
                    <a:pt x="1058" y="911"/>
                    <a:pt x="984" y="808"/>
                  </a:cubicBezTo>
                  <a:cubicBezTo>
                    <a:pt x="970" y="720"/>
                    <a:pt x="955" y="647"/>
                    <a:pt x="940" y="573"/>
                  </a:cubicBezTo>
                  <a:cubicBezTo>
                    <a:pt x="911" y="338"/>
                    <a:pt x="867" y="250"/>
                    <a:pt x="764" y="250"/>
                  </a:cubicBezTo>
                  <a:cubicBezTo>
                    <a:pt x="720" y="250"/>
                    <a:pt x="691" y="221"/>
                    <a:pt x="676" y="191"/>
                  </a:cubicBezTo>
                  <a:cubicBezTo>
                    <a:pt x="647" y="103"/>
                    <a:pt x="412" y="1"/>
                    <a:pt x="397" y="74"/>
                  </a:cubicBezTo>
                  <a:close/>
                  <a:moveTo>
                    <a:pt x="602" y="412"/>
                  </a:moveTo>
                  <a:cubicBezTo>
                    <a:pt x="529" y="456"/>
                    <a:pt x="514" y="441"/>
                    <a:pt x="544" y="382"/>
                  </a:cubicBezTo>
                  <a:cubicBezTo>
                    <a:pt x="573" y="309"/>
                    <a:pt x="588" y="324"/>
                    <a:pt x="602" y="353"/>
                  </a:cubicBezTo>
                  <a:cubicBezTo>
                    <a:pt x="632" y="368"/>
                    <a:pt x="632" y="397"/>
                    <a:pt x="602" y="412"/>
                  </a:cubicBezTo>
                  <a:close/>
                  <a:moveTo>
                    <a:pt x="368" y="2056"/>
                  </a:moveTo>
                  <a:cubicBezTo>
                    <a:pt x="382" y="2056"/>
                    <a:pt x="397" y="2056"/>
                    <a:pt x="382" y="2100"/>
                  </a:cubicBezTo>
                  <a:cubicBezTo>
                    <a:pt x="382" y="2129"/>
                    <a:pt x="382" y="2144"/>
                    <a:pt x="368" y="2144"/>
                  </a:cubicBezTo>
                  <a:cubicBezTo>
                    <a:pt x="338" y="2144"/>
                    <a:pt x="324" y="2159"/>
                    <a:pt x="309" y="2188"/>
                  </a:cubicBezTo>
                  <a:cubicBezTo>
                    <a:pt x="250" y="2217"/>
                    <a:pt x="250" y="2217"/>
                    <a:pt x="280" y="2173"/>
                  </a:cubicBezTo>
                  <a:cubicBezTo>
                    <a:pt x="280" y="2129"/>
                    <a:pt x="294" y="2100"/>
                    <a:pt x="309" y="2071"/>
                  </a:cubicBezTo>
                  <a:cubicBezTo>
                    <a:pt x="324" y="1997"/>
                    <a:pt x="324" y="1997"/>
                    <a:pt x="338" y="2041"/>
                  </a:cubicBezTo>
                  <a:cubicBezTo>
                    <a:pt x="353" y="2071"/>
                    <a:pt x="353" y="2071"/>
                    <a:pt x="368" y="2056"/>
                  </a:cubicBezTo>
                  <a:close/>
                  <a:moveTo>
                    <a:pt x="544" y="2570"/>
                  </a:moveTo>
                  <a:cubicBezTo>
                    <a:pt x="544" y="2584"/>
                    <a:pt x="529" y="2599"/>
                    <a:pt x="514" y="2599"/>
                  </a:cubicBezTo>
                  <a:cubicBezTo>
                    <a:pt x="500" y="2599"/>
                    <a:pt x="485" y="2584"/>
                    <a:pt x="500" y="2570"/>
                  </a:cubicBezTo>
                  <a:cubicBezTo>
                    <a:pt x="500" y="2555"/>
                    <a:pt x="514" y="2540"/>
                    <a:pt x="529" y="2540"/>
                  </a:cubicBezTo>
                  <a:cubicBezTo>
                    <a:pt x="529" y="2540"/>
                    <a:pt x="544" y="2555"/>
                    <a:pt x="54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8705369" y="1851792"/>
              <a:ext cx="33515" cy="80968"/>
            </a:xfrm>
            <a:custGeom>
              <a:avLst/>
              <a:gdLst/>
              <a:ahLst/>
              <a:cxnLst/>
              <a:rect l="l" t="t" r="r" b="b"/>
              <a:pathLst>
                <a:path w="1058" h="2556" extrusionOk="0">
                  <a:moveTo>
                    <a:pt x="441" y="30"/>
                  </a:moveTo>
                  <a:cubicBezTo>
                    <a:pt x="397" y="60"/>
                    <a:pt x="339" y="74"/>
                    <a:pt x="280" y="74"/>
                  </a:cubicBezTo>
                  <a:cubicBezTo>
                    <a:pt x="192" y="89"/>
                    <a:pt x="162" y="104"/>
                    <a:pt x="162" y="148"/>
                  </a:cubicBezTo>
                  <a:cubicBezTo>
                    <a:pt x="162" y="177"/>
                    <a:pt x="133" y="221"/>
                    <a:pt x="104" y="236"/>
                  </a:cubicBezTo>
                  <a:cubicBezTo>
                    <a:pt x="1" y="309"/>
                    <a:pt x="30" y="911"/>
                    <a:pt x="148" y="1131"/>
                  </a:cubicBezTo>
                  <a:cubicBezTo>
                    <a:pt x="177" y="1175"/>
                    <a:pt x="192" y="1205"/>
                    <a:pt x="192" y="1249"/>
                  </a:cubicBezTo>
                  <a:cubicBezTo>
                    <a:pt x="192" y="1278"/>
                    <a:pt x="206" y="1293"/>
                    <a:pt x="236" y="1278"/>
                  </a:cubicBezTo>
                  <a:cubicBezTo>
                    <a:pt x="265" y="1263"/>
                    <a:pt x="280" y="1278"/>
                    <a:pt x="251" y="1293"/>
                  </a:cubicBezTo>
                  <a:cubicBezTo>
                    <a:pt x="221" y="1410"/>
                    <a:pt x="206" y="1513"/>
                    <a:pt x="206" y="1630"/>
                  </a:cubicBezTo>
                  <a:cubicBezTo>
                    <a:pt x="206" y="1748"/>
                    <a:pt x="192" y="1865"/>
                    <a:pt x="177" y="1983"/>
                  </a:cubicBezTo>
                  <a:cubicBezTo>
                    <a:pt x="177" y="2056"/>
                    <a:pt x="177" y="2115"/>
                    <a:pt x="192" y="2188"/>
                  </a:cubicBezTo>
                  <a:cubicBezTo>
                    <a:pt x="206" y="2291"/>
                    <a:pt x="265" y="2379"/>
                    <a:pt x="339" y="2453"/>
                  </a:cubicBezTo>
                  <a:cubicBezTo>
                    <a:pt x="441" y="2555"/>
                    <a:pt x="456" y="2555"/>
                    <a:pt x="485" y="2511"/>
                  </a:cubicBezTo>
                  <a:cubicBezTo>
                    <a:pt x="515" y="2467"/>
                    <a:pt x="529" y="2467"/>
                    <a:pt x="574" y="2511"/>
                  </a:cubicBezTo>
                  <a:cubicBezTo>
                    <a:pt x="632" y="2555"/>
                    <a:pt x="632" y="2555"/>
                    <a:pt x="632" y="2541"/>
                  </a:cubicBezTo>
                  <a:cubicBezTo>
                    <a:pt x="632" y="2526"/>
                    <a:pt x="662" y="2497"/>
                    <a:pt x="720" y="2482"/>
                  </a:cubicBezTo>
                  <a:cubicBezTo>
                    <a:pt x="779" y="2438"/>
                    <a:pt x="852" y="2379"/>
                    <a:pt x="896" y="2306"/>
                  </a:cubicBezTo>
                  <a:cubicBezTo>
                    <a:pt x="1029" y="2130"/>
                    <a:pt x="1058" y="1968"/>
                    <a:pt x="1058" y="1440"/>
                  </a:cubicBezTo>
                  <a:cubicBezTo>
                    <a:pt x="1058" y="1102"/>
                    <a:pt x="1058" y="1043"/>
                    <a:pt x="1014" y="1014"/>
                  </a:cubicBezTo>
                  <a:cubicBezTo>
                    <a:pt x="970" y="985"/>
                    <a:pt x="985" y="970"/>
                    <a:pt x="999" y="970"/>
                  </a:cubicBezTo>
                  <a:cubicBezTo>
                    <a:pt x="1043" y="970"/>
                    <a:pt x="1043" y="838"/>
                    <a:pt x="999" y="691"/>
                  </a:cubicBezTo>
                  <a:cubicBezTo>
                    <a:pt x="970" y="618"/>
                    <a:pt x="941" y="588"/>
                    <a:pt x="911" y="588"/>
                  </a:cubicBezTo>
                  <a:cubicBezTo>
                    <a:pt x="882" y="588"/>
                    <a:pt x="867" y="588"/>
                    <a:pt x="896" y="544"/>
                  </a:cubicBezTo>
                  <a:cubicBezTo>
                    <a:pt x="941" y="456"/>
                    <a:pt x="911" y="353"/>
                    <a:pt x="794" y="250"/>
                  </a:cubicBezTo>
                  <a:cubicBezTo>
                    <a:pt x="750" y="206"/>
                    <a:pt x="720" y="162"/>
                    <a:pt x="691" y="118"/>
                  </a:cubicBezTo>
                  <a:cubicBezTo>
                    <a:pt x="691" y="74"/>
                    <a:pt x="603" y="1"/>
                    <a:pt x="544" y="1"/>
                  </a:cubicBezTo>
                  <a:cubicBezTo>
                    <a:pt x="500" y="1"/>
                    <a:pt x="471" y="16"/>
                    <a:pt x="441" y="30"/>
                  </a:cubicBezTo>
                  <a:close/>
                  <a:moveTo>
                    <a:pt x="368" y="206"/>
                  </a:moveTo>
                  <a:cubicBezTo>
                    <a:pt x="368" y="221"/>
                    <a:pt x="368" y="236"/>
                    <a:pt x="368" y="236"/>
                  </a:cubicBezTo>
                  <a:cubicBezTo>
                    <a:pt x="339" y="236"/>
                    <a:pt x="339" y="221"/>
                    <a:pt x="339" y="206"/>
                  </a:cubicBezTo>
                  <a:cubicBezTo>
                    <a:pt x="339" y="192"/>
                    <a:pt x="339" y="177"/>
                    <a:pt x="339" y="177"/>
                  </a:cubicBezTo>
                  <a:cubicBezTo>
                    <a:pt x="353" y="177"/>
                    <a:pt x="368" y="192"/>
                    <a:pt x="368" y="206"/>
                  </a:cubicBezTo>
                  <a:close/>
                  <a:moveTo>
                    <a:pt x="941" y="985"/>
                  </a:moveTo>
                  <a:cubicBezTo>
                    <a:pt x="941" y="999"/>
                    <a:pt x="926" y="1014"/>
                    <a:pt x="896" y="1014"/>
                  </a:cubicBezTo>
                  <a:cubicBezTo>
                    <a:pt x="882" y="1014"/>
                    <a:pt x="852" y="970"/>
                    <a:pt x="882" y="940"/>
                  </a:cubicBezTo>
                  <a:cubicBezTo>
                    <a:pt x="896" y="911"/>
                    <a:pt x="941" y="940"/>
                    <a:pt x="941" y="985"/>
                  </a:cubicBezTo>
                  <a:close/>
                  <a:moveTo>
                    <a:pt x="999" y="1557"/>
                  </a:moveTo>
                  <a:cubicBezTo>
                    <a:pt x="999" y="1572"/>
                    <a:pt x="985" y="1586"/>
                    <a:pt x="970" y="1586"/>
                  </a:cubicBezTo>
                  <a:cubicBezTo>
                    <a:pt x="955" y="1586"/>
                    <a:pt x="955" y="1572"/>
                    <a:pt x="955" y="1557"/>
                  </a:cubicBezTo>
                  <a:cubicBezTo>
                    <a:pt x="970" y="1542"/>
                    <a:pt x="985" y="1542"/>
                    <a:pt x="985" y="1542"/>
                  </a:cubicBezTo>
                  <a:cubicBezTo>
                    <a:pt x="999" y="1542"/>
                    <a:pt x="999" y="1557"/>
                    <a:pt x="999" y="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8913268" y="1862499"/>
              <a:ext cx="30252" cy="69786"/>
            </a:xfrm>
            <a:custGeom>
              <a:avLst/>
              <a:gdLst/>
              <a:ahLst/>
              <a:cxnLst/>
              <a:rect l="l" t="t" r="r" b="b"/>
              <a:pathLst>
                <a:path w="955" h="2203" extrusionOk="0">
                  <a:moveTo>
                    <a:pt x="250" y="103"/>
                  </a:moveTo>
                  <a:cubicBezTo>
                    <a:pt x="132" y="206"/>
                    <a:pt x="132" y="162"/>
                    <a:pt x="88" y="1219"/>
                  </a:cubicBezTo>
                  <a:cubicBezTo>
                    <a:pt x="74" y="1292"/>
                    <a:pt x="74" y="1366"/>
                    <a:pt x="59" y="1454"/>
                  </a:cubicBezTo>
                  <a:cubicBezTo>
                    <a:pt x="59" y="1454"/>
                    <a:pt x="59" y="1483"/>
                    <a:pt x="74" y="1483"/>
                  </a:cubicBezTo>
                  <a:cubicBezTo>
                    <a:pt x="88" y="1483"/>
                    <a:pt x="103" y="1513"/>
                    <a:pt x="74" y="1527"/>
                  </a:cubicBezTo>
                  <a:cubicBezTo>
                    <a:pt x="15" y="1630"/>
                    <a:pt x="0" y="1748"/>
                    <a:pt x="44" y="1865"/>
                  </a:cubicBezTo>
                  <a:cubicBezTo>
                    <a:pt x="59" y="1924"/>
                    <a:pt x="88" y="1953"/>
                    <a:pt x="103" y="1953"/>
                  </a:cubicBezTo>
                  <a:cubicBezTo>
                    <a:pt x="118" y="1953"/>
                    <a:pt x="132" y="1953"/>
                    <a:pt x="147" y="1953"/>
                  </a:cubicBezTo>
                  <a:cubicBezTo>
                    <a:pt x="177" y="1968"/>
                    <a:pt x="177" y="1982"/>
                    <a:pt x="147" y="1997"/>
                  </a:cubicBezTo>
                  <a:cubicBezTo>
                    <a:pt x="132" y="2012"/>
                    <a:pt x="118" y="2027"/>
                    <a:pt x="162" y="2071"/>
                  </a:cubicBezTo>
                  <a:cubicBezTo>
                    <a:pt x="250" y="2159"/>
                    <a:pt x="367" y="2203"/>
                    <a:pt x="411" y="2173"/>
                  </a:cubicBezTo>
                  <a:cubicBezTo>
                    <a:pt x="441" y="2144"/>
                    <a:pt x="470" y="2144"/>
                    <a:pt x="514" y="2144"/>
                  </a:cubicBezTo>
                  <a:cubicBezTo>
                    <a:pt x="617" y="2144"/>
                    <a:pt x="837" y="1850"/>
                    <a:pt x="852" y="1674"/>
                  </a:cubicBezTo>
                  <a:cubicBezTo>
                    <a:pt x="867" y="1586"/>
                    <a:pt x="881" y="1513"/>
                    <a:pt x="896" y="1439"/>
                  </a:cubicBezTo>
                  <a:cubicBezTo>
                    <a:pt x="925" y="1307"/>
                    <a:pt x="940" y="1190"/>
                    <a:pt x="940" y="1072"/>
                  </a:cubicBezTo>
                  <a:cubicBezTo>
                    <a:pt x="955" y="823"/>
                    <a:pt x="955" y="808"/>
                    <a:pt x="881" y="705"/>
                  </a:cubicBezTo>
                  <a:cubicBezTo>
                    <a:pt x="837" y="617"/>
                    <a:pt x="793" y="602"/>
                    <a:pt x="778" y="617"/>
                  </a:cubicBezTo>
                  <a:cubicBezTo>
                    <a:pt x="764" y="632"/>
                    <a:pt x="632" y="412"/>
                    <a:pt x="617" y="309"/>
                  </a:cubicBezTo>
                  <a:cubicBezTo>
                    <a:pt x="617" y="206"/>
                    <a:pt x="558" y="118"/>
                    <a:pt x="499" y="147"/>
                  </a:cubicBezTo>
                  <a:cubicBezTo>
                    <a:pt x="441" y="177"/>
                    <a:pt x="470" y="147"/>
                    <a:pt x="470" y="118"/>
                  </a:cubicBezTo>
                  <a:cubicBezTo>
                    <a:pt x="485" y="89"/>
                    <a:pt x="485" y="74"/>
                    <a:pt x="441" y="118"/>
                  </a:cubicBezTo>
                  <a:cubicBezTo>
                    <a:pt x="411" y="162"/>
                    <a:pt x="397" y="147"/>
                    <a:pt x="397" y="118"/>
                  </a:cubicBezTo>
                  <a:cubicBezTo>
                    <a:pt x="397" y="89"/>
                    <a:pt x="397" y="74"/>
                    <a:pt x="397" y="59"/>
                  </a:cubicBezTo>
                  <a:cubicBezTo>
                    <a:pt x="397" y="1"/>
                    <a:pt x="338" y="15"/>
                    <a:pt x="250" y="103"/>
                  </a:cubicBezTo>
                  <a:close/>
                  <a:moveTo>
                    <a:pt x="455" y="485"/>
                  </a:moveTo>
                  <a:cubicBezTo>
                    <a:pt x="455" y="529"/>
                    <a:pt x="455" y="529"/>
                    <a:pt x="411" y="500"/>
                  </a:cubicBezTo>
                  <a:cubicBezTo>
                    <a:pt x="382" y="456"/>
                    <a:pt x="382" y="456"/>
                    <a:pt x="382" y="441"/>
                  </a:cubicBezTo>
                  <a:cubicBezTo>
                    <a:pt x="382" y="426"/>
                    <a:pt x="397" y="426"/>
                    <a:pt x="411" y="426"/>
                  </a:cubicBezTo>
                  <a:cubicBezTo>
                    <a:pt x="441" y="426"/>
                    <a:pt x="455" y="456"/>
                    <a:pt x="455" y="485"/>
                  </a:cubicBezTo>
                  <a:close/>
                  <a:moveTo>
                    <a:pt x="206" y="1087"/>
                  </a:moveTo>
                  <a:cubicBezTo>
                    <a:pt x="235" y="1102"/>
                    <a:pt x="235" y="1116"/>
                    <a:pt x="235" y="1131"/>
                  </a:cubicBezTo>
                  <a:cubicBezTo>
                    <a:pt x="221" y="1131"/>
                    <a:pt x="191" y="1131"/>
                    <a:pt x="162" y="1102"/>
                  </a:cubicBezTo>
                  <a:cubicBezTo>
                    <a:pt x="132" y="1072"/>
                    <a:pt x="147" y="1043"/>
                    <a:pt x="206" y="1087"/>
                  </a:cubicBezTo>
                  <a:close/>
                  <a:moveTo>
                    <a:pt x="485" y="1190"/>
                  </a:moveTo>
                  <a:cubicBezTo>
                    <a:pt x="485" y="1204"/>
                    <a:pt x="470" y="1219"/>
                    <a:pt x="455" y="1219"/>
                  </a:cubicBezTo>
                  <a:cubicBezTo>
                    <a:pt x="441" y="1219"/>
                    <a:pt x="441" y="1204"/>
                    <a:pt x="441" y="1190"/>
                  </a:cubicBezTo>
                  <a:cubicBezTo>
                    <a:pt x="455" y="1160"/>
                    <a:pt x="470" y="1146"/>
                    <a:pt x="470" y="1146"/>
                  </a:cubicBezTo>
                  <a:cubicBezTo>
                    <a:pt x="485" y="1146"/>
                    <a:pt x="485" y="1160"/>
                    <a:pt x="485" y="1190"/>
                  </a:cubicBezTo>
                  <a:close/>
                  <a:moveTo>
                    <a:pt x="764" y="1527"/>
                  </a:moveTo>
                  <a:cubicBezTo>
                    <a:pt x="764" y="1542"/>
                    <a:pt x="749" y="1557"/>
                    <a:pt x="734" y="1557"/>
                  </a:cubicBezTo>
                  <a:cubicBezTo>
                    <a:pt x="720" y="1557"/>
                    <a:pt x="705" y="1542"/>
                    <a:pt x="705" y="1527"/>
                  </a:cubicBezTo>
                  <a:cubicBezTo>
                    <a:pt x="705" y="1513"/>
                    <a:pt x="720" y="1498"/>
                    <a:pt x="734" y="1498"/>
                  </a:cubicBezTo>
                  <a:cubicBezTo>
                    <a:pt x="749" y="1513"/>
                    <a:pt x="764" y="1513"/>
                    <a:pt x="764" y="1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8767710" y="1863418"/>
              <a:ext cx="34433" cy="72130"/>
            </a:xfrm>
            <a:custGeom>
              <a:avLst/>
              <a:gdLst/>
              <a:ahLst/>
              <a:cxnLst/>
              <a:rect l="l" t="t" r="r" b="b"/>
              <a:pathLst>
                <a:path w="1087" h="2277" extrusionOk="0">
                  <a:moveTo>
                    <a:pt x="529" y="118"/>
                  </a:moveTo>
                  <a:cubicBezTo>
                    <a:pt x="529" y="177"/>
                    <a:pt x="514" y="192"/>
                    <a:pt x="485" y="192"/>
                  </a:cubicBezTo>
                  <a:cubicBezTo>
                    <a:pt x="455" y="192"/>
                    <a:pt x="455" y="192"/>
                    <a:pt x="455" y="177"/>
                  </a:cubicBezTo>
                  <a:cubicBezTo>
                    <a:pt x="470" y="148"/>
                    <a:pt x="441" y="133"/>
                    <a:pt x="411" y="118"/>
                  </a:cubicBezTo>
                  <a:cubicBezTo>
                    <a:pt x="264" y="89"/>
                    <a:pt x="118" y="295"/>
                    <a:pt x="103" y="529"/>
                  </a:cubicBezTo>
                  <a:cubicBezTo>
                    <a:pt x="103" y="573"/>
                    <a:pt x="88" y="618"/>
                    <a:pt x="74" y="662"/>
                  </a:cubicBezTo>
                  <a:cubicBezTo>
                    <a:pt x="0" y="750"/>
                    <a:pt x="44" y="1645"/>
                    <a:pt x="118" y="1645"/>
                  </a:cubicBezTo>
                  <a:cubicBezTo>
                    <a:pt x="132" y="1645"/>
                    <a:pt x="147" y="1660"/>
                    <a:pt x="147" y="1675"/>
                  </a:cubicBezTo>
                  <a:cubicBezTo>
                    <a:pt x="147" y="1689"/>
                    <a:pt x="118" y="1689"/>
                    <a:pt x="103" y="1689"/>
                  </a:cubicBezTo>
                  <a:cubicBezTo>
                    <a:pt x="44" y="1660"/>
                    <a:pt x="44" y="1719"/>
                    <a:pt x="103" y="1909"/>
                  </a:cubicBezTo>
                  <a:cubicBezTo>
                    <a:pt x="118" y="1983"/>
                    <a:pt x="147" y="2042"/>
                    <a:pt x="162" y="2042"/>
                  </a:cubicBezTo>
                  <a:cubicBezTo>
                    <a:pt x="191" y="2027"/>
                    <a:pt x="191" y="2056"/>
                    <a:pt x="191" y="2071"/>
                  </a:cubicBezTo>
                  <a:cubicBezTo>
                    <a:pt x="191" y="2144"/>
                    <a:pt x="338" y="2276"/>
                    <a:pt x="353" y="2232"/>
                  </a:cubicBezTo>
                  <a:cubicBezTo>
                    <a:pt x="353" y="2218"/>
                    <a:pt x="382" y="2188"/>
                    <a:pt x="397" y="2188"/>
                  </a:cubicBezTo>
                  <a:cubicBezTo>
                    <a:pt x="411" y="2188"/>
                    <a:pt x="411" y="2218"/>
                    <a:pt x="397" y="2232"/>
                  </a:cubicBezTo>
                  <a:cubicBezTo>
                    <a:pt x="382" y="2262"/>
                    <a:pt x="470" y="2276"/>
                    <a:pt x="631" y="2218"/>
                  </a:cubicBezTo>
                  <a:cubicBezTo>
                    <a:pt x="676" y="2203"/>
                    <a:pt x="734" y="2203"/>
                    <a:pt x="778" y="2203"/>
                  </a:cubicBezTo>
                  <a:cubicBezTo>
                    <a:pt x="837" y="2232"/>
                    <a:pt x="910" y="2174"/>
                    <a:pt x="896" y="2100"/>
                  </a:cubicBezTo>
                  <a:cubicBezTo>
                    <a:pt x="881" y="2071"/>
                    <a:pt x="896" y="2056"/>
                    <a:pt x="910" y="2056"/>
                  </a:cubicBezTo>
                  <a:cubicBezTo>
                    <a:pt x="984" y="2056"/>
                    <a:pt x="1087" y="1924"/>
                    <a:pt x="1072" y="1865"/>
                  </a:cubicBezTo>
                  <a:cubicBezTo>
                    <a:pt x="1057" y="1851"/>
                    <a:pt x="1057" y="1836"/>
                    <a:pt x="1087" y="1821"/>
                  </a:cubicBezTo>
                  <a:cubicBezTo>
                    <a:pt x="1087" y="1807"/>
                    <a:pt x="1087" y="1777"/>
                    <a:pt x="1087" y="1763"/>
                  </a:cubicBezTo>
                  <a:cubicBezTo>
                    <a:pt x="1072" y="1763"/>
                    <a:pt x="1057" y="1748"/>
                    <a:pt x="1043" y="1763"/>
                  </a:cubicBezTo>
                  <a:cubicBezTo>
                    <a:pt x="1028" y="1763"/>
                    <a:pt x="999" y="1763"/>
                    <a:pt x="984" y="1733"/>
                  </a:cubicBezTo>
                  <a:cubicBezTo>
                    <a:pt x="969" y="1704"/>
                    <a:pt x="954" y="1616"/>
                    <a:pt x="984" y="1366"/>
                  </a:cubicBezTo>
                  <a:cubicBezTo>
                    <a:pt x="999" y="1175"/>
                    <a:pt x="1013" y="896"/>
                    <a:pt x="999" y="720"/>
                  </a:cubicBezTo>
                  <a:cubicBezTo>
                    <a:pt x="999" y="456"/>
                    <a:pt x="984" y="397"/>
                    <a:pt x="940" y="324"/>
                  </a:cubicBezTo>
                  <a:cubicBezTo>
                    <a:pt x="896" y="280"/>
                    <a:pt x="866" y="251"/>
                    <a:pt x="837" y="251"/>
                  </a:cubicBezTo>
                  <a:cubicBezTo>
                    <a:pt x="822" y="236"/>
                    <a:pt x="793" y="221"/>
                    <a:pt x="793" y="206"/>
                  </a:cubicBezTo>
                  <a:cubicBezTo>
                    <a:pt x="764" y="177"/>
                    <a:pt x="734" y="162"/>
                    <a:pt x="705" y="162"/>
                  </a:cubicBezTo>
                  <a:cubicBezTo>
                    <a:pt x="646" y="162"/>
                    <a:pt x="631" y="148"/>
                    <a:pt x="646" y="118"/>
                  </a:cubicBezTo>
                  <a:cubicBezTo>
                    <a:pt x="646" y="89"/>
                    <a:pt x="646" y="60"/>
                    <a:pt x="631" y="45"/>
                  </a:cubicBezTo>
                  <a:cubicBezTo>
                    <a:pt x="558" y="1"/>
                    <a:pt x="529" y="30"/>
                    <a:pt x="529" y="118"/>
                  </a:cubicBezTo>
                  <a:close/>
                  <a:moveTo>
                    <a:pt x="910" y="500"/>
                  </a:moveTo>
                  <a:cubicBezTo>
                    <a:pt x="910" y="515"/>
                    <a:pt x="910" y="529"/>
                    <a:pt x="910" y="529"/>
                  </a:cubicBezTo>
                  <a:lnTo>
                    <a:pt x="852" y="544"/>
                  </a:lnTo>
                  <a:cubicBezTo>
                    <a:pt x="822" y="559"/>
                    <a:pt x="808" y="559"/>
                    <a:pt x="822" y="515"/>
                  </a:cubicBezTo>
                  <a:cubicBezTo>
                    <a:pt x="837" y="471"/>
                    <a:pt x="910" y="456"/>
                    <a:pt x="910" y="500"/>
                  </a:cubicBezTo>
                  <a:close/>
                  <a:moveTo>
                    <a:pt x="308" y="999"/>
                  </a:moveTo>
                  <a:cubicBezTo>
                    <a:pt x="308" y="1014"/>
                    <a:pt x="294" y="1029"/>
                    <a:pt x="279" y="1029"/>
                  </a:cubicBezTo>
                  <a:cubicBezTo>
                    <a:pt x="264" y="1029"/>
                    <a:pt x="250" y="1014"/>
                    <a:pt x="235" y="999"/>
                  </a:cubicBezTo>
                  <a:cubicBezTo>
                    <a:pt x="235" y="985"/>
                    <a:pt x="235" y="970"/>
                    <a:pt x="264" y="970"/>
                  </a:cubicBezTo>
                  <a:cubicBezTo>
                    <a:pt x="279" y="970"/>
                    <a:pt x="308" y="985"/>
                    <a:pt x="308" y="999"/>
                  </a:cubicBezTo>
                  <a:close/>
                  <a:moveTo>
                    <a:pt x="808" y="1058"/>
                  </a:moveTo>
                  <a:cubicBezTo>
                    <a:pt x="808" y="1073"/>
                    <a:pt x="778" y="1087"/>
                    <a:pt x="749" y="1087"/>
                  </a:cubicBezTo>
                  <a:cubicBezTo>
                    <a:pt x="720" y="1087"/>
                    <a:pt x="690" y="1073"/>
                    <a:pt x="690" y="1058"/>
                  </a:cubicBezTo>
                  <a:cubicBezTo>
                    <a:pt x="690" y="1058"/>
                    <a:pt x="720" y="1043"/>
                    <a:pt x="749" y="1043"/>
                  </a:cubicBezTo>
                  <a:cubicBezTo>
                    <a:pt x="778" y="1043"/>
                    <a:pt x="808" y="1058"/>
                    <a:pt x="808" y="1058"/>
                  </a:cubicBezTo>
                  <a:close/>
                  <a:moveTo>
                    <a:pt x="441" y="1278"/>
                  </a:moveTo>
                  <a:cubicBezTo>
                    <a:pt x="411" y="1337"/>
                    <a:pt x="382" y="1308"/>
                    <a:pt x="397" y="1234"/>
                  </a:cubicBezTo>
                  <a:cubicBezTo>
                    <a:pt x="411" y="1161"/>
                    <a:pt x="411" y="1175"/>
                    <a:pt x="426" y="1205"/>
                  </a:cubicBezTo>
                  <a:cubicBezTo>
                    <a:pt x="441" y="1234"/>
                    <a:pt x="441" y="1263"/>
                    <a:pt x="426" y="1278"/>
                  </a:cubicBezTo>
                  <a:close/>
                  <a:moveTo>
                    <a:pt x="1043" y="1880"/>
                  </a:moveTo>
                  <a:cubicBezTo>
                    <a:pt x="1043" y="1895"/>
                    <a:pt x="1013" y="1924"/>
                    <a:pt x="999" y="1924"/>
                  </a:cubicBezTo>
                  <a:cubicBezTo>
                    <a:pt x="969" y="1924"/>
                    <a:pt x="969" y="1895"/>
                    <a:pt x="969" y="1865"/>
                  </a:cubicBezTo>
                  <a:cubicBezTo>
                    <a:pt x="984" y="1821"/>
                    <a:pt x="1028" y="1807"/>
                    <a:pt x="1028" y="1880"/>
                  </a:cubicBezTo>
                  <a:close/>
                  <a:moveTo>
                    <a:pt x="646" y="2012"/>
                  </a:moveTo>
                  <a:cubicBezTo>
                    <a:pt x="646" y="2012"/>
                    <a:pt x="617" y="2027"/>
                    <a:pt x="587" y="2042"/>
                  </a:cubicBezTo>
                  <a:cubicBezTo>
                    <a:pt x="558" y="2042"/>
                    <a:pt x="543" y="2042"/>
                    <a:pt x="558" y="2027"/>
                  </a:cubicBezTo>
                  <a:cubicBezTo>
                    <a:pt x="558" y="2012"/>
                    <a:pt x="646" y="1998"/>
                    <a:pt x="646" y="2012"/>
                  </a:cubicBezTo>
                  <a:close/>
                  <a:moveTo>
                    <a:pt x="778" y="2042"/>
                  </a:moveTo>
                  <a:cubicBezTo>
                    <a:pt x="822" y="2071"/>
                    <a:pt x="822" y="2144"/>
                    <a:pt x="778" y="2144"/>
                  </a:cubicBezTo>
                  <a:cubicBezTo>
                    <a:pt x="734" y="2144"/>
                    <a:pt x="749" y="2115"/>
                    <a:pt x="749" y="2086"/>
                  </a:cubicBezTo>
                  <a:cubicBezTo>
                    <a:pt x="749" y="2056"/>
                    <a:pt x="734" y="2042"/>
                    <a:pt x="720" y="2027"/>
                  </a:cubicBezTo>
                  <a:cubicBezTo>
                    <a:pt x="705" y="2027"/>
                    <a:pt x="690" y="1998"/>
                    <a:pt x="720" y="1998"/>
                  </a:cubicBezTo>
                  <a:cubicBezTo>
                    <a:pt x="734" y="2012"/>
                    <a:pt x="764" y="2012"/>
                    <a:pt x="778" y="20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8843039" y="1962948"/>
              <a:ext cx="47928" cy="58160"/>
            </a:xfrm>
            <a:custGeom>
              <a:avLst/>
              <a:gdLst/>
              <a:ahLst/>
              <a:cxnLst/>
              <a:rect l="l" t="t" r="r" b="b"/>
              <a:pathLst>
                <a:path w="1513" h="1836" extrusionOk="0">
                  <a:moveTo>
                    <a:pt x="353" y="59"/>
                  </a:moveTo>
                  <a:cubicBezTo>
                    <a:pt x="309" y="89"/>
                    <a:pt x="279" y="133"/>
                    <a:pt x="279" y="133"/>
                  </a:cubicBezTo>
                  <a:cubicBezTo>
                    <a:pt x="279" y="147"/>
                    <a:pt x="265" y="162"/>
                    <a:pt x="235" y="162"/>
                  </a:cubicBezTo>
                  <a:cubicBezTo>
                    <a:pt x="177" y="162"/>
                    <a:pt x="59" y="368"/>
                    <a:pt x="45" y="573"/>
                  </a:cubicBezTo>
                  <a:cubicBezTo>
                    <a:pt x="1" y="881"/>
                    <a:pt x="45" y="1087"/>
                    <a:pt x="133" y="1087"/>
                  </a:cubicBezTo>
                  <a:cubicBezTo>
                    <a:pt x="177" y="1087"/>
                    <a:pt x="177" y="1087"/>
                    <a:pt x="133" y="1131"/>
                  </a:cubicBezTo>
                  <a:cubicBezTo>
                    <a:pt x="59" y="1204"/>
                    <a:pt x="103" y="1527"/>
                    <a:pt x="177" y="1527"/>
                  </a:cubicBezTo>
                  <a:cubicBezTo>
                    <a:pt x="191" y="1527"/>
                    <a:pt x="206" y="1557"/>
                    <a:pt x="221" y="1601"/>
                  </a:cubicBezTo>
                  <a:cubicBezTo>
                    <a:pt x="221" y="1645"/>
                    <a:pt x="250" y="1660"/>
                    <a:pt x="265" y="1660"/>
                  </a:cubicBezTo>
                  <a:cubicBezTo>
                    <a:pt x="279" y="1645"/>
                    <a:pt x="294" y="1660"/>
                    <a:pt x="309" y="1689"/>
                  </a:cubicBezTo>
                  <a:cubicBezTo>
                    <a:pt x="338" y="1748"/>
                    <a:pt x="397" y="1806"/>
                    <a:pt x="456" y="1836"/>
                  </a:cubicBezTo>
                  <a:cubicBezTo>
                    <a:pt x="485" y="1836"/>
                    <a:pt x="544" y="1704"/>
                    <a:pt x="544" y="1616"/>
                  </a:cubicBezTo>
                  <a:lnTo>
                    <a:pt x="544" y="1542"/>
                  </a:lnTo>
                  <a:lnTo>
                    <a:pt x="588" y="1630"/>
                  </a:lnTo>
                  <a:cubicBezTo>
                    <a:pt x="617" y="1704"/>
                    <a:pt x="617" y="1718"/>
                    <a:pt x="588" y="1748"/>
                  </a:cubicBezTo>
                  <a:cubicBezTo>
                    <a:pt x="514" y="1792"/>
                    <a:pt x="529" y="1836"/>
                    <a:pt x="632" y="1836"/>
                  </a:cubicBezTo>
                  <a:cubicBezTo>
                    <a:pt x="720" y="1836"/>
                    <a:pt x="808" y="1748"/>
                    <a:pt x="779" y="1689"/>
                  </a:cubicBezTo>
                  <a:cubicBezTo>
                    <a:pt x="735" y="1630"/>
                    <a:pt x="779" y="1586"/>
                    <a:pt x="823" y="1601"/>
                  </a:cubicBezTo>
                  <a:cubicBezTo>
                    <a:pt x="852" y="1616"/>
                    <a:pt x="837" y="1630"/>
                    <a:pt x="823" y="1660"/>
                  </a:cubicBezTo>
                  <a:cubicBezTo>
                    <a:pt x="793" y="1689"/>
                    <a:pt x="793" y="1704"/>
                    <a:pt x="823" y="1704"/>
                  </a:cubicBezTo>
                  <a:cubicBezTo>
                    <a:pt x="837" y="1704"/>
                    <a:pt x="867" y="1660"/>
                    <a:pt x="911" y="1601"/>
                  </a:cubicBezTo>
                  <a:cubicBezTo>
                    <a:pt x="940" y="1542"/>
                    <a:pt x="999" y="1513"/>
                    <a:pt x="1043" y="1527"/>
                  </a:cubicBezTo>
                  <a:cubicBezTo>
                    <a:pt x="1072" y="1527"/>
                    <a:pt x="1116" y="1513"/>
                    <a:pt x="1146" y="1498"/>
                  </a:cubicBezTo>
                  <a:cubicBezTo>
                    <a:pt x="1160" y="1469"/>
                    <a:pt x="1190" y="1454"/>
                    <a:pt x="1204" y="1439"/>
                  </a:cubicBezTo>
                  <a:cubicBezTo>
                    <a:pt x="1307" y="1337"/>
                    <a:pt x="1381" y="1219"/>
                    <a:pt x="1439" y="1087"/>
                  </a:cubicBezTo>
                  <a:cubicBezTo>
                    <a:pt x="1439" y="1058"/>
                    <a:pt x="1454" y="1028"/>
                    <a:pt x="1469" y="1014"/>
                  </a:cubicBezTo>
                  <a:cubicBezTo>
                    <a:pt x="1513" y="970"/>
                    <a:pt x="1469" y="823"/>
                    <a:pt x="1425" y="837"/>
                  </a:cubicBezTo>
                  <a:cubicBezTo>
                    <a:pt x="1395" y="852"/>
                    <a:pt x="1366" y="837"/>
                    <a:pt x="1351" y="823"/>
                  </a:cubicBezTo>
                  <a:cubicBezTo>
                    <a:pt x="1336" y="793"/>
                    <a:pt x="1307" y="779"/>
                    <a:pt x="1278" y="779"/>
                  </a:cubicBezTo>
                  <a:cubicBezTo>
                    <a:pt x="1234" y="779"/>
                    <a:pt x="1204" y="705"/>
                    <a:pt x="1190" y="559"/>
                  </a:cubicBezTo>
                  <a:cubicBezTo>
                    <a:pt x="1190" y="426"/>
                    <a:pt x="1131" y="294"/>
                    <a:pt x="1013" y="206"/>
                  </a:cubicBezTo>
                  <a:cubicBezTo>
                    <a:pt x="955" y="177"/>
                    <a:pt x="881" y="133"/>
                    <a:pt x="823" y="74"/>
                  </a:cubicBezTo>
                  <a:cubicBezTo>
                    <a:pt x="764" y="15"/>
                    <a:pt x="676" y="1"/>
                    <a:pt x="588" y="1"/>
                  </a:cubicBezTo>
                  <a:cubicBezTo>
                    <a:pt x="514" y="1"/>
                    <a:pt x="426" y="15"/>
                    <a:pt x="353" y="59"/>
                  </a:cubicBezTo>
                  <a:close/>
                  <a:moveTo>
                    <a:pt x="485" y="544"/>
                  </a:moveTo>
                  <a:cubicBezTo>
                    <a:pt x="500" y="559"/>
                    <a:pt x="500" y="588"/>
                    <a:pt x="485" y="603"/>
                  </a:cubicBezTo>
                  <a:cubicBezTo>
                    <a:pt x="470" y="617"/>
                    <a:pt x="470" y="617"/>
                    <a:pt x="470" y="603"/>
                  </a:cubicBezTo>
                  <a:cubicBezTo>
                    <a:pt x="456" y="573"/>
                    <a:pt x="456" y="559"/>
                    <a:pt x="441" y="544"/>
                  </a:cubicBezTo>
                  <a:cubicBezTo>
                    <a:pt x="441" y="514"/>
                    <a:pt x="441" y="500"/>
                    <a:pt x="456" y="500"/>
                  </a:cubicBezTo>
                  <a:cubicBezTo>
                    <a:pt x="470" y="500"/>
                    <a:pt x="485" y="514"/>
                    <a:pt x="485" y="544"/>
                  </a:cubicBezTo>
                  <a:close/>
                  <a:moveTo>
                    <a:pt x="984" y="603"/>
                  </a:moveTo>
                  <a:cubicBezTo>
                    <a:pt x="984" y="617"/>
                    <a:pt x="969" y="647"/>
                    <a:pt x="940" y="647"/>
                  </a:cubicBezTo>
                  <a:cubicBezTo>
                    <a:pt x="896" y="676"/>
                    <a:pt x="896" y="661"/>
                    <a:pt x="911" y="603"/>
                  </a:cubicBezTo>
                  <a:cubicBezTo>
                    <a:pt x="940" y="544"/>
                    <a:pt x="984" y="544"/>
                    <a:pt x="984" y="588"/>
                  </a:cubicBezTo>
                  <a:close/>
                  <a:moveTo>
                    <a:pt x="456" y="1454"/>
                  </a:moveTo>
                  <a:cubicBezTo>
                    <a:pt x="426" y="1498"/>
                    <a:pt x="382" y="1513"/>
                    <a:pt x="368" y="1454"/>
                  </a:cubicBezTo>
                  <a:cubicBezTo>
                    <a:pt x="353" y="1395"/>
                    <a:pt x="368" y="1410"/>
                    <a:pt x="397" y="1410"/>
                  </a:cubicBezTo>
                  <a:cubicBezTo>
                    <a:pt x="441" y="1410"/>
                    <a:pt x="456" y="1425"/>
                    <a:pt x="456" y="1454"/>
                  </a:cubicBezTo>
                  <a:close/>
                  <a:moveTo>
                    <a:pt x="705" y="1733"/>
                  </a:moveTo>
                  <a:cubicBezTo>
                    <a:pt x="705" y="1762"/>
                    <a:pt x="691" y="1777"/>
                    <a:pt x="676" y="1777"/>
                  </a:cubicBezTo>
                  <a:cubicBezTo>
                    <a:pt x="661" y="1777"/>
                    <a:pt x="646" y="1762"/>
                    <a:pt x="646" y="1733"/>
                  </a:cubicBezTo>
                  <a:cubicBezTo>
                    <a:pt x="646" y="1718"/>
                    <a:pt x="661" y="1704"/>
                    <a:pt x="676" y="1704"/>
                  </a:cubicBezTo>
                  <a:cubicBezTo>
                    <a:pt x="691" y="1704"/>
                    <a:pt x="705" y="1718"/>
                    <a:pt x="705" y="17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8941176" y="1968999"/>
              <a:ext cx="34433" cy="64210"/>
            </a:xfrm>
            <a:custGeom>
              <a:avLst/>
              <a:gdLst/>
              <a:ahLst/>
              <a:cxnLst/>
              <a:rect l="l" t="t" r="r" b="b"/>
              <a:pathLst>
                <a:path w="1087" h="2027" extrusionOk="0">
                  <a:moveTo>
                    <a:pt x="367" y="89"/>
                  </a:moveTo>
                  <a:cubicBezTo>
                    <a:pt x="338" y="118"/>
                    <a:pt x="308" y="147"/>
                    <a:pt x="264" y="162"/>
                  </a:cubicBezTo>
                  <a:cubicBezTo>
                    <a:pt x="191" y="250"/>
                    <a:pt x="132" y="368"/>
                    <a:pt x="118" y="485"/>
                  </a:cubicBezTo>
                  <a:cubicBezTo>
                    <a:pt x="118" y="529"/>
                    <a:pt x="103" y="558"/>
                    <a:pt x="74" y="602"/>
                  </a:cubicBezTo>
                  <a:cubicBezTo>
                    <a:pt x="59" y="632"/>
                    <a:pt x="44" y="646"/>
                    <a:pt x="44" y="661"/>
                  </a:cubicBezTo>
                  <a:cubicBezTo>
                    <a:pt x="44" y="690"/>
                    <a:pt x="30" y="735"/>
                    <a:pt x="15" y="779"/>
                  </a:cubicBezTo>
                  <a:cubicBezTo>
                    <a:pt x="0" y="852"/>
                    <a:pt x="0" y="940"/>
                    <a:pt x="0" y="1028"/>
                  </a:cubicBezTo>
                  <a:cubicBezTo>
                    <a:pt x="0" y="1278"/>
                    <a:pt x="118" y="1645"/>
                    <a:pt x="206" y="1645"/>
                  </a:cubicBezTo>
                  <a:cubicBezTo>
                    <a:pt x="235" y="1645"/>
                    <a:pt x="235" y="1659"/>
                    <a:pt x="235" y="1689"/>
                  </a:cubicBezTo>
                  <a:cubicBezTo>
                    <a:pt x="220" y="1733"/>
                    <a:pt x="250" y="1777"/>
                    <a:pt x="353" y="1894"/>
                  </a:cubicBezTo>
                  <a:cubicBezTo>
                    <a:pt x="470" y="1997"/>
                    <a:pt x="514" y="2026"/>
                    <a:pt x="602" y="2026"/>
                  </a:cubicBezTo>
                  <a:cubicBezTo>
                    <a:pt x="676" y="2026"/>
                    <a:pt x="720" y="1997"/>
                    <a:pt x="720" y="1982"/>
                  </a:cubicBezTo>
                  <a:cubicBezTo>
                    <a:pt x="720" y="1953"/>
                    <a:pt x="720" y="1953"/>
                    <a:pt x="734" y="1953"/>
                  </a:cubicBezTo>
                  <a:cubicBezTo>
                    <a:pt x="749" y="1968"/>
                    <a:pt x="866" y="1836"/>
                    <a:pt x="837" y="1792"/>
                  </a:cubicBezTo>
                  <a:cubicBezTo>
                    <a:pt x="822" y="1733"/>
                    <a:pt x="837" y="1748"/>
                    <a:pt x="866" y="1748"/>
                  </a:cubicBezTo>
                  <a:cubicBezTo>
                    <a:pt x="881" y="1762"/>
                    <a:pt x="969" y="1645"/>
                    <a:pt x="954" y="1615"/>
                  </a:cubicBezTo>
                  <a:cubicBezTo>
                    <a:pt x="940" y="1571"/>
                    <a:pt x="954" y="1527"/>
                    <a:pt x="984" y="1498"/>
                  </a:cubicBezTo>
                  <a:cubicBezTo>
                    <a:pt x="1028" y="1351"/>
                    <a:pt x="1072" y="1204"/>
                    <a:pt x="1072" y="1058"/>
                  </a:cubicBezTo>
                  <a:lnTo>
                    <a:pt x="1072" y="720"/>
                  </a:lnTo>
                  <a:cubicBezTo>
                    <a:pt x="1087" y="617"/>
                    <a:pt x="1072" y="514"/>
                    <a:pt x="1057" y="426"/>
                  </a:cubicBezTo>
                  <a:cubicBezTo>
                    <a:pt x="1043" y="426"/>
                    <a:pt x="1043" y="382"/>
                    <a:pt x="1057" y="353"/>
                  </a:cubicBezTo>
                  <a:cubicBezTo>
                    <a:pt x="1072" y="279"/>
                    <a:pt x="940" y="133"/>
                    <a:pt x="881" y="147"/>
                  </a:cubicBezTo>
                  <a:cubicBezTo>
                    <a:pt x="852" y="147"/>
                    <a:pt x="822" y="133"/>
                    <a:pt x="793" y="89"/>
                  </a:cubicBezTo>
                  <a:cubicBezTo>
                    <a:pt x="778" y="45"/>
                    <a:pt x="734" y="30"/>
                    <a:pt x="690" y="30"/>
                  </a:cubicBezTo>
                  <a:cubicBezTo>
                    <a:pt x="631" y="30"/>
                    <a:pt x="587" y="15"/>
                    <a:pt x="529" y="15"/>
                  </a:cubicBezTo>
                  <a:cubicBezTo>
                    <a:pt x="470" y="0"/>
                    <a:pt x="411" y="30"/>
                    <a:pt x="367" y="89"/>
                  </a:cubicBezTo>
                  <a:close/>
                  <a:moveTo>
                    <a:pt x="323" y="617"/>
                  </a:moveTo>
                  <a:cubicBezTo>
                    <a:pt x="323" y="646"/>
                    <a:pt x="308" y="632"/>
                    <a:pt x="308" y="602"/>
                  </a:cubicBezTo>
                  <a:cubicBezTo>
                    <a:pt x="308" y="573"/>
                    <a:pt x="308" y="558"/>
                    <a:pt x="323" y="558"/>
                  </a:cubicBezTo>
                  <a:cubicBezTo>
                    <a:pt x="323" y="573"/>
                    <a:pt x="323" y="602"/>
                    <a:pt x="323" y="617"/>
                  </a:cubicBezTo>
                  <a:close/>
                  <a:moveTo>
                    <a:pt x="910" y="705"/>
                  </a:moveTo>
                  <a:cubicBezTo>
                    <a:pt x="881" y="735"/>
                    <a:pt x="837" y="705"/>
                    <a:pt x="866" y="676"/>
                  </a:cubicBezTo>
                  <a:cubicBezTo>
                    <a:pt x="881" y="646"/>
                    <a:pt x="896" y="646"/>
                    <a:pt x="910" y="661"/>
                  </a:cubicBezTo>
                  <a:cubicBezTo>
                    <a:pt x="925" y="661"/>
                    <a:pt x="925" y="690"/>
                    <a:pt x="910" y="705"/>
                  </a:cubicBezTo>
                  <a:close/>
                  <a:moveTo>
                    <a:pt x="631" y="1102"/>
                  </a:moveTo>
                  <a:cubicBezTo>
                    <a:pt x="631" y="1102"/>
                    <a:pt x="617" y="1116"/>
                    <a:pt x="602" y="1131"/>
                  </a:cubicBezTo>
                  <a:cubicBezTo>
                    <a:pt x="587" y="1131"/>
                    <a:pt x="573" y="1131"/>
                    <a:pt x="573" y="1116"/>
                  </a:cubicBezTo>
                  <a:cubicBezTo>
                    <a:pt x="573" y="1102"/>
                    <a:pt x="587" y="1087"/>
                    <a:pt x="602" y="1087"/>
                  </a:cubicBezTo>
                  <a:cubicBezTo>
                    <a:pt x="617" y="1087"/>
                    <a:pt x="631" y="1087"/>
                    <a:pt x="631" y="1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8775155" y="1988544"/>
              <a:ext cx="39090" cy="80461"/>
            </a:xfrm>
            <a:custGeom>
              <a:avLst/>
              <a:gdLst/>
              <a:ahLst/>
              <a:cxnLst/>
              <a:rect l="l" t="t" r="r" b="b"/>
              <a:pathLst>
                <a:path w="1234" h="2540" extrusionOk="0">
                  <a:moveTo>
                    <a:pt x="250" y="59"/>
                  </a:moveTo>
                  <a:cubicBezTo>
                    <a:pt x="118" y="132"/>
                    <a:pt x="44" y="206"/>
                    <a:pt x="44" y="294"/>
                  </a:cubicBezTo>
                  <a:cubicBezTo>
                    <a:pt x="44" y="323"/>
                    <a:pt x="29" y="352"/>
                    <a:pt x="15" y="367"/>
                  </a:cubicBezTo>
                  <a:cubicBezTo>
                    <a:pt x="0" y="587"/>
                    <a:pt x="0" y="808"/>
                    <a:pt x="15" y="1042"/>
                  </a:cubicBezTo>
                  <a:cubicBezTo>
                    <a:pt x="59" y="1219"/>
                    <a:pt x="73" y="1307"/>
                    <a:pt x="103" y="1321"/>
                  </a:cubicBezTo>
                  <a:cubicBezTo>
                    <a:pt x="118" y="1336"/>
                    <a:pt x="132" y="1351"/>
                    <a:pt x="132" y="1380"/>
                  </a:cubicBezTo>
                  <a:cubicBezTo>
                    <a:pt x="147" y="1453"/>
                    <a:pt x="176" y="1527"/>
                    <a:pt x="206" y="1600"/>
                  </a:cubicBezTo>
                  <a:cubicBezTo>
                    <a:pt x="264" y="1703"/>
                    <a:pt x="294" y="1821"/>
                    <a:pt x="323" y="1938"/>
                  </a:cubicBezTo>
                  <a:cubicBezTo>
                    <a:pt x="352" y="2143"/>
                    <a:pt x="426" y="2349"/>
                    <a:pt x="455" y="2349"/>
                  </a:cubicBezTo>
                  <a:cubicBezTo>
                    <a:pt x="485" y="2364"/>
                    <a:pt x="514" y="2378"/>
                    <a:pt x="543" y="2408"/>
                  </a:cubicBezTo>
                  <a:cubicBezTo>
                    <a:pt x="617" y="2496"/>
                    <a:pt x="719" y="2540"/>
                    <a:pt x="719" y="2496"/>
                  </a:cubicBezTo>
                  <a:cubicBezTo>
                    <a:pt x="719" y="2452"/>
                    <a:pt x="778" y="2466"/>
                    <a:pt x="837" y="2466"/>
                  </a:cubicBezTo>
                  <a:cubicBezTo>
                    <a:pt x="910" y="2466"/>
                    <a:pt x="940" y="2452"/>
                    <a:pt x="940" y="2437"/>
                  </a:cubicBezTo>
                  <a:cubicBezTo>
                    <a:pt x="925" y="2393"/>
                    <a:pt x="984" y="2305"/>
                    <a:pt x="1013" y="2320"/>
                  </a:cubicBezTo>
                  <a:cubicBezTo>
                    <a:pt x="1042" y="2334"/>
                    <a:pt x="1057" y="2320"/>
                    <a:pt x="1072" y="2276"/>
                  </a:cubicBezTo>
                  <a:cubicBezTo>
                    <a:pt x="1086" y="2217"/>
                    <a:pt x="1116" y="2173"/>
                    <a:pt x="1145" y="2114"/>
                  </a:cubicBezTo>
                  <a:cubicBezTo>
                    <a:pt x="1204" y="2011"/>
                    <a:pt x="1219" y="1967"/>
                    <a:pt x="1219" y="1659"/>
                  </a:cubicBezTo>
                  <a:cubicBezTo>
                    <a:pt x="1233" y="1542"/>
                    <a:pt x="1219" y="1424"/>
                    <a:pt x="1204" y="1307"/>
                  </a:cubicBezTo>
                  <a:cubicBezTo>
                    <a:pt x="1189" y="1307"/>
                    <a:pt x="1175" y="1292"/>
                    <a:pt x="1160" y="1248"/>
                  </a:cubicBezTo>
                  <a:cubicBezTo>
                    <a:pt x="1160" y="1204"/>
                    <a:pt x="1160" y="1160"/>
                    <a:pt x="1175" y="1160"/>
                  </a:cubicBezTo>
                  <a:cubicBezTo>
                    <a:pt x="1189" y="1131"/>
                    <a:pt x="1189" y="1116"/>
                    <a:pt x="1175" y="1086"/>
                  </a:cubicBezTo>
                  <a:cubicBezTo>
                    <a:pt x="1160" y="1028"/>
                    <a:pt x="1145" y="969"/>
                    <a:pt x="1145" y="910"/>
                  </a:cubicBezTo>
                  <a:cubicBezTo>
                    <a:pt x="1145" y="661"/>
                    <a:pt x="1057" y="411"/>
                    <a:pt x="881" y="235"/>
                  </a:cubicBezTo>
                  <a:cubicBezTo>
                    <a:pt x="822" y="191"/>
                    <a:pt x="764" y="147"/>
                    <a:pt x="719" y="88"/>
                  </a:cubicBezTo>
                  <a:cubicBezTo>
                    <a:pt x="675" y="59"/>
                    <a:pt x="646" y="29"/>
                    <a:pt x="602" y="15"/>
                  </a:cubicBezTo>
                  <a:cubicBezTo>
                    <a:pt x="485" y="0"/>
                    <a:pt x="411" y="0"/>
                    <a:pt x="411" y="29"/>
                  </a:cubicBezTo>
                  <a:cubicBezTo>
                    <a:pt x="411" y="44"/>
                    <a:pt x="411" y="44"/>
                    <a:pt x="382" y="29"/>
                  </a:cubicBezTo>
                  <a:cubicBezTo>
                    <a:pt x="367" y="15"/>
                    <a:pt x="308" y="29"/>
                    <a:pt x="235" y="59"/>
                  </a:cubicBezTo>
                  <a:close/>
                  <a:moveTo>
                    <a:pt x="822" y="323"/>
                  </a:moveTo>
                  <a:cubicBezTo>
                    <a:pt x="822" y="382"/>
                    <a:pt x="778" y="382"/>
                    <a:pt x="734" y="338"/>
                  </a:cubicBezTo>
                  <a:cubicBezTo>
                    <a:pt x="705" y="294"/>
                    <a:pt x="719" y="294"/>
                    <a:pt x="764" y="294"/>
                  </a:cubicBezTo>
                  <a:cubicBezTo>
                    <a:pt x="808" y="294"/>
                    <a:pt x="822" y="308"/>
                    <a:pt x="822" y="323"/>
                  </a:cubicBezTo>
                  <a:close/>
                  <a:moveTo>
                    <a:pt x="969" y="529"/>
                  </a:moveTo>
                  <a:cubicBezTo>
                    <a:pt x="984" y="543"/>
                    <a:pt x="984" y="558"/>
                    <a:pt x="954" y="602"/>
                  </a:cubicBezTo>
                  <a:cubicBezTo>
                    <a:pt x="896" y="661"/>
                    <a:pt x="881" y="646"/>
                    <a:pt x="896" y="529"/>
                  </a:cubicBezTo>
                  <a:cubicBezTo>
                    <a:pt x="896" y="470"/>
                    <a:pt x="925" y="441"/>
                    <a:pt x="925" y="470"/>
                  </a:cubicBezTo>
                  <a:cubicBezTo>
                    <a:pt x="940" y="485"/>
                    <a:pt x="954" y="514"/>
                    <a:pt x="969" y="529"/>
                  </a:cubicBezTo>
                  <a:close/>
                  <a:moveTo>
                    <a:pt x="1072" y="602"/>
                  </a:moveTo>
                  <a:cubicBezTo>
                    <a:pt x="1072" y="617"/>
                    <a:pt x="1057" y="631"/>
                    <a:pt x="1042" y="631"/>
                  </a:cubicBezTo>
                  <a:cubicBezTo>
                    <a:pt x="1028" y="631"/>
                    <a:pt x="1013" y="617"/>
                    <a:pt x="1013" y="602"/>
                  </a:cubicBezTo>
                  <a:cubicBezTo>
                    <a:pt x="1013" y="587"/>
                    <a:pt x="1028" y="573"/>
                    <a:pt x="1042" y="573"/>
                  </a:cubicBezTo>
                  <a:cubicBezTo>
                    <a:pt x="1057" y="573"/>
                    <a:pt x="1086" y="587"/>
                    <a:pt x="1086" y="602"/>
                  </a:cubicBezTo>
                  <a:close/>
                  <a:moveTo>
                    <a:pt x="602" y="1028"/>
                  </a:moveTo>
                  <a:cubicBezTo>
                    <a:pt x="602" y="1042"/>
                    <a:pt x="587" y="1042"/>
                    <a:pt x="573" y="1057"/>
                  </a:cubicBezTo>
                  <a:cubicBezTo>
                    <a:pt x="558" y="1042"/>
                    <a:pt x="543" y="1042"/>
                    <a:pt x="543" y="1028"/>
                  </a:cubicBezTo>
                  <a:cubicBezTo>
                    <a:pt x="543" y="998"/>
                    <a:pt x="558" y="998"/>
                    <a:pt x="573" y="998"/>
                  </a:cubicBezTo>
                  <a:cubicBezTo>
                    <a:pt x="587" y="998"/>
                    <a:pt x="602" y="998"/>
                    <a:pt x="602" y="1028"/>
                  </a:cubicBezTo>
                  <a:close/>
                  <a:moveTo>
                    <a:pt x="455" y="1321"/>
                  </a:moveTo>
                  <a:cubicBezTo>
                    <a:pt x="426" y="1351"/>
                    <a:pt x="396" y="1307"/>
                    <a:pt x="426" y="1248"/>
                  </a:cubicBezTo>
                  <a:cubicBezTo>
                    <a:pt x="441" y="1204"/>
                    <a:pt x="441" y="1204"/>
                    <a:pt x="455" y="1248"/>
                  </a:cubicBezTo>
                  <a:cubicBezTo>
                    <a:pt x="455" y="1307"/>
                    <a:pt x="455" y="1307"/>
                    <a:pt x="455" y="1321"/>
                  </a:cubicBezTo>
                  <a:close/>
                  <a:moveTo>
                    <a:pt x="587" y="1307"/>
                  </a:moveTo>
                  <a:cubicBezTo>
                    <a:pt x="617" y="1351"/>
                    <a:pt x="573" y="1395"/>
                    <a:pt x="529" y="1351"/>
                  </a:cubicBezTo>
                  <a:cubicBezTo>
                    <a:pt x="514" y="1336"/>
                    <a:pt x="499" y="1321"/>
                    <a:pt x="485" y="1292"/>
                  </a:cubicBezTo>
                  <a:cubicBezTo>
                    <a:pt x="485" y="1277"/>
                    <a:pt x="558" y="1277"/>
                    <a:pt x="587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8854190" y="2044803"/>
              <a:ext cx="37253" cy="77230"/>
            </a:xfrm>
            <a:custGeom>
              <a:avLst/>
              <a:gdLst/>
              <a:ahLst/>
              <a:cxnLst/>
              <a:rect l="l" t="t" r="r" b="b"/>
              <a:pathLst>
                <a:path w="1176" h="2438" extrusionOk="0">
                  <a:moveTo>
                    <a:pt x="544" y="15"/>
                  </a:moveTo>
                  <a:cubicBezTo>
                    <a:pt x="515" y="15"/>
                    <a:pt x="485" y="45"/>
                    <a:pt x="485" y="45"/>
                  </a:cubicBezTo>
                  <a:cubicBezTo>
                    <a:pt x="485" y="59"/>
                    <a:pt x="456" y="89"/>
                    <a:pt x="397" y="103"/>
                  </a:cubicBezTo>
                  <a:cubicBezTo>
                    <a:pt x="324" y="133"/>
                    <a:pt x="265" y="191"/>
                    <a:pt x="236" y="250"/>
                  </a:cubicBezTo>
                  <a:cubicBezTo>
                    <a:pt x="133" y="426"/>
                    <a:pt x="74" y="617"/>
                    <a:pt x="45" y="823"/>
                  </a:cubicBezTo>
                  <a:cubicBezTo>
                    <a:pt x="60" y="867"/>
                    <a:pt x="45" y="925"/>
                    <a:pt x="30" y="969"/>
                  </a:cubicBezTo>
                  <a:cubicBezTo>
                    <a:pt x="1" y="1087"/>
                    <a:pt x="16" y="1204"/>
                    <a:pt x="45" y="1322"/>
                  </a:cubicBezTo>
                  <a:cubicBezTo>
                    <a:pt x="60" y="1336"/>
                    <a:pt x="74" y="1366"/>
                    <a:pt x="60" y="1395"/>
                  </a:cubicBezTo>
                  <a:cubicBezTo>
                    <a:pt x="60" y="1425"/>
                    <a:pt x="60" y="1439"/>
                    <a:pt x="74" y="1439"/>
                  </a:cubicBezTo>
                  <a:cubicBezTo>
                    <a:pt x="74" y="1439"/>
                    <a:pt x="104" y="1469"/>
                    <a:pt x="118" y="1498"/>
                  </a:cubicBezTo>
                  <a:cubicBezTo>
                    <a:pt x="133" y="1571"/>
                    <a:pt x="118" y="1601"/>
                    <a:pt x="104" y="1586"/>
                  </a:cubicBezTo>
                  <a:cubicBezTo>
                    <a:pt x="60" y="1703"/>
                    <a:pt x="60" y="1836"/>
                    <a:pt x="74" y="1953"/>
                  </a:cubicBezTo>
                  <a:cubicBezTo>
                    <a:pt x="89" y="1968"/>
                    <a:pt x="89" y="1997"/>
                    <a:pt x="89" y="2012"/>
                  </a:cubicBezTo>
                  <a:cubicBezTo>
                    <a:pt x="74" y="2041"/>
                    <a:pt x="89" y="2056"/>
                    <a:pt x="104" y="2056"/>
                  </a:cubicBezTo>
                  <a:cubicBezTo>
                    <a:pt x="118" y="2056"/>
                    <a:pt x="133" y="2070"/>
                    <a:pt x="133" y="2100"/>
                  </a:cubicBezTo>
                  <a:cubicBezTo>
                    <a:pt x="133" y="2173"/>
                    <a:pt x="294" y="2364"/>
                    <a:pt x="368" y="2364"/>
                  </a:cubicBezTo>
                  <a:cubicBezTo>
                    <a:pt x="383" y="2364"/>
                    <a:pt x="397" y="2379"/>
                    <a:pt x="412" y="2393"/>
                  </a:cubicBezTo>
                  <a:cubicBezTo>
                    <a:pt x="412" y="2423"/>
                    <a:pt x="427" y="2437"/>
                    <a:pt x="515" y="2408"/>
                  </a:cubicBezTo>
                  <a:cubicBezTo>
                    <a:pt x="573" y="2393"/>
                    <a:pt x="632" y="2364"/>
                    <a:pt x="632" y="2349"/>
                  </a:cubicBezTo>
                  <a:cubicBezTo>
                    <a:pt x="632" y="2320"/>
                    <a:pt x="647" y="2320"/>
                    <a:pt x="676" y="2320"/>
                  </a:cubicBezTo>
                  <a:cubicBezTo>
                    <a:pt x="706" y="2335"/>
                    <a:pt x="750" y="2305"/>
                    <a:pt x="794" y="2261"/>
                  </a:cubicBezTo>
                  <a:cubicBezTo>
                    <a:pt x="823" y="2217"/>
                    <a:pt x="867" y="2188"/>
                    <a:pt x="882" y="2203"/>
                  </a:cubicBezTo>
                  <a:cubicBezTo>
                    <a:pt x="882" y="2217"/>
                    <a:pt x="1029" y="2056"/>
                    <a:pt x="999" y="2026"/>
                  </a:cubicBezTo>
                  <a:cubicBezTo>
                    <a:pt x="970" y="1982"/>
                    <a:pt x="999" y="1968"/>
                    <a:pt x="1014" y="1924"/>
                  </a:cubicBezTo>
                  <a:cubicBezTo>
                    <a:pt x="1043" y="1894"/>
                    <a:pt x="1043" y="1850"/>
                    <a:pt x="1029" y="1836"/>
                  </a:cubicBezTo>
                  <a:cubicBezTo>
                    <a:pt x="984" y="1792"/>
                    <a:pt x="984" y="1733"/>
                    <a:pt x="1014" y="1689"/>
                  </a:cubicBezTo>
                  <a:cubicBezTo>
                    <a:pt x="1043" y="1645"/>
                    <a:pt x="1058" y="1586"/>
                    <a:pt x="1073" y="1542"/>
                  </a:cubicBezTo>
                  <a:cubicBezTo>
                    <a:pt x="1073" y="1483"/>
                    <a:pt x="1102" y="1425"/>
                    <a:pt x="1117" y="1380"/>
                  </a:cubicBezTo>
                  <a:cubicBezTo>
                    <a:pt x="1131" y="1336"/>
                    <a:pt x="1131" y="1336"/>
                    <a:pt x="1102" y="1351"/>
                  </a:cubicBezTo>
                  <a:cubicBezTo>
                    <a:pt x="1073" y="1366"/>
                    <a:pt x="1058" y="1366"/>
                    <a:pt x="1102" y="1336"/>
                  </a:cubicBezTo>
                  <a:cubicBezTo>
                    <a:pt x="1146" y="1204"/>
                    <a:pt x="1175" y="1072"/>
                    <a:pt x="1161" y="940"/>
                  </a:cubicBezTo>
                  <a:cubicBezTo>
                    <a:pt x="1161" y="896"/>
                    <a:pt x="1161" y="779"/>
                    <a:pt x="1146" y="676"/>
                  </a:cubicBezTo>
                  <a:cubicBezTo>
                    <a:pt x="1146" y="412"/>
                    <a:pt x="1117" y="338"/>
                    <a:pt x="1043" y="323"/>
                  </a:cubicBezTo>
                  <a:cubicBezTo>
                    <a:pt x="984" y="294"/>
                    <a:pt x="999" y="294"/>
                    <a:pt x="1029" y="265"/>
                  </a:cubicBezTo>
                  <a:cubicBezTo>
                    <a:pt x="1058" y="235"/>
                    <a:pt x="1073" y="221"/>
                    <a:pt x="926" y="147"/>
                  </a:cubicBezTo>
                  <a:cubicBezTo>
                    <a:pt x="838" y="118"/>
                    <a:pt x="808" y="103"/>
                    <a:pt x="794" y="118"/>
                  </a:cubicBezTo>
                  <a:cubicBezTo>
                    <a:pt x="794" y="147"/>
                    <a:pt x="794" y="118"/>
                    <a:pt x="779" y="103"/>
                  </a:cubicBezTo>
                  <a:cubicBezTo>
                    <a:pt x="764" y="74"/>
                    <a:pt x="632" y="0"/>
                    <a:pt x="544" y="15"/>
                  </a:cubicBezTo>
                  <a:close/>
                  <a:moveTo>
                    <a:pt x="1087" y="485"/>
                  </a:moveTo>
                  <a:cubicBezTo>
                    <a:pt x="1087" y="500"/>
                    <a:pt x="1087" y="514"/>
                    <a:pt x="1043" y="500"/>
                  </a:cubicBezTo>
                  <a:cubicBezTo>
                    <a:pt x="999" y="500"/>
                    <a:pt x="984" y="470"/>
                    <a:pt x="984" y="456"/>
                  </a:cubicBezTo>
                  <a:cubicBezTo>
                    <a:pt x="984" y="441"/>
                    <a:pt x="1087" y="441"/>
                    <a:pt x="1087" y="485"/>
                  </a:cubicBezTo>
                  <a:close/>
                  <a:moveTo>
                    <a:pt x="940" y="852"/>
                  </a:moveTo>
                  <a:cubicBezTo>
                    <a:pt x="926" y="867"/>
                    <a:pt x="911" y="881"/>
                    <a:pt x="896" y="881"/>
                  </a:cubicBezTo>
                  <a:cubicBezTo>
                    <a:pt x="896" y="881"/>
                    <a:pt x="882" y="867"/>
                    <a:pt x="896" y="852"/>
                  </a:cubicBezTo>
                  <a:cubicBezTo>
                    <a:pt x="896" y="837"/>
                    <a:pt x="911" y="823"/>
                    <a:pt x="926" y="823"/>
                  </a:cubicBezTo>
                  <a:cubicBezTo>
                    <a:pt x="926" y="823"/>
                    <a:pt x="940" y="837"/>
                    <a:pt x="940" y="852"/>
                  </a:cubicBezTo>
                  <a:close/>
                  <a:moveTo>
                    <a:pt x="339" y="1278"/>
                  </a:moveTo>
                  <a:cubicBezTo>
                    <a:pt x="324" y="1322"/>
                    <a:pt x="250" y="1336"/>
                    <a:pt x="265" y="1292"/>
                  </a:cubicBezTo>
                  <a:cubicBezTo>
                    <a:pt x="294" y="1190"/>
                    <a:pt x="309" y="1160"/>
                    <a:pt x="324" y="1190"/>
                  </a:cubicBezTo>
                  <a:cubicBezTo>
                    <a:pt x="339" y="1219"/>
                    <a:pt x="339" y="1248"/>
                    <a:pt x="339" y="1278"/>
                  </a:cubicBezTo>
                  <a:close/>
                  <a:moveTo>
                    <a:pt x="471" y="1410"/>
                  </a:moveTo>
                  <a:cubicBezTo>
                    <a:pt x="471" y="1425"/>
                    <a:pt x="441" y="1439"/>
                    <a:pt x="427" y="1439"/>
                  </a:cubicBezTo>
                  <a:cubicBezTo>
                    <a:pt x="412" y="1439"/>
                    <a:pt x="412" y="1425"/>
                    <a:pt x="427" y="1410"/>
                  </a:cubicBezTo>
                  <a:cubicBezTo>
                    <a:pt x="427" y="1395"/>
                    <a:pt x="441" y="1380"/>
                    <a:pt x="471" y="1380"/>
                  </a:cubicBezTo>
                  <a:cubicBezTo>
                    <a:pt x="485" y="1380"/>
                    <a:pt x="485" y="1395"/>
                    <a:pt x="471" y="1410"/>
                  </a:cubicBezTo>
                  <a:close/>
                  <a:moveTo>
                    <a:pt x="221" y="1483"/>
                  </a:moveTo>
                  <a:cubicBezTo>
                    <a:pt x="192" y="1527"/>
                    <a:pt x="192" y="1527"/>
                    <a:pt x="192" y="1483"/>
                  </a:cubicBezTo>
                  <a:cubicBezTo>
                    <a:pt x="177" y="1439"/>
                    <a:pt x="206" y="1395"/>
                    <a:pt x="236" y="1410"/>
                  </a:cubicBezTo>
                  <a:cubicBezTo>
                    <a:pt x="250" y="1439"/>
                    <a:pt x="236" y="1454"/>
                    <a:pt x="221" y="1483"/>
                  </a:cubicBezTo>
                  <a:close/>
                  <a:moveTo>
                    <a:pt x="559" y="1836"/>
                  </a:moveTo>
                  <a:cubicBezTo>
                    <a:pt x="559" y="1865"/>
                    <a:pt x="529" y="1865"/>
                    <a:pt x="515" y="1865"/>
                  </a:cubicBezTo>
                  <a:cubicBezTo>
                    <a:pt x="500" y="1850"/>
                    <a:pt x="500" y="1836"/>
                    <a:pt x="515" y="1806"/>
                  </a:cubicBezTo>
                  <a:cubicBezTo>
                    <a:pt x="559" y="1762"/>
                    <a:pt x="573" y="1777"/>
                    <a:pt x="544" y="1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8909530" y="2079680"/>
              <a:ext cx="37253" cy="73523"/>
            </a:xfrm>
            <a:custGeom>
              <a:avLst/>
              <a:gdLst/>
              <a:ahLst/>
              <a:cxnLst/>
              <a:rect l="l" t="t" r="r" b="b"/>
              <a:pathLst>
                <a:path w="1176" h="2321" extrusionOk="0">
                  <a:moveTo>
                    <a:pt x="515" y="74"/>
                  </a:moveTo>
                  <a:cubicBezTo>
                    <a:pt x="485" y="133"/>
                    <a:pt x="485" y="147"/>
                    <a:pt x="471" y="103"/>
                  </a:cubicBezTo>
                  <a:cubicBezTo>
                    <a:pt x="471" y="74"/>
                    <a:pt x="456" y="45"/>
                    <a:pt x="309" y="147"/>
                  </a:cubicBezTo>
                  <a:cubicBezTo>
                    <a:pt x="133" y="265"/>
                    <a:pt x="1" y="544"/>
                    <a:pt x="104" y="632"/>
                  </a:cubicBezTo>
                  <a:cubicBezTo>
                    <a:pt x="148" y="676"/>
                    <a:pt x="148" y="676"/>
                    <a:pt x="104" y="661"/>
                  </a:cubicBezTo>
                  <a:cubicBezTo>
                    <a:pt x="30" y="632"/>
                    <a:pt x="16" y="691"/>
                    <a:pt x="45" y="940"/>
                  </a:cubicBezTo>
                  <a:cubicBezTo>
                    <a:pt x="104" y="1410"/>
                    <a:pt x="118" y="1469"/>
                    <a:pt x="177" y="1513"/>
                  </a:cubicBezTo>
                  <a:cubicBezTo>
                    <a:pt x="206" y="1557"/>
                    <a:pt x="236" y="1615"/>
                    <a:pt x="221" y="1659"/>
                  </a:cubicBezTo>
                  <a:cubicBezTo>
                    <a:pt x="221" y="1718"/>
                    <a:pt x="221" y="1762"/>
                    <a:pt x="250" y="1762"/>
                  </a:cubicBezTo>
                  <a:cubicBezTo>
                    <a:pt x="265" y="1777"/>
                    <a:pt x="250" y="1806"/>
                    <a:pt x="250" y="1836"/>
                  </a:cubicBezTo>
                  <a:cubicBezTo>
                    <a:pt x="250" y="1865"/>
                    <a:pt x="236" y="1909"/>
                    <a:pt x="280" y="2012"/>
                  </a:cubicBezTo>
                  <a:cubicBezTo>
                    <a:pt x="383" y="2232"/>
                    <a:pt x="500" y="2320"/>
                    <a:pt x="662" y="2305"/>
                  </a:cubicBezTo>
                  <a:cubicBezTo>
                    <a:pt x="940" y="2291"/>
                    <a:pt x="1087" y="1982"/>
                    <a:pt x="1146" y="1278"/>
                  </a:cubicBezTo>
                  <a:cubicBezTo>
                    <a:pt x="1161" y="1190"/>
                    <a:pt x="1161" y="1102"/>
                    <a:pt x="1146" y="1014"/>
                  </a:cubicBezTo>
                  <a:cubicBezTo>
                    <a:pt x="1131" y="955"/>
                    <a:pt x="1131" y="911"/>
                    <a:pt x="1146" y="896"/>
                  </a:cubicBezTo>
                  <a:cubicBezTo>
                    <a:pt x="1175" y="720"/>
                    <a:pt x="1161" y="514"/>
                    <a:pt x="1102" y="338"/>
                  </a:cubicBezTo>
                  <a:cubicBezTo>
                    <a:pt x="1073" y="279"/>
                    <a:pt x="1014" y="221"/>
                    <a:pt x="955" y="206"/>
                  </a:cubicBezTo>
                  <a:cubicBezTo>
                    <a:pt x="896" y="177"/>
                    <a:pt x="838" y="147"/>
                    <a:pt x="838" y="147"/>
                  </a:cubicBezTo>
                  <a:cubicBezTo>
                    <a:pt x="838" y="89"/>
                    <a:pt x="764" y="30"/>
                    <a:pt x="676" y="15"/>
                  </a:cubicBezTo>
                  <a:cubicBezTo>
                    <a:pt x="588" y="1"/>
                    <a:pt x="559" y="1"/>
                    <a:pt x="529" y="74"/>
                  </a:cubicBezTo>
                  <a:close/>
                  <a:moveTo>
                    <a:pt x="1058" y="338"/>
                  </a:moveTo>
                  <a:cubicBezTo>
                    <a:pt x="1073" y="382"/>
                    <a:pt x="999" y="441"/>
                    <a:pt x="985" y="412"/>
                  </a:cubicBezTo>
                  <a:cubicBezTo>
                    <a:pt x="940" y="368"/>
                    <a:pt x="926" y="309"/>
                    <a:pt x="911" y="250"/>
                  </a:cubicBezTo>
                  <a:cubicBezTo>
                    <a:pt x="911" y="206"/>
                    <a:pt x="1043" y="279"/>
                    <a:pt x="1058" y="338"/>
                  </a:cubicBezTo>
                  <a:close/>
                  <a:moveTo>
                    <a:pt x="192" y="397"/>
                  </a:moveTo>
                  <a:cubicBezTo>
                    <a:pt x="192" y="412"/>
                    <a:pt x="177" y="426"/>
                    <a:pt x="162" y="441"/>
                  </a:cubicBezTo>
                  <a:cubicBezTo>
                    <a:pt x="148" y="441"/>
                    <a:pt x="133" y="441"/>
                    <a:pt x="133" y="412"/>
                  </a:cubicBezTo>
                  <a:cubicBezTo>
                    <a:pt x="133" y="382"/>
                    <a:pt x="148" y="368"/>
                    <a:pt x="162" y="368"/>
                  </a:cubicBezTo>
                  <a:cubicBezTo>
                    <a:pt x="177" y="368"/>
                    <a:pt x="192" y="382"/>
                    <a:pt x="192" y="397"/>
                  </a:cubicBezTo>
                  <a:close/>
                  <a:moveTo>
                    <a:pt x="368" y="412"/>
                  </a:moveTo>
                  <a:cubicBezTo>
                    <a:pt x="368" y="426"/>
                    <a:pt x="353" y="441"/>
                    <a:pt x="339" y="441"/>
                  </a:cubicBezTo>
                  <a:cubicBezTo>
                    <a:pt x="339" y="426"/>
                    <a:pt x="339" y="412"/>
                    <a:pt x="339" y="397"/>
                  </a:cubicBezTo>
                  <a:cubicBezTo>
                    <a:pt x="368" y="353"/>
                    <a:pt x="383" y="353"/>
                    <a:pt x="368" y="412"/>
                  </a:cubicBezTo>
                  <a:close/>
                  <a:moveTo>
                    <a:pt x="1014" y="646"/>
                  </a:moveTo>
                  <a:cubicBezTo>
                    <a:pt x="1014" y="661"/>
                    <a:pt x="985" y="661"/>
                    <a:pt x="955" y="646"/>
                  </a:cubicBezTo>
                  <a:cubicBezTo>
                    <a:pt x="940" y="632"/>
                    <a:pt x="926" y="602"/>
                    <a:pt x="940" y="588"/>
                  </a:cubicBezTo>
                  <a:cubicBezTo>
                    <a:pt x="940" y="573"/>
                    <a:pt x="970" y="573"/>
                    <a:pt x="985" y="588"/>
                  </a:cubicBezTo>
                  <a:cubicBezTo>
                    <a:pt x="1014" y="617"/>
                    <a:pt x="1014" y="632"/>
                    <a:pt x="999" y="646"/>
                  </a:cubicBezTo>
                  <a:close/>
                  <a:moveTo>
                    <a:pt x="706" y="808"/>
                  </a:moveTo>
                  <a:cubicBezTo>
                    <a:pt x="691" y="823"/>
                    <a:pt x="676" y="837"/>
                    <a:pt x="662" y="837"/>
                  </a:cubicBezTo>
                  <a:cubicBezTo>
                    <a:pt x="632" y="837"/>
                    <a:pt x="647" y="823"/>
                    <a:pt x="662" y="808"/>
                  </a:cubicBezTo>
                  <a:cubicBezTo>
                    <a:pt x="676" y="793"/>
                    <a:pt x="720" y="779"/>
                    <a:pt x="706" y="808"/>
                  </a:cubicBezTo>
                  <a:close/>
                  <a:moveTo>
                    <a:pt x="691" y="999"/>
                  </a:moveTo>
                  <a:cubicBezTo>
                    <a:pt x="691" y="1028"/>
                    <a:pt x="691" y="1028"/>
                    <a:pt x="676" y="1014"/>
                  </a:cubicBezTo>
                  <a:cubicBezTo>
                    <a:pt x="662" y="999"/>
                    <a:pt x="632" y="984"/>
                    <a:pt x="617" y="969"/>
                  </a:cubicBezTo>
                  <a:cubicBezTo>
                    <a:pt x="588" y="955"/>
                    <a:pt x="588" y="955"/>
                    <a:pt x="617" y="955"/>
                  </a:cubicBezTo>
                  <a:cubicBezTo>
                    <a:pt x="647" y="955"/>
                    <a:pt x="676" y="984"/>
                    <a:pt x="676" y="999"/>
                  </a:cubicBezTo>
                  <a:close/>
                  <a:moveTo>
                    <a:pt x="456" y="1806"/>
                  </a:moveTo>
                  <a:cubicBezTo>
                    <a:pt x="456" y="1821"/>
                    <a:pt x="456" y="1836"/>
                    <a:pt x="441" y="1836"/>
                  </a:cubicBezTo>
                  <a:cubicBezTo>
                    <a:pt x="427" y="1836"/>
                    <a:pt x="412" y="1821"/>
                    <a:pt x="412" y="1806"/>
                  </a:cubicBezTo>
                  <a:cubicBezTo>
                    <a:pt x="412" y="1792"/>
                    <a:pt x="412" y="1777"/>
                    <a:pt x="427" y="1777"/>
                  </a:cubicBezTo>
                  <a:cubicBezTo>
                    <a:pt x="441" y="1792"/>
                    <a:pt x="441" y="1792"/>
                    <a:pt x="456" y="1806"/>
                  </a:cubicBezTo>
                  <a:close/>
                  <a:moveTo>
                    <a:pt x="808" y="1880"/>
                  </a:moveTo>
                  <a:cubicBezTo>
                    <a:pt x="808" y="1894"/>
                    <a:pt x="794" y="1924"/>
                    <a:pt x="764" y="1924"/>
                  </a:cubicBezTo>
                  <a:cubicBezTo>
                    <a:pt x="720" y="1924"/>
                    <a:pt x="720" y="1836"/>
                    <a:pt x="764" y="1836"/>
                  </a:cubicBezTo>
                  <a:cubicBezTo>
                    <a:pt x="794" y="1836"/>
                    <a:pt x="808" y="1865"/>
                    <a:pt x="794" y="1880"/>
                  </a:cubicBezTo>
                  <a:close/>
                  <a:moveTo>
                    <a:pt x="500" y="1924"/>
                  </a:moveTo>
                  <a:cubicBezTo>
                    <a:pt x="500" y="1938"/>
                    <a:pt x="485" y="1953"/>
                    <a:pt x="471" y="1953"/>
                  </a:cubicBezTo>
                  <a:cubicBezTo>
                    <a:pt x="456" y="1953"/>
                    <a:pt x="456" y="1938"/>
                    <a:pt x="456" y="1924"/>
                  </a:cubicBezTo>
                  <a:cubicBezTo>
                    <a:pt x="471" y="1909"/>
                    <a:pt x="485" y="1894"/>
                    <a:pt x="485" y="1894"/>
                  </a:cubicBezTo>
                  <a:cubicBezTo>
                    <a:pt x="500" y="1894"/>
                    <a:pt x="500" y="1909"/>
                    <a:pt x="500" y="1924"/>
                  </a:cubicBezTo>
                  <a:close/>
                  <a:moveTo>
                    <a:pt x="970" y="1968"/>
                  </a:moveTo>
                  <a:cubicBezTo>
                    <a:pt x="940" y="1968"/>
                    <a:pt x="926" y="1968"/>
                    <a:pt x="911" y="1968"/>
                  </a:cubicBezTo>
                  <a:cubicBezTo>
                    <a:pt x="896" y="1968"/>
                    <a:pt x="896" y="1953"/>
                    <a:pt x="926" y="1953"/>
                  </a:cubicBezTo>
                  <a:cubicBezTo>
                    <a:pt x="955" y="1953"/>
                    <a:pt x="970" y="1953"/>
                    <a:pt x="955" y="1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8742590" y="2084336"/>
              <a:ext cx="42828" cy="74442"/>
            </a:xfrm>
            <a:custGeom>
              <a:avLst/>
              <a:gdLst/>
              <a:ahLst/>
              <a:cxnLst/>
              <a:rect l="l" t="t" r="r" b="b"/>
              <a:pathLst>
                <a:path w="1352" h="2350" extrusionOk="0">
                  <a:moveTo>
                    <a:pt x="500" y="15"/>
                  </a:moveTo>
                  <a:lnTo>
                    <a:pt x="397" y="30"/>
                  </a:lnTo>
                  <a:cubicBezTo>
                    <a:pt x="353" y="44"/>
                    <a:pt x="309" y="74"/>
                    <a:pt x="294" y="118"/>
                  </a:cubicBezTo>
                  <a:cubicBezTo>
                    <a:pt x="279" y="162"/>
                    <a:pt x="250" y="191"/>
                    <a:pt x="235" y="177"/>
                  </a:cubicBezTo>
                  <a:cubicBezTo>
                    <a:pt x="103" y="88"/>
                    <a:pt x="0" y="588"/>
                    <a:pt x="103" y="881"/>
                  </a:cubicBezTo>
                  <a:cubicBezTo>
                    <a:pt x="118" y="955"/>
                    <a:pt x="133" y="1028"/>
                    <a:pt x="147" y="1101"/>
                  </a:cubicBezTo>
                  <a:cubicBezTo>
                    <a:pt x="191" y="1263"/>
                    <a:pt x="250" y="1410"/>
                    <a:pt x="353" y="1557"/>
                  </a:cubicBezTo>
                  <a:cubicBezTo>
                    <a:pt x="382" y="1601"/>
                    <a:pt x="397" y="1659"/>
                    <a:pt x="411" y="1718"/>
                  </a:cubicBezTo>
                  <a:cubicBezTo>
                    <a:pt x="426" y="1762"/>
                    <a:pt x="441" y="1806"/>
                    <a:pt x="470" y="1850"/>
                  </a:cubicBezTo>
                  <a:cubicBezTo>
                    <a:pt x="485" y="1879"/>
                    <a:pt x="500" y="1909"/>
                    <a:pt x="514" y="1938"/>
                  </a:cubicBezTo>
                  <a:cubicBezTo>
                    <a:pt x="544" y="2158"/>
                    <a:pt x="940" y="2349"/>
                    <a:pt x="1072" y="2217"/>
                  </a:cubicBezTo>
                  <a:cubicBezTo>
                    <a:pt x="1101" y="2188"/>
                    <a:pt x="1116" y="2173"/>
                    <a:pt x="1146" y="2158"/>
                  </a:cubicBezTo>
                  <a:cubicBezTo>
                    <a:pt x="1219" y="2041"/>
                    <a:pt x="1278" y="1924"/>
                    <a:pt x="1322" y="1791"/>
                  </a:cubicBezTo>
                  <a:cubicBezTo>
                    <a:pt x="1322" y="1777"/>
                    <a:pt x="1307" y="1747"/>
                    <a:pt x="1292" y="1747"/>
                  </a:cubicBezTo>
                  <a:cubicBezTo>
                    <a:pt x="1263" y="1747"/>
                    <a:pt x="1278" y="1718"/>
                    <a:pt x="1307" y="1689"/>
                  </a:cubicBezTo>
                  <a:cubicBezTo>
                    <a:pt x="1322" y="1659"/>
                    <a:pt x="1351" y="1601"/>
                    <a:pt x="1336" y="1380"/>
                  </a:cubicBezTo>
                  <a:cubicBezTo>
                    <a:pt x="1322" y="1072"/>
                    <a:pt x="1234" y="778"/>
                    <a:pt x="1087" y="514"/>
                  </a:cubicBezTo>
                  <a:cubicBezTo>
                    <a:pt x="999" y="367"/>
                    <a:pt x="969" y="338"/>
                    <a:pt x="940" y="397"/>
                  </a:cubicBezTo>
                  <a:cubicBezTo>
                    <a:pt x="896" y="441"/>
                    <a:pt x="837" y="397"/>
                    <a:pt x="881" y="338"/>
                  </a:cubicBezTo>
                  <a:cubicBezTo>
                    <a:pt x="896" y="309"/>
                    <a:pt x="896" y="279"/>
                    <a:pt x="881" y="250"/>
                  </a:cubicBezTo>
                  <a:cubicBezTo>
                    <a:pt x="823" y="191"/>
                    <a:pt x="720" y="132"/>
                    <a:pt x="690" y="147"/>
                  </a:cubicBezTo>
                  <a:cubicBezTo>
                    <a:pt x="661" y="177"/>
                    <a:pt x="646" y="132"/>
                    <a:pt x="661" y="88"/>
                  </a:cubicBezTo>
                  <a:cubicBezTo>
                    <a:pt x="646" y="59"/>
                    <a:pt x="544" y="0"/>
                    <a:pt x="500" y="15"/>
                  </a:cubicBezTo>
                  <a:close/>
                  <a:moveTo>
                    <a:pt x="529" y="265"/>
                  </a:moveTo>
                  <a:lnTo>
                    <a:pt x="529" y="309"/>
                  </a:lnTo>
                  <a:cubicBezTo>
                    <a:pt x="500" y="294"/>
                    <a:pt x="485" y="279"/>
                    <a:pt x="470" y="265"/>
                  </a:cubicBezTo>
                  <a:cubicBezTo>
                    <a:pt x="441" y="221"/>
                    <a:pt x="441" y="221"/>
                    <a:pt x="470" y="221"/>
                  </a:cubicBezTo>
                  <a:cubicBezTo>
                    <a:pt x="500" y="221"/>
                    <a:pt x="514" y="235"/>
                    <a:pt x="529" y="265"/>
                  </a:cubicBezTo>
                  <a:close/>
                  <a:moveTo>
                    <a:pt x="705" y="309"/>
                  </a:moveTo>
                  <a:cubicBezTo>
                    <a:pt x="705" y="309"/>
                    <a:pt x="690" y="323"/>
                    <a:pt x="661" y="323"/>
                  </a:cubicBezTo>
                  <a:cubicBezTo>
                    <a:pt x="646" y="323"/>
                    <a:pt x="632" y="309"/>
                    <a:pt x="646" y="309"/>
                  </a:cubicBezTo>
                  <a:cubicBezTo>
                    <a:pt x="646" y="279"/>
                    <a:pt x="661" y="279"/>
                    <a:pt x="690" y="279"/>
                  </a:cubicBezTo>
                  <a:cubicBezTo>
                    <a:pt x="705" y="279"/>
                    <a:pt x="705" y="279"/>
                    <a:pt x="705" y="309"/>
                  </a:cubicBezTo>
                  <a:close/>
                  <a:moveTo>
                    <a:pt x="441" y="499"/>
                  </a:moveTo>
                  <a:cubicBezTo>
                    <a:pt x="441" y="514"/>
                    <a:pt x="426" y="529"/>
                    <a:pt x="411" y="529"/>
                  </a:cubicBezTo>
                  <a:cubicBezTo>
                    <a:pt x="397" y="529"/>
                    <a:pt x="382" y="499"/>
                    <a:pt x="382" y="485"/>
                  </a:cubicBezTo>
                  <a:cubicBezTo>
                    <a:pt x="382" y="455"/>
                    <a:pt x="397" y="441"/>
                    <a:pt x="411" y="455"/>
                  </a:cubicBezTo>
                  <a:cubicBezTo>
                    <a:pt x="426" y="455"/>
                    <a:pt x="426" y="485"/>
                    <a:pt x="441" y="499"/>
                  </a:cubicBezTo>
                  <a:close/>
                  <a:moveTo>
                    <a:pt x="177" y="646"/>
                  </a:moveTo>
                  <a:cubicBezTo>
                    <a:pt x="147" y="690"/>
                    <a:pt x="147" y="690"/>
                    <a:pt x="118" y="661"/>
                  </a:cubicBezTo>
                  <a:cubicBezTo>
                    <a:pt x="103" y="617"/>
                    <a:pt x="118" y="544"/>
                    <a:pt x="177" y="573"/>
                  </a:cubicBezTo>
                  <a:cubicBezTo>
                    <a:pt x="221" y="588"/>
                    <a:pt x="206" y="602"/>
                    <a:pt x="177" y="646"/>
                  </a:cubicBezTo>
                  <a:close/>
                  <a:moveTo>
                    <a:pt x="940" y="822"/>
                  </a:moveTo>
                  <a:cubicBezTo>
                    <a:pt x="925" y="837"/>
                    <a:pt x="925" y="852"/>
                    <a:pt x="911" y="852"/>
                  </a:cubicBezTo>
                  <a:cubicBezTo>
                    <a:pt x="896" y="852"/>
                    <a:pt x="881" y="837"/>
                    <a:pt x="881" y="808"/>
                  </a:cubicBezTo>
                  <a:cubicBezTo>
                    <a:pt x="881" y="778"/>
                    <a:pt x="896" y="778"/>
                    <a:pt x="911" y="778"/>
                  </a:cubicBezTo>
                  <a:cubicBezTo>
                    <a:pt x="925" y="793"/>
                    <a:pt x="940" y="808"/>
                    <a:pt x="940" y="837"/>
                  </a:cubicBezTo>
                  <a:close/>
                  <a:moveTo>
                    <a:pt x="837" y="1219"/>
                  </a:moveTo>
                  <a:cubicBezTo>
                    <a:pt x="823" y="1263"/>
                    <a:pt x="764" y="1278"/>
                    <a:pt x="764" y="1234"/>
                  </a:cubicBezTo>
                  <a:cubicBezTo>
                    <a:pt x="764" y="1204"/>
                    <a:pt x="779" y="1189"/>
                    <a:pt x="808" y="1189"/>
                  </a:cubicBezTo>
                  <a:cubicBezTo>
                    <a:pt x="837" y="1189"/>
                    <a:pt x="852" y="1204"/>
                    <a:pt x="837" y="1219"/>
                  </a:cubicBezTo>
                  <a:close/>
                  <a:moveTo>
                    <a:pt x="1072" y="1674"/>
                  </a:moveTo>
                  <a:cubicBezTo>
                    <a:pt x="1072" y="1689"/>
                    <a:pt x="1057" y="1718"/>
                    <a:pt x="1043" y="1718"/>
                  </a:cubicBezTo>
                  <a:cubicBezTo>
                    <a:pt x="1028" y="1718"/>
                    <a:pt x="1028" y="1689"/>
                    <a:pt x="1028" y="1674"/>
                  </a:cubicBezTo>
                  <a:cubicBezTo>
                    <a:pt x="1043" y="1645"/>
                    <a:pt x="1057" y="1630"/>
                    <a:pt x="1057" y="1630"/>
                  </a:cubicBezTo>
                  <a:cubicBezTo>
                    <a:pt x="1072" y="1630"/>
                    <a:pt x="1072" y="1659"/>
                    <a:pt x="1072" y="1674"/>
                  </a:cubicBezTo>
                  <a:close/>
                  <a:moveTo>
                    <a:pt x="837" y="1689"/>
                  </a:moveTo>
                  <a:cubicBezTo>
                    <a:pt x="837" y="1703"/>
                    <a:pt x="837" y="1703"/>
                    <a:pt x="808" y="1689"/>
                  </a:cubicBezTo>
                  <a:cubicBezTo>
                    <a:pt x="764" y="1674"/>
                    <a:pt x="749" y="1659"/>
                    <a:pt x="793" y="1659"/>
                  </a:cubicBezTo>
                  <a:cubicBezTo>
                    <a:pt x="808" y="1659"/>
                    <a:pt x="823" y="1674"/>
                    <a:pt x="837" y="1689"/>
                  </a:cubicBezTo>
                  <a:close/>
                  <a:moveTo>
                    <a:pt x="940" y="1791"/>
                  </a:moveTo>
                  <a:cubicBezTo>
                    <a:pt x="940" y="1806"/>
                    <a:pt x="925" y="1821"/>
                    <a:pt x="911" y="1821"/>
                  </a:cubicBezTo>
                  <a:cubicBezTo>
                    <a:pt x="896" y="1821"/>
                    <a:pt x="867" y="1806"/>
                    <a:pt x="867" y="1791"/>
                  </a:cubicBezTo>
                  <a:cubicBezTo>
                    <a:pt x="867" y="1777"/>
                    <a:pt x="867" y="1762"/>
                    <a:pt x="896" y="1762"/>
                  </a:cubicBezTo>
                  <a:cubicBezTo>
                    <a:pt x="911" y="1762"/>
                    <a:pt x="940" y="1791"/>
                    <a:pt x="940" y="1806"/>
                  </a:cubicBezTo>
                  <a:close/>
                  <a:moveTo>
                    <a:pt x="984" y="2158"/>
                  </a:moveTo>
                  <a:cubicBezTo>
                    <a:pt x="984" y="2173"/>
                    <a:pt x="969" y="2188"/>
                    <a:pt x="955" y="2188"/>
                  </a:cubicBezTo>
                  <a:cubicBezTo>
                    <a:pt x="940" y="2188"/>
                    <a:pt x="940" y="2173"/>
                    <a:pt x="940" y="2158"/>
                  </a:cubicBezTo>
                  <a:cubicBezTo>
                    <a:pt x="955" y="2144"/>
                    <a:pt x="969" y="2144"/>
                    <a:pt x="984" y="2129"/>
                  </a:cubicBezTo>
                  <a:cubicBezTo>
                    <a:pt x="984" y="2129"/>
                    <a:pt x="984" y="2144"/>
                    <a:pt x="984" y="2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8816525" y="2141546"/>
              <a:ext cx="36302" cy="66998"/>
            </a:xfrm>
            <a:custGeom>
              <a:avLst/>
              <a:gdLst/>
              <a:ahLst/>
              <a:cxnLst/>
              <a:rect l="l" t="t" r="r" b="b"/>
              <a:pathLst>
                <a:path w="1146" h="2115" extrusionOk="0">
                  <a:moveTo>
                    <a:pt x="515" y="15"/>
                  </a:moveTo>
                  <a:cubicBezTo>
                    <a:pt x="470" y="44"/>
                    <a:pt x="426" y="44"/>
                    <a:pt x="397" y="44"/>
                  </a:cubicBezTo>
                  <a:cubicBezTo>
                    <a:pt x="353" y="44"/>
                    <a:pt x="309" y="59"/>
                    <a:pt x="309" y="73"/>
                  </a:cubicBezTo>
                  <a:cubicBezTo>
                    <a:pt x="309" y="103"/>
                    <a:pt x="250" y="118"/>
                    <a:pt x="162" y="132"/>
                  </a:cubicBezTo>
                  <a:cubicBezTo>
                    <a:pt x="148" y="132"/>
                    <a:pt x="148" y="162"/>
                    <a:pt x="148" y="191"/>
                  </a:cubicBezTo>
                  <a:cubicBezTo>
                    <a:pt x="148" y="206"/>
                    <a:pt x="133" y="235"/>
                    <a:pt x="118" y="264"/>
                  </a:cubicBezTo>
                  <a:cubicBezTo>
                    <a:pt x="103" y="264"/>
                    <a:pt x="89" y="294"/>
                    <a:pt x="103" y="308"/>
                  </a:cubicBezTo>
                  <a:cubicBezTo>
                    <a:pt x="103" y="338"/>
                    <a:pt x="103" y="352"/>
                    <a:pt x="103" y="382"/>
                  </a:cubicBezTo>
                  <a:cubicBezTo>
                    <a:pt x="74" y="455"/>
                    <a:pt x="74" y="529"/>
                    <a:pt x="74" y="602"/>
                  </a:cubicBezTo>
                  <a:cubicBezTo>
                    <a:pt x="59" y="675"/>
                    <a:pt x="59" y="749"/>
                    <a:pt x="45" y="808"/>
                  </a:cubicBezTo>
                  <a:cubicBezTo>
                    <a:pt x="15" y="954"/>
                    <a:pt x="1" y="1116"/>
                    <a:pt x="1" y="1263"/>
                  </a:cubicBezTo>
                  <a:cubicBezTo>
                    <a:pt x="1" y="1277"/>
                    <a:pt x="45" y="1292"/>
                    <a:pt x="59" y="1277"/>
                  </a:cubicBezTo>
                  <a:cubicBezTo>
                    <a:pt x="89" y="1277"/>
                    <a:pt x="103" y="1277"/>
                    <a:pt x="59" y="1292"/>
                  </a:cubicBezTo>
                  <a:cubicBezTo>
                    <a:pt x="30" y="1307"/>
                    <a:pt x="30" y="1351"/>
                    <a:pt x="45" y="1395"/>
                  </a:cubicBezTo>
                  <a:cubicBezTo>
                    <a:pt x="89" y="1659"/>
                    <a:pt x="133" y="1762"/>
                    <a:pt x="162" y="1762"/>
                  </a:cubicBezTo>
                  <a:cubicBezTo>
                    <a:pt x="177" y="1762"/>
                    <a:pt x="192" y="1791"/>
                    <a:pt x="192" y="1820"/>
                  </a:cubicBezTo>
                  <a:cubicBezTo>
                    <a:pt x="192" y="1909"/>
                    <a:pt x="265" y="1967"/>
                    <a:pt x="280" y="1923"/>
                  </a:cubicBezTo>
                  <a:cubicBezTo>
                    <a:pt x="309" y="1879"/>
                    <a:pt x="309" y="1909"/>
                    <a:pt x="309" y="1938"/>
                  </a:cubicBezTo>
                  <a:cubicBezTo>
                    <a:pt x="309" y="2011"/>
                    <a:pt x="500" y="2114"/>
                    <a:pt x="603" y="2085"/>
                  </a:cubicBezTo>
                  <a:cubicBezTo>
                    <a:pt x="661" y="2070"/>
                    <a:pt x="705" y="2055"/>
                    <a:pt x="705" y="2041"/>
                  </a:cubicBezTo>
                  <a:cubicBezTo>
                    <a:pt x="705" y="2026"/>
                    <a:pt x="735" y="1997"/>
                    <a:pt x="764" y="1982"/>
                  </a:cubicBezTo>
                  <a:cubicBezTo>
                    <a:pt x="808" y="1967"/>
                    <a:pt x="838" y="1938"/>
                    <a:pt x="823" y="1923"/>
                  </a:cubicBezTo>
                  <a:cubicBezTo>
                    <a:pt x="823" y="1909"/>
                    <a:pt x="823" y="1894"/>
                    <a:pt x="838" y="1894"/>
                  </a:cubicBezTo>
                  <a:cubicBezTo>
                    <a:pt x="940" y="1835"/>
                    <a:pt x="1116" y="1292"/>
                    <a:pt x="1043" y="1292"/>
                  </a:cubicBezTo>
                  <a:cubicBezTo>
                    <a:pt x="999" y="1292"/>
                    <a:pt x="970" y="1160"/>
                    <a:pt x="984" y="1101"/>
                  </a:cubicBezTo>
                  <a:cubicBezTo>
                    <a:pt x="999" y="1057"/>
                    <a:pt x="1028" y="1042"/>
                    <a:pt x="1072" y="1057"/>
                  </a:cubicBezTo>
                  <a:lnTo>
                    <a:pt x="1146" y="1072"/>
                  </a:lnTo>
                  <a:lnTo>
                    <a:pt x="1146" y="822"/>
                  </a:lnTo>
                  <a:cubicBezTo>
                    <a:pt x="1146" y="587"/>
                    <a:pt x="1146" y="573"/>
                    <a:pt x="1072" y="558"/>
                  </a:cubicBezTo>
                  <a:cubicBezTo>
                    <a:pt x="999" y="543"/>
                    <a:pt x="984" y="499"/>
                    <a:pt x="1043" y="470"/>
                  </a:cubicBezTo>
                  <a:cubicBezTo>
                    <a:pt x="1072" y="455"/>
                    <a:pt x="1087" y="426"/>
                    <a:pt x="1072" y="367"/>
                  </a:cubicBezTo>
                  <a:cubicBezTo>
                    <a:pt x="1058" y="279"/>
                    <a:pt x="1043" y="250"/>
                    <a:pt x="970" y="250"/>
                  </a:cubicBezTo>
                  <a:cubicBezTo>
                    <a:pt x="940" y="235"/>
                    <a:pt x="911" y="264"/>
                    <a:pt x="896" y="294"/>
                  </a:cubicBezTo>
                  <a:cubicBezTo>
                    <a:pt x="896" y="323"/>
                    <a:pt x="867" y="338"/>
                    <a:pt x="852" y="338"/>
                  </a:cubicBezTo>
                  <a:cubicBezTo>
                    <a:pt x="823" y="323"/>
                    <a:pt x="793" y="235"/>
                    <a:pt x="838" y="235"/>
                  </a:cubicBezTo>
                  <a:cubicBezTo>
                    <a:pt x="882" y="235"/>
                    <a:pt x="867" y="220"/>
                    <a:pt x="867" y="191"/>
                  </a:cubicBezTo>
                  <a:cubicBezTo>
                    <a:pt x="867" y="176"/>
                    <a:pt x="882" y="147"/>
                    <a:pt x="926" y="176"/>
                  </a:cubicBezTo>
                  <a:cubicBezTo>
                    <a:pt x="970" y="176"/>
                    <a:pt x="984" y="176"/>
                    <a:pt x="970" y="162"/>
                  </a:cubicBezTo>
                  <a:cubicBezTo>
                    <a:pt x="955" y="132"/>
                    <a:pt x="926" y="132"/>
                    <a:pt x="896" y="132"/>
                  </a:cubicBezTo>
                  <a:cubicBezTo>
                    <a:pt x="867" y="118"/>
                    <a:pt x="838" y="103"/>
                    <a:pt x="838" y="73"/>
                  </a:cubicBezTo>
                  <a:cubicBezTo>
                    <a:pt x="808" y="15"/>
                    <a:pt x="705" y="0"/>
                    <a:pt x="691" y="44"/>
                  </a:cubicBezTo>
                  <a:cubicBezTo>
                    <a:pt x="691" y="73"/>
                    <a:pt x="661" y="73"/>
                    <a:pt x="617" y="29"/>
                  </a:cubicBezTo>
                  <a:cubicBezTo>
                    <a:pt x="559" y="0"/>
                    <a:pt x="544" y="0"/>
                    <a:pt x="515" y="15"/>
                  </a:cubicBezTo>
                  <a:close/>
                  <a:moveTo>
                    <a:pt x="779" y="485"/>
                  </a:moveTo>
                  <a:cubicBezTo>
                    <a:pt x="779" y="499"/>
                    <a:pt x="764" y="485"/>
                    <a:pt x="764" y="470"/>
                  </a:cubicBezTo>
                  <a:cubicBezTo>
                    <a:pt x="749" y="441"/>
                    <a:pt x="735" y="426"/>
                    <a:pt x="735" y="396"/>
                  </a:cubicBezTo>
                  <a:cubicBezTo>
                    <a:pt x="735" y="382"/>
                    <a:pt x="735" y="396"/>
                    <a:pt x="764" y="411"/>
                  </a:cubicBezTo>
                  <a:cubicBezTo>
                    <a:pt x="779" y="426"/>
                    <a:pt x="779" y="455"/>
                    <a:pt x="793" y="485"/>
                  </a:cubicBezTo>
                  <a:close/>
                  <a:moveTo>
                    <a:pt x="852" y="617"/>
                  </a:moveTo>
                  <a:cubicBezTo>
                    <a:pt x="823" y="675"/>
                    <a:pt x="764" y="690"/>
                    <a:pt x="749" y="646"/>
                  </a:cubicBezTo>
                  <a:cubicBezTo>
                    <a:pt x="735" y="602"/>
                    <a:pt x="749" y="602"/>
                    <a:pt x="764" y="602"/>
                  </a:cubicBezTo>
                  <a:cubicBezTo>
                    <a:pt x="793" y="602"/>
                    <a:pt x="808" y="587"/>
                    <a:pt x="808" y="573"/>
                  </a:cubicBezTo>
                  <a:cubicBezTo>
                    <a:pt x="808" y="558"/>
                    <a:pt x="823" y="558"/>
                    <a:pt x="838" y="558"/>
                  </a:cubicBezTo>
                  <a:cubicBezTo>
                    <a:pt x="852" y="573"/>
                    <a:pt x="867" y="602"/>
                    <a:pt x="852" y="617"/>
                  </a:cubicBezTo>
                  <a:close/>
                  <a:moveTo>
                    <a:pt x="1116" y="808"/>
                  </a:moveTo>
                  <a:cubicBezTo>
                    <a:pt x="1116" y="808"/>
                    <a:pt x="1102" y="837"/>
                    <a:pt x="1072" y="852"/>
                  </a:cubicBezTo>
                  <a:cubicBezTo>
                    <a:pt x="1043" y="852"/>
                    <a:pt x="1028" y="852"/>
                    <a:pt x="1058" y="822"/>
                  </a:cubicBezTo>
                  <a:cubicBezTo>
                    <a:pt x="1087" y="778"/>
                    <a:pt x="1131" y="763"/>
                    <a:pt x="1131" y="793"/>
                  </a:cubicBezTo>
                  <a:close/>
                  <a:moveTo>
                    <a:pt x="426" y="1145"/>
                  </a:moveTo>
                  <a:cubicBezTo>
                    <a:pt x="412" y="1175"/>
                    <a:pt x="382" y="1175"/>
                    <a:pt x="368" y="1145"/>
                  </a:cubicBezTo>
                  <a:cubicBezTo>
                    <a:pt x="338" y="1116"/>
                    <a:pt x="338" y="1116"/>
                    <a:pt x="397" y="1116"/>
                  </a:cubicBezTo>
                  <a:cubicBezTo>
                    <a:pt x="456" y="1116"/>
                    <a:pt x="456" y="1116"/>
                    <a:pt x="426" y="1145"/>
                  </a:cubicBezTo>
                  <a:close/>
                  <a:moveTo>
                    <a:pt x="632" y="1365"/>
                  </a:moveTo>
                  <a:cubicBezTo>
                    <a:pt x="632" y="1380"/>
                    <a:pt x="632" y="1395"/>
                    <a:pt x="617" y="1395"/>
                  </a:cubicBezTo>
                  <a:cubicBezTo>
                    <a:pt x="603" y="1395"/>
                    <a:pt x="588" y="1380"/>
                    <a:pt x="588" y="1365"/>
                  </a:cubicBezTo>
                  <a:cubicBezTo>
                    <a:pt x="588" y="1351"/>
                    <a:pt x="588" y="1336"/>
                    <a:pt x="603" y="1336"/>
                  </a:cubicBezTo>
                  <a:cubicBezTo>
                    <a:pt x="617" y="1336"/>
                    <a:pt x="632" y="1336"/>
                    <a:pt x="647" y="1351"/>
                  </a:cubicBezTo>
                  <a:close/>
                  <a:moveTo>
                    <a:pt x="500" y="1395"/>
                  </a:moveTo>
                  <a:cubicBezTo>
                    <a:pt x="500" y="1409"/>
                    <a:pt x="500" y="1424"/>
                    <a:pt x="470" y="1424"/>
                  </a:cubicBezTo>
                  <a:cubicBezTo>
                    <a:pt x="456" y="1439"/>
                    <a:pt x="456" y="1424"/>
                    <a:pt x="456" y="1424"/>
                  </a:cubicBezTo>
                  <a:cubicBezTo>
                    <a:pt x="456" y="1409"/>
                    <a:pt x="456" y="1395"/>
                    <a:pt x="470" y="1395"/>
                  </a:cubicBezTo>
                  <a:cubicBezTo>
                    <a:pt x="515" y="1380"/>
                    <a:pt x="515" y="1395"/>
                    <a:pt x="515" y="1395"/>
                  </a:cubicBezTo>
                  <a:close/>
                  <a:moveTo>
                    <a:pt x="441" y="1542"/>
                  </a:moveTo>
                  <a:cubicBezTo>
                    <a:pt x="441" y="1615"/>
                    <a:pt x="426" y="1630"/>
                    <a:pt x="382" y="1600"/>
                  </a:cubicBezTo>
                  <a:cubicBezTo>
                    <a:pt x="397" y="1542"/>
                    <a:pt x="412" y="1498"/>
                    <a:pt x="441" y="1468"/>
                  </a:cubicBezTo>
                  <a:cubicBezTo>
                    <a:pt x="441" y="1498"/>
                    <a:pt x="441" y="1512"/>
                    <a:pt x="441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8850484" y="2175948"/>
              <a:ext cx="1425" cy="3738"/>
            </a:xfrm>
            <a:custGeom>
              <a:avLst/>
              <a:gdLst/>
              <a:ahLst/>
              <a:cxnLst/>
              <a:rect l="l" t="t" r="r" b="b"/>
              <a:pathLst>
                <a:path w="45" h="118" extrusionOk="0">
                  <a:moveTo>
                    <a:pt x="0" y="59"/>
                  </a:moveTo>
                  <a:cubicBezTo>
                    <a:pt x="0" y="74"/>
                    <a:pt x="0" y="103"/>
                    <a:pt x="30" y="118"/>
                  </a:cubicBezTo>
                  <a:cubicBezTo>
                    <a:pt x="44" y="118"/>
                    <a:pt x="44" y="103"/>
                    <a:pt x="44" y="74"/>
                  </a:cubicBezTo>
                  <a:cubicBezTo>
                    <a:pt x="44" y="15"/>
                    <a:pt x="0" y="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3" name="Google Shape;533;p15"/>
          <p:cNvSpPr txBox="1">
            <a:spLocks noGrp="1"/>
          </p:cNvSpPr>
          <p:nvPr>
            <p:ph type="title" idx="2"/>
          </p:nvPr>
        </p:nvSpPr>
        <p:spPr>
          <a:xfrm>
            <a:off x="960125" y="3044250"/>
            <a:ext cx="21822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534" name="Google Shape;534;p15"/>
          <p:cNvSpPr txBox="1">
            <a:spLocks noGrp="1"/>
          </p:cNvSpPr>
          <p:nvPr>
            <p:ph type="subTitle" idx="1"/>
          </p:nvPr>
        </p:nvSpPr>
        <p:spPr>
          <a:xfrm>
            <a:off x="960125" y="3594075"/>
            <a:ext cx="21822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5"/>
          <p:cNvSpPr txBox="1">
            <a:spLocks noGrp="1"/>
          </p:cNvSpPr>
          <p:nvPr>
            <p:ph type="title" idx="3"/>
          </p:nvPr>
        </p:nvSpPr>
        <p:spPr>
          <a:xfrm>
            <a:off x="3480900" y="3044250"/>
            <a:ext cx="21822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536" name="Google Shape;536;p15"/>
          <p:cNvSpPr txBox="1">
            <a:spLocks noGrp="1"/>
          </p:cNvSpPr>
          <p:nvPr>
            <p:ph type="subTitle" idx="4"/>
          </p:nvPr>
        </p:nvSpPr>
        <p:spPr>
          <a:xfrm>
            <a:off x="3480900" y="3594075"/>
            <a:ext cx="21822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5"/>
          <p:cNvSpPr txBox="1">
            <a:spLocks noGrp="1"/>
          </p:cNvSpPr>
          <p:nvPr>
            <p:ph type="title" idx="5"/>
          </p:nvPr>
        </p:nvSpPr>
        <p:spPr>
          <a:xfrm>
            <a:off x="6001675" y="3044250"/>
            <a:ext cx="21822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538" name="Google Shape;538;p15"/>
          <p:cNvSpPr txBox="1">
            <a:spLocks noGrp="1"/>
          </p:cNvSpPr>
          <p:nvPr>
            <p:ph type="subTitle" idx="6"/>
          </p:nvPr>
        </p:nvSpPr>
        <p:spPr>
          <a:xfrm>
            <a:off x="6001675" y="3594075"/>
            <a:ext cx="21822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3_2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oogle Shape;540;p16"/>
          <p:cNvGrpSpPr/>
          <p:nvPr/>
        </p:nvGrpSpPr>
        <p:grpSpPr>
          <a:xfrm>
            <a:off x="6286548" y="-393187"/>
            <a:ext cx="2987658" cy="1710025"/>
            <a:chOff x="6286548" y="-393187"/>
            <a:chExt cx="2987658" cy="1710025"/>
          </a:xfrm>
        </p:grpSpPr>
        <p:sp>
          <p:nvSpPr>
            <p:cNvPr id="541" name="Google Shape;541;p16"/>
            <p:cNvSpPr/>
            <p:nvPr/>
          </p:nvSpPr>
          <p:spPr>
            <a:xfrm>
              <a:off x="7263200" y="-393187"/>
              <a:ext cx="2011007" cy="1710025"/>
            </a:xfrm>
            <a:custGeom>
              <a:avLst/>
              <a:gdLst/>
              <a:ahLst/>
              <a:cxnLst/>
              <a:rect l="l" t="t" r="r" b="b"/>
              <a:pathLst>
                <a:path w="36835" h="31322" extrusionOk="0">
                  <a:moveTo>
                    <a:pt x="20715" y="0"/>
                  </a:moveTo>
                  <a:cubicBezTo>
                    <a:pt x="20715" y="0"/>
                    <a:pt x="16047" y="265"/>
                    <a:pt x="13213" y="1542"/>
                  </a:cubicBezTo>
                  <a:cubicBezTo>
                    <a:pt x="10365" y="2834"/>
                    <a:pt x="9323" y="5153"/>
                    <a:pt x="8295" y="7238"/>
                  </a:cubicBezTo>
                  <a:cubicBezTo>
                    <a:pt x="7253" y="9323"/>
                    <a:pt x="0" y="16046"/>
                    <a:pt x="0" y="16046"/>
                  </a:cubicBezTo>
                  <a:cubicBezTo>
                    <a:pt x="0" y="16046"/>
                    <a:pt x="265" y="18630"/>
                    <a:pt x="1043" y="20700"/>
                  </a:cubicBezTo>
                  <a:cubicBezTo>
                    <a:pt x="1821" y="22770"/>
                    <a:pt x="3627" y="25883"/>
                    <a:pt x="3627" y="25883"/>
                  </a:cubicBezTo>
                  <a:lnTo>
                    <a:pt x="4669" y="26396"/>
                  </a:lnTo>
                  <a:cubicBezTo>
                    <a:pt x="5697" y="26910"/>
                    <a:pt x="8295" y="29244"/>
                    <a:pt x="10615" y="30536"/>
                  </a:cubicBezTo>
                  <a:cubicBezTo>
                    <a:pt x="11790" y="31187"/>
                    <a:pt x="12437" y="31316"/>
                    <a:pt x="13286" y="31316"/>
                  </a:cubicBezTo>
                  <a:cubicBezTo>
                    <a:pt x="13847" y="31316"/>
                    <a:pt x="14496" y="31260"/>
                    <a:pt x="15445" y="31260"/>
                  </a:cubicBezTo>
                  <a:cubicBezTo>
                    <a:pt x="15912" y="31260"/>
                    <a:pt x="16452" y="31274"/>
                    <a:pt x="17089" y="31314"/>
                  </a:cubicBezTo>
                  <a:cubicBezTo>
                    <a:pt x="17161" y="31319"/>
                    <a:pt x="17237" y="31321"/>
                    <a:pt x="17317" y="31321"/>
                  </a:cubicBezTo>
                  <a:cubicBezTo>
                    <a:pt x="21525" y="31321"/>
                    <a:pt x="35837" y="24958"/>
                    <a:pt x="35837" y="24958"/>
                  </a:cubicBezTo>
                  <a:lnTo>
                    <a:pt x="36835" y="1777"/>
                  </a:lnTo>
                  <a:lnTo>
                    <a:pt x="29010" y="250"/>
                  </a:lnTo>
                  <a:lnTo>
                    <a:pt x="20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6"/>
            <p:cNvSpPr/>
            <p:nvPr/>
          </p:nvSpPr>
          <p:spPr>
            <a:xfrm>
              <a:off x="6286548" y="425573"/>
              <a:ext cx="1540152" cy="686377"/>
            </a:xfrm>
            <a:custGeom>
              <a:avLst/>
              <a:gdLst/>
              <a:ahLst/>
              <a:cxnLst/>
              <a:rect l="l" t="t" r="r" b="b"/>
              <a:pathLst>
                <a:path w="19174" h="8545" extrusionOk="0">
                  <a:moveTo>
                    <a:pt x="17603" y="29"/>
                  </a:moveTo>
                  <a:lnTo>
                    <a:pt x="17486" y="73"/>
                  </a:lnTo>
                  <a:cubicBezTo>
                    <a:pt x="17442" y="88"/>
                    <a:pt x="17383" y="103"/>
                    <a:pt x="17324" y="103"/>
                  </a:cubicBezTo>
                  <a:cubicBezTo>
                    <a:pt x="17177" y="147"/>
                    <a:pt x="17031" y="206"/>
                    <a:pt x="16898" y="279"/>
                  </a:cubicBezTo>
                  <a:cubicBezTo>
                    <a:pt x="16854" y="294"/>
                    <a:pt x="16840" y="338"/>
                    <a:pt x="16840" y="367"/>
                  </a:cubicBezTo>
                  <a:cubicBezTo>
                    <a:pt x="16840" y="426"/>
                    <a:pt x="16840" y="426"/>
                    <a:pt x="16796" y="396"/>
                  </a:cubicBezTo>
                  <a:cubicBezTo>
                    <a:pt x="16752" y="352"/>
                    <a:pt x="16708" y="382"/>
                    <a:pt x="16575" y="470"/>
                  </a:cubicBezTo>
                  <a:cubicBezTo>
                    <a:pt x="16517" y="514"/>
                    <a:pt x="16458" y="573"/>
                    <a:pt x="16414" y="646"/>
                  </a:cubicBezTo>
                  <a:cubicBezTo>
                    <a:pt x="16414" y="675"/>
                    <a:pt x="16399" y="675"/>
                    <a:pt x="16385" y="646"/>
                  </a:cubicBezTo>
                  <a:cubicBezTo>
                    <a:pt x="16370" y="617"/>
                    <a:pt x="16341" y="602"/>
                    <a:pt x="16296" y="675"/>
                  </a:cubicBezTo>
                  <a:cubicBezTo>
                    <a:pt x="16267" y="719"/>
                    <a:pt x="16223" y="749"/>
                    <a:pt x="16179" y="763"/>
                  </a:cubicBezTo>
                  <a:cubicBezTo>
                    <a:pt x="16062" y="807"/>
                    <a:pt x="15959" y="881"/>
                    <a:pt x="15885" y="984"/>
                  </a:cubicBezTo>
                  <a:cubicBezTo>
                    <a:pt x="15753" y="1101"/>
                    <a:pt x="15636" y="1219"/>
                    <a:pt x="15606" y="1219"/>
                  </a:cubicBezTo>
                  <a:cubicBezTo>
                    <a:pt x="15445" y="1395"/>
                    <a:pt x="15313" y="1571"/>
                    <a:pt x="15195" y="1776"/>
                  </a:cubicBezTo>
                  <a:cubicBezTo>
                    <a:pt x="15195" y="1806"/>
                    <a:pt x="15225" y="1820"/>
                    <a:pt x="15254" y="1820"/>
                  </a:cubicBezTo>
                  <a:cubicBezTo>
                    <a:pt x="15284" y="1820"/>
                    <a:pt x="15137" y="1909"/>
                    <a:pt x="15063" y="1923"/>
                  </a:cubicBezTo>
                  <a:cubicBezTo>
                    <a:pt x="14946" y="2041"/>
                    <a:pt x="14843" y="2187"/>
                    <a:pt x="14784" y="2334"/>
                  </a:cubicBezTo>
                  <a:cubicBezTo>
                    <a:pt x="14799" y="2378"/>
                    <a:pt x="14770" y="2408"/>
                    <a:pt x="14740" y="2408"/>
                  </a:cubicBezTo>
                  <a:cubicBezTo>
                    <a:pt x="14696" y="2408"/>
                    <a:pt x="14682" y="2378"/>
                    <a:pt x="14682" y="2334"/>
                  </a:cubicBezTo>
                  <a:cubicBezTo>
                    <a:pt x="14682" y="2290"/>
                    <a:pt x="14652" y="2261"/>
                    <a:pt x="14623" y="2261"/>
                  </a:cubicBezTo>
                  <a:cubicBezTo>
                    <a:pt x="14608" y="2261"/>
                    <a:pt x="14579" y="2261"/>
                    <a:pt x="14623" y="2217"/>
                  </a:cubicBezTo>
                  <a:cubicBezTo>
                    <a:pt x="14696" y="2173"/>
                    <a:pt x="14623" y="1718"/>
                    <a:pt x="14520" y="1365"/>
                  </a:cubicBezTo>
                  <a:cubicBezTo>
                    <a:pt x="14447" y="1130"/>
                    <a:pt x="14124" y="631"/>
                    <a:pt x="14050" y="631"/>
                  </a:cubicBezTo>
                  <a:cubicBezTo>
                    <a:pt x="13992" y="587"/>
                    <a:pt x="13933" y="514"/>
                    <a:pt x="13904" y="455"/>
                  </a:cubicBezTo>
                  <a:cubicBezTo>
                    <a:pt x="13830" y="352"/>
                    <a:pt x="13757" y="264"/>
                    <a:pt x="13713" y="279"/>
                  </a:cubicBezTo>
                  <a:cubicBezTo>
                    <a:pt x="13639" y="279"/>
                    <a:pt x="13581" y="264"/>
                    <a:pt x="13507" y="235"/>
                  </a:cubicBezTo>
                  <a:cubicBezTo>
                    <a:pt x="13404" y="191"/>
                    <a:pt x="13287" y="206"/>
                    <a:pt x="13199" y="250"/>
                  </a:cubicBezTo>
                  <a:cubicBezTo>
                    <a:pt x="13096" y="308"/>
                    <a:pt x="13052" y="308"/>
                    <a:pt x="12993" y="264"/>
                  </a:cubicBezTo>
                  <a:cubicBezTo>
                    <a:pt x="12935" y="235"/>
                    <a:pt x="12861" y="235"/>
                    <a:pt x="12802" y="264"/>
                  </a:cubicBezTo>
                  <a:cubicBezTo>
                    <a:pt x="12744" y="294"/>
                    <a:pt x="12685" y="308"/>
                    <a:pt x="12670" y="294"/>
                  </a:cubicBezTo>
                  <a:cubicBezTo>
                    <a:pt x="12568" y="308"/>
                    <a:pt x="12465" y="352"/>
                    <a:pt x="12391" y="426"/>
                  </a:cubicBezTo>
                  <a:cubicBezTo>
                    <a:pt x="12024" y="631"/>
                    <a:pt x="11378" y="1307"/>
                    <a:pt x="11290" y="1556"/>
                  </a:cubicBezTo>
                  <a:cubicBezTo>
                    <a:pt x="11261" y="1615"/>
                    <a:pt x="11232" y="1659"/>
                    <a:pt x="11217" y="1659"/>
                  </a:cubicBezTo>
                  <a:cubicBezTo>
                    <a:pt x="11011" y="1879"/>
                    <a:pt x="10821" y="2129"/>
                    <a:pt x="10659" y="2393"/>
                  </a:cubicBezTo>
                  <a:cubicBezTo>
                    <a:pt x="10644" y="2437"/>
                    <a:pt x="10615" y="2466"/>
                    <a:pt x="10586" y="2496"/>
                  </a:cubicBezTo>
                  <a:cubicBezTo>
                    <a:pt x="10483" y="2613"/>
                    <a:pt x="10409" y="2745"/>
                    <a:pt x="10336" y="2892"/>
                  </a:cubicBezTo>
                  <a:lnTo>
                    <a:pt x="10248" y="3068"/>
                  </a:lnTo>
                  <a:lnTo>
                    <a:pt x="10204" y="2907"/>
                  </a:lnTo>
                  <a:cubicBezTo>
                    <a:pt x="10189" y="2819"/>
                    <a:pt x="10145" y="2657"/>
                    <a:pt x="10130" y="2540"/>
                  </a:cubicBezTo>
                  <a:cubicBezTo>
                    <a:pt x="10116" y="2408"/>
                    <a:pt x="10072" y="2290"/>
                    <a:pt x="10028" y="2173"/>
                  </a:cubicBezTo>
                  <a:cubicBezTo>
                    <a:pt x="9984" y="2085"/>
                    <a:pt x="9940" y="1982"/>
                    <a:pt x="9925" y="1894"/>
                  </a:cubicBezTo>
                  <a:cubicBezTo>
                    <a:pt x="9896" y="1820"/>
                    <a:pt x="9866" y="1776"/>
                    <a:pt x="9808" y="1776"/>
                  </a:cubicBezTo>
                  <a:cubicBezTo>
                    <a:pt x="9749" y="1776"/>
                    <a:pt x="9705" y="1747"/>
                    <a:pt x="9690" y="1600"/>
                  </a:cubicBezTo>
                  <a:cubicBezTo>
                    <a:pt x="9661" y="1512"/>
                    <a:pt x="9617" y="1453"/>
                    <a:pt x="9543" y="1395"/>
                  </a:cubicBezTo>
                  <a:cubicBezTo>
                    <a:pt x="9485" y="1336"/>
                    <a:pt x="9426" y="1277"/>
                    <a:pt x="9382" y="1204"/>
                  </a:cubicBezTo>
                  <a:cubicBezTo>
                    <a:pt x="9338" y="1130"/>
                    <a:pt x="9308" y="1101"/>
                    <a:pt x="9235" y="1116"/>
                  </a:cubicBezTo>
                  <a:cubicBezTo>
                    <a:pt x="9162" y="1130"/>
                    <a:pt x="9132" y="1116"/>
                    <a:pt x="9118" y="1086"/>
                  </a:cubicBezTo>
                  <a:cubicBezTo>
                    <a:pt x="9073" y="1013"/>
                    <a:pt x="8648" y="940"/>
                    <a:pt x="8442" y="984"/>
                  </a:cubicBezTo>
                  <a:cubicBezTo>
                    <a:pt x="8369" y="984"/>
                    <a:pt x="8295" y="998"/>
                    <a:pt x="8222" y="998"/>
                  </a:cubicBezTo>
                  <a:cubicBezTo>
                    <a:pt x="8178" y="998"/>
                    <a:pt x="8134" y="1028"/>
                    <a:pt x="8090" y="1057"/>
                  </a:cubicBezTo>
                  <a:cubicBezTo>
                    <a:pt x="8046" y="1086"/>
                    <a:pt x="7987" y="1101"/>
                    <a:pt x="7928" y="1116"/>
                  </a:cubicBezTo>
                  <a:cubicBezTo>
                    <a:pt x="7679" y="1204"/>
                    <a:pt x="7473" y="1351"/>
                    <a:pt x="7297" y="1542"/>
                  </a:cubicBezTo>
                  <a:cubicBezTo>
                    <a:pt x="7282" y="1586"/>
                    <a:pt x="7253" y="1630"/>
                    <a:pt x="7224" y="1630"/>
                  </a:cubicBezTo>
                  <a:cubicBezTo>
                    <a:pt x="7165" y="1630"/>
                    <a:pt x="7150" y="1630"/>
                    <a:pt x="7224" y="1674"/>
                  </a:cubicBezTo>
                  <a:cubicBezTo>
                    <a:pt x="7312" y="1703"/>
                    <a:pt x="7297" y="1703"/>
                    <a:pt x="7209" y="1688"/>
                  </a:cubicBezTo>
                  <a:cubicBezTo>
                    <a:pt x="7136" y="1674"/>
                    <a:pt x="7077" y="1688"/>
                    <a:pt x="7018" y="1732"/>
                  </a:cubicBezTo>
                  <a:cubicBezTo>
                    <a:pt x="6857" y="1850"/>
                    <a:pt x="6651" y="2070"/>
                    <a:pt x="6680" y="2099"/>
                  </a:cubicBezTo>
                  <a:cubicBezTo>
                    <a:pt x="6695" y="2129"/>
                    <a:pt x="6680" y="2129"/>
                    <a:pt x="6666" y="2129"/>
                  </a:cubicBezTo>
                  <a:cubicBezTo>
                    <a:pt x="6475" y="2276"/>
                    <a:pt x="6328" y="2452"/>
                    <a:pt x="6225" y="2672"/>
                  </a:cubicBezTo>
                  <a:cubicBezTo>
                    <a:pt x="6225" y="2701"/>
                    <a:pt x="6196" y="2731"/>
                    <a:pt x="6167" y="2745"/>
                  </a:cubicBezTo>
                  <a:cubicBezTo>
                    <a:pt x="6123" y="2760"/>
                    <a:pt x="6108" y="2804"/>
                    <a:pt x="6108" y="2848"/>
                  </a:cubicBezTo>
                  <a:cubicBezTo>
                    <a:pt x="6108" y="2892"/>
                    <a:pt x="6079" y="2922"/>
                    <a:pt x="6049" y="2951"/>
                  </a:cubicBezTo>
                  <a:cubicBezTo>
                    <a:pt x="5976" y="3010"/>
                    <a:pt x="5902" y="3156"/>
                    <a:pt x="5946" y="3186"/>
                  </a:cubicBezTo>
                  <a:cubicBezTo>
                    <a:pt x="6035" y="3230"/>
                    <a:pt x="5990" y="3347"/>
                    <a:pt x="5873" y="3391"/>
                  </a:cubicBezTo>
                  <a:lnTo>
                    <a:pt x="5756" y="3435"/>
                  </a:lnTo>
                  <a:lnTo>
                    <a:pt x="5726" y="3215"/>
                  </a:lnTo>
                  <a:cubicBezTo>
                    <a:pt x="5682" y="2775"/>
                    <a:pt x="5653" y="2672"/>
                    <a:pt x="5579" y="2687"/>
                  </a:cubicBezTo>
                  <a:cubicBezTo>
                    <a:pt x="5550" y="2687"/>
                    <a:pt x="5506" y="2687"/>
                    <a:pt x="5506" y="2657"/>
                  </a:cubicBezTo>
                  <a:cubicBezTo>
                    <a:pt x="5477" y="2613"/>
                    <a:pt x="5418" y="2584"/>
                    <a:pt x="5374" y="2554"/>
                  </a:cubicBezTo>
                  <a:cubicBezTo>
                    <a:pt x="5242" y="2496"/>
                    <a:pt x="5227" y="2481"/>
                    <a:pt x="5286" y="2422"/>
                  </a:cubicBezTo>
                  <a:cubicBezTo>
                    <a:pt x="5330" y="2364"/>
                    <a:pt x="5345" y="2290"/>
                    <a:pt x="5330" y="2217"/>
                  </a:cubicBezTo>
                  <a:cubicBezTo>
                    <a:pt x="5300" y="2099"/>
                    <a:pt x="5315" y="2085"/>
                    <a:pt x="5374" y="2114"/>
                  </a:cubicBezTo>
                  <a:cubicBezTo>
                    <a:pt x="5462" y="2143"/>
                    <a:pt x="5447" y="2041"/>
                    <a:pt x="5359" y="1967"/>
                  </a:cubicBezTo>
                  <a:cubicBezTo>
                    <a:pt x="5315" y="1923"/>
                    <a:pt x="5256" y="1909"/>
                    <a:pt x="5242" y="1923"/>
                  </a:cubicBezTo>
                  <a:cubicBezTo>
                    <a:pt x="5183" y="1953"/>
                    <a:pt x="5183" y="1923"/>
                    <a:pt x="5242" y="1820"/>
                  </a:cubicBezTo>
                  <a:cubicBezTo>
                    <a:pt x="5271" y="1762"/>
                    <a:pt x="5271" y="1732"/>
                    <a:pt x="5198" y="1644"/>
                  </a:cubicBezTo>
                  <a:cubicBezTo>
                    <a:pt x="5110" y="1571"/>
                    <a:pt x="5080" y="1556"/>
                    <a:pt x="5036" y="1571"/>
                  </a:cubicBezTo>
                  <a:cubicBezTo>
                    <a:pt x="4992" y="1586"/>
                    <a:pt x="4992" y="1586"/>
                    <a:pt x="5036" y="1556"/>
                  </a:cubicBezTo>
                  <a:cubicBezTo>
                    <a:pt x="5183" y="1439"/>
                    <a:pt x="4831" y="1160"/>
                    <a:pt x="4478" y="1130"/>
                  </a:cubicBezTo>
                  <a:cubicBezTo>
                    <a:pt x="4229" y="1116"/>
                    <a:pt x="3994" y="1175"/>
                    <a:pt x="3774" y="1277"/>
                  </a:cubicBezTo>
                  <a:cubicBezTo>
                    <a:pt x="3730" y="1292"/>
                    <a:pt x="3642" y="1336"/>
                    <a:pt x="3553" y="1365"/>
                  </a:cubicBezTo>
                  <a:cubicBezTo>
                    <a:pt x="3319" y="1468"/>
                    <a:pt x="3025" y="1674"/>
                    <a:pt x="2996" y="1747"/>
                  </a:cubicBezTo>
                  <a:cubicBezTo>
                    <a:pt x="2981" y="1791"/>
                    <a:pt x="2966" y="1820"/>
                    <a:pt x="2937" y="1806"/>
                  </a:cubicBezTo>
                  <a:cubicBezTo>
                    <a:pt x="2878" y="1791"/>
                    <a:pt x="2570" y="2041"/>
                    <a:pt x="2555" y="2129"/>
                  </a:cubicBezTo>
                  <a:cubicBezTo>
                    <a:pt x="2555" y="2173"/>
                    <a:pt x="2511" y="2217"/>
                    <a:pt x="2496" y="2217"/>
                  </a:cubicBezTo>
                  <a:cubicBezTo>
                    <a:pt x="2423" y="2217"/>
                    <a:pt x="2217" y="2452"/>
                    <a:pt x="2247" y="2496"/>
                  </a:cubicBezTo>
                  <a:cubicBezTo>
                    <a:pt x="2262" y="2510"/>
                    <a:pt x="2247" y="2525"/>
                    <a:pt x="2217" y="2525"/>
                  </a:cubicBezTo>
                  <a:cubicBezTo>
                    <a:pt x="2173" y="2525"/>
                    <a:pt x="2115" y="2584"/>
                    <a:pt x="2071" y="2657"/>
                  </a:cubicBezTo>
                  <a:cubicBezTo>
                    <a:pt x="2027" y="2716"/>
                    <a:pt x="1997" y="2775"/>
                    <a:pt x="2027" y="2775"/>
                  </a:cubicBezTo>
                  <a:cubicBezTo>
                    <a:pt x="2056" y="2760"/>
                    <a:pt x="2071" y="2789"/>
                    <a:pt x="2071" y="2804"/>
                  </a:cubicBezTo>
                  <a:cubicBezTo>
                    <a:pt x="2071" y="2833"/>
                    <a:pt x="2041" y="2848"/>
                    <a:pt x="2012" y="2848"/>
                  </a:cubicBezTo>
                  <a:cubicBezTo>
                    <a:pt x="1983" y="2848"/>
                    <a:pt x="1968" y="2863"/>
                    <a:pt x="1997" y="2951"/>
                  </a:cubicBezTo>
                  <a:cubicBezTo>
                    <a:pt x="2041" y="3083"/>
                    <a:pt x="2041" y="3083"/>
                    <a:pt x="1997" y="3083"/>
                  </a:cubicBezTo>
                  <a:cubicBezTo>
                    <a:pt x="1968" y="3083"/>
                    <a:pt x="1953" y="3068"/>
                    <a:pt x="1953" y="3024"/>
                  </a:cubicBezTo>
                  <a:cubicBezTo>
                    <a:pt x="1953" y="2995"/>
                    <a:pt x="1924" y="2966"/>
                    <a:pt x="1894" y="2951"/>
                  </a:cubicBezTo>
                  <a:cubicBezTo>
                    <a:pt x="1836" y="2936"/>
                    <a:pt x="1645" y="3171"/>
                    <a:pt x="1498" y="3435"/>
                  </a:cubicBezTo>
                  <a:cubicBezTo>
                    <a:pt x="1454" y="3509"/>
                    <a:pt x="1410" y="3582"/>
                    <a:pt x="1366" y="3641"/>
                  </a:cubicBezTo>
                  <a:cubicBezTo>
                    <a:pt x="1322" y="3700"/>
                    <a:pt x="1322" y="3729"/>
                    <a:pt x="1366" y="3788"/>
                  </a:cubicBezTo>
                  <a:cubicBezTo>
                    <a:pt x="1410" y="3846"/>
                    <a:pt x="1410" y="3846"/>
                    <a:pt x="1351" y="3802"/>
                  </a:cubicBezTo>
                  <a:cubicBezTo>
                    <a:pt x="1293" y="3758"/>
                    <a:pt x="1278" y="3758"/>
                    <a:pt x="1263" y="3817"/>
                  </a:cubicBezTo>
                  <a:cubicBezTo>
                    <a:pt x="1234" y="3905"/>
                    <a:pt x="1234" y="3905"/>
                    <a:pt x="1351" y="3905"/>
                  </a:cubicBezTo>
                  <a:cubicBezTo>
                    <a:pt x="1439" y="3905"/>
                    <a:pt x="1454" y="3920"/>
                    <a:pt x="1469" y="3979"/>
                  </a:cubicBezTo>
                  <a:cubicBezTo>
                    <a:pt x="1483" y="4052"/>
                    <a:pt x="1469" y="4067"/>
                    <a:pt x="1395" y="4067"/>
                  </a:cubicBezTo>
                  <a:cubicBezTo>
                    <a:pt x="1366" y="4081"/>
                    <a:pt x="1322" y="4067"/>
                    <a:pt x="1293" y="4037"/>
                  </a:cubicBezTo>
                  <a:cubicBezTo>
                    <a:pt x="1263" y="3964"/>
                    <a:pt x="1072" y="4199"/>
                    <a:pt x="984" y="4404"/>
                  </a:cubicBezTo>
                  <a:cubicBezTo>
                    <a:pt x="867" y="4654"/>
                    <a:pt x="779" y="4874"/>
                    <a:pt x="720" y="5021"/>
                  </a:cubicBezTo>
                  <a:cubicBezTo>
                    <a:pt x="676" y="5094"/>
                    <a:pt x="647" y="5182"/>
                    <a:pt x="632" y="5270"/>
                  </a:cubicBezTo>
                  <a:cubicBezTo>
                    <a:pt x="603" y="5373"/>
                    <a:pt x="573" y="5476"/>
                    <a:pt x="529" y="5579"/>
                  </a:cubicBezTo>
                  <a:cubicBezTo>
                    <a:pt x="456" y="5740"/>
                    <a:pt x="309" y="6210"/>
                    <a:pt x="221" y="6533"/>
                  </a:cubicBezTo>
                  <a:cubicBezTo>
                    <a:pt x="191" y="6636"/>
                    <a:pt x="177" y="6753"/>
                    <a:pt x="162" y="6856"/>
                  </a:cubicBezTo>
                  <a:cubicBezTo>
                    <a:pt x="147" y="6929"/>
                    <a:pt x="147" y="7003"/>
                    <a:pt x="118" y="7076"/>
                  </a:cubicBezTo>
                  <a:cubicBezTo>
                    <a:pt x="59" y="7296"/>
                    <a:pt x="30" y="7517"/>
                    <a:pt x="30" y="7752"/>
                  </a:cubicBezTo>
                  <a:cubicBezTo>
                    <a:pt x="1" y="8207"/>
                    <a:pt x="30" y="8309"/>
                    <a:pt x="221" y="8309"/>
                  </a:cubicBezTo>
                  <a:cubicBezTo>
                    <a:pt x="280" y="8309"/>
                    <a:pt x="294" y="8324"/>
                    <a:pt x="280" y="8383"/>
                  </a:cubicBezTo>
                  <a:cubicBezTo>
                    <a:pt x="236" y="8486"/>
                    <a:pt x="309" y="8544"/>
                    <a:pt x="412" y="8515"/>
                  </a:cubicBezTo>
                  <a:cubicBezTo>
                    <a:pt x="573" y="8412"/>
                    <a:pt x="691" y="8280"/>
                    <a:pt x="749" y="8104"/>
                  </a:cubicBezTo>
                  <a:cubicBezTo>
                    <a:pt x="764" y="8060"/>
                    <a:pt x="793" y="7913"/>
                    <a:pt x="808" y="7796"/>
                  </a:cubicBezTo>
                  <a:cubicBezTo>
                    <a:pt x="882" y="7355"/>
                    <a:pt x="999" y="6915"/>
                    <a:pt x="1160" y="6504"/>
                  </a:cubicBezTo>
                  <a:cubicBezTo>
                    <a:pt x="1381" y="6019"/>
                    <a:pt x="1498" y="5740"/>
                    <a:pt x="1557" y="5564"/>
                  </a:cubicBezTo>
                  <a:cubicBezTo>
                    <a:pt x="1586" y="5491"/>
                    <a:pt x="1616" y="5403"/>
                    <a:pt x="1660" y="5329"/>
                  </a:cubicBezTo>
                  <a:cubicBezTo>
                    <a:pt x="1704" y="5285"/>
                    <a:pt x="1718" y="5241"/>
                    <a:pt x="1733" y="5182"/>
                  </a:cubicBezTo>
                  <a:cubicBezTo>
                    <a:pt x="1762" y="5109"/>
                    <a:pt x="1792" y="5036"/>
                    <a:pt x="1836" y="4962"/>
                  </a:cubicBezTo>
                  <a:cubicBezTo>
                    <a:pt x="1924" y="4815"/>
                    <a:pt x="1939" y="4698"/>
                    <a:pt x="1850" y="4727"/>
                  </a:cubicBezTo>
                  <a:cubicBezTo>
                    <a:pt x="1777" y="4757"/>
                    <a:pt x="1777" y="4713"/>
                    <a:pt x="1865" y="4610"/>
                  </a:cubicBezTo>
                  <a:cubicBezTo>
                    <a:pt x="1894" y="4566"/>
                    <a:pt x="1953" y="4536"/>
                    <a:pt x="1997" y="4536"/>
                  </a:cubicBezTo>
                  <a:cubicBezTo>
                    <a:pt x="2041" y="4536"/>
                    <a:pt x="2085" y="4492"/>
                    <a:pt x="2144" y="4390"/>
                  </a:cubicBezTo>
                  <a:cubicBezTo>
                    <a:pt x="2217" y="4272"/>
                    <a:pt x="2262" y="4140"/>
                    <a:pt x="2276" y="4023"/>
                  </a:cubicBezTo>
                  <a:cubicBezTo>
                    <a:pt x="2276" y="4008"/>
                    <a:pt x="2306" y="3993"/>
                    <a:pt x="2350" y="3993"/>
                  </a:cubicBezTo>
                  <a:cubicBezTo>
                    <a:pt x="2394" y="3993"/>
                    <a:pt x="2423" y="3964"/>
                    <a:pt x="2423" y="3934"/>
                  </a:cubicBezTo>
                  <a:cubicBezTo>
                    <a:pt x="2452" y="3861"/>
                    <a:pt x="2496" y="3802"/>
                    <a:pt x="2555" y="3758"/>
                  </a:cubicBezTo>
                  <a:cubicBezTo>
                    <a:pt x="2629" y="3670"/>
                    <a:pt x="2731" y="3567"/>
                    <a:pt x="2775" y="3494"/>
                  </a:cubicBezTo>
                  <a:cubicBezTo>
                    <a:pt x="2834" y="3435"/>
                    <a:pt x="2937" y="3318"/>
                    <a:pt x="3025" y="3215"/>
                  </a:cubicBezTo>
                  <a:cubicBezTo>
                    <a:pt x="3113" y="3127"/>
                    <a:pt x="3172" y="3039"/>
                    <a:pt x="3157" y="2980"/>
                  </a:cubicBezTo>
                  <a:cubicBezTo>
                    <a:pt x="3128" y="2936"/>
                    <a:pt x="3157" y="2922"/>
                    <a:pt x="3186" y="2936"/>
                  </a:cubicBezTo>
                  <a:cubicBezTo>
                    <a:pt x="3216" y="2951"/>
                    <a:pt x="3348" y="2877"/>
                    <a:pt x="3509" y="2760"/>
                  </a:cubicBezTo>
                  <a:cubicBezTo>
                    <a:pt x="3774" y="2540"/>
                    <a:pt x="4126" y="2349"/>
                    <a:pt x="4243" y="2349"/>
                  </a:cubicBezTo>
                  <a:cubicBezTo>
                    <a:pt x="4273" y="2349"/>
                    <a:pt x="4332" y="2408"/>
                    <a:pt x="4376" y="2496"/>
                  </a:cubicBezTo>
                  <a:cubicBezTo>
                    <a:pt x="4420" y="2569"/>
                    <a:pt x="4464" y="2672"/>
                    <a:pt x="4478" y="2701"/>
                  </a:cubicBezTo>
                  <a:cubicBezTo>
                    <a:pt x="4508" y="2745"/>
                    <a:pt x="4508" y="2804"/>
                    <a:pt x="4508" y="2848"/>
                  </a:cubicBezTo>
                  <a:cubicBezTo>
                    <a:pt x="4508" y="2892"/>
                    <a:pt x="4522" y="2922"/>
                    <a:pt x="4552" y="2951"/>
                  </a:cubicBezTo>
                  <a:cubicBezTo>
                    <a:pt x="4581" y="2966"/>
                    <a:pt x="4581" y="2995"/>
                    <a:pt x="4566" y="3024"/>
                  </a:cubicBezTo>
                  <a:cubicBezTo>
                    <a:pt x="4522" y="3083"/>
                    <a:pt x="4610" y="3494"/>
                    <a:pt x="4655" y="3494"/>
                  </a:cubicBezTo>
                  <a:cubicBezTo>
                    <a:pt x="4713" y="3494"/>
                    <a:pt x="4728" y="3582"/>
                    <a:pt x="4655" y="3641"/>
                  </a:cubicBezTo>
                  <a:cubicBezTo>
                    <a:pt x="4581" y="3714"/>
                    <a:pt x="4596" y="4903"/>
                    <a:pt x="4699" y="4962"/>
                  </a:cubicBezTo>
                  <a:cubicBezTo>
                    <a:pt x="4743" y="4992"/>
                    <a:pt x="4743" y="5006"/>
                    <a:pt x="4713" y="5050"/>
                  </a:cubicBezTo>
                  <a:cubicBezTo>
                    <a:pt x="4684" y="5080"/>
                    <a:pt x="4669" y="5226"/>
                    <a:pt x="4669" y="5711"/>
                  </a:cubicBezTo>
                  <a:cubicBezTo>
                    <a:pt x="4684" y="5828"/>
                    <a:pt x="4684" y="5931"/>
                    <a:pt x="4655" y="6049"/>
                  </a:cubicBezTo>
                  <a:cubicBezTo>
                    <a:pt x="4640" y="6107"/>
                    <a:pt x="4625" y="6166"/>
                    <a:pt x="4640" y="6225"/>
                  </a:cubicBezTo>
                  <a:cubicBezTo>
                    <a:pt x="4640" y="6357"/>
                    <a:pt x="4640" y="6372"/>
                    <a:pt x="4713" y="6357"/>
                  </a:cubicBezTo>
                  <a:cubicBezTo>
                    <a:pt x="4787" y="6342"/>
                    <a:pt x="4787" y="6357"/>
                    <a:pt x="4787" y="6386"/>
                  </a:cubicBezTo>
                  <a:cubicBezTo>
                    <a:pt x="4787" y="6416"/>
                    <a:pt x="4772" y="6416"/>
                    <a:pt x="4743" y="6416"/>
                  </a:cubicBezTo>
                  <a:cubicBezTo>
                    <a:pt x="4610" y="6357"/>
                    <a:pt x="4581" y="6445"/>
                    <a:pt x="4581" y="6885"/>
                  </a:cubicBezTo>
                  <a:cubicBezTo>
                    <a:pt x="4581" y="7370"/>
                    <a:pt x="4610" y="7546"/>
                    <a:pt x="4699" y="7517"/>
                  </a:cubicBezTo>
                  <a:cubicBezTo>
                    <a:pt x="4728" y="7502"/>
                    <a:pt x="4757" y="7517"/>
                    <a:pt x="4757" y="7575"/>
                  </a:cubicBezTo>
                  <a:cubicBezTo>
                    <a:pt x="4757" y="7634"/>
                    <a:pt x="4772" y="7649"/>
                    <a:pt x="4816" y="7634"/>
                  </a:cubicBezTo>
                  <a:cubicBezTo>
                    <a:pt x="4860" y="7619"/>
                    <a:pt x="4875" y="7634"/>
                    <a:pt x="4875" y="7693"/>
                  </a:cubicBezTo>
                  <a:cubicBezTo>
                    <a:pt x="4875" y="7781"/>
                    <a:pt x="4963" y="7796"/>
                    <a:pt x="5036" y="7707"/>
                  </a:cubicBezTo>
                  <a:cubicBezTo>
                    <a:pt x="5066" y="7663"/>
                    <a:pt x="5124" y="7649"/>
                    <a:pt x="5168" y="7663"/>
                  </a:cubicBezTo>
                  <a:cubicBezTo>
                    <a:pt x="5256" y="7693"/>
                    <a:pt x="5389" y="7605"/>
                    <a:pt x="5535" y="7443"/>
                  </a:cubicBezTo>
                  <a:cubicBezTo>
                    <a:pt x="5623" y="7355"/>
                    <a:pt x="5888" y="6210"/>
                    <a:pt x="5829" y="6166"/>
                  </a:cubicBezTo>
                  <a:cubicBezTo>
                    <a:pt x="5829" y="6107"/>
                    <a:pt x="5844" y="6063"/>
                    <a:pt x="5858" y="6019"/>
                  </a:cubicBezTo>
                  <a:cubicBezTo>
                    <a:pt x="5873" y="5946"/>
                    <a:pt x="5917" y="5784"/>
                    <a:pt x="5946" y="5652"/>
                  </a:cubicBezTo>
                  <a:cubicBezTo>
                    <a:pt x="6049" y="5226"/>
                    <a:pt x="6108" y="5036"/>
                    <a:pt x="6137" y="5036"/>
                  </a:cubicBezTo>
                  <a:cubicBezTo>
                    <a:pt x="6167" y="5036"/>
                    <a:pt x="6167" y="4992"/>
                    <a:pt x="6167" y="4933"/>
                  </a:cubicBezTo>
                  <a:cubicBezTo>
                    <a:pt x="6167" y="4874"/>
                    <a:pt x="6196" y="4815"/>
                    <a:pt x="6240" y="4771"/>
                  </a:cubicBezTo>
                  <a:cubicBezTo>
                    <a:pt x="6299" y="4698"/>
                    <a:pt x="6357" y="4610"/>
                    <a:pt x="6387" y="4522"/>
                  </a:cubicBezTo>
                  <a:cubicBezTo>
                    <a:pt x="6416" y="4434"/>
                    <a:pt x="6460" y="4346"/>
                    <a:pt x="6519" y="4272"/>
                  </a:cubicBezTo>
                  <a:cubicBezTo>
                    <a:pt x="6607" y="4155"/>
                    <a:pt x="6680" y="4008"/>
                    <a:pt x="6710" y="3876"/>
                  </a:cubicBezTo>
                  <a:cubicBezTo>
                    <a:pt x="6710" y="3861"/>
                    <a:pt x="6725" y="3832"/>
                    <a:pt x="6769" y="3802"/>
                  </a:cubicBezTo>
                  <a:cubicBezTo>
                    <a:pt x="6842" y="3744"/>
                    <a:pt x="6901" y="3656"/>
                    <a:pt x="6930" y="3567"/>
                  </a:cubicBezTo>
                  <a:cubicBezTo>
                    <a:pt x="7033" y="3421"/>
                    <a:pt x="7121" y="3259"/>
                    <a:pt x="7238" y="3112"/>
                  </a:cubicBezTo>
                  <a:cubicBezTo>
                    <a:pt x="7326" y="3010"/>
                    <a:pt x="7400" y="2892"/>
                    <a:pt x="7444" y="2775"/>
                  </a:cubicBezTo>
                  <a:cubicBezTo>
                    <a:pt x="7444" y="2701"/>
                    <a:pt x="7503" y="2628"/>
                    <a:pt x="7503" y="2701"/>
                  </a:cubicBezTo>
                  <a:cubicBezTo>
                    <a:pt x="7503" y="2731"/>
                    <a:pt x="7576" y="2701"/>
                    <a:pt x="7664" y="2643"/>
                  </a:cubicBezTo>
                  <a:cubicBezTo>
                    <a:pt x="7752" y="2584"/>
                    <a:pt x="7826" y="2525"/>
                    <a:pt x="7826" y="2510"/>
                  </a:cubicBezTo>
                  <a:cubicBezTo>
                    <a:pt x="7987" y="2364"/>
                    <a:pt x="8178" y="2261"/>
                    <a:pt x="8383" y="2187"/>
                  </a:cubicBezTo>
                  <a:cubicBezTo>
                    <a:pt x="8472" y="2187"/>
                    <a:pt x="8560" y="2187"/>
                    <a:pt x="8633" y="2202"/>
                  </a:cubicBezTo>
                  <a:cubicBezTo>
                    <a:pt x="8795" y="2232"/>
                    <a:pt x="8809" y="2246"/>
                    <a:pt x="8912" y="2496"/>
                  </a:cubicBezTo>
                  <a:cubicBezTo>
                    <a:pt x="8956" y="2599"/>
                    <a:pt x="8985" y="2716"/>
                    <a:pt x="9015" y="2833"/>
                  </a:cubicBezTo>
                  <a:cubicBezTo>
                    <a:pt x="9015" y="2892"/>
                    <a:pt x="9029" y="2951"/>
                    <a:pt x="9073" y="2980"/>
                  </a:cubicBezTo>
                  <a:cubicBezTo>
                    <a:pt x="9103" y="3010"/>
                    <a:pt x="9118" y="3054"/>
                    <a:pt x="9103" y="3068"/>
                  </a:cubicBezTo>
                  <a:cubicBezTo>
                    <a:pt x="9118" y="3450"/>
                    <a:pt x="9176" y="3817"/>
                    <a:pt x="9294" y="4184"/>
                  </a:cubicBezTo>
                  <a:cubicBezTo>
                    <a:pt x="9338" y="4213"/>
                    <a:pt x="9338" y="4228"/>
                    <a:pt x="9294" y="4272"/>
                  </a:cubicBezTo>
                  <a:cubicBezTo>
                    <a:pt x="9250" y="4331"/>
                    <a:pt x="9235" y="4551"/>
                    <a:pt x="9235" y="5197"/>
                  </a:cubicBezTo>
                  <a:cubicBezTo>
                    <a:pt x="9250" y="5520"/>
                    <a:pt x="9220" y="5843"/>
                    <a:pt x="9176" y="6166"/>
                  </a:cubicBezTo>
                  <a:cubicBezTo>
                    <a:pt x="9132" y="6298"/>
                    <a:pt x="9132" y="6298"/>
                    <a:pt x="9191" y="6430"/>
                  </a:cubicBezTo>
                  <a:cubicBezTo>
                    <a:pt x="9235" y="6489"/>
                    <a:pt x="9235" y="6548"/>
                    <a:pt x="9206" y="6562"/>
                  </a:cubicBezTo>
                  <a:cubicBezTo>
                    <a:pt x="9147" y="6606"/>
                    <a:pt x="9176" y="6841"/>
                    <a:pt x="9250" y="6915"/>
                  </a:cubicBezTo>
                  <a:cubicBezTo>
                    <a:pt x="9338" y="6988"/>
                    <a:pt x="9338" y="6973"/>
                    <a:pt x="9338" y="6915"/>
                  </a:cubicBezTo>
                  <a:cubicBezTo>
                    <a:pt x="9338" y="6856"/>
                    <a:pt x="9352" y="6856"/>
                    <a:pt x="9396" y="6871"/>
                  </a:cubicBezTo>
                  <a:cubicBezTo>
                    <a:pt x="9426" y="6885"/>
                    <a:pt x="9440" y="6900"/>
                    <a:pt x="9396" y="6959"/>
                  </a:cubicBezTo>
                  <a:cubicBezTo>
                    <a:pt x="9338" y="7003"/>
                    <a:pt x="9323" y="7017"/>
                    <a:pt x="9426" y="7076"/>
                  </a:cubicBezTo>
                  <a:cubicBezTo>
                    <a:pt x="9514" y="7150"/>
                    <a:pt x="9543" y="7150"/>
                    <a:pt x="9587" y="7120"/>
                  </a:cubicBezTo>
                  <a:cubicBezTo>
                    <a:pt x="9617" y="7106"/>
                    <a:pt x="9661" y="7106"/>
                    <a:pt x="9690" y="7120"/>
                  </a:cubicBezTo>
                  <a:cubicBezTo>
                    <a:pt x="9719" y="7164"/>
                    <a:pt x="9763" y="7150"/>
                    <a:pt x="9837" y="7106"/>
                  </a:cubicBezTo>
                  <a:cubicBezTo>
                    <a:pt x="10013" y="6988"/>
                    <a:pt x="10248" y="6709"/>
                    <a:pt x="10219" y="6650"/>
                  </a:cubicBezTo>
                  <a:cubicBezTo>
                    <a:pt x="10219" y="6606"/>
                    <a:pt x="10233" y="6562"/>
                    <a:pt x="10277" y="6533"/>
                  </a:cubicBezTo>
                  <a:cubicBezTo>
                    <a:pt x="10321" y="6460"/>
                    <a:pt x="10336" y="6401"/>
                    <a:pt x="10336" y="6327"/>
                  </a:cubicBezTo>
                  <a:cubicBezTo>
                    <a:pt x="10351" y="6254"/>
                    <a:pt x="10365" y="6195"/>
                    <a:pt x="10395" y="6137"/>
                  </a:cubicBezTo>
                  <a:cubicBezTo>
                    <a:pt x="10439" y="6049"/>
                    <a:pt x="10468" y="5946"/>
                    <a:pt x="10483" y="5843"/>
                  </a:cubicBezTo>
                  <a:cubicBezTo>
                    <a:pt x="10542" y="5535"/>
                    <a:pt x="10644" y="5241"/>
                    <a:pt x="10747" y="4962"/>
                  </a:cubicBezTo>
                  <a:cubicBezTo>
                    <a:pt x="10791" y="4889"/>
                    <a:pt x="10806" y="4801"/>
                    <a:pt x="10835" y="4727"/>
                  </a:cubicBezTo>
                  <a:cubicBezTo>
                    <a:pt x="10865" y="4624"/>
                    <a:pt x="11099" y="4008"/>
                    <a:pt x="11217" y="3773"/>
                  </a:cubicBezTo>
                  <a:cubicBezTo>
                    <a:pt x="11232" y="3729"/>
                    <a:pt x="11246" y="3685"/>
                    <a:pt x="11232" y="3641"/>
                  </a:cubicBezTo>
                  <a:cubicBezTo>
                    <a:pt x="11217" y="3612"/>
                    <a:pt x="11217" y="3597"/>
                    <a:pt x="11246" y="3597"/>
                  </a:cubicBezTo>
                  <a:cubicBezTo>
                    <a:pt x="11276" y="3597"/>
                    <a:pt x="11290" y="3553"/>
                    <a:pt x="11305" y="3509"/>
                  </a:cubicBezTo>
                  <a:cubicBezTo>
                    <a:pt x="11334" y="3450"/>
                    <a:pt x="11349" y="3406"/>
                    <a:pt x="11393" y="3362"/>
                  </a:cubicBezTo>
                  <a:cubicBezTo>
                    <a:pt x="11540" y="3156"/>
                    <a:pt x="11672" y="2951"/>
                    <a:pt x="11804" y="2731"/>
                  </a:cubicBezTo>
                  <a:cubicBezTo>
                    <a:pt x="11833" y="2687"/>
                    <a:pt x="11878" y="2643"/>
                    <a:pt x="11922" y="2599"/>
                  </a:cubicBezTo>
                  <a:cubicBezTo>
                    <a:pt x="11980" y="2540"/>
                    <a:pt x="12024" y="2466"/>
                    <a:pt x="12039" y="2378"/>
                  </a:cubicBezTo>
                  <a:cubicBezTo>
                    <a:pt x="12039" y="2334"/>
                    <a:pt x="12054" y="2290"/>
                    <a:pt x="12083" y="2290"/>
                  </a:cubicBezTo>
                  <a:cubicBezTo>
                    <a:pt x="12142" y="2290"/>
                    <a:pt x="12318" y="2085"/>
                    <a:pt x="12318" y="2011"/>
                  </a:cubicBezTo>
                  <a:cubicBezTo>
                    <a:pt x="12318" y="1967"/>
                    <a:pt x="12333" y="1938"/>
                    <a:pt x="12377" y="1938"/>
                  </a:cubicBezTo>
                  <a:cubicBezTo>
                    <a:pt x="12450" y="1909"/>
                    <a:pt x="12509" y="1850"/>
                    <a:pt x="12553" y="1791"/>
                  </a:cubicBezTo>
                  <a:cubicBezTo>
                    <a:pt x="12641" y="1703"/>
                    <a:pt x="12729" y="1615"/>
                    <a:pt x="12846" y="1542"/>
                  </a:cubicBezTo>
                  <a:cubicBezTo>
                    <a:pt x="12935" y="1468"/>
                    <a:pt x="13052" y="1424"/>
                    <a:pt x="13169" y="1468"/>
                  </a:cubicBezTo>
                  <a:lnTo>
                    <a:pt x="13360" y="1483"/>
                  </a:lnTo>
                  <a:lnTo>
                    <a:pt x="13434" y="1718"/>
                  </a:lnTo>
                  <a:cubicBezTo>
                    <a:pt x="13507" y="2011"/>
                    <a:pt x="13536" y="2305"/>
                    <a:pt x="13507" y="2613"/>
                  </a:cubicBezTo>
                  <a:cubicBezTo>
                    <a:pt x="13522" y="2877"/>
                    <a:pt x="13507" y="3142"/>
                    <a:pt x="13492" y="3406"/>
                  </a:cubicBezTo>
                  <a:cubicBezTo>
                    <a:pt x="13463" y="3494"/>
                    <a:pt x="13463" y="3597"/>
                    <a:pt x="13492" y="3685"/>
                  </a:cubicBezTo>
                  <a:cubicBezTo>
                    <a:pt x="13507" y="3788"/>
                    <a:pt x="13522" y="3861"/>
                    <a:pt x="13492" y="3890"/>
                  </a:cubicBezTo>
                  <a:cubicBezTo>
                    <a:pt x="13419" y="4272"/>
                    <a:pt x="13390" y="4654"/>
                    <a:pt x="13404" y="5036"/>
                  </a:cubicBezTo>
                  <a:cubicBezTo>
                    <a:pt x="13404" y="5270"/>
                    <a:pt x="13448" y="5505"/>
                    <a:pt x="13536" y="5740"/>
                  </a:cubicBezTo>
                  <a:cubicBezTo>
                    <a:pt x="13581" y="5784"/>
                    <a:pt x="13610" y="5843"/>
                    <a:pt x="13639" y="5902"/>
                  </a:cubicBezTo>
                  <a:cubicBezTo>
                    <a:pt x="13683" y="5975"/>
                    <a:pt x="13727" y="6019"/>
                    <a:pt x="13757" y="6019"/>
                  </a:cubicBezTo>
                  <a:cubicBezTo>
                    <a:pt x="13830" y="6019"/>
                    <a:pt x="13889" y="6034"/>
                    <a:pt x="13962" y="6049"/>
                  </a:cubicBezTo>
                  <a:cubicBezTo>
                    <a:pt x="14050" y="6093"/>
                    <a:pt x="14168" y="6078"/>
                    <a:pt x="14241" y="6004"/>
                  </a:cubicBezTo>
                  <a:cubicBezTo>
                    <a:pt x="14461" y="5858"/>
                    <a:pt x="14638" y="5652"/>
                    <a:pt x="14740" y="5417"/>
                  </a:cubicBezTo>
                  <a:cubicBezTo>
                    <a:pt x="14784" y="5344"/>
                    <a:pt x="14814" y="5256"/>
                    <a:pt x="14843" y="5168"/>
                  </a:cubicBezTo>
                  <a:cubicBezTo>
                    <a:pt x="14858" y="5080"/>
                    <a:pt x="14887" y="5006"/>
                    <a:pt x="14916" y="4947"/>
                  </a:cubicBezTo>
                  <a:cubicBezTo>
                    <a:pt x="14961" y="4859"/>
                    <a:pt x="14990" y="4771"/>
                    <a:pt x="15019" y="4669"/>
                  </a:cubicBezTo>
                  <a:cubicBezTo>
                    <a:pt x="15034" y="4566"/>
                    <a:pt x="15063" y="4478"/>
                    <a:pt x="15107" y="4375"/>
                  </a:cubicBezTo>
                  <a:cubicBezTo>
                    <a:pt x="15151" y="4272"/>
                    <a:pt x="15181" y="4169"/>
                    <a:pt x="15195" y="4067"/>
                  </a:cubicBezTo>
                  <a:cubicBezTo>
                    <a:pt x="15195" y="4008"/>
                    <a:pt x="15210" y="3949"/>
                    <a:pt x="15254" y="3920"/>
                  </a:cubicBezTo>
                  <a:cubicBezTo>
                    <a:pt x="15284" y="3876"/>
                    <a:pt x="15313" y="3817"/>
                    <a:pt x="15313" y="3773"/>
                  </a:cubicBezTo>
                  <a:cubicBezTo>
                    <a:pt x="15313" y="3714"/>
                    <a:pt x="15328" y="3670"/>
                    <a:pt x="15342" y="3670"/>
                  </a:cubicBezTo>
                  <a:cubicBezTo>
                    <a:pt x="15372" y="3670"/>
                    <a:pt x="15401" y="3612"/>
                    <a:pt x="15430" y="3523"/>
                  </a:cubicBezTo>
                  <a:cubicBezTo>
                    <a:pt x="15489" y="3347"/>
                    <a:pt x="15562" y="3186"/>
                    <a:pt x="15665" y="3039"/>
                  </a:cubicBezTo>
                  <a:cubicBezTo>
                    <a:pt x="15709" y="2995"/>
                    <a:pt x="15739" y="2936"/>
                    <a:pt x="15768" y="2877"/>
                  </a:cubicBezTo>
                  <a:cubicBezTo>
                    <a:pt x="15797" y="2804"/>
                    <a:pt x="15841" y="2731"/>
                    <a:pt x="15900" y="2672"/>
                  </a:cubicBezTo>
                  <a:cubicBezTo>
                    <a:pt x="15944" y="2628"/>
                    <a:pt x="15974" y="2569"/>
                    <a:pt x="16003" y="2525"/>
                  </a:cubicBezTo>
                  <a:cubicBezTo>
                    <a:pt x="16164" y="2276"/>
                    <a:pt x="16341" y="2070"/>
                    <a:pt x="16546" y="1865"/>
                  </a:cubicBezTo>
                  <a:cubicBezTo>
                    <a:pt x="16605" y="1820"/>
                    <a:pt x="16649" y="1776"/>
                    <a:pt x="16693" y="1732"/>
                  </a:cubicBezTo>
                  <a:cubicBezTo>
                    <a:pt x="16737" y="1688"/>
                    <a:pt x="16781" y="1644"/>
                    <a:pt x="16840" y="1630"/>
                  </a:cubicBezTo>
                  <a:cubicBezTo>
                    <a:pt x="16884" y="1615"/>
                    <a:pt x="16928" y="1571"/>
                    <a:pt x="16928" y="1527"/>
                  </a:cubicBezTo>
                  <a:cubicBezTo>
                    <a:pt x="16928" y="1468"/>
                    <a:pt x="16928" y="1453"/>
                    <a:pt x="16972" y="1512"/>
                  </a:cubicBezTo>
                  <a:cubicBezTo>
                    <a:pt x="17016" y="1556"/>
                    <a:pt x="17016" y="1556"/>
                    <a:pt x="17104" y="1483"/>
                  </a:cubicBezTo>
                  <a:cubicBezTo>
                    <a:pt x="17133" y="1439"/>
                    <a:pt x="17177" y="1409"/>
                    <a:pt x="17236" y="1395"/>
                  </a:cubicBezTo>
                  <a:cubicBezTo>
                    <a:pt x="17265" y="1395"/>
                    <a:pt x="17295" y="1365"/>
                    <a:pt x="17309" y="1351"/>
                  </a:cubicBezTo>
                  <a:cubicBezTo>
                    <a:pt x="17383" y="1307"/>
                    <a:pt x="17442" y="1277"/>
                    <a:pt x="17515" y="1248"/>
                  </a:cubicBezTo>
                  <a:cubicBezTo>
                    <a:pt x="17647" y="1204"/>
                    <a:pt x="17662" y="1204"/>
                    <a:pt x="17721" y="1292"/>
                  </a:cubicBezTo>
                  <a:cubicBezTo>
                    <a:pt x="17779" y="1365"/>
                    <a:pt x="17823" y="1468"/>
                    <a:pt x="17838" y="1571"/>
                  </a:cubicBezTo>
                  <a:cubicBezTo>
                    <a:pt x="17867" y="1674"/>
                    <a:pt x="17897" y="1791"/>
                    <a:pt x="17911" y="1820"/>
                  </a:cubicBezTo>
                  <a:cubicBezTo>
                    <a:pt x="17926" y="1923"/>
                    <a:pt x="17941" y="2026"/>
                    <a:pt x="17941" y="2143"/>
                  </a:cubicBezTo>
                  <a:cubicBezTo>
                    <a:pt x="17941" y="2261"/>
                    <a:pt x="17970" y="2378"/>
                    <a:pt x="17999" y="2510"/>
                  </a:cubicBezTo>
                  <a:cubicBezTo>
                    <a:pt x="18029" y="2569"/>
                    <a:pt x="18029" y="2628"/>
                    <a:pt x="17999" y="2643"/>
                  </a:cubicBezTo>
                  <a:cubicBezTo>
                    <a:pt x="17941" y="2907"/>
                    <a:pt x="17926" y="3171"/>
                    <a:pt x="17955" y="3450"/>
                  </a:cubicBezTo>
                  <a:lnTo>
                    <a:pt x="17955" y="3685"/>
                  </a:lnTo>
                  <a:cubicBezTo>
                    <a:pt x="17955" y="3817"/>
                    <a:pt x="17911" y="4536"/>
                    <a:pt x="17911" y="4536"/>
                  </a:cubicBezTo>
                  <a:cubicBezTo>
                    <a:pt x="17897" y="4639"/>
                    <a:pt x="17897" y="4742"/>
                    <a:pt x="17882" y="4845"/>
                  </a:cubicBezTo>
                  <a:cubicBezTo>
                    <a:pt x="17882" y="5080"/>
                    <a:pt x="17882" y="5153"/>
                    <a:pt x="17941" y="5153"/>
                  </a:cubicBezTo>
                  <a:cubicBezTo>
                    <a:pt x="18014" y="5153"/>
                    <a:pt x="17999" y="5212"/>
                    <a:pt x="17941" y="5241"/>
                  </a:cubicBezTo>
                  <a:cubicBezTo>
                    <a:pt x="17809" y="5300"/>
                    <a:pt x="17970" y="5828"/>
                    <a:pt x="18176" y="5975"/>
                  </a:cubicBezTo>
                  <a:cubicBezTo>
                    <a:pt x="18264" y="6049"/>
                    <a:pt x="18337" y="6078"/>
                    <a:pt x="18293" y="6004"/>
                  </a:cubicBezTo>
                  <a:cubicBezTo>
                    <a:pt x="18249" y="5946"/>
                    <a:pt x="18352" y="5975"/>
                    <a:pt x="18425" y="6078"/>
                  </a:cubicBezTo>
                  <a:lnTo>
                    <a:pt x="18499" y="6166"/>
                  </a:lnTo>
                  <a:lnTo>
                    <a:pt x="18587" y="6093"/>
                  </a:lnTo>
                  <a:cubicBezTo>
                    <a:pt x="18631" y="6049"/>
                    <a:pt x="18675" y="6019"/>
                    <a:pt x="18734" y="6004"/>
                  </a:cubicBezTo>
                  <a:cubicBezTo>
                    <a:pt x="18748" y="6004"/>
                    <a:pt x="18792" y="5975"/>
                    <a:pt x="18792" y="5931"/>
                  </a:cubicBezTo>
                  <a:cubicBezTo>
                    <a:pt x="18807" y="5902"/>
                    <a:pt x="18880" y="5828"/>
                    <a:pt x="18954" y="5784"/>
                  </a:cubicBezTo>
                  <a:cubicBezTo>
                    <a:pt x="19042" y="5755"/>
                    <a:pt x="19101" y="5696"/>
                    <a:pt x="19130" y="5608"/>
                  </a:cubicBezTo>
                  <a:cubicBezTo>
                    <a:pt x="19145" y="5549"/>
                    <a:pt x="19145" y="5505"/>
                    <a:pt x="19159" y="5447"/>
                  </a:cubicBezTo>
                  <a:cubicBezTo>
                    <a:pt x="19174" y="5432"/>
                    <a:pt x="19159" y="5403"/>
                    <a:pt x="19130" y="5403"/>
                  </a:cubicBezTo>
                  <a:cubicBezTo>
                    <a:pt x="19057" y="5403"/>
                    <a:pt x="18924" y="5300"/>
                    <a:pt x="18954" y="5270"/>
                  </a:cubicBezTo>
                  <a:cubicBezTo>
                    <a:pt x="18968" y="5226"/>
                    <a:pt x="18998" y="5270"/>
                    <a:pt x="19042" y="5285"/>
                  </a:cubicBezTo>
                  <a:cubicBezTo>
                    <a:pt x="19071" y="5300"/>
                    <a:pt x="19101" y="5314"/>
                    <a:pt x="19115" y="5285"/>
                  </a:cubicBezTo>
                  <a:cubicBezTo>
                    <a:pt x="19130" y="5256"/>
                    <a:pt x="19130" y="4786"/>
                    <a:pt x="19115" y="4228"/>
                  </a:cubicBezTo>
                  <a:cubicBezTo>
                    <a:pt x="19101" y="3670"/>
                    <a:pt x="19101" y="2995"/>
                    <a:pt x="19086" y="2745"/>
                  </a:cubicBezTo>
                  <a:cubicBezTo>
                    <a:pt x="19101" y="2584"/>
                    <a:pt x="19086" y="2408"/>
                    <a:pt x="19057" y="2246"/>
                  </a:cubicBezTo>
                  <a:cubicBezTo>
                    <a:pt x="19027" y="2232"/>
                    <a:pt x="19027" y="2202"/>
                    <a:pt x="19057" y="2187"/>
                  </a:cubicBezTo>
                  <a:cubicBezTo>
                    <a:pt x="19086" y="2085"/>
                    <a:pt x="19071" y="1982"/>
                    <a:pt x="19012" y="1894"/>
                  </a:cubicBezTo>
                  <a:cubicBezTo>
                    <a:pt x="18998" y="1850"/>
                    <a:pt x="18983" y="1806"/>
                    <a:pt x="18998" y="1762"/>
                  </a:cubicBezTo>
                  <a:cubicBezTo>
                    <a:pt x="19042" y="1630"/>
                    <a:pt x="18880" y="1028"/>
                    <a:pt x="18689" y="661"/>
                  </a:cubicBezTo>
                  <a:cubicBezTo>
                    <a:pt x="18660" y="587"/>
                    <a:pt x="18616" y="514"/>
                    <a:pt x="18557" y="455"/>
                  </a:cubicBezTo>
                  <a:cubicBezTo>
                    <a:pt x="18469" y="411"/>
                    <a:pt x="18381" y="352"/>
                    <a:pt x="18308" y="279"/>
                  </a:cubicBezTo>
                  <a:cubicBezTo>
                    <a:pt x="18102" y="73"/>
                    <a:pt x="17941" y="0"/>
                    <a:pt x="17941" y="73"/>
                  </a:cubicBezTo>
                  <a:cubicBezTo>
                    <a:pt x="17911" y="117"/>
                    <a:pt x="17897" y="147"/>
                    <a:pt x="17867" y="191"/>
                  </a:cubicBezTo>
                  <a:cubicBezTo>
                    <a:pt x="17809" y="264"/>
                    <a:pt x="17809" y="250"/>
                    <a:pt x="17809" y="147"/>
                  </a:cubicBezTo>
                  <a:cubicBezTo>
                    <a:pt x="17823" y="29"/>
                    <a:pt x="17809" y="29"/>
                    <a:pt x="17750" y="15"/>
                  </a:cubicBezTo>
                  <a:cubicBezTo>
                    <a:pt x="17691" y="15"/>
                    <a:pt x="17647" y="15"/>
                    <a:pt x="17603" y="29"/>
                  </a:cubicBezTo>
                  <a:close/>
                  <a:moveTo>
                    <a:pt x="17133" y="807"/>
                  </a:moveTo>
                  <a:cubicBezTo>
                    <a:pt x="17133" y="881"/>
                    <a:pt x="17060" y="881"/>
                    <a:pt x="17031" y="807"/>
                  </a:cubicBezTo>
                  <a:cubicBezTo>
                    <a:pt x="17001" y="734"/>
                    <a:pt x="17031" y="749"/>
                    <a:pt x="17075" y="763"/>
                  </a:cubicBezTo>
                  <a:cubicBezTo>
                    <a:pt x="17119" y="763"/>
                    <a:pt x="17133" y="793"/>
                    <a:pt x="17133" y="807"/>
                  </a:cubicBezTo>
                  <a:close/>
                  <a:moveTo>
                    <a:pt x="16928" y="954"/>
                  </a:moveTo>
                  <a:cubicBezTo>
                    <a:pt x="16913" y="984"/>
                    <a:pt x="16898" y="984"/>
                    <a:pt x="16898" y="940"/>
                  </a:cubicBezTo>
                  <a:cubicBezTo>
                    <a:pt x="16898" y="896"/>
                    <a:pt x="16898" y="866"/>
                    <a:pt x="16913" y="881"/>
                  </a:cubicBezTo>
                  <a:cubicBezTo>
                    <a:pt x="16928" y="910"/>
                    <a:pt x="16928" y="940"/>
                    <a:pt x="16913" y="954"/>
                  </a:cubicBezTo>
                  <a:close/>
                  <a:moveTo>
                    <a:pt x="13786" y="1013"/>
                  </a:moveTo>
                  <a:cubicBezTo>
                    <a:pt x="13771" y="1042"/>
                    <a:pt x="13757" y="1057"/>
                    <a:pt x="13742" y="1057"/>
                  </a:cubicBezTo>
                  <a:cubicBezTo>
                    <a:pt x="13742" y="1042"/>
                    <a:pt x="13742" y="1013"/>
                    <a:pt x="13742" y="998"/>
                  </a:cubicBezTo>
                  <a:cubicBezTo>
                    <a:pt x="13786" y="925"/>
                    <a:pt x="13815" y="940"/>
                    <a:pt x="13786" y="1013"/>
                  </a:cubicBezTo>
                  <a:close/>
                  <a:moveTo>
                    <a:pt x="18866" y="1189"/>
                  </a:moveTo>
                  <a:cubicBezTo>
                    <a:pt x="18866" y="1219"/>
                    <a:pt x="18851" y="1219"/>
                    <a:pt x="18807" y="1189"/>
                  </a:cubicBezTo>
                  <a:cubicBezTo>
                    <a:pt x="18792" y="1175"/>
                    <a:pt x="18763" y="1160"/>
                    <a:pt x="18748" y="1130"/>
                  </a:cubicBezTo>
                  <a:lnTo>
                    <a:pt x="18807" y="1130"/>
                  </a:lnTo>
                  <a:cubicBezTo>
                    <a:pt x="18836" y="1130"/>
                    <a:pt x="18866" y="1175"/>
                    <a:pt x="18866" y="1204"/>
                  </a:cubicBezTo>
                  <a:close/>
                  <a:moveTo>
                    <a:pt x="8193" y="1248"/>
                  </a:moveTo>
                  <a:cubicBezTo>
                    <a:pt x="8178" y="1351"/>
                    <a:pt x="8075" y="1365"/>
                    <a:pt x="8075" y="1263"/>
                  </a:cubicBezTo>
                  <a:cubicBezTo>
                    <a:pt x="8075" y="1219"/>
                    <a:pt x="8105" y="1189"/>
                    <a:pt x="8149" y="1189"/>
                  </a:cubicBezTo>
                  <a:cubicBezTo>
                    <a:pt x="8178" y="1189"/>
                    <a:pt x="8193" y="1219"/>
                    <a:pt x="8193" y="1248"/>
                  </a:cubicBezTo>
                  <a:close/>
                  <a:moveTo>
                    <a:pt x="8736" y="1263"/>
                  </a:moveTo>
                  <a:cubicBezTo>
                    <a:pt x="8736" y="1307"/>
                    <a:pt x="8721" y="1292"/>
                    <a:pt x="8721" y="1248"/>
                  </a:cubicBezTo>
                  <a:cubicBezTo>
                    <a:pt x="8721" y="1204"/>
                    <a:pt x="8721" y="1175"/>
                    <a:pt x="8736" y="1189"/>
                  </a:cubicBezTo>
                  <a:cubicBezTo>
                    <a:pt x="8750" y="1219"/>
                    <a:pt x="8750" y="1248"/>
                    <a:pt x="8736" y="1263"/>
                  </a:cubicBezTo>
                  <a:close/>
                  <a:moveTo>
                    <a:pt x="16120" y="1248"/>
                  </a:moveTo>
                  <a:cubicBezTo>
                    <a:pt x="16091" y="1307"/>
                    <a:pt x="16047" y="1321"/>
                    <a:pt x="16003" y="1263"/>
                  </a:cubicBezTo>
                  <a:cubicBezTo>
                    <a:pt x="15974" y="1219"/>
                    <a:pt x="16018" y="1189"/>
                    <a:pt x="16091" y="1189"/>
                  </a:cubicBezTo>
                  <a:cubicBezTo>
                    <a:pt x="16120" y="1189"/>
                    <a:pt x="16135" y="1204"/>
                    <a:pt x="16120" y="1248"/>
                  </a:cubicBezTo>
                  <a:close/>
                  <a:moveTo>
                    <a:pt x="15871" y="1263"/>
                  </a:moveTo>
                  <a:cubicBezTo>
                    <a:pt x="15856" y="1307"/>
                    <a:pt x="15827" y="1336"/>
                    <a:pt x="15797" y="1365"/>
                  </a:cubicBezTo>
                  <a:cubicBezTo>
                    <a:pt x="15724" y="1439"/>
                    <a:pt x="15680" y="1365"/>
                    <a:pt x="15753" y="1277"/>
                  </a:cubicBezTo>
                  <a:cubicBezTo>
                    <a:pt x="15827" y="1204"/>
                    <a:pt x="15871" y="1204"/>
                    <a:pt x="15871" y="1263"/>
                  </a:cubicBezTo>
                  <a:close/>
                  <a:moveTo>
                    <a:pt x="18880" y="1439"/>
                  </a:moveTo>
                  <a:cubicBezTo>
                    <a:pt x="18866" y="1527"/>
                    <a:pt x="18851" y="1542"/>
                    <a:pt x="18822" y="1483"/>
                  </a:cubicBezTo>
                  <a:cubicBezTo>
                    <a:pt x="18778" y="1409"/>
                    <a:pt x="18822" y="1233"/>
                    <a:pt x="18880" y="1307"/>
                  </a:cubicBezTo>
                  <a:cubicBezTo>
                    <a:pt x="18895" y="1351"/>
                    <a:pt x="18895" y="1395"/>
                    <a:pt x="18880" y="1439"/>
                  </a:cubicBezTo>
                  <a:close/>
                  <a:moveTo>
                    <a:pt x="13067" y="1336"/>
                  </a:moveTo>
                  <a:cubicBezTo>
                    <a:pt x="13067" y="1365"/>
                    <a:pt x="13037" y="1380"/>
                    <a:pt x="13023" y="1380"/>
                  </a:cubicBezTo>
                  <a:cubicBezTo>
                    <a:pt x="12993" y="1380"/>
                    <a:pt x="12979" y="1365"/>
                    <a:pt x="12979" y="1336"/>
                  </a:cubicBezTo>
                  <a:cubicBezTo>
                    <a:pt x="12979" y="1321"/>
                    <a:pt x="12993" y="1307"/>
                    <a:pt x="13023" y="1307"/>
                  </a:cubicBezTo>
                  <a:cubicBezTo>
                    <a:pt x="13037" y="1307"/>
                    <a:pt x="13067" y="1321"/>
                    <a:pt x="13067" y="1336"/>
                  </a:cubicBezTo>
                  <a:close/>
                  <a:moveTo>
                    <a:pt x="15636" y="1556"/>
                  </a:moveTo>
                  <a:cubicBezTo>
                    <a:pt x="15606" y="1571"/>
                    <a:pt x="15577" y="1586"/>
                    <a:pt x="15577" y="1556"/>
                  </a:cubicBezTo>
                  <a:cubicBezTo>
                    <a:pt x="15577" y="1497"/>
                    <a:pt x="15636" y="1453"/>
                    <a:pt x="15665" y="1468"/>
                  </a:cubicBezTo>
                  <a:cubicBezTo>
                    <a:pt x="15680" y="1497"/>
                    <a:pt x="15665" y="1527"/>
                    <a:pt x="15636" y="1556"/>
                  </a:cubicBezTo>
                  <a:close/>
                  <a:moveTo>
                    <a:pt x="8222" y="1688"/>
                  </a:moveTo>
                  <a:cubicBezTo>
                    <a:pt x="8207" y="1732"/>
                    <a:pt x="8178" y="1762"/>
                    <a:pt x="8134" y="1776"/>
                  </a:cubicBezTo>
                  <a:cubicBezTo>
                    <a:pt x="8075" y="1776"/>
                    <a:pt x="8075" y="1776"/>
                    <a:pt x="8119" y="1703"/>
                  </a:cubicBezTo>
                  <a:cubicBezTo>
                    <a:pt x="8178" y="1600"/>
                    <a:pt x="8251" y="1600"/>
                    <a:pt x="8237" y="1688"/>
                  </a:cubicBezTo>
                  <a:close/>
                  <a:moveTo>
                    <a:pt x="4141" y="1747"/>
                  </a:moveTo>
                  <a:cubicBezTo>
                    <a:pt x="4141" y="1776"/>
                    <a:pt x="4126" y="1776"/>
                    <a:pt x="4126" y="1732"/>
                  </a:cubicBezTo>
                  <a:cubicBezTo>
                    <a:pt x="4126" y="1688"/>
                    <a:pt x="4141" y="1659"/>
                    <a:pt x="4141" y="1674"/>
                  </a:cubicBezTo>
                  <a:cubicBezTo>
                    <a:pt x="4155" y="1703"/>
                    <a:pt x="4155" y="1732"/>
                    <a:pt x="4141" y="1747"/>
                  </a:cubicBezTo>
                  <a:close/>
                  <a:moveTo>
                    <a:pt x="16619" y="1703"/>
                  </a:moveTo>
                  <a:cubicBezTo>
                    <a:pt x="16634" y="1718"/>
                    <a:pt x="16605" y="1732"/>
                    <a:pt x="16590" y="1747"/>
                  </a:cubicBezTo>
                  <a:cubicBezTo>
                    <a:pt x="16561" y="1732"/>
                    <a:pt x="16546" y="1718"/>
                    <a:pt x="16546" y="1703"/>
                  </a:cubicBezTo>
                  <a:cubicBezTo>
                    <a:pt x="16546" y="1674"/>
                    <a:pt x="16561" y="1659"/>
                    <a:pt x="16590" y="1659"/>
                  </a:cubicBezTo>
                  <a:cubicBezTo>
                    <a:pt x="16605" y="1659"/>
                    <a:pt x="16634" y="1674"/>
                    <a:pt x="16619" y="1703"/>
                  </a:cubicBezTo>
                  <a:close/>
                  <a:moveTo>
                    <a:pt x="8633" y="1938"/>
                  </a:moveTo>
                  <a:cubicBezTo>
                    <a:pt x="8633" y="1953"/>
                    <a:pt x="8618" y="1967"/>
                    <a:pt x="8589" y="1967"/>
                  </a:cubicBezTo>
                  <a:cubicBezTo>
                    <a:pt x="8574" y="1967"/>
                    <a:pt x="8560" y="1953"/>
                    <a:pt x="8545" y="1938"/>
                  </a:cubicBezTo>
                  <a:cubicBezTo>
                    <a:pt x="8545" y="1909"/>
                    <a:pt x="8574" y="1894"/>
                    <a:pt x="8589" y="1894"/>
                  </a:cubicBezTo>
                  <a:cubicBezTo>
                    <a:pt x="8618" y="1894"/>
                    <a:pt x="8633" y="1909"/>
                    <a:pt x="8633" y="1938"/>
                  </a:cubicBezTo>
                  <a:close/>
                  <a:moveTo>
                    <a:pt x="11202" y="1938"/>
                  </a:moveTo>
                  <a:cubicBezTo>
                    <a:pt x="11202" y="1953"/>
                    <a:pt x="11188" y="1967"/>
                    <a:pt x="11158" y="1967"/>
                  </a:cubicBezTo>
                  <a:cubicBezTo>
                    <a:pt x="11143" y="1967"/>
                    <a:pt x="11129" y="1953"/>
                    <a:pt x="11114" y="1938"/>
                  </a:cubicBezTo>
                  <a:cubicBezTo>
                    <a:pt x="11114" y="1909"/>
                    <a:pt x="11143" y="1894"/>
                    <a:pt x="11158" y="1894"/>
                  </a:cubicBezTo>
                  <a:cubicBezTo>
                    <a:pt x="11188" y="1894"/>
                    <a:pt x="11202" y="1909"/>
                    <a:pt x="11202" y="1938"/>
                  </a:cubicBezTo>
                  <a:close/>
                  <a:moveTo>
                    <a:pt x="3891" y="1997"/>
                  </a:moveTo>
                  <a:cubicBezTo>
                    <a:pt x="3891" y="2026"/>
                    <a:pt x="3876" y="2041"/>
                    <a:pt x="3847" y="2026"/>
                  </a:cubicBezTo>
                  <a:cubicBezTo>
                    <a:pt x="3832" y="2026"/>
                    <a:pt x="3818" y="1997"/>
                    <a:pt x="3832" y="1967"/>
                  </a:cubicBezTo>
                  <a:cubicBezTo>
                    <a:pt x="3862" y="1923"/>
                    <a:pt x="3891" y="1938"/>
                    <a:pt x="3891" y="1997"/>
                  </a:cubicBezTo>
                  <a:close/>
                  <a:moveTo>
                    <a:pt x="4258" y="2055"/>
                  </a:moveTo>
                  <a:cubicBezTo>
                    <a:pt x="4243" y="2070"/>
                    <a:pt x="4214" y="2085"/>
                    <a:pt x="4185" y="2085"/>
                  </a:cubicBezTo>
                  <a:cubicBezTo>
                    <a:pt x="4155" y="2085"/>
                    <a:pt x="4170" y="2070"/>
                    <a:pt x="4199" y="2055"/>
                  </a:cubicBezTo>
                  <a:cubicBezTo>
                    <a:pt x="4287" y="2011"/>
                    <a:pt x="4302" y="2011"/>
                    <a:pt x="4258" y="2055"/>
                  </a:cubicBezTo>
                  <a:close/>
                  <a:moveTo>
                    <a:pt x="18146" y="2129"/>
                  </a:moveTo>
                  <a:cubicBezTo>
                    <a:pt x="18117" y="2202"/>
                    <a:pt x="18029" y="2276"/>
                    <a:pt x="18029" y="2232"/>
                  </a:cubicBezTo>
                  <a:cubicBezTo>
                    <a:pt x="18029" y="2187"/>
                    <a:pt x="18117" y="2041"/>
                    <a:pt x="18161" y="2041"/>
                  </a:cubicBezTo>
                  <a:cubicBezTo>
                    <a:pt x="18190" y="2041"/>
                    <a:pt x="18190" y="2085"/>
                    <a:pt x="18161" y="2129"/>
                  </a:cubicBezTo>
                  <a:close/>
                  <a:moveTo>
                    <a:pt x="11481" y="2158"/>
                  </a:moveTo>
                  <a:cubicBezTo>
                    <a:pt x="11481" y="2187"/>
                    <a:pt x="11452" y="2202"/>
                    <a:pt x="11452" y="2202"/>
                  </a:cubicBezTo>
                  <a:cubicBezTo>
                    <a:pt x="11437" y="2187"/>
                    <a:pt x="11452" y="2158"/>
                    <a:pt x="11452" y="2143"/>
                  </a:cubicBezTo>
                  <a:cubicBezTo>
                    <a:pt x="11481" y="2070"/>
                    <a:pt x="11525" y="2085"/>
                    <a:pt x="11481" y="2158"/>
                  </a:cubicBezTo>
                  <a:close/>
                  <a:moveTo>
                    <a:pt x="4581" y="2173"/>
                  </a:moveTo>
                  <a:cubicBezTo>
                    <a:pt x="4552" y="2202"/>
                    <a:pt x="4522" y="2217"/>
                    <a:pt x="4493" y="2217"/>
                  </a:cubicBezTo>
                  <a:cubicBezTo>
                    <a:pt x="4434" y="2217"/>
                    <a:pt x="4434" y="2217"/>
                    <a:pt x="4493" y="2173"/>
                  </a:cubicBezTo>
                  <a:cubicBezTo>
                    <a:pt x="4552" y="2129"/>
                    <a:pt x="4610" y="2114"/>
                    <a:pt x="4581" y="2173"/>
                  </a:cubicBezTo>
                  <a:close/>
                  <a:moveTo>
                    <a:pt x="15871" y="2246"/>
                  </a:moveTo>
                  <a:cubicBezTo>
                    <a:pt x="15915" y="2261"/>
                    <a:pt x="15929" y="2290"/>
                    <a:pt x="15900" y="2334"/>
                  </a:cubicBezTo>
                  <a:cubicBezTo>
                    <a:pt x="15885" y="2364"/>
                    <a:pt x="15856" y="2364"/>
                    <a:pt x="15783" y="2334"/>
                  </a:cubicBezTo>
                  <a:cubicBezTo>
                    <a:pt x="15636" y="2261"/>
                    <a:pt x="15709" y="2173"/>
                    <a:pt x="15871" y="2246"/>
                  </a:cubicBezTo>
                  <a:close/>
                  <a:moveTo>
                    <a:pt x="14065" y="2393"/>
                  </a:moveTo>
                  <a:cubicBezTo>
                    <a:pt x="14036" y="2437"/>
                    <a:pt x="13992" y="2378"/>
                    <a:pt x="14036" y="2334"/>
                  </a:cubicBezTo>
                  <a:cubicBezTo>
                    <a:pt x="14065" y="2276"/>
                    <a:pt x="14065" y="2290"/>
                    <a:pt x="14080" y="2334"/>
                  </a:cubicBezTo>
                  <a:cubicBezTo>
                    <a:pt x="14080" y="2349"/>
                    <a:pt x="14080" y="2378"/>
                    <a:pt x="14065" y="2393"/>
                  </a:cubicBezTo>
                  <a:close/>
                  <a:moveTo>
                    <a:pt x="14388" y="2422"/>
                  </a:moveTo>
                  <a:cubicBezTo>
                    <a:pt x="14373" y="2452"/>
                    <a:pt x="14373" y="2437"/>
                    <a:pt x="14373" y="2393"/>
                  </a:cubicBezTo>
                  <a:cubicBezTo>
                    <a:pt x="14373" y="2349"/>
                    <a:pt x="14373" y="2334"/>
                    <a:pt x="14388" y="2349"/>
                  </a:cubicBezTo>
                  <a:cubicBezTo>
                    <a:pt x="14403" y="2364"/>
                    <a:pt x="14403" y="2393"/>
                    <a:pt x="14388" y="2422"/>
                  </a:cubicBezTo>
                  <a:close/>
                  <a:moveTo>
                    <a:pt x="5066" y="2466"/>
                  </a:moveTo>
                  <a:cubicBezTo>
                    <a:pt x="5066" y="2481"/>
                    <a:pt x="5051" y="2496"/>
                    <a:pt x="5036" y="2510"/>
                  </a:cubicBezTo>
                  <a:cubicBezTo>
                    <a:pt x="5007" y="2525"/>
                    <a:pt x="4992" y="2510"/>
                    <a:pt x="4992" y="2496"/>
                  </a:cubicBezTo>
                  <a:cubicBezTo>
                    <a:pt x="4992" y="2466"/>
                    <a:pt x="5007" y="2452"/>
                    <a:pt x="5036" y="2452"/>
                  </a:cubicBezTo>
                  <a:cubicBezTo>
                    <a:pt x="5066" y="2452"/>
                    <a:pt x="5080" y="2466"/>
                    <a:pt x="5080" y="2466"/>
                  </a:cubicBezTo>
                  <a:close/>
                  <a:moveTo>
                    <a:pt x="14476" y="2525"/>
                  </a:moveTo>
                  <a:cubicBezTo>
                    <a:pt x="14476" y="2554"/>
                    <a:pt x="14461" y="2569"/>
                    <a:pt x="14432" y="2569"/>
                  </a:cubicBezTo>
                  <a:cubicBezTo>
                    <a:pt x="14417" y="2569"/>
                    <a:pt x="14403" y="2554"/>
                    <a:pt x="14417" y="2525"/>
                  </a:cubicBezTo>
                  <a:cubicBezTo>
                    <a:pt x="14432" y="2510"/>
                    <a:pt x="14447" y="2496"/>
                    <a:pt x="14461" y="2496"/>
                  </a:cubicBezTo>
                  <a:cubicBezTo>
                    <a:pt x="14461" y="2496"/>
                    <a:pt x="14476" y="2510"/>
                    <a:pt x="14476" y="2525"/>
                  </a:cubicBezTo>
                  <a:close/>
                  <a:moveTo>
                    <a:pt x="2452" y="2701"/>
                  </a:moveTo>
                  <a:cubicBezTo>
                    <a:pt x="2438" y="2731"/>
                    <a:pt x="2423" y="2745"/>
                    <a:pt x="2394" y="2760"/>
                  </a:cubicBezTo>
                  <a:cubicBezTo>
                    <a:pt x="2364" y="2760"/>
                    <a:pt x="2350" y="2760"/>
                    <a:pt x="2364" y="2716"/>
                  </a:cubicBezTo>
                  <a:cubicBezTo>
                    <a:pt x="2394" y="2643"/>
                    <a:pt x="2482" y="2628"/>
                    <a:pt x="2467" y="2701"/>
                  </a:cubicBezTo>
                  <a:close/>
                  <a:moveTo>
                    <a:pt x="5271" y="2701"/>
                  </a:moveTo>
                  <a:cubicBezTo>
                    <a:pt x="5271" y="2716"/>
                    <a:pt x="5256" y="2731"/>
                    <a:pt x="5227" y="2745"/>
                  </a:cubicBezTo>
                  <a:cubicBezTo>
                    <a:pt x="5212" y="2760"/>
                    <a:pt x="5198" y="2745"/>
                    <a:pt x="5198" y="2731"/>
                  </a:cubicBezTo>
                  <a:cubicBezTo>
                    <a:pt x="5198" y="2701"/>
                    <a:pt x="5212" y="2687"/>
                    <a:pt x="5227" y="2687"/>
                  </a:cubicBezTo>
                  <a:cubicBezTo>
                    <a:pt x="5256" y="2687"/>
                    <a:pt x="5271" y="2701"/>
                    <a:pt x="5271" y="2701"/>
                  </a:cubicBezTo>
                  <a:close/>
                  <a:moveTo>
                    <a:pt x="14711" y="2745"/>
                  </a:moveTo>
                  <a:cubicBezTo>
                    <a:pt x="14682" y="2760"/>
                    <a:pt x="14652" y="2760"/>
                    <a:pt x="14623" y="2745"/>
                  </a:cubicBezTo>
                  <a:cubicBezTo>
                    <a:pt x="14594" y="2731"/>
                    <a:pt x="14608" y="2716"/>
                    <a:pt x="14652" y="2716"/>
                  </a:cubicBezTo>
                  <a:cubicBezTo>
                    <a:pt x="14696" y="2716"/>
                    <a:pt x="14726" y="2745"/>
                    <a:pt x="14711" y="2745"/>
                  </a:cubicBezTo>
                  <a:close/>
                  <a:moveTo>
                    <a:pt x="6548" y="2819"/>
                  </a:moveTo>
                  <a:cubicBezTo>
                    <a:pt x="6563" y="2848"/>
                    <a:pt x="6548" y="2877"/>
                    <a:pt x="6534" y="2863"/>
                  </a:cubicBezTo>
                  <a:cubicBezTo>
                    <a:pt x="6519" y="2848"/>
                    <a:pt x="6490" y="2819"/>
                    <a:pt x="6490" y="2789"/>
                  </a:cubicBezTo>
                  <a:cubicBezTo>
                    <a:pt x="6490" y="2745"/>
                    <a:pt x="6519" y="2745"/>
                    <a:pt x="6548" y="2819"/>
                  </a:cubicBezTo>
                  <a:close/>
                  <a:moveTo>
                    <a:pt x="10086" y="2936"/>
                  </a:moveTo>
                  <a:cubicBezTo>
                    <a:pt x="10086" y="2995"/>
                    <a:pt x="10072" y="3039"/>
                    <a:pt x="10057" y="3024"/>
                  </a:cubicBezTo>
                  <a:cubicBezTo>
                    <a:pt x="10028" y="2995"/>
                    <a:pt x="10013" y="2951"/>
                    <a:pt x="10013" y="2922"/>
                  </a:cubicBezTo>
                  <a:cubicBezTo>
                    <a:pt x="10013" y="2877"/>
                    <a:pt x="10028" y="2833"/>
                    <a:pt x="10057" y="2833"/>
                  </a:cubicBezTo>
                  <a:cubicBezTo>
                    <a:pt x="10072" y="2833"/>
                    <a:pt x="10101" y="2892"/>
                    <a:pt x="10101" y="2951"/>
                  </a:cubicBezTo>
                  <a:close/>
                  <a:moveTo>
                    <a:pt x="4919" y="2922"/>
                  </a:moveTo>
                  <a:cubicBezTo>
                    <a:pt x="4919" y="2936"/>
                    <a:pt x="4889" y="2951"/>
                    <a:pt x="4845" y="2951"/>
                  </a:cubicBezTo>
                  <a:cubicBezTo>
                    <a:pt x="4816" y="2951"/>
                    <a:pt x="4801" y="2936"/>
                    <a:pt x="4816" y="2922"/>
                  </a:cubicBezTo>
                  <a:cubicBezTo>
                    <a:pt x="4831" y="2892"/>
                    <a:pt x="4845" y="2877"/>
                    <a:pt x="4875" y="2877"/>
                  </a:cubicBezTo>
                  <a:cubicBezTo>
                    <a:pt x="4904" y="2877"/>
                    <a:pt x="4919" y="2907"/>
                    <a:pt x="4919" y="2922"/>
                  </a:cubicBezTo>
                  <a:close/>
                  <a:moveTo>
                    <a:pt x="2746" y="2951"/>
                  </a:moveTo>
                  <a:cubicBezTo>
                    <a:pt x="2746" y="2980"/>
                    <a:pt x="2731" y="2995"/>
                    <a:pt x="2702" y="2995"/>
                  </a:cubicBezTo>
                  <a:cubicBezTo>
                    <a:pt x="2687" y="2995"/>
                    <a:pt x="2658" y="2980"/>
                    <a:pt x="2658" y="2951"/>
                  </a:cubicBezTo>
                  <a:cubicBezTo>
                    <a:pt x="2658" y="2936"/>
                    <a:pt x="2687" y="2922"/>
                    <a:pt x="2702" y="2922"/>
                  </a:cubicBezTo>
                  <a:cubicBezTo>
                    <a:pt x="2731" y="2907"/>
                    <a:pt x="2761" y="2936"/>
                    <a:pt x="2746" y="2966"/>
                  </a:cubicBezTo>
                  <a:close/>
                  <a:moveTo>
                    <a:pt x="6798" y="2995"/>
                  </a:moveTo>
                  <a:cubicBezTo>
                    <a:pt x="6798" y="3024"/>
                    <a:pt x="6798" y="3039"/>
                    <a:pt x="6769" y="3039"/>
                  </a:cubicBezTo>
                  <a:cubicBezTo>
                    <a:pt x="6754" y="3039"/>
                    <a:pt x="6739" y="3024"/>
                    <a:pt x="6739" y="2995"/>
                  </a:cubicBezTo>
                  <a:cubicBezTo>
                    <a:pt x="6739" y="2980"/>
                    <a:pt x="6739" y="2951"/>
                    <a:pt x="6754" y="2951"/>
                  </a:cubicBezTo>
                  <a:cubicBezTo>
                    <a:pt x="6769" y="2951"/>
                    <a:pt x="6783" y="2980"/>
                    <a:pt x="6798" y="3010"/>
                  </a:cubicBezTo>
                  <a:close/>
                  <a:moveTo>
                    <a:pt x="15195" y="2995"/>
                  </a:moveTo>
                  <a:cubicBezTo>
                    <a:pt x="15195" y="3024"/>
                    <a:pt x="15181" y="3054"/>
                    <a:pt x="15151" y="3054"/>
                  </a:cubicBezTo>
                  <a:cubicBezTo>
                    <a:pt x="15137" y="3068"/>
                    <a:pt x="15107" y="3054"/>
                    <a:pt x="15107" y="3024"/>
                  </a:cubicBezTo>
                  <a:cubicBezTo>
                    <a:pt x="15107" y="2995"/>
                    <a:pt x="15137" y="2966"/>
                    <a:pt x="15151" y="2966"/>
                  </a:cubicBezTo>
                  <a:cubicBezTo>
                    <a:pt x="15181" y="2951"/>
                    <a:pt x="15195" y="2980"/>
                    <a:pt x="15195" y="2995"/>
                  </a:cubicBezTo>
                  <a:close/>
                  <a:moveTo>
                    <a:pt x="2129" y="3274"/>
                  </a:moveTo>
                  <a:cubicBezTo>
                    <a:pt x="2071" y="3303"/>
                    <a:pt x="2056" y="3303"/>
                    <a:pt x="2041" y="3274"/>
                  </a:cubicBezTo>
                  <a:cubicBezTo>
                    <a:pt x="2027" y="3230"/>
                    <a:pt x="2115" y="3156"/>
                    <a:pt x="2173" y="3186"/>
                  </a:cubicBezTo>
                  <a:cubicBezTo>
                    <a:pt x="2188" y="3200"/>
                    <a:pt x="2173" y="3244"/>
                    <a:pt x="2129" y="3274"/>
                  </a:cubicBezTo>
                  <a:close/>
                  <a:moveTo>
                    <a:pt x="10175" y="3244"/>
                  </a:moveTo>
                  <a:cubicBezTo>
                    <a:pt x="10116" y="3362"/>
                    <a:pt x="10072" y="3362"/>
                    <a:pt x="10086" y="3259"/>
                  </a:cubicBezTo>
                  <a:cubicBezTo>
                    <a:pt x="10086" y="3200"/>
                    <a:pt x="10130" y="3156"/>
                    <a:pt x="10160" y="3156"/>
                  </a:cubicBezTo>
                  <a:cubicBezTo>
                    <a:pt x="10189" y="3156"/>
                    <a:pt x="10204" y="3186"/>
                    <a:pt x="10175" y="3244"/>
                  </a:cubicBezTo>
                  <a:close/>
                  <a:moveTo>
                    <a:pt x="2819" y="3289"/>
                  </a:moveTo>
                  <a:cubicBezTo>
                    <a:pt x="2790" y="3318"/>
                    <a:pt x="2761" y="3347"/>
                    <a:pt x="2761" y="3347"/>
                  </a:cubicBezTo>
                  <a:cubicBezTo>
                    <a:pt x="2761" y="3333"/>
                    <a:pt x="2790" y="3200"/>
                    <a:pt x="2834" y="3200"/>
                  </a:cubicBezTo>
                  <a:cubicBezTo>
                    <a:pt x="2863" y="3200"/>
                    <a:pt x="2849" y="3244"/>
                    <a:pt x="2819" y="3289"/>
                  </a:cubicBezTo>
                  <a:close/>
                  <a:moveTo>
                    <a:pt x="10718" y="3289"/>
                  </a:moveTo>
                  <a:cubicBezTo>
                    <a:pt x="10703" y="3318"/>
                    <a:pt x="10703" y="3303"/>
                    <a:pt x="10703" y="3259"/>
                  </a:cubicBezTo>
                  <a:cubicBezTo>
                    <a:pt x="10703" y="3215"/>
                    <a:pt x="10703" y="3186"/>
                    <a:pt x="10718" y="3200"/>
                  </a:cubicBezTo>
                  <a:cubicBezTo>
                    <a:pt x="10732" y="3230"/>
                    <a:pt x="10732" y="3259"/>
                    <a:pt x="10718" y="3289"/>
                  </a:cubicBezTo>
                  <a:close/>
                  <a:moveTo>
                    <a:pt x="5036" y="3391"/>
                  </a:moveTo>
                  <a:cubicBezTo>
                    <a:pt x="5036" y="3421"/>
                    <a:pt x="5022" y="3435"/>
                    <a:pt x="5007" y="3435"/>
                  </a:cubicBezTo>
                  <a:cubicBezTo>
                    <a:pt x="4992" y="3435"/>
                    <a:pt x="4977" y="3406"/>
                    <a:pt x="4977" y="3377"/>
                  </a:cubicBezTo>
                  <a:cubicBezTo>
                    <a:pt x="4977" y="3333"/>
                    <a:pt x="4992" y="3333"/>
                    <a:pt x="5007" y="3333"/>
                  </a:cubicBezTo>
                  <a:cubicBezTo>
                    <a:pt x="5022" y="3347"/>
                    <a:pt x="5036" y="3377"/>
                    <a:pt x="5036" y="3406"/>
                  </a:cubicBezTo>
                  <a:close/>
                  <a:moveTo>
                    <a:pt x="1704" y="3435"/>
                  </a:moveTo>
                  <a:cubicBezTo>
                    <a:pt x="1777" y="3523"/>
                    <a:pt x="1777" y="3523"/>
                    <a:pt x="1689" y="3479"/>
                  </a:cubicBezTo>
                  <a:cubicBezTo>
                    <a:pt x="1645" y="3450"/>
                    <a:pt x="1601" y="3406"/>
                    <a:pt x="1601" y="3391"/>
                  </a:cubicBezTo>
                  <a:cubicBezTo>
                    <a:pt x="1601" y="3347"/>
                    <a:pt x="1616" y="3347"/>
                    <a:pt x="1704" y="3450"/>
                  </a:cubicBezTo>
                  <a:close/>
                  <a:moveTo>
                    <a:pt x="9896" y="3362"/>
                  </a:moveTo>
                  <a:cubicBezTo>
                    <a:pt x="9896" y="3377"/>
                    <a:pt x="9881" y="3406"/>
                    <a:pt x="9866" y="3406"/>
                  </a:cubicBezTo>
                  <a:cubicBezTo>
                    <a:pt x="9837" y="3421"/>
                    <a:pt x="9822" y="3406"/>
                    <a:pt x="9822" y="3391"/>
                  </a:cubicBezTo>
                  <a:cubicBezTo>
                    <a:pt x="9822" y="3377"/>
                    <a:pt x="9837" y="3347"/>
                    <a:pt x="9866" y="3347"/>
                  </a:cubicBezTo>
                  <a:cubicBezTo>
                    <a:pt x="9881" y="3362"/>
                    <a:pt x="9896" y="3362"/>
                    <a:pt x="9896" y="3377"/>
                  </a:cubicBezTo>
                  <a:close/>
                  <a:moveTo>
                    <a:pt x="9514" y="3553"/>
                  </a:moveTo>
                  <a:cubicBezTo>
                    <a:pt x="9485" y="3582"/>
                    <a:pt x="9470" y="3582"/>
                    <a:pt x="9470" y="3553"/>
                  </a:cubicBezTo>
                  <a:cubicBezTo>
                    <a:pt x="9470" y="3494"/>
                    <a:pt x="9514" y="3450"/>
                    <a:pt x="9543" y="3479"/>
                  </a:cubicBezTo>
                  <a:cubicBezTo>
                    <a:pt x="9573" y="3509"/>
                    <a:pt x="9529" y="3538"/>
                    <a:pt x="9514" y="3567"/>
                  </a:cubicBezTo>
                  <a:close/>
                  <a:moveTo>
                    <a:pt x="5022" y="3670"/>
                  </a:moveTo>
                  <a:cubicBezTo>
                    <a:pt x="4977" y="3744"/>
                    <a:pt x="4963" y="3744"/>
                    <a:pt x="4963" y="3685"/>
                  </a:cubicBezTo>
                  <a:cubicBezTo>
                    <a:pt x="4963" y="3626"/>
                    <a:pt x="4948" y="3626"/>
                    <a:pt x="4919" y="3626"/>
                  </a:cubicBezTo>
                  <a:cubicBezTo>
                    <a:pt x="4889" y="3626"/>
                    <a:pt x="4904" y="3597"/>
                    <a:pt x="4948" y="3567"/>
                  </a:cubicBezTo>
                  <a:cubicBezTo>
                    <a:pt x="5051" y="3494"/>
                    <a:pt x="5110" y="3553"/>
                    <a:pt x="5022" y="3670"/>
                  </a:cubicBezTo>
                  <a:close/>
                  <a:moveTo>
                    <a:pt x="13830" y="3626"/>
                  </a:moveTo>
                  <a:cubicBezTo>
                    <a:pt x="13845" y="3641"/>
                    <a:pt x="13830" y="3656"/>
                    <a:pt x="13815" y="3656"/>
                  </a:cubicBezTo>
                  <a:cubicBezTo>
                    <a:pt x="13786" y="3656"/>
                    <a:pt x="13771" y="3641"/>
                    <a:pt x="13757" y="3626"/>
                  </a:cubicBezTo>
                  <a:cubicBezTo>
                    <a:pt x="13742" y="3597"/>
                    <a:pt x="13757" y="3582"/>
                    <a:pt x="13771" y="3582"/>
                  </a:cubicBezTo>
                  <a:cubicBezTo>
                    <a:pt x="13801" y="3582"/>
                    <a:pt x="13815" y="3612"/>
                    <a:pt x="13830" y="3641"/>
                  </a:cubicBezTo>
                  <a:close/>
                  <a:moveTo>
                    <a:pt x="2188" y="3685"/>
                  </a:moveTo>
                  <a:cubicBezTo>
                    <a:pt x="2173" y="3700"/>
                    <a:pt x="2159" y="3729"/>
                    <a:pt x="2129" y="3744"/>
                  </a:cubicBezTo>
                  <a:cubicBezTo>
                    <a:pt x="2085" y="3788"/>
                    <a:pt x="2071" y="3788"/>
                    <a:pt x="2100" y="3729"/>
                  </a:cubicBezTo>
                  <a:cubicBezTo>
                    <a:pt x="2115" y="3670"/>
                    <a:pt x="2188" y="3656"/>
                    <a:pt x="2188" y="3700"/>
                  </a:cubicBezTo>
                  <a:close/>
                  <a:moveTo>
                    <a:pt x="19071" y="3700"/>
                  </a:moveTo>
                  <a:cubicBezTo>
                    <a:pt x="19071" y="3744"/>
                    <a:pt x="18998" y="3802"/>
                    <a:pt x="18968" y="3773"/>
                  </a:cubicBezTo>
                  <a:cubicBezTo>
                    <a:pt x="18939" y="3744"/>
                    <a:pt x="18998" y="3656"/>
                    <a:pt x="19042" y="3656"/>
                  </a:cubicBezTo>
                  <a:cubicBezTo>
                    <a:pt x="19057" y="3670"/>
                    <a:pt x="19071" y="3685"/>
                    <a:pt x="19071" y="3714"/>
                  </a:cubicBezTo>
                  <a:close/>
                  <a:moveTo>
                    <a:pt x="6269" y="3744"/>
                  </a:moveTo>
                  <a:cubicBezTo>
                    <a:pt x="6269" y="3758"/>
                    <a:pt x="6255" y="3788"/>
                    <a:pt x="6225" y="3788"/>
                  </a:cubicBezTo>
                  <a:cubicBezTo>
                    <a:pt x="6211" y="3788"/>
                    <a:pt x="6196" y="3758"/>
                    <a:pt x="6211" y="3744"/>
                  </a:cubicBezTo>
                  <a:cubicBezTo>
                    <a:pt x="6225" y="3714"/>
                    <a:pt x="6240" y="3700"/>
                    <a:pt x="6255" y="3700"/>
                  </a:cubicBezTo>
                  <a:cubicBezTo>
                    <a:pt x="6269" y="3700"/>
                    <a:pt x="6255" y="3729"/>
                    <a:pt x="6255" y="3758"/>
                  </a:cubicBezTo>
                  <a:close/>
                  <a:moveTo>
                    <a:pt x="5917" y="3846"/>
                  </a:moveTo>
                  <a:cubicBezTo>
                    <a:pt x="5917" y="3920"/>
                    <a:pt x="5888" y="3934"/>
                    <a:pt x="5844" y="3890"/>
                  </a:cubicBezTo>
                  <a:cubicBezTo>
                    <a:pt x="5814" y="3861"/>
                    <a:pt x="5785" y="3861"/>
                    <a:pt x="5741" y="3890"/>
                  </a:cubicBezTo>
                  <a:cubicBezTo>
                    <a:pt x="5697" y="3920"/>
                    <a:pt x="5682" y="3934"/>
                    <a:pt x="5682" y="3890"/>
                  </a:cubicBezTo>
                  <a:cubicBezTo>
                    <a:pt x="5682" y="3876"/>
                    <a:pt x="5697" y="3846"/>
                    <a:pt x="5712" y="3846"/>
                  </a:cubicBezTo>
                  <a:cubicBezTo>
                    <a:pt x="5741" y="3846"/>
                    <a:pt x="5756" y="3832"/>
                    <a:pt x="5756" y="3788"/>
                  </a:cubicBezTo>
                  <a:cubicBezTo>
                    <a:pt x="5756" y="3758"/>
                    <a:pt x="5800" y="3729"/>
                    <a:pt x="5844" y="3729"/>
                  </a:cubicBezTo>
                  <a:cubicBezTo>
                    <a:pt x="5902" y="3729"/>
                    <a:pt x="5932" y="3773"/>
                    <a:pt x="5917" y="3861"/>
                  </a:cubicBezTo>
                  <a:close/>
                  <a:moveTo>
                    <a:pt x="14271" y="3861"/>
                  </a:moveTo>
                  <a:cubicBezTo>
                    <a:pt x="14256" y="3905"/>
                    <a:pt x="14094" y="3861"/>
                    <a:pt x="14094" y="3817"/>
                  </a:cubicBezTo>
                  <a:cubicBezTo>
                    <a:pt x="14094" y="3773"/>
                    <a:pt x="14138" y="3802"/>
                    <a:pt x="14182" y="3817"/>
                  </a:cubicBezTo>
                  <a:cubicBezTo>
                    <a:pt x="14241" y="3846"/>
                    <a:pt x="14271" y="3861"/>
                    <a:pt x="14271" y="3876"/>
                  </a:cubicBezTo>
                  <a:close/>
                  <a:moveTo>
                    <a:pt x="14770" y="3979"/>
                  </a:moveTo>
                  <a:cubicBezTo>
                    <a:pt x="14770" y="3993"/>
                    <a:pt x="14755" y="4008"/>
                    <a:pt x="14726" y="4023"/>
                  </a:cubicBezTo>
                  <a:cubicBezTo>
                    <a:pt x="14711" y="4008"/>
                    <a:pt x="14682" y="3993"/>
                    <a:pt x="14667" y="3979"/>
                  </a:cubicBezTo>
                  <a:cubicBezTo>
                    <a:pt x="14652" y="3949"/>
                    <a:pt x="14667" y="3934"/>
                    <a:pt x="14696" y="3934"/>
                  </a:cubicBezTo>
                  <a:cubicBezTo>
                    <a:pt x="14740" y="3934"/>
                    <a:pt x="14755" y="3964"/>
                    <a:pt x="14755" y="3993"/>
                  </a:cubicBezTo>
                  <a:close/>
                  <a:moveTo>
                    <a:pt x="6108" y="4140"/>
                  </a:moveTo>
                  <a:cubicBezTo>
                    <a:pt x="6108" y="4184"/>
                    <a:pt x="6005" y="4184"/>
                    <a:pt x="5976" y="4140"/>
                  </a:cubicBezTo>
                  <a:cubicBezTo>
                    <a:pt x="5961" y="4125"/>
                    <a:pt x="5961" y="4096"/>
                    <a:pt x="5976" y="4081"/>
                  </a:cubicBezTo>
                  <a:cubicBezTo>
                    <a:pt x="6005" y="4067"/>
                    <a:pt x="6108" y="4111"/>
                    <a:pt x="6108" y="4155"/>
                  </a:cubicBezTo>
                  <a:close/>
                  <a:moveTo>
                    <a:pt x="1924" y="4140"/>
                  </a:moveTo>
                  <a:cubicBezTo>
                    <a:pt x="1924" y="4155"/>
                    <a:pt x="1894" y="4184"/>
                    <a:pt x="1865" y="4184"/>
                  </a:cubicBezTo>
                  <a:cubicBezTo>
                    <a:pt x="1821" y="4184"/>
                    <a:pt x="1806" y="4155"/>
                    <a:pt x="1821" y="4140"/>
                  </a:cubicBezTo>
                  <a:cubicBezTo>
                    <a:pt x="1836" y="4111"/>
                    <a:pt x="1865" y="4096"/>
                    <a:pt x="1894" y="4096"/>
                  </a:cubicBezTo>
                  <a:cubicBezTo>
                    <a:pt x="1909" y="4111"/>
                    <a:pt x="1924" y="4125"/>
                    <a:pt x="1909" y="4155"/>
                  </a:cubicBezTo>
                  <a:close/>
                  <a:moveTo>
                    <a:pt x="1601" y="4169"/>
                  </a:moveTo>
                  <a:cubicBezTo>
                    <a:pt x="1572" y="4184"/>
                    <a:pt x="1542" y="4184"/>
                    <a:pt x="1513" y="4169"/>
                  </a:cubicBezTo>
                  <a:cubicBezTo>
                    <a:pt x="1483" y="4155"/>
                    <a:pt x="1498" y="4140"/>
                    <a:pt x="1542" y="4140"/>
                  </a:cubicBezTo>
                  <a:cubicBezTo>
                    <a:pt x="1586" y="4140"/>
                    <a:pt x="1601" y="4169"/>
                    <a:pt x="1572" y="4169"/>
                  </a:cubicBezTo>
                  <a:close/>
                  <a:moveTo>
                    <a:pt x="14373" y="4184"/>
                  </a:moveTo>
                  <a:cubicBezTo>
                    <a:pt x="14373" y="4199"/>
                    <a:pt x="14373" y="4213"/>
                    <a:pt x="14359" y="4213"/>
                  </a:cubicBezTo>
                  <a:cubicBezTo>
                    <a:pt x="14344" y="4213"/>
                    <a:pt x="14329" y="4199"/>
                    <a:pt x="14315" y="4184"/>
                  </a:cubicBezTo>
                  <a:cubicBezTo>
                    <a:pt x="14300" y="4155"/>
                    <a:pt x="14315" y="4140"/>
                    <a:pt x="14329" y="4140"/>
                  </a:cubicBezTo>
                  <a:cubicBezTo>
                    <a:pt x="14359" y="4140"/>
                    <a:pt x="14373" y="4169"/>
                    <a:pt x="14359" y="4184"/>
                  </a:cubicBezTo>
                  <a:close/>
                  <a:moveTo>
                    <a:pt x="9470" y="4243"/>
                  </a:moveTo>
                  <a:cubicBezTo>
                    <a:pt x="9470" y="4272"/>
                    <a:pt x="9455" y="4287"/>
                    <a:pt x="9426" y="4287"/>
                  </a:cubicBezTo>
                  <a:cubicBezTo>
                    <a:pt x="9411" y="4272"/>
                    <a:pt x="9396" y="4243"/>
                    <a:pt x="9411" y="4213"/>
                  </a:cubicBezTo>
                  <a:cubicBezTo>
                    <a:pt x="9440" y="4169"/>
                    <a:pt x="9470" y="4184"/>
                    <a:pt x="9470" y="4257"/>
                  </a:cubicBezTo>
                  <a:close/>
                  <a:moveTo>
                    <a:pt x="1836" y="4404"/>
                  </a:moveTo>
                  <a:cubicBezTo>
                    <a:pt x="1777" y="4478"/>
                    <a:pt x="1718" y="4434"/>
                    <a:pt x="1718" y="4316"/>
                  </a:cubicBezTo>
                  <a:cubicBezTo>
                    <a:pt x="1718" y="4199"/>
                    <a:pt x="1718" y="4228"/>
                    <a:pt x="1792" y="4287"/>
                  </a:cubicBezTo>
                  <a:cubicBezTo>
                    <a:pt x="1865" y="4346"/>
                    <a:pt x="1850" y="4390"/>
                    <a:pt x="1821" y="4419"/>
                  </a:cubicBezTo>
                  <a:close/>
                  <a:moveTo>
                    <a:pt x="18469" y="4257"/>
                  </a:moveTo>
                  <a:cubicBezTo>
                    <a:pt x="18469" y="4287"/>
                    <a:pt x="18455" y="4302"/>
                    <a:pt x="18411" y="4302"/>
                  </a:cubicBezTo>
                  <a:cubicBezTo>
                    <a:pt x="18352" y="4302"/>
                    <a:pt x="18337" y="4287"/>
                    <a:pt x="18352" y="4257"/>
                  </a:cubicBezTo>
                  <a:cubicBezTo>
                    <a:pt x="18352" y="4243"/>
                    <a:pt x="18381" y="4228"/>
                    <a:pt x="18411" y="4213"/>
                  </a:cubicBezTo>
                  <a:cubicBezTo>
                    <a:pt x="18425" y="4228"/>
                    <a:pt x="18455" y="4243"/>
                    <a:pt x="18455" y="4272"/>
                  </a:cubicBezTo>
                  <a:close/>
                  <a:moveTo>
                    <a:pt x="5095" y="4316"/>
                  </a:moveTo>
                  <a:cubicBezTo>
                    <a:pt x="5124" y="4375"/>
                    <a:pt x="5110" y="4390"/>
                    <a:pt x="5066" y="4346"/>
                  </a:cubicBezTo>
                  <a:cubicBezTo>
                    <a:pt x="5007" y="4302"/>
                    <a:pt x="4992" y="4257"/>
                    <a:pt x="5036" y="4257"/>
                  </a:cubicBezTo>
                  <a:cubicBezTo>
                    <a:pt x="5051" y="4272"/>
                    <a:pt x="5080" y="4302"/>
                    <a:pt x="5095" y="4331"/>
                  </a:cubicBezTo>
                  <a:close/>
                  <a:moveTo>
                    <a:pt x="1102" y="4742"/>
                  </a:moveTo>
                  <a:cubicBezTo>
                    <a:pt x="1072" y="4771"/>
                    <a:pt x="1058" y="4771"/>
                    <a:pt x="1058" y="4742"/>
                  </a:cubicBezTo>
                  <a:cubicBezTo>
                    <a:pt x="1058" y="4683"/>
                    <a:pt x="1102" y="4639"/>
                    <a:pt x="1131" y="4669"/>
                  </a:cubicBezTo>
                  <a:cubicBezTo>
                    <a:pt x="1160" y="4698"/>
                    <a:pt x="1116" y="4727"/>
                    <a:pt x="1087" y="4757"/>
                  </a:cubicBezTo>
                  <a:close/>
                  <a:moveTo>
                    <a:pt x="18880" y="4889"/>
                  </a:moveTo>
                  <a:cubicBezTo>
                    <a:pt x="18880" y="4918"/>
                    <a:pt x="18866" y="4933"/>
                    <a:pt x="18836" y="4933"/>
                  </a:cubicBezTo>
                  <a:cubicBezTo>
                    <a:pt x="18822" y="4933"/>
                    <a:pt x="18807" y="4918"/>
                    <a:pt x="18807" y="4889"/>
                  </a:cubicBezTo>
                  <a:cubicBezTo>
                    <a:pt x="18807" y="4874"/>
                    <a:pt x="18822" y="4874"/>
                    <a:pt x="18822" y="4874"/>
                  </a:cubicBezTo>
                  <a:cubicBezTo>
                    <a:pt x="18851" y="4859"/>
                    <a:pt x="18866" y="4874"/>
                    <a:pt x="18866" y="4903"/>
                  </a:cubicBezTo>
                  <a:close/>
                  <a:moveTo>
                    <a:pt x="1175" y="4992"/>
                  </a:moveTo>
                  <a:cubicBezTo>
                    <a:pt x="1175" y="5021"/>
                    <a:pt x="1160" y="5050"/>
                    <a:pt x="1131" y="5065"/>
                  </a:cubicBezTo>
                  <a:cubicBezTo>
                    <a:pt x="1116" y="5080"/>
                    <a:pt x="1087" y="5065"/>
                    <a:pt x="1087" y="5021"/>
                  </a:cubicBezTo>
                  <a:cubicBezTo>
                    <a:pt x="1087" y="4977"/>
                    <a:pt x="1116" y="4933"/>
                    <a:pt x="1131" y="4933"/>
                  </a:cubicBezTo>
                  <a:cubicBezTo>
                    <a:pt x="1146" y="4933"/>
                    <a:pt x="1160" y="4962"/>
                    <a:pt x="1160" y="4992"/>
                  </a:cubicBezTo>
                  <a:close/>
                  <a:moveTo>
                    <a:pt x="10248" y="4992"/>
                  </a:moveTo>
                  <a:cubicBezTo>
                    <a:pt x="10248" y="5021"/>
                    <a:pt x="10233" y="5036"/>
                    <a:pt x="10219" y="5021"/>
                  </a:cubicBezTo>
                  <a:cubicBezTo>
                    <a:pt x="10189" y="5006"/>
                    <a:pt x="10189" y="4977"/>
                    <a:pt x="10204" y="4962"/>
                  </a:cubicBezTo>
                  <a:cubicBezTo>
                    <a:pt x="10233" y="4933"/>
                    <a:pt x="10248" y="4933"/>
                    <a:pt x="10248" y="5006"/>
                  </a:cubicBezTo>
                  <a:close/>
                  <a:moveTo>
                    <a:pt x="18205" y="5021"/>
                  </a:moveTo>
                  <a:cubicBezTo>
                    <a:pt x="18205" y="5065"/>
                    <a:pt x="18088" y="5036"/>
                    <a:pt x="18058" y="4977"/>
                  </a:cubicBezTo>
                  <a:cubicBezTo>
                    <a:pt x="18044" y="4947"/>
                    <a:pt x="18073" y="4947"/>
                    <a:pt x="18117" y="4962"/>
                  </a:cubicBezTo>
                  <a:cubicBezTo>
                    <a:pt x="18176" y="4962"/>
                    <a:pt x="18205" y="5006"/>
                    <a:pt x="18205" y="5036"/>
                  </a:cubicBezTo>
                  <a:close/>
                  <a:moveTo>
                    <a:pt x="10468" y="5094"/>
                  </a:moveTo>
                  <a:cubicBezTo>
                    <a:pt x="10380" y="5124"/>
                    <a:pt x="10380" y="5109"/>
                    <a:pt x="10409" y="5036"/>
                  </a:cubicBezTo>
                  <a:cubicBezTo>
                    <a:pt x="10424" y="4977"/>
                    <a:pt x="10439" y="4977"/>
                    <a:pt x="10483" y="5021"/>
                  </a:cubicBezTo>
                  <a:cubicBezTo>
                    <a:pt x="10542" y="5050"/>
                    <a:pt x="10527" y="5080"/>
                    <a:pt x="10468" y="5109"/>
                  </a:cubicBezTo>
                  <a:close/>
                  <a:moveTo>
                    <a:pt x="9426" y="5065"/>
                  </a:moveTo>
                  <a:cubicBezTo>
                    <a:pt x="9426" y="5065"/>
                    <a:pt x="9411" y="5080"/>
                    <a:pt x="9367" y="5080"/>
                  </a:cubicBezTo>
                  <a:cubicBezTo>
                    <a:pt x="9338" y="5080"/>
                    <a:pt x="9308" y="5065"/>
                    <a:pt x="9308" y="5050"/>
                  </a:cubicBezTo>
                  <a:cubicBezTo>
                    <a:pt x="9308" y="5021"/>
                    <a:pt x="9338" y="5021"/>
                    <a:pt x="9367" y="5036"/>
                  </a:cubicBezTo>
                  <a:cubicBezTo>
                    <a:pt x="9411" y="5036"/>
                    <a:pt x="9426" y="5080"/>
                    <a:pt x="9426" y="5080"/>
                  </a:cubicBezTo>
                  <a:close/>
                  <a:moveTo>
                    <a:pt x="5653" y="5359"/>
                  </a:moveTo>
                  <a:cubicBezTo>
                    <a:pt x="5623" y="5388"/>
                    <a:pt x="5565" y="5300"/>
                    <a:pt x="5565" y="5212"/>
                  </a:cubicBezTo>
                  <a:lnTo>
                    <a:pt x="5565" y="5109"/>
                  </a:lnTo>
                  <a:lnTo>
                    <a:pt x="5609" y="5226"/>
                  </a:lnTo>
                  <a:cubicBezTo>
                    <a:pt x="5638" y="5300"/>
                    <a:pt x="5653" y="5359"/>
                    <a:pt x="5653" y="5373"/>
                  </a:cubicBezTo>
                  <a:close/>
                  <a:moveTo>
                    <a:pt x="18924" y="5226"/>
                  </a:moveTo>
                  <a:cubicBezTo>
                    <a:pt x="18924" y="5256"/>
                    <a:pt x="18910" y="5285"/>
                    <a:pt x="18880" y="5285"/>
                  </a:cubicBezTo>
                  <a:cubicBezTo>
                    <a:pt x="18851" y="5285"/>
                    <a:pt x="18851" y="5256"/>
                    <a:pt x="18866" y="5226"/>
                  </a:cubicBezTo>
                  <a:cubicBezTo>
                    <a:pt x="18880" y="5197"/>
                    <a:pt x="18895" y="5168"/>
                    <a:pt x="18910" y="5168"/>
                  </a:cubicBezTo>
                  <a:cubicBezTo>
                    <a:pt x="18910" y="5168"/>
                    <a:pt x="18910" y="5212"/>
                    <a:pt x="18910" y="5241"/>
                  </a:cubicBezTo>
                  <a:close/>
                  <a:moveTo>
                    <a:pt x="1249" y="5270"/>
                  </a:moveTo>
                  <a:cubicBezTo>
                    <a:pt x="1234" y="5314"/>
                    <a:pt x="1087" y="5329"/>
                    <a:pt x="1087" y="5285"/>
                  </a:cubicBezTo>
                  <a:cubicBezTo>
                    <a:pt x="1087" y="5241"/>
                    <a:pt x="1131" y="5212"/>
                    <a:pt x="1204" y="5226"/>
                  </a:cubicBezTo>
                  <a:cubicBezTo>
                    <a:pt x="1234" y="5241"/>
                    <a:pt x="1249" y="5256"/>
                    <a:pt x="1249" y="5270"/>
                  </a:cubicBezTo>
                  <a:close/>
                  <a:moveTo>
                    <a:pt x="10160" y="5476"/>
                  </a:moveTo>
                  <a:cubicBezTo>
                    <a:pt x="10145" y="5505"/>
                    <a:pt x="10130" y="5520"/>
                    <a:pt x="10101" y="5520"/>
                  </a:cubicBezTo>
                  <a:cubicBezTo>
                    <a:pt x="10072" y="5520"/>
                    <a:pt x="10072" y="5491"/>
                    <a:pt x="10101" y="5461"/>
                  </a:cubicBezTo>
                  <a:cubicBezTo>
                    <a:pt x="10145" y="5403"/>
                    <a:pt x="10204" y="5417"/>
                    <a:pt x="10160" y="5491"/>
                  </a:cubicBezTo>
                  <a:close/>
                  <a:moveTo>
                    <a:pt x="1278" y="5564"/>
                  </a:moveTo>
                  <a:cubicBezTo>
                    <a:pt x="1234" y="5740"/>
                    <a:pt x="1219" y="5755"/>
                    <a:pt x="1146" y="5652"/>
                  </a:cubicBezTo>
                  <a:cubicBezTo>
                    <a:pt x="1072" y="5564"/>
                    <a:pt x="1072" y="5505"/>
                    <a:pt x="1146" y="5535"/>
                  </a:cubicBezTo>
                  <a:cubicBezTo>
                    <a:pt x="1190" y="5549"/>
                    <a:pt x="1219" y="5535"/>
                    <a:pt x="1234" y="5505"/>
                  </a:cubicBezTo>
                  <a:cubicBezTo>
                    <a:pt x="1263" y="5403"/>
                    <a:pt x="1293" y="5447"/>
                    <a:pt x="1263" y="5579"/>
                  </a:cubicBezTo>
                  <a:close/>
                  <a:moveTo>
                    <a:pt x="5315" y="5593"/>
                  </a:moveTo>
                  <a:cubicBezTo>
                    <a:pt x="5300" y="5623"/>
                    <a:pt x="5271" y="5637"/>
                    <a:pt x="5242" y="5637"/>
                  </a:cubicBezTo>
                  <a:cubicBezTo>
                    <a:pt x="5212" y="5637"/>
                    <a:pt x="5212" y="5623"/>
                    <a:pt x="5242" y="5579"/>
                  </a:cubicBezTo>
                  <a:cubicBezTo>
                    <a:pt x="5286" y="5520"/>
                    <a:pt x="5345" y="5549"/>
                    <a:pt x="5300" y="5608"/>
                  </a:cubicBezTo>
                  <a:close/>
                  <a:moveTo>
                    <a:pt x="13904" y="5740"/>
                  </a:moveTo>
                  <a:cubicBezTo>
                    <a:pt x="13948" y="5814"/>
                    <a:pt x="13948" y="5843"/>
                    <a:pt x="13918" y="5887"/>
                  </a:cubicBezTo>
                  <a:cubicBezTo>
                    <a:pt x="13845" y="5946"/>
                    <a:pt x="13786" y="5887"/>
                    <a:pt x="13786" y="5755"/>
                  </a:cubicBezTo>
                  <a:cubicBezTo>
                    <a:pt x="13786" y="5623"/>
                    <a:pt x="13815" y="5623"/>
                    <a:pt x="13889" y="5755"/>
                  </a:cubicBezTo>
                  <a:close/>
                  <a:moveTo>
                    <a:pt x="14300" y="5843"/>
                  </a:moveTo>
                  <a:cubicBezTo>
                    <a:pt x="14300" y="5858"/>
                    <a:pt x="14285" y="5872"/>
                    <a:pt x="14256" y="5872"/>
                  </a:cubicBezTo>
                  <a:cubicBezTo>
                    <a:pt x="14241" y="5872"/>
                    <a:pt x="14226" y="5858"/>
                    <a:pt x="14241" y="5843"/>
                  </a:cubicBezTo>
                  <a:cubicBezTo>
                    <a:pt x="14256" y="5814"/>
                    <a:pt x="14271" y="5799"/>
                    <a:pt x="14285" y="5799"/>
                  </a:cubicBezTo>
                  <a:cubicBezTo>
                    <a:pt x="14300" y="5799"/>
                    <a:pt x="14285" y="5828"/>
                    <a:pt x="14285" y="5858"/>
                  </a:cubicBezTo>
                  <a:close/>
                  <a:moveTo>
                    <a:pt x="573" y="6269"/>
                  </a:moveTo>
                  <a:cubicBezTo>
                    <a:pt x="573" y="6313"/>
                    <a:pt x="544" y="6298"/>
                    <a:pt x="500" y="6254"/>
                  </a:cubicBezTo>
                  <a:cubicBezTo>
                    <a:pt x="441" y="6210"/>
                    <a:pt x="441" y="6166"/>
                    <a:pt x="456" y="6151"/>
                  </a:cubicBezTo>
                  <a:cubicBezTo>
                    <a:pt x="470" y="6107"/>
                    <a:pt x="588" y="6225"/>
                    <a:pt x="559" y="6283"/>
                  </a:cubicBezTo>
                  <a:close/>
                  <a:moveTo>
                    <a:pt x="1058" y="6239"/>
                  </a:moveTo>
                  <a:cubicBezTo>
                    <a:pt x="1043" y="6283"/>
                    <a:pt x="1028" y="6313"/>
                    <a:pt x="1028" y="6283"/>
                  </a:cubicBezTo>
                  <a:cubicBezTo>
                    <a:pt x="1028" y="6225"/>
                    <a:pt x="1058" y="6107"/>
                    <a:pt x="1087" y="6122"/>
                  </a:cubicBezTo>
                  <a:cubicBezTo>
                    <a:pt x="1102" y="6151"/>
                    <a:pt x="1072" y="6195"/>
                    <a:pt x="1043" y="6254"/>
                  </a:cubicBezTo>
                  <a:close/>
                  <a:moveTo>
                    <a:pt x="837" y="6313"/>
                  </a:moveTo>
                  <a:cubicBezTo>
                    <a:pt x="852" y="6327"/>
                    <a:pt x="837" y="6357"/>
                    <a:pt x="823" y="6357"/>
                  </a:cubicBezTo>
                  <a:cubicBezTo>
                    <a:pt x="808" y="6357"/>
                    <a:pt x="779" y="6327"/>
                    <a:pt x="779" y="6313"/>
                  </a:cubicBezTo>
                  <a:cubicBezTo>
                    <a:pt x="779" y="6283"/>
                    <a:pt x="779" y="6269"/>
                    <a:pt x="793" y="6269"/>
                  </a:cubicBezTo>
                  <a:cubicBezTo>
                    <a:pt x="823" y="6269"/>
                    <a:pt x="823" y="6298"/>
                    <a:pt x="823" y="6327"/>
                  </a:cubicBezTo>
                  <a:close/>
                  <a:moveTo>
                    <a:pt x="9514" y="6518"/>
                  </a:moveTo>
                  <a:cubicBezTo>
                    <a:pt x="9514" y="6548"/>
                    <a:pt x="9499" y="6562"/>
                    <a:pt x="9485" y="6562"/>
                  </a:cubicBezTo>
                  <a:cubicBezTo>
                    <a:pt x="9455" y="6577"/>
                    <a:pt x="9440" y="6562"/>
                    <a:pt x="9440" y="6548"/>
                  </a:cubicBezTo>
                  <a:cubicBezTo>
                    <a:pt x="9440" y="6533"/>
                    <a:pt x="9455" y="6518"/>
                    <a:pt x="9470" y="6518"/>
                  </a:cubicBezTo>
                  <a:cubicBezTo>
                    <a:pt x="9485" y="6518"/>
                    <a:pt x="9499" y="6533"/>
                    <a:pt x="9499" y="6533"/>
                  </a:cubicBezTo>
                  <a:close/>
                  <a:moveTo>
                    <a:pt x="9323" y="6753"/>
                  </a:moveTo>
                  <a:cubicBezTo>
                    <a:pt x="9323" y="6768"/>
                    <a:pt x="9308" y="6783"/>
                    <a:pt x="9279" y="6783"/>
                  </a:cubicBezTo>
                  <a:cubicBezTo>
                    <a:pt x="9264" y="6783"/>
                    <a:pt x="9235" y="6768"/>
                    <a:pt x="9235" y="6753"/>
                  </a:cubicBezTo>
                  <a:cubicBezTo>
                    <a:pt x="9235" y="6724"/>
                    <a:pt x="9264" y="6709"/>
                    <a:pt x="9279" y="6709"/>
                  </a:cubicBezTo>
                  <a:cubicBezTo>
                    <a:pt x="9308" y="6709"/>
                    <a:pt x="9323" y="6739"/>
                    <a:pt x="9308" y="6753"/>
                  </a:cubicBezTo>
                  <a:close/>
                  <a:moveTo>
                    <a:pt x="793" y="6959"/>
                  </a:moveTo>
                  <a:cubicBezTo>
                    <a:pt x="823" y="7003"/>
                    <a:pt x="793" y="7017"/>
                    <a:pt x="749" y="7017"/>
                  </a:cubicBezTo>
                  <a:cubicBezTo>
                    <a:pt x="661" y="7017"/>
                    <a:pt x="647" y="6973"/>
                    <a:pt x="691" y="6929"/>
                  </a:cubicBezTo>
                  <a:cubicBezTo>
                    <a:pt x="749" y="6885"/>
                    <a:pt x="764" y="6915"/>
                    <a:pt x="779" y="6973"/>
                  </a:cubicBezTo>
                  <a:close/>
                  <a:moveTo>
                    <a:pt x="4977" y="6988"/>
                  </a:moveTo>
                  <a:cubicBezTo>
                    <a:pt x="4977" y="7003"/>
                    <a:pt x="4977" y="7017"/>
                    <a:pt x="4963" y="7017"/>
                  </a:cubicBezTo>
                  <a:cubicBezTo>
                    <a:pt x="4948" y="7017"/>
                    <a:pt x="4933" y="7003"/>
                    <a:pt x="4919" y="6988"/>
                  </a:cubicBezTo>
                  <a:cubicBezTo>
                    <a:pt x="4904" y="6959"/>
                    <a:pt x="4919" y="6944"/>
                    <a:pt x="4933" y="6944"/>
                  </a:cubicBezTo>
                  <a:cubicBezTo>
                    <a:pt x="4948" y="6944"/>
                    <a:pt x="4963" y="6973"/>
                    <a:pt x="4963" y="7003"/>
                  </a:cubicBezTo>
                  <a:close/>
                  <a:moveTo>
                    <a:pt x="294" y="7326"/>
                  </a:moveTo>
                  <a:cubicBezTo>
                    <a:pt x="294" y="7370"/>
                    <a:pt x="294" y="7384"/>
                    <a:pt x="280" y="7384"/>
                  </a:cubicBezTo>
                  <a:cubicBezTo>
                    <a:pt x="265" y="7384"/>
                    <a:pt x="250" y="7370"/>
                    <a:pt x="236" y="7326"/>
                  </a:cubicBezTo>
                  <a:cubicBezTo>
                    <a:pt x="221" y="7296"/>
                    <a:pt x="236" y="7267"/>
                    <a:pt x="250" y="7267"/>
                  </a:cubicBezTo>
                  <a:cubicBezTo>
                    <a:pt x="265" y="7267"/>
                    <a:pt x="294" y="7296"/>
                    <a:pt x="294" y="7326"/>
                  </a:cubicBezTo>
                  <a:close/>
                  <a:moveTo>
                    <a:pt x="764" y="7810"/>
                  </a:moveTo>
                  <a:cubicBezTo>
                    <a:pt x="735" y="7825"/>
                    <a:pt x="705" y="7825"/>
                    <a:pt x="676" y="7810"/>
                  </a:cubicBezTo>
                  <a:cubicBezTo>
                    <a:pt x="647" y="7796"/>
                    <a:pt x="661" y="7781"/>
                    <a:pt x="705" y="7781"/>
                  </a:cubicBezTo>
                  <a:cubicBezTo>
                    <a:pt x="749" y="7781"/>
                    <a:pt x="779" y="7810"/>
                    <a:pt x="764" y="78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3" name="Google Shape;543;p16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6"/>
          <p:cNvSpPr txBox="1">
            <a:spLocks noGrp="1"/>
          </p:cNvSpPr>
          <p:nvPr>
            <p:ph type="title" idx="2"/>
          </p:nvPr>
        </p:nvSpPr>
        <p:spPr>
          <a:xfrm>
            <a:off x="953978" y="3213973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545" name="Google Shape;545;p16"/>
          <p:cNvSpPr txBox="1">
            <a:spLocks noGrp="1"/>
          </p:cNvSpPr>
          <p:nvPr>
            <p:ph type="subTitle" idx="1"/>
          </p:nvPr>
        </p:nvSpPr>
        <p:spPr>
          <a:xfrm>
            <a:off x="953975" y="3687594"/>
            <a:ext cx="23469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6"/>
          <p:cNvSpPr txBox="1">
            <a:spLocks noGrp="1"/>
          </p:cNvSpPr>
          <p:nvPr>
            <p:ph type="title" idx="3"/>
          </p:nvPr>
        </p:nvSpPr>
        <p:spPr>
          <a:xfrm>
            <a:off x="3398553" y="3213973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547" name="Google Shape;547;p16"/>
          <p:cNvSpPr txBox="1">
            <a:spLocks noGrp="1"/>
          </p:cNvSpPr>
          <p:nvPr>
            <p:ph type="subTitle" idx="4"/>
          </p:nvPr>
        </p:nvSpPr>
        <p:spPr>
          <a:xfrm>
            <a:off x="3398550" y="3687594"/>
            <a:ext cx="23469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6"/>
          <p:cNvSpPr txBox="1">
            <a:spLocks noGrp="1"/>
          </p:cNvSpPr>
          <p:nvPr>
            <p:ph type="title" idx="5"/>
          </p:nvPr>
        </p:nvSpPr>
        <p:spPr>
          <a:xfrm>
            <a:off x="5843128" y="3213973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549" name="Google Shape;549;p16"/>
          <p:cNvSpPr txBox="1">
            <a:spLocks noGrp="1"/>
          </p:cNvSpPr>
          <p:nvPr>
            <p:ph type="subTitle" idx="6"/>
          </p:nvPr>
        </p:nvSpPr>
        <p:spPr>
          <a:xfrm>
            <a:off x="5843125" y="3687594"/>
            <a:ext cx="23469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0" name="Google Shape;550;p16"/>
          <p:cNvGrpSpPr/>
          <p:nvPr/>
        </p:nvGrpSpPr>
        <p:grpSpPr>
          <a:xfrm>
            <a:off x="-148783" y="4108424"/>
            <a:ext cx="1876398" cy="1449466"/>
            <a:chOff x="-148783" y="4108424"/>
            <a:chExt cx="1876398" cy="1449466"/>
          </a:xfrm>
        </p:grpSpPr>
        <p:sp>
          <p:nvSpPr>
            <p:cNvPr id="551" name="Google Shape;551;p16"/>
            <p:cNvSpPr/>
            <p:nvPr/>
          </p:nvSpPr>
          <p:spPr>
            <a:xfrm>
              <a:off x="-148783" y="4108424"/>
              <a:ext cx="1389205" cy="1449466"/>
            </a:xfrm>
            <a:custGeom>
              <a:avLst/>
              <a:gdLst/>
              <a:ahLst/>
              <a:cxnLst/>
              <a:rect l="l" t="t" r="r" b="b"/>
              <a:pathLst>
                <a:path w="18558" h="19363" extrusionOk="0">
                  <a:moveTo>
                    <a:pt x="4260" y="1"/>
                  </a:moveTo>
                  <a:cubicBezTo>
                    <a:pt x="2881" y="1"/>
                    <a:pt x="1296" y="1056"/>
                    <a:pt x="647" y="2431"/>
                  </a:cubicBezTo>
                  <a:cubicBezTo>
                    <a:pt x="162" y="3414"/>
                    <a:pt x="1" y="4486"/>
                    <a:pt x="1" y="5572"/>
                  </a:cubicBezTo>
                  <a:cubicBezTo>
                    <a:pt x="1" y="6116"/>
                    <a:pt x="30" y="6659"/>
                    <a:pt x="89" y="7187"/>
                  </a:cubicBezTo>
                  <a:cubicBezTo>
                    <a:pt x="397" y="10241"/>
                    <a:pt x="1205" y="13207"/>
                    <a:pt x="2511" y="15981"/>
                  </a:cubicBezTo>
                  <a:cubicBezTo>
                    <a:pt x="3010" y="17053"/>
                    <a:pt x="3627" y="18139"/>
                    <a:pt x="4625" y="18771"/>
                  </a:cubicBezTo>
                  <a:cubicBezTo>
                    <a:pt x="5309" y="19196"/>
                    <a:pt x="6099" y="19362"/>
                    <a:pt x="6910" y="19362"/>
                  </a:cubicBezTo>
                  <a:cubicBezTo>
                    <a:pt x="7666" y="19362"/>
                    <a:pt x="8439" y="19218"/>
                    <a:pt x="9162" y="19005"/>
                  </a:cubicBezTo>
                  <a:cubicBezTo>
                    <a:pt x="12068" y="18154"/>
                    <a:pt x="14638" y="16392"/>
                    <a:pt x="16458" y="13970"/>
                  </a:cubicBezTo>
                  <a:cubicBezTo>
                    <a:pt x="17691" y="12340"/>
                    <a:pt x="18557" y="10094"/>
                    <a:pt x="17633" y="8274"/>
                  </a:cubicBezTo>
                  <a:cubicBezTo>
                    <a:pt x="16789" y="6614"/>
                    <a:pt x="14773" y="5932"/>
                    <a:pt x="12873" y="5932"/>
                  </a:cubicBezTo>
                  <a:cubicBezTo>
                    <a:pt x="12756" y="5932"/>
                    <a:pt x="12639" y="5934"/>
                    <a:pt x="12524" y="5940"/>
                  </a:cubicBezTo>
                  <a:cubicBezTo>
                    <a:pt x="11803" y="5975"/>
                    <a:pt x="11020" y="6061"/>
                    <a:pt x="10266" y="6061"/>
                  </a:cubicBezTo>
                  <a:cubicBezTo>
                    <a:pt x="9131" y="6061"/>
                    <a:pt x="8065" y="5865"/>
                    <a:pt x="7385" y="5000"/>
                  </a:cubicBezTo>
                  <a:cubicBezTo>
                    <a:pt x="6739" y="4192"/>
                    <a:pt x="6739" y="3062"/>
                    <a:pt x="6519" y="2034"/>
                  </a:cubicBezTo>
                  <a:cubicBezTo>
                    <a:pt x="6188" y="579"/>
                    <a:pt x="5280" y="1"/>
                    <a:pt x="42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2" name="Google Shape;552;p16"/>
            <p:cNvGrpSpPr/>
            <p:nvPr/>
          </p:nvGrpSpPr>
          <p:grpSpPr>
            <a:xfrm>
              <a:off x="847736" y="4257088"/>
              <a:ext cx="879879" cy="777248"/>
              <a:chOff x="847736" y="4257088"/>
              <a:chExt cx="879879" cy="777248"/>
            </a:xfrm>
          </p:grpSpPr>
          <p:sp>
            <p:nvSpPr>
              <p:cNvPr id="553" name="Google Shape;553;p16"/>
              <p:cNvSpPr/>
              <p:nvPr/>
            </p:nvSpPr>
            <p:spPr>
              <a:xfrm>
                <a:off x="1127555" y="4269290"/>
                <a:ext cx="291271" cy="313653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4190" extrusionOk="0">
                    <a:moveTo>
                      <a:pt x="2187" y="1"/>
                    </a:moveTo>
                    <a:cubicBezTo>
                      <a:pt x="1850" y="1"/>
                      <a:pt x="572" y="852"/>
                      <a:pt x="499" y="1366"/>
                    </a:cubicBezTo>
                    <a:cubicBezTo>
                      <a:pt x="323" y="1894"/>
                      <a:pt x="176" y="2423"/>
                      <a:pt x="73" y="2981"/>
                    </a:cubicBezTo>
                    <a:cubicBezTo>
                      <a:pt x="1" y="3465"/>
                      <a:pt x="447" y="4189"/>
                      <a:pt x="894" y="4189"/>
                    </a:cubicBezTo>
                    <a:cubicBezTo>
                      <a:pt x="989" y="4189"/>
                      <a:pt x="1084" y="4157"/>
                      <a:pt x="1174" y="4082"/>
                    </a:cubicBezTo>
                    <a:cubicBezTo>
                      <a:pt x="1688" y="3656"/>
                      <a:pt x="3377" y="2379"/>
                      <a:pt x="3641" y="1704"/>
                    </a:cubicBezTo>
                    <a:cubicBezTo>
                      <a:pt x="3890" y="1028"/>
                      <a:pt x="2540" y="1"/>
                      <a:pt x="2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16"/>
              <p:cNvSpPr/>
              <p:nvPr/>
            </p:nvSpPr>
            <p:spPr>
              <a:xfrm>
                <a:off x="891229" y="4257088"/>
                <a:ext cx="226219" cy="23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3170" extrusionOk="0">
                    <a:moveTo>
                      <a:pt x="1949" y="1"/>
                    </a:moveTo>
                    <a:cubicBezTo>
                      <a:pt x="1639" y="1"/>
                      <a:pt x="1317" y="148"/>
                      <a:pt x="1102" y="516"/>
                    </a:cubicBezTo>
                    <a:cubicBezTo>
                      <a:pt x="925" y="839"/>
                      <a:pt x="1" y="2380"/>
                      <a:pt x="177" y="2968"/>
                    </a:cubicBezTo>
                    <a:cubicBezTo>
                      <a:pt x="216" y="3114"/>
                      <a:pt x="310" y="3169"/>
                      <a:pt x="431" y="3169"/>
                    </a:cubicBezTo>
                    <a:cubicBezTo>
                      <a:pt x="808" y="3169"/>
                      <a:pt x="1439" y="2630"/>
                      <a:pt x="1439" y="2630"/>
                    </a:cubicBezTo>
                    <a:cubicBezTo>
                      <a:pt x="1439" y="2630"/>
                      <a:pt x="2467" y="1867"/>
                      <a:pt x="2805" y="1015"/>
                    </a:cubicBezTo>
                    <a:cubicBezTo>
                      <a:pt x="3021" y="478"/>
                      <a:pt x="2505" y="1"/>
                      <a:pt x="1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6"/>
              <p:cNvSpPr/>
              <p:nvPr/>
            </p:nvSpPr>
            <p:spPr>
              <a:xfrm>
                <a:off x="847736" y="4631976"/>
                <a:ext cx="290821" cy="402359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5375" extrusionOk="0">
                    <a:moveTo>
                      <a:pt x="1257" y="0"/>
                    </a:moveTo>
                    <a:cubicBezTo>
                      <a:pt x="1257" y="0"/>
                      <a:pt x="156" y="1351"/>
                      <a:pt x="68" y="2804"/>
                    </a:cubicBezTo>
                    <a:cubicBezTo>
                      <a:pt x="0" y="4126"/>
                      <a:pt x="1135" y="5374"/>
                      <a:pt x="1718" y="5374"/>
                    </a:cubicBezTo>
                    <a:cubicBezTo>
                      <a:pt x="1770" y="5374"/>
                      <a:pt x="1817" y="5364"/>
                      <a:pt x="1859" y="5344"/>
                    </a:cubicBezTo>
                    <a:cubicBezTo>
                      <a:pt x="2358" y="5095"/>
                      <a:pt x="3885" y="2804"/>
                      <a:pt x="3885" y="1777"/>
                    </a:cubicBezTo>
                    <a:cubicBezTo>
                      <a:pt x="3885" y="764"/>
                      <a:pt x="1257" y="0"/>
                      <a:pt x="12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6"/>
              <p:cNvSpPr/>
              <p:nvPr/>
            </p:nvSpPr>
            <p:spPr>
              <a:xfrm>
                <a:off x="1183549" y="4549558"/>
                <a:ext cx="349585" cy="405353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5415" extrusionOk="0">
                    <a:moveTo>
                      <a:pt x="3732" y="0"/>
                    </a:moveTo>
                    <a:cubicBezTo>
                      <a:pt x="3183" y="0"/>
                      <a:pt x="2528" y="173"/>
                      <a:pt x="2291" y="499"/>
                    </a:cubicBezTo>
                    <a:cubicBezTo>
                      <a:pt x="2291" y="499"/>
                      <a:pt x="1102" y="1527"/>
                      <a:pt x="852" y="2114"/>
                    </a:cubicBezTo>
                    <a:cubicBezTo>
                      <a:pt x="588" y="2702"/>
                      <a:pt x="1" y="4918"/>
                      <a:pt x="676" y="5344"/>
                    </a:cubicBezTo>
                    <a:cubicBezTo>
                      <a:pt x="753" y="5392"/>
                      <a:pt x="846" y="5414"/>
                      <a:pt x="951" y="5414"/>
                    </a:cubicBezTo>
                    <a:cubicBezTo>
                      <a:pt x="1776" y="5414"/>
                      <a:pt x="3362" y="4068"/>
                      <a:pt x="3818" y="3392"/>
                    </a:cubicBezTo>
                    <a:cubicBezTo>
                      <a:pt x="4332" y="2628"/>
                      <a:pt x="4669" y="837"/>
                      <a:pt x="4581" y="338"/>
                    </a:cubicBezTo>
                    <a:cubicBezTo>
                      <a:pt x="4542" y="110"/>
                      <a:pt x="4171" y="0"/>
                      <a:pt x="3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6"/>
              <p:cNvSpPr/>
              <p:nvPr/>
            </p:nvSpPr>
            <p:spPr>
              <a:xfrm>
                <a:off x="1458053" y="4277973"/>
                <a:ext cx="269562" cy="206756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2762" extrusionOk="0">
                    <a:moveTo>
                      <a:pt x="2196" y="0"/>
                    </a:moveTo>
                    <a:cubicBezTo>
                      <a:pt x="1823" y="0"/>
                      <a:pt x="1428" y="85"/>
                      <a:pt x="1090" y="310"/>
                    </a:cubicBezTo>
                    <a:cubicBezTo>
                      <a:pt x="1090" y="310"/>
                      <a:pt x="151" y="1250"/>
                      <a:pt x="63" y="1676"/>
                    </a:cubicBezTo>
                    <a:cubicBezTo>
                      <a:pt x="0" y="2038"/>
                      <a:pt x="968" y="2761"/>
                      <a:pt x="1620" y="2761"/>
                    </a:cubicBezTo>
                    <a:cubicBezTo>
                      <a:pt x="1735" y="2761"/>
                      <a:pt x="1839" y="2739"/>
                      <a:pt x="1927" y="2689"/>
                    </a:cubicBezTo>
                    <a:cubicBezTo>
                      <a:pt x="2529" y="2351"/>
                      <a:pt x="3454" y="912"/>
                      <a:pt x="3542" y="575"/>
                    </a:cubicBezTo>
                    <a:cubicBezTo>
                      <a:pt x="3601" y="340"/>
                      <a:pt x="2942" y="0"/>
                      <a:pt x="2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_1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7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7"/>
          <p:cNvSpPr txBox="1">
            <a:spLocks noGrp="1"/>
          </p:cNvSpPr>
          <p:nvPr>
            <p:ph type="title" idx="2"/>
          </p:nvPr>
        </p:nvSpPr>
        <p:spPr>
          <a:xfrm>
            <a:off x="1118375" y="1729800"/>
            <a:ext cx="20181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561" name="Google Shape;561;p17"/>
          <p:cNvSpPr txBox="1">
            <a:spLocks noGrp="1"/>
          </p:cNvSpPr>
          <p:nvPr>
            <p:ph type="subTitle" idx="1"/>
          </p:nvPr>
        </p:nvSpPr>
        <p:spPr>
          <a:xfrm>
            <a:off x="1118375" y="2127225"/>
            <a:ext cx="20181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17"/>
          <p:cNvSpPr txBox="1">
            <a:spLocks noGrp="1"/>
          </p:cNvSpPr>
          <p:nvPr>
            <p:ph type="title" idx="3"/>
          </p:nvPr>
        </p:nvSpPr>
        <p:spPr>
          <a:xfrm>
            <a:off x="3562950" y="1729800"/>
            <a:ext cx="20181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563" name="Google Shape;563;p17"/>
          <p:cNvSpPr txBox="1">
            <a:spLocks noGrp="1"/>
          </p:cNvSpPr>
          <p:nvPr>
            <p:ph type="subTitle" idx="4"/>
          </p:nvPr>
        </p:nvSpPr>
        <p:spPr>
          <a:xfrm>
            <a:off x="3562950" y="2127225"/>
            <a:ext cx="20181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7"/>
          <p:cNvSpPr txBox="1">
            <a:spLocks noGrp="1"/>
          </p:cNvSpPr>
          <p:nvPr>
            <p:ph type="title" idx="5"/>
          </p:nvPr>
        </p:nvSpPr>
        <p:spPr>
          <a:xfrm>
            <a:off x="6007525" y="1729800"/>
            <a:ext cx="20181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565" name="Google Shape;565;p17"/>
          <p:cNvSpPr txBox="1">
            <a:spLocks noGrp="1"/>
          </p:cNvSpPr>
          <p:nvPr>
            <p:ph type="subTitle" idx="6"/>
          </p:nvPr>
        </p:nvSpPr>
        <p:spPr>
          <a:xfrm>
            <a:off x="6007525" y="2127225"/>
            <a:ext cx="20181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7"/>
          <p:cNvSpPr txBox="1">
            <a:spLocks noGrp="1"/>
          </p:cNvSpPr>
          <p:nvPr>
            <p:ph type="title" idx="7"/>
          </p:nvPr>
        </p:nvSpPr>
        <p:spPr>
          <a:xfrm>
            <a:off x="1118375" y="3044250"/>
            <a:ext cx="20181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567" name="Google Shape;567;p17"/>
          <p:cNvSpPr txBox="1">
            <a:spLocks noGrp="1"/>
          </p:cNvSpPr>
          <p:nvPr>
            <p:ph type="subTitle" idx="8"/>
          </p:nvPr>
        </p:nvSpPr>
        <p:spPr>
          <a:xfrm>
            <a:off x="1118375" y="3441675"/>
            <a:ext cx="20181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7"/>
          <p:cNvSpPr txBox="1">
            <a:spLocks noGrp="1"/>
          </p:cNvSpPr>
          <p:nvPr>
            <p:ph type="title" idx="9"/>
          </p:nvPr>
        </p:nvSpPr>
        <p:spPr>
          <a:xfrm>
            <a:off x="3562950" y="3044250"/>
            <a:ext cx="20181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569" name="Google Shape;569;p17"/>
          <p:cNvSpPr txBox="1">
            <a:spLocks noGrp="1"/>
          </p:cNvSpPr>
          <p:nvPr>
            <p:ph type="subTitle" idx="13"/>
          </p:nvPr>
        </p:nvSpPr>
        <p:spPr>
          <a:xfrm>
            <a:off x="3562950" y="3441675"/>
            <a:ext cx="20181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7"/>
          <p:cNvSpPr txBox="1">
            <a:spLocks noGrp="1"/>
          </p:cNvSpPr>
          <p:nvPr>
            <p:ph type="title" idx="14"/>
          </p:nvPr>
        </p:nvSpPr>
        <p:spPr>
          <a:xfrm>
            <a:off x="6007525" y="3044250"/>
            <a:ext cx="20181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571" name="Google Shape;571;p17"/>
          <p:cNvSpPr txBox="1">
            <a:spLocks noGrp="1"/>
          </p:cNvSpPr>
          <p:nvPr>
            <p:ph type="subTitle" idx="15"/>
          </p:nvPr>
        </p:nvSpPr>
        <p:spPr>
          <a:xfrm>
            <a:off x="6007525" y="3441675"/>
            <a:ext cx="20181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7"/>
          <p:cNvGrpSpPr/>
          <p:nvPr/>
        </p:nvGrpSpPr>
        <p:grpSpPr>
          <a:xfrm>
            <a:off x="-110998" y="3297062"/>
            <a:ext cx="2346898" cy="2278026"/>
            <a:chOff x="-110998" y="3297062"/>
            <a:chExt cx="2346898" cy="2278026"/>
          </a:xfrm>
        </p:grpSpPr>
        <p:sp>
          <p:nvSpPr>
            <p:cNvPr id="573" name="Google Shape;573;p17"/>
            <p:cNvSpPr/>
            <p:nvPr/>
          </p:nvSpPr>
          <p:spPr>
            <a:xfrm flipH="1">
              <a:off x="-8644" y="3348259"/>
              <a:ext cx="2244545" cy="2186985"/>
            </a:xfrm>
            <a:custGeom>
              <a:avLst/>
              <a:gdLst/>
              <a:ahLst/>
              <a:cxnLst/>
              <a:rect l="l" t="t" r="r" b="b"/>
              <a:pathLst>
                <a:path w="55373" h="53953" extrusionOk="0">
                  <a:moveTo>
                    <a:pt x="53720" y="1115"/>
                  </a:moveTo>
                  <a:cubicBezTo>
                    <a:pt x="53676" y="1115"/>
                    <a:pt x="53658" y="1379"/>
                    <a:pt x="53437" y="1379"/>
                  </a:cubicBezTo>
                  <a:cubicBezTo>
                    <a:pt x="53345" y="1379"/>
                    <a:pt x="53217" y="1333"/>
                    <a:pt x="53038" y="1204"/>
                  </a:cubicBezTo>
                  <a:lnTo>
                    <a:pt x="45991" y="3744"/>
                  </a:lnTo>
                  <a:lnTo>
                    <a:pt x="42380" y="6328"/>
                  </a:lnTo>
                  <a:lnTo>
                    <a:pt x="40486" y="8133"/>
                  </a:lnTo>
                  <a:lnTo>
                    <a:pt x="38710" y="12347"/>
                  </a:lnTo>
                  <a:lnTo>
                    <a:pt x="38034" y="16472"/>
                  </a:lnTo>
                  <a:lnTo>
                    <a:pt x="35700" y="20862"/>
                  </a:lnTo>
                  <a:cubicBezTo>
                    <a:pt x="34125" y="23852"/>
                    <a:pt x="32125" y="24383"/>
                    <a:pt x="29808" y="24383"/>
                  </a:cubicBezTo>
                  <a:cubicBezTo>
                    <a:pt x="28532" y="24383"/>
                    <a:pt x="27160" y="24222"/>
                    <a:pt x="25711" y="24222"/>
                  </a:cubicBezTo>
                  <a:cubicBezTo>
                    <a:pt x="25644" y="24222"/>
                    <a:pt x="25578" y="24223"/>
                    <a:pt x="25511" y="24223"/>
                  </a:cubicBezTo>
                  <a:cubicBezTo>
                    <a:pt x="23764" y="24253"/>
                    <a:pt x="21973" y="24723"/>
                    <a:pt x="20681" y="25882"/>
                  </a:cubicBezTo>
                  <a:cubicBezTo>
                    <a:pt x="19595" y="26851"/>
                    <a:pt x="18876" y="27820"/>
                    <a:pt x="17525" y="28422"/>
                  </a:cubicBezTo>
                  <a:cubicBezTo>
                    <a:pt x="16762" y="28760"/>
                    <a:pt x="15338" y="28496"/>
                    <a:pt x="14706" y="29039"/>
                  </a:cubicBezTo>
                  <a:lnTo>
                    <a:pt x="11917" y="31490"/>
                  </a:lnTo>
                  <a:cubicBezTo>
                    <a:pt x="11917" y="31490"/>
                    <a:pt x="12240" y="32870"/>
                    <a:pt x="11843" y="33604"/>
                  </a:cubicBezTo>
                  <a:cubicBezTo>
                    <a:pt x="11447" y="34339"/>
                    <a:pt x="9641" y="37216"/>
                    <a:pt x="9641" y="37216"/>
                  </a:cubicBezTo>
                  <a:cubicBezTo>
                    <a:pt x="9641" y="37216"/>
                    <a:pt x="5340" y="40739"/>
                    <a:pt x="2066" y="44439"/>
                  </a:cubicBezTo>
                  <a:cubicBezTo>
                    <a:pt x="0" y="46782"/>
                    <a:pt x="471" y="47215"/>
                    <a:pt x="1100" y="47215"/>
                  </a:cubicBezTo>
                  <a:cubicBezTo>
                    <a:pt x="1468" y="47215"/>
                    <a:pt x="1890" y="47067"/>
                    <a:pt x="1890" y="47067"/>
                  </a:cubicBezTo>
                  <a:lnTo>
                    <a:pt x="4430" y="47757"/>
                  </a:lnTo>
                  <a:cubicBezTo>
                    <a:pt x="6984" y="48447"/>
                    <a:pt x="17261" y="52014"/>
                    <a:pt x="17261" y="52014"/>
                  </a:cubicBezTo>
                  <a:lnTo>
                    <a:pt x="44787" y="53952"/>
                  </a:lnTo>
                  <a:cubicBezTo>
                    <a:pt x="44787" y="53952"/>
                    <a:pt x="48267" y="41004"/>
                    <a:pt x="49647" y="34339"/>
                  </a:cubicBezTo>
                  <a:cubicBezTo>
                    <a:pt x="51027" y="27659"/>
                    <a:pt x="52701" y="16002"/>
                    <a:pt x="54036" y="8001"/>
                  </a:cubicBezTo>
                  <a:cubicBezTo>
                    <a:pt x="55372" y="0"/>
                    <a:pt x="54506" y="3568"/>
                    <a:pt x="53992" y="1894"/>
                  </a:cubicBezTo>
                  <a:cubicBezTo>
                    <a:pt x="53807" y="1284"/>
                    <a:pt x="53755" y="1115"/>
                    <a:pt x="53720" y="11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4" name="Google Shape;574;p17"/>
            <p:cNvGrpSpPr/>
            <p:nvPr/>
          </p:nvGrpSpPr>
          <p:grpSpPr>
            <a:xfrm>
              <a:off x="-110998" y="3297062"/>
              <a:ext cx="1906361" cy="2278026"/>
              <a:chOff x="-110998" y="3297062"/>
              <a:chExt cx="1906361" cy="2278026"/>
            </a:xfrm>
          </p:grpSpPr>
          <p:sp>
            <p:nvSpPr>
              <p:cNvPr id="575" name="Google Shape;575;p17"/>
              <p:cNvSpPr/>
              <p:nvPr/>
            </p:nvSpPr>
            <p:spPr>
              <a:xfrm flipH="1">
                <a:off x="-110998" y="3297062"/>
                <a:ext cx="1906361" cy="2278026"/>
              </a:xfrm>
              <a:custGeom>
                <a:avLst/>
                <a:gdLst/>
                <a:ahLst/>
                <a:cxnLst/>
                <a:rect l="l" t="t" r="r" b="b"/>
                <a:pathLst>
                  <a:path w="47030" h="56199" extrusionOk="0">
                    <a:moveTo>
                      <a:pt x="45332" y="0"/>
                    </a:moveTo>
                    <a:cubicBezTo>
                      <a:pt x="45283" y="0"/>
                      <a:pt x="45320" y="305"/>
                      <a:pt x="45049" y="305"/>
                    </a:cubicBezTo>
                    <a:cubicBezTo>
                      <a:pt x="44962" y="305"/>
                      <a:pt x="44844" y="274"/>
                      <a:pt x="44681" y="191"/>
                    </a:cubicBezTo>
                    <a:lnTo>
                      <a:pt x="38133" y="3862"/>
                    </a:lnTo>
                    <a:lnTo>
                      <a:pt x="34991" y="7003"/>
                    </a:lnTo>
                    <a:lnTo>
                      <a:pt x="33420" y="9103"/>
                    </a:lnTo>
                    <a:lnTo>
                      <a:pt x="32378" y="13551"/>
                    </a:lnTo>
                    <a:lnTo>
                      <a:pt x="32378" y="17735"/>
                    </a:lnTo>
                    <a:lnTo>
                      <a:pt x="30807" y="22448"/>
                    </a:lnTo>
                    <a:cubicBezTo>
                      <a:pt x="29134" y="27498"/>
                      <a:pt x="25405" y="26705"/>
                      <a:pt x="21309" y="27439"/>
                    </a:cubicBezTo>
                    <a:cubicBezTo>
                      <a:pt x="19591" y="27747"/>
                      <a:pt x="17903" y="28511"/>
                      <a:pt x="16816" y="29861"/>
                    </a:cubicBezTo>
                    <a:cubicBezTo>
                      <a:pt x="15891" y="30992"/>
                      <a:pt x="15363" y="32078"/>
                      <a:pt x="14115" y="32886"/>
                    </a:cubicBezTo>
                    <a:cubicBezTo>
                      <a:pt x="13425" y="33341"/>
                      <a:pt x="11971" y="33311"/>
                      <a:pt x="11443" y="33957"/>
                    </a:cubicBezTo>
                    <a:lnTo>
                      <a:pt x="9094" y="36835"/>
                    </a:lnTo>
                    <a:cubicBezTo>
                      <a:pt x="9094" y="36835"/>
                      <a:pt x="9608" y="38141"/>
                      <a:pt x="9344" y="38934"/>
                    </a:cubicBezTo>
                    <a:cubicBezTo>
                      <a:pt x="9094" y="39712"/>
                      <a:pt x="7773" y="42854"/>
                      <a:pt x="7773" y="42854"/>
                    </a:cubicBezTo>
                    <a:cubicBezTo>
                      <a:pt x="7773" y="42854"/>
                      <a:pt x="4117" y="47038"/>
                      <a:pt x="1504" y="51222"/>
                    </a:cubicBezTo>
                    <a:cubicBezTo>
                      <a:pt x="1" y="53624"/>
                      <a:pt x="299" y="54138"/>
                      <a:pt x="829" y="54138"/>
                    </a:cubicBezTo>
                    <a:cubicBezTo>
                      <a:pt x="1226" y="54138"/>
                      <a:pt x="1754" y="53850"/>
                      <a:pt x="1754" y="53850"/>
                    </a:cubicBezTo>
                    <a:lnTo>
                      <a:pt x="4381" y="54099"/>
                    </a:lnTo>
                    <a:cubicBezTo>
                      <a:pt x="6995" y="54364"/>
                      <a:pt x="17726" y="56199"/>
                      <a:pt x="17726" y="56199"/>
                    </a:cubicBezTo>
                    <a:lnTo>
                      <a:pt x="45209" y="53586"/>
                    </a:lnTo>
                    <a:cubicBezTo>
                      <a:pt x="45209" y="53586"/>
                      <a:pt x="46516" y="40241"/>
                      <a:pt x="46780" y="33429"/>
                    </a:cubicBezTo>
                    <a:cubicBezTo>
                      <a:pt x="47030" y="26632"/>
                      <a:pt x="46780" y="14858"/>
                      <a:pt x="46780" y="6739"/>
                    </a:cubicBezTo>
                    <a:cubicBezTo>
                      <a:pt x="46780" y="1523"/>
                      <a:pt x="46671" y="1173"/>
                      <a:pt x="46383" y="1173"/>
                    </a:cubicBezTo>
                    <a:cubicBezTo>
                      <a:pt x="46338" y="1173"/>
                      <a:pt x="46289" y="1182"/>
                      <a:pt x="46236" y="1182"/>
                    </a:cubicBezTo>
                    <a:cubicBezTo>
                      <a:pt x="46097" y="1182"/>
                      <a:pt x="45928" y="1125"/>
                      <a:pt x="45723" y="720"/>
                    </a:cubicBezTo>
                    <a:cubicBezTo>
                      <a:pt x="45447" y="162"/>
                      <a:pt x="45367" y="0"/>
                      <a:pt x="453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17"/>
              <p:cNvSpPr/>
              <p:nvPr/>
            </p:nvSpPr>
            <p:spPr>
              <a:xfrm flipH="1">
                <a:off x="-58022" y="3454178"/>
                <a:ext cx="1177704" cy="2004861"/>
              </a:xfrm>
              <a:custGeom>
                <a:avLst/>
                <a:gdLst/>
                <a:ahLst/>
                <a:cxnLst/>
                <a:rect l="l" t="t" r="r" b="b"/>
                <a:pathLst>
                  <a:path w="29054" h="49460" fill="none" extrusionOk="0">
                    <a:moveTo>
                      <a:pt x="0" y="49460"/>
                    </a:moveTo>
                    <a:cubicBezTo>
                      <a:pt x="0" y="49460"/>
                      <a:pt x="2364" y="37157"/>
                      <a:pt x="8647" y="32709"/>
                    </a:cubicBezTo>
                    <a:cubicBezTo>
                      <a:pt x="14931" y="28261"/>
                      <a:pt x="21992" y="25897"/>
                      <a:pt x="22771" y="21199"/>
                    </a:cubicBezTo>
                    <a:cubicBezTo>
                      <a:pt x="23563" y="16487"/>
                      <a:pt x="22506" y="778"/>
                      <a:pt x="29054" y="0"/>
                    </a:cubicBezTo>
                  </a:path>
                </a:pathLst>
              </a:custGeom>
              <a:noFill/>
              <a:ln w="18350" cap="flat" cmpd="sng">
                <a:solidFill>
                  <a:schemeClr val="dk1"/>
                </a:solidFill>
                <a:prstDash val="solid"/>
                <a:miter lim="14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7" name="Google Shape;577;p17"/>
          <p:cNvGrpSpPr/>
          <p:nvPr/>
        </p:nvGrpSpPr>
        <p:grpSpPr>
          <a:xfrm rot="4448217">
            <a:off x="7730645" y="-1128179"/>
            <a:ext cx="1535352" cy="2701678"/>
            <a:chOff x="5358388" y="2078286"/>
            <a:chExt cx="698521" cy="1229150"/>
          </a:xfrm>
        </p:grpSpPr>
        <p:sp>
          <p:nvSpPr>
            <p:cNvPr id="578" name="Google Shape;578;p17"/>
            <p:cNvSpPr/>
            <p:nvPr/>
          </p:nvSpPr>
          <p:spPr>
            <a:xfrm>
              <a:off x="5539741" y="2217794"/>
              <a:ext cx="40040" cy="120723"/>
            </a:xfrm>
            <a:custGeom>
              <a:avLst/>
              <a:gdLst/>
              <a:ahLst/>
              <a:cxnLst/>
              <a:rect l="l" t="t" r="r" b="b"/>
              <a:pathLst>
                <a:path w="1264" h="3811" extrusionOk="0">
                  <a:moveTo>
                    <a:pt x="544" y="1"/>
                  </a:moveTo>
                  <a:cubicBezTo>
                    <a:pt x="280" y="1"/>
                    <a:pt x="59" y="221"/>
                    <a:pt x="59" y="485"/>
                  </a:cubicBezTo>
                  <a:cubicBezTo>
                    <a:pt x="1" y="1014"/>
                    <a:pt x="15" y="1542"/>
                    <a:pt x="74" y="2071"/>
                  </a:cubicBezTo>
                  <a:cubicBezTo>
                    <a:pt x="103" y="2350"/>
                    <a:pt x="148" y="2643"/>
                    <a:pt x="236" y="2937"/>
                  </a:cubicBezTo>
                  <a:cubicBezTo>
                    <a:pt x="265" y="3084"/>
                    <a:pt x="324" y="3231"/>
                    <a:pt x="397" y="3363"/>
                  </a:cubicBezTo>
                  <a:cubicBezTo>
                    <a:pt x="441" y="3436"/>
                    <a:pt x="500" y="3495"/>
                    <a:pt x="559" y="3553"/>
                  </a:cubicBezTo>
                  <a:lnTo>
                    <a:pt x="603" y="3583"/>
                  </a:lnTo>
                  <a:lnTo>
                    <a:pt x="647" y="3671"/>
                  </a:lnTo>
                  <a:cubicBezTo>
                    <a:pt x="703" y="3767"/>
                    <a:pt x="805" y="3811"/>
                    <a:pt x="908" y="3811"/>
                  </a:cubicBezTo>
                  <a:cubicBezTo>
                    <a:pt x="1072" y="3811"/>
                    <a:pt x="1237" y="3699"/>
                    <a:pt x="1219" y="3509"/>
                  </a:cubicBezTo>
                  <a:cubicBezTo>
                    <a:pt x="1219" y="3377"/>
                    <a:pt x="1234" y="3260"/>
                    <a:pt x="1263" y="3128"/>
                  </a:cubicBezTo>
                  <a:cubicBezTo>
                    <a:pt x="1249" y="2966"/>
                    <a:pt x="1234" y="2819"/>
                    <a:pt x="1205" y="2658"/>
                  </a:cubicBezTo>
                  <a:cubicBezTo>
                    <a:pt x="1190" y="2541"/>
                    <a:pt x="1161" y="2438"/>
                    <a:pt x="1146" y="2320"/>
                  </a:cubicBezTo>
                  <a:cubicBezTo>
                    <a:pt x="1131" y="2262"/>
                    <a:pt x="1116" y="2188"/>
                    <a:pt x="1116" y="2129"/>
                  </a:cubicBezTo>
                  <a:cubicBezTo>
                    <a:pt x="1116" y="2100"/>
                    <a:pt x="1116" y="2085"/>
                    <a:pt x="1102" y="2056"/>
                  </a:cubicBezTo>
                  <a:cubicBezTo>
                    <a:pt x="1087" y="2041"/>
                    <a:pt x="1102" y="2041"/>
                    <a:pt x="1102" y="2012"/>
                  </a:cubicBezTo>
                  <a:cubicBezTo>
                    <a:pt x="1043" y="1513"/>
                    <a:pt x="1014" y="999"/>
                    <a:pt x="1043" y="485"/>
                  </a:cubicBezTo>
                  <a:cubicBezTo>
                    <a:pt x="1028" y="221"/>
                    <a:pt x="808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5608101" y="2287104"/>
              <a:ext cx="30727" cy="112392"/>
            </a:xfrm>
            <a:custGeom>
              <a:avLst/>
              <a:gdLst/>
              <a:ahLst/>
              <a:cxnLst/>
              <a:rect l="l" t="t" r="r" b="b"/>
              <a:pathLst>
                <a:path w="970" h="3548" extrusionOk="0">
                  <a:moveTo>
                    <a:pt x="471" y="0"/>
                  </a:moveTo>
                  <a:cubicBezTo>
                    <a:pt x="206" y="0"/>
                    <a:pt x="1" y="206"/>
                    <a:pt x="1" y="470"/>
                  </a:cubicBezTo>
                  <a:cubicBezTo>
                    <a:pt x="1" y="940"/>
                    <a:pt x="1" y="1424"/>
                    <a:pt x="30" y="1894"/>
                  </a:cubicBezTo>
                  <a:cubicBezTo>
                    <a:pt x="45" y="2114"/>
                    <a:pt x="74" y="2349"/>
                    <a:pt x="104" y="2569"/>
                  </a:cubicBezTo>
                  <a:cubicBezTo>
                    <a:pt x="104" y="2701"/>
                    <a:pt x="133" y="2848"/>
                    <a:pt x="148" y="2980"/>
                  </a:cubicBezTo>
                  <a:cubicBezTo>
                    <a:pt x="177" y="3098"/>
                    <a:pt x="206" y="3215"/>
                    <a:pt x="236" y="3333"/>
                  </a:cubicBezTo>
                  <a:cubicBezTo>
                    <a:pt x="258" y="3474"/>
                    <a:pt x="397" y="3547"/>
                    <a:pt x="535" y="3547"/>
                  </a:cubicBezTo>
                  <a:cubicBezTo>
                    <a:pt x="669" y="3547"/>
                    <a:pt x="801" y="3478"/>
                    <a:pt x="823" y="3333"/>
                  </a:cubicBezTo>
                  <a:cubicBezTo>
                    <a:pt x="852" y="3083"/>
                    <a:pt x="896" y="2834"/>
                    <a:pt x="911" y="2569"/>
                  </a:cubicBezTo>
                  <a:cubicBezTo>
                    <a:pt x="926" y="2349"/>
                    <a:pt x="955" y="2114"/>
                    <a:pt x="970" y="1894"/>
                  </a:cubicBezTo>
                  <a:cubicBezTo>
                    <a:pt x="970" y="1424"/>
                    <a:pt x="940" y="940"/>
                    <a:pt x="940" y="470"/>
                  </a:cubicBezTo>
                  <a:cubicBezTo>
                    <a:pt x="940" y="206"/>
                    <a:pt x="720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5655079" y="2213422"/>
              <a:ext cx="40040" cy="91295"/>
            </a:xfrm>
            <a:custGeom>
              <a:avLst/>
              <a:gdLst/>
              <a:ahLst/>
              <a:cxnLst/>
              <a:rect l="l" t="t" r="r" b="b"/>
              <a:pathLst>
                <a:path w="1264" h="2882" extrusionOk="0">
                  <a:moveTo>
                    <a:pt x="518" y="0"/>
                  </a:moveTo>
                  <a:cubicBezTo>
                    <a:pt x="477" y="0"/>
                    <a:pt x="436" y="7"/>
                    <a:pt x="397" y="21"/>
                  </a:cubicBezTo>
                  <a:cubicBezTo>
                    <a:pt x="147" y="95"/>
                    <a:pt x="1" y="344"/>
                    <a:pt x="59" y="594"/>
                  </a:cubicBezTo>
                  <a:cubicBezTo>
                    <a:pt x="133" y="755"/>
                    <a:pt x="177" y="931"/>
                    <a:pt x="221" y="1093"/>
                  </a:cubicBezTo>
                  <a:cubicBezTo>
                    <a:pt x="250" y="1181"/>
                    <a:pt x="265" y="1254"/>
                    <a:pt x="280" y="1343"/>
                  </a:cubicBezTo>
                  <a:cubicBezTo>
                    <a:pt x="280" y="1372"/>
                    <a:pt x="294" y="1416"/>
                    <a:pt x="294" y="1445"/>
                  </a:cubicBezTo>
                  <a:lnTo>
                    <a:pt x="294" y="1489"/>
                  </a:lnTo>
                  <a:cubicBezTo>
                    <a:pt x="309" y="1651"/>
                    <a:pt x="309" y="1812"/>
                    <a:pt x="309" y="1989"/>
                  </a:cubicBezTo>
                  <a:cubicBezTo>
                    <a:pt x="309" y="2062"/>
                    <a:pt x="294" y="2150"/>
                    <a:pt x="294" y="2238"/>
                  </a:cubicBezTo>
                  <a:cubicBezTo>
                    <a:pt x="294" y="2297"/>
                    <a:pt x="309" y="2370"/>
                    <a:pt x="324" y="2429"/>
                  </a:cubicBezTo>
                  <a:cubicBezTo>
                    <a:pt x="324" y="2444"/>
                    <a:pt x="338" y="2473"/>
                    <a:pt x="338" y="2488"/>
                  </a:cubicBezTo>
                  <a:cubicBezTo>
                    <a:pt x="338" y="2664"/>
                    <a:pt x="456" y="2811"/>
                    <a:pt x="617" y="2869"/>
                  </a:cubicBezTo>
                  <a:cubicBezTo>
                    <a:pt x="651" y="2878"/>
                    <a:pt x="685" y="2882"/>
                    <a:pt x="718" y="2882"/>
                  </a:cubicBezTo>
                  <a:cubicBezTo>
                    <a:pt x="858" y="2882"/>
                    <a:pt x="986" y="2809"/>
                    <a:pt x="1058" y="2679"/>
                  </a:cubicBezTo>
                  <a:cubicBezTo>
                    <a:pt x="1131" y="2576"/>
                    <a:pt x="1175" y="2473"/>
                    <a:pt x="1219" y="2356"/>
                  </a:cubicBezTo>
                  <a:cubicBezTo>
                    <a:pt x="1234" y="2238"/>
                    <a:pt x="1248" y="2135"/>
                    <a:pt x="1248" y="2018"/>
                  </a:cubicBezTo>
                  <a:cubicBezTo>
                    <a:pt x="1263" y="1842"/>
                    <a:pt x="1248" y="1666"/>
                    <a:pt x="1234" y="1489"/>
                  </a:cubicBezTo>
                  <a:cubicBezTo>
                    <a:pt x="1204" y="1093"/>
                    <a:pt x="1116" y="711"/>
                    <a:pt x="984" y="344"/>
                  </a:cubicBezTo>
                  <a:cubicBezTo>
                    <a:pt x="940" y="227"/>
                    <a:pt x="867" y="124"/>
                    <a:pt x="764" y="65"/>
                  </a:cubicBezTo>
                  <a:cubicBezTo>
                    <a:pt x="686" y="26"/>
                    <a:pt x="601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5701487" y="2247000"/>
              <a:ext cx="36397" cy="84991"/>
            </a:xfrm>
            <a:custGeom>
              <a:avLst/>
              <a:gdLst/>
              <a:ahLst/>
              <a:cxnLst/>
              <a:rect l="l" t="t" r="r" b="b"/>
              <a:pathLst>
                <a:path w="1149" h="2683" extrusionOk="0">
                  <a:moveTo>
                    <a:pt x="497" y="1"/>
                  </a:moveTo>
                  <a:cubicBezTo>
                    <a:pt x="250" y="1"/>
                    <a:pt x="1" y="201"/>
                    <a:pt x="62" y="517"/>
                  </a:cubicBezTo>
                  <a:cubicBezTo>
                    <a:pt x="121" y="679"/>
                    <a:pt x="165" y="840"/>
                    <a:pt x="209" y="987"/>
                  </a:cubicBezTo>
                  <a:cubicBezTo>
                    <a:pt x="224" y="1061"/>
                    <a:pt x="224" y="1134"/>
                    <a:pt x="239" y="1193"/>
                  </a:cubicBezTo>
                  <a:lnTo>
                    <a:pt x="239" y="1251"/>
                  </a:lnTo>
                  <a:cubicBezTo>
                    <a:pt x="239" y="1296"/>
                    <a:pt x="239" y="1325"/>
                    <a:pt x="253" y="1354"/>
                  </a:cubicBezTo>
                  <a:cubicBezTo>
                    <a:pt x="268" y="1516"/>
                    <a:pt x="268" y="1663"/>
                    <a:pt x="268" y="1809"/>
                  </a:cubicBezTo>
                  <a:cubicBezTo>
                    <a:pt x="268" y="1971"/>
                    <a:pt x="297" y="2132"/>
                    <a:pt x="283" y="2309"/>
                  </a:cubicBezTo>
                  <a:cubicBezTo>
                    <a:pt x="291" y="2551"/>
                    <a:pt x="482" y="2683"/>
                    <a:pt x="674" y="2683"/>
                  </a:cubicBezTo>
                  <a:cubicBezTo>
                    <a:pt x="830" y="2683"/>
                    <a:pt x="987" y="2596"/>
                    <a:pt x="1046" y="2411"/>
                  </a:cubicBezTo>
                  <a:cubicBezTo>
                    <a:pt x="1090" y="2220"/>
                    <a:pt x="1119" y="2044"/>
                    <a:pt x="1149" y="1853"/>
                  </a:cubicBezTo>
                  <a:cubicBezTo>
                    <a:pt x="1149" y="1677"/>
                    <a:pt x="1134" y="1516"/>
                    <a:pt x="1119" y="1354"/>
                  </a:cubicBezTo>
                  <a:cubicBezTo>
                    <a:pt x="1090" y="987"/>
                    <a:pt x="1017" y="635"/>
                    <a:pt x="899" y="297"/>
                  </a:cubicBezTo>
                  <a:cubicBezTo>
                    <a:pt x="828" y="91"/>
                    <a:pt x="663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5661605" y="2339277"/>
              <a:ext cx="32564" cy="59427"/>
            </a:xfrm>
            <a:custGeom>
              <a:avLst/>
              <a:gdLst/>
              <a:ahLst/>
              <a:cxnLst/>
              <a:rect l="l" t="t" r="r" b="b"/>
              <a:pathLst>
                <a:path w="1028" h="1876" extrusionOk="0">
                  <a:moveTo>
                    <a:pt x="450" y="0"/>
                  </a:moveTo>
                  <a:cubicBezTo>
                    <a:pt x="299" y="0"/>
                    <a:pt x="153" y="79"/>
                    <a:pt x="74" y="218"/>
                  </a:cubicBezTo>
                  <a:lnTo>
                    <a:pt x="29" y="320"/>
                  </a:lnTo>
                  <a:cubicBezTo>
                    <a:pt x="0" y="394"/>
                    <a:pt x="0" y="482"/>
                    <a:pt x="29" y="555"/>
                  </a:cubicBezTo>
                  <a:lnTo>
                    <a:pt x="103" y="1098"/>
                  </a:lnTo>
                  <a:cubicBezTo>
                    <a:pt x="118" y="1201"/>
                    <a:pt x="132" y="1289"/>
                    <a:pt x="147" y="1377"/>
                  </a:cubicBezTo>
                  <a:cubicBezTo>
                    <a:pt x="176" y="1524"/>
                    <a:pt x="264" y="1656"/>
                    <a:pt x="397" y="1744"/>
                  </a:cubicBezTo>
                  <a:cubicBezTo>
                    <a:pt x="447" y="1834"/>
                    <a:pt x="537" y="1876"/>
                    <a:pt x="627" y="1876"/>
                  </a:cubicBezTo>
                  <a:cubicBezTo>
                    <a:pt x="745" y="1876"/>
                    <a:pt x="862" y="1804"/>
                    <a:pt x="896" y="1671"/>
                  </a:cubicBezTo>
                  <a:lnTo>
                    <a:pt x="910" y="1656"/>
                  </a:lnTo>
                  <a:cubicBezTo>
                    <a:pt x="910" y="1642"/>
                    <a:pt x="925" y="1627"/>
                    <a:pt x="940" y="1612"/>
                  </a:cubicBezTo>
                  <a:cubicBezTo>
                    <a:pt x="969" y="1568"/>
                    <a:pt x="984" y="1524"/>
                    <a:pt x="998" y="1480"/>
                  </a:cubicBezTo>
                  <a:cubicBezTo>
                    <a:pt x="1013" y="1407"/>
                    <a:pt x="1028" y="1333"/>
                    <a:pt x="1013" y="1260"/>
                  </a:cubicBezTo>
                  <a:cubicBezTo>
                    <a:pt x="998" y="1128"/>
                    <a:pt x="984" y="996"/>
                    <a:pt x="954" y="878"/>
                  </a:cubicBezTo>
                  <a:lnTo>
                    <a:pt x="866" y="320"/>
                  </a:lnTo>
                  <a:cubicBezTo>
                    <a:pt x="837" y="218"/>
                    <a:pt x="764" y="115"/>
                    <a:pt x="661" y="56"/>
                  </a:cubicBezTo>
                  <a:cubicBezTo>
                    <a:pt x="594" y="18"/>
                    <a:pt x="522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5774598" y="2314062"/>
              <a:ext cx="35859" cy="110554"/>
            </a:xfrm>
            <a:custGeom>
              <a:avLst/>
              <a:gdLst/>
              <a:ahLst/>
              <a:cxnLst/>
              <a:rect l="l" t="t" r="r" b="b"/>
              <a:pathLst>
                <a:path w="1132" h="3490" extrusionOk="0">
                  <a:moveTo>
                    <a:pt x="573" y="1"/>
                  </a:moveTo>
                  <a:cubicBezTo>
                    <a:pt x="324" y="15"/>
                    <a:pt x="103" y="221"/>
                    <a:pt x="103" y="470"/>
                  </a:cubicBezTo>
                  <a:cubicBezTo>
                    <a:pt x="147" y="882"/>
                    <a:pt x="147" y="1307"/>
                    <a:pt x="133" y="1718"/>
                  </a:cubicBezTo>
                  <a:cubicBezTo>
                    <a:pt x="133" y="1924"/>
                    <a:pt x="118" y="2129"/>
                    <a:pt x="103" y="2335"/>
                  </a:cubicBezTo>
                  <a:cubicBezTo>
                    <a:pt x="89" y="2423"/>
                    <a:pt x="74" y="2526"/>
                    <a:pt x="59" y="2614"/>
                  </a:cubicBezTo>
                  <a:cubicBezTo>
                    <a:pt x="59" y="2673"/>
                    <a:pt x="59" y="2717"/>
                    <a:pt x="45" y="2761"/>
                  </a:cubicBezTo>
                  <a:cubicBezTo>
                    <a:pt x="45" y="2773"/>
                    <a:pt x="35" y="2901"/>
                    <a:pt x="31" y="2901"/>
                  </a:cubicBezTo>
                  <a:cubicBezTo>
                    <a:pt x="30" y="2901"/>
                    <a:pt x="30" y="2895"/>
                    <a:pt x="30" y="2878"/>
                  </a:cubicBezTo>
                  <a:lnTo>
                    <a:pt x="30" y="2878"/>
                  </a:lnTo>
                  <a:cubicBezTo>
                    <a:pt x="1" y="3010"/>
                    <a:pt x="30" y="3128"/>
                    <a:pt x="89" y="3245"/>
                  </a:cubicBezTo>
                  <a:cubicBezTo>
                    <a:pt x="147" y="3363"/>
                    <a:pt x="250" y="3436"/>
                    <a:pt x="382" y="3480"/>
                  </a:cubicBezTo>
                  <a:cubicBezTo>
                    <a:pt x="413" y="3486"/>
                    <a:pt x="445" y="3489"/>
                    <a:pt x="478" y="3489"/>
                  </a:cubicBezTo>
                  <a:cubicBezTo>
                    <a:pt x="686" y="3489"/>
                    <a:pt x="932" y="3370"/>
                    <a:pt x="970" y="3142"/>
                  </a:cubicBezTo>
                  <a:cubicBezTo>
                    <a:pt x="1116" y="2262"/>
                    <a:pt x="1131" y="1366"/>
                    <a:pt x="1043" y="470"/>
                  </a:cubicBezTo>
                  <a:cubicBezTo>
                    <a:pt x="1043" y="221"/>
                    <a:pt x="837" y="15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5728096" y="2379159"/>
              <a:ext cx="34433" cy="64685"/>
            </a:xfrm>
            <a:custGeom>
              <a:avLst/>
              <a:gdLst/>
              <a:ahLst/>
              <a:cxnLst/>
              <a:rect l="l" t="t" r="r" b="b"/>
              <a:pathLst>
                <a:path w="1087" h="2042" extrusionOk="0">
                  <a:moveTo>
                    <a:pt x="484" y="1"/>
                  </a:moveTo>
                  <a:cubicBezTo>
                    <a:pt x="446" y="1"/>
                    <a:pt x="407" y="6"/>
                    <a:pt x="368" y="16"/>
                  </a:cubicBezTo>
                  <a:cubicBezTo>
                    <a:pt x="133" y="89"/>
                    <a:pt x="1" y="324"/>
                    <a:pt x="59" y="559"/>
                  </a:cubicBezTo>
                  <a:cubicBezTo>
                    <a:pt x="103" y="706"/>
                    <a:pt x="147" y="867"/>
                    <a:pt x="177" y="1029"/>
                  </a:cubicBezTo>
                  <a:cubicBezTo>
                    <a:pt x="191" y="1219"/>
                    <a:pt x="206" y="1410"/>
                    <a:pt x="191" y="1601"/>
                  </a:cubicBezTo>
                  <a:cubicBezTo>
                    <a:pt x="191" y="1719"/>
                    <a:pt x="235" y="1836"/>
                    <a:pt x="309" y="1909"/>
                  </a:cubicBezTo>
                  <a:cubicBezTo>
                    <a:pt x="397" y="1998"/>
                    <a:pt x="511" y="2042"/>
                    <a:pt x="623" y="2042"/>
                  </a:cubicBezTo>
                  <a:cubicBezTo>
                    <a:pt x="735" y="2042"/>
                    <a:pt x="845" y="1998"/>
                    <a:pt x="925" y="1909"/>
                  </a:cubicBezTo>
                  <a:cubicBezTo>
                    <a:pt x="1013" y="1836"/>
                    <a:pt x="1058" y="1719"/>
                    <a:pt x="1058" y="1616"/>
                  </a:cubicBezTo>
                  <a:cubicBezTo>
                    <a:pt x="1087" y="1175"/>
                    <a:pt x="1028" y="735"/>
                    <a:pt x="896" y="324"/>
                  </a:cubicBezTo>
                  <a:cubicBezTo>
                    <a:pt x="867" y="221"/>
                    <a:pt x="793" y="118"/>
                    <a:pt x="705" y="60"/>
                  </a:cubicBezTo>
                  <a:cubicBezTo>
                    <a:pt x="637" y="21"/>
                    <a:pt x="562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5510440" y="2389264"/>
              <a:ext cx="48815" cy="83850"/>
            </a:xfrm>
            <a:custGeom>
              <a:avLst/>
              <a:gdLst/>
              <a:ahLst/>
              <a:cxnLst/>
              <a:rect l="l" t="t" r="r" b="b"/>
              <a:pathLst>
                <a:path w="1541" h="2647" extrusionOk="0">
                  <a:moveTo>
                    <a:pt x="514" y="1"/>
                  </a:moveTo>
                  <a:cubicBezTo>
                    <a:pt x="470" y="1"/>
                    <a:pt x="426" y="7"/>
                    <a:pt x="383" y="20"/>
                  </a:cubicBezTo>
                  <a:cubicBezTo>
                    <a:pt x="133" y="93"/>
                    <a:pt x="1" y="343"/>
                    <a:pt x="60" y="592"/>
                  </a:cubicBezTo>
                  <a:cubicBezTo>
                    <a:pt x="162" y="1238"/>
                    <a:pt x="353" y="1855"/>
                    <a:pt x="632" y="2427"/>
                  </a:cubicBezTo>
                  <a:cubicBezTo>
                    <a:pt x="729" y="2581"/>
                    <a:pt x="874" y="2647"/>
                    <a:pt x="1017" y="2647"/>
                  </a:cubicBezTo>
                  <a:cubicBezTo>
                    <a:pt x="1283" y="2647"/>
                    <a:pt x="1540" y="2415"/>
                    <a:pt x="1454" y="2090"/>
                  </a:cubicBezTo>
                  <a:cubicBezTo>
                    <a:pt x="1366" y="1796"/>
                    <a:pt x="1263" y="1517"/>
                    <a:pt x="1175" y="1223"/>
                  </a:cubicBezTo>
                  <a:cubicBezTo>
                    <a:pt x="1087" y="945"/>
                    <a:pt x="1014" y="651"/>
                    <a:pt x="970" y="343"/>
                  </a:cubicBezTo>
                  <a:cubicBezTo>
                    <a:pt x="909" y="137"/>
                    <a:pt x="719" y="1"/>
                    <a:pt x="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5594639" y="2433232"/>
              <a:ext cx="35352" cy="89362"/>
            </a:xfrm>
            <a:custGeom>
              <a:avLst/>
              <a:gdLst/>
              <a:ahLst/>
              <a:cxnLst/>
              <a:rect l="l" t="t" r="r" b="b"/>
              <a:pathLst>
                <a:path w="1116" h="2821" extrusionOk="0">
                  <a:moveTo>
                    <a:pt x="457" y="1"/>
                  </a:moveTo>
                  <a:cubicBezTo>
                    <a:pt x="225" y="1"/>
                    <a:pt x="0" y="182"/>
                    <a:pt x="0" y="452"/>
                  </a:cubicBezTo>
                  <a:cubicBezTo>
                    <a:pt x="73" y="1127"/>
                    <a:pt x="132" y="1817"/>
                    <a:pt x="235" y="2493"/>
                  </a:cubicBezTo>
                  <a:cubicBezTo>
                    <a:pt x="264" y="2610"/>
                    <a:pt x="338" y="2698"/>
                    <a:pt x="441" y="2757"/>
                  </a:cubicBezTo>
                  <a:cubicBezTo>
                    <a:pt x="508" y="2802"/>
                    <a:pt x="584" y="2821"/>
                    <a:pt x="655" y="2821"/>
                  </a:cubicBezTo>
                  <a:cubicBezTo>
                    <a:pt x="677" y="2821"/>
                    <a:pt x="699" y="2819"/>
                    <a:pt x="719" y="2816"/>
                  </a:cubicBezTo>
                  <a:cubicBezTo>
                    <a:pt x="954" y="2786"/>
                    <a:pt x="1116" y="2595"/>
                    <a:pt x="1116" y="2375"/>
                  </a:cubicBezTo>
                  <a:cubicBezTo>
                    <a:pt x="1057" y="1729"/>
                    <a:pt x="969" y="1083"/>
                    <a:pt x="896" y="452"/>
                  </a:cubicBezTo>
                  <a:cubicBezTo>
                    <a:pt x="881" y="335"/>
                    <a:pt x="837" y="217"/>
                    <a:pt x="763" y="129"/>
                  </a:cubicBezTo>
                  <a:cubicBezTo>
                    <a:pt x="675" y="40"/>
                    <a:pt x="565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5677412" y="2444636"/>
              <a:ext cx="36302" cy="85593"/>
            </a:xfrm>
            <a:custGeom>
              <a:avLst/>
              <a:gdLst/>
              <a:ahLst/>
              <a:cxnLst/>
              <a:rect l="l" t="t" r="r" b="b"/>
              <a:pathLst>
                <a:path w="1146" h="2702" extrusionOk="0">
                  <a:moveTo>
                    <a:pt x="430" y="0"/>
                  </a:moveTo>
                  <a:cubicBezTo>
                    <a:pt x="414" y="0"/>
                    <a:pt x="398" y="1"/>
                    <a:pt x="382" y="4"/>
                  </a:cubicBezTo>
                  <a:cubicBezTo>
                    <a:pt x="162" y="33"/>
                    <a:pt x="0" y="224"/>
                    <a:pt x="0" y="430"/>
                  </a:cubicBezTo>
                  <a:cubicBezTo>
                    <a:pt x="88" y="1046"/>
                    <a:pt x="162" y="1663"/>
                    <a:pt x="250" y="2265"/>
                  </a:cubicBezTo>
                  <a:cubicBezTo>
                    <a:pt x="250" y="2382"/>
                    <a:pt x="294" y="2500"/>
                    <a:pt x="382" y="2573"/>
                  </a:cubicBezTo>
                  <a:cubicBezTo>
                    <a:pt x="462" y="2660"/>
                    <a:pt x="569" y="2701"/>
                    <a:pt x="677" y="2701"/>
                  </a:cubicBezTo>
                  <a:cubicBezTo>
                    <a:pt x="808" y="2701"/>
                    <a:pt x="940" y="2641"/>
                    <a:pt x="1028" y="2529"/>
                  </a:cubicBezTo>
                  <a:cubicBezTo>
                    <a:pt x="1116" y="2426"/>
                    <a:pt x="1145" y="2280"/>
                    <a:pt x="1101" y="2147"/>
                  </a:cubicBezTo>
                  <a:cubicBezTo>
                    <a:pt x="1028" y="1545"/>
                    <a:pt x="940" y="929"/>
                    <a:pt x="852" y="312"/>
                  </a:cubicBezTo>
                  <a:cubicBezTo>
                    <a:pt x="822" y="210"/>
                    <a:pt x="749" y="121"/>
                    <a:pt x="661" y="63"/>
                  </a:cubicBezTo>
                  <a:cubicBezTo>
                    <a:pt x="588" y="26"/>
                    <a:pt x="506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5781567" y="2462059"/>
              <a:ext cx="33515" cy="45045"/>
            </a:xfrm>
            <a:custGeom>
              <a:avLst/>
              <a:gdLst/>
              <a:ahLst/>
              <a:cxnLst/>
              <a:rect l="l" t="t" r="r" b="b"/>
              <a:pathLst>
                <a:path w="1058" h="1422" extrusionOk="0">
                  <a:moveTo>
                    <a:pt x="443" y="1"/>
                  </a:moveTo>
                  <a:cubicBezTo>
                    <a:pt x="416" y="1"/>
                    <a:pt x="390" y="5"/>
                    <a:pt x="368" y="12"/>
                  </a:cubicBezTo>
                  <a:cubicBezTo>
                    <a:pt x="133" y="71"/>
                    <a:pt x="1" y="305"/>
                    <a:pt x="60" y="540"/>
                  </a:cubicBezTo>
                  <a:cubicBezTo>
                    <a:pt x="118" y="731"/>
                    <a:pt x="162" y="922"/>
                    <a:pt x="250" y="1113"/>
                  </a:cubicBezTo>
                  <a:cubicBezTo>
                    <a:pt x="250" y="1172"/>
                    <a:pt x="280" y="1216"/>
                    <a:pt x="324" y="1260"/>
                  </a:cubicBezTo>
                  <a:cubicBezTo>
                    <a:pt x="353" y="1304"/>
                    <a:pt x="383" y="1333"/>
                    <a:pt x="441" y="1362"/>
                  </a:cubicBezTo>
                  <a:cubicBezTo>
                    <a:pt x="500" y="1402"/>
                    <a:pt x="572" y="1421"/>
                    <a:pt x="648" y="1421"/>
                  </a:cubicBezTo>
                  <a:cubicBezTo>
                    <a:pt x="686" y="1421"/>
                    <a:pt x="725" y="1416"/>
                    <a:pt x="764" y="1407"/>
                  </a:cubicBezTo>
                  <a:cubicBezTo>
                    <a:pt x="867" y="1377"/>
                    <a:pt x="940" y="1304"/>
                    <a:pt x="999" y="1216"/>
                  </a:cubicBezTo>
                  <a:cubicBezTo>
                    <a:pt x="1014" y="1186"/>
                    <a:pt x="1028" y="1157"/>
                    <a:pt x="1043" y="1128"/>
                  </a:cubicBezTo>
                  <a:cubicBezTo>
                    <a:pt x="1058" y="1054"/>
                    <a:pt x="1058" y="966"/>
                    <a:pt x="1043" y="907"/>
                  </a:cubicBezTo>
                  <a:cubicBezTo>
                    <a:pt x="1014" y="702"/>
                    <a:pt x="940" y="511"/>
                    <a:pt x="896" y="320"/>
                  </a:cubicBezTo>
                  <a:cubicBezTo>
                    <a:pt x="852" y="203"/>
                    <a:pt x="794" y="115"/>
                    <a:pt x="691" y="56"/>
                  </a:cubicBezTo>
                  <a:cubicBezTo>
                    <a:pt x="647" y="27"/>
                    <a:pt x="588" y="12"/>
                    <a:pt x="529" y="12"/>
                  </a:cubicBezTo>
                  <a:cubicBezTo>
                    <a:pt x="500" y="5"/>
                    <a:pt x="471" y="1"/>
                    <a:pt x="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5737409" y="2501497"/>
              <a:ext cx="27908" cy="65477"/>
            </a:xfrm>
            <a:custGeom>
              <a:avLst/>
              <a:gdLst/>
              <a:ahLst/>
              <a:cxnLst/>
              <a:rect l="l" t="t" r="r" b="b"/>
              <a:pathLst>
                <a:path w="881" h="2067" extrusionOk="0">
                  <a:moveTo>
                    <a:pt x="441" y="0"/>
                  </a:moveTo>
                  <a:cubicBezTo>
                    <a:pt x="220" y="0"/>
                    <a:pt x="0" y="147"/>
                    <a:pt x="0" y="440"/>
                  </a:cubicBezTo>
                  <a:lnTo>
                    <a:pt x="0" y="1659"/>
                  </a:lnTo>
                  <a:cubicBezTo>
                    <a:pt x="15" y="1931"/>
                    <a:pt x="224" y="2066"/>
                    <a:pt x="433" y="2066"/>
                  </a:cubicBezTo>
                  <a:cubicBezTo>
                    <a:pt x="642" y="2066"/>
                    <a:pt x="852" y="1931"/>
                    <a:pt x="866" y="1659"/>
                  </a:cubicBezTo>
                  <a:lnTo>
                    <a:pt x="881" y="1659"/>
                  </a:lnTo>
                  <a:lnTo>
                    <a:pt x="881" y="440"/>
                  </a:lnTo>
                  <a:cubicBezTo>
                    <a:pt x="881" y="147"/>
                    <a:pt x="661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5566255" y="2349572"/>
              <a:ext cx="30727" cy="57463"/>
            </a:xfrm>
            <a:custGeom>
              <a:avLst/>
              <a:gdLst/>
              <a:ahLst/>
              <a:cxnLst/>
              <a:rect l="l" t="t" r="r" b="b"/>
              <a:pathLst>
                <a:path w="970" h="1814" extrusionOk="0">
                  <a:moveTo>
                    <a:pt x="405" y="1"/>
                  </a:moveTo>
                  <a:cubicBezTo>
                    <a:pt x="378" y="1"/>
                    <a:pt x="351" y="4"/>
                    <a:pt x="324" y="10"/>
                  </a:cubicBezTo>
                  <a:cubicBezTo>
                    <a:pt x="118" y="69"/>
                    <a:pt x="1" y="274"/>
                    <a:pt x="59" y="465"/>
                  </a:cubicBezTo>
                  <a:cubicBezTo>
                    <a:pt x="89" y="583"/>
                    <a:pt x="118" y="685"/>
                    <a:pt x="133" y="803"/>
                  </a:cubicBezTo>
                  <a:cubicBezTo>
                    <a:pt x="133" y="876"/>
                    <a:pt x="147" y="964"/>
                    <a:pt x="147" y="1052"/>
                  </a:cubicBezTo>
                  <a:lnTo>
                    <a:pt x="147" y="1199"/>
                  </a:lnTo>
                  <a:cubicBezTo>
                    <a:pt x="147" y="1273"/>
                    <a:pt x="147" y="1346"/>
                    <a:pt x="162" y="1419"/>
                  </a:cubicBezTo>
                  <a:cubicBezTo>
                    <a:pt x="177" y="1537"/>
                    <a:pt x="206" y="1625"/>
                    <a:pt x="279" y="1713"/>
                  </a:cubicBezTo>
                  <a:cubicBezTo>
                    <a:pt x="353" y="1780"/>
                    <a:pt x="444" y="1813"/>
                    <a:pt x="534" y="1813"/>
                  </a:cubicBezTo>
                  <a:cubicBezTo>
                    <a:pt x="641" y="1813"/>
                    <a:pt x="744" y="1765"/>
                    <a:pt x="808" y="1669"/>
                  </a:cubicBezTo>
                  <a:cubicBezTo>
                    <a:pt x="925" y="1508"/>
                    <a:pt x="969" y="1317"/>
                    <a:pt x="940" y="1126"/>
                  </a:cubicBezTo>
                  <a:cubicBezTo>
                    <a:pt x="925" y="832"/>
                    <a:pt x="867" y="553"/>
                    <a:pt x="779" y="274"/>
                  </a:cubicBezTo>
                  <a:cubicBezTo>
                    <a:pt x="728" y="111"/>
                    <a:pt x="570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5570912" y="2391735"/>
              <a:ext cx="507" cy="3294"/>
            </a:xfrm>
            <a:custGeom>
              <a:avLst/>
              <a:gdLst/>
              <a:ahLst/>
              <a:cxnLst/>
              <a:rect l="l" t="t" r="r" b="b"/>
              <a:pathLst>
                <a:path w="16" h="104" extrusionOk="0">
                  <a:moveTo>
                    <a:pt x="0" y="0"/>
                  </a:moveTo>
                  <a:cubicBezTo>
                    <a:pt x="15" y="44"/>
                    <a:pt x="15" y="74"/>
                    <a:pt x="15" y="103"/>
                  </a:cubicBezTo>
                  <a:cubicBezTo>
                    <a:pt x="15" y="59"/>
                    <a:pt x="15" y="3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5483007" y="2294643"/>
              <a:ext cx="28858" cy="66206"/>
            </a:xfrm>
            <a:custGeom>
              <a:avLst/>
              <a:gdLst/>
              <a:ahLst/>
              <a:cxnLst/>
              <a:rect l="l" t="t" r="r" b="b"/>
              <a:pathLst>
                <a:path w="911" h="2090" extrusionOk="0">
                  <a:moveTo>
                    <a:pt x="456" y="1"/>
                  </a:moveTo>
                  <a:cubicBezTo>
                    <a:pt x="228" y="1"/>
                    <a:pt x="1" y="151"/>
                    <a:pt x="1" y="452"/>
                  </a:cubicBezTo>
                  <a:cubicBezTo>
                    <a:pt x="1" y="863"/>
                    <a:pt x="30" y="1260"/>
                    <a:pt x="45" y="1671"/>
                  </a:cubicBezTo>
                  <a:cubicBezTo>
                    <a:pt x="45" y="1950"/>
                    <a:pt x="254" y="2089"/>
                    <a:pt x="463" y="2089"/>
                  </a:cubicBezTo>
                  <a:cubicBezTo>
                    <a:pt x="672" y="2089"/>
                    <a:pt x="882" y="1950"/>
                    <a:pt x="882" y="1671"/>
                  </a:cubicBezTo>
                  <a:cubicBezTo>
                    <a:pt x="896" y="1260"/>
                    <a:pt x="911" y="863"/>
                    <a:pt x="911" y="452"/>
                  </a:cubicBezTo>
                  <a:cubicBezTo>
                    <a:pt x="911" y="151"/>
                    <a:pt x="683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5447655" y="2444288"/>
              <a:ext cx="34465" cy="83153"/>
            </a:xfrm>
            <a:custGeom>
              <a:avLst/>
              <a:gdLst/>
              <a:ahLst/>
              <a:cxnLst/>
              <a:rect l="l" t="t" r="r" b="b"/>
              <a:pathLst>
                <a:path w="1088" h="2625" extrusionOk="0">
                  <a:moveTo>
                    <a:pt x="456" y="0"/>
                  </a:moveTo>
                  <a:cubicBezTo>
                    <a:pt x="206" y="0"/>
                    <a:pt x="1" y="206"/>
                    <a:pt x="1" y="455"/>
                  </a:cubicBezTo>
                  <a:cubicBezTo>
                    <a:pt x="60" y="1028"/>
                    <a:pt x="118" y="1601"/>
                    <a:pt x="192" y="2173"/>
                  </a:cubicBezTo>
                  <a:cubicBezTo>
                    <a:pt x="192" y="2291"/>
                    <a:pt x="236" y="2408"/>
                    <a:pt x="324" y="2496"/>
                  </a:cubicBezTo>
                  <a:cubicBezTo>
                    <a:pt x="413" y="2585"/>
                    <a:pt x="523" y="2625"/>
                    <a:pt x="631" y="2625"/>
                  </a:cubicBezTo>
                  <a:cubicBezTo>
                    <a:pt x="862" y="2625"/>
                    <a:pt x="1087" y="2443"/>
                    <a:pt x="1087" y="2173"/>
                  </a:cubicBezTo>
                  <a:lnTo>
                    <a:pt x="926" y="455"/>
                  </a:lnTo>
                  <a:cubicBezTo>
                    <a:pt x="911" y="338"/>
                    <a:pt x="867" y="221"/>
                    <a:pt x="794" y="132"/>
                  </a:cubicBezTo>
                  <a:cubicBezTo>
                    <a:pt x="706" y="44"/>
                    <a:pt x="588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5523459" y="2546131"/>
              <a:ext cx="30727" cy="80493"/>
            </a:xfrm>
            <a:custGeom>
              <a:avLst/>
              <a:gdLst/>
              <a:ahLst/>
              <a:cxnLst/>
              <a:rect l="l" t="t" r="r" b="b"/>
              <a:pathLst>
                <a:path w="970" h="2541" extrusionOk="0">
                  <a:moveTo>
                    <a:pt x="515" y="0"/>
                  </a:moveTo>
                  <a:cubicBezTo>
                    <a:pt x="250" y="15"/>
                    <a:pt x="45" y="221"/>
                    <a:pt x="45" y="470"/>
                  </a:cubicBezTo>
                  <a:cubicBezTo>
                    <a:pt x="30" y="1013"/>
                    <a:pt x="16" y="1542"/>
                    <a:pt x="1" y="2085"/>
                  </a:cubicBezTo>
                  <a:cubicBezTo>
                    <a:pt x="16" y="2335"/>
                    <a:pt x="206" y="2525"/>
                    <a:pt x="456" y="2540"/>
                  </a:cubicBezTo>
                  <a:cubicBezTo>
                    <a:pt x="706" y="2525"/>
                    <a:pt x="911" y="2335"/>
                    <a:pt x="911" y="2085"/>
                  </a:cubicBezTo>
                  <a:cubicBezTo>
                    <a:pt x="940" y="1542"/>
                    <a:pt x="970" y="1013"/>
                    <a:pt x="970" y="470"/>
                  </a:cubicBezTo>
                  <a:cubicBezTo>
                    <a:pt x="970" y="221"/>
                    <a:pt x="764" y="15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5638575" y="2587343"/>
              <a:ext cx="39090" cy="74252"/>
            </a:xfrm>
            <a:custGeom>
              <a:avLst/>
              <a:gdLst/>
              <a:ahLst/>
              <a:cxnLst/>
              <a:rect l="l" t="t" r="r" b="b"/>
              <a:pathLst>
                <a:path w="1234" h="2344" extrusionOk="0">
                  <a:moveTo>
                    <a:pt x="519" y="1"/>
                  </a:moveTo>
                  <a:cubicBezTo>
                    <a:pt x="246" y="1"/>
                    <a:pt x="0" y="267"/>
                    <a:pt x="81" y="579"/>
                  </a:cubicBezTo>
                  <a:cubicBezTo>
                    <a:pt x="184" y="828"/>
                    <a:pt x="243" y="1107"/>
                    <a:pt x="287" y="1386"/>
                  </a:cubicBezTo>
                  <a:cubicBezTo>
                    <a:pt x="301" y="1547"/>
                    <a:pt x="316" y="1709"/>
                    <a:pt x="316" y="1870"/>
                  </a:cubicBezTo>
                  <a:cubicBezTo>
                    <a:pt x="294" y="2186"/>
                    <a:pt x="529" y="2344"/>
                    <a:pt x="764" y="2344"/>
                  </a:cubicBezTo>
                  <a:cubicBezTo>
                    <a:pt x="999" y="2344"/>
                    <a:pt x="1234" y="2186"/>
                    <a:pt x="1212" y="1870"/>
                  </a:cubicBezTo>
                  <a:cubicBezTo>
                    <a:pt x="1212" y="1342"/>
                    <a:pt x="1124" y="828"/>
                    <a:pt x="947" y="329"/>
                  </a:cubicBezTo>
                  <a:cubicBezTo>
                    <a:pt x="918" y="226"/>
                    <a:pt x="845" y="123"/>
                    <a:pt x="742" y="65"/>
                  </a:cubicBezTo>
                  <a:cubicBezTo>
                    <a:pt x="669" y="21"/>
                    <a:pt x="593" y="1"/>
                    <a:pt x="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5554155" y="2495099"/>
              <a:ext cx="30727" cy="40262"/>
            </a:xfrm>
            <a:custGeom>
              <a:avLst/>
              <a:gdLst/>
              <a:ahLst/>
              <a:cxnLst/>
              <a:rect l="l" t="t" r="r" b="b"/>
              <a:pathLst>
                <a:path w="970" h="1271" extrusionOk="0">
                  <a:moveTo>
                    <a:pt x="395" y="0"/>
                  </a:moveTo>
                  <a:cubicBezTo>
                    <a:pt x="368" y="0"/>
                    <a:pt x="338" y="4"/>
                    <a:pt x="309" y="11"/>
                  </a:cubicBezTo>
                  <a:cubicBezTo>
                    <a:pt x="206" y="41"/>
                    <a:pt x="118" y="99"/>
                    <a:pt x="74" y="202"/>
                  </a:cubicBezTo>
                  <a:cubicBezTo>
                    <a:pt x="16" y="290"/>
                    <a:pt x="1" y="408"/>
                    <a:pt x="30" y="510"/>
                  </a:cubicBezTo>
                  <a:lnTo>
                    <a:pt x="148" y="965"/>
                  </a:lnTo>
                  <a:cubicBezTo>
                    <a:pt x="162" y="1024"/>
                    <a:pt x="177" y="1068"/>
                    <a:pt x="221" y="1112"/>
                  </a:cubicBezTo>
                  <a:cubicBezTo>
                    <a:pt x="250" y="1156"/>
                    <a:pt x="294" y="1186"/>
                    <a:pt x="338" y="1215"/>
                  </a:cubicBezTo>
                  <a:cubicBezTo>
                    <a:pt x="383" y="1244"/>
                    <a:pt x="427" y="1259"/>
                    <a:pt x="485" y="1259"/>
                  </a:cubicBezTo>
                  <a:cubicBezTo>
                    <a:pt x="515" y="1266"/>
                    <a:pt x="544" y="1270"/>
                    <a:pt x="572" y="1270"/>
                  </a:cubicBezTo>
                  <a:cubicBezTo>
                    <a:pt x="599" y="1270"/>
                    <a:pt x="625" y="1266"/>
                    <a:pt x="647" y="1259"/>
                  </a:cubicBezTo>
                  <a:cubicBezTo>
                    <a:pt x="750" y="1230"/>
                    <a:pt x="838" y="1171"/>
                    <a:pt x="896" y="1083"/>
                  </a:cubicBezTo>
                  <a:cubicBezTo>
                    <a:pt x="955" y="980"/>
                    <a:pt x="970" y="863"/>
                    <a:pt x="940" y="760"/>
                  </a:cubicBezTo>
                  <a:lnTo>
                    <a:pt x="823" y="305"/>
                  </a:lnTo>
                  <a:cubicBezTo>
                    <a:pt x="808" y="261"/>
                    <a:pt x="779" y="202"/>
                    <a:pt x="750" y="173"/>
                  </a:cubicBezTo>
                  <a:cubicBezTo>
                    <a:pt x="720" y="129"/>
                    <a:pt x="676" y="85"/>
                    <a:pt x="632" y="55"/>
                  </a:cubicBezTo>
                  <a:cubicBezTo>
                    <a:pt x="588" y="26"/>
                    <a:pt x="529" y="11"/>
                    <a:pt x="471" y="11"/>
                  </a:cubicBezTo>
                  <a:cubicBezTo>
                    <a:pt x="449" y="4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5693694" y="2570776"/>
              <a:ext cx="29777" cy="65129"/>
            </a:xfrm>
            <a:custGeom>
              <a:avLst/>
              <a:gdLst/>
              <a:ahLst/>
              <a:cxnLst/>
              <a:rect l="l" t="t" r="r" b="b"/>
              <a:pathLst>
                <a:path w="940" h="2056" extrusionOk="0">
                  <a:moveTo>
                    <a:pt x="441" y="0"/>
                  </a:moveTo>
                  <a:cubicBezTo>
                    <a:pt x="206" y="0"/>
                    <a:pt x="0" y="191"/>
                    <a:pt x="0" y="426"/>
                  </a:cubicBezTo>
                  <a:cubicBezTo>
                    <a:pt x="15" y="646"/>
                    <a:pt x="29" y="852"/>
                    <a:pt x="44" y="1072"/>
                  </a:cubicBezTo>
                  <a:cubicBezTo>
                    <a:pt x="44" y="1175"/>
                    <a:pt x="59" y="1278"/>
                    <a:pt x="74" y="1395"/>
                  </a:cubicBezTo>
                  <a:cubicBezTo>
                    <a:pt x="103" y="1527"/>
                    <a:pt x="132" y="1659"/>
                    <a:pt x="176" y="1777"/>
                  </a:cubicBezTo>
                  <a:cubicBezTo>
                    <a:pt x="220" y="1938"/>
                    <a:pt x="367" y="2056"/>
                    <a:pt x="529" y="2056"/>
                  </a:cubicBezTo>
                  <a:cubicBezTo>
                    <a:pt x="705" y="2056"/>
                    <a:pt x="837" y="1938"/>
                    <a:pt x="881" y="1777"/>
                  </a:cubicBezTo>
                  <a:cubicBezTo>
                    <a:pt x="910" y="1659"/>
                    <a:pt x="940" y="1527"/>
                    <a:pt x="940" y="1395"/>
                  </a:cubicBezTo>
                  <a:cubicBezTo>
                    <a:pt x="940" y="1278"/>
                    <a:pt x="925" y="1175"/>
                    <a:pt x="925" y="1072"/>
                  </a:cubicBezTo>
                  <a:lnTo>
                    <a:pt x="866" y="426"/>
                  </a:lnTo>
                  <a:cubicBezTo>
                    <a:pt x="866" y="309"/>
                    <a:pt x="822" y="206"/>
                    <a:pt x="749" y="118"/>
                  </a:cubicBezTo>
                  <a:cubicBezTo>
                    <a:pt x="661" y="45"/>
                    <a:pt x="558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5818788" y="2566848"/>
              <a:ext cx="34909" cy="66396"/>
            </a:xfrm>
            <a:custGeom>
              <a:avLst/>
              <a:gdLst/>
              <a:ahLst/>
              <a:cxnLst/>
              <a:rect l="l" t="t" r="r" b="b"/>
              <a:pathLst>
                <a:path w="1102" h="2096" extrusionOk="0">
                  <a:moveTo>
                    <a:pt x="459" y="1"/>
                  </a:moveTo>
                  <a:cubicBezTo>
                    <a:pt x="418" y="1"/>
                    <a:pt x="377" y="7"/>
                    <a:pt x="338" y="22"/>
                  </a:cubicBezTo>
                  <a:cubicBezTo>
                    <a:pt x="235" y="51"/>
                    <a:pt x="132" y="124"/>
                    <a:pt x="74" y="227"/>
                  </a:cubicBezTo>
                  <a:cubicBezTo>
                    <a:pt x="15" y="330"/>
                    <a:pt x="0" y="462"/>
                    <a:pt x="30" y="580"/>
                  </a:cubicBezTo>
                  <a:cubicBezTo>
                    <a:pt x="88" y="976"/>
                    <a:pt x="147" y="1387"/>
                    <a:pt x="250" y="1783"/>
                  </a:cubicBezTo>
                  <a:cubicBezTo>
                    <a:pt x="303" y="1970"/>
                    <a:pt x="477" y="2096"/>
                    <a:pt x="673" y="2096"/>
                  </a:cubicBezTo>
                  <a:cubicBezTo>
                    <a:pt x="693" y="2096"/>
                    <a:pt x="714" y="2094"/>
                    <a:pt x="734" y="2092"/>
                  </a:cubicBezTo>
                  <a:cubicBezTo>
                    <a:pt x="940" y="2062"/>
                    <a:pt x="1101" y="1886"/>
                    <a:pt x="1101" y="1666"/>
                  </a:cubicBezTo>
                  <a:cubicBezTo>
                    <a:pt x="1072" y="1211"/>
                    <a:pt x="984" y="770"/>
                    <a:pt x="896" y="330"/>
                  </a:cubicBezTo>
                  <a:cubicBezTo>
                    <a:pt x="866" y="213"/>
                    <a:pt x="793" y="124"/>
                    <a:pt x="690" y="66"/>
                  </a:cubicBezTo>
                  <a:cubicBezTo>
                    <a:pt x="622" y="27"/>
                    <a:pt x="540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7"/>
            <p:cNvSpPr/>
            <p:nvPr/>
          </p:nvSpPr>
          <p:spPr>
            <a:xfrm>
              <a:off x="5765760" y="2603341"/>
              <a:ext cx="31646" cy="68645"/>
            </a:xfrm>
            <a:custGeom>
              <a:avLst/>
              <a:gdLst/>
              <a:ahLst/>
              <a:cxnLst/>
              <a:rect l="l" t="t" r="r" b="b"/>
              <a:pathLst>
                <a:path w="999" h="2167" extrusionOk="0">
                  <a:moveTo>
                    <a:pt x="470" y="0"/>
                  </a:moveTo>
                  <a:cubicBezTo>
                    <a:pt x="221" y="0"/>
                    <a:pt x="15" y="206"/>
                    <a:pt x="15" y="441"/>
                  </a:cubicBezTo>
                  <a:cubicBezTo>
                    <a:pt x="1" y="690"/>
                    <a:pt x="15" y="940"/>
                    <a:pt x="30" y="1175"/>
                  </a:cubicBezTo>
                  <a:cubicBezTo>
                    <a:pt x="74" y="1498"/>
                    <a:pt x="133" y="1850"/>
                    <a:pt x="382" y="2070"/>
                  </a:cubicBezTo>
                  <a:cubicBezTo>
                    <a:pt x="448" y="2136"/>
                    <a:pt x="534" y="2167"/>
                    <a:pt x="621" y="2167"/>
                  </a:cubicBezTo>
                  <a:cubicBezTo>
                    <a:pt x="765" y="2167"/>
                    <a:pt x="909" y="2080"/>
                    <a:pt x="955" y="1923"/>
                  </a:cubicBezTo>
                  <a:cubicBezTo>
                    <a:pt x="984" y="1821"/>
                    <a:pt x="999" y="1718"/>
                    <a:pt x="999" y="1615"/>
                  </a:cubicBezTo>
                  <a:cubicBezTo>
                    <a:pt x="999" y="1512"/>
                    <a:pt x="970" y="1410"/>
                    <a:pt x="955" y="1292"/>
                  </a:cubicBezTo>
                  <a:lnTo>
                    <a:pt x="955" y="1292"/>
                  </a:lnTo>
                  <a:lnTo>
                    <a:pt x="970" y="1409"/>
                  </a:lnTo>
                  <a:cubicBezTo>
                    <a:pt x="955" y="1351"/>
                    <a:pt x="955" y="1277"/>
                    <a:pt x="940" y="1204"/>
                  </a:cubicBezTo>
                  <a:cubicBezTo>
                    <a:pt x="911" y="954"/>
                    <a:pt x="896" y="705"/>
                    <a:pt x="911" y="441"/>
                  </a:cubicBezTo>
                  <a:cubicBezTo>
                    <a:pt x="911" y="191"/>
                    <a:pt x="705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7"/>
            <p:cNvSpPr/>
            <p:nvPr/>
          </p:nvSpPr>
          <p:spPr>
            <a:xfrm>
              <a:off x="5562993" y="2620066"/>
              <a:ext cx="30284" cy="54897"/>
            </a:xfrm>
            <a:custGeom>
              <a:avLst/>
              <a:gdLst/>
              <a:ahLst/>
              <a:cxnLst/>
              <a:rect l="l" t="t" r="r" b="b"/>
              <a:pathLst>
                <a:path w="956" h="1733" extrusionOk="0">
                  <a:moveTo>
                    <a:pt x="449" y="1"/>
                  </a:moveTo>
                  <a:cubicBezTo>
                    <a:pt x="335" y="1"/>
                    <a:pt x="221" y="45"/>
                    <a:pt x="133" y="133"/>
                  </a:cubicBezTo>
                  <a:cubicBezTo>
                    <a:pt x="45" y="221"/>
                    <a:pt x="1" y="338"/>
                    <a:pt x="1" y="456"/>
                  </a:cubicBezTo>
                  <a:cubicBezTo>
                    <a:pt x="30" y="735"/>
                    <a:pt x="59" y="1014"/>
                    <a:pt x="74" y="1293"/>
                  </a:cubicBezTo>
                  <a:cubicBezTo>
                    <a:pt x="89" y="1410"/>
                    <a:pt x="133" y="1513"/>
                    <a:pt x="206" y="1601"/>
                  </a:cubicBezTo>
                  <a:cubicBezTo>
                    <a:pt x="294" y="1674"/>
                    <a:pt x="397" y="1733"/>
                    <a:pt x="515" y="1733"/>
                  </a:cubicBezTo>
                  <a:cubicBezTo>
                    <a:pt x="632" y="1733"/>
                    <a:pt x="735" y="1674"/>
                    <a:pt x="823" y="1601"/>
                  </a:cubicBezTo>
                  <a:cubicBezTo>
                    <a:pt x="911" y="1513"/>
                    <a:pt x="955" y="1410"/>
                    <a:pt x="955" y="1293"/>
                  </a:cubicBezTo>
                  <a:lnTo>
                    <a:pt x="896" y="456"/>
                  </a:lnTo>
                  <a:cubicBezTo>
                    <a:pt x="896" y="338"/>
                    <a:pt x="852" y="221"/>
                    <a:pt x="764" y="133"/>
                  </a:cubicBezTo>
                  <a:cubicBezTo>
                    <a:pt x="676" y="45"/>
                    <a:pt x="562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7"/>
            <p:cNvSpPr/>
            <p:nvPr/>
          </p:nvSpPr>
          <p:spPr>
            <a:xfrm>
              <a:off x="5600657" y="2561463"/>
              <a:ext cx="27496" cy="59110"/>
            </a:xfrm>
            <a:custGeom>
              <a:avLst/>
              <a:gdLst/>
              <a:ahLst/>
              <a:cxnLst/>
              <a:rect l="l" t="t" r="r" b="b"/>
              <a:pathLst>
                <a:path w="868" h="1866" extrusionOk="0">
                  <a:moveTo>
                    <a:pt x="427" y="1"/>
                  </a:moveTo>
                  <a:cubicBezTo>
                    <a:pt x="192" y="1"/>
                    <a:pt x="1" y="206"/>
                    <a:pt x="1" y="441"/>
                  </a:cubicBezTo>
                  <a:lnTo>
                    <a:pt x="1" y="940"/>
                  </a:lnTo>
                  <a:cubicBezTo>
                    <a:pt x="1" y="1117"/>
                    <a:pt x="1" y="1278"/>
                    <a:pt x="16" y="1454"/>
                  </a:cubicBezTo>
                  <a:cubicBezTo>
                    <a:pt x="16" y="1557"/>
                    <a:pt x="60" y="1660"/>
                    <a:pt x="133" y="1748"/>
                  </a:cubicBezTo>
                  <a:cubicBezTo>
                    <a:pt x="206" y="1821"/>
                    <a:pt x="309" y="1865"/>
                    <a:pt x="427" y="1865"/>
                  </a:cubicBezTo>
                  <a:cubicBezTo>
                    <a:pt x="529" y="1865"/>
                    <a:pt x="632" y="1821"/>
                    <a:pt x="720" y="1748"/>
                  </a:cubicBezTo>
                  <a:cubicBezTo>
                    <a:pt x="794" y="1660"/>
                    <a:pt x="838" y="1557"/>
                    <a:pt x="838" y="1454"/>
                  </a:cubicBezTo>
                  <a:cubicBezTo>
                    <a:pt x="852" y="1278"/>
                    <a:pt x="867" y="1117"/>
                    <a:pt x="867" y="940"/>
                  </a:cubicBezTo>
                  <a:lnTo>
                    <a:pt x="867" y="441"/>
                  </a:lnTo>
                  <a:cubicBezTo>
                    <a:pt x="867" y="324"/>
                    <a:pt x="823" y="206"/>
                    <a:pt x="735" y="133"/>
                  </a:cubicBezTo>
                  <a:cubicBezTo>
                    <a:pt x="647" y="45"/>
                    <a:pt x="544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7"/>
            <p:cNvSpPr/>
            <p:nvPr/>
          </p:nvSpPr>
          <p:spPr>
            <a:xfrm>
              <a:off x="5710420" y="2667519"/>
              <a:ext cx="33040" cy="68328"/>
            </a:xfrm>
            <a:custGeom>
              <a:avLst/>
              <a:gdLst/>
              <a:ahLst/>
              <a:cxnLst/>
              <a:rect l="l" t="t" r="r" b="b"/>
              <a:pathLst>
                <a:path w="1043" h="2157" extrusionOk="0">
                  <a:moveTo>
                    <a:pt x="470" y="0"/>
                  </a:moveTo>
                  <a:cubicBezTo>
                    <a:pt x="221" y="0"/>
                    <a:pt x="15" y="206"/>
                    <a:pt x="15" y="455"/>
                  </a:cubicBezTo>
                  <a:cubicBezTo>
                    <a:pt x="1" y="675"/>
                    <a:pt x="15" y="910"/>
                    <a:pt x="45" y="1131"/>
                  </a:cubicBezTo>
                  <a:cubicBezTo>
                    <a:pt x="59" y="1424"/>
                    <a:pt x="147" y="1703"/>
                    <a:pt x="280" y="1967"/>
                  </a:cubicBezTo>
                  <a:cubicBezTo>
                    <a:pt x="351" y="2086"/>
                    <a:pt x="488" y="2156"/>
                    <a:pt x="631" y="2156"/>
                  </a:cubicBezTo>
                  <a:cubicBezTo>
                    <a:pt x="666" y="2156"/>
                    <a:pt x="700" y="2152"/>
                    <a:pt x="735" y="2143"/>
                  </a:cubicBezTo>
                  <a:cubicBezTo>
                    <a:pt x="808" y="2129"/>
                    <a:pt x="867" y="2085"/>
                    <a:pt x="926" y="2041"/>
                  </a:cubicBezTo>
                  <a:cubicBezTo>
                    <a:pt x="999" y="1967"/>
                    <a:pt x="1043" y="1850"/>
                    <a:pt x="1043" y="1747"/>
                  </a:cubicBezTo>
                  <a:cubicBezTo>
                    <a:pt x="1031" y="1611"/>
                    <a:pt x="1008" y="1474"/>
                    <a:pt x="983" y="1338"/>
                  </a:cubicBezTo>
                  <a:lnTo>
                    <a:pt x="983" y="1338"/>
                  </a:lnTo>
                  <a:cubicBezTo>
                    <a:pt x="980" y="1264"/>
                    <a:pt x="967" y="1190"/>
                    <a:pt x="955" y="1116"/>
                  </a:cubicBezTo>
                  <a:cubicBezTo>
                    <a:pt x="926" y="896"/>
                    <a:pt x="911" y="675"/>
                    <a:pt x="926" y="455"/>
                  </a:cubicBezTo>
                  <a:cubicBezTo>
                    <a:pt x="926" y="206"/>
                    <a:pt x="720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7"/>
            <p:cNvSpPr/>
            <p:nvPr/>
          </p:nvSpPr>
          <p:spPr>
            <a:xfrm>
              <a:off x="5470463" y="2570301"/>
              <a:ext cx="27940" cy="73048"/>
            </a:xfrm>
            <a:custGeom>
              <a:avLst/>
              <a:gdLst/>
              <a:ahLst/>
              <a:cxnLst/>
              <a:rect l="l" t="t" r="r" b="b"/>
              <a:pathLst>
                <a:path w="882" h="2306" extrusionOk="0">
                  <a:moveTo>
                    <a:pt x="455" y="1"/>
                  </a:moveTo>
                  <a:cubicBezTo>
                    <a:pt x="220" y="1"/>
                    <a:pt x="30" y="192"/>
                    <a:pt x="15" y="427"/>
                  </a:cubicBezTo>
                  <a:cubicBezTo>
                    <a:pt x="15" y="705"/>
                    <a:pt x="0" y="984"/>
                    <a:pt x="0" y="1263"/>
                  </a:cubicBezTo>
                  <a:lnTo>
                    <a:pt x="0" y="1469"/>
                  </a:lnTo>
                  <a:cubicBezTo>
                    <a:pt x="15" y="1557"/>
                    <a:pt x="15" y="1660"/>
                    <a:pt x="44" y="1748"/>
                  </a:cubicBezTo>
                  <a:cubicBezTo>
                    <a:pt x="59" y="1895"/>
                    <a:pt x="118" y="2041"/>
                    <a:pt x="176" y="2174"/>
                  </a:cubicBezTo>
                  <a:cubicBezTo>
                    <a:pt x="235" y="2262"/>
                    <a:pt x="327" y="2306"/>
                    <a:pt x="419" y="2306"/>
                  </a:cubicBezTo>
                  <a:cubicBezTo>
                    <a:pt x="510" y="2306"/>
                    <a:pt x="602" y="2262"/>
                    <a:pt x="661" y="2174"/>
                  </a:cubicBezTo>
                  <a:cubicBezTo>
                    <a:pt x="734" y="2041"/>
                    <a:pt x="778" y="1909"/>
                    <a:pt x="808" y="1762"/>
                  </a:cubicBezTo>
                  <a:cubicBezTo>
                    <a:pt x="852" y="1601"/>
                    <a:pt x="866" y="1425"/>
                    <a:pt x="866" y="1263"/>
                  </a:cubicBezTo>
                  <a:lnTo>
                    <a:pt x="881" y="427"/>
                  </a:lnTo>
                  <a:cubicBezTo>
                    <a:pt x="881" y="192"/>
                    <a:pt x="690" y="1"/>
                    <a:pt x="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7"/>
            <p:cNvSpPr/>
            <p:nvPr/>
          </p:nvSpPr>
          <p:spPr>
            <a:xfrm>
              <a:off x="5513227" y="2693685"/>
              <a:ext cx="33990" cy="58730"/>
            </a:xfrm>
            <a:custGeom>
              <a:avLst/>
              <a:gdLst/>
              <a:ahLst/>
              <a:cxnLst/>
              <a:rect l="l" t="t" r="r" b="b"/>
              <a:pathLst>
                <a:path w="1073" h="1854" extrusionOk="0">
                  <a:moveTo>
                    <a:pt x="470" y="1"/>
                  </a:moveTo>
                  <a:cubicBezTo>
                    <a:pt x="427" y="1"/>
                    <a:pt x="383" y="9"/>
                    <a:pt x="339" y="26"/>
                  </a:cubicBezTo>
                  <a:cubicBezTo>
                    <a:pt x="221" y="55"/>
                    <a:pt x="133" y="128"/>
                    <a:pt x="74" y="216"/>
                  </a:cubicBezTo>
                  <a:cubicBezTo>
                    <a:pt x="16" y="319"/>
                    <a:pt x="1" y="451"/>
                    <a:pt x="30" y="569"/>
                  </a:cubicBezTo>
                  <a:cubicBezTo>
                    <a:pt x="104" y="745"/>
                    <a:pt x="148" y="921"/>
                    <a:pt x="177" y="1112"/>
                  </a:cubicBezTo>
                  <a:cubicBezTo>
                    <a:pt x="192" y="1200"/>
                    <a:pt x="206" y="1303"/>
                    <a:pt x="236" y="1391"/>
                  </a:cubicBezTo>
                  <a:cubicBezTo>
                    <a:pt x="265" y="1494"/>
                    <a:pt x="309" y="1596"/>
                    <a:pt x="368" y="1699"/>
                  </a:cubicBezTo>
                  <a:cubicBezTo>
                    <a:pt x="427" y="1802"/>
                    <a:pt x="537" y="1853"/>
                    <a:pt x="647" y="1853"/>
                  </a:cubicBezTo>
                  <a:cubicBezTo>
                    <a:pt x="757" y="1853"/>
                    <a:pt x="867" y="1802"/>
                    <a:pt x="926" y="1699"/>
                  </a:cubicBezTo>
                  <a:cubicBezTo>
                    <a:pt x="940" y="1655"/>
                    <a:pt x="970" y="1626"/>
                    <a:pt x="985" y="1582"/>
                  </a:cubicBezTo>
                  <a:cubicBezTo>
                    <a:pt x="1014" y="1538"/>
                    <a:pt x="1029" y="1494"/>
                    <a:pt x="1043" y="1450"/>
                  </a:cubicBezTo>
                  <a:cubicBezTo>
                    <a:pt x="1058" y="1391"/>
                    <a:pt x="1058" y="1332"/>
                    <a:pt x="1073" y="1273"/>
                  </a:cubicBezTo>
                  <a:cubicBezTo>
                    <a:pt x="1073" y="1156"/>
                    <a:pt x="1073" y="1024"/>
                    <a:pt x="1043" y="906"/>
                  </a:cubicBezTo>
                  <a:cubicBezTo>
                    <a:pt x="1014" y="701"/>
                    <a:pt x="955" y="510"/>
                    <a:pt x="882" y="334"/>
                  </a:cubicBezTo>
                  <a:cubicBezTo>
                    <a:pt x="852" y="216"/>
                    <a:pt x="779" y="128"/>
                    <a:pt x="676" y="70"/>
                  </a:cubicBezTo>
                  <a:cubicBezTo>
                    <a:pt x="612" y="24"/>
                    <a:pt x="542" y="1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7"/>
            <p:cNvSpPr/>
            <p:nvPr/>
          </p:nvSpPr>
          <p:spPr>
            <a:xfrm>
              <a:off x="5614152" y="2752922"/>
              <a:ext cx="32596" cy="61359"/>
            </a:xfrm>
            <a:custGeom>
              <a:avLst/>
              <a:gdLst/>
              <a:ahLst/>
              <a:cxnLst/>
              <a:rect l="l" t="t" r="r" b="b"/>
              <a:pathLst>
                <a:path w="1029" h="1937" extrusionOk="0">
                  <a:moveTo>
                    <a:pt x="442" y="1"/>
                  </a:moveTo>
                  <a:cubicBezTo>
                    <a:pt x="274" y="1"/>
                    <a:pt x="128" y="113"/>
                    <a:pt x="89" y="284"/>
                  </a:cubicBezTo>
                  <a:lnTo>
                    <a:pt x="89" y="343"/>
                  </a:lnTo>
                  <a:cubicBezTo>
                    <a:pt x="15" y="578"/>
                    <a:pt x="1" y="842"/>
                    <a:pt x="45" y="1092"/>
                  </a:cubicBezTo>
                  <a:cubicBezTo>
                    <a:pt x="59" y="1224"/>
                    <a:pt x="89" y="1371"/>
                    <a:pt x="118" y="1503"/>
                  </a:cubicBezTo>
                  <a:cubicBezTo>
                    <a:pt x="177" y="1708"/>
                    <a:pt x="338" y="1870"/>
                    <a:pt x="544" y="1929"/>
                  </a:cubicBezTo>
                  <a:cubicBezTo>
                    <a:pt x="564" y="1934"/>
                    <a:pt x="585" y="1936"/>
                    <a:pt x="606" y="1936"/>
                  </a:cubicBezTo>
                  <a:cubicBezTo>
                    <a:pt x="709" y="1936"/>
                    <a:pt x="818" y="1879"/>
                    <a:pt x="867" y="1782"/>
                  </a:cubicBezTo>
                  <a:cubicBezTo>
                    <a:pt x="984" y="1620"/>
                    <a:pt x="1028" y="1400"/>
                    <a:pt x="970" y="1195"/>
                  </a:cubicBezTo>
                  <a:cubicBezTo>
                    <a:pt x="940" y="1092"/>
                    <a:pt x="911" y="974"/>
                    <a:pt x="896" y="872"/>
                  </a:cubicBezTo>
                  <a:cubicBezTo>
                    <a:pt x="896" y="798"/>
                    <a:pt x="882" y="739"/>
                    <a:pt x="867" y="681"/>
                  </a:cubicBezTo>
                  <a:cubicBezTo>
                    <a:pt x="867" y="607"/>
                    <a:pt x="867" y="534"/>
                    <a:pt x="852" y="475"/>
                  </a:cubicBezTo>
                  <a:cubicBezTo>
                    <a:pt x="837" y="431"/>
                    <a:pt x="837" y="402"/>
                    <a:pt x="823" y="372"/>
                  </a:cubicBezTo>
                  <a:cubicBezTo>
                    <a:pt x="823" y="196"/>
                    <a:pt x="676" y="35"/>
                    <a:pt x="500" y="5"/>
                  </a:cubicBezTo>
                  <a:cubicBezTo>
                    <a:pt x="480" y="2"/>
                    <a:pt x="461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7"/>
            <p:cNvSpPr/>
            <p:nvPr/>
          </p:nvSpPr>
          <p:spPr>
            <a:xfrm>
              <a:off x="5785305" y="2770978"/>
              <a:ext cx="30727" cy="63450"/>
            </a:xfrm>
            <a:custGeom>
              <a:avLst/>
              <a:gdLst/>
              <a:ahLst/>
              <a:cxnLst/>
              <a:rect l="l" t="t" r="r" b="b"/>
              <a:pathLst>
                <a:path w="970" h="2003" extrusionOk="0">
                  <a:moveTo>
                    <a:pt x="376" y="0"/>
                  </a:moveTo>
                  <a:cubicBezTo>
                    <a:pt x="334" y="0"/>
                    <a:pt x="292" y="7"/>
                    <a:pt x="250" y="23"/>
                  </a:cubicBezTo>
                  <a:cubicBezTo>
                    <a:pt x="88" y="96"/>
                    <a:pt x="0" y="272"/>
                    <a:pt x="44" y="448"/>
                  </a:cubicBezTo>
                  <a:lnTo>
                    <a:pt x="44" y="463"/>
                  </a:lnTo>
                  <a:cubicBezTo>
                    <a:pt x="44" y="536"/>
                    <a:pt x="59" y="610"/>
                    <a:pt x="59" y="683"/>
                  </a:cubicBezTo>
                  <a:cubicBezTo>
                    <a:pt x="88" y="830"/>
                    <a:pt x="103" y="977"/>
                    <a:pt x="103" y="1124"/>
                  </a:cubicBezTo>
                  <a:cubicBezTo>
                    <a:pt x="88" y="1315"/>
                    <a:pt x="103" y="1520"/>
                    <a:pt x="147" y="1711"/>
                  </a:cubicBezTo>
                  <a:cubicBezTo>
                    <a:pt x="197" y="1901"/>
                    <a:pt x="363" y="2003"/>
                    <a:pt x="530" y="2003"/>
                  </a:cubicBezTo>
                  <a:cubicBezTo>
                    <a:pt x="659" y="2003"/>
                    <a:pt x="790" y="1942"/>
                    <a:pt x="866" y="1814"/>
                  </a:cubicBezTo>
                  <a:cubicBezTo>
                    <a:pt x="925" y="1711"/>
                    <a:pt x="969" y="1593"/>
                    <a:pt x="969" y="1476"/>
                  </a:cubicBezTo>
                  <a:cubicBezTo>
                    <a:pt x="969" y="1417"/>
                    <a:pt x="969" y="1359"/>
                    <a:pt x="969" y="1315"/>
                  </a:cubicBezTo>
                  <a:cubicBezTo>
                    <a:pt x="969" y="1168"/>
                    <a:pt x="940" y="1021"/>
                    <a:pt x="925" y="889"/>
                  </a:cubicBezTo>
                  <a:cubicBezTo>
                    <a:pt x="910" y="771"/>
                    <a:pt x="881" y="669"/>
                    <a:pt x="837" y="551"/>
                  </a:cubicBezTo>
                  <a:cubicBezTo>
                    <a:pt x="822" y="507"/>
                    <a:pt x="808" y="448"/>
                    <a:pt x="793" y="404"/>
                  </a:cubicBezTo>
                  <a:cubicBezTo>
                    <a:pt x="764" y="346"/>
                    <a:pt x="734" y="287"/>
                    <a:pt x="705" y="228"/>
                  </a:cubicBezTo>
                  <a:lnTo>
                    <a:pt x="705" y="213"/>
                  </a:lnTo>
                  <a:cubicBezTo>
                    <a:pt x="690" y="199"/>
                    <a:pt x="690" y="184"/>
                    <a:pt x="676" y="169"/>
                  </a:cubicBezTo>
                  <a:cubicBezTo>
                    <a:pt x="610" y="61"/>
                    <a:pt x="496" y="0"/>
                    <a:pt x="3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7"/>
            <p:cNvSpPr/>
            <p:nvPr/>
          </p:nvSpPr>
          <p:spPr>
            <a:xfrm>
              <a:off x="5705320" y="2794007"/>
              <a:ext cx="36302" cy="60472"/>
            </a:xfrm>
            <a:custGeom>
              <a:avLst/>
              <a:gdLst/>
              <a:ahLst/>
              <a:cxnLst/>
              <a:rect l="l" t="t" r="r" b="b"/>
              <a:pathLst>
                <a:path w="1146" h="1909" extrusionOk="0">
                  <a:moveTo>
                    <a:pt x="441" y="0"/>
                  </a:moveTo>
                  <a:cubicBezTo>
                    <a:pt x="323" y="0"/>
                    <a:pt x="206" y="44"/>
                    <a:pt x="132" y="132"/>
                  </a:cubicBezTo>
                  <a:cubicBezTo>
                    <a:pt x="44" y="206"/>
                    <a:pt x="0" y="323"/>
                    <a:pt x="0" y="441"/>
                  </a:cubicBezTo>
                  <a:cubicBezTo>
                    <a:pt x="15" y="676"/>
                    <a:pt x="59" y="910"/>
                    <a:pt x="118" y="1145"/>
                  </a:cubicBezTo>
                  <a:cubicBezTo>
                    <a:pt x="147" y="1263"/>
                    <a:pt x="176" y="1351"/>
                    <a:pt x="220" y="1454"/>
                  </a:cubicBezTo>
                  <a:cubicBezTo>
                    <a:pt x="250" y="1556"/>
                    <a:pt x="294" y="1659"/>
                    <a:pt x="367" y="1747"/>
                  </a:cubicBezTo>
                  <a:cubicBezTo>
                    <a:pt x="411" y="1777"/>
                    <a:pt x="455" y="1821"/>
                    <a:pt x="499" y="1850"/>
                  </a:cubicBezTo>
                  <a:cubicBezTo>
                    <a:pt x="573" y="1894"/>
                    <a:pt x="646" y="1909"/>
                    <a:pt x="734" y="1909"/>
                  </a:cubicBezTo>
                  <a:cubicBezTo>
                    <a:pt x="866" y="1909"/>
                    <a:pt x="984" y="1850"/>
                    <a:pt x="1057" y="1733"/>
                  </a:cubicBezTo>
                  <a:cubicBezTo>
                    <a:pt x="1145" y="1571"/>
                    <a:pt x="1145" y="1395"/>
                    <a:pt x="1087" y="1233"/>
                  </a:cubicBezTo>
                  <a:cubicBezTo>
                    <a:pt x="1042" y="1160"/>
                    <a:pt x="1013" y="1072"/>
                    <a:pt x="998" y="984"/>
                  </a:cubicBezTo>
                  <a:cubicBezTo>
                    <a:pt x="940" y="837"/>
                    <a:pt x="910" y="676"/>
                    <a:pt x="881" y="514"/>
                  </a:cubicBezTo>
                  <a:lnTo>
                    <a:pt x="881" y="455"/>
                  </a:lnTo>
                  <a:cubicBezTo>
                    <a:pt x="881" y="338"/>
                    <a:pt x="837" y="220"/>
                    <a:pt x="764" y="132"/>
                  </a:cubicBezTo>
                  <a:cubicBezTo>
                    <a:pt x="675" y="59"/>
                    <a:pt x="558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7"/>
            <p:cNvSpPr/>
            <p:nvPr/>
          </p:nvSpPr>
          <p:spPr>
            <a:xfrm>
              <a:off x="5804819" y="2678986"/>
              <a:ext cx="34465" cy="67663"/>
            </a:xfrm>
            <a:custGeom>
              <a:avLst/>
              <a:gdLst/>
              <a:ahLst/>
              <a:cxnLst/>
              <a:rect l="l" t="t" r="r" b="b"/>
              <a:pathLst>
                <a:path w="1088" h="2136" extrusionOk="0">
                  <a:moveTo>
                    <a:pt x="591" y="1"/>
                  </a:moveTo>
                  <a:cubicBezTo>
                    <a:pt x="393" y="1"/>
                    <a:pt x="223" y="135"/>
                    <a:pt x="162" y="328"/>
                  </a:cubicBezTo>
                  <a:cubicBezTo>
                    <a:pt x="89" y="563"/>
                    <a:pt x="45" y="813"/>
                    <a:pt x="30" y="1077"/>
                  </a:cubicBezTo>
                  <a:cubicBezTo>
                    <a:pt x="1" y="1326"/>
                    <a:pt x="16" y="1576"/>
                    <a:pt x="74" y="1826"/>
                  </a:cubicBezTo>
                  <a:cubicBezTo>
                    <a:pt x="134" y="2037"/>
                    <a:pt x="306" y="2136"/>
                    <a:pt x="480" y="2136"/>
                  </a:cubicBezTo>
                  <a:cubicBezTo>
                    <a:pt x="691" y="2136"/>
                    <a:pt x="903" y="1989"/>
                    <a:pt x="911" y="1723"/>
                  </a:cubicBezTo>
                  <a:cubicBezTo>
                    <a:pt x="896" y="1473"/>
                    <a:pt x="896" y="1224"/>
                    <a:pt x="926" y="974"/>
                  </a:cubicBezTo>
                  <a:cubicBezTo>
                    <a:pt x="955" y="827"/>
                    <a:pt x="984" y="695"/>
                    <a:pt x="1029" y="563"/>
                  </a:cubicBezTo>
                  <a:cubicBezTo>
                    <a:pt x="1087" y="328"/>
                    <a:pt x="940" y="79"/>
                    <a:pt x="720" y="20"/>
                  </a:cubicBezTo>
                  <a:cubicBezTo>
                    <a:pt x="676" y="7"/>
                    <a:pt x="633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7"/>
            <p:cNvSpPr/>
            <p:nvPr/>
          </p:nvSpPr>
          <p:spPr>
            <a:xfrm>
              <a:off x="5637403" y="2686589"/>
              <a:ext cx="27940" cy="50811"/>
            </a:xfrm>
            <a:custGeom>
              <a:avLst/>
              <a:gdLst/>
              <a:ahLst/>
              <a:cxnLst/>
              <a:rect l="l" t="t" r="r" b="b"/>
              <a:pathLst>
                <a:path w="882" h="1604" extrusionOk="0">
                  <a:moveTo>
                    <a:pt x="412" y="0"/>
                  </a:moveTo>
                  <a:cubicBezTo>
                    <a:pt x="309" y="0"/>
                    <a:pt x="206" y="44"/>
                    <a:pt x="118" y="132"/>
                  </a:cubicBezTo>
                  <a:cubicBezTo>
                    <a:pt x="45" y="206"/>
                    <a:pt x="1" y="308"/>
                    <a:pt x="1" y="426"/>
                  </a:cubicBezTo>
                  <a:lnTo>
                    <a:pt x="45" y="866"/>
                  </a:lnTo>
                  <a:lnTo>
                    <a:pt x="59" y="1072"/>
                  </a:lnTo>
                  <a:cubicBezTo>
                    <a:pt x="59" y="1174"/>
                    <a:pt x="89" y="1277"/>
                    <a:pt x="133" y="1365"/>
                  </a:cubicBezTo>
                  <a:cubicBezTo>
                    <a:pt x="162" y="1409"/>
                    <a:pt x="192" y="1453"/>
                    <a:pt x="236" y="1497"/>
                  </a:cubicBezTo>
                  <a:cubicBezTo>
                    <a:pt x="309" y="1571"/>
                    <a:pt x="394" y="1604"/>
                    <a:pt x="479" y="1604"/>
                  </a:cubicBezTo>
                  <a:cubicBezTo>
                    <a:pt x="496" y="1604"/>
                    <a:pt x="513" y="1603"/>
                    <a:pt x="529" y="1600"/>
                  </a:cubicBezTo>
                  <a:cubicBezTo>
                    <a:pt x="647" y="1586"/>
                    <a:pt x="735" y="1527"/>
                    <a:pt x="793" y="1424"/>
                  </a:cubicBezTo>
                  <a:cubicBezTo>
                    <a:pt x="838" y="1380"/>
                    <a:pt x="867" y="1321"/>
                    <a:pt x="882" y="1263"/>
                  </a:cubicBezTo>
                  <a:cubicBezTo>
                    <a:pt x="882" y="1204"/>
                    <a:pt x="882" y="1130"/>
                    <a:pt x="882" y="1072"/>
                  </a:cubicBezTo>
                  <a:lnTo>
                    <a:pt x="867" y="851"/>
                  </a:lnTo>
                  <a:lnTo>
                    <a:pt x="823" y="426"/>
                  </a:lnTo>
                  <a:cubicBezTo>
                    <a:pt x="823" y="308"/>
                    <a:pt x="779" y="206"/>
                    <a:pt x="705" y="132"/>
                  </a:cubicBezTo>
                  <a:cubicBezTo>
                    <a:pt x="632" y="44"/>
                    <a:pt x="529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5753216" y="2720991"/>
              <a:ext cx="26071" cy="26989"/>
            </a:xfrm>
            <a:custGeom>
              <a:avLst/>
              <a:gdLst/>
              <a:ahLst/>
              <a:cxnLst/>
              <a:rect l="l" t="t" r="r" b="b"/>
              <a:pathLst>
                <a:path w="823" h="852" extrusionOk="0">
                  <a:moveTo>
                    <a:pt x="397" y="0"/>
                  </a:moveTo>
                  <a:cubicBezTo>
                    <a:pt x="323" y="0"/>
                    <a:pt x="250" y="15"/>
                    <a:pt x="191" y="59"/>
                  </a:cubicBezTo>
                  <a:cubicBezTo>
                    <a:pt x="162" y="74"/>
                    <a:pt x="132" y="103"/>
                    <a:pt x="103" y="133"/>
                  </a:cubicBezTo>
                  <a:cubicBezTo>
                    <a:pt x="105" y="128"/>
                    <a:pt x="106" y="127"/>
                    <a:pt x="105" y="127"/>
                  </a:cubicBezTo>
                  <a:lnTo>
                    <a:pt x="105" y="127"/>
                  </a:lnTo>
                  <a:cubicBezTo>
                    <a:pt x="102" y="127"/>
                    <a:pt x="57" y="193"/>
                    <a:pt x="44" y="206"/>
                  </a:cubicBezTo>
                  <a:lnTo>
                    <a:pt x="15" y="265"/>
                  </a:lnTo>
                  <a:cubicBezTo>
                    <a:pt x="15" y="265"/>
                    <a:pt x="0" y="294"/>
                    <a:pt x="0" y="309"/>
                  </a:cubicBezTo>
                  <a:lnTo>
                    <a:pt x="0" y="367"/>
                  </a:lnTo>
                  <a:cubicBezTo>
                    <a:pt x="0" y="382"/>
                    <a:pt x="0" y="411"/>
                    <a:pt x="0" y="426"/>
                  </a:cubicBezTo>
                  <a:cubicBezTo>
                    <a:pt x="0" y="470"/>
                    <a:pt x="0" y="500"/>
                    <a:pt x="15" y="544"/>
                  </a:cubicBezTo>
                  <a:cubicBezTo>
                    <a:pt x="15" y="544"/>
                    <a:pt x="15" y="558"/>
                    <a:pt x="15" y="558"/>
                  </a:cubicBezTo>
                  <a:lnTo>
                    <a:pt x="59" y="661"/>
                  </a:lnTo>
                  <a:cubicBezTo>
                    <a:pt x="74" y="690"/>
                    <a:pt x="103" y="720"/>
                    <a:pt x="118" y="749"/>
                  </a:cubicBezTo>
                  <a:cubicBezTo>
                    <a:pt x="132" y="764"/>
                    <a:pt x="147" y="778"/>
                    <a:pt x="162" y="778"/>
                  </a:cubicBezTo>
                  <a:cubicBezTo>
                    <a:pt x="206" y="823"/>
                    <a:pt x="250" y="837"/>
                    <a:pt x="309" y="852"/>
                  </a:cubicBezTo>
                  <a:lnTo>
                    <a:pt x="411" y="852"/>
                  </a:lnTo>
                  <a:cubicBezTo>
                    <a:pt x="441" y="852"/>
                    <a:pt x="514" y="837"/>
                    <a:pt x="529" y="837"/>
                  </a:cubicBezTo>
                  <a:cubicBezTo>
                    <a:pt x="588" y="837"/>
                    <a:pt x="646" y="823"/>
                    <a:pt x="705" y="793"/>
                  </a:cubicBezTo>
                  <a:cubicBezTo>
                    <a:pt x="749" y="749"/>
                    <a:pt x="793" y="690"/>
                    <a:pt x="808" y="617"/>
                  </a:cubicBezTo>
                  <a:cubicBezTo>
                    <a:pt x="822" y="558"/>
                    <a:pt x="822" y="485"/>
                    <a:pt x="808" y="426"/>
                  </a:cubicBezTo>
                  <a:lnTo>
                    <a:pt x="808" y="411"/>
                  </a:lnTo>
                  <a:cubicBezTo>
                    <a:pt x="808" y="382"/>
                    <a:pt x="808" y="367"/>
                    <a:pt x="808" y="353"/>
                  </a:cubicBezTo>
                  <a:cubicBezTo>
                    <a:pt x="808" y="309"/>
                    <a:pt x="778" y="250"/>
                    <a:pt x="749" y="206"/>
                  </a:cubicBezTo>
                  <a:lnTo>
                    <a:pt x="690" y="118"/>
                  </a:lnTo>
                  <a:cubicBezTo>
                    <a:pt x="646" y="74"/>
                    <a:pt x="573" y="30"/>
                    <a:pt x="514" y="15"/>
                  </a:cubicBezTo>
                  <a:lnTo>
                    <a:pt x="3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5769498" y="2749817"/>
              <a:ext cx="475" cy="32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5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7"/>
            <p:cNvSpPr/>
            <p:nvPr/>
          </p:nvSpPr>
          <p:spPr>
            <a:xfrm>
              <a:off x="5574618" y="2705881"/>
              <a:ext cx="30284" cy="41054"/>
            </a:xfrm>
            <a:custGeom>
              <a:avLst/>
              <a:gdLst/>
              <a:ahLst/>
              <a:cxnLst/>
              <a:rect l="l" t="t" r="r" b="b"/>
              <a:pathLst>
                <a:path w="956" h="1296" extrusionOk="0">
                  <a:moveTo>
                    <a:pt x="395" y="0"/>
                  </a:moveTo>
                  <a:cubicBezTo>
                    <a:pt x="368" y="0"/>
                    <a:pt x="338" y="8"/>
                    <a:pt x="309" y="22"/>
                  </a:cubicBezTo>
                  <a:cubicBezTo>
                    <a:pt x="206" y="37"/>
                    <a:pt x="118" y="110"/>
                    <a:pt x="60" y="198"/>
                  </a:cubicBezTo>
                  <a:cubicBezTo>
                    <a:pt x="15" y="301"/>
                    <a:pt x="1" y="404"/>
                    <a:pt x="15" y="521"/>
                  </a:cubicBezTo>
                  <a:cubicBezTo>
                    <a:pt x="45" y="624"/>
                    <a:pt x="74" y="727"/>
                    <a:pt x="104" y="815"/>
                  </a:cubicBezTo>
                  <a:cubicBezTo>
                    <a:pt x="118" y="874"/>
                    <a:pt x="133" y="918"/>
                    <a:pt x="148" y="962"/>
                  </a:cubicBezTo>
                  <a:cubicBezTo>
                    <a:pt x="148" y="1006"/>
                    <a:pt x="177" y="1050"/>
                    <a:pt x="192" y="1079"/>
                  </a:cubicBezTo>
                  <a:cubicBezTo>
                    <a:pt x="221" y="1123"/>
                    <a:pt x="250" y="1167"/>
                    <a:pt x="294" y="1197"/>
                  </a:cubicBezTo>
                  <a:cubicBezTo>
                    <a:pt x="309" y="1211"/>
                    <a:pt x="324" y="1226"/>
                    <a:pt x="338" y="1226"/>
                  </a:cubicBezTo>
                  <a:cubicBezTo>
                    <a:pt x="382" y="1241"/>
                    <a:pt x="427" y="1270"/>
                    <a:pt x="471" y="1285"/>
                  </a:cubicBezTo>
                  <a:cubicBezTo>
                    <a:pt x="500" y="1292"/>
                    <a:pt x="529" y="1296"/>
                    <a:pt x="559" y="1296"/>
                  </a:cubicBezTo>
                  <a:cubicBezTo>
                    <a:pt x="588" y="1296"/>
                    <a:pt x="617" y="1292"/>
                    <a:pt x="647" y="1285"/>
                  </a:cubicBezTo>
                  <a:cubicBezTo>
                    <a:pt x="705" y="1270"/>
                    <a:pt x="764" y="1241"/>
                    <a:pt x="794" y="1197"/>
                  </a:cubicBezTo>
                  <a:cubicBezTo>
                    <a:pt x="823" y="1167"/>
                    <a:pt x="852" y="1123"/>
                    <a:pt x="882" y="1094"/>
                  </a:cubicBezTo>
                  <a:cubicBezTo>
                    <a:pt x="940" y="991"/>
                    <a:pt x="955" y="859"/>
                    <a:pt x="926" y="756"/>
                  </a:cubicBezTo>
                  <a:cubicBezTo>
                    <a:pt x="911" y="698"/>
                    <a:pt x="896" y="654"/>
                    <a:pt x="882" y="610"/>
                  </a:cubicBezTo>
                  <a:cubicBezTo>
                    <a:pt x="867" y="507"/>
                    <a:pt x="838" y="404"/>
                    <a:pt x="808" y="316"/>
                  </a:cubicBezTo>
                  <a:cubicBezTo>
                    <a:pt x="779" y="213"/>
                    <a:pt x="720" y="125"/>
                    <a:pt x="632" y="66"/>
                  </a:cubicBezTo>
                  <a:cubicBezTo>
                    <a:pt x="588" y="37"/>
                    <a:pt x="529" y="22"/>
                    <a:pt x="471" y="22"/>
                  </a:cubicBezTo>
                  <a:cubicBezTo>
                    <a:pt x="449" y="8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7"/>
            <p:cNvSpPr/>
            <p:nvPr/>
          </p:nvSpPr>
          <p:spPr>
            <a:xfrm>
              <a:off x="5841089" y="2800977"/>
              <a:ext cx="29333" cy="60029"/>
            </a:xfrm>
            <a:custGeom>
              <a:avLst/>
              <a:gdLst/>
              <a:ahLst/>
              <a:cxnLst/>
              <a:rect l="l" t="t" r="r" b="b"/>
              <a:pathLst>
                <a:path w="926" h="1895" extrusionOk="0">
                  <a:moveTo>
                    <a:pt x="441" y="0"/>
                  </a:moveTo>
                  <a:cubicBezTo>
                    <a:pt x="324" y="0"/>
                    <a:pt x="207" y="45"/>
                    <a:pt x="133" y="133"/>
                  </a:cubicBezTo>
                  <a:cubicBezTo>
                    <a:pt x="45" y="206"/>
                    <a:pt x="1" y="323"/>
                    <a:pt x="1" y="441"/>
                  </a:cubicBezTo>
                  <a:cubicBezTo>
                    <a:pt x="1" y="646"/>
                    <a:pt x="16" y="837"/>
                    <a:pt x="30" y="1028"/>
                  </a:cubicBezTo>
                  <a:cubicBezTo>
                    <a:pt x="16" y="1175"/>
                    <a:pt x="45" y="1322"/>
                    <a:pt x="89" y="1454"/>
                  </a:cubicBezTo>
                  <a:cubicBezTo>
                    <a:pt x="118" y="1557"/>
                    <a:pt x="162" y="1645"/>
                    <a:pt x="221" y="1733"/>
                  </a:cubicBezTo>
                  <a:cubicBezTo>
                    <a:pt x="280" y="1836"/>
                    <a:pt x="383" y="1894"/>
                    <a:pt x="500" y="1894"/>
                  </a:cubicBezTo>
                  <a:cubicBezTo>
                    <a:pt x="603" y="1894"/>
                    <a:pt x="706" y="1836"/>
                    <a:pt x="764" y="1733"/>
                  </a:cubicBezTo>
                  <a:cubicBezTo>
                    <a:pt x="823" y="1630"/>
                    <a:pt x="867" y="1527"/>
                    <a:pt x="897" y="1425"/>
                  </a:cubicBezTo>
                  <a:cubicBezTo>
                    <a:pt x="926" y="1292"/>
                    <a:pt x="926" y="1160"/>
                    <a:pt x="911" y="1028"/>
                  </a:cubicBezTo>
                  <a:lnTo>
                    <a:pt x="882" y="441"/>
                  </a:lnTo>
                  <a:cubicBezTo>
                    <a:pt x="882" y="323"/>
                    <a:pt x="838" y="206"/>
                    <a:pt x="750" y="133"/>
                  </a:cubicBezTo>
                  <a:cubicBezTo>
                    <a:pt x="676" y="45"/>
                    <a:pt x="559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7"/>
            <p:cNvSpPr/>
            <p:nvPr/>
          </p:nvSpPr>
          <p:spPr>
            <a:xfrm>
              <a:off x="5866685" y="2720072"/>
              <a:ext cx="32121" cy="63007"/>
            </a:xfrm>
            <a:custGeom>
              <a:avLst/>
              <a:gdLst/>
              <a:ahLst/>
              <a:cxnLst/>
              <a:rect l="l" t="t" r="r" b="b"/>
              <a:pathLst>
                <a:path w="1014" h="1989" extrusionOk="0">
                  <a:moveTo>
                    <a:pt x="573" y="0"/>
                  </a:moveTo>
                  <a:cubicBezTo>
                    <a:pt x="456" y="0"/>
                    <a:pt x="338" y="44"/>
                    <a:pt x="265" y="132"/>
                  </a:cubicBezTo>
                  <a:lnTo>
                    <a:pt x="191" y="220"/>
                  </a:lnTo>
                  <a:cubicBezTo>
                    <a:pt x="147" y="279"/>
                    <a:pt x="133" y="367"/>
                    <a:pt x="133" y="440"/>
                  </a:cubicBezTo>
                  <a:lnTo>
                    <a:pt x="44" y="1028"/>
                  </a:lnTo>
                  <a:cubicBezTo>
                    <a:pt x="30" y="1130"/>
                    <a:pt x="30" y="1233"/>
                    <a:pt x="15" y="1321"/>
                  </a:cubicBezTo>
                  <a:lnTo>
                    <a:pt x="15" y="1468"/>
                  </a:lnTo>
                  <a:cubicBezTo>
                    <a:pt x="0" y="1542"/>
                    <a:pt x="15" y="1630"/>
                    <a:pt x="30" y="1703"/>
                  </a:cubicBezTo>
                  <a:cubicBezTo>
                    <a:pt x="89" y="1850"/>
                    <a:pt x="206" y="1967"/>
                    <a:pt x="367" y="1982"/>
                  </a:cubicBezTo>
                  <a:cubicBezTo>
                    <a:pt x="391" y="1986"/>
                    <a:pt x="415" y="1988"/>
                    <a:pt x="439" y="1988"/>
                  </a:cubicBezTo>
                  <a:cubicBezTo>
                    <a:pt x="575" y="1988"/>
                    <a:pt x="701" y="1918"/>
                    <a:pt x="764" y="1806"/>
                  </a:cubicBezTo>
                  <a:cubicBezTo>
                    <a:pt x="808" y="1732"/>
                    <a:pt x="837" y="1659"/>
                    <a:pt x="852" y="1571"/>
                  </a:cubicBezTo>
                  <a:cubicBezTo>
                    <a:pt x="852" y="1527"/>
                    <a:pt x="867" y="1483"/>
                    <a:pt x="881" y="1439"/>
                  </a:cubicBezTo>
                  <a:cubicBezTo>
                    <a:pt x="896" y="1307"/>
                    <a:pt x="925" y="1174"/>
                    <a:pt x="940" y="1042"/>
                  </a:cubicBezTo>
                  <a:cubicBezTo>
                    <a:pt x="969" y="837"/>
                    <a:pt x="984" y="646"/>
                    <a:pt x="1013" y="440"/>
                  </a:cubicBezTo>
                  <a:cubicBezTo>
                    <a:pt x="1013" y="323"/>
                    <a:pt x="969" y="206"/>
                    <a:pt x="881" y="132"/>
                  </a:cubicBezTo>
                  <a:cubicBezTo>
                    <a:pt x="808" y="44"/>
                    <a:pt x="690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7"/>
            <p:cNvSpPr/>
            <p:nvPr/>
          </p:nvSpPr>
          <p:spPr>
            <a:xfrm>
              <a:off x="5856453" y="2550756"/>
              <a:ext cx="31646" cy="59712"/>
            </a:xfrm>
            <a:custGeom>
              <a:avLst/>
              <a:gdLst/>
              <a:ahLst/>
              <a:cxnLst/>
              <a:rect l="l" t="t" r="r" b="b"/>
              <a:pathLst>
                <a:path w="999" h="1885" extrusionOk="0">
                  <a:moveTo>
                    <a:pt x="429" y="1"/>
                  </a:moveTo>
                  <a:cubicBezTo>
                    <a:pt x="390" y="1"/>
                    <a:pt x="350" y="5"/>
                    <a:pt x="309" y="16"/>
                  </a:cubicBezTo>
                  <a:cubicBezTo>
                    <a:pt x="206" y="31"/>
                    <a:pt x="118" y="104"/>
                    <a:pt x="59" y="192"/>
                  </a:cubicBezTo>
                  <a:lnTo>
                    <a:pt x="15" y="295"/>
                  </a:lnTo>
                  <a:cubicBezTo>
                    <a:pt x="0" y="368"/>
                    <a:pt x="0" y="442"/>
                    <a:pt x="15" y="515"/>
                  </a:cubicBezTo>
                  <a:cubicBezTo>
                    <a:pt x="89" y="882"/>
                    <a:pt x="133" y="1234"/>
                    <a:pt x="221" y="1587"/>
                  </a:cubicBezTo>
                  <a:cubicBezTo>
                    <a:pt x="261" y="1760"/>
                    <a:pt x="421" y="1884"/>
                    <a:pt x="593" y="1884"/>
                  </a:cubicBezTo>
                  <a:cubicBezTo>
                    <a:pt x="611" y="1884"/>
                    <a:pt x="629" y="1883"/>
                    <a:pt x="646" y="1880"/>
                  </a:cubicBezTo>
                  <a:cubicBezTo>
                    <a:pt x="852" y="1851"/>
                    <a:pt x="999" y="1689"/>
                    <a:pt x="999" y="1484"/>
                  </a:cubicBezTo>
                  <a:cubicBezTo>
                    <a:pt x="955" y="1088"/>
                    <a:pt x="881" y="691"/>
                    <a:pt x="823" y="295"/>
                  </a:cubicBezTo>
                  <a:cubicBezTo>
                    <a:pt x="793" y="192"/>
                    <a:pt x="720" y="104"/>
                    <a:pt x="632" y="45"/>
                  </a:cubicBezTo>
                  <a:cubicBezTo>
                    <a:pt x="565" y="17"/>
                    <a:pt x="499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7"/>
            <p:cNvSpPr/>
            <p:nvPr/>
          </p:nvSpPr>
          <p:spPr>
            <a:xfrm>
              <a:off x="5873654" y="2641924"/>
              <a:ext cx="28415" cy="41878"/>
            </a:xfrm>
            <a:custGeom>
              <a:avLst/>
              <a:gdLst/>
              <a:ahLst/>
              <a:cxnLst/>
              <a:rect l="l" t="t" r="r" b="b"/>
              <a:pathLst>
                <a:path w="897" h="1322" extrusionOk="0">
                  <a:moveTo>
                    <a:pt x="369" y="1"/>
                  </a:moveTo>
                  <a:cubicBezTo>
                    <a:pt x="302" y="1"/>
                    <a:pt x="240" y="20"/>
                    <a:pt x="191" y="59"/>
                  </a:cubicBezTo>
                  <a:cubicBezTo>
                    <a:pt x="103" y="103"/>
                    <a:pt x="45" y="177"/>
                    <a:pt x="15" y="265"/>
                  </a:cubicBezTo>
                  <a:cubicBezTo>
                    <a:pt x="1" y="353"/>
                    <a:pt x="1" y="456"/>
                    <a:pt x="1" y="544"/>
                  </a:cubicBezTo>
                  <a:cubicBezTo>
                    <a:pt x="1" y="632"/>
                    <a:pt x="15" y="720"/>
                    <a:pt x="45" y="793"/>
                  </a:cubicBezTo>
                  <a:cubicBezTo>
                    <a:pt x="89" y="999"/>
                    <a:pt x="206" y="1175"/>
                    <a:pt x="382" y="1278"/>
                  </a:cubicBezTo>
                  <a:cubicBezTo>
                    <a:pt x="434" y="1307"/>
                    <a:pt x="492" y="1322"/>
                    <a:pt x="553" y="1322"/>
                  </a:cubicBezTo>
                  <a:cubicBezTo>
                    <a:pt x="614" y="1322"/>
                    <a:pt x="676" y="1307"/>
                    <a:pt x="735" y="1278"/>
                  </a:cubicBezTo>
                  <a:cubicBezTo>
                    <a:pt x="779" y="1249"/>
                    <a:pt x="823" y="1204"/>
                    <a:pt x="852" y="1160"/>
                  </a:cubicBezTo>
                  <a:cubicBezTo>
                    <a:pt x="896" y="1087"/>
                    <a:pt x="896" y="1014"/>
                    <a:pt x="896" y="940"/>
                  </a:cubicBezTo>
                  <a:cubicBezTo>
                    <a:pt x="896" y="926"/>
                    <a:pt x="882" y="896"/>
                    <a:pt x="882" y="881"/>
                  </a:cubicBezTo>
                  <a:cubicBezTo>
                    <a:pt x="867" y="837"/>
                    <a:pt x="837" y="779"/>
                    <a:pt x="808" y="735"/>
                  </a:cubicBezTo>
                  <a:lnTo>
                    <a:pt x="764" y="632"/>
                  </a:lnTo>
                  <a:cubicBezTo>
                    <a:pt x="764" y="588"/>
                    <a:pt x="735" y="559"/>
                    <a:pt x="735" y="529"/>
                  </a:cubicBezTo>
                  <a:cubicBezTo>
                    <a:pt x="735" y="485"/>
                    <a:pt x="735" y="456"/>
                    <a:pt x="735" y="412"/>
                  </a:cubicBezTo>
                  <a:cubicBezTo>
                    <a:pt x="735" y="382"/>
                    <a:pt x="735" y="353"/>
                    <a:pt x="735" y="324"/>
                  </a:cubicBezTo>
                  <a:cubicBezTo>
                    <a:pt x="735" y="265"/>
                    <a:pt x="720" y="221"/>
                    <a:pt x="691" y="191"/>
                  </a:cubicBezTo>
                  <a:cubicBezTo>
                    <a:pt x="632" y="103"/>
                    <a:pt x="559" y="45"/>
                    <a:pt x="470" y="15"/>
                  </a:cubicBezTo>
                  <a:cubicBezTo>
                    <a:pt x="436" y="6"/>
                    <a:pt x="402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5864372" y="2411723"/>
              <a:ext cx="29302" cy="59110"/>
            </a:xfrm>
            <a:custGeom>
              <a:avLst/>
              <a:gdLst/>
              <a:ahLst/>
              <a:cxnLst/>
              <a:rect l="l" t="t" r="r" b="b"/>
              <a:pathLst>
                <a:path w="925" h="1866" extrusionOk="0">
                  <a:moveTo>
                    <a:pt x="433" y="1"/>
                  </a:moveTo>
                  <a:cubicBezTo>
                    <a:pt x="323" y="1"/>
                    <a:pt x="213" y="45"/>
                    <a:pt x="132" y="133"/>
                  </a:cubicBezTo>
                  <a:cubicBezTo>
                    <a:pt x="44" y="206"/>
                    <a:pt x="0" y="324"/>
                    <a:pt x="15" y="426"/>
                  </a:cubicBezTo>
                  <a:lnTo>
                    <a:pt x="59" y="1072"/>
                  </a:lnTo>
                  <a:cubicBezTo>
                    <a:pt x="73" y="1366"/>
                    <a:pt x="132" y="1865"/>
                    <a:pt x="529" y="1865"/>
                  </a:cubicBezTo>
                  <a:cubicBezTo>
                    <a:pt x="661" y="1865"/>
                    <a:pt x="778" y="1792"/>
                    <a:pt x="852" y="1674"/>
                  </a:cubicBezTo>
                  <a:cubicBezTo>
                    <a:pt x="881" y="1601"/>
                    <a:pt x="910" y="1513"/>
                    <a:pt x="910" y="1425"/>
                  </a:cubicBezTo>
                  <a:cubicBezTo>
                    <a:pt x="925" y="1307"/>
                    <a:pt x="925" y="1190"/>
                    <a:pt x="910" y="1072"/>
                  </a:cubicBezTo>
                  <a:lnTo>
                    <a:pt x="866" y="426"/>
                  </a:lnTo>
                  <a:cubicBezTo>
                    <a:pt x="852" y="309"/>
                    <a:pt x="807" y="206"/>
                    <a:pt x="734" y="133"/>
                  </a:cubicBezTo>
                  <a:cubicBezTo>
                    <a:pt x="653" y="45"/>
                    <a:pt x="543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5908087" y="2502828"/>
              <a:ext cx="35352" cy="63450"/>
            </a:xfrm>
            <a:custGeom>
              <a:avLst/>
              <a:gdLst/>
              <a:ahLst/>
              <a:cxnLst/>
              <a:rect l="l" t="t" r="r" b="b"/>
              <a:pathLst>
                <a:path w="1116" h="2003" extrusionOk="0">
                  <a:moveTo>
                    <a:pt x="432" y="1"/>
                  </a:moveTo>
                  <a:cubicBezTo>
                    <a:pt x="251" y="1"/>
                    <a:pt x="72" y="113"/>
                    <a:pt x="15" y="325"/>
                  </a:cubicBezTo>
                  <a:cubicBezTo>
                    <a:pt x="0" y="428"/>
                    <a:pt x="15" y="545"/>
                    <a:pt x="59" y="648"/>
                  </a:cubicBezTo>
                  <a:lnTo>
                    <a:pt x="73" y="677"/>
                  </a:lnTo>
                  <a:cubicBezTo>
                    <a:pt x="132" y="824"/>
                    <a:pt x="176" y="971"/>
                    <a:pt x="206" y="1133"/>
                  </a:cubicBezTo>
                  <a:cubicBezTo>
                    <a:pt x="220" y="1279"/>
                    <a:pt x="220" y="1426"/>
                    <a:pt x="220" y="1573"/>
                  </a:cubicBezTo>
                  <a:cubicBezTo>
                    <a:pt x="220" y="1778"/>
                    <a:pt x="367" y="1955"/>
                    <a:pt x="587" y="1999"/>
                  </a:cubicBezTo>
                  <a:cubicBezTo>
                    <a:pt x="603" y="2001"/>
                    <a:pt x="619" y="2002"/>
                    <a:pt x="635" y="2002"/>
                  </a:cubicBezTo>
                  <a:cubicBezTo>
                    <a:pt x="711" y="2002"/>
                    <a:pt x="791" y="1976"/>
                    <a:pt x="852" y="1940"/>
                  </a:cubicBezTo>
                  <a:cubicBezTo>
                    <a:pt x="954" y="1881"/>
                    <a:pt x="1028" y="1793"/>
                    <a:pt x="1057" y="1690"/>
                  </a:cubicBezTo>
                  <a:cubicBezTo>
                    <a:pt x="1116" y="1177"/>
                    <a:pt x="1042" y="663"/>
                    <a:pt x="807" y="222"/>
                  </a:cubicBezTo>
                  <a:cubicBezTo>
                    <a:pt x="723" y="72"/>
                    <a:pt x="577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5845936" y="2475870"/>
              <a:ext cx="34719" cy="47104"/>
            </a:xfrm>
            <a:custGeom>
              <a:avLst/>
              <a:gdLst/>
              <a:ahLst/>
              <a:cxnLst/>
              <a:rect l="l" t="t" r="r" b="b"/>
              <a:pathLst>
                <a:path w="1096" h="1487" extrusionOk="0">
                  <a:moveTo>
                    <a:pt x="510" y="1"/>
                  </a:moveTo>
                  <a:cubicBezTo>
                    <a:pt x="259" y="1"/>
                    <a:pt x="0" y="212"/>
                    <a:pt x="98" y="530"/>
                  </a:cubicBezTo>
                  <a:cubicBezTo>
                    <a:pt x="142" y="648"/>
                    <a:pt x="186" y="780"/>
                    <a:pt x="215" y="897"/>
                  </a:cubicBezTo>
                  <a:lnTo>
                    <a:pt x="274" y="1088"/>
                  </a:lnTo>
                  <a:cubicBezTo>
                    <a:pt x="288" y="1176"/>
                    <a:pt x="332" y="1249"/>
                    <a:pt x="391" y="1323"/>
                  </a:cubicBezTo>
                  <a:lnTo>
                    <a:pt x="465" y="1382"/>
                  </a:lnTo>
                  <a:cubicBezTo>
                    <a:pt x="529" y="1446"/>
                    <a:pt x="617" y="1487"/>
                    <a:pt x="712" y="1487"/>
                  </a:cubicBezTo>
                  <a:cubicBezTo>
                    <a:pt x="746" y="1487"/>
                    <a:pt x="782" y="1481"/>
                    <a:pt x="817" y="1470"/>
                  </a:cubicBezTo>
                  <a:cubicBezTo>
                    <a:pt x="934" y="1440"/>
                    <a:pt x="1022" y="1352"/>
                    <a:pt x="1066" y="1220"/>
                  </a:cubicBezTo>
                  <a:cubicBezTo>
                    <a:pt x="1066" y="1205"/>
                    <a:pt x="1081" y="1176"/>
                    <a:pt x="1081" y="1147"/>
                  </a:cubicBezTo>
                  <a:cubicBezTo>
                    <a:pt x="1096" y="1073"/>
                    <a:pt x="1096" y="985"/>
                    <a:pt x="1081" y="912"/>
                  </a:cubicBezTo>
                  <a:lnTo>
                    <a:pt x="1066" y="868"/>
                  </a:lnTo>
                  <a:cubicBezTo>
                    <a:pt x="1037" y="809"/>
                    <a:pt x="1022" y="750"/>
                    <a:pt x="1008" y="677"/>
                  </a:cubicBezTo>
                  <a:cubicBezTo>
                    <a:pt x="964" y="559"/>
                    <a:pt x="920" y="442"/>
                    <a:pt x="890" y="310"/>
                  </a:cubicBezTo>
                  <a:cubicBezTo>
                    <a:pt x="838" y="93"/>
                    <a:pt x="675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7"/>
            <p:cNvSpPr/>
            <p:nvPr/>
          </p:nvSpPr>
          <p:spPr>
            <a:xfrm>
              <a:off x="5845746" y="2276872"/>
              <a:ext cx="29809" cy="72732"/>
            </a:xfrm>
            <a:custGeom>
              <a:avLst/>
              <a:gdLst/>
              <a:ahLst/>
              <a:cxnLst/>
              <a:rect l="l" t="t" r="r" b="b"/>
              <a:pathLst>
                <a:path w="941" h="2296" extrusionOk="0">
                  <a:moveTo>
                    <a:pt x="515" y="0"/>
                  </a:moveTo>
                  <a:cubicBezTo>
                    <a:pt x="280" y="0"/>
                    <a:pt x="104" y="191"/>
                    <a:pt x="89" y="426"/>
                  </a:cubicBezTo>
                  <a:cubicBezTo>
                    <a:pt x="60" y="910"/>
                    <a:pt x="15" y="1410"/>
                    <a:pt x="1" y="1909"/>
                  </a:cubicBezTo>
                  <a:cubicBezTo>
                    <a:pt x="15" y="2100"/>
                    <a:pt x="162" y="2261"/>
                    <a:pt x="353" y="2290"/>
                  </a:cubicBezTo>
                  <a:cubicBezTo>
                    <a:pt x="375" y="2294"/>
                    <a:pt x="397" y="2296"/>
                    <a:pt x="419" y="2296"/>
                  </a:cubicBezTo>
                  <a:cubicBezTo>
                    <a:pt x="484" y="2296"/>
                    <a:pt x="548" y="2279"/>
                    <a:pt x="603" y="2246"/>
                  </a:cubicBezTo>
                  <a:cubicBezTo>
                    <a:pt x="691" y="2202"/>
                    <a:pt x="764" y="2114"/>
                    <a:pt x="794" y="2011"/>
                  </a:cubicBezTo>
                  <a:cubicBezTo>
                    <a:pt x="823" y="1733"/>
                    <a:pt x="867" y="1454"/>
                    <a:pt x="882" y="1175"/>
                  </a:cubicBezTo>
                  <a:cubicBezTo>
                    <a:pt x="911" y="896"/>
                    <a:pt x="926" y="676"/>
                    <a:pt x="940" y="426"/>
                  </a:cubicBezTo>
                  <a:cubicBezTo>
                    <a:pt x="940" y="191"/>
                    <a:pt x="750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7"/>
            <p:cNvSpPr/>
            <p:nvPr/>
          </p:nvSpPr>
          <p:spPr>
            <a:xfrm>
              <a:off x="5797850" y="2236325"/>
              <a:ext cx="31646" cy="60156"/>
            </a:xfrm>
            <a:custGeom>
              <a:avLst/>
              <a:gdLst/>
              <a:ahLst/>
              <a:cxnLst/>
              <a:rect l="l" t="t" r="r" b="b"/>
              <a:pathLst>
                <a:path w="999" h="1899" extrusionOk="0">
                  <a:moveTo>
                    <a:pt x="432" y="0"/>
                  </a:moveTo>
                  <a:cubicBezTo>
                    <a:pt x="416" y="0"/>
                    <a:pt x="399" y="1"/>
                    <a:pt x="382" y="3"/>
                  </a:cubicBezTo>
                  <a:cubicBezTo>
                    <a:pt x="280" y="18"/>
                    <a:pt x="177" y="76"/>
                    <a:pt x="103" y="179"/>
                  </a:cubicBezTo>
                  <a:cubicBezTo>
                    <a:pt x="59" y="208"/>
                    <a:pt x="45" y="267"/>
                    <a:pt x="30" y="326"/>
                  </a:cubicBezTo>
                  <a:cubicBezTo>
                    <a:pt x="1" y="399"/>
                    <a:pt x="1" y="473"/>
                    <a:pt x="30" y="546"/>
                  </a:cubicBezTo>
                  <a:cubicBezTo>
                    <a:pt x="59" y="722"/>
                    <a:pt x="74" y="913"/>
                    <a:pt x="103" y="1104"/>
                  </a:cubicBezTo>
                  <a:lnTo>
                    <a:pt x="147" y="1368"/>
                  </a:lnTo>
                  <a:cubicBezTo>
                    <a:pt x="147" y="1412"/>
                    <a:pt x="162" y="1456"/>
                    <a:pt x="162" y="1500"/>
                  </a:cubicBezTo>
                  <a:cubicBezTo>
                    <a:pt x="192" y="1574"/>
                    <a:pt x="221" y="1647"/>
                    <a:pt x="265" y="1706"/>
                  </a:cubicBezTo>
                  <a:cubicBezTo>
                    <a:pt x="332" y="1827"/>
                    <a:pt x="473" y="1899"/>
                    <a:pt x="609" y="1899"/>
                  </a:cubicBezTo>
                  <a:cubicBezTo>
                    <a:pt x="622" y="1899"/>
                    <a:pt x="634" y="1898"/>
                    <a:pt x="647" y="1897"/>
                  </a:cubicBezTo>
                  <a:cubicBezTo>
                    <a:pt x="793" y="1867"/>
                    <a:pt x="926" y="1765"/>
                    <a:pt x="955" y="1618"/>
                  </a:cubicBezTo>
                  <a:cubicBezTo>
                    <a:pt x="984" y="1544"/>
                    <a:pt x="999" y="1471"/>
                    <a:pt x="999" y="1383"/>
                  </a:cubicBezTo>
                  <a:cubicBezTo>
                    <a:pt x="999" y="1354"/>
                    <a:pt x="999" y="1310"/>
                    <a:pt x="984" y="1266"/>
                  </a:cubicBezTo>
                  <a:lnTo>
                    <a:pt x="955" y="987"/>
                  </a:lnTo>
                  <a:cubicBezTo>
                    <a:pt x="926" y="796"/>
                    <a:pt x="896" y="620"/>
                    <a:pt x="882" y="429"/>
                  </a:cubicBezTo>
                  <a:cubicBezTo>
                    <a:pt x="882" y="355"/>
                    <a:pt x="852" y="282"/>
                    <a:pt x="823" y="223"/>
                  </a:cubicBezTo>
                  <a:lnTo>
                    <a:pt x="749" y="135"/>
                  </a:lnTo>
                  <a:cubicBezTo>
                    <a:pt x="672" y="45"/>
                    <a:pt x="550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7"/>
            <p:cNvSpPr/>
            <p:nvPr/>
          </p:nvSpPr>
          <p:spPr>
            <a:xfrm>
              <a:off x="5733196" y="2145727"/>
              <a:ext cx="34465" cy="62816"/>
            </a:xfrm>
            <a:custGeom>
              <a:avLst/>
              <a:gdLst/>
              <a:ahLst/>
              <a:cxnLst/>
              <a:rect l="l" t="t" r="r" b="b"/>
              <a:pathLst>
                <a:path w="1088" h="1983" extrusionOk="0">
                  <a:moveTo>
                    <a:pt x="459" y="0"/>
                  </a:moveTo>
                  <a:cubicBezTo>
                    <a:pt x="419" y="0"/>
                    <a:pt x="378" y="5"/>
                    <a:pt x="339" y="15"/>
                  </a:cubicBezTo>
                  <a:cubicBezTo>
                    <a:pt x="221" y="44"/>
                    <a:pt x="133" y="118"/>
                    <a:pt x="60" y="220"/>
                  </a:cubicBezTo>
                  <a:lnTo>
                    <a:pt x="16" y="323"/>
                  </a:lnTo>
                  <a:cubicBezTo>
                    <a:pt x="1" y="411"/>
                    <a:pt x="1" y="485"/>
                    <a:pt x="16" y="573"/>
                  </a:cubicBezTo>
                  <a:cubicBezTo>
                    <a:pt x="74" y="940"/>
                    <a:pt x="133" y="1292"/>
                    <a:pt x="192" y="1659"/>
                  </a:cubicBezTo>
                  <a:cubicBezTo>
                    <a:pt x="221" y="1762"/>
                    <a:pt x="295" y="1865"/>
                    <a:pt x="397" y="1923"/>
                  </a:cubicBezTo>
                  <a:cubicBezTo>
                    <a:pt x="466" y="1963"/>
                    <a:pt x="547" y="1982"/>
                    <a:pt x="629" y="1982"/>
                  </a:cubicBezTo>
                  <a:cubicBezTo>
                    <a:pt x="670" y="1982"/>
                    <a:pt x="711" y="1977"/>
                    <a:pt x="750" y="1967"/>
                  </a:cubicBezTo>
                  <a:cubicBezTo>
                    <a:pt x="867" y="1938"/>
                    <a:pt x="955" y="1865"/>
                    <a:pt x="1014" y="1762"/>
                  </a:cubicBezTo>
                  <a:cubicBezTo>
                    <a:pt x="1029" y="1718"/>
                    <a:pt x="1043" y="1688"/>
                    <a:pt x="1058" y="1659"/>
                  </a:cubicBezTo>
                  <a:cubicBezTo>
                    <a:pt x="1087" y="1571"/>
                    <a:pt x="1087" y="1498"/>
                    <a:pt x="1058" y="1410"/>
                  </a:cubicBezTo>
                  <a:lnTo>
                    <a:pt x="897" y="323"/>
                  </a:lnTo>
                  <a:cubicBezTo>
                    <a:pt x="867" y="220"/>
                    <a:pt x="794" y="118"/>
                    <a:pt x="691" y="59"/>
                  </a:cubicBezTo>
                  <a:cubicBezTo>
                    <a:pt x="622" y="20"/>
                    <a:pt x="541" y="0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7"/>
            <p:cNvSpPr/>
            <p:nvPr/>
          </p:nvSpPr>
          <p:spPr>
            <a:xfrm>
              <a:off x="5670886" y="2114082"/>
              <a:ext cx="28858" cy="48150"/>
            </a:xfrm>
            <a:custGeom>
              <a:avLst/>
              <a:gdLst/>
              <a:ahLst/>
              <a:cxnLst/>
              <a:rect l="l" t="t" r="r" b="b"/>
              <a:pathLst>
                <a:path w="911" h="1520" extrusionOk="0">
                  <a:moveTo>
                    <a:pt x="426" y="1"/>
                  </a:moveTo>
                  <a:cubicBezTo>
                    <a:pt x="309" y="1"/>
                    <a:pt x="206" y="45"/>
                    <a:pt x="133" y="118"/>
                  </a:cubicBezTo>
                  <a:cubicBezTo>
                    <a:pt x="45" y="192"/>
                    <a:pt x="1" y="309"/>
                    <a:pt x="1" y="412"/>
                  </a:cubicBezTo>
                  <a:lnTo>
                    <a:pt x="45" y="867"/>
                  </a:lnTo>
                  <a:cubicBezTo>
                    <a:pt x="45" y="940"/>
                    <a:pt x="59" y="999"/>
                    <a:pt x="74" y="1073"/>
                  </a:cubicBezTo>
                  <a:cubicBezTo>
                    <a:pt x="89" y="1131"/>
                    <a:pt x="104" y="1190"/>
                    <a:pt x="133" y="1249"/>
                  </a:cubicBezTo>
                  <a:cubicBezTo>
                    <a:pt x="192" y="1352"/>
                    <a:pt x="265" y="1425"/>
                    <a:pt x="353" y="1484"/>
                  </a:cubicBezTo>
                  <a:cubicBezTo>
                    <a:pt x="396" y="1508"/>
                    <a:pt x="444" y="1520"/>
                    <a:pt x="492" y="1520"/>
                  </a:cubicBezTo>
                  <a:cubicBezTo>
                    <a:pt x="558" y="1520"/>
                    <a:pt x="625" y="1497"/>
                    <a:pt x="676" y="1454"/>
                  </a:cubicBezTo>
                  <a:cubicBezTo>
                    <a:pt x="838" y="1293"/>
                    <a:pt x="911" y="1073"/>
                    <a:pt x="882" y="867"/>
                  </a:cubicBezTo>
                  <a:cubicBezTo>
                    <a:pt x="867" y="720"/>
                    <a:pt x="852" y="559"/>
                    <a:pt x="838" y="412"/>
                  </a:cubicBezTo>
                  <a:cubicBezTo>
                    <a:pt x="838" y="309"/>
                    <a:pt x="794" y="206"/>
                    <a:pt x="720" y="118"/>
                  </a:cubicBezTo>
                  <a:cubicBezTo>
                    <a:pt x="647" y="45"/>
                    <a:pt x="529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7"/>
            <p:cNvSpPr/>
            <p:nvPr/>
          </p:nvSpPr>
          <p:spPr>
            <a:xfrm>
              <a:off x="5602526" y="2157353"/>
              <a:ext cx="31202" cy="60948"/>
            </a:xfrm>
            <a:custGeom>
              <a:avLst/>
              <a:gdLst/>
              <a:ahLst/>
              <a:cxnLst/>
              <a:rect l="l" t="t" r="r" b="b"/>
              <a:pathLst>
                <a:path w="985" h="1924" extrusionOk="0">
                  <a:moveTo>
                    <a:pt x="412" y="0"/>
                  </a:moveTo>
                  <a:cubicBezTo>
                    <a:pt x="192" y="15"/>
                    <a:pt x="15" y="191"/>
                    <a:pt x="15" y="411"/>
                  </a:cubicBezTo>
                  <a:cubicBezTo>
                    <a:pt x="1" y="661"/>
                    <a:pt x="15" y="925"/>
                    <a:pt x="74" y="1175"/>
                  </a:cubicBezTo>
                  <a:cubicBezTo>
                    <a:pt x="103" y="1321"/>
                    <a:pt x="147" y="1454"/>
                    <a:pt x="206" y="1586"/>
                  </a:cubicBezTo>
                  <a:cubicBezTo>
                    <a:pt x="250" y="1659"/>
                    <a:pt x="294" y="1718"/>
                    <a:pt x="353" y="1777"/>
                  </a:cubicBezTo>
                  <a:cubicBezTo>
                    <a:pt x="426" y="1865"/>
                    <a:pt x="529" y="1923"/>
                    <a:pt x="647" y="1923"/>
                  </a:cubicBezTo>
                  <a:cubicBezTo>
                    <a:pt x="764" y="1923"/>
                    <a:pt x="867" y="1865"/>
                    <a:pt x="911" y="1777"/>
                  </a:cubicBezTo>
                  <a:cubicBezTo>
                    <a:pt x="955" y="1718"/>
                    <a:pt x="984" y="1644"/>
                    <a:pt x="984" y="1571"/>
                  </a:cubicBezTo>
                  <a:cubicBezTo>
                    <a:pt x="970" y="1512"/>
                    <a:pt x="970" y="1454"/>
                    <a:pt x="955" y="1395"/>
                  </a:cubicBezTo>
                  <a:cubicBezTo>
                    <a:pt x="940" y="1321"/>
                    <a:pt x="926" y="1263"/>
                    <a:pt x="896" y="1189"/>
                  </a:cubicBezTo>
                  <a:cubicBezTo>
                    <a:pt x="852" y="1072"/>
                    <a:pt x="823" y="954"/>
                    <a:pt x="808" y="837"/>
                  </a:cubicBezTo>
                  <a:cubicBezTo>
                    <a:pt x="793" y="690"/>
                    <a:pt x="793" y="543"/>
                    <a:pt x="808" y="411"/>
                  </a:cubicBezTo>
                  <a:cubicBezTo>
                    <a:pt x="808" y="294"/>
                    <a:pt x="764" y="191"/>
                    <a:pt x="691" y="118"/>
                  </a:cubicBezTo>
                  <a:cubicBezTo>
                    <a:pt x="617" y="44"/>
                    <a:pt x="514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7"/>
            <p:cNvSpPr/>
            <p:nvPr/>
          </p:nvSpPr>
          <p:spPr>
            <a:xfrm>
              <a:off x="5552761" y="2126214"/>
              <a:ext cx="33990" cy="62500"/>
            </a:xfrm>
            <a:custGeom>
              <a:avLst/>
              <a:gdLst/>
              <a:ahLst/>
              <a:cxnLst/>
              <a:rect l="l" t="t" r="r" b="b"/>
              <a:pathLst>
                <a:path w="1073" h="1973" extrusionOk="0">
                  <a:moveTo>
                    <a:pt x="626" y="0"/>
                  </a:moveTo>
                  <a:cubicBezTo>
                    <a:pt x="590" y="0"/>
                    <a:pt x="552" y="5"/>
                    <a:pt x="515" y="14"/>
                  </a:cubicBezTo>
                  <a:cubicBezTo>
                    <a:pt x="412" y="44"/>
                    <a:pt x="309" y="117"/>
                    <a:pt x="250" y="205"/>
                  </a:cubicBezTo>
                  <a:cubicBezTo>
                    <a:pt x="133" y="484"/>
                    <a:pt x="45" y="778"/>
                    <a:pt x="30" y="1086"/>
                  </a:cubicBezTo>
                  <a:cubicBezTo>
                    <a:pt x="1" y="1394"/>
                    <a:pt x="74" y="1791"/>
                    <a:pt x="397" y="1937"/>
                  </a:cubicBezTo>
                  <a:cubicBezTo>
                    <a:pt x="435" y="1961"/>
                    <a:pt x="478" y="1973"/>
                    <a:pt x="522" y="1973"/>
                  </a:cubicBezTo>
                  <a:cubicBezTo>
                    <a:pt x="612" y="1973"/>
                    <a:pt x="705" y="1924"/>
                    <a:pt x="764" y="1835"/>
                  </a:cubicBezTo>
                  <a:cubicBezTo>
                    <a:pt x="794" y="1776"/>
                    <a:pt x="838" y="1703"/>
                    <a:pt x="852" y="1629"/>
                  </a:cubicBezTo>
                  <a:cubicBezTo>
                    <a:pt x="882" y="1541"/>
                    <a:pt x="896" y="1438"/>
                    <a:pt x="896" y="1350"/>
                  </a:cubicBezTo>
                  <a:cubicBezTo>
                    <a:pt x="896" y="1233"/>
                    <a:pt x="896" y="1115"/>
                    <a:pt x="911" y="1013"/>
                  </a:cubicBezTo>
                  <a:cubicBezTo>
                    <a:pt x="940" y="866"/>
                    <a:pt x="970" y="719"/>
                    <a:pt x="1028" y="587"/>
                  </a:cubicBezTo>
                  <a:lnTo>
                    <a:pt x="1028" y="587"/>
                  </a:lnTo>
                  <a:lnTo>
                    <a:pt x="1014" y="616"/>
                  </a:lnTo>
                  <a:cubicBezTo>
                    <a:pt x="1058" y="528"/>
                    <a:pt x="1072" y="411"/>
                    <a:pt x="1043" y="323"/>
                  </a:cubicBezTo>
                  <a:cubicBezTo>
                    <a:pt x="994" y="125"/>
                    <a:pt x="820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7"/>
            <p:cNvSpPr/>
            <p:nvPr/>
          </p:nvSpPr>
          <p:spPr>
            <a:xfrm>
              <a:off x="5500683" y="2154565"/>
              <a:ext cx="27021" cy="79542"/>
            </a:xfrm>
            <a:custGeom>
              <a:avLst/>
              <a:gdLst/>
              <a:ahLst/>
              <a:cxnLst/>
              <a:rect l="l" t="t" r="r" b="b"/>
              <a:pathLst>
                <a:path w="853" h="2511" extrusionOk="0">
                  <a:moveTo>
                    <a:pt x="397" y="0"/>
                  </a:moveTo>
                  <a:cubicBezTo>
                    <a:pt x="199" y="0"/>
                    <a:pt x="1" y="132"/>
                    <a:pt x="1" y="397"/>
                  </a:cubicBezTo>
                  <a:lnTo>
                    <a:pt x="15" y="1365"/>
                  </a:lnTo>
                  <a:cubicBezTo>
                    <a:pt x="15" y="1527"/>
                    <a:pt x="30" y="1703"/>
                    <a:pt x="45" y="1865"/>
                  </a:cubicBezTo>
                  <a:cubicBezTo>
                    <a:pt x="74" y="2055"/>
                    <a:pt x="133" y="2217"/>
                    <a:pt x="235" y="2378"/>
                  </a:cubicBezTo>
                  <a:cubicBezTo>
                    <a:pt x="279" y="2467"/>
                    <a:pt x="364" y="2511"/>
                    <a:pt x="450" y="2511"/>
                  </a:cubicBezTo>
                  <a:cubicBezTo>
                    <a:pt x="536" y="2511"/>
                    <a:pt x="624" y="2467"/>
                    <a:pt x="676" y="2378"/>
                  </a:cubicBezTo>
                  <a:cubicBezTo>
                    <a:pt x="735" y="2232"/>
                    <a:pt x="793" y="2085"/>
                    <a:pt x="823" y="1923"/>
                  </a:cubicBezTo>
                  <a:cubicBezTo>
                    <a:pt x="837" y="1732"/>
                    <a:pt x="852" y="1556"/>
                    <a:pt x="837" y="1365"/>
                  </a:cubicBezTo>
                  <a:cubicBezTo>
                    <a:pt x="823" y="1042"/>
                    <a:pt x="808" y="720"/>
                    <a:pt x="793" y="397"/>
                  </a:cubicBezTo>
                  <a:cubicBezTo>
                    <a:pt x="793" y="132"/>
                    <a:pt x="595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7"/>
            <p:cNvSpPr/>
            <p:nvPr/>
          </p:nvSpPr>
          <p:spPr>
            <a:xfrm>
              <a:off x="5456493" y="2234171"/>
              <a:ext cx="31678" cy="56703"/>
            </a:xfrm>
            <a:custGeom>
              <a:avLst/>
              <a:gdLst/>
              <a:ahLst/>
              <a:cxnLst/>
              <a:rect l="l" t="t" r="r" b="b"/>
              <a:pathLst>
                <a:path w="1000" h="1790" extrusionOk="0">
                  <a:moveTo>
                    <a:pt x="535" y="0"/>
                  </a:moveTo>
                  <a:cubicBezTo>
                    <a:pt x="463" y="0"/>
                    <a:pt x="390" y="18"/>
                    <a:pt x="324" y="56"/>
                  </a:cubicBezTo>
                  <a:cubicBezTo>
                    <a:pt x="221" y="115"/>
                    <a:pt x="162" y="218"/>
                    <a:pt x="118" y="321"/>
                  </a:cubicBezTo>
                  <a:cubicBezTo>
                    <a:pt x="45" y="511"/>
                    <a:pt x="16" y="717"/>
                    <a:pt x="1" y="922"/>
                  </a:cubicBezTo>
                  <a:cubicBezTo>
                    <a:pt x="1" y="1040"/>
                    <a:pt x="1" y="1143"/>
                    <a:pt x="30" y="1260"/>
                  </a:cubicBezTo>
                  <a:cubicBezTo>
                    <a:pt x="45" y="1348"/>
                    <a:pt x="74" y="1422"/>
                    <a:pt x="104" y="1510"/>
                  </a:cubicBezTo>
                  <a:cubicBezTo>
                    <a:pt x="145" y="1676"/>
                    <a:pt x="304" y="1790"/>
                    <a:pt x="483" y="1790"/>
                  </a:cubicBezTo>
                  <a:cubicBezTo>
                    <a:pt x="493" y="1790"/>
                    <a:pt x="504" y="1789"/>
                    <a:pt x="515" y="1789"/>
                  </a:cubicBezTo>
                  <a:cubicBezTo>
                    <a:pt x="706" y="1759"/>
                    <a:pt x="852" y="1612"/>
                    <a:pt x="852" y="1422"/>
                  </a:cubicBezTo>
                  <a:cubicBezTo>
                    <a:pt x="838" y="1260"/>
                    <a:pt x="838" y="1099"/>
                    <a:pt x="867" y="937"/>
                  </a:cubicBezTo>
                  <a:cubicBezTo>
                    <a:pt x="882" y="805"/>
                    <a:pt x="911" y="673"/>
                    <a:pt x="970" y="555"/>
                  </a:cubicBezTo>
                  <a:cubicBezTo>
                    <a:pt x="999" y="438"/>
                    <a:pt x="984" y="321"/>
                    <a:pt x="926" y="218"/>
                  </a:cubicBezTo>
                  <a:cubicBezTo>
                    <a:pt x="836" y="79"/>
                    <a:pt x="687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7"/>
            <p:cNvSpPr/>
            <p:nvPr/>
          </p:nvSpPr>
          <p:spPr>
            <a:xfrm>
              <a:off x="5406728" y="2365062"/>
              <a:ext cx="27940" cy="54454"/>
            </a:xfrm>
            <a:custGeom>
              <a:avLst/>
              <a:gdLst/>
              <a:ahLst/>
              <a:cxnLst/>
              <a:rect l="l" t="t" r="r" b="b"/>
              <a:pathLst>
                <a:path w="882" h="1719" extrusionOk="0">
                  <a:moveTo>
                    <a:pt x="449" y="0"/>
                  </a:moveTo>
                  <a:cubicBezTo>
                    <a:pt x="384" y="0"/>
                    <a:pt x="320" y="17"/>
                    <a:pt x="265" y="50"/>
                  </a:cubicBezTo>
                  <a:cubicBezTo>
                    <a:pt x="162" y="108"/>
                    <a:pt x="104" y="196"/>
                    <a:pt x="74" y="299"/>
                  </a:cubicBezTo>
                  <a:cubicBezTo>
                    <a:pt x="30" y="505"/>
                    <a:pt x="16" y="725"/>
                    <a:pt x="1" y="945"/>
                  </a:cubicBezTo>
                  <a:cubicBezTo>
                    <a:pt x="16" y="1136"/>
                    <a:pt x="45" y="1342"/>
                    <a:pt x="89" y="1547"/>
                  </a:cubicBezTo>
                  <a:cubicBezTo>
                    <a:pt x="129" y="1659"/>
                    <a:pt x="231" y="1719"/>
                    <a:pt x="333" y="1719"/>
                  </a:cubicBezTo>
                  <a:cubicBezTo>
                    <a:pt x="419" y="1719"/>
                    <a:pt x="506" y="1678"/>
                    <a:pt x="559" y="1591"/>
                  </a:cubicBezTo>
                  <a:cubicBezTo>
                    <a:pt x="662" y="1415"/>
                    <a:pt x="735" y="1239"/>
                    <a:pt x="794" y="1048"/>
                  </a:cubicBezTo>
                  <a:cubicBezTo>
                    <a:pt x="838" y="828"/>
                    <a:pt x="867" y="622"/>
                    <a:pt x="882" y="402"/>
                  </a:cubicBezTo>
                  <a:cubicBezTo>
                    <a:pt x="882" y="299"/>
                    <a:pt x="838" y="196"/>
                    <a:pt x="764" y="108"/>
                  </a:cubicBezTo>
                  <a:cubicBezTo>
                    <a:pt x="691" y="50"/>
                    <a:pt x="603" y="6"/>
                    <a:pt x="515" y="6"/>
                  </a:cubicBezTo>
                  <a:cubicBezTo>
                    <a:pt x="493" y="2"/>
                    <a:pt x="471" y="0"/>
                    <a:pt x="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7"/>
            <p:cNvSpPr/>
            <p:nvPr/>
          </p:nvSpPr>
          <p:spPr>
            <a:xfrm>
              <a:off x="5446261" y="2359931"/>
              <a:ext cx="27940" cy="48562"/>
            </a:xfrm>
            <a:custGeom>
              <a:avLst/>
              <a:gdLst/>
              <a:ahLst/>
              <a:cxnLst/>
              <a:rect l="l" t="t" r="r" b="b"/>
              <a:pathLst>
                <a:path w="882" h="1533" extrusionOk="0">
                  <a:moveTo>
                    <a:pt x="502" y="0"/>
                  </a:moveTo>
                  <a:cubicBezTo>
                    <a:pt x="437" y="0"/>
                    <a:pt x="372" y="16"/>
                    <a:pt x="309" y="50"/>
                  </a:cubicBezTo>
                  <a:cubicBezTo>
                    <a:pt x="221" y="109"/>
                    <a:pt x="162" y="182"/>
                    <a:pt x="133" y="285"/>
                  </a:cubicBezTo>
                  <a:cubicBezTo>
                    <a:pt x="89" y="535"/>
                    <a:pt x="45" y="799"/>
                    <a:pt x="16" y="1048"/>
                  </a:cubicBezTo>
                  <a:cubicBezTo>
                    <a:pt x="1" y="1092"/>
                    <a:pt x="1" y="1151"/>
                    <a:pt x="16" y="1195"/>
                  </a:cubicBezTo>
                  <a:cubicBezTo>
                    <a:pt x="16" y="1254"/>
                    <a:pt x="30" y="1298"/>
                    <a:pt x="60" y="1342"/>
                  </a:cubicBezTo>
                  <a:cubicBezTo>
                    <a:pt x="104" y="1430"/>
                    <a:pt x="192" y="1489"/>
                    <a:pt x="280" y="1518"/>
                  </a:cubicBezTo>
                  <a:cubicBezTo>
                    <a:pt x="314" y="1528"/>
                    <a:pt x="348" y="1533"/>
                    <a:pt x="382" y="1533"/>
                  </a:cubicBezTo>
                  <a:cubicBezTo>
                    <a:pt x="449" y="1533"/>
                    <a:pt x="515" y="1513"/>
                    <a:pt x="573" y="1474"/>
                  </a:cubicBezTo>
                  <a:cubicBezTo>
                    <a:pt x="661" y="1430"/>
                    <a:pt x="735" y="1342"/>
                    <a:pt x="750" y="1254"/>
                  </a:cubicBezTo>
                  <a:cubicBezTo>
                    <a:pt x="794" y="990"/>
                    <a:pt x="838" y="740"/>
                    <a:pt x="882" y="476"/>
                  </a:cubicBezTo>
                  <a:cubicBezTo>
                    <a:pt x="882" y="432"/>
                    <a:pt x="882" y="388"/>
                    <a:pt x="882" y="329"/>
                  </a:cubicBezTo>
                  <a:cubicBezTo>
                    <a:pt x="867" y="285"/>
                    <a:pt x="852" y="226"/>
                    <a:pt x="838" y="197"/>
                  </a:cubicBezTo>
                  <a:cubicBezTo>
                    <a:pt x="759" y="69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7"/>
            <p:cNvSpPr/>
            <p:nvPr/>
          </p:nvSpPr>
          <p:spPr>
            <a:xfrm>
              <a:off x="5409547" y="2510304"/>
              <a:ext cx="31171" cy="68360"/>
            </a:xfrm>
            <a:custGeom>
              <a:avLst/>
              <a:gdLst/>
              <a:ahLst/>
              <a:cxnLst/>
              <a:rect l="l" t="t" r="r" b="b"/>
              <a:pathLst>
                <a:path w="984" h="2158" extrusionOk="0">
                  <a:moveTo>
                    <a:pt x="426" y="1"/>
                  </a:moveTo>
                  <a:cubicBezTo>
                    <a:pt x="235" y="1"/>
                    <a:pt x="0" y="177"/>
                    <a:pt x="29" y="412"/>
                  </a:cubicBezTo>
                  <a:cubicBezTo>
                    <a:pt x="88" y="955"/>
                    <a:pt x="118" y="1542"/>
                    <a:pt x="396" y="2042"/>
                  </a:cubicBezTo>
                  <a:cubicBezTo>
                    <a:pt x="442" y="2120"/>
                    <a:pt x="522" y="2157"/>
                    <a:pt x="603" y="2157"/>
                  </a:cubicBezTo>
                  <a:cubicBezTo>
                    <a:pt x="706" y="2157"/>
                    <a:pt x="811" y="2097"/>
                    <a:pt x="852" y="1983"/>
                  </a:cubicBezTo>
                  <a:cubicBezTo>
                    <a:pt x="984" y="1469"/>
                    <a:pt x="896" y="926"/>
                    <a:pt x="837" y="412"/>
                  </a:cubicBezTo>
                  <a:cubicBezTo>
                    <a:pt x="837" y="295"/>
                    <a:pt x="793" y="192"/>
                    <a:pt x="719" y="118"/>
                  </a:cubicBezTo>
                  <a:cubicBezTo>
                    <a:pt x="646" y="45"/>
                    <a:pt x="543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7"/>
            <p:cNvSpPr/>
            <p:nvPr/>
          </p:nvSpPr>
          <p:spPr>
            <a:xfrm>
              <a:off x="5377711" y="2286249"/>
              <a:ext cx="29523" cy="55911"/>
            </a:xfrm>
            <a:custGeom>
              <a:avLst/>
              <a:gdLst/>
              <a:ahLst/>
              <a:cxnLst/>
              <a:rect l="l" t="t" r="r" b="b"/>
              <a:pathLst>
                <a:path w="932" h="1765" extrusionOk="0">
                  <a:moveTo>
                    <a:pt x="463" y="0"/>
                  </a:moveTo>
                  <a:cubicBezTo>
                    <a:pt x="235" y="0"/>
                    <a:pt x="1" y="191"/>
                    <a:pt x="80" y="482"/>
                  </a:cubicBezTo>
                  <a:cubicBezTo>
                    <a:pt x="124" y="600"/>
                    <a:pt x="168" y="732"/>
                    <a:pt x="183" y="864"/>
                  </a:cubicBezTo>
                  <a:cubicBezTo>
                    <a:pt x="212" y="1055"/>
                    <a:pt x="212" y="1246"/>
                    <a:pt x="198" y="1422"/>
                  </a:cubicBezTo>
                  <a:cubicBezTo>
                    <a:pt x="198" y="1510"/>
                    <a:pt x="242" y="1598"/>
                    <a:pt x="300" y="1671"/>
                  </a:cubicBezTo>
                  <a:cubicBezTo>
                    <a:pt x="359" y="1715"/>
                    <a:pt x="418" y="1745"/>
                    <a:pt x="491" y="1760"/>
                  </a:cubicBezTo>
                  <a:cubicBezTo>
                    <a:pt x="510" y="1763"/>
                    <a:pt x="528" y="1764"/>
                    <a:pt x="545" y="1764"/>
                  </a:cubicBezTo>
                  <a:cubicBezTo>
                    <a:pt x="697" y="1764"/>
                    <a:pt x="819" y="1656"/>
                    <a:pt x="858" y="1525"/>
                  </a:cubicBezTo>
                  <a:cubicBezTo>
                    <a:pt x="902" y="1319"/>
                    <a:pt x="932" y="1099"/>
                    <a:pt x="917" y="893"/>
                  </a:cubicBezTo>
                  <a:cubicBezTo>
                    <a:pt x="917" y="688"/>
                    <a:pt x="873" y="482"/>
                    <a:pt x="814" y="277"/>
                  </a:cubicBezTo>
                  <a:cubicBezTo>
                    <a:pt x="762" y="84"/>
                    <a:pt x="613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7"/>
            <p:cNvSpPr/>
            <p:nvPr/>
          </p:nvSpPr>
          <p:spPr>
            <a:xfrm>
              <a:off x="5358388" y="2440455"/>
              <a:ext cx="28383" cy="52680"/>
            </a:xfrm>
            <a:custGeom>
              <a:avLst/>
              <a:gdLst/>
              <a:ahLst/>
              <a:cxnLst/>
              <a:rect l="l" t="t" r="r" b="b"/>
              <a:pathLst>
                <a:path w="896" h="1663" extrusionOk="0">
                  <a:moveTo>
                    <a:pt x="411" y="0"/>
                  </a:moveTo>
                  <a:cubicBezTo>
                    <a:pt x="305" y="0"/>
                    <a:pt x="198" y="41"/>
                    <a:pt x="118" y="121"/>
                  </a:cubicBezTo>
                  <a:cubicBezTo>
                    <a:pt x="44" y="195"/>
                    <a:pt x="0" y="312"/>
                    <a:pt x="0" y="415"/>
                  </a:cubicBezTo>
                  <a:cubicBezTo>
                    <a:pt x="15" y="576"/>
                    <a:pt x="44" y="753"/>
                    <a:pt x="59" y="914"/>
                  </a:cubicBezTo>
                  <a:cubicBezTo>
                    <a:pt x="59" y="987"/>
                    <a:pt x="74" y="1061"/>
                    <a:pt x="88" y="1134"/>
                  </a:cubicBezTo>
                  <a:cubicBezTo>
                    <a:pt x="118" y="1193"/>
                    <a:pt x="132" y="1252"/>
                    <a:pt x="162" y="1310"/>
                  </a:cubicBezTo>
                  <a:cubicBezTo>
                    <a:pt x="206" y="1384"/>
                    <a:pt x="250" y="1443"/>
                    <a:pt x="279" y="1516"/>
                  </a:cubicBezTo>
                  <a:cubicBezTo>
                    <a:pt x="338" y="1619"/>
                    <a:pt x="455" y="1663"/>
                    <a:pt x="573" y="1663"/>
                  </a:cubicBezTo>
                  <a:cubicBezTo>
                    <a:pt x="675" y="1633"/>
                    <a:pt x="778" y="1560"/>
                    <a:pt x="808" y="1457"/>
                  </a:cubicBezTo>
                  <a:cubicBezTo>
                    <a:pt x="822" y="1384"/>
                    <a:pt x="852" y="1310"/>
                    <a:pt x="866" y="1237"/>
                  </a:cubicBezTo>
                  <a:cubicBezTo>
                    <a:pt x="881" y="1164"/>
                    <a:pt x="896" y="1090"/>
                    <a:pt x="896" y="1032"/>
                  </a:cubicBezTo>
                  <a:cubicBezTo>
                    <a:pt x="896" y="987"/>
                    <a:pt x="896" y="943"/>
                    <a:pt x="881" y="899"/>
                  </a:cubicBezTo>
                  <a:cubicBezTo>
                    <a:pt x="866" y="738"/>
                    <a:pt x="837" y="576"/>
                    <a:pt x="822" y="415"/>
                  </a:cubicBezTo>
                  <a:cubicBezTo>
                    <a:pt x="822" y="356"/>
                    <a:pt x="808" y="297"/>
                    <a:pt x="793" y="253"/>
                  </a:cubicBezTo>
                  <a:cubicBezTo>
                    <a:pt x="764" y="209"/>
                    <a:pt x="734" y="165"/>
                    <a:pt x="705" y="121"/>
                  </a:cubicBezTo>
                  <a:cubicBezTo>
                    <a:pt x="624" y="41"/>
                    <a:pt x="518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7"/>
            <p:cNvSpPr/>
            <p:nvPr/>
          </p:nvSpPr>
          <p:spPr>
            <a:xfrm>
              <a:off x="5437993" y="2668058"/>
              <a:ext cx="37158" cy="82773"/>
            </a:xfrm>
            <a:custGeom>
              <a:avLst/>
              <a:gdLst/>
              <a:ahLst/>
              <a:cxnLst/>
              <a:rect l="l" t="t" r="r" b="b"/>
              <a:pathLst>
                <a:path w="1173" h="2613" extrusionOk="0">
                  <a:moveTo>
                    <a:pt x="464" y="0"/>
                  </a:moveTo>
                  <a:cubicBezTo>
                    <a:pt x="233" y="0"/>
                    <a:pt x="0" y="191"/>
                    <a:pt x="71" y="482"/>
                  </a:cubicBezTo>
                  <a:cubicBezTo>
                    <a:pt x="262" y="1099"/>
                    <a:pt x="335" y="1730"/>
                    <a:pt x="467" y="2347"/>
                  </a:cubicBezTo>
                  <a:cubicBezTo>
                    <a:pt x="522" y="2512"/>
                    <a:pt x="668" y="2612"/>
                    <a:pt x="831" y="2612"/>
                  </a:cubicBezTo>
                  <a:cubicBezTo>
                    <a:pt x="842" y="2612"/>
                    <a:pt x="853" y="2612"/>
                    <a:pt x="864" y="2611"/>
                  </a:cubicBezTo>
                  <a:cubicBezTo>
                    <a:pt x="1040" y="2582"/>
                    <a:pt x="1172" y="2435"/>
                    <a:pt x="1172" y="2259"/>
                  </a:cubicBezTo>
                  <a:cubicBezTo>
                    <a:pt x="1172" y="1583"/>
                    <a:pt x="1055" y="908"/>
                    <a:pt x="834" y="277"/>
                  </a:cubicBezTo>
                  <a:cubicBezTo>
                    <a:pt x="770" y="84"/>
                    <a:pt x="617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7"/>
            <p:cNvSpPr/>
            <p:nvPr/>
          </p:nvSpPr>
          <p:spPr>
            <a:xfrm>
              <a:off x="5474644" y="2786848"/>
              <a:ext cx="41402" cy="74347"/>
            </a:xfrm>
            <a:custGeom>
              <a:avLst/>
              <a:gdLst/>
              <a:ahLst/>
              <a:cxnLst/>
              <a:rect l="l" t="t" r="r" b="b"/>
              <a:pathLst>
                <a:path w="1307" h="2347" extrusionOk="0">
                  <a:moveTo>
                    <a:pt x="483" y="1"/>
                  </a:moveTo>
                  <a:cubicBezTo>
                    <a:pt x="236" y="1"/>
                    <a:pt x="0" y="188"/>
                    <a:pt x="0" y="476"/>
                  </a:cubicBezTo>
                  <a:cubicBezTo>
                    <a:pt x="30" y="784"/>
                    <a:pt x="74" y="1078"/>
                    <a:pt x="147" y="1371"/>
                  </a:cubicBezTo>
                  <a:cubicBezTo>
                    <a:pt x="235" y="1650"/>
                    <a:pt x="367" y="1915"/>
                    <a:pt x="558" y="2149"/>
                  </a:cubicBezTo>
                  <a:cubicBezTo>
                    <a:pt x="602" y="2238"/>
                    <a:pt x="690" y="2311"/>
                    <a:pt x="778" y="2340"/>
                  </a:cubicBezTo>
                  <a:cubicBezTo>
                    <a:pt x="802" y="2344"/>
                    <a:pt x="826" y="2346"/>
                    <a:pt x="849" y="2346"/>
                  </a:cubicBezTo>
                  <a:cubicBezTo>
                    <a:pt x="914" y="2346"/>
                    <a:pt x="978" y="2332"/>
                    <a:pt x="1043" y="2311"/>
                  </a:cubicBezTo>
                  <a:cubicBezTo>
                    <a:pt x="1219" y="2238"/>
                    <a:pt x="1307" y="2047"/>
                    <a:pt x="1263" y="1856"/>
                  </a:cubicBezTo>
                  <a:cubicBezTo>
                    <a:pt x="1204" y="1650"/>
                    <a:pt x="1146" y="1445"/>
                    <a:pt x="1101" y="1239"/>
                  </a:cubicBezTo>
                  <a:cubicBezTo>
                    <a:pt x="1057" y="1034"/>
                    <a:pt x="1013" y="858"/>
                    <a:pt x="984" y="652"/>
                  </a:cubicBezTo>
                  <a:cubicBezTo>
                    <a:pt x="984" y="593"/>
                    <a:pt x="969" y="535"/>
                    <a:pt x="955" y="476"/>
                  </a:cubicBezTo>
                  <a:cubicBezTo>
                    <a:pt x="955" y="344"/>
                    <a:pt x="911" y="226"/>
                    <a:pt x="823" y="138"/>
                  </a:cubicBezTo>
                  <a:cubicBezTo>
                    <a:pt x="723" y="43"/>
                    <a:pt x="602" y="1"/>
                    <a:pt x="4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7"/>
            <p:cNvSpPr/>
            <p:nvPr/>
          </p:nvSpPr>
          <p:spPr>
            <a:xfrm>
              <a:off x="5390477" y="2706102"/>
              <a:ext cx="41402" cy="85149"/>
            </a:xfrm>
            <a:custGeom>
              <a:avLst/>
              <a:gdLst/>
              <a:ahLst/>
              <a:cxnLst/>
              <a:rect l="l" t="t" r="r" b="b"/>
              <a:pathLst>
                <a:path w="1307" h="2688" extrusionOk="0">
                  <a:moveTo>
                    <a:pt x="437" y="0"/>
                  </a:moveTo>
                  <a:cubicBezTo>
                    <a:pt x="399" y="0"/>
                    <a:pt x="361" y="5"/>
                    <a:pt x="323" y="15"/>
                  </a:cubicBezTo>
                  <a:cubicBezTo>
                    <a:pt x="118" y="74"/>
                    <a:pt x="0" y="294"/>
                    <a:pt x="44" y="500"/>
                  </a:cubicBezTo>
                  <a:lnTo>
                    <a:pt x="279" y="1454"/>
                  </a:lnTo>
                  <a:cubicBezTo>
                    <a:pt x="352" y="1777"/>
                    <a:pt x="411" y="2100"/>
                    <a:pt x="514" y="2408"/>
                  </a:cubicBezTo>
                  <a:cubicBezTo>
                    <a:pt x="562" y="2578"/>
                    <a:pt x="711" y="2688"/>
                    <a:pt x="877" y="2688"/>
                  </a:cubicBezTo>
                  <a:cubicBezTo>
                    <a:pt x="912" y="2688"/>
                    <a:pt x="948" y="2683"/>
                    <a:pt x="984" y="2673"/>
                  </a:cubicBezTo>
                  <a:cubicBezTo>
                    <a:pt x="1189" y="2614"/>
                    <a:pt x="1307" y="2408"/>
                    <a:pt x="1263" y="2203"/>
                  </a:cubicBezTo>
                  <a:cubicBezTo>
                    <a:pt x="1204" y="1880"/>
                    <a:pt x="1116" y="1557"/>
                    <a:pt x="1042" y="1248"/>
                  </a:cubicBezTo>
                  <a:cubicBezTo>
                    <a:pt x="969" y="925"/>
                    <a:pt x="896" y="603"/>
                    <a:pt x="822" y="294"/>
                  </a:cubicBezTo>
                  <a:cubicBezTo>
                    <a:pt x="774" y="112"/>
                    <a:pt x="615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7"/>
            <p:cNvSpPr/>
            <p:nvPr/>
          </p:nvSpPr>
          <p:spPr>
            <a:xfrm>
              <a:off x="5364882" y="2566848"/>
              <a:ext cx="35384" cy="47453"/>
            </a:xfrm>
            <a:custGeom>
              <a:avLst/>
              <a:gdLst/>
              <a:ahLst/>
              <a:cxnLst/>
              <a:rect l="l" t="t" r="r" b="b"/>
              <a:pathLst>
                <a:path w="1117" h="1498" extrusionOk="0">
                  <a:moveTo>
                    <a:pt x="404" y="1"/>
                  </a:moveTo>
                  <a:cubicBezTo>
                    <a:pt x="270" y="1"/>
                    <a:pt x="143" y="66"/>
                    <a:pt x="74" y="183"/>
                  </a:cubicBezTo>
                  <a:cubicBezTo>
                    <a:pt x="15" y="271"/>
                    <a:pt x="1" y="389"/>
                    <a:pt x="30" y="477"/>
                  </a:cubicBezTo>
                  <a:cubicBezTo>
                    <a:pt x="133" y="726"/>
                    <a:pt x="236" y="976"/>
                    <a:pt x="353" y="1211"/>
                  </a:cubicBezTo>
                  <a:cubicBezTo>
                    <a:pt x="353" y="1270"/>
                    <a:pt x="382" y="1314"/>
                    <a:pt x="412" y="1343"/>
                  </a:cubicBezTo>
                  <a:cubicBezTo>
                    <a:pt x="441" y="1387"/>
                    <a:pt x="485" y="1416"/>
                    <a:pt x="529" y="1446"/>
                  </a:cubicBezTo>
                  <a:cubicBezTo>
                    <a:pt x="588" y="1485"/>
                    <a:pt x="653" y="1498"/>
                    <a:pt x="721" y="1498"/>
                  </a:cubicBezTo>
                  <a:cubicBezTo>
                    <a:pt x="754" y="1498"/>
                    <a:pt x="789" y="1495"/>
                    <a:pt x="823" y="1490"/>
                  </a:cubicBezTo>
                  <a:cubicBezTo>
                    <a:pt x="911" y="1460"/>
                    <a:pt x="999" y="1402"/>
                    <a:pt x="1043" y="1314"/>
                  </a:cubicBezTo>
                  <a:cubicBezTo>
                    <a:pt x="1102" y="1226"/>
                    <a:pt x="1116" y="1108"/>
                    <a:pt x="1087" y="1020"/>
                  </a:cubicBezTo>
                  <a:cubicBezTo>
                    <a:pt x="984" y="770"/>
                    <a:pt x="882" y="521"/>
                    <a:pt x="779" y="286"/>
                  </a:cubicBezTo>
                  <a:cubicBezTo>
                    <a:pt x="764" y="227"/>
                    <a:pt x="735" y="183"/>
                    <a:pt x="705" y="154"/>
                  </a:cubicBezTo>
                  <a:cubicBezTo>
                    <a:pt x="676" y="110"/>
                    <a:pt x="647" y="66"/>
                    <a:pt x="603" y="51"/>
                  </a:cubicBezTo>
                  <a:cubicBezTo>
                    <a:pt x="539" y="17"/>
                    <a:pt x="470" y="1"/>
                    <a:pt x="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7"/>
            <p:cNvSpPr/>
            <p:nvPr/>
          </p:nvSpPr>
          <p:spPr>
            <a:xfrm>
              <a:off x="5549530" y="2827554"/>
              <a:ext cx="39534" cy="57621"/>
            </a:xfrm>
            <a:custGeom>
              <a:avLst/>
              <a:gdLst/>
              <a:ahLst/>
              <a:cxnLst/>
              <a:rect l="l" t="t" r="r" b="b"/>
              <a:pathLst>
                <a:path w="1248" h="1819" extrusionOk="0">
                  <a:moveTo>
                    <a:pt x="461" y="1"/>
                  </a:moveTo>
                  <a:cubicBezTo>
                    <a:pt x="306" y="1"/>
                    <a:pt x="153" y="80"/>
                    <a:pt x="73" y="219"/>
                  </a:cubicBezTo>
                  <a:cubicBezTo>
                    <a:pt x="15" y="321"/>
                    <a:pt x="0" y="439"/>
                    <a:pt x="29" y="556"/>
                  </a:cubicBezTo>
                  <a:cubicBezTo>
                    <a:pt x="147" y="864"/>
                    <a:pt x="250" y="1187"/>
                    <a:pt x="367" y="1496"/>
                  </a:cubicBezTo>
                  <a:cubicBezTo>
                    <a:pt x="396" y="1613"/>
                    <a:pt x="455" y="1701"/>
                    <a:pt x="558" y="1760"/>
                  </a:cubicBezTo>
                  <a:cubicBezTo>
                    <a:pt x="617" y="1799"/>
                    <a:pt x="695" y="1819"/>
                    <a:pt x="771" y="1819"/>
                  </a:cubicBezTo>
                  <a:cubicBezTo>
                    <a:pt x="809" y="1819"/>
                    <a:pt x="847" y="1814"/>
                    <a:pt x="881" y="1804"/>
                  </a:cubicBezTo>
                  <a:cubicBezTo>
                    <a:pt x="1116" y="1745"/>
                    <a:pt x="1248" y="1510"/>
                    <a:pt x="1189" y="1276"/>
                  </a:cubicBezTo>
                  <a:lnTo>
                    <a:pt x="881" y="321"/>
                  </a:lnTo>
                  <a:cubicBezTo>
                    <a:pt x="837" y="219"/>
                    <a:pt x="763" y="116"/>
                    <a:pt x="675" y="57"/>
                  </a:cubicBezTo>
                  <a:cubicBezTo>
                    <a:pt x="609" y="19"/>
                    <a:pt x="535" y="1"/>
                    <a:pt x="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7"/>
            <p:cNvSpPr/>
            <p:nvPr/>
          </p:nvSpPr>
          <p:spPr>
            <a:xfrm>
              <a:off x="5665311" y="2890275"/>
              <a:ext cx="30727" cy="55372"/>
            </a:xfrm>
            <a:custGeom>
              <a:avLst/>
              <a:gdLst/>
              <a:ahLst/>
              <a:cxnLst/>
              <a:rect l="l" t="t" r="r" b="b"/>
              <a:pathLst>
                <a:path w="970" h="1748" extrusionOk="0">
                  <a:moveTo>
                    <a:pt x="456" y="0"/>
                  </a:moveTo>
                  <a:cubicBezTo>
                    <a:pt x="338" y="0"/>
                    <a:pt x="221" y="59"/>
                    <a:pt x="133" y="132"/>
                  </a:cubicBezTo>
                  <a:cubicBezTo>
                    <a:pt x="45" y="220"/>
                    <a:pt x="1" y="338"/>
                    <a:pt x="1" y="455"/>
                  </a:cubicBezTo>
                  <a:lnTo>
                    <a:pt x="74" y="1307"/>
                  </a:lnTo>
                  <a:cubicBezTo>
                    <a:pt x="74" y="1424"/>
                    <a:pt x="118" y="1527"/>
                    <a:pt x="191" y="1615"/>
                  </a:cubicBezTo>
                  <a:cubicBezTo>
                    <a:pt x="280" y="1703"/>
                    <a:pt x="397" y="1747"/>
                    <a:pt x="514" y="1747"/>
                  </a:cubicBezTo>
                  <a:cubicBezTo>
                    <a:pt x="632" y="1747"/>
                    <a:pt x="749" y="1703"/>
                    <a:pt x="837" y="1615"/>
                  </a:cubicBezTo>
                  <a:cubicBezTo>
                    <a:pt x="925" y="1527"/>
                    <a:pt x="970" y="1424"/>
                    <a:pt x="970" y="1307"/>
                  </a:cubicBezTo>
                  <a:cubicBezTo>
                    <a:pt x="940" y="1013"/>
                    <a:pt x="925" y="734"/>
                    <a:pt x="911" y="455"/>
                  </a:cubicBezTo>
                  <a:cubicBezTo>
                    <a:pt x="896" y="338"/>
                    <a:pt x="852" y="220"/>
                    <a:pt x="779" y="132"/>
                  </a:cubicBezTo>
                  <a:cubicBezTo>
                    <a:pt x="691" y="59"/>
                    <a:pt x="573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7"/>
            <p:cNvSpPr/>
            <p:nvPr/>
          </p:nvSpPr>
          <p:spPr>
            <a:xfrm>
              <a:off x="5753660" y="2905195"/>
              <a:ext cx="36334" cy="79859"/>
            </a:xfrm>
            <a:custGeom>
              <a:avLst/>
              <a:gdLst/>
              <a:ahLst/>
              <a:cxnLst/>
              <a:rect l="l" t="t" r="r" b="b"/>
              <a:pathLst>
                <a:path w="1147" h="2521" extrusionOk="0">
                  <a:moveTo>
                    <a:pt x="525" y="1"/>
                  </a:moveTo>
                  <a:cubicBezTo>
                    <a:pt x="346" y="1"/>
                    <a:pt x="168" y="102"/>
                    <a:pt x="104" y="337"/>
                  </a:cubicBezTo>
                  <a:cubicBezTo>
                    <a:pt x="16" y="733"/>
                    <a:pt x="1" y="1144"/>
                    <a:pt x="89" y="1540"/>
                  </a:cubicBezTo>
                  <a:cubicBezTo>
                    <a:pt x="162" y="1952"/>
                    <a:pt x="353" y="2407"/>
                    <a:pt x="808" y="2509"/>
                  </a:cubicBezTo>
                  <a:cubicBezTo>
                    <a:pt x="832" y="2517"/>
                    <a:pt x="856" y="2521"/>
                    <a:pt x="879" y="2521"/>
                  </a:cubicBezTo>
                  <a:cubicBezTo>
                    <a:pt x="989" y="2521"/>
                    <a:pt x="1095" y="2442"/>
                    <a:pt x="1131" y="2333"/>
                  </a:cubicBezTo>
                  <a:cubicBezTo>
                    <a:pt x="1146" y="2245"/>
                    <a:pt x="1146" y="2172"/>
                    <a:pt x="1146" y="2084"/>
                  </a:cubicBezTo>
                  <a:cubicBezTo>
                    <a:pt x="1146" y="1981"/>
                    <a:pt x="1131" y="1878"/>
                    <a:pt x="1102" y="1775"/>
                  </a:cubicBezTo>
                  <a:cubicBezTo>
                    <a:pt x="1058" y="1614"/>
                    <a:pt x="999" y="1482"/>
                    <a:pt x="970" y="1335"/>
                  </a:cubicBezTo>
                  <a:cubicBezTo>
                    <a:pt x="970" y="1291"/>
                    <a:pt x="955" y="1247"/>
                    <a:pt x="955" y="1218"/>
                  </a:cubicBezTo>
                  <a:cubicBezTo>
                    <a:pt x="941" y="1203"/>
                    <a:pt x="941" y="1188"/>
                    <a:pt x="955" y="1188"/>
                  </a:cubicBezTo>
                  <a:cubicBezTo>
                    <a:pt x="941" y="1100"/>
                    <a:pt x="941" y="1027"/>
                    <a:pt x="941" y="953"/>
                  </a:cubicBezTo>
                  <a:cubicBezTo>
                    <a:pt x="941" y="880"/>
                    <a:pt x="941" y="806"/>
                    <a:pt x="955" y="718"/>
                  </a:cubicBezTo>
                  <a:lnTo>
                    <a:pt x="955" y="689"/>
                  </a:lnTo>
                  <a:cubicBezTo>
                    <a:pt x="955" y="645"/>
                    <a:pt x="970" y="616"/>
                    <a:pt x="970" y="572"/>
                  </a:cubicBezTo>
                  <a:cubicBezTo>
                    <a:pt x="1067" y="228"/>
                    <a:pt x="794" y="1"/>
                    <a:pt x="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7"/>
            <p:cNvSpPr/>
            <p:nvPr/>
          </p:nvSpPr>
          <p:spPr>
            <a:xfrm>
              <a:off x="5845303" y="2919672"/>
              <a:ext cx="33958" cy="66649"/>
            </a:xfrm>
            <a:custGeom>
              <a:avLst/>
              <a:gdLst/>
              <a:ahLst/>
              <a:cxnLst/>
              <a:rect l="l" t="t" r="r" b="b"/>
              <a:pathLst>
                <a:path w="1072" h="2104" extrusionOk="0">
                  <a:moveTo>
                    <a:pt x="497" y="0"/>
                  </a:moveTo>
                  <a:cubicBezTo>
                    <a:pt x="314" y="0"/>
                    <a:pt x="131" y="114"/>
                    <a:pt x="74" y="320"/>
                  </a:cubicBezTo>
                  <a:cubicBezTo>
                    <a:pt x="15" y="614"/>
                    <a:pt x="0" y="922"/>
                    <a:pt x="44" y="1216"/>
                  </a:cubicBezTo>
                  <a:cubicBezTo>
                    <a:pt x="74" y="1509"/>
                    <a:pt x="206" y="1788"/>
                    <a:pt x="411" y="1994"/>
                  </a:cubicBezTo>
                  <a:cubicBezTo>
                    <a:pt x="482" y="2065"/>
                    <a:pt x="580" y="2104"/>
                    <a:pt x="679" y="2104"/>
                  </a:cubicBezTo>
                  <a:cubicBezTo>
                    <a:pt x="744" y="2104"/>
                    <a:pt x="808" y="2087"/>
                    <a:pt x="866" y="2052"/>
                  </a:cubicBezTo>
                  <a:cubicBezTo>
                    <a:pt x="1013" y="1964"/>
                    <a:pt x="1072" y="1803"/>
                    <a:pt x="1042" y="1627"/>
                  </a:cubicBezTo>
                  <a:cubicBezTo>
                    <a:pt x="1042" y="1612"/>
                    <a:pt x="1028" y="1568"/>
                    <a:pt x="1028" y="1539"/>
                  </a:cubicBezTo>
                  <a:lnTo>
                    <a:pt x="1028" y="1539"/>
                  </a:lnTo>
                  <a:cubicBezTo>
                    <a:pt x="1028" y="1546"/>
                    <a:pt x="1028" y="1554"/>
                    <a:pt x="1028" y="1560"/>
                  </a:cubicBezTo>
                  <a:lnTo>
                    <a:pt x="1028" y="1560"/>
                  </a:lnTo>
                  <a:cubicBezTo>
                    <a:pt x="996" y="1376"/>
                    <a:pt x="948" y="1200"/>
                    <a:pt x="910" y="1025"/>
                  </a:cubicBezTo>
                  <a:cubicBezTo>
                    <a:pt x="896" y="878"/>
                    <a:pt x="896" y="746"/>
                    <a:pt x="910" y="599"/>
                  </a:cubicBezTo>
                  <a:lnTo>
                    <a:pt x="910" y="555"/>
                  </a:lnTo>
                  <a:cubicBezTo>
                    <a:pt x="940" y="438"/>
                    <a:pt x="925" y="320"/>
                    <a:pt x="866" y="217"/>
                  </a:cubicBezTo>
                  <a:cubicBezTo>
                    <a:pt x="783" y="69"/>
                    <a:pt x="640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7"/>
            <p:cNvSpPr/>
            <p:nvPr/>
          </p:nvSpPr>
          <p:spPr>
            <a:xfrm>
              <a:off x="5907137" y="2832844"/>
              <a:ext cx="35194" cy="78085"/>
            </a:xfrm>
            <a:custGeom>
              <a:avLst/>
              <a:gdLst/>
              <a:ahLst/>
              <a:cxnLst/>
              <a:rect l="l" t="t" r="r" b="b"/>
              <a:pathLst>
                <a:path w="1111" h="2465" extrusionOk="0">
                  <a:moveTo>
                    <a:pt x="574" y="1"/>
                  </a:moveTo>
                  <a:cubicBezTo>
                    <a:pt x="396" y="1"/>
                    <a:pt x="221" y="101"/>
                    <a:pt x="162" y="330"/>
                  </a:cubicBezTo>
                  <a:cubicBezTo>
                    <a:pt x="89" y="624"/>
                    <a:pt x="45" y="932"/>
                    <a:pt x="30" y="1255"/>
                  </a:cubicBezTo>
                  <a:cubicBezTo>
                    <a:pt x="1" y="1564"/>
                    <a:pt x="30" y="1872"/>
                    <a:pt x="118" y="2166"/>
                  </a:cubicBezTo>
                  <a:cubicBezTo>
                    <a:pt x="177" y="2370"/>
                    <a:pt x="343" y="2465"/>
                    <a:pt x="509" y="2465"/>
                  </a:cubicBezTo>
                  <a:cubicBezTo>
                    <a:pt x="713" y="2465"/>
                    <a:pt x="917" y="2322"/>
                    <a:pt x="926" y="2063"/>
                  </a:cubicBezTo>
                  <a:cubicBezTo>
                    <a:pt x="926" y="1799"/>
                    <a:pt x="911" y="1534"/>
                    <a:pt x="926" y="1270"/>
                  </a:cubicBezTo>
                  <a:cubicBezTo>
                    <a:pt x="926" y="1211"/>
                    <a:pt x="926" y="1138"/>
                    <a:pt x="926" y="1079"/>
                  </a:cubicBezTo>
                  <a:cubicBezTo>
                    <a:pt x="926" y="1050"/>
                    <a:pt x="926" y="1006"/>
                    <a:pt x="940" y="976"/>
                  </a:cubicBezTo>
                  <a:cubicBezTo>
                    <a:pt x="940" y="932"/>
                    <a:pt x="940" y="903"/>
                    <a:pt x="955" y="874"/>
                  </a:cubicBezTo>
                  <a:lnTo>
                    <a:pt x="970" y="771"/>
                  </a:lnTo>
                  <a:cubicBezTo>
                    <a:pt x="984" y="712"/>
                    <a:pt x="999" y="639"/>
                    <a:pt x="1014" y="565"/>
                  </a:cubicBezTo>
                  <a:cubicBezTo>
                    <a:pt x="1110" y="223"/>
                    <a:pt x="839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7"/>
            <p:cNvSpPr/>
            <p:nvPr/>
          </p:nvSpPr>
          <p:spPr>
            <a:xfrm>
              <a:off x="5935045" y="2736671"/>
              <a:ext cx="28858" cy="74569"/>
            </a:xfrm>
            <a:custGeom>
              <a:avLst/>
              <a:gdLst/>
              <a:ahLst/>
              <a:cxnLst/>
              <a:rect l="l" t="t" r="r" b="b"/>
              <a:pathLst>
                <a:path w="911" h="2354" extrusionOk="0">
                  <a:moveTo>
                    <a:pt x="426" y="1"/>
                  </a:moveTo>
                  <a:cubicBezTo>
                    <a:pt x="213" y="1"/>
                    <a:pt x="1" y="144"/>
                    <a:pt x="1" y="430"/>
                  </a:cubicBezTo>
                  <a:lnTo>
                    <a:pt x="30" y="1223"/>
                  </a:lnTo>
                  <a:cubicBezTo>
                    <a:pt x="15" y="1517"/>
                    <a:pt x="59" y="1796"/>
                    <a:pt x="133" y="2089"/>
                  </a:cubicBezTo>
                  <a:cubicBezTo>
                    <a:pt x="184" y="2265"/>
                    <a:pt x="335" y="2353"/>
                    <a:pt x="485" y="2353"/>
                  </a:cubicBezTo>
                  <a:cubicBezTo>
                    <a:pt x="635" y="2353"/>
                    <a:pt x="786" y="2265"/>
                    <a:pt x="837" y="2089"/>
                  </a:cubicBezTo>
                  <a:cubicBezTo>
                    <a:pt x="896" y="1796"/>
                    <a:pt x="911" y="1517"/>
                    <a:pt x="881" y="1223"/>
                  </a:cubicBezTo>
                  <a:cubicBezTo>
                    <a:pt x="881" y="959"/>
                    <a:pt x="867" y="695"/>
                    <a:pt x="852" y="430"/>
                  </a:cubicBezTo>
                  <a:cubicBezTo>
                    <a:pt x="852" y="144"/>
                    <a:pt x="639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7"/>
            <p:cNvSpPr/>
            <p:nvPr/>
          </p:nvSpPr>
          <p:spPr>
            <a:xfrm>
              <a:off x="5942584" y="2634670"/>
              <a:ext cx="39914" cy="67251"/>
            </a:xfrm>
            <a:custGeom>
              <a:avLst/>
              <a:gdLst/>
              <a:ahLst/>
              <a:cxnLst/>
              <a:rect l="l" t="t" r="r" b="b"/>
              <a:pathLst>
                <a:path w="1260" h="2123" extrusionOk="0">
                  <a:moveTo>
                    <a:pt x="555" y="1"/>
                  </a:moveTo>
                  <a:cubicBezTo>
                    <a:pt x="280" y="1"/>
                    <a:pt x="1" y="231"/>
                    <a:pt x="115" y="582"/>
                  </a:cubicBezTo>
                  <a:cubicBezTo>
                    <a:pt x="174" y="817"/>
                    <a:pt x="232" y="1052"/>
                    <a:pt x="306" y="1287"/>
                  </a:cubicBezTo>
                  <a:cubicBezTo>
                    <a:pt x="394" y="1566"/>
                    <a:pt x="526" y="1815"/>
                    <a:pt x="717" y="2035"/>
                  </a:cubicBezTo>
                  <a:cubicBezTo>
                    <a:pt x="776" y="2095"/>
                    <a:pt x="850" y="2123"/>
                    <a:pt x="923" y="2123"/>
                  </a:cubicBezTo>
                  <a:cubicBezTo>
                    <a:pt x="1047" y="2123"/>
                    <a:pt x="1170" y="2042"/>
                    <a:pt x="1216" y="1903"/>
                  </a:cubicBezTo>
                  <a:cubicBezTo>
                    <a:pt x="1260" y="1624"/>
                    <a:pt x="1245" y="1331"/>
                    <a:pt x="1187" y="1052"/>
                  </a:cubicBezTo>
                  <a:cubicBezTo>
                    <a:pt x="1113" y="817"/>
                    <a:pt x="1054" y="582"/>
                    <a:pt x="981" y="347"/>
                  </a:cubicBezTo>
                  <a:cubicBezTo>
                    <a:pt x="922" y="105"/>
                    <a:pt x="739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7"/>
            <p:cNvSpPr/>
            <p:nvPr/>
          </p:nvSpPr>
          <p:spPr>
            <a:xfrm>
              <a:off x="5975054" y="2817259"/>
              <a:ext cx="32343" cy="91073"/>
            </a:xfrm>
            <a:custGeom>
              <a:avLst/>
              <a:gdLst/>
              <a:ahLst/>
              <a:cxnLst/>
              <a:rect l="l" t="t" r="r" b="b"/>
              <a:pathLst>
                <a:path w="1021" h="2875" extrusionOk="0">
                  <a:moveTo>
                    <a:pt x="396" y="0"/>
                  </a:moveTo>
                  <a:cubicBezTo>
                    <a:pt x="176" y="15"/>
                    <a:pt x="0" y="176"/>
                    <a:pt x="0" y="397"/>
                  </a:cubicBezTo>
                  <a:cubicBezTo>
                    <a:pt x="44" y="1072"/>
                    <a:pt x="103" y="1747"/>
                    <a:pt x="162" y="2423"/>
                  </a:cubicBezTo>
                  <a:cubicBezTo>
                    <a:pt x="140" y="2724"/>
                    <a:pt x="360" y="2874"/>
                    <a:pt x="580" y="2874"/>
                  </a:cubicBezTo>
                  <a:cubicBezTo>
                    <a:pt x="800" y="2874"/>
                    <a:pt x="1020" y="2724"/>
                    <a:pt x="998" y="2423"/>
                  </a:cubicBezTo>
                  <a:cubicBezTo>
                    <a:pt x="940" y="1747"/>
                    <a:pt x="866" y="1072"/>
                    <a:pt x="778" y="397"/>
                  </a:cubicBezTo>
                  <a:cubicBezTo>
                    <a:pt x="778" y="191"/>
                    <a:pt x="602" y="15"/>
                    <a:pt x="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7"/>
            <p:cNvSpPr/>
            <p:nvPr/>
          </p:nvSpPr>
          <p:spPr>
            <a:xfrm>
              <a:off x="5947589" y="2915839"/>
              <a:ext cx="29809" cy="69469"/>
            </a:xfrm>
            <a:custGeom>
              <a:avLst/>
              <a:gdLst/>
              <a:ahLst/>
              <a:cxnLst/>
              <a:rect l="l" t="t" r="r" b="b"/>
              <a:pathLst>
                <a:path w="941" h="2193" extrusionOk="0">
                  <a:moveTo>
                    <a:pt x="441" y="1"/>
                  </a:moveTo>
                  <a:cubicBezTo>
                    <a:pt x="221" y="1"/>
                    <a:pt x="1" y="147"/>
                    <a:pt x="1" y="441"/>
                  </a:cubicBezTo>
                  <a:cubicBezTo>
                    <a:pt x="16" y="661"/>
                    <a:pt x="16" y="896"/>
                    <a:pt x="30" y="1131"/>
                  </a:cubicBezTo>
                  <a:cubicBezTo>
                    <a:pt x="60" y="1234"/>
                    <a:pt x="60" y="1366"/>
                    <a:pt x="60" y="1469"/>
                  </a:cubicBezTo>
                  <a:cubicBezTo>
                    <a:pt x="74" y="1616"/>
                    <a:pt x="104" y="1748"/>
                    <a:pt x="118" y="1894"/>
                  </a:cubicBezTo>
                  <a:cubicBezTo>
                    <a:pt x="171" y="2079"/>
                    <a:pt x="330" y="2193"/>
                    <a:pt x="511" y="2193"/>
                  </a:cubicBezTo>
                  <a:cubicBezTo>
                    <a:pt x="532" y="2193"/>
                    <a:pt x="552" y="2191"/>
                    <a:pt x="573" y="2188"/>
                  </a:cubicBezTo>
                  <a:cubicBezTo>
                    <a:pt x="779" y="2159"/>
                    <a:pt x="926" y="1983"/>
                    <a:pt x="926" y="1792"/>
                  </a:cubicBezTo>
                  <a:cubicBezTo>
                    <a:pt x="926" y="1674"/>
                    <a:pt x="940" y="1557"/>
                    <a:pt x="926" y="1439"/>
                  </a:cubicBezTo>
                  <a:cubicBezTo>
                    <a:pt x="911" y="1322"/>
                    <a:pt x="926" y="1219"/>
                    <a:pt x="911" y="1116"/>
                  </a:cubicBezTo>
                  <a:lnTo>
                    <a:pt x="882" y="441"/>
                  </a:lnTo>
                  <a:cubicBezTo>
                    <a:pt x="882" y="147"/>
                    <a:pt x="662" y="1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7"/>
            <p:cNvSpPr/>
            <p:nvPr/>
          </p:nvSpPr>
          <p:spPr>
            <a:xfrm>
              <a:off x="6002930" y="2965129"/>
              <a:ext cx="37728" cy="73492"/>
            </a:xfrm>
            <a:custGeom>
              <a:avLst/>
              <a:gdLst/>
              <a:ahLst/>
              <a:cxnLst/>
              <a:rect l="l" t="t" r="r" b="b"/>
              <a:pathLst>
                <a:path w="1191" h="2320" extrusionOk="0">
                  <a:moveTo>
                    <a:pt x="446" y="0"/>
                  </a:moveTo>
                  <a:cubicBezTo>
                    <a:pt x="410" y="0"/>
                    <a:pt x="374" y="5"/>
                    <a:pt x="339" y="15"/>
                  </a:cubicBezTo>
                  <a:cubicBezTo>
                    <a:pt x="133" y="74"/>
                    <a:pt x="1" y="294"/>
                    <a:pt x="60" y="500"/>
                  </a:cubicBezTo>
                  <a:cubicBezTo>
                    <a:pt x="104" y="794"/>
                    <a:pt x="162" y="1102"/>
                    <a:pt x="206" y="1395"/>
                  </a:cubicBezTo>
                  <a:cubicBezTo>
                    <a:pt x="265" y="1718"/>
                    <a:pt x="309" y="2085"/>
                    <a:pt x="632" y="2291"/>
                  </a:cubicBezTo>
                  <a:cubicBezTo>
                    <a:pt x="670" y="2310"/>
                    <a:pt x="713" y="2320"/>
                    <a:pt x="756" y="2320"/>
                  </a:cubicBezTo>
                  <a:cubicBezTo>
                    <a:pt x="845" y="2320"/>
                    <a:pt x="935" y="2278"/>
                    <a:pt x="985" y="2188"/>
                  </a:cubicBezTo>
                  <a:cubicBezTo>
                    <a:pt x="1190" y="1895"/>
                    <a:pt x="1087" y="1498"/>
                    <a:pt x="1014" y="1175"/>
                  </a:cubicBezTo>
                  <a:lnTo>
                    <a:pt x="823" y="294"/>
                  </a:lnTo>
                  <a:cubicBezTo>
                    <a:pt x="775" y="112"/>
                    <a:pt x="615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7"/>
            <p:cNvSpPr/>
            <p:nvPr/>
          </p:nvSpPr>
          <p:spPr>
            <a:xfrm>
              <a:off x="5815906" y="3041757"/>
              <a:ext cx="38266" cy="83755"/>
            </a:xfrm>
            <a:custGeom>
              <a:avLst/>
              <a:gdLst/>
              <a:ahLst/>
              <a:cxnLst/>
              <a:rect l="l" t="t" r="r" b="b"/>
              <a:pathLst>
                <a:path w="1208" h="2644" extrusionOk="0">
                  <a:moveTo>
                    <a:pt x="412" y="0"/>
                  </a:moveTo>
                  <a:cubicBezTo>
                    <a:pt x="208" y="0"/>
                    <a:pt x="0" y="155"/>
                    <a:pt x="33" y="430"/>
                  </a:cubicBezTo>
                  <a:cubicBezTo>
                    <a:pt x="62" y="768"/>
                    <a:pt x="106" y="1120"/>
                    <a:pt x="179" y="1458"/>
                  </a:cubicBezTo>
                  <a:cubicBezTo>
                    <a:pt x="194" y="1619"/>
                    <a:pt x="223" y="1781"/>
                    <a:pt x="267" y="1927"/>
                  </a:cubicBezTo>
                  <a:cubicBezTo>
                    <a:pt x="312" y="2118"/>
                    <a:pt x="370" y="2294"/>
                    <a:pt x="444" y="2456"/>
                  </a:cubicBezTo>
                  <a:cubicBezTo>
                    <a:pt x="515" y="2577"/>
                    <a:pt x="635" y="2643"/>
                    <a:pt x="760" y="2643"/>
                  </a:cubicBezTo>
                  <a:cubicBezTo>
                    <a:pt x="816" y="2643"/>
                    <a:pt x="874" y="2630"/>
                    <a:pt x="928" y="2603"/>
                  </a:cubicBezTo>
                  <a:cubicBezTo>
                    <a:pt x="1104" y="2529"/>
                    <a:pt x="1207" y="2338"/>
                    <a:pt x="1148" y="2162"/>
                  </a:cubicBezTo>
                  <a:cubicBezTo>
                    <a:pt x="1104" y="1854"/>
                    <a:pt x="1016" y="1546"/>
                    <a:pt x="943" y="1237"/>
                  </a:cubicBezTo>
                  <a:cubicBezTo>
                    <a:pt x="869" y="929"/>
                    <a:pt x="825" y="635"/>
                    <a:pt x="767" y="327"/>
                  </a:cubicBezTo>
                  <a:cubicBezTo>
                    <a:pt x="740" y="103"/>
                    <a:pt x="578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7"/>
            <p:cNvSpPr/>
            <p:nvPr/>
          </p:nvSpPr>
          <p:spPr>
            <a:xfrm>
              <a:off x="5880179" y="3046636"/>
              <a:ext cx="45172" cy="77642"/>
            </a:xfrm>
            <a:custGeom>
              <a:avLst/>
              <a:gdLst/>
              <a:ahLst/>
              <a:cxnLst/>
              <a:rect l="l" t="t" r="r" b="b"/>
              <a:pathLst>
                <a:path w="1426" h="2451" extrusionOk="0">
                  <a:moveTo>
                    <a:pt x="787" y="505"/>
                  </a:moveTo>
                  <a:cubicBezTo>
                    <a:pt x="789" y="512"/>
                    <a:pt x="791" y="519"/>
                    <a:pt x="793" y="525"/>
                  </a:cubicBezTo>
                  <a:cubicBezTo>
                    <a:pt x="791" y="518"/>
                    <a:pt x="789" y="511"/>
                    <a:pt x="787" y="505"/>
                  </a:cubicBezTo>
                  <a:close/>
                  <a:moveTo>
                    <a:pt x="397" y="1"/>
                  </a:moveTo>
                  <a:cubicBezTo>
                    <a:pt x="198" y="1"/>
                    <a:pt x="0" y="136"/>
                    <a:pt x="15" y="408"/>
                  </a:cubicBezTo>
                  <a:cubicBezTo>
                    <a:pt x="0" y="1054"/>
                    <a:pt x="176" y="1685"/>
                    <a:pt x="514" y="2243"/>
                  </a:cubicBezTo>
                  <a:cubicBezTo>
                    <a:pt x="601" y="2389"/>
                    <a:pt x="730" y="2450"/>
                    <a:pt x="859" y="2450"/>
                  </a:cubicBezTo>
                  <a:cubicBezTo>
                    <a:pt x="1144" y="2450"/>
                    <a:pt x="1426" y="2151"/>
                    <a:pt x="1233" y="1817"/>
                  </a:cubicBezTo>
                  <a:cubicBezTo>
                    <a:pt x="1160" y="1700"/>
                    <a:pt x="1101" y="1568"/>
                    <a:pt x="1043" y="1450"/>
                  </a:cubicBezTo>
                  <a:cubicBezTo>
                    <a:pt x="1043" y="1436"/>
                    <a:pt x="1043" y="1436"/>
                    <a:pt x="1043" y="1421"/>
                  </a:cubicBezTo>
                  <a:cubicBezTo>
                    <a:pt x="1028" y="1406"/>
                    <a:pt x="1013" y="1362"/>
                    <a:pt x="998" y="1333"/>
                  </a:cubicBezTo>
                  <a:cubicBezTo>
                    <a:pt x="984" y="1274"/>
                    <a:pt x="954" y="1201"/>
                    <a:pt x="940" y="1127"/>
                  </a:cubicBezTo>
                  <a:cubicBezTo>
                    <a:pt x="896" y="1010"/>
                    <a:pt x="852" y="878"/>
                    <a:pt x="822" y="746"/>
                  </a:cubicBezTo>
                  <a:cubicBezTo>
                    <a:pt x="808" y="672"/>
                    <a:pt x="793" y="614"/>
                    <a:pt x="793" y="540"/>
                  </a:cubicBezTo>
                  <a:cubicBezTo>
                    <a:pt x="793" y="530"/>
                    <a:pt x="780" y="480"/>
                    <a:pt x="780" y="480"/>
                  </a:cubicBezTo>
                  <a:lnTo>
                    <a:pt x="780" y="480"/>
                  </a:lnTo>
                  <a:cubicBezTo>
                    <a:pt x="780" y="480"/>
                    <a:pt x="782" y="487"/>
                    <a:pt x="787" y="505"/>
                  </a:cubicBezTo>
                  <a:lnTo>
                    <a:pt x="787" y="505"/>
                  </a:lnTo>
                  <a:cubicBezTo>
                    <a:pt x="778" y="468"/>
                    <a:pt x="778" y="433"/>
                    <a:pt x="778" y="408"/>
                  </a:cubicBezTo>
                  <a:cubicBezTo>
                    <a:pt x="793" y="136"/>
                    <a:pt x="595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7"/>
            <p:cNvSpPr/>
            <p:nvPr/>
          </p:nvSpPr>
          <p:spPr>
            <a:xfrm>
              <a:off x="5949458" y="3070267"/>
              <a:ext cx="43271" cy="69342"/>
            </a:xfrm>
            <a:custGeom>
              <a:avLst/>
              <a:gdLst/>
              <a:ahLst/>
              <a:cxnLst/>
              <a:rect l="l" t="t" r="r" b="b"/>
              <a:pathLst>
                <a:path w="1366" h="2189" extrusionOk="0">
                  <a:moveTo>
                    <a:pt x="1160" y="1086"/>
                  </a:moveTo>
                  <a:lnTo>
                    <a:pt x="1160" y="1086"/>
                  </a:lnTo>
                  <a:cubicBezTo>
                    <a:pt x="1165" y="1096"/>
                    <a:pt x="1170" y="1106"/>
                    <a:pt x="1175" y="1118"/>
                  </a:cubicBezTo>
                  <a:lnTo>
                    <a:pt x="1175" y="1118"/>
                  </a:lnTo>
                  <a:cubicBezTo>
                    <a:pt x="1170" y="1107"/>
                    <a:pt x="1165" y="1097"/>
                    <a:pt x="1160" y="1086"/>
                  </a:cubicBezTo>
                  <a:close/>
                  <a:moveTo>
                    <a:pt x="481" y="0"/>
                  </a:moveTo>
                  <a:cubicBezTo>
                    <a:pt x="443" y="0"/>
                    <a:pt x="405" y="5"/>
                    <a:pt x="368" y="14"/>
                  </a:cubicBezTo>
                  <a:cubicBezTo>
                    <a:pt x="133" y="88"/>
                    <a:pt x="1" y="323"/>
                    <a:pt x="59" y="572"/>
                  </a:cubicBezTo>
                  <a:cubicBezTo>
                    <a:pt x="118" y="822"/>
                    <a:pt x="191" y="1071"/>
                    <a:pt x="294" y="1321"/>
                  </a:cubicBezTo>
                  <a:cubicBezTo>
                    <a:pt x="338" y="1482"/>
                    <a:pt x="412" y="1615"/>
                    <a:pt x="500" y="1761"/>
                  </a:cubicBezTo>
                  <a:cubicBezTo>
                    <a:pt x="544" y="1835"/>
                    <a:pt x="603" y="1908"/>
                    <a:pt x="676" y="1967"/>
                  </a:cubicBezTo>
                  <a:cubicBezTo>
                    <a:pt x="720" y="2011"/>
                    <a:pt x="779" y="2055"/>
                    <a:pt x="823" y="2099"/>
                  </a:cubicBezTo>
                  <a:cubicBezTo>
                    <a:pt x="880" y="2156"/>
                    <a:pt x="961" y="2188"/>
                    <a:pt x="1043" y="2188"/>
                  </a:cubicBezTo>
                  <a:cubicBezTo>
                    <a:pt x="1088" y="2188"/>
                    <a:pt x="1134" y="2179"/>
                    <a:pt x="1175" y="2158"/>
                  </a:cubicBezTo>
                  <a:cubicBezTo>
                    <a:pt x="1293" y="2114"/>
                    <a:pt x="1366" y="1996"/>
                    <a:pt x="1366" y="1879"/>
                  </a:cubicBezTo>
                  <a:cubicBezTo>
                    <a:pt x="1351" y="1747"/>
                    <a:pt x="1337" y="1615"/>
                    <a:pt x="1307" y="1482"/>
                  </a:cubicBezTo>
                  <a:cubicBezTo>
                    <a:pt x="1281" y="1365"/>
                    <a:pt x="1232" y="1248"/>
                    <a:pt x="1180" y="1131"/>
                  </a:cubicBezTo>
                  <a:lnTo>
                    <a:pt x="1180" y="1131"/>
                  </a:lnTo>
                  <a:cubicBezTo>
                    <a:pt x="1073" y="871"/>
                    <a:pt x="980" y="610"/>
                    <a:pt x="926" y="323"/>
                  </a:cubicBezTo>
                  <a:cubicBezTo>
                    <a:pt x="864" y="125"/>
                    <a:pt x="67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7"/>
            <p:cNvSpPr/>
            <p:nvPr/>
          </p:nvSpPr>
          <p:spPr>
            <a:xfrm>
              <a:off x="5925732" y="2997219"/>
              <a:ext cx="33990" cy="63989"/>
            </a:xfrm>
            <a:custGeom>
              <a:avLst/>
              <a:gdLst/>
              <a:ahLst/>
              <a:cxnLst/>
              <a:rect l="l" t="t" r="r" b="b"/>
              <a:pathLst>
                <a:path w="1073" h="2020" extrusionOk="0">
                  <a:moveTo>
                    <a:pt x="427" y="1"/>
                  </a:moveTo>
                  <a:cubicBezTo>
                    <a:pt x="192" y="1"/>
                    <a:pt x="16" y="192"/>
                    <a:pt x="16" y="412"/>
                  </a:cubicBezTo>
                  <a:cubicBezTo>
                    <a:pt x="1" y="691"/>
                    <a:pt x="30" y="955"/>
                    <a:pt x="74" y="1219"/>
                  </a:cubicBezTo>
                  <a:cubicBezTo>
                    <a:pt x="104" y="1366"/>
                    <a:pt x="148" y="1513"/>
                    <a:pt x="221" y="1645"/>
                  </a:cubicBezTo>
                  <a:cubicBezTo>
                    <a:pt x="280" y="1821"/>
                    <a:pt x="412" y="1953"/>
                    <a:pt x="588" y="2012"/>
                  </a:cubicBezTo>
                  <a:cubicBezTo>
                    <a:pt x="613" y="2017"/>
                    <a:pt x="639" y="2020"/>
                    <a:pt x="663" y="2020"/>
                  </a:cubicBezTo>
                  <a:cubicBezTo>
                    <a:pt x="783" y="2020"/>
                    <a:pt x="894" y="1963"/>
                    <a:pt x="955" y="1865"/>
                  </a:cubicBezTo>
                  <a:cubicBezTo>
                    <a:pt x="1073" y="1674"/>
                    <a:pt x="1014" y="1425"/>
                    <a:pt x="955" y="1219"/>
                  </a:cubicBezTo>
                  <a:cubicBezTo>
                    <a:pt x="911" y="1087"/>
                    <a:pt x="882" y="955"/>
                    <a:pt x="867" y="808"/>
                  </a:cubicBezTo>
                  <a:cubicBezTo>
                    <a:pt x="852" y="676"/>
                    <a:pt x="838" y="544"/>
                    <a:pt x="838" y="412"/>
                  </a:cubicBezTo>
                  <a:cubicBezTo>
                    <a:pt x="838" y="192"/>
                    <a:pt x="662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7"/>
            <p:cNvSpPr/>
            <p:nvPr/>
          </p:nvSpPr>
          <p:spPr>
            <a:xfrm>
              <a:off x="5429535" y="2899557"/>
              <a:ext cx="43747" cy="109256"/>
            </a:xfrm>
            <a:custGeom>
              <a:avLst/>
              <a:gdLst/>
              <a:ahLst/>
              <a:cxnLst/>
              <a:rect l="l" t="t" r="r" b="b"/>
              <a:pathLst>
                <a:path w="1381" h="3449" extrusionOk="0">
                  <a:moveTo>
                    <a:pt x="485" y="1"/>
                  </a:moveTo>
                  <a:cubicBezTo>
                    <a:pt x="221" y="1"/>
                    <a:pt x="15" y="206"/>
                    <a:pt x="0" y="485"/>
                  </a:cubicBezTo>
                  <a:cubicBezTo>
                    <a:pt x="59" y="955"/>
                    <a:pt x="118" y="1440"/>
                    <a:pt x="206" y="1909"/>
                  </a:cubicBezTo>
                  <a:cubicBezTo>
                    <a:pt x="294" y="2379"/>
                    <a:pt x="367" y="2878"/>
                    <a:pt x="632" y="3260"/>
                  </a:cubicBezTo>
                  <a:cubicBezTo>
                    <a:pt x="711" y="3391"/>
                    <a:pt x="837" y="3449"/>
                    <a:pt x="961" y="3449"/>
                  </a:cubicBezTo>
                  <a:cubicBezTo>
                    <a:pt x="1158" y="3449"/>
                    <a:pt x="1351" y="3303"/>
                    <a:pt x="1351" y="3069"/>
                  </a:cubicBezTo>
                  <a:cubicBezTo>
                    <a:pt x="1380" y="2614"/>
                    <a:pt x="1234" y="2159"/>
                    <a:pt x="1145" y="1704"/>
                  </a:cubicBezTo>
                  <a:cubicBezTo>
                    <a:pt x="1101" y="1498"/>
                    <a:pt x="1072" y="1278"/>
                    <a:pt x="1043" y="1073"/>
                  </a:cubicBezTo>
                  <a:lnTo>
                    <a:pt x="1028" y="999"/>
                  </a:lnTo>
                  <a:lnTo>
                    <a:pt x="1028" y="970"/>
                  </a:lnTo>
                  <a:cubicBezTo>
                    <a:pt x="1028" y="926"/>
                    <a:pt x="1013" y="867"/>
                    <a:pt x="1013" y="823"/>
                  </a:cubicBezTo>
                  <a:cubicBezTo>
                    <a:pt x="999" y="706"/>
                    <a:pt x="984" y="588"/>
                    <a:pt x="969" y="485"/>
                  </a:cubicBezTo>
                  <a:cubicBezTo>
                    <a:pt x="969" y="221"/>
                    <a:pt x="749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7"/>
            <p:cNvSpPr/>
            <p:nvPr/>
          </p:nvSpPr>
          <p:spPr>
            <a:xfrm>
              <a:off x="5505815" y="2932470"/>
              <a:ext cx="35827" cy="94272"/>
            </a:xfrm>
            <a:custGeom>
              <a:avLst/>
              <a:gdLst/>
              <a:ahLst/>
              <a:cxnLst/>
              <a:rect l="l" t="t" r="r" b="b"/>
              <a:pathLst>
                <a:path w="1131" h="2976" extrusionOk="0">
                  <a:moveTo>
                    <a:pt x="475" y="0"/>
                  </a:moveTo>
                  <a:cubicBezTo>
                    <a:pt x="250" y="0"/>
                    <a:pt x="22" y="144"/>
                    <a:pt x="0" y="430"/>
                  </a:cubicBezTo>
                  <a:cubicBezTo>
                    <a:pt x="0" y="812"/>
                    <a:pt x="29" y="1179"/>
                    <a:pt x="73" y="1546"/>
                  </a:cubicBezTo>
                  <a:cubicBezTo>
                    <a:pt x="88" y="1751"/>
                    <a:pt x="117" y="1971"/>
                    <a:pt x="162" y="2177"/>
                  </a:cubicBezTo>
                  <a:cubicBezTo>
                    <a:pt x="191" y="2382"/>
                    <a:pt x="264" y="2588"/>
                    <a:pt x="367" y="2779"/>
                  </a:cubicBezTo>
                  <a:cubicBezTo>
                    <a:pt x="446" y="2903"/>
                    <a:pt x="568" y="2975"/>
                    <a:pt x="701" y="2975"/>
                  </a:cubicBezTo>
                  <a:cubicBezTo>
                    <a:pt x="741" y="2975"/>
                    <a:pt x="781" y="2969"/>
                    <a:pt x="822" y="2955"/>
                  </a:cubicBezTo>
                  <a:cubicBezTo>
                    <a:pt x="998" y="2911"/>
                    <a:pt x="1116" y="2749"/>
                    <a:pt x="1130" y="2573"/>
                  </a:cubicBezTo>
                  <a:cubicBezTo>
                    <a:pt x="1130" y="2368"/>
                    <a:pt x="1116" y="2162"/>
                    <a:pt x="1072" y="1957"/>
                  </a:cubicBezTo>
                  <a:cubicBezTo>
                    <a:pt x="1057" y="1869"/>
                    <a:pt x="1042" y="1781"/>
                    <a:pt x="1028" y="1692"/>
                  </a:cubicBezTo>
                  <a:lnTo>
                    <a:pt x="1013" y="1604"/>
                  </a:lnTo>
                  <a:cubicBezTo>
                    <a:pt x="1013" y="1575"/>
                    <a:pt x="1013" y="1546"/>
                    <a:pt x="998" y="1516"/>
                  </a:cubicBezTo>
                  <a:cubicBezTo>
                    <a:pt x="969" y="1149"/>
                    <a:pt x="940" y="797"/>
                    <a:pt x="940" y="430"/>
                  </a:cubicBezTo>
                  <a:cubicBezTo>
                    <a:pt x="925" y="144"/>
                    <a:pt x="701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7"/>
            <p:cNvSpPr/>
            <p:nvPr/>
          </p:nvSpPr>
          <p:spPr>
            <a:xfrm>
              <a:off x="5570912" y="2974759"/>
              <a:ext cx="53503" cy="99024"/>
            </a:xfrm>
            <a:custGeom>
              <a:avLst/>
              <a:gdLst/>
              <a:ahLst/>
              <a:cxnLst/>
              <a:rect l="l" t="t" r="r" b="b"/>
              <a:pathLst>
                <a:path w="1689" h="3126" extrusionOk="0">
                  <a:moveTo>
                    <a:pt x="506" y="1"/>
                  </a:moveTo>
                  <a:cubicBezTo>
                    <a:pt x="465" y="1"/>
                    <a:pt x="423" y="7"/>
                    <a:pt x="382" y="20"/>
                  </a:cubicBezTo>
                  <a:cubicBezTo>
                    <a:pt x="132" y="93"/>
                    <a:pt x="0" y="328"/>
                    <a:pt x="59" y="578"/>
                  </a:cubicBezTo>
                  <a:cubicBezTo>
                    <a:pt x="118" y="974"/>
                    <a:pt x="206" y="1356"/>
                    <a:pt x="338" y="1737"/>
                  </a:cubicBezTo>
                  <a:cubicBezTo>
                    <a:pt x="455" y="2149"/>
                    <a:pt x="617" y="2545"/>
                    <a:pt x="837" y="2912"/>
                  </a:cubicBezTo>
                  <a:cubicBezTo>
                    <a:pt x="911" y="3049"/>
                    <a:pt x="1052" y="3125"/>
                    <a:pt x="1202" y="3125"/>
                  </a:cubicBezTo>
                  <a:cubicBezTo>
                    <a:pt x="1261" y="3125"/>
                    <a:pt x="1322" y="3113"/>
                    <a:pt x="1380" y="3088"/>
                  </a:cubicBezTo>
                  <a:cubicBezTo>
                    <a:pt x="1586" y="3015"/>
                    <a:pt x="1689" y="2794"/>
                    <a:pt x="1630" y="2574"/>
                  </a:cubicBezTo>
                  <a:cubicBezTo>
                    <a:pt x="1601" y="2471"/>
                    <a:pt x="1557" y="2369"/>
                    <a:pt x="1512" y="2251"/>
                  </a:cubicBezTo>
                  <a:lnTo>
                    <a:pt x="1439" y="2090"/>
                  </a:lnTo>
                  <a:lnTo>
                    <a:pt x="1424" y="2060"/>
                  </a:lnTo>
                  <a:lnTo>
                    <a:pt x="1410" y="2016"/>
                  </a:lnTo>
                  <a:cubicBezTo>
                    <a:pt x="1336" y="1826"/>
                    <a:pt x="1278" y="1664"/>
                    <a:pt x="1219" y="1473"/>
                  </a:cubicBezTo>
                  <a:cubicBezTo>
                    <a:pt x="1087" y="1106"/>
                    <a:pt x="999" y="724"/>
                    <a:pt x="940" y="328"/>
                  </a:cubicBezTo>
                  <a:cubicBezTo>
                    <a:pt x="879" y="135"/>
                    <a:pt x="699" y="1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7"/>
            <p:cNvSpPr/>
            <p:nvPr/>
          </p:nvSpPr>
          <p:spPr>
            <a:xfrm>
              <a:off x="5652513" y="2985910"/>
              <a:ext cx="39819" cy="60124"/>
            </a:xfrm>
            <a:custGeom>
              <a:avLst/>
              <a:gdLst/>
              <a:ahLst/>
              <a:cxnLst/>
              <a:rect l="l" t="t" r="r" b="b"/>
              <a:pathLst>
                <a:path w="1257" h="1898" extrusionOk="0">
                  <a:moveTo>
                    <a:pt x="526" y="0"/>
                  </a:moveTo>
                  <a:cubicBezTo>
                    <a:pt x="246" y="0"/>
                    <a:pt x="1" y="267"/>
                    <a:pt x="82" y="578"/>
                  </a:cubicBezTo>
                  <a:cubicBezTo>
                    <a:pt x="140" y="754"/>
                    <a:pt x="184" y="930"/>
                    <a:pt x="243" y="1107"/>
                  </a:cubicBezTo>
                  <a:cubicBezTo>
                    <a:pt x="287" y="1312"/>
                    <a:pt x="375" y="1518"/>
                    <a:pt x="478" y="1694"/>
                  </a:cubicBezTo>
                  <a:cubicBezTo>
                    <a:pt x="561" y="1824"/>
                    <a:pt x="702" y="1897"/>
                    <a:pt x="845" y="1897"/>
                  </a:cubicBezTo>
                  <a:cubicBezTo>
                    <a:pt x="880" y="1897"/>
                    <a:pt x="914" y="1893"/>
                    <a:pt x="948" y="1885"/>
                  </a:cubicBezTo>
                  <a:cubicBezTo>
                    <a:pt x="1124" y="1841"/>
                    <a:pt x="1256" y="1679"/>
                    <a:pt x="1256" y="1488"/>
                  </a:cubicBezTo>
                  <a:cubicBezTo>
                    <a:pt x="1241" y="1268"/>
                    <a:pt x="1197" y="1062"/>
                    <a:pt x="1124" y="857"/>
                  </a:cubicBezTo>
                  <a:lnTo>
                    <a:pt x="962" y="343"/>
                  </a:lnTo>
                  <a:cubicBezTo>
                    <a:pt x="933" y="226"/>
                    <a:pt x="860" y="123"/>
                    <a:pt x="757" y="64"/>
                  </a:cubicBezTo>
                  <a:cubicBezTo>
                    <a:pt x="681" y="20"/>
                    <a:pt x="603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7"/>
            <p:cNvSpPr/>
            <p:nvPr/>
          </p:nvSpPr>
          <p:spPr>
            <a:xfrm>
              <a:off x="5597426" y="2899557"/>
              <a:ext cx="40009" cy="76279"/>
            </a:xfrm>
            <a:custGeom>
              <a:avLst/>
              <a:gdLst/>
              <a:ahLst/>
              <a:cxnLst/>
              <a:rect l="l" t="t" r="r" b="b"/>
              <a:pathLst>
                <a:path w="1263" h="2408" extrusionOk="0">
                  <a:moveTo>
                    <a:pt x="452" y="1"/>
                  </a:moveTo>
                  <a:cubicBezTo>
                    <a:pt x="414" y="1"/>
                    <a:pt x="376" y="5"/>
                    <a:pt x="338" y="16"/>
                  </a:cubicBezTo>
                  <a:cubicBezTo>
                    <a:pt x="118" y="74"/>
                    <a:pt x="0" y="309"/>
                    <a:pt x="59" y="529"/>
                  </a:cubicBezTo>
                  <a:cubicBezTo>
                    <a:pt x="162" y="1058"/>
                    <a:pt x="264" y="1586"/>
                    <a:pt x="397" y="2100"/>
                  </a:cubicBezTo>
                  <a:cubicBezTo>
                    <a:pt x="458" y="2285"/>
                    <a:pt x="623" y="2408"/>
                    <a:pt x="805" y="2408"/>
                  </a:cubicBezTo>
                  <a:cubicBezTo>
                    <a:pt x="840" y="2408"/>
                    <a:pt x="875" y="2403"/>
                    <a:pt x="910" y="2394"/>
                  </a:cubicBezTo>
                  <a:cubicBezTo>
                    <a:pt x="1131" y="2320"/>
                    <a:pt x="1263" y="2100"/>
                    <a:pt x="1204" y="1880"/>
                  </a:cubicBezTo>
                  <a:cubicBezTo>
                    <a:pt x="1116" y="1351"/>
                    <a:pt x="984" y="823"/>
                    <a:pt x="852" y="309"/>
                  </a:cubicBezTo>
                  <a:cubicBezTo>
                    <a:pt x="803" y="115"/>
                    <a:pt x="633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7"/>
            <p:cNvSpPr/>
            <p:nvPr/>
          </p:nvSpPr>
          <p:spPr>
            <a:xfrm>
              <a:off x="5722996" y="3052591"/>
              <a:ext cx="39534" cy="69690"/>
            </a:xfrm>
            <a:custGeom>
              <a:avLst/>
              <a:gdLst/>
              <a:ahLst/>
              <a:cxnLst/>
              <a:rect l="l" t="t" r="r" b="b"/>
              <a:pathLst>
                <a:path w="1248" h="2200" extrusionOk="0">
                  <a:moveTo>
                    <a:pt x="500" y="1"/>
                  </a:moveTo>
                  <a:cubicBezTo>
                    <a:pt x="461" y="1"/>
                    <a:pt x="421" y="5"/>
                    <a:pt x="382" y="14"/>
                  </a:cubicBezTo>
                  <a:cubicBezTo>
                    <a:pt x="147" y="88"/>
                    <a:pt x="0" y="337"/>
                    <a:pt x="59" y="587"/>
                  </a:cubicBezTo>
                  <a:lnTo>
                    <a:pt x="235" y="1277"/>
                  </a:lnTo>
                  <a:cubicBezTo>
                    <a:pt x="294" y="1541"/>
                    <a:pt x="396" y="1791"/>
                    <a:pt x="543" y="2011"/>
                  </a:cubicBezTo>
                  <a:cubicBezTo>
                    <a:pt x="602" y="2129"/>
                    <a:pt x="728" y="2200"/>
                    <a:pt x="859" y="2200"/>
                  </a:cubicBezTo>
                  <a:cubicBezTo>
                    <a:pt x="891" y="2200"/>
                    <a:pt x="923" y="2196"/>
                    <a:pt x="954" y="2187"/>
                  </a:cubicBezTo>
                  <a:cubicBezTo>
                    <a:pt x="1116" y="2143"/>
                    <a:pt x="1233" y="1996"/>
                    <a:pt x="1233" y="1820"/>
                  </a:cubicBezTo>
                  <a:cubicBezTo>
                    <a:pt x="1248" y="1556"/>
                    <a:pt x="1204" y="1292"/>
                    <a:pt x="1130" y="1027"/>
                  </a:cubicBezTo>
                  <a:lnTo>
                    <a:pt x="954" y="337"/>
                  </a:lnTo>
                  <a:cubicBezTo>
                    <a:pt x="893" y="128"/>
                    <a:pt x="70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5661130" y="3098808"/>
              <a:ext cx="38171" cy="51793"/>
            </a:xfrm>
            <a:custGeom>
              <a:avLst/>
              <a:gdLst/>
              <a:ahLst/>
              <a:cxnLst/>
              <a:rect l="l" t="t" r="r" b="b"/>
              <a:pathLst>
                <a:path w="1205" h="1635" extrusionOk="0">
                  <a:moveTo>
                    <a:pt x="487" y="0"/>
                  </a:moveTo>
                  <a:cubicBezTo>
                    <a:pt x="426" y="0"/>
                    <a:pt x="365" y="10"/>
                    <a:pt x="309" y="38"/>
                  </a:cubicBezTo>
                  <a:cubicBezTo>
                    <a:pt x="103" y="112"/>
                    <a:pt x="0" y="332"/>
                    <a:pt x="59" y="537"/>
                  </a:cubicBezTo>
                  <a:lnTo>
                    <a:pt x="250" y="993"/>
                  </a:lnTo>
                  <a:cubicBezTo>
                    <a:pt x="265" y="1066"/>
                    <a:pt x="294" y="1139"/>
                    <a:pt x="338" y="1213"/>
                  </a:cubicBezTo>
                  <a:cubicBezTo>
                    <a:pt x="353" y="1257"/>
                    <a:pt x="367" y="1315"/>
                    <a:pt x="397" y="1360"/>
                  </a:cubicBezTo>
                  <a:cubicBezTo>
                    <a:pt x="412" y="1404"/>
                    <a:pt x="456" y="1433"/>
                    <a:pt x="485" y="1462"/>
                  </a:cubicBezTo>
                  <a:cubicBezTo>
                    <a:pt x="529" y="1506"/>
                    <a:pt x="588" y="1550"/>
                    <a:pt x="646" y="1594"/>
                  </a:cubicBezTo>
                  <a:cubicBezTo>
                    <a:pt x="701" y="1622"/>
                    <a:pt x="758" y="1634"/>
                    <a:pt x="815" y="1634"/>
                  </a:cubicBezTo>
                  <a:cubicBezTo>
                    <a:pt x="972" y="1634"/>
                    <a:pt x="1121" y="1536"/>
                    <a:pt x="1175" y="1374"/>
                  </a:cubicBezTo>
                  <a:cubicBezTo>
                    <a:pt x="1190" y="1315"/>
                    <a:pt x="1190" y="1242"/>
                    <a:pt x="1190" y="1183"/>
                  </a:cubicBezTo>
                  <a:cubicBezTo>
                    <a:pt x="1204" y="1125"/>
                    <a:pt x="1190" y="1081"/>
                    <a:pt x="1175" y="1022"/>
                  </a:cubicBezTo>
                  <a:cubicBezTo>
                    <a:pt x="1160" y="978"/>
                    <a:pt x="1146" y="919"/>
                    <a:pt x="1116" y="875"/>
                  </a:cubicBezTo>
                  <a:lnTo>
                    <a:pt x="1028" y="655"/>
                  </a:lnTo>
                  <a:lnTo>
                    <a:pt x="837" y="214"/>
                  </a:lnTo>
                  <a:cubicBezTo>
                    <a:pt x="779" y="112"/>
                    <a:pt x="690" y="38"/>
                    <a:pt x="588" y="9"/>
                  </a:cubicBezTo>
                  <a:cubicBezTo>
                    <a:pt x="555" y="4"/>
                    <a:pt x="521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7"/>
            <p:cNvSpPr/>
            <p:nvPr/>
          </p:nvSpPr>
          <p:spPr>
            <a:xfrm>
              <a:off x="5558811" y="3097003"/>
              <a:ext cx="44222" cy="63387"/>
            </a:xfrm>
            <a:custGeom>
              <a:avLst/>
              <a:gdLst/>
              <a:ahLst/>
              <a:cxnLst/>
              <a:rect l="l" t="t" r="r" b="b"/>
              <a:pathLst>
                <a:path w="1396" h="2001" extrusionOk="0">
                  <a:moveTo>
                    <a:pt x="464" y="0"/>
                  </a:moveTo>
                  <a:cubicBezTo>
                    <a:pt x="384" y="0"/>
                    <a:pt x="305" y="21"/>
                    <a:pt x="236" y="66"/>
                  </a:cubicBezTo>
                  <a:cubicBezTo>
                    <a:pt x="133" y="125"/>
                    <a:pt x="45" y="227"/>
                    <a:pt x="15" y="345"/>
                  </a:cubicBezTo>
                  <a:lnTo>
                    <a:pt x="1" y="462"/>
                  </a:lnTo>
                  <a:cubicBezTo>
                    <a:pt x="1" y="536"/>
                    <a:pt x="30" y="624"/>
                    <a:pt x="59" y="697"/>
                  </a:cubicBezTo>
                  <a:lnTo>
                    <a:pt x="324" y="1270"/>
                  </a:lnTo>
                  <a:cubicBezTo>
                    <a:pt x="368" y="1372"/>
                    <a:pt x="412" y="1461"/>
                    <a:pt x="456" y="1563"/>
                  </a:cubicBezTo>
                  <a:lnTo>
                    <a:pt x="529" y="1710"/>
                  </a:lnTo>
                  <a:cubicBezTo>
                    <a:pt x="573" y="1798"/>
                    <a:pt x="661" y="1886"/>
                    <a:pt x="749" y="1945"/>
                  </a:cubicBezTo>
                  <a:cubicBezTo>
                    <a:pt x="815" y="1982"/>
                    <a:pt x="893" y="2000"/>
                    <a:pt x="970" y="2000"/>
                  </a:cubicBezTo>
                  <a:cubicBezTo>
                    <a:pt x="1047" y="2000"/>
                    <a:pt x="1124" y="1982"/>
                    <a:pt x="1190" y="1945"/>
                  </a:cubicBezTo>
                  <a:cubicBezTo>
                    <a:pt x="1307" y="1857"/>
                    <a:pt x="1395" y="1725"/>
                    <a:pt x="1395" y="1578"/>
                  </a:cubicBezTo>
                  <a:cubicBezTo>
                    <a:pt x="1395" y="1519"/>
                    <a:pt x="1395" y="1446"/>
                    <a:pt x="1381" y="1387"/>
                  </a:cubicBezTo>
                  <a:cubicBezTo>
                    <a:pt x="1366" y="1343"/>
                    <a:pt x="1337" y="1284"/>
                    <a:pt x="1322" y="1240"/>
                  </a:cubicBezTo>
                  <a:lnTo>
                    <a:pt x="1249" y="1094"/>
                  </a:lnTo>
                  <a:cubicBezTo>
                    <a:pt x="1204" y="1005"/>
                    <a:pt x="1160" y="917"/>
                    <a:pt x="1116" y="815"/>
                  </a:cubicBezTo>
                  <a:lnTo>
                    <a:pt x="852" y="227"/>
                  </a:lnTo>
                  <a:cubicBezTo>
                    <a:pt x="774" y="82"/>
                    <a:pt x="619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7"/>
            <p:cNvSpPr/>
            <p:nvPr/>
          </p:nvSpPr>
          <p:spPr>
            <a:xfrm>
              <a:off x="5475563" y="3086042"/>
              <a:ext cx="47485" cy="73048"/>
            </a:xfrm>
            <a:custGeom>
              <a:avLst/>
              <a:gdLst/>
              <a:ahLst/>
              <a:cxnLst/>
              <a:rect l="l" t="t" r="r" b="b"/>
              <a:pathLst>
                <a:path w="1499" h="2306" extrusionOk="0">
                  <a:moveTo>
                    <a:pt x="1205" y="1278"/>
                  </a:moveTo>
                  <a:cubicBezTo>
                    <a:pt x="1214" y="1302"/>
                    <a:pt x="1223" y="1326"/>
                    <a:pt x="1233" y="1350"/>
                  </a:cubicBezTo>
                  <a:lnTo>
                    <a:pt x="1233" y="1350"/>
                  </a:lnTo>
                  <a:cubicBezTo>
                    <a:pt x="1224" y="1322"/>
                    <a:pt x="1214" y="1297"/>
                    <a:pt x="1205" y="1278"/>
                  </a:cubicBezTo>
                  <a:close/>
                  <a:moveTo>
                    <a:pt x="484" y="1"/>
                  </a:moveTo>
                  <a:cubicBezTo>
                    <a:pt x="441" y="1"/>
                    <a:pt x="397" y="6"/>
                    <a:pt x="353" y="16"/>
                  </a:cubicBezTo>
                  <a:cubicBezTo>
                    <a:pt x="236" y="45"/>
                    <a:pt x="133" y="133"/>
                    <a:pt x="74" y="236"/>
                  </a:cubicBezTo>
                  <a:lnTo>
                    <a:pt x="30" y="353"/>
                  </a:lnTo>
                  <a:cubicBezTo>
                    <a:pt x="1" y="427"/>
                    <a:pt x="1" y="515"/>
                    <a:pt x="30" y="603"/>
                  </a:cubicBezTo>
                  <a:cubicBezTo>
                    <a:pt x="89" y="1131"/>
                    <a:pt x="294" y="1630"/>
                    <a:pt x="588" y="2086"/>
                  </a:cubicBezTo>
                  <a:cubicBezTo>
                    <a:pt x="647" y="2174"/>
                    <a:pt x="749" y="2247"/>
                    <a:pt x="867" y="2291"/>
                  </a:cubicBezTo>
                  <a:cubicBezTo>
                    <a:pt x="906" y="2301"/>
                    <a:pt x="945" y="2306"/>
                    <a:pt x="984" y="2306"/>
                  </a:cubicBezTo>
                  <a:cubicBezTo>
                    <a:pt x="1061" y="2306"/>
                    <a:pt x="1136" y="2286"/>
                    <a:pt x="1205" y="2247"/>
                  </a:cubicBezTo>
                  <a:cubicBezTo>
                    <a:pt x="1425" y="2115"/>
                    <a:pt x="1498" y="1836"/>
                    <a:pt x="1366" y="1630"/>
                  </a:cubicBezTo>
                  <a:cubicBezTo>
                    <a:pt x="1319" y="1537"/>
                    <a:pt x="1273" y="1443"/>
                    <a:pt x="1233" y="1350"/>
                  </a:cubicBezTo>
                  <a:lnTo>
                    <a:pt x="1233" y="1350"/>
                  </a:lnTo>
                  <a:cubicBezTo>
                    <a:pt x="1238" y="1365"/>
                    <a:pt x="1243" y="1380"/>
                    <a:pt x="1249" y="1396"/>
                  </a:cubicBezTo>
                  <a:lnTo>
                    <a:pt x="1175" y="1219"/>
                  </a:lnTo>
                  <a:cubicBezTo>
                    <a:pt x="1058" y="940"/>
                    <a:pt x="984" y="647"/>
                    <a:pt x="940" y="353"/>
                  </a:cubicBezTo>
                  <a:cubicBezTo>
                    <a:pt x="911" y="221"/>
                    <a:pt x="823" y="133"/>
                    <a:pt x="720" y="60"/>
                  </a:cubicBezTo>
                  <a:cubicBezTo>
                    <a:pt x="652" y="20"/>
                    <a:pt x="570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7"/>
            <p:cNvSpPr/>
            <p:nvPr/>
          </p:nvSpPr>
          <p:spPr>
            <a:xfrm>
              <a:off x="5567649" y="3208381"/>
              <a:ext cx="53503" cy="73650"/>
            </a:xfrm>
            <a:custGeom>
              <a:avLst/>
              <a:gdLst/>
              <a:ahLst/>
              <a:cxnLst/>
              <a:rect l="l" t="t" r="r" b="b"/>
              <a:pathLst>
                <a:path w="1689" h="2325" extrusionOk="0">
                  <a:moveTo>
                    <a:pt x="474" y="1"/>
                  </a:moveTo>
                  <a:cubicBezTo>
                    <a:pt x="439" y="1"/>
                    <a:pt x="403" y="5"/>
                    <a:pt x="368" y="15"/>
                  </a:cubicBezTo>
                  <a:cubicBezTo>
                    <a:pt x="133" y="88"/>
                    <a:pt x="1" y="323"/>
                    <a:pt x="59" y="558"/>
                  </a:cubicBezTo>
                  <a:cubicBezTo>
                    <a:pt x="177" y="1101"/>
                    <a:pt x="426" y="1615"/>
                    <a:pt x="779" y="2055"/>
                  </a:cubicBezTo>
                  <a:cubicBezTo>
                    <a:pt x="896" y="2224"/>
                    <a:pt x="1094" y="2324"/>
                    <a:pt x="1311" y="2324"/>
                  </a:cubicBezTo>
                  <a:cubicBezTo>
                    <a:pt x="1339" y="2324"/>
                    <a:pt x="1367" y="2323"/>
                    <a:pt x="1395" y="2319"/>
                  </a:cubicBezTo>
                  <a:cubicBezTo>
                    <a:pt x="1630" y="2261"/>
                    <a:pt x="1689" y="1952"/>
                    <a:pt x="1601" y="1747"/>
                  </a:cubicBezTo>
                  <a:cubicBezTo>
                    <a:pt x="1571" y="1674"/>
                    <a:pt x="1527" y="1585"/>
                    <a:pt x="1483" y="1512"/>
                  </a:cubicBezTo>
                  <a:lnTo>
                    <a:pt x="1483" y="1512"/>
                  </a:lnTo>
                  <a:cubicBezTo>
                    <a:pt x="1484" y="1513"/>
                    <a:pt x="1485" y="1513"/>
                    <a:pt x="1485" y="1513"/>
                  </a:cubicBezTo>
                  <a:cubicBezTo>
                    <a:pt x="1485" y="1513"/>
                    <a:pt x="1483" y="1510"/>
                    <a:pt x="1479" y="1506"/>
                  </a:cubicBezTo>
                  <a:lnTo>
                    <a:pt x="1479" y="1506"/>
                  </a:lnTo>
                  <a:cubicBezTo>
                    <a:pt x="1474" y="1500"/>
                    <a:pt x="1468" y="1491"/>
                    <a:pt x="1462" y="1486"/>
                  </a:cubicBezTo>
                  <a:lnTo>
                    <a:pt x="1462" y="1486"/>
                  </a:lnTo>
                  <a:cubicBezTo>
                    <a:pt x="1455" y="1479"/>
                    <a:pt x="1448" y="1471"/>
                    <a:pt x="1442" y="1465"/>
                  </a:cubicBezTo>
                  <a:lnTo>
                    <a:pt x="1442" y="1465"/>
                  </a:lnTo>
                  <a:lnTo>
                    <a:pt x="1395" y="1395"/>
                  </a:lnTo>
                  <a:cubicBezTo>
                    <a:pt x="1307" y="1277"/>
                    <a:pt x="1248" y="1174"/>
                    <a:pt x="1175" y="1057"/>
                  </a:cubicBezTo>
                  <a:cubicBezTo>
                    <a:pt x="1146" y="984"/>
                    <a:pt x="1116" y="925"/>
                    <a:pt x="1087" y="866"/>
                  </a:cubicBezTo>
                  <a:cubicBezTo>
                    <a:pt x="1072" y="837"/>
                    <a:pt x="1058" y="822"/>
                    <a:pt x="1058" y="793"/>
                  </a:cubicBezTo>
                  <a:lnTo>
                    <a:pt x="1043" y="749"/>
                  </a:lnTo>
                  <a:cubicBezTo>
                    <a:pt x="984" y="616"/>
                    <a:pt x="940" y="470"/>
                    <a:pt x="896" y="323"/>
                  </a:cubicBezTo>
                  <a:cubicBezTo>
                    <a:pt x="847" y="125"/>
                    <a:pt x="66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7"/>
            <p:cNvSpPr/>
            <p:nvPr/>
          </p:nvSpPr>
          <p:spPr>
            <a:xfrm>
              <a:off x="5659831" y="3181582"/>
              <a:ext cx="68772" cy="93037"/>
            </a:xfrm>
            <a:custGeom>
              <a:avLst/>
              <a:gdLst/>
              <a:ahLst/>
              <a:cxnLst/>
              <a:rect l="l" t="t" r="r" b="b"/>
              <a:pathLst>
                <a:path w="2171" h="2937" extrusionOk="0">
                  <a:moveTo>
                    <a:pt x="555" y="0"/>
                  </a:moveTo>
                  <a:cubicBezTo>
                    <a:pt x="280" y="0"/>
                    <a:pt x="1" y="231"/>
                    <a:pt x="115" y="582"/>
                  </a:cubicBezTo>
                  <a:cubicBezTo>
                    <a:pt x="335" y="1404"/>
                    <a:pt x="746" y="2270"/>
                    <a:pt x="1407" y="2828"/>
                  </a:cubicBezTo>
                  <a:cubicBezTo>
                    <a:pt x="1487" y="2900"/>
                    <a:pt x="1593" y="2937"/>
                    <a:pt x="1699" y="2937"/>
                  </a:cubicBezTo>
                  <a:cubicBezTo>
                    <a:pt x="1787" y="2937"/>
                    <a:pt x="1876" y="2911"/>
                    <a:pt x="1950" y="2857"/>
                  </a:cubicBezTo>
                  <a:cubicBezTo>
                    <a:pt x="2126" y="2725"/>
                    <a:pt x="2170" y="2490"/>
                    <a:pt x="2053" y="2314"/>
                  </a:cubicBezTo>
                  <a:cubicBezTo>
                    <a:pt x="1950" y="2167"/>
                    <a:pt x="1847" y="1991"/>
                    <a:pt x="1730" y="1844"/>
                  </a:cubicBezTo>
                  <a:cubicBezTo>
                    <a:pt x="1612" y="1683"/>
                    <a:pt x="1495" y="1521"/>
                    <a:pt x="1407" y="1345"/>
                  </a:cubicBezTo>
                  <a:cubicBezTo>
                    <a:pt x="1363" y="1272"/>
                    <a:pt x="1319" y="1184"/>
                    <a:pt x="1275" y="1110"/>
                  </a:cubicBezTo>
                  <a:cubicBezTo>
                    <a:pt x="1245" y="1066"/>
                    <a:pt x="1231" y="1007"/>
                    <a:pt x="1201" y="963"/>
                  </a:cubicBezTo>
                  <a:lnTo>
                    <a:pt x="1172" y="905"/>
                  </a:lnTo>
                  <a:cubicBezTo>
                    <a:pt x="1172" y="896"/>
                    <a:pt x="1162" y="867"/>
                    <a:pt x="1159" y="856"/>
                  </a:cubicBezTo>
                  <a:lnTo>
                    <a:pt x="1159" y="856"/>
                  </a:lnTo>
                  <a:lnTo>
                    <a:pt x="1172" y="875"/>
                  </a:lnTo>
                  <a:cubicBezTo>
                    <a:pt x="1164" y="859"/>
                    <a:pt x="1160" y="853"/>
                    <a:pt x="1159" y="853"/>
                  </a:cubicBezTo>
                  <a:lnTo>
                    <a:pt x="1159" y="853"/>
                  </a:lnTo>
                  <a:cubicBezTo>
                    <a:pt x="1159" y="853"/>
                    <a:pt x="1159" y="854"/>
                    <a:pt x="1159" y="856"/>
                  </a:cubicBezTo>
                  <a:lnTo>
                    <a:pt x="1159" y="856"/>
                  </a:lnTo>
                  <a:lnTo>
                    <a:pt x="1143" y="831"/>
                  </a:lnTo>
                  <a:lnTo>
                    <a:pt x="1128" y="772"/>
                  </a:lnTo>
                  <a:cubicBezTo>
                    <a:pt x="1098" y="728"/>
                    <a:pt x="1084" y="684"/>
                    <a:pt x="1069" y="640"/>
                  </a:cubicBezTo>
                  <a:cubicBezTo>
                    <a:pt x="1040" y="538"/>
                    <a:pt x="1010" y="450"/>
                    <a:pt x="981" y="347"/>
                  </a:cubicBezTo>
                  <a:cubicBezTo>
                    <a:pt x="922" y="105"/>
                    <a:pt x="739" y="0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5738423" y="3185478"/>
              <a:ext cx="51571" cy="67536"/>
            </a:xfrm>
            <a:custGeom>
              <a:avLst/>
              <a:gdLst/>
              <a:ahLst/>
              <a:cxnLst/>
              <a:rect l="l" t="t" r="r" b="b"/>
              <a:pathLst>
                <a:path w="1628" h="2132" extrusionOk="0">
                  <a:moveTo>
                    <a:pt x="489" y="0"/>
                  </a:moveTo>
                  <a:cubicBezTo>
                    <a:pt x="246" y="0"/>
                    <a:pt x="1" y="201"/>
                    <a:pt x="71" y="517"/>
                  </a:cubicBezTo>
                  <a:cubicBezTo>
                    <a:pt x="188" y="943"/>
                    <a:pt x="379" y="1354"/>
                    <a:pt x="614" y="1736"/>
                  </a:cubicBezTo>
                  <a:cubicBezTo>
                    <a:pt x="702" y="1883"/>
                    <a:pt x="834" y="2015"/>
                    <a:pt x="981" y="2088"/>
                  </a:cubicBezTo>
                  <a:cubicBezTo>
                    <a:pt x="1036" y="2118"/>
                    <a:pt x="1095" y="2132"/>
                    <a:pt x="1153" y="2132"/>
                  </a:cubicBezTo>
                  <a:cubicBezTo>
                    <a:pt x="1295" y="2132"/>
                    <a:pt x="1432" y="2048"/>
                    <a:pt x="1495" y="1912"/>
                  </a:cubicBezTo>
                  <a:cubicBezTo>
                    <a:pt x="1627" y="1618"/>
                    <a:pt x="1407" y="1354"/>
                    <a:pt x="1260" y="1119"/>
                  </a:cubicBezTo>
                  <a:cubicBezTo>
                    <a:pt x="1157" y="928"/>
                    <a:pt x="1055" y="723"/>
                    <a:pt x="966" y="532"/>
                  </a:cubicBezTo>
                  <a:cubicBezTo>
                    <a:pt x="937" y="444"/>
                    <a:pt x="908" y="371"/>
                    <a:pt x="878" y="297"/>
                  </a:cubicBezTo>
                  <a:cubicBezTo>
                    <a:pt x="813" y="91"/>
                    <a:pt x="652" y="0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5824839" y="3220893"/>
              <a:ext cx="49322" cy="86543"/>
            </a:xfrm>
            <a:custGeom>
              <a:avLst/>
              <a:gdLst/>
              <a:ahLst/>
              <a:cxnLst/>
              <a:rect l="l" t="t" r="r" b="b"/>
              <a:pathLst>
                <a:path w="1557" h="2732" extrusionOk="0">
                  <a:moveTo>
                    <a:pt x="394" y="1"/>
                  </a:moveTo>
                  <a:cubicBezTo>
                    <a:pt x="361" y="1"/>
                    <a:pt x="327" y="6"/>
                    <a:pt x="294" y="16"/>
                  </a:cubicBezTo>
                  <a:cubicBezTo>
                    <a:pt x="103" y="75"/>
                    <a:pt x="0" y="266"/>
                    <a:pt x="44" y="456"/>
                  </a:cubicBezTo>
                  <a:cubicBezTo>
                    <a:pt x="103" y="853"/>
                    <a:pt x="191" y="1249"/>
                    <a:pt x="323" y="1631"/>
                  </a:cubicBezTo>
                  <a:cubicBezTo>
                    <a:pt x="397" y="1836"/>
                    <a:pt x="485" y="2042"/>
                    <a:pt x="573" y="2247"/>
                  </a:cubicBezTo>
                  <a:cubicBezTo>
                    <a:pt x="690" y="2482"/>
                    <a:pt x="896" y="2732"/>
                    <a:pt x="1175" y="2732"/>
                  </a:cubicBezTo>
                  <a:cubicBezTo>
                    <a:pt x="1277" y="2732"/>
                    <a:pt x="1380" y="2673"/>
                    <a:pt x="1424" y="2585"/>
                  </a:cubicBezTo>
                  <a:cubicBezTo>
                    <a:pt x="1556" y="2336"/>
                    <a:pt x="1454" y="2057"/>
                    <a:pt x="1321" y="1836"/>
                  </a:cubicBezTo>
                  <a:cubicBezTo>
                    <a:pt x="1233" y="1660"/>
                    <a:pt x="1145" y="1484"/>
                    <a:pt x="1072" y="1308"/>
                  </a:cubicBezTo>
                  <a:cubicBezTo>
                    <a:pt x="1057" y="1308"/>
                    <a:pt x="1057" y="1293"/>
                    <a:pt x="1057" y="1279"/>
                  </a:cubicBezTo>
                  <a:lnTo>
                    <a:pt x="1042" y="1264"/>
                  </a:lnTo>
                  <a:lnTo>
                    <a:pt x="984" y="1117"/>
                  </a:lnTo>
                  <a:lnTo>
                    <a:pt x="881" y="838"/>
                  </a:lnTo>
                  <a:cubicBezTo>
                    <a:pt x="822" y="647"/>
                    <a:pt x="764" y="456"/>
                    <a:pt x="734" y="266"/>
                  </a:cubicBezTo>
                  <a:cubicBezTo>
                    <a:pt x="686" y="108"/>
                    <a:pt x="548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5880179" y="3199511"/>
              <a:ext cx="34433" cy="58825"/>
            </a:xfrm>
            <a:custGeom>
              <a:avLst/>
              <a:gdLst/>
              <a:ahLst/>
              <a:cxnLst/>
              <a:rect l="l" t="t" r="r" b="b"/>
              <a:pathLst>
                <a:path w="1087" h="1857" extrusionOk="0">
                  <a:moveTo>
                    <a:pt x="433" y="1"/>
                  </a:moveTo>
                  <a:cubicBezTo>
                    <a:pt x="217" y="1"/>
                    <a:pt x="0" y="148"/>
                    <a:pt x="0" y="441"/>
                  </a:cubicBezTo>
                  <a:cubicBezTo>
                    <a:pt x="0" y="691"/>
                    <a:pt x="44" y="941"/>
                    <a:pt x="118" y="1175"/>
                  </a:cubicBezTo>
                  <a:cubicBezTo>
                    <a:pt x="162" y="1337"/>
                    <a:pt x="250" y="1484"/>
                    <a:pt x="353" y="1616"/>
                  </a:cubicBezTo>
                  <a:cubicBezTo>
                    <a:pt x="441" y="1733"/>
                    <a:pt x="573" y="1807"/>
                    <a:pt x="720" y="1851"/>
                  </a:cubicBezTo>
                  <a:cubicBezTo>
                    <a:pt x="739" y="1855"/>
                    <a:pt x="759" y="1857"/>
                    <a:pt x="778" y="1857"/>
                  </a:cubicBezTo>
                  <a:cubicBezTo>
                    <a:pt x="831" y="1857"/>
                    <a:pt x="882" y="1843"/>
                    <a:pt x="925" y="1821"/>
                  </a:cubicBezTo>
                  <a:cubicBezTo>
                    <a:pt x="998" y="1777"/>
                    <a:pt x="1043" y="1719"/>
                    <a:pt x="1057" y="1660"/>
                  </a:cubicBezTo>
                  <a:cubicBezTo>
                    <a:pt x="1087" y="1454"/>
                    <a:pt x="1072" y="1249"/>
                    <a:pt x="998" y="1073"/>
                  </a:cubicBezTo>
                  <a:cubicBezTo>
                    <a:pt x="969" y="985"/>
                    <a:pt x="940" y="911"/>
                    <a:pt x="925" y="852"/>
                  </a:cubicBezTo>
                  <a:cubicBezTo>
                    <a:pt x="910" y="794"/>
                    <a:pt x="896" y="720"/>
                    <a:pt x="881" y="662"/>
                  </a:cubicBezTo>
                  <a:cubicBezTo>
                    <a:pt x="881" y="588"/>
                    <a:pt x="881" y="515"/>
                    <a:pt x="866" y="441"/>
                  </a:cubicBezTo>
                  <a:cubicBezTo>
                    <a:pt x="866" y="148"/>
                    <a:pt x="650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5957378" y="3206322"/>
              <a:ext cx="32121" cy="67758"/>
            </a:xfrm>
            <a:custGeom>
              <a:avLst/>
              <a:gdLst/>
              <a:ahLst/>
              <a:cxnLst/>
              <a:rect l="l" t="t" r="r" b="b"/>
              <a:pathLst>
                <a:path w="1014" h="2139" extrusionOk="0">
                  <a:moveTo>
                    <a:pt x="442" y="1"/>
                  </a:moveTo>
                  <a:cubicBezTo>
                    <a:pt x="418" y="1"/>
                    <a:pt x="393" y="3"/>
                    <a:pt x="367" y="6"/>
                  </a:cubicBezTo>
                  <a:cubicBezTo>
                    <a:pt x="162" y="21"/>
                    <a:pt x="0" y="197"/>
                    <a:pt x="0" y="403"/>
                  </a:cubicBezTo>
                  <a:cubicBezTo>
                    <a:pt x="30" y="623"/>
                    <a:pt x="59" y="843"/>
                    <a:pt x="74" y="1063"/>
                  </a:cubicBezTo>
                  <a:cubicBezTo>
                    <a:pt x="103" y="1327"/>
                    <a:pt x="118" y="1577"/>
                    <a:pt x="162" y="1827"/>
                  </a:cubicBezTo>
                  <a:cubicBezTo>
                    <a:pt x="191" y="1929"/>
                    <a:pt x="264" y="2017"/>
                    <a:pt x="367" y="2076"/>
                  </a:cubicBezTo>
                  <a:cubicBezTo>
                    <a:pt x="440" y="2112"/>
                    <a:pt x="512" y="2139"/>
                    <a:pt x="593" y="2139"/>
                  </a:cubicBezTo>
                  <a:cubicBezTo>
                    <a:pt x="610" y="2139"/>
                    <a:pt x="628" y="2137"/>
                    <a:pt x="646" y="2135"/>
                  </a:cubicBezTo>
                  <a:cubicBezTo>
                    <a:pt x="852" y="2106"/>
                    <a:pt x="1013" y="1915"/>
                    <a:pt x="1013" y="1709"/>
                  </a:cubicBezTo>
                  <a:cubicBezTo>
                    <a:pt x="999" y="1460"/>
                    <a:pt x="954" y="1210"/>
                    <a:pt x="925" y="960"/>
                  </a:cubicBezTo>
                  <a:cubicBezTo>
                    <a:pt x="881" y="740"/>
                    <a:pt x="852" y="520"/>
                    <a:pt x="822" y="300"/>
                  </a:cubicBezTo>
                  <a:cubicBezTo>
                    <a:pt x="793" y="197"/>
                    <a:pt x="734" y="109"/>
                    <a:pt x="646" y="50"/>
                  </a:cubicBezTo>
                  <a:cubicBezTo>
                    <a:pt x="580" y="17"/>
                    <a:pt x="514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6023869" y="3110592"/>
              <a:ext cx="33040" cy="63957"/>
            </a:xfrm>
            <a:custGeom>
              <a:avLst/>
              <a:gdLst/>
              <a:ahLst/>
              <a:cxnLst/>
              <a:rect l="l" t="t" r="r" b="b"/>
              <a:pathLst>
                <a:path w="1043" h="2019" extrusionOk="0">
                  <a:moveTo>
                    <a:pt x="430" y="0"/>
                  </a:moveTo>
                  <a:cubicBezTo>
                    <a:pt x="414" y="0"/>
                    <a:pt x="398" y="1"/>
                    <a:pt x="382" y="4"/>
                  </a:cubicBezTo>
                  <a:cubicBezTo>
                    <a:pt x="162" y="33"/>
                    <a:pt x="1" y="224"/>
                    <a:pt x="1" y="430"/>
                  </a:cubicBezTo>
                  <a:cubicBezTo>
                    <a:pt x="30" y="679"/>
                    <a:pt x="59" y="929"/>
                    <a:pt x="89" y="1164"/>
                  </a:cubicBezTo>
                  <a:cubicBezTo>
                    <a:pt x="103" y="1325"/>
                    <a:pt x="118" y="1472"/>
                    <a:pt x="147" y="1619"/>
                  </a:cubicBezTo>
                  <a:cubicBezTo>
                    <a:pt x="191" y="1751"/>
                    <a:pt x="280" y="1868"/>
                    <a:pt x="397" y="1956"/>
                  </a:cubicBezTo>
                  <a:cubicBezTo>
                    <a:pt x="457" y="1993"/>
                    <a:pt x="528" y="2019"/>
                    <a:pt x="600" y="2019"/>
                  </a:cubicBezTo>
                  <a:cubicBezTo>
                    <a:pt x="615" y="2019"/>
                    <a:pt x="631" y="2018"/>
                    <a:pt x="647" y="2015"/>
                  </a:cubicBezTo>
                  <a:cubicBezTo>
                    <a:pt x="735" y="2001"/>
                    <a:pt x="823" y="1956"/>
                    <a:pt x="881" y="1883"/>
                  </a:cubicBezTo>
                  <a:cubicBezTo>
                    <a:pt x="984" y="1780"/>
                    <a:pt x="1028" y="1648"/>
                    <a:pt x="1043" y="1501"/>
                  </a:cubicBezTo>
                  <a:cubicBezTo>
                    <a:pt x="1028" y="1355"/>
                    <a:pt x="999" y="1208"/>
                    <a:pt x="970" y="1061"/>
                  </a:cubicBezTo>
                  <a:cubicBezTo>
                    <a:pt x="940" y="811"/>
                    <a:pt x="896" y="562"/>
                    <a:pt x="867" y="327"/>
                  </a:cubicBezTo>
                  <a:cubicBezTo>
                    <a:pt x="823" y="209"/>
                    <a:pt x="764" y="121"/>
                    <a:pt x="661" y="63"/>
                  </a:cubicBezTo>
                  <a:cubicBezTo>
                    <a:pt x="589" y="26"/>
                    <a:pt x="506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5997355" y="3058483"/>
              <a:ext cx="27021" cy="46661"/>
            </a:xfrm>
            <a:custGeom>
              <a:avLst/>
              <a:gdLst/>
              <a:ahLst/>
              <a:cxnLst/>
              <a:rect l="l" t="t" r="r" b="b"/>
              <a:pathLst>
                <a:path w="853" h="1473" extrusionOk="0">
                  <a:moveTo>
                    <a:pt x="427" y="1"/>
                  </a:moveTo>
                  <a:cubicBezTo>
                    <a:pt x="320" y="1"/>
                    <a:pt x="214" y="41"/>
                    <a:pt x="133" y="122"/>
                  </a:cubicBezTo>
                  <a:cubicBezTo>
                    <a:pt x="45" y="196"/>
                    <a:pt x="1" y="313"/>
                    <a:pt x="1" y="416"/>
                  </a:cubicBezTo>
                  <a:lnTo>
                    <a:pt x="1" y="812"/>
                  </a:lnTo>
                  <a:cubicBezTo>
                    <a:pt x="1" y="900"/>
                    <a:pt x="15" y="1003"/>
                    <a:pt x="30" y="1091"/>
                  </a:cubicBezTo>
                  <a:lnTo>
                    <a:pt x="60" y="1179"/>
                  </a:lnTo>
                  <a:cubicBezTo>
                    <a:pt x="89" y="1282"/>
                    <a:pt x="148" y="1355"/>
                    <a:pt x="236" y="1414"/>
                  </a:cubicBezTo>
                  <a:lnTo>
                    <a:pt x="265" y="1429"/>
                  </a:lnTo>
                  <a:cubicBezTo>
                    <a:pt x="316" y="1458"/>
                    <a:pt x="375" y="1473"/>
                    <a:pt x="434" y="1473"/>
                  </a:cubicBezTo>
                  <a:cubicBezTo>
                    <a:pt x="493" y="1473"/>
                    <a:pt x="551" y="1458"/>
                    <a:pt x="603" y="1429"/>
                  </a:cubicBezTo>
                  <a:lnTo>
                    <a:pt x="632" y="1414"/>
                  </a:lnTo>
                  <a:cubicBezTo>
                    <a:pt x="676" y="1385"/>
                    <a:pt x="705" y="1355"/>
                    <a:pt x="735" y="1311"/>
                  </a:cubicBezTo>
                  <a:cubicBezTo>
                    <a:pt x="764" y="1282"/>
                    <a:pt x="794" y="1223"/>
                    <a:pt x="808" y="1179"/>
                  </a:cubicBezTo>
                  <a:cubicBezTo>
                    <a:pt x="808" y="1150"/>
                    <a:pt x="823" y="1120"/>
                    <a:pt x="823" y="1091"/>
                  </a:cubicBezTo>
                  <a:cubicBezTo>
                    <a:pt x="838" y="1003"/>
                    <a:pt x="852" y="900"/>
                    <a:pt x="852" y="812"/>
                  </a:cubicBezTo>
                  <a:cubicBezTo>
                    <a:pt x="852" y="680"/>
                    <a:pt x="838" y="548"/>
                    <a:pt x="838" y="416"/>
                  </a:cubicBezTo>
                  <a:cubicBezTo>
                    <a:pt x="838" y="313"/>
                    <a:pt x="794" y="196"/>
                    <a:pt x="720" y="122"/>
                  </a:cubicBezTo>
                  <a:cubicBezTo>
                    <a:pt x="639" y="41"/>
                    <a:pt x="533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5813657" y="2867943"/>
              <a:ext cx="27464" cy="41878"/>
            </a:xfrm>
            <a:custGeom>
              <a:avLst/>
              <a:gdLst/>
              <a:ahLst/>
              <a:cxnLst/>
              <a:rect l="l" t="t" r="r" b="b"/>
              <a:pathLst>
                <a:path w="867" h="1322" extrusionOk="0">
                  <a:moveTo>
                    <a:pt x="412" y="1"/>
                  </a:moveTo>
                  <a:cubicBezTo>
                    <a:pt x="309" y="1"/>
                    <a:pt x="192" y="45"/>
                    <a:pt x="118" y="118"/>
                  </a:cubicBezTo>
                  <a:cubicBezTo>
                    <a:pt x="45" y="206"/>
                    <a:pt x="1" y="309"/>
                    <a:pt x="1" y="412"/>
                  </a:cubicBezTo>
                  <a:cubicBezTo>
                    <a:pt x="1" y="514"/>
                    <a:pt x="15" y="602"/>
                    <a:pt x="15" y="705"/>
                  </a:cubicBezTo>
                  <a:cubicBezTo>
                    <a:pt x="15" y="749"/>
                    <a:pt x="30" y="793"/>
                    <a:pt x="30" y="852"/>
                  </a:cubicBezTo>
                  <a:lnTo>
                    <a:pt x="30" y="881"/>
                  </a:lnTo>
                  <a:cubicBezTo>
                    <a:pt x="30" y="955"/>
                    <a:pt x="60" y="1043"/>
                    <a:pt x="104" y="1102"/>
                  </a:cubicBezTo>
                  <a:cubicBezTo>
                    <a:pt x="118" y="1146"/>
                    <a:pt x="162" y="1190"/>
                    <a:pt x="206" y="1219"/>
                  </a:cubicBezTo>
                  <a:cubicBezTo>
                    <a:pt x="221" y="1248"/>
                    <a:pt x="250" y="1263"/>
                    <a:pt x="280" y="1278"/>
                  </a:cubicBezTo>
                  <a:lnTo>
                    <a:pt x="353" y="1322"/>
                  </a:lnTo>
                  <a:lnTo>
                    <a:pt x="500" y="1322"/>
                  </a:lnTo>
                  <a:cubicBezTo>
                    <a:pt x="529" y="1322"/>
                    <a:pt x="573" y="1307"/>
                    <a:pt x="588" y="1292"/>
                  </a:cubicBezTo>
                  <a:cubicBezTo>
                    <a:pt x="632" y="1278"/>
                    <a:pt x="676" y="1248"/>
                    <a:pt x="705" y="1219"/>
                  </a:cubicBezTo>
                  <a:lnTo>
                    <a:pt x="735" y="1190"/>
                  </a:lnTo>
                  <a:cubicBezTo>
                    <a:pt x="764" y="1160"/>
                    <a:pt x="779" y="1131"/>
                    <a:pt x="808" y="1102"/>
                  </a:cubicBezTo>
                  <a:cubicBezTo>
                    <a:pt x="852" y="1014"/>
                    <a:pt x="867" y="940"/>
                    <a:pt x="867" y="852"/>
                  </a:cubicBezTo>
                  <a:cubicBezTo>
                    <a:pt x="867" y="793"/>
                    <a:pt x="867" y="749"/>
                    <a:pt x="852" y="705"/>
                  </a:cubicBezTo>
                  <a:cubicBezTo>
                    <a:pt x="852" y="602"/>
                    <a:pt x="838" y="514"/>
                    <a:pt x="838" y="412"/>
                  </a:cubicBezTo>
                  <a:cubicBezTo>
                    <a:pt x="838" y="368"/>
                    <a:pt x="823" y="309"/>
                    <a:pt x="794" y="250"/>
                  </a:cubicBezTo>
                  <a:cubicBezTo>
                    <a:pt x="779" y="206"/>
                    <a:pt x="750" y="162"/>
                    <a:pt x="705" y="118"/>
                  </a:cubicBezTo>
                  <a:cubicBezTo>
                    <a:pt x="676" y="89"/>
                    <a:pt x="632" y="45"/>
                    <a:pt x="573" y="30"/>
                  </a:cubicBezTo>
                  <a:cubicBezTo>
                    <a:pt x="529" y="15"/>
                    <a:pt x="471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5658342" y="2821440"/>
              <a:ext cx="25152" cy="27464"/>
            </a:xfrm>
            <a:custGeom>
              <a:avLst/>
              <a:gdLst/>
              <a:ahLst/>
              <a:cxnLst/>
              <a:rect l="l" t="t" r="r" b="b"/>
              <a:pathLst>
                <a:path w="794" h="867" extrusionOk="0">
                  <a:moveTo>
                    <a:pt x="367" y="0"/>
                  </a:moveTo>
                  <a:cubicBezTo>
                    <a:pt x="265" y="0"/>
                    <a:pt x="177" y="44"/>
                    <a:pt x="103" y="103"/>
                  </a:cubicBezTo>
                  <a:cubicBezTo>
                    <a:pt x="44" y="177"/>
                    <a:pt x="0" y="279"/>
                    <a:pt x="0" y="367"/>
                  </a:cubicBezTo>
                  <a:cubicBezTo>
                    <a:pt x="0" y="441"/>
                    <a:pt x="15" y="500"/>
                    <a:pt x="44" y="558"/>
                  </a:cubicBezTo>
                  <a:lnTo>
                    <a:pt x="103" y="676"/>
                  </a:lnTo>
                  <a:cubicBezTo>
                    <a:pt x="118" y="720"/>
                    <a:pt x="162" y="749"/>
                    <a:pt x="191" y="779"/>
                  </a:cubicBezTo>
                  <a:cubicBezTo>
                    <a:pt x="235" y="808"/>
                    <a:pt x="279" y="837"/>
                    <a:pt x="323" y="852"/>
                  </a:cubicBezTo>
                  <a:lnTo>
                    <a:pt x="426" y="867"/>
                  </a:lnTo>
                  <a:cubicBezTo>
                    <a:pt x="470" y="867"/>
                    <a:pt x="514" y="852"/>
                    <a:pt x="558" y="837"/>
                  </a:cubicBezTo>
                  <a:cubicBezTo>
                    <a:pt x="588" y="823"/>
                    <a:pt x="617" y="808"/>
                    <a:pt x="646" y="779"/>
                  </a:cubicBezTo>
                  <a:cubicBezTo>
                    <a:pt x="676" y="764"/>
                    <a:pt x="720" y="720"/>
                    <a:pt x="734" y="676"/>
                  </a:cubicBezTo>
                  <a:lnTo>
                    <a:pt x="778" y="588"/>
                  </a:lnTo>
                  <a:cubicBezTo>
                    <a:pt x="793" y="529"/>
                    <a:pt x="793" y="456"/>
                    <a:pt x="778" y="397"/>
                  </a:cubicBezTo>
                  <a:lnTo>
                    <a:pt x="720" y="279"/>
                  </a:lnTo>
                  <a:cubicBezTo>
                    <a:pt x="705" y="206"/>
                    <a:pt x="676" y="147"/>
                    <a:pt x="632" y="103"/>
                  </a:cubicBezTo>
                  <a:lnTo>
                    <a:pt x="558" y="44"/>
                  </a:lnTo>
                  <a:cubicBezTo>
                    <a:pt x="500" y="15"/>
                    <a:pt x="44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7"/>
            <p:cNvSpPr/>
            <p:nvPr/>
          </p:nvSpPr>
          <p:spPr>
            <a:xfrm>
              <a:off x="5703007" y="2975203"/>
              <a:ext cx="39534" cy="63102"/>
            </a:xfrm>
            <a:custGeom>
              <a:avLst/>
              <a:gdLst/>
              <a:ahLst/>
              <a:cxnLst/>
              <a:rect l="l" t="t" r="r" b="b"/>
              <a:pathLst>
                <a:path w="1248" h="1992" extrusionOk="0">
                  <a:moveTo>
                    <a:pt x="508" y="1"/>
                  </a:moveTo>
                  <a:cubicBezTo>
                    <a:pt x="253" y="1"/>
                    <a:pt x="0" y="210"/>
                    <a:pt x="88" y="534"/>
                  </a:cubicBezTo>
                  <a:lnTo>
                    <a:pt x="293" y="1239"/>
                  </a:lnTo>
                  <a:cubicBezTo>
                    <a:pt x="337" y="1386"/>
                    <a:pt x="381" y="1533"/>
                    <a:pt x="455" y="1679"/>
                  </a:cubicBezTo>
                  <a:cubicBezTo>
                    <a:pt x="521" y="1866"/>
                    <a:pt x="709" y="1992"/>
                    <a:pt x="907" y="1992"/>
                  </a:cubicBezTo>
                  <a:cubicBezTo>
                    <a:pt x="928" y="1992"/>
                    <a:pt x="948" y="1990"/>
                    <a:pt x="969" y="1988"/>
                  </a:cubicBezTo>
                  <a:cubicBezTo>
                    <a:pt x="1071" y="1944"/>
                    <a:pt x="1145" y="1885"/>
                    <a:pt x="1189" y="1782"/>
                  </a:cubicBezTo>
                  <a:cubicBezTo>
                    <a:pt x="1233" y="1709"/>
                    <a:pt x="1248" y="1621"/>
                    <a:pt x="1248" y="1533"/>
                  </a:cubicBezTo>
                  <a:cubicBezTo>
                    <a:pt x="1248" y="1489"/>
                    <a:pt x="1248" y="1430"/>
                    <a:pt x="1233" y="1371"/>
                  </a:cubicBezTo>
                  <a:cubicBezTo>
                    <a:pt x="1204" y="1254"/>
                    <a:pt x="1174" y="1136"/>
                    <a:pt x="1130" y="1004"/>
                  </a:cubicBezTo>
                  <a:lnTo>
                    <a:pt x="925" y="314"/>
                  </a:lnTo>
                  <a:cubicBezTo>
                    <a:pt x="854" y="95"/>
                    <a:pt x="681" y="1"/>
                    <a:pt x="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5922501" y="2591208"/>
              <a:ext cx="26514" cy="45362"/>
            </a:xfrm>
            <a:custGeom>
              <a:avLst/>
              <a:gdLst/>
              <a:ahLst/>
              <a:cxnLst/>
              <a:rect l="l" t="t" r="r" b="b"/>
              <a:pathLst>
                <a:path w="837" h="1432" extrusionOk="0">
                  <a:moveTo>
                    <a:pt x="388" y="1"/>
                  </a:moveTo>
                  <a:cubicBezTo>
                    <a:pt x="352" y="1"/>
                    <a:pt x="315" y="6"/>
                    <a:pt x="279" y="16"/>
                  </a:cubicBezTo>
                  <a:cubicBezTo>
                    <a:pt x="191" y="31"/>
                    <a:pt x="103" y="104"/>
                    <a:pt x="59" y="192"/>
                  </a:cubicBezTo>
                  <a:lnTo>
                    <a:pt x="15" y="280"/>
                  </a:lnTo>
                  <a:cubicBezTo>
                    <a:pt x="0" y="354"/>
                    <a:pt x="0" y="412"/>
                    <a:pt x="15" y="486"/>
                  </a:cubicBezTo>
                  <a:cubicBezTo>
                    <a:pt x="44" y="618"/>
                    <a:pt x="59" y="735"/>
                    <a:pt x="74" y="868"/>
                  </a:cubicBezTo>
                  <a:cubicBezTo>
                    <a:pt x="74" y="897"/>
                    <a:pt x="74" y="926"/>
                    <a:pt x="88" y="956"/>
                  </a:cubicBezTo>
                  <a:cubicBezTo>
                    <a:pt x="103" y="1014"/>
                    <a:pt x="118" y="1073"/>
                    <a:pt x="147" y="1132"/>
                  </a:cubicBezTo>
                  <a:cubicBezTo>
                    <a:pt x="176" y="1191"/>
                    <a:pt x="206" y="1235"/>
                    <a:pt x="250" y="1293"/>
                  </a:cubicBezTo>
                  <a:cubicBezTo>
                    <a:pt x="279" y="1323"/>
                    <a:pt x="308" y="1367"/>
                    <a:pt x="352" y="1396"/>
                  </a:cubicBezTo>
                  <a:cubicBezTo>
                    <a:pt x="395" y="1418"/>
                    <a:pt x="438" y="1431"/>
                    <a:pt x="481" y="1431"/>
                  </a:cubicBezTo>
                  <a:cubicBezTo>
                    <a:pt x="497" y="1431"/>
                    <a:pt x="513" y="1429"/>
                    <a:pt x="529" y="1425"/>
                  </a:cubicBezTo>
                  <a:cubicBezTo>
                    <a:pt x="587" y="1425"/>
                    <a:pt x="631" y="1396"/>
                    <a:pt x="675" y="1367"/>
                  </a:cubicBezTo>
                  <a:cubicBezTo>
                    <a:pt x="720" y="1323"/>
                    <a:pt x="749" y="1279"/>
                    <a:pt x="778" y="1220"/>
                  </a:cubicBezTo>
                  <a:cubicBezTo>
                    <a:pt x="793" y="1161"/>
                    <a:pt x="808" y="1102"/>
                    <a:pt x="822" y="1044"/>
                  </a:cubicBezTo>
                  <a:cubicBezTo>
                    <a:pt x="822" y="1014"/>
                    <a:pt x="837" y="970"/>
                    <a:pt x="837" y="941"/>
                  </a:cubicBezTo>
                  <a:lnTo>
                    <a:pt x="822" y="824"/>
                  </a:lnTo>
                  <a:lnTo>
                    <a:pt x="822" y="780"/>
                  </a:lnTo>
                  <a:lnTo>
                    <a:pt x="808" y="677"/>
                  </a:lnTo>
                  <a:lnTo>
                    <a:pt x="749" y="295"/>
                  </a:lnTo>
                  <a:cubicBezTo>
                    <a:pt x="734" y="192"/>
                    <a:pt x="661" y="104"/>
                    <a:pt x="573" y="45"/>
                  </a:cubicBezTo>
                  <a:cubicBezTo>
                    <a:pt x="516" y="17"/>
                    <a:pt x="453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5433717" y="2157511"/>
              <a:ext cx="27464" cy="52680"/>
            </a:xfrm>
            <a:custGeom>
              <a:avLst/>
              <a:gdLst/>
              <a:ahLst/>
              <a:cxnLst/>
              <a:rect l="l" t="t" r="r" b="b"/>
              <a:pathLst>
                <a:path w="867" h="1663" extrusionOk="0">
                  <a:moveTo>
                    <a:pt x="462" y="1"/>
                  </a:moveTo>
                  <a:cubicBezTo>
                    <a:pt x="297" y="1"/>
                    <a:pt x="139" y="110"/>
                    <a:pt x="89" y="274"/>
                  </a:cubicBezTo>
                  <a:cubicBezTo>
                    <a:pt x="30" y="480"/>
                    <a:pt x="15" y="671"/>
                    <a:pt x="15" y="876"/>
                  </a:cubicBezTo>
                  <a:cubicBezTo>
                    <a:pt x="0" y="964"/>
                    <a:pt x="15" y="1052"/>
                    <a:pt x="15" y="1140"/>
                  </a:cubicBezTo>
                  <a:cubicBezTo>
                    <a:pt x="30" y="1214"/>
                    <a:pt x="45" y="1287"/>
                    <a:pt x="59" y="1361"/>
                  </a:cubicBezTo>
                  <a:cubicBezTo>
                    <a:pt x="74" y="1405"/>
                    <a:pt x="103" y="1434"/>
                    <a:pt x="118" y="1478"/>
                  </a:cubicBezTo>
                  <a:cubicBezTo>
                    <a:pt x="147" y="1537"/>
                    <a:pt x="206" y="1581"/>
                    <a:pt x="265" y="1610"/>
                  </a:cubicBezTo>
                  <a:cubicBezTo>
                    <a:pt x="314" y="1649"/>
                    <a:pt x="369" y="1662"/>
                    <a:pt x="427" y="1662"/>
                  </a:cubicBezTo>
                  <a:cubicBezTo>
                    <a:pt x="456" y="1662"/>
                    <a:pt x="485" y="1659"/>
                    <a:pt x="514" y="1654"/>
                  </a:cubicBezTo>
                  <a:cubicBezTo>
                    <a:pt x="588" y="1625"/>
                    <a:pt x="661" y="1566"/>
                    <a:pt x="705" y="1507"/>
                  </a:cubicBezTo>
                  <a:cubicBezTo>
                    <a:pt x="823" y="1346"/>
                    <a:pt x="779" y="1170"/>
                    <a:pt x="764" y="994"/>
                  </a:cubicBezTo>
                  <a:cubicBezTo>
                    <a:pt x="764" y="876"/>
                    <a:pt x="764" y="773"/>
                    <a:pt x="779" y="656"/>
                  </a:cubicBezTo>
                  <a:cubicBezTo>
                    <a:pt x="779" y="597"/>
                    <a:pt x="793" y="538"/>
                    <a:pt x="808" y="480"/>
                  </a:cubicBezTo>
                  <a:cubicBezTo>
                    <a:pt x="867" y="274"/>
                    <a:pt x="749" y="69"/>
                    <a:pt x="544" y="10"/>
                  </a:cubicBezTo>
                  <a:cubicBezTo>
                    <a:pt x="517" y="4"/>
                    <a:pt x="48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5404890" y="2210793"/>
              <a:ext cx="27464" cy="53408"/>
            </a:xfrm>
            <a:custGeom>
              <a:avLst/>
              <a:gdLst/>
              <a:ahLst/>
              <a:cxnLst/>
              <a:rect l="l" t="t" r="r" b="b"/>
              <a:pathLst>
                <a:path w="867" h="1686" extrusionOk="0">
                  <a:moveTo>
                    <a:pt x="460" y="1"/>
                  </a:moveTo>
                  <a:cubicBezTo>
                    <a:pt x="399" y="1"/>
                    <a:pt x="336" y="17"/>
                    <a:pt x="279" y="46"/>
                  </a:cubicBezTo>
                  <a:cubicBezTo>
                    <a:pt x="191" y="104"/>
                    <a:pt x="132" y="178"/>
                    <a:pt x="103" y="280"/>
                  </a:cubicBezTo>
                  <a:cubicBezTo>
                    <a:pt x="30" y="486"/>
                    <a:pt x="0" y="706"/>
                    <a:pt x="30" y="926"/>
                  </a:cubicBezTo>
                  <a:cubicBezTo>
                    <a:pt x="30" y="1044"/>
                    <a:pt x="59" y="1161"/>
                    <a:pt x="88" y="1279"/>
                  </a:cubicBezTo>
                  <a:cubicBezTo>
                    <a:pt x="118" y="1352"/>
                    <a:pt x="147" y="1411"/>
                    <a:pt x="191" y="1484"/>
                  </a:cubicBezTo>
                  <a:cubicBezTo>
                    <a:pt x="250" y="1572"/>
                    <a:pt x="353" y="1646"/>
                    <a:pt x="470" y="1675"/>
                  </a:cubicBezTo>
                  <a:cubicBezTo>
                    <a:pt x="493" y="1682"/>
                    <a:pt x="517" y="1685"/>
                    <a:pt x="542" y="1685"/>
                  </a:cubicBezTo>
                  <a:cubicBezTo>
                    <a:pt x="669" y="1685"/>
                    <a:pt x="800" y="1593"/>
                    <a:pt x="837" y="1470"/>
                  </a:cubicBezTo>
                  <a:cubicBezTo>
                    <a:pt x="852" y="1411"/>
                    <a:pt x="866" y="1352"/>
                    <a:pt x="866" y="1293"/>
                  </a:cubicBezTo>
                  <a:cubicBezTo>
                    <a:pt x="852" y="1220"/>
                    <a:pt x="837" y="1161"/>
                    <a:pt x="822" y="1088"/>
                  </a:cubicBezTo>
                  <a:cubicBezTo>
                    <a:pt x="793" y="1029"/>
                    <a:pt x="778" y="970"/>
                    <a:pt x="778" y="912"/>
                  </a:cubicBezTo>
                  <a:cubicBezTo>
                    <a:pt x="764" y="824"/>
                    <a:pt x="764" y="750"/>
                    <a:pt x="778" y="662"/>
                  </a:cubicBezTo>
                  <a:cubicBezTo>
                    <a:pt x="793" y="603"/>
                    <a:pt x="808" y="530"/>
                    <a:pt x="822" y="471"/>
                  </a:cubicBezTo>
                  <a:cubicBezTo>
                    <a:pt x="852" y="369"/>
                    <a:pt x="837" y="266"/>
                    <a:pt x="778" y="178"/>
                  </a:cubicBezTo>
                  <a:cubicBezTo>
                    <a:pt x="734" y="104"/>
                    <a:pt x="661" y="46"/>
                    <a:pt x="558" y="16"/>
                  </a:cubicBezTo>
                  <a:cubicBezTo>
                    <a:pt x="527" y="6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5606739" y="2084463"/>
              <a:ext cx="29777" cy="54010"/>
            </a:xfrm>
            <a:custGeom>
              <a:avLst/>
              <a:gdLst/>
              <a:ahLst/>
              <a:cxnLst/>
              <a:rect l="l" t="t" r="r" b="b"/>
              <a:pathLst>
                <a:path w="940" h="1705" extrusionOk="0">
                  <a:moveTo>
                    <a:pt x="415" y="0"/>
                  </a:moveTo>
                  <a:cubicBezTo>
                    <a:pt x="176" y="0"/>
                    <a:pt x="0" y="271"/>
                    <a:pt x="132" y="495"/>
                  </a:cubicBezTo>
                  <a:cubicBezTo>
                    <a:pt x="132" y="510"/>
                    <a:pt x="132" y="525"/>
                    <a:pt x="132" y="525"/>
                  </a:cubicBezTo>
                  <a:cubicBezTo>
                    <a:pt x="205" y="686"/>
                    <a:pt x="249" y="833"/>
                    <a:pt x="264" y="995"/>
                  </a:cubicBezTo>
                  <a:cubicBezTo>
                    <a:pt x="264" y="1052"/>
                    <a:pt x="273" y="1100"/>
                    <a:pt x="284" y="1154"/>
                  </a:cubicBezTo>
                  <a:lnTo>
                    <a:pt x="284" y="1154"/>
                  </a:lnTo>
                  <a:cubicBezTo>
                    <a:pt x="293" y="1243"/>
                    <a:pt x="293" y="1331"/>
                    <a:pt x="293" y="1420"/>
                  </a:cubicBezTo>
                  <a:cubicBezTo>
                    <a:pt x="293" y="1567"/>
                    <a:pt x="411" y="1685"/>
                    <a:pt x="558" y="1699"/>
                  </a:cubicBezTo>
                  <a:cubicBezTo>
                    <a:pt x="577" y="1703"/>
                    <a:pt x="595" y="1705"/>
                    <a:pt x="614" y="1705"/>
                  </a:cubicBezTo>
                  <a:cubicBezTo>
                    <a:pt x="737" y="1705"/>
                    <a:pt x="842" y="1622"/>
                    <a:pt x="881" y="1494"/>
                  </a:cubicBezTo>
                  <a:cubicBezTo>
                    <a:pt x="895" y="1376"/>
                    <a:pt x="925" y="1259"/>
                    <a:pt x="925" y="1141"/>
                  </a:cubicBezTo>
                  <a:cubicBezTo>
                    <a:pt x="939" y="1024"/>
                    <a:pt x="925" y="892"/>
                    <a:pt x="910" y="774"/>
                  </a:cubicBezTo>
                  <a:cubicBezTo>
                    <a:pt x="866" y="569"/>
                    <a:pt x="793" y="349"/>
                    <a:pt x="704" y="158"/>
                  </a:cubicBezTo>
                  <a:cubicBezTo>
                    <a:pt x="660" y="84"/>
                    <a:pt x="587" y="26"/>
                    <a:pt x="499" y="11"/>
                  </a:cubicBezTo>
                  <a:cubicBezTo>
                    <a:pt x="470" y="4"/>
                    <a:pt x="442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5722996" y="2078286"/>
              <a:ext cx="25120" cy="42480"/>
            </a:xfrm>
            <a:custGeom>
              <a:avLst/>
              <a:gdLst/>
              <a:ahLst/>
              <a:cxnLst/>
              <a:rect l="l" t="t" r="r" b="b"/>
              <a:pathLst>
                <a:path w="793" h="1341" extrusionOk="0">
                  <a:moveTo>
                    <a:pt x="382" y="0"/>
                  </a:moveTo>
                  <a:cubicBezTo>
                    <a:pt x="279" y="0"/>
                    <a:pt x="191" y="45"/>
                    <a:pt x="117" y="103"/>
                  </a:cubicBezTo>
                  <a:cubicBezTo>
                    <a:pt x="44" y="177"/>
                    <a:pt x="0" y="265"/>
                    <a:pt x="15" y="368"/>
                  </a:cubicBezTo>
                  <a:cubicBezTo>
                    <a:pt x="15" y="529"/>
                    <a:pt x="44" y="690"/>
                    <a:pt x="73" y="852"/>
                  </a:cubicBezTo>
                  <a:lnTo>
                    <a:pt x="103" y="940"/>
                  </a:lnTo>
                  <a:cubicBezTo>
                    <a:pt x="117" y="999"/>
                    <a:pt x="132" y="1043"/>
                    <a:pt x="162" y="1102"/>
                  </a:cubicBezTo>
                  <a:cubicBezTo>
                    <a:pt x="206" y="1160"/>
                    <a:pt x="250" y="1234"/>
                    <a:pt x="308" y="1278"/>
                  </a:cubicBezTo>
                  <a:cubicBezTo>
                    <a:pt x="357" y="1314"/>
                    <a:pt x="405" y="1340"/>
                    <a:pt x="461" y="1340"/>
                  </a:cubicBezTo>
                  <a:cubicBezTo>
                    <a:pt x="474" y="1340"/>
                    <a:pt x="486" y="1339"/>
                    <a:pt x="499" y="1336"/>
                  </a:cubicBezTo>
                  <a:cubicBezTo>
                    <a:pt x="558" y="1336"/>
                    <a:pt x="617" y="1292"/>
                    <a:pt x="661" y="1234"/>
                  </a:cubicBezTo>
                  <a:cubicBezTo>
                    <a:pt x="705" y="1175"/>
                    <a:pt x="734" y="1102"/>
                    <a:pt x="749" y="1028"/>
                  </a:cubicBezTo>
                  <a:cubicBezTo>
                    <a:pt x="778" y="940"/>
                    <a:pt x="793" y="852"/>
                    <a:pt x="778" y="764"/>
                  </a:cubicBezTo>
                  <a:cubicBezTo>
                    <a:pt x="778" y="632"/>
                    <a:pt x="763" y="500"/>
                    <a:pt x="749" y="368"/>
                  </a:cubicBezTo>
                  <a:cubicBezTo>
                    <a:pt x="749" y="323"/>
                    <a:pt x="734" y="265"/>
                    <a:pt x="705" y="235"/>
                  </a:cubicBezTo>
                  <a:cubicBezTo>
                    <a:pt x="705" y="177"/>
                    <a:pt x="675" y="147"/>
                    <a:pt x="631" y="103"/>
                  </a:cubicBezTo>
                  <a:cubicBezTo>
                    <a:pt x="573" y="45"/>
                    <a:pt x="470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5800637" y="2168947"/>
              <a:ext cx="36778" cy="64907"/>
            </a:xfrm>
            <a:custGeom>
              <a:avLst/>
              <a:gdLst/>
              <a:ahLst/>
              <a:cxnLst/>
              <a:rect l="l" t="t" r="r" b="b"/>
              <a:pathLst>
                <a:path w="1161" h="2049" extrusionOk="0">
                  <a:moveTo>
                    <a:pt x="681" y="1"/>
                  </a:moveTo>
                  <a:cubicBezTo>
                    <a:pt x="410" y="1"/>
                    <a:pt x="127" y="237"/>
                    <a:pt x="250" y="588"/>
                  </a:cubicBezTo>
                  <a:cubicBezTo>
                    <a:pt x="265" y="618"/>
                    <a:pt x="265" y="647"/>
                    <a:pt x="265" y="677"/>
                  </a:cubicBezTo>
                  <a:cubicBezTo>
                    <a:pt x="280" y="765"/>
                    <a:pt x="280" y="853"/>
                    <a:pt x="265" y="926"/>
                  </a:cubicBezTo>
                  <a:cubicBezTo>
                    <a:pt x="250" y="1044"/>
                    <a:pt x="221" y="1161"/>
                    <a:pt x="177" y="1278"/>
                  </a:cubicBezTo>
                  <a:cubicBezTo>
                    <a:pt x="148" y="1352"/>
                    <a:pt x="104" y="1411"/>
                    <a:pt x="59" y="1469"/>
                  </a:cubicBezTo>
                  <a:cubicBezTo>
                    <a:pt x="15" y="1557"/>
                    <a:pt x="1" y="1660"/>
                    <a:pt x="30" y="1763"/>
                  </a:cubicBezTo>
                  <a:cubicBezTo>
                    <a:pt x="45" y="1836"/>
                    <a:pt x="89" y="1910"/>
                    <a:pt x="162" y="1968"/>
                  </a:cubicBezTo>
                  <a:cubicBezTo>
                    <a:pt x="229" y="2022"/>
                    <a:pt x="311" y="2048"/>
                    <a:pt x="394" y="2048"/>
                  </a:cubicBezTo>
                  <a:cubicBezTo>
                    <a:pt x="492" y="2048"/>
                    <a:pt x="589" y="2011"/>
                    <a:pt x="661" y="1939"/>
                  </a:cubicBezTo>
                  <a:cubicBezTo>
                    <a:pt x="867" y="1734"/>
                    <a:pt x="1014" y="1484"/>
                    <a:pt x="1087" y="1220"/>
                  </a:cubicBezTo>
                  <a:cubicBezTo>
                    <a:pt x="1161" y="926"/>
                    <a:pt x="1161" y="633"/>
                    <a:pt x="1087" y="354"/>
                  </a:cubicBezTo>
                  <a:cubicBezTo>
                    <a:pt x="1040" y="106"/>
                    <a:pt x="863" y="1"/>
                    <a:pt x="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3_1_2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8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18"/>
          <p:cNvSpPr txBox="1">
            <a:spLocks noGrp="1"/>
          </p:cNvSpPr>
          <p:nvPr>
            <p:ph type="title" idx="2"/>
          </p:nvPr>
        </p:nvSpPr>
        <p:spPr>
          <a:xfrm>
            <a:off x="1030178" y="249180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680" name="Google Shape;680;p18"/>
          <p:cNvSpPr txBox="1">
            <a:spLocks noGrp="1"/>
          </p:cNvSpPr>
          <p:nvPr>
            <p:ph type="title" idx="3"/>
          </p:nvPr>
        </p:nvSpPr>
        <p:spPr>
          <a:xfrm>
            <a:off x="3398553" y="249180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681" name="Google Shape;681;p18"/>
          <p:cNvSpPr txBox="1">
            <a:spLocks noGrp="1"/>
          </p:cNvSpPr>
          <p:nvPr>
            <p:ph type="title" idx="4"/>
          </p:nvPr>
        </p:nvSpPr>
        <p:spPr>
          <a:xfrm>
            <a:off x="5766928" y="249180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682" name="Google Shape;682;p18"/>
          <p:cNvSpPr txBox="1">
            <a:spLocks noGrp="1"/>
          </p:cNvSpPr>
          <p:nvPr>
            <p:ph type="title" idx="5"/>
          </p:nvPr>
        </p:nvSpPr>
        <p:spPr>
          <a:xfrm>
            <a:off x="1030178" y="426345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683" name="Google Shape;683;p18"/>
          <p:cNvSpPr txBox="1">
            <a:spLocks noGrp="1"/>
          </p:cNvSpPr>
          <p:nvPr>
            <p:ph type="title" idx="6"/>
          </p:nvPr>
        </p:nvSpPr>
        <p:spPr>
          <a:xfrm>
            <a:off x="3398553" y="426345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684" name="Google Shape;684;p18"/>
          <p:cNvSpPr txBox="1">
            <a:spLocks noGrp="1"/>
          </p:cNvSpPr>
          <p:nvPr>
            <p:ph type="title" idx="7"/>
          </p:nvPr>
        </p:nvSpPr>
        <p:spPr>
          <a:xfrm>
            <a:off x="5766928" y="426345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685" name="Google Shape;685;p18"/>
          <p:cNvSpPr/>
          <p:nvPr/>
        </p:nvSpPr>
        <p:spPr>
          <a:xfrm rot="6757670">
            <a:off x="-765349" y="1660785"/>
            <a:ext cx="1934855" cy="2469332"/>
          </a:xfrm>
          <a:custGeom>
            <a:avLst/>
            <a:gdLst/>
            <a:ahLst/>
            <a:cxnLst/>
            <a:rect l="l" t="t" r="r" b="b"/>
            <a:pathLst>
              <a:path w="17269" h="24242" extrusionOk="0">
                <a:moveTo>
                  <a:pt x="14337" y="1"/>
                </a:moveTo>
                <a:cubicBezTo>
                  <a:pt x="14061" y="1"/>
                  <a:pt x="13760" y="88"/>
                  <a:pt x="13434" y="279"/>
                </a:cubicBezTo>
                <a:cubicBezTo>
                  <a:pt x="13434" y="279"/>
                  <a:pt x="2071" y="5432"/>
                  <a:pt x="1043" y="9043"/>
                </a:cubicBezTo>
                <a:cubicBezTo>
                  <a:pt x="1" y="12655"/>
                  <a:pt x="265" y="13183"/>
                  <a:pt x="265" y="17822"/>
                </a:cubicBezTo>
                <a:cubicBezTo>
                  <a:pt x="265" y="21780"/>
                  <a:pt x="2145" y="24242"/>
                  <a:pt x="3819" y="24242"/>
                </a:cubicBezTo>
                <a:cubicBezTo>
                  <a:pt x="4107" y="24242"/>
                  <a:pt x="4389" y="24169"/>
                  <a:pt x="4655" y="24018"/>
                </a:cubicBezTo>
                <a:cubicBezTo>
                  <a:pt x="6460" y="22990"/>
                  <a:pt x="8780" y="21184"/>
                  <a:pt x="11878" y="17044"/>
                </a:cubicBezTo>
                <a:cubicBezTo>
                  <a:pt x="14975" y="12904"/>
                  <a:pt x="16781" y="11113"/>
                  <a:pt x="17045" y="8530"/>
                </a:cubicBezTo>
                <a:cubicBezTo>
                  <a:pt x="17269" y="6219"/>
                  <a:pt x="16670" y="1"/>
                  <a:pt x="143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6" name="Google Shape;686;p18"/>
          <p:cNvGrpSpPr/>
          <p:nvPr/>
        </p:nvGrpSpPr>
        <p:grpSpPr>
          <a:xfrm>
            <a:off x="7364424" y="1781582"/>
            <a:ext cx="3029823" cy="3965468"/>
            <a:chOff x="7364424" y="1781582"/>
            <a:chExt cx="3029823" cy="3965468"/>
          </a:xfrm>
        </p:grpSpPr>
        <p:sp>
          <p:nvSpPr>
            <p:cNvPr id="687" name="Google Shape;687;p18"/>
            <p:cNvSpPr/>
            <p:nvPr/>
          </p:nvSpPr>
          <p:spPr>
            <a:xfrm rot="-7347833" flipH="1">
              <a:off x="7925500" y="3576973"/>
              <a:ext cx="2379636" cy="1517719"/>
            </a:xfrm>
            <a:custGeom>
              <a:avLst/>
              <a:gdLst/>
              <a:ahLst/>
              <a:cxnLst/>
              <a:rect l="l" t="t" r="r" b="b"/>
              <a:pathLst>
                <a:path w="56537" h="36059" extrusionOk="0">
                  <a:moveTo>
                    <a:pt x="28390" y="0"/>
                  </a:moveTo>
                  <a:cubicBezTo>
                    <a:pt x="25962" y="0"/>
                    <a:pt x="24112" y="332"/>
                    <a:pt x="19629" y="659"/>
                  </a:cubicBezTo>
                  <a:cubicBezTo>
                    <a:pt x="12567" y="1187"/>
                    <a:pt x="5755" y="6413"/>
                    <a:pt x="2878" y="8513"/>
                  </a:cubicBezTo>
                  <a:cubicBezTo>
                    <a:pt x="0" y="10612"/>
                    <a:pt x="4184" y="12433"/>
                    <a:pt x="5242" y="16631"/>
                  </a:cubicBezTo>
                  <a:cubicBezTo>
                    <a:pt x="6284" y="20815"/>
                    <a:pt x="7590" y="25777"/>
                    <a:pt x="13081" y="32061"/>
                  </a:cubicBezTo>
                  <a:cubicBezTo>
                    <a:pt x="15968" y="35355"/>
                    <a:pt x="17700" y="36059"/>
                    <a:pt x="19260" y="36059"/>
                  </a:cubicBezTo>
                  <a:cubicBezTo>
                    <a:pt x="20423" y="36059"/>
                    <a:pt x="21490" y="35668"/>
                    <a:pt x="22867" y="35668"/>
                  </a:cubicBezTo>
                  <a:cubicBezTo>
                    <a:pt x="23167" y="35668"/>
                    <a:pt x="23480" y="35686"/>
                    <a:pt x="23813" y="35731"/>
                  </a:cubicBezTo>
                  <a:cubicBezTo>
                    <a:pt x="24264" y="35792"/>
                    <a:pt x="24730" y="35821"/>
                    <a:pt x="25210" y="35821"/>
                  </a:cubicBezTo>
                  <a:cubicBezTo>
                    <a:pt x="28914" y="35821"/>
                    <a:pt x="33504" y="34064"/>
                    <a:pt x="39522" y="31283"/>
                  </a:cubicBezTo>
                  <a:cubicBezTo>
                    <a:pt x="46319" y="28141"/>
                    <a:pt x="56008" y="19509"/>
                    <a:pt x="56008" y="19509"/>
                  </a:cubicBezTo>
                  <a:cubicBezTo>
                    <a:pt x="56537" y="17674"/>
                    <a:pt x="54702" y="6413"/>
                    <a:pt x="54702" y="6413"/>
                  </a:cubicBezTo>
                  <a:lnTo>
                    <a:pt x="46319" y="1716"/>
                  </a:lnTo>
                  <a:cubicBezTo>
                    <a:pt x="46319" y="1716"/>
                    <a:pt x="40300" y="1187"/>
                    <a:pt x="33767" y="394"/>
                  </a:cubicBezTo>
                  <a:cubicBezTo>
                    <a:pt x="31376" y="110"/>
                    <a:pt x="29787" y="0"/>
                    <a:pt x="283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8" name="Google Shape;688;p18"/>
            <p:cNvGrpSpPr/>
            <p:nvPr/>
          </p:nvGrpSpPr>
          <p:grpSpPr>
            <a:xfrm>
              <a:off x="7364424" y="1781582"/>
              <a:ext cx="2308708" cy="2421877"/>
              <a:chOff x="7364424" y="1781582"/>
              <a:chExt cx="2308708" cy="2421877"/>
            </a:xfrm>
          </p:grpSpPr>
          <p:sp>
            <p:nvSpPr>
              <p:cNvPr id="689" name="Google Shape;689;p18"/>
              <p:cNvSpPr/>
              <p:nvPr/>
            </p:nvSpPr>
            <p:spPr>
              <a:xfrm rot="-8795302" flipH="1">
                <a:off x="8023333" y="1974136"/>
                <a:ext cx="1248886" cy="1830965"/>
              </a:xfrm>
              <a:custGeom>
                <a:avLst/>
                <a:gdLst/>
                <a:ahLst/>
                <a:cxnLst/>
                <a:rect l="l" t="t" r="r" b="b"/>
                <a:pathLst>
                  <a:path w="29671" h="43500" extrusionOk="0">
                    <a:moveTo>
                      <a:pt x="26412" y="0"/>
                    </a:moveTo>
                    <a:cubicBezTo>
                      <a:pt x="26412" y="0"/>
                      <a:pt x="26059" y="1292"/>
                      <a:pt x="26059" y="1630"/>
                    </a:cubicBezTo>
                    <a:cubicBezTo>
                      <a:pt x="26059" y="1982"/>
                      <a:pt x="25120" y="6166"/>
                      <a:pt x="25120" y="6166"/>
                    </a:cubicBezTo>
                    <a:cubicBezTo>
                      <a:pt x="25120" y="6166"/>
                      <a:pt x="24430" y="6974"/>
                      <a:pt x="23725" y="7913"/>
                    </a:cubicBezTo>
                    <a:cubicBezTo>
                      <a:pt x="23343" y="8427"/>
                      <a:pt x="22991" y="8970"/>
                      <a:pt x="22683" y="9543"/>
                    </a:cubicBezTo>
                    <a:cubicBezTo>
                      <a:pt x="22683" y="9543"/>
                      <a:pt x="22634" y="9304"/>
                      <a:pt x="22539" y="9304"/>
                    </a:cubicBezTo>
                    <a:cubicBezTo>
                      <a:pt x="22424" y="9304"/>
                      <a:pt x="22241" y="9650"/>
                      <a:pt x="21993" y="11173"/>
                    </a:cubicBezTo>
                    <a:cubicBezTo>
                      <a:pt x="21523" y="13962"/>
                      <a:pt x="21171" y="15709"/>
                      <a:pt x="20936" y="16281"/>
                    </a:cubicBezTo>
                    <a:cubicBezTo>
                      <a:pt x="20437" y="17368"/>
                      <a:pt x="19820" y="18381"/>
                      <a:pt x="19071" y="19306"/>
                    </a:cubicBezTo>
                    <a:cubicBezTo>
                      <a:pt x="18381" y="20128"/>
                      <a:pt x="18499" y="19071"/>
                      <a:pt x="17456" y="20935"/>
                    </a:cubicBezTo>
                    <a:cubicBezTo>
                      <a:pt x="16399" y="22800"/>
                      <a:pt x="12803" y="23725"/>
                      <a:pt x="12098" y="25237"/>
                    </a:cubicBezTo>
                    <a:cubicBezTo>
                      <a:pt x="11584" y="26279"/>
                      <a:pt x="10967" y="27248"/>
                      <a:pt x="10233" y="28158"/>
                    </a:cubicBezTo>
                    <a:cubicBezTo>
                      <a:pt x="10233" y="28158"/>
                      <a:pt x="6989" y="30125"/>
                      <a:pt x="6637" y="30478"/>
                    </a:cubicBezTo>
                    <a:cubicBezTo>
                      <a:pt x="6284" y="30830"/>
                      <a:pt x="4772" y="32225"/>
                      <a:pt x="4772" y="32225"/>
                    </a:cubicBezTo>
                    <a:lnTo>
                      <a:pt x="3965" y="33737"/>
                    </a:lnTo>
                    <a:lnTo>
                      <a:pt x="2673" y="35822"/>
                    </a:lnTo>
                    <a:lnTo>
                      <a:pt x="353" y="41063"/>
                    </a:lnTo>
                    <a:lnTo>
                      <a:pt x="1" y="43500"/>
                    </a:lnTo>
                    <a:lnTo>
                      <a:pt x="1630" y="42810"/>
                    </a:lnTo>
                    <a:cubicBezTo>
                      <a:pt x="1630" y="42810"/>
                      <a:pt x="2908" y="40710"/>
                      <a:pt x="3377" y="40020"/>
                    </a:cubicBezTo>
                    <a:cubicBezTo>
                      <a:pt x="3832" y="39316"/>
                      <a:pt x="6637" y="35704"/>
                      <a:pt x="6637" y="35704"/>
                    </a:cubicBezTo>
                    <a:cubicBezTo>
                      <a:pt x="6637" y="35704"/>
                      <a:pt x="8956" y="32930"/>
                      <a:pt x="10013" y="32342"/>
                    </a:cubicBezTo>
                    <a:cubicBezTo>
                      <a:pt x="11055" y="31740"/>
                      <a:pt x="11863" y="31403"/>
                      <a:pt x="11863" y="31403"/>
                    </a:cubicBezTo>
                    <a:cubicBezTo>
                      <a:pt x="11863" y="31403"/>
                      <a:pt x="12074" y="31543"/>
                      <a:pt x="12379" y="31543"/>
                    </a:cubicBezTo>
                    <a:cubicBezTo>
                      <a:pt x="12757" y="31543"/>
                      <a:pt x="13280" y="31327"/>
                      <a:pt x="13727" y="30360"/>
                    </a:cubicBezTo>
                    <a:cubicBezTo>
                      <a:pt x="14197" y="29347"/>
                      <a:pt x="14740" y="28378"/>
                      <a:pt x="15357" y="27454"/>
                    </a:cubicBezTo>
                    <a:cubicBezTo>
                      <a:pt x="15357" y="27454"/>
                      <a:pt x="17104" y="25707"/>
                      <a:pt x="19306" y="23035"/>
                    </a:cubicBezTo>
                    <a:cubicBezTo>
                      <a:pt x="21523" y="20363"/>
                      <a:pt x="21758" y="20010"/>
                      <a:pt x="22096" y="19541"/>
                    </a:cubicBezTo>
                    <a:cubicBezTo>
                      <a:pt x="22448" y="19086"/>
                      <a:pt x="22918" y="18263"/>
                      <a:pt x="22918" y="18263"/>
                    </a:cubicBezTo>
                    <a:lnTo>
                      <a:pt x="23740" y="16281"/>
                    </a:lnTo>
                    <a:lnTo>
                      <a:pt x="24430" y="14079"/>
                    </a:lnTo>
                    <a:cubicBezTo>
                      <a:pt x="24430" y="14079"/>
                      <a:pt x="24547" y="11055"/>
                      <a:pt x="26412" y="9308"/>
                    </a:cubicBezTo>
                    <a:cubicBezTo>
                      <a:pt x="28276" y="7561"/>
                      <a:pt x="29201" y="6519"/>
                      <a:pt x="29201" y="6049"/>
                    </a:cubicBezTo>
                    <a:cubicBezTo>
                      <a:pt x="29201" y="5594"/>
                      <a:pt x="29319" y="3612"/>
                      <a:pt x="29319" y="3612"/>
                    </a:cubicBezTo>
                    <a:lnTo>
                      <a:pt x="29671" y="1513"/>
                    </a:lnTo>
                    <a:lnTo>
                      <a:pt x="28966" y="118"/>
                    </a:lnTo>
                    <a:lnTo>
                      <a:pt x="264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8"/>
              <p:cNvSpPr/>
              <p:nvPr/>
            </p:nvSpPr>
            <p:spPr>
              <a:xfrm rot="-8795302" flipH="1">
                <a:off x="7832507" y="2107897"/>
                <a:ext cx="973274" cy="1992216"/>
              </a:xfrm>
              <a:custGeom>
                <a:avLst/>
                <a:gdLst/>
                <a:ahLst/>
                <a:cxnLst/>
                <a:rect l="l" t="t" r="r" b="b"/>
                <a:pathLst>
                  <a:path w="23123" h="47331" extrusionOk="0">
                    <a:moveTo>
                      <a:pt x="20245" y="0"/>
                    </a:moveTo>
                    <a:lnTo>
                      <a:pt x="19423" y="2466"/>
                    </a:lnTo>
                    <a:cubicBezTo>
                      <a:pt x="19423" y="2466"/>
                      <a:pt x="19834" y="3156"/>
                      <a:pt x="18601" y="9308"/>
                    </a:cubicBezTo>
                    <a:cubicBezTo>
                      <a:pt x="17368" y="15474"/>
                      <a:pt x="15180" y="19291"/>
                      <a:pt x="13683" y="22432"/>
                    </a:cubicBezTo>
                    <a:cubicBezTo>
                      <a:pt x="12185" y="25589"/>
                      <a:pt x="10262" y="32841"/>
                      <a:pt x="7121" y="36937"/>
                    </a:cubicBezTo>
                    <a:cubicBezTo>
                      <a:pt x="3964" y="41033"/>
                      <a:pt x="0" y="47331"/>
                      <a:pt x="0" y="47331"/>
                    </a:cubicBezTo>
                    <a:lnTo>
                      <a:pt x="2467" y="45144"/>
                    </a:lnTo>
                    <a:cubicBezTo>
                      <a:pt x="2467" y="45144"/>
                      <a:pt x="4243" y="43235"/>
                      <a:pt x="6431" y="40504"/>
                    </a:cubicBezTo>
                    <a:lnTo>
                      <a:pt x="10262" y="35704"/>
                    </a:lnTo>
                    <a:cubicBezTo>
                      <a:pt x="10262" y="35704"/>
                      <a:pt x="11628" y="34060"/>
                      <a:pt x="13962" y="29009"/>
                    </a:cubicBezTo>
                    <a:cubicBezTo>
                      <a:pt x="16281" y="23959"/>
                      <a:pt x="19291" y="21346"/>
                      <a:pt x="21200" y="17793"/>
                    </a:cubicBezTo>
                    <a:cubicBezTo>
                      <a:pt x="23123" y="14226"/>
                      <a:pt x="21757" y="9572"/>
                      <a:pt x="21611" y="7531"/>
                    </a:cubicBezTo>
                    <a:cubicBezTo>
                      <a:pt x="21479" y="5476"/>
                      <a:pt x="20245" y="0"/>
                      <a:pt x="20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8"/>
              <p:cNvSpPr/>
              <p:nvPr/>
            </p:nvSpPr>
            <p:spPr>
              <a:xfrm rot="-8795302" flipH="1">
                <a:off x="7886621" y="2587998"/>
                <a:ext cx="396751" cy="939306"/>
              </a:xfrm>
              <a:custGeom>
                <a:avLst/>
                <a:gdLst/>
                <a:ahLst/>
                <a:cxnLst/>
                <a:rect l="l" t="t" r="r" b="b"/>
                <a:pathLst>
                  <a:path w="9426" h="22316" extrusionOk="0">
                    <a:moveTo>
                      <a:pt x="6754" y="1"/>
                    </a:moveTo>
                    <a:cubicBezTo>
                      <a:pt x="6754" y="1"/>
                      <a:pt x="6636" y="5344"/>
                      <a:pt x="6519" y="6622"/>
                    </a:cubicBezTo>
                    <a:cubicBezTo>
                      <a:pt x="6401" y="7899"/>
                      <a:pt x="6049" y="10116"/>
                      <a:pt x="5242" y="12098"/>
                    </a:cubicBezTo>
                    <a:cubicBezTo>
                      <a:pt x="4419" y="14080"/>
                      <a:pt x="470" y="19879"/>
                      <a:pt x="235" y="20348"/>
                    </a:cubicBezTo>
                    <a:cubicBezTo>
                      <a:pt x="1" y="20818"/>
                      <a:pt x="470" y="22316"/>
                      <a:pt x="470" y="22316"/>
                    </a:cubicBezTo>
                    <a:cubicBezTo>
                      <a:pt x="470" y="22316"/>
                      <a:pt x="4199" y="18954"/>
                      <a:pt x="5124" y="17544"/>
                    </a:cubicBezTo>
                    <a:cubicBezTo>
                      <a:pt x="6064" y="16150"/>
                      <a:pt x="7224" y="15577"/>
                      <a:pt x="7914" y="14065"/>
                    </a:cubicBezTo>
                    <a:cubicBezTo>
                      <a:pt x="8618" y="12553"/>
                      <a:pt x="9205" y="10101"/>
                      <a:pt x="9308" y="7782"/>
                    </a:cubicBezTo>
                    <a:cubicBezTo>
                      <a:pt x="9426" y="5462"/>
                      <a:pt x="9426" y="3950"/>
                      <a:pt x="9426" y="2540"/>
                    </a:cubicBezTo>
                    <a:cubicBezTo>
                      <a:pt x="9426" y="1146"/>
                      <a:pt x="9308" y="1"/>
                      <a:pt x="9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CUSTOM_3_1_2_1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9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9"/>
          <p:cNvSpPr txBox="1">
            <a:spLocks noGrp="1"/>
          </p:cNvSpPr>
          <p:nvPr>
            <p:ph type="title" idx="2"/>
          </p:nvPr>
        </p:nvSpPr>
        <p:spPr>
          <a:xfrm>
            <a:off x="1030178" y="249180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695" name="Google Shape;695;p19"/>
          <p:cNvSpPr txBox="1">
            <a:spLocks noGrp="1"/>
          </p:cNvSpPr>
          <p:nvPr>
            <p:ph type="title" idx="3"/>
          </p:nvPr>
        </p:nvSpPr>
        <p:spPr>
          <a:xfrm>
            <a:off x="3398553" y="249180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696" name="Google Shape;696;p19"/>
          <p:cNvSpPr txBox="1">
            <a:spLocks noGrp="1"/>
          </p:cNvSpPr>
          <p:nvPr>
            <p:ph type="title" idx="4"/>
          </p:nvPr>
        </p:nvSpPr>
        <p:spPr>
          <a:xfrm>
            <a:off x="5766928" y="249180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697" name="Google Shape;697;p19"/>
          <p:cNvSpPr txBox="1">
            <a:spLocks noGrp="1"/>
          </p:cNvSpPr>
          <p:nvPr>
            <p:ph type="title" idx="5"/>
          </p:nvPr>
        </p:nvSpPr>
        <p:spPr>
          <a:xfrm>
            <a:off x="1030178" y="426345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698" name="Google Shape;698;p19"/>
          <p:cNvSpPr txBox="1">
            <a:spLocks noGrp="1"/>
          </p:cNvSpPr>
          <p:nvPr>
            <p:ph type="title" idx="6"/>
          </p:nvPr>
        </p:nvSpPr>
        <p:spPr>
          <a:xfrm>
            <a:off x="3398553" y="426345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699" name="Google Shape;699;p19"/>
          <p:cNvSpPr txBox="1">
            <a:spLocks noGrp="1"/>
          </p:cNvSpPr>
          <p:nvPr>
            <p:ph type="title" idx="7"/>
          </p:nvPr>
        </p:nvSpPr>
        <p:spPr>
          <a:xfrm>
            <a:off x="5766928" y="426345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grpSp>
        <p:nvGrpSpPr>
          <p:cNvPr id="700" name="Google Shape;700;p19"/>
          <p:cNvGrpSpPr/>
          <p:nvPr/>
        </p:nvGrpSpPr>
        <p:grpSpPr>
          <a:xfrm>
            <a:off x="-614403" y="2571738"/>
            <a:ext cx="2339995" cy="2953370"/>
            <a:chOff x="-614403" y="2571738"/>
            <a:chExt cx="2339995" cy="2953370"/>
          </a:xfrm>
        </p:grpSpPr>
        <p:sp>
          <p:nvSpPr>
            <p:cNvPr id="701" name="Google Shape;701;p19"/>
            <p:cNvSpPr/>
            <p:nvPr/>
          </p:nvSpPr>
          <p:spPr>
            <a:xfrm rot="-10308062" flipH="1">
              <a:off x="-353099" y="2629870"/>
              <a:ext cx="943671" cy="1791567"/>
            </a:xfrm>
            <a:custGeom>
              <a:avLst/>
              <a:gdLst/>
              <a:ahLst/>
              <a:cxnLst/>
              <a:rect l="l" t="t" r="r" b="b"/>
              <a:pathLst>
                <a:path w="13478" h="25589" extrusionOk="0">
                  <a:moveTo>
                    <a:pt x="6728" y="0"/>
                  </a:moveTo>
                  <a:cubicBezTo>
                    <a:pt x="6334" y="0"/>
                    <a:pt x="6004" y="71"/>
                    <a:pt x="5770" y="227"/>
                  </a:cubicBezTo>
                  <a:cubicBezTo>
                    <a:pt x="4155" y="1314"/>
                    <a:pt x="3201" y="1842"/>
                    <a:pt x="1923" y="4265"/>
                  </a:cubicBezTo>
                  <a:lnTo>
                    <a:pt x="1923" y="14791"/>
                  </a:lnTo>
                  <a:cubicBezTo>
                    <a:pt x="1923" y="18021"/>
                    <a:pt x="0" y="25302"/>
                    <a:pt x="2569" y="25567"/>
                  </a:cubicBezTo>
                  <a:cubicBezTo>
                    <a:pt x="2708" y="25582"/>
                    <a:pt x="2848" y="25589"/>
                    <a:pt x="2989" y="25589"/>
                  </a:cubicBezTo>
                  <a:cubicBezTo>
                    <a:pt x="5442" y="25589"/>
                    <a:pt x="8016" y="23408"/>
                    <a:pt x="8016" y="23408"/>
                  </a:cubicBezTo>
                  <a:cubicBezTo>
                    <a:pt x="8016" y="23408"/>
                    <a:pt x="10262" y="21250"/>
                    <a:pt x="11231" y="15319"/>
                  </a:cubicBezTo>
                  <a:cubicBezTo>
                    <a:pt x="12185" y="9388"/>
                    <a:pt x="13477" y="5880"/>
                    <a:pt x="13477" y="4000"/>
                  </a:cubicBezTo>
                  <a:cubicBezTo>
                    <a:pt x="13477" y="2396"/>
                    <a:pt x="9026" y="0"/>
                    <a:pt x="6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2" name="Google Shape;702;p19"/>
            <p:cNvGrpSpPr/>
            <p:nvPr/>
          </p:nvGrpSpPr>
          <p:grpSpPr>
            <a:xfrm>
              <a:off x="-614403" y="3011690"/>
              <a:ext cx="2339995" cy="2513417"/>
              <a:chOff x="-614403" y="3011690"/>
              <a:chExt cx="2339995" cy="2513417"/>
            </a:xfrm>
          </p:grpSpPr>
          <p:sp>
            <p:nvSpPr>
              <p:cNvPr id="703" name="Google Shape;703;p19"/>
              <p:cNvSpPr/>
              <p:nvPr/>
            </p:nvSpPr>
            <p:spPr>
              <a:xfrm rot="-6390209" flipH="1">
                <a:off x="-484908" y="3356409"/>
                <a:ext cx="2081005" cy="1823980"/>
              </a:xfrm>
              <a:custGeom>
                <a:avLst/>
                <a:gdLst/>
                <a:ahLst/>
                <a:cxnLst/>
                <a:rect l="l" t="t" r="r" b="b"/>
                <a:pathLst>
                  <a:path w="44717" h="39194" extrusionOk="0">
                    <a:moveTo>
                      <a:pt x="44716" y="1"/>
                    </a:moveTo>
                    <a:lnTo>
                      <a:pt x="33324" y="1043"/>
                    </a:lnTo>
                    <a:cubicBezTo>
                      <a:pt x="33324" y="1043"/>
                      <a:pt x="32140" y="701"/>
                      <a:pt x="30593" y="701"/>
                    </a:cubicBezTo>
                    <a:cubicBezTo>
                      <a:pt x="29439" y="701"/>
                      <a:pt x="28082" y="892"/>
                      <a:pt x="26864" y="1557"/>
                    </a:cubicBezTo>
                    <a:cubicBezTo>
                      <a:pt x="24016" y="3113"/>
                      <a:pt x="21682" y="5697"/>
                      <a:pt x="20904" y="6739"/>
                    </a:cubicBezTo>
                    <a:cubicBezTo>
                      <a:pt x="20126" y="7767"/>
                      <a:pt x="20126" y="6739"/>
                      <a:pt x="18056" y="9837"/>
                    </a:cubicBezTo>
                    <a:cubicBezTo>
                      <a:pt x="15986" y="12949"/>
                      <a:pt x="17542" y="10351"/>
                      <a:pt x="13138" y="14755"/>
                    </a:cubicBezTo>
                    <a:cubicBezTo>
                      <a:pt x="8748" y="19159"/>
                      <a:pt x="6663" y="22007"/>
                      <a:pt x="6663" y="22007"/>
                    </a:cubicBezTo>
                    <a:lnTo>
                      <a:pt x="2788" y="28482"/>
                    </a:lnTo>
                    <a:cubicBezTo>
                      <a:pt x="2788" y="28482"/>
                      <a:pt x="1" y="39194"/>
                      <a:pt x="4575" y="39194"/>
                    </a:cubicBezTo>
                    <a:cubicBezTo>
                      <a:pt x="4823" y="39194"/>
                      <a:pt x="5093" y="39162"/>
                      <a:pt x="5386" y="39096"/>
                    </a:cubicBezTo>
                    <a:cubicBezTo>
                      <a:pt x="5386" y="39096"/>
                      <a:pt x="14694" y="34427"/>
                      <a:pt x="19098" y="30816"/>
                    </a:cubicBezTo>
                    <a:cubicBezTo>
                      <a:pt x="20830" y="29390"/>
                      <a:pt x="21159" y="29165"/>
                      <a:pt x="21204" y="29165"/>
                    </a:cubicBezTo>
                    <a:cubicBezTo>
                      <a:pt x="21226" y="29165"/>
                      <a:pt x="21186" y="29213"/>
                      <a:pt x="21196" y="29213"/>
                    </a:cubicBezTo>
                    <a:cubicBezTo>
                      <a:pt x="21221" y="29213"/>
                      <a:pt x="21518" y="28950"/>
                      <a:pt x="23502" y="27190"/>
                    </a:cubicBezTo>
                    <a:cubicBezTo>
                      <a:pt x="28171" y="23050"/>
                      <a:pt x="27643" y="24077"/>
                      <a:pt x="31004" y="20980"/>
                    </a:cubicBezTo>
                    <a:cubicBezTo>
                      <a:pt x="34366" y="17882"/>
                      <a:pt x="36187" y="16840"/>
                      <a:pt x="36436" y="14770"/>
                    </a:cubicBezTo>
                    <a:cubicBezTo>
                      <a:pt x="36701" y="12700"/>
                      <a:pt x="36965" y="11657"/>
                      <a:pt x="37214" y="10879"/>
                    </a:cubicBezTo>
                    <a:cubicBezTo>
                      <a:pt x="37464" y="10101"/>
                      <a:pt x="39549" y="6475"/>
                      <a:pt x="39549" y="6475"/>
                    </a:cubicBezTo>
                    <a:lnTo>
                      <a:pt x="42133" y="2585"/>
                    </a:lnTo>
                    <a:lnTo>
                      <a:pt x="44716" y="1"/>
                    </a:lnTo>
                    <a:close/>
                  </a:path>
                </a:pathLst>
              </a:custGeom>
              <a:solidFill>
                <a:srgbClr val="4D6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19"/>
              <p:cNvSpPr/>
              <p:nvPr/>
            </p:nvSpPr>
            <p:spPr>
              <a:xfrm rot="-6390209" flipH="1">
                <a:off x="-403814" y="3440715"/>
                <a:ext cx="1698515" cy="1533820"/>
              </a:xfrm>
              <a:custGeom>
                <a:avLst/>
                <a:gdLst/>
                <a:ahLst/>
                <a:cxnLst/>
                <a:rect l="l" t="t" r="r" b="b"/>
                <a:pathLst>
                  <a:path w="36498" h="32959" fill="none" extrusionOk="0">
                    <a:moveTo>
                      <a:pt x="1" y="32959"/>
                    </a:moveTo>
                    <a:cubicBezTo>
                      <a:pt x="1" y="32959"/>
                      <a:pt x="1381" y="23284"/>
                      <a:pt x="5697" y="20524"/>
                    </a:cubicBezTo>
                    <a:cubicBezTo>
                      <a:pt x="9998" y="17764"/>
                      <a:pt x="20363" y="15870"/>
                      <a:pt x="23989" y="11378"/>
                    </a:cubicBezTo>
                    <a:cubicBezTo>
                      <a:pt x="27601" y="6900"/>
                      <a:pt x="29172" y="0"/>
                      <a:pt x="36498" y="1028"/>
                    </a:cubicBezTo>
                  </a:path>
                </a:pathLst>
              </a:custGeom>
              <a:noFill/>
              <a:ln w="18350" cap="flat" cmpd="sng">
                <a:solidFill>
                  <a:srgbClr val="0F0C0D"/>
                </a:solidFill>
                <a:prstDash val="solid"/>
                <a:miter lim="14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5" name="Google Shape;705;p19"/>
          <p:cNvGrpSpPr/>
          <p:nvPr/>
        </p:nvGrpSpPr>
        <p:grpSpPr>
          <a:xfrm rot="5400000">
            <a:off x="7443213" y="-1025658"/>
            <a:ext cx="1535348" cy="2701672"/>
            <a:chOff x="5358388" y="2078286"/>
            <a:chExt cx="698521" cy="1229150"/>
          </a:xfrm>
        </p:grpSpPr>
        <p:sp>
          <p:nvSpPr>
            <p:cNvPr id="706" name="Google Shape;706;p19"/>
            <p:cNvSpPr/>
            <p:nvPr/>
          </p:nvSpPr>
          <p:spPr>
            <a:xfrm>
              <a:off x="5539741" y="2217794"/>
              <a:ext cx="40040" cy="120723"/>
            </a:xfrm>
            <a:custGeom>
              <a:avLst/>
              <a:gdLst/>
              <a:ahLst/>
              <a:cxnLst/>
              <a:rect l="l" t="t" r="r" b="b"/>
              <a:pathLst>
                <a:path w="1264" h="3811" extrusionOk="0">
                  <a:moveTo>
                    <a:pt x="544" y="1"/>
                  </a:moveTo>
                  <a:cubicBezTo>
                    <a:pt x="280" y="1"/>
                    <a:pt x="59" y="221"/>
                    <a:pt x="59" y="485"/>
                  </a:cubicBezTo>
                  <a:cubicBezTo>
                    <a:pt x="1" y="1014"/>
                    <a:pt x="15" y="1542"/>
                    <a:pt x="74" y="2071"/>
                  </a:cubicBezTo>
                  <a:cubicBezTo>
                    <a:pt x="103" y="2350"/>
                    <a:pt x="148" y="2643"/>
                    <a:pt x="236" y="2937"/>
                  </a:cubicBezTo>
                  <a:cubicBezTo>
                    <a:pt x="265" y="3084"/>
                    <a:pt x="324" y="3231"/>
                    <a:pt x="397" y="3363"/>
                  </a:cubicBezTo>
                  <a:cubicBezTo>
                    <a:pt x="441" y="3436"/>
                    <a:pt x="500" y="3495"/>
                    <a:pt x="559" y="3553"/>
                  </a:cubicBezTo>
                  <a:lnTo>
                    <a:pt x="603" y="3583"/>
                  </a:lnTo>
                  <a:lnTo>
                    <a:pt x="647" y="3671"/>
                  </a:lnTo>
                  <a:cubicBezTo>
                    <a:pt x="703" y="3767"/>
                    <a:pt x="805" y="3811"/>
                    <a:pt x="908" y="3811"/>
                  </a:cubicBezTo>
                  <a:cubicBezTo>
                    <a:pt x="1072" y="3811"/>
                    <a:pt x="1237" y="3699"/>
                    <a:pt x="1219" y="3509"/>
                  </a:cubicBezTo>
                  <a:cubicBezTo>
                    <a:pt x="1219" y="3377"/>
                    <a:pt x="1234" y="3260"/>
                    <a:pt x="1263" y="3128"/>
                  </a:cubicBezTo>
                  <a:cubicBezTo>
                    <a:pt x="1249" y="2966"/>
                    <a:pt x="1234" y="2819"/>
                    <a:pt x="1205" y="2658"/>
                  </a:cubicBezTo>
                  <a:cubicBezTo>
                    <a:pt x="1190" y="2541"/>
                    <a:pt x="1161" y="2438"/>
                    <a:pt x="1146" y="2320"/>
                  </a:cubicBezTo>
                  <a:cubicBezTo>
                    <a:pt x="1131" y="2262"/>
                    <a:pt x="1116" y="2188"/>
                    <a:pt x="1116" y="2129"/>
                  </a:cubicBezTo>
                  <a:cubicBezTo>
                    <a:pt x="1116" y="2100"/>
                    <a:pt x="1116" y="2085"/>
                    <a:pt x="1102" y="2056"/>
                  </a:cubicBezTo>
                  <a:cubicBezTo>
                    <a:pt x="1087" y="2041"/>
                    <a:pt x="1102" y="2041"/>
                    <a:pt x="1102" y="2012"/>
                  </a:cubicBezTo>
                  <a:cubicBezTo>
                    <a:pt x="1043" y="1513"/>
                    <a:pt x="1014" y="999"/>
                    <a:pt x="1043" y="485"/>
                  </a:cubicBezTo>
                  <a:cubicBezTo>
                    <a:pt x="1028" y="221"/>
                    <a:pt x="808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5608101" y="2287104"/>
              <a:ext cx="30727" cy="112392"/>
            </a:xfrm>
            <a:custGeom>
              <a:avLst/>
              <a:gdLst/>
              <a:ahLst/>
              <a:cxnLst/>
              <a:rect l="l" t="t" r="r" b="b"/>
              <a:pathLst>
                <a:path w="970" h="3548" extrusionOk="0">
                  <a:moveTo>
                    <a:pt x="471" y="0"/>
                  </a:moveTo>
                  <a:cubicBezTo>
                    <a:pt x="206" y="0"/>
                    <a:pt x="1" y="206"/>
                    <a:pt x="1" y="470"/>
                  </a:cubicBezTo>
                  <a:cubicBezTo>
                    <a:pt x="1" y="940"/>
                    <a:pt x="1" y="1424"/>
                    <a:pt x="30" y="1894"/>
                  </a:cubicBezTo>
                  <a:cubicBezTo>
                    <a:pt x="45" y="2114"/>
                    <a:pt x="74" y="2349"/>
                    <a:pt x="104" y="2569"/>
                  </a:cubicBezTo>
                  <a:cubicBezTo>
                    <a:pt x="104" y="2701"/>
                    <a:pt x="133" y="2848"/>
                    <a:pt x="148" y="2980"/>
                  </a:cubicBezTo>
                  <a:cubicBezTo>
                    <a:pt x="177" y="3098"/>
                    <a:pt x="206" y="3215"/>
                    <a:pt x="236" y="3333"/>
                  </a:cubicBezTo>
                  <a:cubicBezTo>
                    <a:pt x="258" y="3474"/>
                    <a:pt x="397" y="3547"/>
                    <a:pt x="535" y="3547"/>
                  </a:cubicBezTo>
                  <a:cubicBezTo>
                    <a:pt x="669" y="3547"/>
                    <a:pt x="801" y="3478"/>
                    <a:pt x="823" y="3333"/>
                  </a:cubicBezTo>
                  <a:cubicBezTo>
                    <a:pt x="852" y="3083"/>
                    <a:pt x="896" y="2834"/>
                    <a:pt x="911" y="2569"/>
                  </a:cubicBezTo>
                  <a:cubicBezTo>
                    <a:pt x="926" y="2349"/>
                    <a:pt x="955" y="2114"/>
                    <a:pt x="970" y="1894"/>
                  </a:cubicBezTo>
                  <a:cubicBezTo>
                    <a:pt x="970" y="1424"/>
                    <a:pt x="940" y="940"/>
                    <a:pt x="940" y="470"/>
                  </a:cubicBezTo>
                  <a:cubicBezTo>
                    <a:pt x="940" y="206"/>
                    <a:pt x="720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5655079" y="2213422"/>
              <a:ext cx="40040" cy="91295"/>
            </a:xfrm>
            <a:custGeom>
              <a:avLst/>
              <a:gdLst/>
              <a:ahLst/>
              <a:cxnLst/>
              <a:rect l="l" t="t" r="r" b="b"/>
              <a:pathLst>
                <a:path w="1264" h="2882" extrusionOk="0">
                  <a:moveTo>
                    <a:pt x="518" y="0"/>
                  </a:moveTo>
                  <a:cubicBezTo>
                    <a:pt x="477" y="0"/>
                    <a:pt x="436" y="7"/>
                    <a:pt x="397" y="21"/>
                  </a:cubicBezTo>
                  <a:cubicBezTo>
                    <a:pt x="147" y="95"/>
                    <a:pt x="1" y="344"/>
                    <a:pt x="59" y="594"/>
                  </a:cubicBezTo>
                  <a:cubicBezTo>
                    <a:pt x="133" y="755"/>
                    <a:pt x="177" y="931"/>
                    <a:pt x="221" y="1093"/>
                  </a:cubicBezTo>
                  <a:cubicBezTo>
                    <a:pt x="250" y="1181"/>
                    <a:pt x="265" y="1254"/>
                    <a:pt x="280" y="1343"/>
                  </a:cubicBezTo>
                  <a:cubicBezTo>
                    <a:pt x="280" y="1372"/>
                    <a:pt x="294" y="1416"/>
                    <a:pt x="294" y="1445"/>
                  </a:cubicBezTo>
                  <a:lnTo>
                    <a:pt x="294" y="1489"/>
                  </a:lnTo>
                  <a:cubicBezTo>
                    <a:pt x="309" y="1651"/>
                    <a:pt x="309" y="1812"/>
                    <a:pt x="309" y="1989"/>
                  </a:cubicBezTo>
                  <a:cubicBezTo>
                    <a:pt x="309" y="2062"/>
                    <a:pt x="294" y="2150"/>
                    <a:pt x="294" y="2238"/>
                  </a:cubicBezTo>
                  <a:cubicBezTo>
                    <a:pt x="294" y="2297"/>
                    <a:pt x="309" y="2370"/>
                    <a:pt x="324" y="2429"/>
                  </a:cubicBezTo>
                  <a:cubicBezTo>
                    <a:pt x="324" y="2444"/>
                    <a:pt x="338" y="2473"/>
                    <a:pt x="338" y="2488"/>
                  </a:cubicBezTo>
                  <a:cubicBezTo>
                    <a:pt x="338" y="2664"/>
                    <a:pt x="456" y="2811"/>
                    <a:pt x="617" y="2869"/>
                  </a:cubicBezTo>
                  <a:cubicBezTo>
                    <a:pt x="651" y="2878"/>
                    <a:pt x="685" y="2882"/>
                    <a:pt x="718" y="2882"/>
                  </a:cubicBezTo>
                  <a:cubicBezTo>
                    <a:pt x="858" y="2882"/>
                    <a:pt x="986" y="2809"/>
                    <a:pt x="1058" y="2679"/>
                  </a:cubicBezTo>
                  <a:cubicBezTo>
                    <a:pt x="1131" y="2576"/>
                    <a:pt x="1175" y="2473"/>
                    <a:pt x="1219" y="2356"/>
                  </a:cubicBezTo>
                  <a:cubicBezTo>
                    <a:pt x="1234" y="2238"/>
                    <a:pt x="1248" y="2135"/>
                    <a:pt x="1248" y="2018"/>
                  </a:cubicBezTo>
                  <a:cubicBezTo>
                    <a:pt x="1263" y="1842"/>
                    <a:pt x="1248" y="1666"/>
                    <a:pt x="1234" y="1489"/>
                  </a:cubicBezTo>
                  <a:cubicBezTo>
                    <a:pt x="1204" y="1093"/>
                    <a:pt x="1116" y="711"/>
                    <a:pt x="984" y="344"/>
                  </a:cubicBezTo>
                  <a:cubicBezTo>
                    <a:pt x="940" y="227"/>
                    <a:pt x="867" y="124"/>
                    <a:pt x="764" y="65"/>
                  </a:cubicBezTo>
                  <a:cubicBezTo>
                    <a:pt x="686" y="26"/>
                    <a:pt x="601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5701487" y="2247000"/>
              <a:ext cx="36397" cy="84991"/>
            </a:xfrm>
            <a:custGeom>
              <a:avLst/>
              <a:gdLst/>
              <a:ahLst/>
              <a:cxnLst/>
              <a:rect l="l" t="t" r="r" b="b"/>
              <a:pathLst>
                <a:path w="1149" h="2683" extrusionOk="0">
                  <a:moveTo>
                    <a:pt x="497" y="1"/>
                  </a:moveTo>
                  <a:cubicBezTo>
                    <a:pt x="250" y="1"/>
                    <a:pt x="1" y="201"/>
                    <a:pt x="62" y="517"/>
                  </a:cubicBezTo>
                  <a:cubicBezTo>
                    <a:pt x="121" y="679"/>
                    <a:pt x="165" y="840"/>
                    <a:pt x="209" y="987"/>
                  </a:cubicBezTo>
                  <a:cubicBezTo>
                    <a:pt x="224" y="1061"/>
                    <a:pt x="224" y="1134"/>
                    <a:pt x="239" y="1193"/>
                  </a:cubicBezTo>
                  <a:lnTo>
                    <a:pt x="239" y="1251"/>
                  </a:lnTo>
                  <a:cubicBezTo>
                    <a:pt x="239" y="1296"/>
                    <a:pt x="239" y="1325"/>
                    <a:pt x="253" y="1354"/>
                  </a:cubicBezTo>
                  <a:cubicBezTo>
                    <a:pt x="268" y="1516"/>
                    <a:pt x="268" y="1663"/>
                    <a:pt x="268" y="1809"/>
                  </a:cubicBezTo>
                  <a:cubicBezTo>
                    <a:pt x="268" y="1971"/>
                    <a:pt x="297" y="2132"/>
                    <a:pt x="283" y="2309"/>
                  </a:cubicBezTo>
                  <a:cubicBezTo>
                    <a:pt x="291" y="2551"/>
                    <a:pt x="482" y="2683"/>
                    <a:pt x="674" y="2683"/>
                  </a:cubicBezTo>
                  <a:cubicBezTo>
                    <a:pt x="830" y="2683"/>
                    <a:pt x="987" y="2596"/>
                    <a:pt x="1046" y="2411"/>
                  </a:cubicBezTo>
                  <a:cubicBezTo>
                    <a:pt x="1090" y="2220"/>
                    <a:pt x="1119" y="2044"/>
                    <a:pt x="1149" y="1853"/>
                  </a:cubicBezTo>
                  <a:cubicBezTo>
                    <a:pt x="1149" y="1677"/>
                    <a:pt x="1134" y="1516"/>
                    <a:pt x="1119" y="1354"/>
                  </a:cubicBezTo>
                  <a:cubicBezTo>
                    <a:pt x="1090" y="987"/>
                    <a:pt x="1017" y="635"/>
                    <a:pt x="899" y="297"/>
                  </a:cubicBezTo>
                  <a:cubicBezTo>
                    <a:pt x="828" y="91"/>
                    <a:pt x="663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5661605" y="2339277"/>
              <a:ext cx="32564" cy="59427"/>
            </a:xfrm>
            <a:custGeom>
              <a:avLst/>
              <a:gdLst/>
              <a:ahLst/>
              <a:cxnLst/>
              <a:rect l="l" t="t" r="r" b="b"/>
              <a:pathLst>
                <a:path w="1028" h="1876" extrusionOk="0">
                  <a:moveTo>
                    <a:pt x="450" y="0"/>
                  </a:moveTo>
                  <a:cubicBezTo>
                    <a:pt x="299" y="0"/>
                    <a:pt x="153" y="79"/>
                    <a:pt x="74" y="218"/>
                  </a:cubicBezTo>
                  <a:lnTo>
                    <a:pt x="29" y="320"/>
                  </a:lnTo>
                  <a:cubicBezTo>
                    <a:pt x="0" y="394"/>
                    <a:pt x="0" y="482"/>
                    <a:pt x="29" y="555"/>
                  </a:cubicBezTo>
                  <a:lnTo>
                    <a:pt x="103" y="1098"/>
                  </a:lnTo>
                  <a:cubicBezTo>
                    <a:pt x="118" y="1201"/>
                    <a:pt x="132" y="1289"/>
                    <a:pt x="147" y="1377"/>
                  </a:cubicBezTo>
                  <a:cubicBezTo>
                    <a:pt x="176" y="1524"/>
                    <a:pt x="264" y="1656"/>
                    <a:pt x="397" y="1744"/>
                  </a:cubicBezTo>
                  <a:cubicBezTo>
                    <a:pt x="447" y="1834"/>
                    <a:pt x="537" y="1876"/>
                    <a:pt x="627" y="1876"/>
                  </a:cubicBezTo>
                  <a:cubicBezTo>
                    <a:pt x="745" y="1876"/>
                    <a:pt x="862" y="1804"/>
                    <a:pt x="896" y="1671"/>
                  </a:cubicBezTo>
                  <a:lnTo>
                    <a:pt x="910" y="1656"/>
                  </a:lnTo>
                  <a:cubicBezTo>
                    <a:pt x="910" y="1642"/>
                    <a:pt x="925" y="1627"/>
                    <a:pt x="940" y="1612"/>
                  </a:cubicBezTo>
                  <a:cubicBezTo>
                    <a:pt x="969" y="1568"/>
                    <a:pt x="984" y="1524"/>
                    <a:pt x="998" y="1480"/>
                  </a:cubicBezTo>
                  <a:cubicBezTo>
                    <a:pt x="1013" y="1407"/>
                    <a:pt x="1028" y="1333"/>
                    <a:pt x="1013" y="1260"/>
                  </a:cubicBezTo>
                  <a:cubicBezTo>
                    <a:pt x="998" y="1128"/>
                    <a:pt x="984" y="996"/>
                    <a:pt x="954" y="878"/>
                  </a:cubicBezTo>
                  <a:lnTo>
                    <a:pt x="866" y="320"/>
                  </a:lnTo>
                  <a:cubicBezTo>
                    <a:pt x="837" y="218"/>
                    <a:pt x="764" y="115"/>
                    <a:pt x="661" y="56"/>
                  </a:cubicBezTo>
                  <a:cubicBezTo>
                    <a:pt x="594" y="18"/>
                    <a:pt x="522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5774598" y="2314062"/>
              <a:ext cx="35859" cy="110554"/>
            </a:xfrm>
            <a:custGeom>
              <a:avLst/>
              <a:gdLst/>
              <a:ahLst/>
              <a:cxnLst/>
              <a:rect l="l" t="t" r="r" b="b"/>
              <a:pathLst>
                <a:path w="1132" h="3490" extrusionOk="0">
                  <a:moveTo>
                    <a:pt x="573" y="1"/>
                  </a:moveTo>
                  <a:cubicBezTo>
                    <a:pt x="324" y="15"/>
                    <a:pt x="103" y="221"/>
                    <a:pt x="103" y="470"/>
                  </a:cubicBezTo>
                  <a:cubicBezTo>
                    <a:pt x="147" y="882"/>
                    <a:pt x="147" y="1307"/>
                    <a:pt x="133" y="1718"/>
                  </a:cubicBezTo>
                  <a:cubicBezTo>
                    <a:pt x="133" y="1924"/>
                    <a:pt x="118" y="2129"/>
                    <a:pt x="103" y="2335"/>
                  </a:cubicBezTo>
                  <a:cubicBezTo>
                    <a:pt x="89" y="2423"/>
                    <a:pt x="74" y="2526"/>
                    <a:pt x="59" y="2614"/>
                  </a:cubicBezTo>
                  <a:cubicBezTo>
                    <a:pt x="59" y="2673"/>
                    <a:pt x="59" y="2717"/>
                    <a:pt x="45" y="2761"/>
                  </a:cubicBezTo>
                  <a:cubicBezTo>
                    <a:pt x="45" y="2773"/>
                    <a:pt x="35" y="2901"/>
                    <a:pt x="31" y="2901"/>
                  </a:cubicBezTo>
                  <a:cubicBezTo>
                    <a:pt x="30" y="2901"/>
                    <a:pt x="30" y="2895"/>
                    <a:pt x="30" y="2878"/>
                  </a:cubicBezTo>
                  <a:lnTo>
                    <a:pt x="30" y="2878"/>
                  </a:lnTo>
                  <a:cubicBezTo>
                    <a:pt x="1" y="3010"/>
                    <a:pt x="30" y="3128"/>
                    <a:pt x="89" y="3245"/>
                  </a:cubicBezTo>
                  <a:cubicBezTo>
                    <a:pt x="147" y="3363"/>
                    <a:pt x="250" y="3436"/>
                    <a:pt x="382" y="3480"/>
                  </a:cubicBezTo>
                  <a:cubicBezTo>
                    <a:pt x="413" y="3486"/>
                    <a:pt x="445" y="3489"/>
                    <a:pt x="478" y="3489"/>
                  </a:cubicBezTo>
                  <a:cubicBezTo>
                    <a:pt x="686" y="3489"/>
                    <a:pt x="932" y="3370"/>
                    <a:pt x="970" y="3142"/>
                  </a:cubicBezTo>
                  <a:cubicBezTo>
                    <a:pt x="1116" y="2262"/>
                    <a:pt x="1131" y="1366"/>
                    <a:pt x="1043" y="470"/>
                  </a:cubicBezTo>
                  <a:cubicBezTo>
                    <a:pt x="1043" y="221"/>
                    <a:pt x="837" y="15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5728096" y="2379159"/>
              <a:ext cx="34433" cy="64685"/>
            </a:xfrm>
            <a:custGeom>
              <a:avLst/>
              <a:gdLst/>
              <a:ahLst/>
              <a:cxnLst/>
              <a:rect l="l" t="t" r="r" b="b"/>
              <a:pathLst>
                <a:path w="1087" h="2042" extrusionOk="0">
                  <a:moveTo>
                    <a:pt x="484" y="1"/>
                  </a:moveTo>
                  <a:cubicBezTo>
                    <a:pt x="446" y="1"/>
                    <a:pt x="407" y="6"/>
                    <a:pt x="368" y="16"/>
                  </a:cubicBezTo>
                  <a:cubicBezTo>
                    <a:pt x="133" y="89"/>
                    <a:pt x="1" y="324"/>
                    <a:pt x="59" y="559"/>
                  </a:cubicBezTo>
                  <a:cubicBezTo>
                    <a:pt x="103" y="706"/>
                    <a:pt x="147" y="867"/>
                    <a:pt x="177" y="1029"/>
                  </a:cubicBezTo>
                  <a:cubicBezTo>
                    <a:pt x="191" y="1219"/>
                    <a:pt x="206" y="1410"/>
                    <a:pt x="191" y="1601"/>
                  </a:cubicBezTo>
                  <a:cubicBezTo>
                    <a:pt x="191" y="1719"/>
                    <a:pt x="235" y="1836"/>
                    <a:pt x="309" y="1909"/>
                  </a:cubicBezTo>
                  <a:cubicBezTo>
                    <a:pt x="397" y="1998"/>
                    <a:pt x="511" y="2042"/>
                    <a:pt x="623" y="2042"/>
                  </a:cubicBezTo>
                  <a:cubicBezTo>
                    <a:pt x="735" y="2042"/>
                    <a:pt x="845" y="1998"/>
                    <a:pt x="925" y="1909"/>
                  </a:cubicBezTo>
                  <a:cubicBezTo>
                    <a:pt x="1013" y="1836"/>
                    <a:pt x="1058" y="1719"/>
                    <a:pt x="1058" y="1616"/>
                  </a:cubicBezTo>
                  <a:cubicBezTo>
                    <a:pt x="1087" y="1175"/>
                    <a:pt x="1028" y="735"/>
                    <a:pt x="896" y="324"/>
                  </a:cubicBezTo>
                  <a:cubicBezTo>
                    <a:pt x="867" y="221"/>
                    <a:pt x="793" y="118"/>
                    <a:pt x="705" y="60"/>
                  </a:cubicBezTo>
                  <a:cubicBezTo>
                    <a:pt x="637" y="21"/>
                    <a:pt x="562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5510440" y="2389264"/>
              <a:ext cx="48815" cy="83850"/>
            </a:xfrm>
            <a:custGeom>
              <a:avLst/>
              <a:gdLst/>
              <a:ahLst/>
              <a:cxnLst/>
              <a:rect l="l" t="t" r="r" b="b"/>
              <a:pathLst>
                <a:path w="1541" h="2647" extrusionOk="0">
                  <a:moveTo>
                    <a:pt x="514" y="1"/>
                  </a:moveTo>
                  <a:cubicBezTo>
                    <a:pt x="470" y="1"/>
                    <a:pt x="426" y="7"/>
                    <a:pt x="383" y="20"/>
                  </a:cubicBezTo>
                  <a:cubicBezTo>
                    <a:pt x="133" y="93"/>
                    <a:pt x="1" y="343"/>
                    <a:pt x="60" y="592"/>
                  </a:cubicBezTo>
                  <a:cubicBezTo>
                    <a:pt x="162" y="1238"/>
                    <a:pt x="353" y="1855"/>
                    <a:pt x="632" y="2427"/>
                  </a:cubicBezTo>
                  <a:cubicBezTo>
                    <a:pt x="729" y="2581"/>
                    <a:pt x="874" y="2647"/>
                    <a:pt x="1017" y="2647"/>
                  </a:cubicBezTo>
                  <a:cubicBezTo>
                    <a:pt x="1283" y="2647"/>
                    <a:pt x="1540" y="2415"/>
                    <a:pt x="1454" y="2090"/>
                  </a:cubicBezTo>
                  <a:cubicBezTo>
                    <a:pt x="1366" y="1796"/>
                    <a:pt x="1263" y="1517"/>
                    <a:pt x="1175" y="1223"/>
                  </a:cubicBezTo>
                  <a:cubicBezTo>
                    <a:pt x="1087" y="945"/>
                    <a:pt x="1014" y="651"/>
                    <a:pt x="970" y="343"/>
                  </a:cubicBezTo>
                  <a:cubicBezTo>
                    <a:pt x="909" y="137"/>
                    <a:pt x="719" y="1"/>
                    <a:pt x="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5594639" y="2433232"/>
              <a:ext cx="35352" cy="89362"/>
            </a:xfrm>
            <a:custGeom>
              <a:avLst/>
              <a:gdLst/>
              <a:ahLst/>
              <a:cxnLst/>
              <a:rect l="l" t="t" r="r" b="b"/>
              <a:pathLst>
                <a:path w="1116" h="2821" extrusionOk="0">
                  <a:moveTo>
                    <a:pt x="457" y="1"/>
                  </a:moveTo>
                  <a:cubicBezTo>
                    <a:pt x="225" y="1"/>
                    <a:pt x="0" y="182"/>
                    <a:pt x="0" y="452"/>
                  </a:cubicBezTo>
                  <a:cubicBezTo>
                    <a:pt x="73" y="1127"/>
                    <a:pt x="132" y="1817"/>
                    <a:pt x="235" y="2493"/>
                  </a:cubicBezTo>
                  <a:cubicBezTo>
                    <a:pt x="264" y="2610"/>
                    <a:pt x="338" y="2698"/>
                    <a:pt x="441" y="2757"/>
                  </a:cubicBezTo>
                  <a:cubicBezTo>
                    <a:pt x="508" y="2802"/>
                    <a:pt x="584" y="2821"/>
                    <a:pt x="655" y="2821"/>
                  </a:cubicBezTo>
                  <a:cubicBezTo>
                    <a:pt x="677" y="2821"/>
                    <a:pt x="699" y="2819"/>
                    <a:pt x="719" y="2816"/>
                  </a:cubicBezTo>
                  <a:cubicBezTo>
                    <a:pt x="954" y="2786"/>
                    <a:pt x="1116" y="2595"/>
                    <a:pt x="1116" y="2375"/>
                  </a:cubicBezTo>
                  <a:cubicBezTo>
                    <a:pt x="1057" y="1729"/>
                    <a:pt x="969" y="1083"/>
                    <a:pt x="896" y="452"/>
                  </a:cubicBezTo>
                  <a:cubicBezTo>
                    <a:pt x="881" y="335"/>
                    <a:pt x="837" y="217"/>
                    <a:pt x="763" y="129"/>
                  </a:cubicBezTo>
                  <a:cubicBezTo>
                    <a:pt x="675" y="40"/>
                    <a:pt x="565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5677412" y="2444636"/>
              <a:ext cx="36302" cy="85593"/>
            </a:xfrm>
            <a:custGeom>
              <a:avLst/>
              <a:gdLst/>
              <a:ahLst/>
              <a:cxnLst/>
              <a:rect l="l" t="t" r="r" b="b"/>
              <a:pathLst>
                <a:path w="1146" h="2702" extrusionOk="0">
                  <a:moveTo>
                    <a:pt x="430" y="0"/>
                  </a:moveTo>
                  <a:cubicBezTo>
                    <a:pt x="414" y="0"/>
                    <a:pt x="398" y="1"/>
                    <a:pt x="382" y="4"/>
                  </a:cubicBezTo>
                  <a:cubicBezTo>
                    <a:pt x="162" y="33"/>
                    <a:pt x="0" y="224"/>
                    <a:pt x="0" y="430"/>
                  </a:cubicBezTo>
                  <a:cubicBezTo>
                    <a:pt x="88" y="1046"/>
                    <a:pt x="162" y="1663"/>
                    <a:pt x="250" y="2265"/>
                  </a:cubicBezTo>
                  <a:cubicBezTo>
                    <a:pt x="250" y="2382"/>
                    <a:pt x="294" y="2500"/>
                    <a:pt x="382" y="2573"/>
                  </a:cubicBezTo>
                  <a:cubicBezTo>
                    <a:pt x="462" y="2660"/>
                    <a:pt x="569" y="2701"/>
                    <a:pt x="677" y="2701"/>
                  </a:cubicBezTo>
                  <a:cubicBezTo>
                    <a:pt x="808" y="2701"/>
                    <a:pt x="940" y="2641"/>
                    <a:pt x="1028" y="2529"/>
                  </a:cubicBezTo>
                  <a:cubicBezTo>
                    <a:pt x="1116" y="2426"/>
                    <a:pt x="1145" y="2280"/>
                    <a:pt x="1101" y="2147"/>
                  </a:cubicBezTo>
                  <a:cubicBezTo>
                    <a:pt x="1028" y="1545"/>
                    <a:pt x="940" y="929"/>
                    <a:pt x="852" y="312"/>
                  </a:cubicBezTo>
                  <a:cubicBezTo>
                    <a:pt x="822" y="210"/>
                    <a:pt x="749" y="121"/>
                    <a:pt x="661" y="63"/>
                  </a:cubicBezTo>
                  <a:cubicBezTo>
                    <a:pt x="588" y="26"/>
                    <a:pt x="506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5781567" y="2462059"/>
              <a:ext cx="33515" cy="45045"/>
            </a:xfrm>
            <a:custGeom>
              <a:avLst/>
              <a:gdLst/>
              <a:ahLst/>
              <a:cxnLst/>
              <a:rect l="l" t="t" r="r" b="b"/>
              <a:pathLst>
                <a:path w="1058" h="1422" extrusionOk="0">
                  <a:moveTo>
                    <a:pt x="443" y="1"/>
                  </a:moveTo>
                  <a:cubicBezTo>
                    <a:pt x="416" y="1"/>
                    <a:pt x="390" y="5"/>
                    <a:pt x="368" y="12"/>
                  </a:cubicBezTo>
                  <a:cubicBezTo>
                    <a:pt x="133" y="71"/>
                    <a:pt x="1" y="305"/>
                    <a:pt x="60" y="540"/>
                  </a:cubicBezTo>
                  <a:cubicBezTo>
                    <a:pt x="118" y="731"/>
                    <a:pt x="162" y="922"/>
                    <a:pt x="250" y="1113"/>
                  </a:cubicBezTo>
                  <a:cubicBezTo>
                    <a:pt x="250" y="1172"/>
                    <a:pt x="280" y="1216"/>
                    <a:pt x="324" y="1260"/>
                  </a:cubicBezTo>
                  <a:cubicBezTo>
                    <a:pt x="353" y="1304"/>
                    <a:pt x="383" y="1333"/>
                    <a:pt x="441" y="1362"/>
                  </a:cubicBezTo>
                  <a:cubicBezTo>
                    <a:pt x="500" y="1402"/>
                    <a:pt x="572" y="1421"/>
                    <a:pt x="648" y="1421"/>
                  </a:cubicBezTo>
                  <a:cubicBezTo>
                    <a:pt x="686" y="1421"/>
                    <a:pt x="725" y="1416"/>
                    <a:pt x="764" y="1407"/>
                  </a:cubicBezTo>
                  <a:cubicBezTo>
                    <a:pt x="867" y="1377"/>
                    <a:pt x="940" y="1304"/>
                    <a:pt x="999" y="1216"/>
                  </a:cubicBezTo>
                  <a:cubicBezTo>
                    <a:pt x="1014" y="1186"/>
                    <a:pt x="1028" y="1157"/>
                    <a:pt x="1043" y="1128"/>
                  </a:cubicBezTo>
                  <a:cubicBezTo>
                    <a:pt x="1058" y="1054"/>
                    <a:pt x="1058" y="966"/>
                    <a:pt x="1043" y="907"/>
                  </a:cubicBezTo>
                  <a:cubicBezTo>
                    <a:pt x="1014" y="702"/>
                    <a:pt x="940" y="511"/>
                    <a:pt x="896" y="320"/>
                  </a:cubicBezTo>
                  <a:cubicBezTo>
                    <a:pt x="852" y="203"/>
                    <a:pt x="794" y="115"/>
                    <a:pt x="691" y="56"/>
                  </a:cubicBezTo>
                  <a:cubicBezTo>
                    <a:pt x="647" y="27"/>
                    <a:pt x="588" y="12"/>
                    <a:pt x="529" y="12"/>
                  </a:cubicBezTo>
                  <a:cubicBezTo>
                    <a:pt x="500" y="5"/>
                    <a:pt x="471" y="1"/>
                    <a:pt x="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5737409" y="2501497"/>
              <a:ext cx="27908" cy="65477"/>
            </a:xfrm>
            <a:custGeom>
              <a:avLst/>
              <a:gdLst/>
              <a:ahLst/>
              <a:cxnLst/>
              <a:rect l="l" t="t" r="r" b="b"/>
              <a:pathLst>
                <a:path w="881" h="2067" extrusionOk="0">
                  <a:moveTo>
                    <a:pt x="441" y="0"/>
                  </a:moveTo>
                  <a:cubicBezTo>
                    <a:pt x="220" y="0"/>
                    <a:pt x="0" y="147"/>
                    <a:pt x="0" y="440"/>
                  </a:cubicBezTo>
                  <a:lnTo>
                    <a:pt x="0" y="1659"/>
                  </a:lnTo>
                  <a:cubicBezTo>
                    <a:pt x="15" y="1931"/>
                    <a:pt x="224" y="2066"/>
                    <a:pt x="433" y="2066"/>
                  </a:cubicBezTo>
                  <a:cubicBezTo>
                    <a:pt x="642" y="2066"/>
                    <a:pt x="852" y="1931"/>
                    <a:pt x="866" y="1659"/>
                  </a:cubicBezTo>
                  <a:lnTo>
                    <a:pt x="881" y="1659"/>
                  </a:lnTo>
                  <a:lnTo>
                    <a:pt x="881" y="440"/>
                  </a:lnTo>
                  <a:cubicBezTo>
                    <a:pt x="881" y="147"/>
                    <a:pt x="661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5566255" y="2349572"/>
              <a:ext cx="30727" cy="57463"/>
            </a:xfrm>
            <a:custGeom>
              <a:avLst/>
              <a:gdLst/>
              <a:ahLst/>
              <a:cxnLst/>
              <a:rect l="l" t="t" r="r" b="b"/>
              <a:pathLst>
                <a:path w="970" h="1814" extrusionOk="0">
                  <a:moveTo>
                    <a:pt x="405" y="1"/>
                  </a:moveTo>
                  <a:cubicBezTo>
                    <a:pt x="378" y="1"/>
                    <a:pt x="351" y="4"/>
                    <a:pt x="324" y="10"/>
                  </a:cubicBezTo>
                  <a:cubicBezTo>
                    <a:pt x="118" y="69"/>
                    <a:pt x="1" y="274"/>
                    <a:pt x="59" y="465"/>
                  </a:cubicBezTo>
                  <a:cubicBezTo>
                    <a:pt x="89" y="583"/>
                    <a:pt x="118" y="685"/>
                    <a:pt x="133" y="803"/>
                  </a:cubicBezTo>
                  <a:cubicBezTo>
                    <a:pt x="133" y="876"/>
                    <a:pt x="147" y="964"/>
                    <a:pt x="147" y="1052"/>
                  </a:cubicBezTo>
                  <a:lnTo>
                    <a:pt x="147" y="1199"/>
                  </a:lnTo>
                  <a:cubicBezTo>
                    <a:pt x="147" y="1273"/>
                    <a:pt x="147" y="1346"/>
                    <a:pt x="162" y="1419"/>
                  </a:cubicBezTo>
                  <a:cubicBezTo>
                    <a:pt x="177" y="1537"/>
                    <a:pt x="206" y="1625"/>
                    <a:pt x="279" y="1713"/>
                  </a:cubicBezTo>
                  <a:cubicBezTo>
                    <a:pt x="353" y="1780"/>
                    <a:pt x="444" y="1813"/>
                    <a:pt x="534" y="1813"/>
                  </a:cubicBezTo>
                  <a:cubicBezTo>
                    <a:pt x="641" y="1813"/>
                    <a:pt x="744" y="1765"/>
                    <a:pt x="808" y="1669"/>
                  </a:cubicBezTo>
                  <a:cubicBezTo>
                    <a:pt x="925" y="1508"/>
                    <a:pt x="969" y="1317"/>
                    <a:pt x="940" y="1126"/>
                  </a:cubicBezTo>
                  <a:cubicBezTo>
                    <a:pt x="925" y="832"/>
                    <a:pt x="867" y="553"/>
                    <a:pt x="779" y="274"/>
                  </a:cubicBezTo>
                  <a:cubicBezTo>
                    <a:pt x="728" y="111"/>
                    <a:pt x="570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5570912" y="2391735"/>
              <a:ext cx="507" cy="3294"/>
            </a:xfrm>
            <a:custGeom>
              <a:avLst/>
              <a:gdLst/>
              <a:ahLst/>
              <a:cxnLst/>
              <a:rect l="l" t="t" r="r" b="b"/>
              <a:pathLst>
                <a:path w="16" h="104" extrusionOk="0">
                  <a:moveTo>
                    <a:pt x="0" y="0"/>
                  </a:moveTo>
                  <a:cubicBezTo>
                    <a:pt x="15" y="44"/>
                    <a:pt x="15" y="74"/>
                    <a:pt x="15" y="103"/>
                  </a:cubicBezTo>
                  <a:cubicBezTo>
                    <a:pt x="15" y="59"/>
                    <a:pt x="15" y="3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5483007" y="2294643"/>
              <a:ext cx="28858" cy="66206"/>
            </a:xfrm>
            <a:custGeom>
              <a:avLst/>
              <a:gdLst/>
              <a:ahLst/>
              <a:cxnLst/>
              <a:rect l="l" t="t" r="r" b="b"/>
              <a:pathLst>
                <a:path w="911" h="2090" extrusionOk="0">
                  <a:moveTo>
                    <a:pt x="456" y="1"/>
                  </a:moveTo>
                  <a:cubicBezTo>
                    <a:pt x="228" y="1"/>
                    <a:pt x="1" y="151"/>
                    <a:pt x="1" y="452"/>
                  </a:cubicBezTo>
                  <a:cubicBezTo>
                    <a:pt x="1" y="863"/>
                    <a:pt x="30" y="1260"/>
                    <a:pt x="45" y="1671"/>
                  </a:cubicBezTo>
                  <a:cubicBezTo>
                    <a:pt x="45" y="1950"/>
                    <a:pt x="254" y="2089"/>
                    <a:pt x="463" y="2089"/>
                  </a:cubicBezTo>
                  <a:cubicBezTo>
                    <a:pt x="672" y="2089"/>
                    <a:pt x="882" y="1950"/>
                    <a:pt x="882" y="1671"/>
                  </a:cubicBezTo>
                  <a:cubicBezTo>
                    <a:pt x="896" y="1260"/>
                    <a:pt x="911" y="863"/>
                    <a:pt x="911" y="452"/>
                  </a:cubicBezTo>
                  <a:cubicBezTo>
                    <a:pt x="911" y="151"/>
                    <a:pt x="683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5447655" y="2444288"/>
              <a:ext cx="34465" cy="83153"/>
            </a:xfrm>
            <a:custGeom>
              <a:avLst/>
              <a:gdLst/>
              <a:ahLst/>
              <a:cxnLst/>
              <a:rect l="l" t="t" r="r" b="b"/>
              <a:pathLst>
                <a:path w="1088" h="2625" extrusionOk="0">
                  <a:moveTo>
                    <a:pt x="456" y="0"/>
                  </a:moveTo>
                  <a:cubicBezTo>
                    <a:pt x="206" y="0"/>
                    <a:pt x="1" y="206"/>
                    <a:pt x="1" y="455"/>
                  </a:cubicBezTo>
                  <a:cubicBezTo>
                    <a:pt x="60" y="1028"/>
                    <a:pt x="118" y="1601"/>
                    <a:pt x="192" y="2173"/>
                  </a:cubicBezTo>
                  <a:cubicBezTo>
                    <a:pt x="192" y="2291"/>
                    <a:pt x="236" y="2408"/>
                    <a:pt x="324" y="2496"/>
                  </a:cubicBezTo>
                  <a:cubicBezTo>
                    <a:pt x="413" y="2585"/>
                    <a:pt x="523" y="2625"/>
                    <a:pt x="631" y="2625"/>
                  </a:cubicBezTo>
                  <a:cubicBezTo>
                    <a:pt x="862" y="2625"/>
                    <a:pt x="1087" y="2443"/>
                    <a:pt x="1087" y="2173"/>
                  </a:cubicBezTo>
                  <a:lnTo>
                    <a:pt x="926" y="455"/>
                  </a:lnTo>
                  <a:cubicBezTo>
                    <a:pt x="911" y="338"/>
                    <a:pt x="867" y="221"/>
                    <a:pt x="794" y="132"/>
                  </a:cubicBezTo>
                  <a:cubicBezTo>
                    <a:pt x="706" y="44"/>
                    <a:pt x="588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5523459" y="2546131"/>
              <a:ext cx="30727" cy="80493"/>
            </a:xfrm>
            <a:custGeom>
              <a:avLst/>
              <a:gdLst/>
              <a:ahLst/>
              <a:cxnLst/>
              <a:rect l="l" t="t" r="r" b="b"/>
              <a:pathLst>
                <a:path w="970" h="2541" extrusionOk="0">
                  <a:moveTo>
                    <a:pt x="515" y="0"/>
                  </a:moveTo>
                  <a:cubicBezTo>
                    <a:pt x="250" y="15"/>
                    <a:pt x="45" y="221"/>
                    <a:pt x="45" y="470"/>
                  </a:cubicBezTo>
                  <a:cubicBezTo>
                    <a:pt x="30" y="1013"/>
                    <a:pt x="16" y="1542"/>
                    <a:pt x="1" y="2085"/>
                  </a:cubicBezTo>
                  <a:cubicBezTo>
                    <a:pt x="16" y="2335"/>
                    <a:pt x="206" y="2525"/>
                    <a:pt x="456" y="2540"/>
                  </a:cubicBezTo>
                  <a:cubicBezTo>
                    <a:pt x="706" y="2525"/>
                    <a:pt x="911" y="2335"/>
                    <a:pt x="911" y="2085"/>
                  </a:cubicBezTo>
                  <a:cubicBezTo>
                    <a:pt x="940" y="1542"/>
                    <a:pt x="970" y="1013"/>
                    <a:pt x="970" y="470"/>
                  </a:cubicBezTo>
                  <a:cubicBezTo>
                    <a:pt x="970" y="221"/>
                    <a:pt x="764" y="15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5638575" y="2587343"/>
              <a:ext cx="39090" cy="74252"/>
            </a:xfrm>
            <a:custGeom>
              <a:avLst/>
              <a:gdLst/>
              <a:ahLst/>
              <a:cxnLst/>
              <a:rect l="l" t="t" r="r" b="b"/>
              <a:pathLst>
                <a:path w="1234" h="2344" extrusionOk="0">
                  <a:moveTo>
                    <a:pt x="519" y="1"/>
                  </a:moveTo>
                  <a:cubicBezTo>
                    <a:pt x="246" y="1"/>
                    <a:pt x="0" y="267"/>
                    <a:pt x="81" y="579"/>
                  </a:cubicBezTo>
                  <a:cubicBezTo>
                    <a:pt x="184" y="828"/>
                    <a:pt x="243" y="1107"/>
                    <a:pt x="287" y="1386"/>
                  </a:cubicBezTo>
                  <a:cubicBezTo>
                    <a:pt x="301" y="1547"/>
                    <a:pt x="316" y="1709"/>
                    <a:pt x="316" y="1870"/>
                  </a:cubicBezTo>
                  <a:cubicBezTo>
                    <a:pt x="294" y="2186"/>
                    <a:pt x="529" y="2344"/>
                    <a:pt x="764" y="2344"/>
                  </a:cubicBezTo>
                  <a:cubicBezTo>
                    <a:pt x="999" y="2344"/>
                    <a:pt x="1234" y="2186"/>
                    <a:pt x="1212" y="1870"/>
                  </a:cubicBezTo>
                  <a:cubicBezTo>
                    <a:pt x="1212" y="1342"/>
                    <a:pt x="1124" y="828"/>
                    <a:pt x="947" y="329"/>
                  </a:cubicBezTo>
                  <a:cubicBezTo>
                    <a:pt x="918" y="226"/>
                    <a:pt x="845" y="123"/>
                    <a:pt x="742" y="65"/>
                  </a:cubicBezTo>
                  <a:cubicBezTo>
                    <a:pt x="669" y="21"/>
                    <a:pt x="593" y="1"/>
                    <a:pt x="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5554155" y="2495099"/>
              <a:ext cx="30727" cy="40262"/>
            </a:xfrm>
            <a:custGeom>
              <a:avLst/>
              <a:gdLst/>
              <a:ahLst/>
              <a:cxnLst/>
              <a:rect l="l" t="t" r="r" b="b"/>
              <a:pathLst>
                <a:path w="970" h="1271" extrusionOk="0">
                  <a:moveTo>
                    <a:pt x="395" y="0"/>
                  </a:moveTo>
                  <a:cubicBezTo>
                    <a:pt x="368" y="0"/>
                    <a:pt x="338" y="4"/>
                    <a:pt x="309" y="11"/>
                  </a:cubicBezTo>
                  <a:cubicBezTo>
                    <a:pt x="206" y="41"/>
                    <a:pt x="118" y="99"/>
                    <a:pt x="74" y="202"/>
                  </a:cubicBezTo>
                  <a:cubicBezTo>
                    <a:pt x="16" y="290"/>
                    <a:pt x="1" y="408"/>
                    <a:pt x="30" y="510"/>
                  </a:cubicBezTo>
                  <a:lnTo>
                    <a:pt x="148" y="965"/>
                  </a:lnTo>
                  <a:cubicBezTo>
                    <a:pt x="162" y="1024"/>
                    <a:pt x="177" y="1068"/>
                    <a:pt x="221" y="1112"/>
                  </a:cubicBezTo>
                  <a:cubicBezTo>
                    <a:pt x="250" y="1156"/>
                    <a:pt x="294" y="1186"/>
                    <a:pt x="338" y="1215"/>
                  </a:cubicBezTo>
                  <a:cubicBezTo>
                    <a:pt x="383" y="1244"/>
                    <a:pt x="427" y="1259"/>
                    <a:pt x="485" y="1259"/>
                  </a:cubicBezTo>
                  <a:cubicBezTo>
                    <a:pt x="515" y="1266"/>
                    <a:pt x="544" y="1270"/>
                    <a:pt x="572" y="1270"/>
                  </a:cubicBezTo>
                  <a:cubicBezTo>
                    <a:pt x="599" y="1270"/>
                    <a:pt x="625" y="1266"/>
                    <a:pt x="647" y="1259"/>
                  </a:cubicBezTo>
                  <a:cubicBezTo>
                    <a:pt x="750" y="1230"/>
                    <a:pt x="838" y="1171"/>
                    <a:pt x="896" y="1083"/>
                  </a:cubicBezTo>
                  <a:cubicBezTo>
                    <a:pt x="955" y="980"/>
                    <a:pt x="970" y="863"/>
                    <a:pt x="940" y="760"/>
                  </a:cubicBezTo>
                  <a:lnTo>
                    <a:pt x="823" y="305"/>
                  </a:lnTo>
                  <a:cubicBezTo>
                    <a:pt x="808" y="261"/>
                    <a:pt x="779" y="202"/>
                    <a:pt x="750" y="173"/>
                  </a:cubicBezTo>
                  <a:cubicBezTo>
                    <a:pt x="720" y="129"/>
                    <a:pt x="676" y="85"/>
                    <a:pt x="632" y="55"/>
                  </a:cubicBezTo>
                  <a:cubicBezTo>
                    <a:pt x="588" y="26"/>
                    <a:pt x="529" y="11"/>
                    <a:pt x="471" y="11"/>
                  </a:cubicBezTo>
                  <a:cubicBezTo>
                    <a:pt x="449" y="4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5693694" y="2570776"/>
              <a:ext cx="29777" cy="65129"/>
            </a:xfrm>
            <a:custGeom>
              <a:avLst/>
              <a:gdLst/>
              <a:ahLst/>
              <a:cxnLst/>
              <a:rect l="l" t="t" r="r" b="b"/>
              <a:pathLst>
                <a:path w="940" h="2056" extrusionOk="0">
                  <a:moveTo>
                    <a:pt x="441" y="0"/>
                  </a:moveTo>
                  <a:cubicBezTo>
                    <a:pt x="206" y="0"/>
                    <a:pt x="0" y="191"/>
                    <a:pt x="0" y="426"/>
                  </a:cubicBezTo>
                  <a:cubicBezTo>
                    <a:pt x="15" y="646"/>
                    <a:pt x="29" y="852"/>
                    <a:pt x="44" y="1072"/>
                  </a:cubicBezTo>
                  <a:cubicBezTo>
                    <a:pt x="44" y="1175"/>
                    <a:pt x="59" y="1278"/>
                    <a:pt x="74" y="1395"/>
                  </a:cubicBezTo>
                  <a:cubicBezTo>
                    <a:pt x="103" y="1527"/>
                    <a:pt x="132" y="1659"/>
                    <a:pt x="176" y="1777"/>
                  </a:cubicBezTo>
                  <a:cubicBezTo>
                    <a:pt x="220" y="1938"/>
                    <a:pt x="367" y="2056"/>
                    <a:pt x="529" y="2056"/>
                  </a:cubicBezTo>
                  <a:cubicBezTo>
                    <a:pt x="705" y="2056"/>
                    <a:pt x="837" y="1938"/>
                    <a:pt x="881" y="1777"/>
                  </a:cubicBezTo>
                  <a:cubicBezTo>
                    <a:pt x="910" y="1659"/>
                    <a:pt x="940" y="1527"/>
                    <a:pt x="940" y="1395"/>
                  </a:cubicBezTo>
                  <a:cubicBezTo>
                    <a:pt x="940" y="1278"/>
                    <a:pt x="925" y="1175"/>
                    <a:pt x="925" y="1072"/>
                  </a:cubicBezTo>
                  <a:lnTo>
                    <a:pt x="866" y="426"/>
                  </a:lnTo>
                  <a:cubicBezTo>
                    <a:pt x="866" y="309"/>
                    <a:pt x="822" y="206"/>
                    <a:pt x="749" y="118"/>
                  </a:cubicBezTo>
                  <a:cubicBezTo>
                    <a:pt x="661" y="45"/>
                    <a:pt x="558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5818788" y="2566848"/>
              <a:ext cx="34909" cy="66396"/>
            </a:xfrm>
            <a:custGeom>
              <a:avLst/>
              <a:gdLst/>
              <a:ahLst/>
              <a:cxnLst/>
              <a:rect l="l" t="t" r="r" b="b"/>
              <a:pathLst>
                <a:path w="1102" h="2096" extrusionOk="0">
                  <a:moveTo>
                    <a:pt x="459" y="1"/>
                  </a:moveTo>
                  <a:cubicBezTo>
                    <a:pt x="418" y="1"/>
                    <a:pt x="377" y="7"/>
                    <a:pt x="338" y="22"/>
                  </a:cubicBezTo>
                  <a:cubicBezTo>
                    <a:pt x="235" y="51"/>
                    <a:pt x="132" y="124"/>
                    <a:pt x="74" y="227"/>
                  </a:cubicBezTo>
                  <a:cubicBezTo>
                    <a:pt x="15" y="330"/>
                    <a:pt x="0" y="462"/>
                    <a:pt x="30" y="580"/>
                  </a:cubicBezTo>
                  <a:cubicBezTo>
                    <a:pt x="88" y="976"/>
                    <a:pt x="147" y="1387"/>
                    <a:pt x="250" y="1783"/>
                  </a:cubicBezTo>
                  <a:cubicBezTo>
                    <a:pt x="303" y="1970"/>
                    <a:pt x="477" y="2096"/>
                    <a:pt x="673" y="2096"/>
                  </a:cubicBezTo>
                  <a:cubicBezTo>
                    <a:pt x="693" y="2096"/>
                    <a:pt x="714" y="2094"/>
                    <a:pt x="734" y="2092"/>
                  </a:cubicBezTo>
                  <a:cubicBezTo>
                    <a:pt x="940" y="2062"/>
                    <a:pt x="1101" y="1886"/>
                    <a:pt x="1101" y="1666"/>
                  </a:cubicBezTo>
                  <a:cubicBezTo>
                    <a:pt x="1072" y="1211"/>
                    <a:pt x="984" y="770"/>
                    <a:pt x="896" y="330"/>
                  </a:cubicBezTo>
                  <a:cubicBezTo>
                    <a:pt x="866" y="213"/>
                    <a:pt x="793" y="124"/>
                    <a:pt x="690" y="66"/>
                  </a:cubicBezTo>
                  <a:cubicBezTo>
                    <a:pt x="622" y="27"/>
                    <a:pt x="540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5765760" y="2603341"/>
              <a:ext cx="31646" cy="68645"/>
            </a:xfrm>
            <a:custGeom>
              <a:avLst/>
              <a:gdLst/>
              <a:ahLst/>
              <a:cxnLst/>
              <a:rect l="l" t="t" r="r" b="b"/>
              <a:pathLst>
                <a:path w="999" h="2167" extrusionOk="0">
                  <a:moveTo>
                    <a:pt x="470" y="0"/>
                  </a:moveTo>
                  <a:cubicBezTo>
                    <a:pt x="221" y="0"/>
                    <a:pt x="15" y="206"/>
                    <a:pt x="15" y="441"/>
                  </a:cubicBezTo>
                  <a:cubicBezTo>
                    <a:pt x="1" y="690"/>
                    <a:pt x="15" y="940"/>
                    <a:pt x="30" y="1175"/>
                  </a:cubicBezTo>
                  <a:cubicBezTo>
                    <a:pt x="74" y="1498"/>
                    <a:pt x="133" y="1850"/>
                    <a:pt x="382" y="2070"/>
                  </a:cubicBezTo>
                  <a:cubicBezTo>
                    <a:pt x="448" y="2136"/>
                    <a:pt x="534" y="2167"/>
                    <a:pt x="621" y="2167"/>
                  </a:cubicBezTo>
                  <a:cubicBezTo>
                    <a:pt x="765" y="2167"/>
                    <a:pt x="909" y="2080"/>
                    <a:pt x="955" y="1923"/>
                  </a:cubicBezTo>
                  <a:cubicBezTo>
                    <a:pt x="984" y="1821"/>
                    <a:pt x="999" y="1718"/>
                    <a:pt x="999" y="1615"/>
                  </a:cubicBezTo>
                  <a:cubicBezTo>
                    <a:pt x="999" y="1512"/>
                    <a:pt x="970" y="1410"/>
                    <a:pt x="955" y="1292"/>
                  </a:cubicBezTo>
                  <a:lnTo>
                    <a:pt x="955" y="1292"/>
                  </a:lnTo>
                  <a:lnTo>
                    <a:pt x="970" y="1409"/>
                  </a:lnTo>
                  <a:cubicBezTo>
                    <a:pt x="955" y="1351"/>
                    <a:pt x="955" y="1277"/>
                    <a:pt x="940" y="1204"/>
                  </a:cubicBezTo>
                  <a:cubicBezTo>
                    <a:pt x="911" y="954"/>
                    <a:pt x="896" y="705"/>
                    <a:pt x="911" y="441"/>
                  </a:cubicBezTo>
                  <a:cubicBezTo>
                    <a:pt x="911" y="191"/>
                    <a:pt x="705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5562993" y="2620066"/>
              <a:ext cx="30284" cy="54897"/>
            </a:xfrm>
            <a:custGeom>
              <a:avLst/>
              <a:gdLst/>
              <a:ahLst/>
              <a:cxnLst/>
              <a:rect l="l" t="t" r="r" b="b"/>
              <a:pathLst>
                <a:path w="956" h="1733" extrusionOk="0">
                  <a:moveTo>
                    <a:pt x="449" y="1"/>
                  </a:moveTo>
                  <a:cubicBezTo>
                    <a:pt x="335" y="1"/>
                    <a:pt x="221" y="45"/>
                    <a:pt x="133" y="133"/>
                  </a:cubicBezTo>
                  <a:cubicBezTo>
                    <a:pt x="45" y="221"/>
                    <a:pt x="1" y="338"/>
                    <a:pt x="1" y="456"/>
                  </a:cubicBezTo>
                  <a:cubicBezTo>
                    <a:pt x="30" y="735"/>
                    <a:pt x="59" y="1014"/>
                    <a:pt x="74" y="1293"/>
                  </a:cubicBezTo>
                  <a:cubicBezTo>
                    <a:pt x="89" y="1410"/>
                    <a:pt x="133" y="1513"/>
                    <a:pt x="206" y="1601"/>
                  </a:cubicBezTo>
                  <a:cubicBezTo>
                    <a:pt x="294" y="1674"/>
                    <a:pt x="397" y="1733"/>
                    <a:pt x="515" y="1733"/>
                  </a:cubicBezTo>
                  <a:cubicBezTo>
                    <a:pt x="632" y="1733"/>
                    <a:pt x="735" y="1674"/>
                    <a:pt x="823" y="1601"/>
                  </a:cubicBezTo>
                  <a:cubicBezTo>
                    <a:pt x="911" y="1513"/>
                    <a:pt x="955" y="1410"/>
                    <a:pt x="955" y="1293"/>
                  </a:cubicBezTo>
                  <a:lnTo>
                    <a:pt x="896" y="456"/>
                  </a:lnTo>
                  <a:cubicBezTo>
                    <a:pt x="896" y="338"/>
                    <a:pt x="852" y="221"/>
                    <a:pt x="764" y="133"/>
                  </a:cubicBezTo>
                  <a:cubicBezTo>
                    <a:pt x="676" y="45"/>
                    <a:pt x="562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5600657" y="2561463"/>
              <a:ext cx="27496" cy="59110"/>
            </a:xfrm>
            <a:custGeom>
              <a:avLst/>
              <a:gdLst/>
              <a:ahLst/>
              <a:cxnLst/>
              <a:rect l="l" t="t" r="r" b="b"/>
              <a:pathLst>
                <a:path w="868" h="1866" extrusionOk="0">
                  <a:moveTo>
                    <a:pt x="427" y="1"/>
                  </a:moveTo>
                  <a:cubicBezTo>
                    <a:pt x="192" y="1"/>
                    <a:pt x="1" y="206"/>
                    <a:pt x="1" y="441"/>
                  </a:cubicBezTo>
                  <a:lnTo>
                    <a:pt x="1" y="940"/>
                  </a:lnTo>
                  <a:cubicBezTo>
                    <a:pt x="1" y="1117"/>
                    <a:pt x="1" y="1278"/>
                    <a:pt x="16" y="1454"/>
                  </a:cubicBezTo>
                  <a:cubicBezTo>
                    <a:pt x="16" y="1557"/>
                    <a:pt x="60" y="1660"/>
                    <a:pt x="133" y="1748"/>
                  </a:cubicBezTo>
                  <a:cubicBezTo>
                    <a:pt x="206" y="1821"/>
                    <a:pt x="309" y="1865"/>
                    <a:pt x="427" y="1865"/>
                  </a:cubicBezTo>
                  <a:cubicBezTo>
                    <a:pt x="529" y="1865"/>
                    <a:pt x="632" y="1821"/>
                    <a:pt x="720" y="1748"/>
                  </a:cubicBezTo>
                  <a:cubicBezTo>
                    <a:pt x="794" y="1660"/>
                    <a:pt x="838" y="1557"/>
                    <a:pt x="838" y="1454"/>
                  </a:cubicBezTo>
                  <a:cubicBezTo>
                    <a:pt x="852" y="1278"/>
                    <a:pt x="867" y="1117"/>
                    <a:pt x="867" y="940"/>
                  </a:cubicBezTo>
                  <a:lnTo>
                    <a:pt x="867" y="441"/>
                  </a:lnTo>
                  <a:cubicBezTo>
                    <a:pt x="867" y="324"/>
                    <a:pt x="823" y="206"/>
                    <a:pt x="735" y="133"/>
                  </a:cubicBezTo>
                  <a:cubicBezTo>
                    <a:pt x="647" y="45"/>
                    <a:pt x="544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5710420" y="2667519"/>
              <a:ext cx="33040" cy="68328"/>
            </a:xfrm>
            <a:custGeom>
              <a:avLst/>
              <a:gdLst/>
              <a:ahLst/>
              <a:cxnLst/>
              <a:rect l="l" t="t" r="r" b="b"/>
              <a:pathLst>
                <a:path w="1043" h="2157" extrusionOk="0">
                  <a:moveTo>
                    <a:pt x="470" y="0"/>
                  </a:moveTo>
                  <a:cubicBezTo>
                    <a:pt x="221" y="0"/>
                    <a:pt x="15" y="206"/>
                    <a:pt x="15" y="455"/>
                  </a:cubicBezTo>
                  <a:cubicBezTo>
                    <a:pt x="1" y="675"/>
                    <a:pt x="15" y="910"/>
                    <a:pt x="45" y="1131"/>
                  </a:cubicBezTo>
                  <a:cubicBezTo>
                    <a:pt x="59" y="1424"/>
                    <a:pt x="147" y="1703"/>
                    <a:pt x="280" y="1967"/>
                  </a:cubicBezTo>
                  <a:cubicBezTo>
                    <a:pt x="351" y="2086"/>
                    <a:pt x="488" y="2156"/>
                    <a:pt x="631" y="2156"/>
                  </a:cubicBezTo>
                  <a:cubicBezTo>
                    <a:pt x="666" y="2156"/>
                    <a:pt x="700" y="2152"/>
                    <a:pt x="735" y="2143"/>
                  </a:cubicBezTo>
                  <a:cubicBezTo>
                    <a:pt x="808" y="2129"/>
                    <a:pt x="867" y="2085"/>
                    <a:pt x="926" y="2041"/>
                  </a:cubicBezTo>
                  <a:cubicBezTo>
                    <a:pt x="999" y="1967"/>
                    <a:pt x="1043" y="1850"/>
                    <a:pt x="1043" y="1747"/>
                  </a:cubicBezTo>
                  <a:cubicBezTo>
                    <a:pt x="1031" y="1611"/>
                    <a:pt x="1008" y="1474"/>
                    <a:pt x="983" y="1338"/>
                  </a:cubicBezTo>
                  <a:lnTo>
                    <a:pt x="983" y="1338"/>
                  </a:lnTo>
                  <a:cubicBezTo>
                    <a:pt x="980" y="1264"/>
                    <a:pt x="967" y="1190"/>
                    <a:pt x="955" y="1116"/>
                  </a:cubicBezTo>
                  <a:cubicBezTo>
                    <a:pt x="926" y="896"/>
                    <a:pt x="911" y="675"/>
                    <a:pt x="926" y="455"/>
                  </a:cubicBezTo>
                  <a:cubicBezTo>
                    <a:pt x="926" y="206"/>
                    <a:pt x="720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5470463" y="2570301"/>
              <a:ext cx="27940" cy="73048"/>
            </a:xfrm>
            <a:custGeom>
              <a:avLst/>
              <a:gdLst/>
              <a:ahLst/>
              <a:cxnLst/>
              <a:rect l="l" t="t" r="r" b="b"/>
              <a:pathLst>
                <a:path w="882" h="2306" extrusionOk="0">
                  <a:moveTo>
                    <a:pt x="455" y="1"/>
                  </a:moveTo>
                  <a:cubicBezTo>
                    <a:pt x="220" y="1"/>
                    <a:pt x="30" y="192"/>
                    <a:pt x="15" y="427"/>
                  </a:cubicBezTo>
                  <a:cubicBezTo>
                    <a:pt x="15" y="705"/>
                    <a:pt x="0" y="984"/>
                    <a:pt x="0" y="1263"/>
                  </a:cubicBezTo>
                  <a:lnTo>
                    <a:pt x="0" y="1469"/>
                  </a:lnTo>
                  <a:cubicBezTo>
                    <a:pt x="15" y="1557"/>
                    <a:pt x="15" y="1660"/>
                    <a:pt x="44" y="1748"/>
                  </a:cubicBezTo>
                  <a:cubicBezTo>
                    <a:pt x="59" y="1895"/>
                    <a:pt x="118" y="2041"/>
                    <a:pt x="176" y="2174"/>
                  </a:cubicBezTo>
                  <a:cubicBezTo>
                    <a:pt x="235" y="2262"/>
                    <a:pt x="327" y="2306"/>
                    <a:pt x="419" y="2306"/>
                  </a:cubicBezTo>
                  <a:cubicBezTo>
                    <a:pt x="510" y="2306"/>
                    <a:pt x="602" y="2262"/>
                    <a:pt x="661" y="2174"/>
                  </a:cubicBezTo>
                  <a:cubicBezTo>
                    <a:pt x="734" y="2041"/>
                    <a:pt x="778" y="1909"/>
                    <a:pt x="808" y="1762"/>
                  </a:cubicBezTo>
                  <a:cubicBezTo>
                    <a:pt x="852" y="1601"/>
                    <a:pt x="866" y="1425"/>
                    <a:pt x="866" y="1263"/>
                  </a:cubicBezTo>
                  <a:lnTo>
                    <a:pt x="881" y="427"/>
                  </a:lnTo>
                  <a:cubicBezTo>
                    <a:pt x="881" y="192"/>
                    <a:pt x="690" y="1"/>
                    <a:pt x="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5513227" y="2693685"/>
              <a:ext cx="33990" cy="58730"/>
            </a:xfrm>
            <a:custGeom>
              <a:avLst/>
              <a:gdLst/>
              <a:ahLst/>
              <a:cxnLst/>
              <a:rect l="l" t="t" r="r" b="b"/>
              <a:pathLst>
                <a:path w="1073" h="1854" extrusionOk="0">
                  <a:moveTo>
                    <a:pt x="470" y="1"/>
                  </a:moveTo>
                  <a:cubicBezTo>
                    <a:pt x="427" y="1"/>
                    <a:pt x="383" y="9"/>
                    <a:pt x="339" y="26"/>
                  </a:cubicBezTo>
                  <a:cubicBezTo>
                    <a:pt x="221" y="55"/>
                    <a:pt x="133" y="128"/>
                    <a:pt x="74" y="216"/>
                  </a:cubicBezTo>
                  <a:cubicBezTo>
                    <a:pt x="16" y="319"/>
                    <a:pt x="1" y="451"/>
                    <a:pt x="30" y="569"/>
                  </a:cubicBezTo>
                  <a:cubicBezTo>
                    <a:pt x="104" y="745"/>
                    <a:pt x="148" y="921"/>
                    <a:pt x="177" y="1112"/>
                  </a:cubicBezTo>
                  <a:cubicBezTo>
                    <a:pt x="192" y="1200"/>
                    <a:pt x="206" y="1303"/>
                    <a:pt x="236" y="1391"/>
                  </a:cubicBezTo>
                  <a:cubicBezTo>
                    <a:pt x="265" y="1494"/>
                    <a:pt x="309" y="1596"/>
                    <a:pt x="368" y="1699"/>
                  </a:cubicBezTo>
                  <a:cubicBezTo>
                    <a:pt x="427" y="1802"/>
                    <a:pt x="537" y="1853"/>
                    <a:pt x="647" y="1853"/>
                  </a:cubicBezTo>
                  <a:cubicBezTo>
                    <a:pt x="757" y="1853"/>
                    <a:pt x="867" y="1802"/>
                    <a:pt x="926" y="1699"/>
                  </a:cubicBezTo>
                  <a:cubicBezTo>
                    <a:pt x="940" y="1655"/>
                    <a:pt x="970" y="1626"/>
                    <a:pt x="985" y="1582"/>
                  </a:cubicBezTo>
                  <a:cubicBezTo>
                    <a:pt x="1014" y="1538"/>
                    <a:pt x="1029" y="1494"/>
                    <a:pt x="1043" y="1450"/>
                  </a:cubicBezTo>
                  <a:cubicBezTo>
                    <a:pt x="1058" y="1391"/>
                    <a:pt x="1058" y="1332"/>
                    <a:pt x="1073" y="1273"/>
                  </a:cubicBezTo>
                  <a:cubicBezTo>
                    <a:pt x="1073" y="1156"/>
                    <a:pt x="1073" y="1024"/>
                    <a:pt x="1043" y="906"/>
                  </a:cubicBezTo>
                  <a:cubicBezTo>
                    <a:pt x="1014" y="701"/>
                    <a:pt x="955" y="510"/>
                    <a:pt x="882" y="334"/>
                  </a:cubicBezTo>
                  <a:cubicBezTo>
                    <a:pt x="852" y="216"/>
                    <a:pt x="779" y="128"/>
                    <a:pt x="676" y="70"/>
                  </a:cubicBezTo>
                  <a:cubicBezTo>
                    <a:pt x="612" y="24"/>
                    <a:pt x="542" y="1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5614152" y="2752922"/>
              <a:ext cx="32596" cy="61359"/>
            </a:xfrm>
            <a:custGeom>
              <a:avLst/>
              <a:gdLst/>
              <a:ahLst/>
              <a:cxnLst/>
              <a:rect l="l" t="t" r="r" b="b"/>
              <a:pathLst>
                <a:path w="1029" h="1937" extrusionOk="0">
                  <a:moveTo>
                    <a:pt x="442" y="1"/>
                  </a:moveTo>
                  <a:cubicBezTo>
                    <a:pt x="274" y="1"/>
                    <a:pt x="128" y="113"/>
                    <a:pt x="89" y="284"/>
                  </a:cubicBezTo>
                  <a:lnTo>
                    <a:pt x="89" y="343"/>
                  </a:lnTo>
                  <a:cubicBezTo>
                    <a:pt x="15" y="578"/>
                    <a:pt x="1" y="842"/>
                    <a:pt x="45" y="1092"/>
                  </a:cubicBezTo>
                  <a:cubicBezTo>
                    <a:pt x="59" y="1224"/>
                    <a:pt x="89" y="1371"/>
                    <a:pt x="118" y="1503"/>
                  </a:cubicBezTo>
                  <a:cubicBezTo>
                    <a:pt x="177" y="1708"/>
                    <a:pt x="338" y="1870"/>
                    <a:pt x="544" y="1929"/>
                  </a:cubicBezTo>
                  <a:cubicBezTo>
                    <a:pt x="564" y="1934"/>
                    <a:pt x="585" y="1936"/>
                    <a:pt x="606" y="1936"/>
                  </a:cubicBezTo>
                  <a:cubicBezTo>
                    <a:pt x="709" y="1936"/>
                    <a:pt x="818" y="1879"/>
                    <a:pt x="867" y="1782"/>
                  </a:cubicBezTo>
                  <a:cubicBezTo>
                    <a:pt x="984" y="1620"/>
                    <a:pt x="1028" y="1400"/>
                    <a:pt x="970" y="1195"/>
                  </a:cubicBezTo>
                  <a:cubicBezTo>
                    <a:pt x="940" y="1092"/>
                    <a:pt x="911" y="974"/>
                    <a:pt x="896" y="872"/>
                  </a:cubicBezTo>
                  <a:cubicBezTo>
                    <a:pt x="896" y="798"/>
                    <a:pt x="882" y="739"/>
                    <a:pt x="867" y="681"/>
                  </a:cubicBezTo>
                  <a:cubicBezTo>
                    <a:pt x="867" y="607"/>
                    <a:pt x="867" y="534"/>
                    <a:pt x="852" y="475"/>
                  </a:cubicBezTo>
                  <a:cubicBezTo>
                    <a:pt x="837" y="431"/>
                    <a:pt x="837" y="402"/>
                    <a:pt x="823" y="372"/>
                  </a:cubicBezTo>
                  <a:cubicBezTo>
                    <a:pt x="823" y="196"/>
                    <a:pt x="676" y="35"/>
                    <a:pt x="500" y="5"/>
                  </a:cubicBezTo>
                  <a:cubicBezTo>
                    <a:pt x="480" y="2"/>
                    <a:pt x="461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5785305" y="2770978"/>
              <a:ext cx="30727" cy="63450"/>
            </a:xfrm>
            <a:custGeom>
              <a:avLst/>
              <a:gdLst/>
              <a:ahLst/>
              <a:cxnLst/>
              <a:rect l="l" t="t" r="r" b="b"/>
              <a:pathLst>
                <a:path w="970" h="2003" extrusionOk="0">
                  <a:moveTo>
                    <a:pt x="376" y="0"/>
                  </a:moveTo>
                  <a:cubicBezTo>
                    <a:pt x="334" y="0"/>
                    <a:pt x="292" y="7"/>
                    <a:pt x="250" y="23"/>
                  </a:cubicBezTo>
                  <a:cubicBezTo>
                    <a:pt x="88" y="96"/>
                    <a:pt x="0" y="272"/>
                    <a:pt x="44" y="448"/>
                  </a:cubicBezTo>
                  <a:lnTo>
                    <a:pt x="44" y="463"/>
                  </a:lnTo>
                  <a:cubicBezTo>
                    <a:pt x="44" y="536"/>
                    <a:pt x="59" y="610"/>
                    <a:pt x="59" y="683"/>
                  </a:cubicBezTo>
                  <a:cubicBezTo>
                    <a:pt x="88" y="830"/>
                    <a:pt x="103" y="977"/>
                    <a:pt x="103" y="1124"/>
                  </a:cubicBezTo>
                  <a:cubicBezTo>
                    <a:pt x="88" y="1315"/>
                    <a:pt x="103" y="1520"/>
                    <a:pt x="147" y="1711"/>
                  </a:cubicBezTo>
                  <a:cubicBezTo>
                    <a:pt x="197" y="1901"/>
                    <a:pt x="363" y="2003"/>
                    <a:pt x="530" y="2003"/>
                  </a:cubicBezTo>
                  <a:cubicBezTo>
                    <a:pt x="659" y="2003"/>
                    <a:pt x="790" y="1942"/>
                    <a:pt x="866" y="1814"/>
                  </a:cubicBezTo>
                  <a:cubicBezTo>
                    <a:pt x="925" y="1711"/>
                    <a:pt x="969" y="1593"/>
                    <a:pt x="969" y="1476"/>
                  </a:cubicBezTo>
                  <a:cubicBezTo>
                    <a:pt x="969" y="1417"/>
                    <a:pt x="969" y="1359"/>
                    <a:pt x="969" y="1315"/>
                  </a:cubicBezTo>
                  <a:cubicBezTo>
                    <a:pt x="969" y="1168"/>
                    <a:pt x="940" y="1021"/>
                    <a:pt x="925" y="889"/>
                  </a:cubicBezTo>
                  <a:cubicBezTo>
                    <a:pt x="910" y="771"/>
                    <a:pt x="881" y="669"/>
                    <a:pt x="837" y="551"/>
                  </a:cubicBezTo>
                  <a:cubicBezTo>
                    <a:pt x="822" y="507"/>
                    <a:pt x="808" y="448"/>
                    <a:pt x="793" y="404"/>
                  </a:cubicBezTo>
                  <a:cubicBezTo>
                    <a:pt x="764" y="346"/>
                    <a:pt x="734" y="287"/>
                    <a:pt x="705" y="228"/>
                  </a:cubicBezTo>
                  <a:lnTo>
                    <a:pt x="705" y="213"/>
                  </a:lnTo>
                  <a:cubicBezTo>
                    <a:pt x="690" y="199"/>
                    <a:pt x="690" y="184"/>
                    <a:pt x="676" y="169"/>
                  </a:cubicBezTo>
                  <a:cubicBezTo>
                    <a:pt x="610" y="61"/>
                    <a:pt x="496" y="0"/>
                    <a:pt x="3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5705320" y="2794007"/>
              <a:ext cx="36302" cy="60472"/>
            </a:xfrm>
            <a:custGeom>
              <a:avLst/>
              <a:gdLst/>
              <a:ahLst/>
              <a:cxnLst/>
              <a:rect l="l" t="t" r="r" b="b"/>
              <a:pathLst>
                <a:path w="1146" h="1909" extrusionOk="0">
                  <a:moveTo>
                    <a:pt x="441" y="0"/>
                  </a:moveTo>
                  <a:cubicBezTo>
                    <a:pt x="323" y="0"/>
                    <a:pt x="206" y="44"/>
                    <a:pt x="132" y="132"/>
                  </a:cubicBezTo>
                  <a:cubicBezTo>
                    <a:pt x="44" y="206"/>
                    <a:pt x="0" y="323"/>
                    <a:pt x="0" y="441"/>
                  </a:cubicBezTo>
                  <a:cubicBezTo>
                    <a:pt x="15" y="676"/>
                    <a:pt x="59" y="910"/>
                    <a:pt x="118" y="1145"/>
                  </a:cubicBezTo>
                  <a:cubicBezTo>
                    <a:pt x="147" y="1263"/>
                    <a:pt x="176" y="1351"/>
                    <a:pt x="220" y="1454"/>
                  </a:cubicBezTo>
                  <a:cubicBezTo>
                    <a:pt x="250" y="1556"/>
                    <a:pt x="294" y="1659"/>
                    <a:pt x="367" y="1747"/>
                  </a:cubicBezTo>
                  <a:cubicBezTo>
                    <a:pt x="411" y="1777"/>
                    <a:pt x="455" y="1821"/>
                    <a:pt x="499" y="1850"/>
                  </a:cubicBezTo>
                  <a:cubicBezTo>
                    <a:pt x="573" y="1894"/>
                    <a:pt x="646" y="1909"/>
                    <a:pt x="734" y="1909"/>
                  </a:cubicBezTo>
                  <a:cubicBezTo>
                    <a:pt x="866" y="1909"/>
                    <a:pt x="984" y="1850"/>
                    <a:pt x="1057" y="1733"/>
                  </a:cubicBezTo>
                  <a:cubicBezTo>
                    <a:pt x="1145" y="1571"/>
                    <a:pt x="1145" y="1395"/>
                    <a:pt x="1087" y="1233"/>
                  </a:cubicBezTo>
                  <a:cubicBezTo>
                    <a:pt x="1042" y="1160"/>
                    <a:pt x="1013" y="1072"/>
                    <a:pt x="998" y="984"/>
                  </a:cubicBezTo>
                  <a:cubicBezTo>
                    <a:pt x="940" y="837"/>
                    <a:pt x="910" y="676"/>
                    <a:pt x="881" y="514"/>
                  </a:cubicBezTo>
                  <a:lnTo>
                    <a:pt x="881" y="455"/>
                  </a:lnTo>
                  <a:cubicBezTo>
                    <a:pt x="881" y="338"/>
                    <a:pt x="837" y="220"/>
                    <a:pt x="764" y="132"/>
                  </a:cubicBezTo>
                  <a:cubicBezTo>
                    <a:pt x="675" y="59"/>
                    <a:pt x="558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5804819" y="2678986"/>
              <a:ext cx="34465" cy="67663"/>
            </a:xfrm>
            <a:custGeom>
              <a:avLst/>
              <a:gdLst/>
              <a:ahLst/>
              <a:cxnLst/>
              <a:rect l="l" t="t" r="r" b="b"/>
              <a:pathLst>
                <a:path w="1088" h="2136" extrusionOk="0">
                  <a:moveTo>
                    <a:pt x="591" y="1"/>
                  </a:moveTo>
                  <a:cubicBezTo>
                    <a:pt x="393" y="1"/>
                    <a:pt x="223" y="135"/>
                    <a:pt x="162" y="328"/>
                  </a:cubicBezTo>
                  <a:cubicBezTo>
                    <a:pt x="89" y="563"/>
                    <a:pt x="45" y="813"/>
                    <a:pt x="30" y="1077"/>
                  </a:cubicBezTo>
                  <a:cubicBezTo>
                    <a:pt x="1" y="1326"/>
                    <a:pt x="16" y="1576"/>
                    <a:pt x="74" y="1826"/>
                  </a:cubicBezTo>
                  <a:cubicBezTo>
                    <a:pt x="134" y="2037"/>
                    <a:pt x="306" y="2136"/>
                    <a:pt x="480" y="2136"/>
                  </a:cubicBezTo>
                  <a:cubicBezTo>
                    <a:pt x="691" y="2136"/>
                    <a:pt x="903" y="1989"/>
                    <a:pt x="911" y="1723"/>
                  </a:cubicBezTo>
                  <a:cubicBezTo>
                    <a:pt x="896" y="1473"/>
                    <a:pt x="896" y="1224"/>
                    <a:pt x="926" y="974"/>
                  </a:cubicBezTo>
                  <a:cubicBezTo>
                    <a:pt x="955" y="827"/>
                    <a:pt x="984" y="695"/>
                    <a:pt x="1029" y="563"/>
                  </a:cubicBezTo>
                  <a:cubicBezTo>
                    <a:pt x="1087" y="328"/>
                    <a:pt x="940" y="79"/>
                    <a:pt x="720" y="20"/>
                  </a:cubicBezTo>
                  <a:cubicBezTo>
                    <a:pt x="676" y="7"/>
                    <a:pt x="633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5637403" y="2686589"/>
              <a:ext cx="27940" cy="50811"/>
            </a:xfrm>
            <a:custGeom>
              <a:avLst/>
              <a:gdLst/>
              <a:ahLst/>
              <a:cxnLst/>
              <a:rect l="l" t="t" r="r" b="b"/>
              <a:pathLst>
                <a:path w="882" h="1604" extrusionOk="0">
                  <a:moveTo>
                    <a:pt x="412" y="0"/>
                  </a:moveTo>
                  <a:cubicBezTo>
                    <a:pt x="309" y="0"/>
                    <a:pt x="206" y="44"/>
                    <a:pt x="118" y="132"/>
                  </a:cubicBezTo>
                  <a:cubicBezTo>
                    <a:pt x="45" y="206"/>
                    <a:pt x="1" y="308"/>
                    <a:pt x="1" y="426"/>
                  </a:cubicBezTo>
                  <a:lnTo>
                    <a:pt x="45" y="866"/>
                  </a:lnTo>
                  <a:lnTo>
                    <a:pt x="59" y="1072"/>
                  </a:lnTo>
                  <a:cubicBezTo>
                    <a:pt x="59" y="1174"/>
                    <a:pt x="89" y="1277"/>
                    <a:pt x="133" y="1365"/>
                  </a:cubicBezTo>
                  <a:cubicBezTo>
                    <a:pt x="162" y="1409"/>
                    <a:pt x="192" y="1453"/>
                    <a:pt x="236" y="1497"/>
                  </a:cubicBezTo>
                  <a:cubicBezTo>
                    <a:pt x="309" y="1571"/>
                    <a:pt x="394" y="1604"/>
                    <a:pt x="479" y="1604"/>
                  </a:cubicBezTo>
                  <a:cubicBezTo>
                    <a:pt x="496" y="1604"/>
                    <a:pt x="513" y="1603"/>
                    <a:pt x="529" y="1600"/>
                  </a:cubicBezTo>
                  <a:cubicBezTo>
                    <a:pt x="647" y="1586"/>
                    <a:pt x="735" y="1527"/>
                    <a:pt x="793" y="1424"/>
                  </a:cubicBezTo>
                  <a:cubicBezTo>
                    <a:pt x="838" y="1380"/>
                    <a:pt x="867" y="1321"/>
                    <a:pt x="882" y="1263"/>
                  </a:cubicBezTo>
                  <a:cubicBezTo>
                    <a:pt x="882" y="1204"/>
                    <a:pt x="882" y="1130"/>
                    <a:pt x="882" y="1072"/>
                  </a:cubicBezTo>
                  <a:lnTo>
                    <a:pt x="867" y="851"/>
                  </a:lnTo>
                  <a:lnTo>
                    <a:pt x="823" y="426"/>
                  </a:lnTo>
                  <a:cubicBezTo>
                    <a:pt x="823" y="308"/>
                    <a:pt x="779" y="206"/>
                    <a:pt x="705" y="132"/>
                  </a:cubicBezTo>
                  <a:cubicBezTo>
                    <a:pt x="632" y="44"/>
                    <a:pt x="529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5753216" y="2720991"/>
              <a:ext cx="26071" cy="26989"/>
            </a:xfrm>
            <a:custGeom>
              <a:avLst/>
              <a:gdLst/>
              <a:ahLst/>
              <a:cxnLst/>
              <a:rect l="l" t="t" r="r" b="b"/>
              <a:pathLst>
                <a:path w="823" h="852" extrusionOk="0">
                  <a:moveTo>
                    <a:pt x="397" y="0"/>
                  </a:moveTo>
                  <a:cubicBezTo>
                    <a:pt x="323" y="0"/>
                    <a:pt x="250" y="15"/>
                    <a:pt x="191" y="59"/>
                  </a:cubicBezTo>
                  <a:cubicBezTo>
                    <a:pt x="162" y="74"/>
                    <a:pt x="132" y="103"/>
                    <a:pt x="103" y="133"/>
                  </a:cubicBezTo>
                  <a:cubicBezTo>
                    <a:pt x="105" y="128"/>
                    <a:pt x="106" y="127"/>
                    <a:pt x="105" y="127"/>
                  </a:cubicBezTo>
                  <a:lnTo>
                    <a:pt x="105" y="127"/>
                  </a:lnTo>
                  <a:cubicBezTo>
                    <a:pt x="102" y="127"/>
                    <a:pt x="57" y="193"/>
                    <a:pt x="44" y="206"/>
                  </a:cubicBezTo>
                  <a:lnTo>
                    <a:pt x="15" y="265"/>
                  </a:lnTo>
                  <a:cubicBezTo>
                    <a:pt x="15" y="265"/>
                    <a:pt x="0" y="294"/>
                    <a:pt x="0" y="309"/>
                  </a:cubicBezTo>
                  <a:lnTo>
                    <a:pt x="0" y="367"/>
                  </a:lnTo>
                  <a:cubicBezTo>
                    <a:pt x="0" y="382"/>
                    <a:pt x="0" y="411"/>
                    <a:pt x="0" y="426"/>
                  </a:cubicBezTo>
                  <a:cubicBezTo>
                    <a:pt x="0" y="470"/>
                    <a:pt x="0" y="500"/>
                    <a:pt x="15" y="544"/>
                  </a:cubicBezTo>
                  <a:cubicBezTo>
                    <a:pt x="15" y="544"/>
                    <a:pt x="15" y="558"/>
                    <a:pt x="15" y="558"/>
                  </a:cubicBezTo>
                  <a:lnTo>
                    <a:pt x="59" y="661"/>
                  </a:lnTo>
                  <a:cubicBezTo>
                    <a:pt x="74" y="690"/>
                    <a:pt x="103" y="720"/>
                    <a:pt x="118" y="749"/>
                  </a:cubicBezTo>
                  <a:cubicBezTo>
                    <a:pt x="132" y="764"/>
                    <a:pt x="147" y="778"/>
                    <a:pt x="162" y="778"/>
                  </a:cubicBezTo>
                  <a:cubicBezTo>
                    <a:pt x="206" y="823"/>
                    <a:pt x="250" y="837"/>
                    <a:pt x="309" y="852"/>
                  </a:cubicBezTo>
                  <a:lnTo>
                    <a:pt x="411" y="852"/>
                  </a:lnTo>
                  <a:cubicBezTo>
                    <a:pt x="441" y="852"/>
                    <a:pt x="514" y="837"/>
                    <a:pt x="529" y="837"/>
                  </a:cubicBezTo>
                  <a:cubicBezTo>
                    <a:pt x="588" y="837"/>
                    <a:pt x="646" y="823"/>
                    <a:pt x="705" y="793"/>
                  </a:cubicBezTo>
                  <a:cubicBezTo>
                    <a:pt x="749" y="749"/>
                    <a:pt x="793" y="690"/>
                    <a:pt x="808" y="617"/>
                  </a:cubicBezTo>
                  <a:cubicBezTo>
                    <a:pt x="822" y="558"/>
                    <a:pt x="822" y="485"/>
                    <a:pt x="808" y="426"/>
                  </a:cubicBezTo>
                  <a:lnTo>
                    <a:pt x="808" y="411"/>
                  </a:lnTo>
                  <a:cubicBezTo>
                    <a:pt x="808" y="382"/>
                    <a:pt x="808" y="367"/>
                    <a:pt x="808" y="353"/>
                  </a:cubicBezTo>
                  <a:cubicBezTo>
                    <a:pt x="808" y="309"/>
                    <a:pt x="778" y="250"/>
                    <a:pt x="749" y="206"/>
                  </a:cubicBezTo>
                  <a:lnTo>
                    <a:pt x="690" y="118"/>
                  </a:lnTo>
                  <a:cubicBezTo>
                    <a:pt x="646" y="74"/>
                    <a:pt x="573" y="30"/>
                    <a:pt x="514" y="15"/>
                  </a:cubicBezTo>
                  <a:lnTo>
                    <a:pt x="3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5769498" y="2749817"/>
              <a:ext cx="475" cy="32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5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5574618" y="2705881"/>
              <a:ext cx="30284" cy="41054"/>
            </a:xfrm>
            <a:custGeom>
              <a:avLst/>
              <a:gdLst/>
              <a:ahLst/>
              <a:cxnLst/>
              <a:rect l="l" t="t" r="r" b="b"/>
              <a:pathLst>
                <a:path w="956" h="1296" extrusionOk="0">
                  <a:moveTo>
                    <a:pt x="395" y="0"/>
                  </a:moveTo>
                  <a:cubicBezTo>
                    <a:pt x="368" y="0"/>
                    <a:pt x="338" y="8"/>
                    <a:pt x="309" y="22"/>
                  </a:cubicBezTo>
                  <a:cubicBezTo>
                    <a:pt x="206" y="37"/>
                    <a:pt x="118" y="110"/>
                    <a:pt x="60" y="198"/>
                  </a:cubicBezTo>
                  <a:cubicBezTo>
                    <a:pt x="15" y="301"/>
                    <a:pt x="1" y="404"/>
                    <a:pt x="15" y="521"/>
                  </a:cubicBezTo>
                  <a:cubicBezTo>
                    <a:pt x="45" y="624"/>
                    <a:pt x="74" y="727"/>
                    <a:pt x="104" y="815"/>
                  </a:cubicBezTo>
                  <a:cubicBezTo>
                    <a:pt x="118" y="874"/>
                    <a:pt x="133" y="918"/>
                    <a:pt x="148" y="962"/>
                  </a:cubicBezTo>
                  <a:cubicBezTo>
                    <a:pt x="148" y="1006"/>
                    <a:pt x="177" y="1050"/>
                    <a:pt x="192" y="1079"/>
                  </a:cubicBezTo>
                  <a:cubicBezTo>
                    <a:pt x="221" y="1123"/>
                    <a:pt x="250" y="1167"/>
                    <a:pt x="294" y="1197"/>
                  </a:cubicBezTo>
                  <a:cubicBezTo>
                    <a:pt x="309" y="1211"/>
                    <a:pt x="324" y="1226"/>
                    <a:pt x="338" y="1226"/>
                  </a:cubicBezTo>
                  <a:cubicBezTo>
                    <a:pt x="382" y="1241"/>
                    <a:pt x="427" y="1270"/>
                    <a:pt x="471" y="1285"/>
                  </a:cubicBezTo>
                  <a:cubicBezTo>
                    <a:pt x="500" y="1292"/>
                    <a:pt x="529" y="1296"/>
                    <a:pt x="559" y="1296"/>
                  </a:cubicBezTo>
                  <a:cubicBezTo>
                    <a:pt x="588" y="1296"/>
                    <a:pt x="617" y="1292"/>
                    <a:pt x="647" y="1285"/>
                  </a:cubicBezTo>
                  <a:cubicBezTo>
                    <a:pt x="705" y="1270"/>
                    <a:pt x="764" y="1241"/>
                    <a:pt x="794" y="1197"/>
                  </a:cubicBezTo>
                  <a:cubicBezTo>
                    <a:pt x="823" y="1167"/>
                    <a:pt x="852" y="1123"/>
                    <a:pt x="882" y="1094"/>
                  </a:cubicBezTo>
                  <a:cubicBezTo>
                    <a:pt x="940" y="991"/>
                    <a:pt x="955" y="859"/>
                    <a:pt x="926" y="756"/>
                  </a:cubicBezTo>
                  <a:cubicBezTo>
                    <a:pt x="911" y="698"/>
                    <a:pt x="896" y="654"/>
                    <a:pt x="882" y="610"/>
                  </a:cubicBezTo>
                  <a:cubicBezTo>
                    <a:pt x="867" y="507"/>
                    <a:pt x="838" y="404"/>
                    <a:pt x="808" y="316"/>
                  </a:cubicBezTo>
                  <a:cubicBezTo>
                    <a:pt x="779" y="213"/>
                    <a:pt x="720" y="125"/>
                    <a:pt x="632" y="66"/>
                  </a:cubicBezTo>
                  <a:cubicBezTo>
                    <a:pt x="588" y="37"/>
                    <a:pt x="529" y="22"/>
                    <a:pt x="471" y="22"/>
                  </a:cubicBezTo>
                  <a:cubicBezTo>
                    <a:pt x="449" y="8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5841089" y="2800977"/>
              <a:ext cx="29333" cy="60029"/>
            </a:xfrm>
            <a:custGeom>
              <a:avLst/>
              <a:gdLst/>
              <a:ahLst/>
              <a:cxnLst/>
              <a:rect l="l" t="t" r="r" b="b"/>
              <a:pathLst>
                <a:path w="926" h="1895" extrusionOk="0">
                  <a:moveTo>
                    <a:pt x="441" y="0"/>
                  </a:moveTo>
                  <a:cubicBezTo>
                    <a:pt x="324" y="0"/>
                    <a:pt x="207" y="45"/>
                    <a:pt x="133" y="133"/>
                  </a:cubicBezTo>
                  <a:cubicBezTo>
                    <a:pt x="45" y="206"/>
                    <a:pt x="1" y="323"/>
                    <a:pt x="1" y="441"/>
                  </a:cubicBezTo>
                  <a:cubicBezTo>
                    <a:pt x="1" y="646"/>
                    <a:pt x="16" y="837"/>
                    <a:pt x="30" y="1028"/>
                  </a:cubicBezTo>
                  <a:cubicBezTo>
                    <a:pt x="16" y="1175"/>
                    <a:pt x="45" y="1322"/>
                    <a:pt x="89" y="1454"/>
                  </a:cubicBezTo>
                  <a:cubicBezTo>
                    <a:pt x="118" y="1557"/>
                    <a:pt x="162" y="1645"/>
                    <a:pt x="221" y="1733"/>
                  </a:cubicBezTo>
                  <a:cubicBezTo>
                    <a:pt x="280" y="1836"/>
                    <a:pt x="383" y="1894"/>
                    <a:pt x="500" y="1894"/>
                  </a:cubicBezTo>
                  <a:cubicBezTo>
                    <a:pt x="603" y="1894"/>
                    <a:pt x="706" y="1836"/>
                    <a:pt x="764" y="1733"/>
                  </a:cubicBezTo>
                  <a:cubicBezTo>
                    <a:pt x="823" y="1630"/>
                    <a:pt x="867" y="1527"/>
                    <a:pt x="897" y="1425"/>
                  </a:cubicBezTo>
                  <a:cubicBezTo>
                    <a:pt x="926" y="1292"/>
                    <a:pt x="926" y="1160"/>
                    <a:pt x="911" y="1028"/>
                  </a:cubicBezTo>
                  <a:lnTo>
                    <a:pt x="882" y="441"/>
                  </a:lnTo>
                  <a:cubicBezTo>
                    <a:pt x="882" y="323"/>
                    <a:pt x="838" y="206"/>
                    <a:pt x="750" y="133"/>
                  </a:cubicBezTo>
                  <a:cubicBezTo>
                    <a:pt x="676" y="45"/>
                    <a:pt x="559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5866685" y="2720072"/>
              <a:ext cx="32121" cy="63007"/>
            </a:xfrm>
            <a:custGeom>
              <a:avLst/>
              <a:gdLst/>
              <a:ahLst/>
              <a:cxnLst/>
              <a:rect l="l" t="t" r="r" b="b"/>
              <a:pathLst>
                <a:path w="1014" h="1989" extrusionOk="0">
                  <a:moveTo>
                    <a:pt x="573" y="0"/>
                  </a:moveTo>
                  <a:cubicBezTo>
                    <a:pt x="456" y="0"/>
                    <a:pt x="338" y="44"/>
                    <a:pt x="265" y="132"/>
                  </a:cubicBezTo>
                  <a:lnTo>
                    <a:pt x="191" y="220"/>
                  </a:lnTo>
                  <a:cubicBezTo>
                    <a:pt x="147" y="279"/>
                    <a:pt x="133" y="367"/>
                    <a:pt x="133" y="440"/>
                  </a:cubicBezTo>
                  <a:lnTo>
                    <a:pt x="44" y="1028"/>
                  </a:lnTo>
                  <a:cubicBezTo>
                    <a:pt x="30" y="1130"/>
                    <a:pt x="30" y="1233"/>
                    <a:pt x="15" y="1321"/>
                  </a:cubicBezTo>
                  <a:lnTo>
                    <a:pt x="15" y="1468"/>
                  </a:lnTo>
                  <a:cubicBezTo>
                    <a:pt x="0" y="1542"/>
                    <a:pt x="15" y="1630"/>
                    <a:pt x="30" y="1703"/>
                  </a:cubicBezTo>
                  <a:cubicBezTo>
                    <a:pt x="89" y="1850"/>
                    <a:pt x="206" y="1967"/>
                    <a:pt x="367" y="1982"/>
                  </a:cubicBezTo>
                  <a:cubicBezTo>
                    <a:pt x="391" y="1986"/>
                    <a:pt x="415" y="1988"/>
                    <a:pt x="439" y="1988"/>
                  </a:cubicBezTo>
                  <a:cubicBezTo>
                    <a:pt x="575" y="1988"/>
                    <a:pt x="701" y="1918"/>
                    <a:pt x="764" y="1806"/>
                  </a:cubicBezTo>
                  <a:cubicBezTo>
                    <a:pt x="808" y="1732"/>
                    <a:pt x="837" y="1659"/>
                    <a:pt x="852" y="1571"/>
                  </a:cubicBezTo>
                  <a:cubicBezTo>
                    <a:pt x="852" y="1527"/>
                    <a:pt x="867" y="1483"/>
                    <a:pt x="881" y="1439"/>
                  </a:cubicBezTo>
                  <a:cubicBezTo>
                    <a:pt x="896" y="1307"/>
                    <a:pt x="925" y="1174"/>
                    <a:pt x="940" y="1042"/>
                  </a:cubicBezTo>
                  <a:cubicBezTo>
                    <a:pt x="969" y="837"/>
                    <a:pt x="984" y="646"/>
                    <a:pt x="1013" y="440"/>
                  </a:cubicBezTo>
                  <a:cubicBezTo>
                    <a:pt x="1013" y="323"/>
                    <a:pt x="969" y="206"/>
                    <a:pt x="881" y="132"/>
                  </a:cubicBezTo>
                  <a:cubicBezTo>
                    <a:pt x="808" y="44"/>
                    <a:pt x="690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5856453" y="2550756"/>
              <a:ext cx="31646" cy="59712"/>
            </a:xfrm>
            <a:custGeom>
              <a:avLst/>
              <a:gdLst/>
              <a:ahLst/>
              <a:cxnLst/>
              <a:rect l="l" t="t" r="r" b="b"/>
              <a:pathLst>
                <a:path w="999" h="1885" extrusionOk="0">
                  <a:moveTo>
                    <a:pt x="429" y="1"/>
                  </a:moveTo>
                  <a:cubicBezTo>
                    <a:pt x="390" y="1"/>
                    <a:pt x="350" y="5"/>
                    <a:pt x="309" y="16"/>
                  </a:cubicBezTo>
                  <a:cubicBezTo>
                    <a:pt x="206" y="31"/>
                    <a:pt x="118" y="104"/>
                    <a:pt x="59" y="192"/>
                  </a:cubicBezTo>
                  <a:lnTo>
                    <a:pt x="15" y="295"/>
                  </a:lnTo>
                  <a:cubicBezTo>
                    <a:pt x="0" y="368"/>
                    <a:pt x="0" y="442"/>
                    <a:pt x="15" y="515"/>
                  </a:cubicBezTo>
                  <a:cubicBezTo>
                    <a:pt x="89" y="882"/>
                    <a:pt x="133" y="1234"/>
                    <a:pt x="221" y="1587"/>
                  </a:cubicBezTo>
                  <a:cubicBezTo>
                    <a:pt x="261" y="1760"/>
                    <a:pt x="421" y="1884"/>
                    <a:pt x="593" y="1884"/>
                  </a:cubicBezTo>
                  <a:cubicBezTo>
                    <a:pt x="611" y="1884"/>
                    <a:pt x="629" y="1883"/>
                    <a:pt x="646" y="1880"/>
                  </a:cubicBezTo>
                  <a:cubicBezTo>
                    <a:pt x="852" y="1851"/>
                    <a:pt x="999" y="1689"/>
                    <a:pt x="999" y="1484"/>
                  </a:cubicBezTo>
                  <a:cubicBezTo>
                    <a:pt x="955" y="1088"/>
                    <a:pt x="881" y="691"/>
                    <a:pt x="823" y="295"/>
                  </a:cubicBezTo>
                  <a:cubicBezTo>
                    <a:pt x="793" y="192"/>
                    <a:pt x="720" y="104"/>
                    <a:pt x="632" y="45"/>
                  </a:cubicBezTo>
                  <a:cubicBezTo>
                    <a:pt x="565" y="17"/>
                    <a:pt x="499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5873654" y="2641924"/>
              <a:ext cx="28415" cy="41878"/>
            </a:xfrm>
            <a:custGeom>
              <a:avLst/>
              <a:gdLst/>
              <a:ahLst/>
              <a:cxnLst/>
              <a:rect l="l" t="t" r="r" b="b"/>
              <a:pathLst>
                <a:path w="897" h="1322" extrusionOk="0">
                  <a:moveTo>
                    <a:pt x="369" y="1"/>
                  </a:moveTo>
                  <a:cubicBezTo>
                    <a:pt x="302" y="1"/>
                    <a:pt x="240" y="20"/>
                    <a:pt x="191" y="59"/>
                  </a:cubicBezTo>
                  <a:cubicBezTo>
                    <a:pt x="103" y="103"/>
                    <a:pt x="45" y="177"/>
                    <a:pt x="15" y="265"/>
                  </a:cubicBezTo>
                  <a:cubicBezTo>
                    <a:pt x="1" y="353"/>
                    <a:pt x="1" y="456"/>
                    <a:pt x="1" y="544"/>
                  </a:cubicBezTo>
                  <a:cubicBezTo>
                    <a:pt x="1" y="632"/>
                    <a:pt x="15" y="720"/>
                    <a:pt x="45" y="793"/>
                  </a:cubicBezTo>
                  <a:cubicBezTo>
                    <a:pt x="89" y="999"/>
                    <a:pt x="206" y="1175"/>
                    <a:pt x="382" y="1278"/>
                  </a:cubicBezTo>
                  <a:cubicBezTo>
                    <a:pt x="434" y="1307"/>
                    <a:pt x="492" y="1322"/>
                    <a:pt x="553" y="1322"/>
                  </a:cubicBezTo>
                  <a:cubicBezTo>
                    <a:pt x="614" y="1322"/>
                    <a:pt x="676" y="1307"/>
                    <a:pt x="735" y="1278"/>
                  </a:cubicBezTo>
                  <a:cubicBezTo>
                    <a:pt x="779" y="1249"/>
                    <a:pt x="823" y="1204"/>
                    <a:pt x="852" y="1160"/>
                  </a:cubicBezTo>
                  <a:cubicBezTo>
                    <a:pt x="896" y="1087"/>
                    <a:pt x="896" y="1014"/>
                    <a:pt x="896" y="940"/>
                  </a:cubicBezTo>
                  <a:cubicBezTo>
                    <a:pt x="896" y="926"/>
                    <a:pt x="882" y="896"/>
                    <a:pt x="882" y="881"/>
                  </a:cubicBezTo>
                  <a:cubicBezTo>
                    <a:pt x="867" y="837"/>
                    <a:pt x="837" y="779"/>
                    <a:pt x="808" y="735"/>
                  </a:cubicBezTo>
                  <a:lnTo>
                    <a:pt x="764" y="632"/>
                  </a:lnTo>
                  <a:cubicBezTo>
                    <a:pt x="764" y="588"/>
                    <a:pt x="735" y="559"/>
                    <a:pt x="735" y="529"/>
                  </a:cubicBezTo>
                  <a:cubicBezTo>
                    <a:pt x="735" y="485"/>
                    <a:pt x="735" y="456"/>
                    <a:pt x="735" y="412"/>
                  </a:cubicBezTo>
                  <a:cubicBezTo>
                    <a:pt x="735" y="382"/>
                    <a:pt x="735" y="353"/>
                    <a:pt x="735" y="324"/>
                  </a:cubicBezTo>
                  <a:cubicBezTo>
                    <a:pt x="735" y="265"/>
                    <a:pt x="720" y="221"/>
                    <a:pt x="691" y="191"/>
                  </a:cubicBezTo>
                  <a:cubicBezTo>
                    <a:pt x="632" y="103"/>
                    <a:pt x="559" y="45"/>
                    <a:pt x="470" y="15"/>
                  </a:cubicBezTo>
                  <a:cubicBezTo>
                    <a:pt x="436" y="6"/>
                    <a:pt x="402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5864372" y="2411723"/>
              <a:ext cx="29302" cy="59110"/>
            </a:xfrm>
            <a:custGeom>
              <a:avLst/>
              <a:gdLst/>
              <a:ahLst/>
              <a:cxnLst/>
              <a:rect l="l" t="t" r="r" b="b"/>
              <a:pathLst>
                <a:path w="925" h="1866" extrusionOk="0">
                  <a:moveTo>
                    <a:pt x="433" y="1"/>
                  </a:moveTo>
                  <a:cubicBezTo>
                    <a:pt x="323" y="1"/>
                    <a:pt x="213" y="45"/>
                    <a:pt x="132" y="133"/>
                  </a:cubicBezTo>
                  <a:cubicBezTo>
                    <a:pt x="44" y="206"/>
                    <a:pt x="0" y="324"/>
                    <a:pt x="15" y="426"/>
                  </a:cubicBezTo>
                  <a:lnTo>
                    <a:pt x="59" y="1072"/>
                  </a:lnTo>
                  <a:cubicBezTo>
                    <a:pt x="73" y="1366"/>
                    <a:pt x="132" y="1865"/>
                    <a:pt x="529" y="1865"/>
                  </a:cubicBezTo>
                  <a:cubicBezTo>
                    <a:pt x="661" y="1865"/>
                    <a:pt x="778" y="1792"/>
                    <a:pt x="852" y="1674"/>
                  </a:cubicBezTo>
                  <a:cubicBezTo>
                    <a:pt x="881" y="1601"/>
                    <a:pt x="910" y="1513"/>
                    <a:pt x="910" y="1425"/>
                  </a:cubicBezTo>
                  <a:cubicBezTo>
                    <a:pt x="925" y="1307"/>
                    <a:pt x="925" y="1190"/>
                    <a:pt x="910" y="1072"/>
                  </a:cubicBezTo>
                  <a:lnTo>
                    <a:pt x="866" y="426"/>
                  </a:lnTo>
                  <a:cubicBezTo>
                    <a:pt x="852" y="309"/>
                    <a:pt x="807" y="206"/>
                    <a:pt x="734" y="133"/>
                  </a:cubicBezTo>
                  <a:cubicBezTo>
                    <a:pt x="653" y="45"/>
                    <a:pt x="543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5908087" y="2502828"/>
              <a:ext cx="35352" cy="63450"/>
            </a:xfrm>
            <a:custGeom>
              <a:avLst/>
              <a:gdLst/>
              <a:ahLst/>
              <a:cxnLst/>
              <a:rect l="l" t="t" r="r" b="b"/>
              <a:pathLst>
                <a:path w="1116" h="2003" extrusionOk="0">
                  <a:moveTo>
                    <a:pt x="432" y="1"/>
                  </a:moveTo>
                  <a:cubicBezTo>
                    <a:pt x="251" y="1"/>
                    <a:pt x="72" y="113"/>
                    <a:pt x="15" y="325"/>
                  </a:cubicBezTo>
                  <a:cubicBezTo>
                    <a:pt x="0" y="428"/>
                    <a:pt x="15" y="545"/>
                    <a:pt x="59" y="648"/>
                  </a:cubicBezTo>
                  <a:lnTo>
                    <a:pt x="73" y="677"/>
                  </a:lnTo>
                  <a:cubicBezTo>
                    <a:pt x="132" y="824"/>
                    <a:pt x="176" y="971"/>
                    <a:pt x="206" y="1133"/>
                  </a:cubicBezTo>
                  <a:cubicBezTo>
                    <a:pt x="220" y="1279"/>
                    <a:pt x="220" y="1426"/>
                    <a:pt x="220" y="1573"/>
                  </a:cubicBezTo>
                  <a:cubicBezTo>
                    <a:pt x="220" y="1778"/>
                    <a:pt x="367" y="1955"/>
                    <a:pt x="587" y="1999"/>
                  </a:cubicBezTo>
                  <a:cubicBezTo>
                    <a:pt x="603" y="2001"/>
                    <a:pt x="619" y="2002"/>
                    <a:pt x="635" y="2002"/>
                  </a:cubicBezTo>
                  <a:cubicBezTo>
                    <a:pt x="711" y="2002"/>
                    <a:pt x="791" y="1976"/>
                    <a:pt x="852" y="1940"/>
                  </a:cubicBezTo>
                  <a:cubicBezTo>
                    <a:pt x="954" y="1881"/>
                    <a:pt x="1028" y="1793"/>
                    <a:pt x="1057" y="1690"/>
                  </a:cubicBezTo>
                  <a:cubicBezTo>
                    <a:pt x="1116" y="1177"/>
                    <a:pt x="1042" y="663"/>
                    <a:pt x="807" y="222"/>
                  </a:cubicBezTo>
                  <a:cubicBezTo>
                    <a:pt x="723" y="72"/>
                    <a:pt x="577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5845936" y="2475870"/>
              <a:ext cx="34719" cy="47104"/>
            </a:xfrm>
            <a:custGeom>
              <a:avLst/>
              <a:gdLst/>
              <a:ahLst/>
              <a:cxnLst/>
              <a:rect l="l" t="t" r="r" b="b"/>
              <a:pathLst>
                <a:path w="1096" h="1487" extrusionOk="0">
                  <a:moveTo>
                    <a:pt x="510" y="1"/>
                  </a:moveTo>
                  <a:cubicBezTo>
                    <a:pt x="259" y="1"/>
                    <a:pt x="0" y="212"/>
                    <a:pt x="98" y="530"/>
                  </a:cubicBezTo>
                  <a:cubicBezTo>
                    <a:pt x="142" y="648"/>
                    <a:pt x="186" y="780"/>
                    <a:pt x="215" y="897"/>
                  </a:cubicBezTo>
                  <a:lnTo>
                    <a:pt x="274" y="1088"/>
                  </a:lnTo>
                  <a:cubicBezTo>
                    <a:pt x="288" y="1176"/>
                    <a:pt x="332" y="1249"/>
                    <a:pt x="391" y="1323"/>
                  </a:cubicBezTo>
                  <a:lnTo>
                    <a:pt x="465" y="1382"/>
                  </a:lnTo>
                  <a:cubicBezTo>
                    <a:pt x="529" y="1446"/>
                    <a:pt x="617" y="1487"/>
                    <a:pt x="712" y="1487"/>
                  </a:cubicBezTo>
                  <a:cubicBezTo>
                    <a:pt x="746" y="1487"/>
                    <a:pt x="782" y="1481"/>
                    <a:pt x="817" y="1470"/>
                  </a:cubicBezTo>
                  <a:cubicBezTo>
                    <a:pt x="934" y="1440"/>
                    <a:pt x="1022" y="1352"/>
                    <a:pt x="1066" y="1220"/>
                  </a:cubicBezTo>
                  <a:cubicBezTo>
                    <a:pt x="1066" y="1205"/>
                    <a:pt x="1081" y="1176"/>
                    <a:pt x="1081" y="1147"/>
                  </a:cubicBezTo>
                  <a:cubicBezTo>
                    <a:pt x="1096" y="1073"/>
                    <a:pt x="1096" y="985"/>
                    <a:pt x="1081" y="912"/>
                  </a:cubicBezTo>
                  <a:lnTo>
                    <a:pt x="1066" y="868"/>
                  </a:lnTo>
                  <a:cubicBezTo>
                    <a:pt x="1037" y="809"/>
                    <a:pt x="1022" y="750"/>
                    <a:pt x="1008" y="677"/>
                  </a:cubicBezTo>
                  <a:cubicBezTo>
                    <a:pt x="964" y="559"/>
                    <a:pt x="920" y="442"/>
                    <a:pt x="890" y="310"/>
                  </a:cubicBezTo>
                  <a:cubicBezTo>
                    <a:pt x="838" y="93"/>
                    <a:pt x="675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5845746" y="2276872"/>
              <a:ext cx="29809" cy="72732"/>
            </a:xfrm>
            <a:custGeom>
              <a:avLst/>
              <a:gdLst/>
              <a:ahLst/>
              <a:cxnLst/>
              <a:rect l="l" t="t" r="r" b="b"/>
              <a:pathLst>
                <a:path w="941" h="2296" extrusionOk="0">
                  <a:moveTo>
                    <a:pt x="515" y="0"/>
                  </a:moveTo>
                  <a:cubicBezTo>
                    <a:pt x="280" y="0"/>
                    <a:pt x="104" y="191"/>
                    <a:pt x="89" y="426"/>
                  </a:cubicBezTo>
                  <a:cubicBezTo>
                    <a:pt x="60" y="910"/>
                    <a:pt x="15" y="1410"/>
                    <a:pt x="1" y="1909"/>
                  </a:cubicBezTo>
                  <a:cubicBezTo>
                    <a:pt x="15" y="2100"/>
                    <a:pt x="162" y="2261"/>
                    <a:pt x="353" y="2290"/>
                  </a:cubicBezTo>
                  <a:cubicBezTo>
                    <a:pt x="375" y="2294"/>
                    <a:pt x="397" y="2296"/>
                    <a:pt x="419" y="2296"/>
                  </a:cubicBezTo>
                  <a:cubicBezTo>
                    <a:pt x="484" y="2296"/>
                    <a:pt x="548" y="2279"/>
                    <a:pt x="603" y="2246"/>
                  </a:cubicBezTo>
                  <a:cubicBezTo>
                    <a:pt x="691" y="2202"/>
                    <a:pt x="764" y="2114"/>
                    <a:pt x="794" y="2011"/>
                  </a:cubicBezTo>
                  <a:cubicBezTo>
                    <a:pt x="823" y="1733"/>
                    <a:pt x="867" y="1454"/>
                    <a:pt x="882" y="1175"/>
                  </a:cubicBezTo>
                  <a:cubicBezTo>
                    <a:pt x="911" y="896"/>
                    <a:pt x="926" y="676"/>
                    <a:pt x="940" y="426"/>
                  </a:cubicBezTo>
                  <a:cubicBezTo>
                    <a:pt x="940" y="191"/>
                    <a:pt x="750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5797850" y="2236325"/>
              <a:ext cx="31646" cy="60156"/>
            </a:xfrm>
            <a:custGeom>
              <a:avLst/>
              <a:gdLst/>
              <a:ahLst/>
              <a:cxnLst/>
              <a:rect l="l" t="t" r="r" b="b"/>
              <a:pathLst>
                <a:path w="999" h="1899" extrusionOk="0">
                  <a:moveTo>
                    <a:pt x="432" y="0"/>
                  </a:moveTo>
                  <a:cubicBezTo>
                    <a:pt x="416" y="0"/>
                    <a:pt x="399" y="1"/>
                    <a:pt x="382" y="3"/>
                  </a:cubicBezTo>
                  <a:cubicBezTo>
                    <a:pt x="280" y="18"/>
                    <a:pt x="177" y="76"/>
                    <a:pt x="103" y="179"/>
                  </a:cubicBezTo>
                  <a:cubicBezTo>
                    <a:pt x="59" y="208"/>
                    <a:pt x="45" y="267"/>
                    <a:pt x="30" y="326"/>
                  </a:cubicBezTo>
                  <a:cubicBezTo>
                    <a:pt x="1" y="399"/>
                    <a:pt x="1" y="473"/>
                    <a:pt x="30" y="546"/>
                  </a:cubicBezTo>
                  <a:cubicBezTo>
                    <a:pt x="59" y="722"/>
                    <a:pt x="74" y="913"/>
                    <a:pt x="103" y="1104"/>
                  </a:cubicBezTo>
                  <a:lnTo>
                    <a:pt x="147" y="1368"/>
                  </a:lnTo>
                  <a:cubicBezTo>
                    <a:pt x="147" y="1412"/>
                    <a:pt x="162" y="1456"/>
                    <a:pt x="162" y="1500"/>
                  </a:cubicBezTo>
                  <a:cubicBezTo>
                    <a:pt x="192" y="1574"/>
                    <a:pt x="221" y="1647"/>
                    <a:pt x="265" y="1706"/>
                  </a:cubicBezTo>
                  <a:cubicBezTo>
                    <a:pt x="332" y="1827"/>
                    <a:pt x="473" y="1899"/>
                    <a:pt x="609" y="1899"/>
                  </a:cubicBezTo>
                  <a:cubicBezTo>
                    <a:pt x="622" y="1899"/>
                    <a:pt x="634" y="1898"/>
                    <a:pt x="647" y="1897"/>
                  </a:cubicBezTo>
                  <a:cubicBezTo>
                    <a:pt x="793" y="1867"/>
                    <a:pt x="926" y="1765"/>
                    <a:pt x="955" y="1618"/>
                  </a:cubicBezTo>
                  <a:cubicBezTo>
                    <a:pt x="984" y="1544"/>
                    <a:pt x="999" y="1471"/>
                    <a:pt x="999" y="1383"/>
                  </a:cubicBezTo>
                  <a:cubicBezTo>
                    <a:pt x="999" y="1354"/>
                    <a:pt x="999" y="1310"/>
                    <a:pt x="984" y="1266"/>
                  </a:cubicBezTo>
                  <a:lnTo>
                    <a:pt x="955" y="987"/>
                  </a:lnTo>
                  <a:cubicBezTo>
                    <a:pt x="926" y="796"/>
                    <a:pt x="896" y="620"/>
                    <a:pt x="882" y="429"/>
                  </a:cubicBezTo>
                  <a:cubicBezTo>
                    <a:pt x="882" y="355"/>
                    <a:pt x="852" y="282"/>
                    <a:pt x="823" y="223"/>
                  </a:cubicBezTo>
                  <a:lnTo>
                    <a:pt x="749" y="135"/>
                  </a:lnTo>
                  <a:cubicBezTo>
                    <a:pt x="672" y="45"/>
                    <a:pt x="550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5733196" y="2145727"/>
              <a:ext cx="34465" cy="62816"/>
            </a:xfrm>
            <a:custGeom>
              <a:avLst/>
              <a:gdLst/>
              <a:ahLst/>
              <a:cxnLst/>
              <a:rect l="l" t="t" r="r" b="b"/>
              <a:pathLst>
                <a:path w="1088" h="1983" extrusionOk="0">
                  <a:moveTo>
                    <a:pt x="459" y="0"/>
                  </a:moveTo>
                  <a:cubicBezTo>
                    <a:pt x="419" y="0"/>
                    <a:pt x="378" y="5"/>
                    <a:pt x="339" y="15"/>
                  </a:cubicBezTo>
                  <a:cubicBezTo>
                    <a:pt x="221" y="44"/>
                    <a:pt x="133" y="118"/>
                    <a:pt x="60" y="220"/>
                  </a:cubicBezTo>
                  <a:lnTo>
                    <a:pt x="16" y="323"/>
                  </a:lnTo>
                  <a:cubicBezTo>
                    <a:pt x="1" y="411"/>
                    <a:pt x="1" y="485"/>
                    <a:pt x="16" y="573"/>
                  </a:cubicBezTo>
                  <a:cubicBezTo>
                    <a:pt x="74" y="940"/>
                    <a:pt x="133" y="1292"/>
                    <a:pt x="192" y="1659"/>
                  </a:cubicBezTo>
                  <a:cubicBezTo>
                    <a:pt x="221" y="1762"/>
                    <a:pt x="295" y="1865"/>
                    <a:pt x="397" y="1923"/>
                  </a:cubicBezTo>
                  <a:cubicBezTo>
                    <a:pt x="466" y="1963"/>
                    <a:pt x="547" y="1982"/>
                    <a:pt x="629" y="1982"/>
                  </a:cubicBezTo>
                  <a:cubicBezTo>
                    <a:pt x="670" y="1982"/>
                    <a:pt x="711" y="1977"/>
                    <a:pt x="750" y="1967"/>
                  </a:cubicBezTo>
                  <a:cubicBezTo>
                    <a:pt x="867" y="1938"/>
                    <a:pt x="955" y="1865"/>
                    <a:pt x="1014" y="1762"/>
                  </a:cubicBezTo>
                  <a:cubicBezTo>
                    <a:pt x="1029" y="1718"/>
                    <a:pt x="1043" y="1688"/>
                    <a:pt x="1058" y="1659"/>
                  </a:cubicBezTo>
                  <a:cubicBezTo>
                    <a:pt x="1087" y="1571"/>
                    <a:pt x="1087" y="1498"/>
                    <a:pt x="1058" y="1410"/>
                  </a:cubicBezTo>
                  <a:lnTo>
                    <a:pt x="897" y="323"/>
                  </a:lnTo>
                  <a:cubicBezTo>
                    <a:pt x="867" y="220"/>
                    <a:pt x="794" y="118"/>
                    <a:pt x="691" y="59"/>
                  </a:cubicBezTo>
                  <a:cubicBezTo>
                    <a:pt x="622" y="20"/>
                    <a:pt x="541" y="0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5670886" y="2114082"/>
              <a:ext cx="28858" cy="48150"/>
            </a:xfrm>
            <a:custGeom>
              <a:avLst/>
              <a:gdLst/>
              <a:ahLst/>
              <a:cxnLst/>
              <a:rect l="l" t="t" r="r" b="b"/>
              <a:pathLst>
                <a:path w="911" h="1520" extrusionOk="0">
                  <a:moveTo>
                    <a:pt x="426" y="1"/>
                  </a:moveTo>
                  <a:cubicBezTo>
                    <a:pt x="309" y="1"/>
                    <a:pt x="206" y="45"/>
                    <a:pt x="133" y="118"/>
                  </a:cubicBezTo>
                  <a:cubicBezTo>
                    <a:pt x="45" y="192"/>
                    <a:pt x="1" y="309"/>
                    <a:pt x="1" y="412"/>
                  </a:cubicBezTo>
                  <a:lnTo>
                    <a:pt x="45" y="867"/>
                  </a:lnTo>
                  <a:cubicBezTo>
                    <a:pt x="45" y="940"/>
                    <a:pt x="59" y="999"/>
                    <a:pt x="74" y="1073"/>
                  </a:cubicBezTo>
                  <a:cubicBezTo>
                    <a:pt x="89" y="1131"/>
                    <a:pt x="104" y="1190"/>
                    <a:pt x="133" y="1249"/>
                  </a:cubicBezTo>
                  <a:cubicBezTo>
                    <a:pt x="192" y="1352"/>
                    <a:pt x="265" y="1425"/>
                    <a:pt x="353" y="1484"/>
                  </a:cubicBezTo>
                  <a:cubicBezTo>
                    <a:pt x="396" y="1508"/>
                    <a:pt x="444" y="1520"/>
                    <a:pt x="492" y="1520"/>
                  </a:cubicBezTo>
                  <a:cubicBezTo>
                    <a:pt x="558" y="1520"/>
                    <a:pt x="625" y="1497"/>
                    <a:pt x="676" y="1454"/>
                  </a:cubicBezTo>
                  <a:cubicBezTo>
                    <a:pt x="838" y="1293"/>
                    <a:pt x="911" y="1073"/>
                    <a:pt x="882" y="867"/>
                  </a:cubicBezTo>
                  <a:cubicBezTo>
                    <a:pt x="867" y="720"/>
                    <a:pt x="852" y="559"/>
                    <a:pt x="838" y="412"/>
                  </a:cubicBezTo>
                  <a:cubicBezTo>
                    <a:pt x="838" y="309"/>
                    <a:pt x="794" y="206"/>
                    <a:pt x="720" y="118"/>
                  </a:cubicBezTo>
                  <a:cubicBezTo>
                    <a:pt x="647" y="45"/>
                    <a:pt x="529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5602526" y="2157353"/>
              <a:ext cx="31202" cy="60948"/>
            </a:xfrm>
            <a:custGeom>
              <a:avLst/>
              <a:gdLst/>
              <a:ahLst/>
              <a:cxnLst/>
              <a:rect l="l" t="t" r="r" b="b"/>
              <a:pathLst>
                <a:path w="985" h="1924" extrusionOk="0">
                  <a:moveTo>
                    <a:pt x="412" y="0"/>
                  </a:moveTo>
                  <a:cubicBezTo>
                    <a:pt x="192" y="15"/>
                    <a:pt x="15" y="191"/>
                    <a:pt x="15" y="411"/>
                  </a:cubicBezTo>
                  <a:cubicBezTo>
                    <a:pt x="1" y="661"/>
                    <a:pt x="15" y="925"/>
                    <a:pt x="74" y="1175"/>
                  </a:cubicBezTo>
                  <a:cubicBezTo>
                    <a:pt x="103" y="1321"/>
                    <a:pt x="147" y="1454"/>
                    <a:pt x="206" y="1586"/>
                  </a:cubicBezTo>
                  <a:cubicBezTo>
                    <a:pt x="250" y="1659"/>
                    <a:pt x="294" y="1718"/>
                    <a:pt x="353" y="1777"/>
                  </a:cubicBezTo>
                  <a:cubicBezTo>
                    <a:pt x="426" y="1865"/>
                    <a:pt x="529" y="1923"/>
                    <a:pt x="647" y="1923"/>
                  </a:cubicBezTo>
                  <a:cubicBezTo>
                    <a:pt x="764" y="1923"/>
                    <a:pt x="867" y="1865"/>
                    <a:pt x="911" y="1777"/>
                  </a:cubicBezTo>
                  <a:cubicBezTo>
                    <a:pt x="955" y="1718"/>
                    <a:pt x="984" y="1644"/>
                    <a:pt x="984" y="1571"/>
                  </a:cubicBezTo>
                  <a:cubicBezTo>
                    <a:pt x="970" y="1512"/>
                    <a:pt x="970" y="1454"/>
                    <a:pt x="955" y="1395"/>
                  </a:cubicBezTo>
                  <a:cubicBezTo>
                    <a:pt x="940" y="1321"/>
                    <a:pt x="926" y="1263"/>
                    <a:pt x="896" y="1189"/>
                  </a:cubicBezTo>
                  <a:cubicBezTo>
                    <a:pt x="852" y="1072"/>
                    <a:pt x="823" y="954"/>
                    <a:pt x="808" y="837"/>
                  </a:cubicBezTo>
                  <a:cubicBezTo>
                    <a:pt x="793" y="690"/>
                    <a:pt x="793" y="543"/>
                    <a:pt x="808" y="411"/>
                  </a:cubicBezTo>
                  <a:cubicBezTo>
                    <a:pt x="808" y="294"/>
                    <a:pt x="764" y="191"/>
                    <a:pt x="691" y="118"/>
                  </a:cubicBezTo>
                  <a:cubicBezTo>
                    <a:pt x="617" y="44"/>
                    <a:pt x="514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5552761" y="2126214"/>
              <a:ext cx="33990" cy="62500"/>
            </a:xfrm>
            <a:custGeom>
              <a:avLst/>
              <a:gdLst/>
              <a:ahLst/>
              <a:cxnLst/>
              <a:rect l="l" t="t" r="r" b="b"/>
              <a:pathLst>
                <a:path w="1073" h="1973" extrusionOk="0">
                  <a:moveTo>
                    <a:pt x="626" y="0"/>
                  </a:moveTo>
                  <a:cubicBezTo>
                    <a:pt x="590" y="0"/>
                    <a:pt x="552" y="5"/>
                    <a:pt x="515" y="14"/>
                  </a:cubicBezTo>
                  <a:cubicBezTo>
                    <a:pt x="412" y="44"/>
                    <a:pt x="309" y="117"/>
                    <a:pt x="250" y="205"/>
                  </a:cubicBezTo>
                  <a:cubicBezTo>
                    <a:pt x="133" y="484"/>
                    <a:pt x="45" y="778"/>
                    <a:pt x="30" y="1086"/>
                  </a:cubicBezTo>
                  <a:cubicBezTo>
                    <a:pt x="1" y="1394"/>
                    <a:pt x="74" y="1791"/>
                    <a:pt x="397" y="1937"/>
                  </a:cubicBezTo>
                  <a:cubicBezTo>
                    <a:pt x="435" y="1961"/>
                    <a:pt x="478" y="1973"/>
                    <a:pt x="522" y="1973"/>
                  </a:cubicBezTo>
                  <a:cubicBezTo>
                    <a:pt x="612" y="1973"/>
                    <a:pt x="705" y="1924"/>
                    <a:pt x="764" y="1835"/>
                  </a:cubicBezTo>
                  <a:cubicBezTo>
                    <a:pt x="794" y="1776"/>
                    <a:pt x="838" y="1703"/>
                    <a:pt x="852" y="1629"/>
                  </a:cubicBezTo>
                  <a:cubicBezTo>
                    <a:pt x="882" y="1541"/>
                    <a:pt x="896" y="1438"/>
                    <a:pt x="896" y="1350"/>
                  </a:cubicBezTo>
                  <a:cubicBezTo>
                    <a:pt x="896" y="1233"/>
                    <a:pt x="896" y="1115"/>
                    <a:pt x="911" y="1013"/>
                  </a:cubicBezTo>
                  <a:cubicBezTo>
                    <a:pt x="940" y="866"/>
                    <a:pt x="970" y="719"/>
                    <a:pt x="1028" y="587"/>
                  </a:cubicBezTo>
                  <a:lnTo>
                    <a:pt x="1028" y="587"/>
                  </a:lnTo>
                  <a:lnTo>
                    <a:pt x="1014" y="616"/>
                  </a:lnTo>
                  <a:cubicBezTo>
                    <a:pt x="1058" y="528"/>
                    <a:pt x="1072" y="411"/>
                    <a:pt x="1043" y="323"/>
                  </a:cubicBezTo>
                  <a:cubicBezTo>
                    <a:pt x="994" y="125"/>
                    <a:pt x="820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5500683" y="2154565"/>
              <a:ext cx="27021" cy="79542"/>
            </a:xfrm>
            <a:custGeom>
              <a:avLst/>
              <a:gdLst/>
              <a:ahLst/>
              <a:cxnLst/>
              <a:rect l="l" t="t" r="r" b="b"/>
              <a:pathLst>
                <a:path w="853" h="2511" extrusionOk="0">
                  <a:moveTo>
                    <a:pt x="397" y="0"/>
                  </a:moveTo>
                  <a:cubicBezTo>
                    <a:pt x="199" y="0"/>
                    <a:pt x="1" y="132"/>
                    <a:pt x="1" y="397"/>
                  </a:cubicBezTo>
                  <a:lnTo>
                    <a:pt x="15" y="1365"/>
                  </a:lnTo>
                  <a:cubicBezTo>
                    <a:pt x="15" y="1527"/>
                    <a:pt x="30" y="1703"/>
                    <a:pt x="45" y="1865"/>
                  </a:cubicBezTo>
                  <a:cubicBezTo>
                    <a:pt x="74" y="2055"/>
                    <a:pt x="133" y="2217"/>
                    <a:pt x="235" y="2378"/>
                  </a:cubicBezTo>
                  <a:cubicBezTo>
                    <a:pt x="279" y="2467"/>
                    <a:pt x="364" y="2511"/>
                    <a:pt x="450" y="2511"/>
                  </a:cubicBezTo>
                  <a:cubicBezTo>
                    <a:pt x="536" y="2511"/>
                    <a:pt x="624" y="2467"/>
                    <a:pt x="676" y="2378"/>
                  </a:cubicBezTo>
                  <a:cubicBezTo>
                    <a:pt x="735" y="2232"/>
                    <a:pt x="793" y="2085"/>
                    <a:pt x="823" y="1923"/>
                  </a:cubicBezTo>
                  <a:cubicBezTo>
                    <a:pt x="837" y="1732"/>
                    <a:pt x="852" y="1556"/>
                    <a:pt x="837" y="1365"/>
                  </a:cubicBezTo>
                  <a:cubicBezTo>
                    <a:pt x="823" y="1042"/>
                    <a:pt x="808" y="720"/>
                    <a:pt x="793" y="397"/>
                  </a:cubicBezTo>
                  <a:cubicBezTo>
                    <a:pt x="793" y="132"/>
                    <a:pt x="595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5456493" y="2234171"/>
              <a:ext cx="31678" cy="56703"/>
            </a:xfrm>
            <a:custGeom>
              <a:avLst/>
              <a:gdLst/>
              <a:ahLst/>
              <a:cxnLst/>
              <a:rect l="l" t="t" r="r" b="b"/>
              <a:pathLst>
                <a:path w="1000" h="1790" extrusionOk="0">
                  <a:moveTo>
                    <a:pt x="535" y="0"/>
                  </a:moveTo>
                  <a:cubicBezTo>
                    <a:pt x="463" y="0"/>
                    <a:pt x="390" y="18"/>
                    <a:pt x="324" y="56"/>
                  </a:cubicBezTo>
                  <a:cubicBezTo>
                    <a:pt x="221" y="115"/>
                    <a:pt x="162" y="218"/>
                    <a:pt x="118" y="321"/>
                  </a:cubicBezTo>
                  <a:cubicBezTo>
                    <a:pt x="45" y="511"/>
                    <a:pt x="16" y="717"/>
                    <a:pt x="1" y="922"/>
                  </a:cubicBezTo>
                  <a:cubicBezTo>
                    <a:pt x="1" y="1040"/>
                    <a:pt x="1" y="1143"/>
                    <a:pt x="30" y="1260"/>
                  </a:cubicBezTo>
                  <a:cubicBezTo>
                    <a:pt x="45" y="1348"/>
                    <a:pt x="74" y="1422"/>
                    <a:pt x="104" y="1510"/>
                  </a:cubicBezTo>
                  <a:cubicBezTo>
                    <a:pt x="145" y="1676"/>
                    <a:pt x="304" y="1790"/>
                    <a:pt x="483" y="1790"/>
                  </a:cubicBezTo>
                  <a:cubicBezTo>
                    <a:pt x="493" y="1790"/>
                    <a:pt x="504" y="1789"/>
                    <a:pt x="515" y="1789"/>
                  </a:cubicBezTo>
                  <a:cubicBezTo>
                    <a:pt x="706" y="1759"/>
                    <a:pt x="852" y="1612"/>
                    <a:pt x="852" y="1422"/>
                  </a:cubicBezTo>
                  <a:cubicBezTo>
                    <a:pt x="838" y="1260"/>
                    <a:pt x="838" y="1099"/>
                    <a:pt x="867" y="937"/>
                  </a:cubicBezTo>
                  <a:cubicBezTo>
                    <a:pt x="882" y="805"/>
                    <a:pt x="911" y="673"/>
                    <a:pt x="970" y="555"/>
                  </a:cubicBezTo>
                  <a:cubicBezTo>
                    <a:pt x="999" y="438"/>
                    <a:pt x="984" y="321"/>
                    <a:pt x="926" y="218"/>
                  </a:cubicBezTo>
                  <a:cubicBezTo>
                    <a:pt x="836" y="79"/>
                    <a:pt x="687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5406728" y="2365062"/>
              <a:ext cx="27940" cy="54454"/>
            </a:xfrm>
            <a:custGeom>
              <a:avLst/>
              <a:gdLst/>
              <a:ahLst/>
              <a:cxnLst/>
              <a:rect l="l" t="t" r="r" b="b"/>
              <a:pathLst>
                <a:path w="882" h="1719" extrusionOk="0">
                  <a:moveTo>
                    <a:pt x="449" y="0"/>
                  </a:moveTo>
                  <a:cubicBezTo>
                    <a:pt x="384" y="0"/>
                    <a:pt x="320" y="17"/>
                    <a:pt x="265" y="50"/>
                  </a:cubicBezTo>
                  <a:cubicBezTo>
                    <a:pt x="162" y="108"/>
                    <a:pt x="104" y="196"/>
                    <a:pt x="74" y="299"/>
                  </a:cubicBezTo>
                  <a:cubicBezTo>
                    <a:pt x="30" y="505"/>
                    <a:pt x="16" y="725"/>
                    <a:pt x="1" y="945"/>
                  </a:cubicBezTo>
                  <a:cubicBezTo>
                    <a:pt x="16" y="1136"/>
                    <a:pt x="45" y="1342"/>
                    <a:pt x="89" y="1547"/>
                  </a:cubicBezTo>
                  <a:cubicBezTo>
                    <a:pt x="129" y="1659"/>
                    <a:pt x="231" y="1719"/>
                    <a:pt x="333" y="1719"/>
                  </a:cubicBezTo>
                  <a:cubicBezTo>
                    <a:pt x="419" y="1719"/>
                    <a:pt x="506" y="1678"/>
                    <a:pt x="559" y="1591"/>
                  </a:cubicBezTo>
                  <a:cubicBezTo>
                    <a:pt x="662" y="1415"/>
                    <a:pt x="735" y="1239"/>
                    <a:pt x="794" y="1048"/>
                  </a:cubicBezTo>
                  <a:cubicBezTo>
                    <a:pt x="838" y="828"/>
                    <a:pt x="867" y="622"/>
                    <a:pt x="882" y="402"/>
                  </a:cubicBezTo>
                  <a:cubicBezTo>
                    <a:pt x="882" y="299"/>
                    <a:pt x="838" y="196"/>
                    <a:pt x="764" y="108"/>
                  </a:cubicBezTo>
                  <a:cubicBezTo>
                    <a:pt x="691" y="50"/>
                    <a:pt x="603" y="6"/>
                    <a:pt x="515" y="6"/>
                  </a:cubicBezTo>
                  <a:cubicBezTo>
                    <a:pt x="493" y="2"/>
                    <a:pt x="471" y="0"/>
                    <a:pt x="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5446261" y="2359931"/>
              <a:ext cx="27940" cy="48562"/>
            </a:xfrm>
            <a:custGeom>
              <a:avLst/>
              <a:gdLst/>
              <a:ahLst/>
              <a:cxnLst/>
              <a:rect l="l" t="t" r="r" b="b"/>
              <a:pathLst>
                <a:path w="882" h="1533" extrusionOk="0">
                  <a:moveTo>
                    <a:pt x="502" y="0"/>
                  </a:moveTo>
                  <a:cubicBezTo>
                    <a:pt x="437" y="0"/>
                    <a:pt x="372" y="16"/>
                    <a:pt x="309" y="50"/>
                  </a:cubicBezTo>
                  <a:cubicBezTo>
                    <a:pt x="221" y="109"/>
                    <a:pt x="162" y="182"/>
                    <a:pt x="133" y="285"/>
                  </a:cubicBezTo>
                  <a:cubicBezTo>
                    <a:pt x="89" y="535"/>
                    <a:pt x="45" y="799"/>
                    <a:pt x="16" y="1048"/>
                  </a:cubicBezTo>
                  <a:cubicBezTo>
                    <a:pt x="1" y="1092"/>
                    <a:pt x="1" y="1151"/>
                    <a:pt x="16" y="1195"/>
                  </a:cubicBezTo>
                  <a:cubicBezTo>
                    <a:pt x="16" y="1254"/>
                    <a:pt x="30" y="1298"/>
                    <a:pt x="60" y="1342"/>
                  </a:cubicBezTo>
                  <a:cubicBezTo>
                    <a:pt x="104" y="1430"/>
                    <a:pt x="192" y="1489"/>
                    <a:pt x="280" y="1518"/>
                  </a:cubicBezTo>
                  <a:cubicBezTo>
                    <a:pt x="314" y="1528"/>
                    <a:pt x="348" y="1533"/>
                    <a:pt x="382" y="1533"/>
                  </a:cubicBezTo>
                  <a:cubicBezTo>
                    <a:pt x="449" y="1533"/>
                    <a:pt x="515" y="1513"/>
                    <a:pt x="573" y="1474"/>
                  </a:cubicBezTo>
                  <a:cubicBezTo>
                    <a:pt x="661" y="1430"/>
                    <a:pt x="735" y="1342"/>
                    <a:pt x="750" y="1254"/>
                  </a:cubicBezTo>
                  <a:cubicBezTo>
                    <a:pt x="794" y="990"/>
                    <a:pt x="838" y="740"/>
                    <a:pt x="882" y="476"/>
                  </a:cubicBezTo>
                  <a:cubicBezTo>
                    <a:pt x="882" y="432"/>
                    <a:pt x="882" y="388"/>
                    <a:pt x="882" y="329"/>
                  </a:cubicBezTo>
                  <a:cubicBezTo>
                    <a:pt x="867" y="285"/>
                    <a:pt x="852" y="226"/>
                    <a:pt x="838" y="197"/>
                  </a:cubicBezTo>
                  <a:cubicBezTo>
                    <a:pt x="759" y="69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5409547" y="2510304"/>
              <a:ext cx="31171" cy="68360"/>
            </a:xfrm>
            <a:custGeom>
              <a:avLst/>
              <a:gdLst/>
              <a:ahLst/>
              <a:cxnLst/>
              <a:rect l="l" t="t" r="r" b="b"/>
              <a:pathLst>
                <a:path w="984" h="2158" extrusionOk="0">
                  <a:moveTo>
                    <a:pt x="426" y="1"/>
                  </a:moveTo>
                  <a:cubicBezTo>
                    <a:pt x="235" y="1"/>
                    <a:pt x="0" y="177"/>
                    <a:pt x="29" y="412"/>
                  </a:cubicBezTo>
                  <a:cubicBezTo>
                    <a:pt x="88" y="955"/>
                    <a:pt x="118" y="1542"/>
                    <a:pt x="396" y="2042"/>
                  </a:cubicBezTo>
                  <a:cubicBezTo>
                    <a:pt x="442" y="2120"/>
                    <a:pt x="522" y="2157"/>
                    <a:pt x="603" y="2157"/>
                  </a:cubicBezTo>
                  <a:cubicBezTo>
                    <a:pt x="706" y="2157"/>
                    <a:pt x="811" y="2097"/>
                    <a:pt x="852" y="1983"/>
                  </a:cubicBezTo>
                  <a:cubicBezTo>
                    <a:pt x="984" y="1469"/>
                    <a:pt x="896" y="926"/>
                    <a:pt x="837" y="412"/>
                  </a:cubicBezTo>
                  <a:cubicBezTo>
                    <a:pt x="837" y="295"/>
                    <a:pt x="793" y="192"/>
                    <a:pt x="719" y="118"/>
                  </a:cubicBezTo>
                  <a:cubicBezTo>
                    <a:pt x="646" y="45"/>
                    <a:pt x="543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5377711" y="2286249"/>
              <a:ext cx="29523" cy="55911"/>
            </a:xfrm>
            <a:custGeom>
              <a:avLst/>
              <a:gdLst/>
              <a:ahLst/>
              <a:cxnLst/>
              <a:rect l="l" t="t" r="r" b="b"/>
              <a:pathLst>
                <a:path w="932" h="1765" extrusionOk="0">
                  <a:moveTo>
                    <a:pt x="463" y="0"/>
                  </a:moveTo>
                  <a:cubicBezTo>
                    <a:pt x="235" y="0"/>
                    <a:pt x="1" y="191"/>
                    <a:pt x="80" y="482"/>
                  </a:cubicBezTo>
                  <a:cubicBezTo>
                    <a:pt x="124" y="600"/>
                    <a:pt x="168" y="732"/>
                    <a:pt x="183" y="864"/>
                  </a:cubicBezTo>
                  <a:cubicBezTo>
                    <a:pt x="212" y="1055"/>
                    <a:pt x="212" y="1246"/>
                    <a:pt x="198" y="1422"/>
                  </a:cubicBezTo>
                  <a:cubicBezTo>
                    <a:pt x="198" y="1510"/>
                    <a:pt x="242" y="1598"/>
                    <a:pt x="300" y="1671"/>
                  </a:cubicBezTo>
                  <a:cubicBezTo>
                    <a:pt x="359" y="1715"/>
                    <a:pt x="418" y="1745"/>
                    <a:pt x="491" y="1760"/>
                  </a:cubicBezTo>
                  <a:cubicBezTo>
                    <a:pt x="510" y="1763"/>
                    <a:pt x="528" y="1764"/>
                    <a:pt x="545" y="1764"/>
                  </a:cubicBezTo>
                  <a:cubicBezTo>
                    <a:pt x="697" y="1764"/>
                    <a:pt x="819" y="1656"/>
                    <a:pt x="858" y="1525"/>
                  </a:cubicBezTo>
                  <a:cubicBezTo>
                    <a:pt x="902" y="1319"/>
                    <a:pt x="932" y="1099"/>
                    <a:pt x="917" y="893"/>
                  </a:cubicBezTo>
                  <a:cubicBezTo>
                    <a:pt x="917" y="688"/>
                    <a:pt x="873" y="482"/>
                    <a:pt x="814" y="277"/>
                  </a:cubicBezTo>
                  <a:cubicBezTo>
                    <a:pt x="762" y="84"/>
                    <a:pt x="613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5358388" y="2440455"/>
              <a:ext cx="28383" cy="52680"/>
            </a:xfrm>
            <a:custGeom>
              <a:avLst/>
              <a:gdLst/>
              <a:ahLst/>
              <a:cxnLst/>
              <a:rect l="l" t="t" r="r" b="b"/>
              <a:pathLst>
                <a:path w="896" h="1663" extrusionOk="0">
                  <a:moveTo>
                    <a:pt x="411" y="0"/>
                  </a:moveTo>
                  <a:cubicBezTo>
                    <a:pt x="305" y="0"/>
                    <a:pt x="198" y="41"/>
                    <a:pt x="118" y="121"/>
                  </a:cubicBezTo>
                  <a:cubicBezTo>
                    <a:pt x="44" y="195"/>
                    <a:pt x="0" y="312"/>
                    <a:pt x="0" y="415"/>
                  </a:cubicBezTo>
                  <a:cubicBezTo>
                    <a:pt x="15" y="576"/>
                    <a:pt x="44" y="753"/>
                    <a:pt x="59" y="914"/>
                  </a:cubicBezTo>
                  <a:cubicBezTo>
                    <a:pt x="59" y="987"/>
                    <a:pt x="74" y="1061"/>
                    <a:pt x="88" y="1134"/>
                  </a:cubicBezTo>
                  <a:cubicBezTo>
                    <a:pt x="118" y="1193"/>
                    <a:pt x="132" y="1252"/>
                    <a:pt x="162" y="1310"/>
                  </a:cubicBezTo>
                  <a:cubicBezTo>
                    <a:pt x="206" y="1384"/>
                    <a:pt x="250" y="1443"/>
                    <a:pt x="279" y="1516"/>
                  </a:cubicBezTo>
                  <a:cubicBezTo>
                    <a:pt x="338" y="1619"/>
                    <a:pt x="455" y="1663"/>
                    <a:pt x="573" y="1663"/>
                  </a:cubicBezTo>
                  <a:cubicBezTo>
                    <a:pt x="675" y="1633"/>
                    <a:pt x="778" y="1560"/>
                    <a:pt x="808" y="1457"/>
                  </a:cubicBezTo>
                  <a:cubicBezTo>
                    <a:pt x="822" y="1384"/>
                    <a:pt x="852" y="1310"/>
                    <a:pt x="866" y="1237"/>
                  </a:cubicBezTo>
                  <a:cubicBezTo>
                    <a:pt x="881" y="1164"/>
                    <a:pt x="896" y="1090"/>
                    <a:pt x="896" y="1032"/>
                  </a:cubicBezTo>
                  <a:cubicBezTo>
                    <a:pt x="896" y="987"/>
                    <a:pt x="896" y="943"/>
                    <a:pt x="881" y="899"/>
                  </a:cubicBezTo>
                  <a:cubicBezTo>
                    <a:pt x="866" y="738"/>
                    <a:pt x="837" y="576"/>
                    <a:pt x="822" y="415"/>
                  </a:cubicBezTo>
                  <a:cubicBezTo>
                    <a:pt x="822" y="356"/>
                    <a:pt x="808" y="297"/>
                    <a:pt x="793" y="253"/>
                  </a:cubicBezTo>
                  <a:cubicBezTo>
                    <a:pt x="764" y="209"/>
                    <a:pt x="734" y="165"/>
                    <a:pt x="705" y="121"/>
                  </a:cubicBezTo>
                  <a:cubicBezTo>
                    <a:pt x="624" y="41"/>
                    <a:pt x="518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5437993" y="2668058"/>
              <a:ext cx="37158" cy="82773"/>
            </a:xfrm>
            <a:custGeom>
              <a:avLst/>
              <a:gdLst/>
              <a:ahLst/>
              <a:cxnLst/>
              <a:rect l="l" t="t" r="r" b="b"/>
              <a:pathLst>
                <a:path w="1173" h="2613" extrusionOk="0">
                  <a:moveTo>
                    <a:pt x="464" y="0"/>
                  </a:moveTo>
                  <a:cubicBezTo>
                    <a:pt x="233" y="0"/>
                    <a:pt x="0" y="191"/>
                    <a:pt x="71" y="482"/>
                  </a:cubicBezTo>
                  <a:cubicBezTo>
                    <a:pt x="262" y="1099"/>
                    <a:pt x="335" y="1730"/>
                    <a:pt x="467" y="2347"/>
                  </a:cubicBezTo>
                  <a:cubicBezTo>
                    <a:pt x="522" y="2512"/>
                    <a:pt x="668" y="2612"/>
                    <a:pt x="831" y="2612"/>
                  </a:cubicBezTo>
                  <a:cubicBezTo>
                    <a:pt x="842" y="2612"/>
                    <a:pt x="853" y="2612"/>
                    <a:pt x="864" y="2611"/>
                  </a:cubicBezTo>
                  <a:cubicBezTo>
                    <a:pt x="1040" y="2582"/>
                    <a:pt x="1172" y="2435"/>
                    <a:pt x="1172" y="2259"/>
                  </a:cubicBezTo>
                  <a:cubicBezTo>
                    <a:pt x="1172" y="1583"/>
                    <a:pt x="1055" y="908"/>
                    <a:pt x="834" y="277"/>
                  </a:cubicBezTo>
                  <a:cubicBezTo>
                    <a:pt x="770" y="84"/>
                    <a:pt x="617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5474644" y="2786848"/>
              <a:ext cx="41402" cy="74347"/>
            </a:xfrm>
            <a:custGeom>
              <a:avLst/>
              <a:gdLst/>
              <a:ahLst/>
              <a:cxnLst/>
              <a:rect l="l" t="t" r="r" b="b"/>
              <a:pathLst>
                <a:path w="1307" h="2347" extrusionOk="0">
                  <a:moveTo>
                    <a:pt x="483" y="1"/>
                  </a:moveTo>
                  <a:cubicBezTo>
                    <a:pt x="236" y="1"/>
                    <a:pt x="0" y="188"/>
                    <a:pt x="0" y="476"/>
                  </a:cubicBezTo>
                  <a:cubicBezTo>
                    <a:pt x="30" y="784"/>
                    <a:pt x="74" y="1078"/>
                    <a:pt x="147" y="1371"/>
                  </a:cubicBezTo>
                  <a:cubicBezTo>
                    <a:pt x="235" y="1650"/>
                    <a:pt x="367" y="1915"/>
                    <a:pt x="558" y="2149"/>
                  </a:cubicBezTo>
                  <a:cubicBezTo>
                    <a:pt x="602" y="2238"/>
                    <a:pt x="690" y="2311"/>
                    <a:pt x="778" y="2340"/>
                  </a:cubicBezTo>
                  <a:cubicBezTo>
                    <a:pt x="802" y="2344"/>
                    <a:pt x="826" y="2346"/>
                    <a:pt x="849" y="2346"/>
                  </a:cubicBezTo>
                  <a:cubicBezTo>
                    <a:pt x="914" y="2346"/>
                    <a:pt x="978" y="2332"/>
                    <a:pt x="1043" y="2311"/>
                  </a:cubicBezTo>
                  <a:cubicBezTo>
                    <a:pt x="1219" y="2238"/>
                    <a:pt x="1307" y="2047"/>
                    <a:pt x="1263" y="1856"/>
                  </a:cubicBezTo>
                  <a:cubicBezTo>
                    <a:pt x="1204" y="1650"/>
                    <a:pt x="1146" y="1445"/>
                    <a:pt x="1101" y="1239"/>
                  </a:cubicBezTo>
                  <a:cubicBezTo>
                    <a:pt x="1057" y="1034"/>
                    <a:pt x="1013" y="858"/>
                    <a:pt x="984" y="652"/>
                  </a:cubicBezTo>
                  <a:cubicBezTo>
                    <a:pt x="984" y="593"/>
                    <a:pt x="969" y="535"/>
                    <a:pt x="955" y="476"/>
                  </a:cubicBezTo>
                  <a:cubicBezTo>
                    <a:pt x="955" y="344"/>
                    <a:pt x="911" y="226"/>
                    <a:pt x="823" y="138"/>
                  </a:cubicBezTo>
                  <a:cubicBezTo>
                    <a:pt x="723" y="43"/>
                    <a:pt x="602" y="1"/>
                    <a:pt x="4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5390477" y="2706102"/>
              <a:ext cx="41402" cy="85149"/>
            </a:xfrm>
            <a:custGeom>
              <a:avLst/>
              <a:gdLst/>
              <a:ahLst/>
              <a:cxnLst/>
              <a:rect l="l" t="t" r="r" b="b"/>
              <a:pathLst>
                <a:path w="1307" h="2688" extrusionOk="0">
                  <a:moveTo>
                    <a:pt x="437" y="0"/>
                  </a:moveTo>
                  <a:cubicBezTo>
                    <a:pt x="399" y="0"/>
                    <a:pt x="361" y="5"/>
                    <a:pt x="323" y="15"/>
                  </a:cubicBezTo>
                  <a:cubicBezTo>
                    <a:pt x="118" y="74"/>
                    <a:pt x="0" y="294"/>
                    <a:pt x="44" y="500"/>
                  </a:cubicBezTo>
                  <a:lnTo>
                    <a:pt x="279" y="1454"/>
                  </a:lnTo>
                  <a:cubicBezTo>
                    <a:pt x="352" y="1777"/>
                    <a:pt x="411" y="2100"/>
                    <a:pt x="514" y="2408"/>
                  </a:cubicBezTo>
                  <a:cubicBezTo>
                    <a:pt x="562" y="2578"/>
                    <a:pt x="711" y="2688"/>
                    <a:pt x="877" y="2688"/>
                  </a:cubicBezTo>
                  <a:cubicBezTo>
                    <a:pt x="912" y="2688"/>
                    <a:pt x="948" y="2683"/>
                    <a:pt x="984" y="2673"/>
                  </a:cubicBezTo>
                  <a:cubicBezTo>
                    <a:pt x="1189" y="2614"/>
                    <a:pt x="1307" y="2408"/>
                    <a:pt x="1263" y="2203"/>
                  </a:cubicBezTo>
                  <a:cubicBezTo>
                    <a:pt x="1204" y="1880"/>
                    <a:pt x="1116" y="1557"/>
                    <a:pt x="1042" y="1248"/>
                  </a:cubicBezTo>
                  <a:cubicBezTo>
                    <a:pt x="969" y="925"/>
                    <a:pt x="896" y="603"/>
                    <a:pt x="822" y="294"/>
                  </a:cubicBezTo>
                  <a:cubicBezTo>
                    <a:pt x="774" y="112"/>
                    <a:pt x="615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5364882" y="2566848"/>
              <a:ext cx="35384" cy="47453"/>
            </a:xfrm>
            <a:custGeom>
              <a:avLst/>
              <a:gdLst/>
              <a:ahLst/>
              <a:cxnLst/>
              <a:rect l="l" t="t" r="r" b="b"/>
              <a:pathLst>
                <a:path w="1117" h="1498" extrusionOk="0">
                  <a:moveTo>
                    <a:pt x="404" y="1"/>
                  </a:moveTo>
                  <a:cubicBezTo>
                    <a:pt x="270" y="1"/>
                    <a:pt x="143" y="66"/>
                    <a:pt x="74" y="183"/>
                  </a:cubicBezTo>
                  <a:cubicBezTo>
                    <a:pt x="15" y="271"/>
                    <a:pt x="1" y="389"/>
                    <a:pt x="30" y="477"/>
                  </a:cubicBezTo>
                  <a:cubicBezTo>
                    <a:pt x="133" y="726"/>
                    <a:pt x="236" y="976"/>
                    <a:pt x="353" y="1211"/>
                  </a:cubicBezTo>
                  <a:cubicBezTo>
                    <a:pt x="353" y="1270"/>
                    <a:pt x="382" y="1314"/>
                    <a:pt x="412" y="1343"/>
                  </a:cubicBezTo>
                  <a:cubicBezTo>
                    <a:pt x="441" y="1387"/>
                    <a:pt x="485" y="1416"/>
                    <a:pt x="529" y="1446"/>
                  </a:cubicBezTo>
                  <a:cubicBezTo>
                    <a:pt x="588" y="1485"/>
                    <a:pt x="653" y="1498"/>
                    <a:pt x="721" y="1498"/>
                  </a:cubicBezTo>
                  <a:cubicBezTo>
                    <a:pt x="754" y="1498"/>
                    <a:pt x="789" y="1495"/>
                    <a:pt x="823" y="1490"/>
                  </a:cubicBezTo>
                  <a:cubicBezTo>
                    <a:pt x="911" y="1460"/>
                    <a:pt x="999" y="1402"/>
                    <a:pt x="1043" y="1314"/>
                  </a:cubicBezTo>
                  <a:cubicBezTo>
                    <a:pt x="1102" y="1226"/>
                    <a:pt x="1116" y="1108"/>
                    <a:pt x="1087" y="1020"/>
                  </a:cubicBezTo>
                  <a:cubicBezTo>
                    <a:pt x="984" y="770"/>
                    <a:pt x="882" y="521"/>
                    <a:pt x="779" y="286"/>
                  </a:cubicBezTo>
                  <a:cubicBezTo>
                    <a:pt x="764" y="227"/>
                    <a:pt x="735" y="183"/>
                    <a:pt x="705" y="154"/>
                  </a:cubicBezTo>
                  <a:cubicBezTo>
                    <a:pt x="676" y="110"/>
                    <a:pt x="647" y="66"/>
                    <a:pt x="603" y="51"/>
                  </a:cubicBezTo>
                  <a:cubicBezTo>
                    <a:pt x="539" y="17"/>
                    <a:pt x="470" y="1"/>
                    <a:pt x="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5549530" y="2827554"/>
              <a:ext cx="39534" cy="57621"/>
            </a:xfrm>
            <a:custGeom>
              <a:avLst/>
              <a:gdLst/>
              <a:ahLst/>
              <a:cxnLst/>
              <a:rect l="l" t="t" r="r" b="b"/>
              <a:pathLst>
                <a:path w="1248" h="1819" extrusionOk="0">
                  <a:moveTo>
                    <a:pt x="461" y="1"/>
                  </a:moveTo>
                  <a:cubicBezTo>
                    <a:pt x="306" y="1"/>
                    <a:pt x="153" y="80"/>
                    <a:pt x="73" y="219"/>
                  </a:cubicBezTo>
                  <a:cubicBezTo>
                    <a:pt x="15" y="321"/>
                    <a:pt x="0" y="439"/>
                    <a:pt x="29" y="556"/>
                  </a:cubicBezTo>
                  <a:cubicBezTo>
                    <a:pt x="147" y="864"/>
                    <a:pt x="250" y="1187"/>
                    <a:pt x="367" y="1496"/>
                  </a:cubicBezTo>
                  <a:cubicBezTo>
                    <a:pt x="396" y="1613"/>
                    <a:pt x="455" y="1701"/>
                    <a:pt x="558" y="1760"/>
                  </a:cubicBezTo>
                  <a:cubicBezTo>
                    <a:pt x="617" y="1799"/>
                    <a:pt x="695" y="1819"/>
                    <a:pt x="771" y="1819"/>
                  </a:cubicBezTo>
                  <a:cubicBezTo>
                    <a:pt x="809" y="1819"/>
                    <a:pt x="847" y="1814"/>
                    <a:pt x="881" y="1804"/>
                  </a:cubicBezTo>
                  <a:cubicBezTo>
                    <a:pt x="1116" y="1745"/>
                    <a:pt x="1248" y="1510"/>
                    <a:pt x="1189" y="1276"/>
                  </a:cubicBezTo>
                  <a:lnTo>
                    <a:pt x="881" y="321"/>
                  </a:lnTo>
                  <a:cubicBezTo>
                    <a:pt x="837" y="219"/>
                    <a:pt x="763" y="116"/>
                    <a:pt x="675" y="57"/>
                  </a:cubicBezTo>
                  <a:cubicBezTo>
                    <a:pt x="609" y="19"/>
                    <a:pt x="535" y="1"/>
                    <a:pt x="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5665311" y="2890275"/>
              <a:ext cx="30727" cy="55372"/>
            </a:xfrm>
            <a:custGeom>
              <a:avLst/>
              <a:gdLst/>
              <a:ahLst/>
              <a:cxnLst/>
              <a:rect l="l" t="t" r="r" b="b"/>
              <a:pathLst>
                <a:path w="970" h="1748" extrusionOk="0">
                  <a:moveTo>
                    <a:pt x="456" y="0"/>
                  </a:moveTo>
                  <a:cubicBezTo>
                    <a:pt x="338" y="0"/>
                    <a:pt x="221" y="59"/>
                    <a:pt x="133" y="132"/>
                  </a:cubicBezTo>
                  <a:cubicBezTo>
                    <a:pt x="45" y="220"/>
                    <a:pt x="1" y="338"/>
                    <a:pt x="1" y="455"/>
                  </a:cubicBezTo>
                  <a:lnTo>
                    <a:pt x="74" y="1307"/>
                  </a:lnTo>
                  <a:cubicBezTo>
                    <a:pt x="74" y="1424"/>
                    <a:pt x="118" y="1527"/>
                    <a:pt x="191" y="1615"/>
                  </a:cubicBezTo>
                  <a:cubicBezTo>
                    <a:pt x="280" y="1703"/>
                    <a:pt x="397" y="1747"/>
                    <a:pt x="514" y="1747"/>
                  </a:cubicBezTo>
                  <a:cubicBezTo>
                    <a:pt x="632" y="1747"/>
                    <a:pt x="749" y="1703"/>
                    <a:pt x="837" y="1615"/>
                  </a:cubicBezTo>
                  <a:cubicBezTo>
                    <a:pt x="925" y="1527"/>
                    <a:pt x="970" y="1424"/>
                    <a:pt x="970" y="1307"/>
                  </a:cubicBezTo>
                  <a:cubicBezTo>
                    <a:pt x="940" y="1013"/>
                    <a:pt x="925" y="734"/>
                    <a:pt x="911" y="455"/>
                  </a:cubicBezTo>
                  <a:cubicBezTo>
                    <a:pt x="896" y="338"/>
                    <a:pt x="852" y="220"/>
                    <a:pt x="779" y="132"/>
                  </a:cubicBezTo>
                  <a:cubicBezTo>
                    <a:pt x="691" y="59"/>
                    <a:pt x="573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5753660" y="2905195"/>
              <a:ext cx="36334" cy="79859"/>
            </a:xfrm>
            <a:custGeom>
              <a:avLst/>
              <a:gdLst/>
              <a:ahLst/>
              <a:cxnLst/>
              <a:rect l="l" t="t" r="r" b="b"/>
              <a:pathLst>
                <a:path w="1147" h="2521" extrusionOk="0">
                  <a:moveTo>
                    <a:pt x="525" y="1"/>
                  </a:moveTo>
                  <a:cubicBezTo>
                    <a:pt x="346" y="1"/>
                    <a:pt x="168" y="102"/>
                    <a:pt x="104" y="337"/>
                  </a:cubicBezTo>
                  <a:cubicBezTo>
                    <a:pt x="16" y="733"/>
                    <a:pt x="1" y="1144"/>
                    <a:pt x="89" y="1540"/>
                  </a:cubicBezTo>
                  <a:cubicBezTo>
                    <a:pt x="162" y="1952"/>
                    <a:pt x="353" y="2407"/>
                    <a:pt x="808" y="2509"/>
                  </a:cubicBezTo>
                  <a:cubicBezTo>
                    <a:pt x="832" y="2517"/>
                    <a:pt x="856" y="2521"/>
                    <a:pt x="879" y="2521"/>
                  </a:cubicBezTo>
                  <a:cubicBezTo>
                    <a:pt x="989" y="2521"/>
                    <a:pt x="1095" y="2442"/>
                    <a:pt x="1131" y="2333"/>
                  </a:cubicBezTo>
                  <a:cubicBezTo>
                    <a:pt x="1146" y="2245"/>
                    <a:pt x="1146" y="2172"/>
                    <a:pt x="1146" y="2084"/>
                  </a:cubicBezTo>
                  <a:cubicBezTo>
                    <a:pt x="1146" y="1981"/>
                    <a:pt x="1131" y="1878"/>
                    <a:pt x="1102" y="1775"/>
                  </a:cubicBezTo>
                  <a:cubicBezTo>
                    <a:pt x="1058" y="1614"/>
                    <a:pt x="999" y="1482"/>
                    <a:pt x="970" y="1335"/>
                  </a:cubicBezTo>
                  <a:cubicBezTo>
                    <a:pt x="970" y="1291"/>
                    <a:pt x="955" y="1247"/>
                    <a:pt x="955" y="1218"/>
                  </a:cubicBezTo>
                  <a:cubicBezTo>
                    <a:pt x="941" y="1203"/>
                    <a:pt x="941" y="1188"/>
                    <a:pt x="955" y="1188"/>
                  </a:cubicBezTo>
                  <a:cubicBezTo>
                    <a:pt x="941" y="1100"/>
                    <a:pt x="941" y="1027"/>
                    <a:pt x="941" y="953"/>
                  </a:cubicBezTo>
                  <a:cubicBezTo>
                    <a:pt x="941" y="880"/>
                    <a:pt x="941" y="806"/>
                    <a:pt x="955" y="718"/>
                  </a:cubicBezTo>
                  <a:lnTo>
                    <a:pt x="955" y="689"/>
                  </a:lnTo>
                  <a:cubicBezTo>
                    <a:pt x="955" y="645"/>
                    <a:pt x="970" y="616"/>
                    <a:pt x="970" y="572"/>
                  </a:cubicBezTo>
                  <a:cubicBezTo>
                    <a:pt x="1067" y="228"/>
                    <a:pt x="794" y="1"/>
                    <a:pt x="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5845303" y="2919672"/>
              <a:ext cx="33958" cy="66649"/>
            </a:xfrm>
            <a:custGeom>
              <a:avLst/>
              <a:gdLst/>
              <a:ahLst/>
              <a:cxnLst/>
              <a:rect l="l" t="t" r="r" b="b"/>
              <a:pathLst>
                <a:path w="1072" h="2104" extrusionOk="0">
                  <a:moveTo>
                    <a:pt x="497" y="0"/>
                  </a:moveTo>
                  <a:cubicBezTo>
                    <a:pt x="314" y="0"/>
                    <a:pt x="131" y="114"/>
                    <a:pt x="74" y="320"/>
                  </a:cubicBezTo>
                  <a:cubicBezTo>
                    <a:pt x="15" y="614"/>
                    <a:pt x="0" y="922"/>
                    <a:pt x="44" y="1216"/>
                  </a:cubicBezTo>
                  <a:cubicBezTo>
                    <a:pt x="74" y="1509"/>
                    <a:pt x="206" y="1788"/>
                    <a:pt x="411" y="1994"/>
                  </a:cubicBezTo>
                  <a:cubicBezTo>
                    <a:pt x="482" y="2065"/>
                    <a:pt x="580" y="2104"/>
                    <a:pt x="679" y="2104"/>
                  </a:cubicBezTo>
                  <a:cubicBezTo>
                    <a:pt x="744" y="2104"/>
                    <a:pt x="808" y="2087"/>
                    <a:pt x="866" y="2052"/>
                  </a:cubicBezTo>
                  <a:cubicBezTo>
                    <a:pt x="1013" y="1964"/>
                    <a:pt x="1072" y="1803"/>
                    <a:pt x="1042" y="1627"/>
                  </a:cubicBezTo>
                  <a:cubicBezTo>
                    <a:pt x="1042" y="1612"/>
                    <a:pt x="1028" y="1568"/>
                    <a:pt x="1028" y="1539"/>
                  </a:cubicBezTo>
                  <a:lnTo>
                    <a:pt x="1028" y="1539"/>
                  </a:lnTo>
                  <a:cubicBezTo>
                    <a:pt x="1028" y="1546"/>
                    <a:pt x="1028" y="1554"/>
                    <a:pt x="1028" y="1560"/>
                  </a:cubicBezTo>
                  <a:lnTo>
                    <a:pt x="1028" y="1560"/>
                  </a:lnTo>
                  <a:cubicBezTo>
                    <a:pt x="996" y="1376"/>
                    <a:pt x="948" y="1200"/>
                    <a:pt x="910" y="1025"/>
                  </a:cubicBezTo>
                  <a:cubicBezTo>
                    <a:pt x="896" y="878"/>
                    <a:pt x="896" y="746"/>
                    <a:pt x="910" y="599"/>
                  </a:cubicBezTo>
                  <a:lnTo>
                    <a:pt x="910" y="555"/>
                  </a:lnTo>
                  <a:cubicBezTo>
                    <a:pt x="940" y="438"/>
                    <a:pt x="925" y="320"/>
                    <a:pt x="866" y="217"/>
                  </a:cubicBezTo>
                  <a:cubicBezTo>
                    <a:pt x="783" y="69"/>
                    <a:pt x="640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5907137" y="2832844"/>
              <a:ext cx="35194" cy="78085"/>
            </a:xfrm>
            <a:custGeom>
              <a:avLst/>
              <a:gdLst/>
              <a:ahLst/>
              <a:cxnLst/>
              <a:rect l="l" t="t" r="r" b="b"/>
              <a:pathLst>
                <a:path w="1111" h="2465" extrusionOk="0">
                  <a:moveTo>
                    <a:pt x="574" y="1"/>
                  </a:moveTo>
                  <a:cubicBezTo>
                    <a:pt x="396" y="1"/>
                    <a:pt x="221" y="101"/>
                    <a:pt x="162" y="330"/>
                  </a:cubicBezTo>
                  <a:cubicBezTo>
                    <a:pt x="89" y="624"/>
                    <a:pt x="45" y="932"/>
                    <a:pt x="30" y="1255"/>
                  </a:cubicBezTo>
                  <a:cubicBezTo>
                    <a:pt x="1" y="1564"/>
                    <a:pt x="30" y="1872"/>
                    <a:pt x="118" y="2166"/>
                  </a:cubicBezTo>
                  <a:cubicBezTo>
                    <a:pt x="177" y="2370"/>
                    <a:pt x="343" y="2465"/>
                    <a:pt x="509" y="2465"/>
                  </a:cubicBezTo>
                  <a:cubicBezTo>
                    <a:pt x="713" y="2465"/>
                    <a:pt x="917" y="2322"/>
                    <a:pt x="926" y="2063"/>
                  </a:cubicBezTo>
                  <a:cubicBezTo>
                    <a:pt x="926" y="1799"/>
                    <a:pt x="911" y="1534"/>
                    <a:pt x="926" y="1270"/>
                  </a:cubicBezTo>
                  <a:cubicBezTo>
                    <a:pt x="926" y="1211"/>
                    <a:pt x="926" y="1138"/>
                    <a:pt x="926" y="1079"/>
                  </a:cubicBezTo>
                  <a:cubicBezTo>
                    <a:pt x="926" y="1050"/>
                    <a:pt x="926" y="1006"/>
                    <a:pt x="940" y="976"/>
                  </a:cubicBezTo>
                  <a:cubicBezTo>
                    <a:pt x="940" y="932"/>
                    <a:pt x="940" y="903"/>
                    <a:pt x="955" y="874"/>
                  </a:cubicBezTo>
                  <a:lnTo>
                    <a:pt x="970" y="771"/>
                  </a:lnTo>
                  <a:cubicBezTo>
                    <a:pt x="984" y="712"/>
                    <a:pt x="999" y="639"/>
                    <a:pt x="1014" y="565"/>
                  </a:cubicBezTo>
                  <a:cubicBezTo>
                    <a:pt x="1110" y="223"/>
                    <a:pt x="839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5935045" y="2736671"/>
              <a:ext cx="28858" cy="74569"/>
            </a:xfrm>
            <a:custGeom>
              <a:avLst/>
              <a:gdLst/>
              <a:ahLst/>
              <a:cxnLst/>
              <a:rect l="l" t="t" r="r" b="b"/>
              <a:pathLst>
                <a:path w="911" h="2354" extrusionOk="0">
                  <a:moveTo>
                    <a:pt x="426" y="1"/>
                  </a:moveTo>
                  <a:cubicBezTo>
                    <a:pt x="213" y="1"/>
                    <a:pt x="1" y="144"/>
                    <a:pt x="1" y="430"/>
                  </a:cubicBezTo>
                  <a:lnTo>
                    <a:pt x="30" y="1223"/>
                  </a:lnTo>
                  <a:cubicBezTo>
                    <a:pt x="15" y="1517"/>
                    <a:pt x="59" y="1796"/>
                    <a:pt x="133" y="2089"/>
                  </a:cubicBezTo>
                  <a:cubicBezTo>
                    <a:pt x="184" y="2265"/>
                    <a:pt x="335" y="2353"/>
                    <a:pt x="485" y="2353"/>
                  </a:cubicBezTo>
                  <a:cubicBezTo>
                    <a:pt x="635" y="2353"/>
                    <a:pt x="786" y="2265"/>
                    <a:pt x="837" y="2089"/>
                  </a:cubicBezTo>
                  <a:cubicBezTo>
                    <a:pt x="896" y="1796"/>
                    <a:pt x="911" y="1517"/>
                    <a:pt x="881" y="1223"/>
                  </a:cubicBezTo>
                  <a:cubicBezTo>
                    <a:pt x="881" y="959"/>
                    <a:pt x="867" y="695"/>
                    <a:pt x="852" y="430"/>
                  </a:cubicBezTo>
                  <a:cubicBezTo>
                    <a:pt x="852" y="144"/>
                    <a:pt x="639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5942584" y="2634670"/>
              <a:ext cx="39914" cy="67251"/>
            </a:xfrm>
            <a:custGeom>
              <a:avLst/>
              <a:gdLst/>
              <a:ahLst/>
              <a:cxnLst/>
              <a:rect l="l" t="t" r="r" b="b"/>
              <a:pathLst>
                <a:path w="1260" h="2123" extrusionOk="0">
                  <a:moveTo>
                    <a:pt x="555" y="1"/>
                  </a:moveTo>
                  <a:cubicBezTo>
                    <a:pt x="280" y="1"/>
                    <a:pt x="1" y="231"/>
                    <a:pt x="115" y="582"/>
                  </a:cubicBezTo>
                  <a:cubicBezTo>
                    <a:pt x="174" y="817"/>
                    <a:pt x="232" y="1052"/>
                    <a:pt x="306" y="1287"/>
                  </a:cubicBezTo>
                  <a:cubicBezTo>
                    <a:pt x="394" y="1566"/>
                    <a:pt x="526" y="1815"/>
                    <a:pt x="717" y="2035"/>
                  </a:cubicBezTo>
                  <a:cubicBezTo>
                    <a:pt x="776" y="2095"/>
                    <a:pt x="850" y="2123"/>
                    <a:pt x="923" y="2123"/>
                  </a:cubicBezTo>
                  <a:cubicBezTo>
                    <a:pt x="1047" y="2123"/>
                    <a:pt x="1170" y="2042"/>
                    <a:pt x="1216" y="1903"/>
                  </a:cubicBezTo>
                  <a:cubicBezTo>
                    <a:pt x="1260" y="1624"/>
                    <a:pt x="1245" y="1331"/>
                    <a:pt x="1187" y="1052"/>
                  </a:cubicBezTo>
                  <a:cubicBezTo>
                    <a:pt x="1113" y="817"/>
                    <a:pt x="1054" y="582"/>
                    <a:pt x="981" y="347"/>
                  </a:cubicBezTo>
                  <a:cubicBezTo>
                    <a:pt x="922" y="105"/>
                    <a:pt x="739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5975054" y="2817259"/>
              <a:ext cx="32343" cy="91073"/>
            </a:xfrm>
            <a:custGeom>
              <a:avLst/>
              <a:gdLst/>
              <a:ahLst/>
              <a:cxnLst/>
              <a:rect l="l" t="t" r="r" b="b"/>
              <a:pathLst>
                <a:path w="1021" h="2875" extrusionOk="0">
                  <a:moveTo>
                    <a:pt x="396" y="0"/>
                  </a:moveTo>
                  <a:cubicBezTo>
                    <a:pt x="176" y="15"/>
                    <a:pt x="0" y="176"/>
                    <a:pt x="0" y="397"/>
                  </a:cubicBezTo>
                  <a:cubicBezTo>
                    <a:pt x="44" y="1072"/>
                    <a:pt x="103" y="1747"/>
                    <a:pt x="162" y="2423"/>
                  </a:cubicBezTo>
                  <a:cubicBezTo>
                    <a:pt x="140" y="2724"/>
                    <a:pt x="360" y="2874"/>
                    <a:pt x="580" y="2874"/>
                  </a:cubicBezTo>
                  <a:cubicBezTo>
                    <a:pt x="800" y="2874"/>
                    <a:pt x="1020" y="2724"/>
                    <a:pt x="998" y="2423"/>
                  </a:cubicBezTo>
                  <a:cubicBezTo>
                    <a:pt x="940" y="1747"/>
                    <a:pt x="866" y="1072"/>
                    <a:pt x="778" y="397"/>
                  </a:cubicBezTo>
                  <a:cubicBezTo>
                    <a:pt x="778" y="191"/>
                    <a:pt x="602" y="15"/>
                    <a:pt x="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5947589" y="2915839"/>
              <a:ext cx="29809" cy="69469"/>
            </a:xfrm>
            <a:custGeom>
              <a:avLst/>
              <a:gdLst/>
              <a:ahLst/>
              <a:cxnLst/>
              <a:rect l="l" t="t" r="r" b="b"/>
              <a:pathLst>
                <a:path w="941" h="2193" extrusionOk="0">
                  <a:moveTo>
                    <a:pt x="441" y="1"/>
                  </a:moveTo>
                  <a:cubicBezTo>
                    <a:pt x="221" y="1"/>
                    <a:pt x="1" y="147"/>
                    <a:pt x="1" y="441"/>
                  </a:cubicBezTo>
                  <a:cubicBezTo>
                    <a:pt x="16" y="661"/>
                    <a:pt x="16" y="896"/>
                    <a:pt x="30" y="1131"/>
                  </a:cubicBezTo>
                  <a:cubicBezTo>
                    <a:pt x="60" y="1234"/>
                    <a:pt x="60" y="1366"/>
                    <a:pt x="60" y="1469"/>
                  </a:cubicBezTo>
                  <a:cubicBezTo>
                    <a:pt x="74" y="1616"/>
                    <a:pt x="104" y="1748"/>
                    <a:pt x="118" y="1894"/>
                  </a:cubicBezTo>
                  <a:cubicBezTo>
                    <a:pt x="171" y="2079"/>
                    <a:pt x="330" y="2193"/>
                    <a:pt x="511" y="2193"/>
                  </a:cubicBezTo>
                  <a:cubicBezTo>
                    <a:pt x="532" y="2193"/>
                    <a:pt x="552" y="2191"/>
                    <a:pt x="573" y="2188"/>
                  </a:cubicBezTo>
                  <a:cubicBezTo>
                    <a:pt x="779" y="2159"/>
                    <a:pt x="926" y="1983"/>
                    <a:pt x="926" y="1792"/>
                  </a:cubicBezTo>
                  <a:cubicBezTo>
                    <a:pt x="926" y="1674"/>
                    <a:pt x="940" y="1557"/>
                    <a:pt x="926" y="1439"/>
                  </a:cubicBezTo>
                  <a:cubicBezTo>
                    <a:pt x="911" y="1322"/>
                    <a:pt x="926" y="1219"/>
                    <a:pt x="911" y="1116"/>
                  </a:cubicBezTo>
                  <a:lnTo>
                    <a:pt x="882" y="441"/>
                  </a:lnTo>
                  <a:cubicBezTo>
                    <a:pt x="882" y="147"/>
                    <a:pt x="662" y="1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6002930" y="2965129"/>
              <a:ext cx="37728" cy="73492"/>
            </a:xfrm>
            <a:custGeom>
              <a:avLst/>
              <a:gdLst/>
              <a:ahLst/>
              <a:cxnLst/>
              <a:rect l="l" t="t" r="r" b="b"/>
              <a:pathLst>
                <a:path w="1191" h="2320" extrusionOk="0">
                  <a:moveTo>
                    <a:pt x="446" y="0"/>
                  </a:moveTo>
                  <a:cubicBezTo>
                    <a:pt x="410" y="0"/>
                    <a:pt x="374" y="5"/>
                    <a:pt x="339" y="15"/>
                  </a:cubicBezTo>
                  <a:cubicBezTo>
                    <a:pt x="133" y="74"/>
                    <a:pt x="1" y="294"/>
                    <a:pt x="60" y="500"/>
                  </a:cubicBezTo>
                  <a:cubicBezTo>
                    <a:pt x="104" y="794"/>
                    <a:pt x="162" y="1102"/>
                    <a:pt x="206" y="1395"/>
                  </a:cubicBezTo>
                  <a:cubicBezTo>
                    <a:pt x="265" y="1718"/>
                    <a:pt x="309" y="2085"/>
                    <a:pt x="632" y="2291"/>
                  </a:cubicBezTo>
                  <a:cubicBezTo>
                    <a:pt x="670" y="2310"/>
                    <a:pt x="713" y="2320"/>
                    <a:pt x="756" y="2320"/>
                  </a:cubicBezTo>
                  <a:cubicBezTo>
                    <a:pt x="845" y="2320"/>
                    <a:pt x="935" y="2278"/>
                    <a:pt x="985" y="2188"/>
                  </a:cubicBezTo>
                  <a:cubicBezTo>
                    <a:pt x="1190" y="1895"/>
                    <a:pt x="1087" y="1498"/>
                    <a:pt x="1014" y="1175"/>
                  </a:cubicBezTo>
                  <a:lnTo>
                    <a:pt x="823" y="294"/>
                  </a:lnTo>
                  <a:cubicBezTo>
                    <a:pt x="775" y="112"/>
                    <a:pt x="615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5815906" y="3041757"/>
              <a:ext cx="38266" cy="83755"/>
            </a:xfrm>
            <a:custGeom>
              <a:avLst/>
              <a:gdLst/>
              <a:ahLst/>
              <a:cxnLst/>
              <a:rect l="l" t="t" r="r" b="b"/>
              <a:pathLst>
                <a:path w="1208" h="2644" extrusionOk="0">
                  <a:moveTo>
                    <a:pt x="412" y="0"/>
                  </a:moveTo>
                  <a:cubicBezTo>
                    <a:pt x="208" y="0"/>
                    <a:pt x="0" y="155"/>
                    <a:pt x="33" y="430"/>
                  </a:cubicBezTo>
                  <a:cubicBezTo>
                    <a:pt x="62" y="768"/>
                    <a:pt x="106" y="1120"/>
                    <a:pt x="179" y="1458"/>
                  </a:cubicBezTo>
                  <a:cubicBezTo>
                    <a:pt x="194" y="1619"/>
                    <a:pt x="223" y="1781"/>
                    <a:pt x="267" y="1927"/>
                  </a:cubicBezTo>
                  <a:cubicBezTo>
                    <a:pt x="312" y="2118"/>
                    <a:pt x="370" y="2294"/>
                    <a:pt x="444" y="2456"/>
                  </a:cubicBezTo>
                  <a:cubicBezTo>
                    <a:pt x="515" y="2577"/>
                    <a:pt x="635" y="2643"/>
                    <a:pt x="760" y="2643"/>
                  </a:cubicBezTo>
                  <a:cubicBezTo>
                    <a:pt x="816" y="2643"/>
                    <a:pt x="874" y="2630"/>
                    <a:pt x="928" y="2603"/>
                  </a:cubicBezTo>
                  <a:cubicBezTo>
                    <a:pt x="1104" y="2529"/>
                    <a:pt x="1207" y="2338"/>
                    <a:pt x="1148" y="2162"/>
                  </a:cubicBezTo>
                  <a:cubicBezTo>
                    <a:pt x="1104" y="1854"/>
                    <a:pt x="1016" y="1546"/>
                    <a:pt x="943" y="1237"/>
                  </a:cubicBezTo>
                  <a:cubicBezTo>
                    <a:pt x="869" y="929"/>
                    <a:pt x="825" y="635"/>
                    <a:pt x="767" y="327"/>
                  </a:cubicBezTo>
                  <a:cubicBezTo>
                    <a:pt x="740" y="103"/>
                    <a:pt x="578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5880179" y="3046636"/>
              <a:ext cx="45172" cy="77642"/>
            </a:xfrm>
            <a:custGeom>
              <a:avLst/>
              <a:gdLst/>
              <a:ahLst/>
              <a:cxnLst/>
              <a:rect l="l" t="t" r="r" b="b"/>
              <a:pathLst>
                <a:path w="1426" h="2451" extrusionOk="0">
                  <a:moveTo>
                    <a:pt x="787" y="505"/>
                  </a:moveTo>
                  <a:cubicBezTo>
                    <a:pt x="789" y="512"/>
                    <a:pt x="791" y="519"/>
                    <a:pt x="793" y="525"/>
                  </a:cubicBezTo>
                  <a:cubicBezTo>
                    <a:pt x="791" y="518"/>
                    <a:pt x="789" y="511"/>
                    <a:pt x="787" y="505"/>
                  </a:cubicBezTo>
                  <a:close/>
                  <a:moveTo>
                    <a:pt x="397" y="1"/>
                  </a:moveTo>
                  <a:cubicBezTo>
                    <a:pt x="198" y="1"/>
                    <a:pt x="0" y="136"/>
                    <a:pt x="15" y="408"/>
                  </a:cubicBezTo>
                  <a:cubicBezTo>
                    <a:pt x="0" y="1054"/>
                    <a:pt x="176" y="1685"/>
                    <a:pt x="514" y="2243"/>
                  </a:cubicBezTo>
                  <a:cubicBezTo>
                    <a:pt x="601" y="2389"/>
                    <a:pt x="730" y="2450"/>
                    <a:pt x="859" y="2450"/>
                  </a:cubicBezTo>
                  <a:cubicBezTo>
                    <a:pt x="1144" y="2450"/>
                    <a:pt x="1426" y="2151"/>
                    <a:pt x="1233" y="1817"/>
                  </a:cubicBezTo>
                  <a:cubicBezTo>
                    <a:pt x="1160" y="1700"/>
                    <a:pt x="1101" y="1568"/>
                    <a:pt x="1043" y="1450"/>
                  </a:cubicBezTo>
                  <a:cubicBezTo>
                    <a:pt x="1043" y="1436"/>
                    <a:pt x="1043" y="1436"/>
                    <a:pt x="1043" y="1421"/>
                  </a:cubicBezTo>
                  <a:cubicBezTo>
                    <a:pt x="1028" y="1406"/>
                    <a:pt x="1013" y="1362"/>
                    <a:pt x="998" y="1333"/>
                  </a:cubicBezTo>
                  <a:cubicBezTo>
                    <a:pt x="984" y="1274"/>
                    <a:pt x="954" y="1201"/>
                    <a:pt x="940" y="1127"/>
                  </a:cubicBezTo>
                  <a:cubicBezTo>
                    <a:pt x="896" y="1010"/>
                    <a:pt x="852" y="878"/>
                    <a:pt x="822" y="746"/>
                  </a:cubicBezTo>
                  <a:cubicBezTo>
                    <a:pt x="808" y="672"/>
                    <a:pt x="793" y="614"/>
                    <a:pt x="793" y="540"/>
                  </a:cubicBezTo>
                  <a:cubicBezTo>
                    <a:pt x="793" y="530"/>
                    <a:pt x="780" y="480"/>
                    <a:pt x="780" y="480"/>
                  </a:cubicBezTo>
                  <a:lnTo>
                    <a:pt x="780" y="480"/>
                  </a:lnTo>
                  <a:cubicBezTo>
                    <a:pt x="780" y="480"/>
                    <a:pt x="782" y="487"/>
                    <a:pt x="787" y="505"/>
                  </a:cubicBezTo>
                  <a:lnTo>
                    <a:pt x="787" y="505"/>
                  </a:lnTo>
                  <a:cubicBezTo>
                    <a:pt x="778" y="468"/>
                    <a:pt x="778" y="433"/>
                    <a:pt x="778" y="408"/>
                  </a:cubicBezTo>
                  <a:cubicBezTo>
                    <a:pt x="793" y="136"/>
                    <a:pt x="595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5949458" y="3070267"/>
              <a:ext cx="43271" cy="69342"/>
            </a:xfrm>
            <a:custGeom>
              <a:avLst/>
              <a:gdLst/>
              <a:ahLst/>
              <a:cxnLst/>
              <a:rect l="l" t="t" r="r" b="b"/>
              <a:pathLst>
                <a:path w="1366" h="2189" extrusionOk="0">
                  <a:moveTo>
                    <a:pt x="1160" y="1086"/>
                  </a:moveTo>
                  <a:lnTo>
                    <a:pt x="1160" y="1086"/>
                  </a:lnTo>
                  <a:cubicBezTo>
                    <a:pt x="1165" y="1096"/>
                    <a:pt x="1170" y="1106"/>
                    <a:pt x="1175" y="1118"/>
                  </a:cubicBezTo>
                  <a:lnTo>
                    <a:pt x="1175" y="1118"/>
                  </a:lnTo>
                  <a:cubicBezTo>
                    <a:pt x="1170" y="1107"/>
                    <a:pt x="1165" y="1097"/>
                    <a:pt x="1160" y="1086"/>
                  </a:cubicBezTo>
                  <a:close/>
                  <a:moveTo>
                    <a:pt x="481" y="0"/>
                  </a:moveTo>
                  <a:cubicBezTo>
                    <a:pt x="443" y="0"/>
                    <a:pt x="405" y="5"/>
                    <a:pt x="368" y="14"/>
                  </a:cubicBezTo>
                  <a:cubicBezTo>
                    <a:pt x="133" y="88"/>
                    <a:pt x="1" y="323"/>
                    <a:pt x="59" y="572"/>
                  </a:cubicBezTo>
                  <a:cubicBezTo>
                    <a:pt x="118" y="822"/>
                    <a:pt x="191" y="1071"/>
                    <a:pt x="294" y="1321"/>
                  </a:cubicBezTo>
                  <a:cubicBezTo>
                    <a:pt x="338" y="1482"/>
                    <a:pt x="412" y="1615"/>
                    <a:pt x="500" y="1761"/>
                  </a:cubicBezTo>
                  <a:cubicBezTo>
                    <a:pt x="544" y="1835"/>
                    <a:pt x="603" y="1908"/>
                    <a:pt x="676" y="1967"/>
                  </a:cubicBezTo>
                  <a:cubicBezTo>
                    <a:pt x="720" y="2011"/>
                    <a:pt x="779" y="2055"/>
                    <a:pt x="823" y="2099"/>
                  </a:cubicBezTo>
                  <a:cubicBezTo>
                    <a:pt x="880" y="2156"/>
                    <a:pt x="961" y="2188"/>
                    <a:pt x="1043" y="2188"/>
                  </a:cubicBezTo>
                  <a:cubicBezTo>
                    <a:pt x="1088" y="2188"/>
                    <a:pt x="1134" y="2179"/>
                    <a:pt x="1175" y="2158"/>
                  </a:cubicBezTo>
                  <a:cubicBezTo>
                    <a:pt x="1293" y="2114"/>
                    <a:pt x="1366" y="1996"/>
                    <a:pt x="1366" y="1879"/>
                  </a:cubicBezTo>
                  <a:cubicBezTo>
                    <a:pt x="1351" y="1747"/>
                    <a:pt x="1337" y="1615"/>
                    <a:pt x="1307" y="1482"/>
                  </a:cubicBezTo>
                  <a:cubicBezTo>
                    <a:pt x="1281" y="1365"/>
                    <a:pt x="1232" y="1248"/>
                    <a:pt x="1180" y="1131"/>
                  </a:cubicBezTo>
                  <a:lnTo>
                    <a:pt x="1180" y="1131"/>
                  </a:lnTo>
                  <a:cubicBezTo>
                    <a:pt x="1073" y="871"/>
                    <a:pt x="980" y="610"/>
                    <a:pt x="926" y="323"/>
                  </a:cubicBezTo>
                  <a:cubicBezTo>
                    <a:pt x="864" y="125"/>
                    <a:pt x="67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5925732" y="2997219"/>
              <a:ext cx="33990" cy="63989"/>
            </a:xfrm>
            <a:custGeom>
              <a:avLst/>
              <a:gdLst/>
              <a:ahLst/>
              <a:cxnLst/>
              <a:rect l="l" t="t" r="r" b="b"/>
              <a:pathLst>
                <a:path w="1073" h="2020" extrusionOk="0">
                  <a:moveTo>
                    <a:pt x="427" y="1"/>
                  </a:moveTo>
                  <a:cubicBezTo>
                    <a:pt x="192" y="1"/>
                    <a:pt x="16" y="192"/>
                    <a:pt x="16" y="412"/>
                  </a:cubicBezTo>
                  <a:cubicBezTo>
                    <a:pt x="1" y="691"/>
                    <a:pt x="30" y="955"/>
                    <a:pt x="74" y="1219"/>
                  </a:cubicBezTo>
                  <a:cubicBezTo>
                    <a:pt x="104" y="1366"/>
                    <a:pt x="148" y="1513"/>
                    <a:pt x="221" y="1645"/>
                  </a:cubicBezTo>
                  <a:cubicBezTo>
                    <a:pt x="280" y="1821"/>
                    <a:pt x="412" y="1953"/>
                    <a:pt x="588" y="2012"/>
                  </a:cubicBezTo>
                  <a:cubicBezTo>
                    <a:pt x="613" y="2017"/>
                    <a:pt x="639" y="2020"/>
                    <a:pt x="663" y="2020"/>
                  </a:cubicBezTo>
                  <a:cubicBezTo>
                    <a:pt x="783" y="2020"/>
                    <a:pt x="894" y="1963"/>
                    <a:pt x="955" y="1865"/>
                  </a:cubicBezTo>
                  <a:cubicBezTo>
                    <a:pt x="1073" y="1674"/>
                    <a:pt x="1014" y="1425"/>
                    <a:pt x="955" y="1219"/>
                  </a:cubicBezTo>
                  <a:cubicBezTo>
                    <a:pt x="911" y="1087"/>
                    <a:pt x="882" y="955"/>
                    <a:pt x="867" y="808"/>
                  </a:cubicBezTo>
                  <a:cubicBezTo>
                    <a:pt x="852" y="676"/>
                    <a:pt x="838" y="544"/>
                    <a:pt x="838" y="412"/>
                  </a:cubicBezTo>
                  <a:cubicBezTo>
                    <a:pt x="838" y="192"/>
                    <a:pt x="662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5429535" y="2899557"/>
              <a:ext cx="43747" cy="109256"/>
            </a:xfrm>
            <a:custGeom>
              <a:avLst/>
              <a:gdLst/>
              <a:ahLst/>
              <a:cxnLst/>
              <a:rect l="l" t="t" r="r" b="b"/>
              <a:pathLst>
                <a:path w="1381" h="3449" extrusionOk="0">
                  <a:moveTo>
                    <a:pt x="485" y="1"/>
                  </a:moveTo>
                  <a:cubicBezTo>
                    <a:pt x="221" y="1"/>
                    <a:pt x="15" y="206"/>
                    <a:pt x="0" y="485"/>
                  </a:cubicBezTo>
                  <a:cubicBezTo>
                    <a:pt x="59" y="955"/>
                    <a:pt x="118" y="1440"/>
                    <a:pt x="206" y="1909"/>
                  </a:cubicBezTo>
                  <a:cubicBezTo>
                    <a:pt x="294" y="2379"/>
                    <a:pt x="367" y="2878"/>
                    <a:pt x="632" y="3260"/>
                  </a:cubicBezTo>
                  <a:cubicBezTo>
                    <a:pt x="711" y="3391"/>
                    <a:pt x="837" y="3449"/>
                    <a:pt x="961" y="3449"/>
                  </a:cubicBezTo>
                  <a:cubicBezTo>
                    <a:pt x="1158" y="3449"/>
                    <a:pt x="1351" y="3303"/>
                    <a:pt x="1351" y="3069"/>
                  </a:cubicBezTo>
                  <a:cubicBezTo>
                    <a:pt x="1380" y="2614"/>
                    <a:pt x="1234" y="2159"/>
                    <a:pt x="1145" y="1704"/>
                  </a:cubicBezTo>
                  <a:cubicBezTo>
                    <a:pt x="1101" y="1498"/>
                    <a:pt x="1072" y="1278"/>
                    <a:pt x="1043" y="1073"/>
                  </a:cubicBezTo>
                  <a:lnTo>
                    <a:pt x="1028" y="999"/>
                  </a:lnTo>
                  <a:lnTo>
                    <a:pt x="1028" y="970"/>
                  </a:lnTo>
                  <a:cubicBezTo>
                    <a:pt x="1028" y="926"/>
                    <a:pt x="1013" y="867"/>
                    <a:pt x="1013" y="823"/>
                  </a:cubicBezTo>
                  <a:cubicBezTo>
                    <a:pt x="999" y="706"/>
                    <a:pt x="984" y="588"/>
                    <a:pt x="969" y="485"/>
                  </a:cubicBezTo>
                  <a:cubicBezTo>
                    <a:pt x="969" y="221"/>
                    <a:pt x="749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5505815" y="2932470"/>
              <a:ext cx="35827" cy="94272"/>
            </a:xfrm>
            <a:custGeom>
              <a:avLst/>
              <a:gdLst/>
              <a:ahLst/>
              <a:cxnLst/>
              <a:rect l="l" t="t" r="r" b="b"/>
              <a:pathLst>
                <a:path w="1131" h="2976" extrusionOk="0">
                  <a:moveTo>
                    <a:pt x="475" y="0"/>
                  </a:moveTo>
                  <a:cubicBezTo>
                    <a:pt x="250" y="0"/>
                    <a:pt x="22" y="144"/>
                    <a:pt x="0" y="430"/>
                  </a:cubicBezTo>
                  <a:cubicBezTo>
                    <a:pt x="0" y="812"/>
                    <a:pt x="29" y="1179"/>
                    <a:pt x="73" y="1546"/>
                  </a:cubicBezTo>
                  <a:cubicBezTo>
                    <a:pt x="88" y="1751"/>
                    <a:pt x="117" y="1971"/>
                    <a:pt x="162" y="2177"/>
                  </a:cubicBezTo>
                  <a:cubicBezTo>
                    <a:pt x="191" y="2382"/>
                    <a:pt x="264" y="2588"/>
                    <a:pt x="367" y="2779"/>
                  </a:cubicBezTo>
                  <a:cubicBezTo>
                    <a:pt x="446" y="2903"/>
                    <a:pt x="568" y="2975"/>
                    <a:pt x="701" y="2975"/>
                  </a:cubicBezTo>
                  <a:cubicBezTo>
                    <a:pt x="741" y="2975"/>
                    <a:pt x="781" y="2969"/>
                    <a:pt x="822" y="2955"/>
                  </a:cubicBezTo>
                  <a:cubicBezTo>
                    <a:pt x="998" y="2911"/>
                    <a:pt x="1116" y="2749"/>
                    <a:pt x="1130" y="2573"/>
                  </a:cubicBezTo>
                  <a:cubicBezTo>
                    <a:pt x="1130" y="2368"/>
                    <a:pt x="1116" y="2162"/>
                    <a:pt x="1072" y="1957"/>
                  </a:cubicBezTo>
                  <a:cubicBezTo>
                    <a:pt x="1057" y="1869"/>
                    <a:pt x="1042" y="1781"/>
                    <a:pt x="1028" y="1692"/>
                  </a:cubicBezTo>
                  <a:lnTo>
                    <a:pt x="1013" y="1604"/>
                  </a:lnTo>
                  <a:cubicBezTo>
                    <a:pt x="1013" y="1575"/>
                    <a:pt x="1013" y="1546"/>
                    <a:pt x="998" y="1516"/>
                  </a:cubicBezTo>
                  <a:cubicBezTo>
                    <a:pt x="969" y="1149"/>
                    <a:pt x="940" y="797"/>
                    <a:pt x="940" y="430"/>
                  </a:cubicBezTo>
                  <a:cubicBezTo>
                    <a:pt x="925" y="144"/>
                    <a:pt x="701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5570912" y="2974759"/>
              <a:ext cx="53503" cy="99024"/>
            </a:xfrm>
            <a:custGeom>
              <a:avLst/>
              <a:gdLst/>
              <a:ahLst/>
              <a:cxnLst/>
              <a:rect l="l" t="t" r="r" b="b"/>
              <a:pathLst>
                <a:path w="1689" h="3126" extrusionOk="0">
                  <a:moveTo>
                    <a:pt x="506" y="1"/>
                  </a:moveTo>
                  <a:cubicBezTo>
                    <a:pt x="465" y="1"/>
                    <a:pt x="423" y="7"/>
                    <a:pt x="382" y="20"/>
                  </a:cubicBezTo>
                  <a:cubicBezTo>
                    <a:pt x="132" y="93"/>
                    <a:pt x="0" y="328"/>
                    <a:pt x="59" y="578"/>
                  </a:cubicBezTo>
                  <a:cubicBezTo>
                    <a:pt x="118" y="974"/>
                    <a:pt x="206" y="1356"/>
                    <a:pt x="338" y="1737"/>
                  </a:cubicBezTo>
                  <a:cubicBezTo>
                    <a:pt x="455" y="2149"/>
                    <a:pt x="617" y="2545"/>
                    <a:pt x="837" y="2912"/>
                  </a:cubicBezTo>
                  <a:cubicBezTo>
                    <a:pt x="911" y="3049"/>
                    <a:pt x="1052" y="3125"/>
                    <a:pt x="1202" y="3125"/>
                  </a:cubicBezTo>
                  <a:cubicBezTo>
                    <a:pt x="1261" y="3125"/>
                    <a:pt x="1322" y="3113"/>
                    <a:pt x="1380" y="3088"/>
                  </a:cubicBezTo>
                  <a:cubicBezTo>
                    <a:pt x="1586" y="3015"/>
                    <a:pt x="1689" y="2794"/>
                    <a:pt x="1630" y="2574"/>
                  </a:cubicBezTo>
                  <a:cubicBezTo>
                    <a:pt x="1601" y="2471"/>
                    <a:pt x="1557" y="2369"/>
                    <a:pt x="1512" y="2251"/>
                  </a:cubicBezTo>
                  <a:lnTo>
                    <a:pt x="1439" y="2090"/>
                  </a:lnTo>
                  <a:lnTo>
                    <a:pt x="1424" y="2060"/>
                  </a:lnTo>
                  <a:lnTo>
                    <a:pt x="1410" y="2016"/>
                  </a:lnTo>
                  <a:cubicBezTo>
                    <a:pt x="1336" y="1826"/>
                    <a:pt x="1278" y="1664"/>
                    <a:pt x="1219" y="1473"/>
                  </a:cubicBezTo>
                  <a:cubicBezTo>
                    <a:pt x="1087" y="1106"/>
                    <a:pt x="999" y="724"/>
                    <a:pt x="940" y="328"/>
                  </a:cubicBezTo>
                  <a:cubicBezTo>
                    <a:pt x="879" y="135"/>
                    <a:pt x="699" y="1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5652513" y="2985910"/>
              <a:ext cx="39819" cy="60124"/>
            </a:xfrm>
            <a:custGeom>
              <a:avLst/>
              <a:gdLst/>
              <a:ahLst/>
              <a:cxnLst/>
              <a:rect l="l" t="t" r="r" b="b"/>
              <a:pathLst>
                <a:path w="1257" h="1898" extrusionOk="0">
                  <a:moveTo>
                    <a:pt x="526" y="0"/>
                  </a:moveTo>
                  <a:cubicBezTo>
                    <a:pt x="246" y="0"/>
                    <a:pt x="1" y="267"/>
                    <a:pt x="82" y="578"/>
                  </a:cubicBezTo>
                  <a:cubicBezTo>
                    <a:pt x="140" y="754"/>
                    <a:pt x="184" y="930"/>
                    <a:pt x="243" y="1107"/>
                  </a:cubicBezTo>
                  <a:cubicBezTo>
                    <a:pt x="287" y="1312"/>
                    <a:pt x="375" y="1518"/>
                    <a:pt x="478" y="1694"/>
                  </a:cubicBezTo>
                  <a:cubicBezTo>
                    <a:pt x="561" y="1824"/>
                    <a:pt x="702" y="1897"/>
                    <a:pt x="845" y="1897"/>
                  </a:cubicBezTo>
                  <a:cubicBezTo>
                    <a:pt x="880" y="1897"/>
                    <a:pt x="914" y="1893"/>
                    <a:pt x="948" y="1885"/>
                  </a:cubicBezTo>
                  <a:cubicBezTo>
                    <a:pt x="1124" y="1841"/>
                    <a:pt x="1256" y="1679"/>
                    <a:pt x="1256" y="1488"/>
                  </a:cubicBezTo>
                  <a:cubicBezTo>
                    <a:pt x="1241" y="1268"/>
                    <a:pt x="1197" y="1062"/>
                    <a:pt x="1124" y="857"/>
                  </a:cubicBezTo>
                  <a:lnTo>
                    <a:pt x="962" y="343"/>
                  </a:lnTo>
                  <a:cubicBezTo>
                    <a:pt x="933" y="226"/>
                    <a:pt x="860" y="123"/>
                    <a:pt x="757" y="64"/>
                  </a:cubicBezTo>
                  <a:cubicBezTo>
                    <a:pt x="681" y="20"/>
                    <a:pt x="603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5597426" y="2899557"/>
              <a:ext cx="40009" cy="76279"/>
            </a:xfrm>
            <a:custGeom>
              <a:avLst/>
              <a:gdLst/>
              <a:ahLst/>
              <a:cxnLst/>
              <a:rect l="l" t="t" r="r" b="b"/>
              <a:pathLst>
                <a:path w="1263" h="2408" extrusionOk="0">
                  <a:moveTo>
                    <a:pt x="452" y="1"/>
                  </a:moveTo>
                  <a:cubicBezTo>
                    <a:pt x="414" y="1"/>
                    <a:pt x="376" y="5"/>
                    <a:pt x="338" y="16"/>
                  </a:cubicBezTo>
                  <a:cubicBezTo>
                    <a:pt x="118" y="74"/>
                    <a:pt x="0" y="309"/>
                    <a:pt x="59" y="529"/>
                  </a:cubicBezTo>
                  <a:cubicBezTo>
                    <a:pt x="162" y="1058"/>
                    <a:pt x="264" y="1586"/>
                    <a:pt x="397" y="2100"/>
                  </a:cubicBezTo>
                  <a:cubicBezTo>
                    <a:pt x="458" y="2285"/>
                    <a:pt x="623" y="2408"/>
                    <a:pt x="805" y="2408"/>
                  </a:cubicBezTo>
                  <a:cubicBezTo>
                    <a:pt x="840" y="2408"/>
                    <a:pt x="875" y="2403"/>
                    <a:pt x="910" y="2394"/>
                  </a:cubicBezTo>
                  <a:cubicBezTo>
                    <a:pt x="1131" y="2320"/>
                    <a:pt x="1263" y="2100"/>
                    <a:pt x="1204" y="1880"/>
                  </a:cubicBezTo>
                  <a:cubicBezTo>
                    <a:pt x="1116" y="1351"/>
                    <a:pt x="984" y="823"/>
                    <a:pt x="852" y="309"/>
                  </a:cubicBezTo>
                  <a:cubicBezTo>
                    <a:pt x="803" y="115"/>
                    <a:pt x="633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5722996" y="3052591"/>
              <a:ext cx="39534" cy="69690"/>
            </a:xfrm>
            <a:custGeom>
              <a:avLst/>
              <a:gdLst/>
              <a:ahLst/>
              <a:cxnLst/>
              <a:rect l="l" t="t" r="r" b="b"/>
              <a:pathLst>
                <a:path w="1248" h="2200" extrusionOk="0">
                  <a:moveTo>
                    <a:pt x="500" y="1"/>
                  </a:moveTo>
                  <a:cubicBezTo>
                    <a:pt x="461" y="1"/>
                    <a:pt x="421" y="5"/>
                    <a:pt x="382" y="14"/>
                  </a:cubicBezTo>
                  <a:cubicBezTo>
                    <a:pt x="147" y="88"/>
                    <a:pt x="0" y="337"/>
                    <a:pt x="59" y="587"/>
                  </a:cubicBezTo>
                  <a:lnTo>
                    <a:pt x="235" y="1277"/>
                  </a:lnTo>
                  <a:cubicBezTo>
                    <a:pt x="294" y="1541"/>
                    <a:pt x="396" y="1791"/>
                    <a:pt x="543" y="2011"/>
                  </a:cubicBezTo>
                  <a:cubicBezTo>
                    <a:pt x="602" y="2129"/>
                    <a:pt x="728" y="2200"/>
                    <a:pt x="859" y="2200"/>
                  </a:cubicBezTo>
                  <a:cubicBezTo>
                    <a:pt x="891" y="2200"/>
                    <a:pt x="923" y="2196"/>
                    <a:pt x="954" y="2187"/>
                  </a:cubicBezTo>
                  <a:cubicBezTo>
                    <a:pt x="1116" y="2143"/>
                    <a:pt x="1233" y="1996"/>
                    <a:pt x="1233" y="1820"/>
                  </a:cubicBezTo>
                  <a:cubicBezTo>
                    <a:pt x="1248" y="1556"/>
                    <a:pt x="1204" y="1292"/>
                    <a:pt x="1130" y="1027"/>
                  </a:cubicBezTo>
                  <a:lnTo>
                    <a:pt x="954" y="337"/>
                  </a:lnTo>
                  <a:cubicBezTo>
                    <a:pt x="893" y="128"/>
                    <a:pt x="70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5661130" y="3098808"/>
              <a:ext cx="38171" cy="51793"/>
            </a:xfrm>
            <a:custGeom>
              <a:avLst/>
              <a:gdLst/>
              <a:ahLst/>
              <a:cxnLst/>
              <a:rect l="l" t="t" r="r" b="b"/>
              <a:pathLst>
                <a:path w="1205" h="1635" extrusionOk="0">
                  <a:moveTo>
                    <a:pt x="487" y="0"/>
                  </a:moveTo>
                  <a:cubicBezTo>
                    <a:pt x="426" y="0"/>
                    <a:pt x="365" y="10"/>
                    <a:pt x="309" y="38"/>
                  </a:cubicBezTo>
                  <a:cubicBezTo>
                    <a:pt x="103" y="112"/>
                    <a:pt x="0" y="332"/>
                    <a:pt x="59" y="537"/>
                  </a:cubicBezTo>
                  <a:lnTo>
                    <a:pt x="250" y="993"/>
                  </a:lnTo>
                  <a:cubicBezTo>
                    <a:pt x="265" y="1066"/>
                    <a:pt x="294" y="1139"/>
                    <a:pt x="338" y="1213"/>
                  </a:cubicBezTo>
                  <a:cubicBezTo>
                    <a:pt x="353" y="1257"/>
                    <a:pt x="367" y="1315"/>
                    <a:pt x="397" y="1360"/>
                  </a:cubicBezTo>
                  <a:cubicBezTo>
                    <a:pt x="412" y="1404"/>
                    <a:pt x="456" y="1433"/>
                    <a:pt x="485" y="1462"/>
                  </a:cubicBezTo>
                  <a:cubicBezTo>
                    <a:pt x="529" y="1506"/>
                    <a:pt x="588" y="1550"/>
                    <a:pt x="646" y="1594"/>
                  </a:cubicBezTo>
                  <a:cubicBezTo>
                    <a:pt x="701" y="1622"/>
                    <a:pt x="758" y="1634"/>
                    <a:pt x="815" y="1634"/>
                  </a:cubicBezTo>
                  <a:cubicBezTo>
                    <a:pt x="972" y="1634"/>
                    <a:pt x="1121" y="1536"/>
                    <a:pt x="1175" y="1374"/>
                  </a:cubicBezTo>
                  <a:cubicBezTo>
                    <a:pt x="1190" y="1315"/>
                    <a:pt x="1190" y="1242"/>
                    <a:pt x="1190" y="1183"/>
                  </a:cubicBezTo>
                  <a:cubicBezTo>
                    <a:pt x="1204" y="1125"/>
                    <a:pt x="1190" y="1081"/>
                    <a:pt x="1175" y="1022"/>
                  </a:cubicBezTo>
                  <a:cubicBezTo>
                    <a:pt x="1160" y="978"/>
                    <a:pt x="1146" y="919"/>
                    <a:pt x="1116" y="875"/>
                  </a:cubicBezTo>
                  <a:lnTo>
                    <a:pt x="1028" y="655"/>
                  </a:lnTo>
                  <a:lnTo>
                    <a:pt x="837" y="214"/>
                  </a:lnTo>
                  <a:cubicBezTo>
                    <a:pt x="779" y="112"/>
                    <a:pt x="690" y="38"/>
                    <a:pt x="588" y="9"/>
                  </a:cubicBezTo>
                  <a:cubicBezTo>
                    <a:pt x="555" y="4"/>
                    <a:pt x="521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5558811" y="3097003"/>
              <a:ext cx="44222" cy="63387"/>
            </a:xfrm>
            <a:custGeom>
              <a:avLst/>
              <a:gdLst/>
              <a:ahLst/>
              <a:cxnLst/>
              <a:rect l="l" t="t" r="r" b="b"/>
              <a:pathLst>
                <a:path w="1396" h="2001" extrusionOk="0">
                  <a:moveTo>
                    <a:pt x="464" y="0"/>
                  </a:moveTo>
                  <a:cubicBezTo>
                    <a:pt x="384" y="0"/>
                    <a:pt x="305" y="21"/>
                    <a:pt x="236" y="66"/>
                  </a:cubicBezTo>
                  <a:cubicBezTo>
                    <a:pt x="133" y="125"/>
                    <a:pt x="45" y="227"/>
                    <a:pt x="15" y="345"/>
                  </a:cubicBezTo>
                  <a:lnTo>
                    <a:pt x="1" y="462"/>
                  </a:lnTo>
                  <a:cubicBezTo>
                    <a:pt x="1" y="536"/>
                    <a:pt x="30" y="624"/>
                    <a:pt x="59" y="697"/>
                  </a:cubicBezTo>
                  <a:lnTo>
                    <a:pt x="324" y="1270"/>
                  </a:lnTo>
                  <a:cubicBezTo>
                    <a:pt x="368" y="1372"/>
                    <a:pt x="412" y="1461"/>
                    <a:pt x="456" y="1563"/>
                  </a:cubicBezTo>
                  <a:lnTo>
                    <a:pt x="529" y="1710"/>
                  </a:lnTo>
                  <a:cubicBezTo>
                    <a:pt x="573" y="1798"/>
                    <a:pt x="661" y="1886"/>
                    <a:pt x="749" y="1945"/>
                  </a:cubicBezTo>
                  <a:cubicBezTo>
                    <a:pt x="815" y="1982"/>
                    <a:pt x="893" y="2000"/>
                    <a:pt x="970" y="2000"/>
                  </a:cubicBezTo>
                  <a:cubicBezTo>
                    <a:pt x="1047" y="2000"/>
                    <a:pt x="1124" y="1982"/>
                    <a:pt x="1190" y="1945"/>
                  </a:cubicBezTo>
                  <a:cubicBezTo>
                    <a:pt x="1307" y="1857"/>
                    <a:pt x="1395" y="1725"/>
                    <a:pt x="1395" y="1578"/>
                  </a:cubicBezTo>
                  <a:cubicBezTo>
                    <a:pt x="1395" y="1519"/>
                    <a:pt x="1395" y="1446"/>
                    <a:pt x="1381" y="1387"/>
                  </a:cubicBezTo>
                  <a:cubicBezTo>
                    <a:pt x="1366" y="1343"/>
                    <a:pt x="1337" y="1284"/>
                    <a:pt x="1322" y="1240"/>
                  </a:cubicBezTo>
                  <a:lnTo>
                    <a:pt x="1249" y="1094"/>
                  </a:lnTo>
                  <a:cubicBezTo>
                    <a:pt x="1204" y="1005"/>
                    <a:pt x="1160" y="917"/>
                    <a:pt x="1116" y="815"/>
                  </a:cubicBezTo>
                  <a:lnTo>
                    <a:pt x="852" y="227"/>
                  </a:lnTo>
                  <a:cubicBezTo>
                    <a:pt x="774" y="82"/>
                    <a:pt x="619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5475563" y="3086042"/>
              <a:ext cx="47485" cy="73048"/>
            </a:xfrm>
            <a:custGeom>
              <a:avLst/>
              <a:gdLst/>
              <a:ahLst/>
              <a:cxnLst/>
              <a:rect l="l" t="t" r="r" b="b"/>
              <a:pathLst>
                <a:path w="1499" h="2306" extrusionOk="0">
                  <a:moveTo>
                    <a:pt x="1205" y="1278"/>
                  </a:moveTo>
                  <a:cubicBezTo>
                    <a:pt x="1214" y="1302"/>
                    <a:pt x="1223" y="1326"/>
                    <a:pt x="1233" y="1350"/>
                  </a:cubicBezTo>
                  <a:lnTo>
                    <a:pt x="1233" y="1350"/>
                  </a:lnTo>
                  <a:cubicBezTo>
                    <a:pt x="1224" y="1322"/>
                    <a:pt x="1214" y="1297"/>
                    <a:pt x="1205" y="1278"/>
                  </a:cubicBezTo>
                  <a:close/>
                  <a:moveTo>
                    <a:pt x="484" y="1"/>
                  </a:moveTo>
                  <a:cubicBezTo>
                    <a:pt x="441" y="1"/>
                    <a:pt x="397" y="6"/>
                    <a:pt x="353" y="16"/>
                  </a:cubicBezTo>
                  <a:cubicBezTo>
                    <a:pt x="236" y="45"/>
                    <a:pt x="133" y="133"/>
                    <a:pt x="74" y="236"/>
                  </a:cubicBezTo>
                  <a:lnTo>
                    <a:pt x="30" y="353"/>
                  </a:lnTo>
                  <a:cubicBezTo>
                    <a:pt x="1" y="427"/>
                    <a:pt x="1" y="515"/>
                    <a:pt x="30" y="603"/>
                  </a:cubicBezTo>
                  <a:cubicBezTo>
                    <a:pt x="89" y="1131"/>
                    <a:pt x="294" y="1630"/>
                    <a:pt x="588" y="2086"/>
                  </a:cubicBezTo>
                  <a:cubicBezTo>
                    <a:pt x="647" y="2174"/>
                    <a:pt x="749" y="2247"/>
                    <a:pt x="867" y="2291"/>
                  </a:cubicBezTo>
                  <a:cubicBezTo>
                    <a:pt x="906" y="2301"/>
                    <a:pt x="945" y="2306"/>
                    <a:pt x="984" y="2306"/>
                  </a:cubicBezTo>
                  <a:cubicBezTo>
                    <a:pt x="1061" y="2306"/>
                    <a:pt x="1136" y="2286"/>
                    <a:pt x="1205" y="2247"/>
                  </a:cubicBezTo>
                  <a:cubicBezTo>
                    <a:pt x="1425" y="2115"/>
                    <a:pt x="1498" y="1836"/>
                    <a:pt x="1366" y="1630"/>
                  </a:cubicBezTo>
                  <a:cubicBezTo>
                    <a:pt x="1319" y="1537"/>
                    <a:pt x="1273" y="1443"/>
                    <a:pt x="1233" y="1350"/>
                  </a:cubicBezTo>
                  <a:lnTo>
                    <a:pt x="1233" y="1350"/>
                  </a:lnTo>
                  <a:cubicBezTo>
                    <a:pt x="1238" y="1365"/>
                    <a:pt x="1243" y="1380"/>
                    <a:pt x="1249" y="1396"/>
                  </a:cubicBezTo>
                  <a:lnTo>
                    <a:pt x="1175" y="1219"/>
                  </a:lnTo>
                  <a:cubicBezTo>
                    <a:pt x="1058" y="940"/>
                    <a:pt x="984" y="647"/>
                    <a:pt x="940" y="353"/>
                  </a:cubicBezTo>
                  <a:cubicBezTo>
                    <a:pt x="911" y="221"/>
                    <a:pt x="823" y="133"/>
                    <a:pt x="720" y="60"/>
                  </a:cubicBezTo>
                  <a:cubicBezTo>
                    <a:pt x="652" y="20"/>
                    <a:pt x="570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5567649" y="3208381"/>
              <a:ext cx="53503" cy="73650"/>
            </a:xfrm>
            <a:custGeom>
              <a:avLst/>
              <a:gdLst/>
              <a:ahLst/>
              <a:cxnLst/>
              <a:rect l="l" t="t" r="r" b="b"/>
              <a:pathLst>
                <a:path w="1689" h="2325" extrusionOk="0">
                  <a:moveTo>
                    <a:pt x="474" y="1"/>
                  </a:moveTo>
                  <a:cubicBezTo>
                    <a:pt x="439" y="1"/>
                    <a:pt x="403" y="5"/>
                    <a:pt x="368" y="15"/>
                  </a:cubicBezTo>
                  <a:cubicBezTo>
                    <a:pt x="133" y="88"/>
                    <a:pt x="1" y="323"/>
                    <a:pt x="59" y="558"/>
                  </a:cubicBezTo>
                  <a:cubicBezTo>
                    <a:pt x="177" y="1101"/>
                    <a:pt x="426" y="1615"/>
                    <a:pt x="779" y="2055"/>
                  </a:cubicBezTo>
                  <a:cubicBezTo>
                    <a:pt x="896" y="2224"/>
                    <a:pt x="1094" y="2324"/>
                    <a:pt x="1311" y="2324"/>
                  </a:cubicBezTo>
                  <a:cubicBezTo>
                    <a:pt x="1339" y="2324"/>
                    <a:pt x="1367" y="2323"/>
                    <a:pt x="1395" y="2319"/>
                  </a:cubicBezTo>
                  <a:cubicBezTo>
                    <a:pt x="1630" y="2261"/>
                    <a:pt x="1689" y="1952"/>
                    <a:pt x="1601" y="1747"/>
                  </a:cubicBezTo>
                  <a:cubicBezTo>
                    <a:pt x="1571" y="1674"/>
                    <a:pt x="1527" y="1585"/>
                    <a:pt x="1483" y="1512"/>
                  </a:cubicBezTo>
                  <a:lnTo>
                    <a:pt x="1483" y="1512"/>
                  </a:lnTo>
                  <a:cubicBezTo>
                    <a:pt x="1484" y="1513"/>
                    <a:pt x="1485" y="1513"/>
                    <a:pt x="1485" y="1513"/>
                  </a:cubicBezTo>
                  <a:cubicBezTo>
                    <a:pt x="1485" y="1513"/>
                    <a:pt x="1483" y="1510"/>
                    <a:pt x="1479" y="1506"/>
                  </a:cubicBezTo>
                  <a:lnTo>
                    <a:pt x="1479" y="1506"/>
                  </a:lnTo>
                  <a:cubicBezTo>
                    <a:pt x="1474" y="1500"/>
                    <a:pt x="1468" y="1491"/>
                    <a:pt x="1462" y="1486"/>
                  </a:cubicBezTo>
                  <a:lnTo>
                    <a:pt x="1462" y="1486"/>
                  </a:lnTo>
                  <a:cubicBezTo>
                    <a:pt x="1455" y="1479"/>
                    <a:pt x="1448" y="1471"/>
                    <a:pt x="1442" y="1465"/>
                  </a:cubicBezTo>
                  <a:lnTo>
                    <a:pt x="1442" y="1465"/>
                  </a:lnTo>
                  <a:lnTo>
                    <a:pt x="1395" y="1395"/>
                  </a:lnTo>
                  <a:cubicBezTo>
                    <a:pt x="1307" y="1277"/>
                    <a:pt x="1248" y="1174"/>
                    <a:pt x="1175" y="1057"/>
                  </a:cubicBezTo>
                  <a:cubicBezTo>
                    <a:pt x="1146" y="984"/>
                    <a:pt x="1116" y="925"/>
                    <a:pt x="1087" y="866"/>
                  </a:cubicBezTo>
                  <a:cubicBezTo>
                    <a:pt x="1072" y="837"/>
                    <a:pt x="1058" y="822"/>
                    <a:pt x="1058" y="793"/>
                  </a:cubicBezTo>
                  <a:lnTo>
                    <a:pt x="1043" y="749"/>
                  </a:lnTo>
                  <a:cubicBezTo>
                    <a:pt x="984" y="616"/>
                    <a:pt x="940" y="470"/>
                    <a:pt x="896" y="323"/>
                  </a:cubicBezTo>
                  <a:cubicBezTo>
                    <a:pt x="847" y="125"/>
                    <a:pt x="66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5659831" y="3181582"/>
              <a:ext cx="68772" cy="93037"/>
            </a:xfrm>
            <a:custGeom>
              <a:avLst/>
              <a:gdLst/>
              <a:ahLst/>
              <a:cxnLst/>
              <a:rect l="l" t="t" r="r" b="b"/>
              <a:pathLst>
                <a:path w="2171" h="2937" extrusionOk="0">
                  <a:moveTo>
                    <a:pt x="555" y="0"/>
                  </a:moveTo>
                  <a:cubicBezTo>
                    <a:pt x="280" y="0"/>
                    <a:pt x="1" y="231"/>
                    <a:pt x="115" y="582"/>
                  </a:cubicBezTo>
                  <a:cubicBezTo>
                    <a:pt x="335" y="1404"/>
                    <a:pt x="746" y="2270"/>
                    <a:pt x="1407" y="2828"/>
                  </a:cubicBezTo>
                  <a:cubicBezTo>
                    <a:pt x="1487" y="2900"/>
                    <a:pt x="1593" y="2937"/>
                    <a:pt x="1699" y="2937"/>
                  </a:cubicBezTo>
                  <a:cubicBezTo>
                    <a:pt x="1787" y="2937"/>
                    <a:pt x="1876" y="2911"/>
                    <a:pt x="1950" y="2857"/>
                  </a:cubicBezTo>
                  <a:cubicBezTo>
                    <a:pt x="2126" y="2725"/>
                    <a:pt x="2170" y="2490"/>
                    <a:pt x="2053" y="2314"/>
                  </a:cubicBezTo>
                  <a:cubicBezTo>
                    <a:pt x="1950" y="2167"/>
                    <a:pt x="1847" y="1991"/>
                    <a:pt x="1730" y="1844"/>
                  </a:cubicBezTo>
                  <a:cubicBezTo>
                    <a:pt x="1612" y="1683"/>
                    <a:pt x="1495" y="1521"/>
                    <a:pt x="1407" y="1345"/>
                  </a:cubicBezTo>
                  <a:cubicBezTo>
                    <a:pt x="1363" y="1272"/>
                    <a:pt x="1319" y="1184"/>
                    <a:pt x="1275" y="1110"/>
                  </a:cubicBezTo>
                  <a:cubicBezTo>
                    <a:pt x="1245" y="1066"/>
                    <a:pt x="1231" y="1007"/>
                    <a:pt x="1201" y="963"/>
                  </a:cubicBezTo>
                  <a:lnTo>
                    <a:pt x="1172" y="905"/>
                  </a:lnTo>
                  <a:cubicBezTo>
                    <a:pt x="1172" y="896"/>
                    <a:pt x="1162" y="867"/>
                    <a:pt x="1159" y="856"/>
                  </a:cubicBezTo>
                  <a:lnTo>
                    <a:pt x="1159" y="856"/>
                  </a:lnTo>
                  <a:lnTo>
                    <a:pt x="1172" y="875"/>
                  </a:lnTo>
                  <a:cubicBezTo>
                    <a:pt x="1164" y="859"/>
                    <a:pt x="1160" y="853"/>
                    <a:pt x="1159" y="853"/>
                  </a:cubicBezTo>
                  <a:lnTo>
                    <a:pt x="1159" y="853"/>
                  </a:lnTo>
                  <a:cubicBezTo>
                    <a:pt x="1159" y="853"/>
                    <a:pt x="1159" y="854"/>
                    <a:pt x="1159" y="856"/>
                  </a:cubicBezTo>
                  <a:lnTo>
                    <a:pt x="1159" y="856"/>
                  </a:lnTo>
                  <a:lnTo>
                    <a:pt x="1143" y="831"/>
                  </a:lnTo>
                  <a:lnTo>
                    <a:pt x="1128" y="772"/>
                  </a:lnTo>
                  <a:cubicBezTo>
                    <a:pt x="1098" y="728"/>
                    <a:pt x="1084" y="684"/>
                    <a:pt x="1069" y="640"/>
                  </a:cubicBezTo>
                  <a:cubicBezTo>
                    <a:pt x="1040" y="538"/>
                    <a:pt x="1010" y="450"/>
                    <a:pt x="981" y="347"/>
                  </a:cubicBezTo>
                  <a:cubicBezTo>
                    <a:pt x="922" y="105"/>
                    <a:pt x="739" y="0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5738423" y="3185478"/>
              <a:ext cx="51571" cy="67536"/>
            </a:xfrm>
            <a:custGeom>
              <a:avLst/>
              <a:gdLst/>
              <a:ahLst/>
              <a:cxnLst/>
              <a:rect l="l" t="t" r="r" b="b"/>
              <a:pathLst>
                <a:path w="1628" h="2132" extrusionOk="0">
                  <a:moveTo>
                    <a:pt x="489" y="0"/>
                  </a:moveTo>
                  <a:cubicBezTo>
                    <a:pt x="246" y="0"/>
                    <a:pt x="1" y="201"/>
                    <a:pt x="71" y="517"/>
                  </a:cubicBezTo>
                  <a:cubicBezTo>
                    <a:pt x="188" y="943"/>
                    <a:pt x="379" y="1354"/>
                    <a:pt x="614" y="1736"/>
                  </a:cubicBezTo>
                  <a:cubicBezTo>
                    <a:pt x="702" y="1883"/>
                    <a:pt x="834" y="2015"/>
                    <a:pt x="981" y="2088"/>
                  </a:cubicBezTo>
                  <a:cubicBezTo>
                    <a:pt x="1036" y="2118"/>
                    <a:pt x="1095" y="2132"/>
                    <a:pt x="1153" y="2132"/>
                  </a:cubicBezTo>
                  <a:cubicBezTo>
                    <a:pt x="1295" y="2132"/>
                    <a:pt x="1432" y="2048"/>
                    <a:pt x="1495" y="1912"/>
                  </a:cubicBezTo>
                  <a:cubicBezTo>
                    <a:pt x="1627" y="1618"/>
                    <a:pt x="1407" y="1354"/>
                    <a:pt x="1260" y="1119"/>
                  </a:cubicBezTo>
                  <a:cubicBezTo>
                    <a:pt x="1157" y="928"/>
                    <a:pt x="1055" y="723"/>
                    <a:pt x="966" y="532"/>
                  </a:cubicBezTo>
                  <a:cubicBezTo>
                    <a:pt x="937" y="444"/>
                    <a:pt x="908" y="371"/>
                    <a:pt x="878" y="297"/>
                  </a:cubicBezTo>
                  <a:cubicBezTo>
                    <a:pt x="813" y="91"/>
                    <a:pt x="652" y="0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5824839" y="3220893"/>
              <a:ext cx="49322" cy="86543"/>
            </a:xfrm>
            <a:custGeom>
              <a:avLst/>
              <a:gdLst/>
              <a:ahLst/>
              <a:cxnLst/>
              <a:rect l="l" t="t" r="r" b="b"/>
              <a:pathLst>
                <a:path w="1557" h="2732" extrusionOk="0">
                  <a:moveTo>
                    <a:pt x="394" y="1"/>
                  </a:moveTo>
                  <a:cubicBezTo>
                    <a:pt x="361" y="1"/>
                    <a:pt x="327" y="6"/>
                    <a:pt x="294" y="16"/>
                  </a:cubicBezTo>
                  <a:cubicBezTo>
                    <a:pt x="103" y="75"/>
                    <a:pt x="0" y="266"/>
                    <a:pt x="44" y="456"/>
                  </a:cubicBezTo>
                  <a:cubicBezTo>
                    <a:pt x="103" y="853"/>
                    <a:pt x="191" y="1249"/>
                    <a:pt x="323" y="1631"/>
                  </a:cubicBezTo>
                  <a:cubicBezTo>
                    <a:pt x="397" y="1836"/>
                    <a:pt x="485" y="2042"/>
                    <a:pt x="573" y="2247"/>
                  </a:cubicBezTo>
                  <a:cubicBezTo>
                    <a:pt x="690" y="2482"/>
                    <a:pt x="896" y="2732"/>
                    <a:pt x="1175" y="2732"/>
                  </a:cubicBezTo>
                  <a:cubicBezTo>
                    <a:pt x="1277" y="2732"/>
                    <a:pt x="1380" y="2673"/>
                    <a:pt x="1424" y="2585"/>
                  </a:cubicBezTo>
                  <a:cubicBezTo>
                    <a:pt x="1556" y="2336"/>
                    <a:pt x="1454" y="2057"/>
                    <a:pt x="1321" y="1836"/>
                  </a:cubicBezTo>
                  <a:cubicBezTo>
                    <a:pt x="1233" y="1660"/>
                    <a:pt x="1145" y="1484"/>
                    <a:pt x="1072" y="1308"/>
                  </a:cubicBezTo>
                  <a:cubicBezTo>
                    <a:pt x="1057" y="1308"/>
                    <a:pt x="1057" y="1293"/>
                    <a:pt x="1057" y="1279"/>
                  </a:cubicBezTo>
                  <a:lnTo>
                    <a:pt x="1042" y="1264"/>
                  </a:lnTo>
                  <a:lnTo>
                    <a:pt x="984" y="1117"/>
                  </a:lnTo>
                  <a:lnTo>
                    <a:pt x="881" y="838"/>
                  </a:lnTo>
                  <a:cubicBezTo>
                    <a:pt x="822" y="647"/>
                    <a:pt x="764" y="456"/>
                    <a:pt x="734" y="266"/>
                  </a:cubicBezTo>
                  <a:cubicBezTo>
                    <a:pt x="686" y="108"/>
                    <a:pt x="548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5880179" y="3199511"/>
              <a:ext cx="34433" cy="58825"/>
            </a:xfrm>
            <a:custGeom>
              <a:avLst/>
              <a:gdLst/>
              <a:ahLst/>
              <a:cxnLst/>
              <a:rect l="l" t="t" r="r" b="b"/>
              <a:pathLst>
                <a:path w="1087" h="1857" extrusionOk="0">
                  <a:moveTo>
                    <a:pt x="433" y="1"/>
                  </a:moveTo>
                  <a:cubicBezTo>
                    <a:pt x="217" y="1"/>
                    <a:pt x="0" y="148"/>
                    <a:pt x="0" y="441"/>
                  </a:cubicBezTo>
                  <a:cubicBezTo>
                    <a:pt x="0" y="691"/>
                    <a:pt x="44" y="941"/>
                    <a:pt x="118" y="1175"/>
                  </a:cubicBezTo>
                  <a:cubicBezTo>
                    <a:pt x="162" y="1337"/>
                    <a:pt x="250" y="1484"/>
                    <a:pt x="353" y="1616"/>
                  </a:cubicBezTo>
                  <a:cubicBezTo>
                    <a:pt x="441" y="1733"/>
                    <a:pt x="573" y="1807"/>
                    <a:pt x="720" y="1851"/>
                  </a:cubicBezTo>
                  <a:cubicBezTo>
                    <a:pt x="739" y="1855"/>
                    <a:pt x="759" y="1857"/>
                    <a:pt x="778" y="1857"/>
                  </a:cubicBezTo>
                  <a:cubicBezTo>
                    <a:pt x="831" y="1857"/>
                    <a:pt x="882" y="1843"/>
                    <a:pt x="925" y="1821"/>
                  </a:cubicBezTo>
                  <a:cubicBezTo>
                    <a:pt x="998" y="1777"/>
                    <a:pt x="1043" y="1719"/>
                    <a:pt x="1057" y="1660"/>
                  </a:cubicBezTo>
                  <a:cubicBezTo>
                    <a:pt x="1087" y="1454"/>
                    <a:pt x="1072" y="1249"/>
                    <a:pt x="998" y="1073"/>
                  </a:cubicBezTo>
                  <a:cubicBezTo>
                    <a:pt x="969" y="985"/>
                    <a:pt x="940" y="911"/>
                    <a:pt x="925" y="852"/>
                  </a:cubicBezTo>
                  <a:cubicBezTo>
                    <a:pt x="910" y="794"/>
                    <a:pt x="896" y="720"/>
                    <a:pt x="881" y="662"/>
                  </a:cubicBezTo>
                  <a:cubicBezTo>
                    <a:pt x="881" y="588"/>
                    <a:pt x="881" y="515"/>
                    <a:pt x="866" y="441"/>
                  </a:cubicBezTo>
                  <a:cubicBezTo>
                    <a:pt x="866" y="148"/>
                    <a:pt x="650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5957378" y="3206322"/>
              <a:ext cx="32121" cy="67758"/>
            </a:xfrm>
            <a:custGeom>
              <a:avLst/>
              <a:gdLst/>
              <a:ahLst/>
              <a:cxnLst/>
              <a:rect l="l" t="t" r="r" b="b"/>
              <a:pathLst>
                <a:path w="1014" h="2139" extrusionOk="0">
                  <a:moveTo>
                    <a:pt x="442" y="1"/>
                  </a:moveTo>
                  <a:cubicBezTo>
                    <a:pt x="418" y="1"/>
                    <a:pt x="393" y="3"/>
                    <a:pt x="367" y="6"/>
                  </a:cubicBezTo>
                  <a:cubicBezTo>
                    <a:pt x="162" y="21"/>
                    <a:pt x="0" y="197"/>
                    <a:pt x="0" y="403"/>
                  </a:cubicBezTo>
                  <a:cubicBezTo>
                    <a:pt x="30" y="623"/>
                    <a:pt x="59" y="843"/>
                    <a:pt x="74" y="1063"/>
                  </a:cubicBezTo>
                  <a:cubicBezTo>
                    <a:pt x="103" y="1327"/>
                    <a:pt x="118" y="1577"/>
                    <a:pt x="162" y="1827"/>
                  </a:cubicBezTo>
                  <a:cubicBezTo>
                    <a:pt x="191" y="1929"/>
                    <a:pt x="264" y="2017"/>
                    <a:pt x="367" y="2076"/>
                  </a:cubicBezTo>
                  <a:cubicBezTo>
                    <a:pt x="440" y="2112"/>
                    <a:pt x="512" y="2139"/>
                    <a:pt x="593" y="2139"/>
                  </a:cubicBezTo>
                  <a:cubicBezTo>
                    <a:pt x="610" y="2139"/>
                    <a:pt x="628" y="2137"/>
                    <a:pt x="646" y="2135"/>
                  </a:cubicBezTo>
                  <a:cubicBezTo>
                    <a:pt x="852" y="2106"/>
                    <a:pt x="1013" y="1915"/>
                    <a:pt x="1013" y="1709"/>
                  </a:cubicBezTo>
                  <a:cubicBezTo>
                    <a:pt x="999" y="1460"/>
                    <a:pt x="954" y="1210"/>
                    <a:pt x="925" y="960"/>
                  </a:cubicBezTo>
                  <a:cubicBezTo>
                    <a:pt x="881" y="740"/>
                    <a:pt x="852" y="520"/>
                    <a:pt x="822" y="300"/>
                  </a:cubicBezTo>
                  <a:cubicBezTo>
                    <a:pt x="793" y="197"/>
                    <a:pt x="734" y="109"/>
                    <a:pt x="646" y="50"/>
                  </a:cubicBezTo>
                  <a:cubicBezTo>
                    <a:pt x="580" y="17"/>
                    <a:pt x="514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6023869" y="3110592"/>
              <a:ext cx="33040" cy="63957"/>
            </a:xfrm>
            <a:custGeom>
              <a:avLst/>
              <a:gdLst/>
              <a:ahLst/>
              <a:cxnLst/>
              <a:rect l="l" t="t" r="r" b="b"/>
              <a:pathLst>
                <a:path w="1043" h="2019" extrusionOk="0">
                  <a:moveTo>
                    <a:pt x="430" y="0"/>
                  </a:moveTo>
                  <a:cubicBezTo>
                    <a:pt x="414" y="0"/>
                    <a:pt x="398" y="1"/>
                    <a:pt x="382" y="4"/>
                  </a:cubicBezTo>
                  <a:cubicBezTo>
                    <a:pt x="162" y="33"/>
                    <a:pt x="1" y="224"/>
                    <a:pt x="1" y="430"/>
                  </a:cubicBezTo>
                  <a:cubicBezTo>
                    <a:pt x="30" y="679"/>
                    <a:pt x="59" y="929"/>
                    <a:pt x="89" y="1164"/>
                  </a:cubicBezTo>
                  <a:cubicBezTo>
                    <a:pt x="103" y="1325"/>
                    <a:pt x="118" y="1472"/>
                    <a:pt x="147" y="1619"/>
                  </a:cubicBezTo>
                  <a:cubicBezTo>
                    <a:pt x="191" y="1751"/>
                    <a:pt x="280" y="1868"/>
                    <a:pt x="397" y="1956"/>
                  </a:cubicBezTo>
                  <a:cubicBezTo>
                    <a:pt x="457" y="1993"/>
                    <a:pt x="528" y="2019"/>
                    <a:pt x="600" y="2019"/>
                  </a:cubicBezTo>
                  <a:cubicBezTo>
                    <a:pt x="615" y="2019"/>
                    <a:pt x="631" y="2018"/>
                    <a:pt x="647" y="2015"/>
                  </a:cubicBezTo>
                  <a:cubicBezTo>
                    <a:pt x="735" y="2001"/>
                    <a:pt x="823" y="1956"/>
                    <a:pt x="881" y="1883"/>
                  </a:cubicBezTo>
                  <a:cubicBezTo>
                    <a:pt x="984" y="1780"/>
                    <a:pt x="1028" y="1648"/>
                    <a:pt x="1043" y="1501"/>
                  </a:cubicBezTo>
                  <a:cubicBezTo>
                    <a:pt x="1028" y="1355"/>
                    <a:pt x="999" y="1208"/>
                    <a:pt x="970" y="1061"/>
                  </a:cubicBezTo>
                  <a:cubicBezTo>
                    <a:pt x="940" y="811"/>
                    <a:pt x="896" y="562"/>
                    <a:pt x="867" y="327"/>
                  </a:cubicBezTo>
                  <a:cubicBezTo>
                    <a:pt x="823" y="209"/>
                    <a:pt x="764" y="121"/>
                    <a:pt x="661" y="63"/>
                  </a:cubicBezTo>
                  <a:cubicBezTo>
                    <a:pt x="589" y="26"/>
                    <a:pt x="506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5997355" y="3058483"/>
              <a:ext cx="27021" cy="46661"/>
            </a:xfrm>
            <a:custGeom>
              <a:avLst/>
              <a:gdLst/>
              <a:ahLst/>
              <a:cxnLst/>
              <a:rect l="l" t="t" r="r" b="b"/>
              <a:pathLst>
                <a:path w="853" h="1473" extrusionOk="0">
                  <a:moveTo>
                    <a:pt x="427" y="1"/>
                  </a:moveTo>
                  <a:cubicBezTo>
                    <a:pt x="320" y="1"/>
                    <a:pt x="214" y="41"/>
                    <a:pt x="133" y="122"/>
                  </a:cubicBezTo>
                  <a:cubicBezTo>
                    <a:pt x="45" y="196"/>
                    <a:pt x="1" y="313"/>
                    <a:pt x="1" y="416"/>
                  </a:cubicBezTo>
                  <a:lnTo>
                    <a:pt x="1" y="812"/>
                  </a:lnTo>
                  <a:cubicBezTo>
                    <a:pt x="1" y="900"/>
                    <a:pt x="15" y="1003"/>
                    <a:pt x="30" y="1091"/>
                  </a:cubicBezTo>
                  <a:lnTo>
                    <a:pt x="60" y="1179"/>
                  </a:lnTo>
                  <a:cubicBezTo>
                    <a:pt x="89" y="1282"/>
                    <a:pt x="148" y="1355"/>
                    <a:pt x="236" y="1414"/>
                  </a:cubicBezTo>
                  <a:lnTo>
                    <a:pt x="265" y="1429"/>
                  </a:lnTo>
                  <a:cubicBezTo>
                    <a:pt x="316" y="1458"/>
                    <a:pt x="375" y="1473"/>
                    <a:pt x="434" y="1473"/>
                  </a:cubicBezTo>
                  <a:cubicBezTo>
                    <a:pt x="493" y="1473"/>
                    <a:pt x="551" y="1458"/>
                    <a:pt x="603" y="1429"/>
                  </a:cubicBezTo>
                  <a:lnTo>
                    <a:pt x="632" y="1414"/>
                  </a:lnTo>
                  <a:cubicBezTo>
                    <a:pt x="676" y="1385"/>
                    <a:pt x="705" y="1355"/>
                    <a:pt x="735" y="1311"/>
                  </a:cubicBezTo>
                  <a:cubicBezTo>
                    <a:pt x="764" y="1282"/>
                    <a:pt x="794" y="1223"/>
                    <a:pt x="808" y="1179"/>
                  </a:cubicBezTo>
                  <a:cubicBezTo>
                    <a:pt x="808" y="1150"/>
                    <a:pt x="823" y="1120"/>
                    <a:pt x="823" y="1091"/>
                  </a:cubicBezTo>
                  <a:cubicBezTo>
                    <a:pt x="838" y="1003"/>
                    <a:pt x="852" y="900"/>
                    <a:pt x="852" y="812"/>
                  </a:cubicBezTo>
                  <a:cubicBezTo>
                    <a:pt x="852" y="680"/>
                    <a:pt x="838" y="548"/>
                    <a:pt x="838" y="416"/>
                  </a:cubicBezTo>
                  <a:cubicBezTo>
                    <a:pt x="838" y="313"/>
                    <a:pt x="794" y="196"/>
                    <a:pt x="720" y="122"/>
                  </a:cubicBezTo>
                  <a:cubicBezTo>
                    <a:pt x="639" y="41"/>
                    <a:pt x="533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5813657" y="2867943"/>
              <a:ext cx="27464" cy="41878"/>
            </a:xfrm>
            <a:custGeom>
              <a:avLst/>
              <a:gdLst/>
              <a:ahLst/>
              <a:cxnLst/>
              <a:rect l="l" t="t" r="r" b="b"/>
              <a:pathLst>
                <a:path w="867" h="1322" extrusionOk="0">
                  <a:moveTo>
                    <a:pt x="412" y="1"/>
                  </a:moveTo>
                  <a:cubicBezTo>
                    <a:pt x="309" y="1"/>
                    <a:pt x="192" y="45"/>
                    <a:pt x="118" y="118"/>
                  </a:cubicBezTo>
                  <a:cubicBezTo>
                    <a:pt x="45" y="206"/>
                    <a:pt x="1" y="309"/>
                    <a:pt x="1" y="412"/>
                  </a:cubicBezTo>
                  <a:cubicBezTo>
                    <a:pt x="1" y="514"/>
                    <a:pt x="15" y="602"/>
                    <a:pt x="15" y="705"/>
                  </a:cubicBezTo>
                  <a:cubicBezTo>
                    <a:pt x="15" y="749"/>
                    <a:pt x="30" y="793"/>
                    <a:pt x="30" y="852"/>
                  </a:cubicBezTo>
                  <a:lnTo>
                    <a:pt x="30" y="881"/>
                  </a:lnTo>
                  <a:cubicBezTo>
                    <a:pt x="30" y="955"/>
                    <a:pt x="60" y="1043"/>
                    <a:pt x="104" y="1102"/>
                  </a:cubicBezTo>
                  <a:cubicBezTo>
                    <a:pt x="118" y="1146"/>
                    <a:pt x="162" y="1190"/>
                    <a:pt x="206" y="1219"/>
                  </a:cubicBezTo>
                  <a:cubicBezTo>
                    <a:pt x="221" y="1248"/>
                    <a:pt x="250" y="1263"/>
                    <a:pt x="280" y="1278"/>
                  </a:cubicBezTo>
                  <a:lnTo>
                    <a:pt x="353" y="1322"/>
                  </a:lnTo>
                  <a:lnTo>
                    <a:pt x="500" y="1322"/>
                  </a:lnTo>
                  <a:cubicBezTo>
                    <a:pt x="529" y="1322"/>
                    <a:pt x="573" y="1307"/>
                    <a:pt x="588" y="1292"/>
                  </a:cubicBezTo>
                  <a:cubicBezTo>
                    <a:pt x="632" y="1278"/>
                    <a:pt x="676" y="1248"/>
                    <a:pt x="705" y="1219"/>
                  </a:cubicBezTo>
                  <a:lnTo>
                    <a:pt x="735" y="1190"/>
                  </a:lnTo>
                  <a:cubicBezTo>
                    <a:pt x="764" y="1160"/>
                    <a:pt x="779" y="1131"/>
                    <a:pt x="808" y="1102"/>
                  </a:cubicBezTo>
                  <a:cubicBezTo>
                    <a:pt x="852" y="1014"/>
                    <a:pt x="867" y="940"/>
                    <a:pt x="867" y="852"/>
                  </a:cubicBezTo>
                  <a:cubicBezTo>
                    <a:pt x="867" y="793"/>
                    <a:pt x="867" y="749"/>
                    <a:pt x="852" y="705"/>
                  </a:cubicBezTo>
                  <a:cubicBezTo>
                    <a:pt x="852" y="602"/>
                    <a:pt x="838" y="514"/>
                    <a:pt x="838" y="412"/>
                  </a:cubicBezTo>
                  <a:cubicBezTo>
                    <a:pt x="838" y="368"/>
                    <a:pt x="823" y="309"/>
                    <a:pt x="794" y="250"/>
                  </a:cubicBezTo>
                  <a:cubicBezTo>
                    <a:pt x="779" y="206"/>
                    <a:pt x="750" y="162"/>
                    <a:pt x="705" y="118"/>
                  </a:cubicBezTo>
                  <a:cubicBezTo>
                    <a:pt x="676" y="89"/>
                    <a:pt x="632" y="45"/>
                    <a:pt x="573" y="30"/>
                  </a:cubicBezTo>
                  <a:cubicBezTo>
                    <a:pt x="529" y="15"/>
                    <a:pt x="471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5658342" y="2821440"/>
              <a:ext cx="25152" cy="27464"/>
            </a:xfrm>
            <a:custGeom>
              <a:avLst/>
              <a:gdLst/>
              <a:ahLst/>
              <a:cxnLst/>
              <a:rect l="l" t="t" r="r" b="b"/>
              <a:pathLst>
                <a:path w="794" h="867" extrusionOk="0">
                  <a:moveTo>
                    <a:pt x="367" y="0"/>
                  </a:moveTo>
                  <a:cubicBezTo>
                    <a:pt x="265" y="0"/>
                    <a:pt x="177" y="44"/>
                    <a:pt x="103" y="103"/>
                  </a:cubicBezTo>
                  <a:cubicBezTo>
                    <a:pt x="44" y="177"/>
                    <a:pt x="0" y="279"/>
                    <a:pt x="0" y="367"/>
                  </a:cubicBezTo>
                  <a:cubicBezTo>
                    <a:pt x="0" y="441"/>
                    <a:pt x="15" y="500"/>
                    <a:pt x="44" y="558"/>
                  </a:cubicBezTo>
                  <a:lnTo>
                    <a:pt x="103" y="676"/>
                  </a:lnTo>
                  <a:cubicBezTo>
                    <a:pt x="118" y="720"/>
                    <a:pt x="162" y="749"/>
                    <a:pt x="191" y="779"/>
                  </a:cubicBezTo>
                  <a:cubicBezTo>
                    <a:pt x="235" y="808"/>
                    <a:pt x="279" y="837"/>
                    <a:pt x="323" y="852"/>
                  </a:cubicBezTo>
                  <a:lnTo>
                    <a:pt x="426" y="867"/>
                  </a:lnTo>
                  <a:cubicBezTo>
                    <a:pt x="470" y="867"/>
                    <a:pt x="514" y="852"/>
                    <a:pt x="558" y="837"/>
                  </a:cubicBezTo>
                  <a:cubicBezTo>
                    <a:pt x="588" y="823"/>
                    <a:pt x="617" y="808"/>
                    <a:pt x="646" y="779"/>
                  </a:cubicBezTo>
                  <a:cubicBezTo>
                    <a:pt x="676" y="764"/>
                    <a:pt x="720" y="720"/>
                    <a:pt x="734" y="676"/>
                  </a:cubicBezTo>
                  <a:lnTo>
                    <a:pt x="778" y="588"/>
                  </a:lnTo>
                  <a:cubicBezTo>
                    <a:pt x="793" y="529"/>
                    <a:pt x="793" y="456"/>
                    <a:pt x="778" y="397"/>
                  </a:cubicBezTo>
                  <a:lnTo>
                    <a:pt x="720" y="279"/>
                  </a:lnTo>
                  <a:cubicBezTo>
                    <a:pt x="705" y="206"/>
                    <a:pt x="676" y="147"/>
                    <a:pt x="632" y="103"/>
                  </a:cubicBezTo>
                  <a:lnTo>
                    <a:pt x="558" y="44"/>
                  </a:lnTo>
                  <a:cubicBezTo>
                    <a:pt x="500" y="15"/>
                    <a:pt x="44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5703007" y="2975203"/>
              <a:ext cx="39534" cy="63102"/>
            </a:xfrm>
            <a:custGeom>
              <a:avLst/>
              <a:gdLst/>
              <a:ahLst/>
              <a:cxnLst/>
              <a:rect l="l" t="t" r="r" b="b"/>
              <a:pathLst>
                <a:path w="1248" h="1992" extrusionOk="0">
                  <a:moveTo>
                    <a:pt x="508" y="1"/>
                  </a:moveTo>
                  <a:cubicBezTo>
                    <a:pt x="253" y="1"/>
                    <a:pt x="0" y="210"/>
                    <a:pt x="88" y="534"/>
                  </a:cubicBezTo>
                  <a:lnTo>
                    <a:pt x="293" y="1239"/>
                  </a:lnTo>
                  <a:cubicBezTo>
                    <a:pt x="337" y="1386"/>
                    <a:pt x="381" y="1533"/>
                    <a:pt x="455" y="1679"/>
                  </a:cubicBezTo>
                  <a:cubicBezTo>
                    <a:pt x="521" y="1866"/>
                    <a:pt x="709" y="1992"/>
                    <a:pt x="907" y="1992"/>
                  </a:cubicBezTo>
                  <a:cubicBezTo>
                    <a:pt x="928" y="1992"/>
                    <a:pt x="948" y="1990"/>
                    <a:pt x="969" y="1988"/>
                  </a:cubicBezTo>
                  <a:cubicBezTo>
                    <a:pt x="1071" y="1944"/>
                    <a:pt x="1145" y="1885"/>
                    <a:pt x="1189" y="1782"/>
                  </a:cubicBezTo>
                  <a:cubicBezTo>
                    <a:pt x="1233" y="1709"/>
                    <a:pt x="1248" y="1621"/>
                    <a:pt x="1248" y="1533"/>
                  </a:cubicBezTo>
                  <a:cubicBezTo>
                    <a:pt x="1248" y="1489"/>
                    <a:pt x="1248" y="1430"/>
                    <a:pt x="1233" y="1371"/>
                  </a:cubicBezTo>
                  <a:cubicBezTo>
                    <a:pt x="1204" y="1254"/>
                    <a:pt x="1174" y="1136"/>
                    <a:pt x="1130" y="1004"/>
                  </a:cubicBezTo>
                  <a:lnTo>
                    <a:pt x="925" y="314"/>
                  </a:lnTo>
                  <a:cubicBezTo>
                    <a:pt x="854" y="95"/>
                    <a:pt x="681" y="1"/>
                    <a:pt x="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5922501" y="2591208"/>
              <a:ext cx="26514" cy="45362"/>
            </a:xfrm>
            <a:custGeom>
              <a:avLst/>
              <a:gdLst/>
              <a:ahLst/>
              <a:cxnLst/>
              <a:rect l="l" t="t" r="r" b="b"/>
              <a:pathLst>
                <a:path w="837" h="1432" extrusionOk="0">
                  <a:moveTo>
                    <a:pt x="388" y="1"/>
                  </a:moveTo>
                  <a:cubicBezTo>
                    <a:pt x="352" y="1"/>
                    <a:pt x="315" y="6"/>
                    <a:pt x="279" y="16"/>
                  </a:cubicBezTo>
                  <a:cubicBezTo>
                    <a:pt x="191" y="31"/>
                    <a:pt x="103" y="104"/>
                    <a:pt x="59" y="192"/>
                  </a:cubicBezTo>
                  <a:lnTo>
                    <a:pt x="15" y="280"/>
                  </a:lnTo>
                  <a:cubicBezTo>
                    <a:pt x="0" y="354"/>
                    <a:pt x="0" y="412"/>
                    <a:pt x="15" y="486"/>
                  </a:cubicBezTo>
                  <a:cubicBezTo>
                    <a:pt x="44" y="618"/>
                    <a:pt x="59" y="735"/>
                    <a:pt x="74" y="868"/>
                  </a:cubicBezTo>
                  <a:cubicBezTo>
                    <a:pt x="74" y="897"/>
                    <a:pt x="74" y="926"/>
                    <a:pt x="88" y="956"/>
                  </a:cubicBezTo>
                  <a:cubicBezTo>
                    <a:pt x="103" y="1014"/>
                    <a:pt x="118" y="1073"/>
                    <a:pt x="147" y="1132"/>
                  </a:cubicBezTo>
                  <a:cubicBezTo>
                    <a:pt x="176" y="1191"/>
                    <a:pt x="206" y="1235"/>
                    <a:pt x="250" y="1293"/>
                  </a:cubicBezTo>
                  <a:cubicBezTo>
                    <a:pt x="279" y="1323"/>
                    <a:pt x="308" y="1367"/>
                    <a:pt x="352" y="1396"/>
                  </a:cubicBezTo>
                  <a:cubicBezTo>
                    <a:pt x="395" y="1418"/>
                    <a:pt x="438" y="1431"/>
                    <a:pt x="481" y="1431"/>
                  </a:cubicBezTo>
                  <a:cubicBezTo>
                    <a:pt x="497" y="1431"/>
                    <a:pt x="513" y="1429"/>
                    <a:pt x="529" y="1425"/>
                  </a:cubicBezTo>
                  <a:cubicBezTo>
                    <a:pt x="587" y="1425"/>
                    <a:pt x="631" y="1396"/>
                    <a:pt x="675" y="1367"/>
                  </a:cubicBezTo>
                  <a:cubicBezTo>
                    <a:pt x="720" y="1323"/>
                    <a:pt x="749" y="1279"/>
                    <a:pt x="778" y="1220"/>
                  </a:cubicBezTo>
                  <a:cubicBezTo>
                    <a:pt x="793" y="1161"/>
                    <a:pt x="808" y="1102"/>
                    <a:pt x="822" y="1044"/>
                  </a:cubicBezTo>
                  <a:cubicBezTo>
                    <a:pt x="822" y="1014"/>
                    <a:pt x="837" y="970"/>
                    <a:pt x="837" y="941"/>
                  </a:cubicBezTo>
                  <a:lnTo>
                    <a:pt x="822" y="824"/>
                  </a:lnTo>
                  <a:lnTo>
                    <a:pt x="822" y="780"/>
                  </a:lnTo>
                  <a:lnTo>
                    <a:pt x="808" y="677"/>
                  </a:lnTo>
                  <a:lnTo>
                    <a:pt x="749" y="295"/>
                  </a:lnTo>
                  <a:cubicBezTo>
                    <a:pt x="734" y="192"/>
                    <a:pt x="661" y="104"/>
                    <a:pt x="573" y="45"/>
                  </a:cubicBezTo>
                  <a:cubicBezTo>
                    <a:pt x="516" y="17"/>
                    <a:pt x="453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5433717" y="2157511"/>
              <a:ext cx="27464" cy="52680"/>
            </a:xfrm>
            <a:custGeom>
              <a:avLst/>
              <a:gdLst/>
              <a:ahLst/>
              <a:cxnLst/>
              <a:rect l="l" t="t" r="r" b="b"/>
              <a:pathLst>
                <a:path w="867" h="1663" extrusionOk="0">
                  <a:moveTo>
                    <a:pt x="462" y="1"/>
                  </a:moveTo>
                  <a:cubicBezTo>
                    <a:pt x="297" y="1"/>
                    <a:pt x="139" y="110"/>
                    <a:pt x="89" y="274"/>
                  </a:cubicBezTo>
                  <a:cubicBezTo>
                    <a:pt x="30" y="480"/>
                    <a:pt x="15" y="671"/>
                    <a:pt x="15" y="876"/>
                  </a:cubicBezTo>
                  <a:cubicBezTo>
                    <a:pt x="0" y="964"/>
                    <a:pt x="15" y="1052"/>
                    <a:pt x="15" y="1140"/>
                  </a:cubicBezTo>
                  <a:cubicBezTo>
                    <a:pt x="30" y="1214"/>
                    <a:pt x="45" y="1287"/>
                    <a:pt x="59" y="1361"/>
                  </a:cubicBezTo>
                  <a:cubicBezTo>
                    <a:pt x="74" y="1405"/>
                    <a:pt x="103" y="1434"/>
                    <a:pt x="118" y="1478"/>
                  </a:cubicBezTo>
                  <a:cubicBezTo>
                    <a:pt x="147" y="1537"/>
                    <a:pt x="206" y="1581"/>
                    <a:pt x="265" y="1610"/>
                  </a:cubicBezTo>
                  <a:cubicBezTo>
                    <a:pt x="314" y="1649"/>
                    <a:pt x="369" y="1662"/>
                    <a:pt x="427" y="1662"/>
                  </a:cubicBezTo>
                  <a:cubicBezTo>
                    <a:pt x="456" y="1662"/>
                    <a:pt x="485" y="1659"/>
                    <a:pt x="514" y="1654"/>
                  </a:cubicBezTo>
                  <a:cubicBezTo>
                    <a:pt x="588" y="1625"/>
                    <a:pt x="661" y="1566"/>
                    <a:pt x="705" y="1507"/>
                  </a:cubicBezTo>
                  <a:cubicBezTo>
                    <a:pt x="823" y="1346"/>
                    <a:pt x="779" y="1170"/>
                    <a:pt x="764" y="994"/>
                  </a:cubicBezTo>
                  <a:cubicBezTo>
                    <a:pt x="764" y="876"/>
                    <a:pt x="764" y="773"/>
                    <a:pt x="779" y="656"/>
                  </a:cubicBezTo>
                  <a:cubicBezTo>
                    <a:pt x="779" y="597"/>
                    <a:pt x="793" y="538"/>
                    <a:pt x="808" y="480"/>
                  </a:cubicBezTo>
                  <a:cubicBezTo>
                    <a:pt x="867" y="274"/>
                    <a:pt x="749" y="69"/>
                    <a:pt x="544" y="10"/>
                  </a:cubicBezTo>
                  <a:cubicBezTo>
                    <a:pt x="517" y="4"/>
                    <a:pt x="48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5404890" y="2210793"/>
              <a:ext cx="27464" cy="53408"/>
            </a:xfrm>
            <a:custGeom>
              <a:avLst/>
              <a:gdLst/>
              <a:ahLst/>
              <a:cxnLst/>
              <a:rect l="l" t="t" r="r" b="b"/>
              <a:pathLst>
                <a:path w="867" h="1686" extrusionOk="0">
                  <a:moveTo>
                    <a:pt x="460" y="1"/>
                  </a:moveTo>
                  <a:cubicBezTo>
                    <a:pt x="399" y="1"/>
                    <a:pt x="336" y="17"/>
                    <a:pt x="279" y="46"/>
                  </a:cubicBezTo>
                  <a:cubicBezTo>
                    <a:pt x="191" y="104"/>
                    <a:pt x="132" y="178"/>
                    <a:pt x="103" y="280"/>
                  </a:cubicBezTo>
                  <a:cubicBezTo>
                    <a:pt x="30" y="486"/>
                    <a:pt x="0" y="706"/>
                    <a:pt x="30" y="926"/>
                  </a:cubicBezTo>
                  <a:cubicBezTo>
                    <a:pt x="30" y="1044"/>
                    <a:pt x="59" y="1161"/>
                    <a:pt x="88" y="1279"/>
                  </a:cubicBezTo>
                  <a:cubicBezTo>
                    <a:pt x="118" y="1352"/>
                    <a:pt x="147" y="1411"/>
                    <a:pt x="191" y="1484"/>
                  </a:cubicBezTo>
                  <a:cubicBezTo>
                    <a:pt x="250" y="1572"/>
                    <a:pt x="353" y="1646"/>
                    <a:pt x="470" y="1675"/>
                  </a:cubicBezTo>
                  <a:cubicBezTo>
                    <a:pt x="493" y="1682"/>
                    <a:pt x="517" y="1685"/>
                    <a:pt x="542" y="1685"/>
                  </a:cubicBezTo>
                  <a:cubicBezTo>
                    <a:pt x="669" y="1685"/>
                    <a:pt x="800" y="1593"/>
                    <a:pt x="837" y="1470"/>
                  </a:cubicBezTo>
                  <a:cubicBezTo>
                    <a:pt x="852" y="1411"/>
                    <a:pt x="866" y="1352"/>
                    <a:pt x="866" y="1293"/>
                  </a:cubicBezTo>
                  <a:cubicBezTo>
                    <a:pt x="852" y="1220"/>
                    <a:pt x="837" y="1161"/>
                    <a:pt x="822" y="1088"/>
                  </a:cubicBezTo>
                  <a:cubicBezTo>
                    <a:pt x="793" y="1029"/>
                    <a:pt x="778" y="970"/>
                    <a:pt x="778" y="912"/>
                  </a:cubicBezTo>
                  <a:cubicBezTo>
                    <a:pt x="764" y="824"/>
                    <a:pt x="764" y="750"/>
                    <a:pt x="778" y="662"/>
                  </a:cubicBezTo>
                  <a:cubicBezTo>
                    <a:pt x="793" y="603"/>
                    <a:pt x="808" y="530"/>
                    <a:pt x="822" y="471"/>
                  </a:cubicBezTo>
                  <a:cubicBezTo>
                    <a:pt x="852" y="369"/>
                    <a:pt x="837" y="266"/>
                    <a:pt x="778" y="178"/>
                  </a:cubicBezTo>
                  <a:cubicBezTo>
                    <a:pt x="734" y="104"/>
                    <a:pt x="661" y="46"/>
                    <a:pt x="558" y="16"/>
                  </a:cubicBezTo>
                  <a:cubicBezTo>
                    <a:pt x="527" y="6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5606739" y="2084463"/>
              <a:ext cx="29777" cy="54010"/>
            </a:xfrm>
            <a:custGeom>
              <a:avLst/>
              <a:gdLst/>
              <a:ahLst/>
              <a:cxnLst/>
              <a:rect l="l" t="t" r="r" b="b"/>
              <a:pathLst>
                <a:path w="940" h="1705" extrusionOk="0">
                  <a:moveTo>
                    <a:pt x="415" y="0"/>
                  </a:moveTo>
                  <a:cubicBezTo>
                    <a:pt x="176" y="0"/>
                    <a:pt x="0" y="271"/>
                    <a:pt x="132" y="495"/>
                  </a:cubicBezTo>
                  <a:cubicBezTo>
                    <a:pt x="132" y="510"/>
                    <a:pt x="132" y="525"/>
                    <a:pt x="132" y="525"/>
                  </a:cubicBezTo>
                  <a:cubicBezTo>
                    <a:pt x="205" y="686"/>
                    <a:pt x="249" y="833"/>
                    <a:pt x="264" y="995"/>
                  </a:cubicBezTo>
                  <a:cubicBezTo>
                    <a:pt x="264" y="1052"/>
                    <a:pt x="273" y="1100"/>
                    <a:pt x="284" y="1154"/>
                  </a:cubicBezTo>
                  <a:lnTo>
                    <a:pt x="284" y="1154"/>
                  </a:lnTo>
                  <a:cubicBezTo>
                    <a:pt x="293" y="1243"/>
                    <a:pt x="293" y="1331"/>
                    <a:pt x="293" y="1420"/>
                  </a:cubicBezTo>
                  <a:cubicBezTo>
                    <a:pt x="293" y="1567"/>
                    <a:pt x="411" y="1685"/>
                    <a:pt x="558" y="1699"/>
                  </a:cubicBezTo>
                  <a:cubicBezTo>
                    <a:pt x="577" y="1703"/>
                    <a:pt x="595" y="1705"/>
                    <a:pt x="614" y="1705"/>
                  </a:cubicBezTo>
                  <a:cubicBezTo>
                    <a:pt x="737" y="1705"/>
                    <a:pt x="842" y="1622"/>
                    <a:pt x="881" y="1494"/>
                  </a:cubicBezTo>
                  <a:cubicBezTo>
                    <a:pt x="895" y="1376"/>
                    <a:pt x="925" y="1259"/>
                    <a:pt x="925" y="1141"/>
                  </a:cubicBezTo>
                  <a:cubicBezTo>
                    <a:pt x="939" y="1024"/>
                    <a:pt x="925" y="892"/>
                    <a:pt x="910" y="774"/>
                  </a:cubicBezTo>
                  <a:cubicBezTo>
                    <a:pt x="866" y="569"/>
                    <a:pt x="793" y="349"/>
                    <a:pt x="704" y="158"/>
                  </a:cubicBezTo>
                  <a:cubicBezTo>
                    <a:pt x="660" y="84"/>
                    <a:pt x="587" y="26"/>
                    <a:pt x="499" y="11"/>
                  </a:cubicBezTo>
                  <a:cubicBezTo>
                    <a:pt x="470" y="4"/>
                    <a:pt x="442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5722996" y="2078286"/>
              <a:ext cx="25120" cy="42480"/>
            </a:xfrm>
            <a:custGeom>
              <a:avLst/>
              <a:gdLst/>
              <a:ahLst/>
              <a:cxnLst/>
              <a:rect l="l" t="t" r="r" b="b"/>
              <a:pathLst>
                <a:path w="793" h="1341" extrusionOk="0">
                  <a:moveTo>
                    <a:pt x="382" y="0"/>
                  </a:moveTo>
                  <a:cubicBezTo>
                    <a:pt x="279" y="0"/>
                    <a:pt x="191" y="45"/>
                    <a:pt x="117" y="103"/>
                  </a:cubicBezTo>
                  <a:cubicBezTo>
                    <a:pt x="44" y="177"/>
                    <a:pt x="0" y="265"/>
                    <a:pt x="15" y="368"/>
                  </a:cubicBezTo>
                  <a:cubicBezTo>
                    <a:pt x="15" y="529"/>
                    <a:pt x="44" y="690"/>
                    <a:pt x="73" y="852"/>
                  </a:cubicBezTo>
                  <a:lnTo>
                    <a:pt x="103" y="940"/>
                  </a:lnTo>
                  <a:cubicBezTo>
                    <a:pt x="117" y="999"/>
                    <a:pt x="132" y="1043"/>
                    <a:pt x="162" y="1102"/>
                  </a:cubicBezTo>
                  <a:cubicBezTo>
                    <a:pt x="206" y="1160"/>
                    <a:pt x="250" y="1234"/>
                    <a:pt x="308" y="1278"/>
                  </a:cubicBezTo>
                  <a:cubicBezTo>
                    <a:pt x="357" y="1314"/>
                    <a:pt x="405" y="1340"/>
                    <a:pt x="461" y="1340"/>
                  </a:cubicBezTo>
                  <a:cubicBezTo>
                    <a:pt x="474" y="1340"/>
                    <a:pt x="486" y="1339"/>
                    <a:pt x="499" y="1336"/>
                  </a:cubicBezTo>
                  <a:cubicBezTo>
                    <a:pt x="558" y="1336"/>
                    <a:pt x="617" y="1292"/>
                    <a:pt x="661" y="1234"/>
                  </a:cubicBezTo>
                  <a:cubicBezTo>
                    <a:pt x="705" y="1175"/>
                    <a:pt x="734" y="1102"/>
                    <a:pt x="749" y="1028"/>
                  </a:cubicBezTo>
                  <a:cubicBezTo>
                    <a:pt x="778" y="940"/>
                    <a:pt x="793" y="852"/>
                    <a:pt x="778" y="764"/>
                  </a:cubicBezTo>
                  <a:cubicBezTo>
                    <a:pt x="778" y="632"/>
                    <a:pt x="763" y="500"/>
                    <a:pt x="749" y="368"/>
                  </a:cubicBezTo>
                  <a:cubicBezTo>
                    <a:pt x="749" y="323"/>
                    <a:pt x="734" y="265"/>
                    <a:pt x="705" y="235"/>
                  </a:cubicBezTo>
                  <a:cubicBezTo>
                    <a:pt x="705" y="177"/>
                    <a:pt x="675" y="147"/>
                    <a:pt x="631" y="103"/>
                  </a:cubicBezTo>
                  <a:cubicBezTo>
                    <a:pt x="573" y="45"/>
                    <a:pt x="470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5800637" y="2168947"/>
              <a:ext cx="36778" cy="64907"/>
            </a:xfrm>
            <a:custGeom>
              <a:avLst/>
              <a:gdLst/>
              <a:ahLst/>
              <a:cxnLst/>
              <a:rect l="l" t="t" r="r" b="b"/>
              <a:pathLst>
                <a:path w="1161" h="2049" extrusionOk="0">
                  <a:moveTo>
                    <a:pt x="681" y="1"/>
                  </a:moveTo>
                  <a:cubicBezTo>
                    <a:pt x="410" y="1"/>
                    <a:pt x="127" y="237"/>
                    <a:pt x="250" y="588"/>
                  </a:cubicBezTo>
                  <a:cubicBezTo>
                    <a:pt x="265" y="618"/>
                    <a:pt x="265" y="647"/>
                    <a:pt x="265" y="677"/>
                  </a:cubicBezTo>
                  <a:cubicBezTo>
                    <a:pt x="280" y="765"/>
                    <a:pt x="280" y="853"/>
                    <a:pt x="265" y="926"/>
                  </a:cubicBezTo>
                  <a:cubicBezTo>
                    <a:pt x="250" y="1044"/>
                    <a:pt x="221" y="1161"/>
                    <a:pt x="177" y="1278"/>
                  </a:cubicBezTo>
                  <a:cubicBezTo>
                    <a:pt x="148" y="1352"/>
                    <a:pt x="104" y="1411"/>
                    <a:pt x="59" y="1469"/>
                  </a:cubicBezTo>
                  <a:cubicBezTo>
                    <a:pt x="15" y="1557"/>
                    <a:pt x="1" y="1660"/>
                    <a:pt x="30" y="1763"/>
                  </a:cubicBezTo>
                  <a:cubicBezTo>
                    <a:pt x="45" y="1836"/>
                    <a:pt x="89" y="1910"/>
                    <a:pt x="162" y="1968"/>
                  </a:cubicBezTo>
                  <a:cubicBezTo>
                    <a:pt x="229" y="2022"/>
                    <a:pt x="311" y="2048"/>
                    <a:pt x="394" y="2048"/>
                  </a:cubicBezTo>
                  <a:cubicBezTo>
                    <a:pt x="492" y="2048"/>
                    <a:pt x="589" y="2011"/>
                    <a:pt x="661" y="1939"/>
                  </a:cubicBezTo>
                  <a:cubicBezTo>
                    <a:pt x="867" y="1734"/>
                    <a:pt x="1014" y="1484"/>
                    <a:pt x="1087" y="1220"/>
                  </a:cubicBezTo>
                  <a:cubicBezTo>
                    <a:pt x="1161" y="926"/>
                    <a:pt x="1161" y="633"/>
                    <a:pt x="1087" y="354"/>
                  </a:cubicBezTo>
                  <a:cubicBezTo>
                    <a:pt x="1040" y="106"/>
                    <a:pt x="863" y="1"/>
                    <a:pt x="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_1_1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20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20"/>
          <p:cNvSpPr txBox="1">
            <a:spLocks noGrp="1"/>
          </p:cNvSpPr>
          <p:nvPr>
            <p:ph type="title" idx="2"/>
          </p:nvPr>
        </p:nvSpPr>
        <p:spPr>
          <a:xfrm>
            <a:off x="2138166" y="180600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808" name="Google Shape;808;p20"/>
          <p:cNvSpPr txBox="1">
            <a:spLocks noGrp="1"/>
          </p:cNvSpPr>
          <p:nvPr>
            <p:ph type="subTitle" idx="1"/>
          </p:nvPr>
        </p:nvSpPr>
        <p:spPr>
          <a:xfrm>
            <a:off x="2138159" y="2203430"/>
            <a:ext cx="23469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0"/>
          <p:cNvSpPr txBox="1">
            <a:spLocks noGrp="1"/>
          </p:cNvSpPr>
          <p:nvPr>
            <p:ph type="title" idx="3"/>
          </p:nvPr>
        </p:nvSpPr>
        <p:spPr>
          <a:xfrm>
            <a:off x="6030541" y="180600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810" name="Google Shape;810;p20"/>
          <p:cNvSpPr txBox="1">
            <a:spLocks noGrp="1"/>
          </p:cNvSpPr>
          <p:nvPr>
            <p:ph type="subTitle" idx="4"/>
          </p:nvPr>
        </p:nvSpPr>
        <p:spPr>
          <a:xfrm>
            <a:off x="6030534" y="2203430"/>
            <a:ext cx="23469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20"/>
          <p:cNvSpPr txBox="1">
            <a:spLocks noGrp="1"/>
          </p:cNvSpPr>
          <p:nvPr>
            <p:ph type="title" idx="5"/>
          </p:nvPr>
        </p:nvSpPr>
        <p:spPr>
          <a:xfrm>
            <a:off x="2138166" y="334905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812" name="Google Shape;812;p20"/>
          <p:cNvSpPr txBox="1">
            <a:spLocks noGrp="1"/>
          </p:cNvSpPr>
          <p:nvPr>
            <p:ph type="subTitle" idx="6"/>
          </p:nvPr>
        </p:nvSpPr>
        <p:spPr>
          <a:xfrm>
            <a:off x="2138159" y="3746480"/>
            <a:ext cx="23469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20"/>
          <p:cNvSpPr txBox="1">
            <a:spLocks noGrp="1"/>
          </p:cNvSpPr>
          <p:nvPr>
            <p:ph type="title" idx="7"/>
          </p:nvPr>
        </p:nvSpPr>
        <p:spPr>
          <a:xfrm>
            <a:off x="6030541" y="334905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814" name="Google Shape;814;p20"/>
          <p:cNvSpPr txBox="1">
            <a:spLocks noGrp="1"/>
          </p:cNvSpPr>
          <p:nvPr>
            <p:ph type="subTitle" idx="8"/>
          </p:nvPr>
        </p:nvSpPr>
        <p:spPr>
          <a:xfrm>
            <a:off x="6030534" y="3746480"/>
            <a:ext cx="23469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5" name="Google Shape;815;p20"/>
          <p:cNvGrpSpPr/>
          <p:nvPr/>
        </p:nvGrpSpPr>
        <p:grpSpPr>
          <a:xfrm>
            <a:off x="-546377" y="3390422"/>
            <a:ext cx="1710276" cy="1914088"/>
            <a:chOff x="-546377" y="3390422"/>
            <a:chExt cx="1710276" cy="1914088"/>
          </a:xfrm>
        </p:grpSpPr>
        <p:sp>
          <p:nvSpPr>
            <p:cNvPr id="816" name="Google Shape;816;p20"/>
            <p:cNvSpPr/>
            <p:nvPr/>
          </p:nvSpPr>
          <p:spPr>
            <a:xfrm flipH="1">
              <a:off x="-546377" y="3390422"/>
              <a:ext cx="1710276" cy="1914088"/>
            </a:xfrm>
            <a:custGeom>
              <a:avLst/>
              <a:gdLst/>
              <a:ahLst/>
              <a:cxnLst/>
              <a:rect l="l" t="t" r="r" b="b"/>
              <a:pathLst>
                <a:path w="32901" h="36820" extrusionOk="0">
                  <a:moveTo>
                    <a:pt x="32328" y="0"/>
                  </a:moveTo>
                  <a:lnTo>
                    <a:pt x="30846" y="1380"/>
                  </a:lnTo>
                  <a:cubicBezTo>
                    <a:pt x="30185" y="1982"/>
                    <a:pt x="29568" y="2628"/>
                    <a:pt x="29010" y="3333"/>
                  </a:cubicBezTo>
                  <a:cubicBezTo>
                    <a:pt x="28320" y="4243"/>
                    <a:pt x="26940" y="5462"/>
                    <a:pt x="26940" y="5462"/>
                  </a:cubicBezTo>
                  <a:lnTo>
                    <a:pt x="23637" y="12376"/>
                  </a:lnTo>
                  <a:lnTo>
                    <a:pt x="23476" y="14358"/>
                  </a:lnTo>
                  <a:cubicBezTo>
                    <a:pt x="23476" y="14358"/>
                    <a:pt x="23725" y="14681"/>
                    <a:pt x="20172" y="17206"/>
                  </a:cubicBezTo>
                  <a:cubicBezTo>
                    <a:pt x="18969" y="18073"/>
                    <a:pt x="17310" y="18249"/>
                    <a:pt x="17310" y="18249"/>
                  </a:cubicBezTo>
                  <a:cubicBezTo>
                    <a:pt x="16664" y="18733"/>
                    <a:pt x="15974" y="19159"/>
                    <a:pt x="15254" y="19511"/>
                  </a:cubicBezTo>
                  <a:cubicBezTo>
                    <a:pt x="14741" y="19735"/>
                    <a:pt x="14453" y="19792"/>
                    <a:pt x="14211" y="19792"/>
                  </a:cubicBezTo>
                  <a:cubicBezTo>
                    <a:pt x="13961" y="19792"/>
                    <a:pt x="13762" y="19731"/>
                    <a:pt x="13419" y="19731"/>
                  </a:cubicBezTo>
                  <a:cubicBezTo>
                    <a:pt x="12729" y="19731"/>
                    <a:pt x="11584" y="20187"/>
                    <a:pt x="11584" y="20187"/>
                  </a:cubicBezTo>
                  <a:lnTo>
                    <a:pt x="11114" y="20539"/>
                  </a:lnTo>
                  <a:cubicBezTo>
                    <a:pt x="10659" y="20877"/>
                    <a:pt x="9749" y="22374"/>
                    <a:pt x="9749" y="22374"/>
                  </a:cubicBezTo>
                  <a:lnTo>
                    <a:pt x="7106" y="23284"/>
                  </a:lnTo>
                  <a:lnTo>
                    <a:pt x="6182" y="23857"/>
                  </a:lnTo>
                  <a:lnTo>
                    <a:pt x="5844" y="24782"/>
                  </a:lnTo>
                  <a:lnTo>
                    <a:pt x="4919" y="27879"/>
                  </a:lnTo>
                  <a:cubicBezTo>
                    <a:pt x="4919" y="27879"/>
                    <a:pt x="4126" y="28100"/>
                    <a:pt x="3774" y="28217"/>
                  </a:cubicBezTo>
                  <a:cubicBezTo>
                    <a:pt x="3436" y="28334"/>
                    <a:pt x="3201" y="28452"/>
                    <a:pt x="2291" y="29362"/>
                  </a:cubicBezTo>
                  <a:lnTo>
                    <a:pt x="1" y="36130"/>
                  </a:lnTo>
                  <a:cubicBezTo>
                    <a:pt x="1" y="36130"/>
                    <a:pt x="6651" y="36820"/>
                    <a:pt x="9632" y="36820"/>
                  </a:cubicBezTo>
                  <a:cubicBezTo>
                    <a:pt x="12612" y="36820"/>
                    <a:pt x="25575" y="36247"/>
                    <a:pt x="26250" y="35895"/>
                  </a:cubicBezTo>
                  <a:cubicBezTo>
                    <a:pt x="26940" y="35557"/>
                    <a:pt x="27058" y="28334"/>
                    <a:pt x="27058" y="28334"/>
                  </a:cubicBezTo>
                  <a:cubicBezTo>
                    <a:pt x="27058" y="28334"/>
                    <a:pt x="28658" y="21567"/>
                    <a:pt x="28893" y="19379"/>
                  </a:cubicBezTo>
                  <a:cubicBezTo>
                    <a:pt x="29128" y="17206"/>
                    <a:pt x="32681" y="1953"/>
                    <a:pt x="32798" y="1380"/>
                  </a:cubicBezTo>
                  <a:cubicBezTo>
                    <a:pt x="32901" y="808"/>
                    <a:pt x="32328" y="0"/>
                    <a:pt x="32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0"/>
            <p:cNvSpPr/>
            <p:nvPr/>
          </p:nvSpPr>
          <p:spPr>
            <a:xfrm flipH="1">
              <a:off x="-546376" y="3726537"/>
              <a:ext cx="1565245" cy="1072970"/>
            </a:xfrm>
            <a:custGeom>
              <a:avLst/>
              <a:gdLst/>
              <a:ahLst/>
              <a:cxnLst/>
              <a:rect l="l" t="t" r="r" b="b"/>
              <a:pathLst>
                <a:path w="30111" h="20640" extrusionOk="0">
                  <a:moveTo>
                    <a:pt x="17647" y="1"/>
                  </a:moveTo>
                  <a:cubicBezTo>
                    <a:pt x="15782" y="1"/>
                    <a:pt x="14078" y="84"/>
                    <a:pt x="13595" y="361"/>
                  </a:cubicBezTo>
                  <a:cubicBezTo>
                    <a:pt x="12391" y="1051"/>
                    <a:pt x="2070" y="6042"/>
                    <a:pt x="1028" y="8274"/>
                  </a:cubicBezTo>
                  <a:cubicBezTo>
                    <a:pt x="0" y="10520"/>
                    <a:pt x="3436" y="17904"/>
                    <a:pt x="10145" y="19798"/>
                  </a:cubicBezTo>
                  <a:cubicBezTo>
                    <a:pt x="12381" y="20430"/>
                    <a:pt x="14179" y="20640"/>
                    <a:pt x="15582" y="20640"/>
                  </a:cubicBezTo>
                  <a:cubicBezTo>
                    <a:pt x="18387" y="20640"/>
                    <a:pt x="19614" y="19798"/>
                    <a:pt x="19614" y="19798"/>
                  </a:cubicBezTo>
                  <a:lnTo>
                    <a:pt x="19614" y="16187"/>
                  </a:lnTo>
                  <a:cubicBezTo>
                    <a:pt x="19614" y="16187"/>
                    <a:pt x="13756" y="14645"/>
                    <a:pt x="10321" y="13089"/>
                  </a:cubicBezTo>
                  <a:cubicBezTo>
                    <a:pt x="6886" y="11548"/>
                    <a:pt x="7737" y="9991"/>
                    <a:pt x="9469" y="9140"/>
                  </a:cubicBezTo>
                  <a:cubicBezTo>
                    <a:pt x="11187" y="8288"/>
                    <a:pt x="15489" y="4838"/>
                    <a:pt x="16340" y="4677"/>
                  </a:cubicBezTo>
                  <a:cubicBezTo>
                    <a:pt x="16361" y="4673"/>
                    <a:pt x="16385" y="4671"/>
                    <a:pt x="16412" y="4671"/>
                  </a:cubicBezTo>
                  <a:cubicBezTo>
                    <a:pt x="17531" y="4671"/>
                    <a:pt x="24120" y="8122"/>
                    <a:pt x="25281" y="9140"/>
                  </a:cubicBezTo>
                  <a:cubicBezTo>
                    <a:pt x="25525" y="9351"/>
                    <a:pt x="25769" y="9442"/>
                    <a:pt x="26009" y="9442"/>
                  </a:cubicBezTo>
                  <a:cubicBezTo>
                    <a:pt x="26952" y="9442"/>
                    <a:pt x="27828" y="8044"/>
                    <a:pt x="28378" y="7085"/>
                  </a:cubicBezTo>
                  <a:cubicBezTo>
                    <a:pt x="29068" y="5866"/>
                    <a:pt x="30111" y="3458"/>
                    <a:pt x="30111" y="3458"/>
                  </a:cubicBezTo>
                  <a:lnTo>
                    <a:pt x="23563" y="185"/>
                  </a:lnTo>
                  <a:cubicBezTo>
                    <a:pt x="23563" y="185"/>
                    <a:pt x="20426" y="1"/>
                    <a:pt x="17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" name="Google Shape;818;p20"/>
          <p:cNvGrpSpPr/>
          <p:nvPr/>
        </p:nvGrpSpPr>
        <p:grpSpPr>
          <a:xfrm>
            <a:off x="7550265" y="-458941"/>
            <a:ext cx="2902352" cy="2243634"/>
            <a:chOff x="7550265" y="-458941"/>
            <a:chExt cx="2902352" cy="2243634"/>
          </a:xfrm>
        </p:grpSpPr>
        <p:sp>
          <p:nvSpPr>
            <p:cNvPr id="819" name="Google Shape;819;p20"/>
            <p:cNvSpPr/>
            <p:nvPr/>
          </p:nvSpPr>
          <p:spPr>
            <a:xfrm rot="-4609463">
              <a:off x="8261022" y="-469248"/>
              <a:ext cx="1774164" cy="2264248"/>
            </a:xfrm>
            <a:custGeom>
              <a:avLst/>
              <a:gdLst/>
              <a:ahLst/>
              <a:cxnLst/>
              <a:rect l="l" t="t" r="r" b="b"/>
              <a:pathLst>
                <a:path w="17269" h="24242" extrusionOk="0">
                  <a:moveTo>
                    <a:pt x="14337" y="1"/>
                  </a:moveTo>
                  <a:cubicBezTo>
                    <a:pt x="14061" y="1"/>
                    <a:pt x="13760" y="88"/>
                    <a:pt x="13434" y="279"/>
                  </a:cubicBezTo>
                  <a:cubicBezTo>
                    <a:pt x="13434" y="279"/>
                    <a:pt x="2071" y="5432"/>
                    <a:pt x="1043" y="9043"/>
                  </a:cubicBezTo>
                  <a:cubicBezTo>
                    <a:pt x="1" y="12655"/>
                    <a:pt x="265" y="13183"/>
                    <a:pt x="265" y="17822"/>
                  </a:cubicBezTo>
                  <a:cubicBezTo>
                    <a:pt x="265" y="21780"/>
                    <a:pt x="2145" y="24242"/>
                    <a:pt x="3819" y="24242"/>
                  </a:cubicBezTo>
                  <a:cubicBezTo>
                    <a:pt x="4107" y="24242"/>
                    <a:pt x="4389" y="24169"/>
                    <a:pt x="4655" y="24018"/>
                  </a:cubicBezTo>
                  <a:cubicBezTo>
                    <a:pt x="6460" y="22990"/>
                    <a:pt x="8780" y="21184"/>
                    <a:pt x="11878" y="17044"/>
                  </a:cubicBezTo>
                  <a:cubicBezTo>
                    <a:pt x="14975" y="12904"/>
                    <a:pt x="16781" y="11113"/>
                    <a:pt x="17045" y="8530"/>
                  </a:cubicBezTo>
                  <a:cubicBezTo>
                    <a:pt x="17269" y="6219"/>
                    <a:pt x="16670" y="1"/>
                    <a:pt x="143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0"/>
            <p:cNvSpPr/>
            <p:nvPr/>
          </p:nvSpPr>
          <p:spPr>
            <a:xfrm rot="-7519084">
              <a:off x="7798492" y="380214"/>
              <a:ext cx="1065411" cy="1159315"/>
            </a:xfrm>
            <a:custGeom>
              <a:avLst/>
              <a:gdLst/>
              <a:ahLst/>
              <a:cxnLst/>
              <a:rect l="l" t="t" r="r" b="b"/>
              <a:pathLst>
                <a:path w="16649" h="18117" extrusionOk="0">
                  <a:moveTo>
                    <a:pt x="8647" y="103"/>
                  </a:moveTo>
                  <a:cubicBezTo>
                    <a:pt x="8603" y="118"/>
                    <a:pt x="8559" y="162"/>
                    <a:pt x="8545" y="206"/>
                  </a:cubicBezTo>
                  <a:cubicBezTo>
                    <a:pt x="8530" y="265"/>
                    <a:pt x="8501" y="294"/>
                    <a:pt x="8471" y="294"/>
                  </a:cubicBezTo>
                  <a:cubicBezTo>
                    <a:pt x="8457" y="294"/>
                    <a:pt x="8442" y="265"/>
                    <a:pt x="8457" y="206"/>
                  </a:cubicBezTo>
                  <a:cubicBezTo>
                    <a:pt x="8486" y="133"/>
                    <a:pt x="8471" y="118"/>
                    <a:pt x="8192" y="118"/>
                  </a:cubicBezTo>
                  <a:cubicBezTo>
                    <a:pt x="8090" y="103"/>
                    <a:pt x="7972" y="133"/>
                    <a:pt x="7884" y="162"/>
                  </a:cubicBezTo>
                  <a:cubicBezTo>
                    <a:pt x="7855" y="191"/>
                    <a:pt x="7781" y="206"/>
                    <a:pt x="7664" y="191"/>
                  </a:cubicBezTo>
                  <a:cubicBezTo>
                    <a:pt x="7400" y="147"/>
                    <a:pt x="7311" y="191"/>
                    <a:pt x="7356" y="353"/>
                  </a:cubicBezTo>
                  <a:cubicBezTo>
                    <a:pt x="7370" y="441"/>
                    <a:pt x="7356" y="470"/>
                    <a:pt x="7311" y="470"/>
                  </a:cubicBezTo>
                  <a:cubicBezTo>
                    <a:pt x="7253" y="470"/>
                    <a:pt x="7238" y="441"/>
                    <a:pt x="7238" y="353"/>
                  </a:cubicBezTo>
                  <a:cubicBezTo>
                    <a:pt x="7238" y="221"/>
                    <a:pt x="7267" y="221"/>
                    <a:pt x="6563" y="265"/>
                  </a:cubicBezTo>
                  <a:cubicBezTo>
                    <a:pt x="5579" y="338"/>
                    <a:pt x="5403" y="367"/>
                    <a:pt x="5403" y="485"/>
                  </a:cubicBezTo>
                  <a:cubicBezTo>
                    <a:pt x="5403" y="558"/>
                    <a:pt x="5388" y="573"/>
                    <a:pt x="5344" y="529"/>
                  </a:cubicBezTo>
                  <a:cubicBezTo>
                    <a:pt x="5300" y="485"/>
                    <a:pt x="5271" y="500"/>
                    <a:pt x="5227" y="529"/>
                  </a:cubicBezTo>
                  <a:cubicBezTo>
                    <a:pt x="5183" y="558"/>
                    <a:pt x="5153" y="573"/>
                    <a:pt x="5153" y="529"/>
                  </a:cubicBezTo>
                  <a:cubicBezTo>
                    <a:pt x="5109" y="426"/>
                    <a:pt x="4551" y="617"/>
                    <a:pt x="4595" y="734"/>
                  </a:cubicBezTo>
                  <a:cubicBezTo>
                    <a:pt x="4610" y="779"/>
                    <a:pt x="4595" y="793"/>
                    <a:pt x="4551" y="734"/>
                  </a:cubicBezTo>
                  <a:cubicBezTo>
                    <a:pt x="4522" y="690"/>
                    <a:pt x="4258" y="676"/>
                    <a:pt x="4228" y="734"/>
                  </a:cubicBezTo>
                  <a:cubicBezTo>
                    <a:pt x="4170" y="764"/>
                    <a:pt x="4111" y="793"/>
                    <a:pt x="4052" y="793"/>
                  </a:cubicBezTo>
                  <a:cubicBezTo>
                    <a:pt x="3773" y="867"/>
                    <a:pt x="3494" y="955"/>
                    <a:pt x="3215" y="1072"/>
                  </a:cubicBezTo>
                  <a:cubicBezTo>
                    <a:pt x="3157" y="1101"/>
                    <a:pt x="3083" y="1131"/>
                    <a:pt x="3010" y="1146"/>
                  </a:cubicBezTo>
                  <a:cubicBezTo>
                    <a:pt x="2687" y="1278"/>
                    <a:pt x="2379" y="1424"/>
                    <a:pt x="2085" y="1586"/>
                  </a:cubicBezTo>
                  <a:cubicBezTo>
                    <a:pt x="2056" y="1615"/>
                    <a:pt x="2012" y="1645"/>
                    <a:pt x="1953" y="1659"/>
                  </a:cubicBezTo>
                  <a:cubicBezTo>
                    <a:pt x="1747" y="1703"/>
                    <a:pt x="1512" y="1865"/>
                    <a:pt x="1116" y="2217"/>
                  </a:cubicBezTo>
                  <a:cubicBezTo>
                    <a:pt x="925" y="2379"/>
                    <a:pt x="881" y="2452"/>
                    <a:pt x="881" y="2584"/>
                  </a:cubicBezTo>
                  <a:cubicBezTo>
                    <a:pt x="867" y="2702"/>
                    <a:pt x="867" y="2731"/>
                    <a:pt x="778" y="2716"/>
                  </a:cubicBezTo>
                  <a:cubicBezTo>
                    <a:pt x="705" y="2702"/>
                    <a:pt x="661" y="2760"/>
                    <a:pt x="529" y="3025"/>
                  </a:cubicBezTo>
                  <a:cubicBezTo>
                    <a:pt x="441" y="3216"/>
                    <a:pt x="353" y="3421"/>
                    <a:pt x="294" y="3627"/>
                  </a:cubicBezTo>
                  <a:cubicBezTo>
                    <a:pt x="235" y="3876"/>
                    <a:pt x="235" y="3891"/>
                    <a:pt x="294" y="3950"/>
                  </a:cubicBezTo>
                  <a:cubicBezTo>
                    <a:pt x="353" y="3994"/>
                    <a:pt x="367" y="4008"/>
                    <a:pt x="294" y="3994"/>
                  </a:cubicBezTo>
                  <a:cubicBezTo>
                    <a:pt x="221" y="3979"/>
                    <a:pt x="206" y="4008"/>
                    <a:pt x="177" y="4140"/>
                  </a:cubicBezTo>
                  <a:cubicBezTo>
                    <a:pt x="162" y="4214"/>
                    <a:pt x="118" y="4375"/>
                    <a:pt x="103" y="4493"/>
                  </a:cubicBezTo>
                  <a:cubicBezTo>
                    <a:pt x="74" y="4566"/>
                    <a:pt x="74" y="4654"/>
                    <a:pt x="74" y="4742"/>
                  </a:cubicBezTo>
                  <a:cubicBezTo>
                    <a:pt x="88" y="4786"/>
                    <a:pt x="74" y="4845"/>
                    <a:pt x="44" y="4874"/>
                  </a:cubicBezTo>
                  <a:cubicBezTo>
                    <a:pt x="0" y="4919"/>
                    <a:pt x="0" y="5080"/>
                    <a:pt x="15" y="5506"/>
                  </a:cubicBezTo>
                  <a:cubicBezTo>
                    <a:pt x="44" y="5990"/>
                    <a:pt x="59" y="7018"/>
                    <a:pt x="30" y="7708"/>
                  </a:cubicBezTo>
                  <a:cubicBezTo>
                    <a:pt x="30" y="7855"/>
                    <a:pt x="30" y="8001"/>
                    <a:pt x="59" y="8134"/>
                  </a:cubicBezTo>
                  <a:cubicBezTo>
                    <a:pt x="74" y="8222"/>
                    <a:pt x="74" y="8295"/>
                    <a:pt x="59" y="8383"/>
                  </a:cubicBezTo>
                  <a:cubicBezTo>
                    <a:pt x="30" y="8662"/>
                    <a:pt x="30" y="8941"/>
                    <a:pt x="74" y="9205"/>
                  </a:cubicBezTo>
                  <a:cubicBezTo>
                    <a:pt x="88" y="9323"/>
                    <a:pt x="118" y="9514"/>
                    <a:pt x="118" y="9602"/>
                  </a:cubicBezTo>
                  <a:cubicBezTo>
                    <a:pt x="177" y="10189"/>
                    <a:pt x="206" y="10365"/>
                    <a:pt x="235" y="10424"/>
                  </a:cubicBezTo>
                  <a:cubicBezTo>
                    <a:pt x="265" y="10453"/>
                    <a:pt x="265" y="10483"/>
                    <a:pt x="250" y="10527"/>
                  </a:cubicBezTo>
                  <a:cubicBezTo>
                    <a:pt x="250" y="10659"/>
                    <a:pt x="265" y="10791"/>
                    <a:pt x="294" y="10908"/>
                  </a:cubicBezTo>
                  <a:cubicBezTo>
                    <a:pt x="338" y="11099"/>
                    <a:pt x="382" y="11290"/>
                    <a:pt x="397" y="11349"/>
                  </a:cubicBezTo>
                  <a:cubicBezTo>
                    <a:pt x="426" y="11540"/>
                    <a:pt x="441" y="11598"/>
                    <a:pt x="470" y="11584"/>
                  </a:cubicBezTo>
                  <a:cubicBezTo>
                    <a:pt x="500" y="11584"/>
                    <a:pt x="529" y="11613"/>
                    <a:pt x="588" y="11657"/>
                  </a:cubicBezTo>
                  <a:cubicBezTo>
                    <a:pt x="661" y="11716"/>
                    <a:pt x="661" y="11848"/>
                    <a:pt x="588" y="11907"/>
                  </a:cubicBezTo>
                  <a:cubicBezTo>
                    <a:pt x="529" y="11936"/>
                    <a:pt x="617" y="12582"/>
                    <a:pt x="705" y="12699"/>
                  </a:cubicBezTo>
                  <a:cubicBezTo>
                    <a:pt x="749" y="12773"/>
                    <a:pt x="764" y="12817"/>
                    <a:pt x="720" y="12861"/>
                  </a:cubicBezTo>
                  <a:cubicBezTo>
                    <a:pt x="676" y="13081"/>
                    <a:pt x="705" y="13287"/>
                    <a:pt x="778" y="13492"/>
                  </a:cubicBezTo>
                  <a:cubicBezTo>
                    <a:pt x="822" y="13580"/>
                    <a:pt x="837" y="13683"/>
                    <a:pt x="852" y="13771"/>
                  </a:cubicBezTo>
                  <a:cubicBezTo>
                    <a:pt x="867" y="13933"/>
                    <a:pt x="896" y="14079"/>
                    <a:pt x="955" y="14241"/>
                  </a:cubicBezTo>
                  <a:cubicBezTo>
                    <a:pt x="984" y="14344"/>
                    <a:pt x="1013" y="14461"/>
                    <a:pt x="1028" y="14564"/>
                  </a:cubicBezTo>
                  <a:cubicBezTo>
                    <a:pt x="1043" y="14608"/>
                    <a:pt x="1057" y="14667"/>
                    <a:pt x="1072" y="14711"/>
                  </a:cubicBezTo>
                  <a:cubicBezTo>
                    <a:pt x="1101" y="14755"/>
                    <a:pt x="1160" y="14901"/>
                    <a:pt x="1219" y="15048"/>
                  </a:cubicBezTo>
                  <a:cubicBezTo>
                    <a:pt x="1557" y="15958"/>
                    <a:pt x="1968" y="16443"/>
                    <a:pt x="2672" y="16810"/>
                  </a:cubicBezTo>
                  <a:cubicBezTo>
                    <a:pt x="2907" y="16927"/>
                    <a:pt x="2937" y="16927"/>
                    <a:pt x="2966" y="16810"/>
                  </a:cubicBezTo>
                  <a:cubicBezTo>
                    <a:pt x="2981" y="16751"/>
                    <a:pt x="3010" y="16737"/>
                    <a:pt x="3025" y="16737"/>
                  </a:cubicBezTo>
                  <a:cubicBezTo>
                    <a:pt x="3054" y="16751"/>
                    <a:pt x="3069" y="16810"/>
                    <a:pt x="3054" y="16854"/>
                  </a:cubicBezTo>
                  <a:cubicBezTo>
                    <a:pt x="3039" y="16898"/>
                    <a:pt x="3054" y="16942"/>
                    <a:pt x="3171" y="16971"/>
                  </a:cubicBezTo>
                  <a:cubicBezTo>
                    <a:pt x="3230" y="16986"/>
                    <a:pt x="3304" y="17016"/>
                    <a:pt x="3348" y="17060"/>
                  </a:cubicBezTo>
                  <a:cubicBezTo>
                    <a:pt x="3377" y="17104"/>
                    <a:pt x="3406" y="17118"/>
                    <a:pt x="3450" y="17133"/>
                  </a:cubicBezTo>
                  <a:cubicBezTo>
                    <a:pt x="3494" y="17133"/>
                    <a:pt x="3538" y="17148"/>
                    <a:pt x="3568" y="17192"/>
                  </a:cubicBezTo>
                  <a:cubicBezTo>
                    <a:pt x="3729" y="17294"/>
                    <a:pt x="3920" y="17368"/>
                    <a:pt x="4111" y="17368"/>
                  </a:cubicBezTo>
                  <a:cubicBezTo>
                    <a:pt x="4155" y="17353"/>
                    <a:pt x="4184" y="17368"/>
                    <a:pt x="4184" y="17383"/>
                  </a:cubicBezTo>
                  <a:cubicBezTo>
                    <a:pt x="4184" y="17485"/>
                    <a:pt x="4918" y="17691"/>
                    <a:pt x="5109" y="17647"/>
                  </a:cubicBezTo>
                  <a:cubicBezTo>
                    <a:pt x="5168" y="17632"/>
                    <a:pt x="5241" y="17647"/>
                    <a:pt x="5285" y="17676"/>
                  </a:cubicBezTo>
                  <a:cubicBezTo>
                    <a:pt x="5344" y="17720"/>
                    <a:pt x="5931" y="17794"/>
                    <a:pt x="6254" y="17779"/>
                  </a:cubicBezTo>
                  <a:cubicBezTo>
                    <a:pt x="6372" y="17779"/>
                    <a:pt x="6460" y="17779"/>
                    <a:pt x="6460" y="17808"/>
                  </a:cubicBezTo>
                  <a:cubicBezTo>
                    <a:pt x="6695" y="17882"/>
                    <a:pt x="6944" y="17911"/>
                    <a:pt x="7194" y="17911"/>
                  </a:cubicBezTo>
                  <a:cubicBezTo>
                    <a:pt x="7297" y="17911"/>
                    <a:pt x="7502" y="17940"/>
                    <a:pt x="7664" y="17955"/>
                  </a:cubicBezTo>
                  <a:cubicBezTo>
                    <a:pt x="7825" y="17970"/>
                    <a:pt x="8148" y="17984"/>
                    <a:pt x="8398" y="17999"/>
                  </a:cubicBezTo>
                  <a:cubicBezTo>
                    <a:pt x="8633" y="18028"/>
                    <a:pt x="8970" y="18043"/>
                    <a:pt x="9132" y="18058"/>
                  </a:cubicBezTo>
                  <a:cubicBezTo>
                    <a:pt x="9660" y="18102"/>
                    <a:pt x="10394" y="18102"/>
                    <a:pt x="10453" y="18058"/>
                  </a:cubicBezTo>
                  <a:cubicBezTo>
                    <a:pt x="10512" y="17999"/>
                    <a:pt x="10512" y="18028"/>
                    <a:pt x="10527" y="18058"/>
                  </a:cubicBezTo>
                  <a:cubicBezTo>
                    <a:pt x="10571" y="18117"/>
                    <a:pt x="11363" y="18087"/>
                    <a:pt x="11584" y="18014"/>
                  </a:cubicBezTo>
                  <a:cubicBezTo>
                    <a:pt x="11642" y="17999"/>
                    <a:pt x="11701" y="17984"/>
                    <a:pt x="11774" y="17999"/>
                  </a:cubicBezTo>
                  <a:cubicBezTo>
                    <a:pt x="11789" y="18014"/>
                    <a:pt x="11848" y="17999"/>
                    <a:pt x="11892" y="17955"/>
                  </a:cubicBezTo>
                  <a:cubicBezTo>
                    <a:pt x="11965" y="17882"/>
                    <a:pt x="11995" y="17882"/>
                    <a:pt x="12141" y="17926"/>
                  </a:cubicBezTo>
                  <a:cubicBezTo>
                    <a:pt x="12215" y="17955"/>
                    <a:pt x="12303" y="17955"/>
                    <a:pt x="12376" y="17926"/>
                  </a:cubicBezTo>
                  <a:lnTo>
                    <a:pt x="12553" y="17838"/>
                  </a:lnTo>
                  <a:cubicBezTo>
                    <a:pt x="12611" y="17808"/>
                    <a:pt x="12685" y="17808"/>
                    <a:pt x="12743" y="17823"/>
                  </a:cubicBezTo>
                  <a:cubicBezTo>
                    <a:pt x="12817" y="17823"/>
                    <a:pt x="12890" y="17808"/>
                    <a:pt x="12949" y="17750"/>
                  </a:cubicBezTo>
                  <a:cubicBezTo>
                    <a:pt x="13066" y="17647"/>
                    <a:pt x="13169" y="17617"/>
                    <a:pt x="13110" y="17706"/>
                  </a:cubicBezTo>
                  <a:cubicBezTo>
                    <a:pt x="13066" y="17779"/>
                    <a:pt x="13184" y="17764"/>
                    <a:pt x="13331" y="17706"/>
                  </a:cubicBezTo>
                  <a:cubicBezTo>
                    <a:pt x="13448" y="17676"/>
                    <a:pt x="13492" y="17515"/>
                    <a:pt x="13389" y="17441"/>
                  </a:cubicBezTo>
                  <a:cubicBezTo>
                    <a:pt x="13360" y="17397"/>
                    <a:pt x="13360" y="17383"/>
                    <a:pt x="13389" y="17383"/>
                  </a:cubicBezTo>
                  <a:cubicBezTo>
                    <a:pt x="13433" y="17383"/>
                    <a:pt x="13463" y="17441"/>
                    <a:pt x="13477" y="17500"/>
                  </a:cubicBezTo>
                  <a:cubicBezTo>
                    <a:pt x="13492" y="17588"/>
                    <a:pt x="13536" y="17603"/>
                    <a:pt x="13698" y="17603"/>
                  </a:cubicBezTo>
                  <a:cubicBezTo>
                    <a:pt x="13830" y="17603"/>
                    <a:pt x="13889" y="17588"/>
                    <a:pt x="13889" y="17559"/>
                  </a:cubicBezTo>
                  <a:cubicBezTo>
                    <a:pt x="13889" y="17515"/>
                    <a:pt x="13918" y="17500"/>
                    <a:pt x="13977" y="17515"/>
                  </a:cubicBezTo>
                  <a:cubicBezTo>
                    <a:pt x="14035" y="17515"/>
                    <a:pt x="14094" y="17515"/>
                    <a:pt x="14138" y="17471"/>
                  </a:cubicBezTo>
                  <a:cubicBezTo>
                    <a:pt x="14197" y="17441"/>
                    <a:pt x="14256" y="17427"/>
                    <a:pt x="14314" y="17427"/>
                  </a:cubicBezTo>
                  <a:cubicBezTo>
                    <a:pt x="14564" y="17427"/>
                    <a:pt x="14843" y="17383"/>
                    <a:pt x="14857" y="17324"/>
                  </a:cubicBezTo>
                  <a:cubicBezTo>
                    <a:pt x="14872" y="17280"/>
                    <a:pt x="14916" y="17265"/>
                    <a:pt x="14960" y="17280"/>
                  </a:cubicBezTo>
                  <a:cubicBezTo>
                    <a:pt x="15004" y="17294"/>
                    <a:pt x="15048" y="17265"/>
                    <a:pt x="15092" y="17177"/>
                  </a:cubicBezTo>
                  <a:cubicBezTo>
                    <a:pt x="15136" y="17104"/>
                    <a:pt x="15180" y="17074"/>
                    <a:pt x="15254" y="17089"/>
                  </a:cubicBezTo>
                  <a:cubicBezTo>
                    <a:pt x="15342" y="17118"/>
                    <a:pt x="15386" y="17089"/>
                    <a:pt x="15459" y="17001"/>
                  </a:cubicBezTo>
                  <a:cubicBezTo>
                    <a:pt x="15503" y="16957"/>
                    <a:pt x="15547" y="16913"/>
                    <a:pt x="15606" y="16898"/>
                  </a:cubicBezTo>
                  <a:cubicBezTo>
                    <a:pt x="15650" y="16898"/>
                    <a:pt x="15812" y="16737"/>
                    <a:pt x="16091" y="16384"/>
                  </a:cubicBezTo>
                  <a:cubicBezTo>
                    <a:pt x="16149" y="16311"/>
                    <a:pt x="16193" y="16223"/>
                    <a:pt x="16223" y="16120"/>
                  </a:cubicBezTo>
                  <a:cubicBezTo>
                    <a:pt x="16252" y="16061"/>
                    <a:pt x="16282" y="16003"/>
                    <a:pt x="16326" y="15944"/>
                  </a:cubicBezTo>
                  <a:cubicBezTo>
                    <a:pt x="16384" y="15870"/>
                    <a:pt x="16428" y="15709"/>
                    <a:pt x="16458" y="15283"/>
                  </a:cubicBezTo>
                  <a:cubicBezTo>
                    <a:pt x="16458" y="15180"/>
                    <a:pt x="16472" y="15063"/>
                    <a:pt x="16502" y="14946"/>
                  </a:cubicBezTo>
                  <a:cubicBezTo>
                    <a:pt x="16516" y="14872"/>
                    <a:pt x="16516" y="14784"/>
                    <a:pt x="16487" y="14711"/>
                  </a:cubicBezTo>
                  <a:cubicBezTo>
                    <a:pt x="16443" y="14652"/>
                    <a:pt x="16443" y="14564"/>
                    <a:pt x="16487" y="14505"/>
                  </a:cubicBezTo>
                  <a:cubicBezTo>
                    <a:pt x="16546" y="13947"/>
                    <a:pt x="16575" y="13375"/>
                    <a:pt x="16575" y="12817"/>
                  </a:cubicBezTo>
                  <a:cubicBezTo>
                    <a:pt x="16590" y="11951"/>
                    <a:pt x="16605" y="11202"/>
                    <a:pt x="16619" y="11143"/>
                  </a:cubicBezTo>
                  <a:cubicBezTo>
                    <a:pt x="16619" y="11084"/>
                    <a:pt x="16619" y="11026"/>
                    <a:pt x="16575" y="10982"/>
                  </a:cubicBezTo>
                  <a:cubicBezTo>
                    <a:pt x="16546" y="10938"/>
                    <a:pt x="16546" y="10908"/>
                    <a:pt x="16605" y="10879"/>
                  </a:cubicBezTo>
                  <a:cubicBezTo>
                    <a:pt x="16649" y="10850"/>
                    <a:pt x="16649" y="10806"/>
                    <a:pt x="16605" y="10688"/>
                  </a:cubicBezTo>
                  <a:cubicBezTo>
                    <a:pt x="16575" y="10615"/>
                    <a:pt x="16560" y="10556"/>
                    <a:pt x="16605" y="10541"/>
                  </a:cubicBezTo>
                  <a:cubicBezTo>
                    <a:pt x="16634" y="10248"/>
                    <a:pt x="16649" y="9969"/>
                    <a:pt x="16619" y="9675"/>
                  </a:cubicBezTo>
                  <a:cubicBezTo>
                    <a:pt x="16605" y="8868"/>
                    <a:pt x="16590" y="8765"/>
                    <a:pt x="16531" y="8471"/>
                  </a:cubicBezTo>
                  <a:cubicBezTo>
                    <a:pt x="16516" y="8413"/>
                    <a:pt x="16502" y="8192"/>
                    <a:pt x="16487" y="8016"/>
                  </a:cubicBezTo>
                  <a:cubicBezTo>
                    <a:pt x="16472" y="7825"/>
                    <a:pt x="16443" y="7561"/>
                    <a:pt x="16414" y="7414"/>
                  </a:cubicBezTo>
                  <a:cubicBezTo>
                    <a:pt x="16399" y="7267"/>
                    <a:pt x="16355" y="7047"/>
                    <a:pt x="16340" y="6930"/>
                  </a:cubicBezTo>
                  <a:cubicBezTo>
                    <a:pt x="16311" y="6680"/>
                    <a:pt x="16252" y="6431"/>
                    <a:pt x="16193" y="6181"/>
                  </a:cubicBezTo>
                  <a:cubicBezTo>
                    <a:pt x="16120" y="5873"/>
                    <a:pt x="16047" y="5579"/>
                    <a:pt x="16047" y="5520"/>
                  </a:cubicBezTo>
                  <a:cubicBezTo>
                    <a:pt x="16032" y="5462"/>
                    <a:pt x="16032" y="5403"/>
                    <a:pt x="16017" y="5344"/>
                  </a:cubicBezTo>
                  <a:cubicBezTo>
                    <a:pt x="16017" y="5300"/>
                    <a:pt x="16003" y="5300"/>
                    <a:pt x="15959" y="5330"/>
                  </a:cubicBezTo>
                  <a:cubicBezTo>
                    <a:pt x="15915" y="5374"/>
                    <a:pt x="15900" y="5359"/>
                    <a:pt x="15900" y="5286"/>
                  </a:cubicBezTo>
                  <a:cubicBezTo>
                    <a:pt x="15900" y="5227"/>
                    <a:pt x="15900" y="5212"/>
                    <a:pt x="15915" y="5212"/>
                  </a:cubicBezTo>
                  <a:cubicBezTo>
                    <a:pt x="15944" y="5212"/>
                    <a:pt x="15959" y="5139"/>
                    <a:pt x="15944" y="5065"/>
                  </a:cubicBezTo>
                  <a:cubicBezTo>
                    <a:pt x="15944" y="5007"/>
                    <a:pt x="15944" y="4963"/>
                    <a:pt x="15929" y="4919"/>
                  </a:cubicBezTo>
                  <a:cubicBezTo>
                    <a:pt x="15915" y="4860"/>
                    <a:pt x="15900" y="4801"/>
                    <a:pt x="15900" y="4728"/>
                  </a:cubicBezTo>
                  <a:cubicBezTo>
                    <a:pt x="15841" y="4361"/>
                    <a:pt x="15724" y="3979"/>
                    <a:pt x="15577" y="3627"/>
                  </a:cubicBezTo>
                  <a:cubicBezTo>
                    <a:pt x="15533" y="3568"/>
                    <a:pt x="15503" y="3494"/>
                    <a:pt x="15489" y="3421"/>
                  </a:cubicBezTo>
                  <a:cubicBezTo>
                    <a:pt x="15459" y="3274"/>
                    <a:pt x="15401" y="3142"/>
                    <a:pt x="15342" y="3010"/>
                  </a:cubicBezTo>
                  <a:cubicBezTo>
                    <a:pt x="15239" y="2775"/>
                    <a:pt x="15180" y="2702"/>
                    <a:pt x="15136" y="2716"/>
                  </a:cubicBezTo>
                  <a:cubicBezTo>
                    <a:pt x="15078" y="2731"/>
                    <a:pt x="15078" y="2716"/>
                    <a:pt x="15092" y="2658"/>
                  </a:cubicBezTo>
                  <a:cubicBezTo>
                    <a:pt x="15136" y="2570"/>
                    <a:pt x="14857" y="2026"/>
                    <a:pt x="14784" y="2026"/>
                  </a:cubicBezTo>
                  <a:cubicBezTo>
                    <a:pt x="14755" y="2026"/>
                    <a:pt x="14711" y="1968"/>
                    <a:pt x="14681" y="1909"/>
                  </a:cubicBezTo>
                  <a:cubicBezTo>
                    <a:pt x="14358" y="1513"/>
                    <a:pt x="14006" y="1160"/>
                    <a:pt x="13624" y="823"/>
                  </a:cubicBezTo>
                  <a:cubicBezTo>
                    <a:pt x="13492" y="720"/>
                    <a:pt x="13360" y="632"/>
                    <a:pt x="13213" y="558"/>
                  </a:cubicBezTo>
                  <a:cubicBezTo>
                    <a:pt x="12553" y="265"/>
                    <a:pt x="11261" y="0"/>
                    <a:pt x="11084" y="162"/>
                  </a:cubicBezTo>
                  <a:cubicBezTo>
                    <a:pt x="11026" y="206"/>
                    <a:pt x="10996" y="206"/>
                    <a:pt x="10952" y="133"/>
                  </a:cubicBezTo>
                  <a:cubicBezTo>
                    <a:pt x="10879" y="30"/>
                    <a:pt x="10306" y="30"/>
                    <a:pt x="10306" y="133"/>
                  </a:cubicBezTo>
                  <a:cubicBezTo>
                    <a:pt x="10306" y="250"/>
                    <a:pt x="10262" y="221"/>
                    <a:pt x="10145" y="133"/>
                  </a:cubicBezTo>
                  <a:cubicBezTo>
                    <a:pt x="10086" y="89"/>
                    <a:pt x="9895" y="74"/>
                    <a:pt x="9396" y="74"/>
                  </a:cubicBezTo>
                  <a:cubicBezTo>
                    <a:pt x="9029" y="74"/>
                    <a:pt x="8691" y="89"/>
                    <a:pt x="8647" y="103"/>
                  </a:cubicBezTo>
                  <a:close/>
                  <a:moveTo>
                    <a:pt x="6049" y="617"/>
                  </a:moveTo>
                  <a:cubicBezTo>
                    <a:pt x="6064" y="632"/>
                    <a:pt x="6049" y="661"/>
                    <a:pt x="6034" y="661"/>
                  </a:cubicBezTo>
                  <a:cubicBezTo>
                    <a:pt x="6005" y="661"/>
                    <a:pt x="5975" y="632"/>
                    <a:pt x="5975" y="617"/>
                  </a:cubicBezTo>
                  <a:cubicBezTo>
                    <a:pt x="5975" y="588"/>
                    <a:pt x="5990" y="573"/>
                    <a:pt x="5990" y="573"/>
                  </a:cubicBezTo>
                  <a:cubicBezTo>
                    <a:pt x="6005" y="573"/>
                    <a:pt x="6034" y="588"/>
                    <a:pt x="6049" y="617"/>
                  </a:cubicBezTo>
                  <a:close/>
                  <a:moveTo>
                    <a:pt x="5241" y="837"/>
                  </a:moveTo>
                  <a:cubicBezTo>
                    <a:pt x="5212" y="867"/>
                    <a:pt x="5212" y="896"/>
                    <a:pt x="5197" y="940"/>
                  </a:cubicBezTo>
                  <a:cubicBezTo>
                    <a:pt x="5197" y="1028"/>
                    <a:pt x="5139" y="999"/>
                    <a:pt x="5139" y="911"/>
                  </a:cubicBezTo>
                  <a:cubicBezTo>
                    <a:pt x="5139" y="837"/>
                    <a:pt x="5153" y="793"/>
                    <a:pt x="5183" y="808"/>
                  </a:cubicBezTo>
                  <a:cubicBezTo>
                    <a:pt x="5197" y="837"/>
                    <a:pt x="5227" y="808"/>
                    <a:pt x="5227" y="793"/>
                  </a:cubicBezTo>
                  <a:cubicBezTo>
                    <a:pt x="5227" y="764"/>
                    <a:pt x="5227" y="734"/>
                    <a:pt x="5256" y="764"/>
                  </a:cubicBezTo>
                  <a:cubicBezTo>
                    <a:pt x="5256" y="779"/>
                    <a:pt x="5256" y="808"/>
                    <a:pt x="5256" y="837"/>
                  </a:cubicBezTo>
                  <a:close/>
                  <a:moveTo>
                    <a:pt x="13345" y="1043"/>
                  </a:moveTo>
                  <a:cubicBezTo>
                    <a:pt x="13345" y="1072"/>
                    <a:pt x="13316" y="1101"/>
                    <a:pt x="13272" y="1101"/>
                  </a:cubicBezTo>
                  <a:cubicBezTo>
                    <a:pt x="13228" y="1101"/>
                    <a:pt x="13228" y="1072"/>
                    <a:pt x="13228" y="1043"/>
                  </a:cubicBezTo>
                  <a:cubicBezTo>
                    <a:pt x="13243" y="999"/>
                    <a:pt x="13272" y="969"/>
                    <a:pt x="13301" y="969"/>
                  </a:cubicBezTo>
                  <a:cubicBezTo>
                    <a:pt x="13331" y="969"/>
                    <a:pt x="13345" y="999"/>
                    <a:pt x="13345" y="1043"/>
                  </a:cubicBezTo>
                  <a:close/>
                  <a:moveTo>
                    <a:pt x="6225" y="1292"/>
                  </a:moveTo>
                  <a:cubicBezTo>
                    <a:pt x="6181" y="1351"/>
                    <a:pt x="6122" y="1292"/>
                    <a:pt x="6152" y="1204"/>
                  </a:cubicBezTo>
                  <a:cubicBezTo>
                    <a:pt x="6166" y="1131"/>
                    <a:pt x="6181" y="1146"/>
                    <a:pt x="6210" y="1190"/>
                  </a:cubicBezTo>
                  <a:cubicBezTo>
                    <a:pt x="6225" y="1219"/>
                    <a:pt x="6225" y="1263"/>
                    <a:pt x="6225" y="1292"/>
                  </a:cubicBezTo>
                  <a:close/>
                  <a:moveTo>
                    <a:pt x="6974" y="1454"/>
                  </a:moveTo>
                  <a:cubicBezTo>
                    <a:pt x="6959" y="1498"/>
                    <a:pt x="6930" y="1469"/>
                    <a:pt x="6900" y="1410"/>
                  </a:cubicBezTo>
                  <a:cubicBezTo>
                    <a:pt x="6856" y="1336"/>
                    <a:pt x="6856" y="1278"/>
                    <a:pt x="6871" y="1263"/>
                  </a:cubicBezTo>
                  <a:cubicBezTo>
                    <a:pt x="6900" y="1204"/>
                    <a:pt x="7003" y="1380"/>
                    <a:pt x="6974" y="1454"/>
                  </a:cubicBezTo>
                  <a:close/>
                  <a:moveTo>
                    <a:pt x="8119" y="1542"/>
                  </a:moveTo>
                  <a:cubicBezTo>
                    <a:pt x="8163" y="1601"/>
                    <a:pt x="8207" y="1645"/>
                    <a:pt x="8266" y="1674"/>
                  </a:cubicBezTo>
                  <a:cubicBezTo>
                    <a:pt x="8324" y="1674"/>
                    <a:pt x="8310" y="1557"/>
                    <a:pt x="8251" y="1542"/>
                  </a:cubicBezTo>
                  <a:cubicBezTo>
                    <a:pt x="8222" y="1527"/>
                    <a:pt x="8207" y="1498"/>
                    <a:pt x="8236" y="1469"/>
                  </a:cubicBezTo>
                  <a:cubicBezTo>
                    <a:pt x="8280" y="1380"/>
                    <a:pt x="8339" y="1410"/>
                    <a:pt x="8339" y="1527"/>
                  </a:cubicBezTo>
                  <a:cubicBezTo>
                    <a:pt x="8339" y="1645"/>
                    <a:pt x="8354" y="1645"/>
                    <a:pt x="8457" y="1615"/>
                  </a:cubicBezTo>
                  <a:cubicBezTo>
                    <a:pt x="8515" y="1601"/>
                    <a:pt x="8589" y="1601"/>
                    <a:pt x="8633" y="1630"/>
                  </a:cubicBezTo>
                  <a:cubicBezTo>
                    <a:pt x="8677" y="1674"/>
                    <a:pt x="8706" y="1674"/>
                    <a:pt x="8750" y="1615"/>
                  </a:cubicBezTo>
                  <a:cubicBezTo>
                    <a:pt x="8809" y="1557"/>
                    <a:pt x="8824" y="1557"/>
                    <a:pt x="8912" y="1630"/>
                  </a:cubicBezTo>
                  <a:cubicBezTo>
                    <a:pt x="9014" y="1689"/>
                    <a:pt x="9029" y="1689"/>
                    <a:pt x="9117" y="1615"/>
                  </a:cubicBezTo>
                  <a:cubicBezTo>
                    <a:pt x="9161" y="1571"/>
                    <a:pt x="9191" y="1527"/>
                    <a:pt x="9205" y="1469"/>
                  </a:cubicBezTo>
                  <a:cubicBezTo>
                    <a:pt x="9205" y="1424"/>
                    <a:pt x="9220" y="1439"/>
                    <a:pt x="9235" y="1498"/>
                  </a:cubicBezTo>
                  <a:cubicBezTo>
                    <a:pt x="9249" y="1571"/>
                    <a:pt x="9323" y="1630"/>
                    <a:pt x="9396" y="1615"/>
                  </a:cubicBezTo>
                  <a:cubicBezTo>
                    <a:pt x="9470" y="1615"/>
                    <a:pt x="9514" y="1601"/>
                    <a:pt x="9514" y="1571"/>
                  </a:cubicBezTo>
                  <a:cubicBezTo>
                    <a:pt x="9514" y="1483"/>
                    <a:pt x="9660" y="1483"/>
                    <a:pt x="9734" y="1557"/>
                  </a:cubicBezTo>
                  <a:cubicBezTo>
                    <a:pt x="9807" y="1630"/>
                    <a:pt x="10908" y="1645"/>
                    <a:pt x="10952" y="1571"/>
                  </a:cubicBezTo>
                  <a:cubicBezTo>
                    <a:pt x="10967" y="1542"/>
                    <a:pt x="11011" y="1557"/>
                    <a:pt x="11070" y="1601"/>
                  </a:cubicBezTo>
                  <a:cubicBezTo>
                    <a:pt x="11173" y="1674"/>
                    <a:pt x="11290" y="1703"/>
                    <a:pt x="11407" y="1689"/>
                  </a:cubicBezTo>
                  <a:cubicBezTo>
                    <a:pt x="11540" y="1674"/>
                    <a:pt x="11657" y="1703"/>
                    <a:pt x="11774" y="1747"/>
                  </a:cubicBezTo>
                  <a:cubicBezTo>
                    <a:pt x="11819" y="1791"/>
                    <a:pt x="11877" y="1806"/>
                    <a:pt x="11892" y="1791"/>
                  </a:cubicBezTo>
                  <a:cubicBezTo>
                    <a:pt x="12009" y="1806"/>
                    <a:pt x="12127" y="1836"/>
                    <a:pt x="12230" y="1894"/>
                  </a:cubicBezTo>
                  <a:cubicBezTo>
                    <a:pt x="12362" y="1938"/>
                    <a:pt x="12509" y="1968"/>
                    <a:pt x="12641" y="1982"/>
                  </a:cubicBezTo>
                  <a:cubicBezTo>
                    <a:pt x="12714" y="1968"/>
                    <a:pt x="12743" y="1997"/>
                    <a:pt x="12773" y="2070"/>
                  </a:cubicBezTo>
                  <a:cubicBezTo>
                    <a:pt x="12802" y="2144"/>
                    <a:pt x="12832" y="2173"/>
                    <a:pt x="12861" y="2173"/>
                  </a:cubicBezTo>
                  <a:lnTo>
                    <a:pt x="12905" y="2173"/>
                  </a:lnTo>
                  <a:cubicBezTo>
                    <a:pt x="13110" y="2349"/>
                    <a:pt x="13287" y="2555"/>
                    <a:pt x="13463" y="2760"/>
                  </a:cubicBezTo>
                  <a:cubicBezTo>
                    <a:pt x="13668" y="3010"/>
                    <a:pt x="14123" y="4008"/>
                    <a:pt x="14256" y="4522"/>
                  </a:cubicBezTo>
                  <a:cubicBezTo>
                    <a:pt x="14285" y="4669"/>
                    <a:pt x="14358" y="5021"/>
                    <a:pt x="14417" y="5300"/>
                  </a:cubicBezTo>
                  <a:cubicBezTo>
                    <a:pt x="14593" y="6284"/>
                    <a:pt x="14623" y="6460"/>
                    <a:pt x="14652" y="6504"/>
                  </a:cubicBezTo>
                  <a:cubicBezTo>
                    <a:pt x="14681" y="6563"/>
                    <a:pt x="14696" y="6621"/>
                    <a:pt x="14696" y="6680"/>
                  </a:cubicBezTo>
                  <a:cubicBezTo>
                    <a:pt x="14696" y="6739"/>
                    <a:pt x="14740" y="6989"/>
                    <a:pt x="14784" y="7238"/>
                  </a:cubicBezTo>
                  <a:cubicBezTo>
                    <a:pt x="14843" y="7605"/>
                    <a:pt x="14902" y="7987"/>
                    <a:pt x="14931" y="8369"/>
                  </a:cubicBezTo>
                  <a:cubicBezTo>
                    <a:pt x="14931" y="8471"/>
                    <a:pt x="14946" y="8559"/>
                    <a:pt x="14990" y="8647"/>
                  </a:cubicBezTo>
                  <a:cubicBezTo>
                    <a:pt x="15019" y="8721"/>
                    <a:pt x="15034" y="8794"/>
                    <a:pt x="15004" y="8868"/>
                  </a:cubicBezTo>
                  <a:cubicBezTo>
                    <a:pt x="14990" y="9014"/>
                    <a:pt x="15004" y="9059"/>
                    <a:pt x="15063" y="9059"/>
                  </a:cubicBezTo>
                  <a:cubicBezTo>
                    <a:pt x="15180" y="9059"/>
                    <a:pt x="15195" y="9176"/>
                    <a:pt x="15092" y="9279"/>
                  </a:cubicBezTo>
                  <a:cubicBezTo>
                    <a:pt x="15019" y="9352"/>
                    <a:pt x="15004" y="9381"/>
                    <a:pt x="15048" y="9528"/>
                  </a:cubicBezTo>
                  <a:cubicBezTo>
                    <a:pt x="15063" y="9616"/>
                    <a:pt x="15063" y="9704"/>
                    <a:pt x="15048" y="9719"/>
                  </a:cubicBezTo>
                  <a:cubicBezTo>
                    <a:pt x="14990" y="9734"/>
                    <a:pt x="15048" y="10130"/>
                    <a:pt x="15107" y="10130"/>
                  </a:cubicBezTo>
                  <a:cubicBezTo>
                    <a:pt x="15151" y="10130"/>
                    <a:pt x="15180" y="10160"/>
                    <a:pt x="15166" y="10189"/>
                  </a:cubicBezTo>
                  <a:cubicBezTo>
                    <a:pt x="15180" y="10233"/>
                    <a:pt x="15136" y="10262"/>
                    <a:pt x="15107" y="10248"/>
                  </a:cubicBezTo>
                  <a:cubicBezTo>
                    <a:pt x="15048" y="10218"/>
                    <a:pt x="15048" y="10277"/>
                    <a:pt x="15034" y="10497"/>
                  </a:cubicBezTo>
                  <a:cubicBezTo>
                    <a:pt x="15034" y="10644"/>
                    <a:pt x="15034" y="10850"/>
                    <a:pt x="15034" y="10923"/>
                  </a:cubicBezTo>
                  <a:cubicBezTo>
                    <a:pt x="15019" y="11011"/>
                    <a:pt x="15034" y="11129"/>
                    <a:pt x="15034" y="11173"/>
                  </a:cubicBezTo>
                  <a:cubicBezTo>
                    <a:pt x="15034" y="11217"/>
                    <a:pt x="15034" y="11378"/>
                    <a:pt x="15019" y="11525"/>
                  </a:cubicBezTo>
                  <a:cubicBezTo>
                    <a:pt x="15004" y="11672"/>
                    <a:pt x="14990" y="12230"/>
                    <a:pt x="14990" y="12758"/>
                  </a:cubicBezTo>
                  <a:cubicBezTo>
                    <a:pt x="14990" y="14608"/>
                    <a:pt x="14990" y="14960"/>
                    <a:pt x="14946" y="15224"/>
                  </a:cubicBezTo>
                  <a:cubicBezTo>
                    <a:pt x="14916" y="15327"/>
                    <a:pt x="14916" y="15430"/>
                    <a:pt x="14916" y="15533"/>
                  </a:cubicBezTo>
                  <a:cubicBezTo>
                    <a:pt x="14946" y="15547"/>
                    <a:pt x="14916" y="15562"/>
                    <a:pt x="14902" y="15562"/>
                  </a:cubicBezTo>
                  <a:cubicBezTo>
                    <a:pt x="14887" y="15562"/>
                    <a:pt x="14857" y="15591"/>
                    <a:pt x="14857" y="15636"/>
                  </a:cubicBezTo>
                  <a:cubicBezTo>
                    <a:pt x="14857" y="15665"/>
                    <a:pt x="14828" y="15694"/>
                    <a:pt x="14799" y="15680"/>
                  </a:cubicBezTo>
                  <a:cubicBezTo>
                    <a:pt x="14711" y="15680"/>
                    <a:pt x="14623" y="15694"/>
                    <a:pt x="14549" y="15738"/>
                  </a:cubicBezTo>
                  <a:cubicBezTo>
                    <a:pt x="14461" y="15782"/>
                    <a:pt x="14358" y="15812"/>
                    <a:pt x="14256" y="15826"/>
                  </a:cubicBezTo>
                  <a:cubicBezTo>
                    <a:pt x="14123" y="15841"/>
                    <a:pt x="13991" y="15870"/>
                    <a:pt x="13874" y="15900"/>
                  </a:cubicBezTo>
                  <a:cubicBezTo>
                    <a:pt x="13742" y="15944"/>
                    <a:pt x="13610" y="15973"/>
                    <a:pt x="13477" y="15988"/>
                  </a:cubicBezTo>
                  <a:cubicBezTo>
                    <a:pt x="13404" y="16003"/>
                    <a:pt x="13331" y="16017"/>
                    <a:pt x="13272" y="16047"/>
                  </a:cubicBezTo>
                  <a:cubicBezTo>
                    <a:pt x="13199" y="16091"/>
                    <a:pt x="13110" y="16105"/>
                    <a:pt x="13022" y="16091"/>
                  </a:cubicBezTo>
                  <a:cubicBezTo>
                    <a:pt x="12934" y="16105"/>
                    <a:pt x="12846" y="16120"/>
                    <a:pt x="12758" y="16149"/>
                  </a:cubicBezTo>
                  <a:cubicBezTo>
                    <a:pt x="12597" y="16193"/>
                    <a:pt x="12435" y="16223"/>
                    <a:pt x="12274" y="16237"/>
                  </a:cubicBezTo>
                  <a:cubicBezTo>
                    <a:pt x="12083" y="16252"/>
                    <a:pt x="11907" y="16296"/>
                    <a:pt x="11730" y="16340"/>
                  </a:cubicBezTo>
                  <a:cubicBezTo>
                    <a:pt x="10938" y="16384"/>
                    <a:pt x="10130" y="16399"/>
                    <a:pt x="9323" y="16355"/>
                  </a:cubicBezTo>
                  <a:cubicBezTo>
                    <a:pt x="9147" y="16326"/>
                    <a:pt x="8956" y="16296"/>
                    <a:pt x="8780" y="16296"/>
                  </a:cubicBezTo>
                  <a:cubicBezTo>
                    <a:pt x="8574" y="16296"/>
                    <a:pt x="8368" y="16281"/>
                    <a:pt x="8163" y="16267"/>
                  </a:cubicBezTo>
                  <a:cubicBezTo>
                    <a:pt x="8104" y="16252"/>
                    <a:pt x="7855" y="16223"/>
                    <a:pt x="7605" y="16208"/>
                  </a:cubicBezTo>
                  <a:cubicBezTo>
                    <a:pt x="7356" y="16208"/>
                    <a:pt x="6959" y="16164"/>
                    <a:pt x="6695" y="16120"/>
                  </a:cubicBezTo>
                  <a:cubicBezTo>
                    <a:pt x="6431" y="16091"/>
                    <a:pt x="6064" y="16047"/>
                    <a:pt x="5858" y="16032"/>
                  </a:cubicBezTo>
                  <a:cubicBezTo>
                    <a:pt x="5653" y="16017"/>
                    <a:pt x="5462" y="15988"/>
                    <a:pt x="5256" y="15944"/>
                  </a:cubicBezTo>
                  <a:cubicBezTo>
                    <a:pt x="5153" y="15914"/>
                    <a:pt x="5036" y="15900"/>
                    <a:pt x="4933" y="15929"/>
                  </a:cubicBezTo>
                  <a:cubicBezTo>
                    <a:pt x="4874" y="15958"/>
                    <a:pt x="4860" y="15958"/>
                    <a:pt x="4874" y="15914"/>
                  </a:cubicBezTo>
                  <a:cubicBezTo>
                    <a:pt x="4874" y="15885"/>
                    <a:pt x="4816" y="15856"/>
                    <a:pt x="4713" y="15841"/>
                  </a:cubicBezTo>
                  <a:cubicBezTo>
                    <a:pt x="4625" y="15841"/>
                    <a:pt x="4537" y="15812"/>
                    <a:pt x="4463" y="15768"/>
                  </a:cubicBezTo>
                  <a:cubicBezTo>
                    <a:pt x="4419" y="15724"/>
                    <a:pt x="4346" y="15694"/>
                    <a:pt x="4287" y="15665"/>
                  </a:cubicBezTo>
                  <a:cubicBezTo>
                    <a:pt x="4199" y="15650"/>
                    <a:pt x="4111" y="15606"/>
                    <a:pt x="4023" y="15562"/>
                  </a:cubicBezTo>
                  <a:cubicBezTo>
                    <a:pt x="3979" y="15518"/>
                    <a:pt x="3905" y="15489"/>
                    <a:pt x="3832" y="15474"/>
                  </a:cubicBezTo>
                  <a:cubicBezTo>
                    <a:pt x="3773" y="15459"/>
                    <a:pt x="3700" y="15430"/>
                    <a:pt x="3656" y="15386"/>
                  </a:cubicBezTo>
                  <a:cubicBezTo>
                    <a:pt x="3583" y="15342"/>
                    <a:pt x="3494" y="15298"/>
                    <a:pt x="3465" y="15313"/>
                  </a:cubicBezTo>
                  <a:cubicBezTo>
                    <a:pt x="3421" y="15313"/>
                    <a:pt x="3392" y="15298"/>
                    <a:pt x="3362" y="15268"/>
                  </a:cubicBezTo>
                  <a:cubicBezTo>
                    <a:pt x="3304" y="15224"/>
                    <a:pt x="3289" y="15224"/>
                    <a:pt x="3201" y="15283"/>
                  </a:cubicBezTo>
                  <a:cubicBezTo>
                    <a:pt x="3069" y="15371"/>
                    <a:pt x="3025" y="15357"/>
                    <a:pt x="3083" y="15268"/>
                  </a:cubicBezTo>
                  <a:cubicBezTo>
                    <a:pt x="3127" y="15180"/>
                    <a:pt x="3069" y="15078"/>
                    <a:pt x="2966" y="15078"/>
                  </a:cubicBezTo>
                  <a:cubicBezTo>
                    <a:pt x="2937" y="15078"/>
                    <a:pt x="2892" y="15048"/>
                    <a:pt x="2892" y="15004"/>
                  </a:cubicBezTo>
                  <a:cubicBezTo>
                    <a:pt x="2848" y="14887"/>
                    <a:pt x="2731" y="14696"/>
                    <a:pt x="2731" y="14740"/>
                  </a:cubicBezTo>
                  <a:cubicBezTo>
                    <a:pt x="2731" y="14784"/>
                    <a:pt x="2702" y="14755"/>
                    <a:pt x="2687" y="14740"/>
                  </a:cubicBezTo>
                  <a:cubicBezTo>
                    <a:pt x="2658" y="14711"/>
                    <a:pt x="2643" y="14681"/>
                    <a:pt x="2687" y="14652"/>
                  </a:cubicBezTo>
                  <a:cubicBezTo>
                    <a:pt x="2716" y="14608"/>
                    <a:pt x="2716" y="14578"/>
                    <a:pt x="2687" y="14564"/>
                  </a:cubicBezTo>
                  <a:cubicBezTo>
                    <a:pt x="2614" y="14417"/>
                    <a:pt x="2555" y="14256"/>
                    <a:pt x="2511" y="14094"/>
                  </a:cubicBezTo>
                  <a:cubicBezTo>
                    <a:pt x="2393" y="13683"/>
                    <a:pt x="2379" y="13639"/>
                    <a:pt x="2291" y="13654"/>
                  </a:cubicBezTo>
                  <a:cubicBezTo>
                    <a:pt x="2217" y="13668"/>
                    <a:pt x="2202" y="13654"/>
                    <a:pt x="2188" y="13551"/>
                  </a:cubicBezTo>
                  <a:cubicBezTo>
                    <a:pt x="2188" y="13433"/>
                    <a:pt x="2202" y="13419"/>
                    <a:pt x="2247" y="13419"/>
                  </a:cubicBezTo>
                  <a:cubicBezTo>
                    <a:pt x="2379" y="13419"/>
                    <a:pt x="2305" y="13052"/>
                    <a:pt x="2158" y="12905"/>
                  </a:cubicBezTo>
                  <a:cubicBezTo>
                    <a:pt x="2070" y="12817"/>
                    <a:pt x="2070" y="12758"/>
                    <a:pt x="2144" y="12758"/>
                  </a:cubicBezTo>
                  <a:cubicBezTo>
                    <a:pt x="2173" y="12758"/>
                    <a:pt x="2173" y="12685"/>
                    <a:pt x="2173" y="12582"/>
                  </a:cubicBezTo>
                  <a:cubicBezTo>
                    <a:pt x="2158" y="12479"/>
                    <a:pt x="2129" y="12318"/>
                    <a:pt x="2114" y="12200"/>
                  </a:cubicBezTo>
                  <a:cubicBezTo>
                    <a:pt x="2100" y="12083"/>
                    <a:pt x="2070" y="11951"/>
                    <a:pt x="2026" y="11833"/>
                  </a:cubicBezTo>
                  <a:cubicBezTo>
                    <a:pt x="1997" y="11774"/>
                    <a:pt x="1982" y="11701"/>
                    <a:pt x="1982" y="11642"/>
                  </a:cubicBezTo>
                  <a:cubicBezTo>
                    <a:pt x="1997" y="11628"/>
                    <a:pt x="1982" y="11569"/>
                    <a:pt x="1968" y="11525"/>
                  </a:cubicBezTo>
                  <a:cubicBezTo>
                    <a:pt x="1821" y="11084"/>
                    <a:pt x="1718" y="10629"/>
                    <a:pt x="1674" y="10174"/>
                  </a:cubicBezTo>
                  <a:cubicBezTo>
                    <a:pt x="1659" y="10013"/>
                    <a:pt x="1615" y="9734"/>
                    <a:pt x="1586" y="9572"/>
                  </a:cubicBezTo>
                  <a:cubicBezTo>
                    <a:pt x="1483" y="9132"/>
                    <a:pt x="1424" y="8691"/>
                    <a:pt x="1424" y="8251"/>
                  </a:cubicBezTo>
                  <a:cubicBezTo>
                    <a:pt x="1410" y="7767"/>
                    <a:pt x="1380" y="7605"/>
                    <a:pt x="1351" y="7620"/>
                  </a:cubicBezTo>
                  <a:cubicBezTo>
                    <a:pt x="1307" y="7620"/>
                    <a:pt x="1263" y="7634"/>
                    <a:pt x="1234" y="7634"/>
                  </a:cubicBezTo>
                  <a:cubicBezTo>
                    <a:pt x="1204" y="7649"/>
                    <a:pt x="1175" y="7620"/>
                    <a:pt x="1160" y="7576"/>
                  </a:cubicBezTo>
                  <a:cubicBezTo>
                    <a:pt x="1160" y="7532"/>
                    <a:pt x="1160" y="7488"/>
                    <a:pt x="1234" y="7517"/>
                  </a:cubicBezTo>
                  <a:cubicBezTo>
                    <a:pt x="1278" y="7532"/>
                    <a:pt x="1336" y="7517"/>
                    <a:pt x="1380" y="7473"/>
                  </a:cubicBezTo>
                  <a:cubicBezTo>
                    <a:pt x="1468" y="7356"/>
                    <a:pt x="1380" y="6695"/>
                    <a:pt x="1278" y="6754"/>
                  </a:cubicBezTo>
                  <a:cubicBezTo>
                    <a:pt x="1263" y="6768"/>
                    <a:pt x="1278" y="6710"/>
                    <a:pt x="1307" y="6607"/>
                  </a:cubicBezTo>
                  <a:cubicBezTo>
                    <a:pt x="1380" y="6387"/>
                    <a:pt x="1395" y="6313"/>
                    <a:pt x="1380" y="5300"/>
                  </a:cubicBezTo>
                  <a:cubicBezTo>
                    <a:pt x="1366" y="4640"/>
                    <a:pt x="1380" y="4507"/>
                    <a:pt x="1439" y="4419"/>
                  </a:cubicBezTo>
                  <a:cubicBezTo>
                    <a:pt x="1483" y="4361"/>
                    <a:pt x="1498" y="4273"/>
                    <a:pt x="1483" y="4184"/>
                  </a:cubicBezTo>
                  <a:cubicBezTo>
                    <a:pt x="1468" y="4096"/>
                    <a:pt x="1483" y="4067"/>
                    <a:pt x="1542" y="4067"/>
                  </a:cubicBezTo>
                  <a:cubicBezTo>
                    <a:pt x="1586" y="4082"/>
                    <a:pt x="1630" y="4038"/>
                    <a:pt x="1659" y="3950"/>
                  </a:cubicBezTo>
                  <a:cubicBezTo>
                    <a:pt x="1689" y="3876"/>
                    <a:pt x="1718" y="3817"/>
                    <a:pt x="1777" y="3759"/>
                  </a:cubicBezTo>
                  <a:cubicBezTo>
                    <a:pt x="1821" y="3729"/>
                    <a:pt x="1835" y="3700"/>
                    <a:pt x="1806" y="3700"/>
                  </a:cubicBezTo>
                  <a:cubicBezTo>
                    <a:pt x="2012" y="3539"/>
                    <a:pt x="2247" y="3377"/>
                    <a:pt x="2481" y="3260"/>
                  </a:cubicBezTo>
                  <a:cubicBezTo>
                    <a:pt x="2599" y="3216"/>
                    <a:pt x="2716" y="3171"/>
                    <a:pt x="2834" y="3113"/>
                  </a:cubicBezTo>
                  <a:cubicBezTo>
                    <a:pt x="2981" y="3039"/>
                    <a:pt x="3127" y="2966"/>
                    <a:pt x="3289" y="2922"/>
                  </a:cubicBezTo>
                  <a:cubicBezTo>
                    <a:pt x="3362" y="2907"/>
                    <a:pt x="3421" y="2878"/>
                    <a:pt x="3480" y="2834"/>
                  </a:cubicBezTo>
                  <a:cubicBezTo>
                    <a:pt x="3509" y="2790"/>
                    <a:pt x="3568" y="2775"/>
                    <a:pt x="3627" y="2775"/>
                  </a:cubicBezTo>
                  <a:cubicBezTo>
                    <a:pt x="3715" y="2760"/>
                    <a:pt x="3803" y="2731"/>
                    <a:pt x="3891" y="2687"/>
                  </a:cubicBezTo>
                  <a:cubicBezTo>
                    <a:pt x="3994" y="2643"/>
                    <a:pt x="4096" y="2599"/>
                    <a:pt x="4214" y="2570"/>
                  </a:cubicBezTo>
                  <a:cubicBezTo>
                    <a:pt x="4302" y="2555"/>
                    <a:pt x="4331" y="2526"/>
                    <a:pt x="4317" y="2467"/>
                  </a:cubicBezTo>
                  <a:cubicBezTo>
                    <a:pt x="4302" y="2423"/>
                    <a:pt x="4317" y="2364"/>
                    <a:pt x="4361" y="2335"/>
                  </a:cubicBezTo>
                  <a:cubicBezTo>
                    <a:pt x="4405" y="2291"/>
                    <a:pt x="4419" y="2291"/>
                    <a:pt x="4419" y="2364"/>
                  </a:cubicBezTo>
                  <a:cubicBezTo>
                    <a:pt x="4419" y="2496"/>
                    <a:pt x="4566" y="2481"/>
                    <a:pt x="4830" y="2349"/>
                  </a:cubicBezTo>
                  <a:cubicBezTo>
                    <a:pt x="4889" y="2305"/>
                    <a:pt x="4963" y="2276"/>
                    <a:pt x="5051" y="2261"/>
                  </a:cubicBezTo>
                  <a:cubicBezTo>
                    <a:pt x="5109" y="2261"/>
                    <a:pt x="5183" y="2247"/>
                    <a:pt x="5227" y="2217"/>
                  </a:cubicBezTo>
                  <a:cubicBezTo>
                    <a:pt x="5344" y="2173"/>
                    <a:pt x="5476" y="2144"/>
                    <a:pt x="5594" y="2129"/>
                  </a:cubicBezTo>
                  <a:cubicBezTo>
                    <a:pt x="5726" y="2100"/>
                    <a:pt x="5843" y="2085"/>
                    <a:pt x="5961" y="2041"/>
                  </a:cubicBezTo>
                  <a:lnTo>
                    <a:pt x="6196" y="1938"/>
                  </a:lnTo>
                  <a:cubicBezTo>
                    <a:pt x="6254" y="1924"/>
                    <a:pt x="6313" y="1909"/>
                    <a:pt x="6372" y="1924"/>
                  </a:cubicBezTo>
                  <a:cubicBezTo>
                    <a:pt x="6416" y="1924"/>
                    <a:pt x="6445" y="1924"/>
                    <a:pt x="6431" y="1880"/>
                  </a:cubicBezTo>
                  <a:cubicBezTo>
                    <a:pt x="6357" y="1791"/>
                    <a:pt x="6445" y="1747"/>
                    <a:pt x="6548" y="1806"/>
                  </a:cubicBezTo>
                  <a:cubicBezTo>
                    <a:pt x="6651" y="1880"/>
                    <a:pt x="6666" y="1880"/>
                    <a:pt x="6710" y="1806"/>
                  </a:cubicBezTo>
                  <a:cubicBezTo>
                    <a:pt x="6754" y="1747"/>
                    <a:pt x="6783" y="1762"/>
                    <a:pt x="6827" y="1791"/>
                  </a:cubicBezTo>
                  <a:cubicBezTo>
                    <a:pt x="6886" y="1850"/>
                    <a:pt x="7121" y="1791"/>
                    <a:pt x="7194" y="1703"/>
                  </a:cubicBezTo>
                  <a:cubicBezTo>
                    <a:pt x="7238" y="1645"/>
                    <a:pt x="7253" y="1645"/>
                    <a:pt x="7282" y="1689"/>
                  </a:cubicBezTo>
                  <a:cubicBezTo>
                    <a:pt x="7297" y="1718"/>
                    <a:pt x="7326" y="1747"/>
                    <a:pt x="7356" y="1747"/>
                  </a:cubicBezTo>
                  <a:cubicBezTo>
                    <a:pt x="7385" y="1747"/>
                    <a:pt x="7414" y="1718"/>
                    <a:pt x="7429" y="1689"/>
                  </a:cubicBezTo>
                  <a:cubicBezTo>
                    <a:pt x="7458" y="1645"/>
                    <a:pt x="7473" y="1645"/>
                    <a:pt x="7502" y="1689"/>
                  </a:cubicBezTo>
                  <a:cubicBezTo>
                    <a:pt x="7561" y="1777"/>
                    <a:pt x="7693" y="1703"/>
                    <a:pt x="7737" y="1571"/>
                  </a:cubicBezTo>
                  <a:lnTo>
                    <a:pt x="7767" y="1454"/>
                  </a:lnTo>
                  <a:lnTo>
                    <a:pt x="7767" y="1586"/>
                  </a:lnTo>
                  <a:cubicBezTo>
                    <a:pt x="7767" y="1718"/>
                    <a:pt x="7869" y="1733"/>
                    <a:pt x="7987" y="1615"/>
                  </a:cubicBezTo>
                  <a:cubicBezTo>
                    <a:pt x="8046" y="1571"/>
                    <a:pt x="8046" y="1557"/>
                    <a:pt x="7972" y="1498"/>
                  </a:cubicBezTo>
                  <a:cubicBezTo>
                    <a:pt x="7899" y="1439"/>
                    <a:pt x="7899" y="1439"/>
                    <a:pt x="7957" y="1424"/>
                  </a:cubicBezTo>
                  <a:cubicBezTo>
                    <a:pt x="8016" y="1454"/>
                    <a:pt x="8075" y="1498"/>
                    <a:pt x="8119" y="1542"/>
                  </a:cubicBezTo>
                  <a:close/>
                  <a:moveTo>
                    <a:pt x="7385" y="1498"/>
                  </a:moveTo>
                  <a:cubicBezTo>
                    <a:pt x="7400" y="1527"/>
                    <a:pt x="7385" y="1542"/>
                    <a:pt x="7370" y="1542"/>
                  </a:cubicBezTo>
                  <a:cubicBezTo>
                    <a:pt x="7341" y="1542"/>
                    <a:pt x="7326" y="1527"/>
                    <a:pt x="7326" y="1498"/>
                  </a:cubicBezTo>
                  <a:cubicBezTo>
                    <a:pt x="7326" y="1469"/>
                    <a:pt x="7326" y="1454"/>
                    <a:pt x="7341" y="1454"/>
                  </a:cubicBezTo>
                  <a:cubicBezTo>
                    <a:pt x="7356" y="1454"/>
                    <a:pt x="7370" y="1483"/>
                    <a:pt x="7385" y="1498"/>
                  </a:cubicBezTo>
                  <a:close/>
                  <a:moveTo>
                    <a:pt x="6489" y="1542"/>
                  </a:moveTo>
                  <a:cubicBezTo>
                    <a:pt x="6504" y="1571"/>
                    <a:pt x="6489" y="1586"/>
                    <a:pt x="6460" y="1586"/>
                  </a:cubicBezTo>
                  <a:cubicBezTo>
                    <a:pt x="6416" y="1586"/>
                    <a:pt x="6387" y="1571"/>
                    <a:pt x="6387" y="1542"/>
                  </a:cubicBezTo>
                  <a:cubicBezTo>
                    <a:pt x="6387" y="1527"/>
                    <a:pt x="6401" y="1498"/>
                    <a:pt x="6416" y="1498"/>
                  </a:cubicBezTo>
                  <a:cubicBezTo>
                    <a:pt x="6445" y="1513"/>
                    <a:pt x="6475" y="1527"/>
                    <a:pt x="6489" y="1542"/>
                  </a:cubicBezTo>
                  <a:close/>
                  <a:moveTo>
                    <a:pt x="2819" y="1733"/>
                  </a:moveTo>
                  <a:cubicBezTo>
                    <a:pt x="2804" y="1762"/>
                    <a:pt x="2790" y="1777"/>
                    <a:pt x="2760" y="1777"/>
                  </a:cubicBezTo>
                  <a:cubicBezTo>
                    <a:pt x="2746" y="1777"/>
                    <a:pt x="2731" y="1747"/>
                    <a:pt x="2746" y="1733"/>
                  </a:cubicBezTo>
                  <a:cubicBezTo>
                    <a:pt x="2760" y="1703"/>
                    <a:pt x="2790" y="1689"/>
                    <a:pt x="2790" y="1689"/>
                  </a:cubicBezTo>
                  <a:cubicBezTo>
                    <a:pt x="2804" y="1689"/>
                    <a:pt x="2819" y="1703"/>
                    <a:pt x="2819" y="1733"/>
                  </a:cubicBezTo>
                  <a:close/>
                  <a:moveTo>
                    <a:pt x="2379" y="1982"/>
                  </a:moveTo>
                  <a:cubicBezTo>
                    <a:pt x="2349" y="2188"/>
                    <a:pt x="2291" y="2261"/>
                    <a:pt x="2261" y="2144"/>
                  </a:cubicBezTo>
                  <a:cubicBezTo>
                    <a:pt x="2232" y="2085"/>
                    <a:pt x="2188" y="2026"/>
                    <a:pt x="2114" y="1997"/>
                  </a:cubicBezTo>
                  <a:cubicBezTo>
                    <a:pt x="2056" y="1968"/>
                    <a:pt x="2012" y="1924"/>
                    <a:pt x="2012" y="1894"/>
                  </a:cubicBezTo>
                  <a:cubicBezTo>
                    <a:pt x="2012" y="1836"/>
                    <a:pt x="2085" y="1865"/>
                    <a:pt x="2129" y="1938"/>
                  </a:cubicBezTo>
                  <a:cubicBezTo>
                    <a:pt x="2173" y="1997"/>
                    <a:pt x="2188" y="1997"/>
                    <a:pt x="2261" y="1909"/>
                  </a:cubicBezTo>
                  <a:cubicBezTo>
                    <a:pt x="2379" y="1777"/>
                    <a:pt x="2423" y="1806"/>
                    <a:pt x="2379" y="1982"/>
                  </a:cubicBezTo>
                  <a:close/>
                  <a:moveTo>
                    <a:pt x="12978" y="1865"/>
                  </a:moveTo>
                  <a:cubicBezTo>
                    <a:pt x="12978" y="1894"/>
                    <a:pt x="12949" y="1894"/>
                    <a:pt x="12920" y="1880"/>
                  </a:cubicBezTo>
                  <a:cubicBezTo>
                    <a:pt x="12876" y="1865"/>
                    <a:pt x="12846" y="1850"/>
                    <a:pt x="12846" y="1836"/>
                  </a:cubicBezTo>
                  <a:cubicBezTo>
                    <a:pt x="12846" y="1836"/>
                    <a:pt x="12876" y="1821"/>
                    <a:pt x="12920" y="1821"/>
                  </a:cubicBezTo>
                  <a:cubicBezTo>
                    <a:pt x="12949" y="1821"/>
                    <a:pt x="12978" y="1836"/>
                    <a:pt x="12978" y="1865"/>
                  </a:cubicBezTo>
                  <a:close/>
                  <a:moveTo>
                    <a:pt x="4258" y="2114"/>
                  </a:moveTo>
                  <a:cubicBezTo>
                    <a:pt x="4228" y="2393"/>
                    <a:pt x="4155" y="2481"/>
                    <a:pt x="4155" y="2247"/>
                  </a:cubicBezTo>
                  <a:cubicBezTo>
                    <a:pt x="4155" y="2159"/>
                    <a:pt x="4170" y="2085"/>
                    <a:pt x="4199" y="2085"/>
                  </a:cubicBezTo>
                  <a:cubicBezTo>
                    <a:pt x="4214" y="2085"/>
                    <a:pt x="4243" y="2041"/>
                    <a:pt x="4243" y="1997"/>
                  </a:cubicBezTo>
                  <a:cubicBezTo>
                    <a:pt x="4243" y="1953"/>
                    <a:pt x="4258" y="1909"/>
                    <a:pt x="4273" y="1909"/>
                  </a:cubicBezTo>
                  <a:cubicBezTo>
                    <a:pt x="4273" y="1909"/>
                    <a:pt x="4287" y="1997"/>
                    <a:pt x="4258" y="2114"/>
                  </a:cubicBezTo>
                  <a:close/>
                  <a:moveTo>
                    <a:pt x="13022" y="2085"/>
                  </a:moveTo>
                  <a:cubicBezTo>
                    <a:pt x="13022" y="2114"/>
                    <a:pt x="13008" y="2129"/>
                    <a:pt x="12978" y="2129"/>
                  </a:cubicBezTo>
                  <a:cubicBezTo>
                    <a:pt x="12964" y="2129"/>
                    <a:pt x="12949" y="2114"/>
                    <a:pt x="12964" y="2085"/>
                  </a:cubicBezTo>
                  <a:cubicBezTo>
                    <a:pt x="12964" y="2070"/>
                    <a:pt x="12993" y="2056"/>
                    <a:pt x="13008" y="2041"/>
                  </a:cubicBezTo>
                  <a:cubicBezTo>
                    <a:pt x="13022" y="2041"/>
                    <a:pt x="13022" y="2056"/>
                    <a:pt x="13022" y="2085"/>
                  </a:cubicBezTo>
                  <a:close/>
                  <a:moveTo>
                    <a:pt x="1380" y="2393"/>
                  </a:moveTo>
                  <a:cubicBezTo>
                    <a:pt x="1380" y="2423"/>
                    <a:pt x="1366" y="2452"/>
                    <a:pt x="1336" y="2452"/>
                  </a:cubicBezTo>
                  <a:cubicBezTo>
                    <a:pt x="1322" y="2437"/>
                    <a:pt x="1292" y="2423"/>
                    <a:pt x="1292" y="2393"/>
                  </a:cubicBezTo>
                  <a:cubicBezTo>
                    <a:pt x="1292" y="2379"/>
                    <a:pt x="1322" y="2349"/>
                    <a:pt x="1336" y="2349"/>
                  </a:cubicBezTo>
                  <a:cubicBezTo>
                    <a:pt x="1366" y="2349"/>
                    <a:pt x="1380" y="2379"/>
                    <a:pt x="1380" y="2393"/>
                  </a:cubicBezTo>
                  <a:close/>
                  <a:moveTo>
                    <a:pt x="2364" y="2599"/>
                  </a:moveTo>
                  <a:cubicBezTo>
                    <a:pt x="2364" y="2658"/>
                    <a:pt x="2349" y="2672"/>
                    <a:pt x="2305" y="2628"/>
                  </a:cubicBezTo>
                  <a:cubicBezTo>
                    <a:pt x="2261" y="2599"/>
                    <a:pt x="2247" y="2570"/>
                    <a:pt x="2232" y="2540"/>
                  </a:cubicBezTo>
                  <a:cubicBezTo>
                    <a:pt x="2232" y="2526"/>
                    <a:pt x="2261" y="2496"/>
                    <a:pt x="2305" y="2496"/>
                  </a:cubicBezTo>
                  <a:cubicBezTo>
                    <a:pt x="2335" y="2496"/>
                    <a:pt x="2364" y="2540"/>
                    <a:pt x="2364" y="2584"/>
                  </a:cubicBezTo>
                  <a:close/>
                  <a:moveTo>
                    <a:pt x="14769" y="2643"/>
                  </a:moveTo>
                  <a:cubicBezTo>
                    <a:pt x="14755" y="2658"/>
                    <a:pt x="14725" y="2672"/>
                    <a:pt x="14696" y="2687"/>
                  </a:cubicBezTo>
                  <a:cubicBezTo>
                    <a:pt x="14667" y="2702"/>
                    <a:pt x="14637" y="2702"/>
                    <a:pt x="14652" y="2672"/>
                  </a:cubicBezTo>
                  <a:cubicBezTo>
                    <a:pt x="14667" y="2643"/>
                    <a:pt x="14769" y="2599"/>
                    <a:pt x="14769" y="2643"/>
                  </a:cubicBezTo>
                  <a:close/>
                  <a:moveTo>
                    <a:pt x="15386" y="3480"/>
                  </a:moveTo>
                  <a:cubicBezTo>
                    <a:pt x="15386" y="3509"/>
                    <a:pt x="15371" y="3509"/>
                    <a:pt x="15342" y="3494"/>
                  </a:cubicBezTo>
                  <a:cubicBezTo>
                    <a:pt x="15313" y="3465"/>
                    <a:pt x="15298" y="3406"/>
                    <a:pt x="15313" y="3362"/>
                  </a:cubicBezTo>
                  <a:cubicBezTo>
                    <a:pt x="15313" y="3274"/>
                    <a:pt x="15313" y="3274"/>
                    <a:pt x="15342" y="3362"/>
                  </a:cubicBezTo>
                  <a:cubicBezTo>
                    <a:pt x="15371" y="3406"/>
                    <a:pt x="15386" y="3436"/>
                    <a:pt x="15386" y="3480"/>
                  </a:cubicBezTo>
                  <a:close/>
                  <a:moveTo>
                    <a:pt x="852" y="3406"/>
                  </a:moveTo>
                  <a:cubicBezTo>
                    <a:pt x="822" y="3450"/>
                    <a:pt x="778" y="3465"/>
                    <a:pt x="764" y="3450"/>
                  </a:cubicBezTo>
                  <a:cubicBezTo>
                    <a:pt x="749" y="3436"/>
                    <a:pt x="764" y="3406"/>
                    <a:pt x="808" y="3377"/>
                  </a:cubicBezTo>
                  <a:cubicBezTo>
                    <a:pt x="896" y="3318"/>
                    <a:pt x="911" y="3318"/>
                    <a:pt x="852" y="3406"/>
                  </a:cubicBezTo>
                  <a:close/>
                  <a:moveTo>
                    <a:pt x="14711" y="3362"/>
                  </a:moveTo>
                  <a:cubicBezTo>
                    <a:pt x="14681" y="3377"/>
                    <a:pt x="14652" y="3377"/>
                    <a:pt x="14623" y="3362"/>
                  </a:cubicBezTo>
                  <a:cubicBezTo>
                    <a:pt x="14593" y="3348"/>
                    <a:pt x="14608" y="3333"/>
                    <a:pt x="14652" y="3333"/>
                  </a:cubicBezTo>
                  <a:cubicBezTo>
                    <a:pt x="14696" y="3333"/>
                    <a:pt x="14725" y="3348"/>
                    <a:pt x="14711" y="3362"/>
                  </a:cubicBezTo>
                  <a:close/>
                  <a:moveTo>
                    <a:pt x="15078" y="3509"/>
                  </a:moveTo>
                  <a:cubicBezTo>
                    <a:pt x="15078" y="3539"/>
                    <a:pt x="15063" y="3553"/>
                    <a:pt x="15063" y="3553"/>
                  </a:cubicBezTo>
                  <a:cubicBezTo>
                    <a:pt x="15048" y="3553"/>
                    <a:pt x="15019" y="3539"/>
                    <a:pt x="15004" y="3509"/>
                  </a:cubicBezTo>
                  <a:cubicBezTo>
                    <a:pt x="15004" y="3494"/>
                    <a:pt x="15004" y="3465"/>
                    <a:pt x="15034" y="3465"/>
                  </a:cubicBezTo>
                  <a:cubicBezTo>
                    <a:pt x="15048" y="3465"/>
                    <a:pt x="15078" y="3480"/>
                    <a:pt x="15078" y="3509"/>
                  </a:cubicBezTo>
                  <a:close/>
                  <a:moveTo>
                    <a:pt x="15342" y="3847"/>
                  </a:moveTo>
                  <a:cubicBezTo>
                    <a:pt x="15342" y="3935"/>
                    <a:pt x="15342" y="3935"/>
                    <a:pt x="15269" y="3861"/>
                  </a:cubicBezTo>
                  <a:cubicBezTo>
                    <a:pt x="15195" y="3803"/>
                    <a:pt x="15210" y="3773"/>
                    <a:pt x="15239" y="3744"/>
                  </a:cubicBezTo>
                  <a:cubicBezTo>
                    <a:pt x="15283" y="3671"/>
                    <a:pt x="15342" y="3729"/>
                    <a:pt x="15342" y="3832"/>
                  </a:cubicBezTo>
                  <a:close/>
                  <a:moveTo>
                    <a:pt x="1087" y="4126"/>
                  </a:moveTo>
                  <a:cubicBezTo>
                    <a:pt x="1043" y="4140"/>
                    <a:pt x="1013" y="4140"/>
                    <a:pt x="969" y="4126"/>
                  </a:cubicBezTo>
                  <a:cubicBezTo>
                    <a:pt x="940" y="4111"/>
                    <a:pt x="969" y="4096"/>
                    <a:pt x="1028" y="4096"/>
                  </a:cubicBezTo>
                  <a:cubicBezTo>
                    <a:pt x="1072" y="4096"/>
                    <a:pt x="1116" y="4111"/>
                    <a:pt x="1087" y="4126"/>
                  </a:cubicBezTo>
                  <a:close/>
                  <a:moveTo>
                    <a:pt x="1219" y="4229"/>
                  </a:moveTo>
                  <a:cubicBezTo>
                    <a:pt x="1234" y="4243"/>
                    <a:pt x="1219" y="4273"/>
                    <a:pt x="1204" y="4273"/>
                  </a:cubicBezTo>
                  <a:cubicBezTo>
                    <a:pt x="1190" y="4273"/>
                    <a:pt x="1160" y="4258"/>
                    <a:pt x="1160" y="4229"/>
                  </a:cubicBezTo>
                  <a:cubicBezTo>
                    <a:pt x="1160" y="4199"/>
                    <a:pt x="1160" y="4184"/>
                    <a:pt x="1175" y="4184"/>
                  </a:cubicBezTo>
                  <a:cubicBezTo>
                    <a:pt x="1190" y="4184"/>
                    <a:pt x="1219" y="4199"/>
                    <a:pt x="1234" y="4229"/>
                  </a:cubicBezTo>
                  <a:close/>
                  <a:moveTo>
                    <a:pt x="15357" y="4992"/>
                  </a:moveTo>
                  <a:cubicBezTo>
                    <a:pt x="15357" y="5065"/>
                    <a:pt x="15342" y="5080"/>
                    <a:pt x="15298" y="5051"/>
                  </a:cubicBezTo>
                  <a:cubicBezTo>
                    <a:pt x="15283" y="5021"/>
                    <a:pt x="15269" y="4977"/>
                    <a:pt x="15283" y="4948"/>
                  </a:cubicBezTo>
                  <a:cubicBezTo>
                    <a:pt x="15327" y="4874"/>
                    <a:pt x="15342" y="4889"/>
                    <a:pt x="15342" y="4992"/>
                  </a:cubicBezTo>
                  <a:close/>
                  <a:moveTo>
                    <a:pt x="15107" y="5829"/>
                  </a:moveTo>
                  <a:cubicBezTo>
                    <a:pt x="15151" y="5843"/>
                    <a:pt x="15166" y="5902"/>
                    <a:pt x="15151" y="5976"/>
                  </a:cubicBezTo>
                  <a:cubicBezTo>
                    <a:pt x="15122" y="6049"/>
                    <a:pt x="15107" y="6093"/>
                    <a:pt x="15034" y="6049"/>
                  </a:cubicBezTo>
                  <a:cubicBezTo>
                    <a:pt x="14960" y="6005"/>
                    <a:pt x="14946" y="6020"/>
                    <a:pt x="14946" y="6049"/>
                  </a:cubicBezTo>
                  <a:cubicBezTo>
                    <a:pt x="14946" y="6078"/>
                    <a:pt x="14916" y="6049"/>
                    <a:pt x="14902" y="6005"/>
                  </a:cubicBezTo>
                  <a:cubicBezTo>
                    <a:pt x="14813" y="5858"/>
                    <a:pt x="14975" y="5741"/>
                    <a:pt x="15107" y="5829"/>
                  </a:cubicBezTo>
                  <a:close/>
                  <a:moveTo>
                    <a:pt x="16003" y="6284"/>
                  </a:moveTo>
                  <a:cubicBezTo>
                    <a:pt x="15988" y="6328"/>
                    <a:pt x="15973" y="6313"/>
                    <a:pt x="15973" y="6254"/>
                  </a:cubicBezTo>
                  <a:cubicBezTo>
                    <a:pt x="15973" y="6210"/>
                    <a:pt x="15973" y="6181"/>
                    <a:pt x="16003" y="6196"/>
                  </a:cubicBezTo>
                  <a:cubicBezTo>
                    <a:pt x="16017" y="6225"/>
                    <a:pt x="16017" y="6254"/>
                    <a:pt x="16003" y="6284"/>
                  </a:cubicBezTo>
                  <a:close/>
                  <a:moveTo>
                    <a:pt x="16149" y="6460"/>
                  </a:moveTo>
                  <a:cubicBezTo>
                    <a:pt x="16149" y="6475"/>
                    <a:pt x="16135" y="6504"/>
                    <a:pt x="16105" y="6504"/>
                  </a:cubicBezTo>
                  <a:cubicBezTo>
                    <a:pt x="16076" y="6504"/>
                    <a:pt x="16061" y="6475"/>
                    <a:pt x="16061" y="6460"/>
                  </a:cubicBezTo>
                  <a:cubicBezTo>
                    <a:pt x="16061" y="6431"/>
                    <a:pt x="16076" y="6416"/>
                    <a:pt x="16105" y="6416"/>
                  </a:cubicBezTo>
                  <a:cubicBezTo>
                    <a:pt x="16135" y="6401"/>
                    <a:pt x="16149" y="6431"/>
                    <a:pt x="16149" y="6460"/>
                  </a:cubicBezTo>
                  <a:close/>
                  <a:moveTo>
                    <a:pt x="15621" y="6666"/>
                  </a:moveTo>
                  <a:cubicBezTo>
                    <a:pt x="15621" y="6754"/>
                    <a:pt x="15606" y="6768"/>
                    <a:pt x="15562" y="6739"/>
                  </a:cubicBezTo>
                  <a:cubicBezTo>
                    <a:pt x="15518" y="6695"/>
                    <a:pt x="15459" y="6680"/>
                    <a:pt x="15415" y="6666"/>
                  </a:cubicBezTo>
                  <a:cubicBezTo>
                    <a:pt x="15327" y="6651"/>
                    <a:pt x="15327" y="6651"/>
                    <a:pt x="15430" y="6592"/>
                  </a:cubicBezTo>
                  <a:cubicBezTo>
                    <a:pt x="15606" y="6533"/>
                    <a:pt x="15621" y="6533"/>
                    <a:pt x="15621" y="6666"/>
                  </a:cubicBezTo>
                  <a:close/>
                  <a:moveTo>
                    <a:pt x="1116" y="7253"/>
                  </a:moveTo>
                  <a:cubicBezTo>
                    <a:pt x="1116" y="7282"/>
                    <a:pt x="1087" y="7297"/>
                    <a:pt x="1043" y="7297"/>
                  </a:cubicBezTo>
                  <a:cubicBezTo>
                    <a:pt x="1013" y="7297"/>
                    <a:pt x="999" y="7282"/>
                    <a:pt x="1013" y="7253"/>
                  </a:cubicBezTo>
                  <a:cubicBezTo>
                    <a:pt x="1013" y="7238"/>
                    <a:pt x="1043" y="7209"/>
                    <a:pt x="1072" y="7209"/>
                  </a:cubicBezTo>
                  <a:cubicBezTo>
                    <a:pt x="1101" y="7209"/>
                    <a:pt x="1116" y="7238"/>
                    <a:pt x="1116" y="7253"/>
                  </a:cubicBezTo>
                  <a:close/>
                  <a:moveTo>
                    <a:pt x="16311" y="7400"/>
                  </a:moveTo>
                  <a:cubicBezTo>
                    <a:pt x="16311" y="7444"/>
                    <a:pt x="16296" y="7488"/>
                    <a:pt x="16252" y="7517"/>
                  </a:cubicBezTo>
                  <a:cubicBezTo>
                    <a:pt x="16208" y="7532"/>
                    <a:pt x="16193" y="7488"/>
                    <a:pt x="16193" y="7400"/>
                  </a:cubicBezTo>
                  <a:cubicBezTo>
                    <a:pt x="16193" y="7297"/>
                    <a:pt x="16208" y="7253"/>
                    <a:pt x="16252" y="7267"/>
                  </a:cubicBezTo>
                  <a:cubicBezTo>
                    <a:pt x="16296" y="7297"/>
                    <a:pt x="16311" y="7341"/>
                    <a:pt x="16311" y="7400"/>
                  </a:cubicBezTo>
                  <a:close/>
                  <a:moveTo>
                    <a:pt x="15474" y="7987"/>
                  </a:moveTo>
                  <a:cubicBezTo>
                    <a:pt x="15459" y="8016"/>
                    <a:pt x="15445" y="8001"/>
                    <a:pt x="15445" y="7957"/>
                  </a:cubicBezTo>
                  <a:cubicBezTo>
                    <a:pt x="15445" y="7899"/>
                    <a:pt x="15459" y="7884"/>
                    <a:pt x="15459" y="7899"/>
                  </a:cubicBezTo>
                  <a:cubicBezTo>
                    <a:pt x="15474" y="7928"/>
                    <a:pt x="15489" y="7957"/>
                    <a:pt x="15474" y="7987"/>
                  </a:cubicBezTo>
                  <a:close/>
                  <a:moveTo>
                    <a:pt x="16384" y="8486"/>
                  </a:moveTo>
                  <a:cubicBezTo>
                    <a:pt x="16370" y="8515"/>
                    <a:pt x="16355" y="8559"/>
                    <a:pt x="16340" y="8559"/>
                  </a:cubicBezTo>
                  <a:cubicBezTo>
                    <a:pt x="16326" y="8559"/>
                    <a:pt x="16326" y="8515"/>
                    <a:pt x="16326" y="8486"/>
                  </a:cubicBezTo>
                  <a:cubicBezTo>
                    <a:pt x="16326" y="8457"/>
                    <a:pt x="16340" y="8413"/>
                    <a:pt x="16370" y="8413"/>
                  </a:cubicBezTo>
                  <a:cubicBezTo>
                    <a:pt x="16399" y="8413"/>
                    <a:pt x="16399" y="8457"/>
                    <a:pt x="16399" y="8486"/>
                  </a:cubicBezTo>
                  <a:close/>
                  <a:moveTo>
                    <a:pt x="705" y="8603"/>
                  </a:moveTo>
                  <a:cubicBezTo>
                    <a:pt x="705" y="8618"/>
                    <a:pt x="690" y="8647"/>
                    <a:pt x="661" y="8647"/>
                  </a:cubicBezTo>
                  <a:cubicBezTo>
                    <a:pt x="632" y="8647"/>
                    <a:pt x="632" y="8618"/>
                    <a:pt x="646" y="8603"/>
                  </a:cubicBezTo>
                  <a:cubicBezTo>
                    <a:pt x="661" y="8574"/>
                    <a:pt x="676" y="8559"/>
                    <a:pt x="690" y="8559"/>
                  </a:cubicBezTo>
                  <a:cubicBezTo>
                    <a:pt x="705" y="8559"/>
                    <a:pt x="720" y="8574"/>
                    <a:pt x="720" y="8589"/>
                  </a:cubicBezTo>
                  <a:close/>
                  <a:moveTo>
                    <a:pt x="15518" y="8677"/>
                  </a:moveTo>
                  <a:cubicBezTo>
                    <a:pt x="15518" y="8706"/>
                    <a:pt x="15503" y="8736"/>
                    <a:pt x="15474" y="8750"/>
                  </a:cubicBezTo>
                  <a:cubicBezTo>
                    <a:pt x="15459" y="8765"/>
                    <a:pt x="15445" y="8824"/>
                    <a:pt x="15459" y="8868"/>
                  </a:cubicBezTo>
                  <a:cubicBezTo>
                    <a:pt x="15489" y="8970"/>
                    <a:pt x="15459" y="8970"/>
                    <a:pt x="15357" y="8868"/>
                  </a:cubicBezTo>
                  <a:cubicBezTo>
                    <a:pt x="15239" y="8765"/>
                    <a:pt x="15269" y="8794"/>
                    <a:pt x="15357" y="8721"/>
                  </a:cubicBezTo>
                  <a:cubicBezTo>
                    <a:pt x="15445" y="8647"/>
                    <a:pt x="15533" y="8618"/>
                    <a:pt x="15533" y="8677"/>
                  </a:cubicBezTo>
                  <a:close/>
                  <a:moveTo>
                    <a:pt x="1175" y="8868"/>
                  </a:moveTo>
                  <a:cubicBezTo>
                    <a:pt x="1190" y="8897"/>
                    <a:pt x="1175" y="8912"/>
                    <a:pt x="1131" y="8912"/>
                  </a:cubicBezTo>
                  <a:cubicBezTo>
                    <a:pt x="1101" y="8912"/>
                    <a:pt x="1057" y="8897"/>
                    <a:pt x="1057" y="8868"/>
                  </a:cubicBezTo>
                  <a:cubicBezTo>
                    <a:pt x="1057" y="8838"/>
                    <a:pt x="1087" y="8824"/>
                    <a:pt x="1101" y="8824"/>
                  </a:cubicBezTo>
                  <a:cubicBezTo>
                    <a:pt x="1131" y="8824"/>
                    <a:pt x="1175" y="8838"/>
                    <a:pt x="1190" y="8868"/>
                  </a:cubicBezTo>
                  <a:close/>
                  <a:moveTo>
                    <a:pt x="867" y="9132"/>
                  </a:moveTo>
                  <a:cubicBezTo>
                    <a:pt x="852" y="9161"/>
                    <a:pt x="822" y="9176"/>
                    <a:pt x="793" y="9176"/>
                  </a:cubicBezTo>
                  <a:cubicBezTo>
                    <a:pt x="764" y="9176"/>
                    <a:pt x="749" y="9161"/>
                    <a:pt x="749" y="9132"/>
                  </a:cubicBezTo>
                  <a:cubicBezTo>
                    <a:pt x="749" y="9103"/>
                    <a:pt x="778" y="9088"/>
                    <a:pt x="822" y="9088"/>
                  </a:cubicBezTo>
                  <a:cubicBezTo>
                    <a:pt x="867" y="9088"/>
                    <a:pt x="881" y="9103"/>
                    <a:pt x="867" y="9147"/>
                  </a:cubicBezTo>
                  <a:close/>
                  <a:moveTo>
                    <a:pt x="15401" y="9631"/>
                  </a:moveTo>
                  <a:cubicBezTo>
                    <a:pt x="15327" y="9704"/>
                    <a:pt x="15166" y="9719"/>
                    <a:pt x="15166" y="9646"/>
                  </a:cubicBezTo>
                  <a:cubicBezTo>
                    <a:pt x="15166" y="9602"/>
                    <a:pt x="15210" y="9587"/>
                    <a:pt x="15313" y="9587"/>
                  </a:cubicBezTo>
                  <a:cubicBezTo>
                    <a:pt x="15401" y="9587"/>
                    <a:pt x="15445" y="9587"/>
                    <a:pt x="15415" y="9631"/>
                  </a:cubicBezTo>
                  <a:close/>
                  <a:moveTo>
                    <a:pt x="15959" y="10350"/>
                  </a:moveTo>
                  <a:cubicBezTo>
                    <a:pt x="15959" y="10424"/>
                    <a:pt x="15959" y="10424"/>
                    <a:pt x="15915" y="10380"/>
                  </a:cubicBezTo>
                  <a:cubicBezTo>
                    <a:pt x="15885" y="10365"/>
                    <a:pt x="15841" y="10350"/>
                    <a:pt x="15812" y="10380"/>
                  </a:cubicBezTo>
                  <a:cubicBezTo>
                    <a:pt x="15797" y="10394"/>
                    <a:pt x="15797" y="10365"/>
                    <a:pt x="15841" y="10306"/>
                  </a:cubicBezTo>
                  <a:cubicBezTo>
                    <a:pt x="15915" y="10189"/>
                    <a:pt x="15973" y="10218"/>
                    <a:pt x="15973" y="10350"/>
                  </a:cubicBezTo>
                  <a:close/>
                  <a:moveTo>
                    <a:pt x="16282" y="10439"/>
                  </a:moveTo>
                  <a:cubicBezTo>
                    <a:pt x="16223" y="10497"/>
                    <a:pt x="16164" y="10453"/>
                    <a:pt x="16208" y="10380"/>
                  </a:cubicBezTo>
                  <a:cubicBezTo>
                    <a:pt x="16223" y="10365"/>
                    <a:pt x="16267" y="10350"/>
                    <a:pt x="16282" y="10365"/>
                  </a:cubicBezTo>
                  <a:cubicBezTo>
                    <a:pt x="16326" y="10380"/>
                    <a:pt x="16326" y="10409"/>
                    <a:pt x="16296" y="10439"/>
                  </a:cubicBezTo>
                  <a:close/>
                  <a:moveTo>
                    <a:pt x="16193" y="10747"/>
                  </a:moveTo>
                  <a:cubicBezTo>
                    <a:pt x="16193" y="10761"/>
                    <a:pt x="16179" y="10791"/>
                    <a:pt x="16164" y="10791"/>
                  </a:cubicBezTo>
                  <a:cubicBezTo>
                    <a:pt x="16164" y="10791"/>
                    <a:pt x="16135" y="10761"/>
                    <a:pt x="16120" y="10747"/>
                  </a:cubicBezTo>
                  <a:cubicBezTo>
                    <a:pt x="16105" y="10717"/>
                    <a:pt x="16120" y="10688"/>
                    <a:pt x="16135" y="10688"/>
                  </a:cubicBezTo>
                  <a:cubicBezTo>
                    <a:pt x="16164" y="10688"/>
                    <a:pt x="16193" y="10703"/>
                    <a:pt x="16193" y="10732"/>
                  </a:cubicBezTo>
                  <a:close/>
                  <a:moveTo>
                    <a:pt x="15224" y="11011"/>
                  </a:moveTo>
                  <a:cubicBezTo>
                    <a:pt x="15239" y="11026"/>
                    <a:pt x="15224" y="11055"/>
                    <a:pt x="15210" y="11055"/>
                  </a:cubicBezTo>
                  <a:cubicBezTo>
                    <a:pt x="15180" y="11055"/>
                    <a:pt x="15166" y="11026"/>
                    <a:pt x="15166" y="11011"/>
                  </a:cubicBezTo>
                  <a:cubicBezTo>
                    <a:pt x="15166" y="10982"/>
                    <a:pt x="15166" y="10967"/>
                    <a:pt x="15180" y="10967"/>
                  </a:cubicBezTo>
                  <a:cubicBezTo>
                    <a:pt x="15195" y="10967"/>
                    <a:pt x="15224" y="10982"/>
                    <a:pt x="15239" y="11011"/>
                  </a:cubicBezTo>
                  <a:close/>
                  <a:moveTo>
                    <a:pt x="1835" y="11496"/>
                  </a:moveTo>
                  <a:cubicBezTo>
                    <a:pt x="1835" y="11525"/>
                    <a:pt x="1806" y="11540"/>
                    <a:pt x="1791" y="11540"/>
                  </a:cubicBezTo>
                  <a:cubicBezTo>
                    <a:pt x="1762" y="11540"/>
                    <a:pt x="1747" y="11525"/>
                    <a:pt x="1747" y="11496"/>
                  </a:cubicBezTo>
                  <a:cubicBezTo>
                    <a:pt x="1747" y="11481"/>
                    <a:pt x="1762" y="11451"/>
                    <a:pt x="1791" y="11451"/>
                  </a:cubicBezTo>
                  <a:cubicBezTo>
                    <a:pt x="1806" y="11451"/>
                    <a:pt x="1835" y="11466"/>
                    <a:pt x="1835" y="11496"/>
                  </a:cubicBezTo>
                  <a:close/>
                  <a:moveTo>
                    <a:pt x="15415" y="11657"/>
                  </a:moveTo>
                  <a:cubicBezTo>
                    <a:pt x="15401" y="11686"/>
                    <a:pt x="15371" y="11716"/>
                    <a:pt x="15342" y="11701"/>
                  </a:cubicBezTo>
                  <a:cubicBezTo>
                    <a:pt x="15327" y="11672"/>
                    <a:pt x="15327" y="11642"/>
                    <a:pt x="15327" y="11613"/>
                  </a:cubicBezTo>
                  <a:cubicBezTo>
                    <a:pt x="15357" y="11569"/>
                    <a:pt x="15371" y="11554"/>
                    <a:pt x="15401" y="11569"/>
                  </a:cubicBezTo>
                  <a:cubicBezTo>
                    <a:pt x="15415" y="11584"/>
                    <a:pt x="15430" y="11628"/>
                    <a:pt x="15415" y="11657"/>
                  </a:cubicBezTo>
                  <a:close/>
                  <a:moveTo>
                    <a:pt x="15709" y="11921"/>
                  </a:moveTo>
                  <a:cubicBezTo>
                    <a:pt x="15709" y="11965"/>
                    <a:pt x="15621" y="11980"/>
                    <a:pt x="15592" y="11951"/>
                  </a:cubicBezTo>
                  <a:cubicBezTo>
                    <a:pt x="15577" y="11907"/>
                    <a:pt x="15592" y="11907"/>
                    <a:pt x="15636" y="11907"/>
                  </a:cubicBezTo>
                  <a:cubicBezTo>
                    <a:pt x="15680" y="11907"/>
                    <a:pt x="15709" y="11907"/>
                    <a:pt x="15709" y="11921"/>
                  </a:cubicBezTo>
                  <a:close/>
                  <a:moveTo>
                    <a:pt x="15782" y="12288"/>
                  </a:moveTo>
                  <a:cubicBezTo>
                    <a:pt x="15782" y="12347"/>
                    <a:pt x="15782" y="12347"/>
                    <a:pt x="15768" y="12303"/>
                  </a:cubicBezTo>
                  <a:cubicBezTo>
                    <a:pt x="15753" y="12259"/>
                    <a:pt x="15709" y="12215"/>
                    <a:pt x="15680" y="12200"/>
                  </a:cubicBezTo>
                  <a:cubicBezTo>
                    <a:pt x="15621" y="12186"/>
                    <a:pt x="15621" y="12186"/>
                    <a:pt x="15680" y="12186"/>
                  </a:cubicBezTo>
                  <a:cubicBezTo>
                    <a:pt x="15738" y="12186"/>
                    <a:pt x="15768" y="12230"/>
                    <a:pt x="15782" y="12274"/>
                  </a:cubicBezTo>
                  <a:close/>
                  <a:moveTo>
                    <a:pt x="1835" y="12347"/>
                  </a:moveTo>
                  <a:cubicBezTo>
                    <a:pt x="1791" y="12435"/>
                    <a:pt x="1703" y="12479"/>
                    <a:pt x="1703" y="12406"/>
                  </a:cubicBezTo>
                  <a:cubicBezTo>
                    <a:pt x="1718" y="12332"/>
                    <a:pt x="1777" y="12288"/>
                    <a:pt x="1850" y="12259"/>
                  </a:cubicBezTo>
                  <a:cubicBezTo>
                    <a:pt x="1865" y="12259"/>
                    <a:pt x="1850" y="12303"/>
                    <a:pt x="1835" y="12347"/>
                  </a:cubicBezTo>
                  <a:close/>
                  <a:moveTo>
                    <a:pt x="15313" y="12553"/>
                  </a:moveTo>
                  <a:cubicBezTo>
                    <a:pt x="15283" y="12567"/>
                    <a:pt x="15239" y="12597"/>
                    <a:pt x="15210" y="12641"/>
                  </a:cubicBezTo>
                  <a:cubicBezTo>
                    <a:pt x="15195" y="12670"/>
                    <a:pt x="15180" y="12655"/>
                    <a:pt x="15180" y="12611"/>
                  </a:cubicBezTo>
                  <a:cubicBezTo>
                    <a:pt x="15180" y="12553"/>
                    <a:pt x="15195" y="12523"/>
                    <a:pt x="15224" y="12523"/>
                  </a:cubicBezTo>
                  <a:cubicBezTo>
                    <a:pt x="15254" y="12523"/>
                    <a:pt x="15254" y="12508"/>
                    <a:pt x="15239" y="12479"/>
                  </a:cubicBezTo>
                  <a:cubicBezTo>
                    <a:pt x="15195" y="12391"/>
                    <a:pt x="15269" y="12347"/>
                    <a:pt x="15327" y="12420"/>
                  </a:cubicBezTo>
                  <a:cubicBezTo>
                    <a:pt x="15386" y="12508"/>
                    <a:pt x="15371" y="12508"/>
                    <a:pt x="15313" y="12538"/>
                  </a:cubicBezTo>
                  <a:close/>
                  <a:moveTo>
                    <a:pt x="2056" y="12641"/>
                  </a:moveTo>
                  <a:cubicBezTo>
                    <a:pt x="2056" y="12655"/>
                    <a:pt x="2012" y="12641"/>
                    <a:pt x="1968" y="12626"/>
                  </a:cubicBezTo>
                  <a:cubicBezTo>
                    <a:pt x="1924" y="12597"/>
                    <a:pt x="1894" y="12553"/>
                    <a:pt x="1909" y="12523"/>
                  </a:cubicBezTo>
                  <a:cubicBezTo>
                    <a:pt x="1909" y="12494"/>
                    <a:pt x="2056" y="12567"/>
                    <a:pt x="2056" y="12626"/>
                  </a:cubicBezTo>
                  <a:close/>
                  <a:moveTo>
                    <a:pt x="16193" y="12670"/>
                  </a:moveTo>
                  <a:cubicBezTo>
                    <a:pt x="16179" y="12714"/>
                    <a:pt x="16164" y="12699"/>
                    <a:pt x="16164" y="12641"/>
                  </a:cubicBezTo>
                  <a:cubicBezTo>
                    <a:pt x="16164" y="12597"/>
                    <a:pt x="16179" y="12567"/>
                    <a:pt x="16179" y="12597"/>
                  </a:cubicBezTo>
                  <a:cubicBezTo>
                    <a:pt x="16193" y="12611"/>
                    <a:pt x="16193" y="12641"/>
                    <a:pt x="16179" y="12670"/>
                  </a:cubicBezTo>
                  <a:close/>
                  <a:moveTo>
                    <a:pt x="15577" y="12714"/>
                  </a:moveTo>
                  <a:cubicBezTo>
                    <a:pt x="15533" y="12758"/>
                    <a:pt x="15503" y="12773"/>
                    <a:pt x="15489" y="12743"/>
                  </a:cubicBezTo>
                  <a:cubicBezTo>
                    <a:pt x="15489" y="12729"/>
                    <a:pt x="15503" y="12685"/>
                    <a:pt x="15533" y="12655"/>
                  </a:cubicBezTo>
                  <a:cubicBezTo>
                    <a:pt x="15621" y="12597"/>
                    <a:pt x="15621" y="12611"/>
                    <a:pt x="15562" y="12699"/>
                  </a:cubicBezTo>
                  <a:close/>
                  <a:moveTo>
                    <a:pt x="15430" y="13448"/>
                  </a:moveTo>
                  <a:cubicBezTo>
                    <a:pt x="15474" y="13566"/>
                    <a:pt x="15430" y="13595"/>
                    <a:pt x="15371" y="13492"/>
                  </a:cubicBezTo>
                  <a:cubicBezTo>
                    <a:pt x="15342" y="13433"/>
                    <a:pt x="15342" y="13375"/>
                    <a:pt x="15371" y="13375"/>
                  </a:cubicBezTo>
                  <a:cubicBezTo>
                    <a:pt x="15401" y="13375"/>
                    <a:pt x="15401" y="13404"/>
                    <a:pt x="15415" y="13433"/>
                  </a:cubicBezTo>
                  <a:close/>
                  <a:moveTo>
                    <a:pt x="15665" y="13463"/>
                  </a:moveTo>
                  <a:cubicBezTo>
                    <a:pt x="15665" y="13492"/>
                    <a:pt x="15636" y="13492"/>
                    <a:pt x="15606" y="13477"/>
                  </a:cubicBezTo>
                  <a:cubicBezTo>
                    <a:pt x="15562" y="13477"/>
                    <a:pt x="15533" y="13448"/>
                    <a:pt x="15533" y="13433"/>
                  </a:cubicBezTo>
                  <a:cubicBezTo>
                    <a:pt x="15533" y="13433"/>
                    <a:pt x="15562" y="13419"/>
                    <a:pt x="15606" y="13419"/>
                  </a:cubicBezTo>
                  <a:cubicBezTo>
                    <a:pt x="15636" y="13419"/>
                    <a:pt x="15665" y="13433"/>
                    <a:pt x="15665" y="13463"/>
                  </a:cubicBezTo>
                  <a:close/>
                  <a:moveTo>
                    <a:pt x="15298" y="13727"/>
                  </a:moveTo>
                  <a:cubicBezTo>
                    <a:pt x="15298" y="13756"/>
                    <a:pt x="15269" y="13786"/>
                    <a:pt x="15224" y="13800"/>
                  </a:cubicBezTo>
                  <a:cubicBezTo>
                    <a:pt x="15180" y="13815"/>
                    <a:pt x="15166" y="13815"/>
                    <a:pt x="15210" y="13756"/>
                  </a:cubicBezTo>
                  <a:cubicBezTo>
                    <a:pt x="15254" y="13698"/>
                    <a:pt x="15298" y="13668"/>
                    <a:pt x="15298" y="13727"/>
                  </a:cubicBezTo>
                  <a:close/>
                  <a:moveTo>
                    <a:pt x="2202" y="13918"/>
                  </a:moveTo>
                  <a:cubicBezTo>
                    <a:pt x="2247" y="13991"/>
                    <a:pt x="2173" y="14050"/>
                    <a:pt x="2114" y="13991"/>
                  </a:cubicBezTo>
                  <a:cubicBezTo>
                    <a:pt x="2070" y="13977"/>
                    <a:pt x="2056" y="13933"/>
                    <a:pt x="2070" y="13903"/>
                  </a:cubicBezTo>
                  <a:cubicBezTo>
                    <a:pt x="2100" y="13844"/>
                    <a:pt x="2188" y="13844"/>
                    <a:pt x="2217" y="13918"/>
                  </a:cubicBezTo>
                  <a:close/>
                  <a:moveTo>
                    <a:pt x="1689" y="14211"/>
                  </a:moveTo>
                  <a:cubicBezTo>
                    <a:pt x="1689" y="14211"/>
                    <a:pt x="1659" y="14226"/>
                    <a:pt x="1615" y="14226"/>
                  </a:cubicBezTo>
                  <a:cubicBezTo>
                    <a:pt x="1586" y="14226"/>
                    <a:pt x="1557" y="14211"/>
                    <a:pt x="1557" y="14182"/>
                  </a:cubicBezTo>
                  <a:cubicBezTo>
                    <a:pt x="1557" y="14153"/>
                    <a:pt x="1586" y="14153"/>
                    <a:pt x="1615" y="14167"/>
                  </a:cubicBezTo>
                  <a:cubicBezTo>
                    <a:pt x="1659" y="14182"/>
                    <a:pt x="1703" y="14197"/>
                    <a:pt x="1703" y="14197"/>
                  </a:cubicBezTo>
                  <a:close/>
                  <a:moveTo>
                    <a:pt x="2525" y="14476"/>
                  </a:moveTo>
                  <a:cubicBezTo>
                    <a:pt x="2496" y="14505"/>
                    <a:pt x="2452" y="14534"/>
                    <a:pt x="2393" y="14534"/>
                  </a:cubicBezTo>
                  <a:lnTo>
                    <a:pt x="2305" y="14534"/>
                  </a:lnTo>
                  <a:lnTo>
                    <a:pt x="2408" y="14417"/>
                  </a:lnTo>
                  <a:cubicBezTo>
                    <a:pt x="2525" y="14314"/>
                    <a:pt x="2584" y="14329"/>
                    <a:pt x="2525" y="14461"/>
                  </a:cubicBezTo>
                  <a:close/>
                  <a:moveTo>
                    <a:pt x="1601" y="14505"/>
                  </a:moveTo>
                  <a:cubicBezTo>
                    <a:pt x="1601" y="14534"/>
                    <a:pt x="1601" y="14534"/>
                    <a:pt x="1571" y="14505"/>
                  </a:cubicBezTo>
                  <a:cubicBezTo>
                    <a:pt x="1557" y="14461"/>
                    <a:pt x="1527" y="14446"/>
                    <a:pt x="1483" y="14446"/>
                  </a:cubicBezTo>
                  <a:cubicBezTo>
                    <a:pt x="1454" y="14446"/>
                    <a:pt x="1439" y="14432"/>
                    <a:pt x="1454" y="14402"/>
                  </a:cubicBezTo>
                  <a:cubicBezTo>
                    <a:pt x="1483" y="14344"/>
                    <a:pt x="1615" y="14432"/>
                    <a:pt x="1601" y="14505"/>
                  </a:cubicBezTo>
                  <a:close/>
                  <a:moveTo>
                    <a:pt x="15474" y="15386"/>
                  </a:moveTo>
                  <a:cubicBezTo>
                    <a:pt x="15430" y="15445"/>
                    <a:pt x="15371" y="15401"/>
                    <a:pt x="15415" y="15342"/>
                  </a:cubicBezTo>
                  <a:cubicBezTo>
                    <a:pt x="15430" y="15313"/>
                    <a:pt x="15459" y="15298"/>
                    <a:pt x="15489" y="15313"/>
                  </a:cubicBezTo>
                  <a:cubicBezTo>
                    <a:pt x="15518" y="15342"/>
                    <a:pt x="15518" y="15357"/>
                    <a:pt x="15474" y="15386"/>
                  </a:cubicBezTo>
                  <a:close/>
                  <a:moveTo>
                    <a:pt x="2496" y="15724"/>
                  </a:moveTo>
                  <a:cubicBezTo>
                    <a:pt x="2496" y="15753"/>
                    <a:pt x="2481" y="15782"/>
                    <a:pt x="2452" y="15782"/>
                  </a:cubicBezTo>
                  <a:cubicBezTo>
                    <a:pt x="2437" y="15782"/>
                    <a:pt x="2408" y="15738"/>
                    <a:pt x="2423" y="15694"/>
                  </a:cubicBezTo>
                  <a:cubicBezTo>
                    <a:pt x="2423" y="15591"/>
                    <a:pt x="2496" y="15621"/>
                    <a:pt x="2496" y="15724"/>
                  </a:cubicBezTo>
                  <a:close/>
                  <a:moveTo>
                    <a:pt x="15621" y="15724"/>
                  </a:moveTo>
                  <a:cubicBezTo>
                    <a:pt x="15636" y="15782"/>
                    <a:pt x="15621" y="15812"/>
                    <a:pt x="15577" y="15797"/>
                  </a:cubicBezTo>
                  <a:cubicBezTo>
                    <a:pt x="15518" y="15797"/>
                    <a:pt x="15503" y="15782"/>
                    <a:pt x="15518" y="15768"/>
                  </a:cubicBezTo>
                  <a:cubicBezTo>
                    <a:pt x="15518" y="15738"/>
                    <a:pt x="15518" y="15709"/>
                    <a:pt x="15518" y="15694"/>
                  </a:cubicBezTo>
                  <a:cubicBezTo>
                    <a:pt x="15533" y="15606"/>
                    <a:pt x="15606" y="15636"/>
                    <a:pt x="15636" y="15738"/>
                  </a:cubicBezTo>
                  <a:close/>
                  <a:moveTo>
                    <a:pt x="15210" y="15958"/>
                  </a:moveTo>
                  <a:cubicBezTo>
                    <a:pt x="15210" y="15988"/>
                    <a:pt x="15195" y="16003"/>
                    <a:pt x="15195" y="16003"/>
                  </a:cubicBezTo>
                  <a:cubicBezTo>
                    <a:pt x="15180" y="16003"/>
                    <a:pt x="15151" y="15988"/>
                    <a:pt x="15136" y="15958"/>
                  </a:cubicBezTo>
                  <a:cubicBezTo>
                    <a:pt x="15122" y="15929"/>
                    <a:pt x="15136" y="15914"/>
                    <a:pt x="15166" y="15914"/>
                  </a:cubicBezTo>
                  <a:cubicBezTo>
                    <a:pt x="15195" y="15914"/>
                    <a:pt x="15210" y="15929"/>
                    <a:pt x="15210" y="15958"/>
                  </a:cubicBezTo>
                  <a:close/>
                  <a:moveTo>
                    <a:pt x="5212" y="16047"/>
                  </a:moveTo>
                  <a:cubicBezTo>
                    <a:pt x="5212" y="16076"/>
                    <a:pt x="5197" y="16091"/>
                    <a:pt x="5168" y="16091"/>
                  </a:cubicBezTo>
                  <a:cubicBezTo>
                    <a:pt x="5153" y="16091"/>
                    <a:pt x="5124" y="16076"/>
                    <a:pt x="5109" y="16047"/>
                  </a:cubicBezTo>
                  <a:cubicBezTo>
                    <a:pt x="5095" y="16017"/>
                    <a:pt x="5109" y="16003"/>
                    <a:pt x="5139" y="16003"/>
                  </a:cubicBezTo>
                  <a:cubicBezTo>
                    <a:pt x="5183" y="16003"/>
                    <a:pt x="5227" y="16017"/>
                    <a:pt x="5227" y="16047"/>
                  </a:cubicBezTo>
                  <a:close/>
                  <a:moveTo>
                    <a:pt x="14270" y="16399"/>
                  </a:moveTo>
                  <a:cubicBezTo>
                    <a:pt x="14270" y="16428"/>
                    <a:pt x="14256" y="16443"/>
                    <a:pt x="14226" y="16443"/>
                  </a:cubicBezTo>
                  <a:cubicBezTo>
                    <a:pt x="14197" y="16443"/>
                    <a:pt x="14182" y="16428"/>
                    <a:pt x="14167" y="16399"/>
                  </a:cubicBezTo>
                  <a:cubicBezTo>
                    <a:pt x="14153" y="16384"/>
                    <a:pt x="14167" y="16355"/>
                    <a:pt x="14197" y="16355"/>
                  </a:cubicBezTo>
                  <a:cubicBezTo>
                    <a:pt x="14241" y="16355"/>
                    <a:pt x="14270" y="16384"/>
                    <a:pt x="14270" y="16399"/>
                  </a:cubicBezTo>
                  <a:close/>
                  <a:moveTo>
                    <a:pt x="14681" y="16384"/>
                  </a:moveTo>
                  <a:cubicBezTo>
                    <a:pt x="14652" y="16399"/>
                    <a:pt x="14637" y="16428"/>
                    <a:pt x="14608" y="16443"/>
                  </a:cubicBezTo>
                  <a:cubicBezTo>
                    <a:pt x="14549" y="16502"/>
                    <a:pt x="14534" y="16502"/>
                    <a:pt x="14534" y="16428"/>
                  </a:cubicBezTo>
                  <a:cubicBezTo>
                    <a:pt x="14534" y="16399"/>
                    <a:pt x="14564" y="16355"/>
                    <a:pt x="14608" y="16355"/>
                  </a:cubicBezTo>
                  <a:cubicBezTo>
                    <a:pt x="14652" y="16355"/>
                    <a:pt x="14681" y="16370"/>
                    <a:pt x="14681" y="16384"/>
                  </a:cubicBezTo>
                  <a:close/>
                  <a:moveTo>
                    <a:pt x="9367" y="16443"/>
                  </a:moveTo>
                  <a:cubicBezTo>
                    <a:pt x="9367" y="16472"/>
                    <a:pt x="9337" y="16502"/>
                    <a:pt x="9308" y="16502"/>
                  </a:cubicBezTo>
                  <a:cubicBezTo>
                    <a:pt x="9293" y="16502"/>
                    <a:pt x="9279" y="16472"/>
                    <a:pt x="9293" y="16443"/>
                  </a:cubicBezTo>
                  <a:cubicBezTo>
                    <a:pt x="9308" y="16428"/>
                    <a:pt x="9337" y="16399"/>
                    <a:pt x="9352" y="16399"/>
                  </a:cubicBezTo>
                  <a:cubicBezTo>
                    <a:pt x="9352" y="16399"/>
                    <a:pt x="9367" y="16428"/>
                    <a:pt x="9367" y="16443"/>
                  </a:cubicBezTo>
                  <a:close/>
                  <a:moveTo>
                    <a:pt x="10277" y="16560"/>
                  </a:moveTo>
                  <a:cubicBezTo>
                    <a:pt x="10248" y="16634"/>
                    <a:pt x="10174" y="16648"/>
                    <a:pt x="10174" y="16590"/>
                  </a:cubicBezTo>
                  <a:cubicBezTo>
                    <a:pt x="10174" y="16546"/>
                    <a:pt x="10204" y="16531"/>
                    <a:pt x="10292" y="16502"/>
                  </a:cubicBezTo>
                  <a:cubicBezTo>
                    <a:pt x="10292" y="16502"/>
                    <a:pt x="10292" y="16531"/>
                    <a:pt x="10277" y="16560"/>
                  </a:cubicBezTo>
                  <a:close/>
                  <a:moveTo>
                    <a:pt x="8736" y="16648"/>
                  </a:moveTo>
                  <a:cubicBezTo>
                    <a:pt x="8706" y="16663"/>
                    <a:pt x="8677" y="16663"/>
                    <a:pt x="8647" y="16648"/>
                  </a:cubicBezTo>
                  <a:cubicBezTo>
                    <a:pt x="8618" y="16634"/>
                    <a:pt x="8633" y="16634"/>
                    <a:pt x="8677" y="16634"/>
                  </a:cubicBezTo>
                  <a:cubicBezTo>
                    <a:pt x="8721" y="16634"/>
                    <a:pt x="8750" y="16648"/>
                    <a:pt x="8736" y="16648"/>
                  </a:cubicBezTo>
                  <a:close/>
                  <a:moveTo>
                    <a:pt x="13756" y="16722"/>
                  </a:moveTo>
                  <a:cubicBezTo>
                    <a:pt x="13727" y="16751"/>
                    <a:pt x="13698" y="16766"/>
                    <a:pt x="13698" y="16737"/>
                  </a:cubicBezTo>
                  <a:cubicBezTo>
                    <a:pt x="13698" y="16678"/>
                    <a:pt x="13756" y="16619"/>
                    <a:pt x="13786" y="16648"/>
                  </a:cubicBezTo>
                  <a:cubicBezTo>
                    <a:pt x="13815" y="16678"/>
                    <a:pt x="13771" y="16693"/>
                    <a:pt x="13756" y="16722"/>
                  </a:cubicBezTo>
                  <a:close/>
                  <a:moveTo>
                    <a:pt x="9734" y="16722"/>
                  </a:moveTo>
                  <a:cubicBezTo>
                    <a:pt x="9734" y="16737"/>
                    <a:pt x="9734" y="16766"/>
                    <a:pt x="9719" y="16766"/>
                  </a:cubicBezTo>
                  <a:cubicBezTo>
                    <a:pt x="9690" y="16766"/>
                    <a:pt x="9675" y="16737"/>
                    <a:pt x="9660" y="16722"/>
                  </a:cubicBezTo>
                  <a:cubicBezTo>
                    <a:pt x="9646" y="16693"/>
                    <a:pt x="9660" y="16678"/>
                    <a:pt x="9675" y="16678"/>
                  </a:cubicBezTo>
                  <a:cubicBezTo>
                    <a:pt x="9704" y="16678"/>
                    <a:pt x="9719" y="16693"/>
                    <a:pt x="9734" y="16722"/>
                  </a:cubicBezTo>
                  <a:close/>
                  <a:moveTo>
                    <a:pt x="11407" y="16898"/>
                  </a:moveTo>
                  <a:cubicBezTo>
                    <a:pt x="11393" y="16942"/>
                    <a:pt x="11393" y="16927"/>
                    <a:pt x="11393" y="16869"/>
                  </a:cubicBezTo>
                  <a:cubicBezTo>
                    <a:pt x="11393" y="16825"/>
                    <a:pt x="11393" y="16795"/>
                    <a:pt x="11407" y="16810"/>
                  </a:cubicBezTo>
                  <a:cubicBezTo>
                    <a:pt x="11422" y="16839"/>
                    <a:pt x="11422" y="16869"/>
                    <a:pt x="11407" y="16898"/>
                  </a:cubicBezTo>
                  <a:close/>
                  <a:moveTo>
                    <a:pt x="8354" y="16942"/>
                  </a:moveTo>
                  <a:cubicBezTo>
                    <a:pt x="8354" y="16957"/>
                    <a:pt x="8354" y="16986"/>
                    <a:pt x="8324" y="16986"/>
                  </a:cubicBezTo>
                  <a:cubicBezTo>
                    <a:pt x="8310" y="16986"/>
                    <a:pt x="8295" y="16957"/>
                    <a:pt x="8280" y="16942"/>
                  </a:cubicBezTo>
                  <a:cubicBezTo>
                    <a:pt x="8266" y="16913"/>
                    <a:pt x="8280" y="16883"/>
                    <a:pt x="8295" y="16883"/>
                  </a:cubicBezTo>
                  <a:cubicBezTo>
                    <a:pt x="8324" y="16883"/>
                    <a:pt x="8354" y="16913"/>
                    <a:pt x="8339" y="16942"/>
                  </a:cubicBezTo>
                  <a:close/>
                  <a:moveTo>
                    <a:pt x="6343" y="17045"/>
                  </a:moveTo>
                  <a:cubicBezTo>
                    <a:pt x="6343" y="17089"/>
                    <a:pt x="6313" y="17118"/>
                    <a:pt x="6298" y="17118"/>
                  </a:cubicBezTo>
                  <a:cubicBezTo>
                    <a:pt x="6269" y="17118"/>
                    <a:pt x="6254" y="17074"/>
                    <a:pt x="6254" y="17016"/>
                  </a:cubicBezTo>
                  <a:cubicBezTo>
                    <a:pt x="6254" y="16971"/>
                    <a:pt x="6269" y="16942"/>
                    <a:pt x="6298" y="16957"/>
                  </a:cubicBezTo>
                  <a:cubicBezTo>
                    <a:pt x="6328" y="16986"/>
                    <a:pt x="6343" y="17016"/>
                    <a:pt x="6343" y="17060"/>
                  </a:cubicBezTo>
                  <a:close/>
                  <a:moveTo>
                    <a:pt x="11730" y="17764"/>
                  </a:moveTo>
                  <a:cubicBezTo>
                    <a:pt x="11716" y="17779"/>
                    <a:pt x="11686" y="17764"/>
                    <a:pt x="11672" y="17720"/>
                  </a:cubicBezTo>
                  <a:cubicBezTo>
                    <a:pt x="11657" y="17661"/>
                    <a:pt x="11657" y="17647"/>
                    <a:pt x="11701" y="17691"/>
                  </a:cubicBezTo>
                  <a:cubicBezTo>
                    <a:pt x="11745" y="17735"/>
                    <a:pt x="11745" y="17750"/>
                    <a:pt x="11730" y="17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3_1_1_2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21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21"/>
          <p:cNvSpPr txBox="1">
            <a:spLocks noGrp="1"/>
          </p:cNvSpPr>
          <p:nvPr>
            <p:ph type="title" idx="2"/>
          </p:nvPr>
        </p:nvSpPr>
        <p:spPr>
          <a:xfrm>
            <a:off x="2464226" y="1729800"/>
            <a:ext cx="20508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824" name="Google Shape;824;p21"/>
          <p:cNvSpPr txBox="1">
            <a:spLocks noGrp="1"/>
          </p:cNvSpPr>
          <p:nvPr>
            <p:ph type="subTitle" idx="1"/>
          </p:nvPr>
        </p:nvSpPr>
        <p:spPr>
          <a:xfrm>
            <a:off x="2464216" y="2127225"/>
            <a:ext cx="20508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21"/>
          <p:cNvSpPr txBox="1">
            <a:spLocks noGrp="1"/>
          </p:cNvSpPr>
          <p:nvPr>
            <p:ph type="title" idx="3"/>
          </p:nvPr>
        </p:nvSpPr>
        <p:spPr>
          <a:xfrm>
            <a:off x="5679413" y="1729800"/>
            <a:ext cx="20508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826" name="Google Shape;826;p21"/>
          <p:cNvSpPr txBox="1">
            <a:spLocks noGrp="1"/>
          </p:cNvSpPr>
          <p:nvPr>
            <p:ph type="subTitle" idx="4"/>
          </p:nvPr>
        </p:nvSpPr>
        <p:spPr>
          <a:xfrm>
            <a:off x="5679413" y="2127225"/>
            <a:ext cx="20508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21"/>
          <p:cNvSpPr txBox="1">
            <a:spLocks noGrp="1"/>
          </p:cNvSpPr>
          <p:nvPr>
            <p:ph type="title" idx="5"/>
          </p:nvPr>
        </p:nvSpPr>
        <p:spPr>
          <a:xfrm>
            <a:off x="2464226" y="3272853"/>
            <a:ext cx="20508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828" name="Google Shape;828;p21"/>
          <p:cNvSpPr txBox="1">
            <a:spLocks noGrp="1"/>
          </p:cNvSpPr>
          <p:nvPr>
            <p:ph type="subTitle" idx="6"/>
          </p:nvPr>
        </p:nvSpPr>
        <p:spPr>
          <a:xfrm>
            <a:off x="2464216" y="3670276"/>
            <a:ext cx="20508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21"/>
          <p:cNvSpPr txBox="1">
            <a:spLocks noGrp="1"/>
          </p:cNvSpPr>
          <p:nvPr>
            <p:ph type="title" idx="7"/>
          </p:nvPr>
        </p:nvSpPr>
        <p:spPr>
          <a:xfrm>
            <a:off x="5679413" y="3272853"/>
            <a:ext cx="20508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830" name="Google Shape;830;p21"/>
          <p:cNvSpPr txBox="1">
            <a:spLocks noGrp="1"/>
          </p:cNvSpPr>
          <p:nvPr>
            <p:ph type="subTitle" idx="8"/>
          </p:nvPr>
        </p:nvSpPr>
        <p:spPr>
          <a:xfrm>
            <a:off x="5679413" y="3670276"/>
            <a:ext cx="20508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1"/>
          <p:cNvSpPr/>
          <p:nvPr/>
        </p:nvSpPr>
        <p:spPr>
          <a:xfrm rot="6757670">
            <a:off x="-984424" y="1654947"/>
            <a:ext cx="1934855" cy="2469332"/>
          </a:xfrm>
          <a:custGeom>
            <a:avLst/>
            <a:gdLst/>
            <a:ahLst/>
            <a:cxnLst/>
            <a:rect l="l" t="t" r="r" b="b"/>
            <a:pathLst>
              <a:path w="17269" h="24242" extrusionOk="0">
                <a:moveTo>
                  <a:pt x="14337" y="1"/>
                </a:moveTo>
                <a:cubicBezTo>
                  <a:pt x="14061" y="1"/>
                  <a:pt x="13760" y="88"/>
                  <a:pt x="13434" y="279"/>
                </a:cubicBezTo>
                <a:cubicBezTo>
                  <a:pt x="13434" y="279"/>
                  <a:pt x="2071" y="5432"/>
                  <a:pt x="1043" y="9043"/>
                </a:cubicBezTo>
                <a:cubicBezTo>
                  <a:pt x="1" y="12655"/>
                  <a:pt x="265" y="13183"/>
                  <a:pt x="265" y="17822"/>
                </a:cubicBezTo>
                <a:cubicBezTo>
                  <a:pt x="265" y="21780"/>
                  <a:pt x="2145" y="24242"/>
                  <a:pt x="3819" y="24242"/>
                </a:cubicBezTo>
                <a:cubicBezTo>
                  <a:pt x="4107" y="24242"/>
                  <a:pt x="4389" y="24169"/>
                  <a:pt x="4655" y="24018"/>
                </a:cubicBezTo>
                <a:cubicBezTo>
                  <a:pt x="6460" y="22990"/>
                  <a:pt x="8780" y="21184"/>
                  <a:pt x="11878" y="17044"/>
                </a:cubicBezTo>
                <a:cubicBezTo>
                  <a:pt x="14975" y="12904"/>
                  <a:pt x="16781" y="11113"/>
                  <a:pt x="17045" y="8530"/>
                </a:cubicBezTo>
                <a:cubicBezTo>
                  <a:pt x="17269" y="6219"/>
                  <a:pt x="16670" y="1"/>
                  <a:pt x="143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2" name="Google Shape;832;p21"/>
          <p:cNvGrpSpPr/>
          <p:nvPr/>
        </p:nvGrpSpPr>
        <p:grpSpPr>
          <a:xfrm>
            <a:off x="7364424" y="1781582"/>
            <a:ext cx="3029823" cy="3965468"/>
            <a:chOff x="7364424" y="1781582"/>
            <a:chExt cx="3029823" cy="3965468"/>
          </a:xfrm>
        </p:grpSpPr>
        <p:sp>
          <p:nvSpPr>
            <p:cNvPr id="833" name="Google Shape;833;p21"/>
            <p:cNvSpPr/>
            <p:nvPr/>
          </p:nvSpPr>
          <p:spPr>
            <a:xfrm rot="-7347833" flipH="1">
              <a:off x="7925500" y="3576973"/>
              <a:ext cx="2379636" cy="1517719"/>
            </a:xfrm>
            <a:custGeom>
              <a:avLst/>
              <a:gdLst/>
              <a:ahLst/>
              <a:cxnLst/>
              <a:rect l="l" t="t" r="r" b="b"/>
              <a:pathLst>
                <a:path w="56537" h="36059" extrusionOk="0">
                  <a:moveTo>
                    <a:pt x="28390" y="0"/>
                  </a:moveTo>
                  <a:cubicBezTo>
                    <a:pt x="25962" y="0"/>
                    <a:pt x="24112" y="332"/>
                    <a:pt x="19629" y="659"/>
                  </a:cubicBezTo>
                  <a:cubicBezTo>
                    <a:pt x="12567" y="1187"/>
                    <a:pt x="5755" y="6413"/>
                    <a:pt x="2878" y="8513"/>
                  </a:cubicBezTo>
                  <a:cubicBezTo>
                    <a:pt x="0" y="10612"/>
                    <a:pt x="4184" y="12433"/>
                    <a:pt x="5242" y="16631"/>
                  </a:cubicBezTo>
                  <a:cubicBezTo>
                    <a:pt x="6284" y="20815"/>
                    <a:pt x="7590" y="25777"/>
                    <a:pt x="13081" y="32061"/>
                  </a:cubicBezTo>
                  <a:cubicBezTo>
                    <a:pt x="15968" y="35355"/>
                    <a:pt x="17700" y="36059"/>
                    <a:pt x="19260" y="36059"/>
                  </a:cubicBezTo>
                  <a:cubicBezTo>
                    <a:pt x="20423" y="36059"/>
                    <a:pt x="21490" y="35668"/>
                    <a:pt x="22867" y="35668"/>
                  </a:cubicBezTo>
                  <a:cubicBezTo>
                    <a:pt x="23167" y="35668"/>
                    <a:pt x="23480" y="35686"/>
                    <a:pt x="23813" y="35731"/>
                  </a:cubicBezTo>
                  <a:cubicBezTo>
                    <a:pt x="24264" y="35792"/>
                    <a:pt x="24730" y="35821"/>
                    <a:pt x="25210" y="35821"/>
                  </a:cubicBezTo>
                  <a:cubicBezTo>
                    <a:pt x="28914" y="35821"/>
                    <a:pt x="33504" y="34064"/>
                    <a:pt x="39522" y="31283"/>
                  </a:cubicBezTo>
                  <a:cubicBezTo>
                    <a:pt x="46319" y="28141"/>
                    <a:pt x="56008" y="19509"/>
                    <a:pt x="56008" y="19509"/>
                  </a:cubicBezTo>
                  <a:cubicBezTo>
                    <a:pt x="56537" y="17674"/>
                    <a:pt x="54702" y="6413"/>
                    <a:pt x="54702" y="6413"/>
                  </a:cubicBezTo>
                  <a:lnTo>
                    <a:pt x="46319" y="1716"/>
                  </a:lnTo>
                  <a:cubicBezTo>
                    <a:pt x="46319" y="1716"/>
                    <a:pt x="40300" y="1187"/>
                    <a:pt x="33767" y="394"/>
                  </a:cubicBezTo>
                  <a:cubicBezTo>
                    <a:pt x="31376" y="110"/>
                    <a:pt x="29787" y="0"/>
                    <a:pt x="283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4" name="Google Shape;834;p21"/>
            <p:cNvGrpSpPr/>
            <p:nvPr/>
          </p:nvGrpSpPr>
          <p:grpSpPr>
            <a:xfrm>
              <a:off x="7364424" y="1781582"/>
              <a:ext cx="2308708" cy="2269477"/>
              <a:chOff x="7364424" y="1781582"/>
              <a:chExt cx="2308708" cy="2269477"/>
            </a:xfrm>
          </p:grpSpPr>
          <p:sp>
            <p:nvSpPr>
              <p:cNvPr id="835" name="Google Shape;835;p21"/>
              <p:cNvSpPr/>
              <p:nvPr/>
            </p:nvSpPr>
            <p:spPr>
              <a:xfrm rot="-8795302" flipH="1">
                <a:off x="8023333" y="1974136"/>
                <a:ext cx="1248886" cy="1830965"/>
              </a:xfrm>
              <a:custGeom>
                <a:avLst/>
                <a:gdLst/>
                <a:ahLst/>
                <a:cxnLst/>
                <a:rect l="l" t="t" r="r" b="b"/>
                <a:pathLst>
                  <a:path w="29671" h="43500" extrusionOk="0">
                    <a:moveTo>
                      <a:pt x="26412" y="0"/>
                    </a:moveTo>
                    <a:cubicBezTo>
                      <a:pt x="26412" y="0"/>
                      <a:pt x="26059" y="1292"/>
                      <a:pt x="26059" y="1630"/>
                    </a:cubicBezTo>
                    <a:cubicBezTo>
                      <a:pt x="26059" y="1982"/>
                      <a:pt x="25120" y="6166"/>
                      <a:pt x="25120" y="6166"/>
                    </a:cubicBezTo>
                    <a:cubicBezTo>
                      <a:pt x="25120" y="6166"/>
                      <a:pt x="24430" y="6974"/>
                      <a:pt x="23725" y="7913"/>
                    </a:cubicBezTo>
                    <a:cubicBezTo>
                      <a:pt x="23343" y="8427"/>
                      <a:pt x="22991" y="8970"/>
                      <a:pt x="22683" y="9543"/>
                    </a:cubicBezTo>
                    <a:cubicBezTo>
                      <a:pt x="22683" y="9543"/>
                      <a:pt x="22634" y="9304"/>
                      <a:pt x="22539" y="9304"/>
                    </a:cubicBezTo>
                    <a:cubicBezTo>
                      <a:pt x="22424" y="9304"/>
                      <a:pt x="22241" y="9650"/>
                      <a:pt x="21993" y="11173"/>
                    </a:cubicBezTo>
                    <a:cubicBezTo>
                      <a:pt x="21523" y="13962"/>
                      <a:pt x="21171" y="15709"/>
                      <a:pt x="20936" y="16281"/>
                    </a:cubicBezTo>
                    <a:cubicBezTo>
                      <a:pt x="20437" y="17368"/>
                      <a:pt x="19820" y="18381"/>
                      <a:pt x="19071" y="19306"/>
                    </a:cubicBezTo>
                    <a:cubicBezTo>
                      <a:pt x="18381" y="20128"/>
                      <a:pt x="18499" y="19071"/>
                      <a:pt x="17456" y="20935"/>
                    </a:cubicBezTo>
                    <a:cubicBezTo>
                      <a:pt x="16399" y="22800"/>
                      <a:pt x="12803" y="23725"/>
                      <a:pt x="12098" y="25237"/>
                    </a:cubicBezTo>
                    <a:cubicBezTo>
                      <a:pt x="11584" y="26279"/>
                      <a:pt x="10967" y="27248"/>
                      <a:pt x="10233" y="28158"/>
                    </a:cubicBezTo>
                    <a:cubicBezTo>
                      <a:pt x="10233" y="28158"/>
                      <a:pt x="6989" y="30125"/>
                      <a:pt x="6637" y="30478"/>
                    </a:cubicBezTo>
                    <a:cubicBezTo>
                      <a:pt x="6284" y="30830"/>
                      <a:pt x="4772" y="32225"/>
                      <a:pt x="4772" y="32225"/>
                    </a:cubicBezTo>
                    <a:lnTo>
                      <a:pt x="3965" y="33737"/>
                    </a:lnTo>
                    <a:lnTo>
                      <a:pt x="2673" y="35822"/>
                    </a:lnTo>
                    <a:lnTo>
                      <a:pt x="353" y="41063"/>
                    </a:lnTo>
                    <a:lnTo>
                      <a:pt x="1" y="43500"/>
                    </a:lnTo>
                    <a:lnTo>
                      <a:pt x="1630" y="42810"/>
                    </a:lnTo>
                    <a:cubicBezTo>
                      <a:pt x="1630" y="42810"/>
                      <a:pt x="2908" y="40710"/>
                      <a:pt x="3377" y="40020"/>
                    </a:cubicBezTo>
                    <a:cubicBezTo>
                      <a:pt x="3832" y="39316"/>
                      <a:pt x="6637" y="35704"/>
                      <a:pt x="6637" y="35704"/>
                    </a:cubicBezTo>
                    <a:cubicBezTo>
                      <a:pt x="6637" y="35704"/>
                      <a:pt x="8956" y="32930"/>
                      <a:pt x="10013" y="32342"/>
                    </a:cubicBezTo>
                    <a:cubicBezTo>
                      <a:pt x="11055" y="31740"/>
                      <a:pt x="11863" y="31403"/>
                      <a:pt x="11863" y="31403"/>
                    </a:cubicBezTo>
                    <a:cubicBezTo>
                      <a:pt x="11863" y="31403"/>
                      <a:pt x="12074" y="31543"/>
                      <a:pt x="12379" y="31543"/>
                    </a:cubicBezTo>
                    <a:cubicBezTo>
                      <a:pt x="12757" y="31543"/>
                      <a:pt x="13280" y="31327"/>
                      <a:pt x="13727" y="30360"/>
                    </a:cubicBezTo>
                    <a:cubicBezTo>
                      <a:pt x="14197" y="29347"/>
                      <a:pt x="14740" y="28378"/>
                      <a:pt x="15357" y="27454"/>
                    </a:cubicBezTo>
                    <a:cubicBezTo>
                      <a:pt x="15357" y="27454"/>
                      <a:pt x="17104" y="25707"/>
                      <a:pt x="19306" y="23035"/>
                    </a:cubicBezTo>
                    <a:cubicBezTo>
                      <a:pt x="21523" y="20363"/>
                      <a:pt x="21758" y="20010"/>
                      <a:pt x="22096" y="19541"/>
                    </a:cubicBezTo>
                    <a:cubicBezTo>
                      <a:pt x="22448" y="19086"/>
                      <a:pt x="22918" y="18263"/>
                      <a:pt x="22918" y="18263"/>
                    </a:cubicBezTo>
                    <a:lnTo>
                      <a:pt x="23740" y="16281"/>
                    </a:lnTo>
                    <a:lnTo>
                      <a:pt x="24430" y="14079"/>
                    </a:lnTo>
                    <a:cubicBezTo>
                      <a:pt x="24430" y="14079"/>
                      <a:pt x="24547" y="11055"/>
                      <a:pt x="26412" y="9308"/>
                    </a:cubicBezTo>
                    <a:cubicBezTo>
                      <a:pt x="28276" y="7561"/>
                      <a:pt x="29201" y="6519"/>
                      <a:pt x="29201" y="6049"/>
                    </a:cubicBezTo>
                    <a:cubicBezTo>
                      <a:pt x="29201" y="5594"/>
                      <a:pt x="29319" y="3612"/>
                      <a:pt x="29319" y="3612"/>
                    </a:cubicBezTo>
                    <a:lnTo>
                      <a:pt x="29671" y="1513"/>
                    </a:lnTo>
                    <a:lnTo>
                      <a:pt x="28966" y="118"/>
                    </a:lnTo>
                    <a:lnTo>
                      <a:pt x="264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1"/>
              <p:cNvSpPr/>
              <p:nvPr/>
            </p:nvSpPr>
            <p:spPr>
              <a:xfrm rot="-8795302" flipH="1">
                <a:off x="7832507" y="1955497"/>
                <a:ext cx="973274" cy="1992216"/>
              </a:xfrm>
              <a:custGeom>
                <a:avLst/>
                <a:gdLst/>
                <a:ahLst/>
                <a:cxnLst/>
                <a:rect l="l" t="t" r="r" b="b"/>
                <a:pathLst>
                  <a:path w="23123" h="47331" extrusionOk="0">
                    <a:moveTo>
                      <a:pt x="20245" y="0"/>
                    </a:moveTo>
                    <a:lnTo>
                      <a:pt x="19423" y="2466"/>
                    </a:lnTo>
                    <a:cubicBezTo>
                      <a:pt x="19423" y="2466"/>
                      <a:pt x="19834" y="3156"/>
                      <a:pt x="18601" y="9308"/>
                    </a:cubicBezTo>
                    <a:cubicBezTo>
                      <a:pt x="17368" y="15474"/>
                      <a:pt x="15180" y="19291"/>
                      <a:pt x="13683" y="22432"/>
                    </a:cubicBezTo>
                    <a:cubicBezTo>
                      <a:pt x="12185" y="25589"/>
                      <a:pt x="10262" y="32841"/>
                      <a:pt x="7121" y="36937"/>
                    </a:cubicBezTo>
                    <a:cubicBezTo>
                      <a:pt x="3964" y="41033"/>
                      <a:pt x="0" y="47331"/>
                      <a:pt x="0" y="47331"/>
                    </a:cubicBezTo>
                    <a:lnTo>
                      <a:pt x="2467" y="45144"/>
                    </a:lnTo>
                    <a:cubicBezTo>
                      <a:pt x="2467" y="45144"/>
                      <a:pt x="4243" y="43235"/>
                      <a:pt x="6431" y="40504"/>
                    </a:cubicBezTo>
                    <a:lnTo>
                      <a:pt x="10262" y="35704"/>
                    </a:lnTo>
                    <a:cubicBezTo>
                      <a:pt x="10262" y="35704"/>
                      <a:pt x="11628" y="34060"/>
                      <a:pt x="13962" y="29009"/>
                    </a:cubicBezTo>
                    <a:cubicBezTo>
                      <a:pt x="16281" y="23959"/>
                      <a:pt x="19291" y="21346"/>
                      <a:pt x="21200" y="17793"/>
                    </a:cubicBezTo>
                    <a:cubicBezTo>
                      <a:pt x="23123" y="14226"/>
                      <a:pt x="21757" y="9572"/>
                      <a:pt x="21611" y="7531"/>
                    </a:cubicBezTo>
                    <a:cubicBezTo>
                      <a:pt x="21479" y="5476"/>
                      <a:pt x="20245" y="0"/>
                      <a:pt x="20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1"/>
              <p:cNvSpPr/>
              <p:nvPr/>
            </p:nvSpPr>
            <p:spPr>
              <a:xfrm rot="-8795302" flipH="1">
                <a:off x="7886621" y="2587998"/>
                <a:ext cx="396751" cy="939306"/>
              </a:xfrm>
              <a:custGeom>
                <a:avLst/>
                <a:gdLst/>
                <a:ahLst/>
                <a:cxnLst/>
                <a:rect l="l" t="t" r="r" b="b"/>
                <a:pathLst>
                  <a:path w="9426" h="22316" extrusionOk="0">
                    <a:moveTo>
                      <a:pt x="6754" y="1"/>
                    </a:moveTo>
                    <a:cubicBezTo>
                      <a:pt x="6754" y="1"/>
                      <a:pt x="6636" y="5344"/>
                      <a:pt x="6519" y="6622"/>
                    </a:cubicBezTo>
                    <a:cubicBezTo>
                      <a:pt x="6401" y="7899"/>
                      <a:pt x="6049" y="10116"/>
                      <a:pt x="5242" y="12098"/>
                    </a:cubicBezTo>
                    <a:cubicBezTo>
                      <a:pt x="4419" y="14080"/>
                      <a:pt x="470" y="19879"/>
                      <a:pt x="235" y="20348"/>
                    </a:cubicBezTo>
                    <a:cubicBezTo>
                      <a:pt x="1" y="20818"/>
                      <a:pt x="470" y="22316"/>
                      <a:pt x="470" y="22316"/>
                    </a:cubicBezTo>
                    <a:cubicBezTo>
                      <a:pt x="470" y="22316"/>
                      <a:pt x="4199" y="18954"/>
                      <a:pt x="5124" y="17544"/>
                    </a:cubicBezTo>
                    <a:cubicBezTo>
                      <a:pt x="6064" y="16150"/>
                      <a:pt x="7224" y="15577"/>
                      <a:pt x="7914" y="14065"/>
                    </a:cubicBezTo>
                    <a:cubicBezTo>
                      <a:pt x="8618" y="12553"/>
                      <a:pt x="9205" y="10101"/>
                      <a:pt x="9308" y="7782"/>
                    </a:cubicBezTo>
                    <a:cubicBezTo>
                      <a:pt x="9426" y="5462"/>
                      <a:pt x="9426" y="3950"/>
                      <a:pt x="9426" y="2540"/>
                    </a:cubicBezTo>
                    <a:cubicBezTo>
                      <a:pt x="9426" y="1146"/>
                      <a:pt x="9308" y="1"/>
                      <a:pt x="9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3_1_1_1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22"/>
          <p:cNvSpPr txBox="1">
            <a:spLocks noGrp="1"/>
          </p:cNvSpPr>
          <p:nvPr>
            <p:ph type="title" idx="2"/>
          </p:nvPr>
        </p:nvSpPr>
        <p:spPr>
          <a:xfrm>
            <a:off x="2046722" y="201700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841" name="Google Shape;841;p22"/>
          <p:cNvSpPr txBox="1">
            <a:spLocks noGrp="1"/>
          </p:cNvSpPr>
          <p:nvPr>
            <p:ph type="subTitle" idx="1"/>
          </p:nvPr>
        </p:nvSpPr>
        <p:spPr>
          <a:xfrm>
            <a:off x="2046722" y="2490630"/>
            <a:ext cx="23469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22"/>
          <p:cNvSpPr txBox="1">
            <a:spLocks noGrp="1"/>
          </p:cNvSpPr>
          <p:nvPr>
            <p:ph type="title" idx="3"/>
          </p:nvPr>
        </p:nvSpPr>
        <p:spPr>
          <a:xfrm>
            <a:off x="4750378" y="290370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843" name="Google Shape;843;p22"/>
          <p:cNvSpPr txBox="1">
            <a:spLocks noGrp="1"/>
          </p:cNvSpPr>
          <p:nvPr>
            <p:ph type="subTitle" idx="4"/>
          </p:nvPr>
        </p:nvSpPr>
        <p:spPr>
          <a:xfrm>
            <a:off x="4750372" y="3377330"/>
            <a:ext cx="23469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4" name="Google Shape;844;p22"/>
          <p:cNvGrpSpPr/>
          <p:nvPr/>
        </p:nvGrpSpPr>
        <p:grpSpPr>
          <a:xfrm>
            <a:off x="6286548" y="-393187"/>
            <a:ext cx="2987658" cy="1710025"/>
            <a:chOff x="6286548" y="-393187"/>
            <a:chExt cx="2987658" cy="1710025"/>
          </a:xfrm>
        </p:grpSpPr>
        <p:sp>
          <p:nvSpPr>
            <p:cNvPr id="845" name="Google Shape;845;p22"/>
            <p:cNvSpPr/>
            <p:nvPr/>
          </p:nvSpPr>
          <p:spPr>
            <a:xfrm>
              <a:off x="7263200" y="-393187"/>
              <a:ext cx="2011007" cy="1710025"/>
            </a:xfrm>
            <a:custGeom>
              <a:avLst/>
              <a:gdLst/>
              <a:ahLst/>
              <a:cxnLst/>
              <a:rect l="l" t="t" r="r" b="b"/>
              <a:pathLst>
                <a:path w="36835" h="31322" extrusionOk="0">
                  <a:moveTo>
                    <a:pt x="20715" y="0"/>
                  </a:moveTo>
                  <a:cubicBezTo>
                    <a:pt x="20715" y="0"/>
                    <a:pt x="16047" y="265"/>
                    <a:pt x="13213" y="1542"/>
                  </a:cubicBezTo>
                  <a:cubicBezTo>
                    <a:pt x="10365" y="2834"/>
                    <a:pt x="9323" y="5153"/>
                    <a:pt x="8295" y="7238"/>
                  </a:cubicBezTo>
                  <a:cubicBezTo>
                    <a:pt x="7253" y="9323"/>
                    <a:pt x="0" y="16046"/>
                    <a:pt x="0" y="16046"/>
                  </a:cubicBezTo>
                  <a:cubicBezTo>
                    <a:pt x="0" y="16046"/>
                    <a:pt x="265" y="18630"/>
                    <a:pt x="1043" y="20700"/>
                  </a:cubicBezTo>
                  <a:cubicBezTo>
                    <a:pt x="1821" y="22770"/>
                    <a:pt x="3627" y="25883"/>
                    <a:pt x="3627" y="25883"/>
                  </a:cubicBezTo>
                  <a:lnTo>
                    <a:pt x="4669" y="26396"/>
                  </a:lnTo>
                  <a:cubicBezTo>
                    <a:pt x="5697" y="26910"/>
                    <a:pt x="8295" y="29244"/>
                    <a:pt x="10615" y="30536"/>
                  </a:cubicBezTo>
                  <a:cubicBezTo>
                    <a:pt x="11790" y="31187"/>
                    <a:pt x="12437" y="31316"/>
                    <a:pt x="13286" y="31316"/>
                  </a:cubicBezTo>
                  <a:cubicBezTo>
                    <a:pt x="13847" y="31316"/>
                    <a:pt x="14496" y="31260"/>
                    <a:pt x="15445" y="31260"/>
                  </a:cubicBezTo>
                  <a:cubicBezTo>
                    <a:pt x="15912" y="31260"/>
                    <a:pt x="16452" y="31274"/>
                    <a:pt x="17089" y="31314"/>
                  </a:cubicBezTo>
                  <a:cubicBezTo>
                    <a:pt x="17161" y="31319"/>
                    <a:pt x="17237" y="31321"/>
                    <a:pt x="17317" y="31321"/>
                  </a:cubicBezTo>
                  <a:cubicBezTo>
                    <a:pt x="21525" y="31321"/>
                    <a:pt x="35837" y="24958"/>
                    <a:pt x="35837" y="24958"/>
                  </a:cubicBezTo>
                  <a:lnTo>
                    <a:pt x="36835" y="1777"/>
                  </a:lnTo>
                  <a:lnTo>
                    <a:pt x="29010" y="250"/>
                  </a:lnTo>
                  <a:lnTo>
                    <a:pt x="20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2"/>
            <p:cNvSpPr/>
            <p:nvPr/>
          </p:nvSpPr>
          <p:spPr>
            <a:xfrm>
              <a:off x="6286548" y="425573"/>
              <a:ext cx="1540152" cy="686377"/>
            </a:xfrm>
            <a:custGeom>
              <a:avLst/>
              <a:gdLst/>
              <a:ahLst/>
              <a:cxnLst/>
              <a:rect l="l" t="t" r="r" b="b"/>
              <a:pathLst>
                <a:path w="19174" h="8545" extrusionOk="0">
                  <a:moveTo>
                    <a:pt x="17603" y="29"/>
                  </a:moveTo>
                  <a:lnTo>
                    <a:pt x="17486" y="73"/>
                  </a:lnTo>
                  <a:cubicBezTo>
                    <a:pt x="17442" y="88"/>
                    <a:pt x="17383" y="103"/>
                    <a:pt x="17324" y="103"/>
                  </a:cubicBezTo>
                  <a:cubicBezTo>
                    <a:pt x="17177" y="147"/>
                    <a:pt x="17031" y="206"/>
                    <a:pt x="16898" y="279"/>
                  </a:cubicBezTo>
                  <a:cubicBezTo>
                    <a:pt x="16854" y="294"/>
                    <a:pt x="16840" y="338"/>
                    <a:pt x="16840" y="367"/>
                  </a:cubicBezTo>
                  <a:cubicBezTo>
                    <a:pt x="16840" y="426"/>
                    <a:pt x="16840" y="426"/>
                    <a:pt x="16796" y="396"/>
                  </a:cubicBezTo>
                  <a:cubicBezTo>
                    <a:pt x="16752" y="352"/>
                    <a:pt x="16708" y="382"/>
                    <a:pt x="16575" y="470"/>
                  </a:cubicBezTo>
                  <a:cubicBezTo>
                    <a:pt x="16517" y="514"/>
                    <a:pt x="16458" y="573"/>
                    <a:pt x="16414" y="646"/>
                  </a:cubicBezTo>
                  <a:cubicBezTo>
                    <a:pt x="16414" y="675"/>
                    <a:pt x="16399" y="675"/>
                    <a:pt x="16385" y="646"/>
                  </a:cubicBezTo>
                  <a:cubicBezTo>
                    <a:pt x="16370" y="617"/>
                    <a:pt x="16341" y="602"/>
                    <a:pt x="16296" y="675"/>
                  </a:cubicBezTo>
                  <a:cubicBezTo>
                    <a:pt x="16267" y="719"/>
                    <a:pt x="16223" y="749"/>
                    <a:pt x="16179" y="763"/>
                  </a:cubicBezTo>
                  <a:cubicBezTo>
                    <a:pt x="16062" y="807"/>
                    <a:pt x="15959" y="881"/>
                    <a:pt x="15885" y="984"/>
                  </a:cubicBezTo>
                  <a:cubicBezTo>
                    <a:pt x="15753" y="1101"/>
                    <a:pt x="15636" y="1219"/>
                    <a:pt x="15606" y="1219"/>
                  </a:cubicBezTo>
                  <a:cubicBezTo>
                    <a:pt x="15445" y="1395"/>
                    <a:pt x="15313" y="1571"/>
                    <a:pt x="15195" y="1776"/>
                  </a:cubicBezTo>
                  <a:cubicBezTo>
                    <a:pt x="15195" y="1806"/>
                    <a:pt x="15225" y="1820"/>
                    <a:pt x="15254" y="1820"/>
                  </a:cubicBezTo>
                  <a:cubicBezTo>
                    <a:pt x="15284" y="1820"/>
                    <a:pt x="15137" y="1909"/>
                    <a:pt x="15063" y="1923"/>
                  </a:cubicBezTo>
                  <a:cubicBezTo>
                    <a:pt x="14946" y="2041"/>
                    <a:pt x="14843" y="2187"/>
                    <a:pt x="14784" y="2334"/>
                  </a:cubicBezTo>
                  <a:cubicBezTo>
                    <a:pt x="14799" y="2378"/>
                    <a:pt x="14770" y="2408"/>
                    <a:pt x="14740" y="2408"/>
                  </a:cubicBezTo>
                  <a:cubicBezTo>
                    <a:pt x="14696" y="2408"/>
                    <a:pt x="14682" y="2378"/>
                    <a:pt x="14682" y="2334"/>
                  </a:cubicBezTo>
                  <a:cubicBezTo>
                    <a:pt x="14682" y="2290"/>
                    <a:pt x="14652" y="2261"/>
                    <a:pt x="14623" y="2261"/>
                  </a:cubicBezTo>
                  <a:cubicBezTo>
                    <a:pt x="14608" y="2261"/>
                    <a:pt x="14579" y="2261"/>
                    <a:pt x="14623" y="2217"/>
                  </a:cubicBezTo>
                  <a:cubicBezTo>
                    <a:pt x="14696" y="2173"/>
                    <a:pt x="14623" y="1718"/>
                    <a:pt x="14520" y="1365"/>
                  </a:cubicBezTo>
                  <a:cubicBezTo>
                    <a:pt x="14447" y="1130"/>
                    <a:pt x="14124" y="631"/>
                    <a:pt x="14050" y="631"/>
                  </a:cubicBezTo>
                  <a:cubicBezTo>
                    <a:pt x="13992" y="587"/>
                    <a:pt x="13933" y="514"/>
                    <a:pt x="13904" y="455"/>
                  </a:cubicBezTo>
                  <a:cubicBezTo>
                    <a:pt x="13830" y="352"/>
                    <a:pt x="13757" y="264"/>
                    <a:pt x="13713" y="279"/>
                  </a:cubicBezTo>
                  <a:cubicBezTo>
                    <a:pt x="13639" y="279"/>
                    <a:pt x="13581" y="264"/>
                    <a:pt x="13507" y="235"/>
                  </a:cubicBezTo>
                  <a:cubicBezTo>
                    <a:pt x="13404" y="191"/>
                    <a:pt x="13287" y="206"/>
                    <a:pt x="13199" y="250"/>
                  </a:cubicBezTo>
                  <a:cubicBezTo>
                    <a:pt x="13096" y="308"/>
                    <a:pt x="13052" y="308"/>
                    <a:pt x="12993" y="264"/>
                  </a:cubicBezTo>
                  <a:cubicBezTo>
                    <a:pt x="12935" y="235"/>
                    <a:pt x="12861" y="235"/>
                    <a:pt x="12802" y="264"/>
                  </a:cubicBezTo>
                  <a:cubicBezTo>
                    <a:pt x="12744" y="294"/>
                    <a:pt x="12685" y="308"/>
                    <a:pt x="12670" y="294"/>
                  </a:cubicBezTo>
                  <a:cubicBezTo>
                    <a:pt x="12568" y="308"/>
                    <a:pt x="12465" y="352"/>
                    <a:pt x="12391" y="426"/>
                  </a:cubicBezTo>
                  <a:cubicBezTo>
                    <a:pt x="12024" y="631"/>
                    <a:pt x="11378" y="1307"/>
                    <a:pt x="11290" y="1556"/>
                  </a:cubicBezTo>
                  <a:cubicBezTo>
                    <a:pt x="11261" y="1615"/>
                    <a:pt x="11232" y="1659"/>
                    <a:pt x="11217" y="1659"/>
                  </a:cubicBezTo>
                  <a:cubicBezTo>
                    <a:pt x="11011" y="1879"/>
                    <a:pt x="10821" y="2129"/>
                    <a:pt x="10659" y="2393"/>
                  </a:cubicBezTo>
                  <a:cubicBezTo>
                    <a:pt x="10644" y="2437"/>
                    <a:pt x="10615" y="2466"/>
                    <a:pt x="10586" y="2496"/>
                  </a:cubicBezTo>
                  <a:cubicBezTo>
                    <a:pt x="10483" y="2613"/>
                    <a:pt x="10409" y="2745"/>
                    <a:pt x="10336" y="2892"/>
                  </a:cubicBezTo>
                  <a:lnTo>
                    <a:pt x="10248" y="3068"/>
                  </a:lnTo>
                  <a:lnTo>
                    <a:pt x="10204" y="2907"/>
                  </a:lnTo>
                  <a:cubicBezTo>
                    <a:pt x="10189" y="2819"/>
                    <a:pt x="10145" y="2657"/>
                    <a:pt x="10130" y="2540"/>
                  </a:cubicBezTo>
                  <a:cubicBezTo>
                    <a:pt x="10116" y="2408"/>
                    <a:pt x="10072" y="2290"/>
                    <a:pt x="10028" y="2173"/>
                  </a:cubicBezTo>
                  <a:cubicBezTo>
                    <a:pt x="9984" y="2085"/>
                    <a:pt x="9940" y="1982"/>
                    <a:pt x="9925" y="1894"/>
                  </a:cubicBezTo>
                  <a:cubicBezTo>
                    <a:pt x="9896" y="1820"/>
                    <a:pt x="9866" y="1776"/>
                    <a:pt x="9808" y="1776"/>
                  </a:cubicBezTo>
                  <a:cubicBezTo>
                    <a:pt x="9749" y="1776"/>
                    <a:pt x="9705" y="1747"/>
                    <a:pt x="9690" y="1600"/>
                  </a:cubicBezTo>
                  <a:cubicBezTo>
                    <a:pt x="9661" y="1512"/>
                    <a:pt x="9617" y="1453"/>
                    <a:pt x="9543" y="1395"/>
                  </a:cubicBezTo>
                  <a:cubicBezTo>
                    <a:pt x="9485" y="1336"/>
                    <a:pt x="9426" y="1277"/>
                    <a:pt x="9382" y="1204"/>
                  </a:cubicBezTo>
                  <a:cubicBezTo>
                    <a:pt x="9338" y="1130"/>
                    <a:pt x="9308" y="1101"/>
                    <a:pt x="9235" y="1116"/>
                  </a:cubicBezTo>
                  <a:cubicBezTo>
                    <a:pt x="9162" y="1130"/>
                    <a:pt x="9132" y="1116"/>
                    <a:pt x="9118" y="1086"/>
                  </a:cubicBezTo>
                  <a:cubicBezTo>
                    <a:pt x="9073" y="1013"/>
                    <a:pt x="8648" y="940"/>
                    <a:pt x="8442" y="984"/>
                  </a:cubicBezTo>
                  <a:cubicBezTo>
                    <a:pt x="8369" y="984"/>
                    <a:pt x="8295" y="998"/>
                    <a:pt x="8222" y="998"/>
                  </a:cubicBezTo>
                  <a:cubicBezTo>
                    <a:pt x="8178" y="998"/>
                    <a:pt x="8134" y="1028"/>
                    <a:pt x="8090" y="1057"/>
                  </a:cubicBezTo>
                  <a:cubicBezTo>
                    <a:pt x="8046" y="1086"/>
                    <a:pt x="7987" y="1101"/>
                    <a:pt x="7928" y="1116"/>
                  </a:cubicBezTo>
                  <a:cubicBezTo>
                    <a:pt x="7679" y="1204"/>
                    <a:pt x="7473" y="1351"/>
                    <a:pt x="7297" y="1542"/>
                  </a:cubicBezTo>
                  <a:cubicBezTo>
                    <a:pt x="7282" y="1586"/>
                    <a:pt x="7253" y="1630"/>
                    <a:pt x="7224" y="1630"/>
                  </a:cubicBezTo>
                  <a:cubicBezTo>
                    <a:pt x="7165" y="1630"/>
                    <a:pt x="7150" y="1630"/>
                    <a:pt x="7224" y="1674"/>
                  </a:cubicBezTo>
                  <a:cubicBezTo>
                    <a:pt x="7312" y="1703"/>
                    <a:pt x="7297" y="1703"/>
                    <a:pt x="7209" y="1688"/>
                  </a:cubicBezTo>
                  <a:cubicBezTo>
                    <a:pt x="7136" y="1674"/>
                    <a:pt x="7077" y="1688"/>
                    <a:pt x="7018" y="1732"/>
                  </a:cubicBezTo>
                  <a:cubicBezTo>
                    <a:pt x="6857" y="1850"/>
                    <a:pt x="6651" y="2070"/>
                    <a:pt x="6680" y="2099"/>
                  </a:cubicBezTo>
                  <a:cubicBezTo>
                    <a:pt x="6695" y="2129"/>
                    <a:pt x="6680" y="2129"/>
                    <a:pt x="6666" y="2129"/>
                  </a:cubicBezTo>
                  <a:cubicBezTo>
                    <a:pt x="6475" y="2276"/>
                    <a:pt x="6328" y="2452"/>
                    <a:pt x="6225" y="2672"/>
                  </a:cubicBezTo>
                  <a:cubicBezTo>
                    <a:pt x="6225" y="2701"/>
                    <a:pt x="6196" y="2731"/>
                    <a:pt x="6167" y="2745"/>
                  </a:cubicBezTo>
                  <a:cubicBezTo>
                    <a:pt x="6123" y="2760"/>
                    <a:pt x="6108" y="2804"/>
                    <a:pt x="6108" y="2848"/>
                  </a:cubicBezTo>
                  <a:cubicBezTo>
                    <a:pt x="6108" y="2892"/>
                    <a:pt x="6079" y="2922"/>
                    <a:pt x="6049" y="2951"/>
                  </a:cubicBezTo>
                  <a:cubicBezTo>
                    <a:pt x="5976" y="3010"/>
                    <a:pt x="5902" y="3156"/>
                    <a:pt x="5946" y="3186"/>
                  </a:cubicBezTo>
                  <a:cubicBezTo>
                    <a:pt x="6035" y="3230"/>
                    <a:pt x="5990" y="3347"/>
                    <a:pt x="5873" y="3391"/>
                  </a:cubicBezTo>
                  <a:lnTo>
                    <a:pt x="5756" y="3435"/>
                  </a:lnTo>
                  <a:lnTo>
                    <a:pt x="5726" y="3215"/>
                  </a:lnTo>
                  <a:cubicBezTo>
                    <a:pt x="5682" y="2775"/>
                    <a:pt x="5653" y="2672"/>
                    <a:pt x="5579" y="2687"/>
                  </a:cubicBezTo>
                  <a:cubicBezTo>
                    <a:pt x="5550" y="2687"/>
                    <a:pt x="5506" y="2687"/>
                    <a:pt x="5506" y="2657"/>
                  </a:cubicBezTo>
                  <a:cubicBezTo>
                    <a:pt x="5477" y="2613"/>
                    <a:pt x="5418" y="2584"/>
                    <a:pt x="5374" y="2554"/>
                  </a:cubicBezTo>
                  <a:cubicBezTo>
                    <a:pt x="5242" y="2496"/>
                    <a:pt x="5227" y="2481"/>
                    <a:pt x="5286" y="2422"/>
                  </a:cubicBezTo>
                  <a:cubicBezTo>
                    <a:pt x="5330" y="2364"/>
                    <a:pt x="5345" y="2290"/>
                    <a:pt x="5330" y="2217"/>
                  </a:cubicBezTo>
                  <a:cubicBezTo>
                    <a:pt x="5300" y="2099"/>
                    <a:pt x="5315" y="2085"/>
                    <a:pt x="5374" y="2114"/>
                  </a:cubicBezTo>
                  <a:cubicBezTo>
                    <a:pt x="5462" y="2143"/>
                    <a:pt x="5447" y="2041"/>
                    <a:pt x="5359" y="1967"/>
                  </a:cubicBezTo>
                  <a:cubicBezTo>
                    <a:pt x="5315" y="1923"/>
                    <a:pt x="5256" y="1909"/>
                    <a:pt x="5242" y="1923"/>
                  </a:cubicBezTo>
                  <a:cubicBezTo>
                    <a:pt x="5183" y="1953"/>
                    <a:pt x="5183" y="1923"/>
                    <a:pt x="5242" y="1820"/>
                  </a:cubicBezTo>
                  <a:cubicBezTo>
                    <a:pt x="5271" y="1762"/>
                    <a:pt x="5271" y="1732"/>
                    <a:pt x="5198" y="1644"/>
                  </a:cubicBezTo>
                  <a:cubicBezTo>
                    <a:pt x="5110" y="1571"/>
                    <a:pt x="5080" y="1556"/>
                    <a:pt x="5036" y="1571"/>
                  </a:cubicBezTo>
                  <a:cubicBezTo>
                    <a:pt x="4992" y="1586"/>
                    <a:pt x="4992" y="1586"/>
                    <a:pt x="5036" y="1556"/>
                  </a:cubicBezTo>
                  <a:cubicBezTo>
                    <a:pt x="5183" y="1439"/>
                    <a:pt x="4831" y="1160"/>
                    <a:pt x="4478" y="1130"/>
                  </a:cubicBezTo>
                  <a:cubicBezTo>
                    <a:pt x="4229" y="1116"/>
                    <a:pt x="3994" y="1175"/>
                    <a:pt x="3774" y="1277"/>
                  </a:cubicBezTo>
                  <a:cubicBezTo>
                    <a:pt x="3730" y="1292"/>
                    <a:pt x="3642" y="1336"/>
                    <a:pt x="3553" y="1365"/>
                  </a:cubicBezTo>
                  <a:cubicBezTo>
                    <a:pt x="3319" y="1468"/>
                    <a:pt x="3025" y="1674"/>
                    <a:pt x="2996" y="1747"/>
                  </a:cubicBezTo>
                  <a:cubicBezTo>
                    <a:pt x="2981" y="1791"/>
                    <a:pt x="2966" y="1820"/>
                    <a:pt x="2937" y="1806"/>
                  </a:cubicBezTo>
                  <a:cubicBezTo>
                    <a:pt x="2878" y="1791"/>
                    <a:pt x="2570" y="2041"/>
                    <a:pt x="2555" y="2129"/>
                  </a:cubicBezTo>
                  <a:cubicBezTo>
                    <a:pt x="2555" y="2173"/>
                    <a:pt x="2511" y="2217"/>
                    <a:pt x="2496" y="2217"/>
                  </a:cubicBezTo>
                  <a:cubicBezTo>
                    <a:pt x="2423" y="2217"/>
                    <a:pt x="2217" y="2452"/>
                    <a:pt x="2247" y="2496"/>
                  </a:cubicBezTo>
                  <a:cubicBezTo>
                    <a:pt x="2262" y="2510"/>
                    <a:pt x="2247" y="2525"/>
                    <a:pt x="2217" y="2525"/>
                  </a:cubicBezTo>
                  <a:cubicBezTo>
                    <a:pt x="2173" y="2525"/>
                    <a:pt x="2115" y="2584"/>
                    <a:pt x="2071" y="2657"/>
                  </a:cubicBezTo>
                  <a:cubicBezTo>
                    <a:pt x="2027" y="2716"/>
                    <a:pt x="1997" y="2775"/>
                    <a:pt x="2027" y="2775"/>
                  </a:cubicBezTo>
                  <a:cubicBezTo>
                    <a:pt x="2056" y="2760"/>
                    <a:pt x="2071" y="2789"/>
                    <a:pt x="2071" y="2804"/>
                  </a:cubicBezTo>
                  <a:cubicBezTo>
                    <a:pt x="2071" y="2833"/>
                    <a:pt x="2041" y="2848"/>
                    <a:pt x="2012" y="2848"/>
                  </a:cubicBezTo>
                  <a:cubicBezTo>
                    <a:pt x="1983" y="2848"/>
                    <a:pt x="1968" y="2863"/>
                    <a:pt x="1997" y="2951"/>
                  </a:cubicBezTo>
                  <a:cubicBezTo>
                    <a:pt x="2041" y="3083"/>
                    <a:pt x="2041" y="3083"/>
                    <a:pt x="1997" y="3083"/>
                  </a:cubicBezTo>
                  <a:cubicBezTo>
                    <a:pt x="1968" y="3083"/>
                    <a:pt x="1953" y="3068"/>
                    <a:pt x="1953" y="3024"/>
                  </a:cubicBezTo>
                  <a:cubicBezTo>
                    <a:pt x="1953" y="2995"/>
                    <a:pt x="1924" y="2966"/>
                    <a:pt x="1894" y="2951"/>
                  </a:cubicBezTo>
                  <a:cubicBezTo>
                    <a:pt x="1836" y="2936"/>
                    <a:pt x="1645" y="3171"/>
                    <a:pt x="1498" y="3435"/>
                  </a:cubicBezTo>
                  <a:cubicBezTo>
                    <a:pt x="1454" y="3509"/>
                    <a:pt x="1410" y="3582"/>
                    <a:pt x="1366" y="3641"/>
                  </a:cubicBezTo>
                  <a:cubicBezTo>
                    <a:pt x="1322" y="3700"/>
                    <a:pt x="1322" y="3729"/>
                    <a:pt x="1366" y="3788"/>
                  </a:cubicBezTo>
                  <a:cubicBezTo>
                    <a:pt x="1410" y="3846"/>
                    <a:pt x="1410" y="3846"/>
                    <a:pt x="1351" y="3802"/>
                  </a:cubicBezTo>
                  <a:cubicBezTo>
                    <a:pt x="1293" y="3758"/>
                    <a:pt x="1278" y="3758"/>
                    <a:pt x="1263" y="3817"/>
                  </a:cubicBezTo>
                  <a:cubicBezTo>
                    <a:pt x="1234" y="3905"/>
                    <a:pt x="1234" y="3905"/>
                    <a:pt x="1351" y="3905"/>
                  </a:cubicBezTo>
                  <a:cubicBezTo>
                    <a:pt x="1439" y="3905"/>
                    <a:pt x="1454" y="3920"/>
                    <a:pt x="1469" y="3979"/>
                  </a:cubicBezTo>
                  <a:cubicBezTo>
                    <a:pt x="1483" y="4052"/>
                    <a:pt x="1469" y="4067"/>
                    <a:pt x="1395" y="4067"/>
                  </a:cubicBezTo>
                  <a:cubicBezTo>
                    <a:pt x="1366" y="4081"/>
                    <a:pt x="1322" y="4067"/>
                    <a:pt x="1293" y="4037"/>
                  </a:cubicBezTo>
                  <a:cubicBezTo>
                    <a:pt x="1263" y="3964"/>
                    <a:pt x="1072" y="4199"/>
                    <a:pt x="984" y="4404"/>
                  </a:cubicBezTo>
                  <a:cubicBezTo>
                    <a:pt x="867" y="4654"/>
                    <a:pt x="779" y="4874"/>
                    <a:pt x="720" y="5021"/>
                  </a:cubicBezTo>
                  <a:cubicBezTo>
                    <a:pt x="676" y="5094"/>
                    <a:pt x="647" y="5182"/>
                    <a:pt x="632" y="5270"/>
                  </a:cubicBezTo>
                  <a:cubicBezTo>
                    <a:pt x="603" y="5373"/>
                    <a:pt x="573" y="5476"/>
                    <a:pt x="529" y="5579"/>
                  </a:cubicBezTo>
                  <a:cubicBezTo>
                    <a:pt x="456" y="5740"/>
                    <a:pt x="309" y="6210"/>
                    <a:pt x="221" y="6533"/>
                  </a:cubicBezTo>
                  <a:cubicBezTo>
                    <a:pt x="191" y="6636"/>
                    <a:pt x="177" y="6753"/>
                    <a:pt x="162" y="6856"/>
                  </a:cubicBezTo>
                  <a:cubicBezTo>
                    <a:pt x="147" y="6929"/>
                    <a:pt x="147" y="7003"/>
                    <a:pt x="118" y="7076"/>
                  </a:cubicBezTo>
                  <a:cubicBezTo>
                    <a:pt x="59" y="7296"/>
                    <a:pt x="30" y="7517"/>
                    <a:pt x="30" y="7752"/>
                  </a:cubicBezTo>
                  <a:cubicBezTo>
                    <a:pt x="1" y="8207"/>
                    <a:pt x="30" y="8309"/>
                    <a:pt x="221" y="8309"/>
                  </a:cubicBezTo>
                  <a:cubicBezTo>
                    <a:pt x="280" y="8309"/>
                    <a:pt x="294" y="8324"/>
                    <a:pt x="280" y="8383"/>
                  </a:cubicBezTo>
                  <a:cubicBezTo>
                    <a:pt x="236" y="8486"/>
                    <a:pt x="309" y="8544"/>
                    <a:pt x="412" y="8515"/>
                  </a:cubicBezTo>
                  <a:cubicBezTo>
                    <a:pt x="573" y="8412"/>
                    <a:pt x="691" y="8280"/>
                    <a:pt x="749" y="8104"/>
                  </a:cubicBezTo>
                  <a:cubicBezTo>
                    <a:pt x="764" y="8060"/>
                    <a:pt x="793" y="7913"/>
                    <a:pt x="808" y="7796"/>
                  </a:cubicBezTo>
                  <a:cubicBezTo>
                    <a:pt x="882" y="7355"/>
                    <a:pt x="999" y="6915"/>
                    <a:pt x="1160" y="6504"/>
                  </a:cubicBezTo>
                  <a:cubicBezTo>
                    <a:pt x="1381" y="6019"/>
                    <a:pt x="1498" y="5740"/>
                    <a:pt x="1557" y="5564"/>
                  </a:cubicBezTo>
                  <a:cubicBezTo>
                    <a:pt x="1586" y="5491"/>
                    <a:pt x="1616" y="5403"/>
                    <a:pt x="1660" y="5329"/>
                  </a:cubicBezTo>
                  <a:cubicBezTo>
                    <a:pt x="1704" y="5285"/>
                    <a:pt x="1718" y="5241"/>
                    <a:pt x="1733" y="5182"/>
                  </a:cubicBezTo>
                  <a:cubicBezTo>
                    <a:pt x="1762" y="5109"/>
                    <a:pt x="1792" y="5036"/>
                    <a:pt x="1836" y="4962"/>
                  </a:cubicBezTo>
                  <a:cubicBezTo>
                    <a:pt x="1924" y="4815"/>
                    <a:pt x="1939" y="4698"/>
                    <a:pt x="1850" y="4727"/>
                  </a:cubicBezTo>
                  <a:cubicBezTo>
                    <a:pt x="1777" y="4757"/>
                    <a:pt x="1777" y="4713"/>
                    <a:pt x="1865" y="4610"/>
                  </a:cubicBezTo>
                  <a:cubicBezTo>
                    <a:pt x="1894" y="4566"/>
                    <a:pt x="1953" y="4536"/>
                    <a:pt x="1997" y="4536"/>
                  </a:cubicBezTo>
                  <a:cubicBezTo>
                    <a:pt x="2041" y="4536"/>
                    <a:pt x="2085" y="4492"/>
                    <a:pt x="2144" y="4390"/>
                  </a:cubicBezTo>
                  <a:cubicBezTo>
                    <a:pt x="2217" y="4272"/>
                    <a:pt x="2262" y="4140"/>
                    <a:pt x="2276" y="4023"/>
                  </a:cubicBezTo>
                  <a:cubicBezTo>
                    <a:pt x="2276" y="4008"/>
                    <a:pt x="2306" y="3993"/>
                    <a:pt x="2350" y="3993"/>
                  </a:cubicBezTo>
                  <a:cubicBezTo>
                    <a:pt x="2394" y="3993"/>
                    <a:pt x="2423" y="3964"/>
                    <a:pt x="2423" y="3934"/>
                  </a:cubicBezTo>
                  <a:cubicBezTo>
                    <a:pt x="2452" y="3861"/>
                    <a:pt x="2496" y="3802"/>
                    <a:pt x="2555" y="3758"/>
                  </a:cubicBezTo>
                  <a:cubicBezTo>
                    <a:pt x="2629" y="3670"/>
                    <a:pt x="2731" y="3567"/>
                    <a:pt x="2775" y="3494"/>
                  </a:cubicBezTo>
                  <a:cubicBezTo>
                    <a:pt x="2834" y="3435"/>
                    <a:pt x="2937" y="3318"/>
                    <a:pt x="3025" y="3215"/>
                  </a:cubicBezTo>
                  <a:cubicBezTo>
                    <a:pt x="3113" y="3127"/>
                    <a:pt x="3172" y="3039"/>
                    <a:pt x="3157" y="2980"/>
                  </a:cubicBezTo>
                  <a:cubicBezTo>
                    <a:pt x="3128" y="2936"/>
                    <a:pt x="3157" y="2922"/>
                    <a:pt x="3186" y="2936"/>
                  </a:cubicBezTo>
                  <a:cubicBezTo>
                    <a:pt x="3216" y="2951"/>
                    <a:pt x="3348" y="2877"/>
                    <a:pt x="3509" y="2760"/>
                  </a:cubicBezTo>
                  <a:cubicBezTo>
                    <a:pt x="3774" y="2540"/>
                    <a:pt x="4126" y="2349"/>
                    <a:pt x="4243" y="2349"/>
                  </a:cubicBezTo>
                  <a:cubicBezTo>
                    <a:pt x="4273" y="2349"/>
                    <a:pt x="4332" y="2408"/>
                    <a:pt x="4376" y="2496"/>
                  </a:cubicBezTo>
                  <a:cubicBezTo>
                    <a:pt x="4420" y="2569"/>
                    <a:pt x="4464" y="2672"/>
                    <a:pt x="4478" y="2701"/>
                  </a:cubicBezTo>
                  <a:cubicBezTo>
                    <a:pt x="4508" y="2745"/>
                    <a:pt x="4508" y="2804"/>
                    <a:pt x="4508" y="2848"/>
                  </a:cubicBezTo>
                  <a:cubicBezTo>
                    <a:pt x="4508" y="2892"/>
                    <a:pt x="4522" y="2922"/>
                    <a:pt x="4552" y="2951"/>
                  </a:cubicBezTo>
                  <a:cubicBezTo>
                    <a:pt x="4581" y="2966"/>
                    <a:pt x="4581" y="2995"/>
                    <a:pt x="4566" y="3024"/>
                  </a:cubicBezTo>
                  <a:cubicBezTo>
                    <a:pt x="4522" y="3083"/>
                    <a:pt x="4610" y="3494"/>
                    <a:pt x="4655" y="3494"/>
                  </a:cubicBezTo>
                  <a:cubicBezTo>
                    <a:pt x="4713" y="3494"/>
                    <a:pt x="4728" y="3582"/>
                    <a:pt x="4655" y="3641"/>
                  </a:cubicBezTo>
                  <a:cubicBezTo>
                    <a:pt x="4581" y="3714"/>
                    <a:pt x="4596" y="4903"/>
                    <a:pt x="4699" y="4962"/>
                  </a:cubicBezTo>
                  <a:cubicBezTo>
                    <a:pt x="4743" y="4992"/>
                    <a:pt x="4743" y="5006"/>
                    <a:pt x="4713" y="5050"/>
                  </a:cubicBezTo>
                  <a:cubicBezTo>
                    <a:pt x="4684" y="5080"/>
                    <a:pt x="4669" y="5226"/>
                    <a:pt x="4669" y="5711"/>
                  </a:cubicBezTo>
                  <a:cubicBezTo>
                    <a:pt x="4684" y="5828"/>
                    <a:pt x="4684" y="5931"/>
                    <a:pt x="4655" y="6049"/>
                  </a:cubicBezTo>
                  <a:cubicBezTo>
                    <a:pt x="4640" y="6107"/>
                    <a:pt x="4625" y="6166"/>
                    <a:pt x="4640" y="6225"/>
                  </a:cubicBezTo>
                  <a:cubicBezTo>
                    <a:pt x="4640" y="6357"/>
                    <a:pt x="4640" y="6372"/>
                    <a:pt x="4713" y="6357"/>
                  </a:cubicBezTo>
                  <a:cubicBezTo>
                    <a:pt x="4787" y="6342"/>
                    <a:pt x="4787" y="6357"/>
                    <a:pt x="4787" y="6386"/>
                  </a:cubicBezTo>
                  <a:cubicBezTo>
                    <a:pt x="4787" y="6416"/>
                    <a:pt x="4772" y="6416"/>
                    <a:pt x="4743" y="6416"/>
                  </a:cubicBezTo>
                  <a:cubicBezTo>
                    <a:pt x="4610" y="6357"/>
                    <a:pt x="4581" y="6445"/>
                    <a:pt x="4581" y="6885"/>
                  </a:cubicBezTo>
                  <a:cubicBezTo>
                    <a:pt x="4581" y="7370"/>
                    <a:pt x="4610" y="7546"/>
                    <a:pt x="4699" y="7517"/>
                  </a:cubicBezTo>
                  <a:cubicBezTo>
                    <a:pt x="4728" y="7502"/>
                    <a:pt x="4757" y="7517"/>
                    <a:pt x="4757" y="7575"/>
                  </a:cubicBezTo>
                  <a:cubicBezTo>
                    <a:pt x="4757" y="7634"/>
                    <a:pt x="4772" y="7649"/>
                    <a:pt x="4816" y="7634"/>
                  </a:cubicBezTo>
                  <a:cubicBezTo>
                    <a:pt x="4860" y="7619"/>
                    <a:pt x="4875" y="7634"/>
                    <a:pt x="4875" y="7693"/>
                  </a:cubicBezTo>
                  <a:cubicBezTo>
                    <a:pt x="4875" y="7781"/>
                    <a:pt x="4963" y="7796"/>
                    <a:pt x="5036" y="7707"/>
                  </a:cubicBezTo>
                  <a:cubicBezTo>
                    <a:pt x="5066" y="7663"/>
                    <a:pt x="5124" y="7649"/>
                    <a:pt x="5168" y="7663"/>
                  </a:cubicBezTo>
                  <a:cubicBezTo>
                    <a:pt x="5256" y="7693"/>
                    <a:pt x="5389" y="7605"/>
                    <a:pt x="5535" y="7443"/>
                  </a:cubicBezTo>
                  <a:cubicBezTo>
                    <a:pt x="5623" y="7355"/>
                    <a:pt x="5888" y="6210"/>
                    <a:pt x="5829" y="6166"/>
                  </a:cubicBezTo>
                  <a:cubicBezTo>
                    <a:pt x="5829" y="6107"/>
                    <a:pt x="5844" y="6063"/>
                    <a:pt x="5858" y="6019"/>
                  </a:cubicBezTo>
                  <a:cubicBezTo>
                    <a:pt x="5873" y="5946"/>
                    <a:pt x="5917" y="5784"/>
                    <a:pt x="5946" y="5652"/>
                  </a:cubicBezTo>
                  <a:cubicBezTo>
                    <a:pt x="6049" y="5226"/>
                    <a:pt x="6108" y="5036"/>
                    <a:pt x="6137" y="5036"/>
                  </a:cubicBezTo>
                  <a:cubicBezTo>
                    <a:pt x="6167" y="5036"/>
                    <a:pt x="6167" y="4992"/>
                    <a:pt x="6167" y="4933"/>
                  </a:cubicBezTo>
                  <a:cubicBezTo>
                    <a:pt x="6167" y="4874"/>
                    <a:pt x="6196" y="4815"/>
                    <a:pt x="6240" y="4771"/>
                  </a:cubicBezTo>
                  <a:cubicBezTo>
                    <a:pt x="6299" y="4698"/>
                    <a:pt x="6357" y="4610"/>
                    <a:pt x="6387" y="4522"/>
                  </a:cubicBezTo>
                  <a:cubicBezTo>
                    <a:pt x="6416" y="4434"/>
                    <a:pt x="6460" y="4346"/>
                    <a:pt x="6519" y="4272"/>
                  </a:cubicBezTo>
                  <a:cubicBezTo>
                    <a:pt x="6607" y="4155"/>
                    <a:pt x="6680" y="4008"/>
                    <a:pt x="6710" y="3876"/>
                  </a:cubicBezTo>
                  <a:cubicBezTo>
                    <a:pt x="6710" y="3861"/>
                    <a:pt x="6725" y="3832"/>
                    <a:pt x="6769" y="3802"/>
                  </a:cubicBezTo>
                  <a:cubicBezTo>
                    <a:pt x="6842" y="3744"/>
                    <a:pt x="6901" y="3656"/>
                    <a:pt x="6930" y="3567"/>
                  </a:cubicBezTo>
                  <a:cubicBezTo>
                    <a:pt x="7033" y="3421"/>
                    <a:pt x="7121" y="3259"/>
                    <a:pt x="7238" y="3112"/>
                  </a:cubicBezTo>
                  <a:cubicBezTo>
                    <a:pt x="7326" y="3010"/>
                    <a:pt x="7400" y="2892"/>
                    <a:pt x="7444" y="2775"/>
                  </a:cubicBezTo>
                  <a:cubicBezTo>
                    <a:pt x="7444" y="2701"/>
                    <a:pt x="7503" y="2628"/>
                    <a:pt x="7503" y="2701"/>
                  </a:cubicBezTo>
                  <a:cubicBezTo>
                    <a:pt x="7503" y="2731"/>
                    <a:pt x="7576" y="2701"/>
                    <a:pt x="7664" y="2643"/>
                  </a:cubicBezTo>
                  <a:cubicBezTo>
                    <a:pt x="7752" y="2584"/>
                    <a:pt x="7826" y="2525"/>
                    <a:pt x="7826" y="2510"/>
                  </a:cubicBezTo>
                  <a:cubicBezTo>
                    <a:pt x="7987" y="2364"/>
                    <a:pt x="8178" y="2261"/>
                    <a:pt x="8383" y="2187"/>
                  </a:cubicBezTo>
                  <a:cubicBezTo>
                    <a:pt x="8472" y="2187"/>
                    <a:pt x="8560" y="2187"/>
                    <a:pt x="8633" y="2202"/>
                  </a:cubicBezTo>
                  <a:cubicBezTo>
                    <a:pt x="8795" y="2232"/>
                    <a:pt x="8809" y="2246"/>
                    <a:pt x="8912" y="2496"/>
                  </a:cubicBezTo>
                  <a:cubicBezTo>
                    <a:pt x="8956" y="2599"/>
                    <a:pt x="8985" y="2716"/>
                    <a:pt x="9015" y="2833"/>
                  </a:cubicBezTo>
                  <a:cubicBezTo>
                    <a:pt x="9015" y="2892"/>
                    <a:pt x="9029" y="2951"/>
                    <a:pt x="9073" y="2980"/>
                  </a:cubicBezTo>
                  <a:cubicBezTo>
                    <a:pt x="9103" y="3010"/>
                    <a:pt x="9118" y="3054"/>
                    <a:pt x="9103" y="3068"/>
                  </a:cubicBezTo>
                  <a:cubicBezTo>
                    <a:pt x="9118" y="3450"/>
                    <a:pt x="9176" y="3817"/>
                    <a:pt x="9294" y="4184"/>
                  </a:cubicBezTo>
                  <a:cubicBezTo>
                    <a:pt x="9338" y="4213"/>
                    <a:pt x="9338" y="4228"/>
                    <a:pt x="9294" y="4272"/>
                  </a:cubicBezTo>
                  <a:cubicBezTo>
                    <a:pt x="9250" y="4331"/>
                    <a:pt x="9235" y="4551"/>
                    <a:pt x="9235" y="5197"/>
                  </a:cubicBezTo>
                  <a:cubicBezTo>
                    <a:pt x="9250" y="5520"/>
                    <a:pt x="9220" y="5843"/>
                    <a:pt x="9176" y="6166"/>
                  </a:cubicBezTo>
                  <a:cubicBezTo>
                    <a:pt x="9132" y="6298"/>
                    <a:pt x="9132" y="6298"/>
                    <a:pt x="9191" y="6430"/>
                  </a:cubicBezTo>
                  <a:cubicBezTo>
                    <a:pt x="9235" y="6489"/>
                    <a:pt x="9235" y="6548"/>
                    <a:pt x="9206" y="6562"/>
                  </a:cubicBezTo>
                  <a:cubicBezTo>
                    <a:pt x="9147" y="6606"/>
                    <a:pt x="9176" y="6841"/>
                    <a:pt x="9250" y="6915"/>
                  </a:cubicBezTo>
                  <a:cubicBezTo>
                    <a:pt x="9338" y="6988"/>
                    <a:pt x="9338" y="6973"/>
                    <a:pt x="9338" y="6915"/>
                  </a:cubicBezTo>
                  <a:cubicBezTo>
                    <a:pt x="9338" y="6856"/>
                    <a:pt x="9352" y="6856"/>
                    <a:pt x="9396" y="6871"/>
                  </a:cubicBezTo>
                  <a:cubicBezTo>
                    <a:pt x="9426" y="6885"/>
                    <a:pt x="9440" y="6900"/>
                    <a:pt x="9396" y="6959"/>
                  </a:cubicBezTo>
                  <a:cubicBezTo>
                    <a:pt x="9338" y="7003"/>
                    <a:pt x="9323" y="7017"/>
                    <a:pt x="9426" y="7076"/>
                  </a:cubicBezTo>
                  <a:cubicBezTo>
                    <a:pt x="9514" y="7150"/>
                    <a:pt x="9543" y="7150"/>
                    <a:pt x="9587" y="7120"/>
                  </a:cubicBezTo>
                  <a:cubicBezTo>
                    <a:pt x="9617" y="7106"/>
                    <a:pt x="9661" y="7106"/>
                    <a:pt x="9690" y="7120"/>
                  </a:cubicBezTo>
                  <a:cubicBezTo>
                    <a:pt x="9719" y="7164"/>
                    <a:pt x="9763" y="7150"/>
                    <a:pt x="9837" y="7106"/>
                  </a:cubicBezTo>
                  <a:cubicBezTo>
                    <a:pt x="10013" y="6988"/>
                    <a:pt x="10248" y="6709"/>
                    <a:pt x="10219" y="6650"/>
                  </a:cubicBezTo>
                  <a:cubicBezTo>
                    <a:pt x="10219" y="6606"/>
                    <a:pt x="10233" y="6562"/>
                    <a:pt x="10277" y="6533"/>
                  </a:cubicBezTo>
                  <a:cubicBezTo>
                    <a:pt x="10321" y="6460"/>
                    <a:pt x="10336" y="6401"/>
                    <a:pt x="10336" y="6327"/>
                  </a:cubicBezTo>
                  <a:cubicBezTo>
                    <a:pt x="10351" y="6254"/>
                    <a:pt x="10365" y="6195"/>
                    <a:pt x="10395" y="6137"/>
                  </a:cubicBezTo>
                  <a:cubicBezTo>
                    <a:pt x="10439" y="6049"/>
                    <a:pt x="10468" y="5946"/>
                    <a:pt x="10483" y="5843"/>
                  </a:cubicBezTo>
                  <a:cubicBezTo>
                    <a:pt x="10542" y="5535"/>
                    <a:pt x="10644" y="5241"/>
                    <a:pt x="10747" y="4962"/>
                  </a:cubicBezTo>
                  <a:cubicBezTo>
                    <a:pt x="10791" y="4889"/>
                    <a:pt x="10806" y="4801"/>
                    <a:pt x="10835" y="4727"/>
                  </a:cubicBezTo>
                  <a:cubicBezTo>
                    <a:pt x="10865" y="4624"/>
                    <a:pt x="11099" y="4008"/>
                    <a:pt x="11217" y="3773"/>
                  </a:cubicBezTo>
                  <a:cubicBezTo>
                    <a:pt x="11232" y="3729"/>
                    <a:pt x="11246" y="3685"/>
                    <a:pt x="11232" y="3641"/>
                  </a:cubicBezTo>
                  <a:cubicBezTo>
                    <a:pt x="11217" y="3612"/>
                    <a:pt x="11217" y="3597"/>
                    <a:pt x="11246" y="3597"/>
                  </a:cubicBezTo>
                  <a:cubicBezTo>
                    <a:pt x="11276" y="3597"/>
                    <a:pt x="11290" y="3553"/>
                    <a:pt x="11305" y="3509"/>
                  </a:cubicBezTo>
                  <a:cubicBezTo>
                    <a:pt x="11334" y="3450"/>
                    <a:pt x="11349" y="3406"/>
                    <a:pt x="11393" y="3362"/>
                  </a:cubicBezTo>
                  <a:cubicBezTo>
                    <a:pt x="11540" y="3156"/>
                    <a:pt x="11672" y="2951"/>
                    <a:pt x="11804" y="2731"/>
                  </a:cubicBezTo>
                  <a:cubicBezTo>
                    <a:pt x="11833" y="2687"/>
                    <a:pt x="11878" y="2643"/>
                    <a:pt x="11922" y="2599"/>
                  </a:cubicBezTo>
                  <a:cubicBezTo>
                    <a:pt x="11980" y="2540"/>
                    <a:pt x="12024" y="2466"/>
                    <a:pt x="12039" y="2378"/>
                  </a:cubicBezTo>
                  <a:cubicBezTo>
                    <a:pt x="12039" y="2334"/>
                    <a:pt x="12054" y="2290"/>
                    <a:pt x="12083" y="2290"/>
                  </a:cubicBezTo>
                  <a:cubicBezTo>
                    <a:pt x="12142" y="2290"/>
                    <a:pt x="12318" y="2085"/>
                    <a:pt x="12318" y="2011"/>
                  </a:cubicBezTo>
                  <a:cubicBezTo>
                    <a:pt x="12318" y="1967"/>
                    <a:pt x="12333" y="1938"/>
                    <a:pt x="12377" y="1938"/>
                  </a:cubicBezTo>
                  <a:cubicBezTo>
                    <a:pt x="12450" y="1909"/>
                    <a:pt x="12509" y="1850"/>
                    <a:pt x="12553" y="1791"/>
                  </a:cubicBezTo>
                  <a:cubicBezTo>
                    <a:pt x="12641" y="1703"/>
                    <a:pt x="12729" y="1615"/>
                    <a:pt x="12846" y="1542"/>
                  </a:cubicBezTo>
                  <a:cubicBezTo>
                    <a:pt x="12935" y="1468"/>
                    <a:pt x="13052" y="1424"/>
                    <a:pt x="13169" y="1468"/>
                  </a:cubicBezTo>
                  <a:lnTo>
                    <a:pt x="13360" y="1483"/>
                  </a:lnTo>
                  <a:lnTo>
                    <a:pt x="13434" y="1718"/>
                  </a:lnTo>
                  <a:cubicBezTo>
                    <a:pt x="13507" y="2011"/>
                    <a:pt x="13536" y="2305"/>
                    <a:pt x="13507" y="2613"/>
                  </a:cubicBezTo>
                  <a:cubicBezTo>
                    <a:pt x="13522" y="2877"/>
                    <a:pt x="13507" y="3142"/>
                    <a:pt x="13492" y="3406"/>
                  </a:cubicBezTo>
                  <a:cubicBezTo>
                    <a:pt x="13463" y="3494"/>
                    <a:pt x="13463" y="3597"/>
                    <a:pt x="13492" y="3685"/>
                  </a:cubicBezTo>
                  <a:cubicBezTo>
                    <a:pt x="13507" y="3788"/>
                    <a:pt x="13522" y="3861"/>
                    <a:pt x="13492" y="3890"/>
                  </a:cubicBezTo>
                  <a:cubicBezTo>
                    <a:pt x="13419" y="4272"/>
                    <a:pt x="13390" y="4654"/>
                    <a:pt x="13404" y="5036"/>
                  </a:cubicBezTo>
                  <a:cubicBezTo>
                    <a:pt x="13404" y="5270"/>
                    <a:pt x="13448" y="5505"/>
                    <a:pt x="13536" y="5740"/>
                  </a:cubicBezTo>
                  <a:cubicBezTo>
                    <a:pt x="13581" y="5784"/>
                    <a:pt x="13610" y="5843"/>
                    <a:pt x="13639" y="5902"/>
                  </a:cubicBezTo>
                  <a:cubicBezTo>
                    <a:pt x="13683" y="5975"/>
                    <a:pt x="13727" y="6019"/>
                    <a:pt x="13757" y="6019"/>
                  </a:cubicBezTo>
                  <a:cubicBezTo>
                    <a:pt x="13830" y="6019"/>
                    <a:pt x="13889" y="6034"/>
                    <a:pt x="13962" y="6049"/>
                  </a:cubicBezTo>
                  <a:cubicBezTo>
                    <a:pt x="14050" y="6093"/>
                    <a:pt x="14168" y="6078"/>
                    <a:pt x="14241" y="6004"/>
                  </a:cubicBezTo>
                  <a:cubicBezTo>
                    <a:pt x="14461" y="5858"/>
                    <a:pt x="14638" y="5652"/>
                    <a:pt x="14740" y="5417"/>
                  </a:cubicBezTo>
                  <a:cubicBezTo>
                    <a:pt x="14784" y="5344"/>
                    <a:pt x="14814" y="5256"/>
                    <a:pt x="14843" y="5168"/>
                  </a:cubicBezTo>
                  <a:cubicBezTo>
                    <a:pt x="14858" y="5080"/>
                    <a:pt x="14887" y="5006"/>
                    <a:pt x="14916" y="4947"/>
                  </a:cubicBezTo>
                  <a:cubicBezTo>
                    <a:pt x="14961" y="4859"/>
                    <a:pt x="14990" y="4771"/>
                    <a:pt x="15019" y="4669"/>
                  </a:cubicBezTo>
                  <a:cubicBezTo>
                    <a:pt x="15034" y="4566"/>
                    <a:pt x="15063" y="4478"/>
                    <a:pt x="15107" y="4375"/>
                  </a:cubicBezTo>
                  <a:cubicBezTo>
                    <a:pt x="15151" y="4272"/>
                    <a:pt x="15181" y="4169"/>
                    <a:pt x="15195" y="4067"/>
                  </a:cubicBezTo>
                  <a:cubicBezTo>
                    <a:pt x="15195" y="4008"/>
                    <a:pt x="15210" y="3949"/>
                    <a:pt x="15254" y="3920"/>
                  </a:cubicBezTo>
                  <a:cubicBezTo>
                    <a:pt x="15284" y="3876"/>
                    <a:pt x="15313" y="3817"/>
                    <a:pt x="15313" y="3773"/>
                  </a:cubicBezTo>
                  <a:cubicBezTo>
                    <a:pt x="15313" y="3714"/>
                    <a:pt x="15328" y="3670"/>
                    <a:pt x="15342" y="3670"/>
                  </a:cubicBezTo>
                  <a:cubicBezTo>
                    <a:pt x="15372" y="3670"/>
                    <a:pt x="15401" y="3612"/>
                    <a:pt x="15430" y="3523"/>
                  </a:cubicBezTo>
                  <a:cubicBezTo>
                    <a:pt x="15489" y="3347"/>
                    <a:pt x="15562" y="3186"/>
                    <a:pt x="15665" y="3039"/>
                  </a:cubicBezTo>
                  <a:cubicBezTo>
                    <a:pt x="15709" y="2995"/>
                    <a:pt x="15739" y="2936"/>
                    <a:pt x="15768" y="2877"/>
                  </a:cubicBezTo>
                  <a:cubicBezTo>
                    <a:pt x="15797" y="2804"/>
                    <a:pt x="15841" y="2731"/>
                    <a:pt x="15900" y="2672"/>
                  </a:cubicBezTo>
                  <a:cubicBezTo>
                    <a:pt x="15944" y="2628"/>
                    <a:pt x="15974" y="2569"/>
                    <a:pt x="16003" y="2525"/>
                  </a:cubicBezTo>
                  <a:cubicBezTo>
                    <a:pt x="16164" y="2276"/>
                    <a:pt x="16341" y="2070"/>
                    <a:pt x="16546" y="1865"/>
                  </a:cubicBezTo>
                  <a:cubicBezTo>
                    <a:pt x="16605" y="1820"/>
                    <a:pt x="16649" y="1776"/>
                    <a:pt x="16693" y="1732"/>
                  </a:cubicBezTo>
                  <a:cubicBezTo>
                    <a:pt x="16737" y="1688"/>
                    <a:pt x="16781" y="1644"/>
                    <a:pt x="16840" y="1630"/>
                  </a:cubicBezTo>
                  <a:cubicBezTo>
                    <a:pt x="16884" y="1615"/>
                    <a:pt x="16928" y="1571"/>
                    <a:pt x="16928" y="1527"/>
                  </a:cubicBezTo>
                  <a:cubicBezTo>
                    <a:pt x="16928" y="1468"/>
                    <a:pt x="16928" y="1453"/>
                    <a:pt x="16972" y="1512"/>
                  </a:cubicBezTo>
                  <a:cubicBezTo>
                    <a:pt x="17016" y="1556"/>
                    <a:pt x="17016" y="1556"/>
                    <a:pt x="17104" y="1483"/>
                  </a:cubicBezTo>
                  <a:cubicBezTo>
                    <a:pt x="17133" y="1439"/>
                    <a:pt x="17177" y="1409"/>
                    <a:pt x="17236" y="1395"/>
                  </a:cubicBezTo>
                  <a:cubicBezTo>
                    <a:pt x="17265" y="1395"/>
                    <a:pt x="17295" y="1365"/>
                    <a:pt x="17309" y="1351"/>
                  </a:cubicBezTo>
                  <a:cubicBezTo>
                    <a:pt x="17383" y="1307"/>
                    <a:pt x="17442" y="1277"/>
                    <a:pt x="17515" y="1248"/>
                  </a:cubicBezTo>
                  <a:cubicBezTo>
                    <a:pt x="17647" y="1204"/>
                    <a:pt x="17662" y="1204"/>
                    <a:pt x="17721" y="1292"/>
                  </a:cubicBezTo>
                  <a:cubicBezTo>
                    <a:pt x="17779" y="1365"/>
                    <a:pt x="17823" y="1468"/>
                    <a:pt x="17838" y="1571"/>
                  </a:cubicBezTo>
                  <a:cubicBezTo>
                    <a:pt x="17867" y="1674"/>
                    <a:pt x="17897" y="1791"/>
                    <a:pt x="17911" y="1820"/>
                  </a:cubicBezTo>
                  <a:cubicBezTo>
                    <a:pt x="17926" y="1923"/>
                    <a:pt x="17941" y="2026"/>
                    <a:pt x="17941" y="2143"/>
                  </a:cubicBezTo>
                  <a:cubicBezTo>
                    <a:pt x="17941" y="2261"/>
                    <a:pt x="17970" y="2378"/>
                    <a:pt x="17999" y="2510"/>
                  </a:cubicBezTo>
                  <a:cubicBezTo>
                    <a:pt x="18029" y="2569"/>
                    <a:pt x="18029" y="2628"/>
                    <a:pt x="17999" y="2643"/>
                  </a:cubicBezTo>
                  <a:cubicBezTo>
                    <a:pt x="17941" y="2907"/>
                    <a:pt x="17926" y="3171"/>
                    <a:pt x="17955" y="3450"/>
                  </a:cubicBezTo>
                  <a:lnTo>
                    <a:pt x="17955" y="3685"/>
                  </a:lnTo>
                  <a:cubicBezTo>
                    <a:pt x="17955" y="3817"/>
                    <a:pt x="17911" y="4536"/>
                    <a:pt x="17911" y="4536"/>
                  </a:cubicBezTo>
                  <a:cubicBezTo>
                    <a:pt x="17897" y="4639"/>
                    <a:pt x="17897" y="4742"/>
                    <a:pt x="17882" y="4845"/>
                  </a:cubicBezTo>
                  <a:cubicBezTo>
                    <a:pt x="17882" y="5080"/>
                    <a:pt x="17882" y="5153"/>
                    <a:pt x="17941" y="5153"/>
                  </a:cubicBezTo>
                  <a:cubicBezTo>
                    <a:pt x="18014" y="5153"/>
                    <a:pt x="17999" y="5212"/>
                    <a:pt x="17941" y="5241"/>
                  </a:cubicBezTo>
                  <a:cubicBezTo>
                    <a:pt x="17809" y="5300"/>
                    <a:pt x="17970" y="5828"/>
                    <a:pt x="18176" y="5975"/>
                  </a:cubicBezTo>
                  <a:cubicBezTo>
                    <a:pt x="18264" y="6049"/>
                    <a:pt x="18337" y="6078"/>
                    <a:pt x="18293" y="6004"/>
                  </a:cubicBezTo>
                  <a:cubicBezTo>
                    <a:pt x="18249" y="5946"/>
                    <a:pt x="18352" y="5975"/>
                    <a:pt x="18425" y="6078"/>
                  </a:cubicBezTo>
                  <a:lnTo>
                    <a:pt x="18499" y="6166"/>
                  </a:lnTo>
                  <a:lnTo>
                    <a:pt x="18587" y="6093"/>
                  </a:lnTo>
                  <a:cubicBezTo>
                    <a:pt x="18631" y="6049"/>
                    <a:pt x="18675" y="6019"/>
                    <a:pt x="18734" y="6004"/>
                  </a:cubicBezTo>
                  <a:cubicBezTo>
                    <a:pt x="18748" y="6004"/>
                    <a:pt x="18792" y="5975"/>
                    <a:pt x="18792" y="5931"/>
                  </a:cubicBezTo>
                  <a:cubicBezTo>
                    <a:pt x="18807" y="5902"/>
                    <a:pt x="18880" y="5828"/>
                    <a:pt x="18954" y="5784"/>
                  </a:cubicBezTo>
                  <a:cubicBezTo>
                    <a:pt x="19042" y="5755"/>
                    <a:pt x="19101" y="5696"/>
                    <a:pt x="19130" y="5608"/>
                  </a:cubicBezTo>
                  <a:cubicBezTo>
                    <a:pt x="19145" y="5549"/>
                    <a:pt x="19145" y="5505"/>
                    <a:pt x="19159" y="5447"/>
                  </a:cubicBezTo>
                  <a:cubicBezTo>
                    <a:pt x="19174" y="5432"/>
                    <a:pt x="19159" y="5403"/>
                    <a:pt x="19130" y="5403"/>
                  </a:cubicBezTo>
                  <a:cubicBezTo>
                    <a:pt x="19057" y="5403"/>
                    <a:pt x="18924" y="5300"/>
                    <a:pt x="18954" y="5270"/>
                  </a:cubicBezTo>
                  <a:cubicBezTo>
                    <a:pt x="18968" y="5226"/>
                    <a:pt x="18998" y="5270"/>
                    <a:pt x="19042" y="5285"/>
                  </a:cubicBezTo>
                  <a:cubicBezTo>
                    <a:pt x="19071" y="5300"/>
                    <a:pt x="19101" y="5314"/>
                    <a:pt x="19115" y="5285"/>
                  </a:cubicBezTo>
                  <a:cubicBezTo>
                    <a:pt x="19130" y="5256"/>
                    <a:pt x="19130" y="4786"/>
                    <a:pt x="19115" y="4228"/>
                  </a:cubicBezTo>
                  <a:cubicBezTo>
                    <a:pt x="19101" y="3670"/>
                    <a:pt x="19101" y="2995"/>
                    <a:pt x="19086" y="2745"/>
                  </a:cubicBezTo>
                  <a:cubicBezTo>
                    <a:pt x="19101" y="2584"/>
                    <a:pt x="19086" y="2408"/>
                    <a:pt x="19057" y="2246"/>
                  </a:cubicBezTo>
                  <a:cubicBezTo>
                    <a:pt x="19027" y="2232"/>
                    <a:pt x="19027" y="2202"/>
                    <a:pt x="19057" y="2187"/>
                  </a:cubicBezTo>
                  <a:cubicBezTo>
                    <a:pt x="19086" y="2085"/>
                    <a:pt x="19071" y="1982"/>
                    <a:pt x="19012" y="1894"/>
                  </a:cubicBezTo>
                  <a:cubicBezTo>
                    <a:pt x="18998" y="1850"/>
                    <a:pt x="18983" y="1806"/>
                    <a:pt x="18998" y="1762"/>
                  </a:cubicBezTo>
                  <a:cubicBezTo>
                    <a:pt x="19042" y="1630"/>
                    <a:pt x="18880" y="1028"/>
                    <a:pt x="18689" y="661"/>
                  </a:cubicBezTo>
                  <a:cubicBezTo>
                    <a:pt x="18660" y="587"/>
                    <a:pt x="18616" y="514"/>
                    <a:pt x="18557" y="455"/>
                  </a:cubicBezTo>
                  <a:cubicBezTo>
                    <a:pt x="18469" y="411"/>
                    <a:pt x="18381" y="352"/>
                    <a:pt x="18308" y="279"/>
                  </a:cubicBezTo>
                  <a:cubicBezTo>
                    <a:pt x="18102" y="73"/>
                    <a:pt x="17941" y="0"/>
                    <a:pt x="17941" y="73"/>
                  </a:cubicBezTo>
                  <a:cubicBezTo>
                    <a:pt x="17911" y="117"/>
                    <a:pt x="17897" y="147"/>
                    <a:pt x="17867" y="191"/>
                  </a:cubicBezTo>
                  <a:cubicBezTo>
                    <a:pt x="17809" y="264"/>
                    <a:pt x="17809" y="250"/>
                    <a:pt x="17809" y="147"/>
                  </a:cubicBezTo>
                  <a:cubicBezTo>
                    <a:pt x="17823" y="29"/>
                    <a:pt x="17809" y="29"/>
                    <a:pt x="17750" y="15"/>
                  </a:cubicBezTo>
                  <a:cubicBezTo>
                    <a:pt x="17691" y="15"/>
                    <a:pt x="17647" y="15"/>
                    <a:pt x="17603" y="29"/>
                  </a:cubicBezTo>
                  <a:close/>
                  <a:moveTo>
                    <a:pt x="17133" y="807"/>
                  </a:moveTo>
                  <a:cubicBezTo>
                    <a:pt x="17133" y="881"/>
                    <a:pt x="17060" y="881"/>
                    <a:pt x="17031" y="807"/>
                  </a:cubicBezTo>
                  <a:cubicBezTo>
                    <a:pt x="17001" y="734"/>
                    <a:pt x="17031" y="749"/>
                    <a:pt x="17075" y="763"/>
                  </a:cubicBezTo>
                  <a:cubicBezTo>
                    <a:pt x="17119" y="763"/>
                    <a:pt x="17133" y="793"/>
                    <a:pt x="17133" y="807"/>
                  </a:cubicBezTo>
                  <a:close/>
                  <a:moveTo>
                    <a:pt x="16928" y="954"/>
                  </a:moveTo>
                  <a:cubicBezTo>
                    <a:pt x="16913" y="984"/>
                    <a:pt x="16898" y="984"/>
                    <a:pt x="16898" y="940"/>
                  </a:cubicBezTo>
                  <a:cubicBezTo>
                    <a:pt x="16898" y="896"/>
                    <a:pt x="16898" y="866"/>
                    <a:pt x="16913" y="881"/>
                  </a:cubicBezTo>
                  <a:cubicBezTo>
                    <a:pt x="16928" y="910"/>
                    <a:pt x="16928" y="940"/>
                    <a:pt x="16913" y="954"/>
                  </a:cubicBezTo>
                  <a:close/>
                  <a:moveTo>
                    <a:pt x="13786" y="1013"/>
                  </a:moveTo>
                  <a:cubicBezTo>
                    <a:pt x="13771" y="1042"/>
                    <a:pt x="13757" y="1057"/>
                    <a:pt x="13742" y="1057"/>
                  </a:cubicBezTo>
                  <a:cubicBezTo>
                    <a:pt x="13742" y="1042"/>
                    <a:pt x="13742" y="1013"/>
                    <a:pt x="13742" y="998"/>
                  </a:cubicBezTo>
                  <a:cubicBezTo>
                    <a:pt x="13786" y="925"/>
                    <a:pt x="13815" y="940"/>
                    <a:pt x="13786" y="1013"/>
                  </a:cubicBezTo>
                  <a:close/>
                  <a:moveTo>
                    <a:pt x="18866" y="1189"/>
                  </a:moveTo>
                  <a:cubicBezTo>
                    <a:pt x="18866" y="1219"/>
                    <a:pt x="18851" y="1219"/>
                    <a:pt x="18807" y="1189"/>
                  </a:cubicBezTo>
                  <a:cubicBezTo>
                    <a:pt x="18792" y="1175"/>
                    <a:pt x="18763" y="1160"/>
                    <a:pt x="18748" y="1130"/>
                  </a:cubicBezTo>
                  <a:lnTo>
                    <a:pt x="18807" y="1130"/>
                  </a:lnTo>
                  <a:cubicBezTo>
                    <a:pt x="18836" y="1130"/>
                    <a:pt x="18866" y="1175"/>
                    <a:pt x="18866" y="1204"/>
                  </a:cubicBezTo>
                  <a:close/>
                  <a:moveTo>
                    <a:pt x="8193" y="1248"/>
                  </a:moveTo>
                  <a:cubicBezTo>
                    <a:pt x="8178" y="1351"/>
                    <a:pt x="8075" y="1365"/>
                    <a:pt x="8075" y="1263"/>
                  </a:cubicBezTo>
                  <a:cubicBezTo>
                    <a:pt x="8075" y="1219"/>
                    <a:pt x="8105" y="1189"/>
                    <a:pt x="8149" y="1189"/>
                  </a:cubicBezTo>
                  <a:cubicBezTo>
                    <a:pt x="8178" y="1189"/>
                    <a:pt x="8193" y="1219"/>
                    <a:pt x="8193" y="1248"/>
                  </a:cubicBezTo>
                  <a:close/>
                  <a:moveTo>
                    <a:pt x="8736" y="1263"/>
                  </a:moveTo>
                  <a:cubicBezTo>
                    <a:pt x="8736" y="1307"/>
                    <a:pt x="8721" y="1292"/>
                    <a:pt x="8721" y="1248"/>
                  </a:cubicBezTo>
                  <a:cubicBezTo>
                    <a:pt x="8721" y="1204"/>
                    <a:pt x="8721" y="1175"/>
                    <a:pt x="8736" y="1189"/>
                  </a:cubicBezTo>
                  <a:cubicBezTo>
                    <a:pt x="8750" y="1219"/>
                    <a:pt x="8750" y="1248"/>
                    <a:pt x="8736" y="1263"/>
                  </a:cubicBezTo>
                  <a:close/>
                  <a:moveTo>
                    <a:pt x="16120" y="1248"/>
                  </a:moveTo>
                  <a:cubicBezTo>
                    <a:pt x="16091" y="1307"/>
                    <a:pt x="16047" y="1321"/>
                    <a:pt x="16003" y="1263"/>
                  </a:cubicBezTo>
                  <a:cubicBezTo>
                    <a:pt x="15974" y="1219"/>
                    <a:pt x="16018" y="1189"/>
                    <a:pt x="16091" y="1189"/>
                  </a:cubicBezTo>
                  <a:cubicBezTo>
                    <a:pt x="16120" y="1189"/>
                    <a:pt x="16135" y="1204"/>
                    <a:pt x="16120" y="1248"/>
                  </a:cubicBezTo>
                  <a:close/>
                  <a:moveTo>
                    <a:pt x="15871" y="1263"/>
                  </a:moveTo>
                  <a:cubicBezTo>
                    <a:pt x="15856" y="1307"/>
                    <a:pt x="15827" y="1336"/>
                    <a:pt x="15797" y="1365"/>
                  </a:cubicBezTo>
                  <a:cubicBezTo>
                    <a:pt x="15724" y="1439"/>
                    <a:pt x="15680" y="1365"/>
                    <a:pt x="15753" y="1277"/>
                  </a:cubicBezTo>
                  <a:cubicBezTo>
                    <a:pt x="15827" y="1204"/>
                    <a:pt x="15871" y="1204"/>
                    <a:pt x="15871" y="1263"/>
                  </a:cubicBezTo>
                  <a:close/>
                  <a:moveTo>
                    <a:pt x="18880" y="1439"/>
                  </a:moveTo>
                  <a:cubicBezTo>
                    <a:pt x="18866" y="1527"/>
                    <a:pt x="18851" y="1542"/>
                    <a:pt x="18822" y="1483"/>
                  </a:cubicBezTo>
                  <a:cubicBezTo>
                    <a:pt x="18778" y="1409"/>
                    <a:pt x="18822" y="1233"/>
                    <a:pt x="18880" y="1307"/>
                  </a:cubicBezTo>
                  <a:cubicBezTo>
                    <a:pt x="18895" y="1351"/>
                    <a:pt x="18895" y="1395"/>
                    <a:pt x="18880" y="1439"/>
                  </a:cubicBezTo>
                  <a:close/>
                  <a:moveTo>
                    <a:pt x="13067" y="1336"/>
                  </a:moveTo>
                  <a:cubicBezTo>
                    <a:pt x="13067" y="1365"/>
                    <a:pt x="13037" y="1380"/>
                    <a:pt x="13023" y="1380"/>
                  </a:cubicBezTo>
                  <a:cubicBezTo>
                    <a:pt x="12993" y="1380"/>
                    <a:pt x="12979" y="1365"/>
                    <a:pt x="12979" y="1336"/>
                  </a:cubicBezTo>
                  <a:cubicBezTo>
                    <a:pt x="12979" y="1321"/>
                    <a:pt x="12993" y="1307"/>
                    <a:pt x="13023" y="1307"/>
                  </a:cubicBezTo>
                  <a:cubicBezTo>
                    <a:pt x="13037" y="1307"/>
                    <a:pt x="13067" y="1321"/>
                    <a:pt x="13067" y="1336"/>
                  </a:cubicBezTo>
                  <a:close/>
                  <a:moveTo>
                    <a:pt x="15636" y="1556"/>
                  </a:moveTo>
                  <a:cubicBezTo>
                    <a:pt x="15606" y="1571"/>
                    <a:pt x="15577" y="1586"/>
                    <a:pt x="15577" y="1556"/>
                  </a:cubicBezTo>
                  <a:cubicBezTo>
                    <a:pt x="15577" y="1497"/>
                    <a:pt x="15636" y="1453"/>
                    <a:pt x="15665" y="1468"/>
                  </a:cubicBezTo>
                  <a:cubicBezTo>
                    <a:pt x="15680" y="1497"/>
                    <a:pt x="15665" y="1527"/>
                    <a:pt x="15636" y="1556"/>
                  </a:cubicBezTo>
                  <a:close/>
                  <a:moveTo>
                    <a:pt x="8222" y="1688"/>
                  </a:moveTo>
                  <a:cubicBezTo>
                    <a:pt x="8207" y="1732"/>
                    <a:pt x="8178" y="1762"/>
                    <a:pt x="8134" y="1776"/>
                  </a:cubicBezTo>
                  <a:cubicBezTo>
                    <a:pt x="8075" y="1776"/>
                    <a:pt x="8075" y="1776"/>
                    <a:pt x="8119" y="1703"/>
                  </a:cubicBezTo>
                  <a:cubicBezTo>
                    <a:pt x="8178" y="1600"/>
                    <a:pt x="8251" y="1600"/>
                    <a:pt x="8237" y="1688"/>
                  </a:cubicBezTo>
                  <a:close/>
                  <a:moveTo>
                    <a:pt x="4141" y="1747"/>
                  </a:moveTo>
                  <a:cubicBezTo>
                    <a:pt x="4141" y="1776"/>
                    <a:pt x="4126" y="1776"/>
                    <a:pt x="4126" y="1732"/>
                  </a:cubicBezTo>
                  <a:cubicBezTo>
                    <a:pt x="4126" y="1688"/>
                    <a:pt x="4141" y="1659"/>
                    <a:pt x="4141" y="1674"/>
                  </a:cubicBezTo>
                  <a:cubicBezTo>
                    <a:pt x="4155" y="1703"/>
                    <a:pt x="4155" y="1732"/>
                    <a:pt x="4141" y="1747"/>
                  </a:cubicBezTo>
                  <a:close/>
                  <a:moveTo>
                    <a:pt x="16619" y="1703"/>
                  </a:moveTo>
                  <a:cubicBezTo>
                    <a:pt x="16634" y="1718"/>
                    <a:pt x="16605" y="1732"/>
                    <a:pt x="16590" y="1747"/>
                  </a:cubicBezTo>
                  <a:cubicBezTo>
                    <a:pt x="16561" y="1732"/>
                    <a:pt x="16546" y="1718"/>
                    <a:pt x="16546" y="1703"/>
                  </a:cubicBezTo>
                  <a:cubicBezTo>
                    <a:pt x="16546" y="1674"/>
                    <a:pt x="16561" y="1659"/>
                    <a:pt x="16590" y="1659"/>
                  </a:cubicBezTo>
                  <a:cubicBezTo>
                    <a:pt x="16605" y="1659"/>
                    <a:pt x="16634" y="1674"/>
                    <a:pt x="16619" y="1703"/>
                  </a:cubicBezTo>
                  <a:close/>
                  <a:moveTo>
                    <a:pt x="8633" y="1938"/>
                  </a:moveTo>
                  <a:cubicBezTo>
                    <a:pt x="8633" y="1953"/>
                    <a:pt x="8618" y="1967"/>
                    <a:pt x="8589" y="1967"/>
                  </a:cubicBezTo>
                  <a:cubicBezTo>
                    <a:pt x="8574" y="1967"/>
                    <a:pt x="8560" y="1953"/>
                    <a:pt x="8545" y="1938"/>
                  </a:cubicBezTo>
                  <a:cubicBezTo>
                    <a:pt x="8545" y="1909"/>
                    <a:pt x="8574" y="1894"/>
                    <a:pt x="8589" y="1894"/>
                  </a:cubicBezTo>
                  <a:cubicBezTo>
                    <a:pt x="8618" y="1894"/>
                    <a:pt x="8633" y="1909"/>
                    <a:pt x="8633" y="1938"/>
                  </a:cubicBezTo>
                  <a:close/>
                  <a:moveTo>
                    <a:pt x="11202" y="1938"/>
                  </a:moveTo>
                  <a:cubicBezTo>
                    <a:pt x="11202" y="1953"/>
                    <a:pt x="11188" y="1967"/>
                    <a:pt x="11158" y="1967"/>
                  </a:cubicBezTo>
                  <a:cubicBezTo>
                    <a:pt x="11143" y="1967"/>
                    <a:pt x="11129" y="1953"/>
                    <a:pt x="11114" y="1938"/>
                  </a:cubicBezTo>
                  <a:cubicBezTo>
                    <a:pt x="11114" y="1909"/>
                    <a:pt x="11143" y="1894"/>
                    <a:pt x="11158" y="1894"/>
                  </a:cubicBezTo>
                  <a:cubicBezTo>
                    <a:pt x="11188" y="1894"/>
                    <a:pt x="11202" y="1909"/>
                    <a:pt x="11202" y="1938"/>
                  </a:cubicBezTo>
                  <a:close/>
                  <a:moveTo>
                    <a:pt x="3891" y="1997"/>
                  </a:moveTo>
                  <a:cubicBezTo>
                    <a:pt x="3891" y="2026"/>
                    <a:pt x="3876" y="2041"/>
                    <a:pt x="3847" y="2026"/>
                  </a:cubicBezTo>
                  <a:cubicBezTo>
                    <a:pt x="3832" y="2026"/>
                    <a:pt x="3818" y="1997"/>
                    <a:pt x="3832" y="1967"/>
                  </a:cubicBezTo>
                  <a:cubicBezTo>
                    <a:pt x="3862" y="1923"/>
                    <a:pt x="3891" y="1938"/>
                    <a:pt x="3891" y="1997"/>
                  </a:cubicBezTo>
                  <a:close/>
                  <a:moveTo>
                    <a:pt x="4258" y="2055"/>
                  </a:moveTo>
                  <a:cubicBezTo>
                    <a:pt x="4243" y="2070"/>
                    <a:pt x="4214" y="2085"/>
                    <a:pt x="4185" y="2085"/>
                  </a:cubicBezTo>
                  <a:cubicBezTo>
                    <a:pt x="4155" y="2085"/>
                    <a:pt x="4170" y="2070"/>
                    <a:pt x="4199" y="2055"/>
                  </a:cubicBezTo>
                  <a:cubicBezTo>
                    <a:pt x="4287" y="2011"/>
                    <a:pt x="4302" y="2011"/>
                    <a:pt x="4258" y="2055"/>
                  </a:cubicBezTo>
                  <a:close/>
                  <a:moveTo>
                    <a:pt x="18146" y="2129"/>
                  </a:moveTo>
                  <a:cubicBezTo>
                    <a:pt x="18117" y="2202"/>
                    <a:pt x="18029" y="2276"/>
                    <a:pt x="18029" y="2232"/>
                  </a:cubicBezTo>
                  <a:cubicBezTo>
                    <a:pt x="18029" y="2187"/>
                    <a:pt x="18117" y="2041"/>
                    <a:pt x="18161" y="2041"/>
                  </a:cubicBezTo>
                  <a:cubicBezTo>
                    <a:pt x="18190" y="2041"/>
                    <a:pt x="18190" y="2085"/>
                    <a:pt x="18161" y="2129"/>
                  </a:cubicBezTo>
                  <a:close/>
                  <a:moveTo>
                    <a:pt x="11481" y="2158"/>
                  </a:moveTo>
                  <a:cubicBezTo>
                    <a:pt x="11481" y="2187"/>
                    <a:pt x="11452" y="2202"/>
                    <a:pt x="11452" y="2202"/>
                  </a:cubicBezTo>
                  <a:cubicBezTo>
                    <a:pt x="11437" y="2187"/>
                    <a:pt x="11452" y="2158"/>
                    <a:pt x="11452" y="2143"/>
                  </a:cubicBezTo>
                  <a:cubicBezTo>
                    <a:pt x="11481" y="2070"/>
                    <a:pt x="11525" y="2085"/>
                    <a:pt x="11481" y="2158"/>
                  </a:cubicBezTo>
                  <a:close/>
                  <a:moveTo>
                    <a:pt x="4581" y="2173"/>
                  </a:moveTo>
                  <a:cubicBezTo>
                    <a:pt x="4552" y="2202"/>
                    <a:pt x="4522" y="2217"/>
                    <a:pt x="4493" y="2217"/>
                  </a:cubicBezTo>
                  <a:cubicBezTo>
                    <a:pt x="4434" y="2217"/>
                    <a:pt x="4434" y="2217"/>
                    <a:pt x="4493" y="2173"/>
                  </a:cubicBezTo>
                  <a:cubicBezTo>
                    <a:pt x="4552" y="2129"/>
                    <a:pt x="4610" y="2114"/>
                    <a:pt x="4581" y="2173"/>
                  </a:cubicBezTo>
                  <a:close/>
                  <a:moveTo>
                    <a:pt x="15871" y="2246"/>
                  </a:moveTo>
                  <a:cubicBezTo>
                    <a:pt x="15915" y="2261"/>
                    <a:pt x="15929" y="2290"/>
                    <a:pt x="15900" y="2334"/>
                  </a:cubicBezTo>
                  <a:cubicBezTo>
                    <a:pt x="15885" y="2364"/>
                    <a:pt x="15856" y="2364"/>
                    <a:pt x="15783" y="2334"/>
                  </a:cubicBezTo>
                  <a:cubicBezTo>
                    <a:pt x="15636" y="2261"/>
                    <a:pt x="15709" y="2173"/>
                    <a:pt x="15871" y="2246"/>
                  </a:cubicBezTo>
                  <a:close/>
                  <a:moveTo>
                    <a:pt x="14065" y="2393"/>
                  </a:moveTo>
                  <a:cubicBezTo>
                    <a:pt x="14036" y="2437"/>
                    <a:pt x="13992" y="2378"/>
                    <a:pt x="14036" y="2334"/>
                  </a:cubicBezTo>
                  <a:cubicBezTo>
                    <a:pt x="14065" y="2276"/>
                    <a:pt x="14065" y="2290"/>
                    <a:pt x="14080" y="2334"/>
                  </a:cubicBezTo>
                  <a:cubicBezTo>
                    <a:pt x="14080" y="2349"/>
                    <a:pt x="14080" y="2378"/>
                    <a:pt x="14065" y="2393"/>
                  </a:cubicBezTo>
                  <a:close/>
                  <a:moveTo>
                    <a:pt x="14388" y="2422"/>
                  </a:moveTo>
                  <a:cubicBezTo>
                    <a:pt x="14373" y="2452"/>
                    <a:pt x="14373" y="2437"/>
                    <a:pt x="14373" y="2393"/>
                  </a:cubicBezTo>
                  <a:cubicBezTo>
                    <a:pt x="14373" y="2349"/>
                    <a:pt x="14373" y="2334"/>
                    <a:pt x="14388" y="2349"/>
                  </a:cubicBezTo>
                  <a:cubicBezTo>
                    <a:pt x="14403" y="2364"/>
                    <a:pt x="14403" y="2393"/>
                    <a:pt x="14388" y="2422"/>
                  </a:cubicBezTo>
                  <a:close/>
                  <a:moveTo>
                    <a:pt x="5066" y="2466"/>
                  </a:moveTo>
                  <a:cubicBezTo>
                    <a:pt x="5066" y="2481"/>
                    <a:pt x="5051" y="2496"/>
                    <a:pt x="5036" y="2510"/>
                  </a:cubicBezTo>
                  <a:cubicBezTo>
                    <a:pt x="5007" y="2525"/>
                    <a:pt x="4992" y="2510"/>
                    <a:pt x="4992" y="2496"/>
                  </a:cubicBezTo>
                  <a:cubicBezTo>
                    <a:pt x="4992" y="2466"/>
                    <a:pt x="5007" y="2452"/>
                    <a:pt x="5036" y="2452"/>
                  </a:cubicBezTo>
                  <a:cubicBezTo>
                    <a:pt x="5066" y="2452"/>
                    <a:pt x="5080" y="2466"/>
                    <a:pt x="5080" y="2466"/>
                  </a:cubicBezTo>
                  <a:close/>
                  <a:moveTo>
                    <a:pt x="14476" y="2525"/>
                  </a:moveTo>
                  <a:cubicBezTo>
                    <a:pt x="14476" y="2554"/>
                    <a:pt x="14461" y="2569"/>
                    <a:pt x="14432" y="2569"/>
                  </a:cubicBezTo>
                  <a:cubicBezTo>
                    <a:pt x="14417" y="2569"/>
                    <a:pt x="14403" y="2554"/>
                    <a:pt x="14417" y="2525"/>
                  </a:cubicBezTo>
                  <a:cubicBezTo>
                    <a:pt x="14432" y="2510"/>
                    <a:pt x="14447" y="2496"/>
                    <a:pt x="14461" y="2496"/>
                  </a:cubicBezTo>
                  <a:cubicBezTo>
                    <a:pt x="14461" y="2496"/>
                    <a:pt x="14476" y="2510"/>
                    <a:pt x="14476" y="2525"/>
                  </a:cubicBezTo>
                  <a:close/>
                  <a:moveTo>
                    <a:pt x="2452" y="2701"/>
                  </a:moveTo>
                  <a:cubicBezTo>
                    <a:pt x="2438" y="2731"/>
                    <a:pt x="2423" y="2745"/>
                    <a:pt x="2394" y="2760"/>
                  </a:cubicBezTo>
                  <a:cubicBezTo>
                    <a:pt x="2364" y="2760"/>
                    <a:pt x="2350" y="2760"/>
                    <a:pt x="2364" y="2716"/>
                  </a:cubicBezTo>
                  <a:cubicBezTo>
                    <a:pt x="2394" y="2643"/>
                    <a:pt x="2482" y="2628"/>
                    <a:pt x="2467" y="2701"/>
                  </a:cubicBezTo>
                  <a:close/>
                  <a:moveTo>
                    <a:pt x="5271" y="2701"/>
                  </a:moveTo>
                  <a:cubicBezTo>
                    <a:pt x="5271" y="2716"/>
                    <a:pt x="5256" y="2731"/>
                    <a:pt x="5227" y="2745"/>
                  </a:cubicBezTo>
                  <a:cubicBezTo>
                    <a:pt x="5212" y="2760"/>
                    <a:pt x="5198" y="2745"/>
                    <a:pt x="5198" y="2731"/>
                  </a:cubicBezTo>
                  <a:cubicBezTo>
                    <a:pt x="5198" y="2701"/>
                    <a:pt x="5212" y="2687"/>
                    <a:pt x="5227" y="2687"/>
                  </a:cubicBezTo>
                  <a:cubicBezTo>
                    <a:pt x="5256" y="2687"/>
                    <a:pt x="5271" y="2701"/>
                    <a:pt x="5271" y="2701"/>
                  </a:cubicBezTo>
                  <a:close/>
                  <a:moveTo>
                    <a:pt x="14711" y="2745"/>
                  </a:moveTo>
                  <a:cubicBezTo>
                    <a:pt x="14682" y="2760"/>
                    <a:pt x="14652" y="2760"/>
                    <a:pt x="14623" y="2745"/>
                  </a:cubicBezTo>
                  <a:cubicBezTo>
                    <a:pt x="14594" y="2731"/>
                    <a:pt x="14608" y="2716"/>
                    <a:pt x="14652" y="2716"/>
                  </a:cubicBezTo>
                  <a:cubicBezTo>
                    <a:pt x="14696" y="2716"/>
                    <a:pt x="14726" y="2745"/>
                    <a:pt x="14711" y="2745"/>
                  </a:cubicBezTo>
                  <a:close/>
                  <a:moveTo>
                    <a:pt x="6548" y="2819"/>
                  </a:moveTo>
                  <a:cubicBezTo>
                    <a:pt x="6563" y="2848"/>
                    <a:pt x="6548" y="2877"/>
                    <a:pt x="6534" y="2863"/>
                  </a:cubicBezTo>
                  <a:cubicBezTo>
                    <a:pt x="6519" y="2848"/>
                    <a:pt x="6490" y="2819"/>
                    <a:pt x="6490" y="2789"/>
                  </a:cubicBezTo>
                  <a:cubicBezTo>
                    <a:pt x="6490" y="2745"/>
                    <a:pt x="6519" y="2745"/>
                    <a:pt x="6548" y="2819"/>
                  </a:cubicBezTo>
                  <a:close/>
                  <a:moveTo>
                    <a:pt x="10086" y="2936"/>
                  </a:moveTo>
                  <a:cubicBezTo>
                    <a:pt x="10086" y="2995"/>
                    <a:pt x="10072" y="3039"/>
                    <a:pt x="10057" y="3024"/>
                  </a:cubicBezTo>
                  <a:cubicBezTo>
                    <a:pt x="10028" y="2995"/>
                    <a:pt x="10013" y="2951"/>
                    <a:pt x="10013" y="2922"/>
                  </a:cubicBezTo>
                  <a:cubicBezTo>
                    <a:pt x="10013" y="2877"/>
                    <a:pt x="10028" y="2833"/>
                    <a:pt x="10057" y="2833"/>
                  </a:cubicBezTo>
                  <a:cubicBezTo>
                    <a:pt x="10072" y="2833"/>
                    <a:pt x="10101" y="2892"/>
                    <a:pt x="10101" y="2951"/>
                  </a:cubicBezTo>
                  <a:close/>
                  <a:moveTo>
                    <a:pt x="4919" y="2922"/>
                  </a:moveTo>
                  <a:cubicBezTo>
                    <a:pt x="4919" y="2936"/>
                    <a:pt x="4889" y="2951"/>
                    <a:pt x="4845" y="2951"/>
                  </a:cubicBezTo>
                  <a:cubicBezTo>
                    <a:pt x="4816" y="2951"/>
                    <a:pt x="4801" y="2936"/>
                    <a:pt x="4816" y="2922"/>
                  </a:cubicBezTo>
                  <a:cubicBezTo>
                    <a:pt x="4831" y="2892"/>
                    <a:pt x="4845" y="2877"/>
                    <a:pt x="4875" y="2877"/>
                  </a:cubicBezTo>
                  <a:cubicBezTo>
                    <a:pt x="4904" y="2877"/>
                    <a:pt x="4919" y="2907"/>
                    <a:pt x="4919" y="2922"/>
                  </a:cubicBezTo>
                  <a:close/>
                  <a:moveTo>
                    <a:pt x="2746" y="2951"/>
                  </a:moveTo>
                  <a:cubicBezTo>
                    <a:pt x="2746" y="2980"/>
                    <a:pt x="2731" y="2995"/>
                    <a:pt x="2702" y="2995"/>
                  </a:cubicBezTo>
                  <a:cubicBezTo>
                    <a:pt x="2687" y="2995"/>
                    <a:pt x="2658" y="2980"/>
                    <a:pt x="2658" y="2951"/>
                  </a:cubicBezTo>
                  <a:cubicBezTo>
                    <a:pt x="2658" y="2936"/>
                    <a:pt x="2687" y="2922"/>
                    <a:pt x="2702" y="2922"/>
                  </a:cubicBezTo>
                  <a:cubicBezTo>
                    <a:pt x="2731" y="2907"/>
                    <a:pt x="2761" y="2936"/>
                    <a:pt x="2746" y="2966"/>
                  </a:cubicBezTo>
                  <a:close/>
                  <a:moveTo>
                    <a:pt x="6798" y="2995"/>
                  </a:moveTo>
                  <a:cubicBezTo>
                    <a:pt x="6798" y="3024"/>
                    <a:pt x="6798" y="3039"/>
                    <a:pt x="6769" y="3039"/>
                  </a:cubicBezTo>
                  <a:cubicBezTo>
                    <a:pt x="6754" y="3039"/>
                    <a:pt x="6739" y="3024"/>
                    <a:pt x="6739" y="2995"/>
                  </a:cubicBezTo>
                  <a:cubicBezTo>
                    <a:pt x="6739" y="2980"/>
                    <a:pt x="6739" y="2951"/>
                    <a:pt x="6754" y="2951"/>
                  </a:cubicBezTo>
                  <a:cubicBezTo>
                    <a:pt x="6769" y="2951"/>
                    <a:pt x="6783" y="2980"/>
                    <a:pt x="6798" y="3010"/>
                  </a:cubicBezTo>
                  <a:close/>
                  <a:moveTo>
                    <a:pt x="15195" y="2995"/>
                  </a:moveTo>
                  <a:cubicBezTo>
                    <a:pt x="15195" y="3024"/>
                    <a:pt x="15181" y="3054"/>
                    <a:pt x="15151" y="3054"/>
                  </a:cubicBezTo>
                  <a:cubicBezTo>
                    <a:pt x="15137" y="3068"/>
                    <a:pt x="15107" y="3054"/>
                    <a:pt x="15107" y="3024"/>
                  </a:cubicBezTo>
                  <a:cubicBezTo>
                    <a:pt x="15107" y="2995"/>
                    <a:pt x="15137" y="2966"/>
                    <a:pt x="15151" y="2966"/>
                  </a:cubicBezTo>
                  <a:cubicBezTo>
                    <a:pt x="15181" y="2951"/>
                    <a:pt x="15195" y="2980"/>
                    <a:pt x="15195" y="2995"/>
                  </a:cubicBezTo>
                  <a:close/>
                  <a:moveTo>
                    <a:pt x="2129" y="3274"/>
                  </a:moveTo>
                  <a:cubicBezTo>
                    <a:pt x="2071" y="3303"/>
                    <a:pt x="2056" y="3303"/>
                    <a:pt x="2041" y="3274"/>
                  </a:cubicBezTo>
                  <a:cubicBezTo>
                    <a:pt x="2027" y="3230"/>
                    <a:pt x="2115" y="3156"/>
                    <a:pt x="2173" y="3186"/>
                  </a:cubicBezTo>
                  <a:cubicBezTo>
                    <a:pt x="2188" y="3200"/>
                    <a:pt x="2173" y="3244"/>
                    <a:pt x="2129" y="3274"/>
                  </a:cubicBezTo>
                  <a:close/>
                  <a:moveTo>
                    <a:pt x="10175" y="3244"/>
                  </a:moveTo>
                  <a:cubicBezTo>
                    <a:pt x="10116" y="3362"/>
                    <a:pt x="10072" y="3362"/>
                    <a:pt x="10086" y="3259"/>
                  </a:cubicBezTo>
                  <a:cubicBezTo>
                    <a:pt x="10086" y="3200"/>
                    <a:pt x="10130" y="3156"/>
                    <a:pt x="10160" y="3156"/>
                  </a:cubicBezTo>
                  <a:cubicBezTo>
                    <a:pt x="10189" y="3156"/>
                    <a:pt x="10204" y="3186"/>
                    <a:pt x="10175" y="3244"/>
                  </a:cubicBezTo>
                  <a:close/>
                  <a:moveTo>
                    <a:pt x="2819" y="3289"/>
                  </a:moveTo>
                  <a:cubicBezTo>
                    <a:pt x="2790" y="3318"/>
                    <a:pt x="2761" y="3347"/>
                    <a:pt x="2761" y="3347"/>
                  </a:cubicBezTo>
                  <a:cubicBezTo>
                    <a:pt x="2761" y="3333"/>
                    <a:pt x="2790" y="3200"/>
                    <a:pt x="2834" y="3200"/>
                  </a:cubicBezTo>
                  <a:cubicBezTo>
                    <a:pt x="2863" y="3200"/>
                    <a:pt x="2849" y="3244"/>
                    <a:pt x="2819" y="3289"/>
                  </a:cubicBezTo>
                  <a:close/>
                  <a:moveTo>
                    <a:pt x="10718" y="3289"/>
                  </a:moveTo>
                  <a:cubicBezTo>
                    <a:pt x="10703" y="3318"/>
                    <a:pt x="10703" y="3303"/>
                    <a:pt x="10703" y="3259"/>
                  </a:cubicBezTo>
                  <a:cubicBezTo>
                    <a:pt x="10703" y="3215"/>
                    <a:pt x="10703" y="3186"/>
                    <a:pt x="10718" y="3200"/>
                  </a:cubicBezTo>
                  <a:cubicBezTo>
                    <a:pt x="10732" y="3230"/>
                    <a:pt x="10732" y="3259"/>
                    <a:pt x="10718" y="3289"/>
                  </a:cubicBezTo>
                  <a:close/>
                  <a:moveTo>
                    <a:pt x="5036" y="3391"/>
                  </a:moveTo>
                  <a:cubicBezTo>
                    <a:pt x="5036" y="3421"/>
                    <a:pt x="5022" y="3435"/>
                    <a:pt x="5007" y="3435"/>
                  </a:cubicBezTo>
                  <a:cubicBezTo>
                    <a:pt x="4992" y="3435"/>
                    <a:pt x="4977" y="3406"/>
                    <a:pt x="4977" y="3377"/>
                  </a:cubicBezTo>
                  <a:cubicBezTo>
                    <a:pt x="4977" y="3333"/>
                    <a:pt x="4992" y="3333"/>
                    <a:pt x="5007" y="3333"/>
                  </a:cubicBezTo>
                  <a:cubicBezTo>
                    <a:pt x="5022" y="3347"/>
                    <a:pt x="5036" y="3377"/>
                    <a:pt x="5036" y="3406"/>
                  </a:cubicBezTo>
                  <a:close/>
                  <a:moveTo>
                    <a:pt x="1704" y="3435"/>
                  </a:moveTo>
                  <a:cubicBezTo>
                    <a:pt x="1777" y="3523"/>
                    <a:pt x="1777" y="3523"/>
                    <a:pt x="1689" y="3479"/>
                  </a:cubicBezTo>
                  <a:cubicBezTo>
                    <a:pt x="1645" y="3450"/>
                    <a:pt x="1601" y="3406"/>
                    <a:pt x="1601" y="3391"/>
                  </a:cubicBezTo>
                  <a:cubicBezTo>
                    <a:pt x="1601" y="3347"/>
                    <a:pt x="1616" y="3347"/>
                    <a:pt x="1704" y="3450"/>
                  </a:cubicBezTo>
                  <a:close/>
                  <a:moveTo>
                    <a:pt x="9896" y="3362"/>
                  </a:moveTo>
                  <a:cubicBezTo>
                    <a:pt x="9896" y="3377"/>
                    <a:pt x="9881" y="3406"/>
                    <a:pt x="9866" y="3406"/>
                  </a:cubicBezTo>
                  <a:cubicBezTo>
                    <a:pt x="9837" y="3421"/>
                    <a:pt x="9822" y="3406"/>
                    <a:pt x="9822" y="3391"/>
                  </a:cubicBezTo>
                  <a:cubicBezTo>
                    <a:pt x="9822" y="3377"/>
                    <a:pt x="9837" y="3347"/>
                    <a:pt x="9866" y="3347"/>
                  </a:cubicBezTo>
                  <a:cubicBezTo>
                    <a:pt x="9881" y="3362"/>
                    <a:pt x="9896" y="3362"/>
                    <a:pt x="9896" y="3377"/>
                  </a:cubicBezTo>
                  <a:close/>
                  <a:moveTo>
                    <a:pt x="9514" y="3553"/>
                  </a:moveTo>
                  <a:cubicBezTo>
                    <a:pt x="9485" y="3582"/>
                    <a:pt x="9470" y="3582"/>
                    <a:pt x="9470" y="3553"/>
                  </a:cubicBezTo>
                  <a:cubicBezTo>
                    <a:pt x="9470" y="3494"/>
                    <a:pt x="9514" y="3450"/>
                    <a:pt x="9543" y="3479"/>
                  </a:cubicBezTo>
                  <a:cubicBezTo>
                    <a:pt x="9573" y="3509"/>
                    <a:pt x="9529" y="3538"/>
                    <a:pt x="9514" y="3567"/>
                  </a:cubicBezTo>
                  <a:close/>
                  <a:moveTo>
                    <a:pt x="5022" y="3670"/>
                  </a:moveTo>
                  <a:cubicBezTo>
                    <a:pt x="4977" y="3744"/>
                    <a:pt x="4963" y="3744"/>
                    <a:pt x="4963" y="3685"/>
                  </a:cubicBezTo>
                  <a:cubicBezTo>
                    <a:pt x="4963" y="3626"/>
                    <a:pt x="4948" y="3626"/>
                    <a:pt x="4919" y="3626"/>
                  </a:cubicBezTo>
                  <a:cubicBezTo>
                    <a:pt x="4889" y="3626"/>
                    <a:pt x="4904" y="3597"/>
                    <a:pt x="4948" y="3567"/>
                  </a:cubicBezTo>
                  <a:cubicBezTo>
                    <a:pt x="5051" y="3494"/>
                    <a:pt x="5110" y="3553"/>
                    <a:pt x="5022" y="3670"/>
                  </a:cubicBezTo>
                  <a:close/>
                  <a:moveTo>
                    <a:pt x="13830" y="3626"/>
                  </a:moveTo>
                  <a:cubicBezTo>
                    <a:pt x="13845" y="3641"/>
                    <a:pt x="13830" y="3656"/>
                    <a:pt x="13815" y="3656"/>
                  </a:cubicBezTo>
                  <a:cubicBezTo>
                    <a:pt x="13786" y="3656"/>
                    <a:pt x="13771" y="3641"/>
                    <a:pt x="13757" y="3626"/>
                  </a:cubicBezTo>
                  <a:cubicBezTo>
                    <a:pt x="13742" y="3597"/>
                    <a:pt x="13757" y="3582"/>
                    <a:pt x="13771" y="3582"/>
                  </a:cubicBezTo>
                  <a:cubicBezTo>
                    <a:pt x="13801" y="3582"/>
                    <a:pt x="13815" y="3612"/>
                    <a:pt x="13830" y="3641"/>
                  </a:cubicBezTo>
                  <a:close/>
                  <a:moveTo>
                    <a:pt x="2188" y="3685"/>
                  </a:moveTo>
                  <a:cubicBezTo>
                    <a:pt x="2173" y="3700"/>
                    <a:pt x="2159" y="3729"/>
                    <a:pt x="2129" y="3744"/>
                  </a:cubicBezTo>
                  <a:cubicBezTo>
                    <a:pt x="2085" y="3788"/>
                    <a:pt x="2071" y="3788"/>
                    <a:pt x="2100" y="3729"/>
                  </a:cubicBezTo>
                  <a:cubicBezTo>
                    <a:pt x="2115" y="3670"/>
                    <a:pt x="2188" y="3656"/>
                    <a:pt x="2188" y="3700"/>
                  </a:cubicBezTo>
                  <a:close/>
                  <a:moveTo>
                    <a:pt x="19071" y="3700"/>
                  </a:moveTo>
                  <a:cubicBezTo>
                    <a:pt x="19071" y="3744"/>
                    <a:pt x="18998" y="3802"/>
                    <a:pt x="18968" y="3773"/>
                  </a:cubicBezTo>
                  <a:cubicBezTo>
                    <a:pt x="18939" y="3744"/>
                    <a:pt x="18998" y="3656"/>
                    <a:pt x="19042" y="3656"/>
                  </a:cubicBezTo>
                  <a:cubicBezTo>
                    <a:pt x="19057" y="3670"/>
                    <a:pt x="19071" y="3685"/>
                    <a:pt x="19071" y="3714"/>
                  </a:cubicBezTo>
                  <a:close/>
                  <a:moveTo>
                    <a:pt x="6269" y="3744"/>
                  </a:moveTo>
                  <a:cubicBezTo>
                    <a:pt x="6269" y="3758"/>
                    <a:pt x="6255" y="3788"/>
                    <a:pt x="6225" y="3788"/>
                  </a:cubicBezTo>
                  <a:cubicBezTo>
                    <a:pt x="6211" y="3788"/>
                    <a:pt x="6196" y="3758"/>
                    <a:pt x="6211" y="3744"/>
                  </a:cubicBezTo>
                  <a:cubicBezTo>
                    <a:pt x="6225" y="3714"/>
                    <a:pt x="6240" y="3700"/>
                    <a:pt x="6255" y="3700"/>
                  </a:cubicBezTo>
                  <a:cubicBezTo>
                    <a:pt x="6269" y="3700"/>
                    <a:pt x="6255" y="3729"/>
                    <a:pt x="6255" y="3758"/>
                  </a:cubicBezTo>
                  <a:close/>
                  <a:moveTo>
                    <a:pt x="5917" y="3846"/>
                  </a:moveTo>
                  <a:cubicBezTo>
                    <a:pt x="5917" y="3920"/>
                    <a:pt x="5888" y="3934"/>
                    <a:pt x="5844" y="3890"/>
                  </a:cubicBezTo>
                  <a:cubicBezTo>
                    <a:pt x="5814" y="3861"/>
                    <a:pt x="5785" y="3861"/>
                    <a:pt x="5741" y="3890"/>
                  </a:cubicBezTo>
                  <a:cubicBezTo>
                    <a:pt x="5697" y="3920"/>
                    <a:pt x="5682" y="3934"/>
                    <a:pt x="5682" y="3890"/>
                  </a:cubicBezTo>
                  <a:cubicBezTo>
                    <a:pt x="5682" y="3876"/>
                    <a:pt x="5697" y="3846"/>
                    <a:pt x="5712" y="3846"/>
                  </a:cubicBezTo>
                  <a:cubicBezTo>
                    <a:pt x="5741" y="3846"/>
                    <a:pt x="5756" y="3832"/>
                    <a:pt x="5756" y="3788"/>
                  </a:cubicBezTo>
                  <a:cubicBezTo>
                    <a:pt x="5756" y="3758"/>
                    <a:pt x="5800" y="3729"/>
                    <a:pt x="5844" y="3729"/>
                  </a:cubicBezTo>
                  <a:cubicBezTo>
                    <a:pt x="5902" y="3729"/>
                    <a:pt x="5932" y="3773"/>
                    <a:pt x="5917" y="3861"/>
                  </a:cubicBezTo>
                  <a:close/>
                  <a:moveTo>
                    <a:pt x="14271" y="3861"/>
                  </a:moveTo>
                  <a:cubicBezTo>
                    <a:pt x="14256" y="3905"/>
                    <a:pt x="14094" y="3861"/>
                    <a:pt x="14094" y="3817"/>
                  </a:cubicBezTo>
                  <a:cubicBezTo>
                    <a:pt x="14094" y="3773"/>
                    <a:pt x="14138" y="3802"/>
                    <a:pt x="14182" y="3817"/>
                  </a:cubicBezTo>
                  <a:cubicBezTo>
                    <a:pt x="14241" y="3846"/>
                    <a:pt x="14271" y="3861"/>
                    <a:pt x="14271" y="3876"/>
                  </a:cubicBezTo>
                  <a:close/>
                  <a:moveTo>
                    <a:pt x="14770" y="3979"/>
                  </a:moveTo>
                  <a:cubicBezTo>
                    <a:pt x="14770" y="3993"/>
                    <a:pt x="14755" y="4008"/>
                    <a:pt x="14726" y="4023"/>
                  </a:cubicBezTo>
                  <a:cubicBezTo>
                    <a:pt x="14711" y="4008"/>
                    <a:pt x="14682" y="3993"/>
                    <a:pt x="14667" y="3979"/>
                  </a:cubicBezTo>
                  <a:cubicBezTo>
                    <a:pt x="14652" y="3949"/>
                    <a:pt x="14667" y="3934"/>
                    <a:pt x="14696" y="3934"/>
                  </a:cubicBezTo>
                  <a:cubicBezTo>
                    <a:pt x="14740" y="3934"/>
                    <a:pt x="14755" y="3964"/>
                    <a:pt x="14755" y="3993"/>
                  </a:cubicBezTo>
                  <a:close/>
                  <a:moveTo>
                    <a:pt x="6108" y="4140"/>
                  </a:moveTo>
                  <a:cubicBezTo>
                    <a:pt x="6108" y="4184"/>
                    <a:pt x="6005" y="4184"/>
                    <a:pt x="5976" y="4140"/>
                  </a:cubicBezTo>
                  <a:cubicBezTo>
                    <a:pt x="5961" y="4125"/>
                    <a:pt x="5961" y="4096"/>
                    <a:pt x="5976" y="4081"/>
                  </a:cubicBezTo>
                  <a:cubicBezTo>
                    <a:pt x="6005" y="4067"/>
                    <a:pt x="6108" y="4111"/>
                    <a:pt x="6108" y="4155"/>
                  </a:cubicBezTo>
                  <a:close/>
                  <a:moveTo>
                    <a:pt x="1924" y="4140"/>
                  </a:moveTo>
                  <a:cubicBezTo>
                    <a:pt x="1924" y="4155"/>
                    <a:pt x="1894" y="4184"/>
                    <a:pt x="1865" y="4184"/>
                  </a:cubicBezTo>
                  <a:cubicBezTo>
                    <a:pt x="1821" y="4184"/>
                    <a:pt x="1806" y="4155"/>
                    <a:pt x="1821" y="4140"/>
                  </a:cubicBezTo>
                  <a:cubicBezTo>
                    <a:pt x="1836" y="4111"/>
                    <a:pt x="1865" y="4096"/>
                    <a:pt x="1894" y="4096"/>
                  </a:cubicBezTo>
                  <a:cubicBezTo>
                    <a:pt x="1909" y="4111"/>
                    <a:pt x="1924" y="4125"/>
                    <a:pt x="1909" y="4155"/>
                  </a:cubicBezTo>
                  <a:close/>
                  <a:moveTo>
                    <a:pt x="1601" y="4169"/>
                  </a:moveTo>
                  <a:cubicBezTo>
                    <a:pt x="1572" y="4184"/>
                    <a:pt x="1542" y="4184"/>
                    <a:pt x="1513" y="4169"/>
                  </a:cubicBezTo>
                  <a:cubicBezTo>
                    <a:pt x="1483" y="4155"/>
                    <a:pt x="1498" y="4140"/>
                    <a:pt x="1542" y="4140"/>
                  </a:cubicBezTo>
                  <a:cubicBezTo>
                    <a:pt x="1586" y="4140"/>
                    <a:pt x="1601" y="4169"/>
                    <a:pt x="1572" y="4169"/>
                  </a:cubicBezTo>
                  <a:close/>
                  <a:moveTo>
                    <a:pt x="14373" y="4184"/>
                  </a:moveTo>
                  <a:cubicBezTo>
                    <a:pt x="14373" y="4199"/>
                    <a:pt x="14373" y="4213"/>
                    <a:pt x="14359" y="4213"/>
                  </a:cubicBezTo>
                  <a:cubicBezTo>
                    <a:pt x="14344" y="4213"/>
                    <a:pt x="14329" y="4199"/>
                    <a:pt x="14315" y="4184"/>
                  </a:cubicBezTo>
                  <a:cubicBezTo>
                    <a:pt x="14300" y="4155"/>
                    <a:pt x="14315" y="4140"/>
                    <a:pt x="14329" y="4140"/>
                  </a:cubicBezTo>
                  <a:cubicBezTo>
                    <a:pt x="14359" y="4140"/>
                    <a:pt x="14373" y="4169"/>
                    <a:pt x="14359" y="4184"/>
                  </a:cubicBezTo>
                  <a:close/>
                  <a:moveTo>
                    <a:pt x="9470" y="4243"/>
                  </a:moveTo>
                  <a:cubicBezTo>
                    <a:pt x="9470" y="4272"/>
                    <a:pt x="9455" y="4287"/>
                    <a:pt x="9426" y="4287"/>
                  </a:cubicBezTo>
                  <a:cubicBezTo>
                    <a:pt x="9411" y="4272"/>
                    <a:pt x="9396" y="4243"/>
                    <a:pt x="9411" y="4213"/>
                  </a:cubicBezTo>
                  <a:cubicBezTo>
                    <a:pt x="9440" y="4169"/>
                    <a:pt x="9470" y="4184"/>
                    <a:pt x="9470" y="4257"/>
                  </a:cubicBezTo>
                  <a:close/>
                  <a:moveTo>
                    <a:pt x="1836" y="4404"/>
                  </a:moveTo>
                  <a:cubicBezTo>
                    <a:pt x="1777" y="4478"/>
                    <a:pt x="1718" y="4434"/>
                    <a:pt x="1718" y="4316"/>
                  </a:cubicBezTo>
                  <a:cubicBezTo>
                    <a:pt x="1718" y="4199"/>
                    <a:pt x="1718" y="4228"/>
                    <a:pt x="1792" y="4287"/>
                  </a:cubicBezTo>
                  <a:cubicBezTo>
                    <a:pt x="1865" y="4346"/>
                    <a:pt x="1850" y="4390"/>
                    <a:pt x="1821" y="4419"/>
                  </a:cubicBezTo>
                  <a:close/>
                  <a:moveTo>
                    <a:pt x="18469" y="4257"/>
                  </a:moveTo>
                  <a:cubicBezTo>
                    <a:pt x="18469" y="4287"/>
                    <a:pt x="18455" y="4302"/>
                    <a:pt x="18411" y="4302"/>
                  </a:cubicBezTo>
                  <a:cubicBezTo>
                    <a:pt x="18352" y="4302"/>
                    <a:pt x="18337" y="4287"/>
                    <a:pt x="18352" y="4257"/>
                  </a:cubicBezTo>
                  <a:cubicBezTo>
                    <a:pt x="18352" y="4243"/>
                    <a:pt x="18381" y="4228"/>
                    <a:pt x="18411" y="4213"/>
                  </a:cubicBezTo>
                  <a:cubicBezTo>
                    <a:pt x="18425" y="4228"/>
                    <a:pt x="18455" y="4243"/>
                    <a:pt x="18455" y="4272"/>
                  </a:cubicBezTo>
                  <a:close/>
                  <a:moveTo>
                    <a:pt x="5095" y="4316"/>
                  </a:moveTo>
                  <a:cubicBezTo>
                    <a:pt x="5124" y="4375"/>
                    <a:pt x="5110" y="4390"/>
                    <a:pt x="5066" y="4346"/>
                  </a:cubicBezTo>
                  <a:cubicBezTo>
                    <a:pt x="5007" y="4302"/>
                    <a:pt x="4992" y="4257"/>
                    <a:pt x="5036" y="4257"/>
                  </a:cubicBezTo>
                  <a:cubicBezTo>
                    <a:pt x="5051" y="4272"/>
                    <a:pt x="5080" y="4302"/>
                    <a:pt x="5095" y="4331"/>
                  </a:cubicBezTo>
                  <a:close/>
                  <a:moveTo>
                    <a:pt x="1102" y="4742"/>
                  </a:moveTo>
                  <a:cubicBezTo>
                    <a:pt x="1072" y="4771"/>
                    <a:pt x="1058" y="4771"/>
                    <a:pt x="1058" y="4742"/>
                  </a:cubicBezTo>
                  <a:cubicBezTo>
                    <a:pt x="1058" y="4683"/>
                    <a:pt x="1102" y="4639"/>
                    <a:pt x="1131" y="4669"/>
                  </a:cubicBezTo>
                  <a:cubicBezTo>
                    <a:pt x="1160" y="4698"/>
                    <a:pt x="1116" y="4727"/>
                    <a:pt x="1087" y="4757"/>
                  </a:cubicBezTo>
                  <a:close/>
                  <a:moveTo>
                    <a:pt x="18880" y="4889"/>
                  </a:moveTo>
                  <a:cubicBezTo>
                    <a:pt x="18880" y="4918"/>
                    <a:pt x="18866" y="4933"/>
                    <a:pt x="18836" y="4933"/>
                  </a:cubicBezTo>
                  <a:cubicBezTo>
                    <a:pt x="18822" y="4933"/>
                    <a:pt x="18807" y="4918"/>
                    <a:pt x="18807" y="4889"/>
                  </a:cubicBezTo>
                  <a:cubicBezTo>
                    <a:pt x="18807" y="4874"/>
                    <a:pt x="18822" y="4874"/>
                    <a:pt x="18822" y="4874"/>
                  </a:cubicBezTo>
                  <a:cubicBezTo>
                    <a:pt x="18851" y="4859"/>
                    <a:pt x="18866" y="4874"/>
                    <a:pt x="18866" y="4903"/>
                  </a:cubicBezTo>
                  <a:close/>
                  <a:moveTo>
                    <a:pt x="1175" y="4992"/>
                  </a:moveTo>
                  <a:cubicBezTo>
                    <a:pt x="1175" y="5021"/>
                    <a:pt x="1160" y="5050"/>
                    <a:pt x="1131" y="5065"/>
                  </a:cubicBezTo>
                  <a:cubicBezTo>
                    <a:pt x="1116" y="5080"/>
                    <a:pt x="1087" y="5065"/>
                    <a:pt x="1087" y="5021"/>
                  </a:cubicBezTo>
                  <a:cubicBezTo>
                    <a:pt x="1087" y="4977"/>
                    <a:pt x="1116" y="4933"/>
                    <a:pt x="1131" y="4933"/>
                  </a:cubicBezTo>
                  <a:cubicBezTo>
                    <a:pt x="1146" y="4933"/>
                    <a:pt x="1160" y="4962"/>
                    <a:pt x="1160" y="4992"/>
                  </a:cubicBezTo>
                  <a:close/>
                  <a:moveTo>
                    <a:pt x="10248" y="4992"/>
                  </a:moveTo>
                  <a:cubicBezTo>
                    <a:pt x="10248" y="5021"/>
                    <a:pt x="10233" y="5036"/>
                    <a:pt x="10219" y="5021"/>
                  </a:cubicBezTo>
                  <a:cubicBezTo>
                    <a:pt x="10189" y="5006"/>
                    <a:pt x="10189" y="4977"/>
                    <a:pt x="10204" y="4962"/>
                  </a:cubicBezTo>
                  <a:cubicBezTo>
                    <a:pt x="10233" y="4933"/>
                    <a:pt x="10248" y="4933"/>
                    <a:pt x="10248" y="5006"/>
                  </a:cubicBezTo>
                  <a:close/>
                  <a:moveTo>
                    <a:pt x="18205" y="5021"/>
                  </a:moveTo>
                  <a:cubicBezTo>
                    <a:pt x="18205" y="5065"/>
                    <a:pt x="18088" y="5036"/>
                    <a:pt x="18058" y="4977"/>
                  </a:cubicBezTo>
                  <a:cubicBezTo>
                    <a:pt x="18044" y="4947"/>
                    <a:pt x="18073" y="4947"/>
                    <a:pt x="18117" y="4962"/>
                  </a:cubicBezTo>
                  <a:cubicBezTo>
                    <a:pt x="18176" y="4962"/>
                    <a:pt x="18205" y="5006"/>
                    <a:pt x="18205" y="5036"/>
                  </a:cubicBezTo>
                  <a:close/>
                  <a:moveTo>
                    <a:pt x="10468" y="5094"/>
                  </a:moveTo>
                  <a:cubicBezTo>
                    <a:pt x="10380" y="5124"/>
                    <a:pt x="10380" y="5109"/>
                    <a:pt x="10409" y="5036"/>
                  </a:cubicBezTo>
                  <a:cubicBezTo>
                    <a:pt x="10424" y="4977"/>
                    <a:pt x="10439" y="4977"/>
                    <a:pt x="10483" y="5021"/>
                  </a:cubicBezTo>
                  <a:cubicBezTo>
                    <a:pt x="10542" y="5050"/>
                    <a:pt x="10527" y="5080"/>
                    <a:pt x="10468" y="5109"/>
                  </a:cubicBezTo>
                  <a:close/>
                  <a:moveTo>
                    <a:pt x="9426" y="5065"/>
                  </a:moveTo>
                  <a:cubicBezTo>
                    <a:pt x="9426" y="5065"/>
                    <a:pt x="9411" y="5080"/>
                    <a:pt x="9367" y="5080"/>
                  </a:cubicBezTo>
                  <a:cubicBezTo>
                    <a:pt x="9338" y="5080"/>
                    <a:pt x="9308" y="5065"/>
                    <a:pt x="9308" y="5050"/>
                  </a:cubicBezTo>
                  <a:cubicBezTo>
                    <a:pt x="9308" y="5021"/>
                    <a:pt x="9338" y="5021"/>
                    <a:pt x="9367" y="5036"/>
                  </a:cubicBezTo>
                  <a:cubicBezTo>
                    <a:pt x="9411" y="5036"/>
                    <a:pt x="9426" y="5080"/>
                    <a:pt x="9426" y="5080"/>
                  </a:cubicBezTo>
                  <a:close/>
                  <a:moveTo>
                    <a:pt x="5653" y="5359"/>
                  </a:moveTo>
                  <a:cubicBezTo>
                    <a:pt x="5623" y="5388"/>
                    <a:pt x="5565" y="5300"/>
                    <a:pt x="5565" y="5212"/>
                  </a:cubicBezTo>
                  <a:lnTo>
                    <a:pt x="5565" y="5109"/>
                  </a:lnTo>
                  <a:lnTo>
                    <a:pt x="5609" y="5226"/>
                  </a:lnTo>
                  <a:cubicBezTo>
                    <a:pt x="5638" y="5300"/>
                    <a:pt x="5653" y="5359"/>
                    <a:pt x="5653" y="5373"/>
                  </a:cubicBezTo>
                  <a:close/>
                  <a:moveTo>
                    <a:pt x="18924" y="5226"/>
                  </a:moveTo>
                  <a:cubicBezTo>
                    <a:pt x="18924" y="5256"/>
                    <a:pt x="18910" y="5285"/>
                    <a:pt x="18880" y="5285"/>
                  </a:cubicBezTo>
                  <a:cubicBezTo>
                    <a:pt x="18851" y="5285"/>
                    <a:pt x="18851" y="5256"/>
                    <a:pt x="18866" y="5226"/>
                  </a:cubicBezTo>
                  <a:cubicBezTo>
                    <a:pt x="18880" y="5197"/>
                    <a:pt x="18895" y="5168"/>
                    <a:pt x="18910" y="5168"/>
                  </a:cubicBezTo>
                  <a:cubicBezTo>
                    <a:pt x="18910" y="5168"/>
                    <a:pt x="18910" y="5212"/>
                    <a:pt x="18910" y="5241"/>
                  </a:cubicBezTo>
                  <a:close/>
                  <a:moveTo>
                    <a:pt x="1249" y="5270"/>
                  </a:moveTo>
                  <a:cubicBezTo>
                    <a:pt x="1234" y="5314"/>
                    <a:pt x="1087" y="5329"/>
                    <a:pt x="1087" y="5285"/>
                  </a:cubicBezTo>
                  <a:cubicBezTo>
                    <a:pt x="1087" y="5241"/>
                    <a:pt x="1131" y="5212"/>
                    <a:pt x="1204" y="5226"/>
                  </a:cubicBezTo>
                  <a:cubicBezTo>
                    <a:pt x="1234" y="5241"/>
                    <a:pt x="1249" y="5256"/>
                    <a:pt x="1249" y="5270"/>
                  </a:cubicBezTo>
                  <a:close/>
                  <a:moveTo>
                    <a:pt x="10160" y="5476"/>
                  </a:moveTo>
                  <a:cubicBezTo>
                    <a:pt x="10145" y="5505"/>
                    <a:pt x="10130" y="5520"/>
                    <a:pt x="10101" y="5520"/>
                  </a:cubicBezTo>
                  <a:cubicBezTo>
                    <a:pt x="10072" y="5520"/>
                    <a:pt x="10072" y="5491"/>
                    <a:pt x="10101" y="5461"/>
                  </a:cubicBezTo>
                  <a:cubicBezTo>
                    <a:pt x="10145" y="5403"/>
                    <a:pt x="10204" y="5417"/>
                    <a:pt x="10160" y="5491"/>
                  </a:cubicBezTo>
                  <a:close/>
                  <a:moveTo>
                    <a:pt x="1278" y="5564"/>
                  </a:moveTo>
                  <a:cubicBezTo>
                    <a:pt x="1234" y="5740"/>
                    <a:pt x="1219" y="5755"/>
                    <a:pt x="1146" y="5652"/>
                  </a:cubicBezTo>
                  <a:cubicBezTo>
                    <a:pt x="1072" y="5564"/>
                    <a:pt x="1072" y="5505"/>
                    <a:pt x="1146" y="5535"/>
                  </a:cubicBezTo>
                  <a:cubicBezTo>
                    <a:pt x="1190" y="5549"/>
                    <a:pt x="1219" y="5535"/>
                    <a:pt x="1234" y="5505"/>
                  </a:cubicBezTo>
                  <a:cubicBezTo>
                    <a:pt x="1263" y="5403"/>
                    <a:pt x="1293" y="5447"/>
                    <a:pt x="1263" y="5579"/>
                  </a:cubicBezTo>
                  <a:close/>
                  <a:moveTo>
                    <a:pt x="5315" y="5593"/>
                  </a:moveTo>
                  <a:cubicBezTo>
                    <a:pt x="5300" y="5623"/>
                    <a:pt x="5271" y="5637"/>
                    <a:pt x="5242" y="5637"/>
                  </a:cubicBezTo>
                  <a:cubicBezTo>
                    <a:pt x="5212" y="5637"/>
                    <a:pt x="5212" y="5623"/>
                    <a:pt x="5242" y="5579"/>
                  </a:cubicBezTo>
                  <a:cubicBezTo>
                    <a:pt x="5286" y="5520"/>
                    <a:pt x="5345" y="5549"/>
                    <a:pt x="5300" y="5608"/>
                  </a:cubicBezTo>
                  <a:close/>
                  <a:moveTo>
                    <a:pt x="13904" y="5740"/>
                  </a:moveTo>
                  <a:cubicBezTo>
                    <a:pt x="13948" y="5814"/>
                    <a:pt x="13948" y="5843"/>
                    <a:pt x="13918" y="5887"/>
                  </a:cubicBezTo>
                  <a:cubicBezTo>
                    <a:pt x="13845" y="5946"/>
                    <a:pt x="13786" y="5887"/>
                    <a:pt x="13786" y="5755"/>
                  </a:cubicBezTo>
                  <a:cubicBezTo>
                    <a:pt x="13786" y="5623"/>
                    <a:pt x="13815" y="5623"/>
                    <a:pt x="13889" y="5755"/>
                  </a:cubicBezTo>
                  <a:close/>
                  <a:moveTo>
                    <a:pt x="14300" y="5843"/>
                  </a:moveTo>
                  <a:cubicBezTo>
                    <a:pt x="14300" y="5858"/>
                    <a:pt x="14285" y="5872"/>
                    <a:pt x="14256" y="5872"/>
                  </a:cubicBezTo>
                  <a:cubicBezTo>
                    <a:pt x="14241" y="5872"/>
                    <a:pt x="14226" y="5858"/>
                    <a:pt x="14241" y="5843"/>
                  </a:cubicBezTo>
                  <a:cubicBezTo>
                    <a:pt x="14256" y="5814"/>
                    <a:pt x="14271" y="5799"/>
                    <a:pt x="14285" y="5799"/>
                  </a:cubicBezTo>
                  <a:cubicBezTo>
                    <a:pt x="14300" y="5799"/>
                    <a:pt x="14285" y="5828"/>
                    <a:pt x="14285" y="5858"/>
                  </a:cubicBezTo>
                  <a:close/>
                  <a:moveTo>
                    <a:pt x="573" y="6269"/>
                  </a:moveTo>
                  <a:cubicBezTo>
                    <a:pt x="573" y="6313"/>
                    <a:pt x="544" y="6298"/>
                    <a:pt x="500" y="6254"/>
                  </a:cubicBezTo>
                  <a:cubicBezTo>
                    <a:pt x="441" y="6210"/>
                    <a:pt x="441" y="6166"/>
                    <a:pt x="456" y="6151"/>
                  </a:cubicBezTo>
                  <a:cubicBezTo>
                    <a:pt x="470" y="6107"/>
                    <a:pt x="588" y="6225"/>
                    <a:pt x="559" y="6283"/>
                  </a:cubicBezTo>
                  <a:close/>
                  <a:moveTo>
                    <a:pt x="1058" y="6239"/>
                  </a:moveTo>
                  <a:cubicBezTo>
                    <a:pt x="1043" y="6283"/>
                    <a:pt x="1028" y="6313"/>
                    <a:pt x="1028" y="6283"/>
                  </a:cubicBezTo>
                  <a:cubicBezTo>
                    <a:pt x="1028" y="6225"/>
                    <a:pt x="1058" y="6107"/>
                    <a:pt x="1087" y="6122"/>
                  </a:cubicBezTo>
                  <a:cubicBezTo>
                    <a:pt x="1102" y="6151"/>
                    <a:pt x="1072" y="6195"/>
                    <a:pt x="1043" y="6254"/>
                  </a:cubicBezTo>
                  <a:close/>
                  <a:moveTo>
                    <a:pt x="837" y="6313"/>
                  </a:moveTo>
                  <a:cubicBezTo>
                    <a:pt x="852" y="6327"/>
                    <a:pt x="837" y="6357"/>
                    <a:pt x="823" y="6357"/>
                  </a:cubicBezTo>
                  <a:cubicBezTo>
                    <a:pt x="808" y="6357"/>
                    <a:pt x="779" y="6327"/>
                    <a:pt x="779" y="6313"/>
                  </a:cubicBezTo>
                  <a:cubicBezTo>
                    <a:pt x="779" y="6283"/>
                    <a:pt x="779" y="6269"/>
                    <a:pt x="793" y="6269"/>
                  </a:cubicBezTo>
                  <a:cubicBezTo>
                    <a:pt x="823" y="6269"/>
                    <a:pt x="823" y="6298"/>
                    <a:pt x="823" y="6327"/>
                  </a:cubicBezTo>
                  <a:close/>
                  <a:moveTo>
                    <a:pt x="9514" y="6518"/>
                  </a:moveTo>
                  <a:cubicBezTo>
                    <a:pt x="9514" y="6548"/>
                    <a:pt x="9499" y="6562"/>
                    <a:pt x="9485" y="6562"/>
                  </a:cubicBezTo>
                  <a:cubicBezTo>
                    <a:pt x="9455" y="6577"/>
                    <a:pt x="9440" y="6562"/>
                    <a:pt x="9440" y="6548"/>
                  </a:cubicBezTo>
                  <a:cubicBezTo>
                    <a:pt x="9440" y="6533"/>
                    <a:pt x="9455" y="6518"/>
                    <a:pt x="9470" y="6518"/>
                  </a:cubicBezTo>
                  <a:cubicBezTo>
                    <a:pt x="9485" y="6518"/>
                    <a:pt x="9499" y="6533"/>
                    <a:pt x="9499" y="6533"/>
                  </a:cubicBezTo>
                  <a:close/>
                  <a:moveTo>
                    <a:pt x="9323" y="6753"/>
                  </a:moveTo>
                  <a:cubicBezTo>
                    <a:pt x="9323" y="6768"/>
                    <a:pt x="9308" y="6783"/>
                    <a:pt x="9279" y="6783"/>
                  </a:cubicBezTo>
                  <a:cubicBezTo>
                    <a:pt x="9264" y="6783"/>
                    <a:pt x="9235" y="6768"/>
                    <a:pt x="9235" y="6753"/>
                  </a:cubicBezTo>
                  <a:cubicBezTo>
                    <a:pt x="9235" y="6724"/>
                    <a:pt x="9264" y="6709"/>
                    <a:pt x="9279" y="6709"/>
                  </a:cubicBezTo>
                  <a:cubicBezTo>
                    <a:pt x="9308" y="6709"/>
                    <a:pt x="9323" y="6739"/>
                    <a:pt x="9308" y="6753"/>
                  </a:cubicBezTo>
                  <a:close/>
                  <a:moveTo>
                    <a:pt x="793" y="6959"/>
                  </a:moveTo>
                  <a:cubicBezTo>
                    <a:pt x="823" y="7003"/>
                    <a:pt x="793" y="7017"/>
                    <a:pt x="749" y="7017"/>
                  </a:cubicBezTo>
                  <a:cubicBezTo>
                    <a:pt x="661" y="7017"/>
                    <a:pt x="647" y="6973"/>
                    <a:pt x="691" y="6929"/>
                  </a:cubicBezTo>
                  <a:cubicBezTo>
                    <a:pt x="749" y="6885"/>
                    <a:pt x="764" y="6915"/>
                    <a:pt x="779" y="6973"/>
                  </a:cubicBezTo>
                  <a:close/>
                  <a:moveTo>
                    <a:pt x="4977" y="6988"/>
                  </a:moveTo>
                  <a:cubicBezTo>
                    <a:pt x="4977" y="7003"/>
                    <a:pt x="4977" y="7017"/>
                    <a:pt x="4963" y="7017"/>
                  </a:cubicBezTo>
                  <a:cubicBezTo>
                    <a:pt x="4948" y="7017"/>
                    <a:pt x="4933" y="7003"/>
                    <a:pt x="4919" y="6988"/>
                  </a:cubicBezTo>
                  <a:cubicBezTo>
                    <a:pt x="4904" y="6959"/>
                    <a:pt x="4919" y="6944"/>
                    <a:pt x="4933" y="6944"/>
                  </a:cubicBezTo>
                  <a:cubicBezTo>
                    <a:pt x="4948" y="6944"/>
                    <a:pt x="4963" y="6973"/>
                    <a:pt x="4963" y="7003"/>
                  </a:cubicBezTo>
                  <a:close/>
                  <a:moveTo>
                    <a:pt x="294" y="7326"/>
                  </a:moveTo>
                  <a:cubicBezTo>
                    <a:pt x="294" y="7370"/>
                    <a:pt x="294" y="7384"/>
                    <a:pt x="280" y="7384"/>
                  </a:cubicBezTo>
                  <a:cubicBezTo>
                    <a:pt x="265" y="7384"/>
                    <a:pt x="250" y="7370"/>
                    <a:pt x="236" y="7326"/>
                  </a:cubicBezTo>
                  <a:cubicBezTo>
                    <a:pt x="221" y="7296"/>
                    <a:pt x="236" y="7267"/>
                    <a:pt x="250" y="7267"/>
                  </a:cubicBezTo>
                  <a:cubicBezTo>
                    <a:pt x="265" y="7267"/>
                    <a:pt x="294" y="7296"/>
                    <a:pt x="294" y="7326"/>
                  </a:cubicBezTo>
                  <a:close/>
                  <a:moveTo>
                    <a:pt x="764" y="7810"/>
                  </a:moveTo>
                  <a:cubicBezTo>
                    <a:pt x="735" y="7825"/>
                    <a:pt x="705" y="7825"/>
                    <a:pt x="676" y="7810"/>
                  </a:cubicBezTo>
                  <a:cubicBezTo>
                    <a:pt x="647" y="7796"/>
                    <a:pt x="661" y="7781"/>
                    <a:pt x="705" y="7781"/>
                  </a:cubicBezTo>
                  <a:cubicBezTo>
                    <a:pt x="749" y="7781"/>
                    <a:pt x="779" y="7810"/>
                    <a:pt x="764" y="78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" name="Google Shape;847;p22"/>
          <p:cNvGrpSpPr/>
          <p:nvPr/>
        </p:nvGrpSpPr>
        <p:grpSpPr>
          <a:xfrm>
            <a:off x="-148783" y="4073087"/>
            <a:ext cx="1876398" cy="1449466"/>
            <a:chOff x="-148783" y="4073087"/>
            <a:chExt cx="1876398" cy="1449466"/>
          </a:xfrm>
        </p:grpSpPr>
        <p:sp>
          <p:nvSpPr>
            <p:cNvPr id="848" name="Google Shape;848;p22"/>
            <p:cNvSpPr/>
            <p:nvPr/>
          </p:nvSpPr>
          <p:spPr>
            <a:xfrm>
              <a:off x="-148783" y="4073087"/>
              <a:ext cx="1389205" cy="1449466"/>
            </a:xfrm>
            <a:custGeom>
              <a:avLst/>
              <a:gdLst/>
              <a:ahLst/>
              <a:cxnLst/>
              <a:rect l="l" t="t" r="r" b="b"/>
              <a:pathLst>
                <a:path w="18558" h="19363" extrusionOk="0">
                  <a:moveTo>
                    <a:pt x="4260" y="1"/>
                  </a:moveTo>
                  <a:cubicBezTo>
                    <a:pt x="2881" y="1"/>
                    <a:pt x="1296" y="1056"/>
                    <a:pt x="647" y="2431"/>
                  </a:cubicBezTo>
                  <a:cubicBezTo>
                    <a:pt x="162" y="3414"/>
                    <a:pt x="1" y="4486"/>
                    <a:pt x="1" y="5572"/>
                  </a:cubicBezTo>
                  <a:cubicBezTo>
                    <a:pt x="1" y="6116"/>
                    <a:pt x="30" y="6659"/>
                    <a:pt x="89" y="7187"/>
                  </a:cubicBezTo>
                  <a:cubicBezTo>
                    <a:pt x="397" y="10241"/>
                    <a:pt x="1205" y="13207"/>
                    <a:pt x="2511" y="15981"/>
                  </a:cubicBezTo>
                  <a:cubicBezTo>
                    <a:pt x="3010" y="17053"/>
                    <a:pt x="3627" y="18139"/>
                    <a:pt x="4625" y="18771"/>
                  </a:cubicBezTo>
                  <a:cubicBezTo>
                    <a:pt x="5309" y="19196"/>
                    <a:pt x="6099" y="19362"/>
                    <a:pt x="6910" y="19362"/>
                  </a:cubicBezTo>
                  <a:cubicBezTo>
                    <a:pt x="7666" y="19362"/>
                    <a:pt x="8439" y="19218"/>
                    <a:pt x="9162" y="19005"/>
                  </a:cubicBezTo>
                  <a:cubicBezTo>
                    <a:pt x="12068" y="18154"/>
                    <a:pt x="14638" y="16392"/>
                    <a:pt x="16458" y="13970"/>
                  </a:cubicBezTo>
                  <a:cubicBezTo>
                    <a:pt x="17691" y="12340"/>
                    <a:pt x="18557" y="10094"/>
                    <a:pt x="17633" y="8274"/>
                  </a:cubicBezTo>
                  <a:cubicBezTo>
                    <a:pt x="16789" y="6614"/>
                    <a:pt x="14773" y="5932"/>
                    <a:pt x="12873" y="5932"/>
                  </a:cubicBezTo>
                  <a:cubicBezTo>
                    <a:pt x="12756" y="5932"/>
                    <a:pt x="12639" y="5934"/>
                    <a:pt x="12524" y="5940"/>
                  </a:cubicBezTo>
                  <a:cubicBezTo>
                    <a:pt x="11803" y="5975"/>
                    <a:pt x="11020" y="6061"/>
                    <a:pt x="10266" y="6061"/>
                  </a:cubicBezTo>
                  <a:cubicBezTo>
                    <a:pt x="9131" y="6061"/>
                    <a:pt x="8065" y="5865"/>
                    <a:pt x="7385" y="5000"/>
                  </a:cubicBezTo>
                  <a:cubicBezTo>
                    <a:pt x="6739" y="4192"/>
                    <a:pt x="6739" y="3062"/>
                    <a:pt x="6519" y="2034"/>
                  </a:cubicBezTo>
                  <a:cubicBezTo>
                    <a:pt x="6188" y="579"/>
                    <a:pt x="5280" y="1"/>
                    <a:pt x="4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9" name="Google Shape;849;p22"/>
            <p:cNvGrpSpPr/>
            <p:nvPr/>
          </p:nvGrpSpPr>
          <p:grpSpPr>
            <a:xfrm>
              <a:off x="847736" y="4257088"/>
              <a:ext cx="879879" cy="777248"/>
              <a:chOff x="847736" y="4257088"/>
              <a:chExt cx="879879" cy="777248"/>
            </a:xfrm>
          </p:grpSpPr>
          <p:sp>
            <p:nvSpPr>
              <p:cNvPr id="850" name="Google Shape;850;p22"/>
              <p:cNvSpPr/>
              <p:nvPr/>
            </p:nvSpPr>
            <p:spPr>
              <a:xfrm>
                <a:off x="1127555" y="4269290"/>
                <a:ext cx="291271" cy="313653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4190" extrusionOk="0">
                    <a:moveTo>
                      <a:pt x="2187" y="1"/>
                    </a:moveTo>
                    <a:cubicBezTo>
                      <a:pt x="1850" y="1"/>
                      <a:pt x="572" y="852"/>
                      <a:pt x="499" y="1366"/>
                    </a:cubicBezTo>
                    <a:cubicBezTo>
                      <a:pt x="323" y="1894"/>
                      <a:pt x="176" y="2423"/>
                      <a:pt x="73" y="2981"/>
                    </a:cubicBezTo>
                    <a:cubicBezTo>
                      <a:pt x="1" y="3465"/>
                      <a:pt x="447" y="4189"/>
                      <a:pt x="894" y="4189"/>
                    </a:cubicBezTo>
                    <a:cubicBezTo>
                      <a:pt x="989" y="4189"/>
                      <a:pt x="1084" y="4157"/>
                      <a:pt x="1174" y="4082"/>
                    </a:cubicBezTo>
                    <a:cubicBezTo>
                      <a:pt x="1688" y="3656"/>
                      <a:pt x="3377" y="2379"/>
                      <a:pt x="3641" y="1704"/>
                    </a:cubicBezTo>
                    <a:cubicBezTo>
                      <a:pt x="3890" y="1028"/>
                      <a:pt x="2540" y="1"/>
                      <a:pt x="2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2"/>
              <p:cNvSpPr/>
              <p:nvPr/>
            </p:nvSpPr>
            <p:spPr>
              <a:xfrm>
                <a:off x="891229" y="4257088"/>
                <a:ext cx="226219" cy="23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3170" extrusionOk="0">
                    <a:moveTo>
                      <a:pt x="1949" y="1"/>
                    </a:moveTo>
                    <a:cubicBezTo>
                      <a:pt x="1639" y="1"/>
                      <a:pt x="1317" y="148"/>
                      <a:pt x="1102" y="516"/>
                    </a:cubicBezTo>
                    <a:cubicBezTo>
                      <a:pt x="925" y="839"/>
                      <a:pt x="1" y="2380"/>
                      <a:pt x="177" y="2968"/>
                    </a:cubicBezTo>
                    <a:cubicBezTo>
                      <a:pt x="216" y="3114"/>
                      <a:pt x="310" y="3169"/>
                      <a:pt x="431" y="3169"/>
                    </a:cubicBezTo>
                    <a:cubicBezTo>
                      <a:pt x="808" y="3169"/>
                      <a:pt x="1439" y="2630"/>
                      <a:pt x="1439" y="2630"/>
                    </a:cubicBezTo>
                    <a:cubicBezTo>
                      <a:pt x="1439" y="2630"/>
                      <a:pt x="2467" y="1867"/>
                      <a:pt x="2805" y="1015"/>
                    </a:cubicBezTo>
                    <a:cubicBezTo>
                      <a:pt x="3021" y="478"/>
                      <a:pt x="2505" y="1"/>
                      <a:pt x="1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2"/>
              <p:cNvSpPr/>
              <p:nvPr/>
            </p:nvSpPr>
            <p:spPr>
              <a:xfrm>
                <a:off x="847736" y="4631976"/>
                <a:ext cx="290821" cy="402359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5375" extrusionOk="0">
                    <a:moveTo>
                      <a:pt x="1257" y="0"/>
                    </a:moveTo>
                    <a:cubicBezTo>
                      <a:pt x="1257" y="0"/>
                      <a:pt x="156" y="1351"/>
                      <a:pt x="68" y="2804"/>
                    </a:cubicBezTo>
                    <a:cubicBezTo>
                      <a:pt x="0" y="4126"/>
                      <a:pt x="1135" y="5374"/>
                      <a:pt x="1718" y="5374"/>
                    </a:cubicBezTo>
                    <a:cubicBezTo>
                      <a:pt x="1770" y="5374"/>
                      <a:pt x="1817" y="5364"/>
                      <a:pt x="1859" y="5344"/>
                    </a:cubicBezTo>
                    <a:cubicBezTo>
                      <a:pt x="2358" y="5095"/>
                      <a:pt x="3885" y="2804"/>
                      <a:pt x="3885" y="1777"/>
                    </a:cubicBezTo>
                    <a:cubicBezTo>
                      <a:pt x="3885" y="764"/>
                      <a:pt x="1257" y="0"/>
                      <a:pt x="12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2"/>
              <p:cNvSpPr/>
              <p:nvPr/>
            </p:nvSpPr>
            <p:spPr>
              <a:xfrm>
                <a:off x="1183549" y="4549558"/>
                <a:ext cx="349585" cy="405353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5415" extrusionOk="0">
                    <a:moveTo>
                      <a:pt x="3732" y="0"/>
                    </a:moveTo>
                    <a:cubicBezTo>
                      <a:pt x="3183" y="0"/>
                      <a:pt x="2528" y="173"/>
                      <a:pt x="2291" y="499"/>
                    </a:cubicBezTo>
                    <a:cubicBezTo>
                      <a:pt x="2291" y="499"/>
                      <a:pt x="1102" y="1527"/>
                      <a:pt x="852" y="2114"/>
                    </a:cubicBezTo>
                    <a:cubicBezTo>
                      <a:pt x="588" y="2702"/>
                      <a:pt x="1" y="4918"/>
                      <a:pt x="676" y="5344"/>
                    </a:cubicBezTo>
                    <a:cubicBezTo>
                      <a:pt x="753" y="5392"/>
                      <a:pt x="846" y="5414"/>
                      <a:pt x="951" y="5414"/>
                    </a:cubicBezTo>
                    <a:cubicBezTo>
                      <a:pt x="1776" y="5414"/>
                      <a:pt x="3362" y="4068"/>
                      <a:pt x="3818" y="3392"/>
                    </a:cubicBezTo>
                    <a:cubicBezTo>
                      <a:pt x="4332" y="2628"/>
                      <a:pt x="4669" y="837"/>
                      <a:pt x="4581" y="338"/>
                    </a:cubicBezTo>
                    <a:cubicBezTo>
                      <a:pt x="4542" y="110"/>
                      <a:pt x="4171" y="0"/>
                      <a:pt x="3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2"/>
              <p:cNvSpPr/>
              <p:nvPr/>
            </p:nvSpPr>
            <p:spPr>
              <a:xfrm>
                <a:off x="1458053" y="4277973"/>
                <a:ext cx="269562" cy="206756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2762" extrusionOk="0">
                    <a:moveTo>
                      <a:pt x="2196" y="0"/>
                    </a:moveTo>
                    <a:cubicBezTo>
                      <a:pt x="1823" y="0"/>
                      <a:pt x="1428" y="85"/>
                      <a:pt x="1090" y="310"/>
                    </a:cubicBezTo>
                    <a:cubicBezTo>
                      <a:pt x="1090" y="310"/>
                      <a:pt x="151" y="1250"/>
                      <a:pt x="63" y="1676"/>
                    </a:cubicBezTo>
                    <a:cubicBezTo>
                      <a:pt x="0" y="2038"/>
                      <a:pt x="968" y="2761"/>
                      <a:pt x="1620" y="2761"/>
                    </a:cubicBezTo>
                    <a:cubicBezTo>
                      <a:pt x="1735" y="2761"/>
                      <a:pt x="1839" y="2739"/>
                      <a:pt x="1927" y="2689"/>
                    </a:cubicBezTo>
                    <a:cubicBezTo>
                      <a:pt x="2529" y="2351"/>
                      <a:pt x="3454" y="912"/>
                      <a:pt x="3542" y="575"/>
                    </a:cubicBezTo>
                    <a:cubicBezTo>
                      <a:pt x="3601" y="340"/>
                      <a:pt x="2942" y="0"/>
                      <a:pt x="2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3_1_1_1_1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23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23"/>
          <p:cNvSpPr txBox="1">
            <a:spLocks noGrp="1"/>
          </p:cNvSpPr>
          <p:nvPr>
            <p:ph type="title" idx="2"/>
          </p:nvPr>
        </p:nvSpPr>
        <p:spPr>
          <a:xfrm>
            <a:off x="5107097" y="3665980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858" name="Google Shape;858;p23"/>
          <p:cNvSpPr txBox="1">
            <a:spLocks noGrp="1"/>
          </p:cNvSpPr>
          <p:nvPr>
            <p:ph type="title" idx="3"/>
          </p:nvPr>
        </p:nvSpPr>
        <p:spPr>
          <a:xfrm>
            <a:off x="5107103" y="1919900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grpSp>
        <p:nvGrpSpPr>
          <p:cNvPr id="859" name="Google Shape;859;p23"/>
          <p:cNvGrpSpPr/>
          <p:nvPr/>
        </p:nvGrpSpPr>
        <p:grpSpPr>
          <a:xfrm>
            <a:off x="-110901" y="3214325"/>
            <a:ext cx="2432029" cy="2360639"/>
            <a:chOff x="-110901" y="3214325"/>
            <a:chExt cx="2432029" cy="2360639"/>
          </a:xfrm>
        </p:grpSpPr>
        <p:sp>
          <p:nvSpPr>
            <p:cNvPr id="860" name="Google Shape;860;p23"/>
            <p:cNvSpPr/>
            <p:nvPr/>
          </p:nvSpPr>
          <p:spPr>
            <a:xfrm flipH="1">
              <a:off x="-4815" y="3267380"/>
              <a:ext cx="2325943" cy="2266296"/>
            </a:xfrm>
            <a:custGeom>
              <a:avLst/>
              <a:gdLst/>
              <a:ahLst/>
              <a:cxnLst/>
              <a:rect l="l" t="t" r="r" b="b"/>
              <a:pathLst>
                <a:path w="55373" h="53953" extrusionOk="0">
                  <a:moveTo>
                    <a:pt x="53720" y="1115"/>
                  </a:moveTo>
                  <a:cubicBezTo>
                    <a:pt x="53676" y="1115"/>
                    <a:pt x="53658" y="1379"/>
                    <a:pt x="53437" y="1379"/>
                  </a:cubicBezTo>
                  <a:cubicBezTo>
                    <a:pt x="53345" y="1379"/>
                    <a:pt x="53217" y="1333"/>
                    <a:pt x="53038" y="1204"/>
                  </a:cubicBezTo>
                  <a:lnTo>
                    <a:pt x="45991" y="3744"/>
                  </a:lnTo>
                  <a:lnTo>
                    <a:pt x="42380" y="6328"/>
                  </a:lnTo>
                  <a:lnTo>
                    <a:pt x="40486" y="8133"/>
                  </a:lnTo>
                  <a:lnTo>
                    <a:pt x="38710" y="12347"/>
                  </a:lnTo>
                  <a:lnTo>
                    <a:pt x="38034" y="16472"/>
                  </a:lnTo>
                  <a:lnTo>
                    <a:pt x="35700" y="20862"/>
                  </a:lnTo>
                  <a:cubicBezTo>
                    <a:pt x="34125" y="23852"/>
                    <a:pt x="32125" y="24383"/>
                    <a:pt x="29808" y="24383"/>
                  </a:cubicBezTo>
                  <a:cubicBezTo>
                    <a:pt x="28532" y="24383"/>
                    <a:pt x="27160" y="24222"/>
                    <a:pt x="25711" y="24222"/>
                  </a:cubicBezTo>
                  <a:cubicBezTo>
                    <a:pt x="25644" y="24222"/>
                    <a:pt x="25578" y="24223"/>
                    <a:pt x="25511" y="24223"/>
                  </a:cubicBezTo>
                  <a:cubicBezTo>
                    <a:pt x="23764" y="24253"/>
                    <a:pt x="21973" y="24723"/>
                    <a:pt x="20681" y="25882"/>
                  </a:cubicBezTo>
                  <a:cubicBezTo>
                    <a:pt x="19595" y="26851"/>
                    <a:pt x="18876" y="27820"/>
                    <a:pt x="17525" y="28422"/>
                  </a:cubicBezTo>
                  <a:cubicBezTo>
                    <a:pt x="16762" y="28760"/>
                    <a:pt x="15338" y="28496"/>
                    <a:pt x="14706" y="29039"/>
                  </a:cubicBezTo>
                  <a:lnTo>
                    <a:pt x="11917" y="31490"/>
                  </a:lnTo>
                  <a:cubicBezTo>
                    <a:pt x="11917" y="31490"/>
                    <a:pt x="12240" y="32870"/>
                    <a:pt x="11843" y="33604"/>
                  </a:cubicBezTo>
                  <a:cubicBezTo>
                    <a:pt x="11447" y="34339"/>
                    <a:pt x="9641" y="37216"/>
                    <a:pt x="9641" y="37216"/>
                  </a:cubicBezTo>
                  <a:cubicBezTo>
                    <a:pt x="9641" y="37216"/>
                    <a:pt x="5340" y="40739"/>
                    <a:pt x="2066" y="44439"/>
                  </a:cubicBezTo>
                  <a:cubicBezTo>
                    <a:pt x="0" y="46782"/>
                    <a:pt x="471" y="47215"/>
                    <a:pt x="1100" y="47215"/>
                  </a:cubicBezTo>
                  <a:cubicBezTo>
                    <a:pt x="1468" y="47215"/>
                    <a:pt x="1890" y="47067"/>
                    <a:pt x="1890" y="47067"/>
                  </a:cubicBezTo>
                  <a:lnTo>
                    <a:pt x="4430" y="47757"/>
                  </a:lnTo>
                  <a:cubicBezTo>
                    <a:pt x="6984" y="48447"/>
                    <a:pt x="17261" y="52014"/>
                    <a:pt x="17261" y="52014"/>
                  </a:cubicBezTo>
                  <a:lnTo>
                    <a:pt x="44787" y="53952"/>
                  </a:lnTo>
                  <a:cubicBezTo>
                    <a:pt x="44787" y="53952"/>
                    <a:pt x="48267" y="41004"/>
                    <a:pt x="49647" y="34339"/>
                  </a:cubicBezTo>
                  <a:cubicBezTo>
                    <a:pt x="51027" y="27659"/>
                    <a:pt x="52701" y="16002"/>
                    <a:pt x="54036" y="8001"/>
                  </a:cubicBezTo>
                  <a:cubicBezTo>
                    <a:pt x="55372" y="0"/>
                    <a:pt x="54506" y="3568"/>
                    <a:pt x="53992" y="1894"/>
                  </a:cubicBezTo>
                  <a:cubicBezTo>
                    <a:pt x="53807" y="1284"/>
                    <a:pt x="53755" y="1115"/>
                    <a:pt x="53720" y="1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23"/>
            <p:cNvGrpSpPr/>
            <p:nvPr/>
          </p:nvGrpSpPr>
          <p:grpSpPr>
            <a:xfrm>
              <a:off x="-110901" y="3214325"/>
              <a:ext cx="1975495" cy="2360639"/>
              <a:chOff x="-110901" y="3214325"/>
              <a:chExt cx="1975495" cy="2360639"/>
            </a:xfrm>
          </p:grpSpPr>
          <p:sp>
            <p:nvSpPr>
              <p:cNvPr id="862" name="Google Shape;862;p23"/>
              <p:cNvSpPr/>
              <p:nvPr/>
            </p:nvSpPr>
            <p:spPr>
              <a:xfrm flipH="1">
                <a:off x="-110901" y="3214325"/>
                <a:ext cx="1975495" cy="2360639"/>
              </a:xfrm>
              <a:custGeom>
                <a:avLst/>
                <a:gdLst/>
                <a:ahLst/>
                <a:cxnLst/>
                <a:rect l="l" t="t" r="r" b="b"/>
                <a:pathLst>
                  <a:path w="47030" h="56199" extrusionOk="0">
                    <a:moveTo>
                      <a:pt x="45332" y="0"/>
                    </a:moveTo>
                    <a:cubicBezTo>
                      <a:pt x="45283" y="0"/>
                      <a:pt x="45320" y="305"/>
                      <a:pt x="45049" y="305"/>
                    </a:cubicBezTo>
                    <a:cubicBezTo>
                      <a:pt x="44962" y="305"/>
                      <a:pt x="44844" y="274"/>
                      <a:pt x="44681" y="191"/>
                    </a:cubicBezTo>
                    <a:lnTo>
                      <a:pt x="38133" y="3862"/>
                    </a:lnTo>
                    <a:lnTo>
                      <a:pt x="34991" y="7003"/>
                    </a:lnTo>
                    <a:lnTo>
                      <a:pt x="33420" y="9103"/>
                    </a:lnTo>
                    <a:lnTo>
                      <a:pt x="32378" y="13551"/>
                    </a:lnTo>
                    <a:lnTo>
                      <a:pt x="32378" y="17735"/>
                    </a:lnTo>
                    <a:lnTo>
                      <a:pt x="30807" y="22448"/>
                    </a:lnTo>
                    <a:cubicBezTo>
                      <a:pt x="29134" y="27498"/>
                      <a:pt x="25405" y="26705"/>
                      <a:pt x="21309" y="27439"/>
                    </a:cubicBezTo>
                    <a:cubicBezTo>
                      <a:pt x="19591" y="27747"/>
                      <a:pt x="17903" y="28511"/>
                      <a:pt x="16816" y="29861"/>
                    </a:cubicBezTo>
                    <a:cubicBezTo>
                      <a:pt x="15891" y="30992"/>
                      <a:pt x="15363" y="32078"/>
                      <a:pt x="14115" y="32886"/>
                    </a:cubicBezTo>
                    <a:cubicBezTo>
                      <a:pt x="13425" y="33341"/>
                      <a:pt x="11971" y="33311"/>
                      <a:pt x="11443" y="33957"/>
                    </a:cubicBezTo>
                    <a:lnTo>
                      <a:pt x="9094" y="36835"/>
                    </a:lnTo>
                    <a:cubicBezTo>
                      <a:pt x="9094" y="36835"/>
                      <a:pt x="9608" y="38141"/>
                      <a:pt x="9344" y="38934"/>
                    </a:cubicBezTo>
                    <a:cubicBezTo>
                      <a:pt x="9094" y="39712"/>
                      <a:pt x="7773" y="42854"/>
                      <a:pt x="7773" y="42854"/>
                    </a:cubicBezTo>
                    <a:cubicBezTo>
                      <a:pt x="7773" y="42854"/>
                      <a:pt x="4117" y="47038"/>
                      <a:pt x="1504" y="51222"/>
                    </a:cubicBezTo>
                    <a:cubicBezTo>
                      <a:pt x="1" y="53624"/>
                      <a:pt x="299" y="54138"/>
                      <a:pt x="829" y="54138"/>
                    </a:cubicBezTo>
                    <a:cubicBezTo>
                      <a:pt x="1226" y="54138"/>
                      <a:pt x="1754" y="53850"/>
                      <a:pt x="1754" y="53850"/>
                    </a:cubicBezTo>
                    <a:lnTo>
                      <a:pt x="4381" y="54099"/>
                    </a:lnTo>
                    <a:cubicBezTo>
                      <a:pt x="6995" y="54364"/>
                      <a:pt x="17726" y="56199"/>
                      <a:pt x="17726" y="56199"/>
                    </a:cubicBezTo>
                    <a:lnTo>
                      <a:pt x="45209" y="53586"/>
                    </a:lnTo>
                    <a:cubicBezTo>
                      <a:pt x="45209" y="53586"/>
                      <a:pt x="46516" y="40241"/>
                      <a:pt x="46780" y="33429"/>
                    </a:cubicBezTo>
                    <a:cubicBezTo>
                      <a:pt x="47030" y="26632"/>
                      <a:pt x="46780" y="14858"/>
                      <a:pt x="46780" y="6739"/>
                    </a:cubicBezTo>
                    <a:cubicBezTo>
                      <a:pt x="46780" y="1523"/>
                      <a:pt x="46671" y="1173"/>
                      <a:pt x="46383" y="1173"/>
                    </a:cubicBezTo>
                    <a:cubicBezTo>
                      <a:pt x="46338" y="1173"/>
                      <a:pt x="46289" y="1182"/>
                      <a:pt x="46236" y="1182"/>
                    </a:cubicBezTo>
                    <a:cubicBezTo>
                      <a:pt x="46097" y="1182"/>
                      <a:pt x="45928" y="1125"/>
                      <a:pt x="45723" y="720"/>
                    </a:cubicBezTo>
                    <a:cubicBezTo>
                      <a:pt x="45447" y="162"/>
                      <a:pt x="45367" y="0"/>
                      <a:pt x="453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3"/>
              <p:cNvSpPr/>
              <p:nvPr/>
            </p:nvSpPr>
            <p:spPr>
              <a:xfrm flipH="1">
                <a:off x="-56037" y="3377146"/>
                <a:ext cx="1220413" cy="2077567"/>
              </a:xfrm>
              <a:custGeom>
                <a:avLst/>
                <a:gdLst/>
                <a:ahLst/>
                <a:cxnLst/>
                <a:rect l="l" t="t" r="r" b="b"/>
                <a:pathLst>
                  <a:path w="29054" h="49460" fill="none" extrusionOk="0">
                    <a:moveTo>
                      <a:pt x="0" y="49460"/>
                    </a:moveTo>
                    <a:cubicBezTo>
                      <a:pt x="0" y="49460"/>
                      <a:pt x="2364" y="37157"/>
                      <a:pt x="8647" y="32709"/>
                    </a:cubicBezTo>
                    <a:cubicBezTo>
                      <a:pt x="14931" y="28261"/>
                      <a:pt x="21992" y="25897"/>
                      <a:pt x="22771" y="21199"/>
                    </a:cubicBezTo>
                    <a:cubicBezTo>
                      <a:pt x="23563" y="16487"/>
                      <a:pt x="22506" y="778"/>
                      <a:pt x="29054" y="0"/>
                    </a:cubicBezTo>
                  </a:path>
                </a:pathLst>
              </a:custGeom>
              <a:noFill/>
              <a:ln w="18350" cap="flat" cmpd="sng">
                <a:solidFill>
                  <a:schemeClr val="dk1"/>
                </a:solidFill>
                <a:prstDash val="solid"/>
                <a:miter lim="14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64" name="Google Shape;864;p23"/>
          <p:cNvGrpSpPr/>
          <p:nvPr/>
        </p:nvGrpSpPr>
        <p:grpSpPr>
          <a:xfrm rot="4448217">
            <a:off x="7749695" y="146209"/>
            <a:ext cx="1535352" cy="2701678"/>
            <a:chOff x="5358388" y="2078286"/>
            <a:chExt cx="698521" cy="1229150"/>
          </a:xfrm>
        </p:grpSpPr>
        <p:sp>
          <p:nvSpPr>
            <p:cNvPr id="865" name="Google Shape;865;p23"/>
            <p:cNvSpPr/>
            <p:nvPr/>
          </p:nvSpPr>
          <p:spPr>
            <a:xfrm>
              <a:off x="5539741" y="2217794"/>
              <a:ext cx="40040" cy="120723"/>
            </a:xfrm>
            <a:custGeom>
              <a:avLst/>
              <a:gdLst/>
              <a:ahLst/>
              <a:cxnLst/>
              <a:rect l="l" t="t" r="r" b="b"/>
              <a:pathLst>
                <a:path w="1264" h="3811" extrusionOk="0">
                  <a:moveTo>
                    <a:pt x="544" y="1"/>
                  </a:moveTo>
                  <a:cubicBezTo>
                    <a:pt x="280" y="1"/>
                    <a:pt x="59" y="221"/>
                    <a:pt x="59" y="485"/>
                  </a:cubicBezTo>
                  <a:cubicBezTo>
                    <a:pt x="1" y="1014"/>
                    <a:pt x="15" y="1542"/>
                    <a:pt x="74" y="2071"/>
                  </a:cubicBezTo>
                  <a:cubicBezTo>
                    <a:pt x="103" y="2350"/>
                    <a:pt x="148" y="2643"/>
                    <a:pt x="236" y="2937"/>
                  </a:cubicBezTo>
                  <a:cubicBezTo>
                    <a:pt x="265" y="3084"/>
                    <a:pt x="324" y="3231"/>
                    <a:pt x="397" y="3363"/>
                  </a:cubicBezTo>
                  <a:cubicBezTo>
                    <a:pt x="441" y="3436"/>
                    <a:pt x="500" y="3495"/>
                    <a:pt x="559" y="3553"/>
                  </a:cubicBezTo>
                  <a:lnTo>
                    <a:pt x="603" y="3583"/>
                  </a:lnTo>
                  <a:lnTo>
                    <a:pt x="647" y="3671"/>
                  </a:lnTo>
                  <a:cubicBezTo>
                    <a:pt x="703" y="3767"/>
                    <a:pt x="805" y="3811"/>
                    <a:pt x="908" y="3811"/>
                  </a:cubicBezTo>
                  <a:cubicBezTo>
                    <a:pt x="1072" y="3811"/>
                    <a:pt x="1237" y="3699"/>
                    <a:pt x="1219" y="3509"/>
                  </a:cubicBezTo>
                  <a:cubicBezTo>
                    <a:pt x="1219" y="3377"/>
                    <a:pt x="1234" y="3260"/>
                    <a:pt x="1263" y="3128"/>
                  </a:cubicBezTo>
                  <a:cubicBezTo>
                    <a:pt x="1249" y="2966"/>
                    <a:pt x="1234" y="2819"/>
                    <a:pt x="1205" y="2658"/>
                  </a:cubicBezTo>
                  <a:cubicBezTo>
                    <a:pt x="1190" y="2541"/>
                    <a:pt x="1161" y="2438"/>
                    <a:pt x="1146" y="2320"/>
                  </a:cubicBezTo>
                  <a:cubicBezTo>
                    <a:pt x="1131" y="2262"/>
                    <a:pt x="1116" y="2188"/>
                    <a:pt x="1116" y="2129"/>
                  </a:cubicBezTo>
                  <a:cubicBezTo>
                    <a:pt x="1116" y="2100"/>
                    <a:pt x="1116" y="2085"/>
                    <a:pt x="1102" y="2056"/>
                  </a:cubicBezTo>
                  <a:cubicBezTo>
                    <a:pt x="1087" y="2041"/>
                    <a:pt x="1102" y="2041"/>
                    <a:pt x="1102" y="2012"/>
                  </a:cubicBezTo>
                  <a:cubicBezTo>
                    <a:pt x="1043" y="1513"/>
                    <a:pt x="1014" y="999"/>
                    <a:pt x="1043" y="485"/>
                  </a:cubicBezTo>
                  <a:cubicBezTo>
                    <a:pt x="1028" y="221"/>
                    <a:pt x="808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3"/>
            <p:cNvSpPr/>
            <p:nvPr/>
          </p:nvSpPr>
          <p:spPr>
            <a:xfrm>
              <a:off x="5608101" y="2287104"/>
              <a:ext cx="30727" cy="112392"/>
            </a:xfrm>
            <a:custGeom>
              <a:avLst/>
              <a:gdLst/>
              <a:ahLst/>
              <a:cxnLst/>
              <a:rect l="l" t="t" r="r" b="b"/>
              <a:pathLst>
                <a:path w="970" h="3548" extrusionOk="0">
                  <a:moveTo>
                    <a:pt x="471" y="0"/>
                  </a:moveTo>
                  <a:cubicBezTo>
                    <a:pt x="206" y="0"/>
                    <a:pt x="1" y="206"/>
                    <a:pt x="1" y="470"/>
                  </a:cubicBezTo>
                  <a:cubicBezTo>
                    <a:pt x="1" y="940"/>
                    <a:pt x="1" y="1424"/>
                    <a:pt x="30" y="1894"/>
                  </a:cubicBezTo>
                  <a:cubicBezTo>
                    <a:pt x="45" y="2114"/>
                    <a:pt x="74" y="2349"/>
                    <a:pt x="104" y="2569"/>
                  </a:cubicBezTo>
                  <a:cubicBezTo>
                    <a:pt x="104" y="2701"/>
                    <a:pt x="133" y="2848"/>
                    <a:pt x="148" y="2980"/>
                  </a:cubicBezTo>
                  <a:cubicBezTo>
                    <a:pt x="177" y="3098"/>
                    <a:pt x="206" y="3215"/>
                    <a:pt x="236" y="3333"/>
                  </a:cubicBezTo>
                  <a:cubicBezTo>
                    <a:pt x="258" y="3474"/>
                    <a:pt x="397" y="3547"/>
                    <a:pt x="535" y="3547"/>
                  </a:cubicBezTo>
                  <a:cubicBezTo>
                    <a:pt x="669" y="3547"/>
                    <a:pt x="801" y="3478"/>
                    <a:pt x="823" y="3333"/>
                  </a:cubicBezTo>
                  <a:cubicBezTo>
                    <a:pt x="852" y="3083"/>
                    <a:pt x="896" y="2834"/>
                    <a:pt x="911" y="2569"/>
                  </a:cubicBezTo>
                  <a:cubicBezTo>
                    <a:pt x="926" y="2349"/>
                    <a:pt x="955" y="2114"/>
                    <a:pt x="970" y="1894"/>
                  </a:cubicBezTo>
                  <a:cubicBezTo>
                    <a:pt x="970" y="1424"/>
                    <a:pt x="940" y="940"/>
                    <a:pt x="940" y="470"/>
                  </a:cubicBezTo>
                  <a:cubicBezTo>
                    <a:pt x="940" y="206"/>
                    <a:pt x="720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3"/>
            <p:cNvSpPr/>
            <p:nvPr/>
          </p:nvSpPr>
          <p:spPr>
            <a:xfrm>
              <a:off x="5655079" y="2213422"/>
              <a:ext cx="40040" cy="91295"/>
            </a:xfrm>
            <a:custGeom>
              <a:avLst/>
              <a:gdLst/>
              <a:ahLst/>
              <a:cxnLst/>
              <a:rect l="l" t="t" r="r" b="b"/>
              <a:pathLst>
                <a:path w="1264" h="2882" extrusionOk="0">
                  <a:moveTo>
                    <a:pt x="518" y="0"/>
                  </a:moveTo>
                  <a:cubicBezTo>
                    <a:pt x="477" y="0"/>
                    <a:pt x="436" y="7"/>
                    <a:pt x="397" y="21"/>
                  </a:cubicBezTo>
                  <a:cubicBezTo>
                    <a:pt x="147" y="95"/>
                    <a:pt x="1" y="344"/>
                    <a:pt x="59" y="594"/>
                  </a:cubicBezTo>
                  <a:cubicBezTo>
                    <a:pt x="133" y="755"/>
                    <a:pt x="177" y="931"/>
                    <a:pt x="221" y="1093"/>
                  </a:cubicBezTo>
                  <a:cubicBezTo>
                    <a:pt x="250" y="1181"/>
                    <a:pt x="265" y="1254"/>
                    <a:pt x="280" y="1343"/>
                  </a:cubicBezTo>
                  <a:cubicBezTo>
                    <a:pt x="280" y="1372"/>
                    <a:pt x="294" y="1416"/>
                    <a:pt x="294" y="1445"/>
                  </a:cubicBezTo>
                  <a:lnTo>
                    <a:pt x="294" y="1489"/>
                  </a:lnTo>
                  <a:cubicBezTo>
                    <a:pt x="309" y="1651"/>
                    <a:pt x="309" y="1812"/>
                    <a:pt x="309" y="1989"/>
                  </a:cubicBezTo>
                  <a:cubicBezTo>
                    <a:pt x="309" y="2062"/>
                    <a:pt x="294" y="2150"/>
                    <a:pt x="294" y="2238"/>
                  </a:cubicBezTo>
                  <a:cubicBezTo>
                    <a:pt x="294" y="2297"/>
                    <a:pt x="309" y="2370"/>
                    <a:pt x="324" y="2429"/>
                  </a:cubicBezTo>
                  <a:cubicBezTo>
                    <a:pt x="324" y="2444"/>
                    <a:pt x="338" y="2473"/>
                    <a:pt x="338" y="2488"/>
                  </a:cubicBezTo>
                  <a:cubicBezTo>
                    <a:pt x="338" y="2664"/>
                    <a:pt x="456" y="2811"/>
                    <a:pt x="617" y="2869"/>
                  </a:cubicBezTo>
                  <a:cubicBezTo>
                    <a:pt x="651" y="2878"/>
                    <a:pt x="685" y="2882"/>
                    <a:pt x="718" y="2882"/>
                  </a:cubicBezTo>
                  <a:cubicBezTo>
                    <a:pt x="858" y="2882"/>
                    <a:pt x="986" y="2809"/>
                    <a:pt x="1058" y="2679"/>
                  </a:cubicBezTo>
                  <a:cubicBezTo>
                    <a:pt x="1131" y="2576"/>
                    <a:pt x="1175" y="2473"/>
                    <a:pt x="1219" y="2356"/>
                  </a:cubicBezTo>
                  <a:cubicBezTo>
                    <a:pt x="1234" y="2238"/>
                    <a:pt x="1248" y="2135"/>
                    <a:pt x="1248" y="2018"/>
                  </a:cubicBezTo>
                  <a:cubicBezTo>
                    <a:pt x="1263" y="1842"/>
                    <a:pt x="1248" y="1666"/>
                    <a:pt x="1234" y="1489"/>
                  </a:cubicBezTo>
                  <a:cubicBezTo>
                    <a:pt x="1204" y="1093"/>
                    <a:pt x="1116" y="711"/>
                    <a:pt x="984" y="344"/>
                  </a:cubicBezTo>
                  <a:cubicBezTo>
                    <a:pt x="940" y="227"/>
                    <a:pt x="867" y="124"/>
                    <a:pt x="764" y="65"/>
                  </a:cubicBezTo>
                  <a:cubicBezTo>
                    <a:pt x="686" y="26"/>
                    <a:pt x="601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3"/>
            <p:cNvSpPr/>
            <p:nvPr/>
          </p:nvSpPr>
          <p:spPr>
            <a:xfrm>
              <a:off x="5701487" y="2247000"/>
              <a:ext cx="36397" cy="84991"/>
            </a:xfrm>
            <a:custGeom>
              <a:avLst/>
              <a:gdLst/>
              <a:ahLst/>
              <a:cxnLst/>
              <a:rect l="l" t="t" r="r" b="b"/>
              <a:pathLst>
                <a:path w="1149" h="2683" extrusionOk="0">
                  <a:moveTo>
                    <a:pt x="497" y="1"/>
                  </a:moveTo>
                  <a:cubicBezTo>
                    <a:pt x="250" y="1"/>
                    <a:pt x="1" y="201"/>
                    <a:pt x="62" y="517"/>
                  </a:cubicBezTo>
                  <a:cubicBezTo>
                    <a:pt x="121" y="679"/>
                    <a:pt x="165" y="840"/>
                    <a:pt x="209" y="987"/>
                  </a:cubicBezTo>
                  <a:cubicBezTo>
                    <a:pt x="224" y="1061"/>
                    <a:pt x="224" y="1134"/>
                    <a:pt x="239" y="1193"/>
                  </a:cubicBezTo>
                  <a:lnTo>
                    <a:pt x="239" y="1251"/>
                  </a:lnTo>
                  <a:cubicBezTo>
                    <a:pt x="239" y="1296"/>
                    <a:pt x="239" y="1325"/>
                    <a:pt x="253" y="1354"/>
                  </a:cubicBezTo>
                  <a:cubicBezTo>
                    <a:pt x="268" y="1516"/>
                    <a:pt x="268" y="1663"/>
                    <a:pt x="268" y="1809"/>
                  </a:cubicBezTo>
                  <a:cubicBezTo>
                    <a:pt x="268" y="1971"/>
                    <a:pt x="297" y="2132"/>
                    <a:pt x="283" y="2309"/>
                  </a:cubicBezTo>
                  <a:cubicBezTo>
                    <a:pt x="291" y="2551"/>
                    <a:pt x="482" y="2683"/>
                    <a:pt x="674" y="2683"/>
                  </a:cubicBezTo>
                  <a:cubicBezTo>
                    <a:pt x="830" y="2683"/>
                    <a:pt x="987" y="2596"/>
                    <a:pt x="1046" y="2411"/>
                  </a:cubicBezTo>
                  <a:cubicBezTo>
                    <a:pt x="1090" y="2220"/>
                    <a:pt x="1119" y="2044"/>
                    <a:pt x="1149" y="1853"/>
                  </a:cubicBezTo>
                  <a:cubicBezTo>
                    <a:pt x="1149" y="1677"/>
                    <a:pt x="1134" y="1516"/>
                    <a:pt x="1119" y="1354"/>
                  </a:cubicBezTo>
                  <a:cubicBezTo>
                    <a:pt x="1090" y="987"/>
                    <a:pt x="1017" y="635"/>
                    <a:pt x="899" y="297"/>
                  </a:cubicBezTo>
                  <a:cubicBezTo>
                    <a:pt x="828" y="91"/>
                    <a:pt x="663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3"/>
            <p:cNvSpPr/>
            <p:nvPr/>
          </p:nvSpPr>
          <p:spPr>
            <a:xfrm>
              <a:off x="5661605" y="2339277"/>
              <a:ext cx="32564" cy="59427"/>
            </a:xfrm>
            <a:custGeom>
              <a:avLst/>
              <a:gdLst/>
              <a:ahLst/>
              <a:cxnLst/>
              <a:rect l="l" t="t" r="r" b="b"/>
              <a:pathLst>
                <a:path w="1028" h="1876" extrusionOk="0">
                  <a:moveTo>
                    <a:pt x="450" y="0"/>
                  </a:moveTo>
                  <a:cubicBezTo>
                    <a:pt x="299" y="0"/>
                    <a:pt x="153" y="79"/>
                    <a:pt x="74" y="218"/>
                  </a:cubicBezTo>
                  <a:lnTo>
                    <a:pt x="29" y="320"/>
                  </a:lnTo>
                  <a:cubicBezTo>
                    <a:pt x="0" y="394"/>
                    <a:pt x="0" y="482"/>
                    <a:pt x="29" y="555"/>
                  </a:cubicBezTo>
                  <a:lnTo>
                    <a:pt x="103" y="1098"/>
                  </a:lnTo>
                  <a:cubicBezTo>
                    <a:pt x="118" y="1201"/>
                    <a:pt x="132" y="1289"/>
                    <a:pt x="147" y="1377"/>
                  </a:cubicBezTo>
                  <a:cubicBezTo>
                    <a:pt x="176" y="1524"/>
                    <a:pt x="264" y="1656"/>
                    <a:pt x="397" y="1744"/>
                  </a:cubicBezTo>
                  <a:cubicBezTo>
                    <a:pt x="447" y="1834"/>
                    <a:pt x="537" y="1876"/>
                    <a:pt x="627" y="1876"/>
                  </a:cubicBezTo>
                  <a:cubicBezTo>
                    <a:pt x="745" y="1876"/>
                    <a:pt x="862" y="1804"/>
                    <a:pt x="896" y="1671"/>
                  </a:cubicBezTo>
                  <a:lnTo>
                    <a:pt x="910" y="1656"/>
                  </a:lnTo>
                  <a:cubicBezTo>
                    <a:pt x="910" y="1642"/>
                    <a:pt x="925" y="1627"/>
                    <a:pt x="940" y="1612"/>
                  </a:cubicBezTo>
                  <a:cubicBezTo>
                    <a:pt x="969" y="1568"/>
                    <a:pt x="984" y="1524"/>
                    <a:pt x="998" y="1480"/>
                  </a:cubicBezTo>
                  <a:cubicBezTo>
                    <a:pt x="1013" y="1407"/>
                    <a:pt x="1028" y="1333"/>
                    <a:pt x="1013" y="1260"/>
                  </a:cubicBezTo>
                  <a:cubicBezTo>
                    <a:pt x="998" y="1128"/>
                    <a:pt x="984" y="996"/>
                    <a:pt x="954" y="878"/>
                  </a:cubicBezTo>
                  <a:lnTo>
                    <a:pt x="866" y="320"/>
                  </a:lnTo>
                  <a:cubicBezTo>
                    <a:pt x="837" y="218"/>
                    <a:pt x="764" y="115"/>
                    <a:pt x="661" y="56"/>
                  </a:cubicBezTo>
                  <a:cubicBezTo>
                    <a:pt x="594" y="18"/>
                    <a:pt x="522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3"/>
            <p:cNvSpPr/>
            <p:nvPr/>
          </p:nvSpPr>
          <p:spPr>
            <a:xfrm>
              <a:off x="5774598" y="2314062"/>
              <a:ext cx="35859" cy="110554"/>
            </a:xfrm>
            <a:custGeom>
              <a:avLst/>
              <a:gdLst/>
              <a:ahLst/>
              <a:cxnLst/>
              <a:rect l="l" t="t" r="r" b="b"/>
              <a:pathLst>
                <a:path w="1132" h="3490" extrusionOk="0">
                  <a:moveTo>
                    <a:pt x="573" y="1"/>
                  </a:moveTo>
                  <a:cubicBezTo>
                    <a:pt x="324" y="15"/>
                    <a:pt x="103" y="221"/>
                    <a:pt x="103" y="470"/>
                  </a:cubicBezTo>
                  <a:cubicBezTo>
                    <a:pt x="147" y="882"/>
                    <a:pt x="147" y="1307"/>
                    <a:pt x="133" y="1718"/>
                  </a:cubicBezTo>
                  <a:cubicBezTo>
                    <a:pt x="133" y="1924"/>
                    <a:pt x="118" y="2129"/>
                    <a:pt x="103" y="2335"/>
                  </a:cubicBezTo>
                  <a:cubicBezTo>
                    <a:pt x="89" y="2423"/>
                    <a:pt x="74" y="2526"/>
                    <a:pt x="59" y="2614"/>
                  </a:cubicBezTo>
                  <a:cubicBezTo>
                    <a:pt x="59" y="2673"/>
                    <a:pt x="59" y="2717"/>
                    <a:pt x="45" y="2761"/>
                  </a:cubicBezTo>
                  <a:cubicBezTo>
                    <a:pt x="45" y="2773"/>
                    <a:pt x="35" y="2901"/>
                    <a:pt x="31" y="2901"/>
                  </a:cubicBezTo>
                  <a:cubicBezTo>
                    <a:pt x="30" y="2901"/>
                    <a:pt x="30" y="2895"/>
                    <a:pt x="30" y="2878"/>
                  </a:cubicBezTo>
                  <a:lnTo>
                    <a:pt x="30" y="2878"/>
                  </a:lnTo>
                  <a:cubicBezTo>
                    <a:pt x="1" y="3010"/>
                    <a:pt x="30" y="3128"/>
                    <a:pt x="89" y="3245"/>
                  </a:cubicBezTo>
                  <a:cubicBezTo>
                    <a:pt x="147" y="3363"/>
                    <a:pt x="250" y="3436"/>
                    <a:pt x="382" y="3480"/>
                  </a:cubicBezTo>
                  <a:cubicBezTo>
                    <a:pt x="413" y="3486"/>
                    <a:pt x="445" y="3489"/>
                    <a:pt x="478" y="3489"/>
                  </a:cubicBezTo>
                  <a:cubicBezTo>
                    <a:pt x="686" y="3489"/>
                    <a:pt x="932" y="3370"/>
                    <a:pt x="970" y="3142"/>
                  </a:cubicBezTo>
                  <a:cubicBezTo>
                    <a:pt x="1116" y="2262"/>
                    <a:pt x="1131" y="1366"/>
                    <a:pt x="1043" y="470"/>
                  </a:cubicBezTo>
                  <a:cubicBezTo>
                    <a:pt x="1043" y="221"/>
                    <a:pt x="837" y="15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3"/>
            <p:cNvSpPr/>
            <p:nvPr/>
          </p:nvSpPr>
          <p:spPr>
            <a:xfrm>
              <a:off x="5728096" y="2379159"/>
              <a:ext cx="34433" cy="64685"/>
            </a:xfrm>
            <a:custGeom>
              <a:avLst/>
              <a:gdLst/>
              <a:ahLst/>
              <a:cxnLst/>
              <a:rect l="l" t="t" r="r" b="b"/>
              <a:pathLst>
                <a:path w="1087" h="2042" extrusionOk="0">
                  <a:moveTo>
                    <a:pt x="484" y="1"/>
                  </a:moveTo>
                  <a:cubicBezTo>
                    <a:pt x="446" y="1"/>
                    <a:pt x="407" y="6"/>
                    <a:pt x="368" y="16"/>
                  </a:cubicBezTo>
                  <a:cubicBezTo>
                    <a:pt x="133" y="89"/>
                    <a:pt x="1" y="324"/>
                    <a:pt x="59" y="559"/>
                  </a:cubicBezTo>
                  <a:cubicBezTo>
                    <a:pt x="103" y="706"/>
                    <a:pt x="147" y="867"/>
                    <a:pt x="177" y="1029"/>
                  </a:cubicBezTo>
                  <a:cubicBezTo>
                    <a:pt x="191" y="1219"/>
                    <a:pt x="206" y="1410"/>
                    <a:pt x="191" y="1601"/>
                  </a:cubicBezTo>
                  <a:cubicBezTo>
                    <a:pt x="191" y="1719"/>
                    <a:pt x="235" y="1836"/>
                    <a:pt x="309" y="1909"/>
                  </a:cubicBezTo>
                  <a:cubicBezTo>
                    <a:pt x="397" y="1998"/>
                    <a:pt x="511" y="2042"/>
                    <a:pt x="623" y="2042"/>
                  </a:cubicBezTo>
                  <a:cubicBezTo>
                    <a:pt x="735" y="2042"/>
                    <a:pt x="845" y="1998"/>
                    <a:pt x="925" y="1909"/>
                  </a:cubicBezTo>
                  <a:cubicBezTo>
                    <a:pt x="1013" y="1836"/>
                    <a:pt x="1058" y="1719"/>
                    <a:pt x="1058" y="1616"/>
                  </a:cubicBezTo>
                  <a:cubicBezTo>
                    <a:pt x="1087" y="1175"/>
                    <a:pt x="1028" y="735"/>
                    <a:pt x="896" y="324"/>
                  </a:cubicBezTo>
                  <a:cubicBezTo>
                    <a:pt x="867" y="221"/>
                    <a:pt x="793" y="118"/>
                    <a:pt x="705" y="60"/>
                  </a:cubicBezTo>
                  <a:cubicBezTo>
                    <a:pt x="637" y="21"/>
                    <a:pt x="562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3"/>
            <p:cNvSpPr/>
            <p:nvPr/>
          </p:nvSpPr>
          <p:spPr>
            <a:xfrm>
              <a:off x="5510440" y="2389264"/>
              <a:ext cx="48815" cy="83850"/>
            </a:xfrm>
            <a:custGeom>
              <a:avLst/>
              <a:gdLst/>
              <a:ahLst/>
              <a:cxnLst/>
              <a:rect l="l" t="t" r="r" b="b"/>
              <a:pathLst>
                <a:path w="1541" h="2647" extrusionOk="0">
                  <a:moveTo>
                    <a:pt x="514" y="1"/>
                  </a:moveTo>
                  <a:cubicBezTo>
                    <a:pt x="470" y="1"/>
                    <a:pt x="426" y="7"/>
                    <a:pt x="383" y="20"/>
                  </a:cubicBezTo>
                  <a:cubicBezTo>
                    <a:pt x="133" y="93"/>
                    <a:pt x="1" y="343"/>
                    <a:pt x="60" y="592"/>
                  </a:cubicBezTo>
                  <a:cubicBezTo>
                    <a:pt x="162" y="1238"/>
                    <a:pt x="353" y="1855"/>
                    <a:pt x="632" y="2427"/>
                  </a:cubicBezTo>
                  <a:cubicBezTo>
                    <a:pt x="729" y="2581"/>
                    <a:pt x="874" y="2647"/>
                    <a:pt x="1017" y="2647"/>
                  </a:cubicBezTo>
                  <a:cubicBezTo>
                    <a:pt x="1283" y="2647"/>
                    <a:pt x="1540" y="2415"/>
                    <a:pt x="1454" y="2090"/>
                  </a:cubicBezTo>
                  <a:cubicBezTo>
                    <a:pt x="1366" y="1796"/>
                    <a:pt x="1263" y="1517"/>
                    <a:pt x="1175" y="1223"/>
                  </a:cubicBezTo>
                  <a:cubicBezTo>
                    <a:pt x="1087" y="945"/>
                    <a:pt x="1014" y="651"/>
                    <a:pt x="970" y="343"/>
                  </a:cubicBezTo>
                  <a:cubicBezTo>
                    <a:pt x="909" y="137"/>
                    <a:pt x="719" y="1"/>
                    <a:pt x="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3"/>
            <p:cNvSpPr/>
            <p:nvPr/>
          </p:nvSpPr>
          <p:spPr>
            <a:xfrm>
              <a:off x="5594639" y="2433232"/>
              <a:ext cx="35352" cy="89362"/>
            </a:xfrm>
            <a:custGeom>
              <a:avLst/>
              <a:gdLst/>
              <a:ahLst/>
              <a:cxnLst/>
              <a:rect l="l" t="t" r="r" b="b"/>
              <a:pathLst>
                <a:path w="1116" h="2821" extrusionOk="0">
                  <a:moveTo>
                    <a:pt x="457" y="1"/>
                  </a:moveTo>
                  <a:cubicBezTo>
                    <a:pt x="225" y="1"/>
                    <a:pt x="0" y="182"/>
                    <a:pt x="0" y="452"/>
                  </a:cubicBezTo>
                  <a:cubicBezTo>
                    <a:pt x="73" y="1127"/>
                    <a:pt x="132" y="1817"/>
                    <a:pt x="235" y="2493"/>
                  </a:cubicBezTo>
                  <a:cubicBezTo>
                    <a:pt x="264" y="2610"/>
                    <a:pt x="338" y="2698"/>
                    <a:pt x="441" y="2757"/>
                  </a:cubicBezTo>
                  <a:cubicBezTo>
                    <a:pt x="508" y="2802"/>
                    <a:pt x="584" y="2821"/>
                    <a:pt x="655" y="2821"/>
                  </a:cubicBezTo>
                  <a:cubicBezTo>
                    <a:pt x="677" y="2821"/>
                    <a:pt x="699" y="2819"/>
                    <a:pt x="719" y="2816"/>
                  </a:cubicBezTo>
                  <a:cubicBezTo>
                    <a:pt x="954" y="2786"/>
                    <a:pt x="1116" y="2595"/>
                    <a:pt x="1116" y="2375"/>
                  </a:cubicBezTo>
                  <a:cubicBezTo>
                    <a:pt x="1057" y="1729"/>
                    <a:pt x="969" y="1083"/>
                    <a:pt x="896" y="452"/>
                  </a:cubicBezTo>
                  <a:cubicBezTo>
                    <a:pt x="881" y="335"/>
                    <a:pt x="837" y="217"/>
                    <a:pt x="763" y="129"/>
                  </a:cubicBezTo>
                  <a:cubicBezTo>
                    <a:pt x="675" y="40"/>
                    <a:pt x="565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3"/>
            <p:cNvSpPr/>
            <p:nvPr/>
          </p:nvSpPr>
          <p:spPr>
            <a:xfrm>
              <a:off x="5677412" y="2444636"/>
              <a:ext cx="36302" cy="85593"/>
            </a:xfrm>
            <a:custGeom>
              <a:avLst/>
              <a:gdLst/>
              <a:ahLst/>
              <a:cxnLst/>
              <a:rect l="l" t="t" r="r" b="b"/>
              <a:pathLst>
                <a:path w="1146" h="2702" extrusionOk="0">
                  <a:moveTo>
                    <a:pt x="430" y="0"/>
                  </a:moveTo>
                  <a:cubicBezTo>
                    <a:pt x="414" y="0"/>
                    <a:pt x="398" y="1"/>
                    <a:pt x="382" y="4"/>
                  </a:cubicBezTo>
                  <a:cubicBezTo>
                    <a:pt x="162" y="33"/>
                    <a:pt x="0" y="224"/>
                    <a:pt x="0" y="430"/>
                  </a:cubicBezTo>
                  <a:cubicBezTo>
                    <a:pt x="88" y="1046"/>
                    <a:pt x="162" y="1663"/>
                    <a:pt x="250" y="2265"/>
                  </a:cubicBezTo>
                  <a:cubicBezTo>
                    <a:pt x="250" y="2382"/>
                    <a:pt x="294" y="2500"/>
                    <a:pt x="382" y="2573"/>
                  </a:cubicBezTo>
                  <a:cubicBezTo>
                    <a:pt x="462" y="2660"/>
                    <a:pt x="569" y="2701"/>
                    <a:pt x="677" y="2701"/>
                  </a:cubicBezTo>
                  <a:cubicBezTo>
                    <a:pt x="808" y="2701"/>
                    <a:pt x="940" y="2641"/>
                    <a:pt x="1028" y="2529"/>
                  </a:cubicBezTo>
                  <a:cubicBezTo>
                    <a:pt x="1116" y="2426"/>
                    <a:pt x="1145" y="2280"/>
                    <a:pt x="1101" y="2147"/>
                  </a:cubicBezTo>
                  <a:cubicBezTo>
                    <a:pt x="1028" y="1545"/>
                    <a:pt x="940" y="929"/>
                    <a:pt x="852" y="312"/>
                  </a:cubicBezTo>
                  <a:cubicBezTo>
                    <a:pt x="822" y="210"/>
                    <a:pt x="749" y="121"/>
                    <a:pt x="661" y="63"/>
                  </a:cubicBezTo>
                  <a:cubicBezTo>
                    <a:pt x="588" y="26"/>
                    <a:pt x="506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3"/>
            <p:cNvSpPr/>
            <p:nvPr/>
          </p:nvSpPr>
          <p:spPr>
            <a:xfrm>
              <a:off x="5781567" y="2462059"/>
              <a:ext cx="33515" cy="45045"/>
            </a:xfrm>
            <a:custGeom>
              <a:avLst/>
              <a:gdLst/>
              <a:ahLst/>
              <a:cxnLst/>
              <a:rect l="l" t="t" r="r" b="b"/>
              <a:pathLst>
                <a:path w="1058" h="1422" extrusionOk="0">
                  <a:moveTo>
                    <a:pt x="443" y="1"/>
                  </a:moveTo>
                  <a:cubicBezTo>
                    <a:pt x="416" y="1"/>
                    <a:pt x="390" y="5"/>
                    <a:pt x="368" y="12"/>
                  </a:cubicBezTo>
                  <a:cubicBezTo>
                    <a:pt x="133" y="71"/>
                    <a:pt x="1" y="305"/>
                    <a:pt x="60" y="540"/>
                  </a:cubicBezTo>
                  <a:cubicBezTo>
                    <a:pt x="118" y="731"/>
                    <a:pt x="162" y="922"/>
                    <a:pt x="250" y="1113"/>
                  </a:cubicBezTo>
                  <a:cubicBezTo>
                    <a:pt x="250" y="1172"/>
                    <a:pt x="280" y="1216"/>
                    <a:pt x="324" y="1260"/>
                  </a:cubicBezTo>
                  <a:cubicBezTo>
                    <a:pt x="353" y="1304"/>
                    <a:pt x="383" y="1333"/>
                    <a:pt x="441" y="1362"/>
                  </a:cubicBezTo>
                  <a:cubicBezTo>
                    <a:pt x="500" y="1402"/>
                    <a:pt x="572" y="1421"/>
                    <a:pt x="648" y="1421"/>
                  </a:cubicBezTo>
                  <a:cubicBezTo>
                    <a:pt x="686" y="1421"/>
                    <a:pt x="725" y="1416"/>
                    <a:pt x="764" y="1407"/>
                  </a:cubicBezTo>
                  <a:cubicBezTo>
                    <a:pt x="867" y="1377"/>
                    <a:pt x="940" y="1304"/>
                    <a:pt x="999" y="1216"/>
                  </a:cubicBezTo>
                  <a:cubicBezTo>
                    <a:pt x="1014" y="1186"/>
                    <a:pt x="1028" y="1157"/>
                    <a:pt x="1043" y="1128"/>
                  </a:cubicBezTo>
                  <a:cubicBezTo>
                    <a:pt x="1058" y="1054"/>
                    <a:pt x="1058" y="966"/>
                    <a:pt x="1043" y="907"/>
                  </a:cubicBezTo>
                  <a:cubicBezTo>
                    <a:pt x="1014" y="702"/>
                    <a:pt x="940" y="511"/>
                    <a:pt x="896" y="320"/>
                  </a:cubicBezTo>
                  <a:cubicBezTo>
                    <a:pt x="852" y="203"/>
                    <a:pt x="794" y="115"/>
                    <a:pt x="691" y="56"/>
                  </a:cubicBezTo>
                  <a:cubicBezTo>
                    <a:pt x="647" y="27"/>
                    <a:pt x="588" y="12"/>
                    <a:pt x="529" y="12"/>
                  </a:cubicBezTo>
                  <a:cubicBezTo>
                    <a:pt x="500" y="5"/>
                    <a:pt x="471" y="1"/>
                    <a:pt x="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3"/>
            <p:cNvSpPr/>
            <p:nvPr/>
          </p:nvSpPr>
          <p:spPr>
            <a:xfrm>
              <a:off x="5737409" y="2501497"/>
              <a:ext cx="27908" cy="65477"/>
            </a:xfrm>
            <a:custGeom>
              <a:avLst/>
              <a:gdLst/>
              <a:ahLst/>
              <a:cxnLst/>
              <a:rect l="l" t="t" r="r" b="b"/>
              <a:pathLst>
                <a:path w="881" h="2067" extrusionOk="0">
                  <a:moveTo>
                    <a:pt x="441" y="0"/>
                  </a:moveTo>
                  <a:cubicBezTo>
                    <a:pt x="220" y="0"/>
                    <a:pt x="0" y="147"/>
                    <a:pt x="0" y="440"/>
                  </a:cubicBezTo>
                  <a:lnTo>
                    <a:pt x="0" y="1659"/>
                  </a:lnTo>
                  <a:cubicBezTo>
                    <a:pt x="15" y="1931"/>
                    <a:pt x="224" y="2066"/>
                    <a:pt x="433" y="2066"/>
                  </a:cubicBezTo>
                  <a:cubicBezTo>
                    <a:pt x="642" y="2066"/>
                    <a:pt x="852" y="1931"/>
                    <a:pt x="866" y="1659"/>
                  </a:cubicBezTo>
                  <a:lnTo>
                    <a:pt x="881" y="1659"/>
                  </a:lnTo>
                  <a:lnTo>
                    <a:pt x="881" y="440"/>
                  </a:lnTo>
                  <a:cubicBezTo>
                    <a:pt x="881" y="147"/>
                    <a:pt x="661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3"/>
            <p:cNvSpPr/>
            <p:nvPr/>
          </p:nvSpPr>
          <p:spPr>
            <a:xfrm>
              <a:off x="5566255" y="2349572"/>
              <a:ext cx="30727" cy="57463"/>
            </a:xfrm>
            <a:custGeom>
              <a:avLst/>
              <a:gdLst/>
              <a:ahLst/>
              <a:cxnLst/>
              <a:rect l="l" t="t" r="r" b="b"/>
              <a:pathLst>
                <a:path w="970" h="1814" extrusionOk="0">
                  <a:moveTo>
                    <a:pt x="405" y="1"/>
                  </a:moveTo>
                  <a:cubicBezTo>
                    <a:pt x="378" y="1"/>
                    <a:pt x="351" y="4"/>
                    <a:pt x="324" y="10"/>
                  </a:cubicBezTo>
                  <a:cubicBezTo>
                    <a:pt x="118" y="69"/>
                    <a:pt x="1" y="274"/>
                    <a:pt x="59" y="465"/>
                  </a:cubicBezTo>
                  <a:cubicBezTo>
                    <a:pt x="89" y="583"/>
                    <a:pt x="118" y="685"/>
                    <a:pt x="133" y="803"/>
                  </a:cubicBezTo>
                  <a:cubicBezTo>
                    <a:pt x="133" y="876"/>
                    <a:pt x="147" y="964"/>
                    <a:pt x="147" y="1052"/>
                  </a:cubicBezTo>
                  <a:lnTo>
                    <a:pt x="147" y="1199"/>
                  </a:lnTo>
                  <a:cubicBezTo>
                    <a:pt x="147" y="1273"/>
                    <a:pt x="147" y="1346"/>
                    <a:pt x="162" y="1419"/>
                  </a:cubicBezTo>
                  <a:cubicBezTo>
                    <a:pt x="177" y="1537"/>
                    <a:pt x="206" y="1625"/>
                    <a:pt x="279" y="1713"/>
                  </a:cubicBezTo>
                  <a:cubicBezTo>
                    <a:pt x="353" y="1780"/>
                    <a:pt x="444" y="1813"/>
                    <a:pt x="534" y="1813"/>
                  </a:cubicBezTo>
                  <a:cubicBezTo>
                    <a:pt x="641" y="1813"/>
                    <a:pt x="744" y="1765"/>
                    <a:pt x="808" y="1669"/>
                  </a:cubicBezTo>
                  <a:cubicBezTo>
                    <a:pt x="925" y="1508"/>
                    <a:pt x="969" y="1317"/>
                    <a:pt x="940" y="1126"/>
                  </a:cubicBezTo>
                  <a:cubicBezTo>
                    <a:pt x="925" y="832"/>
                    <a:pt x="867" y="553"/>
                    <a:pt x="779" y="274"/>
                  </a:cubicBezTo>
                  <a:cubicBezTo>
                    <a:pt x="728" y="111"/>
                    <a:pt x="570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3"/>
            <p:cNvSpPr/>
            <p:nvPr/>
          </p:nvSpPr>
          <p:spPr>
            <a:xfrm>
              <a:off x="5570912" y="2391735"/>
              <a:ext cx="507" cy="3294"/>
            </a:xfrm>
            <a:custGeom>
              <a:avLst/>
              <a:gdLst/>
              <a:ahLst/>
              <a:cxnLst/>
              <a:rect l="l" t="t" r="r" b="b"/>
              <a:pathLst>
                <a:path w="16" h="104" extrusionOk="0">
                  <a:moveTo>
                    <a:pt x="0" y="0"/>
                  </a:moveTo>
                  <a:cubicBezTo>
                    <a:pt x="15" y="44"/>
                    <a:pt x="15" y="74"/>
                    <a:pt x="15" y="103"/>
                  </a:cubicBezTo>
                  <a:cubicBezTo>
                    <a:pt x="15" y="59"/>
                    <a:pt x="15" y="3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3"/>
            <p:cNvSpPr/>
            <p:nvPr/>
          </p:nvSpPr>
          <p:spPr>
            <a:xfrm>
              <a:off x="5483007" y="2294643"/>
              <a:ext cx="28858" cy="66206"/>
            </a:xfrm>
            <a:custGeom>
              <a:avLst/>
              <a:gdLst/>
              <a:ahLst/>
              <a:cxnLst/>
              <a:rect l="l" t="t" r="r" b="b"/>
              <a:pathLst>
                <a:path w="911" h="2090" extrusionOk="0">
                  <a:moveTo>
                    <a:pt x="456" y="1"/>
                  </a:moveTo>
                  <a:cubicBezTo>
                    <a:pt x="228" y="1"/>
                    <a:pt x="1" y="151"/>
                    <a:pt x="1" y="452"/>
                  </a:cubicBezTo>
                  <a:cubicBezTo>
                    <a:pt x="1" y="863"/>
                    <a:pt x="30" y="1260"/>
                    <a:pt x="45" y="1671"/>
                  </a:cubicBezTo>
                  <a:cubicBezTo>
                    <a:pt x="45" y="1950"/>
                    <a:pt x="254" y="2089"/>
                    <a:pt x="463" y="2089"/>
                  </a:cubicBezTo>
                  <a:cubicBezTo>
                    <a:pt x="672" y="2089"/>
                    <a:pt x="882" y="1950"/>
                    <a:pt x="882" y="1671"/>
                  </a:cubicBezTo>
                  <a:cubicBezTo>
                    <a:pt x="896" y="1260"/>
                    <a:pt x="911" y="863"/>
                    <a:pt x="911" y="452"/>
                  </a:cubicBezTo>
                  <a:cubicBezTo>
                    <a:pt x="911" y="151"/>
                    <a:pt x="683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3"/>
            <p:cNvSpPr/>
            <p:nvPr/>
          </p:nvSpPr>
          <p:spPr>
            <a:xfrm>
              <a:off x="5447655" y="2444288"/>
              <a:ext cx="34465" cy="83153"/>
            </a:xfrm>
            <a:custGeom>
              <a:avLst/>
              <a:gdLst/>
              <a:ahLst/>
              <a:cxnLst/>
              <a:rect l="l" t="t" r="r" b="b"/>
              <a:pathLst>
                <a:path w="1088" h="2625" extrusionOk="0">
                  <a:moveTo>
                    <a:pt x="456" y="0"/>
                  </a:moveTo>
                  <a:cubicBezTo>
                    <a:pt x="206" y="0"/>
                    <a:pt x="1" y="206"/>
                    <a:pt x="1" y="455"/>
                  </a:cubicBezTo>
                  <a:cubicBezTo>
                    <a:pt x="60" y="1028"/>
                    <a:pt x="118" y="1601"/>
                    <a:pt x="192" y="2173"/>
                  </a:cubicBezTo>
                  <a:cubicBezTo>
                    <a:pt x="192" y="2291"/>
                    <a:pt x="236" y="2408"/>
                    <a:pt x="324" y="2496"/>
                  </a:cubicBezTo>
                  <a:cubicBezTo>
                    <a:pt x="413" y="2585"/>
                    <a:pt x="523" y="2625"/>
                    <a:pt x="631" y="2625"/>
                  </a:cubicBezTo>
                  <a:cubicBezTo>
                    <a:pt x="862" y="2625"/>
                    <a:pt x="1087" y="2443"/>
                    <a:pt x="1087" y="2173"/>
                  </a:cubicBezTo>
                  <a:lnTo>
                    <a:pt x="926" y="455"/>
                  </a:lnTo>
                  <a:cubicBezTo>
                    <a:pt x="911" y="338"/>
                    <a:pt x="867" y="221"/>
                    <a:pt x="794" y="132"/>
                  </a:cubicBezTo>
                  <a:cubicBezTo>
                    <a:pt x="706" y="44"/>
                    <a:pt x="588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3"/>
            <p:cNvSpPr/>
            <p:nvPr/>
          </p:nvSpPr>
          <p:spPr>
            <a:xfrm>
              <a:off x="5523459" y="2546131"/>
              <a:ext cx="30727" cy="80493"/>
            </a:xfrm>
            <a:custGeom>
              <a:avLst/>
              <a:gdLst/>
              <a:ahLst/>
              <a:cxnLst/>
              <a:rect l="l" t="t" r="r" b="b"/>
              <a:pathLst>
                <a:path w="970" h="2541" extrusionOk="0">
                  <a:moveTo>
                    <a:pt x="515" y="0"/>
                  </a:moveTo>
                  <a:cubicBezTo>
                    <a:pt x="250" y="15"/>
                    <a:pt x="45" y="221"/>
                    <a:pt x="45" y="470"/>
                  </a:cubicBezTo>
                  <a:cubicBezTo>
                    <a:pt x="30" y="1013"/>
                    <a:pt x="16" y="1542"/>
                    <a:pt x="1" y="2085"/>
                  </a:cubicBezTo>
                  <a:cubicBezTo>
                    <a:pt x="16" y="2335"/>
                    <a:pt x="206" y="2525"/>
                    <a:pt x="456" y="2540"/>
                  </a:cubicBezTo>
                  <a:cubicBezTo>
                    <a:pt x="706" y="2525"/>
                    <a:pt x="911" y="2335"/>
                    <a:pt x="911" y="2085"/>
                  </a:cubicBezTo>
                  <a:cubicBezTo>
                    <a:pt x="940" y="1542"/>
                    <a:pt x="970" y="1013"/>
                    <a:pt x="970" y="470"/>
                  </a:cubicBezTo>
                  <a:cubicBezTo>
                    <a:pt x="970" y="221"/>
                    <a:pt x="764" y="15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3"/>
            <p:cNvSpPr/>
            <p:nvPr/>
          </p:nvSpPr>
          <p:spPr>
            <a:xfrm>
              <a:off x="5638575" y="2587343"/>
              <a:ext cx="39090" cy="74252"/>
            </a:xfrm>
            <a:custGeom>
              <a:avLst/>
              <a:gdLst/>
              <a:ahLst/>
              <a:cxnLst/>
              <a:rect l="l" t="t" r="r" b="b"/>
              <a:pathLst>
                <a:path w="1234" h="2344" extrusionOk="0">
                  <a:moveTo>
                    <a:pt x="519" y="1"/>
                  </a:moveTo>
                  <a:cubicBezTo>
                    <a:pt x="246" y="1"/>
                    <a:pt x="0" y="267"/>
                    <a:pt x="81" y="579"/>
                  </a:cubicBezTo>
                  <a:cubicBezTo>
                    <a:pt x="184" y="828"/>
                    <a:pt x="243" y="1107"/>
                    <a:pt x="287" y="1386"/>
                  </a:cubicBezTo>
                  <a:cubicBezTo>
                    <a:pt x="301" y="1547"/>
                    <a:pt x="316" y="1709"/>
                    <a:pt x="316" y="1870"/>
                  </a:cubicBezTo>
                  <a:cubicBezTo>
                    <a:pt x="294" y="2186"/>
                    <a:pt x="529" y="2344"/>
                    <a:pt x="764" y="2344"/>
                  </a:cubicBezTo>
                  <a:cubicBezTo>
                    <a:pt x="999" y="2344"/>
                    <a:pt x="1234" y="2186"/>
                    <a:pt x="1212" y="1870"/>
                  </a:cubicBezTo>
                  <a:cubicBezTo>
                    <a:pt x="1212" y="1342"/>
                    <a:pt x="1124" y="828"/>
                    <a:pt x="947" y="329"/>
                  </a:cubicBezTo>
                  <a:cubicBezTo>
                    <a:pt x="918" y="226"/>
                    <a:pt x="845" y="123"/>
                    <a:pt x="742" y="65"/>
                  </a:cubicBezTo>
                  <a:cubicBezTo>
                    <a:pt x="669" y="21"/>
                    <a:pt x="593" y="1"/>
                    <a:pt x="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3"/>
            <p:cNvSpPr/>
            <p:nvPr/>
          </p:nvSpPr>
          <p:spPr>
            <a:xfrm>
              <a:off x="5554155" y="2495099"/>
              <a:ext cx="30727" cy="40262"/>
            </a:xfrm>
            <a:custGeom>
              <a:avLst/>
              <a:gdLst/>
              <a:ahLst/>
              <a:cxnLst/>
              <a:rect l="l" t="t" r="r" b="b"/>
              <a:pathLst>
                <a:path w="970" h="1271" extrusionOk="0">
                  <a:moveTo>
                    <a:pt x="395" y="0"/>
                  </a:moveTo>
                  <a:cubicBezTo>
                    <a:pt x="368" y="0"/>
                    <a:pt x="338" y="4"/>
                    <a:pt x="309" y="11"/>
                  </a:cubicBezTo>
                  <a:cubicBezTo>
                    <a:pt x="206" y="41"/>
                    <a:pt x="118" y="99"/>
                    <a:pt x="74" y="202"/>
                  </a:cubicBezTo>
                  <a:cubicBezTo>
                    <a:pt x="16" y="290"/>
                    <a:pt x="1" y="408"/>
                    <a:pt x="30" y="510"/>
                  </a:cubicBezTo>
                  <a:lnTo>
                    <a:pt x="148" y="965"/>
                  </a:lnTo>
                  <a:cubicBezTo>
                    <a:pt x="162" y="1024"/>
                    <a:pt x="177" y="1068"/>
                    <a:pt x="221" y="1112"/>
                  </a:cubicBezTo>
                  <a:cubicBezTo>
                    <a:pt x="250" y="1156"/>
                    <a:pt x="294" y="1186"/>
                    <a:pt x="338" y="1215"/>
                  </a:cubicBezTo>
                  <a:cubicBezTo>
                    <a:pt x="383" y="1244"/>
                    <a:pt x="427" y="1259"/>
                    <a:pt x="485" y="1259"/>
                  </a:cubicBezTo>
                  <a:cubicBezTo>
                    <a:pt x="515" y="1266"/>
                    <a:pt x="544" y="1270"/>
                    <a:pt x="572" y="1270"/>
                  </a:cubicBezTo>
                  <a:cubicBezTo>
                    <a:pt x="599" y="1270"/>
                    <a:pt x="625" y="1266"/>
                    <a:pt x="647" y="1259"/>
                  </a:cubicBezTo>
                  <a:cubicBezTo>
                    <a:pt x="750" y="1230"/>
                    <a:pt x="838" y="1171"/>
                    <a:pt x="896" y="1083"/>
                  </a:cubicBezTo>
                  <a:cubicBezTo>
                    <a:pt x="955" y="980"/>
                    <a:pt x="970" y="863"/>
                    <a:pt x="940" y="760"/>
                  </a:cubicBezTo>
                  <a:lnTo>
                    <a:pt x="823" y="305"/>
                  </a:lnTo>
                  <a:cubicBezTo>
                    <a:pt x="808" y="261"/>
                    <a:pt x="779" y="202"/>
                    <a:pt x="750" y="173"/>
                  </a:cubicBezTo>
                  <a:cubicBezTo>
                    <a:pt x="720" y="129"/>
                    <a:pt x="676" y="85"/>
                    <a:pt x="632" y="55"/>
                  </a:cubicBezTo>
                  <a:cubicBezTo>
                    <a:pt x="588" y="26"/>
                    <a:pt x="529" y="11"/>
                    <a:pt x="471" y="11"/>
                  </a:cubicBezTo>
                  <a:cubicBezTo>
                    <a:pt x="449" y="4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3"/>
            <p:cNvSpPr/>
            <p:nvPr/>
          </p:nvSpPr>
          <p:spPr>
            <a:xfrm>
              <a:off x="5693694" y="2570776"/>
              <a:ext cx="29777" cy="65129"/>
            </a:xfrm>
            <a:custGeom>
              <a:avLst/>
              <a:gdLst/>
              <a:ahLst/>
              <a:cxnLst/>
              <a:rect l="l" t="t" r="r" b="b"/>
              <a:pathLst>
                <a:path w="940" h="2056" extrusionOk="0">
                  <a:moveTo>
                    <a:pt x="441" y="0"/>
                  </a:moveTo>
                  <a:cubicBezTo>
                    <a:pt x="206" y="0"/>
                    <a:pt x="0" y="191"/>
                    <a:pt x="0" y="426"/>
                  </a:cubicBezTo>
                  <a:cubicBezTo>
                    <a:pt x="15" y="646"/>
                    <a:pt x="29" y="852"/>
                    <a:pt x="44" y="1072"/>
                  </a:cubicBezTo>
                  <a:cubicBezTo>
                    <a:pt x="44" y="1175"/>
                    <a:pt x="59" y="1278"/>
                    <a:pt x="74" y="1395"/>
                  </a:cubicBezTo>
                  <a:cubicBezTo>
                    <a:pt x="103" y="1527"/>
                    <a:pt x="132" y="1659"/>
                    <a:pt x="176" y="1777"/>
                  </a:cubicBezTo>
                  <a:cubicBezTo>
                    <a:pt x="220" y="1938"/>
                    <a:pt x="367" y="2056"/>
                    <a:pt x="529" y="2056"/>
                  </a:cubicBezTo>
                  <a:cubicBezTo>
                    <a:pt x="705" y="2056"/>
                    <a:pt x="837" y="1938"/>
                    <a:pt x="881" y="1777"/>
                  </a:cubicBezTo>
                  <a:cubicBezTo>
                    <a:pt x="910" y="1659"/>
                    <a:pt x="940" y="1527"/>
                    <a:pt x="940" y="1395"/>
                  </a:cubicBezTo>
                  <a:cubicBezTo>
                    <a:pt x="940" y="1278"/>
                    <a:pt x="925" y="1175"/>
                    <a:pt x="925" y="1072"/>
                  </a:cubicBezTo>
                  <a:lnTo>
                    <a:pt x="866" y="426"/>
                  </a:lnTo>
                  <a:cubicBezTo>
                    <a:pt x="866" y="309"/>
                    <a:pt x="822" y="206"/>
                    <a:pt x="749" y="118"/>
                  </a:cubicBezTo>
                  <a:cubicBezTo>
                    <a:pt x="661" y="45"/>
                    <a:pt x="558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3"/>
            <p:cNvSpPr/>
            <p:nvPr/>
          </p:nvSpPr>
          <p:spPr>
            <a:xfrm>
              <a:off x="5818788" y="2566848"/>
              <a:ext cx="34909" cy="66396"/>
            </a:xfrm>
            <a:custGeom>
              <a:avLst/>
              <a:gdLst/>
              <a:ahLst/>
              <a:cxnLst/>
              <a:rect l="l" t="t" r="r" b="b"/>
              <a:pathLst>
                <a:path w="1102" h="2096" extrusionOk="0">
                  <a:moveTo>
                    <a:pt x="459" y="1"/>
                  </a:moveTo>
                  <a:cubicBezTo>
                    <a:pt x="418" y="1"/>
                    <a:pt x="377" y="7"/>
                    <a:pt x="338" y="22"/>
                  </a:cubicBezTo>
                  <a:cubicBezTo>
                    <a:pt x="235" y="51"/>
                    <a:pt x="132" y="124"/>
                    <a:pt x="74" y="227"/>
                  </a:cubicBezTo>
                  <a:cubicBezTo>
                    <a:pt x="15" y="330"/>
                    <a:pt x="0" y="462"/>
                    <a:pt x="30" y="580"/>
                  </a:cubicBezTo>
                  <a:cubicBezTo>
                    <a:pt x="88" y="976"/>
                    <a:pt x="147" y="1387"/>
                    <a:pt x="250" y="1783"/>
                  </a:cubicBezTo>
                  <a:cubicBezTo>
                    <a:pt x="303" y="1970"/>
                    <a:pt x="477" y="2096"/>
                    <a:pt x="673" y="2096"/>
                  </a:cubicBezTo>
                  <a:cubicBezTo>
                    <a:pt x="693" y="2096"/>
                    <a:pt x="714" y="2094"/>
                    <a:pt x="734" y="2092"/>
                  </a:cubicBezTo>
                  <a:cubicBezTo>
                    <a:pt x="940" y="2062"/>
                    <a:pt x="1101" y="1886"/>
                    <a:pt x="1101" y="1666"/>
                  </a:cubicBezTo>
                  <a:cubicBezTo>
                    <a:pt x="1072" y="1211"/>
                    <a:pt x="984" y="770"/>
                    <a:pt x="896" y="330"/>
                  </a:cubicBezTo>
                  <a:cubicBezTo>
                    <a:pt x="866" y="213"/>
                    <a:pt x="793" y="124"/>
                    <a:pt x="690" y="66"/>
                  </a:cubicBezTo>
                  <a:cubicBezTo>
                    <a:pt x="622" y="27"/>
                    <a:pt x="540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3"/>
            <p:cNvSpPr/>
            <p:nvPr/>
          </p:nvSpPr>
          <p:spPr>
            <a:xfrm>
              <a:off x="5765760" y="2603341"/>
              <a:ext cx="31646" cy="68645"/>
            </a:xfrm>
            <a:custGeom>
              <a:avLst/>
              <a:gdLst/>
              <a:ahLst/>
              <a:cxnLst/>
              <a:rect l="l" t="t" r="r" b="b"/>
              <a:pathLst>
                <a:path w="999" h="2167" extrusionOk="0">
                  <a:moveTo>
                    <a:pt x="470" y="0"/>
                  </a:moveTo>
                  <a:cubicBezTo>
                    <a:pt x="221" y="0"/>
                    <a:pt x="15" y="206"/>
                    <a:pt x="15" y="441"/>
                  </a:cubicBezTo>
                  <a:cubicBezTo>
                    <a:pt x="1" y="690"/>
                    <a:pt x="15" y="940"/>
                    <a:pt x="30" y="1175"/>
                  </a:cubicBezTo>
                  <a:cubicBezTo>
                    <a:pt x="74" y="1498"/>
                    <a:pt x="133" y="1850"/>
                    <a:pt x="382" y="2070"/>
                  </a:cubicBezTo>
                  <a:cubicBezTo>
                    <a:pt x="448" y="2136"/>
                    <a:pt x="534" y="2167"/>
                    <a:pt x="621" y="2167"/>
                  </a:cubicBezTo>
                  <a:cubicBezTo>
                    <a:pt x="765" y="2167"/>
                    <a:pt x="909" y="2080"/>
                    <a:pt x="955" y="1923"/>
                  </a:cubicBezTo>
                  <a:cubicBezTo>
                    <a:pt x="984" y="1821"/>
                    <a:pt x="999" y="1718"/>
                    <a:pt x="999" y="1615"/>
                  </a:cubicBezTo>
                  <a:cubicBezTo>
                    <a:pt x="999" y="1512"/>
                    <a:pt x="970" y="1410"/>
                    <a:pt x="955" y="1292"/>
                  </a:cubicBezTo>
                  <a:lnTo>
                    <a:pt x="955" y="1292"/>
                  </a:lnTo>
                  <a:lnTo>
                    <a:pt x="970" y="1409"/>
                  </a:lnTo>
                  <a:cubicBezTo>
                    <a:pt x="955" y="1351"/>
                    <a:pt x="955" y="1277"/>
                    <a:pt x="940" y="1204"/>
                  </a:cubicBezTo>
                  <a:cubicBezTo>
                    <a:pt x="911" y="954"/>
                    <a:pt x="896" y="705"/>
                    <a:pt x="911" y="441"/>
                  </a:cubicBezTo>
                  <a:cubicBezTo>
                    <a:pt x="911" y="191"/>
                    <a:pt x="705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3"/>
            <p:cNvSpPr/>
            <p:nvPr/>
          </p:nvSpPr>
          <p:spPr>
            <a:xfrm>
              <a:off x="5562993" y="2620066"/>
              <a:ext cx="30284" cy="54897"/>
            </a:xfrm>
            <a:custGeom>
              <a:avLst/>
              <a:gdLst/>
              <a:ahLst/>
              <a:cxnLst/>
              <a:rect l="l" t="t" r="r" b="b"/>
              <a:pathLst>
                <a:path w="956" h="1733" extrusionOk="0">
                  <a:moveTo>
                    <a:pt x="449" y="1"/>
                  </a:moveTo>
                  <a:cubicBezTo>
                    <a:pt x="335" y="1"/>
                    <a:pt x="221" y="45"/>
                    <a:pt x="133" y="133"/>
                  </a:cubicBezTo>
                  <a:cubicBezTo>
                    <a:pt x="45" y="221"/>
                    <a:pt x="1" y="338"/>
                    <a:pt x="1" y="456"/>
                  </a:cubicBezTo>
                  <a:cubicBezTo>
                    <a:pt x="30" y="735"/>
                    <a:pt x="59" y="1014"/>
                    <a:pt x="74" y="1293"/>
                  </a:cubicBezTo>
                  <a:cubicBezTo>
                    <a:pt x="89" y="1410"/>
                    <a:pt x="133" y="1513"/>
                    <a:pt x="206" y="1601"/>
                  </a:cubicBezTo>
                  <a:cubicBezTo>
                    <a:pt x="294" y="1674"/>
                    <a:pt x="397" y="1733"/>
                    <a:pt x="515" y="1733"/>
                  </a:cubicBezTo>
                  <a:cubicBezTo>
                    <a:pt x="632" y="1733"/>
                    <a:pt x="735" y="1674"/>
                    <a:pt x="823" y="1601"/>
                  </a:cubicBezTo>
                  <a:cubicBezTo>
                    <a:pt x="911" y="1513"/>
                    <a:pt x="955" y="1410"/>
                    <a:pt x="955" y="1293"/>
                  </a:cubicBezTo>
                  <a:lnTo>
                    <a:pt x="896" y="456"/>
                  </a:lnTo>
                  <a:cubicBezTo>
                    <a:pt x="896" y="338"/>
                    <a:pt x="852" y="221"/>
                    <a:pt x="764" y="133"/>
                  </a:cubicBezTo>
                  <a:cubicBezTo>
                    <a:pt x="676" y="45"/>
                    <a:pt x="562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3"/>
            <p:cNvSpPr/>
            <p:nvPr/>
          </p:nvSpPr>
          <p:spPr>
            <a:xfrm>
              <a:off x="5600657" y="2561463"/>
              <a:ext cx="27496" cy="59110"/>
            </a:xfrm>
            <a:custGeom>
              <a:avLst/>
              <a:gdLst/>
              <a:ahLst/>
              <a:cxnLst/>
              <a:rect l="l" t="t" r="r" b="b"/>
              <a:pathLst>
                <a:path w="868" h="1866" extrusionOk="0">
                  <a:moveTo>
                    <a:pt x="427" y="1"/>
                  </a:moveTo>
                  <a:cubicBezTo>
                    <a:pt x="192" y="1"/>
                    <a:pt x="1" y="206"/>
                    <a:pt x="1" y="441"/>
                  </a:cubicBezTo>
                  <a:lnTo>
                    <a:pt x="1" y="940"/>
                  </a:lnTo>
                  <a:cubicBezTo>
                    <a:pt x="1" y="1117"/>
                    <a:pt x="1" y="1278"/>
                    <a:pt x="16" y="1454"/>
                  </a:cubicBezTo>
                  <a:cubicBezTo>
                    <a:pt x="16" y="1557"/>
                    <a:pt x="60" y="1660"/>
                    <a:pt x="133" y="1748"/>
                  </a:cubicBezTo>
                  <a:cubicBezTo>
                    <a:pt x="206" y="1821"/>
                    <a:pt x="309" y="1865"/>
                    <a:pt x="427" y="1865"/>
                  </a:cubicBezTo>
                  <a:cubicBezTo>
                    <a:pt x="529" y="1865"/>
                    <a:pt x="632" y="1821"/>
                    <a:pt x="720" y="1748"/>
                  </a:cubicBezTo>
                  <a:cubicBezTo>
                    <a:pt x="794" y="1660"/>
                    <a:pt x="838" y="1557"/>
                    <a:pt x="838" y="1454"/>
                  </a:cubicBezTo>
                  <a:cubicBezTo>
                    <a:pt x="852" y="1278"/>
                    <a:pt x="867" y="1117"/>
                    <a:pt x="867" y="940"/>
                  </a:cubicBezTo>
                  <a:lnTo>
                    <a:pt x="867" y="441"/>
                  </a:lnTo>
                  <a:cubicBezTo>
                    <a:pt x="867" y="324"/>
                    <a:pt x="823" y="206"/>
                    <a:pt x="735" y="133"/>
                  </a:cubicBezTo>
                  <a:cubicBezTo>
                    <a:pt x="647" y="45"/>
                    <a:pt x="544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3"/>
            <p:cNvSpPr/>
            <p:nvPr/>
          </p:nvSpPr>
          <p:spPr>
            <a:xfrm>
              <a:off x="5710420" y="2667519"/>
              <a:ext cx="33040" cy="68328"/>
            </a:xfrm>
            <a:custGeom>
              <a:avLst/>
              <a:gdLst/>
              <a:ahLst/>
              <a:cxnLst/>
              <a:rect l="l" t="t" r="r" b="b"/>
              <a:pathLst>
                <a:path w="1043" h="2157" extrusionOk="0">
                  <a:moveTo>
                    <a:pt x="470" y="0"/>
                  </a:moveTo>
                  <a:cubicBezTo>
                    <a:pt x="221" y="0"/>
                    <a:pt x="15" y="206"/>
                    <a:pt x="15" y="455"/>
                  </a:cubicBezTo>
                  <a:cubicBezTo>
                    <a:pt x="1" y="675"/>
                    <a:pt x="15" y="910"/>
                    <a:pt x="45" y="1131"/>
                  </a:cubicBezTo>
                  <a:cubicBezTo>
                    <a:pt x="59" y="1424"/>
                    <a:pt x="147" y="1703"/>
                    <a:pt x="280" y="1967"/>
                  </a:cubicBezTo>
                  <a:cubicBezTo>
                    <a:pt x="351" y="2086"/>
                    <a:pt x="488" y="2156"/>
                    <a:pt x="631" y="2156"/>
                  </a:cubicBezTo>
                  <a:cubicBezTo>
                    <a:pt x="666" y="2156"/>
                    <a:pt x="700" y="2152"/>
                    <a:pt x="735" y="2143"/>
                  </a:cubicBezTo>
                  <a:cubicBezTo>
                    <a:pt x="808" y="2129"/>
                    <a:pt x="867" y="2085"/>
                    <a:pt x="926" y="2041"/>
                  </a:cubicBezTo>
                  <a:cubicBezTo>
                    <a:pt x="999" y="1967"/>
                    <a:pt x="1043" y="1850"/>
                    <a:pt x="1043" y="1747"/>
                  </a:cubicBezTo>
                  <a:cubicBezTo>
                    <a:pt x="1031" y="1611"/>
                    <a:pt x="1008" y="1474"/>
                    <a:pt x="983" y="1338"/>
                  </a:cubicBezTo>
                  <a:lnTo>
                    <a:pt x="983" y="1338"/>
                  </a:lnTo>
                  <a:cubicBezTo>
                    <a:pt x="980" y="1264"/>
                    <a:pt x="967" y="1190"/>
                    <a:pt x="955" y="1116"/>
                  </a:cubicBezTo>
                  <a:cubicBezTo>
                    <a:pt x="926" y="896"/>
                    <a:pt x="911" y="675"/>
                    <a:pt x="926" y="455"/>
                  </a:cubicBezTo>
                  <a:cubicBezTo>
                    <a:pt x="926" y="206"/>
                    <a:pt x="720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3"/>
            <p:cNvSpPr/>
            <p:nvPr/>
          </p:nvSpPr>
          <p:spPr>
            <a:xfrm>
              <a:off x="5470463" y="2570301"/>
              <a:ext cx="27940" cy="73048"/>
            </a:xfrm>
            <a:custGeom>
              <a:avLst/>
              <a:gdLst/>
              <a:ahLst/>
              <a:cxnLst/>
              <a:rect l="l" t="t" r="r" b="b"/>
              <a:pathLst>
                <a:path w="882" h="2306" extrusionOk="0">
                  <a:moveTo>
                    <a:pt x="455" y="1"/>
                  </a:moveTo>
                  <a:cubicBezTo>
                    <a:pt x="220" y="1"/>
                    <a:pt x="30" y="192"/>
                    <a:pt x="15" y="427"/>
                  </a:cubicBezTo>
                  <a:cubicBezTo>
                    <a:pt x="15" y="705"/>
                    <a:pt x="0" y="984"/>
                    <a:pt x="0" y="1263"/>
                  </a:cubicBezTo>
                  <a:lnTo>
                    <a:pt x="0" y="1469"/>
                  </a:lnTo>
                  <a:cubicBezTo>
                    <a:pt x="15" y="1557"/>
                    <a:pt x="15" y="1660"/>
                    <a:pt x="44" y="1748"/>
                  </a:cubicBezTo>
                  <a:cubicBezTo>
                    <a:pt x="59" y="1895"/>
                    <a:pt x="118" y="2041"/>
                    <a:pt x="176" y="2174"/>
                  </a:cubicBezTo>
                  <a:cubicBezTo>
                    <a:pt x="235" y="2262"/>
                    <a:pt x="327" y="2306"/>
                    <a:pt x="419" y="2306"/>
                  </a:cubicBezTo>
                  <a:cubicBezTo>
                    <a:pt x="510" y="2306"/>
                    <a:pt x="602" y="2262"/>
                    <a:pt x="661" y="2174"/>
                  </a:cubicBezTo>
                  <a:cubicBezTo>
                    <a:pt x="734" y="2041"/>
                    <a:pt x="778" y="1909"/>
                    <a:pt x="808" y="1762"/>
                  </a:cubicBezTo>
                  <a:cubicBezTo>
                    <a:pt x="852" y="1601"/>
                    <a:pt x="866" y="1425"/>
                    <a:pt x="866" y="1263"/>
                  </a:cubicBezTo>
                  <a:lnTo>
                    <a:pt x="881" y="427"/>
                  </a:lnTo>
                  <a:cubicBezTo>
                    <a:pt x="881" y="192"/>
                    <a:pt x="690" y="1"/>
                    <a:pt x="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3"/>
            <p:cNvSpPr/>
            <p:nvPr/>
          </p:nvSpPr>
          <p:spPr>
            <a:xfrm>
              <a:off x="5513227" y="2693685"/>
              <a:ext cx="33990" cy="58730"/>
            </a:xfrm>
            <a:custGeom>
              <a:avLst/>
              <a:gdLst/>
              <a:ahLst/>
              <a:cxnLst/>
              <a:rect l="l" t="t" r="r" b="b"/>
              <a:pathLst>
                <a:path w="1073" h="1854" extrusionOk="0">
                  <a:moveTo>
                    <a:pt x="470" y="1"/>
                  </a:moveTo>
                  <a:cubicBezTo>
                    <a:pt x="427" y="1"/>
                    <a:pt x="383" y="9"/>
                    <a:pt x="339" y="26"/>
                  </a:cubicBezTo>
                  <a:cubicBezTo>
                    <a:pt x="221" y="55"/>
                    <a:pt x="133" y="128"/>
                    <a:pt x="74" y="216"/>
                  </a:cubicBezTo>
                  <a:cubicBezTo>
                    <a:pt x="16" y="319"/>
                    <a:pt x="1" y="451"/>
                    <a:pt x="30" y="569"/>
                  </a:cubicBezTo>
                  <a:cubicBezTo>
                    <a:pt x="104" y="745"/>
                    <a:pt x="148" y="921"/>
                    <a:pt x="177" y="1112"/>
                  </a:cubicBezTo>
                  <a:cubicBezTo>
                    <a:pt x="192" y="1200"/>
                    <a:pt x="206" y="1303"/>
                    <a:pt x="236" y="1391"/>
                  </a:cubicBezTo>
                  <a:cubicBezTo>
                    <a:pt x="265" y="1494"/>
                    <a:pt x="309" y="1596"/>
                    <a:pt x="368" y="1699"/>
                  </a:cubicBezTo>
                  <a:cubicBezTo>
                    <a:pt x="427" y="1802"/>
                    <a:pt x="537" y="1853"/>
                    <a:pt x="647" y="1853"/>
                  </a:cubicBezTo>
                  <a:cubicBezTo>
                    <a:pt x="757" y="1853"/>
                    <a:pt x="867" y="1802"/>
                    <a:pt x="926" y="1699"/>
                  </a:cubicBezTo>
                  <a:cubicBezTo>
                    <a:pt x="940" y="1655"/>
                    <a:pt x="970" y="1626"/>
                    <a:pt x="985" y="1582"/>
                  </a:cubicBezTo>
                  <a:cubicBezTo>
                    <a:pt x="1014" y="1538"/>
                    <a:pt x="1029" y="1494"/>
                    <a:pt x="1043" y="1450"/>
                  </a:cubicBezTo>
                  <a:cubicBezTo>
                    <a:pt x="1058" y="1391"/>
                    <a:pt x="1058" y="1332"/>
                    <a:pt x="1073" y="1273"/>
                  </a:cubicBezTo>
                  <a:cubicBezTo>
                    <a:pt x="1073" y="1156"/>
                    <a:pt x="1073" y="1024"/>
                    <a:pt x="1043" y="906"/>
                  </a:cubicBezTo>
                  <a:cubicBezTo>
                    <a:pt x="1014" y="701"/>
                    <a:pt x="955" y="510"/>
                    <a:pt x="882" y="334"/>
                  </a:cubicBezTo>
                  <a:cubicBezTo>
                    <a:pt x="852" y="216"/>
                    <a:pt x="779" y="128"/>
                    <a:pt x="676" y="70"/>
                  </a:cubicBezTo>
                  <a:cubicBezTo>
                    <a:pt x="612" y="24"/>
                    <a:pt x="542" y="1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3"/>
            <p:cNvSpPr/>
            <p:nvPr/>
          </p:nvSpPr>
          <p:spPr>
            <a:xfrm>
              <a:off x="5614152" y="2752922"/>
              <a:ext cx="32596" cy="61359"/>
            </a:xfrm>
            <a:custGeom>
              <a:avLst/>
              <a:gdLst/>
              <a:ahLst/>
              <a:cxnLst/>
              <a:rect l="l" t="t" r="r" b="b"/>
              <a:pathLst>
                <a:path w="1029" h="1937" extrusionOk="0">
                  <a:moveTo>
                    <a:pt x="442" y="1"/>
                  </a:moveTo>
                  <a:cubicBezTo>
                    <a:pt x="274" y="1"/>
                    <a:pt x="128" y="113"/>
                    <a:pt x="89" y="284"/>
                  </a:cubicBezTo>
                  <a:lnTo>
                    <a:pt x="89" y="343"/>
                  </a:lnTo>
                  <a:cubicBezTo>
                    <a:pt x="15" y="578"/>
                    <a:pt x="1" y="842"/>
                    <a:pt x="45" y="1092"/>
                  </a:cubicBezTo>
                  <a:cubicBezTo>
                    <a:pt x="59" y="1224"/>
                    <a:pt x="89" y="1371"/>
                    <a:pt x="118" y="1503"/>
                  </a:cubicBezTo>
                  <a:cubicBezTo>
                    <a:pt x="177" y="1708"/>
                    <a:pt x="338" y="1870"/>
                    <a:pt x="544" y="1929"/>
                  </a:cubicBezTo>
                  <a:cubicBezTo>
                    <a:pt x="564" y="1934"/>
                    <a:pt x="585" y="1936"/>
                    <a:pt x="606" y="1936"/>
                  </a:cubicBezTo>
                  <a:cubicBezTo>
                    <a:pt x="709" y="1936"/>
                    <a:pt x="818" y="1879"/>
                    <a:pt x="867" y="1782"/>
                  </a:cubicBezTo>
                  <a:cubicBezTo>
                    <a:pt x="984" y="1620"/>
                    <a:pt x="1028" y="1400"/>
                    <a:pt x="970" y="1195"/>
                  </a:cubicBezTo>
                  <a:cubicBezTo>
                    <a:pt x="940" y="1092"/>
                    <a:pt x="911" y="974"/>
                    <a:pt x="896" y="872"/>
                  </a:cubicBezTo>
                  <a:cubicBezTo>
                    <a:pt x="896" y="798"/>
                    <a:pt x="882" y="739"/>
                    <a:pt x="867" y="681"/>
                  </a:cubicBezTo>
                  <a:cubicBezTo>
                    <a:pt x="867" y="607"/>
                    <a:pt x="867" y="534"/>
                    <a:pt x="852" y="475"/>
                  </a:cubicBezTo>
                  <a:cubicBezTo>
                    <a:pt x="837" y="431"/>
                    <a:pt x="837" y="402"/>
                    <a:pt x="823" y="372"/>
                  </a:cubicBezTo>
                  <a:cubicBezTo>
                    <a:pt x="823" y="196"/>
                    <a:pt x="676" y="35"/>
                    <a:pt x="500" y="5"/>
                  </a:cubicBezTo>
                  <a:cubicBezTo>
                    <a:pt x="480" y="2"/>
                    <a:pt x="461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3"/>
            <p:cNvSpPr/>
            <p:nvPr/>
          </p:nvSpPr>
          <p:spPr>
            <a:xfrm>
              <a:off x="5785305" y="2770978"/>
              <a:ext cx="30727" cy="63450"/>
            </a:xfrm>
            <a:custGeom>
              <a:avLst/>
              <a:gdLst/>
              <a:ahLst/>
              <a:cxnLst/>
              <a:rect l="l" t="t" r="r" b="b"/>
              <a:pathLst>
                <a:path w="970" h="2003" extrusionOk="0">
                  <a:moveTo>
                    <a:pt x="376" y="0"/>
                  </a:moveTo>
                  <a:cubicBezTo>
                    <a:pt x="334" y="0"/>
                    <a:pt x="292" y="7"/>
                    <a:pt x="250" y="23"/>
                  </a:cubicBezTo>
                  <a:cubicBezTo>
                    <a:pt x="88" y="96"/>
                    <a:pt x="0" y="272"/>
                    <a:pt x="44" y="448"/>
                  </a:cubicBezTo>
                  <a:lnTo>
                    <a:pt x="44" y="463"/>
                  </a:lnTo>
                  <a:cubicBezTo>
                    <a:pt x="44" y="536"/>
                    <a:pt x="59" y="610"/>
                    <a:pt x="59" y="683"/>
                  </a:cubicBezTo>
                  <a:cubicBezTo>
                    <a:pt x="88" y="830"/>
                    <a:pt x="103" y="977"/>
                    <a:pt x="103" y="1124"/>
                  </a:cubicBezTo>
                  <a:cubicBezTo>
                    <a:pt x="88" y="1315"/>
                    <a:pt x="103" y="1520"/>
                    <a:pt x="147" y="1711"/>
                  </a:cubicBezTo>
                  <a:cubicBezTo>
                    <a:pt x="197" y="1901"/>
                    <a:pt x="363" y="2003"/>
                    <a:pt x="530" y="2003"/>
                  </a:cubicBezTo>
                  <a:cubicBezTo>
                    <a:pt x="659" y="2003"/>
                    <a:pt x="790" y="1942"/>
                    <a:pt x="866" y="1814"/>
                  </a:cubicBezTo>
                  <a:cubicBezTo>
                    <a:pt x="925" y="1711"/>
                    <a:pt x="969" y="1593"/>
                    <a:pt x="969" y="1476"/>
                  </a:cubicBezTo>
                  <a:cubicBezTo>
                    <a:pt x="969" y="1417"/>
                    <a:pt x="969" y="1359"/>
                    <a:pt x="969" y="1315"/>
                  </a:cubicBezTo>
                  <a:cubicBezTo>
                    <a:pt x="969" y="1168"/>
                    <a:pt x="940" y="1021"/>
                    <a:pt x="925" y="889"/>
                  </a:cubicBezTo>
                  <a:cubicBezTo>
                    <a:pt x="910" y="771"/>
                    <a:pt x="881" y="669"/>
                    <a:pt x="837" y="551"/>
                  </a:cubicBezTo>
                  <a:cubicBezTo>
                    <a:pt x="822" y="507"/>
                    <a:pt x="808" y="448"/>
                    <a:pt x="793" y="404"/>
                  </a:cubicBezTo>
                  <a:cubicBezTo>
                    <a:pt x="764" y="346"/>
                    <a:pt x="734" y="287"/>
                    <a:pt x="705" y="228"/>
                  </a:cubicBezTo>
                  <a:lnTo>
                    <a:pt x="705" y="213"/>
                  </a:lnTo>
                  <a:cubicBezTo>
                    <a:pt x="690" y="199"/>
                    <a:pt x="690" y="184"/>
                    <a:pt x="676" y="169"/>
                  </a:cubicBezTo>
                  <a:cubicBezTo>
                    <a:pt x="610" y="61"/>
                    <a:pt x="496" y="0"/>
                    <a:pt x="3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3"/>
            <p:cNvSpPr/>
            <p:nvPr/>
          </p:nvSpPr>
          <p:spPr>
            <a:xfrm>
              <a:off x="5705320" y="2794007"/>
              <a:ext cx="36302" cy="60472"/>
            </a:xfrm>
            <a:custGeom>
              <a:avLst/>
              <a:gdLst/>
              <a:ahLst/>
              <a:cxnLst/>
              <a:rect l="l" t="t" r="r" b="b"/>
              <a:pathLst>
                <a:path w="1146" h="1909" extrusionOk="0">
                  <a:moveTo>
                    <a:pt x="441" y="0"/>
                  </a:moveTo>
                  <a:cubicBezTo>
                    <a:pt x="323" y="0"/>
                    <a:pt x="206" y="44"/>
                    <a:pt x="132" y="132"/>
                  </a:cubicBezTo>
                  <a:cubicBezTo>
                    <a:pt x="44" y="206"/>
                    <a:pt x="0" y="323"/>
                    <a:pt x="0" y="441"/>
                  </a:cubicBezTo>
                  <a:cubicBezTo>
                    <a:pt x="15" y="676"/>
                    <a:pt x="59" y="910"/>
                    <a:pt x="118" y="1145"/>
                  </a:cubicBezTo>
                  <a:cubicBezTo>
                    <a:pt x="147" y="1263"/>
                    <a:pt x="176" y="1351"/>
                    <a:pt x="220" y="1454"/>
                  </a:cubicBezTo>
                  <a:cubicBezTo>
                    <a:pt x="250" y="1556"/>
                    <a:pt x="294" y="1659"/>
                    <a:pt x="367" y="1747"/>
                  </a:cubicBezTo>
                  <a:cubicBezTo>
                    <a:pt x="411" y="1777"/>
                    <a:pt x="455" y="1821"/>
                    <a:pt x="499" y="1850"/>
                  </a:cubicBezTo>
                  <a:cubicBezTo>
                    <a:pt x="573" y="1894"/>
                    <a:pt x="646" y="1909"/>
                    <a:pt x="734" y="1909"/>
                  </a:cubicBezTo>
                  <a:cubicBezTo>
                    <a:pt x="866" y="1909"/>
                    <a:pt x="984" y="1850"/>
                    <a:pt x="1057" y="1733"/>
                  </a:cubicBezTo>
                  <a:cubicBezTo>
                    <a:pt x="1145" y="1571"/>
                    <a:pt x="1145" y="1395"/>
                    <a:pt x="1087" y="1233"/>
                  </a:cubicBezTo>
                  <a:cubicBezTo>
                    <a:pt x="1042" y="1160"/>
                    <a:pt x="1013" y="1072"/>
                    <a:pt x="998" y="984"/>
                  </a:cubicBezTo>
                  <a:cubicBezTo>
                    <a:pt x="940" y="837"/>
                    <a:pt x="910" y="676"/>
                    <a:pt x="881" y="514"/>
                  </a:cubicBezTo>
                  <a:lnTo>
                    <a:pt x="881" y="455"/>
                  </a:lnTo>
                  <a:cubicBezTo>
                    <a:pt x="881" y="338"/>
                    <a:pt x="837" y="220"/>
                    <a:pt x="764" y="132"/>
                  </a:cubicBezTo>
                  <a:cubicBezTo>
                    <a:pt x="675" y="59"/>
                    <a:pt x="558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3"/>
            <p:cNvSpPr/>
            <p:nvPr/>
          </p:nvSpPr>
          <p:spPr>
            <a:xfrm>
              <a:off x="5804819" y="2678986"/>
              <a:ext cx="34465" cy="67663"/>
            </a:xfrm>
            <a:custGeom>
              <a:avLst/>
              <a:gdLst/>
              <a:ahLst/>
              <a:cxnLst/>
              <a:rect l="l" t="t" r="r" b="b"/>
              <a:pathLst>
                <a:path w="1088" h="2136" extrusionOk="0">
                  <a:moveTo>
                    <a:pt x="591" y="1"/>
                  </a:moveTo>
                  <a:cubicBezTo>
                    <a:pt x="393" y="1"/>
                    <a:pt x="223" y="135"/>
                    <a:pt x="162" y="328"/>
                  </a:cubicBezTo>
                  <a:cubicBezTo>
                    <a:pt x="89" y="563"/>
                    <a:pt x="45" y="813"/>
                    <a:pt x="30" y="1077"/>
                  </a:cubicBezTo>
                  <a:cubicBezTo>
                    <a:pt x="1" y="1326"/>
                    <a:pt x="16" y="1576"/>
                    <a:pt x="74" y="1826"/>
                  </a:cubicBezTo>
                  <a:cubicBezTo>
                    <a:pt x="134" y="2037"/>
                    <a:pt x="306" y="2136"/>
                    <a:pt x="480" y="2136"/>
                  </a:cubicBezTo>
                  <a:cubicBezTo>
                    <a:pt x="691" y="2136"/>
                    <a:pt x="903" y="1989"/>
                    <a:pt x="911" y="1723"/>
                  </a:cubicBezTo>
                  <a:cubicBezTo>
                    <a:pt x="896" y="1473"/>
                    <a:pt x="896" y="1224"/>
                    <a:pt x="926" y="974"/>
                  </a:cubicBezTo>
                  <a:cubicBezTo>
                    <a:pt x="955" y="827"/>
                    <a:pt x="984" y="695"/>
                    <a:pt x="1029" y="563"/>
                  </a:cubicBezTo>
                  <a:cubicBezTo>
                    <a:pt x="1087" y="328"/>
                    <a:pt x="940" y="79"/>
                    <a:pt x="720" y="20"/>
                  </a:cubicBezTo>
                  <a:cubicBezTo>
                    <a:pt x="676" y="7"/>
                    <a:pt x="633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3"/>
            <p:cNvSpPr/>
            <p:nvPr/>
          </p:nvSpPr>
          <p:spPr>
            <a:xfrm>
              <a:off x="5637403" y="2686589"/>
              <a:ext cx="27940" cy="50811"/>
            </a:xfrm>
            <a:custGeom>
              <a:avLst/>
              <a:gdLst/>
              <a:ahLst/>
              <a:cxnLst/>
              <a:rect l="l" t="t" r="r" b="b"/>
              <a:pathLst>
                <a:path w="882" h="1604" extrusionOk="0">
                  <a:moveTo>
                    <a:pt x="412" y="0"/>
                  </a:moveTo>
                  <a:cubicBezTo>
                    <a:pt x="309" y="0"/>
                    <a:pt x="206" y="44"/>
                    <a:pt x="118" y="132"/>
                  </a:cubicBezTo>
                  <a:cubicBezTo>
                    <a:pt x="45" y="206"/>
                    <a:pt x="1" y="308"/>
                    <a:pt x="1" y="426"/>
                  </a:cubicBezTo>
                  <a:lnTo>
                    <a:pt x="45" y="866"/>
                  </a:lnTo>
                  <a:lnTo>
                    <a:pt x="59" y="1072"/>
                  </a:lnTo>
                  <a:cubicBezTo>
                    <a:pt x="59" y="1174"/>
                    <a:pt x="89" y="1277"/>
                    <a:pt x="133" y="1365"/>
                  </a:cubicBezTo>
                  <a:cubicBezTo>
                    <a:pt x="162" y="1409"/>
                    <a:pt x="192" y="1453"/>
                    <a:pt x="236" y="1497"/>
                  </a:cubicBezTo>
                  <a:cubicBezTo>
                    <a:pt x="309" y="1571"/>
                    <a:pt x="394" y="1604"/>
                    <a:pt x="479" y="1604"/>
                  </a:cubicBezTo>
                  <a:cubicBezTo>
                    <a:pt x="496" y="1604"/>
                    <a:pt x="513" y="1603"/>
                    <a:pt x="529" y="1600"/>
                  </a:cubicBezTo>
                  <a:cubicBezTo>
                    <a:pt x="647" y="1586"/>
                    <a:pt x="735" y="1527"/>
                    <a:pt x="793" y="1424"/>
                  </a:cubicBezTo>
                  <a:cubicBezTo>
                    <a:pt x="838" y="1380"/>
                    <a:pt x="867" y="1321"/>
                    <a:pt x="882" y="1263"/>
                  </a:cubicBezTo>
                  <a:cubicBezTo>
                    <a:pt x="882" y="1204"/>
                    <a:pt x="882" y="1130"/>
                    <a:pt x="882" y="1072"/>
                  </a:cubicBezTo>
                  <a:lnTo>
                    <a:pt x="867" y="851"/>
                  </a:lnTo>
                  <a:lnTo>
                    <a:pt x="823" y="426"/>
                  </a:lnTo>
                  <a:cubicBezTo>
                    <a:pt x="823" y="308"/>
                    <a:pt x="779" y="206"/>
                    <a:pt x="705" y="132"/>
                  </a:cubicBezTo>
                  <a:cubicBezTo>
                    <a:pt x="632" y="44"/>
                    <a:pt x="529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3"/>
            <p:cNvSpPr/>
            <p:nvPr/>
          </p:nvSpPr>
          <p:spPr>
            <a:xfrm>
              <a:off x="5753216" y="2720991"/>
              <a:ext cx="26071" cy="26989"/>
            </a:xfrm>
            <a:custGeom>
              <a:avLst/>
              <a:gdLst/>
              <a:ahLst/>
              <a:cxnLst/>
              <a:rect l="l" t="t" r="r" b="b"/>
              <a:pathLst>
                <a:path w="823" h="852" extrusionOk="0">
                  <a:moveTo>
                    <a:pt x="397" y="0"/>
                  </a:moveTo>
                  <a:cubicBezTo>
                    <a:pt x="323" y="0"/>
                    <a:pt x="250" y="15"/>
                    <a:pt x="191" y="59"/>
                  </a:cubicBezTo>
                  <a:cubicBezTo>
                    <a:pt x="162" y="74"/>
                    <a:pt x="132" y="103"/>
                    <a:pt x="103" y="133"/>
                  </a:cubicBezTo>
                  <a:cubicBezTo>
                    <a:pt x="105" y="128"/>
                    <a:pt x="106" y="127"/>
                    <a:pt x="105" y="127"/>
                  </a:cubicBezTo>
                  <a:lnTo>
                    <a:pt x="105" y="127"/>
                  </a:lnTo>
                  <a:cubicBezTo>
                    <a:pt x="102" y="127"/>
                    <a:pt x="57" y="193"/>
                    <a:pt x="44" y="206"/>
                  </a:cubicBezTo>
                  <a:lnTo>
                    <a:pt x="15" y="265"/>
                  </a:lnTo>
                  <a:cubicBezTo>
                    <a:pt x="15" y="265"/>
                    <a:pt x="0" y="294"/>
                    <a:pt x="0" y="309"/>
                  </a:cubicBezTo>
                  <a:lnTo>
                    <a:pt x="0" y="367"/>
                  </a:lnTo>
                  <a:cubicBezTo>
                    <a:pt x="0" y="382"/>
                    <a:pt x="0" y="411"/>
                    <a:pt x="0" y="426"/>
                  </a:cubicBezTo>
                  <a:cubicBezTo>
                    <a:pt x="0" y="470"/>
                    <a:pt x="0" y="500"/>
                    <a:pt x="15" y="544"/>
                  </a:cubicBezTo>
                  <a:cubicBezTo>
                    <a:pt x="15" y="544"/>
                    <a:pt x="15" y="558"/>
                    <a:pt x="15" y="558"/>
                  </a:cubicBezTo>
                  <a:lnTo>
                    <a:pt x="59" y="661"/>
                  </a:lnTo>
                  <a:cubicBezTo>
                    <a:pt x="74" y="690"/>
                    <a:pt x="103" y="720"/>
                    <a:pt x="118" y="749"/>
                  </a:cubicBezTo>
                  <a:cubicBezTo>
                    <a:pt x="132" y="764"/>
                    <a:pt x="147" y="778"/>
                    <a:pt x="162" y="778"/>
                  </a:cubicBezTo>
                  <a:cubicBezTo>
                    <a:pt x="206" y="823"/>
                    <a:pt x="250" y="837"/>
                    <a:pt x="309" y="852"/>
                  </a:cubicBezTo>
                  <a:lnTo>
                    <a:pt x="411" y="852"/>
                  </a:lnTo>
                  <a:cubicBezTo>
                    <a:pt x="441" y="852"/>
                    <a:pt x="514" y="837"/>
                    <a:pt x="529" y="837"/>
                  </a:cubicBezTo>
                  <a:cubicBezTo>
                    <a:pt x="588" y="837"/>
                    <a:pt x="646" y="823"/>
                    <a:pt x="705" y="793"/>
                  </a:cubicBezTo>
                  <a:cubicBezTo>
                    <a:pt x="749" y="749"/>
                    <a:pt x="793" y="690"/>
                    <a:pt x="808" y="617"/>
                  </a:cubicBezTo>
                  <a:cubicBezTo>
                    <a:pt x="822" y="558"/>
                    <a:pt x="822" y="485"/>
                    <a:pt x="808" y="426"/>
                  </a:cubicBezTo>
                  <a:lnTo>
                    <a:pt x="808" y="411"/>
                  </a:lnTo>
                  <a:cubicBezTo>
                    <a:pt x="808" y="382"/>
                    <a:pt x="808" y="367"/>
                    <a:pt x="808" y="353"/>
                  </a:cubicBezTo>
                  <a:cubicBezTo>
                    <a:pt x="808" y="309"/>
                    <a:pt x="778" y="250"/>
                    <a:pt x="749" y="206"/>
                  </a:cubicBezTo>
                  <a:lnTo>
                    <a:pt x="690" y="118"/>
                  </a:lnTo>
                  <a:cubicBezTo>
                    <a:pt x="646" y="74"/>
                    <a:pt x="573" y="30"/>
                    <a:pt x="514" y="15"/>
                  </a:cubicBezTo>
                  <a:lnTo>
                    <a:pt x="3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3"/>
            <p:cNvSpPr/>
            <p:nvPr/>
          </p:nvSpPr>
          <p:spPr>
            <a:xfrm>
              <a:off x="5769498" y="2749817"/>
              <a:ext cx="475" cy="32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5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3"/>
            <p:cNvSpPr/>
            <p:nvPr/>
          </p:nvSpPr>
          <p:spPr>
            <a:xfrm>
              <a:off x="5574618" y="2705881"/>
              <a:ext cx="30284" cy="41054"/>
            </a:xfrm>
            <a:custGeom>
              <a:avLst/>
              <a:gdLst/>
              <a:ahLst/>
              <a:cxnLst/>
              <a:rect l="l" t="t" r="r" b="b"/>
              <a:pathLst>
                <a:path w="956" h="1296" extrusionOk="0">
                  <a:moveTo>
                    <a:pt x="395" y="0"/>
                  </a:moveTo>
                  <a:cubicBezTo>
                    <a:pt x="368" y="0"/>
                    <a:pt x="338" y="8"/>
                    <a:pt x="309" y="22"/>
                  </a:cubicBezTo>
                  <a:cubicBezTo>
                    <a:pt x="206" y="37"/>
                    <a:pt x="118" y="110"/>
                    <a:pt x="60" y="198"/>
                  </a:cubicBezTo>
                  <a:cubicBezTo>
                    <a:pt x="15" y="301"/>
                    <a:pt x="1" y="404"/>
                    <a:pt x="15" y="521"/>
                  </a:cubicBezTo>
                  <a:cubicBezTo>
                    <a:pt x="45" y="624"/>
                    <a:pt x="74" y="727"/>
                    <a:pt x="104" y="815"/>
                  </a:cubicBezTo>
                  <a:cubicBezTo>
                    <a:pt x="118" y="874"/>
                    <a:pt x="133" y="918"/>
                    <a:pt x="148" y="962"/>
                  </a:cubicBezTo>
                  <a:cubicBezTo>
                    <a:pt x="148" y="1006"/>
                    <a:pt x="177" y="1050"/>
                    <a:pt x="192" y="1079"/>
                  </a:cubicBezTo>
                  <a:cubicBezTo>
                    <a:pt x="221" y="1123"/>
                    <a:pt x="250" y="1167"/>
                    <a:pt x="294" y="1197"/>
                  </a:cubicBezTo>
                  <a:cubicBezTo>
                    <a:pt x="309" y="1211"/>
                    <a:pt x="324" y="1226"/>
                    <a:pt x="338" y="1226"/>
                  </a:cubicBezTo>
                  <a:cubicBezTo>
                    <a:pt x="382" y="1241"/>
                    <a:pt x="427" y="1270"/>
                    <a:pt x="471" y="1285"/>
                  </a:cubicBezTo>
                  <a:cubicBezTo>
                    <a:pt x="500" y="1292"/>
                    <a:pt x="529" y="1296"/>
                    <a:pt x="559" y="1296"/>
                  </a:cubicBezTo>
                  <a:cubicBezTo>
                    <a:pt x="588" y="1296"/>
                    <a:pt x="617" y="1292"/>
                    <a:pt x="647" y="1285"/>
                  </a:cubicBezTo>
                  <a:cubicBezTo>
                    <a:pt x="705" y="1270"/>
                    <a:pt x="764" y="1241"/>
                    <a:pt x="794" y="1197"/>
                  </a:cubicBezTo>
                  <a:cubicBezTo>
                    <a:pt x="823" y="1167"/>
                    <a:pt x="852" y="1123"/>
                    <a:pt x="882" y="1094"/>
                  </a:cubicBezTo>
                  <a:cubicBezTo>
                    <a:pt x="940" y="991"/>
                    <a:pt x="955" y="859"/>
                    <a:pt x="926" y="756"/>
                  </a:cubicBezTo>
                  <a:cubicBezTo>
                    <a:pt x="911" y="698"/>
                    <a:pt x="896" y="654"/>
                    <a:pt x="882" y="610"/>
                  </a:cubicBezTo>
                  <a:cubicBezTo>
                    <a:pt x="867" y="507"/>
                    <a:pt x="838" y="404"/>
                    <a:pt x="808" y="316"/>
                  </a:cubicBezTo>
                  <a:cubicBezTo>
                    <a:pt x="779" y="213"/>
                    <a:pt x="720" y="125"/>
                    <a:pt x="632" y="66"/>
                  </a:cubicBezTo>
                  <a:cubicBezTo>
                    <a:pt x="588" y="37"/>
                    <a:pt x="529" y="22"/>
                    <a:pt x="471" y="22"/>
                  </a:cubicBezTo>
                  <a:cubicBezTo>
                    <a:pt x="449" y="8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3"/>
            <p:cNvSpPr/>
            <p:nvPr/>
          </p:nvSpPr>
          <p:spPr>
            <a:xfrm>
              <a:off x="5841089" y="2800977"/>
              <a:ext cx="29333" cy="60029"/>
            </a:xfrm>
            <a:custGeom>
              <a:avLst/>
              <a:gdLst/>
              <a:ahLst/>
              <a:cxnLst/>
              <a:rect l="l" t="t" r="r" b="b"/>
              <a:pathLst>
                <a:path w="926" h="1895" extrusionOk="0">
                  <a:moveTo>
                    <a:pt x="441" y="0"/>
                  </a:moveTo>
                  <a:cubicBezTo>
                    <a:pt x="324" y="0"/>
                    <a:pt x="207" y="45"/>
                    <a:pt x="133" y="133"/>
                  </a:cubicBezTo>
                  <a:cubicBezTo>
                    <a:pt x="45" y="206"/>
                    <a:pt x="1" y="323"/>
                    <a:pt x="1" y="441"/>
                  </a:cubicBezTo>
                  <a:cubicBezTo>
                    <a:pt x="1" y="646"/>
                    <a:pt x="16" y="837"/>
                    <a:pt x="30" y="1028"/>
                  </a:cubicBezTo>
                  <a:cubicBezTo>
                    <a:pt x="16" y="1175"/>
                    <a:pt x="45" y="1322"/>
                    <a:pt x="89" y="1454"/>
                  </a:cubicBezTo>
                  <a:cubicBezTo>
                    <a:pt x="118" y="1557"/>
                    <a:pt x="162" y="1645"/>
                    <a:pt x="221" y="1733"/>
                  </a:cubicBezTo>
                  <a:cubicBezTo>
                    <a:pt x="280" y="1836"/>
                    <a:pt x="383" y="1894"/>
                    <a:pt x="500" y="1894"/>
                  </a:cubicBezTo>
                  <a:cubicBezTo>
                    <a:pt x="603" y="1894"/>
                    <a:pt x="706" y="1836"/>
                    <a:pt x="764" y="1733"/>
                  </a:cubicBezTo>
                  <a:cubicBezTo>
                    <a:pt x="823" y="1630"/>
                    <a:pt x="867" y="1527"/>
                    <a:pt x="897" y="1425"/>
                  </a:cubicBezTo>
                  <a:cubicBezTo>
                    <a:pt x="926" y="1292"/>
                    <a:pt x="926" y="1160"/>
                    <a:pt x="911" y="1028"/>
                  </a:cubicBezTo>
                  <a:lnTo>
                    <a:pt x="882" y="441"/>
                  </a:lnTo>
                  <a:cubicBezTo>
                    <a:pt x="882" y="323"/>
                    <a:pt x="838" y="206"/>
                    <a:pt x="750" y="133"/>
                  </a:cubicBezTo>
                  <a:cubicBezTo>
                    <a:pt x="676" y="45"/>
                    <a:pt x="559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3"/>
            <p:cNvSpPr/>
            <p:nvPr/>
          </p:nvSpPr>
          <p:spPr>
            <a:xfrm>
              <a:off x="5866685" y="2720072"/>
              <a:ext cx="32121" cy="63007"/>
            </a:xfrm>
            <a:custGeom>
              <a:avLst/>
              <a:gdLst/>
              <a:ahLst/>
              <a:cxnLst/>
              <a:rect l="l" t="t" r="r" b="b"/>
              <a:pathLst>
                <a:path w="1014" h="1989" extrusionOk="0">
                  <a:moveTo>
                    <a:pt x="573" y="0"/>
                  </a:moveTo>
                  <a:cubicBezTo>
                    <a:pt x="456" y="0"/>
                    <a:pt x="338" y="44"/>
                    <a:pt x="265" y="132"/>
                  </a:cubicBezTo>
                  <a:lnTo>
                    <a:pt x="191" y="220"/>
                  </a:lnTo>
                  <a:cubicBezTo>
                    <a:pt x="147" y="279"/>
                    <a:pt x="133" y="367"/>
                    <a:pt x="133" y="440"/>
                  </a:cubicBezTo>
                  <a:lnTo>
                    <a:pt x="44" y="1028"/>
                  </a:lnTo>
                  <a:cubicBezTo>
                    <a:pt x="30" y="1130"/>
                    <a:pt x="30" y="1233"/>
                    <a:pt x="15" y="1321"/>
                  </a:cubicBezTo>
                  <a:lnTo>
                    <a:pt x="15" y="1468"/>
                  </a:lnTo>
                  <a:cubicBezTo>
                    <a:pt x="0" y="1542"/>
                    <a:pt x="15" y="1630"/>
                    <a:pt x="30" y="1703"/>
                  </a:cubicBezTo>
                  <a:cubicBezTo>
                    <a:pt x="89" y="1850"/>
                    <a:pt x="206" y="1967"/>
                    <a:pt x="367" y="1982"/>
                  </a:cubicBezTo>
                  <a:cubicBezTo>
                    <a:pt x="391" y="1986"/>
                    <a:pt x="415" y="1988"/>
                    <a:pt x="439" y="1988"/>
                  </a:cubicBezTo>
                  <a:cubicBezTo>
                    <a:pt x="575" y="1988"/>
                    <a:pt x="701" y="1918"/>
                    <a:pt x="764" y="1806"/>
                  </a:cubicBezTo>
                  <a:cubicBezTo>
                    <a:pt x="808" y="1732"/>
                    <a:pt x="837" y="1659"/>
                    <a:pt x="852" y="1571"/>
                  </a:cubicBezTo>
                  <a:cubicBezTo>
                    <a:pt x="852" y="1527"/>
                    <a:pt x="867" y="1483"/>
                    <a:pt x="881" y="1439"/>
                  </a:cubicBezTo>
                  <a:cubicBezTo>
                    <a:pt x="896" y="1307"/>
                    <a:pt x="925" y="1174"/>
                    <a:pt x="940" y="1042"/>
                  </a:cubicBezTo>
                  <a:cubicBezTo>
                    <a:pt x="969" y="837"/>
                    <a:pt x="984" y="646"/>
                    <a:pt x="1013" y="440"/>
                  </a:cubicBezTo>
                  <a:cubicBezTo>
                    <a:pt x="1013" y="323"/>
                    <a:pt x="969" y="206"/>
                    <a:pt x="881" y="132"/>
                  </a:cubicBezTo>
                  <a:cubicBezTo>
                    <a:pt x="808" y="44"/>
                    <a:pt x="690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3"/>
            <p:cNvSpPr/>
            <p:nvPr/>
          </p:nvSpPr>
          <p:spPr>
            <a:xfrm>
              <a:off x="5856453" y="2550756"/>
              <a:ext cx="31646" cy="59712"/>
            </a:xfrm>
            <a:custGeom>
              <a:avLst/>
              <a:gdLst/>
              <a:ahLst/>
              <a:cxnLst/>
              <a:rect l="l" t="t" r="r" b="b"/>
              <a:pathLst>
                <a:path w="999" h="1885" extrusionOk="0">
                  <a:moveTo>
                    <a:pt x="429" y="1"/>
                  </a:moveTo>
                  <a:cubicBezTo>
                    <a:pt x="390" y="1"/>
                    <a:pt x="350" y="5"/>
                    <a:pt x="309" y="16"/>
                  </a:cubicBezTo>
                  <a:cubicBezTo>
                    <a:pt x="206" y="31"/>
                    <a:pt x="118" y="104"/>
                    <a:pt x="59" y="192"/>
                  </a:cubicBezTo>
                  <a:lnTo>
                    <a:pt x="15" y="295"/>
                  </a:lnTo>
                  <a:cubicBezTo>
                    <a:pt x="0" y="368"/>
                    <a:pt x="0" y="442"/>
                    <a:pt x="15" y="515"/>
                  </a:cubicBezTo>
                  <a:cubicBezTo>
                    <a:pt x="89" y="882"/>
                    <a:pt x="133" y="1234"/>
                    <a:pt x="221" y="1587"/>
                  </a:cubicBezTo>
                  <a:cubicBezTo>
                    <a:pt x="261" y="1760"/>
                    <a:pt x="421" y="1884"/>
                    <a:pt x="593" y="1884"/>
                  </a:cubicBezTo>
                  <a:cubicBezTo>
                    <a:pt x="611" y="1884"/>
                    <a:pt x="629" y="1883"/>
                    <a:pt x="646" y="1880"/>
                  </a:cubicBezTo>
                  <a:cubicBezTo>
                    <a:pt x="852" y="1851"/>
                    <a:pt x="999" y="1689"/>
                    <a:pt x="999" y="1484"/>
                  </a:cubicBezTo>
                  <a:cubicBezTo>
                    <a:pt x="955" y="1088"/>
                    <a:pt x="881" y="691"/>
                    <a:pt x="823" y="295"/>
                  </a:cubicBezTo>
                  <a:cubicBezTo>
                    <a:pt x="793" y="192"/>
                    <a:pt x="720" y="104"/>
                    <a:pt x="632" y="45"/>
                  </a:cubicBezTo>
                  <a:cubicBezTo>
                    <a:pt x="565" y="17"/>
                    <a:pt x="499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3"/>
            <p:cNvSpPr/>
            <p:nvPr/>
          </p:nvSpPr>
          <p:spPr>
            <a:xfrm>
              <a:off x="5873654" y="2641924"/>
              <a:ext cx="28415" cy="41878"/>
            </a:xfrm>
            <a:custGeom>
              <a:avLst/>
              <a:gdLst/>
              <a:ahLst/>
              <a:cxnLst/>
              <a:rect l="l" t="t" r="r" b="b"/>
              <a:pathLst>
                <a:path w="897" h="1322" extrusionOk="0">
                  <a:moveTo>
                    <a:pt x="369" y="1"/>
                  </a:moveTo>
                  <a:cubicBezTo>
                    <a:pt x="302" y="1"/>
                    <a:pt x="240" y="20"/>
                    <a:pt x="191" y="59"/>
                  </a:cubicBezTo>
                  <a:cubicBezTo>
                    <a:pt x="103" y="103"/>
                    <a:pt x="45" y="177"/>
                    <a:pt x="15" y="265"/>
                  </a:cubicBezTo>
                  <a:cubicBezTo>
                    <a:pt x="1" y="353"/>
                    <a:pt x="1" y="456"/>
                    <a:pt x="1" y="544"/>
                  </a:cubicBezTo>
                  <a:cubicBezTo>
                    <a:pt x="1" y="632"/>
                    <a:pt x="15" y="720"/>
                    <a:pt x="45" y="793"/>
                  </a:cubicBezTo>
                  <a:cubicBezTo>
                    <a:pt x="89" y="999"/>
                    <a:pt x="206" y="1175"/>
                    <a:pt x="382" y="1278"/>
                  </a:cubicBezTo>
                  <a:cubicBezTo>
                    <a:pt x="434" y="1307"/>
                    <a:pt x="492" y="1322"/>
                    <a:pt x="553" y="1322"/>
                  </a:cubicBezTo>
                  <a:cubicBezTo>
                    <a:pt x="614" y="1322"/>
                    <a:pt x="676" y="1307"/>
                    <a:pt x="735" y="1278"/>
                  </a:cubicBezTo>
                  <a:cubicBezTo>
                    <a:pt x="779" y="1249"/>
                    <a:pt x="823" y="1204"/>
                    <a:pt x="852" y="1160"/>
                  </a:cubicBezTo>
                  <a:cubicBezTo>
                    <a:pt x="896" y="1087"/>
                    <a:pt x="896" y="1014"/>
                    <a:pt x="896" y="940"/>
                  </a:cubicBezTo>
                  <a:cubicBezTo>
                    <a:pt x="896" y="926"/>
                    <a:pt x="882" y="896"/>
                    <a:pt x="882" y="881"/>
                  </a:cubicBezTo>
                  <a:cubicBezTo>
                    <a:pt x="867" y="837"/>
                    <a:pt x="837" y="779"/>
                    <a:pt x="808" y="735"/>
                  </a:cubicBezTo>
                  <a:lnTo>
                    <a:pt x="764" y="632"/>
                  </a:lnTo>
                  <a:cubicBezTo>
                    <a:pt x="764" y="588"/>
                    <a:pt x="735" y="559"/>
                    <a:pt x="735" y="529"/>
                  </a:cubicBezTo>
                  <a:cubicBezTo>
                    <a:pt x="735" y="485"/>
                    <a:pt x="735" y="456"/>
                    <a:pt x="735" y="412"/>
                  </a:cubicBezTo>
                  <a:cubicBezTo>
                    <a:pt x="735" y="382"/>
                    <a:pt x="735" y="353"/>
                    <a:pt x="735" y="324"/>
                  </a:cubicBezTo>
                  <a:cubicBezTo>
                    <a:pt x="735" y="265"/>
                    <a:pt x="720" y="221"/>
                    <a:pt x="691" y="191"/>
                  </a:cubicBezTo>
                  <a:cubicBezTo>
                    <a:pt x="632" y="103"/>
                    <a:pt x="559" y="45"/>
                    <a:pt x="470" y="15"/>
                  </a:cubicBezTo>
                  <a:cubicBezTo>
                    <a:pt x="436" y="6"/>
                    <a:pt x="402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3"/>
            <p:cNvSpPr/>
            <p:nvPr/>
          </p:nvSpPr>
          <p:spPr>
            <a:xfrm>
              <a:off x="5864372" y="2411723"/>
              <a:ext cx="29302" cy="59110"/>
            </a:xfrm>
            <a:custGeom>
              <a:avLst/>
              <a:gdLst/>
              <a:ahLst/>
              <a:cxnLst/>
              <a:rect l="l" t="t" r="r" b="b"/>
              <a:pathLst>
                <a:path w="925" h="1866" extrusionOk="0">
                  <a:moveTo>
                    <a:pt x="433" y="1"/>
                  </a:moveTo>
                  <a:cubicBezTo>
                    <a:pt x="323" y="1"/>
                    <a:pt x="213" y="45"/>
                    <a:pt x="132" y="133"/>
                  </a:cubicBezTo>
                  <a:cubicBezTo>
                    <a:pt x="44" y="206"/>
                    <a:pt x="0" y="324"/>
                    <a:pt x="15" y="426"/>
                  </a:cubicBezTo>
                  <a:lnTo>
                    <a:pt x="59" y="1072"/>
                  </a:lnTo>
                  <a:cubicBezTo>
                    <a:pt x="73" y="1366"/>
                    <a:pt x="132" y="1865"/>
                    <a:pt x="529" y="1865"/>
                  </a:cubicBezTo>
                  <a:cubicBezTo>
                    <a:pt x="661" y="1865"/>
                    <a:pt x="778" y="1792"/>
                    <a:pt x="852" y="1674"/>
                  </a:cubicBezTo>
                  <a:cubicBezTo>
                    <a:pt x="881" y="1601"/>
                    <a:pt x="910" y="1513"/>
                    <a:pt x="910" y="1425"/>
                  </a:cubicBezTo>
                  <a:cubicBezTo>
                    <a:pt x="925" y="1307"/>
                    <a:pt x="925" y="1190"/>
                    <a:pt x="910" y="1072"/>
                  </a:cubicBezTo>
                  <a:lnTo>
                    <a:pt x="866" y="426"/>
                  </a:lnTo>
                  <a:cubicBezTo>
                    <a:pt x="852" y="309"/>
                    <a:pt x="807" y="206"/>
                    <a:pt x="734" y="133"/>
                  </a:cubicBezTo>
                  <a:cubicBezTo>
                    <a:pt x="653" y="45"/>
                    <a:pt x="543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3"/>
            <p:cNvSpPr/>
            <p:nvPr/>
          </p:nvSpPr>
          <p:spPr>
            <a:xfrm>
              <a:off x="5908087" y="2502828"/>
              <a:ext cx="35352" cy="63450"/>
            </a:xfrm>
            <a:custGeom>
              <a:avLst/>
              <a:gdLst/>
              <a:ahLst/>
              <a:cxnLst/>
              <a:rect l="l" t="t" r="r" b="b"/>
              <a:pathLst>
                <a:path w="1116" h="2003" extrusionOk="0">
                  <a:moveTo>
                    <a:pt x="432" y="1"/>
                  </a:moveTo>
                  <a:cubicBezTo>
                    <a:pt x="251" y="1"/>
                    <a:pt x="72" y="113"/>
                    <a:pt x="15" y="325"/>
                  </a:cubicBezTo>
                  <a:cubicBezTo>
                    <a:pt x="0" y="428"/>
                    <a:pt x="15" y="545"/>
                    <a:pt x="59" y="648"/>
                  </a:cubicBezTo>
                  <a:lnTo>
                    <a:pt x="73" y="677"/>
                  </a:lnTo>
                  <a:cubicBezTo>
                    <a:pt x="132" y="824"/>
                    <a:pt x="176" y="971"/>
                    <a:pt x="206" y="1133"/>
                  </a:cubicBezTo>
                  <a:cubicBezTo>
                    <a:pt x="220" y="1279"/>
                    <a:pt x="220" y="1426"/>
                    <a:pt x="220" y="1573"/>
                  </a:cubicBezTo>
                  <a:cubicBezTo>
                    <a:pt x="220" y="1778"/>
                    <a:pt x="367" y="1955"/>
                    <a:pt x="587" y="1999"/>
                  </a:cubicBezTo>
                  <a:cubicBezTo>
                    <a:pt x="603" y="2001"/>
                    <a:pt x="619" y="2002"/>
                    <a:pt x="635" y="2002"/>
                  </a:cubicBezTo>
                  <a:cubicBezTo>
                    <a:pt x="711" y="2002"/>
                    <a:pt x="791" y="1976"/>
                    <a:pt x="852" y="1940"/>
                  </a:cubicBezTo>
                  <a:cubicBezTo>
                    <a:pt x="954" y="1881"/>
                    <a:pt x="1028" y="1793"/>
                    <a:pt x="1057" y="1690"/>
                  </a:cubicBezTo>
                  <a:cubicBezTo>
                    <a:pt x="1116" y="1177"/>
                    <a:pt x="1042" y="663"/>
                    <a:pt x="807" y="222"/>
                  </a:cubicBezTo>
                  <a:cubicBezTo>
                    <a:pt x="723" y="72"/>
                    <a:pt x="577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3"/>
            <p:cNvSpPr/>
            <p:nvPr/>
          </p:nvSpPr>
          <p:spPr>
            <a:xfrm>
              <a:off x="5845936" y="2475870"/>
              <a:ext cx="34719" cy="47104"/>
            </a:xfrm>
            <a:custGeom>
              <a:avLst/>
              <a:gdLst/>
              <a:ahLst/>
              <a:cxnLst/>
              <a:rect l="l" t="t" r="r" b="b"/>
              <a:pathLst>
                <a:path w="1096" h="1487" extrusionOk="0">
                  <a:moveTo>
                    <a:pt x="510" y="1"/>
                  </a:moveTo>
                  <a:cubicBezTo>
                    <a:pt x="259" y="1"/>
                    <a:pt x="0" y="212"/>
                    <a:pt x="98" y="530"/>
                  </a:cubicBezTo>
                  <a:cubicBezTo>
                    <a:pt x="142" y="648"/>
                    <a:pt x="186" y="780"/>
                    <a:pt x="215" y="897"/>
                  </a:cubicBezTo>
                  <a:lnTo>
                    <a:pt x="274" y="1088"/>
                  </a:lnTo>
                  <a:cubicBezTo>
                    <a:pt x="288" y="1176"/>
                    <a:pt x="332" y="1249"/>
                    <a:pt x="391" y="1323"/>
                  </a:cubicBezTo>
                  <a:lnTo>
                    <a:pt x="465" y="1382"/>
                  </a:lnTo>
                  <a:cubicBezTo>
                    <a:pt x="529" y="1446"/>
                    <a:pt x="617" y="1487"/>
                    <a:pt x="712" y="1487"/>
                  </a:cubicBezTo>
                  <a:cubicBezTo>
                    <a:pt x="746" y="1487"/>
                    <a:pt x="782" y="1481"/>
                    <a:pt x="817" y="1470"/>
                  </a:cubicBezTo>
                  <a:cubicBezTo>
                    <a:pt x="934" y="1440"/>
                    <a:pt x="1022" y="1352"/>
                    <a:pt x="1066" y="1220"/>
                  </a:cubicBezTo>
                  <a:cubicBezTo>
                    <a:pt x="1066" y="1205"/>
                    <a:pt x="1081" y="1176"/>
                    <a:pt x="1081" y="1147"/>
                  </a:cubicBezTo>
                  <a:cubicBezTo>
                    <a:pt x="1096" y="1073"/>
                    <a:pt x="1096" y="985"/>
                    <a:pt x="1081" y="912"/>
                  </a:cubicBezTo>
                  <a:lnTo>
                    <a:pt x="1066" y="868"/>
                  </a:lnTo>
                  <a:cubicBezTo>
                    <a:pt x="1037" y="809"/>
                    <a:pt x="1022" y="750"/>
                    <a:pt x="1008" y="677"/>
                  </a:cubicBezTo>
                  <a:cubicBezTo>
                    <a:pt x="964" y="559"/>
                    <a:pt x="920" y="442"/>
                    <a:pt x="890" y="310"/>
                  </a:cubicBezTo>
                  <a:cubicBezTo>
                    <a:pt x="838" y="93"/>
                    <a:pt x="675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3"/>
            <p:cNvSpPr/>
            <p:nvPr/>
          </p:nvSpPr>
          <p:spPr>
            <a:xfrm>
              <a:off x="5845746" y="2276872"/>
              <a:ext cx="29809" cy="72732"/>
            </a:xfrm>
            <a:custGeom>
              <a:avLst/>
              <a:gdLst/>
              <a:ahLst/>
              <a:cxnLst/>
              <a:rect l="l" t="t" r="r" b="b"/>
              <a:pathLst>
                <a:path w="941" h="2296" extrusionOk="0">
                  <a:moveTo>
                    <a:pt x="515" y="0"/>
                  </a:moveTo>
                  <a:cubicBezTo>
                    <a:pt x="280" y="0"/>
                    <a:pt x="104" y="191"/>
                    <a:pt x="89" y="426"/>
                  </a:cubicBezTo>
                  <a:cubicBezTo>
                    <a:pt x="60" y="910"/>
                    <a:pt x="15" y="1410"/>
                    <a:pt x="1" y="1909"/>
                  </a:cubicBezTo>
                  <a:cubicBezTo>
                    <a:pt x="15" y="2100"/>
                    <a:pt x="162" y="2261"/>
                    <a:pt x="353" y="2290"/>
                  </a:cubicBezTo>
                  <a:cubicBezTo>
                    <a:pt x="375" y="2294"/>
                    <a:pt x="397" y="2296"/>
                    <a:pt x="419" y="2296"/>
                  </a:cubicBezTo>
                  <a:cubicBezTo>
                    <a:pt x="484" y="2296"/>
                    <a:pt x="548" y="2279"/>
                    <a:pt x="603" y="2246"/>
                  </a:cubicBezTo>
                  <a:cubicBezTo>
                    <a:pt x="691" y="2202"/>
                    <a:pt x="764" y="2114"/>
                    <a:pt x="794" y="2011"/>
                  </a:cubicBezTo>
                  <a:cubicBezTo>
                    <a:pt x="823" y="1733"/>
                    <a:pt x="867" y="1454"/>
                    <a:pt x="882" y="1175"/>
                  </a:cubicBezTo>
                  <a:cubicBezTo>
                    <a:pt x="911" y="896"/>
                    <a:pt x="926" y="676"/>
                    <a:pt x="940" y="426"/>
                  </a:cubicBezTo>
                  <a:cubicBezTo>
                    <a:pt x="940" y="191"/>
                    <a:pt x="750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3"/>
            <p:cNvSpPr/>
            <p:nvPr/>
          </p:nvSpPr>
          <p:spPr>
            <a:xfrm>
              <a:off x="5797850" y="2236325"/>
              <a:ext cx="31646" cy="60156"/>
            </a:xfrm>
            <a:custGeom>
              <a:avLst/>
              <a:gdLst/>
              <a:ahLst/>
              <a:cxnLst/>
              <a:rect l="l" t="t" r="r" b="b"/>
              <a:pathLst>
                <a:path w="999" h="1899" extrusionOk="0">
                  <a:moveTo>
                    <a:pt x="432" y="0"/>
                  </a:moveTo>
                  <a:cubicBezTo>
                    <a:pt x="416" y="0"/>
                    <a:pt x="399" y="1"/>
                    <a:pt x="382" y="3"/>
                  </a:cubicBezTo>
                  <a:cubicBezTo>
                    <a:pt x="280" y="18"/>
                    <a:pt x="177" y="76"/>
                    <a:pt x="103" y="179"/>
                  </a:cubicBezTo>
                  <a:cubicBezTo>
                    <a:pt x="59" y="208"/>
                    <a:pt x="45" y="267"/>
                    <a:pt x="30" y="326"/>
                  </a:cubicBezTo>
                  <a:cubicBezTo>
                    <a:pt x="1" y="399"/>
                    <a:pt x="1" y="473"/>
                    <a:pt x="30" y="546"/>
                  </a:cubicBezTo>
                  <a:cubicBezTo>
                    <a:pt x="59" y="722"/>
                    <a:pt x="74" y="913"/>
                    <a:pt x="103" y="1104"/>
                  </a:cubicBezTo>
                  <a:lnTo>
                    <a:pt x="147" y="1368"/>
                  </a:lnTo>
                  <a:cubicBezTo>
                    <a:pt x="147" y="1412"/>
                    <a:pt x="162" y="1456"/>
                    <a:pt x="162" y="1500"/>
                  </a:cubicBezTo>
                  <a:cubicBezTo>
                    <a:pt x="192" y="1574"/>
                    <a:pt x="221" y="1647"/>
                    <a:pt x="265" y="1706"/>
                  </a:cubicBezTo>
                  <a:cubicBezTo>
                    <a:pt x="332" y="1827"/>
                    <a:pt x="473" y="1899"/>
                    <a:pt x="609" y="1899"/>
                  </a:cubicBezTo>
                  <a:cubicBezTo>
                    <a:pt x="622" y="1899"/>
                    <a:pt x="634" y="1898"/>
                    <a:pt x="647" y="1897"/>
                  </a:cubicBezTo>
                  <a:cubicBezTo>
                    <a:pt x="793" y="1867"/>
                    <a:pt x="926" y="1765"/>
                    <a:pt x="955" y="1618"/>
                  </a:cubicBezTo>
                  <a:cubicBezTo>
                    <a:pt x="984" y="1544"/>
                    <a:pt x="999" y="1471"/>
                    <a:pt x="999" y="1383"/>
                  </a:cubicBezTo>
                  <a:cubicBezTo>
                    <a:pt x="999" y="1354"/>
                    <a:pt x="999" y="1310"/>
                    <a:pt x="984" y="1266"/>
                  </a:cubicBezTo>
                  <a:lnTo>
                    <a:pt x="955" y="987"/>
                  </a:lnTo>
                  <a:cubicBezTo>
                    <a:pt x="926" y="796"/>
                    <a:pt x="896" y="620"/>
                    <a:pt x="882" y="429"/>
                  </a:cubicBezTo>
                  <a:cubicBezTo>
                    <a:pt x="882" y="355"/>
                    <a:pt x="852" y="282"/>
                    <a:pt x="823" y="223"/>
                  </a:cubicBezTo>
                  <a:lnTo>
                    <a:pt x="749" y="135"/>
                  </a:lnTo>
                  <a:cubicBezTo>
                    <a:pt x="672" y="45"/>
                    <a:pt x="550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3"/>
            <p:cNvSpPr/>
            <p:nvPr/>
          </p:nvSpPr>
          <p:spPr>
            <a:xfrm>
              <a:off x="5733196" y="2145727"/>
              <a:ext cx="34465" cy="62816"/>
            </a:xfrm>
            <a:custGeom>
              <a:avLst/>
              <a:gdLst/>
              <a:ahLst/>
              <a:cxnLst/>
              <a:rect l="l" t="t" r="r" b="b"/>
              <a:pathLst>
                <a:path w="1088" h="1983" extrusionOk="0">
                  <a:moveTo>
                    <a:pt x="459" y="0"/>
                  </a:moveTo>
                  <a:cubicBezTo>
                    <a:pt x="419" y="0"/>
                    <a:pt x="378" y="5"/>
                    <a:pt x="339" y="15"/>
                  </a:cubicBezTo>
                  <a:cubicBezTo>
                    <a:pt x="221" y="44"/>
                    <a:pt x="133" y="118"/>
                    <a:pt x="60" y="220"/>
                  </a:cubicBezTo>
                  <a:lnTo>
                    <a:pt x="16" y="323"/>
                  </a:lnTo>
                  <a:cubicBezTo>
                    <a:pt x="1" y="411"/>
                    <a:pt x="1" y="485"/>
                    <a:pt x="16" y="573"/>
                  </a:cubicBezTo>
                  <a:cubicBezTo>
                    <a:pt x="74" y="940"/>
                    <a:pt x="133" y="1292"/>
                    <a:pt x="192" y="1659"/>
                  </a:cubicBezTo>
                  <a:cubicBezTo>
                    <a:pt x="221" y="1762"/>
                    <a:pt x="295" y="1865"/>
                    <a:pt x="397" y="1923"/>
                  </a:cubicBezTo>
                  <a:cubicBezTo>
                    <a:pt x="466" y="1963"/>
                    <a:pt x="547" y="1982"/>
                    <a:pt x="629" y="1982"/>
                  </a:cubicBezTo>
                  <a:cubicBezTo>
                    <a:pt x="670" y="1982"/>
                    <a:pt x="711" y="1977"/>
                    <a:pt x="750" y="1967"/>
                  </a:cubicBezTo>
                  <a:cubicBezTo>
                    <a:pt x="867" y="1938"/>
                    <a:pt x="955" y="1865"/>
                    <a:pt x="1014" y="1762"/>
                  </a:cubicBezTo>
                  <a:cubicBezTo>
                    <a:pt x="1029" y="1718"/>
                    <a:pt x="1043" y="1688"/>
                    <a:pt x="1058" y="1659"/>
                  </a:cubicBezTo>
                  <a:cubicBezTo>
                    <a:pt x="1087" y="1571"/>
                    <a:pt x="1087" y="1498"/>
                    <a:pt x="1058" y="1410"/>
                  </a:cubicBezTo>
                  <a:lnTo>
                    <a:pt x="897" y="323"/>
                  </a:lnTo>
                  <a:cubicBezTo>
                    <a:pt x="867" y="220"/>
                    <a:pt x="794" y="118"/>
                    <a:pt x="691" y="59"/>
                  </a:cubicBezTo>
                  <a:cubicBezTo>
                    <a:pt x="622" y="20"/>
                    <a:pt x="541" y="0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3"/>
            <p:cNvSpPr/>
            <p:nvPr/>
          </p:nvSpPr>
          <p:spPr>
            <a:xfrm>
              <a:off x="5670886" y="2114082"/>
              <a:ext cx="28858" cy="48150"/>
            </a:xfrm>
            <a:custGeom>
              <a:avLst/>
              <a:gdLst/>
              <a:ahLst/>
              <a:cxnLst/>
              <a:rect l="l" t="t" r="r" b="b"/>
              <a:pathLst>
                <a:path w="911" h="1520" extrusionOk="0">
                  <a:moveTo>
                    <a:pt x="426" y="1"/>
                  </a:moveTo>
                  <a:cubicBezTo>
                    <a:pt x="309" y="1"/>
                    <a:pt x="206" y="45"/>
                    <a:pt x="133" y="118"/>
                  </a:cubicBezTo>
                  <a:cubicBezTo>
                    <a:pt x="45" y="192"/>
                    <a:pt x="1" y="309"/>
                    <a:pt x="1" y="412"/>
                  </a:cubicBezTo>
                  <a:lnTo>
                    <a:pt x="45" y="867"/>
                  </a:lnTo>
                  <a:cubicBezTo>
                    <a:pt x="45" y="940"/>
                    <a:pt x="59" y="999"/>
                    <a:pt x="74" y="1073"/>
                  </a:cubicBezTo>
                  <a:cubicBezTo>
                    <a:pt x="89" y="1131"/>
                    <a:pt x="104" y="1190"/>
                    <a:pt x="133" y="1249"/>
                  </a:cubicBezTo>
                  <a:cubicBezTo>
                    <a:pt x="192" y="1352"/>
                    <a:pt x="265" y="1425"/>
                    <a:pt x="353" y="1484"/>
                  </a:cubicBezTo>
                  <a:cubicBezTo>
                    <a:pt x="396" y="1508"/>
                    <a:pt x="444" y="1520"/>
                    <a:pt x="492" y="1520"/>
                  </a:cubicBezTo>
                  <a:cubicBezTo>
                    <a:pt x="558" y="1520"/>
                    <a:pt x="625" y="1497"/>
                    <a:pt x="676" y="1454"/>
                  </a:cubicBezTo>
                  <a:cubicBezTo>
                    <a:pt x="838" y="1293"/>
                    <a:pt x="911" y="1073"/>
                    <a:pt x="882" y="867"/>
                  </a:cubicBezTo>
                  <a:cubicBezTo>
                    <a:pt x="867" y="720"/>
                    <a:pt x="852" y="559"/>
                    <a:pt x="838" y="412"/>
                  </a:cubicBezTo>
                  <a:cubicBezTo>
                    <a:pt x="838" y="309"/>
                    <a:pt x="794" y="206"/>
                    <a:pt x="720" y="118"/>
                  </a:cubicBezTo>
                  <a:cubicBezTo>
                    <a:pt x="647" y="45"/>
                    <a:pt x="529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3"/>
            <p:cNvSpPr/>
            <p:nvPr/>
          </p:nvSpPr>
          <p:spPr>
            <a:xfrm>
              <a:off x="5602526" y="2157353"/>
              <a:ext cx="31202" cy="60948"/>
            </a:xfrm>
            <a:custGeom>
              <a:avLst/>
              <a:gdLst/>
              <a:ahLst/>
              <a:cxnLst/>
              <a:rect l="l" t="t" r="r" b="b"/>
              <a:pathLst>
                <a:path w="985" h="1924" extrusionOk="0">
                  <a:moveTo>
                    <a:pt x="412" y="0"/>
                  </a:moveTo>
                  <a:cubicBezTo>
                    <a:pt x="192" y="15"/>
                    <a:pt x="15" y="191"/>
                    <a:pt x="15" y="411"/>
                  </a:cubicBezTo>
                  <a:cubicBezTo>
                    <a:pt x="1" y="661"/>
                    <a:pt x="15" y="925"/>
                    <a:pt x="74" y="1175"/>
                  </a:cubicBezTo>
                  <a:cubicBezTo>
                    <a:pt x="103" y="1321"/>
                    <a:pt x="147" y="1454"/>
                    <a:pt x="206" y="1586"/>
                  </a:cubicBezTo>
                  <a:cubicBezTo>
                    <a:pt x="250" y="1659"/>
                    <a:pt x="294" y="1718"/>
                    <a:pt x="353" y="1777"/>
                  </a:cubicBezTo>
                  <a:cubicBezTo>
                    <a:pt x="426" y="1865"/>
                    <a:pt x="529" y="1923"/>
                    <a:pt x="647" y="1923"/>
                  </a:cubicBezTo>
                  <a:cubicBezTo>
                    <a:pt x="764" y="1923"/>
                    <a:pt x="867" y="1865"/>
                    <a:pt x="911" y="1777"/>
                  </a:cubicBezTo>
                  <a:cubicBezTo>
                    <a:pt x="955" y="1718"/>
                    <a:pt x="984" y="1644"/>
                    <a:pt x="984" y="1571"/>
                  </a:cubicBezTo>
                  <a:cubicBezTo>
                    <a:pt x="970" y="1512"/>
                    <a:pt x="970" y="1454"/>
                    <a:pt x="955" y="1395"/>
                  </a:cubicBezTo>
                  <a:cubicBezTo>
                    <a:pt x="940" y="1321"/>
                    <a:pt x="926" y="1263"/>
                    <a:pt x="896" y="1189"/>
                  </a:cubicBezTo>
                  <a:cubicBezTo>
                    <a:pt x="852" y="1072"/>
                    <a:pt x="823" y="954"/>
                    <a:pt x="808" y="837"/>
                  </a:cubicBezTo>
                  <a:cubicBezTo>
                    <a:pt x="793" y="690"/>
                    <a:pt x="793" y="543"/>
                    <a:pt x="808" y="411"/>
                  </a:cubicBezTo>
                  <a:cubicBezTo>
                    <a:pt x="808" y="294"/>
                    <a:pt x="764" y="191"/>
                    <a:pt x="691" y="118"/>
                  </a:cubicBezTo>
                  <a:cubicBezTo>
                    <a:pt x="617" y="44"/>
                    <a:pt x="514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3"/>
            <p:cNvSpPr/>
            <p:nvPr/>
          </p:nvSpPr>
          <p:spPr>
            <a:xfrm>
              <a:off x="5552761" y="2126214"/>
              <a:ext cx="33990" cy="62500"/>
            </a:xfrm>
            <a:custGeom>
              <a:avLst/>
              <a:gdLst/>
              <a:ahLst/>
              <a:cxnLst/>
              <a:rect l="l" t="t" r="r" b="b"/>
              <a:pathLst>
                <a:path w="1073" h="1973" extrusionOk="0">
                  <a:moveTo>
                    <a:pt x="626" y="0"/>
                  </a:moveTo>
                  <a:cubicBezTo>
                    <a:pt x="590" y="0"/>
                    <a:pt x="552" y="5"/>
                    <a:pt x="515" y="14"/>
                  </a:cubicBezTo>
                  <a:cubicBezTo>
                    <a:pt x="412" y="44"/>
                    <a:pt x="309" y="117"/>
                    <a:pt x="250" y="205"/>
                  </a:cubicBezTo>
                  <a:cubicBezTo>
                    <a:pt x="133" y="484"/>
                    <a:pt x="45" y="778"/>
                    <a:pt x="30" y="1086"/>
                  </a:cubicBezTo>
                  <a:cubicBezTo>
                    <a:pt x="1" y="1394"/>
                    <a:pt x="74" y="1791"/>
                    <a:pt x="397" y="1937"/>
                  </a:cubicBezTo>
                  <a:cubicBezTo>
                    <a:pt x="435" y="1961"/>
                    <a:pt x="478" y="1973"/>
                    <a:pt x="522" y="1973"/>
                  </a:cubicBezTo>
                  <a:cubicBezTo>
                    <a:pt x="612" y="1973"/>
                    <a:pt x="705" y="1924"/>
                    <a:pt x="764" y="1835"/>
                  </a:cubicBezTo>
                  <a:cubicBezTo>
                    <a:pt x="794" y="1776"/>
                    <a:pt x="838" y="1703"/>
                    <a:pt x="852" y="1629"/>
                  </a:cubicBezTo>
                  <a:cubicBezTo>
                    <a:pt x="882" y="1541"/>
                    <a:pt x="896" y="1438"/>
                    <a:pt x="896" y="1350"/>
                  </a:cubicBezTo>
                  <a:cubicBezTo>
                    <a:pt x="896" y="1233"/>
                    <a:pt x="896" y="1115"/>
                    <a:pt x="911" y="1013"/>
                  </a:cubicBezTo>
                  <a:cubicBezTo>
                    <a:pt x="940" y="866"/>
                    <a:pt x="970" y="719"/>
                    <a:pt x="1028" y="587"/>
                  </a:cubicBezTo>
                  <a:lnTo>
                    <a:pt x="1028" y="587"/>
                  </a:lnTo>
                  <a:lnTo>
                    <a:pt x="1014" y="616"/>
                  </a:lnTo>
                  <a:cubicBezTo>
                    <a:pt x="1058" y="528"/>
                    <a:pt x="1072" y="411"/>
                    <a:pt x="1043" y="323"/>
                  </a:cubicBezTo>
                  <a:cubicBezTo>
                    <a:pt x="994" y="125"/>
                    <a:pt x="820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3"/>
            <p:cNvSpPr/>
            <p:nvPr/>
          </p:nvSpPr>
          <p:spPr>
            <a:xfrm>
              <a:off x="5500683" y="2154565"/>
              <a:ext cx="27021" cy="79542"/>
            </a:xfrm>
            <a:custGeom>
              <a:avLst/>
              <a:gdLst/>
              <a:ahLst/>
              <a:cxnLst/>
              <a:rect l="l" t="t" r="r" b="b"/>
              <a:pathLst>
                <a:path w="853" h="2511" extrusionOk="0">
                  <a:moveTo>
                    <a:pt x="397" y="0"/>
                  </a:moveTo>
                  <a:cubicBezTo>
                    <a:pt x="199" y="0"/>
                    <a:pt x="1" y="132"/>
                    <a:pt x="1" y="397"/>
                  </a:cubicBezTo>
                  <a:lnTo>
                    <a:pt x="15" y="1365"/>
                  </a:lnTo>
                  <a:cubicBezTo>
                    <a:pt x="15" y="1527"/>
                    <a:pt x="30" y="1703"/>
                    <a:pt x="45" y="1865"/>
                  </a:cubicBezTo>
                  <a:cubicBezTo>
                    <a:pt x="74" y="2055"/>
                    <a:pt x="133" y="2217"/>
                    <a:pt x="235" y="2378"/>
                  </a:cubicBezTo>
                  <a:cubicBezTo>
                    <a:pt x="279" y="2467"/>
                    <a:pt x="364" y="2511"/>
                    <a:pt x="450" y="2511"/>
                  </a:cubicBezTo>
                  <a:cubicBezTo>
                    <a:pt x="536" y="2511"/>
                    <a:pt x="624" y="2467"/>
                    <a:pt x="676" y="2378"/>
                  </a:cubicBezTo>
                  <a:cubicBezTo>
                    <a:pt x="735" y="2232"/>
                    <a:pt x="793" y="2085"/>
                    <a:pt x="823" y="1923"/>
                  </a:cubicBezTo>
                  <a:cubicBezTo>
                    <a:pt x="837" y="1732"/>
                    <a:pt x="852" y="1556"/>
                    <a:pt x="837" y="1365"/>
                  </a:cubicBezTo>
                  <a:cubicBezTo>
                    <a:pt x="823" y="1042"/>
                    <a:pt x="808" y="720"/>
                    <a:pt x="793" y="397"/>
                  </a:cubicBezTo>
                  <a:cubicBezTo>
                    <a:pt x="793" y="132"/>
                    <a:pt x="595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3"/>
            <p:cNvSpPr/>
            <p:nvPr/>
          </p:nvSpPr>
          <p:spPr>
            <a:xfrm>
              <a:off x="5456493" y="2234171"/>
              <a:ext cx="31678" cy="56703"/>
            </a:xfrm>
            <a:custGeom>
              <a:avLst/>
              <a:gdLst/>
              <a:ahLst/>
              <a:cxnLst/>
              <a:rect l="l" t="t" r="r" b="b"/>
              <a:pathLst>
                <a:path w="1000" h="1790" extrusionOk="0">
                  <a:moveTo>
                    <a:pt x="535" y="0"/>
                  </a:moveTo>
                  <a:cubicBezTo>
                    <a:pt x="463" y="0"/>
                    <a:pt x="390" y="18"/>
                    <a:pt x="324" y="56"/>
                  </a:cubicBezTo>
                  <a:cubicBezTo>
                    <a:pt x="221" y="115"/>
                    <a:pt x="162" y="218"/>
                    <a:pt x="118" y="321"/>
                  </a:cubicBezTo>
                  <a:cubicBezTo>
                    <a:pt x="45" y="511"/>
                    <a:pt x="16" y="717"/>
                    <a:pt x="1" y="922"/>
                  </a:cubicBezTo>
                  <a:cubicBezTo>
                    <a:pt x="1" y="1040"/>
                    <a:pt x="1" y="1143"/>
                    <a:pt x="30" y="1260"/>
                  </a:cubicBezTo>
                  <a:cubicBezTo>
                    <a:pt x="45" y="1348"/>
                    <a:pt x="74" y="1422"/>
                    <a:pt x="104" y="1510"/>
                  </a:cubicBezTo>
                  <a:cubicBezTo>
                    <a:pt x="145" y="1676"/>
                    <a:pt x="304" y="1790"/>
                    <a:pt x="483" y="1790"/>
                  </a:cubicBezTo>
                  <a:cubicBezTo>
                    <a:pt x="493" y="1790"/>
                    <a:pt x="504" y="1789"/>
                    <a:pt x="515" y="1789"/>
                  </a:cubicBezTo>
                  <a:cubicBezTo>
                    <a:pt x="706" y="1759"/>
                    <a:pt x="852" y="1612"/>
                    <a:pt x="852" y="1422"/>
                  </a:cubicBezTo>
                  <a:cubicBezTo>
                    <a:pt x="838" y="1260"/>
                    <a:pt x="838" y="1099"/>
                    <a:pt x="867" y="937"/>
                  </a:cubicBezTo>
                  <a:cubicBezTo>
                    <a:pt x="882" y="805"/>
                    <a:pt x="911" y="673"/>
                    <a:pt x="970" y="555"/>
                  </a:cubicBezTo>
                  <a:cubicBezTo>
                    <a:pt x="999" y="438"/>
                    <a:pt x="984" y="321"/>
                    <a:pt x="926" y="218"/>
                  </a:cubicBezTo>
                  <a:cubicBezTo>
                    <a:pt x="836" y="79"/>
                    <a:pt x="687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3"/>
            <p:cNvSpPr/>
            <p:nvPr/>
          </p:nvSpPr>
          <p:spPr>
            <a:xfrm>
              <a:off x="5406728" y="2365062"/>
              <a:ext cx="27940" cy="54454"/>
            </a:xfrm>
            <a:custGeom>
              <a:avLst/>
              <a:gdLst/>
              <a:ahLst/>
              <a:cxnLst/>
              <a:rect l="l" t="t" r="r" b="b"/>
              <a:pathLst>
                <a:path w="882" h="1719" extrusionOk="0">
                  <a:moveTo>
                    <a:pt x="449" y="0"/>
                  </a:moveTo>
                  <a:cubicBezTo>
                    <a:pt x="384" y="0"/>
                    <a:pt x="320" y="17"/>
                    <a:pt x="265" y="50"/>
                  </a:cubicBezTo>
                  <a:cubicBezTo>
                    <a:pt x="162" y="108"/>
                    <a:pt x="104" y="196"/>
                    <a:pt x="74" y="299"/>
                  </a:cubicBezTo>
                  <a:cubicBezTo>
                    <a:pt x="30" y="505"/>
                    <a:pt x="16" y="725"/>
                    <a:pt x="1" y="945"/>
                  </a:cubicBezTo>
                  <a:cubicBezTo>
                    <a:pt x="16" y="1136"/>
                    <a:pt x="45" y="1342"/>
                    <a:pt x="89" y="1547"/>
                  </a:cubicBezTo>
                  <a:cubicBezTo>
                    <a:pt x="129" y="1659"/>
                    <a:pt x="231" y="1719"/>
                    <a:pt x="333" y="1719"/>
                  </a:cubicBezTo>
                  <a:cubicBezTo>
                    <a:pt x="419" y="1719"/>
                    <a:pt x="506" y="1678"/>
                    <a:pt x="559" y="1591"/>
                  </a:cubicBezTo>
                  <a:cubicBezTo>
                    <a:pt x="662" y="1415"/>
                    <a:pt x="735" y="1239"/>
                    <a:pt x="794" y="1048"/>
                  </a:cubicBezTo>
                  <a:cubicBezTo>
                    <a:pt x="838" y="828"/>
                    <a:pt x="867" y="622"/>
                    <a:pt x="882" y="402"/>
                  </a:cubicBezTo>
                  <a:cubicBezTo>
                    <a:pt x="882" y="299"/>
                    <a:pt x="838" y="196"/>
                    <a:pt x="764" y="108"/>
                  </a:cubicBezTo>
                  <a:cubicBezTo>
                    <a:pt x="691" y="50"/>
                    <a:pt x="603" y="6"/>
                    <a:pt x="515" y="6"/>
                  </a:cubicBezTo>
                  <a:cubicBezTo>
                    <a:pt x="493" y="2"/>
                    <a:pt x="471" y="0"/>
                    <a:pt x="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3"/>
            <p:cNvSpPr/>
            <p:nvPr/>
          </p:nvSpPr>
          <p:spPr>
            <a:xfrm>
              <a:off x="5446261" y="2359931"/>
              <a:ext cx="27940" cy="48562"/>
            </a:xfrm>
            <a:custGeom>
              <a:avLst/>
              <a:gdLst/>
              <a:ahLst/>
              <a:cxnLst/>
              <a:rect l="l" t="t" r="r" b="b"/>
              <a:pathLst>
                <a:path w="882" h="1533" extrusionOk="0">
                  <a:moveTo>
                    <a:pt x="502" y="0"/>
                  </a:moveTo>
                  <a:cubicBezTo>
                    <a:pt x="437" y="0"/>
                    <a:pt x="372" y="16"/>
                    <a:pt x="309" y="50"/>
                  </a:cubicBezTo>
                  <a:cubicBezTo>
                    <a:pt x="221" y="109"/>
                    <a:pt x="162" y="182"/>
                    <a:pt x="133" y="285"/>
                  </a:cubicBezTo>
                  <a:cubicBezTo>
                    <a:pt x="89" y="535"/>
                    <a:pt x="45" y="799"/>
                    <a:pt x="16" y="1048"/>
                  </a:cubicBezTo>
                  <a:cubicBezTo>
                    <a:pt x="1" y="1092"/>
                    <a:pt x="1" y="1151"/>
                    <a:pt x="16" y="1195"/>
                  </a:cubicBezTo>
                  <a:cubicBezTo>
                    <a:pt x="16" y="1254"/>
                    <a:pt x="30" y="1298"/>
                    <a:pt x="60" y="1342"/>
                  </a:cubicBezTo>
                  <a:cubicBezTo>
                    <a:pt x="104" y="1430"/>
                    <a:pt x="192" y="1489"/>
                    <a:pt x="280" y="1518"/>
                  </a:cubicBezTo>
                  <a:cubicBezTo>
                    <a:pt x="314" y="1528"/>
                    <a:pt x="348" y="1533"/>
                    <a:pt x="382" y="1533"/>
                  </a:cubicBezTo>
                  <a:cubicBezTo>
                    <a:pt x="449" y="1533"/>
                    <a:pt x="515" y="1513"/>
                    <a:pt x="573" y="1474"/>
                  </a:cubicBezTo>
                  <a:cubicBezTo>
                    <a:pt x="661" y="1430"/>
                    <a:pt x="735" y="1342"/>
                    <a:pt x="750" y="1254"/>
                  </a:cubicBezTo>
                  <a:cubicBezTo>
                    <a:pt x="794" y="990"/>
                    <a:pt x="838" y="740"/>
                    <a:pt x="882" y="476"/>
                  </a:cubicBezTo>
                  <a:cubicBezTo>
                    <a:pt x="882" y="432"/>
                    <a:pt x="882" y="388"/>
                    <a:pt x="882" y="329"/>
                  </a:cubicBezTo>
                  <a:cubicBezTo>
                    <a:pt x="867" y="285"/>
                    <a:pt x="852" y="226"/>
                    <a:pt x="838" y="197"/>
                  </a:cubicBezTo>
                  <a:cubicBezTo>
                    <a:pt x="759" y="69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3"/>
            <p:cNvSpPr/>
            <p:nvPr/>
          </p:nvSpPr>
          <p:spPr>
            <a:xfrm>
              <a:off x="5409547" y="2510304"/>
              <a:ext cx="31171" cy="68360"/>
            </a:xfrm>
            <a:custGeom>
              <a:avLst/>
              <a:gdLst/>
              <a:ahLst/>
              <a:cxnLst/>
              <a:rect l="l" t="t" r="r" b="b"/>
              <a:pathLst>
                <a:path w="984" h="2158" extrusionOk="0">
                  <a:moveTo>
                    <a:pt x="426" y="1"/>
                  </a:moveTo>
                  <a:cubicBezTo>
                    <a:pt x="235" y="1"/>
                    <a:pt x="0" y="177"/>
                    <a:pt x="29" y="412"/>
                  </a:cubicBezTo>
                  <a:cubicBezTo>
                    <a:pt x="88" y="955"/>
                    <a:pt x="118" y="1542"/>
                    <a:pt x="396" y="2042"/>
                  </a:cubicBezTo>
                  <a:cubicBezTo>
                    <a:pt x="442" y="2120"/>
                    <a:pt x="522" y="2157"/>
                    <a:pt x="603" y="2157"/>
                  </a:cubicBezTo>
                  <a:cubicBezTo>
                    <a:pt x="706" y="2157"/>
                    <a:pt x="811" y="2097"/>
                    <a:pt x="852" y="1983"/>
                  </a:cubicBezTo>
                  <a:cubicBezTo>
                    <a:pt x="984" y="1469"/>
                    <a:pt x="896" y="926"/>
                    <a:pt x="837" y="412"/>
                  </a:cubicBezTo>
                  <a:cubicBezTo>
                    <a:pt x="837" y="295"/>
                    <a:pt x="793" y="192"/>
                    <a:pt x="719" y="118"/>
                  </a:cubicBezTo>
                  <a:cubicBezTo>
                    <a:pt x="646" y="45"/>
                    <a:pt x="543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3"/>
            <p:cNvSpPr/>
            <p:nvPr/>
          </p:nvSpPr>
          <p:spPr>
            <a:xfrm>
              <a:off x="5377711" y="2286249"/>
              <a:ext cx="29523" cy="55911"/>
            </a:xfrm>
            <a:custGeom>
              <a:avLst/>
              <a:gdLst/>
              <a:ahLst/>
              <a:cxnLst/>
              <a:rect l="l" t="t" r="r" b="b"/>
              <a:pathLst>
                <a:path w="932" h="1765" extrusionOk="0">
                  <a:moveTo>
                    <a:pt x="463" y="0"/>
                  </a:moveTo>
                  <a:cubicBezTo>
                    <a:pt x="235" y="0"/>
                    <a:pt x="1" y="191"/>
                    <a:pt x="80" y="482"/>
                  </a:cubicBezTo>
                  <a:cubicBezTo>
                    <a:pt x="124" y="600"/>
                    <a:pt x="168" y="732"/>
                    <a:pt x="183" y="864"/>
                  </a:cubicBezTo>
                  <a:cubicBezTo>
                    <a:pt x="212" y="1055"/>
                    <a:pt x="212" y="1246"/>
                    <a:pt x="198" y="1422"/>
                  </a:cubicBezTo>
                  <a:cubicBezTo>
                    <a:pt x="198" y="1510"/>
                    <a:pt x="242" y="1598"/>
                    <a:pt x="300" y="1671"/>
                  </a:cubicBezTo>
                  <a:cubicBezTo>
                    <a:pt x="359" y="1715"/>
                    <a:pt x="418" y="1745"/>
                    <a:pt x="491" y="1760"/>
                  </a:cubicBezTo>
                  <a:cubicBezTo>
                    <a:pt x="510" y="1763"/>
                    <a:pt x="528" y="1764"/>
                    <a:pt x="545" y="1764"/>
                  </a:cubicBezTo>
                  <a:cubicBezTo>
                    <a:pt x="697" y="1764"/>
                    <a:pt x="819" y="1656"/>
                    <a:pt x="858" y="1525"/>
                  </a:cubicBezTo>
                  <a:cubicBezTo>
                    <a:pt x="902" y="1319"/>
                    <a:pt x="932" y="1099"/>
                    <a:pt x="917" y="893"/>
                  </a:cubicBezTo>
                  <a:cubicBezTo>
                    <a:pt x="917" y="688"/>
                    <a:pt x="873" y="482"/>
                    <a:pt x="814" y="277"/>
                  </a:cubicBezTo>
                  <a:cubicBezTo>
                    <a:pt x="762" y="84"/>
                    <a:pt x="613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3"/>
            <p:cNvSpPr/>
            <p:nvPr/>
          </p:nvSpPr>
          <p:spPr>
            <a:xfrm>
              <a:off x="5358388" y="2440455"/>
              <a:ext cx="28383" cy="52680"/>
            </a:xfrm>
            <a:custGeom>
              <a:avLst/>
              <a:gdLst/>
              <a:ahLst/>
              <a:cxnLst/>
              <a:rect l="l" t="t" r="r" b="b"/>
              <a:pathLst>
                <a:path w="896" h="1663" extrusionOk="0">
                  <a:moveTo>
                    <a:pt x="411" y="0"/>
                  </a:moveTo>
                  <a:cubicBezTo>
                    <a:pt x="305" y="0"/>
                    <a:pt x="198" y="41"/>
                    <a:pt x="118" y="121"/>
                  </a:cubicBezTo>
                  <a:cubicBezTo>
                    <a:pt x="44" y="195"/>
                    <a:pt x="0" y="312"/>
                    <a:pt x="0" y="415"/>
                  </a:cubicBezTo>
                  <a:cubicBezTo>
                    <a:pt x="15" y="576"/>
                    <a:pt x="44" y="753"/>
                    <a:pt x="59" y="914"/>
                  </a:cubicBezTo>
                  <a:cubicBezTo>
                    <a:pt x="59" y="987"/>
                    <a:pt x="74" y="1061"/>
                    <a:pt x="88" y="1134"/>
                  </a:cubicBezTo>
                  <a:cubicBezTo>
                    <a:pt x="118" y="1193"/>
                    <a:pt x="132" y="1252"/>
                    <a:pt x="162" y="1310"/>
                  </a:cubicBezTo>
                  <a:cubicBezTo>
                    <a:pt x="206" y="1384"/>
                    <a:pt x="250" y="1443"/>
                    <a:pt x="279" y="1516"/>
                  </a:cubicBezTo>
                  <a:cubicBezTo>
                    <a:pt x="338" y="1619"/>
                    <a:pt x="455" y="1663"/>
                    <a:pt x="573" y="1663"/>
                  </a:cubicBezTo>
                  <a:cubicBezTo>
                    <a:pt x="675" y="1633"/>
                    <a:pt x="778" y="1560"/>
                    <a:pt x="808" y="1457"/>
                  </a:cubicBezTo>
                  <a:cubicBezTo>
                    <a:pt x="822" y="1384"/>
                    <a:pt x="852" y="1310"/>
                    <a:pt x="866" y="1237"/>
                  </a:cubicBezTo>
                  <a:cubicBezTo>
                    <a:pt x="881" y="1164"/>
                    <a:pt x="896" y="1090"/>
                    <a:pt x="896" y="1032"/>
                  </a:cubicBezTo>
                  <a:cubicBezTo>
                    <a:pt x="896" y="987"/>
                    <a:pt x="896" y="943"/>
                    <a:pt x="881" y="899"/>
                  </a:cubicBezTo>
                  <a:cubicBezTo>
                    <a:pt x="866" y="738"/>
                    <a:pt x="837" y="576"/>
                    <a:pt x="822" y="415"/>
                  </a:cubicBezTo>
                  <a:cubicBezTo>
                    <a:pt x="822" y="356"/>
                    <a:pt x="808" y="297"/>
                    <a:pt x="793" y="253"/>
                  </a:cubicBezTo>
                  <a:cubicBezTo>
                    <a:pt x="764" y="209"/>
                    <a:pt x="734" y="165"/>
                    <a:pt x="705" y="121"/>
                  </a:cubicBezTo>
                  <a:cubicBezTo>
                    <a:pt x="624" y="41"/>
                    <a:pt x="518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3"/>
            <p:cNvSpPr/>
            <p:nvPr/>
          </p:nvSpPr>
          <p:spPr>
            <a:xfrm>
              <a:off x="5437993" y="2668058"/>
              <a:ext cx="37158" cy="82773"/>
            </a:xfrm>
            <a:custGeom>
              <a:avLst/>
              <a:gdLst/>
              <a:ahLst/>
              <a:cxnLst/>
              <a:rect l="l" t="t" r="r" b="b"/>
              <a:pathLst>
                <a:path w="1173" h="2613" extrusionOk="0">
                  <a:moveTo>
                    <a:pt x="464" y="0"/>
                  </a:moveTo>
                  <a:cubicBezTo>
                    <a:pt x="233" y="0"/>
                    <a:pt x="0" y="191"/>
                    <a:pt x="71" y="482"/>
                  </a:cubicBezTo>
                  <a:cubicBezTo>
                    <a:pt x="262" y="1099"/>
                    <a:pt x="335" y="1730"/>
                    <a:pt x="467" y="2347"/>
                  </a:cubicBezTo>
                  <a:cubicBezTo>
                    <a:pt x="522" y="2512"/>
                    <a:pt x="668" y="2612"/>
                    <a:pt x="831" y="2612"/>
                  </a:cubicBezTo>
                  <a:cubicBezTo>
                    <a:pt x="842" y="2612"/>
                    <a:pt x="853" y="2612"/>
                    <a:pt x="864" y="2611"/>
                  </a:cubicBezTo>
                  <a:cubicBezTo>
                    <a:pt x="1040" y="2582"/>
                    <a:pt x="1172" y="2435"/>
                    <a:pt x="1172" y="2259"/>
                  </a:cubicBezTo>
                  <a:cubicBezTo>
                    <a:pt x="1172" y="1583"/>
                    <a:pt x="1055" y="908"/>
                    <a:pt x="834" y="277"/>
                  </a:cubicBezTo>
                  <a:cubicBezTo>
                    <a:pt x="770" y="84"/>
                    <a:pt x="617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3"/>
            <p:cNvSpPr/>
            <p:nvPr/>
          </p:nvSpPr>
          <p:spPr>
            <a:xfrm>
              <a:off x="5474644" y="2786848"/>
              <a:ext cx="41402" cy="74347"/>
            </a:xfrm>
            <a:custGeom>
              <a:avLst/>
              <a:gdLst/>
              <a:ahLst/>
              <a:cxnLst/>
              <a:rect l="l" t="t" r="r" b="b"/>
              <a:pathLst>
                <a:path w="1307" h="2347" extrusionOk="0">
                  <a:moveTo>
                    <a:pt x="483" y="1"/>
                  </a:moveTo>
                  <a:cubicBezTo>
                    <a:pt x="236" y="1"/>
                    <a:pt x="0" y="188"/>
                    <a:pt x="0" y="476"/>
                  </a:cubicBezTo>
                  <a:cubicBezTo>
                    <a:pt x="30" y="784"/>
                    <a:pt x="74" y="1078"/>
                    <a:pt x="147" y="1371"/>
                  </a:cubicBezTo>
                  <a:cubicBezTo>
                    <a:pt x="235" y="1650"/>
                    <a:pt x="367" y="1915"/>
                    <a:pt x="558" y="2149"/>
                  </a:cubicBezTo>
                  <a:cubicBezTo>
                    <a:pt x="602" y="2238"/>
                    <a:pt x="690" y="2311"/>
                    <a:pt x="778" y="2340"/>
                  </a:cubicBezTo>
                  <a:cubicBezTo>
                    <a:pt x="802" y="2344"/>
                    <a:pt x="826" y="2346"/>
                    <a:pt x="849" y="2346"/>
                  </a:cubicBezTo>
                  <a:cubicBezTo>
                    <a:pt x="914" y="2346"/>
                    <a:pt x="978" y="2332"/>
                    <a:pt x="1043" y="2311"/>
                  </a:cubicBezTo>
                  <a:cubicBezTo>
                    <a:pt x="1219" y="2238"/>
                    <a:pt x="1307" y="2047"/>
                    <a:pt x="1263" y="1856"/>
                  </a:cubicBezTo>
                  <a:cubicBezTo>
                    <a:pt x="1204" y="1650"/>
                    <a:pt x="1146" y="1445"/>
                    <a:pt x="1101" y="1239"/>
                  </a:cubicBezTo>
                  <a:cubicBezTo>
                    <a:pt x="1057" y="1034"/>
                    <a:pt x="1013" y="858"/>
                    <a:pt x="984" y="652"/>
                  </a:cubicBezTo>
                  <a:cubicBezTo>
                    <a:pt x="984" y="593"/>
                    <a:pt x="969" y="535"/>
                    <a:pt x="955" y="476"/>
                  </a:cubicBezTo>
                  <a:cubicBezTo>
                    <a:pt x="955" y="344"/>
                    <a:pt x="911" y="226"/>
                    <a:pt x="823" y="138"/>
                  </a:cubicBezTo>
                  <a:cubicBezTo>
                    <a:pt x="723" y="43"/>
                    <a:pt x="602" y="1"/>
                    <a:pt x="4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3"/>
            <p:cNvSpPr/>
            <p:nvPr/>
          </p:nvSpPr>
          <p:spPr>
            <a:xfrm>
              <a:off x="5390477" y="2706102"/>
              <a:ext cx="41402" cy="85149"/>
            </a:xfrm>
            <a:custGeom>
              <a:avLst/>
              <a:gdLst/>
              <a:ahLst/>
              <a:cxnLst/>
              <a:rect l="l" t="t" r="r" b="b"/>
              <a:pathLst>
                <a:path w="1307" h="2688" extrusionOk="0">
                  <a:moveTo>
                    <a:pt x="437" y="0"/>
                  </a:moveTo>
                  <a:cubicBezTo>
                    <a:pt x="399" y="0"/>
                    <a:pt x="361" y="5"/>
                    <a:pt x="323" y="15"/>
                  </a:cubicBezTo>
                  <a:cubicBezTo>
                    <a:pt x="118" y="74"/>
                    <a:pt x="0" y="294"/>
                    <a:pt x="44" y="500"/>
                  </a:cubicBezTo>
                  <a:lnTo>
                    <a:pt x="279" y="1454"/>
                  </a:lnTo>
                  <a:cubicBezTo>
                    <a:pt x="352" y="1777"/>
                    <a:pt x="411" y="2100"/>
                    <a:pt x="514" y="2408"/>
                  </a:cubicBezTo>
                  <a:cubicBezTo>
                    <a:pt x="562" y="2578"/>
                    <a:pt x="711" y="2688"/>
                    <a:pt x="877" y="2688"/>
                  </a:cubicBezTo>
                  <a:cubicBezTo>
                    <a:pt x="912" y="2688"/>
                    <a:pt x="948" y="2683"/>
                    <a:pt x="984" y="2673"/>
                  </a:cubicBezTo>
                  <a:cubicBezTo>
                    <a:pt x="1189" y="2614"/>
                    <a:pt x="1307" y="2408"/>
                    <a:pt x="1263" y="2203"/>
                  </a:cubicBezTo>
                  <a:cubicBezTo>
                    <a:pt x="1204" y="1880"/>
                    <a:pt x="1116" y="1557"/>
                    <a:pt x="1042" y="1248"/>
                  </a:cubicBezTo>
                  <a:cubicBezTo>
                    <a:pt x="969" y="925"/>
                    <a:pt x="896" y="603"/>
                    <a:pt x="822" y="294"/>
                  </a:cubicBezTo>
                  <a:cubicBezTo>
                    <a:pt x="774" y="112"/>
                    <a:pt x="615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3"/>
            <p:cNvSpPr/>
            <p:nvPr/>
          </p:nvSpPr>
          <p:spPr>
            <a:xfrm>
              <a:off x="5364882" y="2566848"/>
              <a:ext cx="35384" cy="47453"/>
            </a:xfrm>
            <a:custGeom>
              <a:avLst/>
              <a:gdLst/>
              <a:ahLst/>
              <a:cxnLst/>
              <a:rect l="l" t="t" r="r" b="b"/>
              <a:pathLst>
                <a:path w="1117" h="1498" extrusionOk="0">
                  <a:moveTo>
                    <a:pt x="404" y="1"/>
                  </a:moveTo>
                  <a:cubicBezTo>
                    <a:pt x="270" y="1"/>
                    <a:pt x="143" y="66"/>
                    <a:pt x="74" y="183"/>
                  </a:cubicBezTo>
                  <a:cubicBezTo>
                    <a:pt x="15" y="271"/>
                    <a:pt x="1" y="389"/>
                    <a:pt x="30" y="477"/>
                  </a:cubicBezTo>
                  <a:cubicBezTo>
                    <a:pt x="133" y="726"/>
                    <a:pt x="236" y="976"/>
                    <a:pt x="353" y="1211"/>
                  </a:cubicBezTo>
                  <a:cubicBezTo>
                    <a:pt x="353" y="1270"/>
                    <a:pt x="382" y="1314"/>
                    <a:pt x="412" y="1343"/>
                  </a:cubicBezTo>
                  <a:cubicBezTo>
                    <a:pt x="441" y="1387"/>
                    <a:pt x="485" y="1416"/>
                    <a:pt x="529" y="1446"/>
                  </a:cubicBezTo>
                  <a:cubicBezTo>
                    <a:pt x="588" y="1485"/>
                    <a:pt x="653" y="1498"/>
                    <a:pt x="721" y="1498"/>
                  </a:cubicBezTo>
                  <a:cubicBezTo>
                    <a:pt x="754" y="1498"/>
                    <a:pt x="789" y="1495"/>
                    <a:pt x="823" y="1490"/>
                  </a:cubicBezTo>
                  <a:cubicBezTo>
                    <a:pt x="911" y="1460"/>
                    <a:pt x="999" y="1402"/>
                    <a:pt x="1043" y="1314"/>
                  </a:cubicBezTo>
                  <a:cubicBezTo>
                    <a:pt x="1102" y="1226"/>
                    <a:pt x="1116" y="1108"/>
                    <a:pt x="1087" y="1020"/>
                  </a:cubicBezTo>
                  <a:cubicBezTo>
                    <a:pt x="984" y="770"/>
                    <a:pt x="882" y="521"/>
                    <a:pt x="779" y="286"/>
                  </a:cubicBezTo>
                  <a:cubicBezTo>
                    <a:pt x="764" y="227"/>
                    <a:pt x="735" y="183"/>
                    <a:pt x="705" y="154"/>
                  </a:cubicBezTo>
                  <a:cubicBezTo>
                    <a:pt x="676" y="110"/>
                    <a:pt x="647" y="66"/>
                    <a:pt x="603" y="51"/>
                  </a:cubicBezTo>
                  <a:cubicBezTo>
                    <a:pt x="539" y="17"/>
                    <a:pt x="470" y="1"/>
                    <a:pt x="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3"/>
            <p:cNvSpPr/>
            <p:nvPr/>
          </p:nvSpPr>
          <p:spPr>
            <a:xfrm>
              <a:off x="5549530" y="2827554"/>
              <a:ext cx="39534" cy="57621"/>
            </a:xfrm>
            <a:custGeom>
              <a:avLst/>
              <a:gdLst/>
              <a:ahLst/>
              <a:cxnLst/>
              <a:rect l="l" t="t" r="r" b="b"/>
              <a:pathLst>
                <a:path w="1248" h="1819" extrusionOk="0">
                  <a:moveTo>
                    <a:pt x="461" y="1"/>
                  </a:moveTo>
                  <a:cubicBezTo>
                    <a:pt x="306" y="1"/>
                    <a:pt x="153" y="80"/>
                    <a:pt x="73" y="219"/>
                  </a:cubicBezTo>
                  <a:cubicBezTo>
                    <a:pt x="15" y="321"/>
                    <a:pt x="0" y="439"/>
                    <a:pt x="29" y="556"/>
                  </a:cubicBezTo>
                  <a:cubicBezTo>
                    <a:pt x="147" y="864"/>
                    <a:pt x="250" y="1187"/>
                    <a:pt x="367" y="1496"/>
                  </a:cubicBezTo>
                  <a:cubicBezTo>
                    <a:pt x="396" y="1613"/>
                    <a:pt x="455" y="1701"/>
                    <a:pt x="558" y="1760"/>
                  </a:cubicBezTo>
                  <a:cubicBezTo>
                    <a:pt x="617" y="1799"/>
                    <a:pt x="695" y="1819"/>
                    <a:pt x="771" y="1819"/>
                  </a:cubicBezTo>
                  <a:cubicBezTo>
                    <a:pt x="809" y="1819"/>
                    <a:pt x="847" y="1814"/>
                    <a:pt x="881" y="1804"/>
                  </a:cubicBezTo>
                  <a:cubicBezTo>
                    <a:pt x="1116" y="1745"/>
                    <a:pt x="1248" y="1510"/>
                    <a:pt x="1189" y="1276"/>
                  </a:cubicBezTo>
                  <a:lnTo>
                    <a:pt x="881" y="321"/>
                  </a:lnTo>
                  <a:cubicBezTo>
                    <a:pt x="837" y="219"/>
                    <a:pt x="763" y="116"/>
                    <a:pt x="675" y="57"/>
                  </a:cubicBezTo>
                  <a:cubicBezTo>
                    <a:pt x="609" y="19"/>
                    <a:pt x="535" y="1"/>
                    <a:pt x="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3"/>
            <p:cNvSpPr/>
            <p:nvPr/>
          </p:nvSpPr>
          <p:spPr>
            <a:xfrm>
              <a:off x="5665311" y="2890275"/>
              <a:ext cx="30727" cy="55372"/>
            </a:xfrm>
            <a:custGeom>
              <a:avLst/>
              <a:gdLst/>
              <a:ahLst/>
              <a:cxnLst/>
              <a:rect l="l" t="t" r="r" b="b"/>
              <a:pathLst>
                <a:path w="970" h="1748" extrusionOk="0">
                  <a:moveTo>
                    <a:pt x="456" y="0"/>
                  </a:moveTo>
                  <a:cubicBezTo>
                    <a:pt x="338" y="0"/>
                    <a:pt x="221" y="59"/>
                    <a:pt x="133" y="132"/>
                  </a:cubicBezTo>
                  <a:cubicBezTo>
                    <a:pt x="45" y="220"/>
                    <a:pt x="1" y="338"/>
                    <a:pt x="1" y="455"/>
                  </a:cubicBezTo>
                  <a:lnTo>
                    <a:pt x="74" y="1307"/>
                  </a:lnTo>
                  <a:cubicBezTo>
                    <a:pt x="74" y="1424"/>
                    <a:pt x="118" y="1527"/>
                    <a:pt x="191" y="1615"/>
                  </a:cubicBezTo>
                  <a:cubicBezTo>
                    <a:pt x="280" y="1703"/>
                    <a:pt x="397" y="1747"/>
                    <a:pt x="514" y="1747"/>
                  </a:cubicBezTo>
                  <a:cubicBezTo>
                    <a:pt x="632" y="1747"/>
                    <a:pt x="749" y="1703"/>
                    <a:pt x="837" y="1615"/>
                  </a:cubicBezTo>
                  <a:cubicBezTo>
                    <a:pt x="925" y="1527"/>
                    <a:pt x="970" y="1424"/>
                    <a:pt x="970" y="1307"/>
                  </a:cubicBezTo>
                  <a:cubicBezTo>
                    <a:pt x="940" y="1013"/>
                    <a:pt x="925" y="734"/>
                    <a:pt x="911" y="455"/>
                  </a:cubicBezTo>
                  <a:cubicBezTo>
                    <a:pt x="896" y="338"/>
                    <a:pt x="852" y="220"/>
                    <a:pt x="779" y="132"/>
                  </a:cubicBezTo>
                  <a:cubicBezTo>
                    <a:pt x="691" y="59"/>
                    <a:pt x="573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3"/>
            <p:cNvSpPr/>
            <p:nvPr/>
          </p:nvSpPr>
          <p:spPr>
            <a:xfrm>
              <a:off x="5753660" y="2905195"/>
              <a:ext cx="36334" cy="79859"/>
            </a:xfrm>
            <a:custGeom>
              <a:avLst/>
              <a:gdLst/>
              <a:ahLst/>
              <a:cxnLst/>
              <a:rect l="l" t="t" r="r" b="b"/>
              <a:pathLst>
                <a:path w="1147" h="2521" extrusionOk="0">
                  <a:moveTo>
                    <a:pt x="525" y="1"/>
                  </a:moveTo>
                  <a:cubicBezTo>
                    <a:pt x="346" y="1"/>
                    <a:pt x="168" y="102"/>
                    <a:pt x="104" y="337"/>
                  </a:cubicBezTo>
                  <a:cubicBezTo>
                    <a:pt x="16" y="733"/>
                    <a:pt x="1" y="1144"/>
                    <a:pt x="89" y="1540"/>
                  </a:cubicBezTo>
                  <a:cubicBezTo>
                    <a:pt x="162" y="1952"/>
                    <a:pt x="353" y="2407"/>
                    <a:pt x="808" y="2509"/>
                  </a:cubicBezTo>
                  <a:cubicBezTo>
                    <a:pt x="832" y="2517"/>
                    <a:pt x="856" y="2521"/>
                    <a:pt x="879" y="2521"/>
                  </a:cubicBezTo>
                  <a:cubicBezTo>
                    <a:pt x="989" y="2521"/>
                    <a:pt x="1095" y="2442"/>
                    <a:pt x="1131" y="2333"/>
                  </a:cubicBezTo>
                  <a:cubicBezTo>
                    <a:pt x="1146" y="2245"/>
                    <a:pt x="1146" y="2172"/>
                    <a:pt x="1146" y="2084"/>
                  </a:cubicBezTo>
                  <a:cubicBezTo>
                    <a:pt x="1146" y="1981"/>
                    <a:pt x="1131" y="1878"/>
                    <a:pt x="1102" y="1775"/>
                  </a:cubicBezTo>
                  <a:cubicBezTo>
                    <a:pt x="1058" y="1614"/>
                    <a:pt x="999" y="1482"/>
                    <a:pt x="970" y="1335"/>
                  </a:cubicBezTo>
                  <a:cubicBezTo>
                    <a:pt x="970" y="1291"/>
                    <a:pt x="955" y="1247"/>
                    <a:pt x="955" y="1218"/>
                  </a:cubicBezTo>
                  <a:cubicBezTo>
                    <a:pt x="941" y="1203"/>
                    <a:pt x="941" y="1188"/>
                    <a:pt x="955" y="1188"/>
                  </a:cubicBezTo>
                  <a:cubicBezTo>
                    <a:pt x="941" y="1100"/>
                    <a:pt x="941" y="1027"/>
                    <a:pt x="941" y="953"/>
                  </a:cubicBezTo>
                  <a:cubicBezTo>
                    <a:pt x="941" y="880"/>
                    <a:pt x="941" y="806"/>
                    <a:pt x="955" y="718"/>
                  </a:cubicBezTo>
                  <a:lnTo>
                    <a:pt x="955" y="689"/>
                  </a:lnTo>
                  <a:cubicBezTo>
                    <a:pt x="955" y="645"/>
                    <a:pt x="970" y="616"/>
                    <a:pt x="970" y="572"/>
                  </a:cubicBezTo>
                  <a:cubicBezTo>
                    <a:pt x="1067" y="228"/>
                    <a:pt x="794" y="1"/>
                    <a:pt x="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3"/>
            <p:cNvSpPr/>
            <p:nvPr/>
          </p:nvSpPr>
          <p:spPr>
            <a:xfrm>
              <a:off x="5845303" y="2919672"/>
              <a:ext cx="33958" cy="66649"/>
            </a:xfrm>
            <a:custGeom>
              <a:avLst/>
              <a:gdLst/>
              <a:ahLst/>
              <a:cxnLst/>
              <a:rect l="l" t="t" r="r" b="b"/>
              <a:pathLst>
                <a:path w="1072" h="2104" extrusionOk="0">
                  <a:moveTo>
                    <a:pt x="497" y="0"/>
                  </a:moveTo>
                  <a:cubicBezTo>
                    <a:pt x="314" y="0"/>
                    <a:pt x="131" y="114"/>
                    <a:pt x="74" y="320"/>
                  </a:cubicBezTo>
                  <a:cubicBezTo>
                    <a:pt x="15" y="614"/>
                    <a:pt x="0" y="922"/>
                    <a:pt x="44" y="1216"/>
                  </a:cubicBezTo>
                  <a:cubicBezTo>
                    <a:pt x="74" y="1509"/>
                    <a:pt x="206" y="1788"/>
                    <a:pt x="411" y="1994"/>
                  </a:cubicBezTo>
                  <a:cubicBezTo>
                    <a:pt x="482" y="2065"/>
                    <a:pt x="580" y="2104"/>
                    <a:pt x="679" y="2104"/>
                  </a:cubicBezTo>
                  <a:cubicBezTo>
                    <a:pt x="744" y="2104"/>
                    <a:pt x="808" y="2087"/>
                    <a:pt x="866" y="2052"/>
                  </a:cubicBezTo>
                  <a:cubicBezTo>
                    <a:pt x="1013" y="1964"/>
                    <a:pt x="1072" y="1803"/>
                    <a:pt x="1042" y="1627"/>
                  </a:cubicBezTo>
                  <a:cubicBezTo>
                    <a:pt x="1042" y="1612"/>
                    <a:pt x="1028" y="1568"/>
                    <a:pt x="1028" y="1539"/>
                  </a:cubicBezTo>
                  <a:lnTo>
                    <a:pt x="1028" y="1539"/>
                  </a:lnTo>
                  <a:cubicBezTo>
                    <a:pt x="1028" y="1546"/>
                    <a:pt x="1028" y="1554"/>
                    <a:pt x="1028" y="1560"/>
                  </a:cubicBezTo>
                  <a:lnTo>
                    <a:pt x="1028" y="1560"/>
                  </a:lnTo>
                  <a:cubicBezTo>
                    <a:pt x="996" y="1376"/>
                    <a:pt x="948" y="1200"/>
                    <a:pt x="910" y="1025"/>
                  </a:cubicBezTo>
                  <a:cubicBezTo>
                    <a:pt x="896" y="878"/>
                    <a:pt x="896" y="746"/>
                    <a:pt x="910" y="599"/>
                  </a:cubicBezTo>
                  <a:lnTo>
                    <a:pt x="910" y="555"/>
                  </a:lnTo>
                  <a:cubicBezTo>
                    <a:pt x="940" y="438"/>
                    <a:pt x="925" y="320"/>
                    <a:pt x="866" y="217"/>
                  </a:cubicBezTo>
                  <a:cubicBezTo>
                    <a:pt x="783" y="69"/>
                    <a:pt x="640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3"/>
            <p:cNvSpPr/>
            <p:nvPr/>
          </p:nvSpPr>
          <p:spPr>
            <a:xfrm>
              <a:off x="5907137" y="2832844"/>
              <a:ext cx="35194" cy="78085"/>
            </a:xfrm>
            <a:custGeom>
              <a:avLst/>
              <a:gdLst/>
              <a:ahLst/>
              <a:cxnLst/>
              <a:rect l="l" t="t" r="r" b="b"/>
              <a:pathLst>
                <a:path w="1111" h="2465" extrusionOk="0">
                  <a:moveTo>
                    <a:pt x="574" y="1"/>
                  </a:moveTo>
                  <a:cubicBezTo>
                    <a:pt x="396" y="1"/>
                    <a:pt x="221" y="101"/>
                    <a:pt x="162" y="330"/>
                  </a:cubicBezTo>
                  <a:cubicBezTo>
                    <a:pt x="89" y="624"/>
                    <a:pt x="45" y="932"/>
                    <a:pt x="30" y="1255"/>
                  </a:cubicBezTo>
                  <a:cubicBezTo>
                    <a:pt x="1" y="1564"/>
                    <a:pt x="30" y="1872"/>
                    <a:pt x="118" y="2166"/>
                  </a:cubicBezTo>
                  <a:cubicBezTo>
                    <a:pt x="177" y="2370"/>
                    <a:pt x="343" y="2465"/>
                    <a:pt x="509" y="2465"/>
                  </a:cubicBezTo>
                  <a:cubicBezTo>
                    <a:pt x="713" y="2465"/>
                    <a:pt x="917" y="2322"/>
                    <a:pt x="926" y="2063"/>
                  </a:cubicBezTo>
                  <a:cubicBezTo>
                    <a:pt x="926" y="1799"/>
                    <a:pt x="911" y="1534"/>
                    <a:pt x="926" y="1270"/>
                  </a:cubicBezTo>
                  <a:cubicBezTo>
                    <a:pt x="926" y="1211"/>
                    <a:pt x="926" y="1138"/>
                    <a:pt x="926" y="1079"/>
                  </a:cubicBezTo>
                  <a:cubicBezTo>
                    <a:pt x="926" y="1050"/>
                    <a:pt x="926" y="1006"/>
                    <a:pt x="940" y="976"/>
                  </a:cubicBezTo>
                  <a:cubicBezTo>
                    <a:pt x="940" y="932"/>
                    <a:pt x="940" y="903"/>
                    <a:pt x="955" y="874"/>
                  </a:cubicBezTo>
                  <a:lnTo>
                    <a:pt x="970" y="771"/>
                  </a:lnTo>
                  <a:cubicBezTo>
                    <a:pt x="984" y="712"/>
                    <a:pt x="999" y="639"/>
                    <a:pt x="1014" y="565"/>
                  </a:cubicBezTo>
                  <a:cubicBezTo>
                    <a:pt x="1110" y="223"/>
                    <a:pt x="839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3"/>
            <p:cNvSpPr/>
            <p:nvPr/>
          </p:nvSpPr>
          <p:spPr>
            <a:xfrm>
              <a:off x="5935045" y="2736671"/>
              <a:ext cx="28858" cy="74569"/>
            </a:xfrm>
            <a:custGeom>
              <a:avLst/>
              <a:gdLst/>
              <a:ahLst/>
              <a:cxnLst/>
              <a:rect l="l" t="t" r="r" b="b"/>
              <a:pathLst>
                <a:path w="911" h="2354" extrusionOk="0">
                  <a:moveTo>
                    <a:pt x="426" y="1"/>
                  </a:moveTo>
                  <a:cubicBezTo>
                    <a:pt x="213" y="1"/>
                    <a:pt x="1" y="144"/>
                    <a:pt x="1" y="430"/>
                  </a:cubicBezTo>
                  <a:lnTo>
                    <a:pt x="30" y="1223"/>
                  </a:lnTo>
                  <a:cubicBezTo>
                    <a:pt x="15" y="1517"/>
                    <a:pt x="59" y="1796"/>
                    <a:pt x="133" y="2089"/>
                  </a:cubicBezTo>
                  <a:cubicBezTo>
                    <a:pt x="184" y="2265"/>
                    <a:pt x="335" y="2353"/>
                    <a:pt x="485" y="2353"/>
                  </a:cubicBezTo>
                  <a:cubicBezTo>
                    <a:pt x="635" y="2353"/>
                    <a:pt x="786" y="2265"/>
                    <a:pt x="837" y="2089"/>
                  </a:cubicBezTo>
                  <a:cubicBezTo>
                    <a:pt x="896" y="1796"/>
                    <a:pt x="911" y="1517"/>
                    <a:pt x="881" y="1223"/>
                  </a:cubicBezTo>
                  <a:cubicBezTo>
                    <a:pt x="881" y="959"/>
                    <a:pt x="867" y="695"/>
                    <a:pt x="852" y="430"/>
                  </a:cubicBezTo>
                  <a:cubicBezTo>
                    <a:pt x="852" y="144"/>
                    <a:pt x="639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3"/>
            <p:cNvSpPr/>
            <p:nvPr/>
          </p:nvSpPr>
          <p:spPr>
            <a:xfrm>
              <a:off x="5942584" y="2634670"/>
              <a:ext cx="39914" cy="67251"/>
            </a:xfrm>
            <a:custGeom>
              <a:avLst/>
              <a:gdLst/>
              <a:ahLst/>
              <a:cxnLst/>
              <a:rect l="l" t="t" r="r" b="b"/>
              <a:pathLst>
                <a:path w="1260" h="2123" extrusionOk="0">
                  <a:moveTo>
                    <a:pt x="555" y="1"/>
                  </a:moveTo>
                  <a:cubicBezTo>
                    <a:pt x="280" y="1"/>
                    <a:pt x="1" y="231"/>
                    <a:pt x="115" y="582"/>
                  </a:cubicBezTo>
                  <a:cubicBezTo>
                    <a:pt x="174" y="817"/>
                    <a:pt x="232" y="1052"/>
                    <a:pt x="306" y="1287"/>
                  </a:cubicBezTo>
                  <a:cubicBezTo>
                    <a:pt x="394" y="1566"/>
                    <a:pt x="526" y="1815"/>
                    <a:pt x="717" y="2035"/>
                  </a:cubicBezTo>
                  <a:cubicBezTo>
                    <a:pt x="776" y="2095"/>
                    <a:pt x="850" y="2123"/>
                    <a:pt x="923" y="2123"/>
                  </a:cubicBezTo>
                  <a:cubicBezTo>
                    <a:pt x="1047" y="2123"/>
                    <a:pt x="1170" y="2042"/>
                    <a:pt x="1216" y="1903"/>
                  </a:cubicBezTo>
                  <a:cubicBezTo>
                    <a:pt x="1260" y="1624"/>
                    <a:pt x="1245" y="1331"/>
                    <a:pt x="1187" y="1052"/>
                  </a:cubicBezTo>
                  <a:cubicBezTo>
                    <a:pt x="1113" y="817"/>
                    <a:pt x="1054" y="582"/>
                    <a:pt x="981" y="347"/>
                  </a:cubicBezTo>
                  <a:cubicBezTo>
                    <a:pt x="922" y="105"/>
                    <a:pt x="739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3"/>
            <p:cNvSpPr/>
            <p:nvPr/>
          </p:nvSpPr>
          <p:spPr>
            <a:xfrm>
              <a:off x="5975054" y="2817259"/>
              <a:ext cx="32343" cy="91073"/>
            </a:xfrm>
            <a:custGeom>
              <a:avLst/>
              <a:gdLst/>
              <a:ahLst/>
              <a:cxnLst/>
              <a:rect l="l" t="t" r="r" b="b"/>
              <a:pathLst>
                <a:path w="1021" h="2875" extrusionOk="0">
                  <a:moveTo>
                    <a:pt x="396" y="0"/>
                  </a:moveTo>
                  <a:cubicBezTo>
                    <a:pt x="176" y="15"/>
                    <a:pt x="0" y="176"/>
                    <a:pt x="0" y="397"/>
                  </a:cubicBezTo>
                  <a:cubicBezTo>
                    <a:pt x="44" y="1072"/>
                    <a:pt x="103" y="1747"/>
                    <a:pt x="162" y="2423"/>
                  </a:cubicBezTo>
                  <a:cubicBezTo>
                    <a:pt x="140" y="2724"/>
                    <a:pt x="360" y="2874"/>
                    <a:pt x="580" y="2874"/>
                  </a:cubicBezTo>
                  <a:cubicBezTo>
                    <a:pt x="800" y="2874"/>
                    <a:pt x="1020" y="2724"/>
                    <a:pt x="998" y="2423"/>
                  </a:cubicBezTo>
                  <a:cubicBezTo>
                    <a:pt x="940" y="1747"/>
                    <a:pt x="866" y="1072"/>
                    <a:pt x="778" y="397"/>
                  </a:cubicBezTo>
                  <a:cubicBezTo>
                    <a:pt x="778" y="191"/>
                    <a:pt x="602" y="15"/>
                    <a:pt x="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3"/>
            <p:cNvSpPr/>
            <p:nvPr/>
          </p:nvSpPr>
          <p:spPr>
            <a:xfrm>
              <a:off x="5947589" y="2915839"/>
              <a:ext cx="29809" cy="69469"/>
            </a:xfrm>
            <a:custGeom>
              <a:avLst/>
              <a:gdLst/>
              <a:ahLst/>
              <a:cxnLst/>
              <a:rect l="l" t="t" r="r" b="b"/>
              <a:pathLst>
                <a:path w="941" h="2193" extrusionOk="0">
                  <a:moveTo>
                    <a:pt x="441" y="1"/>
                  </a:moveTo>
                  <a:cubicBezTo>
                    <a:pt x="221" y="1"/>
                    <a:pt x="1" y="147"/>
                    <a:pt x="1" y="441"/>
                  </a:cubicBezTo>
                  <a:cubicBezTo>
                    <a:pt x="16" y="661"/>
                    <a:pt x="16" y="896"/>
                    <a:pt x="30" y="1131"/>
                  </a:cubicBezTo>
                  <a:cubicBezTo>
                    <a:pt x="60" y="1234"/>
                    <a:pt x="60" y="1366"/>
                    <a:pt x="60" y="1469"/>
                  </a:cubicBezTo>
                  <a:cubicBezTo>
                    <a:pt x="74" y="1616"/>
                    <a:pt x="104" y="1748"/>
                    <a:pt x="118" y="1894"/>
                  </a:cubicBezTo>
                  <a:cubicBezTo>
                    <a:pt x="171" y="2079"/>
                    <a:pt x="330" y="2193"/>
                    <a:pt x="511" y="2193"/>
                  </a:cubicBezTo>
                  <a:cubicBezTo>
                    <a:pt x="532" y="2193"/>
                    <a:pt x="552" y="2191"/>
                    <a:pt x="573" y="2188"/>
                  </a:cubicBezTo>
                  <a:cubicBezTo>
                    <a:pt x="779" y="2159"/>
                    <a:pt x="926" y="1983"/>
                    <a:pt x="926" y="1792"/>
                  </a:cubicBezTo>
                  <a:cubicBezTo>
                    <a:pt x="926" y="1674"/>
                    <a:pt x="940" y="1557"/>
                    <a:pt x="926" y="1439"/>
                  </a:cubicBezTo>
                  <a:cubicBezTo>
                    <a:pt x="911" y="1322"/>
                    <a:pt x="926" y="1219"/>
                    <a:pt x="911" y="1116"/>
                  </a:cubicBezTo>
                  <a:lnTo>
                    <a:pt x="882" y="441"/>
                  </a:lnTo>
                  <a:cubicBezTo>
                    <a:pt x="882" y="147"/>
                    <a:pt x="662" y="1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3"/>
            <p:cNvSpPr/>
            <p:nvPr/>
          </p:nvSpPr>
          <p:spPr>
            <a:xfrm>
              <a:off x="6002930" y="2965129"/>
              <a:ext cx="37728" cy="73492"/>
            </a:xfrm>
            <a:custGeom>
              <a:avLst/>
              <a:gdLst/>
              <a:ahLst/>
              <a:cxnLst/>
              <a:rect l="l" t="t" r="r" b="b"/>
              <a:pathLst>
                <a:path w="1191" h="2320" extrusionOk="0">
                  <a:moveTo>
                    <a:pt x="446" y="0"/>
                  </a:moveTo>
                  <a:cubicBezTo>
                    <a:pt x="410" y="0"/>
                    <a:pt x="374" y="5"/>
                    <a:pt x="339" y="15"/>
                  </a:cubicBezTo>
                  <a:cubicBezTo>
                    <a:pt x="133" y="74"/>
                    <a:pt x="1" y="294"/>
                    <a:pt x="60" y="500"/>
                  </a:cubicBezTo>
                  <a:cubicBezTo>
                    <a:pt x="104" y="794"/>
                    <a:pt x="162" y="1102"/>
                    <a:pt x="206" y="1395"/>
                  </a:cubicBezTo>
                  <a:cubicBezTo>
                    <a:pt x="265" y="1718"/>
                    <a:pt x="309" y="2085"/>
                    <a:pt x="632" y="2291"/>
                  </a:cubicBezTo>
                  <a:cubicBezTo>
                    <a:pt x="670" y="2310"/>
                    <a:pt x="713" y="2320"/>
                    <a:pt x="756" y="2320"/>
                  </a:cubicBezTo>
                  <a:cubicBezTo>
                    <a:pt x="845" y="2320"/>
                    <a:pt x="935" y="2278"/>
                    <a:pt x="985" y="2188"/>
                  </a:cubicBezTo>
                  <a:cubicBezTo>
                    <a:pt x="1190" y="1895"/>
                    <a:pt x="1087" y="1498"/>
                    <a:pt x="1014" y="1175"/>
                  </a:cubicBezTo>
                  <a:lnTo>
                    <a:pt x="823" y="294"/>
                  </a:lnTo>
                  <a:cubicBezTo>
                    <a:pt x="775" y="112"/>
                    <a:pt x="615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3"/>
            <p:cNvSpPr/>
            <p:nvPr/>
          </p:nvSpPr>
          <p:spPr>
            <a:xfrm>
              <a:off x="5815906" y="3041757"/>
              <a:ext cx="38266" cy="83755"/>
            </a:xfrm>
            <a:custGeom>
              <a:avLst/>
              <a:gdLst/>
              <a:ahLst/>
              <a:cxnLst/>
              <a:rect l="l" t="t" r="r" b="b"/>
              <a:pathLst>
                <a:path w="1208" h="2644" extrusionOk="0">
                  <a:moveTo>
                    <a:pt x="412" y="0"/>
                  </a:moveTo>
                  <a:cubicBezTo>
                    <a:pt x="208" y="0"/>
                    <a:pt x="0" y="155"/>
                    <a:pt x="33" y="430"/>
                  </a:cubicBezTo>
                  <a:cubicBezTo>
                    <a:pt x="62" y="768"/>
                    <a:pt x="106" y="1120"/>
                    <a:pt x="179" y="1458"/>
                  </a:cubicBezTo>
                  <a:cubicBezTo>
                    <a:pt x="194" y="1619"/>
                    <a:pt x="223" y="1781"/>
                    <a:pt x="267" y="1927"/>
                  </a:cubicBezTo>
                  <a:cubicBezTo>
                    <a:pt x="312" y="2118"/>
                    <a:pt x="370" y="2294"/>
                    <a:pt x="444" y="2456"/>
                  </a:cubicBezTo>
                  <a:cubicBezTo>
                    <a:pt x="515" y="2577"/>
                    <a:pt x="635" y="2643"/>
                    <a:pt x="760" y="2643"/>
                  </a:cubicBezTo>
                  <a:cubicBezTo>
                    <a:pt x="816" y="2643"/>
                    <a:pt x="874" y="2630"/>
                    <a:pt x="928" y="2603"/>
                  </a:cubicBezTo>
                  <a:cubicBezTo>
                    <a:pt x="1104" y="2529"/>
                    <a:pt x="1207" y="2338"/>
                    <a:pt x="1148" y="2162"/>
                  </a:cubicBezTo>
                  <a:cubicBezTo>
                    <a:pt x="1104" y="1854"/>
                    <a:pt x="1016" y="1546"/>
                    <a:pt x="943" y="1237"/>
                  </a:cubicBezTo>
                  <a:cubicBezTo>
                    <a:pt x="869" y="929"/>
                    <a:pt x="825" y="635"/>
                    <a:pt x="767" y="327"/>
                  </a:cubicBezTo>
                  <a:cubicBezTo>
                    <a:pt x="740" y="103"/>
                    <a:pt x="578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3"/>
            <p:cNvSpPr/>
            <p:nvPr/>
          </p:nvSpPr>
          <p:spPr>
            <a:xfrm>
              <a:off x="5880179" y="3046636"/>
              <a:ext cx="45172" cy="77642"/>
            </a:xfrm>
            <a:custGeom>
              <a:avLst/>
              <a:gdLst/>
              <a:ahLst/>
              <a:cxnLst/>
              <a:rect l="l" t="t" r="r" b="b"/>
              <a:pathLst>
                <a:path w="1426" h="2451" extrusionOk="0">
                  <a:moveTo>
                    <a:pt x="787" y="505"/>
                  </a:moveTo>
                  <a:cubicBezTo>
                    <a:pt x="789" y="512"/>
                    <a:pt x="791" y="519"/>
                    <a:pt x="793" y="525"/>
                  </a:cubicBezTo>
                  <a:cubicBezTo>
                    <a:pt x="791" y="518"/>
                    <a:pt x="789" y="511"/>
                    <a:pt x="787" y="505"/>
                  </a:cubicBezTo>
                  <a:close/>
                  <a:moveTo>
                    <a:pt x="397" y="1"/>
                  </a:moveTo>
                  <a:cubicBezTo>
                    <a:pt x="198" y="1"/>
                    <a:pt x="0" y="136"/>
                    <a:pt x="15" y="408"/>
                  </a:cubicBezTo>
                  <a:cubicBezTo>
                    <a:pt x="0" y="1054"/>
                    <a:pt x="176" y="1685"/>
                    <a:pt x="514" y="2243"/>
                  </a:cubicBezTo>
                  <a:cubicBezTo>
                    <a:pt x="601" y="2389"/>
                    <a:pt x="730" y="2450"/>
                    <a:pt x="859" y="2450"/>
                  </a:cubicBezTo>
                  <a:cubicBezTo>
                    <a:pt x="1144" y="2450"/>
                    <a:pt x="1426" y="2151"/>
                    <a:pt x="1233" y="1817"/>
                  </a:cubicBezTo>
                  <a:cubicBezTo>
                    <a:pt x="1160" y="1700"/>
                    <a:pt x="1101" y="1568"/>
                    <a:pt x="1043" y="1450"/>
                  </a:cubicBezTo>
                  <a:cubicBezTo>
                    <a:pt x="1043" y="1436"/>
                    <a:pt x="1043" y="1436"/>
                    <a:pt x="1043" y="1421"/>
                  </a:cubicBezTo>
                  <a:cubicBezTo>
                    <a:pt x="1028" y="1406"/>
                    <a:pt x="1013" y="1362"/>
                    <a:pt x="998" y="1333"/>
                  </a:cubicBezTo>
                  <a:cubicBezTo>
                    <a:pt x="984" y="1274"/>
                    <a:pt x="954" y="1201"/>
                    <a:pt x="940" y="1127"/>
                  </a:cubicBezTo>
                  <a:cubicBezTo>
                    <a:pt x="896" y="1010"/>
                    <a:pt x="852" y="878"/>
                    <a:pt x="822" y="746"/>
                  </a:cubicBezTo>
                  <a:cubicBezTo>
                    <a:pt x="808" y="672"/>
                    <a:pt x="793" y="614"/>
                    <a:pt x="793" y="540"/>
                  </a:cubicBezTo>
                  <a:cubicBezTo>
                    <a:pt x="793" y="530"/>
                    <a:pt x="780" y="480"/>
                    <a:pt x="780" y="480"/>
                  </a:cubicBezTo>
                  <a:lnTo>
                    <a:pt x="780" y="480"/>
                  </a:lnTo>
                  <a:cubicBezTo>
                    <a:pt x="780" y="480"/>
                    <a:pt x="782" y="487"/>
                    <a:pt x="787" y="505"/>
                  </a:cubicBezTo>
                  <a:lnTo>
                    <a:pt x="787" y="505"/>
                  </a:lnTo>
                  <a:cubicBezTo>
                    <a:pt x="778" y="468"/>
                    <a:pt x="778" y="433"/>
                    <a:pt x="778" y="408"/>
                  </a:cubicBezTo>
                  <a:cubicBezTo>
                    <a:pt x="793" y="136"/>
                    <a:pt x="595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3"/>
            <p:cNvSpPr/>
            <p:nvPr/>
          </p:nvSpPr>
          <p:spPr>
            <a:xfrm>
              <a:off x="5949458" y="3070267"/>
              <a:ext cx="43271" cy="69342"/>
            </a:xfrm>
            <a:custGeom>
              <a:avLst/>
              <a:gdLst/>
              <a:ahLst/>
              <a:cxnLst/>
              <a:rect l="l" t="t" r="r" b="b"/>
              <a:pathLst>
                <a:path w="1366" h="2189" extrusionOk="0">
                  <a:moveTo>
                    <a:pt x="1160" y="1086"/>
                  </a:moveTo>
                  <a:lnTo>
                    <a:pt x="1160" y="1086"/>
                  </a:lnTo>
                  <a:cubicBezTo>
                    <a:pt x="1165" y="1096"/>
                    <a:pt x="1170" y="1106"/>
                    <a:pt x="1175" y="1118"/>
                  </a:cubicBezTo>
                  <a:lnTo>
                    <a:pt x="1175" y="1118"/>
                  </a:lnTo>
                  <a:cubicBezTo>
                    <a:pt x="1170" y="1107"/>
                    <a:pt x="1165" y="1097"/>
                    <a:pt x="1160" y="1086"/>
                  </a:cubicBezTo>
                  <a:close/>
                  <a:moveTo>
                    <a:pt x="481" y="0"/>
                  </a:moveTo>
                  <a:cubicBezTo>
                    <a:pt x="443" y="0"/>
                    <a:pt x="405" y="5"/>
                    <a:pt x="368" y="14"/>
                  </a:cubicBezTo>
                  <a:cubicBezTo>
                    <a:pt x="133" y="88"/>
                    <a:pt x="1" y="323"/>
                    <a:pt x="59" y="572"/>
                  </a:cubicBezTo>
                  <a:cubicBezTo>
                    <a:pt x="118" y="822"/>
                    <a:pt x="191" y="1071"/>
                    <a:pt x="294" y="1321"/>
                  </a:cubicBezTo>
                  <a:cubicBezTo>
                    <a:pt x="338" y="1482"/>
                    <a:pt x="412" y="1615"/>
                    <a:pt x="500" y="1761"/>
                  </a:cubicBezTo>
                  <a:cubicBezTo>
                    <a:pt x="544" y="1835"/>
                    <a:pt x="603" y="1908"/>
                    <a:pt x="676" y="1967"/>
                  </a:cubicBezTo>
                  <a:cubicBezTo>
                    <a:pt x="720" y="2011"/>
                    <a:pt x="779" y="2055"/>
                    <a:pt x="823" y="2099"/>
                  </a:cubicBezTo>
                  <a:cubicBezTo>
                    <a:pt x="880" y="2156"/>
                    <a:pt x="961" y="2188"/>
                    <a:pt x="1043" y="2188"/>
                  </a:cubicBezTo>
                  <a:cubicBezTo>
                    <a:pt x="1088" y="2188"/>
                    <a:pt x="1134" y="2179"/>
                    <a:pt x="1175" y="2158"/>
                  </a:cubicBezTo>
                  <a:cubicBezTo>
                    <a:pt x="1293" y="2114"/>
                    <a:pt x="1366" y="1996"/>
                    <a:pt x="1366" y="1879"/>
                  </a:cubicBezTo>
                  <a:cubicBezTo>
                    <a:pt x="1351" y="1747"/>
                    <a:pt x="1337" y="1615"/>
                    <a:pt x="1307" y="1482"/>
                  </a:cubicBezTo>
                  <a:cubicBezTo>
                    <a:pt x="1281" y="1365"/>
                    <a:pt x="1232" y="1248"/>
                    <a:pt x="1180" y="1131"/>
                  </a:cubicBezTo>
                  <a:lnTo>
                    <a:pt x="1180" y="1131"/>
                  </a:lnTo>
                  <a:cubicBezTo>
                    <a:pt x="1073" y="871"/>
                    <a:pt x="980" y="610"/>
                    <a:pt x="926" y="323"/>
                  </a:cubicBezTo>
                  <a:cubicBezTo>
                    <a:pt x="864" y="125"/>
                    <a:pt x="67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3"/>
            <p:cNvSpPr/>
            <p:nvPr/>
          </p:nvSpPr>
          <p:spPr>
            <a:xfrm>
              <a:off x="5925732" y="2997219"/>
              <a:ext cx="33990" cy="63989"/>
            </a:xfrm>
            <a:custGeom>
              <a:avLst/>
              <a:gdLst/>
              <a:ahLst/>
              <a:cxnLst/>
              <a:rect l="l" t="t" r="r" b="b"/>
              <a:pathLst>
                <a:path w="1073" h="2020" extrusionOk="0">
                  <a:moveTo>
                    <a:pt x="427" y="1"/>
                  </a:moveTo>
                  <a:cubicBezTo>
                    <a:pt x="192" y="1"/>
                    <a:pt x="16" y="192"/>
                    <a:pt x="16" y="412"/>
                  </a:cubicBezTo>
                  <a:cubicBezTo>
                    <a:pt x="1" y="691"/>
                    <a:pt x="30" y="955"/>
                    <a:pt x="74" y="1219"/>
                  </a:cubicBezTo>
                  <a:cubicBezTo>
                    <a:pt x="104" y="1366"/>
                    <a:pt x="148" y="1513"/>
                    <a:pt x="221" y="1645"/>
                  </a:cubicBezTo>
                  <a:cubicBezTo>
                    <a:pt x="280" y="1821"/>
                    <a:pt x="412" y="1953"/>
                    <a:pt x="588" y="2012"/>
                  </a:cubicBezTo>
                  <a:cubicBezTo>
                    <a:pt x="613" y="2017"/>
                    <a:pt x="639" y="2020"/>
                    <a:pt x="663" y="2020"/>
                  </a:cubicBezTo>
                  <a:cubicBezTo>
                    <a:pt x="783" y="2020"/>
                    <a:pt x="894" y="1963"/>
                    <a:pt x="955" y="1865"/>
                  </a:cubicBezTo>
                  <a:cubicBezTo>
                    <a:pt x="1073" y="1674"/>
                    <a:pt x="1014" y="1425"/>
                    <a:pt x="955" y="1219"/>
                  </a:cubicBezTo>
                  <a:cubicBezTo>
                    <a:pt x="911" y="1087"/>
                    <a:pt x="882" y="955"/>
                    <a:pt x="867" y="808"/>
                  </a:cubicBezTo>
                  <a:cubicBezTo>
                    <a:pt x="852" y="676"/>
                    <a:pt x="838" y="544"/>
                    <a:pt x="838" y="412"/>
                  </a:cubicBezTo>
                  <a:cubicBezTo>
                    <a:pt x="838" y="192"/>
                    <a:pt x="662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3"/>
            <p:cNvSpPr/>
            <p:nvPr/>
          </p:nvSpPr>
          <p:spPr>
            <a:xfrm>
              <a:off x="5429535" y="2899557"/>
              <a:ext cx="43747" cy="109256"/>
            </a:xfrm>
            <a:custGeom>
              <a:avLst/>
              <a:gdLst/>
              <a:ahLst/>
              <a:cxnLst/>
              <a:rect l="l" t="t" r="r" b="b"/>
              <a:pathLst>
                <a:path w="1381" h="3449" extrusionOk="0">
                  <a:moveTo>
                    <a:pt x="485" y="1"/>
                  </a:moveTo>
                  <a:cubicBezTo>
                    <a:pt x="221" y="1"/>
                    <a:pt x="15" y="206"/>
                    <a:pt x="0" y="485"/>
                  </a:cubicBezTo>
                  <a:cubicBezTo>
                    <a:pt x="59" y="955"/>
                    <a:pt x="118" y="1440"/>
                    <a:pt x="206" y="1909"/>
                  </a:cubicBezTo>
                  <a:cubicBezTo>
                    <a:pt x="294" y="2379"/>
                    <a:pt x="367" y="2878"/>
                    <a:pt x="632" y="3260"/>
                  </a:cubicBezTo>
                  <a:cubicBezTo>
                    <a:pt x="711" y="3391"/>
                    <a:pt x="837" y="3449"/>
                    <a:pt x="961" y="3449"/>
                  </a:cubicBezTo>
                  <a:cubicBezTo>
                    <a:pt x="1158" y="3449"/>
                    <a:pt x="1351" y="3303"/>
                    <a:pt x="1351" y="3069"/>
                  </a:cubicBezTo>
                  <a:cubicBezTo>
                    <a:pt x="1380" y="2614"/>
                    <a:pt x="1234" y="2159"/>
                    <a:pt x="1145" y="1704"/>
                  </a:cubicBezTo>
                  <a:cubicBezTo>
                    <a:pt x="1101" y="1498"/>
                    <a:pt x="1072" y="1278"/>
                    <a:pt x="1043" y="1073"/>
                  </a:cubicBezTo>
                  <a:lnTo>
                    <a:pt x="1028" y="999"/>
                  </a:lnTo>
                  <a:lnTo>
                    <a:pt x="1028" y="970"/>
                  </a:lnTo>
                  <a:cubicBezTo>
                    <a:pt x="1028" y="926"/>
                    <a:pt x="1013" y="867"/>
                    <a:pt x="1013" y="823"/>
                  </a:cubicBezTo>
                  <a:cubicBezTo>
                    <a:pt x="999" y="706"/>
                    <a:pt x="984" y="588"/>
                    <a:pt x="969" y="485"/>
                  </a:cubicBezTo>
                  <a:cubicBezTo>
                    <a:pt x="969" y="221"/>
                    <a:pt x="749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3"/>
            <p:cNvSpPr/>
            <p:nvPr/>
          </p:nvSpPr>
          <p:spPr>
            <a:xfrm>
              <a:off x="5505815" y="2932470"/>
              <a:ext cx="35827" cy="94272"/>
            </a:xfrm>
            <a:custGeom>
              <a:avLst/>
              <a:gdLst/>
              <a:ahLst/>
              <a:cxnLst/>
              <a:rect l="l" t="t" r="r" b="b"/>
              <a:pathLst>
                <a:path w="1131" h="2976" extrusionOk="0">
                  <a:moveTo>
                    <a:pt x="475" y="0"/>
                  </a:moveTo>
                  <a:cubicBezTo>
                    <a:pt x="250" y="0"/>
                    <a:pt x="22" y="144"/>
                    <a:pt x="0" y="430"/>
                  </a:cubicBezTo>
                  <a:cubicBezTo>
                    <a:pt x="0" y="812"/>
                    <a:pt x="29" y="1179"/>
                    <a:pt x="73" y="1546"/>
                  </a:cubicBezTo>
                  <a:cubicBezTo>
                    <a:pt x="88" y="1751"/>
                    <a:pt x="117" y="1971"/>
                    <a:pt x="162" y="2177"/>
                  </a:cubicBezTo>
                  <a:cubicBezTo>
                    <a:pt x="191" y="2382"/>
                    <a:pt x="264" y="2588"/>
                    <a:pt x="367" y="2779"/>
                  </a:cubicBezTo>
                  <a:cubicBezTo>
                    <a:pt x="446" y="2903"/>
                    <a:pt x="568" y="2975"/>
                    <a:pt x="701" y="2975"/>
                  </a:cubicBezTo>
                  <a:cubicBezTo>
                    <a:pt x="741" y="2975"/>
                    <a:pt x="781" y="2969"/>
                    <a:pt x="822" y="2955"/>
                  </a:cubicBezTo>
                  <a:cubicBezTo>
                    <a:pt x="998" y="2911"/>
                    <a:pt x="1116" y="2749"/>
                    <a:pt x="1130" y="2573"/>
                  </a:cubicBezTo>
                  <a:cubicBezTo>
                    <a:pt x="1130" y="2368"/>
                    <a:pt x="1116" y="2162"/>
                    <a:pt x="1072" y="1957"/>
                  </a:cubicBezTo>
                  <a:cubicBezTo>
                    <a:pt x="1057" y="1869"/>
                    <a:pt x="1042" y="1781"/>
                    <a:pt x="1028" y="1692"/>
                  </a:cubicBezTo>
                  <a:lnTo>
                    <a:pt x="1013" y="1604"/>
                  </a:lnTo>
                  <a:cubicBezTo>
                    <a:pt x="1013" y="1575"/>
                    <a:pt x="1013" y="1546"/>
                    <a:pt x="998" y="1516"/>
                  </a:cubicBezTo>
                  <a:cubicBezTo>
                    <a:pt x="969" y="1149"/>
                    <a:pt x="940" y="797"/>
                    <a:pt x="940" y="430"/>
                  </a:cubicBezTo>
                  <a:cubicBezTo>
                    <a:pt x="925" y="144"/>
                    <a:pt x="701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3"/>
            <p:cNvSpPr/>
            <p:nvPr/>
          </p:nvSpPr>
          <p:spPr>
            <a:xfrm>
              <a:off x="5570912" y="2974759"/>
              <a:ext cx="53503" cy="99024"/>
            </a:xfrm>
            <a:custGeom>
              <a:avLst/>
              <a:gdLst/>
              <a:ahLst/>
              <a:cxnLst/>
              <a:rect l="l" t="t" r="r" b="b"/>
              <a:pathLst>
                <a:path w="1689" h="3126" extrusionOk="0">
                  <a:moveTo>
                    <a:pt x="506" y="1"/>
                  </a:moveTo>
                  <a:cubicBezTo>
                    <a:pt x="465" y="1"/>
                    <a:pt x="423" y="7"/>
                    <a:pt x="382" y="20"/>
                  </a:cubicBezTo>
                  <a:cubicBezTo>
                    <a:pt x="132" y="93"/>
                    <a:pt x="0" y="328"/>
                    <a:pt x="59" y="578"/>
                  </a:cubicBezTo>
                  <a:cubicBezTo>
                    <a:pt x="118" y="974"/>
                    <a:pt x="206" y="1356"/>
                    <a:pt x="338" y="1737"/>
                  </a:cubicBezTo>
                  <a:cubicBezTo>
                    <a:pt x="455" y="2149"/>
                    <a:pt x="617" y="2545"/>
                    <a:pt x="837" y="2912"/>
                  </a:cubicBezTo>
                  <a:cubicBezTo>
                    <a:pt x="911" y="3049"/>
                    <a:pt x="1052" y="3125"/>
                    <a:pt x="1202" y="3125"/>
                  </a:cubicBezTo>
                  <a:cubicBezTo>
                    <a:pt x="1261" y="3125"/>
                    <a:pt x="1322" y="3113"/>
                    <a:pt x="1380" y="3088"/>
                  </a:cubicBezTo>
                  <a:cubicBezTo>
                    <a:pt x="1586" y="3015"/>
                    <a:pt x="1689" y="2794"/>
                    <a:pt x="1630" y="2574"/>
                  </a:cubicBezTo>
                  <a:cubicBezTo>
                    <a:pt x="1601" y="2471"/>
                    <a:pt x="1557" y="2369"/>
                    <a:pt x="1512" y="2251"/>
                  </a:cubicBezTo>
                  <a:lnTo>
                    <a:pt x="1439" y="2090"/>
                  </a:lnTo>
                  <a:lnTo>
                    <a:pt x="1424" y="2060"/>
                  </a:lnTo>
                  <a:lnTo>
                    <a:pt x="1410" y="2016"/>
                  </a:lnTo>
                  <a:cubicBezTo>
                    <a:pt x="1336" y="1826"/>
                    <a:pt x="1278" y="1664"/>
                    <a:pt x="1219" y="1473"/>
                  </a:cubicBezTo>
                  <a:cubicBezTo>
                    <a:pt x="1087" y="1106"/>
                    <a:pt x="999" y="724"/>
                    <a:pt x="940" y="328"/>
                  </a:cubicBezTo>
                  <a:cubicBezTo>
                    <a:pt x="879" y="135"/>
                    <a:pt x="699" y="1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3"/>
            <p:cNvSpPr/>
            <p:nvPr/>
          </p:nvSpPr>
          <p:spPr>
            <a:xfrm>
              <a:off x="5652513" y="2985910"/>
              <a:ext cx="39819" cy="60124"/>
            </a:xfrm>
            <a:custGeom>
              <a:avLst/>
              <a:gdLst/>
              <a:ahLst/>
              <a:cxnLst/>
              <a:rect l="l" t="t" r="r" b="b"/>
              <a:pathLst>
                <a:path w="1257" h="1898" extrusionOk="0">
                  <a:moveTo>
                    <a:pt x="526" y="0"/>
                  </a:moveTo>
                  <a:cubicBezTo>
                    <a:pt x="246" y="0"/>
                    <a:pt x="1" y="267"/>
                    <a:pt x="82" y="578"/>
                  </a:cubicBezTo>
                  <a:cubicBezTo>
                    <a:pt x="140" y="754"/>
                    <a:pt x="184" y="930"/>
                    <a:pt x="243" y="1107"/>
                  </a:cubicBezTo>
                  <a:cubicBezTo>
                    <a:pt x="287" y="1312"/>
                    <a:pt x="375" y="1518"/>
                    <a:pt x="478" y="1694"/>
                  </a:cubicBezTo>
                  <a:cubicBezTo>
                    <a:pt x="561" y="1824"/>
                    <a:pt x="702" y="1897"/>
                    <a:pt x="845" y="1897"/>
                  </a:cubicBezTo>
                  <a:cubicBezTo>
                    <a:pt x="880" y="1897"/>
                    <a:pt x="914" y="1893"/>
                    <a:pt x="948" y="1885"/>
                  </a:cubicBezTo>
                  <a:cubicBezTo>
                    <a:pt x="1124" y="1841"/>
                    <a:pt x="1256" y="1679"/>
                    <a:pt x="1256" y="1488"/>
                  </a:cubicBezTo>
                  <a:cubicBezTo>
                    <a:pt x="1241" y="1268"/>
                    <a:pt x="1197" y="1062"/>
                    <a:pt x="1124" y="857"/>
                  </a:cubicBezTo>
                  <a:lnTo>
                    <a:pt x="962" y="343"/>
                  </a:lnTo>
                  <a:cubicBezTo>
                    <a:pt x="933" y="226"/>
                    <a:pt x="860" y="123"/>
                    <a:pt x="757" y="64"/>
                  </a:cubicBezTo>
                  <a:cubicBezTo>
                    <a:pt x="681" y="20"/>
                    <a:pt x="603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3"/>
            <p:cNvSpPr/>
            <p:nvPr/>
          </p:nvSpPr>
          <p:spPr>
            <a:xfrm>
              <a:off x="5597426" y="2899557"/>
              <a:ext cx="40009" cy="76279"/>
            </a:xfrm>
            <a:custGeom>
              <a:avLst/>
              <a:gdLst/>
              <a:ahLst/>
              <a:cxnLst/>
              <a:rect l="l" t="t" r="r" b="b"/>
              <a:pathLst>
                <a:path w="1263" h="2408" extrusionOk="0">
                  <a:moveTo>
                    <a:pt x="452" y="1"/>
                  </a:moveTo>
                  <a:cubicBezTo>
                    <a:pt x="414" y="1"/>
                    <a:pt x="376" y="5"/>
                    <a:pt x="338" y="16"/>
                  </a:cubicBezTo>
                  <a:cubicBezTo>
                    <a:pt x="118" y="74"/>
                    <a:pt x="0" y="309"/>
                    <a:pt x="59" y="529"/>
                  </a:cubicBezTo>
                  <a:cubicBezTo>
                    <a:pt x="162" y="1058"/>
                    <a:pt x="264" y="1586"/>
                    <a:pt x="397" y="2100"/>
                  </a:cubicBezTo>
                  <a:cubicBezTo>
                    <a:pt x="458" y="2285"/>
                    <a:pt x="623" y="2408"/>
                    <a:pt x="805" y="2408"/>
                  </a:cubicBezTo>
                  <a:cubicBezTo>
                    <a:pt x="840" y="2408"/>
                    <a:pt x="875" y="2403"/>
                    <a:pt x="910" y="2394"/>
                  </a:cubicBezTo>
                  <a:cubicBezTo>
                    <a:pt x="1131" y="2320"/>
                    <a:pt x="1263" y="2100"/>
                    <a:pt x="1204" y="1880"/>
                  </a:cubicBezTo>
                  <a:cubicBezTo>
                    <a:pt x="1116" y="1351"/>
                    <a:pt x="984" y="823"/>
                    <a:pt x="852" y="309"/>
                  </a:cubicBezTo>
                  <a:cubicBezTo>
                    <a:pt x="803" y="115"/>
                    <a:pt x="633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3"/>
            <p:cNvSpPr/>
            <p:nvPr/>
          </p:nvSpPr>
          <p:spPr>
            <a:xfrm>
              <a:off x="5722996" y="3052591"/>
              <a:ext cx="39534" cy="69690"/>
            </a:xfrm>
            <a:custGeom>
              <a:avLst/>
              <a:gdLst/>
              <a:ahLst/>
              <a:cxnLst/>
              <a:rect l="l" t="t" r="r" b="b"/>
              <a:pathLst>
                <a:path w="1248" h="2200" extrusionOk="0">
                  <a:moveTo>
                    <a:pt x="500" y="1"/>
                  </a:moveTo>
                  <a:cubicBezTo>
                    <a:pt x="461" y="1"/>
                    <a:pt x="421" y="5"/>
                    <a:pt x="382" y="14"/>
                  </a:cubicBezTo>
                  <a:cubicBezTo>
                    <a:pt x="147" y="88"/>
                    <a:pt x="0" y="337"/>
                    <a:pt x="59" y="587"/>
                  </a:cubicBezTo>
                  <a:lnTo>
                    <a:pt x="235" y="1277"/>
                  </a:lnTo>
                  <a:cubicBezTo>
                    <a:pt x="294" y="1541"/>
                    <a:pt x="396" y="1791"/>
                    <a:pt x="543" y="2011"/>
                  </a:cubicBezTo>
                  <a:cubicBezTo>
                    <a:pt x="602" y="2129"/>
                    <a:pt x="728" y="2200"/>
                    <a:pt x="859" y="2200"/>
                  </a:cubicBezTo>
                  <a:cubicBezTo>
                    <a:pt x="891" y="2200"/>
                    <a:pt x="923" y="2196"/>
                    <a:pt x="954" y="2187"/>
                  </a:cubicBezTo>
                  <a:cubicBezTo>
                    <a:pt x="1116" y="2143"/>
                    <a:pt x="1233" y="1996"/>
                    <a:pt x="1233" y="1820"/>
                  </a:cubicBezTo>
                  <a:cubicBezTo>
                    <a:pt x="1248" y="1556"/>
                    <a:pt x="1204" y="1292"/>
                    <a:pt x="1130" y="1027"/>
                  </a:cubicBezTo>
                  <a:lnTo>
                    <a:pt x="954" y="337"/>
                  </a:lnTo>
                  <a:cubicBezTo>
                    <a:pt x="893" y="128"/>
                    <a:pt x="70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3"/>
            <p:cNvSpPr/>
            <p:nvPr/>
          </p:nvSpPr>
          <p:spPr>
            <a:xfrm>
              <a:off x="5661130" y="3098808"/>
              <a:ext cx="38171" cy="51793"/>
            </a:xfrm>
            <a:custGeom>
              <a:avLst/>
              <a:gdLst/>
              <a:ahLst/>
              <a:cxnLst/>
              <a:rect l="l" t="t" r="r" b="b"/>
              <a:pathLst>
                <a:path w="1205" h="1635" extrusionOk="0">
                  <a:moveTo>
                    <a:pt x="487" y="0"/>
                  </a:moveTo>
                  <a:cubicBezTo>
                    <a:pt x="426" y="0"/>
                    <a:pt x="365" y="10"/>
                    <a:pt x="309" y="38"/>
                  </a:cubicBezTo>
                  <a:cubicBezTo>
                    <a:pt x="103" y="112"/>
                    <a:pt x="0" y="332"/>
                    <a:pt x="59" y="537"/>
                  </a:cubicBezTo>
                  <a:lnTo>
                    <a:pt x="250" y="993"/>
                  </a:lnTo>
                  <a:cubicBezTo>
                    <a:pt x="265" y="1066"/>
                    <a:pt x="294" y="1139"/>
                    <a:pt x="338" y="1213"/>
                  </a:cubicBezTo>
                  <a:cubicBezTo>
                    <a:pt x="353" y="1257"/>
                    <a:pt x="367" y="1315"/>
                    <a:pt x="397" y="1360"/>
                  </a:cubicBezTo>
                  <a:cubicBezTo>
                    <a:pt x="412" y="1404"/>
                    <a:pt x="456" y="1433"/>
                    <a:pt x="485" y="1462"/>
                  </a:cubicBezTo>
                  <a:cubicBezTo>
                    <a:pt x="529" y="1506"/>
                    <a:pt x="588" y="1550"/>
                    <a:pt x="646" y="1594"/>
                  </a:cubicBezTo>
                  <a:cubicBezTo>
                    <a:pt x="701" y="1622"/>
                    <a:pt x="758" y="1634"/>
                    <a:pt x="815" y="1634"/>
                  </a:cubicBezTo>
                  <a:cubicBezTo>
                    <a:pt x="972" y="1634"/>
                    <a:pt x="1121" y="1536"/>
                    <a:pt x="1175" y="1374"/>
                  </a:cubicBezTo>
                  <a:cubicBezTo>
                    <a:pt x="1190" y="1315"/>
                    <a:pt x="1190" y="1242"/>
                    <a:pt x="1190" y="1183"/>
                  </a:cubicBezTo>
                  <a:cubicBezTo>
                    <a:pt x="1204" y="1125"/>
                    <a:pt x="1190" y="1081"/>
                    <a:pt x="1175" y="1022"/>
                  </a:cubicBezTo>
                  <a:cubicBezTo>
                    <a:pt x="1160" y="978"/>
                    <a:pt x="1146" y="919"/>
                    <a:pt x="1116" y="875"/>
                  </a:cubicBezTo>
                  <a:lnTo>
                    <a:pt x="1028" y="655"/>
                  </a:lnTo>
                  <a:lnTo>
                    <a:pt x="837" y="214"/>
                  </a:lnTo>
                  <a:cubicBezTo>
                    <a:pt x="779" y="112"/>
                    <a:pt x="690" y="38"/>
                    <a:pt x="588" y="9"/>
                  </a:cubicBezTo>
                  <a:cubicBezTo>
                    <a:pt x="555" y="4"/>
                    <a:pt x="521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3"/>
            <p:cNvSpPr/>
            <p:nvPr/>
          </p:nvSpPr>
          <p:spPr>
            <a:xfrm>
              <a:off x="5558811" y="3097003"/>
              <a:ext cx="44222" cy="63387"/>
            </a:xfrm>
            <a:custGeom>
              <a:avLst/>
              <a:gdLst/>
              <a:ahLst/>
              <a:cxnLst/>
              <a:rect l="l" t="t" r="r" b="b"/>
              <a:pathLst>
                <a:path w="1396" h="2001" extrusionOk="0">
                  <a:moveTo>
                    <a:pt x="464" y="0"/>
                  </a:moveTo>
                  <a:cubicBezTo>
                    <a:pt x="384" y="0"/>
                    <a:pt x="305" y="21"/>
                    <a:pt x="236" y="66"/>
                  </a:cubicBezTo>
                  <a:cubicBezTo>
                    <a:pt x="133" y="125"/>
                    <a:pt x="45" y="227"/>
                    <a:pt x="15" y="345"/>
                  </a:cubicBezTo>
                  <a:lnTo>
                    <a:pt x="1" y="462"/>
                  </a:lnTo>
                  <a:cubicBezTo>
                    <a:pt x="1" y="536"/>
                    <a:pt x="30" y="624"/>
                    <a:pt x="59" y="697"/>
                  </a:cubicBezTo>
                  <a:lnTo>
                    <a:pt x="324" y="1270"/>
                  </a:lnTo>
                  <a:cubicBezTo>
                    <a:pt x="368" y="1372"/>
                    <a:pt x="412" y="1461"/>
                    <a:pt x="456" y="1563"/>
                  </a:cubicBezTo>
                  <a:lnTo>
                    <a:pt x="529" y="1710"/>
                  </a:lnTo>
                  <a:cubicBezTo>
                    <a:pt x="573" y="1798"/>
                    <a:pt x="661" y="1886"/>
                    <a:pt x="749" y="1945"/>
                  </a:cubicBezTo>
                  <a:cubicBezTo>
                    <a:pt x="815" y="1982"/>
                    <a:pt x="893" y="2000"/>
                    <a:pt x="970" y="2000"/>
                  </a:cubicBezTo>
                  <a:cubicBezTo>
                    <a:pt x="1047" y="2000"/>
                    <a:pt x="1124" y="1982"/>
                    <a:pt x="1190" y="1945"/>
                  </a:cubicBezTo>
                  <a:cubicBezTo>
                    <a:pt x="1307" y="1857"/>
                    <a:pt x="1395" y="1725"/>
                    <a:pt x="1395" y="1578"/>
                  </a:cubicBezTo>
                  <a:cubicBezTo>
                    <a:pt x="1395" y="1519"/>
                    <a:pt x="1395" y="1446"/>
                    <a:pt x="1381" y="1387"/>
                  </a:cubicBezTo>
                  <a:cubicBezTo>
                    <a:pt x="1366" y="1343"/>
                    <a:pt x="1337" y="1284"/>
                    <a:pt x="1322" y="1240"/>
                  </a:cubicBezTo>
                  <a:lnTo>
                    <a:pt x="1249" y="1094"/>
                  </a:lnTo>
                  <a:cubicBezTo>
                    <a:pt x="1204" y="1005"/>
                    <a:pt x="1160" y="917"/>
                    <a:pt x="1116" y="815"/>
                  </a:cubicBezTo>
                  <a:lnTo>
                    <a:pt x="852" y="227"/>
                  </a:lnTo>
                  <a:cubicBezTo>
                    <a:pt x="774" y="82"/>
                    <a:pt x="619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3"/>
            <p:cNvSpPr/>
            <p:nvPr/>
          </p:nvSpPr>
          <p:spPr>
            <a:xfrm>
              <a:off x="5475563" y="3086042"/>
              <a:ext cx="47485" cy="73048"/>
            </a:xfrm>
            <a:custGeom>
              <a:avLst/>
              <a:gdLst/>
              <a:ahLst/>
              <a:cxnLst/>
              <a:rect l="l" t="t" r="r" b="b"/>
              <a:pathLst>
                <a:path w="1499" h="2306" extrusionOk="0">
                  <a:moveTo>
                    <a:pt x="1205" y="1278"/>
                  </a:moveTo>
                  <a:cubicBezTo>
                    <a:pt x="1214" y="1302"/>
                    <a:pt x="1223" y="1326"/>
                    <a:pt x="1233" y="1350"/>
                  </a:cubicBezTo>
                  <a:lnTo>
                    <a:pt x="1233" y="1350"/>
                  </a:lnTo>
                  <a:cubicBezTo>
                    <a:pt x="1224" y="1322"/>
                    <a:pt x="1214" y="1297"/>
                    <a:pt x="1205" y="1278"/>
                  </a:cubicBezTo>
                  <a:close/>
                  <a:moveTo>
                    <a:pt x="484" y="1"/>
                  </a:moveTo>
                  <a:cubicBezTo>
                    <a:pt x="441" y="1"/>
                    <a:pt x="397" y="6"/>
                    <a:pt x="353" y="16"/>
                  </a:cubicBezTo>
                  <a:cubicBezTo>
                    <a:pt x="236" y="45"/>
                    <a:pt x="133" y="133"/>
                    <a:pt x="74" y="236"/>
                  </a:cubicBezTo>
                  <a:lnTo>
                    <a:pt x="30" y="353"/>
                  </a:lnTo>
                  <a:cubicBezTo>
                    <a:pt x="1" y="427"/>
                    <a:pt x="1" y="515"/>
                    <a:pt x="30" y="603"/>
                  </a:cubicBezTo>
                  <a:cubicBezTo>
                    <a:pt x="89" y="1131"/>
                    <a:pt x="294" y="1630"/>
                    <a:pt x="588" y="2086"/>
                  </a:cubicBezTo>
                  <a:cubicBezTo>
                    <a:pt x="647" y="2174"/>
                    <a:pt x="749" y="2247"/>
                    <a:pt x="867" y="2291"/>
                  </a:cubicBezTo>
                  <a:cubicBezTo>
                    <a:pt x="906" y="2301"/>
                    <a:pt x="945" y="2306"/>
                    <a:pt x="984" y="2306"/>
                  </a:cubicBezTo>
                  <a:cubicBezTo>
                    <a:pt x="1061" y="2306"/>
                    <a:pt x="1136" y="2286"/>
                    <a:pt x="1205" y="2247"/>
                  </a:cubicBezTo>
                  <a:cubicBezTo>
                    <a:pt x="1425" y="2115"/>
                    <a:pt x="1498" y="1836"/>
                    <a:pt x="1366" y="1630"/>
                  </a:cubicBezTo>
                  <a:cubicBezTo>
                    <a:pt x="1319" y="1537"/>
                    <a:pt x="1273" y="1443"/>
                    <a:pt x="1233" y="1350"/>
                  </a:cubicBezTo>
                  <a:lnTo>
                    <a:pt x="1233" y="1350"/>
                  </a:lnTo>
                  <a:cubicBezTo>
                    <a:pt x="1238" y="1365"/>
                    <a:pt x="1243" y="1380"/>
                    <a:pt x="1249" y="1396"/>
                  </a:cubicBezTo>
                  <a:lnTo>
                    <a:pt x="1175" y="1219"/>
                  </a:lnTo>
                  <a:cubicBezTo>
                    <a:pt x="1058" y="940"/>
                    <a:pt x="984" y="647"/>
                    <a:pt x="940" y="353"/>
                  </a:cubicBezTo>
                  <a:cubicBezTo>
                    <a:pt x="911" y="221"/>
                    <a:pt x="823" y="133"/>
                    <a:pt x="720" y="60"/>
                  </a:cubicBezTo>
                  <a:cubicBezTo>
                    <a:pt x="652" y="20"/>
                    <a:pt x="570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3"/>
            <p:cNvSpPr/>
            <p:nvPr/>
          </p:nvSpPr>
          <p:spPr>
            <a:xfrm>
              <a:off x="5567649" y="3208381"/>
              <a:ext cx="53503" cy="73650"/>
            </a:xfrm>
            <a:custGeom>
              <a:avLst/>
              <a:gdLst/>
              <a:ahLst/>
              <a:cxnLst/>
              <a:rect l="l" t="t" r="r" b="b"/>
              <a:pathLst>
                <a:path w="1689" h="2325" extrusionOk="0">
                  <a:moveTo>
                    <a:pt x="474" y="1"/>
                  </a:moveTo>
                  <a:cubicBezTo>
                    <a:pt x="439" y="1"/>
                    <a:pt x="403" y="5"/>
                    <a:pt x="368" y="15"/>
                  </a:cubicBezTo>
                  <a:cubicBezTo>
                    <a:pt x="133" y="88"/>
                    <a:pt x="1" y="323"/>
                    <a:pt x="59" y="558"/>
                  </a:cubicBezTo>
                  <a:cubicBezTo>
                    <a:pt x="177" y="1101"/>
                    <a:pt x="426" y="1615"/>
                    <a:pt x="779" y="2055"/>
                  </a:cubicBezTo>
                  <a:cubicBezTo>
                    <a:pt x="896" y="2224"/>
                    <a:pt x="1094" y="2324"/>
                    <a:pt x="1311" y="2324"/>
                  </a:cubicBezTo>
                  <a:cubicBezTo>
                    <a:pt x="1339" y="2324"/>
                    <a:pt x="1367" y="2323"/>
                    <a:pt x="1395" y="2319"/>
                  </a:cubicBezTo>
                  <a:cubicBezTo>
                    <a:pt x="1630" y="2261"/>
                    <a:pt x="1689" y="1952"/>
                    <a:pt x="1601" y="1747"/>
                  </a:cubicBezTo>
                  <a:cubicBezTo>
                    <a:pt x="1571" y="1674"/>
                    <a:pt x="1527" y="1585"/>
                    <a:pt x="1483" y="1512"/>
                  </a:cubicBezTo>
                  <a:lnTo>
                    <a:pt x="1483" y="1512"/>
                  </a:lnTo>
                  <a:cubicBezTo>
                    <a:pt x="1484" y="1513"/>
                    <a:pt x="1485" y="1513"/>
                    <a:pt x="1485" y="1513"/>
                  </a:cubicBezTo>
                  <a:cubicBezTo>
                    <a:pt x="1485" y="1513"/>
                    <a:pt x="1483" y="1510"/>
                    <a:pt x="1479" y="1506"/>
                  </a:cubicBezTo>
                  <a:lnTo>
                    <a:pt x="1479" y="1506"/>
                  </a:lnTo>
                  <a:cubicBezTo>
                    <a:pt x="1474" y="1500"/>
                    <a:pt x="1468" y="1491"/>
                    <a:pt x="1462" y="1486"/>
                  </a:cubicBezTo>
                  <a:lnTo>
                    <a:pt x="1462" y="1486"/>
                  </a:lnTo>
                  <a:cubicBezTo>
                    <a:pt x="1455" y="1479"/>
                    <a:pt x="1448" y="1471"/>
                    <a:pt x="1442" y="1465"/>
                  </a:cubicBezTo>
                  <a:lnTo>
                    <a:pt x="1442" y="1465"/>
                  </a:lnTo>
                  <a:lnTo>
                    <a:pt x="1395" y="1395"/>
                  </a:lnTo>
                  <a:cubicBezTo>
                    <a:pt x="1307" y="1277"/>
                    <a:pt x="1248" y="1174"/>
                    <a:pt x="1175" y="1057"/>
                  </a:cubicBezTo>
                  <a:cubicBezTo>
                    <a:pt x="1146" y="984"/>
                    <a:pt x="1116" y="925"/>
                    <a:pt x="1087" y="866"/>
                  </a:cubicBezTo>
                  <a:cubicBezTo>
                    <a:pt x="1072" y="837"/>
                    <a:pt x="1058" y="822"/>
                    <a:pt x="1058" y="793"/>
                  </a:cubicBezTo>
                  <a:lnTo>
                    <a:pt x="1043" y="749"/>
                  </a:lnTo>
                  <a:cubicBezTo>
                    <a:pt x="984" y="616"/>
                    <a:pt x="940" y="470"/>
                    <a:pt x="896" y="323"/>
                  </a:cubicBezTo>
                  <a:cubicBezTo>
                    <a:pt x="847" y="125"/>
                    <a:pt x="66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3"/>
            <p:cNvSpPr/>
            <p:nvPr/>
          </p:nvSpPr>
          <p:spPr>
            <a:xfrm>
              <a:off x="5659831" y="3181582"/>
              <a:ext cx="68772" cy="93037"/>
            </a:xfrm>
            <a:custGeom>
              <a:avLst/>
              <a:gdLst/>
              <a:ahLst/>
              <a:cxnLst/>
              <a:rect l="l" t="t" r="r" b="b"/>
              <a:pathLst>
                <a:path w="2171" h="2937" extrusionOk="0">
                  <a:moveTo>
                    <a:pt x="555" y="0"/>
                  </a:moveTo>
                  <a:cubicBezTo>
                    <a:pt x="280" y="0"/>
                    <a:pt x="1" y="231"/>
                    <a:pt x="115" y="582"/>
                  </a:cubicBezTo>
                  <a:cubicBezTo>
                    <a:pt x="335" y="1404"/>
                    <a:pt x="746" y="2270"/>
                    <a:pt x="1407" y="2828"/>
                  </a:cubicBezTo>
                  <a:cubicBezTo>
                    <a:pt x="1487" y="2900"/>
                    <a:pt x="1593" y="2937"/>
                    <a:pt x="1699" y="2937"/>
                  </a:cubicBezTo>
                  <a:cubicBezTo>
                    <a:pt x="1787" y="2937"/>
                    <a:pt x="1876" y="2911"/>
                    <a:pt x="1950" y="2857"/>
                  </a:cubicBezTo>
                  <a:cubicBezTo>
                    <a:pt x="2126" y="2725"/>
                    <a:pt x="2170" y="2490"/>
                    <a:pt x="2053" y="2314"/>
                  </a:cubicBezTo>
                  <a:cubicBezTo>
                    <a:pt x="1950" y="2167"/>
                    <a:pt x="1847" y="1991"/>
                    <a:pt x="1730" y="1844"/>
                  </a:cubicBezTo>
                  <a:cubicBezTo>
                    <a:pt x="1612" y="1683"/>
                    <a:pt x="1495" y="1521"/>
                    <a:pt x="1407" y="1345"/>
                  </a:cubicBezTo>
                  <a:cubicBezTo>
                    <a:pt x="1363" y="1272"/>
                    <a:pt x="1319" y="1184"/>
                    <a:pt x="1275" y="1110"/>
                  </a:cubicBezTo>
                  <a:cubicBezTo>
                    <a:pt x="1245" y="1066"/>
                    <a:pt x="1231" y="1007"/>
                    <a:pt x="1201" y="963"/>
                  </a:cubicBezTo>
                  <a:lnTo>
                    <a:pt x="1172" y="905"/>
                  </a:lnTo>
                  <a:cubicBezTo>
                    <a:pt x="1172" y="896"/>
                    <a:pt x="1162" y="867"/>
                    <a:pt x="1159" y="856"/>
                  </a:cubicBezTo>
                  <a:lnTo>
                    <a:pt x="1159" y="856"/>
                  </a:lnTo>
                  <a:lnTo>
                    <a:pt x="1172" y="875"/>
                  </a:lnTo>
                  <a:cubicBezTo>
                    <a:pt x="1164" y="859"/>
                    <a:pt x="1160" y="853"/>
                    <a:pt x="1159" y="853"/>
                  </a:cubicBezTo>
                  <a:lnTo>
                    <a:pt x="1159" y="853"/>
                  </a:lnTo>
                  <a:cubicBezTo>
                    <a:pt x="1159" y="853"/>
                    <a:pt x="1159" y="854"/>
                    <a:pt x="1159" y="856"/>
                  </a:cubicBezTo>
                  <a:lnTo>
                    <a:pt x="1159" y="856"/>
                  </a:lnTo>
                  <a:lnTo>
                    <a:pt x="1143" y="831"/>
                  </a:lnTo>
                  <a:lnTo>
                    <a:pt x="1128" y="772"/>
                  </a:lnTo>
                  <a:cubicBezTo>
                    <a:pt x="1098" y="728"/>
                    <a:pt x="1084" y="684"/>
                    <a:pt x="1069" y="640"/>
                  </a:cubicBezTo>
                  <a:cubicBezTo>
                    <a:pt x="1040" y="538"/>
                    <a:pt x="1010" y="450"/>
                    <a:pt x="981" y="347"/>
                  </a:cubicBezTo>
                  <a:cubicBezTo>
                    <a:pt x="922" y="105"/>
                    <a:pt x="739" y="0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3"/>
            <p:cNvSpPr/>
            <p:nvPr/>
          </p:nvSpPr>
          <p:spPr>
            <a:xfrm>
              <a:off x="5738423" y="3185478"/>
              <a:ext cx="51571" cy="67536"/>
            </a:xfrm>
            <a:custGeom>
              <a:avLst/>
              <a:gdLst/>
              <a:ahLst/>
              <a:cxnLst/>
              <a:rect l="l" t="t" r="r" b="b"/>
              <a:pathLst>
                <a:path w="1628" h="2132" extrusionOk="0">
                  <a:moveTo>
                    <a:pt x="489" y="0"/>
                  </a:moveTo>
                  <a:cubicBezTo>
                    <a:pt x="246" y="0"/>
                    <a:pt x="1" y="201"/>
                    <a:pt x="71" y="517"/>
                  </a:cubicBezTo>
                  <a:cubicBezTo>
                    <a:pt x="188" y="943"/>
                    <a:pt x="379" y="1354"/>
                    <a:pt x="614" y="1736"/>
                  </a:cubicBezTo>
                  <a:cubicBezTo>
                    <a:pt x="702" y="1883"/>
                    <a:pt x="834" y="2015"/>
                    <a:pt x="981" y="2088"/>
                  </a:cubicBezTo>
                  <a:cubicBezTo>
                    <a:pt x="1036" y="2118"/>
                    <a:pt x="1095" y="2132"/>
                    <a:pt x="1153" y="2132"/>
                  </a:cubicBezTo>
                  <a:cubicBezTo>
                    <a:pt x="1295" y="2132"/>
                    <a:pt x="1432" y="2048"/>
                    <a:pt x="1495" y="1912"/>
                  </a:cubicBezTo>
                  <a:cubicBezTo>
                    <a:pt x="1627" y="1618"/>
                    <a:pt x="1407" y="1354"/>
                    <a:pt x="1260" y="1119"/>
                  </a:cubicBezTo>
                  <a:cubicBezTo>
                    <a:pt x="1157" y="928"/>
                    <a:pt x="1055" y="723"/>
                    <a:pt x="966" y="532"/>
                  </a:cubicBezTo>
                  <a:cubicBezTo>
                    <a:pt x="937" y="444"/>
                    <a:pt x="908" y="371"/>
                    <a:pt x="878" y="297"/>
                  </a:cubicBezTo>
                  <a:cubicBezTo>
                    <a:pt x="813" y="91"/>
                    <a:pt x="652" y="0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3"/>
            <p:cNvSpPr/>
            <p:nvPr/>
          </p:nvSpPr>
          <p:spPr>
            <a:xfrm>
              <a:off x="5824839" y="3220893"/>
              <a:ext cx="49322" cy="86543"/>
            </a:xfrm>
            <a:custGeom>
              <a:avLst/>
              <a:gdLst/>
              <a:ahLst/>
              <a:cxnLst/>
              <a:rect l="l" t="t" r="r" b="b"/>
              <a:pathLst>
                <a:path w="1557" h="2732" extrusionOk="0">
                  <a:moveTo>
                    <a:pt x="394" y="1"/>
                  </a:moveTo>
                  <a:cubicBezTo>
                    <a:pt x="361" y="1"/>
                    <a:pt x="327" y="6"/>
                    <a:pt x="294" y="16"/>
                  </a:cubicBezTo>
                  <a:cubicBezTo>
                    <a:pt x="103" y="75"/>
                    <a:pt x="0" y="266"/>
                    <a:pt x="44" y="456"/>
                  </a:cubicBezTo>
                  <a:cubicBezTo>
                    <a:pt x="103" y="853"/>
                    <a:pt x="191" y="1249"/>
                    <a:pt x="323" y="1631"/>
                  </a:cubicBezTo>
                  <a:cubicBezTo>
                    <a:pt x="397" y="1836"/>
                    <a:pt x="485" y="2042"/>
                    <a:pt x="573" y="2247"/>
                  </a:cubicBezTo>
                  <a:cubicBezTo>
                    <a:pt x="690" y="2482"/>
                    <a:pt x="896" y="2732"/>
                    <a:pt x="1175" y="2732"/>
                  </a:cubicBezTo>
                  <a:cubicBezTo>
                    <a:pt x="1277" y="2732"/>
                    <a:pt x="1380" y="2673"/>
                    <a:pt x="1424" y="2585"/>
                  </a:cubicBezTo>
                  <a:cubicBezTo>
                    <a:pt x="1556" y="2336"/>
                    <a:pt x="1454" y="2057"/>
                    <a:pt x="1321" y="1836"/>
                  </a:cubicBezTo>
                  <a:cubicBezTo>
                    <a:pt x="1233" y="1660"/>
                    <a:pt x="1145" y="1484"/>
                    <a:pt x="1072" y="1308"/>
                  </a:cubicBezTo>
                  <a:cubicBezTo>
                    <a:pt x="1057" y="1308"/>
                    <a:pt x="1057" y="1293"/>
                    <a:pt x="1057" y="1279"/>
                  </a:cubicBezTo>
                  <a:lnTo>
                    <a:pt x="1042" y="1264"/>
                  </a:lnTo>
                  <a:lnTo>
                    <a:pt x="984" y="1117"/>
                  </a:lnTo>
                  <a:lnTo>
                    <a:pt x="881" y="838"/>
                  </a:lnTo>
                  <a:cubicBezTo>
                    <a:pt x="822" y="647"/>
                    <a:pt x="764" y="456"/>
                    <a:pt x="734" y="266"/>
                  </a:cubicBezTo>
                  <a:cubicBezTo>
                    <a:pt x="686" y="108"/>
                    <a:pt x="548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3"/>
            <p:cNvSpPr/>
            <p:nvPr/>
          </p:nvSpPr>
          <p:spPr>
            <a:xfrm>
              <a:off x="5880179" y="3199511"/>
              <a:ext cx="34433" cy="58825"/>
            </a:xfrm>
            <a:custGeom>
              <a:avLst/>
              <a:gdLst/>
              <a:ahLst/>
              <a:cxnLst/>
              <a:rect l="l" t="t" r="r" b="b"/>
              <a:pathLst>
                <a:path w="1087" h="1857" extrusionOk="0">
                  <a:moveTo>
                    <a:pt x="433" y="1"/>
                  </a:moveTo>
                  <a:cubicBezTo>
                    <a:pt x="217" y="1"/>
                    <a:pt x="0" y="148"/>
                    <a:pt x="0" y="441"/>
                  </a:cubicBezTo>
                  <a:cubicBezTo>
                    <a:pt x="0" y="691"/>
                    <a:pt x="44" y="941"/>
                    <a:pt x="118" y="1175"/>
                  </a:cubicBezTo>
                  <a:cubicBezTo>
                    <a:pt x="162" y="1337"/>
                    <a:pt x="250" y="1484"/>
                    <a:pt x="353" y="1616"/>
                  </a:cubicBezTo>
                  <a:cubicBezTo>
                    <a:pt x="441" y="1733"/>
                    <a:pt x="573" y="1807"/>
                    <a:pt x="720" y="1851"/>
                  </a:cubicBezTo>
                  <a:cubicBezTo>
                    <a:pt x="739" y="1855"/>
                    <a:pt x="759" y="1857"/>
                    <a:pt x="778" y="1857"/>
                  </a:cubicBezTo>
                  <a:cubicBezTo>
                    <a:pt x="831" y="1857"/>
                    <a:pt x="882" y="1843"/>
                    <a:pt x="925" y="1821"/>
                  </a:cubicBezTo>
                  <a:cubicBezTo>
                    <a:pt x="998" y="1777"/>
                    <a:pt x="1043" y="1719"/>
                    <a:pt x="1057" y="1660"/>
                  </a:cubicBezTo>
                  <a:cubicBezTo>
                    <a:pt x="1087" y="1454"/>
                    <a:pt x="1072" y="1249"/>
                    <a:pt x="998" y="1073"/>
                  </a:cubicBezTo>
                  <a:cubicBezTo>
                    <a:pt x="969" y="985"/>
                    <a:pt x="940" y="911"/>
                    <a:pt x="925" y="852"/>
                  </a:cubicBezTo>
                  <a:cubicBezTo>
                    <a:pt x="910" y="794"/>
                    <a:pt x="896" y="720"/>
                    <a:pt x="881" y="662"/>
                  </a:cubicBezTo>
                  <a:cubicBezTo>
                    <a:pt x="881" y="588"/>
                    <a:pt x="881" y="515"/>
                    <a:pt x="866" y="441"/>
                  </a:cubicBezTo>
                  <a:cubicBezTo>
                    <a:pt x="866" y="148"/>
                    <a:pt x="650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3"/>
            <p:cNvSpPr/>
            <p:nvPr/>
          </p:nvSpPr>
          <p:spPr>
            <a:xfrm>
              <a:off x="5957378" y="3206322"/>
              <a:ext cx="32121" cy="67758"/>
            </a:xfrm>
            <a:custGeom>
              <a:avLst/>
              <a:gdLst/>
              <a:ahLst/>
              <a:cxnLst/>
              <a:rect l="l" t="t" r="r" b="b"/>
              <a:pathLst>
                <a:path w="1014" h="2139" extrusionOk="0">
                  <a:moveTo>
                    <a:pt x="442" y="1"/>
                  </a:moveTo>
                  <a:cubicBezTo>
                    <a:pt x="418" y="1"/>
                    <a:pt x="393" y="3"/>
                    <a:pt x="367" y="6"/>
                  </a:cubicBezTo>
                  <a:cubicBezTo>
                    <a:pt x="162" y="21"/>
                    <a:pt x="0" y="197"/>
                    <a:pt x="0" y="403"/>
                  </a:cubicBezTo>
                  <a:cubicBezTo>
                    <a:pt x="30" y="623"/>
                    <a:pt x="59" y="843"/>
                    <a:pt x="74" y="1063"/>
                  </a:cubicBezTo>
                  <a:cubicBezTo>
                    <a:pt x="103" y="1327"/>
                    <a:pt x="118" y="1577"/>
                    <a:pt x="162" y="1827"/>
                  </a:cubicBezTo>
                  <a:cubicBezTo>
                    <a:pt x="191" y="1929"/>
                    <a:pt x="264" y="2017"/>
                    <a:pt x="367" y="2076"/>
                  </a:cubicBezTo>
                  <a:cubicBezTo>
                    <a:pt x="440" y="2112"/>
                    <a:pt x="512" y="2139"/>
                    <a:pt x="593" y="2139"/>
                  </a:cubicBezTo>
                  <a:cubicBezTo>
                    <a:pt x="610" y="2139"/>
                    <a:pt x="628" y="2137"/>
                    <a:pt x="646" y="2135"/>
                  </a:cubicBezTo>
                  <a:cubicBezTo>
                    <a:pt x="852" y="2106"/>
                    <a:pt x="1013" y="1915"/>
                    <a:pt x="1013" y="1709"/>
                  </a:cubicBezTo>
                  <a:cubicBezTo>
                    <a:pt x="999" y="1460"/>
                    <a:pt x="954" y="1210"/>
                    <a:pt x="925" y="960"/>
                  </a:cubicBezTo>
                  <a:cubicBezTo>
                    <a:pt x="881" y="740"/>
                    <a:pt x="852" y="520"/>
                    <a:pt x="822" y="300"/>
                  </a:cubicBezTo>
                  <a:cubicBezTo>
                    <a:pt x="793" y="197"/>
                    <a:pt x="734" y="109"/>
                    <a:pt x="646" y="50"/>
                  </a:cubicBezTo>
                  <a:cubicBezTo>
                    <a:pt x="580" y="17"/>
                    <a:pt x="514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3"/>
            <p:cNvSpPr/>
            <p:nvPr/>
          </p:nvSpPr>
          <p:spPr>
            <a:xfrm>
              <a:off x="6023869" y="3110592"/>
              <a:ext cx="33040" cy="63957"/>
            </a:xfrm>
            <a:custGeom>
              <a:avLst/>
              <a:gdLst/>
              <a:ahLst/>
              <a:cxnLst/>
              <a:rect l="l" t="t" r="r" b="b"/>
              <a:pathLst>
                <a:path w="1043" h="2019" extrusionOk="0">
                  <a:moveTo>
                    <a:pt x="430" y="0"/>
                  </a:moveTo>
                  <a:cubicBezTo>
                    <a:pt x="414" y="0"/>
                    <a:pt x="398" y="1"/>
                    <a:pt x="382" y="4"/>
                  </a:cubicBezTo>
                  <a:cubicBezTo>
                    <a:pt x="162" y="33"/>
                    <a:pt x="1" y="224"/>
                    <a:pt x="1" y="430"/>
                  </a:cubicBezTo>
                  <a:cubicBezTo>
                    <a:pt x="30" y="679"/>
                    <a:pt x="59" y="929"/>
                    <a:pt x="89" y="1164"/>
                  </a:cubicBezTo>
                  <a:cubicBezTo>
                    <a:pt x="103" y="1325"/>
                    <a:pt x="118" y="1472"/>
                    <a:pt x="147" y="1619"/>
                  </a:cubicBezTo>
                  <a:cubicBezTo>
                    <a:pt x="191" y="1751"/>
                    <a:pt x="280" y="1868"/>
                    <a:pt x="397" y="1956"/>
                  </a:cubicBezTo>
                  <a:cubicBezTo>
                    <a:pt x="457" y="1993"/>
                    <a:pt x="528" y="2019"/>
                    <a:pt x="600" y="2019"/>
                  </a:cubicBezTo>
                  <a:cubicBezTo>
                    <a:pt x="615" y="2019"/>
                    <a:pt x="631" y="2018"/>
                    <a:pt x="647" y="2015"/>
                  </a:cubicBezTo>
                  <a:cubicBezTo>
                    <a:pt x="735" y="2001"/>
                    <a:pt x="823" y="1956"/>
                    <a:pt x="881" y="1883"/>
                  </a:cubicBezTo>
                  <a:cubicBezTo>
                    <a:pt x="984" y="1780"/>
                    <a:pt x="1028" y="1648"/>
                    <a:pt x="1043" y="1501"/>
                  </a:cubicBezTo>
                  <a:cubicBezTo>
                    <a:pt x="1028" y="1355"/>
                    <a:pt x="999" y="1208"/>
                    <a:pt x="970" y="1061"/>
                  </a:cubicBezTo>
                  <a:cubicBezTo>
                    <a:pt x="940" y="811"/>
                    <a:pt x="896" y="562"/>
                    <a:pt x="867" y="327"/>
                  </a:cubicBezTo>
                  <a:cubicBezTo>
                    <a:pt x="823" y="209"/>
                    <a:pt x="764" y="121"/>
                    <a:pt x="661" y="63"/>
                  </a:cubicBezTo>
                  <a:cubicBezTo>
                    <a:pt x="589" y="26"/>
                    <a:pt x="506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3"/>
            <p:cNvSpPr/>
            <p:nvPr/>
          </p:nvSpPr>
          <p:spPr>
            <a:xfrm>
              <a:off x="5997355" y="3058483"/>
              <a:ext cx="27021" cy="46661"/>
            </a:xfrm>
            <a:custGeom>
              <a:avLst/>
              <a:gdLst/>
              <a:ahLst/>
              <a:cxnLst/>
              <a:rect l="l" t="t" r="r" b="b"/>
              <a:pathLst>
                <a:path w="853" h="1473" extrusionOk="0">
                  <a:moveTo>
                    <a:pt x="427" y="1"/>
                  </a:moveTo>
                  <a:cubicBezTo>
                    <a:pt x="320" y="1"/>
                    <a:pt x="214" y="41"/>
                    <a:pt x="133" y="122"/>
                  </a:cubicBezTo>
                  <a:cubicBezTo>
                    <a:pt x="45" y="196"/>
                    <a:pt x="1" y="313"/>
                    <a:pt x="1" y="416"/>
                  </a:cubicBezTo>
                  <a:lnTo>
                    <a:pt x="1" y="812"/>
                  </a:lnTo>
                  <a:cubicBezTo>
                    <a:pt x="1" y="900"/>
                    <a:pt x="15" y="1003"/>
                    <a:pt x="30" y="1091"/>
                  </a:cubicBezTo>
                  <a:lnTo>
                    <a:pt x="60" y="1179"/>
                  </a:lnTo>
                  <a:cubicBezTo>
                    <a:pt x="89" y="1282"/>
                    <a:pt x="148" y="1355"/>
                    <a:pt x="236" y="1414"/>
                  </a:cubicBezTo>
                  <a:lnTo>
                    <a:pt x="265" y="1429"/>
                  </a:lnTo>
                  <a:cubicBezTo>
                    <a:pt x="316" y="1458"/>
                    <a:pt x="375" y="1473"/>
                    <a:pt x="434" y="1473"/>
                  </a:cubicBezTo>
                  <a:cubicBezTo>
                    <a:pt x="493" y="1473"/>
                    <a:pt x="551" y="1458"/>
                    <a:pt x="603" y="1429"/>
                  </a:cubicBezTo>
                  <a:lnTo>
                    <a:pt x="632" y="1414"/>
                  </a:lnTo>
                  <a:cubicBezTo>
                    <a:pt x="676" y="1385"/>
                    <a:pt x="705" y="1355"/>
                    <a:pt x="735" y="1311"/>
                  </a:cubicBezTo>
                  <a:cubicBezTo>
                    <a:pt x="764" y="1282"/>
                    <a:pt x="794" y="1223"/>
                    <a:pt x="808" y="1179"/>
                  </a:cubicBezTo>
                  <a:cubicBezTo>
                    <a:pt x="808" y="1150"/>
                    <a:pt x="823" y="1120"/>
                    <a:pt x="823" y="1091"/>
                  </a:cubicBezTo>
                  <a:cubicBezTo>
                    <a:pt x="838" y="1003"/>
                    <a:pt x="852" y="900"/>
                    <a:pt x="852" y="812"/>
                  </a:cubicBezTo>
                  <a:cubicBezTo>
                    <a:pt x="852" y="680"/>
                    <a:pt x="838" y="548"/>
                    <a:pt x="838" y="416"/>
                  </a:cubicBezTo>
                  <a:cubicBezTo>
                    <a:pt x="838" y="313"/>
                    <a:pt x="794" y="196"/>
                    <a:pt x="720" y="122"/>
                  </a:cubicBezTo>
                  <a:cubicBezTo>
                    <a:pt x="639" y="41"/>
                    <a:pt x="533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3"/>
            <p:cNvSpPr/>
            <p:nvPr/>
          </p:nvSpPr>
          <p:spPr>
            <a:xfrm>
              <a:off x="5813657" y="2867943"/>
              <a:ext cx="27464" cy="41878"/>
            </a:xfrm>
            <a:custGeom>
              <a:avLst/>
              <a:gdLst/>
              <a:ahLst/>
              <a:cxnLst/>
              <a:rect l="l" t="t" r="r" b="b"/>
              <a:pathLst>
                <a:path w="867" h="1322" extrusionOk="0">
                  <a:moveTo>
                    <a:pt x="412" y="1"/>
                  </a:moveTo>
                  <a:cubicBezTo>
                    <a:pt x="309" y="1"/>
                    <a:pt x="192" y="45"/>
                    <a:pt x="118" y="118"/>
                  </a:cubicBezTo>
                  <a:cubicBezTo>
                    <a:pt x="45" y="206"/>
                    <a:pt x="1" y="309"/>
                    <a:pt x="1" y="412"/>
                  </a:cubicBezTo>
                  <a:cubicBezTo>
                    <a:pt x="1" y="514"/>
                    <a:pt x="15" y="602"/>
                    <a:pt x="15" y="705"/>
                  </a:cubicBezTo>
                  <a:cubicBezTo>
                    <a:pt x="15" y="749"/>
                    <a:pt x="30" y="793"/>
                    <a:pt x="30" y="852"/>
                  </a:cubicBezTo>
                  <a:lnTo>
                    <a:pt x="30" y="881"/>
                  </a:lnTo>
                  <a:cubicBezTo>
                    <a:pt x="30" y="955"/>
                    <a:pt x="60" y="1043"/>
                    <a:pt x="104" y="1102"/>
                  </a:cubicBezTo>
                  <a:cubicBezTo>
                    <a:pt x="118" y="1146"/>
                    <a:pt x="162" y="1190"/>
                    <a:pt x="206" y="1219"/>
                  </a:cubicBezTo>
                  <a:cubicBezTo>
                    <a:pt x="221" y="1248"/>
                    <a:pt x="250" y="1263"/>
                    <a:pt x="280" y="1278"/>
                  </a:cubicBezTo>
                  <a:lnTo>
                    <a:pt x="353" y="1322"/>
                  </a:lnTo>
                  <a:lnTo>
                    <a:pt x="500" y="1322"/>
                  </a:lnTo>
                  <a:cubicBezTo>
                    <a:pt x="529" y="1322"/>
                    <a:pt x="573" y="1307"/>
                    <a:pt x="588" y="1292"/>
                  </a:cubicBezTo>
                  <a:cubicBezTo>
                    <a:pt x="632" y="1278"/>
                    <a:pt x="676" y="1248"/>
                    <a:pt x="705" y="1219"/>
                  </a:cubicBezTo>
                  <a:lnTo>
                    <a:pt x="735" y="1190"/>
                  </a:lnTo>
                  <a:cubicBezTo>
                    <a:pt x="764" y="1160"/>
                    <a:pt x="779" y="1131"/>
                    <a:pt x="808" y="1102"/>
                  </a:cubicBezTo>
                  <a:cubicBezTo>
                    <a:pt x="852" y="1014"/>
                    <a:pt x="867" y="940"/>
                    <a:pt x="867" y="852"/>
                  </a:cubicBezTo>
                  <a:cubicBezTo>
                    <a:pt x="867" y="793"/>
                    <a:pt x="867" y="749"/>
                    <a:pt x="852" y="705"/>
                  </a:cubicBezTo>
                  <a:cubicBezTo>
                    <a:pt x="852" y="602"/>
                    <a:pt x="838" y="514"/>
                    <a:pt x="838" y="412"/>
                  </a:cubicBezTo>
                  <a:cubicBezTo>
                    <a:pt x="838" y="368"/>
                    <a:pt x="823" y="309"/>
                    <a:pt x="794" y="250"/>
                  </a:cubicBezTo>
                  <a:cubicBezTo>
                    <a:pt x="779" y="206"/>
                    <a:pt x="750" y="162"/>
                    <a:pt x="705" y="118"/>
                  </a:cubicBezTo>
                  <a:cubicBezTo>
                    <a:pt x="676" y="89"/>
                    <a:pt x="632" y="45"/>
                    <a:pt x="573" y="30"/>
                  </a:cubicBezTo>
                  <a:cubicBezTo>
                    <a:pt x="529" y="15"/>
                    <a:pt x="471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3"/>
            <p:cNvSpPr/>
            <p:nvPr/>
          </p:nvSpPr>
          <p:spPr>
            <a:xfrm>
              <a:off x="5658342" y="2821440"/>
              <a:ext cx="25152" cy="27464"/>
            </a:xfrm>
            <a:custGeom>
              <a:avLst/>
              <a:gdLst/>
              <a:ahLst/>
              <a:cxnLst/>
              <a:rect l="l" t="t" r="r" b="b"/>
              <a:pathLst>
                <a:path w="794" h="867" extrusionOk="0">
                  <a:moveTo>
                    <a:pt x="367" y="0"/>
                  </a:moveTo>
                  <a:cubicBezTo>
                    <a:pt x="265" y="0"/>
                    <a:pt x="177" y="44"/>
                    <a:pt x="103" y="103"/>
                  </a:cubicBezTo>
                  <a:cubicBezTo>
                    <a:pt x="44" y="177"/>
                    <a:pt x="0" y="279"/>
                    <a:pt x="0" y="367"/>
                  </a:cubicBezTo>
                  <a:cubicBezTo>
                    <a:pt x="0" y="441"/>
                    <a:pt x="15" y="500"/>
                    <a:pt x="44" y="558"/>
                  </a:cubicBezTo>
                  <a:lnTo>
                    <a:pt x="103" y="676"/>
                  </a:lnTo>
                  <a:cubicBezTo>
                    <a:pt x="118" y="720"/>
                    <a:pt x="162" y="749"/>
                    <a:pt x="191" y="779"/>
                  </a:cubicBezTo>
                  <a:cubicBezTo>
                    <a:pt x="235" y="808"/>
                    <a:pt x="279" y="837"/>
                    <a:pt x="323" y="852"/>
                  </a:cubicBezTo>
                  <a:lnTo>
                    <a:pt x="426" y="867"/>
                  </a:lnTo>
                  <a:cubicBezTo>
                    <a:pt x="470" y="867"/>
                    <a:pt x="514" y="852"/>
                    <a:pt x="558" y="837"/>
                  </a:cubicBezTo>
                  <a:cubicBezTo>
                    <a:pt x="588" y="823"/>
                    <a:pt x="617" y="808"/>
                    <a:pt x="646" y="779"/>
                  </a:cubicBezTo>
                  <a:cubicBezTo>
                    <a:pt x="676" y="764"/>
                    <a:pt x="720" y="720"/>
                    <a:pt x="734" y="676"/>
                  </a:cubicBezTo>
                  <a:lnTo>
                    <a:pt x="778" y="588"/>
                  </a:lnTo>
                  <a:cubicBezTo>
                    <a:pt x="793" y="529"/>
                    <a:pt x="793" y="456"/>
                    <a:pt x="778" y="397"/>
                  </a:cubicBezTo>
                  <a:lnTo>
                    <a:pt x="720" y="279"/>
                  </a:lnTo>
                  <a:cubicBezTo>
                    <a:pt x="705" y="206"/>
                    <a:pt x="676" y="147"/>
                    <a:pt x="632" y="103"/>
                  </a:cubicBezTo>
                  <a:lnTo>
                    <a:pt x="558" y="44"/>
                  </a:lnTo>
                  <a:cubicBezTo>
                    <a:pt x="500" y="15"/>
                    <a:pt x="44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3"/>
            <p:cNvSpPr/>
            <p:nvPr/>
          </p:nvSpPr>
          <p:spPr>
            <a:xfrm>
              <a:off x="5703007" y="2975203"/>
              <a:ext cx="39534" cy="63102"/>
            </a:xfrm>
            <a:custGeom>
              <a:avLst/>
              <a:gdLst/>
              <a:ahLst/>
              <a:cxnLst/>
              <a:rect l="l" t="t" r="r" b="b"/>
              <a:pathLst>
                <a:path w="1248" h="1992" extrusionOk="0">
                  <a:moveTo>
                    <a:pt x="508" y="1"/>
                  </a:moveTo>
                  <a:cubicBezTo>
                    <a:pt x="253" y="1"/>
                    <a:pt x="0" y="210"/>
                    <a:pt x="88" y="534"/>
                  </a:cubicBezTo>
                  <a:lnTo>
                    <a:pt x="293" y="1239"/>
                  </a:lnTo>
                  <a:cubicBezTo>
                    <a:pt x="337" y="1386"/>
                    <a:pt x="381" y="1533"/>
                    <a:pt x="455" y="1679"/>
                  </a:cubicBezTo>
                  <a:cubicBezTo>
                    <a:pt x="521" y="1866"/>
                    <a:pt x="709" y="1992"/>
                    <a:pt x="907" y="1992"/>
                  </a:cubicBezTo>
                  <a:cubicBezTo>
                    <a:pt x="928" y="1992"/>
                    <a:pt x="948" y="1990"/>
                    <a:pt x="969" y="1988"/>
                  </a:cubicBezTo>
                  <a:cubicBezTo>
                    <a:pt x="1071" y="1944"/>
                    <a:pt x="1145" y="1885"/>
                    <a:pt x="1189" y="1782"/>
                  </a:cubicBezTo>
                  <a:cubicBezTo>
                    <a:pt x="1233" y="1709"/>
                    <a:pt x="1248" y="1621"/>
                    <a:pt x="1248" y="1533"/>
                  </a:cubicBezTo>
                  <a:cubicBezTo>
                    <a:pt x="1248" y="1489"/>
                    <a:pt x="1248" y="1430"/>
                    <a:pt x="1233" y="1371"/>
                  </a:cubicBezTo>
                  <a:cubicBezTo>
                    <a:pt x="1204" y="1254"/>
                    <a:pt x="1174" y="1136"/>
                    <a:pt x="1130" y="1004"/>
                  </a:cubicBezTo>
                  <a:lnTo>
                    <a:pt x="925" y="314"/>
                  </a:lnTo>
                  <a:cubicBezTo>
                    <a:pt x="854" y="95"/>
                    <a:pt x="681" y="1"/>
                    <a:pt x="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3"/>
            <p:cNvSpPr/>
            <p:nvPr/>
          </p:nvSpPr>
          <p:spPr>
            <a:xfrm>
              <a:off x="5922501" y="2591208"/>
              <a:ext cx="26514" cy="45362"/>
            </a:xfrm>
            <a:custGeom>
              <a:avLst/>
              <a:gdLst/>
              <a:ahLst/>
              <a:cxnLst/>
              <a:rect l="l" t="t" r="r" b="b"/>
              <a:pathLst>
                <a:path w="837" h="1432" extrusionOk="0">
                  <a:moveTo>
                    <a:pt x="388" y="1"/>
                  </a:moveTo>
                  <a:cubicBezTo>
                    <a:pt x="352" y="1"/>
                    <a:pt x="315" y="6"/>
                    <a:pt x="279" y="16"/>
                  </a:cubicBezTo>
                  <a:cubicBezTo>
                    <a:pt x="191" y="31"/>
                    <a:pt x="103" y="104"/>
                    <a:pt x="59" y="192"/>
                  </a:cubicBezTo>
                  <a:lnTo>
                    <a:pt x="15" y="280"/>
                  </a:lnTo>
                  <a:cubicBezTo>
                    <a:pt x="0" y="354"/>
                    <a:pt x="0" y="412"/>
                    <a:pt x="15" y="486"/>
                  </a:cubicBezTo>
                  <a:cubicBezTo>
                    <a:pt x="44" y="618"/>
                    <a:pt x="59" y="735"/>
                    <a:pt x="74" y="868"/>
                  </a:cubicBezTo>
                  <a:cubicBezTo>
                    <a:pt x="74" y="897"/>
                    <a:pt x="74" y="926"/>
                    <a:pt x="88" y="956"/>
                  </a:cubicBezTo>
                  <a:cubicBezTo>
                    <a:pt x="103" y="1014"/>
                    <a:pt x="118" y="1073"/>
                    <a:pt x="147" y="1132"/>
                  </a:cubicBezTo>
                  <a:cubicBezTo>
                    <a:pt x="176" y="1191"/>
                    <a:pt x="206" y="1235"/>
                    <a:pt x="250" y="1293"/>
                  </a:cubicBezTo>
                  <a:cubicBezTo>
                    <a:pt x="279" y="1323"/>
                    <a:pt x="308" y="1367"/>
                    <a:pt x="352" y="1396"/>
                  </a:cubicBezTo>
                  <a:cubicBezTo>
                    <a:pt x="395" y="1418"/>
                    <a:pt x="438" y="1431"/>
                    <a:pt x="481" y="1431"/>
                  </a:cubicBezTo>
                  <a:cubicBezTo>
                    <a:pt x="497" y="1431"/>
                    <a:pt x="513" y="1429"/>
                    <a:pt x="529" y="1425"/>
                  </a:cubicBezTo>
                  <a:cubicBezTo>
                    <a:pt x="587" y="1425"/>
                    <a:pt x="631" y="1396"/>
                    <a:pt x="675" y="1367"/>
                  </a:cubicBezTo>
                  <a:cubicBezTo>
                    <a:pt x="720" y="1323"/>
                    <a:pt x="749" y="1279"/>
                    <a:pt x="778" y="1220"/>
                  </a:cubicBezTo>
                  <a:cubicBezTo>
                    <a:pt x="793" y="1161"/>
                    <a:pt x="808" y="1102"/>
                    <a:pt x="822" y="1044"/>
                  </a:cubicBezTo>
                  <a:cubicBezTo>
                    <a:pt x="822" y="1014"/>
                    <a:pt x="837" y="970"/>
                    <a:pt x="837" y="941"/>
                  </a:cubicBezTo>
                  <a:lnTo>
                    <a:pt x="822" y="824"/>
                  </a:lnTo>
                  <a:lnTo>
                    <a:pt x="822" y="780"/>
                  </a:lnTo>
                  <a:lnTo>
                    <a:pt x="808" y="677"/>
                  </a:lnTo>
                  <a:lnTo>
                    <a:pt x="749" y="295"/>
                  </a:lnTo>
                  <a:cubicBezTo>
                    <a:pt x="734" y="192"/>
                    <a:pt x="661" y="104"/>
                    <a:pt x="573" y="45"/>
                  </a:cubicBezTo>
                  <a:cubicBezTo>
                    <a:pt x="516" y="17"/>
                    <a:pt x="453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3"/>
            <p:cNvSpPr/>
            <p:nvPr/>
          </p:nvSpPr>
          <p:spPr>
            <a:xfrm>
              <a:off x="5433717" y="2157511"/>
              <a:ext cx="27464" cy="52680"/>
            </a:xfrm>
            <a:custGeom>
              <a:avLst/>
              <a:gdLst/>
              <a:ahLst/>
              <a:cxnLst/>
              <a:rect l="l" t="t" r="r" b="b"/>
              <a:pathLst>
                <a:path w="867" h="1663" extrusionOk="0">
                  <a:moveTo>
                    <a:pt x="462" y="1"/>
                  </a:moveTo>
                  <a:cubicBezTo>
                    <a:pt x="297" y="1"/>
                    <a:pt x="139" y="110"/>
                    <a:pt x="89" y="274"/>
                  </a:cubicBezTo>
                  <a:cubicBezTo>
                    <a:pt x="30" y="480"/>
                    <a:pt x="15" y="671"/>
                    <a:pt x="15" y="876"/>
                  </a:cubicBezTo>
                  <a:cubicBezTo>
                    <a:pt x="0" y="964"/>
                    <a:pt x="15" y="1052"/>
                    <a:pt x="15" y="1140"/>
                  </a:cubicBezTo>
                  <a:cubicBezTo>
                    <a:pt x="30" y="1214"/>
                    <a:pt x="45" y="1287"/>
                    <a:pt x="59" y="1361"/>
                  </a:cubicBezTo>
                  <a:cubicBezTo>
                    <a:pt x="74" y="1405"/>
                    <a:pt x="103" y="1434"/>
                    <a:pt x="118" y="1478"/>
                  </a:cubicBezTo>
                  <a:cubicBezTo>
                    <a:pt x="147" y="1537"/>
                    <a:pt x="206" y="1581"/>
                    <a:pt x="265" y="1610"/>
                  </a:cubicBezTo>
                  <a:cubicBezTo>
                    <a:pt x="314" y="1649"/>
                    <a:pt x="369" y="1662"/>
                    <a:pt x="427" y="1662"/>
                  </a:cubicBezTo>
                  <a:cubicBezTo>
                    <a:pt x="456" y="1662"/>
                    <a:pt x="485" y="1659"/>
                    <a:pt x="514" y="1654"/>
                  </a:cubicBezTo>
                  <a:cubicBezTo>
                    <a:pt x="588" y="1625"/>
                    <a:pt x="661" y="1566"/>
                    <a:pt x="705" y="1507"/>
                  </a:cubicBezTo>
                  <a:cubicBezTo>
                    <a:pt x="823" y="1346"/>
                    <a:pt x="779" y="1170"/>
                    <a:pt x="764" y="994"/>
                  </a:cubicBezTo>
                  <a:cubicBezTo>
                    <a:pt x="764" y="876"/>
                    <a:pt x="764" y="773"/>
                    <a:pt x="779" y="656"/>
                  </a:cubicBezTo>
                  <a:cubicBezTo>
                    <a:pt x="779" y="597"/>
                    <a:pt x="793" y="538"/>
                    <a:pt x="808" y="480"/>
                  </a:cubicBezTo>
                  <a:cubicBezTo>
                    <a:pt x="867" y="274"/>
                    <a:pt x="749" y="69"/>
                    <a:pt x="544" y="10"/>
                  </a:cubicBezTo>
                  <a:cubicBezTo>
                    <a:pt x="517" y="4"/>
                    <a:pt x="48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3"/>
            <p:cNvSpPr/>
            <p:nvPr/>
          </p:nvSpPr>
          <p:spPr>
            <a:xfrm>
              <a:off x="5404890" y="2210793"/>
              <a:ext cx="27464" cy="53408"/>
            </a:xfrm>
            <a:custGeom>
              <a:avLst/>
              <a:gdLst/>
              <a:ahLst/>
              <a:cxnLst/>
              <a:rect l="l" t="t" r="r" b="b"/>
              <a:pathLst>
                <a:path w="867" h="1686" extrusionOk="0">
                  <a:moveTo>
                    <a:pt x="460" y="1"/>
                  </a:moveTo>
                  <a:cubicBezTo>
                    <a:pt x="399" y="1"/>
                    <a:pt x="336" y="17"/>
                    <a:pt x="279" y="46"/>
                  </a:cubicBezTo>
                  <a:cubicBezTo>
                    <a:pt x="191" y="104"/>
                    <a:pt x="132" y="178"/>
                    <a:pt x="103" y="280"/>
                  </a:cubicBezTo>
                  <a:cubicBezTo>
                    <a:pt x="30" y="486"/>
                    <a:pt x="0" y="706"/>
                    <a:pt x="30" y="926"/>
                  </a:cubicBezTo>
                  <a:cubicBezTo>
                    <a:pt x="30" y="1044"/>
                    <a:pt x="59" y="1161"/>
                    <a:pt x="88" y="1279"/>
                  </a:cubicBezTo>
                  <a:cubicBezTo>
                    <a:pt x="118" y="1352"/>
                    <a:pt x="147" y="1411"/>
                    <a:pt x="191" y="1484"/>
                  </a:cubicBezTo>
                  <a:cubicBezTo>
                    <a:pt x="250" y="1572"/>
                    <a:pt x="353" y="1646"/>
                    <a:pt x="470" y="1675"/>
                  </a:cubicBezTo>
                  <a:cubicBezTo>
                    <a:pt x="493" y="1682"/>
                    <a:pt x="517" y="1685"/>
                    <a:pt x="542" y="1685"/>
                  </a:cubicBezTo>
                  <a:cubicBezTo>
                    <a:pt x="669" y="1685"/>
                    <a:pt x="800" y="1593"/>
                    <a:pt x="837" y="1470"/>
                  </a:cubicBezTo>
                  <a:cubicBezTo>
                    <a:pt x="852" y="1411"/>
                    <a:pt x="866" y="1352"/>
                    <a:pt x="866" y="1293"/>
                  </a:cubicBezTo>
                  <a:cubicBezTo>
                    <a:pt x="852" y="1220"/>
                    <a:pt x="837" y="1161"/>
                    <a:pt x="822" y="1088"/>
                  </a:cubicBezTo>
                  <a:cubicBezTo>
                    <a:pt x="793" y="1029"/>
                    <a:pt x="778" y="970"/>
                    <a:pt x="778" y="912"/>
                  </a:cubicBezTo>
                  <a:cubicBezTo>
                    <a:pt x="764" y="824"/>
                    <a:pt x="764" y="750"/>
                    <a:pt x="778" y="662"/>
                  </a:cubicBezTo>
                  <a:cubicBezTo>
                    <a:pt x="793" y="603"/>
                    <a:pt x="808" y="530"/>
                    <a:pt x="822" y="471"/>
                  </a:cubicBezTo>
                  <a:cubicBezTo>
                    <a:pt x="852" y="369"/>
                    <a:pt x="837" y="266"/>
                    <a:pt x="778" y="178"/>
                  </a:cubicBezTo>
                  <a:cubicBezTo>
                    <a:pt x="734" y="104"/>
                    <a:pt x="661" y="46"/>
                    <a:pt x="558" y="16"/>
                  </a:cubicBezTo>
                  <a:cubicBezTo>
                    <a:pt x="527" y="6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3"/>
            <p:cNvSpPr/>
            <p:nvPr/>
          </p:nvSpPr>
          <p:spPr>
            <a:xfrm>
              <a:off x="5606739" y="2084463"/>
              <a:ext cx="29777" cy="54010"/>
            </a:xfrm>
            <a:custGeom>
              <a:avLst/>
              <a:gdLst/>
              <a:ahLst/>
              <a:cxnLst/>
              <a:rect l="l" t="t" r="r" b="b"/>
              <a:pathLst>
                <a:path w="940" h="1705" extrusionOk="0">
                  <a:moveTo>
                    <a:pt x="415" y="0"/>
                  </a:moveTo>
                  <a:cubicBezTo>
                    <a:pt x="176" y="0"/>
                    <a:pt x="0" y="271"/>
                    <a:pt x="132" y="495"/>
                  </a:cubicBezTo>
                  <a:cubicBezTo>
                    <a:pt x="132" y="510"/>
                    <a:pt x="132" y="525"/>
                    <a:pt x="132" y="525"/>
                  </a:cubicBezTo>
                  <a:cubicBezTo>
                    <a:pt x="205" y="686"/>
                    <a:pt x="249" y="833"/>
                    <a:pt x="264" y="995"/>
                  </a:cubicBezTo>
                  <a:cubicBezTo>
                    <a:pt x="264" y="1052"/>
                    <a:pt x="273" y="1100"/>
                    <a:pt x="284" y="1154"/>
                  </a:cubicBezTo>
                  <a:lnTo>
                    <a:pt x="284" y="1154"/>
                  </a:lnTo>
                  <a:cubicBezTo>
                    <a:pt x="293" y="1243"/>
                    <a:pt x="293" y="1331"/>
                    <a:pt x="293" y="1420"/>
                  </a:cubicBezTo>
                  <a:cubicBezTo>
                    <a:pt x="293" y="1567"/>
                    <a:pt x="411" y="1685"/>
                    <a:pt x="558" y="1699"/>
                  </a:cubicBezTo>
                  <a:cubicBezTo>
                    <a:pt x="577" y="1703"/>
                    <a:pt x="595" y="1705"/>
                    <a:pt x="614" y="1705"/>
                  </a:cubicBezTo>
                  <a:cubicBezTo>
                    <a:pt x="737" y="1705"/>
                    <a:pt x="842" y="1622"/>
                    <a:pt x="881" y="1494"/>
                  </a:cubicBezTo>
                  <a:cubicBezTo>
                    <a:pt x="895" y="1376"/>
                    <a:pt x="925" y="1259"/>
                    <a:pt x="925" y="1141"/>
                  </a:cubicBezTo>
                  <a:cubicBezTo>
                    <a:pt x="939" y="1024"/>
                    <a:pt x="925" y="892"/>
                    <a:pt x="910" y="774"/>
                  </a:cubicBezTo>
                  <a:cubicBezTo>
                    <a:pt x="866" y="569"/>
                    <a:pt x="793" y="349"/>
                    <a:pt x="704" y="158"/>
                  </a:cubicBezTo>
                  <a:cubicBezTo>
                    <a:pt x="660" y="84"/>
                    <a:pt x="587" y="26"/>
                    <a:pt x="499" y="11"/>
                  </a:cubicBezTo>
                  <a:cubicBezTo>
                    <a:pt x="470" y="4"/>
                    <a:pt x="442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3"/>
            <p:cNvSpPr/>
            <p:nvPr/>
          </p:nvSpPr>
          <p:spPr>
            <a:xfrm>
              <a:off x="5722996" y="2078286"/>
              <a:ext cx="25120" cy="42480"/>
            </a:xfrm>
            <a:custGeom>
              <a:avLst/>
              <a:gdLst/>
              <a:ahLst/>
              <a:cxnLst/>
              <a:rect l="l" t="t" r="r" b="b"/>
              <a:pathLst>
                <a:path w="793" h="1341" extrusionOk="0">
                  <a:moveTo>
                    <a:pt x="382" y="0"/>
                  </a:moveTo>
                  <a:cubicBezTo>
                    <a:pt x="279" y="0"/>
                    <a:pt x="191" y="45"/>
                    <a:pt x="117" y="103"/>
                  </a:cubicBezTo>
                  <a:cubicBezTo>
                    <a:pt x="44" y="177"/>
                    <a:pt x="0" y="265"/>
                    <a:pt x="15" y="368"/>
                  </a:cubicBezTo>
                  <a:cubicBezTo>
                    <a:pt x="15" y="529"/>
                    <a:pt x="44" y="690"/>
                    <a:pt x="73" y="852"/>
                  </a:cubicBezTo>
                  <a:lnTo>
                    <a:pt x="103" y="940"/>
                  </a:lnTo>
                  <a:cubicBezTo>
                    <a:pt x="117" y="999"/>
                    <a:pt x="132" y="1043"/>
                    <a:pt x="162" y="1102"/>
                  </a:cubicBezTo>
                  <a:cubicBezTo>
                    <a:pt x="206" y="1160"/>
                    <a:pt x="250" y="1234"/>
                    <a:pt x="308" y="1278"/>
                  </a:cubicBezTo>
                  <a:cubicBezTo>
                    <a:pt x="357" y="1314"/>
                    <a:pt x="405" y="1340"/>
                    <a:pt x="461" y="1340"/>
                  </a:cubicBezTo>
                  <a:cubicBezTo>
                    <a:pt x="474" y="1340"/>
                    <a:pt x="486" y="1339"/>
                    <a:pt x="499" y="1336"/>
                  </a:cubicBezTo>
                  <a:cubicBezTo>
                    <a:pt x="558" y="1336"/>
                    <a:pt x="617" y="1292"/>
                    <a:pt x="661" y="1234"/>
                  </a:cubicBezTo>
                  <a:cubicBezTo>
                    <a:pt x="705" y="1175"/>
                    <a:pt x="734" y="1102"/>
                    <a:pt x="749" y="1028"/>
                  </a:cubicBezTo>
                  <a:cubicBezTo>
                    <a:pt x="778" y="940"/>
                    <a:pt x="793" y="852"/>
                    <a:pt x="778" y="764"/>
                  </a:cubicBezTo>
                  <a:cubicBezTo>
                    <a:pt x="778" y="632"/>
                    <a:pt x="763" y="500"/>
                    <a:pt x="749" y="368"/>
                  </a:cubicBezTo>
                  <a:cubicBezTo>
                    <a:pt x="749" y="323"/>
                    <a:pt x="734" y="265"/>
                    <a:pt x="705" y="235"/>
                  </a:cubicBezTo>
                  <a:cubicBezTo>
                    <a:pt x="705" y="177"/>
                    <a:pt x="675" y="147"/>
                    <a:pt x="631" y="103"/>
                  </a:cubicBezTo>
                  <a:cubicBezTo>
                    <a:pt x="573" y="45"/>
                    <a:pt x="470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3"/>
            <p:cNvSpPr/>
            <p:nvPr/>
          </p:nvSpPr>
          <p:spPr>
            <a:xfrm>
              <a:off x="5800637" y="2168947"/>
              <a:ext cx="36778" cy="64907"/>
            </a:xfrm>
            <a:custGeom>
              <a:avLst/>
              <a:gdLst/>
              <a:ahLst/>
              <a:cxnLst/>
              <a:rect l="l" t="t" r="r" b="b"/>
              <a:pathLst>
                <a:path w="1161" h="2049" extrusionOk="0">
                  <a:moveTo>
                    <a:pt x="681" y="1"/>
                  </a:moveTo>
                  <a:cubicBezTo>
                    <a:pt x="410" y="1"/>
                    <a:pt x="127" y="237"/>
                    <a:pt x="250" y="588"/>
                  </a:cubicBezTo>
                  <a:cubicBezTo>
                    <a:pt x="265" y="618"/>
                    <a:pt x="265" y="647"/>
                    <a:pt x="265" y="677"/>
                  </a:cubicBezTo>
                  <a:cubicBezTo>
                    <a:pt x="280" y="765"/>
                    <a:pt x="280" y="853"/>
                    <a:pt x="265" y="926"/>
                  </a:cubicBezTo>
                  <a:cubicBezTo>
                    <a:pt x="250" y="1044"/>
                    <a:pt x="221" y="1161"/>
                    <a:pt x="177" y="1278"/>
                  </a:cubicBezTo>
                  <a:cubicBezTo>
                    <a:pt x="148" y="1352"/>
                    <a:pt x="104" y="1411"/>
                    <a:pt x="59" y="1469"/>
                  </a:cubicBezTo>
                  <a:cubicBezTo>
                    <a:pt x="15" y="1557"/>
                    <a:pt x="1" y="1660"/>
                    <a:pt x="30" y="1763"/>
                  </a:cubicBezTo>
                  <a:cubicBezTo>
                    <a:pt x="45" y="1836"/>
                    <a:pt x="89" y="1910"/>
                    <a:pt x="162" y="1968"/>
                  </a:cubicBezTo>
                  <a:cubicBezTo>
                    <a:pt x="229" y="2022"/>
                    <a:pt x="311" y="2048"/>
                    <a:pt x="394" y="2048"/>
                  </a:cubicBezTo>
                  <a:cubicBezTo>
                    <a:pt x="492" y="2048"/>
                    <a:pt x="589" y="2011"/>
                    <a:pt x="661" y="1939"/>
                  </a:cubicBezTo>
                  <a:cubicBezTo>
                    <a:pt x="867" y="1734"/>
                    <a:pt x="1014" y="1484"/>
                    <a:pt x="1087" y="1220"/>
                  </a:cubicBezTo>
                  <a:cubicBezTo>
                    <a:pt x="1161" y="926"/>
                    <a:pt x="1161" y="633"/>
                    <a:pt x="1087" y="354"/>
                  </a:cubicBezTo>
                  <a:cubicBezTo>
                    <a:pt x="1040" y="106"/>
                    <a:pt x="863" y="1"/>
                    <a:pt x="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4" name="Google Shape;964;p23"/>
          <p:cNvSpPr/>
          <p:nvPr/>
        </p:nvSpPr>
        <p:spPr>
          <a:xfrm rot="-2986923">
            <a:off x="7891427" y="3359947"/>
            <a:ext cx="1724953" cy="1867160"/>
          </a:xfrm>
          <a:custGeom>
            <a:avLst/>
            <a:gdLst/>
            <a:ahLst/>
            <a:cxnLst/>
            <a:rect l="l" t="t" r="r" b="b"/>
            <a:pathLst>
              <a:path w="19982" h="20096" extrusionOk="0">
                <a:moveTo>
                  <a:pt x="15115" y="1"/>
                </a:moveTo>
                <a:cubicBezTo>
                  <a:pt x="14706" y="1"/>
                  <a:pt x="14303" y="107"/>
                  <a:pt x="13962" y="150"/>
                </a:cubicBezTo>
                <a:cubicBezTo>
                  <a:pt x="12817" y="283"/>
                  <a:pt x="13111" y="4848"/>
                  <a:pt x="12113" y="8842"/>
                </a:cubicBezTo>
                <a:cubicBezTo>
                  <a:pt x="11733" y="10355"/>
                  <a:pt x="11353" y="10881"/>
                  <a:pt x="11020" y="10881"/>
                </a:cubicBezTo>
                <a:cubicBezTo>
                  <a:pt x="10478" y="10881"/>
                  <a:pt x="10060" y="9486"/>
                  <a:pt x="9969" y="8695"/>
                </a:cubicBezTo>
                <a:cubicBezTo>
                  <a:pt x="9852" y="7271"/>
                  <a:pt x="9808" y="5847"/>
                  <a:pt x="9822" y="4423"/>
                </a:cubicBezTo>
                <a:cubicBezTo>
                  <a:pt x="9822" y="3320"/>
                  <a:pt x="9567" y="2473"/>
                  <a:pt x="8594" y="2473"/>
                </a:cubicBezTo>
                <a:cubicBezTo>
                  <a:pt x="8310" y="2473"/>
                  <a:pt x="7965" y="2546"/>
                  <a:pt x="7547" y="2705"/>
                </a:cubicBezTo>
                <a:cubicBezTo>
                  <a:pt x="5697" y="3424"/>
                  <a:pt x="6842" y="10545"/>
                  <a:pt x="5976" y="11264"/>
                </a:cubicBezTo>
                <a:cubicBezTo>
                  <a:pt x="5935" y="11298"/>
                  <a:pt x="5898" y="11314"/>
                  <a:pt x="5863" y="11314"/>
                </a:cubicBezTo>
                <a:cubicBezTo>
                  <a:pt x="5177" y="11314"/>
                  <a:pt x="5670" y="4940"/>
                  <a:pt x="5124" y="3850"/>
                </a:cubicBezTo>
                <a:cubicBezTo>
                  <a:pt x="4918" y="3437"/>
                  <a:pt x="4416" y="3248"/>
                  <a:pt x="3825" y="3248"/>
                </a:cubicBezTo>
                <a:cubicBezTo>
                  <a:pt x="2777" y="3248"/>
                  <a:pt x="1450" y="3844"/>
                  <a:pt x="999" y="4848"/>
                </a:cubicBezTo>
                <a:cubicBezTo>
                  <a:pt x="280" y="6419"/>
                  <a:pt x="573" y="15389"/>
                  <a:pt x="573" y="15389"/>
                </a:cubicBezTo>
                <a:cubicBezTo>
                  <a:pt x="573" y="15389"/>
                  <a:pt x="1" y="17533"/>
                  <a:pt x="1572" y="19250"/>
                </a:cubicBezTo>
                <a:cubicBezTo>
                  <a:pt x="2139" y="19871"/>
                  <a:pt x="3068" y="20096"/>
                  <a:pt x="4143" y="20096"/>
                </a:cubicBezTo>
                <a:cubicBezTo>
                  <a:pt x="6017" y="20096"/>
                  <a:pt x="8337" y="19414"/>
                  <a:pt x="9969" y="18957"/>
                </a:cubicBezTo>
                <a:cubicBezTo>
                  <a:pt x="12538" y="18252"/>
                  <a:pt x="16385" y="17107"/>
                  <a:pt x="18176" y="15066"/>
                </a:cubicBezTo>
                <a:cubicBezTo>
                  <a:pt x="19982" y="13026"/>
                  <a:pt x="17809" y="8856"/>
                  <a:pt x="17383" y="3997"/>
                </a:cubicBezTo>
                <a:cubicBezTo>
                  <a:pt x="17084" y="593"/>
                  <a:pt x="16082" y="1"/>
                  <a:pt x="15115" y="1"/>
                </a:cubicBezTo>
                <a:close/>
              </a:path>
            </a:pathLst>
          </a:custGeom>
          <a:solidFill>
            <a:srgbClr val="EBB0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713225" y="2608050"/>
            <a:ext cx="4726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9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560825" y="861250"/>
            <a:ext cx="1571100" cy="16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713225" y="3508300"/>
            <a:ext cx="4260000" cy="3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"/>
          <p:cNvSpPr/>
          <p:nvPr/>
        </p:nvSpPr>
        <p:spPr>
          <a:xfrm rot="-8907742">
            <a:off x="2927969" y="-702310"/>
            <a:ext cx="2111915" cy="2124033"/>
          </a:xfrm>
          <a:custGeom>
            <a:avLst/>
            <a:gdLst/>
            <a:ahLst/>
            <a:cxnLst/>
            <a:rect l="l" t="t" r="r" b="b"/>
            <a:pathLst>
              <a:path w="19982" h="20096" extrusionOk="0">
                <a:moveTo>
                  <a:pt x="15115" y="1"/>
                </a:moveTo>
                <a:cubicBezTo>
                  <a:pt x="14706" y="1"/>
                  <a:pt x="14303" y="107"/>
                  <a:pt x="13962" y="150"/>
                </a:cubicBezTo>
                <a:cubicBezTo>
                  <a:pt x="12817" y="283"/>
                  <a:pt x="13111" y="4848"/>
                  <a:pt x="12113" y="8842"/>
                </a:cubicBezTo>
                <a:cubicBezTo>
                  <a:pt x="11733" y="10355"/>
                  <a:pt x="11353" y="10881"/>
                  <a:pt x="11020" y="10881"/>
                </a:cubicBezTo>
                <a:cubicBezTo>
                  <a:pt x="10478" y="10881"/>
                  <a:pt x="10060" y="9486"/>
                  <a:pt x="9969" y="8695"/>
                </a:cubicBezTo>
                <a:cubicBezTo>
                  <a:pt x="9852" y="7271"/>
                  <a:pt x="9808" y="5847"/>
                  <a:pt x="9822" y="4423"/>
                </a:cubicBezTo>
                <a:cubicBezTo>
                  <a:pt x="9822" y="3320"/>
                  <a:pt x="9567" y="2473"/>
                  <a:pt x="8594" y="2473"/>
                </a:cubicBezTo>
                <a:cubicBezTo>
                  <a:pt x="8310" y="2473"/>
                  <a:pt x="7965" y="2546"/>
                  <a:pt x="7547" y="2705"/>
                </a:cubicBezTo>
                <a:cubicBezTo>
                  <a:pt x="5697" y="3424"/>
                  <a:pt x="6842" y="10545"/>
                  <a:pt x="5976" y="11264"/>
                </a:cubicBezTo>
                <a:cubicBezTo>
                  <a:pt x="5935" y="11298"/>
                  <a:pt x="5898" y="11314"/>
                  <a:pt x="5863" y="11314"/>
                </a:cubicBezTo>
                <a:cubicBezTo>
                  <a:pt x="5177" y="11314"/>
                  <a:pt x="5670" y="4940"/>
                  <a:pt x="5124" y="3850"/>
                </a:cubicBezTo>
                <a:cubicBezTo>
                  <a:pt x="4918" y="3437"/>
                  <a:pt x="4416" y="3248"/>
                  <a:pt x="3825" y="3248"/>
                </a:cubicBezTo>
                <a:cubicBezTo>
                  <a:pt x="2777" y="3248"/>
                  <a:pt x="1450" y="3844"/>
                  <a:pt x="999" y="4848"/>
                </a:cubicBezTo>
                <a:cubicBezTo>
                  <a:pt x="280" y="6419"/>
                  <a:pt x="573" y="15389"/>
                  <a:pt x="573" y="15389"/>
                </a:cubicBezTo>
                <a:cubicBezTo>
                  <a:pt x="573" y="15389"/>
                  <a:pt x="1" y="17533"/>
                  <a:pt x="1572" y="19250"/>
                </a:cubicBezTo>
                <a:cubicBezTo>
                  <a:pt x="2139" y="19871"/>
                  <a:pt x="3068" y="20096"/>
                  <a:pt x="4143" y="20096"/>
                </a:cubicBezTo>
                <a:cubicBezTo>
                  <a:pt x="6017" y="20096"/>
                  <a:pt x="8337" y="19414"/>
                  <a:pt x="9969" y="18957"/>
                </a:cubicBezTo>
                <a:cubicBezTo>
                  <a:pt x="12538" y="18252"/>
                  <a:pt x="16385" y="17107"/>
                  <a:pt x="18176" y="15066"/>
                </a:cubicBezTo>
                <a:cubicBezTo>
                  <a:pt x="19982" y="13026"/>
                  <a:pt x="17809" y="8856"/>
                  <a:pt x="17383" y="3997"/>
                </a:cubicBezTo>
                <a:cubicBezTo>
                  <a:pt x="17084" y="593"/>
                  <a:pt x="16082" y="1"/>
                  <a:pt x="1511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3"/>
          <p:cNvGrpSpPr/>
          <p:nvPr/>
        </p:nvGrpSpPr>
        <p:grpSpPr>
          <a:xfrm>
            <a:off x="-355361" y="4093526"/>
            <a:ext cx="3031656" cy="1472294"/>
            <a:chOff x="-355361" y="4093526"/>
            <a:chExt cx="3031656" cy="1472294"/>
          </a:xfrm>
        </p:grpSpPr>
        <p:sp>
          <p:nvSpPr>
            <p:cNvPr id="60" name="Google Shape;60;p3"/>
            <p:cNvSpPr/>
            <p:nvPr/>
          </p:nvSpPr>
          <p:spPr>
            <a:xfrm rot="4369402">
              <a:off x="1153419" y="4477270"/>
              <a:ext cx="637575" cy="1210484"/>
            </a:xfrm>
            <a:custGeom>
              <a:avLst/>
              <a:gdLst/>
              <a:ahLst/>
              <a:cxnLst/>
              <a:rect l="l" t="t" r="r" b="b"/>
              <a:pathLst>
                <a:path w="13478" h="25589" extrusionOk="0">
                  <a:moveTo>
                    <a:pt x="6728" y="0"/>
                  </a:moveTo>
                  <a:cubicBezTo>
                    <a:pt x="6334" y="0"/>
                    <a:pt x="6004" y="71"/>
                    <a:pt x="5770" y="227"/>
                  </a:cubicBezTo>
                  <a:cubicBezTo>
                    <a:pt x="4155" y="1314"/>
                    <a:pt x="3201" y="1842"/>
                    <a:pt x="1923" y="4265"/>
                  </a:cubicBezTo>
                  <a:lnTo>
                    <a:pt x="1923" y="14791"/>
                  </a:lnTo>
                  <a:cubicBezTo>
                    <a:pt x="1923" y="18021"/>
                    <a:pt x="0" y="25302"/>
                    <a:pt x="2569" y="25567"/>
                  </a:cubicBezTo>
                  <a:cubicBezTo>
                    <a:pt x="2708" y="25582"/>
                    <a:pt x="2848" y="25589"/>
                    <a:pt x="2989" y="25589"/>
                  </a:cubicBezTo>
                  <a:cubicBezTo>
                    <a:pt x="5442" y="25589"/>
                    <a:pt x="8016" y="23408"/>
                    <a:pt x="8016" y="23408"/>
                  </a:cubicBezTo>
                  <a:cubicBezTo>
                    <a:pt x="8016" y="23408"/>
                    <a:pt x="10262" y="21250"/>
                    <a:pt x="11231" y="15319"/>
                  </a:cubicBezTo>
                  <a:cubicBezTo>
                    <a:pt x="12185" y="9388"/>
                    <a:pt x="13477" y="5880"/>
                    <a:pt x="13477" y="4000"/>
                  </a:cubicBezTo>
                  <a:cubicBezTo>
                    <a:pt x="13477" y="2396"/>
                    <a:pt x="9026" y="0"/>
                    <a:pt x="67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 rot="4369402">
              <a:off x="1608806" y="3570289"/>
              <a:ext cx="276450" cy="1859838"/>
            </a:xfrm>
            <a:custGeom>
              <a:avLst/>
              <a:gdLst/>
              <a:ahLst/>
              <a:cxnLst/>
              <a:rect l="l" t="t" r="r" b="b"/>
              <a:pathLst>
                <a:path w="5844" h="39316" extrusionOk="0">
                  <a:moveTo>
                    <a:pt x="1630" y="0"/>
                  </a:moveTo>
                  <a:lnTo>
                    <a:pt x="74" y="1292"/>
                  </a:lnTo>
                  <a:lnTo>
                    <a:pt x="0" y="39139"/>
                  </a:lnTo>
                  <a:lnTo>
                    <a:pt x="602" y="39315"/>
                  </a:lnTo>
                  <a:cubicBezTo>
                    <a:pt x="852" y="38802"/>
                    <a:pt x="3700" y="33296"/>
                    <a:pt x="4214" y="31226"/>
                  </a:cubicBezTo>
                  <a:cubicBezTo>
                    <a:pt x="4728" y="29156"/>
                    <a:pt x="5491" y="26411"/>
                    <a:pt x="5491" y="26411"/>
                  </a:cubicBezTo>
                  <a:cubicBezTo>
                    <a:pt x="5491" y="26411"/>
                    <a:pt x="5667" y="23313"/>
                    <a:pt x="5755" y="19790"/>
                  </a:cubicBezTo>
                  <a:cubicBezTo>
                    <a:pt x="5843" y="16252"/>
                    <a:pt x="5418" y="15488"/>
                    <a:pt x="5241" y="12215"/>
                  </a:cubicBezTo>
                  <a:cubicBezTo>
                    <a:pt x="5065" y="8941"/>
                    <a:pt x="5418" y="8427"/>
                    <a:pt x="5418" y="7311"/>
                  </a:cubicBezTo>
                  <a:cubicBezTo>
                    <a:pt x="5418" y="6195"/>
                    <a:pt x="4214" y="3362"/>
                    <a:pt x="3876" y="2760"/>
                  </a:cubicBezTo>
                  <a:cubicBezTo>
                    <a:pt x="3524" y="2158"/>
                    <a:pt x="3186" y="1380"/>
                    <a:pt x="2408" y="690"/>
                  </a:cubicBezTo>
                  <a:lnTo>
                    <a:pt x="16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 rot="4369334">
              <a:off x="-272207" y="4483338"/>
              <a:ext cx="985741" cy="901114"/>
            </a:xfrm>
            <a:custGeom>
              <a:avLst/>
              <a:gdLst/>
              <a:ahLst/>
              <a:cxnLst/>
              <a:rect l="l" t="t" r="r" b="b"/>
              <a:pathLst>
                <a:path w="17604" h="16092" extrusionOk="0">
                  <a:moveTo>
                    <a:pt x="10263" y="133"/>
                  </a:moveTo>
                  <a:cubicBezTo>
                    <a:pt x="10087" y="148"/>
                    <a:pt x="9910" y="192"/>
                    <a:pt x="9749" y="250"/>
                  </a:cubicBezTo>
                  <a:cubicBezTo>
                    <a:pt x="9646" y="280"/>
                    <a:pt x="9543" y="294"/>
                    <a:pt x="9441" y="309"/>
                  </a:cubicBezTo>
                  <a:cubicBezTo>
                    <a:pt x="9367" y="309"/>
                    <a:pt x="9279" y="353"/>
                    <a:pt x="9264" y="383"/>
                  </a:cubicBezTo>
                  <a:cubicBezTo>
                    <a:pt x="9250" y="427"/>
                    <a:pt x="9220" y="441"/>
                    <a:pt x="9220" y="383"/>
                  </a:cubicBezTo>
                  <a:cubicBezTo>
                    <a:pt x="9220" y="294"/>
                    <a:pt x="9088" y="294"/>
                    <a:pt x="8853" y="383"/>
                  </a:cubicBezTo>
                  <a:cubicBezTo>
                    <a:pt x="8692" y="441"/>
                    <a:pt x="8516" y="471"/>
                    <a:pt x="8325" y="485"/>
                  </a:cubicBezTo>
                  <a:cubicBezTo>
                    <a:pt x="8193" y="485"/>
                    <a:pt x="8061" y="515"/>
                    <a:pt x="7929" y="573"/>
                  </a:cubicBezTo>
                  <a:cubicBezTo>
                    <a:pt x="7870" y="617"/>
                    <a:pt x="7811" y="632"/>
                    <a:pt x="7738" y="632"/>
                  </a:cubicBezTo>
                  <a:cubicBezTo>
                    <a:pt x="7576" y="632"/>
                    <a:pt x="6989" y="838"/>
                    <a:pt x="6930" y="911"/>
                  </a:cubicBezTo>
                  <a:cubicBezTo>
                    <a:pt x="6916" y="955"/>
                    <a:pt x="6886" y="955"/>
                    <a:pt x="6886" y="911"/>
                  </a:cubicBezTo>
                  <a:cubicBezTo>
                    <a:pt x="6886" y="882"/>
                    <a:pt x="6842" y="896"/>
                    <a:pt x="6783" y="940"/>
                  </a:cubicBezTo>
                  <a:cubicBezTo>
                    <a:pt x="6739" y="984"/>
                    <a:pt x="6695" y="999"/>
                    <a:pt x="6637" y="984"/>
                  </a:cubicBezTo>
                  <a:cubicBezTo>
                    <a:pt x="6607" y="955"/>
                    <a:pt x="6563" y="970"/>
                    <a:pt x="6534" y="999"/>
                  </a:cubicBezTo>
                  <a:cubicBezTo>
                    <a:pt x="6519" y="1043"/>
                    <a:pt x="6460" y="1043"/>
                    <a:pt x="6402" y="1029"/>
                  </a:cubicBezTo>
                  <a:cubicBezTo>
                    <a:pt x="6343" y="1014"/>
                    <a:pt x="6299" y="1014"/>
                    <a:pt x="6328" y="1087"/>
                  </a:cubicBezTo>
                  <a:cubicBezTo>
                    <a:pt x="6358" y="1161"/>
                    <a:pt x="6328" y="1190"/>
                    <a:pt x="6137" y="1190"/>
                  </a:cubicBezTo>
                  <a:cubicBezTo>
                    <a:pt x="5800" y="1175"/>
                    <a:pt x="4596" y="1616"/>
                    <a:pt x="4067" y="1953"/>
                  </a:cubicBezTo>
                  <a:cubicBezTo>
                    <a:pt x="3965" y="2027"/>
                    <a:pt x="3847" y="2071"/>
                    <a:pt x="3730" y="2115"/>
                  </a:cubicBezTo>
                  <a:cubicBezTo>
                    <a:pt x="3656" y="2144"/>
                    <a:pt x="3583" y="2188"/>
                    <a:pt x="3510" y="2232"/>
                  </a:cubicBezTo>
                  <a:cubicBezTo>
                    <a:pt x="3436" y="2291"/>
                    <a:pt x="3275" y="2409"/>
                    <a:pt x="3143" y="2482"/>
                  </a:cubicBezTo>
                  <a:cubicBezTo>
                    <a:pt x="2922" y="2643"/>
                    <a:pt x="2320" y="3245"/>
                    <a:pt x="2320" y="3304"/>
                  </a:cubicBezTo>
                  <a:cubicBezTo>
                    <a:pt x="2247" y="3407"/>
                    <a:pt x="2159" y="3495"/>
                    <a:pt x="2071" y="3568"/>
                  </a:cubicBezTo>
                  <a:cubicBezTo>
                    <a:pt x="1939" y="3700"/>
                    <a:pt x="1821" y="3847"/>
                    <a:pt x="1718" y="4009"/>
                  </a:cubicBezTo>
                  <a:cubicBezTo>
                    <a:pt x="1660" y="4126"/>
                    <a:pt x="1586" y="4229"/>
                    <a:pt x="1572" y="4229"/>
                  </a:cubicBezTo>
                  <a:cubicBezTo>
                    <a:pt x="1542" y="4229"/>
                    <a:pt x="1469" y="4346"/>
                    <a:pt x="1410" y="4493"/>
                  </a:cubicBezTo>
                  <a:cubicBezTo>
                    <a:pt x="1351" y="4625"/>
                    <a:pt x="1278" y="4743"/>
                    <a:pt x="1249" y="4743"/>
                  </a:cubicBezTo>
                  <a:cubicBezTo>
                    <a:pt x="1146" y="4831"/>
                    <a:pt x="1073" y="4948"/>
                    <a:pt x="1028" y="5066"/>
                  </a:cubicBezTo>
                  <a:cubicBezTo>
                    <a:pt x="661" y="5873"/>
                    <a:pt x="544" y="6152"/>
                    <a:pt x="544" y="6255"/>
                  </a:cubicBezTo>
                  <a:cubicBezTo>
                    <a:pt x="529" y="6343"/>
                    <a:pt x="515" y="6431"/>
                    <a:pt x="471" y="6504"/>
                  </a:cubicBezTo>
                  <a:cubicBezTo>
                    <a:pt x="162" y="7092"/>
                    <a:pt x="60" y="7811"/>
                    <a:pt x="192" y="8222"/>
                  </a:cubicBezTo>
                  <a:cubicBezTo>
                    <a:pt x="221" y="8310"/>
                    <a:pt x="221" y="8340"/>
                    <a:pt x="192" y="8296"/>
                  </a:cubicBezTo>
                  <a:cubicBezTo>
                    <a:pt x="162" y="8251"/>
                    <a:pt x="118" y="8251"/>
                    <a:pt x="74" y="8369"/>
                  </a:cubicBezTo>
                  <a:cubicBezTo>
                    <a:pt x="1" y="8516"/>
                    <a:pt x="60" y="9353"/>
                    <a:pt x="133" y="9485"/>
                  </a:cubicBezTo>
                  <a:cubicBezTo>
                    <a:pt x="192" y="9631"/>
                    <a:pt x="221" y="9808"/>
                    <a:pt x="236" y="9969"/>
                  </a:cubicBezTo>
                  <a:cubicBezTo>
                    <a:pt x="265" y="10160"/>
                    <a:pt x="324" y="10366"/>
                    <a:pt x="397" y="10542"/>
                  </a:cubicBezTo>
                  <a:cubicBezTo>
                    <a:pt x="456" y="10630"/>
                    <a:pt x="485" y="10733"/>
                    <a:pt x="500" y="10835"/>
                  </a:cubicBezTo>
                  <a:cubicBezTo>
                    <a:pt x="485" y="10909"/>
                    <a:pt x="515" y="10982"/>
                    <a:pt x="559" y="11041"/>
                  </a:cubicBezTo>
                  <a:cubicBezTo>
                    <a:pt x="588" y="11056"/>
                    <a:pt x="617" y="11144"/>
                    <a:pt x="617" y="11217"/>
                  </a:cubicBezTo>
                  <a:cubicBezTo>
                    <a:pt x="661" y="11408"/>
                    <a:pt x="720" y="11599"/>
                    <a:pt x="808" y="11775"/>
                  </a:cubicBezTo>
                  <a:cubicBezTo>
                    <a:pt x="970" y="12083"/>
                    <a:pt x="1014" y="12157"/>
                    <a:pt x="1073" y="12083"/>
                  </a:cubicBezTo>
                  <a:cubicBezTo>
                    <a:pt x="1117" y="12024"/>
                    <a:pt x="1131" y="12054"/>
                    <a:pt x="1087" y="12230"/>
                  </a:cubicBezTo>
                  <a:cubicBezTo>
                    <a:pt x="1058" y="12391"/>
                    <a:pt x="1087" y="12480"/>
                    <a:pt x="1161" y="12553"/>
                  </a:cubicBezTo>
                  <a:cubicBezTo>
                    <a:pt x="1205" y="12597"/>
                    <a:pt x="1234" y="12670"/>
                    <a:pt x="1249" y="12744"/>
                  </a:cubicBezTo>
                  <a:cubicBezTo>
                    <a:pt x="1249" y="13023"/>
                    <a:pt x="1733" y="13786"/>
                    <a:pt x="2232" y="14329"/>
                  </a:cubicBezTo>
                  <a:cubicBezTo>
                    <a:pt x="2335" y="14432"/>
                    <a:pt x="2511" y="14638"/>
                    <a:pt x="2614" y="14755"/>
                  </a:cubicBezTo>
                  <a:cubicBezTo>
                    <a:pt x="2790" y="14975"/>
                    <a:pt x="3040" y="15107"/>
                    <a:pt x="3319" y="15122"/>
                  </a:cubicBezTo>
                  <a:cubicBezTo>
                    <a:pt x="3363" y="15122"/>
                    <a:pt x="3407" y="15196"/>
                    <a:pt x="3421" y="15269"/>
                  </a:cubicBezTo>
                  <a:cubicBezTo>
                    <a:pt x="3436" y="15372"/>
                    <a:pt x="3480" y="15416"/>
                    <a:pt x="3627" y="15430"/>
                  </a:cubicBezTo>
                  <a:cubicBezTo>
                    <a:pt x="3715" y="15445"/>
                    <a:pt x="3818" y="15474"/>
                    <a:pt x="3891" y="15518"/>
                  </a:cubicBezTo>
                  <a:cubicBezTo>
                    <a:pt x="3935" y="15563"/>
                    <a:pt x="3994" y="15577"/>
                    <a:pt x="4023" y="15548"/>
                  </a:cubicBezTo>
                  <a:cubicBezTo>
                    <a:pt x="4038" y="15518"/>
                    <a:pt x="4126" y="15563"/>
                    <a:pt x="4200" y="15651"/>
                  </a:cubicBezTo>
                  <a:cubicBezTo>
                    <a:pt x="4273" y="15724"/>
                    <a:pt x="4390" y="15768"/>
                    <a:pt x="4434" y="15739"/>
                  </a:cubicBezTo>
                  <a:cubicBezTo>
                    <a:pt x="4493" y="15739"/>
                    <a:pt x="4567" y="15739"/>
                    <a:pt x="4625" y="15783"/>
                  </a:cubicBezTo>
                  <a:cubicBezTo>
                    <a:pt x="4787" y="15856"/>
                    <a:pt x="5110" y="15783"/>
                    <a:pt x="5066" y="15665"/>
                  </a:cubicBezTo>
                  <a:cubicBezTo>
                    <a:pt x="5051" y="15607"/>
                    <a:pt x="5066" y="15577"/>
                    <a:pt x="5095" y="15577"/>
                  </a:cubicBezTo>
                  <a:cubicBezTo>
                    <a:pt x="5124" y="15577"/>
                    <a:pt x="5183" y="15651"/>
                    <a:pt x="5213" y="15753"/>
                  </a:cubicBezTo>
                  <a:cubicBezTo>
                    <a:pt x="5242" y="15944"/>
                    <a:pt x="5257" y="15944"/>
                    <a:pt x="5624" y="15915"/>
                  </a:cubicBezTo>
                  <a:cubicBezTo>
                    <a:pt x="5756" y="15886"/>
                    <a:pt x="5903" y="15900"/>
                    <a:pt x="6035" y="15959"/>
                  </a:cubicBezTo>
                  <a:cubicBezTo>
                    <a:pt x="6049" y="15988"/>
                    <a:pt x="6181" y="16003"/>
                    <a:pt x="6358" y="15974"/>
                  </a:cubicBezTo>
                  <a:cubicBezTo>
                    <a:pt x="6490" y="15959"/>
                    <a:pt x="6622" y="15974"/>
                    <a:pt x="6754" y="16018"/>
                  </a:cubicBezTo>
                  <a:cubicBezTo>
                    <a:pt x="6871" y="16091"/>
                    <a:pt x="6901" y="16091"/>
                    <a:pt x="6974" y="15988"/>
                  </a:cubicBezTo>
                  <a:cubicBezTo>
                    <a:pt x="7062" y="15886"/>
                    <a:pt x="7092" y="15871"/>
                    <a:pt x="7312" y="15930"/>
                  </a:cubicBezTo>
                  <a:cubicBezTo>
                    <a:pt x="7459" y="15988"/>
                    <a:pt x="7561" y="15988"/>
                    <a:pt x="7561" y="15944"/>
                  </a:cubicBezTo>
                  <a:cubicBezTo>
                    <a:pt x="7591" y="15900"/>
                    <a:pt x="7620" y="15886"/>
                    <a:pt x="7664" y="15886"/>
                  </a:cubicBezTo>
                  <a:cubicBezTo>
                    <a:pt x="7767" y="15856"/>
                    <a:pt x="7855" y="15812"/>
                    <a:pt x="7929" y="15753"/>
                  </a:cubicBezTo>
                  <a:cubicBezTo>
                    <a:pt x="8031" y="15665"/>
                    <a:pt x="8090" y="15636"/>
                    <a:pt x="8061" y="15680"/>
                  </a:cubicBezTo>
                  <a:cubicBezTo>
                    <a:pt x="8046" y="15724"/>
                    <a:pt x="8061" y="15783"/>
                    <a:pt x="8119" y="15827"/>
                  </a:cubicBezTo>
                  <a:cubicBezTo>
                    <a:pt x="8163" y="15871"/>
                    <a:pt x="8222" y="15886"/>
                    <a:pt x="8251" y="15797"/>
                  </a:cubicBezTo>
                  <a:cubicBezTo>
                    <a:pt x="8281" y="15709"/>
                    <a:pt x="8340" y="15709"/>
                    <a:pt x="8428" y="15739"/>
                  </a:cubicBezTo>
                  <a:cubicBezTo>
                    <a:pt x="8516" y="15753"/>
                    <a:pt x="8604" y="15724"/>
                    <a:pt x="8663" y="15665"/>
                  </a:cubicBezTo>
                  <a:cubicBezTo>
                    <a:pt x="8751" y="15592"/>
                    <a:pt x="8868" y="15563"/>
                    <a:pt x="8986" y="15563"/>
                  </a:cubicBezTo>
                  <a:cubicBezTo>
                    <a:pt x="9118" y="15563"/>
                    <a:pt x="9235" y="15548"/>
                    <a:pt x="9235" y="15518"/>
                  </a:cubicBezTo>
                  <a:cubicBezTo>
                    <a:pt x="9235" y="15430"/>
                    <a:pt x="9852" y="15196"/>
                    <a:pt x="9999" y="15225"/>
                  </a:cubicBezTo>
                  <a:cubicBezTo>
                    <a:pt x="10057" y="15240"/>
                    <a:pt x="10116" y="15225"/>
                    <a:pt x="10116" y="15196"/>
                  </a:cubicBezTo>
                  <a:cubicBezTo>
                    <a:pt x="10116" y="15166"/>
                    <a:pt x="10498" y="15005"/>
                    <a:pt x="10674" y="15005"/>
                  </a:cubicBezTo>
                  <a:cubicBezTo>
                    <a:pt x="10747" y="15005"/>
                    <a:pt x="10806" y="14961"/>
                    <a:pt x="10806" y="14917"/>
                  </a:cubicBezTo>
                  <a:cubicBezTo>
                    <a:pt x="10806" y="14873"/>
                    <a:pt x="10821" y="14873"/>
                    <a:pt x="10850" y="14887"/>
                  </a:cubicBezTo>
                  <a:cubicBezTo>
                    <a:pt x="10997" y="14873"/>
                    <a:pt x="11129" y="14814"/>
                    <a:pt x="11261" y="14740"/>
                  </a:cubicBezTo>
                  <a:cubicBezTo>
                    <a:pt x="11584" y="14564"/>
                    <a:pt x="11628" y="14520"/>
                    <a:pt x="11613" y="14388"/>
                  </a:cubicBezTo>
                  <a:cubicBezTo>
                    <a:pt x="11599" y="14271"/>
                    <a:pt x="11613" y="14241"/>
                    <a:pt x="11716" y="14285"/>
                  </a:cubicBezTo>
                  <a:cubicBezTo>
                    <a:pt x="11922" y="14329"/>
                    <a:pt x="12641" y="13962"/>
                    <a:pt x="12641" y="13801"/>
                  </a:cubicBezTo>
                  <a:cubicBezTo>
                    <a:pt x="12641" y="13757"/>
                    <a:pt x="12670" y="13727"/>
                    <a:pt x="12729" y="13757"/>
                  </a:cubicBezTo>
                  <a:cubicBezTo>
                    <a:pt x="12773" y="13771"/>
                    <a:pt x="12891" y="13698"/>
                    <a:pt x="13008" y="13566"/>
                  </a:cubicBezTo>
                  <a:cubicBezTo>
                    <a:pt x="13111" y="13448"/>
                    <a:pt x="13170" y="13360"/>
                    <a:pt x="13155" y="13360"/>
                  </a:cubicBezTo>
                  <a:cubicBezTo>
                    <a:pt x="13140" y="13360"/>
                    <a:pt x="13199" y="13316"/>
                    <a:pt x="13316" y="13258"/>
                  </a:cubicBezTo>
                  <a:cubicBezTo>
                    <a:pt x="13551" y="13111"/>
                    <a:pt x="13772" y="12920"/>
                    <a:pt x="13948" y="12714"/>
                  </a:cubicBezTo>
                  <a:cubicBezTo>
                    <a:pt x="14095" y="12553"/>
                    <a:pt x="14256" y="12406"/>
                    <a:pt x="14447" y="12274"/>
                  </a:cubicBezTo>
                  <a:cubicBezTo>
                    <a:pt x="14476" y="12274"/>
                    <a:pt x="14564" y="12201"/>
                    <a:pt x="14623" y="12113"/>
                  </a:cubicBezTo>
                  <a:cubicBezTo>
                    <a:pt x="14814" y="11878"/>
                    <a:pt x="15225" y="11393"/>
                    <a:pt x="15430" y="11202"/>
                  </a:cubicBezTo>
                  <a:cubicBezTo>
                    <a:pt x="15504" y="11129"/>
                    <a:pt x="15563" y="11056"/>
                    <a:pt x="15607" y="10967"/>
                  </a:cubicBezTo>
                  <a:cubicBezTo>
                    <a:pt x="15768" y="10718"/>
                    <a:pt x="15944" y="10483"/>
                    <a:pt x="16150" y="10263"/>
                  </a:cubicBezTo>
                  <a:cubicBezTo>
                    <a:pt x="16282" y="10057"/>
                    <a:pt x="16385" y="9837"/>
                    <a:pt x="16488" y="9631"/>
                  </a:cubicBezTo>
                  <a:cubicBezTo>
                    <a:pt x="16634" y="9323"/>
                    <a:pt x="16796" y="9000"/>
                    <a:pt x="16840" y="8912"/>
                  </a:cubicBezTo>
                  <a:cubicBezTo>
                    <a:pt x="17060" y="8545"/>
                    <a:pt x="17222" y="8149"/>
                    <a:pt x="17324" y="7738"/>
                  </a:cubicBezTo>
                  <a:cubicBezTo>
                    <a:pt x="17442" y="7341"/>
                    <a:pt x="17442" y="7238"/>
                    <a:pt x="17383" y="7194"/>
                  </a:cubicBezTo>
                  <a:cubicBezTo>
                    <a:pt x="17310" y="7150"/>
                    <a:pt x="17324" y="7121"/>
                    <a:pt x="17412" y="7062"/>
                  </a:cubicBezTo>
                  <a:cubicBezTo>
                    <a:pt x="17500" y="7004"/>
                    <a:pt x="17530" y="6857"/>
                    <a:pt x="17559" y="6284"/>
                  </a:cubicBezTo>
                  <a:cubicBezTo>
                    <a:pt x="17603" y="5844"/>
                    <a:pt x="17574" y="5403"/>
                    <a:pt x="17456" y="4978"/>
                  </a:cubicBezTo>
                  <a:cubicBezTo>
                    <a:pt x="17398" y="4713"/>
                    <a:pt x="17324" y="4449"/>
                    <a:pt x="17236" y="4200"/>
                  </a:cubicBezTo>
                  <a:cubicBezTo>
                    <a:pt x="17192" y="4082"/>
                    <a:pt x="17119" y="3906"/>
                    <a:pt x="17075" y="3789"/>
                  </a:cubicBezTo>
                  <a:cubicBezTo>
                    <a:pt x="17031" y="3686"/>
                    <a:pt x="16957" y="3598"/>
                    <a:pt x="16869" y="3524"/>
                  </a:cubicBezTo>
                  <a:cubicBezTo>
                    <a:pt x="16766" y="3466"/>
                    <a:pt x="16766" y="3436"/>
                    <a:pt x="16825" y="3363"/>
                  </a:cubicBezTo>
                  <a:cubicBezTo>
                    <a:pt x="16913" y="3260"/>
                    <a:pt x="16693" y="2849"/>
                    <a:pt x="16355" y="2453"/>
                  </a:cubicBezTo>
                  <a:cubicBezTo>
                    <a:pt x="16238" y="2335"/>
                    <a:pt x="16150" y="2203"/>
                    <a:pt x="16076" y="2056"/>
                  </a:cubicBezTo>
                  <a:cubicBezTo>
                    <a:pt x="16003" y="1909"/>
                    <a:pt x="15930" y="1851"/>
                    <a:pt x="15783" y="1865"/>
                  </a:cubicBezTo>
                  <a:cubicBezTo>
                    <a:pt x="15768" y="1865"/>
                    <a:pt x="15724" y="1836"/>
                    <a:pt x="15709" y="1777"/>
                  </a:cubicBezTo>
                  <a:cubicBezTo>
                    <a:pt x="15665" y="1719"/>
                    <a:pt x="15607" y="1660"/>
                    <a:pt x="15548" y="1616"/>
                  </a:cubicBezTo>
                  <a:cubicBezTo>
                    <a:pt x="15445" y="1572"/>
                    <a:pt x="15401" y="1572"/>
                    <a:pt x="15328" y="1660"/>
                  </a:cubicBezTo>
                  <a:cubicBezTo>
                    <a:pt x="15269" y="1763"/>
                    <a:pt x="15240" y="1763"/>
                    <a:pt x="15181" y="1572"/>
                  </a:cubicBezTo>
                  <a:cubicBezTo>
                    <a:pt x="15122" y="1440"/>
                    <a:pt x="15049" y="1366"/>
                    <a:pt x="14990" y="1366"/>
                  </a:cubicBezTo>
                  <a:cubicBezTo>
                    <a:pt x="14917" y="1366"/>
                    <a:pt x="14858" y="1337"/>
                    <a:pt x="14814" y="1278"/>
                  </a:cubicBezTo>
                  <a:cubicBezTo>
                    <a:pt x="14755" y="1161"/>
                    <a:pt x="14006" y="735"/>
                    <a:pt x="13507" y="515"/>
                  </a:cubicBezTo>
                  <a:cubicBezTo>
                    <a:pt x="12700" y="177"/>
                    <a:pt x="11246" y="1"/>
                    <a:pt x="10277" y="118"/>
                  </a:cubicBezTo>
                  <a:close/>
                  <a:moveTo>
                    <a:pt x="9441" y="441"/>
                  </a:moveTo>
                  <a:cubicBezTo>
                    <a:pt x="9470" y="471"/>
                    <a:pt x="9441" y="500"/>
                    <a:pt x="9426" y="500"/>
                  </a:cubicBezTo>
                  <a:cubicBezTo>
                    <a:pt x="9382" y="500"/>
                    <a:pt x="9353" y="471"/>
                    <a:pt x="9353" y="441"/>
                  </a:cubicBezTo>
                  <a:cubicBezTo>
                    <a:pt x="9353" y="397"/>
                    <a:pt x="9367" y="368"/>
                    <a:pt x="9382" y="368"/>
                  </a:cubicBezTo>
                  <a:cubicBezTo>
                    <a:pt x="9382" y="368"/>
                    <a:pt x="9441" y="397"/>
                    <a:pt x="9441" y="441"/>
                  </a:cubicBezTo>
                  <a:close/>
                  <a:moveTo>
                    <a:pt x="10131" y="750"/>
                  </a:moveTo>
                  <a:cubicBezTo>
                    <a:pt x="10101" y="852"/>
                    <a:pt x="10072" y="867"/>
                    <a:pt x="10013" y="808"/>
                  </a:cubicBezTo>
                  <a:cubicBezTo>
                    <a:pt x="9969" y="764"/>
                    <a:pt x="9910" y="764"/>
                    <a:pt x="9852" y="779"/>
                  </a:cubicBezTo>
                  <a:cubicBezTo>
                    <a:pt x="9822" y="808"/>
                    <a:pt x="9793" y="808"/>
                    <a:pt x="9793" y="779"/>
                  </a:cubicBezTo>
                  <a:cubicBezTo>
                    <a:pt x="9881" y="706"/>
                    <a:pt x="9999" y="647"/>
                    <a:pt x="10116" y="632"/>
                  </a:cubicBezTo>
                  <a:cubicBezTo>
                    <a:pt x="10145" y="632"/>
                    <a:pt x="10145" y="676"/>
                    <a:pt x="10131" y="750"/>
                  </a:cubicBezTo>
                  <a:close/>
                  <a:moveTo>
                    <a:pt x="14476" y="1484"/>
                  </a:moveTo>
                  <a:cubicBezTo>
                    <a:pt x="14476" y="1542"/>
                    <a:pt x="14447" y="1572"/>
                    <a:pt x="14417" y="1572"/>
                  </a:cubicBezTo>
                  <a:cubicBezTo>
                    <a:pt x="14373" y="1572"/>
                    <a:pt x="14344" y="1513"/>
                    <a:pt x="14344" y="1440"/>
                  </a:cubicBezTo>
                  <a:cubicBezTo>
                    <a:pt x="14344" y="1366"/>
                    <a:pt x="14373" y="1337"/>
                    <a:pt x="14417" y="1351"/>
                  </a:cubicBezTo>
                  <a:cubicBezTo>
                    <a:pt x="14447" y="1381"/>
                    <a:pt x="14476" y="1440"/>
                    <a:pt x="14476" y="1484"/>
                  </a:cubicBezTo>
                  <a:close/>
                  <a:moveTo>
                    <a:pt x="11687" y="1513"/>
                  </a:moveTo>
                  <a:cubicBezTo>
                    <a:pt x="11672" y="1572"/>
                    <a:pt x="11643" y="1630"/>
                    <a:pt x="11584" y="1674"/>
                  </a:cubicBezTo>
                  <a:cubicBezTo>
                    <a:pt x="11496" y="1748"/>
                    <a:pt x="11481" y="1763"/>
                    <a:pt x="11423" y="1689"/>
                  </a:cubicBezTo>
                  <a:cubicBezTo>
                    <a:pt x="11379" y="1616"/>
                    <a:pt x="11408" y="1601"/>
                    <a:pt x="11423" y="1586"/>
                  </a:cubicBezTo>
                  <a:cubicBezTo>
                    <a:pt x="11467" y="1557"/>
                    <a:pt x="11496" y="1513"/>
                    <a:pt x="11496" y="1469"/>
                  </a:cubicBezTo>
                  <a:cubicBezTo>
                    <a:pt x="11496" y="1425"/>
                    <a:pt x="11525" y="1396"/>
                    <a:pt x="11584" y="1425"/>
                  </a:cubicBezTo>
                  <a:cubicBezTo>
                    <a:pt x="11643" y="1440"/>
                    <a:pt x="11687" y="1484"/>
                    <a:pt x="11687" y="1513"/>
                  </a:cubicBezTo>
                  <a:close/>
                  <a:moveTo>
                    <a:pt x="6475" y="1763"/>
                  </a:moveTo>
                  <a:cubicBezTo>
                    <a:pt x="6534" y="1865"/>
                    <a:pt x="6402" y="1895"/>
                    <a:pt x="6314" y="1792"/>
                  </a:cubicBezTo>
                  <a:cubicBezTo>
                    <a:pt x="6226" y="1704"/>
                    <a:pt x="6240" y="1704"/>
                    <a:pt x="6328" y="1704"/>
                  </a:cubicBezTo>
                  <a:cubicBezTo>
                    <a:pt x="6387" y="1704"/>
                    <a:pt x="6431" y="1719"/>
                    <a:pt x="6475" y="1763"/>
                  </a:cubicBezTo>
                  <a:close/>
                  <a:moveTo>
                    <a:pt x="4963" y="2056"/>
                  </a:moveTo>
                  <a:cubicBezTo>
                    <a:pt x="4948" y="2130"/>
                    <a:pt x="4934" y="2086"/>
                    <a:pt x="4934" y="1983"/>
                  </a:cubicBezTo>
                  <a:cubicBezTo>
                    <a:pt x="4934" y="1880"/>
                    <a:pt x="4948" y="1836"/>
                    <a:pt x="4963" y="1865"/>
                  </a:cubicBezTo>
                  <a:cubicBezTo>
                    <a:pt x="4978" y="1939"/>
                    <a:pt x="4978" y="1997"/>
                    <a:pt x="4963" y="2056"/>
                  </a:cubicBezTo>
                  <a:close/>
                  <a:moveTo>
                    <a:pt x="5932" y="2247"/>
                  </a:moveTo>
                  <a:cubicBezTo>
                    <a:pt x="5932" y="2291"/>
                    <a:pt x="5903" y="2320"/>
                    <a:pt x="5873" y="2306"/>
                  </a:cubicBezTo>
                  <a:cubicBezTo>
                    <a:pt x="5829" y="2276"/>
                    <a:pt x="5814" y="2247"/>
                    <a:pt x="5800" y="2203"/>
                  </a:cubicBezTo>
                  <a:cubicBezTo>
                    <a:pt x="5814" y="2174"/>
                    <a:pt x="5829" y="2144"/>
                    <a:pt x="5873" y="2144"/>
                  </a:cubicBezTo>
                  <a:cubicBezTo>
                    <a:pt x="5903" y="2144"/>
                    <a:pt x="5932" y="2188"/>
                    <a:pt x="5932" y="2247"/>
                  </a:cubicBezTo>
                  <a:close/>
                  <a:moveTo>
                    <a:pt x="9499" y="2364"/>
                  </a:moveTo>
                  <a:cubicBezTo>
                    <a:pt x="9514" y="2409"/>
                    <a:pt x="9499" y="2453"/>
                    <a:pt x="9470" y="2453"/>
                  </a:cubicBezTo>
                  <a:cubicBezTo>
                    <a:pt x="9455" y="2453"/>
                    <a:pt x="9411" y="2409"/>
                    <a:pt x="9411" y="2364"/>
                  </a:cubicBezTo>
                  <a:cubicBezTo>
                    <a:pt x="9411" y="2320"/>
                    <a:pt x="9426" y="2276"/>
                    <a:pt x="9441" y="2276"/>
                  </a:cubicBezTo>
                  <a:cubicBezTo>
                    <a:pt x="9455" y="2276"/>
                    <a:pt x="9470" y="2320"/>
                    <a:pt x="9499" y="2364"/>
                  </a:cubicBezTo>
                  <a:close/>
                  <a:moveTo>
                    <a:pt x="13214" y="2555"/>
                  </a:moveTo>
                  <a:cubicBezTo>
                    <a:pt x="13170" y="2599"/>
                    <a:pt x="13126" y="2629"/>
                    <a:pt x="13067" y="2643"/>
                  </a:cubicBezTo>
                  <a:cubicBezTo>
                    <a:pt x="13037" y="2643"/>
                    <a:pt x="13037" y="2599"/>
                    <a:pt x="13082" y="2555"/>
                  </a:cubicBezTo>
                  <a:cubicBezTo>
                    <a:pt x="13111" y="2497"/>
                    <a:pt x="13170" y="2467"/>
                    <a:pt x="13214" y="2453"/>
                  </a:cubicBezTo>
                  <a:cubicBezTo>
                    <a:pt x="13258" y="2467"/>
                    <a:pt x="13258" y="2511"/>
                    <a:pt x="13214" y="2555"/>
                  </a:cubicBezTo>
                  <a:close/>
                  <a:moveTo>
                    <a:pt x="14065" y="2702"/>
                  </a:moveTo>
                  <a:cubicBezTo>
                    <a:pt x="14080" y="2746"/>
                    <a:pt x="14065" y="2776"/>
                    <a:pt x="14036" y="2776"/>
                  </a:cubicBezTo>
                  <a:cubicBezTo>
                    <a:pt x="14006" y="2776"/>
                    <a:pt x="13977" y="2746"/>
                    <a:pt x="13962" y="2702"/>
                  </a:cubicBezTo>
                  <a:cubicBezTo>
                    <a:pt x="13962" y="2673"/>
                    <a:pt x="13977" y="2643"/>
                    <a:pt x="13992" y="2643"/>
                  </a:cubicBezTo>
                  <a:cubicBezTo>
                    <a:pt x="14006" y="2643"/>
                    <a:pt x="14050" y="2673"/>
                    <a:pt x="14065" y="2717"/>
                  </a:cubicBezTo>
                  <a:close/>
                  <a:moveTo>
                    <a:pt x="4537" y="3143"/>
                  </a:moveTo>
                  <a:cubicBezTo>
                    <a:pt x="4625" y="3231"/>
                    <a:pt x="4640" y="3275"/>
                    <a:pt x="4567" y="3392"/>
                  </a:cubicBezTo>
                  <a:cubicBezTo>
                    <a:pt x="4508" y="3524"/>
                    <a:pt x="4478" y="3539"/>
                    <a:pt x="4390" y="3451"/>
                  </a:cubicBezTo>
                  <a:cubicBezTo>
                    <a:pt x="4332" y="3392"/>
                    <a:pt x="4288" y="3363"/>
                    <a:pt x="4258" y="3377"/>
                  </a:cubicBezTo>
                  <a:cubicBezTo>
                    <a:pt x="4244" y="3407"/>
                    <a:pt x="4214" y="3377"/>
                    <a:pt x="4200" y="3319"/>
                  </a:cubicBezTo>
                  <a:cubicBezTo>
                    <a:pt x="4185" y="3245"/>
                    <a:pt x="4200" y="3172"/>
                    <a:pt x="4258" y="3128"/>
                  </a:cubicBezTo>
                  <a:cubicBezTo>
                    <a:pt x="4376" y="3010"/>
                    <a:pt x="4390" y="3010"/>
                    <a:pt x="4537" y="3143"/>
                  </a:cubicBezTo>
                  <a:close/>
                  <a:moveTo>
                    <a:pt x="6695" y="3245"/>
                  </a:moveTo>
                  <a:cubicBezTo>
                    <a:pt x="6695" y="3289"/>
                    <a:pt x="6666" y="3348"/>
                    <a:pt x="6622" y="3377"/>
                  </a:cubicBezTo>
                  <a:cubicBezTo>
                    <a:pt x="6593" y="3392"/>
                    <a:pt x="6563" y="3363"/>
                    <a:pt x="6563" y="3289"/>
                  </a:cubicBezTo>
                  <a:cubicBezTo>
                    <a:pt x="6563" y="3216"/>
                    <a:pt x="6593" y="3157"/>
                    <a:pt x="6622" y="3157"/>
                  </a:cubicBezTo>
                  <a:cubicBezTo>
                    <a:pt x="6651" y="3157"/>
                    <a:pt x="6695" y="3201"/>
                    <a:pt x="6695" y="3245"/>
                  </a:cubicBezTo>
                  <a:close/>
                  <a:moveTo>
                    <a:pt x="5741" y="3950"/>
                  </a:moveTo>
                  <a:cubicBezTo>
                    <a:pt x="5741" y="4009"/>
                    <a:pt x="5712" y="4023"/>
                    <a:pt x="5682" y="4009"/>
                  </a:cubicBezTo>
                  <a:cubicBezTo>
                    <a:pt x="5638" y="3994"/>
                    <a:pt x="5624" y="3950"/>
                    <a:pt x="5653" y="3906"/>
                  </a:cubicBezTo>
                  <a:cubicBezTo>
                    <a:pt x="5697" y="3818"/>
                    <a:pt x="5741" y="3833"/>
                    <a:pt x="5741" y="3950"/>
                  </a:cubicBezTo>
                  <a:close/>
                  <a:moveTo>
                    <a:pt x="5154" y="4317"/>
                  </a:moveTo>
                  <a:cubicBezTo>
                    <a:pt x="5139" y="4346"/>
                    <a:pt x="5036" y="4390"/>
                    <a:pt x="4919" y="4405"/>
                  </a:cubicBezTo>
                  <a:cubicBezTo>
                    <a:pt x="4743" y="4420"/>
                    <a:pt x="4713" y="4405"/>
                    <a:pt x="4772" y="4332"/>
                  </a:cubicBezTo>
                  <a:cubicBezTo>
                    <a:pt x="4831" y="4273"/>
                    <a:pt x="5183" y="4229"/>
                    <a:pt x="5154" y="4332"/>
                  </a:cubicBezTo>
                  <a:close/>
                  <a:moveTo>
                    <a:pt x="14726" y="4567"/>
                  </a:moveTo>
                  <a:cubicBezTo>
                    <a:pt x="14726" y="4625"/>
                    <a:pt x="14682" y="4669"/>
                    <a:pt x="14623" y="4669"/>
                  </a:cubicBezTo>
                  <a:cubicBezTo>
                    <a:pt x="14535" y="4669"/>
                    <a:pt x="14535" y="4640"/>
                    <a:pt x="14608" y="4567"/>
                  </a:cubicBezTo>
                  <a:cubicBezTo>
                    <a:pt x="14623" y="4537"/>
                    <a:pt x="14667" y="4508"/>
                    <a:pt x="14696" y="4479"/>
                  </a:cubicBezTo>
                  <a:cubicBezTo>
                    <a:pt x="14711" y="4479"/>
                    <a:pt x="14726" y="4523"/>
                    <a:pt x="14726" y="4581"/>
                  </a:cubicBezTo>
                  <a:close/>
                  <a:moveTo>
                    <a:pt x="3554" y="5139"/>
                  </a:moveTo>
                  <a:cubicBezTo>
                    <a:pt x="3524" y="5198"/>
                    <a:pt x="3495" y="5227"/>
                    <a:pt x="3480" y="5213"/>
                  </a:cubicBezTo>
                  <a:cubicBezTo>
                    <a:pt x="3480" y="5198"/>
                    <a:pt x="3466" y="5154"/>
                    <a:pt x="3495" y="5110"/>
                  </a:cubicBezTo>
                  <a:cubicBezTo>
                    <a:pt x="3568" y="5022"/>
                    <a:pt x="3598" y="5036"/>
                    <a:pt x="3554" y="5154"/>
                  </a:cubicBezTo>
                  <a:close/>
                  <a:moveTo>
                    <a:pt x="838" y="6402"/>
                  </a:moveTo>
                  <a:cubicBezTo>
                    <a:pt x="852" y="6460"/>
                    <a:pt x="838" y="6504"/>
                    <a:pt x="779" y="6504"/>
                  </a:cubicBezTo>
                  <a:cubicBezTo>
                    <a:pt x="720" y="6504"/>
                    <a:pt x="676" y="6460"/>
                    <a:pt x="676" y="6402"/>
                  </a:cubicBezTo>
                  <a:cubicBezTo>
                    <a:pt x="676" y="6358"/>
                    <a:pt x="705" y="6314"/>
                    <a:pt x="735" y="6314"/>
                  </a:cubicBezTo>
                  <a:cubicBezTo>
                    <a:pt x="764" y="6314"/>
                    <a:pt x="808" y="6358"/>
                    <a:pt x="838" y="6416"/>
                  </a:cubicBezTo>
                  <a:close/>
                  <a:moveTo>
                    <a:pt x="16957" y="6519"/>
                  </a:moveTo>
                  <a:cubicBezTo>
                    <a:pt x="16884" y="6578"/>
                    <a:pt x="16840" y="6651"/>
                    <a:pt x="16810" y="6739"/>
                  </a:cubicBezTo>
                  <a:cubicBezTo>
                    <a:pt x="16825" y="6783"/>
                    <a:pt x="16796" y="6813"/>
                    <a:pt x="16752" y="6813"/>
                  </a:cubicBezTo>
                  <a:cubicBezTo>
                    <a:pt x="16664" y="6813"/>
                    <a:pt x="16664" y="6783"/>
                    <a:pt x="16766" y="6607"/>
                  </a:cubicBezTo>
                  <a:cubicBezTo>
                    <a:pt x="16869" y="6446"/>
                    <a:pt x="16943" y="6372"/>
                    <a:pt x="17031" y="6372"/>
                  </a:cubicBezTo>
                  <a:cubicBezTo>
                    <a:pt x="17060" y="6387"/>
                    <a:pt x="17031" y="6446"/>
                    <a:pt x="16957" y="6534"/>
                  </a:cubicBezTo>
                  <a:close/>
                  <a:moveTo>
                    <a:pt x="16062" y="8648"/>
                  </a:moveTo>
                  <a:cubicBezTo>
                    <a:pt x="16018" y="8677"/>
                    <a:pt x="15959" y="8692"/>
                    <a:pt x="15900" y="8677"/>
                  </a:cubicBezTo>
                  <a:cubicBezTo>
                    <a:pt x="15871" y="8648"/>
                    <a:pt x="15900" y="8604"/>
                    <a:pt x="15974" y="8589"/>
                  </a:cubicBezTo>
                  <a:cubicBezTo>
                    <a:pt x="16120" y="8545"/>
                    <a:pt x="16179" y="8589"/>
                    <a:pt x="16062" y="8663"/>
                  </a:cubicBezTo>
                  <a:close/>
                  <a:moveTo>
                    <a:pt x="2629" y="10747"/>
                  </a:moveTo>
                  <a:cubicBezTo>
                    <a:pt x="2599" y="10806"/>
                    <a:pt x="2585" y="10791"/>
                    <a:pt x="2585" y="10718"/>
                  </a:cubicBezTo>
                  <a:cubicBezTo>
                    <a:pt x="2585" y="10644"/>
                    <a:pt x="2599" y="10615"/>
                    <a:pt x="2614" y="10630"/>
                  </a:cubicBezTo>
                  <a:cubicBezTo>
                    <a:pt x="2643" y="10674"/>
                    <a:pt x="2643" y="10718"/>
                    <a:pt x="2629" y="10762"/>
                  </a:cubicBezTo>
                  <a:close/>
                  <a:moveTo>
                    <a:pt x="13639" y="12333"/>
                  </a:moveTo>
                  <a:cubicBezTo>
                    <a:pt x="13610" y="12406"/>
                    <a:pt x="13493" y="12406"/>
                    <a:pt x="13463" y="12333"/>
                  </a:cubicBezTo>
                  <a:cubicBezTo>
                    <a:pt x="13463" y="12289"/>
                    <a:pt x="13493" y="12259"/>
                    <a:pt x="13551" y="12259"/>
                  </a:cubicBezTo>
                  <a:cubicBezTo>
                    <a:pt x="13610" y="12259"/>
                    <a:pt x="13654" y="12303"/>
                    <a:pt x="13639" y="12333"/>
                  </a:cubicBezTo>
                  <a:close/>
                  <a:moveTo>
                    <a:pt x="3774" y="12509"/>
                  </a:moveTo>
                  <a:cubicBezTo>
                    <a:pt x="3774" y="12538"/>
                    <a:pt x="3744" y="12568"/>
                    <a:pt x="3715" y="12568"/>
                  </a:cubicBezTo>
                  <a:cubicBezTo>
                    <a:pt x="3671" y="12568"/>
                    <a:pt x="3642" y="12553"/>
                    <a:pt x="3612" y="12509"/>
                  </a:cubicBezTo>
                  <a:cubicBezTo>
                    <a:pt x="3598" y="12480"/>
                    <a:pt x="3612" y="12450"/>
                    <a:pt x="3671" y="12450"/>
                  </a:cubicBezTo>
                  <a:cubicBezTo>
                    <a:pt x="3730" y="12450"/>
                    <a:pt x="3788" y="12480"/>
                    <a:pt x="3788" y="12524"/>
                  </a:cubicBezTo>
                  <a:close/>
                  <a:moveTo>
                    <a:pt x="4890" y="12847"/>
                  </a:moveTo>
                  <a:cubicBezTo>
                    <a:pt x="4875" y="12891"/>
                    <a:pt x="4860" y="12876"/>
                    <a:pt x="4860" y="12803"/>
                  </a:cubicBezTo>
                  <a:cubicBezTo>
                    <a:pt x="4860" y="12729"/>
                    <a:pt x="4875" y="12700"/>
                    <a:pt x="4890" y="12729"/>
                  </a:cubicBezTo>
                  <a:cubicBezTo>
                    <a:pt x="4919" y="12758"/>
                    <a:pt x="4919" y="12803"/>
                    <a:pt x="4904" y="12847"/>
                  </a:cubicBezTo>
                  <a:close/>
                  <a:moveTo>
                    <a:pt x="2188" y="13845"/>
                  </a:moveTo>
                  <a:cubicBezTo>
                    <a:pt x="2188" y="13874"/>
                    <a:pt x="2174" y="13904"/>
                    <a:pt x="2144" y="13904"/>
                  </a:cubicBezTo>
                  <a:cubicBezTo>
                    <a:pt x="2100" y="13904"/>
                    <a:pt x="2056" y="13874"/>
                    <a:pt x="2041" y="13845"/>
                  </a:cubicBezTo>
                  <a:cubicBezTo>
                    <a:pt x="2012" y="13801"/>
                    <a:pt x="2041" y="13786"/>
                    <a:pt x="2085" y="13786"/>
                  </a:cubicBezTo>
                  <a:cubicBezTo>
                    <a:pt x="2144" y="13786"/>
                    <a:pt x="2203" y="13816"/>
                    <a:pt x="2203" y="13845"/>
                  </a:cubicBezTo>
                  <a:close/>
                  <a:moveTo>
                    <a:pt x="2364" y="13918"/>
                  </a:moveTo>
                  <a:cubicBezTo>
                    <a:pt x="2350" y="13962"/>
                    <a:pt x="2320" y="13948"/>
                    <a:pt x="2320" y="13874"/>
                  </a:cubicBezTo>
                  <a:cubicBezTo>
                    <a:pt x="2320" y="13816"/>
                    <a:pt x="2335" y="13771"/>
                    <a:pt x="2364" y="13801"/>
                  </a:cubicBezTo>
                  <a:cubicBezTo>
                    <a:pt x="2379" y="13830"/>
                    <a:pt x="2394" y="13889"/>
                    <a:pt x="2364" y="13918"/>
                  </a:cubicBezTo>
                  <a:close/>
                  <a:moveTo>
                    <a:pt x="3715" y="13962"/>
                  </a:moveTo>
                  <a:cubicBezTo>
                    <a:pt x="3715" y="14050"/>
                    <a:pt x="3700" y="14050"/>
                    <a:pt x="3656" y="13962"/>
                  </a:cubicBezTo>
                  <a:cubicBezTo>
                    <a:pt x="3568" y="13845"/>
                    <a:pt x="3568" y="13757"/>
                    <a:pt x="3656" y="13816"/>
                  </a:cubicBezTo>
                  <a:cubicBezTo>
                    <a:pt x="3700" y="13845"/>
                    <a:pt x="3715" y="13904"/>
                    <a:pt x="3715" y="13962"/>
                  </a:cubicBezTo>
                  <a:close/>
                  <a:moveTo>
                    <a:pt x="10468" y="13977"/>
                  </a:moveTo>
                  <a:cubicBezTo>
                    <a:pt x="10439" y="14036"/>
                    <a:pt x="10424" y="14006"/>
                    <a:pt x="10424" y="13948"/>
                  </a:cubicBezTo>
                  <a:cubicBezTo>
                    <a:pt x="10424" y="13874"/>
                    <a:pt x="10439" y="13830"/>
                    <a:pt x="10454" y="13860"/>
                  </a:cubicBezTo>
                  <a:cubicBezTo>
                    <a:pt x="10483" y="13904"/>
                    <a:pt x="10483" y="13948"/>
                    <a:pt x="10468" y="13992"/>
                  </a:cubicBezTo>
                  <a:close/>
                  <a:moveTo>
                    <a:pt x="4009" y="13948"/>
                  </a:moveTo>
                  <a:cubicBezTo>
                    <a:pt x="3965" y="13962"/>
                    <a:pt x="3921" y="13962"/>
                    <a:pt x="3891" y="13948"/>
                  </a:cubicBezTo>
                  <a:cubicBezTo>
                    <a:pt x="3833" y="13918"/>
                    <a:pt x="3862" y="13904"/>
                    <a:pt x="3921" y="13904"/>
                  </a:cubicBezTo>
                  <a:cubicBezTo>
                    <a:pt x="3994" y="13904"/>
                    <a:pt x="4038" y="13933"/>
                    <a:pt x="4009" y="139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3_1_1_1_1_1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24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24"/>
          <p:cNvSpPr txBox="1">
            <a:spLocks noGrp="1"/>
          </p:cNvSpPr>
          <p:nvPr>
            <p:ph type="title" idx="2"/>
          </p:nvPr>
        </p:nvSpPr>
        <p:spPr>
          <a:xfrm>
            <a:off x="5107097" y="3665980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968" name="Google Shape;968;p24"/>
          <p:cNvSpPr txBox="1">
            <a:spLocks noGrp="1"/>
          </p:cNvSpPr>
          <p:nvPr>
            <p:ph type="title" idx="3"/>
          </p:nvPr>
        </p:nvSpPr>
        <p:spPr>
          <a:xfrm>
            <a:off x="5107103" y="1919900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grpSp>
        <p:nvGrpSpPr>
          <p:cNvPr id="969" name="Google Shape;969;p24"/>
          <p:cNvGrpSpPr/>
          <p:nvPr/>
        </p:nvGrpSpPr>
        <p:grpSpPr>
          <a:xfrm>
            <a:off x="6635750" y="542052"/>
            <a:ext cx="3367996" cy="4408041"/>
            <a:chOff x="6635750" y="542052"/>
            <a:chExt cx="3367996" cy="4408041"/>
          </a:xfrm>
        </p:grpSpPr>
        <p:sp>
          <p:nvSpPr>
            <p:cNvPr id="970" name="Google Shape;970;p24"/>
            <p:cNvSpPr/>
            <p:nvPr/>
          </p:nvSpPr>
          <p:spPr>
            <a:xfrm rot="-7347933" flipH="1">
              <a:off x="7259466" y="2537833"/>
              <a:ext cx="2645206" cy="1687098"/>
            </a:xfrm>
            <a:custGeom>
              <a:avLst/>
              <a:gdLst/>
              <a:ahLst/>
              <a:cxnLst/>
              <a:rect l="l" t="t" r="r" b="b"/>
              <a:pathLst>
                <a:path w="56537" h="36059" extrusionOk="0">
                  <a:moveTo>
                    <a:pt x="28390" y="0"/>
                  </a:moveTo>
                  <a:cubicBezTo>
                    <a:pt x="25962" y="0"/>
                    <a:pt x="24112" y="332"/>
                    <a:pt x="19629" y="659"/>
                  </a:cubicBezTo>
                  <a:cubicBezTo>
                    <a:pt x="12567" y="1187"/>
                    <a:pt x="5755" y="6413"/>
                    <a:pt x="2878" y="8513"/>
                  </a:cubicBezTo>
                  <a:cubicBezTo>
                    <a:pt x="0" y="10612"/>
                    <a:pt x="4184" y="12433"/>
                    <a:pt x="5242" y="16631"/>
                  </a:cubicBezTo>
                  <a:cubicBezTo>
                    <a:pt x="6284" y="20815"/>
                    <a:pt x="7590" y="25777"/>
                    <a:pt x="13081" y="32061"/>
                  </a:cubicBezTo>
                  <a:cubicBezTo>
                    <a:pt x="15968" y="35355"/>
                    <a:pt x="17700" y="36059"/>
                    <a:pt x="19260" y="36059"/>
                  </a:cubicBezTo>
                  <a:cubicBezTo>
                    <a:pt x="20423" y="36059"/>
                    <a:pt x="21490" y="35668"/>
                    <a:pt x="22867" y="35668"/>
                  </a:cubicBezTo>
                  <a:cubicBezTo>
                    <a:pt x="23167" y="35668"/>
                    <a:pt x="23480" y="35686"/>
                    <a:pt x="23813" y="35731"/>
                  </a:cubicBezTo>
                  <a:cubicBezTo>
                    <a:pt x="24264" y="35792"/>
                    <a:pt x="24730" y="35821"/>
                    <a:pt x="25210" y="35821"/>
                  </a:cubicBezTo>
                  <a:cubicBezTo>
                    <a:pt x="28914" y="35821"/>
                    <a:pt x="33504" y="34064"/>
                    <a:pt x="39522" y="31283"/>
                  </a:cubicBezTo>
                  <a:cubicBezTo>
                    <a:pt x="46319" y="28141"/>
                    <a:pt x="56008" y="19509"/>
                    <a:pt x="56008" y="19509"/>
                  </a:cubicBezTo>
                  <a:cubicBezTo>
                    <a:pt x="56537" y="17674"/>
                    <a:pt x="54702" y="6413"/>
                    <a:pt x="54702" y="6413"/>
                  </a:cubicBezTo>
                  <a:lnTo>
                    <a:pt x="46319" y="1716"/>
                  </a:lnTo>
                  <a:cubicBezTo>
                    <a:pt x="46319" y="1716"/>
                    <a:pt x="40300" y="1187"/>
                    <a:pt x="33767" y="394"/>
                  </a:cubicBezTo>
                  <a:cubicBezTo>
                    <a:pt x="31376" y="110"/>
                    <a:pt x="29787" y="0"/>
                    <a:pt x="283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71" name="Google Shape;971;p24"/>
            <p:cNvGrpSpPr/>
            <p:nvPr/>
          </p:nvGrpSpPr>
          <p:grpSpPr>
            <a:xfrm>
              <a:off x="6635750" y="542052"/>
              <a:ext cx="2566443" cy="2692245"/>
              <a:chOff x="6635750" y="542052"/>
              <a:chExt cx="2566443" cy="2692245"/>
            </a:xfrm>
          </p:grpSpPr>
          <p:sp>
            <p:nvSpPr>
              <p:cNvPr id="972" name="Google Shape;972;p24"/>
              <p:cNvSpPr/>
              <p:nvPr/>
            </p:nvSpPr>
            <p:spPr>
              <a:xfrm rot="-8795305" flipH="1">
                <a:off x="7368211" y="756102"/>
                <a:ext cx="1388312" cy="2035374"/>
              </a:xfrm>
              <a:custGeom>
                <a:avLst/>
                <a:gdLst/>
                <a:ahLst/>
                <a:cxnLst/>
                <a:rect l="l" t="t" r="r" b="b"/>
                <a:pathLst>
                  <a:path w="29671" h="43500" extrusionOk="0">
                    <a:moveTo>
                      <a:pt x="26412" y="0"/>
                    </a:moveTo>
                    <a:cubicBezTo>
                      <a:pt x="26412" y="0"/>
                      <a:pt x="26059" y="1292"/>
                      <a:pt x="26059" y="1630"/>
                    </a:cubicBezTo>
                    <a:cubicBezTo>
                      <a:pt x="26059" y="1982"/>
                      <a:pt x="25120" y="6166"/>
                      <a:pt x="25120" y="6166"/>
                    </a:cubicBezTo>
                    <a:cubicBezTo>
                      <a:pt x="25120" y="6166"/>
                      <a:pt x="24430" y="6974"/>
                      <a:pt x="23725" y="7913"/>
                    </a:cubicBezTo>
                    <a:cubicBezTo>
                      <a:pt x="23343" y="8427"/>
                      <a:pt x="22991" y="8970"/>
                      <a:pt x="22683" y="9543"/>
                    </a:cubicBezTo>
                    <a:cubicBezTo>
                      <a:pt x="22683" y="9543"/>
                      <a:pt x="22634" y="9304"/>
                      <a:pt x="22539" y="9304"/>
                    </a:cubicBezTo>
                    <a:cubicBezTo>
                      <a:pt x="22424" y="9304"/>
                      <a:pt x="22241" y="9650"/>
                      <a:pt x="21993" y="11173"/>
                    </a:cubicBezTo>
                    <a:cubicBezTo>
                      <a:pt x="21523" y="13962"/>
                      <a:pt x="21171" y="15709"/>
                      <a:pt x="20936" y="16281"/>
                    </a:cubicBezTo>
                    <a:cubicBezTo>
                      <a:pt x="20437" y="17368"/>
                      <a:pt x="19820" y="18381"/>
                      <a:pt x="19071" y="19306"/>
                    </a:cubicBezTo>
                    <a:cubicBezTo>
                      <a:pt x="18381" y="20128"/>
                      <a:pt x="18499" y="19071"/>
                      <a:pt x="17456" y="20935"/>
                    </a:cubicBezTo>
                    <a:cubicBezTo>
                      <a:pt x="16399" y="22800"/>
                      <a:pt x="12803" y="23725"/>
                      <a:pt x="12098" y="25237"/>
                    </a:cubicBezTo>
                    <a:cubicBezTo>
                      <a:pt x="11584" y="26279"/>
                      <a:pt x="10967" y="27248"/>
                      <a:pt x="10233" y="28158"/>
                    </a:cubicBezTo>
                    <a:cubicBezTo>
                      <a:pt x="10233" y="28158"/>
                      <a:pt x="6989" y="30125"/>
                      <a:pt x="6637" y="30478"/>
                    </a:cubicBezTo>
                    <a:cubicBezTo>
                      <a:pt x="6284" y="30830"/>
                      <a:pt x="4772" y="32225"/>
                      <a:pt x="4772" y="32225"/>
                    </a:cubicBezTo>
                    <a:lnTo>
                      <a:pt x="3965" y="33737"/>
                    </a:lnTo>
                    <a:lnTo>
                      <a:pt x="2673" y="35822"/>
                    </a:lnTo>
                    <a:lnTo>
                      <a:pt x="353" y="41063"/>
                    </a:lnTo>
                    <a:lnTo>
                      <a:pt x="1" y="43500"/>
                    </a:lnTo>
                    <a:lnTo>
                      <a:pt x="1630" y="42810"/>
                    </a:lnTo>
                    <a:cubicBezTo>
                      <a:pt x="1630" y="42810"/>
                      <a:pt x="2908" y="40710"/>
                      <a:pt x="3377" y="40020"/>
                    </a:cubicBezTo>
                    <a:cubicBezTo>
                      <a:pt x="3832" y="39316"/>
                      <a:pt x="6637" y="35704"/>
                      <a:pt x="6637" y="35704"/>
                    </a:cubicBezTo>
                    <a:cubicBezTo>
                      <a:pt x="6637" y="35704"/>
                      <a:pt x="8956" y="32930"/>
                      <a:pt x="10013" y="32342"/>
                    </a:cubicBezTo>
                    <a:cubicBezTo>
                      <a:pt x="11055" y="31740"/>
                      <a:pt x="11863" y="31403"/>
                      <a:pt x="11863" y="31403"/>
                    </a:cubicBezTo>
                    <a:cubicBezTo>
                      <a:pt x="11863" y="31403"/>
                      <a:pt x="12074" y="31543"/>
                      <a:pt x="12379" y="31543"/>
                    </a:cubicBezTo>
                    <a:cubicBezTo>
                      <a:pt x="12757" y="31543"/>
                      <a:pt x="13280" y="31327"/>
                      <a:pt x="13727" y="30360"/>
                    </a:cubicBezTo>
                    <a:cubicBezTo>
                      <a:pt x="14197" y="29347"/>
                      <a:pt x="14740" y="28378"/>
                      <a:pt x="15357" y="27454"/>
                    </a:cubicBezTo>
                    <a:cubicBezTo>
                      <a:pt x="15357" y="27454"/>
                      <a:pt x="17104" y="25707"/>
                      <a:pt x="19306" y="23035"/>
                    </a:cubicBezTo>
                    <a:cubicBezTo>
                      <a:pt x="21523" y="20363"/>
                      <a:pt x="21758" y="20010"/>
                      <a:pt x="22096" y="19541"/>
                    </a:cubicBezTo>
                    <a:cubicBezTo>
                      <a:pt x="22448" y="19086"/>
                      <a:pt x="22918" y="18263"/>
                      <a:pt x="22918" y="18263"/>
                    </a:cubicBezTo>
                    <a:lnTo>
                      <a:pt x="23740" y="16281"/>
                    </a:lnTo>
                    <a:lnTo>
                      <a:pt x="24430" y="14079"/>
                    </a:lnTo>
                    <a:cubicBezTo>
                      <a:pt x="24430" y="14079"/>
                      <a:pt x="24547" y="11055"/>
                      <a:pt x="26412" y="9308"/>
                    </a:cubicBezTo>
                    <a:cubicBezTo>
                      <a:pt x="28276" y="7561"/>
                      <a:pt x="29201" y="6519"/>
                      <a:pt x="29201" y="6049"/>
                    </a:cubicBezTo>
                    <a:cubicBezTo>
                      <a:pt x="29201" y="5594"/>
                      <a:pt x="29319" y="3612"/>
                      <a:pt x="29319" y="3612"/>
                    </a:cubicBezTo>
                    <a:lnTo>
                      <a:pt x="29671" y="1513"/>
                    </a:lnTo>
                    <a:lnTo>
                      <a:pt x="28966" y="118"/>
                    </a:lnTo>
                    <a:lnTo>
                      <a:pt x="264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4"/>
              <p:cNvSpPr/>
              <p:nvPr/>
            </p:nvSpPr>
            <p:spPr>
              <a:xfrm rot="-8795305" flipH="1">
                <a:off x="7156090" y="904786"/>
                <a:ext cx="1081930" cy="2214627"/>
              </a:xfrm>
              <a:custGeom>
                <a:avLst/>
                <a:gdLst/>
                <a:ahLst/>
                <a:cxnLst/>
                <a:rect l="l" t="t" r="r" b="b"/>
                <a:pathLst>
                  <a:path w="23123" h="47331" extrusionOk="0">
                    <a:moveTo>
                      <a:pt x="20245" y="0"/>
                    </a:moveTo>
                    <a:lnTo>
                      <a:pt x="19423" y="2466"/>
                    </a:lnTo>
                    <a:cubicBezTo>
                      <a:pt x="19423" y="2466"/>
                      <a:pt x="19834" y="3156"/>
                      <a:pt x="18601" y="9308"/>
                    </a:cubicBezTo>
                    <a:cubicBezTo>
                      <a:pt x="17368" y="15474"/>
                      <a:pt x="15180" y="19291"/>
                      <a:pt x="13683" y="22432"/>
                    </a:cubicBezTo>
                    <a:cubicBezTo>
                      <a:pt x="12185" y="25589"/>
                      <a:pt x="10262" y="32841"/>
                      <a:pt x="7121" y="36937"/>
                    </a:cubicBezTo>
                    <a:cubicBezTo>
                      <a:pt x="3964" y="41033"/>
                      <a:pt x="0" y="47331"/>
                      <a:pt x="0" y="47331"/>
                    </a:cubicBezTo>
                    <a:lnTo>
                      <a:pt x="2467" y="45144"/>
                    </a:lnTo>
                    <a:cubicBezTo>
                      <a:pt x="2467" y="45144"/>
                      <a:pt x="4243" y="43235"/>
                      <a:pt x="6431" y="40504"/>
                    </a:cubicBezTo>
                    <a:lnTo>
                      <a:pt x="10262" y="35704"/>
                    </a:lnTo>
                    <a:cubicBezTo>
                      <a:pt x="10262" y="35704"/>
                      <a:pt x="11628" y="34060"/>
                      <a:pt x="13962" y="29009"/>
                    </a:cubicBezTo>
                    <a:cubicBezTo>
                      <a:pt x="16281" y="23959"/>
                      <a:pt x="19291" y="21346"/>
                      <a:pt x="21200" y="17793"/>
                    </a:cubicBezTo>
                    <a:cubicBezTo>
                      <a:pt x="23123" y="14226"/>
                      <a:pt x="21757" y="9572"/>
                      <a:pt x="21611" y="7531"/>
                    </a:cubicBezTo>
                    <a:cubicBezTo>
                      <a:pt x="21479" y="5476"/>
                      <a:pt x="20245" y="0"/>
                      <a:pt x="20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4"/>
              <p:cNvSpPr/>
              <p:nvPr/>
            </p:nvSpPr>
            <p:spPr>
              <a:xfrm rot="-8795305" flipH="1">
                <a:off x="7216236" y="1438496"/>
                <a:ext cx="441044" cy="1044170"/>
              </a:xfrm>
              <a:custGeom>
                <a:avLst/>
                <a:gdLst/>
                <a:ahLst/>
                <a:cxnLst/>
                <a:rect l="l" t="t" r="r" b="b"/>
                <a:pathLst>
                  <a:path w="9426" h="22316" extrusionOk="0">
                    <a:moveTo>
                      <a:pt x="6754" y="1"/>
                    </a:moveTo>
                    <a:cubicBezTo>
                      <a:pt x="6754" y="1"/>
                      <a:pt x="6636" y="5344"/>
                      <a:pt x="6519" y="6622"/>
                    </a:cubicBezTo>
                    <a:cubicBezTo>
                      <a:pt x="6401" y="7899"/>
                      <a:pt x="6049" y="10116"/>
                      <a:pt x="5242" y="12098"/>
                    </a:cubicBezTo>
                    <a:cubicBezTo>
                      <a:pt x="4419" y="14080"/>
                      <a:pt x="470" y="19879"/>
                      <a:pt x="235" y="20348"/>
                    </a:cubicBezTo>
                    <a:cubicBezTo>
                      <a:pt x="1" y="20818"/>
                      <a:pt x="470" y="22316"/>
                      <a:pt x="470" y="22316"/>
                    </a:cubicBezTo>
                    <a:cubicBezTo>
                      <a:pt x="470" y="22316"/>
                      <a:pt x="4199" y="18954"/>
                      <a:pt x="5124" y="17544"/>
                    </a:cubicBezTo>
                    <a:cubicBezTo>
                      <a:pt x="6064" y="16150"/>
                      <a:pt x="7224" y="15577"/>
                      <a:pt x="7914" y="14065"/>
                    </a:cubicBezTo>
                    <a:cubicBezTo>
                      <a:pt x="8618" y="12553"/>
                      <a:pt x="9205" y="10101"/>
                      <a:pt x="9308" y="7782"/>
                    </a:cubicBezTo>
                    <a:cubicBezTo>
                      <a:pt x="9426" y="5462"/>
                      <a:pt x="9426" y="3950"/>
                      <a:pt x="9426" y="2540"/>
                    </a:cubicBezTo>
                    <a:cubicBezTo>
                      <a:pt x="9426" y="1146"/>
                      <a:pt x="9308" y="1"/>
                      <a:pt x="9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5" name="Google Shape;975;p24"/>
          <p:cNvGrpSpPr/>
          <p:nvPr/>
        </p:nvGrpSpPr>
        <p:grpSpPr>
          <a:xfrm>
            <a:off x="-1434466" y="2868411"/>
            <a:ext cx="3324539" cy="2916353"/>
            <a:chOff x="-1350916" y="1297176"/>
            <a:chExt cx="2827230" cy="2480313"/>
          </a:xfrm>
        </p:grpSpPr>
        <p:sp>
          <p:nvSpPr>
            <p:cNvPr id="976" name="Google Shape;976;p24"/>
            <p:cNvSpPr/>
            <p:nvPr/>
          </p:nvSpPr>
          <p:spPr>
            <a:xfrm rot="2051310">
              <a:off x="-931222" y="1555963"/>
              <a:ext cx="1524642" cy="1962739"/>
            </a:xfrm>
            <a:custGeom>
              <a:avLst/>
              <a:gdLst/>
              <a:ahLst/>
              <a:cxnLst/>
              <a:rect l="l" t="t" r="r" b="b"/>
              <a:pathLst>
                <a:path w="26060" h="33547" extrusionOk="0">
                  <a:moveTo>
                    <a:pt x="5418" y="1"/>
                  </a:moveTo>
                  <a:cubicBezTo>
                    <a:pt x="5418" y="1"/>
                    <a:pt x="1542" y="11349"/>
                    <a:pt x="779" y="20378"/>
                  </a:cubicBezTo>
                  <a:cubicBezTo>
                    <a:pt x="1" y="29421"/>
                    <a:pt x="3876" y="33546"/>
                    <a:pt x="3876" y="33546"/>
                  </a:cubicBezTo>
                  <a:cubicBezTo>
                    <a:pt x="3876" y="33546"/>
                    <a:pt x="18836" y="26059"/>
                    <a:pt x="22448" y="20378"/>
                  </a:cubicBezTo>
                  <a:cubicBezTo>
                    <a:pt x="26059" y="14711"/>
                    <a:pt x="25032" y="13933"/>
                    <a:pt x="25546" y="9543"/>
                  </a:cubicBezTo>
                  <a:cubicBezTo>
                    <a:pt x="26059" y="5154"/>
                    <a:pt x="21684" y="4640"/>
                    <a:pt x="20128" y="2834"/>
                  </a:cubicBezTo>
                  <a:cubicBezTo>
                    <a:pt x="18587" y="1028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4"/>
            <p:cNvSpPr/>
            <p:nvPr/>
          </p:nvSpPr>
          <p:spPr>
            <a:xfrm rot="2051310">
              <a:off x="611398" y="1441452"/>
              <a:ext cx="620212" cy="1061729"/>
            </a:xfrm>
            <a:custGeom>
              <a:avLst/>
              <a:gdLst/>
              <a:ahLst/>
              <a:cxnLst/>
              <a:rect l="l" t="t" r="r" b="b"/>
              <a:pathLst>
                <a:path w="10601" h="18147" extrusionOk="0">
                  <a:moveTo>
                    <a:pt x="2687" y="1"/>
                  </a:moveTo>
                  <a:cubicBezTo>
                    <a:pt x="2687" y="1"/>
                    <a:pt x="250" y="2672"/>
                    <a:pt x="118" y="3142"/>
                  </a:cubicBezTo>
                  <a:cubicBezTo>
                    <a:pt x="1" y="3597"/>
                    <a:pt x="749" y="6255"/>
                    <a:pt x="749" y="6255"/>
                  </a:cubicBezTo>
                  <a:cubicBezTo>
                    <a:pt x="749" y="6255"/>
                    <a:pt x="1263" y="11217"/>
                    <a:pt x="1527" y="12523"/>
                  </a:cubicBezTo>
                  <a:cubicBezTo>
                    <a:pt x="1792" y="13845"/>
                    <a:pt x="2056" y="14358"/>
                    <a:pt x="2320" y="15151"/>
                  </a:cubicBezTo>
                  <a:cubicBezTo>
                    <a:pt x="2320" y="15151"/>
                    <a:pt x="4199" y="18146"/>
                    <a:pt x="5256" y="18146"/>
                  </a:cubicBezTo>
                  <a:cubicBezTo>
                    <a:pt x="6299" y="18146"/>
                    <a:pt x="8281" y="16751"/>
                    <a:pt x="8281" y="16751"/>
                  </a:cubicBezTo>
                  <a:cubicBezTo>
                    <a:pt x="8281" y="16751"/>
                    <a:pt x="9206" y="14652"/>
                    <a:pt x="9440" y="13962"/>
                  </a:cubicBezTo>
                  <a:cubicBezTo>
                    <a:pt x="9675" y="13257"/>
                    <a:pt x="10365" y="11980"/>
                    <a:pt x="10483" y="11510"/>
                  </a:cubicBezTo>
                  <a:cubicBezTo>
                    <a:pt x="10600" y="11041"/>
                    <a:pt x="8046" y="8838"/>
                    <a:pt x="8046" y="8838"/>
                  </a:cubicBezTo>
                  <a:lnTo>
                    <a:pt x="6534" y="3480"/>
                  </a:lnTo>
                  <a:lnTo>
                    <a:pt x="3862" y="235"/>
                  </a:lnTo>
                  <a:lnTo>
                    <a:pt x="26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" name="Google Shape;978;p24"/>
          <p:cNvGrpSpPr/>
          <p:nvPr/>
        </p:nvGrpSpPr>
        <p:grpSpPr>
          <a:xfrm rot="-5619126">
            <a:off x="-611213" y="1047149"/>
            <a:ext cx="1231258" cy="2269180"/>
            <a:chOff x="8566812" y="1422562"/>
            <a:chExt cx="426474" cy="785982"/>
          </a:xfrm>
        </p:grpSpPr>
        <p:sp>
          <p:nvSpPr>
            <p:cNvPr id="979" name="Google Shape;979;p24"/>
            <p:cNvSpPr/>
            <p:nvPr/>
          </p:nvSpPr>
          <p:spPr>
            <a:xfrm>
              <a:off x="8909530" y="1422562"/>
              <a:ext cx="30284" cy="71179"/>
            </a:xfrm>
            <a:custGeom>
              <a:avLst/>
              <a:gdLst/>
              <a:ahLst/>
              <a:cxnLst/>
              <a:rect l="l" t="t" r="r" b="b"/>
              <a:pathLst>
                <a:path w="956" h="2247" extrusionOk="0">
                  <a:moveTo>
                    <a:pt x="412" y="59"/>
                  </a:moveTo>
                  <a:lnTo>
                    <a:pt x="265" y="118"/>
                  </a:lnTo>
                  <a:cubicBezTo>
                    <a:pt x="221" y="177"/>
                    <a:pt x="177" y="235"/>
                    <a:pt x="148" y="309"/>
                  </a:cubicBezTo>
                  <a:cubicBezTo>
                    <a:pt x="45" y="514"/>
                    <a:pt x="16" y="735"/>
                    <a:pt x="16" y="955"/>
                  </a:cubicBezTo>
                  <a:cubicBezTo>
                    <a:pt x="1" y="1234"/>
                    <a:pt x="16" y="1527"/>
                    <a:pt x="60" y="1821"/>
                  </a:cubicBezTo>
                  <a:cubicBezTo>
                    <a:pt x="74" y="1821"/>
                    <a:pt x="74" y="1821"/>
                    <a:pt x="74" y="1836"/>
                  </a:cubicBezTo>
                  <a:cubicBezTo>
                    <a:pt x="74" y="1850"/>
                    <a:pt x="104" y="1850"/>
                    <a:pt x="133" y="1850"/>
                  </a:cubicBezTo>
                  <a:cubicBezTo>
                    <a:pt x="192" y="1836"/>
                    <a:pt x="236" y="1865"/>
                    <a:pt x="236" y="1924"/>
                  </a:cubicBezTo>
                  <a:cubicBezTo>
                    <a:pt x="236" y="1968"/>
                    <a:pt x="118" y="1968"/>
                    <a:pt x="74" y="1924"/>
                  </a:cubicBezTo>
                  <a:cubicBezTo>
                    <a:pt x="16" y="1850"/>
                    <a:pt x="16" y="1909"/>
                    <a:pt x="74" y="2012"/>
                  </a:cubicBezTo>
                  <a:cubicBezTo>
                    <a:pt x="133" y="2115"/>
                    <a:pt x="353" y="2247"/>
                    <a:pt x="368" y="2203"/>
                  </a:cubicBezTo>
                  <a:cubicBezTo>
                    <a:pt x="383" y="2173"/>
                    <a:pt x="397" y="2159"/>
                    <a:pt x="412" y="2173"/>
                  </a:cubicBezTo>
                  <a:cubicBezTo>
                    <a:pt x="441" y="2173"/>
                    <a:pt x="456" y="2159"/>
                    <a:pt x="456" y="2144"/>
                  </a:cubicBezTo>
                  <a:cubicBezTo>
                    <a:pt x="471" y="2100"/>
                    <a:pt x="500" y="2071"/>
                    <a:pt x="529" y="2056"/>
                  </a:cubicBezTo>
                  <a:cubicBezTo>
                    <a:pt x="559" y="2026"/>
                    <a:pt x="588" y="1982"/>
                    <a:pt x="573" y="1953"/>
                  </a:cubicBezTo>
                  <a:cubicBezTo>
                    <a:pt x="573" y="1924"/>
                    <a:pt x="573" y="1894"/>
                    <a:pt x="603" y="1880"/>
                  </a:cubicBezTo>
                  <a:cubicBezTo>
                    <a:pt x="632" y="1836"/>
                    <a:pt x="632" y="1836"/>
                    <a:pt x="662" y="1880"/>
                  </a:cubicBezTo>
                  <a:cubicBezTo>
                    <a:pt x="676" y="1924"/>
                    <a:pt x="691" y="1924"/>
                    <a:pt x="720" y="1836"/>
                  </a:cubicBezTo>
                  <a:cubicBezTo>
                    <a:pt x="750" y="1777"/>
                    <a:pt x="750" y="1718"/>
                    <a:pt x="764" y="1659"/>
                  </a:cubicBezTo>
                  <a:cubicBezTo>
                    <a:pt x="750" y="1630"/>
                    <a:pt x="764" y="1601"/>
                    <a:pt x="794" y="1571"/>
                  </a:cubicBezTo>
                  <a:cubicBezTo>
                    <a:pt x="808" y="1557"/>
                    <a:pt x="808" y="1527"/>
                    <a:pt x="794" y="1513"/>
                  </a:cubicBezTo>
                  <a:cubicBezTo>
                    <a:pt x="794" y="1498"/>
                    <a:pt x="794" y="1469"/>
                    <a:pt x="808" y="1469"/>
                  </a:cubicBezTo>
                  <a:cubicBezTo>
                    <a:pt x="867" y="1469"/>
                    <a:pt x="926" y="1175"/>
                    <a:pt x="926" y="1013"/>
                  </a:cubicBezTo>
                  <a:cubicBezTo>
                    <a:pt x="911" y="955"/>
                    <a:pt x="926" y="896"/>
                    <a:pt x="940" y="837"/>
                  </a:cubicBezTo>
                  <a:cubicBezTo>
                    <a:pt x="955" y="764"/>
                    <a:pt x="955" y="676"/>
                    <a:pt x="955" y="588"/>
                  </a:cubicBezTo>
                  <a:cubicBezTo>
                    <a:pt x="955" y="338"/>
                    <a:pt x="926" y="265"/>
                    <a:pt x="794" y="206"/>
                  </a:cubicBezTo>
                  <a:cubicBezTo>
                    <a:pt x="764" y="177"/>
                    <a:pt x="735" y="147"/>
                    <a:pt x="735" y="133"/>
                  </a:cubicBezTo>
                  <a:cubicBezTo>
                    <a:pt x="735" y="74"/>
                    <a:pt x="617" y="1"/>
                    <a:pt x="544" y="1"/>
                  </a:cubicBezTo>
                  <a:cubicBezTo>
                    <a:pt x="500" y="15"/>
                    <a:pt x="441" y="30"/>
                    <a:pt x="397" y="45"/>
                  </a:cubicBezTo>
                  <a:close/>
                  <a:moveTo>
                    <a:pt x="250" y="323"/>
                  </a:moveTo>
                  <a:cubicBezTo>
                    <a:pt x="221" y="338"/>
                    <a:pt x="221" y="338"/>
                    <a:pt x="221" y="309"/>
                  </a:cubicBezTo>
                  <a:cubicBezTo>
                    <a:pt x="221" y="279"/>
                    <a:pt x="250" y="221"/>
                    <a:pt x="265" y="265"/>
                  </a:cubicBezTo>
                  <a:cubicBezTo>
                    <a:pt x="265" y="279"/>
                    <a:pt x="265" y="309"/>
                    <a:pt x="250" y="323"/>
                  </a:cubicBezTo>
                  <a:close/>
                  <a:moveTo>
                    <a:pt x="735" y="265"/>
                  </a:moveTo>
                  <a:cubicBezTo>
                    <a:pt x="735" y="265"/>
                    <a:pt x="735" y="279"/>
                    <a:pt x="720" y="279"/>
                  </a:cubicBezTo>
                  <a:cubicBezTo>
                    <a:pt x="706" y="279"/>
                    <a:pt x="691" y="279"/>
                    <a:pt x="691" y="265"/>
                  </a:cubicBezTo>
                  <a:cubicBezTo>
                    <a:pt x="691" y="235"/>
                    <a:pt x="691" y="235"/>
                    <a:pt x="706" y="235"/>
                  </a:cubicBezTo>
                  <a:cubicBezTo>
                    <a:pt x="720" y="235"/>
                    <a:pt x="720" y="250"/>
                    <a:pt x="735" y="265"/>
                  </a:cubicBezTo>
                  <a:close/>
                  <a:moveTo>
                    <a:pt x="559" y="1542"/>
                  </a:moveTo>
                  <a:cubicBezTo>
                    <a:pt x="544" y="1557"/>
                    <a:pt x="529" y="1571"/>
                    <a:pt x="515" y="1571"/>
                  </a:cubicBezTo>
                  <a:cubicBezTo>
                    <a:pt x="500" y="1571"/>
                    <a:pt x="500" y="1557"/>
                    <a:pt x="500" y="1542"/>
                  </a:cubicBezTo>
                  <a:cubicBezTo>
                    <a:pt x="515" y="1527"/>
                    <a:pt x="529" y="1513"/>
                    <a:pt x="559" y="1513"/>
                  </a:cubicBezTo>
                  <a:cubicBezTo>
                    <a:pt x="573" y="1513"/>
                    <a:pt x="573" y="1527"/>
                    <a:pt x="559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4"/>
            <p:cNvSpPr/>
            <p:nvPr/>
          </p:nvSpPr>
          <p:spPr>
            <a:xfrm>
              <a:off x="8752347" y="1432794"/>
              <a:ext cx="40040" cy="93512"/>
            </a:xfrm>
            <a:custGeom>
              <a:avLst/>
              <a:gdLst/>
              <a:ahLst/>
              <a:cxnLst/>
              <a:rect l="l" t="t" r="r" b="b"/>
              <a:pathLst>
                <a:path w="1264" h="2952" extrusionOk="0">
                  <a:moveTo>
                    <a:pt x="500" y="74"/>
                  </a:moveTo>
                  <a:cubicBezTo>
                    <a:pt x="500" y="89"/>
                    <a:pt x="456" y="103"/>
                    <a:pt x="397" y="103"/>
                  </a:cubicBezTo>
                  <a:cubicBezTo>
                    <a:pt x="353" y="103"/>
                    <a:pt x="309" y="118"/>
                    <a:pt x="294" y="147"/>
                  </a:cubicBezTo>
                  <a:cubicBezTo>
                    <a:pt x="280" y="191"/>
                    <a:pt x="250" y="235"/>
                    <a:pt x="221" y="279"/>
                  </a:cubicBezTo>
                  <a:cubicBezTo>
                    <a:pt x="177" y="309"/>
                    <a:pt x="162" y="353"/>
                    <a:pt x="148" y="397"/>
                  </a:cubicBezTo>
                  <a:cubicBezTo>
                    <a:pt x="148" y="456"/>
                    <a:pt x="118" y="514"/>
                    <a:pt x="89" y="558"/>
                  </a:cubicBezTo>
                  <a:cubicBezTo>
                    <a:pt x="30" y="646"/>
                    <a:pt x="1" y="735"/>
                    <a:pt x="15" y="837"/>
                  </a:cubicBezTo>
                  <a:cubicBezTo>
                    <a:pt x="15" y="881"/>
                    <a:pt x="15" y="940"/>
                    <a:pt x="30" y="999"/>
                  </a:cubicBezTo>
                  <a:cubicBezTo>
                    <a:pt x="59" y="984"/>
                    <a:pt x="89" y="969"/>
                    <a:pt x="118" y="955"/>
                  </a:cubicBezTo>
                  <a:cubicBezTo>
                    <a:pt x="148" y="925"/>
                    <a:pt x="177" y="911"/>
                    <a:pt x="177" y="925"/>
                  </a:cubicBezTo>
                  <a:cubicBezTo>
                    <a:pt x="177" y="940"/>
                    <a:pt x="148" y="969"/>
                    <a:pt x="103" y="999"/>
                  </a:cubicBezTo>
                  <a:cubicBezTo>
                    <a:pt x="74" y="1013"/>
                    <a:pt x="30" y="1102"/>
                    <a:pt x="89" y="1072"/>
                  </a:cubicBezTo>
                  <a:cubicBezTo>
                    <a:pt x="103" y="1072"/>
                    <a:pt x="103" y="1058"/>
                    <a:pt x="103" y="1043"/>
                  </a:cubicBezTo>
                  <a:cubicBezTo>
                    <a:pt x="103" y="1028"/>
                    <a:pt x="118" y="1028"/>
                    <a:pt x="133" y="1058"/>
                  </a:cubicBezTo>
                  <a:cubicBezTo>
                    <a:pt x="162" y="1072"/>
                    <a:pt x="177" y="1087"/>
                    <a:pt x="133" y="1116"/>
                  </a:cubicBezTo>
                  <a:cubicBezTo>
                    <a:pt x="103" y="1146"/>
                    <a:pt x="89" y="1146"/>
                    <a:pt x="74" y="1116"/>
                  </a:cubicBezTo>
                  <a:cubicBezTo>
                    <a:pt x="30" y="1058"/>
                    <a:pt x="15" y="1160"/>
                    <a:pt x="30" y="1336"/>
                  </a:cubicBezTo>
                  <a:cubicBezTo>
                    <a:pt x="45" y="1439"/>
                    <a:pt x="59" y="1542"/>
                    <a:pt x="45" y="1630"/>
                  </a:cubicBezTo>
                  <a:cubicBezTo>
                    <a:pt x="45" y="1733"/>
                    <a:pt x="45" y="1733"/>
                    <a:pt x="103" y="1718"/>
                  </a:cubicBezTo>
                  <a:cubicBezTo>
                    <a:pt x="162" y="1703"/>
                    <a:pt x="162" y="1718"/>
                    <a:pt x="162" y="1718"/>
                  </a:cubicBezTo>
                  <a:cubicBezTo>
                    <a:pt x="162" y="1718"/>
                    <a:pt x="162" y="1777"/>
                    <a:pt x="162" y="1806"/>
                  </a:cubicBezTo>
                  <a:cubicBezTo>
                    <a:pt x="162" y="1880"/>
                    <a:pt x="162" y="1880"/>
                    <a:pt x="103" y="1821"/>
                  </a:cubicBezTo>
                  <a:cubicBezTo>
                    <a:pt x="45" y="1762"/>
                    <a:pt x="59" y="1792"/>
                    <a:pt x="74" y="2100"/>
                  </a:cubicBezTo>
                  <a:cubicBezTo>
                    <a:pt x="74" y="2217"/>
                    <a:pt x="89" y="2349"/>
                    <a:pt x="133" y="2452"/>
                  </a:cubicBezTo>
                  <a:cubicBezTo>
                    <a:pt x="148" y="2467"/>
                    <a:pt x="148" y="2482"/>
                    <a:pt x="133" y="2496"/>
                  </a:cubicBezTo>
                  <a:cubicBezTo>
                    <a:pt x="133" y="2511"/>
                    <a:pt x="133" y="2540"/>
                    <a:pt x="162" y="2570"/>
                  </a:cubicBezTo>
                  <a:cubicBezTo>
                    <a:pt x="192" y="2599"/>
                    <a:pt x="206" y="2628"/>
                    <a:pt x="177" y="2643"/>
                  </a:cubicBezTo>
                  <a:cubicBezTo>
                    <a:pt x="148" y="2658"/>
                    <a:pt x="148" y="2672"/>
                    <a:pt x="177" y="2731"/>
                  </a:cubicBezTo>
                  <a:cubicBezTo>
                    <a:pt x="206" y="2775"/>
                    <a:pt x="236" y="2790"/>
                    <a:pt x="250" y="2790"/>
                  </a:cubicBezTo>
                  <a:cubicBezTo>
                    <a:pt x="280" y="2805"/>
                    <a:pt x="324" y="2819"/>
                    <a:pt x="338" y="2849"/>
                  </a:cubicBezTo>
                  <a:cubicBezTo>
                    <a:pt x="368" y="2893"/>
                    <a:pt x="412" y="2907"/>
                    <a:pt x="441" y="2907"/>
                  </a:cubicBezTo>
                  <a:cubicBezTo>
                    <a:pt x="471" y="2893"/>
                    <a:pt x="485" y="2907"/>
                    <a:pt x="471" y="2922"/>
                  </a:cubicBezTo>
                  <a:cubicBezTo>
                    <a:pt x="456" y="2937"/>
                    <a:pt x="471" y="2951"/>
                    <a:pt x="515" y="2937"/>
                  </a:cubicBezTo>
                  <a:cubicBezTo>
                    <a:pt x="559" y="2937"/>
                    <a:pt x="617" y="2922"/>
                    <a:pt x="661" y="2922"/>
                  </a:cubicBezTo>
                  <a:cubicBezTo>
                    <a:pt x="749" y="2922"/>
                    <a:pt x="808" y="2878"/>
                    <a:pt x="867" y="2819"/>
                  </a:cubicBezTo>
                  <a:cubicBezTo>
                    <a:pt x="999" y="2702"/>
                    <a:pt x="1102" y="2555"/>
                    <a:pt x="1161" y="2379"/>
                  </a:cubicBezTo>
                  <a:cubicBezTo>
                    <a:pt x="1219" y="2232"/>
                    <a:pt x="1234" y="2188"/>
                    <a:pt x="1205" y="2159"/>
                  </a:cubicBezTo>
                  <a:cubicBezTo>
                    <a:pt x="1175" y="2129"/>
                    <a:pt x="1161" y="2085"/>
                    <a:pt x="1146" y="2056"/>
                  </a:cubicBezTo>
                  <a:cubicBezTo>
                    <a:pt x="1146" y="1997"/>
                    <a:pt x="1146" y="1982"/>
                    <a:pt x="1175" y="2012"/>
                  </a:cubicBezTo>
                  <a:cubicBezTo>
                    <a:pt x="1190" y="2026"/>
                    <a:pt x="1205" y="2026"/>
                    <a:pt x="1234" y="2026"/>
                  </a:cubicBezTo>
                  <a:cubicBezTo>
                    <a:pt x="1263" y="1997"/>
                    <a:pt x="1263" y="1836"/>
                    <a:pt x="1234" y="1792"/>
                  </a:cubicBezTo>
                  <a:cubicBezTo>
                    <a:pt x="1190" y="1748"/>
                    <a:pt x="1205" y="1748"/>
                    <a:pt x="1234" y="1733"/>
                  </a:cubicBezTo>
                  <a:cubicBezTo>
                    <a:pt x="1249" y="1718"/>
                    <a:pt x="1249" y="1703"/>
                    <a:pt x="1234" y="1703"/>
                  </a:cubicBezTo>
                  <a:cubicBezTo>
                    <a:pt x="1219" y="1703"/>
                    <a:pt x="1205" y="1674"/>
                    <a:pt x="1190" y="1645"/>
                  </a:cubicBezTo>
                  <a:cubicBezTo>
                    <a:pt x="1175" y="1615"/>
                    <a:pt x="1190" y="1601"/>
                    <a:pt x="1219" y="1630"/>
                  </a:cubicBezTo>
                  <a:cubicBezTo>
                    <a:pt x="1249" y="1645"/>
                    <a:pt x="1263" y="1483"/>
                    <a:pt x="1205" y="1072"/>
                  </a:cubicBezTo>
                  <a:cubicBezTo>
                    <a:pt x="1072" y="382"/>
                    <a:pt x="1043" y="250"/>
                    <a:pt x="926" y="250"/>
                  </a:cubicBezTo>
                  <a:cubicBezTo>
                    <a:pt x="882" y="250"/>
                    <a:pt x="867" y="250"/>
                    <a:pt x="882" y="235"/>
                  </a:cubicBezTo>
                  <a:cubicBezTo>
                    <a:pt x="896" y="221"/>
                    <a:pt x="882" y="191"/>
                    <a:pt x="838" y="162"/>
                  </a:cubicBezTo>
                  <a:cubicBezTo>
                    <a:pt x="808" y="147"/>
                    <a:pt x="793" y="118"/>
                    <a:pt x="779" y="74"/>
                  </a:cubicBezTo>
                  <a:cubicBezTo>
                    <a:pt x="764" y="59"/>
                    <a:pt x="749" y="30"/>
                    <a:pt x="720" y="30"/>
                  </a:cubicBezTo>
                  <a:cubicBezTo>
                    <a:pt x="705" y="30"/>
                    <a:pt x="705" y="45"/>
                    <a:pt x="705" y="74"/>
                  </a:cubicBezTo>
                  <a:cubicBezTo>
                    <a:pt x="720" y="103"/>
                    <a:pt x="705" y="118"/>
                    <a:pt x="705" y="118"/>
                  </a:cubicBezTo>
                  <a:cubicBezTo>
                    <a:pt x="691" y="118"/>
                    <a:pt x="676" y="89"/>
                    <a:pt x="661" y="59"/>
                  </a:cubicBezTo>
                  <a:cubicBezTo>
                    <a:pt x="632" y="0"/>
                    <a:pt x="515" y="0"/>
                    <a:pt x="500" y="59"/>
                  </a:cubicBezTo>
                  <a:close/>
                  <a:moveTo>
                    <a:pt x="441" y="250"/>
                  </a:moveTo>
                  <a:cubicBezTo>
                    <a:pt x="441" y="265"/>
                    <a:pt x="412" y="265"/>
                    <a:pt x="397" y="279"/>
                  </a:cubicBezTo>
                  <a:cubicBezTo>
                    <a:pt x="382" y="279"/>
                    <a:pt x="382" y="265"/>
                    <a:pt x="382" y="250"/>
                  </a:cubicBezTo>
                  <a:cubicBezTo>
                    <a:pt x="397" y="235"/>
                    <a:pt x="412" y="221"/>
                    <a:pt x="441" y="221"/>
                  </a:cubicBezTo>
                  <a:cubicBezTo>
                    <a:pt x="456" y="221"/>
                    <a:pt x="456" y="235"/>
                    <a:pt x="441" y="250"/>
                  </a:cubicBezTo>
                  <a:close/>
                  <a:moveTo>
                    <a:pt x="867" y="368"/>
                  </a:moveTo>
                  <a:cubicBezTo>
                    <a:pt x="852" y="382"/>
                    <a:pt x="838" y="397"/>
                    <a:pt x="808" y="412"/>
                  </a:cubicBezTo>
                  <a:cubicBezTo>
                    <a:pt x="779" y="412"/>
                    <a:pt x="764" y="397"/>
                    <a:pt x="764" y="338"/>
                  </a:cubicBezTo>
                  <a:cubicBezTo>
                    <a:pt x="764" y="294"/>
                    <a:pt x="764" y="279"/>
                    <a:pt x="823" y="294"/>
                  </a:cubicBezTo>
                  <a:cubicBezTo>
                    <a:pt x="882" y="323"/>
                    <a:pt x="882" y="353"/>
                    <a:pt x="867" y="368"/>
                  </a:cubicBezTo>
                  <a:close/>
                  <a:moveTo>
                    <a:pt x="1043" y="412"/>
                  </a:moveTo>
                  <a:cubicBezTo>
                    <a:pt x="1043" y="426"/>
                    <a:pt x="1043" y="441"/>
                    <a:pt x="1028" y="441"/>
                  </a:cubicBezTo>
                  <a:cubicBezTo>
                    <a:pt x="999" y="441"/>
                    <a:pt x="999" y="426"/>
                    <a:pt x="999" y="412"/>
                  </a:cubicBezTo>
                  <a:cubicBezTo>
                    <a:pt x="999" y="397"/>
                    <a:pt x="999" y="382"/>
                    <a:pt x="1028" y="382"/>
                  </a:cubicBezTo>
                  <a:cubicBezTo>
                    <a:pt x="1028" y="382"/>
                    <a:pt x="1043" y="397"/>
                    <a:pt x="1043" y="412"/>
                  </a:cubicBezTo>
                  <a:close/>
                  <a:moveTo>
                    <a:pt x="984" y="646"/>
                  </a:moveTo>
                  <a:cubicBezTo>
                    <a:pt x="970" y="676"/>
                    <a:pt x="955" y="690"/>
                    <a:pt x="955" y="690"/>
                  </a:cubicBezTo>
                  <a:cubicBezTo>
                    <a:pt x="940" y="676"/>
                    <a:pt x="955" y="646"/>
                    <a:pt x="955" y="617"/>
                  </a:cubicBezTo>
                  <a:cubicBezTo>
                    <a:pt x="955" y="602"/>
                    <a:pt x="984" y="588"/>
                    <a:pt x="984" y="588"/>
                  </a:cubicBezTo>
                  <a:cubicBezTo>
                    <a:pt x="984" y="602"/>
                    <a:pt x="984" y="632"/>
                    <a:pt x="970" y="646"/>
                  </a:cubicBezTo>
                  <a:close/>
                  <a:moveTo>
                    <a:pt x="735" y="1102"/>
                  </a:moveTo>
                  <a:cubicBezTo>
                    <a:pt x="735" y="1116"/>
                    <a:pt x="735" y="1131"/>
                    <a:pt x="705" y="1131"/>
                  </a:cubicBezTo>
                  <a:cubicBezTo>
                    <a:pt x="676" y="1131"/>
                    <a:pt x="661" y="1116"/>
                    <a:pt x="661" y="1102"/>
                  </a:cubicBezTo>
                  <a:cubicBezTo>
                    <a:pt x="661" y="1087"/>
                    <a:pt x="676" y="1072"/>
                    <a:pt x="691" y="1072"/>
                  </a:cubicBezTo>
                  <a:cubicBezTo>
                    <a:pt x="705" y="1087"/>
                    <a:pt x="720" y="1087"/>
                    <a:pt x="720" y="1102"/>
                  </a:cubicBezTo>
                  <a:close/>
                  <a:moveTo>
                    <a:pt x="1131" y="1351"/>
                  </a:moveTo>
                  <a:cubicBezTo>
                    <a:pt x="1116" y="1366"/>
                    <a:pt x="1102" y="1395"/>
                    <a:pt x="1116" y="1425"/>
                  </a:cubicBezTo>
                  <a:cubicBezTo>
                    <a:pt x="1116" y="1439"/>
                    <a:pt x="1116" y="1469"/>
                    <a:pt x="1102" y="1483"/>
                  </a:cubicBezTo>
                  <a:cubicBezTo>
                    <a:pt x="1087" y="1483"/>
                    <a:pt x="1072" y="1513"/>
                    <a:pt x="1087" y="1542"/>
                  </a:cubicBezTo>
                  <a:cubicBezTo>
                    <a:pt x="1102" y="1571"/>
                    <a:pt x="1087" y="1571"/>
                    <a:pt x="1072" y="1542"/>
                  </a:cubicBezTo>
                  <a:cubicBezTo>
                    <a:pt x="1043" y="1513"/>
                    <a:pt x="1014" y="1469"/>
                    <a:pt x="970" y="1425"/>
                  </a:cubicBezTo>
                  <a:cubicBezTo>
                    <a:pt x="940" y="1395"/>
                    <a:pt x="926" y="1366"/>
                    <a:pt x="911" y="1322"/>
                  </a:cubicBezTo>
                  <a:cubicBezTo>
                    <a:pt x="911" y="1307"/>
                    <a:pt x="926" y="1322"/>
                    <a:pt x="940" y="1336"/>
                  </a:cubicBezTo>
                  <a:cubicBezTo>
                    <a:pt x="970" y="1366"/>
                    <a:pt x="984" y="1380"/>
                    <a:pt x="1043" y="1336"/>
                  </a:cubicBezTo>
                  <a:cubicBezTo>
                    <a:pt x="1116" y="1307"/>
                    <a:pt x="1131" y="1292"/>
                    <a:pt x="1146" y="1322"/>
                  </a:cubicBezTo>
                  <a:cubicBezTo>
                    <a:pt x="1161" y="1336"/>
                    <a:pt x="1161" y="1351"/>
                    <a:pt x="1131" y="1366"/>
                  </a:cubicBezTo>
                  <a:close/>
                  <a:moveTo>
                    <a:pt x="1102" y="1748"/>
                  </a:moveTo>
                  <a:cubicBezTo>
                    <a:pt x="1102" y="1777"/>
                    <a:pt x="1087" y="1792"/>
                    <a:pt x="1058" y="1777"/>
                  </a:cubicBezTo>
                  <a:cubicBezTo>
                    <a:pt x="1043" y="1777"/>
                    <a:pt x="1028" y="1762"/>
                    <a:pt x="1028" y="1733"/>
                  </a:cubicBezTo>
                  <a:cubicBezTo>
                    <a:pt x="1028" y="1718"/>
                    <a:pt x="1043" y="1689"/>
                    <a:pt x="1058" y="1703"/>
                  </a:cubicBezTo>
                  <a:cubicBezTo>
                    <a:pt x="1087" y="1703"/>
                    <a:pt x="1102" y="1718"/>
                    <a:pt x="1102" y="1748"/>
                  </a:cubicBezTo>
                  <a:close/>
                  <a:moveTo>
                    <a:pt x="294" y="1748"/>
                  </a:moveTo>
                  <a:cubicBezTo>
                    <a:pt x="294" y="1762"/>
                    <a:pt x="280" y="1777"/>
                    <a:pt x="265" y="1777"/>
                  </a:cubicBezTo>
                  <a:cubicBezTo>
                    <a:pt x="250" y="1777"/>
                    <a:pt x="250" y="1762"/>
                    <a:pt x="265" y="1748"/>
                  </a:cubicBezTo>
                  <a:cubicBezTo>
                    <a:pt x="265" y="1733"/>
                    <a:pt x="280" y="1718"/>
                    <a:pt x="294" y="1718"/>
                  </a:cubicBezTo>
                  <a:cubicBezTo>
                    <a:pt x="294" y="1718"/>
                    <a:pt x="294" y="1733"/>
                    <a:pt x="294" y="1748"/>
                  </a:cubicBezTo>
                  <a:close/>
                  <a:moveTo>
                    <a:pt x="471" y="2115"/>
                  </a:moveTo>
                  <a:cubicBezTo>
                    <a:pt x="471" y="2129"/>
                    <a:pt x="471" y="2144"/>
                    <a:pt x="456" y="2144"/>
                  </a:cubicBezTo>
                  <a:cubicBezTo>
                    <a:pt x="441" y="2144"/>
                    <a:pt x="426" y="2129"/>
                    <a:pt x="426" y="2115"/>
                  </a:cubicBezTo>
                  <a:cubicBezTo>
                    <a:pt x="412" y="2100"/>
                    <a:pt x="426" y="2085"/>
                    <a:pt x="441" y="2085"/>
                  </a:cubicBezTo>
                  <a:cubicBezTo>
                    <a:pt x="441" y="2085"/>
                    <a:pt x="456" y="2100"/>
                    <a:pt x="456" y="2100"/>
                  </a:cubicBezTo>
                  <a:close/>
                  <a:moveTo>
                    <a:pt x="500" y="2335"/>
                  </a:moveTo>
                  <a:cubicBezTo>
                    <a:pt x="485" y="2364"/>
                    <a:pt x="471" y="2364"/>
                    <a:pt x="471" y="2335"/>
                  </a:cubicBezTo>
                  <a:cubicBezTo>
                    <a:pt x="471" y="2320"/>
                    <a:pt x="500" y="2261"/>
                    <a:pt x="515" y="2291"/>
                  </a:cubicBezTo>
                  <a:cubicBezTo>
                    <a:pt x="544" y="2305"/>
                    <a:pt x="515" y="2320"/>
                    <a:pt x="485" y="2335"/>
                  </a:cubicBezTo>
                  <a:close/>
                  <a:moveTo>
                    <a:pt x="559" y="2526"/>
                  </a:moveTo>
                  <a:cubicBezTo>
                    <a:pt x="500" y="2570"/>
                    <a:pt x="471" y="2555"/>
                    <a:pt x="515" y="2496"/>
                  </a:cubicBezTo>
                  <a:cubicBezTo>
                    <a:pt x="544" y="2467"/>
                    <a:pt x="573" y="2467"/>
                    <a:pt x="588" y="2467"/>
                  </a:cubicBezTo>
                  <a:cubicBezTo>
                    <a:pt x="603" y="2482"/>
                    <a:pt x="588" y="2496"/>
                    <a:pt x="559" y="2526"/>
                  </a:cubicBezTo>
                  <a:close/>
                  <a:moveTo>
                    <a:pt x="823" y="2731"/>
                  </a:moveTo>
                  <a:cubicBezTo>
                    <a:pt x="823" y="2790"/>
                    <a:pt x="808" y="2805"/>
                    <a:pt x="779" y="2790"/>
                  </a:cubicBezTo>
                  <a:cubicBezTo>
                    <a:pt x="749" y="2790"/>
                    <a:pt x="735" y="2775"/>
                    <a:pt x="779" y="2702"/>
                  </a:cubicBezTo>
                  <a:cubicBezTo>
                    <a:pt x="823" y="2628"/>
                    <a:pt x="823" y="2628"/>
                    <a:pt x="823" y="2731"/>
                  </a:cubicBezTo>
                  <a:close/>
                  <a:moveTo>
                    <a:pt x="485" y="2805"/>
                  </a:moveTo>
                  <a:cubicBezTo>
                    <a:pt x="456" y="2849"/>
                    <a:pt x="426" y="2834"/>
                    <a:pt x="456" y="2775"/>
                  </a:cubicBezTo>
                  <a:cubicBezTo>
                    <a:pt x="456" y="2746"/>
                    <a:pt x="485" y="2731"/>
                    <a:pt x="500" y="2746"/>
                  </a:cubicBezTo>
                  <a:cubicBezTo>
                    <a:pt x="500" y="2760"/>
                    <a:pt x="515" y="2760"/>
                    <a:pt x="485" y="27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4"/>
            <p:cNvSpPr/>
            <p:nvPr/>
          </p:nvSpPr>
          <p:spPr>
            <a:xfrm>
              <a:off x="8822576" y="1436975"/>
              <a:ext cx="32121" cy="90249"/>
            </a:xfrm>
            <a:custGeom>
              <a:avLst/>
              <a:gdLst/>
              <a:ahLst/>
              <a:cxnLst/>
              <a:rect l="l" t="t" r="r" b="b"/>
              <a:pathLst>
                <a:path w="1014" h="2849" extrusionOk="0">
                  <a:moveTo>
                    <a:pt x="470" y="15"/>
                  </a:moveTo>
                  <a:cubicBezTo>
                    <a:pt x="426" y="30"/>
                    <a:pt x="397" y="59"/>
                    <a:pt x="382" y="89"/>
                  </a:cubicBezTo>
                  <a:cubicBezTo>
                    <a:pt x="368" y="133"/>
                    <a:pt x="353" y="147"/>
                    <a:pt x="294" y="133"/>
                  </a:cubicBezTo>
                  <a:cubicBezTo>
                    <a:pt x="162" y="103"/>
                    <a:pt x="59" y="294"/>
                    <a:pt x="30" y="647"/>
                  </a:cubicBezTo>
                  <a:cubicBezTo>
                    <a:pt x="1" y="970"/>
                    <a:pt x="15" y="1293"/>
                    <a:pt x="45" y="1616"/>
                  </a:cubicBezTo>
                  <a:cubicBezTo>
                    <a:pt x="59" y="1762"/>
                    <a:pt x="59" y="1924"/>
                    <a:pt x="59" y="2085"/>
                  </a:cubicBezTo>
                  <a:cubicBezTo>
                    <a:pt x="30" y="2173"/>
                    <a:pt x="45" y="2276"/>
                    <a:pt x="74" y="2379"/>
                  </a:cubicBezTo>
                  <a:cubicBezTo>
                    <a:pt x="89" y="2408"/>
                    <a:pt x="103" y="2452"/>
                    <a:pt x="89" y="2482"/>
                  </a:cubicBezTo>
                  <a:cubicBezTo>
                    <a:pt x="74" y="2526"/>
                    <a:pt x="162" y="2643"/>
                    <a:pt x="206" y="2643"/>
                  </a:cubicBezTo>
                  <a:cubicBezTo>
                    <a:pt x="221" y="2643"/>
                    <a:pt x="235" y="2658"/>
                    <a:pt x="221" y="2673"/>
                  </a:cubicBezTo>
                  <a:cubicBezTo>
                    <a:pt x="221" y="2702"/>
                    <a:pt x="235" y="2731"/>
                    <a:pt x="250" y="2761"/>
                  </a:cubicBezTo>
                  <a:cubicBezTo>
                    <a:pt x="294" y="2819"/>
                    <a:pt x="294" y="2819"/>
                    <a:pt x="353" y="2761"/>
                  </a:cubicBezTo>
                  <a:cubicBezTo>
                    <a:pt x="412" y="2702"/>
                    <a:pt x="412" y="2717"/>
                    <a:pt x="412" y="2746"/>
                  </a:cubicBezTo>
                  <a:cubicBezTo>
                    <a:pt x="397" y="2761"/>
                    <a:pt x="382" y="2790"/>
                    <a:pt x="368" y="2790"/>
                  </a:cubicBezTo>
                  <a:cubicBezTo>
                    <a:pt x="338" y="2805"/>
                    <a:pt x="324" y="2819"/>
                    <a:pt x="324" y="2834"/>
                  </a:cubicBezTo>
                  <a:cubicBezTo>
                    <a:pt x="324" y="2849"/>
                    <a:pt x="338" y="2849"/>
                    <a:pt x="368" y="2834"/>
                  </a:cubicBezTo>
                  <a:cubicBezTo>
                    <a:pt x="412" y="2819"/>
                    <a:pt x="456" y="2819"/>
                    <a:pt x="485" y="2819"/>
                  </a:cubicBezTo>
                  <a:cubicBezTo>
                    <a:pt x="632" y="2775"/>
                    <a:pt x="749" y="2673"/>
                    <a:pt x="823" y="2555"/>
                  </a:cubicBezTo>
                  <a:cubicBezTo>
                    <a:pt x="823" y="2540"/>
                    <a:pt x="837" y="2511"/>
                    <a:pt x="867" y="2496"/>
                  </a:cubicBezTo>
                  <a:cubicBezTo>
                    <a:pt x="940" y="2452"/>
                    <a:pt x="969" y="2217"/>
                    <a:pt x="999" y="1204"/>
                  </a:cubicBezTo>
                  <a:cubicBezTo>
                    <a:pt x="999" y="984"/>
                    <a:pt x="999" y="911"/>
                    <a:pt x="984" y="926"/>
                  </a:cubicBezTo>
                  <a:cubicBezTo>
                    <a:pt x="955" y="940"/>
                    <a:pt x="955" y="926"/>
                    <a:pt x="969" y="896"/>
                  </a:cubicBezTo>
                  <a:cubicBezTo>
                    <a:pt x="999" y="808"/>
                    <a:pt x="999" y="705"/>
                    <a:pt x="1014" y="617"/>
                  </a:cubicBezTo>
                  <a:cubicBezTo>
                    <a:pt x="1014" y="412"/>
                    <a:pt x="1014" y="382"/>
                    <a:pt x="955" y="324"/>
                  </a:cubicBezTo>
                  <a:cubicBezTo>
                    <a:pt x="896" y="250"/>
                    <a:pt x="881" y="250"/>
                    <a:pt x="867" y="280"/>
                  </a:cubicBezTo>
                  <a:cubicBezTo>
                    <a:pt x="867" y="309"/>
                    <a:pt x="852" y="294"/>
                    <a:pt x="852" y="265"/>
                  </a:cubicBezTo>
                  <a:cubicBezTo>
                    <a:pt x="852" y="206"/>
                    <a:pt x="749" y="103"/>
                    <a:pt x="632" y="45"/>
                  </a:cubicBezTo>
                  <a:cubicBezTo>
                    <a:pt x="602" y="30"/>
                    <a:pt x="573" y="15"/>
                    <a:pt x="544" y="1"/>
                  </a:cubicBezTo>
                  <a:cubicBezTo>
                    <a:pt x="514" y="1"/>
                    <a:pt x="485" y="15"/>
                    <a:pt x="470" y="15"/>
                  </a:cubicBezTo>
                  <a:close/>
                  <a:moveTo>
                    <a:pt x="632" y="382"/>
                  </a:moveTo>
                  <a:cubicBezTo>
                    <a:pt x="632" y="397"/>
                    <a:pt x="602" y="412"/>
                    <a:pt x="588" y="412"/>
                  </a:cubicBezTo>
                  <a:cubicBezTo>
                    <a:pt x="558" y="412"/>
                    <a:pt x="544" y="412"/>
                    <a:pt x="588" y="382"/>
                  </a:cubicBezTo>
                  <a:cubicBezTo>
                    <a:pt x="632" y="368"/>
                    <a:pt x="632" y="353"/>
                    <a:pt x="632" y="397"/>
                  </a:cubicBezTo>
                  <a:close/>
                  <a:moveTo>
                    <a:pt x="382" y="705"/>
                  </a:moveTo>
                  <a:cubicBezTo>
                    <a:pt x="382" y="720"/>
                    <a:pt x="353" y="735"/>
                    <a:pt x="338" y="735"/>
                  </a:cubicBezTo>
                  <a:cubicBezTo>
                    <a:pt x="309" y="735"/>
                    <a:pt x="294" y="735"/>
                    <a:pt x="338" y="705"/>
                  </a:cubicBezTo>
                  <a:cubicBezTo>
                    <a:pt x="382" y="676"/>
                    <a:pt x="382" y="661"/>
                    <a:pt x="382" y="705"/>
                  </a:cubicBezTo>
                  <a:close/>
                  <a:moveTo>
                    <a:pt x="793" y="823"/>
                  </a:moveTo>
                  <a:cubicBezTo>
                    <a:pt x="793" y="837"/>
                    <a:pt x="764" y="837"/>
                    <a:pt x="764" y="793"/>
                  </a:cubicBezTo>
                  <a:cubicBezTo>
                    <a:pt x="764" y="764"/>
                    <a:pt x="764" y="749"/>
                    <a:pt x="779" y="764"/>
                  </a:cubicBezTo>
                  <a:cubicBezTo>
                    <a:pt x="793" y="779"/>
                    <a:pt x="793" y="793"/>
                    <a:pt x="793" y="808"/>
                  </a:cubicBezTo>
                  <a:close/>
                  <a:moveTo>
                    <a:pt x="573" y="1498"/>
                  </a:moveTo>
                  <a:cubicBezTo>
                    <a:pt x="500" y="1513"/>
                    <a:pt x="470" y="1498"/>
                    <a:pt x="500" y="1454"/>
                  </a:cubicBezTo>
                  <a:cubicBezTo>
                    <a:pt x="529" y="1410"/>
                    <a:pt x="544" y="1439"/>
                    <a:pt x="588" y="1454"/>
                  </a:cubicBezTo>
                  <a:lnTo>
                    <a:pt x="647" y="1483"/>
                  </a:lnTo>
                  <a:close/>
                  <a:moveTo>
                    <a:pt x="867" y="1469"/>
                  </a:moveTo>
                  <a:cubicBezTo>
                    <a:pt x="852" y="1483"/>
                    <a:pt x="837" y="1498"/>
                    <a:pt x="823" y="1498"/>
                  </a:cubicBezTo>
                  <a:cubicBezTo>
                    <a:pt x="808" y="1498"/>
                    <a:pt x="808" y="1483"/>
                    <a:pt x="823" y="1469"/>
                  </a:cubicBezTo>
                  <a:cubicBezTo>
                    <a:pt x="823" y="1439"/>
                    <a:pt x="896" y="1439"/>
                    <a:pt x="867" y="1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4"/>
            <p:cNvSpPr/>
            <p:nvPr/>
          </p:nvSpPr>
          <p:spPr>
            <a:xfrm>
              <a:off x="8590063" y="1462570"/>
              <a:ext cx="2819" cy="950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29" y="15"/>
                  </a:moveTo>
                  <a:cubicBezTo>
                    <a:pt x="44" y="29"/>
                    <a:pt x="59" y="29"/>
                    <a:pt x="73" y="15"/>
                  </a:cubicBezTo>
                  <a:cubicBezTo>
                    <a:pt x="88" y="15"/>
                    <a:pt x="73" y="0"/>
                    <a:pt x="44" y="0"/>
                  </a:cubicBezTo>
                  <a:cubicBezTo>
                    <a:pt x="0" y="15"/>
                    <a:pt x="0" y="15"/>
                    <a:pt x="29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4"/>
            <p:cNvSpPr/>
            <p:nvPr/>
          </p:nvSpPr>
          <p:spPr>
            <a:xfrm>
              <a:off x="8566812" y="1462570"/>
              <a:ext cx="40009" cy="69786"/>
            </a:xfrm>
            <a:custGeom>
              <a:avLst/>
              <a:gdLst/>
              <a:ahLst/>
              <a:cxnLst/>
              <a:rect l="l" t="t" r="r" b="b"/>
              <a:pathLst>
                <a:path w="1263" h="2203" extrusionOk="0">
                  <a:moveTo>
                    <a:pt x="822" y="73"/>
                  </a:moveTo>
                  <a:cubicBezTo>
                    <a:pt x="807" y="147"/>
                    <a:pt x="793" y="147"/>
                    <a:pt x="749" y="73"/>
                  </a:cubicBezTo>
                  <a:cubicBezTo>
                    <a:pt x="705" y="15"/>
                    <a:pt x="705" y="29"/>
                    <a:pt x="646" y="59"/>
                  </a:cubicBezTo>
                  <a:cubicBezTo>
                    <a:pt x="631" y="88"/>
                    <a:pt x="602" y="88"/>
                    <a:pt x="573" y="88"/>
                  </a:cubicBezTo>
                  <a:cubicBezTo>
                    <a:pt x="543" y="59"/>
                    <a:pt x="426" y="132"/>
                    <a:pt x="308" y="220"/>
                  </a:cubicBezTo>
                  <a:cubicBezTo>
                    <a:pt x="220" y="294"/>
                    <a:pt x="220" y="294"/>
                    <a:pt x="279" y="323"/>
                  </a:cubicBezTo>
                  <a:cubicBezTo>
                    <a:pt x="323" y="367"/>
                    <a:pt x="308" y="367"/>
                    <a:pt x="294" y="382"/>
                  </a:cubicBezTo>
                  <a:cubicBezTo>
                    <a:pt x="279" y="396"/>
                    <a:pt x="250" y="396"/>
                    <a:pt x="235" y="382"/>
                  </a:cubicBezTo>
                  <a:cubicBezTo>
                    <a:pt x="206" y="367"/>
                    <a:pt x="162" y="455"/>
                    <a:pt x="132" y="587"/>
                  </a:cubicBezTo>
                  <a:cubicBezTo>
                    <a:pt x="132" y="646"/>
                    <a:pt x="117" y="734"/>
                    <a:pt x="103" y="793"/>
                  </a:cubicBezTo>
                  <a:cubicBezTo>
                    <a:pt x="59" y="969"/>
                    <a:pt x="29" y="1145"/>
                    <a:pt x="15" y="1336"/>
                  </a:cubicBezTo>
                  <a:cubicBezTo>
                    <a:pt x="15" y="1409"/>
                    <a:pt x="15" y="1498"/>
                    <a:pt x="0" y="1527"/>
                  </a:cubicBezTo>
                  <a:cubicBezTo>
                    <a:pt x="0" y="1630"/>
                    <a:pt x="29" y="1747"/>
                    <a:pt x="73" y="1850"/>
                  </a:cubicBezTo>
                  <a:cubicBezTo>
                    <a:pt x="88" y="1850"/>
                    <a:pt x="103" y="1835"/>
                    <a:pt x="103" y="1791"/>
                  </a:cubicBezTo>
                  <a:cubicBezTo>
                    <a:pt x="103" y="1762"/>
                    <a:pt x="103" y="1747"/>
                    <a:pt x="132" y="1762"/>
                  </a:cubicBezTo>
                  <a:cubicBezTo>
                    <a:pt x="147" y="1762"/>
                    <a:pt x="147" y="1806"/>
                    <a:pt x="132" y="1865"/>
                  </a:cubicBezTo>
                  <a:cubicBezTo>
                    <a:pt x="132" y="1909"/>
                    <a:pt x="132" y="1938"/>
                    <a:pt x="162" y="1953"/>
                  </a:cubicBezTo>
                  <a:cubicBezTo>
                    <a:pt x="191" y="1967"/>
                    <a:pt x="206" y="1982"/>
                    <a:pt x="206" y="2011"/>
                  </a:cubicBezTo>
                  <a:cubicBezTo>
                    <a:pt x="206" y="2055"/>
                    <a:pt x="294" y="2129"/>
                    <a:pt x="382" y="2143"/>
                  </a:cubicBezTo>
                  <a:cubicBezTo>
                    <a:pt x="631" y="2202"/>
                    <a:pt x="1116" y="1674"/>
                    <a:pt x="1175" y="1292"/>
                  </a:cubicBezTo>
                  <a:cubicBezTo>
                    <a:pt x="1175" y="1233"/>
                    <a:pt x="1189" y="1175"/>
                    <a:pt x="1204" y="1130"/>
                  </a:cubicBezTo>
                  <a:cubicBezTo>
                    <a:pt x="1263" y="881"/>
                    <a:pt x="1263" y="617"/>
                    <a:pt x="1233" y="352"/>
                  </a:cubicBezTo>
                  <a:cubicBezTo>
                    <a:pt x="1160" y="250"/>
                    <a:pt x="1072" y="147"/>
                    <a:pt x="954" y="73"/>
                  </a:cubicBezTo>
                  <a:cubicBezTo>
                    <a:pt x="940" y="73"/>
                    <a:pt x="925" y="73"/>
                    <a:pt x="925" y="59"/>
                  </a:cubicBezTo>
                  <a:cubicBezTo>
                    <a:pt x="925" y="0"/>
                    <a:pt x="837" y="29"/>
                    <a:pt x="822" y="73"/>
                  </a:cubicBezTo>
                  <a:close/>
                  <a:moveTo>
                    <a:pt x="338" y="543"/>
                  </a:moveTo>
                  <a:cubicBezTo>
                    <a:pt x="264" y="587"/>
                    <a:pt x="220" y="587"/>
                    <a:pt x="264" y="543"/>
                  </a:cubicBezTo>
                  <a:cubicBezTo>
                    <a:pt x="294" y="529"/>
                    <a:pt x="323" y="529"/>
                    <a:pt x="352" y="529"/>
                  </a:cubicBezTo>
                  <a:cubicBezTo>
                    <a:pt x="382" y="529"/>
                    <a:pt x="367" y="543"/>
                    <a:pt x="338" y="558"/>
                  </a:cubicBezTo>
                  <a:close/>
                  <a:moveTo>
                    <a:pt x="1145" y="1042"/>
                  </a:moveTo>
                  <a:cubicBezTo>
                    <a:pt x="1101" y="1057"/>
                    <a:pt x="1086" y="1028"/>
                    <a:pt x="1116" y="969"/>
                  </a:cubicBezTo>
                  <a:cubicBezTo>
                    <a:pt x="1130" y="925"/>
                    <a:pt x="1130" y="925"/>
                    <a:pt x="1160" y="969"/>
                  </a:cubicBezTo>
                  <a:cubicBezTo>
                    <a:pt x="1175" y="1013"/>
                    <a:pt x="1160" y="1042"/>
                    <a:pt x="1145" y="1057"/>
                  </a:cubicBezTo>
                  <a:close/>
                  <a:moveTo>
                    <a:pt x="793" y="1380"/>
                  </a:moveTo>
                  <a:cubicBezTo>
                    <a:pt x="778" y="1409"/>
                    <a:pt x="763" y="1439"/>
                    <a:pt x="734" y="1468"/>
                  </a:cubicBezTo>
                  <a:lnTo>
                    <a:pt x="690" y="1542"/>
                  </a:lnTo>
                  <a:lnTo>
                    <a:pt x="719" y="1453"/>
                  </a:lnTo>
                  <a:cubicBezTo>
                    <a:pt x="749" y="1365"/>
                    <a:pt x="793" y="1336"/>
                    <a:pt x="793" y="1395"/>
                  </a:cubicBezTo>
                  <a:close/>
                  <a:moveTo>
                    <a:pt x="103" y="1542"/>
                  </a:moveTo>
                  <a:cubicBezTo>
                    <a:pt x="88" y="1556"/>
                    <a:pt x="88" y="1571"/>
                    <a:pt x="73" y="1571"/>
                  </a:cubicBezTo>
                  <a:cubicBezTo>
                    <a:pt x="59" y="1571"/>
                    <a:pt x="44" y="1556"/>
                    <a:pt x="59" y="1542"/>
                  </a:cubicBezTo>
                  <a:cubicBezTo>
                    <a:pt x="59" y="1527"/>
                    <a:pt x="73" y="1512"/>
                    <a:pt x="88" y="1512"/>
                  </a:cubicBezTo>
                  <a:cubicBezTo>
                    <a:pt x="103" y="1512"/>
                    <a:pt x="103" y="1542"/>
                    <a:pt x="103" y="1556"/>
                  </a:cubicBezTo>
                  <a:close/>
                  <a:moveTo>
                    <a:pt x="279" y="1835"/>
                  </a:moveTo>
                  <a:cubicBezTo>
                    <a:pt x="308" y="1865"/>
                    <a:pt x="338" y="1879"/>
                    <a:pt x="323" y="1894"/>
                  </a:cubicBezTo>
                  <a:cubicBezTo>
                    <a:pt x="308" y="1894"/>
                    <a:pt x="191" y="1850"/>
                    <a:pt x="191" y="1820"/>
                  </a:cubicBezTo>
                  <a:cubicBezTo>
                    <a:pt x="191" y="1791"/>
                    <a:pt x="206" y="1791"/>
                    <a:pt x="279" y="1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4"/>
            <p:cNvSpPr/>
            <p:nvPr/>
          </p:nvSpPr>
          <p:spPr>
            <a:xfrm>
              <a:off x="8659817" y="1483478"/>
              <a:ext cx="40959" cy="90249"/>
            </a:xfrm>
            <a:custGeom>
              <a:avLst/>
              <a:gdLst/>
              <a:ahLst/>
              <a:cxnLst/>
              <a:rect l="l" t="t" r="r" b="b"/>
              <a:pathLst>
                <a:path w="1293" h="2849" extrusionOk="0">
                  <a:moveTo>
                    <a:pt x="690" y="15"/>
                  </a:moveTo>
                  <a:cubicBezTo>
                    <a:pt x="632" y="45"/>
                    <a:pt x="587" y="45"/>
                    <a:pt x="543" y="59"/>
                  </a:cubicBezTo>
                  <a:cubicBezTo>
                    <a:pt x="441" y="59"/>
                    <a:pt x="367" y="103"/>
                    <a:pt x="323" y="192"/>
                  </a:cubicBezTo>
                  <a:cubicBezTo>
                    <a:pt x="279" y="250"/>
                    <a:pt x="235" y="324"/>
                    <a:pt x="206" y="382"/>
                  </a:cubicBezTo>
                  <a:cubicBezTo>
                    <a:pt x="191" y="441"/>
                    <a:pt x="147" y="470"/>
                    <a:pt x="147" y="470"/>
                  </a:cubicBezTo>
                  <a:cubicBezTo>
                    <a:pt x="132" y="456"/>
                    <a:pt x="88" y="485"/>
                    <a:pt x="59" y="529"/>
                  </a:cubicBezTo>
                  <a:cubicBezTo>
                    <a:pt x="30" y="573"/>
                    <a:pt x="15" y="661"/>
                    <a:pt x="15" y="1028"/>
                  </a:cubicBezTo>
                  <a:cubicBezTo>
                    <a:pt x="0" y="1351"/>
                    <a:pt x="30" y="1674"/>
                    <a:pt x="74" y="1997"/>
                  </a:cubicBezTo>
                  <a:cubicBezTo>
                    <a:pt x="103" y="2173"/>
                    <a:pt x="147" y="2350"/>
                    <a:pt x="220" y="2526"/>
                  </a:cubicBezTo>
                  <a:cubicBezTo>
                    <a:pt x="264" y="2585"/>
                    <a:pt x="309" y="2643"/>
                    <a:pt x="367" y="2687"/>
                  </a:cubicBezTo>
                  <a:cubicBezTo>
                    <a:pt x="529" y="2805"/>
                    <a:pt x="705" y="2849"/>
                    <a:pt x="778" y="2790"/>
                  </a:cubicBezTo>
                  <a:cubicBezTo>
                    <a:pt x="793" y="2775"/>
                    <a:pt x="822" y="2761"/>
                    <a:pt x="837" y="2761"/>
                  </a:cubicBezTo>
                  <a:cubicBezTo>
                    <a:pt x="881" y="2731"/>
                    <a:pt x="910" y="2702"/>
                    <a:pt x="940" y="2658"/>
                  </a:cubicBezTo>
                  <a:cubicBezTo>
                    <a:pt x="1204" y="2350"/>
                    <a:pt x="1248" y="2203"/>
                    <a:pt x="1263" y="1542"/>
                  </a:cubicBezTo>
                  <a:cubicBezTo>
                    <a:pt x="1292" y="1307"/>
                    <a:pt x="1277" y="1058"/>
                    <a:pt x="1219" y="808"/>
                  </a:cubicBezTo>
                  <a:cubicBezTo>
                    <a:pt x="1131" y="368"/>
                    <a:pt x="1057" y="265"/>
                    <a:pt x="866" y="192"/>
                  </a:cubicBezTo>
                  <a:cubicBezTo>
                    <a:pt x="822" y="177"/>
                    <a:pt x="778" y="148"/>
                    <a:pt x="778" y="103"/>
                  </a:cubicBezTo>
                  <a:cubicBezTo>
                    <a:pt x="778" y="59"/>
                    <a:pt x="705" y="1"/>
                    <a:pt x="690" y="15"/>
                  </a:cubicBezTo>
                  <a:close/>
                  <a:moveTo>
                    <a:pt x="162" y="1028"/>
                  </a:moveTo>
                  <a:cubicBezTo>
                    <a:pt x="162" y="1043"/>
                    <a:pt x="162" y="1058"/>
                    <a:pt x="147" y="1058"/>
                  </a:cubicBezTo>
                  <a:cubicBezTo>
                    <a:pt x="147" y="1058"/>
                    <a:pt x="132" y="1043"/>
                    <a:pt x="118" y="1028"/>
                  </a:cubicBezTo>
                  <a:cubicBezTo>
                    <a:pt x="118" y="1014"/>
                    <a:pt x="118" y="999"/>
                    <a:pt x="132" y="999"/>
                  </a:cubicBezTo>
                  <a:cubicBezTo>
                    <a:pt x="147" y="1014"/>
                    <a:pt x="162" y="1014"/>
                    <a:pt x="162" y="1028"/>
                  </a:cubicBezTo>
                  <a:close/>
                  <a:moveTo>
                    <a:pt x="1175" y="1131"/>
                  </a:moveTo>
                  <a:cubicBezTo>
                    <a:pt x="1160" y="1160"/>
                    <a:pt x="1131" y="1116"/>
                    <a:pt x="1160" y="1087"/>
                  </a:cubicBezTo>
                  <a:cubicBezTo>
                    <a:pt x="1175" y="1043"/>
                    <a:pt x="1175" y="1058"/>
                    <a:pt x="1189" y="1087"/>
                  </a:cubicBezTo>
                  <a:cubicBezTo>
                    <a:pt x="1189" y="1102"/>
                    <a:pt x="1189" y="1116"/>
                    <a:pt x="1175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4"/>
            <p:cNvSpPr/>
            <p:nvPr/>
          </p:nvSpPr>
          <p:spPr>
            <a:xfrm>
              <a:off x="8873735" y="1515567"/>
              <a:ext cx="38171" cy="82361"/>
            </a:xfrm>
            <a:custGeom>
              <a:avLst/>
              <a:gdLst/>
              <a:ahLst/>
              <a:cxnLst/>
              <a:rect l="l" t="t" r="r" b="b"/>
              <a:pathLst>
                <a:path w="1205" h="2600" extrusionOk="0">
                  <a:moveTo>
                    <a:pt x="705" y="74"/>
                  </a:moveTo>
                  <a:cubicBezTo>
                    <a:pt x="705" y="89"/>
                    <a:pt x="720" y="103"/>
                    <a:pt x="764" y="89"/>
                  </a:cubicBezTo>
                  <a:cubicBezTo>
                    <a:pt x="793" y="89"/>
                    <a:pt x="808" y="89"/>
                    <a:pt x="793" y="118"/>
                  </a:cubicBezTo>
                  <a:cubicBezTo>
                    <a:pt x="793" y="147"/>
                    <a:pt x="749" y="177"/>
                    <a:pt x="690" y="103"/>
                  </a:cubicBezTo>
                  <a:cubicBezTo>
                    <a:pt x="632" y="30"/>
                    <a:pt x="573" y="30"/>
                    <a:pt x="558" y="89"/>
                  </a:cubicBezTo>
                  <a:cubicBezTo>
                    <a:pt x="558" y="103"/>
                    <a:pt x="514" y="118"/>
                    <a:pt x="485" y="118"/>
                  </a:cubicBezTo>
                  <a:cubicBezTo>
                    <a:pt x="441" y="103"/>
                    <a:pt x="397" y="118"/>
                    <a:pt x="367" y="162"/>
                  </a:cubicBezTo>
                  <a:cubicBezTo>
                    <a:pt x="338" y="192"/>
                    <a:pt x="323" y="221"/>
                    <a:pt x="323" y="221"/>
                  </a:cubicBezTo>
                  <a:cubicBezTo>
                    <a:pt x="338" y="221"/>
                    <a:pt x="323" y="236"/>
                    <a:pt x="294" y="280"/>
                  </a:cubicBezTo>
                  <a:cubicBezTo>
                    <a:pt x="235" y="338"/>
                    <a:pt x="221" y="441"/>
                    <a:pt x="265" y="441"/>
                  </a:cubicBezTo>
                  <a:cubicBezTo>
                    <a:pt x="279" y="441"/>
                    <a:pt x="279" y="470"/>
                    <a:pt x="250" y="500"/>
                  </a:cubicBezTo>
                  <a:cubicBezTo>
                    <a:pt x="221" y="588"/>
                    <a:pt x="191" y="691"/>
                    <a:pt x="177" y="779"/>
                  </a:cubicBezTo>
                  <a:cubicBezTo>
                    <a:pt x="162" y="896"/>
                    <a:pt x="133" y="1131"/>
                    <a:pt x="103" y="1263"/>
                  </a:cubicBezTo>
                  <a:cubicBezTo>
                    <a:pt x="0" y="1924"/>
                    <a:pt x="30" y="2129"/>
                    <a:pt x="279" y="2364"/>
                  </a:cubicBezTo>
                  <a:cubicBezTo>
                    <a:pt x="426" y="2511"/>
                    <a:pt x="529" y="2570"/>
                    <a:pt x="588" y="2540"/>
                  </a:cubicBezTo>
                  <a:cubicBezTo>
                    <a:pt x="602" y="2540"/>
                    <a:pt x="617" y="2540"/>
                    <a:pt x="617" y="2540"/>
                  </a:cubicBezTo>
                  <a:cubicBezTo>
                    <a:pt x="617" y="2599"/>
                    <a:pt x="676" y="2570"/>
                    <a:pt x="690" y="2496"/>
                  </a:cubicBezTo>
                  <a:cubicBezTo>
                    <a:pt x="705" y="2438"/>
                    <a:pt x="720" y="2438"/>
                    <a:pt x="749" y="2438"/>
                  </a:cubicBezTo>
                  <a:cubicBezTo>
                    <a:pt x="837" y="2452"/>
                    <a:pt x="867" y="2438"/>
                    <a:pt x="867" y="2394"/>
                  </a:cubicBezTo>
                  <a:cubicBezTo>
                    <a:pt x="881" y="2364"/>
                    <a:pt x="896" y="2350"/>
                    <a:pt x="911" y="2320"/>
                  </a:cubicBezTo>
                  <a:cubicBezTo>
                    <a:pt x="984" y="2247"/>
                    <a:pt x="1028" y="2159"/>
                    <a:pt x="1043" y="2071"/>
                  </a:cubicBezTo>
                  <a:cubicBezTo>
                    <a:pt x="1043" y="2041"/>
                    <a:pt x="1057" y="2027"/>
                    <a:pt x="1072" y="2041"/>
                  </a:cubicBezTo>
                  <a:cubicBezTo>
                    <a:pt x="1116" y="2071"/>
                    <a:pt x="1102" y="1953"/>
                    <a:pt x="1043" y="1895"/>
                  </a:cubicBezTo>
                  <a:cubicBezTo>
                    <a:pt x="984" y="1850"/>
                    <a:pt x="984" y="1836"/>
                    <a:pt x="999" y="1836"/>
                  </a:cubicBezTo>
                  <a:cubicBezTo>
                    <a:pt x="999" y="1821"/>
                    <a:pt x="1028" y="1836"/>
                    <a:pt x="1043" y="1865"/>
                  </a:cubicBezTo>
                  <a:cubicBezTo>
                    <a:pt x="1102" y="1939"/>
                    <a:pt x="1131" y="1909"/>
                    <a:pt x="1146" y="1733"/>
                  </a:cubicBezTo>
                  <a:cubicBezTo>
                    <a:pt x="1175" y="1630"/>
                    <a:pt x="1160" y="1586"/>
                    <a:pt x="1146" y="1572"/>
                  </a:cubicBezTo>
                  <a:cubicBezTo>
                    <a:pt x="1116" y="1557"/>
                    <a:pt x="1116" y="1542"/>
                    <a:pt x="1146" y="1527"/>
                  </a:cubicBezTo>
                  <a:cubicBezTo>
                    <a:pt x="1160" y="1498"/>
                    <a:pt x="1175" y="1395"/>
                    <a:pt x="1190" y="1102"/>
                  </a:cubicBezTo>
                  <a:cubicBezTo>
                    <a:pt x="1190" y="896"/>
                    <a:pt x="1204" y="705"/>
                    <a:pt x="1204" y="691"/>
                  </a:cubicBezTo>
                  <a:cubicBezTo>
                    <a:pt x="1204" y="676"/>
                    <a:pt x="1204" y="661"/>
                    <a:pt x="1204" y="647"/>
                  </a:cubicBezTo>
                  <a:cubicBezTo>
                    <a:pt x="1204" y="603"/>
                    <a:pt x="1204" y="573"/>
                    <a:pt x="1204" y="529"/>
                  </a:cubicBezTo>
                  <a:cubicBezTo>
                    <a:pt x="1204" y="500"/>
                    <a:pt x="1204" y="456"/>
                    <a:pt x="1175" y="426"/>
                  </a:cubicBezTo>
                  <a:cubicBezTo>
                    <a:pt x="1160" y="426"/>
                    <a:pt x="1146" y="382"/>
                    <a:pt x="1146" y="338"/>
                  </a:cubicBezTo>
                  <a:cubicBezTo>
                    <a:pt x="1146" y="294"/>
                    <a:pt x="1131" y="265"/>
                    <a:pt x="1087" y="250"/>
                  </a:cubicBezTo>
                  <a:cubicBezTo>
                    <a:pt x="1028" y="236"/>
                    <a:pt x="984" y="192"/>
                    <a:pt x="940" y="147"/>
                  </a:cubicBezTo>
                  <a:cubicBezTo>
                    <a:pt x="837" y="59"/>
                    <a:pt x="705" y="1"/>
                    <a:pt x="705" y="74"/>
                  </a:cubicBezTo>
                  <a:close/>
                  <a:moveTo>
                    <a:pt x="602" y="382"/>
                  </a:moveTo>
                  <a:cubicBezTo>
                    <a:pt x="602" y="397"/>
                    <a:pt x="588" y="412"/>
                    <a:pt x="573" y="412"/>
                  </a:cubicBezTo>
                  <a:cubicBezTo>
                    <a:pt x="558" y="412"/>
                    <a:pt x="544" y="397"/>
                    <a:pt x="544" y="382"/>
                  </a:cubicBezTo>
                  <a:cubicBezTo>
                    <a:pt x="544" y="368"/>
                    <a:pt x="558" y="353"/>
                    <a:pt x="573" y="353"/>
                  </a:cubicBezTo>
                  <a:cubicBezTo>
                    <a:pt x="588" y="353"/>
                    <a:pt x="602" y="368"/>
                    <a:pt x="602" y="382"/>
                  </a:cubicBezTo>
                  <a:close/>
                  <a:moveTo>
                    <a:pt x="1131" y="456"/>
                  </a:moveTo>
                  <a:cubicBezTo>
                    <a:pt x="1116" y="500"/>
                    <a:pt x="1072" y="515"/>
                    <a:pt x="1072" y="470"/>
                  </a:cubicBezTo>
                  <a:cubicBezTo>
                    <a:pt x="1072" y="441"/>
                    <a:pt x="1087" y="412"/>
                    <a:pt x="1131" y="412"/>
                  </a:cubicBezTo>
                  <a:cubicBezTo>
                    <a:pt x="1146" y="412"/>
                    <a:pt x="1146" y="426"/>
                    <a:pt x="1131" y="456"/>
                  </a:cubicBezTo>
                  <a:close/>
                  <a:moveTo>
                    <a:pt x="602" y="485"/>
                  </a:moveTo>
                  <a:cubicBezTo>
                    <a:pt x="602" y="529"/>
                    <a:pt x="588" y="544"/>
                    <a:pt x="573" y="544"/>
                  </a:cubicBezTo>
                  <a:cubicBezTo>
                    <a:pt x="558" y="544"/>
                    <a:pt x="558" y="529"/>
                    <a:pt x="558" y="485"/>
                  </a:cubicBezTo>
                  <a:cubicBezTo>
                    <a:pt x="558" y="456"/>
                    <a:pt x="573" y="441"/>
                    <a:pt x="588" y="441"/>
                  </a:cubicBezTo>
                  <a:cubicBezTo>
                    <a:pt x="602" y="441"/>
                    <a:pt x="617" y="456"/>
                    <a:pt x="602" y="485"/>
                  </a:cubicBezTo>
                  <a:close/>
                  <a:moveTo>
                    <a:pt x="1160" y="984"/>
                  </a:moveTo>
                  <a:cubicBezTo>
                    <a:pt x="1160" y="999"/>
                    <a:pt x="1146" y="1014"/>
                    <a:pt x="1131" y="999"/>
                  </a:cubicBezTo>
                  <a:cubicBezTo>
                    <a:pt x="1116" y="999"/>
                    <a:pt x="1102" y="984"/>
                    <a:pt x="1102" y="955"/>
                  </a:cubicBezTo>
                  <a:cubicBezTo>
                    <a:pt x="1102" y="940"/>
                    <a:pt x="1116" y="940"/>
                    <a:pt x="1131" y="940"/>
                  </a:cubicBezTo>
                  <a:cubicBezTo>
                    <a:pt x="1146" y="940"/>
                    <a:pt x="1146" y="955"/>
                    <a:pt x="1146" y="970"/>
                  </a:cubicBezTo>
                  <a:close/>
                  <a:moveTo>
                    <a:pt x="500" y="1249"/>
                  </a:moveTo>
                  <a:cubicBezTo>
                    <a:pt x="529" y="1322"/>
                    <a:pt x="470" y="1322"/>
                    <a:pt x="441" y="1263"/>
                  </a:cubicBezTo>
                  <a:cubicBezTo>
                    <a:pt x="397" y="1205"/>
                    <a:pt x="412" y="1219"/>
                    <a:pt x="441" y="1219"/>
                  </a:cubicBezTo>
                  <a:cubicBezTo>
                    <a:pt x="456" y="1219"/>
                    <a:pt x="485" y="1234"/>
                    <a:pt x="500" y="1249"/>
                  </a:cubicBezTo>
                  <a:close/>
                  <a:moveTo>
                    <a:pt x="881" y="1895"/>
                  </a:moveTo>
                  <a:cubicBezTo>
                    <a:pt x="881" y="1895"/>
                    <a:pt x="852" y="1909"/>
                    <a:pt x="837" y="1924"/>
                  </a:cubicBezTo>
                  <a:cubicBezTo>
                    <a:pt x="808" y="1924"/>
                    <a:pt x="793" y="1924"/>
                    <a:pt x="793" y="1909"/>
                  </a:cubicBezTo>
                  <a:cubicBezTo>
                    <a:pt x="793" y="1895"/>
                    <a:pt x="808" y="1880"/>
                    <a:pt x="837" y="1880"/>
                  </a:cubicBezTo>
                  <a:cubicBezTo>
                    <a:pt x="852" y="1880"/>
                    <a:pt x="867" y="1895"/>
                    <a:pt x="867" y="1895"/>
                  </a:cubicBezTo>
                  <a:close/>
                  <a:moveTo>
                    <a:pt x="426" y="2232"/>
                  </a:moveTo>
                  <a:cubicBezTo>
                    <a:pt x="426" y="2262"/>
                    <a:pt x="426" y="2276"/>
                    <a:pt x="397" y="2262"/>
                  </a:cubicBezTo>
                  <a:cubicBezTo>
                    <a:pt x="382" y="2247"/>
                    <a:pt x="367" y="2232"/>
                    <a:pt x="353" y="2217"/>
                  </a:cubicBezTo>
                  <a:cubicBezTo>
                    <a:pt x="353" y="2188"/>
                    <a:pt x="353" y="2188"/>
                    <a:pt x="382" y="2188"/>
                  </a:cubicBezTo>
                  <a:cubicBezTo>
                    <a:pt x="397" y="2203"/>
                    <a:pt x="412" y="2217"/>
                    <a:pt x="426" y="2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4"/>
            <p:cNvSpPr/>
            <p:nvPr/>
          </p:nvSpPr>
          <p:spPr>
            <a:xfrm>
              <a:off x="8937914" y="1520224"/>
              <a:ext cx="32596" cy="58635"/>
            </a:xfrm>
            <a:custGeom>
              <a:avLst/>
              <a:gdLst/>
              <a:ahLst/>
              <a:cxnLst/>
              <a:rect l="l" t="t" r="r" b="b"/>
              <a:pathLst>
                <a:path w="1029" h="1851" extrusionOk="0">
                  <a:moveTo>
                    <a:pt x="250" y="118"/>
                  </a:moveTo>
                  <a:lnTo>
                    <a:pt x="162" y="191"/>
                  </a:lnTo>
                  <a:lnTo>
                    <a:pt x="265" y="191"/>
                  </a:lnTo>
                  <a:cubicBezTo>
                    <a:pt x="309" y="191"/>
                    <a:pt x="353" y="221"/>
                    <a:pt x="353" y="250"/>
                  </a:cubicBezTo>
                  <a:cubicBezTo>
                    <a:pt x="353" y="265"/>
                    <a:pt x="338" y="279"/>
                    <a:pt x="323" y="279"/>
                  </a:cubicBezTo>
                  <a:cubicBezTo>
                    <a:pt x="294" y="279"/>
                    <a:pt x="177" y="397"/>
                    <a:pt x="177" y="441"/>
                  </a:cubicBezTo>
                  <a:cubicBezTo>
                    <a:pt x="177" y="456"/>
                    <a:pt x="177" y="470"/>
                    <a:pt x="147" y="485"/>
                  </a:cubicBezTo>
                  <a:cubicBezTo>
                    <a:pt x="147" y="485"/>
                    <a:pt x="118" y="558"/>
                    <a:pt x="118" y="661"/>
                  </a:cubicBezTo>
                  <a:cubicBezTo>
                    <a:pt x="103" y="749"/>
                    <a:pt x="89" y="837"/>
                    <a:pt x="74" y="925"/>
                  </a:cubicBezTo>
                  <a:cubicBezTo>
                    <a:pt x="30" y="1058"/>
                    <a:pt x="30" y="1072"/>
                    <a:pt x="89" y="1043"/>
                  </a:cubicBezTo>
                  <a:cubicBezTo>
                    <a:pt x="118" y="1043"/>
                    <a:pt x="147" y="1058"/>
                    <a:pt x="162" y="1072"/>
                  </a:cubicBezTo>
                  <a:cubicBezTo>
                    <a:pt x="206" y="1116"/>
                    <a:pt x="206" y="1116"/>
                    <a:pt x="162" y="1116"/>
                  </a:cubicBezTo>
                  <a:cubicBezTo>
                    <a:pt x="133" y="1116"/>
                    <a:pt x="103" y="1116"/>
                    <a:pt x="74" y="1116"/>
                  </a:cubicBezTo>
                  <a:cubicBezTo>
                    <a:pt x="15" y="1116"/>
                    <a:pt x="15" y="1102"/>
                    <a:pt x="0" y="1366"/>
                  </a:cubicBezTo>
                  <a:cubicBezTo>
                    <a:pt x="0" y="1571"/>
                    <a:pt x="0" y="1586"/>
                    <a:pt x="74" y="1674"/>
                  </a:cubicBezTo>
                  <a:cubicBezTo>
                    <a:pt x="162" y="1777"/>
                    <a:pt x="309" y="1850"/>
                    <a:pt x="338" y="1806"/>
                  </a:cubicBezTo>
                  <a:cubicBezTo>
                    <a:pt x="338" y="1792"/>
                    <a:pt x="382" y="1777"/>
                    <a:pt x="411" y="1792"/>
                  </a:cubicBezTo>
                  <a:cubicBezTo>
                    <a:pt x="485" y="1806"/>
                    <a:pt x="632" y="1689"/>
                    <a:pt x="632" y="1630"/>
                  </a:cubicBezTo>
                  <a:cubicBezTo>
                    <a:pt x="632" y="1615"/>
                    <a:pt x="661" y="1586"/>
                    <a:pt x="690" y="1571"/>
                  </a:cubicBezTo>
                  <a:cubicBezTo>
                    <a:pt x="720" y="1571"/>
                    <a:pt x="749" y="1542"/>
                    <a:pt x="764" y="1513"/>
                  </a:cubicBezTo>
                  <a:cubicBezTo>
                    <a:pt x="764" y="1469"/>
                    <a:pt x="793" y="1454"/>
                    <a:pt x="808" y="1454"/>
                  </a:cubicBezTo>
                  <a:cubicBezTo>
                    <a:pt x="823" y="1454"/>
                    <a:pt x="823" y="1425"/>
                    <a:pt x="823" y="1410"/>
                  </a:cubicBezTo>
                  <a:cubicBezTo>
                    <a:pt x="808" y="1366"/>
                    <a:pt x="823" y="1336"/>
                    <a:pt x="852" y="1307"/>
                  </a:cubicBezTo>
                  <a:cubicBezTo>
                    <a:pt x="896" y="1234"/>
                    <a:pt x="911" y="1160"/>
                    <a:pt x="911" y="1087"/>
                  </a:cubicBezTo>
                  <a:cubicBezTo>
                    <a:pt x="925" y="1013"/>
                    <a:pt x="940" y="940"/>
                    <a:pt x="955" y="881"/>
                  </a:cubicBezTo>
                  <a:cubicBezTo>
                    <a:pt x="969" y="852"/>
                    <a:pt x="955" y="837"/>
                    <a:pt x="925" y="852"/>
                  </a:cubicBezTo>
                  <a:cubicBezTo>
                    <a:pt x="881" y="867"/>
                    <a:pt x="867" y="867"/>
                    <a:pt x="925" y="837"/>
                  </a:cubicBezTo>
                  <a:cubicBezTo>
                    <a:pt x="1028" y="764"/>
                    <a:pt x="940" y="426"/>
                    <a:pt x="808" y="426"/>
                  </a:cubicBezTo>
                  <a:cubicBezTo>
                    <a:pt x="793" y="412"/>
                    <a:pt x="764" y="397"/>
                    <a:pt x="779" y="382"/>
                  </a:cubicBezTo>
                  <a:cubicBezTo>
                    <a:pt x="734" y="309"/>
                    <a:pt x="690" y="235"/>
                    <a:pt x="632" y="177"/>
                  </a:cubicBezTo>
                  <a:cubicBezTo>
                    <a:pt x="456" y="0"/>
                    <a:pt x="382" y="0"/>
                    <a:pt x="265" y="103"/>
                  </a:cubicBezTo>
                  <a:close/>
                  <a:moveTo>
                    <a:pt x="881" y="705"/>
                  </a:moveTo>
                  <a:cubicBezTo>
                    <a:pt x="867" y="779"/>
                    <a:pt x="852" y="823"/>
                    <a:pt x="823" y="823"/>
                  </a:cubicBezTo>
                  <a:cubicBezTo>
                    <a:pt x="764" y="823"/>
                    <a:pt x="764" y="632"/>
                    <a:pt x="823" y="588"/>
                  </a:cubicBezTo>
                  <a:cubicBezTo>
                    <a:pt x="896" y="558"/>
                    <a:pt x="896" y="588"/>
                    <a:pt x="881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4"/>
            <p:cNvSpPr/>
            <p:nvPr/>
          </p:nvSpPr>
          <p:spPr>
            <a:xfrm>
              <a:off x="8798406" y="1540687"/>
              <a:ext cx="38615" cy="86543"/>
            </a:xfrm>
            <a:custGeom>
              <a:avLst/>
              <a:gdLst/>
              <a:ahLst/>
              <a:cxnLst/>
              <a:rect l="l" t="t" r="r" b="b"/>
              <a:pathLst>
                <a:path w="1219" h="2732" extrusionOk="0">
                  <a:moveTo>
                    <a:pt x="470" y="30"/>
                  </a:moveTo>
                  <a:cubicBezTo>
                    <a:pt x="470" y="30"/>
                    <a:pt x="470" y="44"/>
                    <a:pt x="470" y="59"/>
                  </a:cubicBezTo>
                  <a:cubicBezTo>
                    <a:pt x="470" y="89"/>
                    <a:pt x="441" y="89"/>
                    <a:pt x="338" y="89"/>
                  </a:cubicBezTo>
                  <a:cubicBezTo>
                    <a:pt x="308" y="89"/>
                    <a:pt x="279" y="103"/>
                    <a:pt x="264" y="133"/>
                  </a:cubicBezTo>
                  <a:cubicBezTo>
                    <a:pt x="250" y="177"/>
                    <a:pt x="220" y="221"/>
                    <a:pt x="206" y="250"/>
                  </a:cubicBezTo>
                  <a:cubicBezTo>
                    <a:pt x="132" y="412"/>
                    <a:pt x="88" y="573"/>
                    <a:pt x="88" y="734"/>
                  </a:cubicBezTo>
                  <a:cubicBezTo>
                    <a:pt x="88" y="779"/>
                    <a:pt x="88" y="823"/>
                    <a:pt x="74" y="852"/>
                  </a:cubicBezTo>
                  <a:cubicBezTo>
                    <a:pt x="30" y="1219"/>
                    <a:pt x="0" y="1571"/>
                    <a:pt x="0" y="1938"/>
                  </a:cubicBezTo>
                  <a:cubicBezTo>
                    <a:pt x="0" y="2203"/>
                    <a:pt x="30" y="2320"/>
                    <a:pt x="103" y="2349"/>
                  </a:cubicBezTo>
                  <a:cubicBezTo>
                    <a:pt x="132" y="2364"/>
                    <a:pt x="147" y="2379"/>
                    <a:pt x="118" y="2393"/>
                  </a:cubicBezTo>
                  <a:cubicBezTo>
                    <a:pt x="103" y="2423"/>
                    <a:pt x="206" y="2643"/>
                    <a:pt x="279" y="2628"/>
                  </a:cubicBezTo>
                  <a:cubicBezTo>
                    <a:pt x="308" y="2628"/>
                    <a:pt x="338" y="2628"/>
                    <a:pt x="338" y="2658"/>
                  </a:cubicBezTo>
                  <a:cubicBezTo>
                    <a:pt x="338" y="2702"/>
                    <a:pt x="455" y="2731"/>
                    <a:pt x="499" y="2687"/>
                  </a:cubicBezTo>
                  <a:cubicBezTo>
                    <a:pt x="514" y="2672"/>
                    <a:pt x="543" y="2672"/>
                    <a:pt x="587" y="2672"/>
                  </a:cubicBezTo>
                  <a:cubicBezTo>
                    <a:pt x="617" y="2687"/>
                    <a:pt x="646" y="2672"/>
                    <a:pt x="661" y="2643"/>
                  </a:cubicBezTo>
                  <a:cubicBezTo>
                    <a:pt x="675" y="2628"/>
                    <a:pt x="705" y="2628"/>
                    <a:pt x="734" y="2628"/>
                  </a:cubicBezTo>
                  <a:cubicBezTo>
                    <a:pt x="749" y="2643"/>
                    <a:pt x="764" y="2628"/>
                    <a:pt x="749" y="2584"/>
                  </a:cubicBezTo>
                  <a:cubicBezTo>
                    <a:pt x="720" y="2511"/>
                    <a:pt x="764" y="2482"/>
                    <a:pt x="793" y="2555"/>
                  </a:cubicBezTo>
                  <a:cubicBezTo>
                    <a:pt x="793" y="2584"/>
                    <a:pt x="822" y="2614"/>
                    <a:pt x="837" y="2614"/>
                  </a:cubicBezTo>
                  <a:cubicBezTo>
                    <a:pt x="954" y="2526"/>
                    <a:pt x="1057" y="2423"/>
                    <a:pt x="1131" y="2291"/>
                  </a:cubicBezTo>
                  <a:cubicBezTo>
                    <a:pt x="1204" y="1997"/>
                    <a:pt x="1219" y="1689"/>
                    <a:pt x="1160" y="1395"/>
                  </a:cubicBezTo>
                  <a:cubicBezTo>
                    <a:pt x="1131" y="1219"/>
                    <a:pt x="1101" y="1043"/>
                    <a:pt x="1101" y="867"/>
                  </a:cubicBezTo>
                  <a:cubicBezTo>
                    <a:pt x="1087" y="397"/>
                    <a:pt x="1072" y="309"/>
                    <a:pt x="984" y="250"/>
                  </a:cubicBezTo>
                  <a:cubicBezTo>
                    <a:pt x="954" y="221"/>
                    <a:pt x="910" y="206"/>
                    <a:pt x="866" y="206"/>
                  </a:cubicBezTo>
                  <a:cubicBezTo>
                    <a:pt x="837" y="221"/>
                    <a:pt x="778" y="191"/>
                    <a:pt x="720" y="118"/>
                  </a:cubicBezTo>
                  <a:cubicBezTo>
                    <a:pt x="661" y="30"/>
                    <a:pt x="602" y="0"/>
                    <a:pt x="558" y="0"/>
                  </a:cubicBezTo>
                  <a:cubicBezTo>
                    <a:pt x="499" y="0"/>
                    <a:pt x="470" y="15"/>
                    <a:pt x="470" y="30"/>
                  </a:cubicBezTo>
                  <a:close/>
                  <a:moveTo>
                    <a:pt x="426" y="940"/>
                  </a:moveTo>
                  <a:cubicBezTo>
                    <a:pt x="426" y="984"/>
                    <a:pt x="352" y="984"/>
                    <a:pt x="338" y="925"/>
                  </a:cubicBezTo>
                  <a:cubicBezTo>
                    <a:pt x="338" y="911"/>
                    <a:pt x="338" y="896"/>
                    <a:pt x="382" y="896"/>
                  </a:cubicBezTo>
                  <a:cubicBezTo>
                    <a:pt x="397" y="896"/>
                    <a:pt x="411" y="911"/>
                    <a:pt x="426" y="940"/>
                  </a:cubicBezTo>
                  <a:close/>
                  <a:moveTo>
                    <a:pt x="499" y="2335"/>
                  </a:moveTo>
                  <a:cubicBezTo>
                    <a:pt x="499" y="2364"/>
                    <a:pt x="499" y="2393"/>
                    <a:pt x="470" y="2408"/>
                  </a:cubicBezTo>
                  <a:cubicBezTo>
                    <a:pt x="441" y="2437"/>
                    <a:pt x="397" y="2379"/>
                    <a:pt x="411" y="2320"/>
                  </a:cubicBezTo>
                  <a:cubicBezTo>
                    <a:pt x="426" y="2261"/>
                    <a:pt x="514" y="2276"/>
                    <a:pt x="499" y="2335"/>
                  </a:cubicBezTo>
                  <a:close/>
                  <a:moveTo>
                    <a:pt x="675" y="2393"/>
                  </a:moveTo>
                  <a:cubicBezTo>
                    <a:pt x="675" y="2408"/>
                    <a:pt x="661" y="2423"/>
                    <a:pt x="646" y="2423"/>
                  </a:cubicBezTo>
                  <a:cubicBezTo>
                    <a:pt x="631" y="2423"/>
                    <a:pt x="617" y="2408"/>
                    <a:pt x="617" y="2393"/>
                  </a:cubicBezTo>
                  <a:cubicBezTo>
                    <a:pt x="617" y="2379"/>
                    <a:pt x="631" y="2364"/>
                    <a:pt x="646" y="2364"/>
                  </a:cubicBezTo>
                  <a:cubicBezTo>
                    <a:pt x="661" y="2364"/>
                    <a:pt x="675" y="2379"/>
                    <a:pt x="675" y="2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4"/>
            <p:cNvSpPr/>
            <p:nvPr/>
          </p:nvSpPr>
          <p:spPr>
            <a:xfrm>
              <a:off x="8724914" y="1555576"/>
              <a:ext cx="37221" cy="94431"/>
            </a:xfrm>
            <a:custGeom>
              <a:avLst/>
              <a:gdLst/>
              <a:ahLst/>
              <a:cxnLst/>
              <a:rect l="l" t="t" r="r" b="b"/>
              <a:pathLst>
                <a:path w="1175" h="2981" extrusionOk="0">
                  <a:moveTo>
                    <a:pt x="426" y="88"/>
                  </a:moveTo>
                  <a:cubicBezTo>
                    <a:pt x="426" y="132"/>
                    <a:pt x="426" y="176"/>
                    <a:pt x="397" y="176"/>
                  </a:cubicBezTo>
                  <a:cubicBezTo>
                    <a:pt x="368" y="191"/>
                    <a:pt x="353" y="176"/>
                    <a:pt x="368" y="176"/>
                  </a:cubicBezTo>
                  <a:cubicBezTo>
                    <a:pt x="368" y="176"/>
                    <a:pt x="368" y="147"/>
                    <a:pt x="338" y="147"/>
                  </a:cubicBezTo>
                  <a:cubicBezTo>
                    <a:pt x="265" y="118"/>
                    <a:pt x="147" y="118"/>
                    <a:pt x="147" y="147"/>
                  </a:cubicBezTo>
                  <a:cubicBezTo>
                    <a:pt x="133" y="191"/>
                    <a:pt x="103" y="220"/>
                    <a:pt x="74" y="250"/>
                  </a:cubicBezTo>
                  <a:cubicBezTo>
                    <a:pt x="15" y="309"/>
                    <a:pt x="1" y="338"/>
                    <a:pt x="1" y="455"/>
                  </a:cubicBezTo>
                  <a:cubicBezTo>
                    <a:pt x="1" y="529"/>
                    <a:pt x="15" y="954"/>
                    <a:pt x="15" y="1395"/>
                  </a:cubicBezTo>
                  <a:cubicBezTo>
                    <a:pt x="15" y="1674"/>
                    <a:pt x="30" y="1953"/>
                    <a:pt x="59" y="2232"/>
                  </a:cubicBezTo>
                  <a:cubicBezTo>
                    <a:pt x="89" y="2232"/>
                    <a:pt x="89" y="2261"/>
                    <a:pt x="59" y="2305"/>
                  </a:cubicBezTo>
                  <a:cubicBezTo>
                    <a:pt x="45" y="2349"/>
                    <a:pt x="74" y="2599"/>
                    <a:pt x="133" y="2599"/>
                  </a:cubicBezTo>
                  <a:cubicBezTo>
                    <a:pt x="147" y="2599"/>
                    <a:pt x="147" y="2599"/>
                    <a:pt x="147" y="2613"/>
                  </a:cubicBezTo>
                  <a:cubicBezTo>
                    <a:pt x="133" y="2628"/>
                    <a:pt x="397" y="2936"/>
                    <a:pt x="441" y="2922"/>
                  </a:cubicBezTo>
                  <a:cubicBezTo>
                    <a:pt x="485" y="2922"/>
                    <a:pt x="529" y="2922"/>
                    <a:pt x="558" y="2951"/>
                  </a:cubicBezTo>
                  <a:cubicBezTo>
                    <a:pt x="632" y="2980"/>
                    <a:pt x="647" y="2980"/>
                    <a:pt x="661" y="2951"/>
                  </a:cubicBezTo>
                  <a:cubicBezTo>
                    <a:pt x="676" y="2907"/>
                    <a:pt x="676" y="2922"/>
                    <a:pt x="676" y="2951"/>
                  </a:cubicBezTo>
                  <a:cubicBezTo>
                    <a:pt x="676" y="2966"/>
                    <a:pt x="705" y="2951"/>
                    <a:pt x="749" y="2907"/>
                  </a:cubicBezTo>
                  <a:cubicBezTo>
                    <a:pt x="793" y="2878"/>
                    <a:pt x="808" y="2834"/>
                    <a:pt x="823" y="2790"/>
                  </a:cubicBezTo>
                  <a:cubicBezTo>
                    <a:pt x="823" y="2775"/>
                    <a:pt x="837" y="2760"/>
                    <a:pt x="867" y="2746"/>
                  </a:cubicBezTo>
                  <a:cubicBezTo>
                    <a:pt x="925" y="2716"/>
                    <a:pt x="969" y="2672"/>
                    <a:pt x="1014" y="2628"/>
                  </a:cubicBezTo>
                  <a:cubicBezTo>
                    <a:pt x="1087" y="2584"/>
                    <a:pt x="1116" y="2511"/>
                    <a:pt x="1116" y="2437"/>
                  </a:cubicBezTo>
                  <a:cubicBezTo>
                    <a:pt x="1116" y="2379"/>
                    <a:pt x="1116" y="2349"/>
                    <a:pt x="1087" y="2349"/>
                  </a:cubicBezTo>
                  <a:cubicBezTo>
                    <a:pt x="1072" y="2349"/>
                    <a:pt x="1087" y="2320"/>
                    <a:pt x="1116" y="2290"/>
                  </a:cubicBezTo>
                  <a:cubicBezTo>
                    <a:pt x="1146" y="2261"/>
                    <a:pt x="1175" y="2202"/>
                    <a:pt x="1160" y="2056"/>
                  </a:cubicBezTo>
                  <a:cubicBezTo>
                    <a:pt x="1160" y="1894"/>
                    <a:pt x="1160" y="1865"/>
                    <a:pt x="1102" y="1835"/>
                  </a:cubicBezTo>
                  <a:cubicBezTo>
                    <a:pt x="1028" y="1821"/>
                    <a:pt x="1028" y="1806"/>
                    <a:pt x="1116" y="1806"/>
                  </a:cubicBezTo>
                  <a:cubicBezTo>
                    <a:pt x="1146" y="1806"/>
                    <a:pt x="1160" y="1777"/>
                    <a:pt x="1160" y="1718"/>
                  </a:cubicBezTo>
                  <a:cubicBezTo>
                    <a:pt x="1160" y="1659"/>
                    <a:pt x="1146" y="1483"/>
                    <a:pt x="1146" y="1292"/>
                  </a:cubicBezTo>
                  <a:cubicBezTo>
                    <a:pt x="1131" y="1145"/>
                    <a:pt x="1116" y="999"/>
                    <a:pt x="1102" y="852"/>
                  </a:cubicBezTo>
                  <a:cubicBezTo>
                    <a:pt x="1087" y="778"/>
                    <a:pt x="1072" y="720"/>
                    <a:pt x="1072" y="646"/>
                  </a:cubicBezTo>
                  <a:cubicBezTo>
                    <a:pt x="1072" y="573"/>
                    <a:pt x="1043" y="499"/>
                    <a:pt x="999" y="441"/>
                  </a:cubicBezTo>
                  <a:cubicBezTo>
                    <a:pt x="969" y="411"/>
                    <a:pt x="940" y="367"/>
                    <a:pt x="896" y="338"/>
                  </a:cubicBezTo>
                  <a:cubicBezTo>
                    <a:pt x="852" y="323"/>
                    <a:pt x="808" y="294"/>
                    <a:pt x="779" y="250"/>
                  </a:cubicBezTo>
                  <a:cubicBezTo>
                    <a:pt x="735" y="206"/>
                    <a:pt x="691" y="162"/>
                    <a:pt x="676" y="176"/>
                  </a:cubicBezTo>
                  <a:cubicBezTo>
                    <a:pt x="661" y="176"/>
                    <a:pt x="647" y="162"/>
                    <a:pt x="632" y="132"/>
                  </a:cubicBezTo>
                  <a:cubicBezTo>
                    <a:pt x="588" y="74"/>
                    <a:pt x="514" y="30"/>
                    <a:pt x="441" y="15"/>
                  </a:cubicBezTo>
                  <a:cubicBezTo>
                    <a:pt x="426" y="0"/>
                    <a:pt x="412" y="44"/>
                    <a:pt x="426" y="88"/>
                  </a:cubicBezTo>
                  <a:close/>
                  <a:moveTo>
                    <a:pt x="470" y="514"/>
                  </a:moveTo>
                  <a:cubicBezTo>
                    <a:pt x="470" y="514"/>
                    <a:pt x="441" y="543"/>
                    <a:pt x="426" y="543"/>
                  </a:cubicBezTo>
                  <a:cubicBezTo>
                    <a:pt x="397" y="558"/>
                    <a:pt x="382" y="543"/>
                    <a:pt x="397" y="529"/>
                  </a:cubicBezTo>
                  <a:cubicBezTo>
                    <a:pt x="397" y="529"/>
                    <a:pt x="470" y="499"/>
                    <a:pt x="470" y="514"/>
                  </a:cubicBezTo>
                  <a:close/>
                  <a:moveTo>
                    <a:pt x="940" y="2026"/>
                  </a:moveTo>
                  <a:cubicBezTo>
                    <a:pt x="940" y="2041"/>
                    <a:pt x="925" y="2056"/>
                    <a:pt x="911" y="2041"/>
                  </a:cubicBezTo>
                  <a:cubicBezTo>
                    <a:pt x="896" y="2026"/>
                    <a:pt x="881" y="2012"/>
                    <a:pt x="881" y="1982"/>
                  </a:cubicBezTo>
                  <a:cubicBezTo>
                    <a:pt x="881" y="1967"/>
                    <a:pt x="896" y="1953"/>
                    <a:pt x="911" y="1967"/>
                  </a:cubicBezTo>
                  <a:cubicBezTo>
                    <a:pt x="925" y="1982"/>
                    <a:pt x="940" y="1997"/>
                    <a:pt x="940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4"/>
            <p:cNvSpPr/>
            <p:nvPr/>
          </p:nvSpPr>
          <p:spPr>
            <a:xfrm>
              <a:off x="8624940" y="1563938"/>
              <a:ext cx="34909" cy="75836"/>
            </a:xfrm>
            <a:custGeom>
              <a:avLst/>
              <a:gdLst/>
              <a:ahLst/>
              <a:cxnLst/>
              <a:rect l="l" t="t" r="r" b="b"/>
              <a:pathLst>
                <a:path w="1102" h="2394" extrusionOk="0">
                  <a:moveTo>
                    <a:pt x="264" y="45"/>
                  </a:moveTo>
                  <a:cubicBezTo>
                    <a:pt x="235" y="89"/>
                    <a:pt x="191" y="118"/>
                    <a:pt x="147" y="133"/>
                  </a:cubicBezTo>
                  <a:cubicBezTo>
                    <a:pt x="88" y="162"/>
                    <a:pt x="74" y="191"/>
                    <a:pt x="44" y="309"/>
                  </a:cubicBezTo>
                  <a:cubicBezTo>
                    <a:pt x="0" y="544"/>
                    <a:pt x="44" y="793"/>
                    <a:pt x="147" y="999"/>
                  </a:cubicBezTo>
                  <a:cubicBezTo>
                    <a:pt x="206" y="1175"/>
                    <a:pt x="206" y="1190"/>
                    <a:pt x="176" y="1586"/>
                  </a:cubicBezTo>
                  <a:cubicBezTo>
                    <a:pt x="162" y="1733"/>
                    <a:pt x="162" y="1865"/>
                    <a:pt x="176" y="2012"/>
                  </a:cubicBezTo>
                  <a:cubicBezTo>
                    <a:pt x="206" y="2041"/>
                    <a:pt x="206" y="2070"/>
                    <a:pt x="206" y="2100"/>
                  </a:cubicBezTo>
                  <a:cubicBezTo>
                    <a:pt x="206" y="2188"/>
                    <a:pt x="279" y="2291"/>
                    <a:pt x="338" y="2291"/>
                  </a:cubicBezTo>
                  <a:cubicBezTo>
                    <a:pt x="352" y="2276"/>
                    <a:pt x="367" y="2291"/>
                    <a:pt x="382" y="2320"/>
                  </a:cubicBezTo>
                  <a:cubicBezTo>
                    <a:pt x="382" y="2364"/>
                    <a:pt x="485" y="2393"/>
                    <a:pt x="558" y="2379"/>
                  </a:cubicBezTo>
                  <a:cubicBezTo>
                    <a:pt x="631" y="2364"/>
                    <a:pt x="690" y="2320"/>
                    <a:pt x="749" y="2276"/>
                  </a:cubicBezTo>
                  <a:cubicBezTo>
                    <a:pt x="866" y="2173"/>
                    <a:pt x="1028" y="1909"/>
                    <a:pt x="998" y="1850"/>
                  </a:cubicBezTo>
                  <a:cubicBezTo>
                    <a:pt x="998" y="1792"/>
                    <a:pt x="1013" y="1748"/>
                    <a:pt x="1028" y="1689"/>
                  </a:cubicBezTo>
                  <a:cubicBezTo>
                    <a:pt x="1087" y="1380"/>
                    <a:pt x="1101" y="1072"/>
                    <a:pt x="1072" y="764"/>
                  </a:cubicBezTo>
                  <a:cubicBezTo>
                    <a:pt x="1013" y="558"/>
                    <a:pt x="925" y="368"/>
                    <a:pt x="793" y="191"/>
                  </a:cubicBezTo>
                  <a:lnTo>
                    <a:pt x="690" y="133"/>
                  </a:lnTo>
                  <a:cubicBezTo>
                    <a:pt x="617" y="103"/>
                    <a:pt x="617" y="103"/>
                    <a:pt x="617" y="162"/>
                  </a:cubicBezTo>
                  <a:cubicBezTo>
                    <a:pt x="602" y="206"/>
                    <a:pt x="587" y="250"/>
                    <a:pt x="573" y="279"/>
                  </a:cubicBezTo>
                  <a:cubicBezTo>
                    <a:pt x="543" y="309"/>
                    <a:pt x="529" y="309"/>
                    <a:pt x="514" y="279"/>
                  </a:cubicBezTo>
                  <a:cubicBezTo>
                    <a:pt x="499" y="250"/>
                    <a:pt x="499" y="206"/>
                    <a:pt x="514" y="177"/>
                  </a:cubicBezTo>
                  <a:cubicBezTo>
                    <a:pt x="529" y="147"/>
                    <a:pt x="543" y="103"/>
                    <a:pt x="543" y="59"/>
                  </a:cubicBezTo>
                  <a:cubicBezTo>
                    <a:pt x="543" y="15"/>
                    <a:pt x="529" y="0"/>
                    <a:pt x="485" y="15"/>
                  </a:cubicBezTo>
                  <a:cubicBezTo>
                    <a:pt x="441" y="30"/>
                    <a:pt x="397" y="30"/>
                    <a:pt x="352" y="15"/>
                  </a:cubicBezTo>
                  <a:cubicBezTo>
                    <a:pt x="308" y="0"/>
                    <a:pt x="279" y="0"/>
                    <a:pt x="264" y="45"/>
                  </a:cubicBezTo>
                  <a:close/>
                  <a:moveTo>
                    <a:pt x="587" y="984"/>
                  </a:moveTo>
                  <a:cubicBezTo>
                    <a:pt x="587" y="1013"/>
                    <a:pt x="573" y="999"/>
                    <a:pt x="573" y="955"/>
                  </a:cubicBezTo>
                  <a:cubicBezTo>
                    <a:pt x="573" y="911"/>
                    <a:pt x="573" y="881"/>
                    <a:pt x="587" y="896"/>
                  </a:cubicBezTo>
                  <a:cubicBezTo>
                    <a:pt x="587" y="925"/>
                    <a:pt x="587" y="955"/>
                    <a:pt x="587" y="984"/>
                  </a:cubicBezTo>
                  <a:close/>
                  <a:moveTo>
                    <a:pt x="1042" y="1028"/>
                  </a:moveTo>
                  <a:cubicBezTo>
                    <a:pt x="1028" y="1058"/>
                    <a:pt x="1028" y="1087"/>
                    <a:pt x="1028" y="1102"/>
                  </a:cubicBezTo>
                  <a:cubicBezTo>
                    <a:pt x="1028" y="1102"/>
                    <a:pt x="1013" y="1131"/>
                    <a:pt x="984" y="1146"/>
                  </a:cubicBezTo>
                  <a:cubicBezTo>
                    <a:pt x="910" y="1190"/>
                    <a:pt x="910" y="1146"/>
                    <a:pt x="969" y="1087"/>
                  </a:cubicBezTo>
                  <a:cubicBezTo>
                    <a:pt x="998" y="1058"/>
                    <a:pt x="1013" y="1043"/>
                    <a:pt x="984" y="1013"/>
                  </a:cubicBezTo>
                  <a:cubicBezTo>
                    <a:pt x="969" y="984"/>
                    <a:pt x="954" y="969"/>
                    <a:pt x="984" y="955"/>
                  </a:cubicBezTo>
                  <a:cubicBezTo>
                    <a:pt x="1057" y="940"/>
                    <a:pt x="1072" y="955"/>
                    <a:pt x="1042" y="1028"/>
                  </a:cubicBezTo>
                  <a:close/>
                  <a:moveTo>
                    <a:pt x="558" y="1513"/>
                  </a:moveTo>
                  <a:cubicBezTo>
                    <a:pt x="543" y="1542"/>
                    <a:pt x="529" y="1557"/>
                    <a:pt x="485" y="1557"/>
                  </a:cubicBezTo>
                  <a:cubicBezTo>
                    <a:pt x="441" y="1557"/>
                    <a:pt x="441" y="1557"/>
                    <a:pt x="455" y="1513"/>
                  </a:cubicBezTo>
                  <a:cubicBezTo>
                    <a:pt x="485" y="1469"/>
                    <a:pt x="573" y="1439"/>
                    <a:pt x="558" y="1513"/>
                  </a:cubicBezTo>
                  <a:close/>
                  <a:moveTo>
                    <a:pt x="338" y="1909"/>
                  </a:moveTo>
                  <a:cubicBezTo>
                    <a:pt x="338" y="1924"/>
                    <a:pt x="338" y="1938"/>
                    <a:pt x="323" y="1938"/>
                  </a:cubicBezTo>
                  <a:cubicBezTo>
                    <a:pt x="294" y="1938"/>
                    <a:pt x="279" y="1924"/>
                    <a:pt x="279" y="1909"/>
                  </a:cubicBezTo>
                  <a:cubicBezTo>
                    <a:pt x="279" y="1894"/>
                    <a:pt x="279" y="1880"/>
                    <a:pt x="294" y="1880"/>
                  </a:cubicBezTo>
                  <a:cubicBezTo>
                    <a:pt x="323" y="1880"/>
                    <a:pt x="338" y="1894"/>
                    <a:pt x="338" y="1909"/>
                  </a:cubicBezTo>
                  <a:close/>
                  <a:moveTo>
                    <a:pt x="485" y="2070"/>
                  </a:moveTo>
                  <a:cubicBezTo>
                    <a:pt x="514" y="2070"/>
                    <a:pt x="514" y="2070"/>
                    <a:pt x="485" y="2115"/>
                  </a:cubicBezTo>
                  <a:cubicBezTo>
                    <a:pt x="441" y="2159"/>
                    <a:pt x="367" y="2129"/>
                    <a:pt x="397" y="2056"/>
                  </a:cubicBezTo>
                  <a:cubicBezTo>
                    <a:pt x="411" y="2026"/>
                    <a:pt x="411" y="2012"/>
                    <a:pt x="426" y="2041"/>
                  </a:cubicBezTo>
                  <a:cubicBezTo>
                    <a:pt x="441" y="2056"/>
                    <a:pt x="455" y="2070"/>
                    <a:pt x="485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4"/>
            <p:cNvSpPr/>
            <p:nvPr/>
          </p:nvSpPr>
          <p:spPr>
            <a:xfrm>
              <a:off x="8641190" y="1570464"/>
              <a:ext cx="1901" cy="1869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16" y="29"/>
                  </a:moveTo>
                  <a:cubicBezTo>
                    <a:pt x="16" y="44"/>
                    <a:pt x="30" y="59"/>
                    <a:pt x="45" y="59"/>
                  </a:cubicBezTo>
                  <a:cubicBezTo>
                    <a:pt x="45" y="59"/>
                    <a:pt x="60" y="44"/>
                    <a:pt x="60" y="29"/>
                  </a:cubicBezTo>
                  <a:cubicBezTo>
                    <a:pt x="60" y="15"/>
                    <a:pt x="45" y="0"/>
                    <a:pt x="30" y="15"/>
                  </a:cubicBezTo>
                  <a:cubicBezTo>
                    <a:pt x="16" y="0"/>
                    <a:pt x="1" y="15"/>
                    <a:pt x="1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4"/>
            <p:cNvSpPr/>
            <p:nvPr/>
          </p:nvSpPr>
          <p:spPr>
            <a:xfrm>
              <a:off x="8872341" y="1611835"/>
              <a:ext cx="36778" cy="104662"/>
            </a:xfrm>
            <a:custGeom>
              <a:avLst/>
              <a:gdLst/>
              <a:ahLst/>
              <a:cxnLst/>
              <a:rect l="l" t="t" r="r" b="b"/>
              <a:pathLst>
                <a:path w="1161" h="3304" extrusionOk="0">
                  <a:moveTo>
                    <a:pt x="558" y="59"/>
                  </a:moveTo>
                  <a:cubicBezTo>
                    <a:pt x="529" y="103"/>
                    <a:pt x="485" y="118"/>
                    <a:pt x="441" y="103"/>
                  </a:cubicBezTo>
                  <a:cubicBezTo>
                    <a:pt x="411" y="89"/>
                    <a:pt x="382" y="103"/>
                    <a:pt x="353" y="162"/>
                  </a:cubicBezTo>
                  <a:cubicBezTo>
                    <a:pt x="338" y="206"/>
                    <a:pt x="323" y="236"/>
                    <a:pt x="309" y="236"/>
                  </a:cubicBezTo>
                  <a:cubicBezTo>
                    <a:pt x="250" y="324"/>
                    <a:pt x="221" y="426"/>
                    <a:pt x="206" y="529"/>
                  </a:cubicBezTo>
                  <a:cubicBezTo>
                    <a:pt x="206" y="529"/>
                    <a:pt x="206" y="573"/>
                    <a:pt x="191" y="603"/>
                  </a:cubicBezTo>
                  <a:cubicBezTo>
                    <a:pt x="177" y="647"/>
                    <a:pt x="177" y="705"/>
                    <a:pt x="191" y="764"/>
                  </a:cubicBezTo>
                  <a:cubicBezTo>
                    <a:pt x="221" y="823"/>
                    <a:pt x="206" y="852"/>
                    <a:pt x="177" y="881"/>
                  </a:cubicBezTo>
                  <a:cubicBezTo>
                    <a:pt x="118" y="1087"/>
                    <a:pt x="74" y="1307"/>
                    <a:pt x="88" y="1527"/>
                  </a:cubicBezTo>
                  <a:cubicBezTo>
                    <a:pt x="88" y="1586"/>
                    <a:pt x="88" y="1616"/>
                    <a:pt x="74" y="1616"/>
                  </a:cubicBezTo>
                  <a:cubicBezTo>
                    <a:pt x="74" y="1616"/>
                    <a:pt x="74" y="1660"/>
                    <a:pt x="103" y="1704"/>
                  </a:cubicBezTo>
                  <a:cubicBezTo>
                    <a:pt x="118" y="1762"/>
                    <a:pt x="133" y="1806"/>
                    <a:pt x="103" y="1836"/>
                  </a:cubicBezTo>
                  <a:cubicBezTo>
                    <a:pt x="74" y="1865"/>
                    <a:pt x="59" y="1880"/>
                    <a:pt x="30" y="2100"/>
                  </a:cubicBezTo>
                  <a:cubicBezTo>
                    <a:pt x="15" y="2217"/>
                    <a:pt x="15" y="2232"/>
                    <a:pt x="59" y="2203"/>
                  </a:cubicBezTo>
                  <a:cubicBezTo>
                    <a:pt x="103" y="2188"/>
                    <a:pt x="118" y="2203"/>
                    <a:pt x="103" y="2232"/>
                  </a:cubicBezTo>
                  <a:cubicBezTo>
                    <a:pt x="88" y="2261"/>
                    <a:pt x="103" y="2276"/>
                    <a:pt x="133" y="2261"/>
                  </a:cubicBezTo>
                  <a:cubicBezTo>
                    <a:pt x="177" y="2261"/>
                    <a:pt x="191" y="2261"/>
                    <a:pt x="177" y="2276"/>
                  </a:cubicBezTo>
                  <a:cubicBezTo>
                    <a:pt x="162" y="2291"/>
                    <a:pt x="147" y="2306"/>
                    <a:pt x="118" y="2306"/>
                  </a:cubicBezTo>
                  <a:cubicBezTo>
                    <a:pt x="88" y="2320"/>
                    <a:pt x="59" y="2320"/>
                    <a:pt x="44" y="2350"/>
                  </a:cubicBezTo>
                  <a:cubicBezTo>
                    <a:pt x="0" y="2379"/>
                    <a:pt x="0" y="2394"/>
                    <a:pt x="44" y="2540"/>
                  </a:cubicBezTo>
                  <a:cubicBezTo>
                    <a:pt x="74" y="2614"/>
                    <a:pt x="88" y="2702"/>
                    <a:pt x="103" y="2775"/>
                  </a:cubicBezTo>
                  <a:cubicBezTo>
                    <a:pt x="103" y="2805"/>
                    <a:pt x="118" y="2849"/>
                    <a:pt x="147" y="2849"/>
                  </a:cubicBezTo>
                  <a:cubicBezTo>
                    <a:pt x="162" y="2893"/>
                    <a:pt x="177" y="2937"/>
                    <a:pt x="177" y="2981"/>
                  </a:cubicBezTo>
                  <a:cubicBezTo>
                    <a:pt x="177" y="3098"/>
                    <a:pt x="250" y="3186"/>
                    <a:pt x="309" y="3157"/>
                  </a:cubicBezTo>
                  <a:cubicBezTo>
                    <a:pt x="323" y="3157"/>
                    <a:pt x="323" y="3157"/>
                    <a:pt x="323" y="3186"/>
                  </a:cubicBezTo>
                  <a:cubicBezTo>
                    <a:pt x="323" y="3245"/>
                    <a:pt x="382" y="3274"/>
                    <a:pt x="514" y="3289"/>
                  </a:cubicBezTo>
                  <a:cubicBezTo>
                    <a:pt x="588" y="3304"/>
                    <a:pt x="632" y="3289"/>
                    <a:pt x="632" y="3274"/>
                  </a:cubicBezTo>
                  <a:cubicBezTo>
                    <a:pt x="632" y="3260"/>
                    <a:pt x="676" y="3216"/>
                    <a:pt x="720" y="3186"/>
                  </a:cubicBezTo>
                  <a:cubicBezTo>
                    <a:pt x="867" y="3040"/>
                    <a:pt x="969" y="2849"/>
                    <a:pt x="999" y="2643"/>
                  </a:cubicBezTo>
                  <a:cubicBezTo>
                    <a:pt x="999" y="2599"/>
                    <a:pt x="999" y="2570"/>
                    <a:pt x="1013" y="2526"/>
                  </a:cubicBezTo>
                  <a:cubicBezTo>
                    <a:pt x="1057" y="2526"/>
                    <a:pt x="1072" y="2408"/>
                    <a:pt x="1043" y="2379"/>
                  </a:cubicBezTo>
                  <a:cubicBezTo>
                    <a:pt x="999" y="2364"/>
                    <a:pt x="1013" y="2364"/>
                    <a:pt x="1043" y="2350"/>
                  </a:cubicBezTo>
                  <a:cubicBezTo>
                    <a:pt x="1057" y="2335"/>
                    <a:pt x="1087" y="2188"/>
                    <a:pt x="1043" y="2159"/>
                  </a:cubicBezTo>
                  <a:cubicBezTo>
                    <a:pt x="999" y="2144"/>
                    <a:pt x="1013" y="2129"/>
                    <a:pt x="1057" y="2115"/>
                  </a:cubicBezTo>
                  <a:cubicBezTo>
                    <a:pt x="1072" y="2085"/>
                    <a:pt x="1087" y="2056"/>
                    <a:pt x="1101" y="2027"/>
                  </a:cubicBezTo>
                  <a:cubicBezTo>
                    <a:pt x="1101" y="1997"/>
                    <a:pt x="1101" y="1733"/>
                    <a:pt x="1116" y="1454"/>
                  </a:cubicBezTo>
                  <a:cubicBezTo>
                    <a:pt x="1131" y="999"/>
                    <a:pt x="1116" y="926"/>
                    <a:pt x="1087" y="926"/>
                  </a:cubicBezTo>
                  <a:cubicBezTo>
                    <a:pt x="1057" y="926"/>
                    <a:pt x="1043" y="940"/>
                    <a:pt x="1043" y="955"/>
                  </a:cubicBezTo>
                  <a:cubicBezTo>
                    <a:pt x="1043" y="970"/>
                    <a:pt x="1028" y="984"/>
                    <a:pt x="1013" y="984"/>
                  </a:cubicBezTo>
                  <a:cubicBezTo>
                    <a:pt x="955" y="984"/>
                    <a:pt x="1043" y="896"/>
                    <a:pt x="1101" y="896"/>
                  </a:cubicBezTo>
                  <a:cubicBezTo>
                    <a:pt x="1146" y="896"/>
                    <a:pt x="1131" y="896"/>
                    <a:pt x="1087" y="852"/>
                  </a:cubicBezTo>
                  <a:cubicBezTo>
                    <a:pt x="1043" y="823"/>
                    <a:pt x="1028" y="808"/>
                    <a:pt x="1087" y="837"/>
                  </a:cubicBezTo>
                  <a:cubicBezTo>
                    <a:pt x="1146" y="852"/>
                    <a:pt x="1146" y="837"/>
                    <a:pt x="1146" y="676"/>
                  </a:cubicBezTo>
                  <a:cubicBezTo>
                    <a:pt x="1160" y="588"/>
                    <a:pt x="1146" y="514"/>
                    <a:pt x="1101" y="426"/>
                  </a:cubicBezTo>
                  <a:cubicBezTo>
                    <a:pt x="1072" y="397"/>
                    <a:pt x="1043" y="338"/>
                    <a:pt x="1028" y="309"/>
                  </a:cubicBezTo>
                  <a:cubicBezTo>
                    <a:pt x="1013" y="280"/>
                    <a:pt x="984" y="265"/>
                    <a:pt x="940" y="250"/>
                  </a:cubicBezTo>
                  <a:cubicBezTo>
                    <a:pt x="925" y="250"/>
                    <a:pt x="896" y="250"/>
                    <a:pt x="896" y="236"/>
                  </a:cubicBezTo>
                  <a:cubicBezTo>
                    <a:pt x="896" y="221"/>
                    <a:pt x="881" y="206"/>
                    <a:pt x="867" y="206"/>
                  </a:cubicBezTo>
                  <a:cubicBezTo>
                    <a:pt x="852" y="206"/>
                    <a:pt x="823" y="177"/>
                    <a:pt x="823" y="147"/>
                  </a:cubicBezTo>
                  <a:cubicBezTo>
                    <a:pt x="823" y="118"/>
                    <a:pt x="823" y="89"/>
                    <a:pt x="793" y="89"/>
                  </a:cubicBezTo>
                  <a:cubicBezTo>
                    <a:pt x="764" y="89"/>
                    <a:pt x="734" y="74"/>
                    <a:pt x="720" y="59"/>
                  </a:cubicBezTo>
                  <a:cubicBezTo>
                    <a:pt x="661" y="1"/>
                    <a:pt x="602" y="1"/>
                    <a:pt x="529" y="74"/>
                  </a:cubicBezTo>
                  <a:close/>
                  <a:moveTo>
                    <a:pt x="823" y="544"/>
                  </a:moveTo>
                  <a:cubicBezTo>
                    <a:pt x="823" y="558"/>
                    <a:pt x="808" y="558"/>
                    <a:pt x="808" y="529"/>
                  </a:cubicBezTo>
                  <a:cubicBezTo>
                    <a:pt x="808" y="485"/>
                    <a:pt x="808" y="470"/>
                    <a:pt x="823" y="485"/>
                  </a:cubicBezTo>
                  <a:cubicBezTo>
                    <a:pt x="837" y="500"/>
                    <a:pt x="837" y="514"/>
                    <a:pt x="823" y="544"/>
                  </a:cubicBezTo>
                  <a:close/>
                  <a:moveTo>
                    <a:pt x="911" y="1102"/>
                  </a:moveTo>
                  <a:cubicBezTo>
                    <a:pt x="896" y="1116"/>
                    <a:pt x="867" y="1116"/>
                    <a:pt x="852" y="1102"/>
                  </a:cubicBezTo>
                  <a:cubicBezTo>
                    <a:pt x="837" y="1102"/>
                    <a:pt x="837" y="1087"/>
                    <a:pt x="867" y="1087"/>
                  </a:cubicBezTo>
                  <a:cubicBezTo>
                    <a:pt x="896" y="1087"/>
                    <a:pt x="925" y="1102"/>
                    <a:pt x="911" y="1102"/>
                  </a:cubicBezTo>
                  <a:close/>
                  <a:moveTo>
                    <a:pt x="411" y="1263"/>
                  </a:moveTo>
                  <a:cubicBezTo>
                    <a:pt x="411" y="1278"/>
                    <a:pt x="397" y="1278"/>
                    <a:pt x="397" y="1248"/>
                  </a:cubicBezTo>
                  <a:cubicBezTo>
                    <a:pt x="397" y="1219"/>
                    <a:pt x="397" y="1204"/>
                    <a:pt x="411" y="1204"/>
                  </a:cubicBezTo>
                  <a:cubicBezTo>
                    <a:pt x="411" y="1219"/>
                    <a:pt x="411" y="1248"/>
                    <a:pt x="411" y="1263"/>
                  </a:cubicBezTo>
                  <a:close/>
                  <a:moveTo>
                    <a:pt x="1057" y="1351"/>
                  </a:moveTo>
                  <a:cubicBezTo>
                    <a:pt x="1057" y="1351"/>
                    <a:pt x="1043" y="1366"/>
                    <a:pt x="1013" y="1366"/>
                  </a:cubicBezTo>
                  <a:cubicBezTo>
                    <a:pt x="984" y="1366"/>
                    <a:pt x="969" y="1351"/>
                    <a:pt x="969" y="1351"/>
                  </a:cubicBezTo>
                  <a:cubicBezTo>
                    <a:pt x="969" y="1337"/>
                    <a:pt x="984" y="1322"/>
                    <a:pt x="1013" y="1322"/>
                  </a:cubicBezTo>
                  <a:cubicBezTo>
                    <a:pt x="1043" y="1322"/>
                    <a:pt x="1057" y="1337"/>
                    <a:pt x="1057" y="1351"/>
                  </a:cubicBezTo>
                  <a:close/>
                  <a:moveTo>
                    <a:pt x="544" y="1454"/>
                  </a:moveTo>
                  <a:cubicBezTo>
                    <a:pt x="529" y="1469"/>
                    <a:pt x="514" y="1469"/>
                    <a:pt x="500" y="1483"/>
                  </a:cubicBezTo>
                  <a:cubicBezTo>
                    <a:pt x="470" y="1483"/>
                    <a:pt x="470" y="1469"/>
                    <a:pt x="500" y="1454"/>
                  </a:cubicBezTo>
                  <a:cubicBezTo>
                    <a:pt x="514" y="1439"/>
                    <a:pt x="558" y="1425"/>
                    <a:pt x="544" y="1454"/>
                  </a:cubicBezTo>
                  <a:close/>
                  <a:moveTo>
                    <a:pt x="896" y="1762"/>
                  </a:moveTo>
                  <a:cubicBezTo>
                    <a:pt x="881" y="1777"/>
                    <a:pt x="881" y="1792"/>
                    <a:pt x="867" y="1792"/>
                  </a:cubicBezTo>
                  <a:cubicBezTo>
                    <a:pt x="852" y="1792"/>
                    <a:pt x="837" y="1792"/>
                    <a:pt x="837" y="1792"/>
                  </a:cubicBezTo>
                  <a:cubicBezTo>
                    <a:pt x="837" y="1762"/>
                    <a:pt x="852" y="1762"/>
                    <a:pt x="867" y="1762"/>
                  </a:cubicBezTo>
                  <a:cubicBezTo>
                    <a:pt x="881" y="1762"/>
                    <a:pt x="896" y="1762"/>
                    <a:pt x="896" y="1762"/>
                  </a:cubicBezTo>
                  <a:close/>
                  <a:moveTo>
                    <a:pt x="764" y="2115"/>
                  </a:moveTo>
                  <a:cubicBezTo>
                    <a:pt x="793" y="2144"/>
                    <a:pt x="779" y="2144"/>
                    <a:pt x="734" y="2115"/>
                  </a:cubicBezTo>
                  <a:cubicBezTo>
                    <a:pt x="690" y="2100"/>
                    <a:pt x="661" y="2056"/>
                    <a:pt x="676" y="1997"/>
                  </a:cubicBezTo>
                  <a:lnTo>
                    <a:pt x="676" y="1924"/>
                  </a:lnTo>
                  <a:lnTo>
                    <a:pt x="705" y="1997"/>
                  </a:lnTo>
                  <a:cubicBezTo>
                    <a:pt x="720" y="2041"/>
                    <a:pt x="734" y="2071"/>
                    <a:pt x="764" y="2115"/>
                  </a:cubicBezTo>
                  <a:close/>
                  <a:moveTo>
                    <a:pt x="500" y="2056"/>
                  </a:moveTo>
                  <a:cubicBezTo>
                    <a:pt x="500" y="2085"/>
                    <a:pt x="500" y="2085"/>
                    <a:pt x="470" y="2085"/>
                  </a:cubicBezTo>
                  <a:cubicBezTo>
                    <a:pt x="441" y="2071"/>
                    <a:pt x="426" y="2056"/>
                    <a:pt x="426" y="2041"/>
                  </a:cubicBezTo>
                  <a:cubicBezTo>
                    <a:pt x="426" y="2012"/>
                    <a:pt x="426" y="1997"/>
                    <a:pt x="456" y="2012"/>
                  </a:cubicBezTo>
                  <a:cubicBezTo>
                    <a:pt x="470" y="2012"/>
                    <a:pt x="485" y="2041"/>
                    <a:pt x="500" y="2056"/>
                  </a:cubicBezTo>
                  <a:close/>
                  <a:moveTo>
                    <a:pt x="632" y="2364"/>
                  </a:moveTo>
                  <a:cubicBezTo>
                    <a:pt x="617" y="2379"/>
                    <a:pt x="602" y="2394"/>
                    <a:pt x="588" y="2394"/>
                  </a:cubicBezTo>
                  <a:cubicBezTo>
                    <a:pt x="573" y="2394"/>
                    <a:pt x="558" y="2379"/>
                    <a:pt x="558" y="2364"/>
                  </a:cubicBezTo>
                  <a:cubicBezTo>
                    <a:pt x="558" y="2350"/>
                    <a:pt x="573" y="2335"/>
                    <a:pt x="602" y="2335"/>
                  </a:cubicBezTo>
                  <a:cubicBezTo>
                    <a:pt x="632" y="2335"/>
                    <a:pt x="632" y="2350"/>
                    <a:pt x="632" y="2364"/>
                  </a:cubicBezTo>
                  <a:close/>
                  <a:moveTo>
                    <a:pt x="353" y="2394"/>
                  </a:moveTo>
                  <a:cubicBezTo>
                    <a:pt x="338" y="2408"/>
                    <a:pt x="309" y="2423"/>
                    <a:pt x="279" y="2423"/>
                  </a:cubicBezTo>
                  <a:cubicBezTo>
                    <a:pt x="250" y="2423"/>
                    <a:pt x="250" y="2423"/>
                    <a:pt x="279" y="2394"/>
                  </a:cubicBezTo>
                  <a:cubicBezTo>
                    <a:pt x="323" y="2364"/>
                    <a:pt x="367" y="2364"/>
                    <a:pt x="353" y="2394"/>
                  </a:cubicBezTo>
                  <a:close/>
                  <a:moveTo>
                    <a:pt x="676" y="2761"/>
                  </a:moveTo>
                  <a:cubicBezTo>
                    <a:pt x="676" y="2775"/>
                    <a:pt x="646" y="2790"/>
                    <a:pt x="632" y="2790"/>
                  </a:cubicBezTo>
                  <a:cubicBezTo>
                    <a:pt x="617" y="2790"/>
                    <a:pt x="617" y="2775"/>
                    <a:pt x="632" y="2761"/>
                  </a:cubicBezTo>
                  <a:cubicBezTo>
                    <a:pt x="690" y="2717"/>
                    <a:pt x="705" y="2717"/>
                    <a:pt x="676" y="2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4"/>
            <p:cNvSpPr/>
            <p:nvPr/>
          </p:nvSpPr>
          <p:spPr>
            <a:xfrm>
              <a:off x="8680724" y="1624854"/>
              <a:ext cx="35384" cy="90249"/>
            </a:xfrm>
            <a:custGeom>
              <a:avLst/>
              <a:gdLst/>
              <a:ahLst/>
              <a:cxnLst/>
              <a:rect l="l" t="t" r="r" b="b"/>
              <a:pathLst>
                <a:path w="1117" h="2849" extrusionOk="0">
                  <a:moveTo>
                    <a:pt x="397" y="30"/>
                  </a:moveTo>
                  <a:cubicBezTo>
                    <a:pt x="368" y="74"/>
                    <a:pt x="368" y="103"/>
                    <a:pt x="353" y="147"/>
                  </a:cubicBezTo>
                  <a:cubicBezTo>
                    <a:pt x="353" y="177"/>
                    <a:pt x="353" y="177"/>
                    <a:pt x="339" y="162"/>
                  </a:cubicBezTo>
                  <a:cubicBezTo>
                    <a:pt x="324" y="133"/>
                    <a:pt x="309" y="118"/>
                    <a:pt x="280" y="118"/>
                  </a:cubicBezTo>
                  <a:cubicBezTo>
                    <a:pt x="192" y="118"/>
                    <a:pt x="162" y="206"/>
                    <a:pt x="74" y="603"/>
                  </a:cubicBezTo>
                  <a:cubicBezTo>
                    <a:pt x="16" y="940"/>
                    <a:pt x="1" y="1263"/>
                    <a:pt x="30" y="1586"/>
                  </a:cubicBezTo>
                  <a:cubicBezTo>
                    <a:pt x="89" y="2144"/>
                    <a:pt x="104" y="2173"/>
                    <a:pt x="148" y="2173"/>
                  </a:cubicBezTo>
                  <a:cubicBezTo>
                    <a:pt x="177" y="2173"/>
                    <a:pt x="192" y="2188"/>
                    <a:pt x="192" y="2203"/>
                  </a:cubicBezTo>
                  <a:cubicBezTo>
                    <a:pt x="192" y="2217"/>
                    <a:pt x="162" y="2232"/>
                    <a:pt x="133" y="2217"/>
                  </a:cubicBezTo>
                  <a:cubicBezTo>
                    <a:pt x="104" y="2217"/>
                    <a:pt x="74" y="2217"/>
                    <a:pt x="74" y="2247"/>
                  </a:cubicBezTo>
                  <a:cubicBezTo>
                    <a:pt x="74" y="2276"/>
                    <a:pt x="74" y="2335"/>
                    <a:pt x="74" y="2394"/>
                  </a:cubicBezTo>
                  <a:cubicBezTo>
                    <a:pt x="74" y="2452"/>
                    <a:pt x="89" y="2511"/>
                    <a:pt x="133" y="2570"/>
                  </a:cubicBezTo>
                  <a:cubicBezTo>
                    <a:pt x="162" y="2599"/>
                    <a:pt x="177" y="2629"/>
                    <a:pt x="177" y="2643"/>
                  </a:cubicBezTo>
                  <a:cubicBezTo>
                    <a:pt x="162" y="2658"/>
                    <a:pt x="206" y="2702"/>
                    <a:pt x="250" y="2746"/>
                  </a:cubicBezTo>
                  <a:cubicBezTo>
                    <a:pt x="353" y="2819"/>
                    <a:pt x="471" y="2849"/>
                    <a:pt x="441" y="2775"/>
                  </a:cubicBezTo>
                  <a:cubicBezTo>
                    <a:pt x="427" y="2746"/>
                    <a:pt x="441" y="2731"/>
                    <a:pt x="544" y="2746"/>
                  </a:cubicBezTo>
                  <a:cubicBezTo>
                    <a:pt x="632" y="2761"/>
                    <a:pt x="662" y="2746"/>
                    <a:pt x="676" y="2702"/>
                  </a:cubicBezTo>
                  <a:cubicBezTo>
                    <a:pt x="691" y="2658"/>
                    <a:pt x="706" y="2643"/>
                    <a:pt x="720" y="2643"/>
                  </a:cubicBezTo>
                  <a:cubicBezTo>
                    <a:pt x="794" y="2614"/>
                    <a:pt x="867" y="2540"/>
                    <a:pt x="911" y="2467"/>
                  </a:cubicBezTo>
                  <a:cubicBezTo>
                    <a:pt x="911" y="2452"/>
                    <a:pt x="940" y="2423"/>
                    <a:pt x="984" y="2394"/>
                  </a:cubicBezTo>
                  <a:cubicBezTo>
                    <a:pt x="1087" y="2335"/>
                    <a:pt x="1102" y="2276"/>
                    <a:pt x="1029" y="2217"/>
                  </a:cubicBezTo>
                  <a:cubicBezTo>
                    <a:pt x="999" y="2173"/>
                    <a:pt x="999" y="2159"/>
                    <a:pt x="1014" y="2159"/>
                  </a:cubicBezTo>
                  <a:cubicBezTo>
                    <a:pt x="1029" y="2159"/>
                    <a:pt x="1043" y="2129"/>
                    <a:pt x="1043" y="2085"/>
                  </a:cubicBezTo>
                  <a:cubicBezTo>
                    <a:pt x="1043" y="2041"/>
                    <a:pt x="1058" y="1880"/>
                    <a:pt x="1073" y="1733"/>
                  </a:cubicBezTo>
                  <a:cubicBezTo>
                    <a:pt x="1117" y="1366"/>
                    <a:pt x="1117" y="999"/>
                    <a:pt x="1073" y="632"/>
                  </a:cubicBezTo>
                  <a:cubicBezTo>
                    <a:pt x="1058" y="559"/>
                    <a:pt x="1043" y="470"/>
                    <a:pt x="1029" y="412"/>
                  </a:cubicBezTo>
                  <a:cubicBezTo>
                    <a:pt x="999" y="294"/>
                    <a:pt x="926" y="206"/>
                    <a:pt x="838" y="133"/>
                  </a:cubicBezTo>
                  <a:cubicBezTo>
                    <a:pt x="808" y="118"/>
                    <a:pt x="794" y="118"/>
                    <a:pt x="794" y="133"/>
                  </a:cubicBezTo>
                  <a:cubicBezTo>
                    <a:pt x="794" y="133"/>
                    <a:pt x="779" y="133"/>
                    <a:pt x="764" y="103"/>
                  </a:cubicBezTo>
                  <a:cubicBezTo>
                    <a:pt x="735" y="74"/>
                    <a:pt x="706" y="59"/>
                    <a:pt x="676" y="45"/>
                  </a:cubicBezTo>
                  <a:cubicBezTo>
                    <a:pt x="647" y="45"/>
                    <a:pt x="617" y="45"/>
                    <a:pt x="617" y="30"/>
                  </a:cubicBezTo>
                  <a:cubicBezTo>
                    <a:pt x="617" y="15"/>
                    <a:pt x="573" y="1"/>
                    <a:pt x="515" y="1"/>
                  </a:cubicBezTo>
                  <a:cubicBezTo>
                    <a:pt x="456" y="1"/>
                    <a:pt x="397" y="15"/>
                    <a:pt x="368" y="45"/>
                  </a:cubicBezTo>
                  <a:close/>
                  <a:moveTo>
                    <a:pt x="662" y="456"/>
                  </a:moveTo>
                  <a:cubicBezTo>
                    <a:pt x="662" y="485"/>
                    <a:pt x="647" y="456"/>
                    <a:pt x="647" y="426"/>
                  </a:cubicBezTo>
                  <a:cubicBezTo>
                    <a:pt x="647" y="397"/>
                    <a:pt x="647" y="382"/>
                    <a:pt x="662" y="397"/>
                  </a:cubicBezTo>
                  <a:cubicBezTo>
                    <a:pt x="662" y="412"/>
                    <a:pt x="662" y="441"/>
                    <a:pt x="662" y="456"/>
                  </a:cubicBezTo>
                  <a:close/>
                  <a:moveTo>
                    <a:pt x="162" y="705"/>
                  </a:moveTo>
                  <a:cubicBezTo>
                    <a:pt x="162" y="720"/>
                    <a:pt x="148" y="735"/>
                    <a:pt x="133" y="735"/>
                  </a:cubicBezTo>
                  <a:cubicBezTo>
                    <a:pt x="118" y="735"/>
                    <a:pt x="118" y="720"/>
                    <a:pt x="104" y="705"/>
                  </a:cubicBezTo>
                  <a:cubicBezTo>
                    <a:pt x="104" y="691"/>
                    <a:pt x="118" y="676"/>
                    <a:pt x="133" y="676"/>
                  </a:cubicBezTo>
                  <a:cubicBezTo>
                    <a:pt x="148" y="676"/>
                    <a:pt x="162" y="691"/>
                    <a:pt x="162" y="705"/>
                  </a:cubicBezTo>
                  <a:close/>
                  <a:moveTo>
                    <a:pt x="471" y="1175"/>
                  </a:moveTo>
                  <a:cubicBezTo>
                    <a:pt x="471" y="1190"/>
                    <a:pt x="456" y="1205"/>
                    <a:pt x="441" y="1205"/>
                  </a:cubicBezTo>
                  <a:cubicBezTo>
                    <a:pt x="427" y="1205"/>
                    <a:pt x="412" y="1190"/>
                    <a:pt x="412" y="1175"/>
                  </a:cubicBezTo>
                  <a:cubicBezTo>
                    <a:pt x="412" y="1160"/>
                    <a:pt x="427" y="1146"/>
                    <a:pt x="441" y="1146"/>
                  </a:cubicBezTo>
                  <a:cubicBezTo>
                    <a:pt x="456" y="1146"/>
                    <a:pt x="471" y="1160"/>
                    <a:pt x="471" y="1175"/>
                  </a:cubicBezTo>
                  <a:close/>
                  <a:moveTo>
                    <a:pt x="1043" y="1337"/>
                  </a:moveTo>
                  <a:cubicBezTo>
                    <a:pt x="1043" y="1351"/>
                    <a:pt x="1043" y="1366"/>
                    <a:pt x="1014" y="1381"/>
                  </a:cubicBezTo>
                  <a:cubicBezTo>
                    <a:pt x="984" y="1395"/>
                    <a:pt x="970" y="1381"/>
                    <a:pt x="970" y="1351"/>
                  </a:cubicBezTo>
                  <a:cubicBezTo>
                    <a:pt x="970" y="1337"/>
                    <a:pt x="1014" y="1307"/>
                    <a:pt x="1043" y="1337"/>
                  </a:cubicBezTo>
                  <a:close/>
                  <a:moveTo>
                    <a:pt x="691" y="1718"/>
                  </a:moveTo>
                  <a:cubicBezTo>
                    <a:pt x="676" y="1733"/>
                    <a:pt x="647" y="1733"/>
                    <a:pt x="632" y="1718"/>
                  </a:cubicBezTo>
                  <a:cubicBezTo>
                    <a:pt x="617" y="1718"/>
                    <a:pt x="617" y="1704"/>
                    <a:pt x="647" y="1704"/>
                  </a:cubicBezTo>
                  <a:cubicBezTo>
                    <a:pt x="676" y="1704"/>
                    <a:pt x="691" y="1718"/>
                    <a:pt x="691" y="1718"/>
                  </a:cubicBezTo>
                  <a:close/>
                  <a:moveTo>
                    <a:pt x="999" y="2276"/>
                  </a:moveTo>
                  <a:cubicBezTo>
                    <a:pt x="999" y="2291"/>
                    <a:pt x="984" y="2291"/>
                    <a:pt x="955" y="2291"/>
                  </a:cubicBezTo>
                  <a:cubicBezTo>
                    <a:pt x="940" y="2291"/>
                    <a:pt x="896" y="2262"/>
                    <a:pt x="926" y="2232"/>
                  </a:cubicBezTo>
                  <a:cubicBezTo>
                    <a:pt x="970" y="2203"/>
                    <a:pt x="999" y="2232"/>
                    <a:pt x="999" y="2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4"/>
            <p:cNvSpPr/>
            <p:nvPr/>
          </p:nvSpPr>
          <p:spPr>
            <a:xfrm>
              <a:off x="8941176" y="1636955"/>
              <a:ext cx="34909" cy="83280"/>
            </a:xfrm>
            <a:custGeom>
              <a:avLst/>
              <a:gdLst/>
              <a:ahLst/>
              <a:cxnLst/>
              <a:rect l="l" t="t" r="r" b="b"/>
              <a:pathLst>
                <a:path w="1102" h="2629" extrusionOk="0">
                  <a:moveTo>
                    <a:pt x="353" y="15"/>
                  </a:moveTo>
                  <a:cubicBezTo>
                    <a:pt x="323" y="15"/>
                    <a:pt x="308" y="30"/>
                    <a:pt x="294" y="59"/>
                  </a:cubicBezTo>
                  <a:cubicBezTo>
                    <a:pt x="294" y="88"/>
                    <a:pt x="279" y="118"/>
                    <a:pt x="250" y="118"/>
                  </a:cubicBezTo>
                  <a:cubicBezTo>
                    <a:pt x="220" y="133"/>
                    <a:pt x="191" y="147"/>
                    <a:pt x="176" y="177"/>
                  </a:cubicBezTo>
                  <a:cubicBezTo>
                    <a:pt x="147" y="191"/>
                    <a:pt x="118" y="206"/>
                    <a:pt x="88" y="221"/>
                  </a:cubicBezTo>
                  <a:cubicBezTo>
                    <a:pt x="15" y="235"/>
                    <a:pt x="0" y="353"/>
                    <a:pt x="0" y="778"/>
                  </a:cubicBezTo>
                  <a:cubicBezTo>
                    <a:pt x="0" y="1101"/>
                    <a:pt x="0" y="1116"/>
                    <a:pt x="74" y="1175"/>
                  </a:cubicBezTo>
                  <a:cubicBezTo>
                    <a:pt x="147" y="1234"/>
                    <a:pt x="147" y="1336"/>
                    <a:pt x="44" y="1307"/>
                  </a:cubicBezTo>
                  <a:cubicBezTo>
                    <a:pt x="15" y="1307"/>
                    <a:pt x="0" y="1307"/>
                    <a:pt x="0" y="1351"/>
                  </a:cubicBezTo>
                  <a:cubicBezTo>
                    <a:pt x="0" y="1424"/>
                    <a:pt x="30" y="1439"/>
                    <a:pt x="74" y="1410"/>
                  </a:cubicBezTo>
                  <a:cubicBezTo>
                    <a:pt x="118" y="1366"/>
                    <a:pt x="103" y="1380"/>
                    <a:pt x="103" y="1410"/>
                  </a:cubicBezTo>
                  <a:cubicBezTo>
                    <a:pt x="103" y="1424"/>
                    <a:pt x="88" y="1439"/>
                    <a:pt x="74" y="1439"/>
                  </a:cubicBezTo>
                  <a:cubicBezTo>
                    <a:pt x="30" y="1439"/>
                    <a:pt x="44" y="1513"/>
                    <a:pt x="88" y="1557"/>
                  </a:cubicBezTo>
                  <a:cubicBezTo>
                    <a:pt x="147" y="1615"/>
                    <a:pt x="147" y="1645"/>
                    <a:pt x="132" y="1791"/>
                  </a:cubicBezTo>
                  <a:cubicBezTo>
                    <a:pt x="118" y="2085"/>
                    <a:pt x="132" y="2158"/>
                    <a:pt x="191" y="2173"/>
                  </a:cubicBezTo>
                  <a:cubicBezTo>
                    <a:pt x="250" y="2188"/>
                    <a:pt x="264" y="2261"/>
                    <a:pt x="220" y="2305"/>
                  </a:cubicBezTo>
                  <a:cubicBezTo>
                    <a:pt x="162" y="2335"/>
                    <a:pt x="191" y="2393"/>
                    <a:pt x="294" y="2511"/>
                  </a:cubicBezTo>
                  <a:cubicBezTo>
                    <a:pt x="411" y="2628"/>
                    <a:pt x="411" y="2628"/>
                    <a:pt x="558" y="2628"/>
                  </a:cubicBezTo>
                  <a:cubicBezTo>
                    <a:pt x="690" y="2614"/>
                    <a:pt x="822" y="2555"/>
                    <a:pt x="1013" y="2364"/>
                  </a:cubicBezTo>
                  <a:lnTo>
                    <a:pt x="1087" y="2291"/>
                  </a:lnTo>
                  <a:lnTo>
                    <a:pt x="1087" y="1924"/>
                  </a:lnTo>
                  <a:cubicBezTo>
                    <a:pt x="1101" y="1791"/>
                    <a:pt x="1101" y="1674"/>
                    <a:pt x="1072" y="1557"/>
                  </a:cubicBezTo>
                  <a:cubicBezTo>
                    <a:pt x="1057" y="1557"/>
                    <a:pt x="1057" y="1513"/>
                    <a:pt x="1072" y="1468"/>
                  </a:cubicBezTo>
                  <a:cubicBezTo>
                    <a:pt x="1087" y="1424"/>
                    <a:pt x="1072" y="1380"/>
                    <a:pt x="1057" y="1380"/>
                  </a:cubicBezTo>
                  <a:cubicBezTo>
                    <a:pt x="1028" y="1380"/>
                    <a:pt x="1028" y="1366"/>
                    <a:pt x="1057" y="1336"/>
                  </a:cubicBezTo>
                  <a:cubicBezTo>
                    <a:pt x="1072" y="1145"/>
                    <a:pt x="1043" y="955"/>
                    <a:pt x="984" y="778"/>
                  </a:cubicBezTo>
                  <a:cubicBezTo>
                    <a:pt x="954" y="705"/>
                    <a:pt x="940" y="632"/>
                    <a:pt x="940" y="544"/>
                  </a:cubicBezTo>
                  <a:cubicBezTo>
                    <a:pt x="940" y="426"/>
                    <a:pt x="896" y="279"/>
                    <a:pt x="837" y="279"/>
                  </a:cubicBezTo>
                  <a:cubicBezTo>
                    <a:pt x="778" y="279"/>
                    <a:pt x="793" y="265"/>
                    <a:pt x="793" y="250"/>
                  </a:cubicBezTo>
                  <a:cubicBezTo>
                    <a:pt x="808" y="221"/>
                    <a:pt x="793" y="206"/>
                    <a:pt x="749" y="191"/>
                  </a:cubicBezTo>
                  <a:cubicBezTo>
                    <a:pt x="705" y="191"/>
                    <a:pt x="661" y="162"/>
                    <a:pt x="646" y="118"/>
                  </a:cubicBezTo>
                  <a:cubicBezTo>
                    <a:pt x="631" y="74"/>
                    <a:pt x="587" y="44"/>
                    <a:pt x="558" y="44"/>
                  </a:cubicBezTo>
                  <a:cubicBezTo>
                    <a:pt x="514" y="44"/>
                    <a:pt x="485" y="30"/>
                    <a:pt x="441" y="30"/>
                  </a:cubicBezTo>
                  <a:cubicBezTo>
                    <a:pt x="411" y="15"/>
                    <a:pt x="382" y="0"/>
                    <a:pt x="353" y="15"/>
                  </a:cubicBezTo>
                  <a:close/>
                  <a:moveTo>
                    <a:pt x="690" y="1219"/>
                  </a:moveTo>
                  <a:cubicBezTo>
                    <a:pt x="676" y="1248"/>
                    <a:pt x="646" y="1263"/>
                    <a:pt x="646" y="1263"/>
                  </a:cubicBezTo>
                  <a:cubicBezTo>
                    <a:pt x="631" y="1248"/>
                    <a:pt x="661" y="1190"/>
                    <a:pt x="690" y="1190"/>
                  </a:cubicBezTo>
                  <a:cubicBezTo>
                    <a:pt x="720" y="1190"/>
                    <a:pt x="705" y="1204"/>
                    <a:pt x="690" y="1219"/>
                  </a:cubicBezTo>
                  <a:close/>
                  <a:moveTo>
                    <a:pt x="279" y="2026"/>
                  </a:moveTo>
                  <a:cubicBezTo>
                    <a:pt x="264" y="2070"/>
                    <a:pt x="220" y="2085"/>
                    <a:pt x="220" y="2056"/>
                  </a:cubicBezTo>
                  <a:cubicBezTo>
                    <a:pt x="220" y="2012"/>
                    <a:pt x="235" y="1997"/>
                    <a:pt x="279" y="1982"/>
                  </a:cubicBezTo>
                  <a:cubicBezTo>
                    <a:pt x="294" y="1982"/>
                    <a:pt x="294" y="2012"/>
                    <a:pt x="279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4"/>
            <p:cNvSpPr/>
            <p:nvPr/>
          </p:nvSpPr>
          <p:spPr>
            <a:xfrm>
              <a:off x="8770941" y="1643924"/>
              <a:ext cx="33990" cy="91200"/>
            </a:xfrm>
            <a:custGeom>
              <a:avLst/>
              <a:gdLst/>
              <a:ahLst/>
              <a:cxnLst/>
              <a:rect l="l" t="t" r="r" b="b"/>
              <a:pathLst>
                <a:path w="1073" h="2879" extrusionOk="0">
                  <a:moveTo>
                    <a:pt x="456" y="45"/>
                  </a:moveTo>
                  <a:cubicBezTo>
                    <a:pt x="456" y="45"/>
                    <a:pt x="427" y="59"/>
                    <a:pt x="383" y="45"/>
                  </a:cubicBezTo>
                  <a:cubicBezTo>
                    <a:pt x="339" y="30"/>
                    <a:pt x="309" y="45"/>
                    <a:pt x="309" y="59"/>
                  </a:cubicBezTo>
                  <a:cubicBezTo>
                    <a:pt x="309" y="74"/>
                    <a:pt x="280" y="89"/>
                    <a:pt x="236" y="89"/>
                  </a:cubicBezTo>
                  <a:cubicBezTo>
                    <a:pt x="177" y="74"/>
                    <a:pt x="133" y="118"/>
                    <a:pt x="118" y="162"/>
                  </a:cubicBezTo>
                  <a:cubicBezTo>
                    <a:pt x="104" y="191"/>
                    <a:pt x="89" y="235"/>
                    <a:pt x="60" y="250"/>
                  </a:cubicBezTo>
                  <a:cubicBezTo>
                    <a:pt x="16" y="280"/>
                    <a:pt x="1" y="691"/>
                    <a:pt x="1" y="1439"/>
                  </a:cubicBezTo>
                  <a:cubicBezTo>
                    <a:pt x="1" y="2085"/>
                    <a:pt x="1" y="2247"/>
                    <a:pt x="45" y="2261"/>
                  </a:cubicBezTo>
                  <a:cubicBezTo>
                    <a:pt x="74" y="2305"/>
                    <a:pt x="89" y="2364"/>
                    <a:pt x="89" y="2423"/>
                  </a:cubicBezTo>
                  <a:cubicBezTo>
                    <a:pt x="104" y="2570"/>
                    <a:pt x="104" y="2570"/>
                    <a:pt x="251" y="2746"/>
                  </a:cubicBezTo>
                  <a:cubicBezTo>
                    <a:pt x="353" y="2863"/>
                    <a:pt x="383" y="2878"/>
                    <a:pt x="471" y="2863"/>
                  </a:cubicBezTo>
                  <a:cubicBezTo>
                    <a:pt x="515" y="2863"/>
                    <a:pt x="559" y="2863"/>
                    <a:pt x="603" y="2834"/>
                  </a:cubicBezTo>
                  <a:cubicBezTo>
                    <a:pt x="603" y="2819"/>
                    <a:pt x="618" y="2805"/>
                    <a:pt x="632" y="2819"/>
                  </a:cubicBezTo>
                  <a:cubicBezTo>
                    <a:pt x="706" y="2834"/>
                    <a:pt x="764" y="2790"/>
                    <a:pt x="779" y="2731"/>
                  </a:cubicBezTo>
                  <a:cubicBezTo>
                    <a:pt x="808" y="2687"/>
                    <a:pt x="852" y="2643"/>
                    <a:pt x="897" y="2628"/>
                  </a:cubicBezTo>
                  <a:cubicBezTo>
                    <a:pt x="985" y="2599"/>
                    <a:pt x="985" y="2584"/>
                    <a:pt x="970" y="2511"/>
                  </a:cubicBezTo>
                  <a:cubicBezTo>
                    <a:pt x="955" y="2438"/>
                    <a:pt x="970" y="2379"/>
                    <a:pt x="1014" y="2320"/>
                  </a:cubicBezTo>
                  <a:cubicBezTo>
                    <a:pt x="1058" y="2232"/>
                    <a:pt x="1073" y="2188"/>
                    <a:pt x="1058" y="1894"/>
                  </a:cubicBezTo>
                  <a:cubicBezTo>
                    <a:pt x="1043" y="1498"/>
                    <a:pt x="1014" y="1307"/>
                    <a:pt x="985" y="1278"/>
                  </a:cubicBezTo>
                  <a:cubicBezTo>
                    <a:pt x="970" y="1248"/>
                    <a:pt x="955" y="1204"/>
                    <a:pt x="955" y="1160"/>
                  </a:cubicBezTo>
                  <a:cubicBezTo>
                    <a:pt x="955" y="1116"/>
                    <a:pt x="941" y="955"/>
                    <a:pt x="926" y="837"/>
                  </a:cubicBezTo>
                  <a:cubicBezTo>
                    <a:pt x="911" y="705"/>
                    <a:pt x="882" y="544"/>
                    <a:pt x="882" y="470"/>
                  </a:cubicBezTo>
                  <a:cubicBezTo>
                    <a:pt x="867" y="309"/>
                    <a:pt x="823" y="235"/>
                    <a:pt x="764" y="250"/>
                  </a:cubicBezTo>
                  <a:cubicBezTo>
                    <a:pt x="750" y="250"/>
                    <a:pt x="735" y="250"/>
                    <a:pt x="735" y="250"/>
                  </a:cubicBezTo>
                  <a:cubicBezTo>
                    <a:pt x="735" y="235"/>
                    <a:pt x="706" y="206"/>
                    <a:pt x="662" y="191"/>
                  </a:cubicBezTo>
                  <a:cubicBezTo>
                    <a:pt x="618" y="191"/>
                    <a:pt x="603" y="162"/>
                    <a:pt x="603" y="133"/>
                  </a:cubicBezTo>
                  <a:cubicBezTo>
                    <a:pt x="618" y="103"/>
                    <a:pt x="603" y="59"/>
                    <a:pt x="574" y="45"/>
                  </a:cubicBezTo>
                  <a:cubicBezTo>
                    <a:pt x="529" y="15"/>
                    <a:pt x="456" y="1"/>
                    <a:pt x="456" y="45"/>
                  </a:cubicBezTo>
                  <a:close/>
                  <a:moveTo>
                    <a:pt x="383" y="147"/>
                  </a:moveTo>
                  <a:cubicBezTo>
                    <a:pt x="383" y="162"/>
                    <a:pt x="397" y="177"/>
                    <a:pt x="383" y="177"/>
                  </a:cubicBezTo>
                  <a:lnTo>
                    <a:pt x="324" y="191"/>
                  </a:lnTo>
                  <a:cubicBezTo>
                    <a:pt x="295" y="206"/>
                    <a:pt x="295" y="191"/>
                    <a:pt x="295" y="177"/>
                  </a:cubicBezTo>
                  <a:cubicBezTo>
                    <a:pt x="309" y="147"/>
                    <a:pt x="353" y="118"/>
                    <a:pt x="383" y="162"/>
                  </a:cubicBezTo>
                  <a:close/>
                  <a:moveTo>
                    <a:pt x="794" y="353"/>
                  </a:moveTo>
                  <a:cubicBezTo>
                    <a:pt x="794" y="353"/>
                    <a:pt x="794" y="382"/>
                    <a:pt x="779" y="382"/>
                  </a:cubicBezTo>
                  <a:cubicBezTo>
                    <a:pt x="764" y="382"/>
                    <a:pt x="750" y="353"/>
                    <a:pt x="750" y="353"/>
                  </a:cubicBezTo>
                  <a:cubicBezTo>
                    <a:pt x="735" y="338"/>
                    <a:pt x="750" y="324"/>
                    <a:pt x="750" y="324"/>
                  </a:cubicBezTo>
                  <a:cubicBezTo>
                    <a:pt x="779" y="324"/>
                    <a:pt x="794" y="338"/>
                    <a:pt x="794" y="353"/>
                  </a:cubicBezTo>
                  <a:close/>
                  <a:moveTo>
                    <a:pt x="162" y="896"/>
                  </a:moveTo>
                  <a:cubicBezTo>
                    <a:pt x="148" y="911"/>
                    <a:pt x="133" y="925"/>
                    <a:pt x="104" y="925"/>
                  </a:cubicBezTo>
                  <a:cubicBezTo>
                    <a:pt x="89" y="925"/>
                    <a:pt x="74" y="911"/>
                    <a:pt x="60" y="896"/>
                  </a:cubicBezTo>
                  <a:cubicBezTo>
                    <a:pt x="60" y="881"/>
                    <a:pt x="89" y="867"/>
                    <a:pt x="118" y="867"/>
                  </a:cubicBezTo>
                  <a:cubicBezTo>
                    <a:pt x="162" y="867"/>
                    <a:pt x="177" y="896"/>
                    <a:pt x="162" y="911"/>
                  </a:cubicBezTo>
                  <a:close/>
                  <a:moveTo>
                    <a:pt x="808" y="940"/>
                  </a:moveTo>
                  <a:cubicBezTo>
                    <a:pt x="794" y="955"/>
                    <a:pt x="779" y="970"/>
                    <a:pt x="764" y="984"/>
                  </a:cubicBezTo>
                  <a:cubicBezTo>
                    <a:pt x="750" y="984"/>
                    <a:pt x="735" y="984"/>
                    <a:pt x="750" y="940"/>
                  </a:cubicBezTo>
                  <a:cubicBezTo>
                    <a:pt x="764" y="911"/>
                    <a:pt x="823" y="896"/>
                    <a:pt x="808" y="940"/>
                  </a:cubicBezTo>
                  <a:close/>
                  <a:moveTo>
                    <a:pt x="867" y="1160"/>
                  </a:moveTo>
                  <a:cubicBezTo>
                    <a:pt x="867" y="1175"/>
                    <a:pt x="838" y="1175"/>
                    <a:pt x="838" y="1146"/>
                  </a:cubicBezTo>
                  <a:cubicBezTo>
                    <a:pt x="838" y="1116"/>
                    <a:pt x="838" y="1087"/>
                    <a:pt x="852" y="1102"/>
                  </a:cubicBezTo>
                  <a:cubicBezTo>
                    <a:pt x="867" y="1116"/>
                    <a:pt x="867" y="1146"/>
                    <a:pt x="867" y="1160"/>
                  </a:cubicBezTo>
                  <a:close/>
                  <a:moveTo>
                    <a:pt x="324" y="2217"/>
                  </a:moveTo>
                  <a:cubicBezTo>
                    <a:pt x="265" y="2261"/>
                    <a:pt x="236" y="2247"/>
                    <a:pt x="265" y="2217"/>
                  </a:cubicBezTo>
                  <a:cubicBezTo>
                    <a:pt x="295" y="2188"/>
                    <a:pt x="309" y="2188"/>
                    <a:pt x="339" y="2188"/>
                  </a:cubicBezTo>
                  <a:cubicBezTo>
                    <a:pt x="368" y="2188"/>
                    <a:pt x="368" y="2188"/>
                    <a:pt x="324" y="2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4"/>
            <p:cNvSpPr/>
            <p:nvPr/>
          </p:nvSpPr>
          <p:spPr>
            <a:xfrm>
              <a:off x="8825839" y="1734617"/>
              <a:ext cx="38615" cy="89331"/>
            </a:xfrm>
            <a:custGeom>
              <a:avLst/>
              <a:gdLst/>
              <a:ahLst/>
              <a:cxnLst/>
              <a:rect l="l" t="t" r="r" b="b"/>
              <a:pathLst>
                <a:path w="1219" h="2820" extrusionOk="0">
                  <a:moveTo>
                    <a:pt x="544" y="15"/>
                  </a:moveTo>
                  <a:cubicBezTo>
                    <a:pt x="499" y="30"/>
                    <a:pt x="470" y="44"/>
                    <a:pt x="441" y="74"/>
                  </a:cubicBezTo>
                  <a:cubicBezTo>
                    <a:pt x="426" y="88"/>
                    <a:pt x="397" y="103"/>
                    <a:pt x="367" y="118"/>
                  </a:cubicBezTo>
                  <a:cubicBezTo>
                    <a:pt x="250" y="118"/>
                    <a:pt x="0" y="852"/>
                    <a:pt x="88" y="896"/>
                  </a:cubicBezTo>
                  <a:cubicBezTo>
                    <a:pt x="103" y="911"/>
                    <a:pt x="103" y="925"/>
                    <a:pt x="103" y="955"/>
                  </a:cubicBezTo>
                  <a:cubicBezTo>
                    <a:pt x="103" y="969"/>
                    <a:pt x="103" y="984"/>
                    <a:pt x="88" y="969"/>
                  </a:cubicBezTo>
                  <a:cubicBezTo>
                    <a:pt x="74" y="969"/>
                    <a:pt x="30" y="1116"/>
                    <a:pt x="44" y="1278"/>
                  </a:cubicBezTo>
                  <a:cubicBezTo>
                    <a:pt x="44" y="1351"/>
                    <a:pt x="44" y="1468"/>
                    <a:pt x="59" y="1512"/>
                  </a:cubicBezTo>
                  <a:cubicBezTo>
                    <a:pt x="59" y="1557"/>
                    <a:pt x="74" y="1601"/>
                    <a:pt x="103" y="1615"/>
                  </a:cubicBezTo>
                  <a:cubicBezTo>
                    <a:pt x="147" y="1630"/>
                    <a:pt x="176" y="1659"/>
                    <a:pt x="147" y="1689"/>
                  </a:cubicBezTo>
                  <a:cubicBezTo>
                    <a:pt x="103" y="1880"/>
                    <a:pt x="88" y="2056"/>
                    <a:pt x="103" y="2247"/>
                  </a:cubicBezTo>
                  <a:cubicBezTo>
                    <a:pt x="103" y="2349"/>
                    <a:pt x="118" y="2408"/>
                    <a:pt x="147" y="2423"/>
                  </a:cubicBezTo>
                  <a:cubicBezTo>
                    <a:pt x="176" y="2452"/>
                    <a:pt x="206" y="2496"/>
                    <a:pt x="206" y="2540"/>
                  </a:cubicBezTo>
                  <a:cubicBezTo>
                    <a:pt x="221" y="2584"/>
                    <a:pt x="235" y="2628"/>
                    <a:pt x="250" y="2658"/>
                  </a:cubicBezTo>
                  <a:cubicBezTo>
                    <a:pt x="323" y="2731"/>
                    <a:pt x="426" y="2790"/>
                    <a:pt x="529" y="2790"/>
                  </a:cubicBezTo>
                  <a:cubicBezTo>
                    <a:pt x="558" y="2775"/>
                    <a:pt x="573" y="2790"/>
                    <a:pt x="573" y="2790"/>
                  </a:cubicBezTo>
                  <a:cubicBezTo>
                    <a:pt x="573" y="2790"/>
                    <a:pt x="632" y="2819"/>
                    <a:pt x="690" y="2819"/>
                  </a:cubicBezTo>
                  <a:cubicBezTo>
                    <a:pt x="778" y="2819"/>
                    <a:pt x="808" y="2804"/>
                    <a:pt x="822" y="2746"/>
                  </a:cubicBezTo>
                  <a:cubicBezTo>
                    <a:pt x="837" y="2687"/>
                    <a:pt x="852" y="2687"/>
                    <a:pt x="896" y="2687"/>
                  </a:cubicBezTo>
                  <a:cubicBezTo>
                    <a:pt x="940" y="2687"/>
                    <a:pt x="1013" y="2628"/>
                    <a:pt x="1072" y="2467"/>
                  </a:cubicBezTo>
                  <a:cubicBezTo>
                    <a:pt x="1087" y="2437"/>
                    <a:pt x="1116" y="2408"/>
                    <a:pt x="1131" y="2408"/>
                  </a:cubicBezTo>
                  <a:cubicBezTo>
                    <a:pt x="1189" y="2379"/>
                    <a:pt x="1219" y="2056"/>
                    <a:pt x="1219" y="1483"/>
                  </a:cubicBezTo>
                  <a:cubicBezTo>
                    <a:pt x="1219" y="999"/>
                    <a:pt x="1219" y="896"/>
                    <a:pt x="1175" y="867"/>
                  </a:cubicBezTo>
                  <a:cubicBezTo>
                    <a:pt x="1131" y="837"/>
                    <a:pt x="1116" y="764"/>
                    <a:pt x="1160" y="764"/>
                  </a:cubicBezTo>
                  <a:cubicBezTo>
                    <a:pt x="1204" y="764"/>
                    <a:pt x="1204" y="588"/>
                    <a:pt x="1160" y="455"/>
                  </a:cubicBezTo>
                  <a:cubicBezTo>
                    <a:pt x="1145" y="397"/>
                    <a:pt x="1116" y="353"/>
                    <a:pt x="1101" y="353"/>
                  </a:cubicBezTo>
                  <a:cubicBezTo>
                    <a:pt x="1087" y="353"/>
                    <a:pt x="1087" y="338"/>
                    <a:pt x="1087" y="338"/>
                  </a:cubicBezTo>
                  <a:cubicBezTo>
                    <a:pt x="1101" y="323"/>
                    <a:pt x="969" y="191"/>
                    <a:pt x="911" y="191"/>
                  </a:cubicBezTo>
                  <a:cubicBezTo>
                    <a:pt x="852" y="191"/>
                    <a:pt x="822" y="132"/>
                    <a:pt x="866" y="88"/>
                  </a:cubicBezTo>
                  <a:cubicBezTo>
                    <a:pt x="896" y="59"/>
                    <a:pt x="896" y="44"/>
                    <a:pt x="866" y="30"/>
                  </a:cubicBezTo>
                  <a:cubicBezTo>
                    <a:pt x="764" y="0"/>
                    <a:pt x="661" y="0"/>
                    <a:pt x="558" y="30"/>
                  </a:cubicBezTo>
                  <a:close/>
                  <a:moveTo>
                    <a:pt x="382" y="500"/>
                  </a:moveTo>
                  <a:cubicBezTo>
                    <a:pt x="426" y="558"/>
                    <a:pt x="367" y="588"/>
                    <a:pt x="323" y="529"/>
                  </a:cubicBezTo>
                  <a:cubicBezTo>
                    <a:pt x="294" y="514"/>
                    <a:pt x="279" y="500"/>
                    <a:pt x="279" y="470"/>
                  </a:cubicBezTo>
                  <a:cubicBezTo>
                    <a:pt x="279" y="441"/>
                    <a:pt x="353" y="470"/>
                    <a:pt x="382" y="500"/>
                  </a:cubicBezTo>
                  <a:close/>
                  <a:moveTo>
                    <a:pt x="881" y="1292"/>
                  </a:moveTo>
                  <a:cubicBezTo>
                    <a:pt x="881" y="1307"/>
                    <a:pt x="881" y="1322"/>
                    <a:pt x="881" y="1322"/>
                  </a:cubicBezTo>
                  <a:cubicBezTo>
                    <a:pt x="866" y="1322"/>
                    <a:pt x="852" y="1307"/>
                    <a:pt x="852" y="1292"/>
                  </a:cubicBezTo>
                  <a:cubicBezTo>
                    <a:pt x="837" y="1278"/>
                    <a:pt x="852" y="1263"/>
                    <a:pt x="852" y="1263"/>
                  </a:cubicBezTo>
                  <a:cubicBezTo>
                    <a:pt x="866" y="1263"/>
                    <a:pt x="881" y="1278"/>
                    <a:pt x="881" y="1292"/>
                  </a:cubicBezTo>
                  <a:close/>
                  <a:moveTo>
                    <a:pt x="705" y="1997"/>
                  </a:moveTo>
                  <a:cubicBezTo>
                    <a:pt x="676" y="2026"/>
                    <a:pt x="661" y="2041"/>
                    <a:pt x="661" y="2070"/>
                  </a:cubicBezTo>
                  <a:cubicBezTo>
                    <a:pt x="661" y="2085"/>
                    <a:pt x="646" y="2100"/>
                    <a:pt x="617" y="2100"/>
                  </a:cubicBezTo>
                  <a:cubicBezTo>
                    <a:pt x="588" y="2100"/>
                    <a:pt x="573" y="2114"/>
                    <a:pt x="588" y="2144"/>
                  </a:cubicBezTo>
                  <a:cubicBezTo>
                    <a:pt x="602" y="2173"/>
                    <a:pt x="588" y="2188"/>
                    <a:pt x="573" y="2188"/>
                  </a:cubicBezTo>
                  <a:cubicBezTo>
                    <a:pt x="558" y="2188"/>
                    <a:pt x="544" y="2158"/>
                    <a:pt x="544" y="2129"/>
                  </a:cubicBezTo>
                  <a:cubicBezTo>
                    <a:pt x="544" y="2100"/>
                    <a:pt x="558" y="2070"/>
                    <a:pt x="588" y="2070"/>
                  </a:cubicBezTo>
                  <a:cubicBezTo>
                    <a:pt x="646" y="2070"/>
                    <a:pt x="646" y="2041"/>
                    <a:pt x="588" y="1997"/>
                  </a:cubicBezTo>
                  <a:cubicBezTo>
                    <a:pt x="544" y="1953"/>
                    <a:pt x="573" y="1953"/>
                    <a:pt x="646" y="1953"/>
                  </a:cubicBezTo>
                  <a:cubicBezTo>
                    <a:pt x="720" y="1953"/>
                    <a:pt x="749" y="1968"/>
                    <a:pt x="705" y="1997"/>
                  </a:cubicBezTo>
                  <a:close/>
                  <a:moveTo>
                    <a:pt x="499" y="2423"/>
                  </a:moveTo>
                  <a:cubicBezTo>
                    <a:pt x="514" y="2452"/>
                    <a:pt x="499" y="2467"/>
                    <a:pt x="485" y="2481"/>
                  </a:cubicBezTo>
                  <a:cubicBezTo>
                    <a:pt x="470" y="2511"/>
                    <a:pt x="470" y="2525"/>
                    <a:pt x="455" y="2511"/>
                  </a:cubicBezTo>
                  <a:cubicBezTo>
                    <a:pt x="455" y="2496"/>
                    <a:pt x="455" y="2467"/>
                    <a:pt x="455" y="2452"/>
                  </a:cubicBezTo>
                  <a:cubicBezTo>
                    <a:pt x="455" y="2408"/>
                    <a:pt x="485" y="2379"/>
                    <a:pt x="514" y="2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4"/>
            <p:cNvSpPr/>
            <p:nvPr/>
          </p:nvSpPr>
          <p:spPr>
            <a:xfrm>
              <a:off x="8896986" y="1736929"/>
              <a:ext cx="33990" cy="93987"/>
            </a:xfrm>
            <a:custGeom>
              <a:avLst/>
              <a:gdLst/>
              <a:ahLst/>
              <a:cxnLst/>
              <a:rect l="l" t="t" r="r" b="b"/>
              <a:pathLst>
                <a:path w="1073" h="2967" extrusionOk="0">
                  <a:moveTo>
                    <a:pt x="500" y="45"/>
                  </a:moveTo>
                  <a:cubicBezTo>
                    <a:pt x="500" y="45"/>
                    <a:pt x="485" y="59"/>
                    <a:pt x="456" y="59"/>
                  </a:cubicBezTo>
                  <a:cubicBezTo>
                    <a:pt x="441" y="59"/>
                    <a:pt x="412" y="59"/>
                    <a:pt x="412" y="89"/>
                  </a:cubicBezTo>
                  <a:cubicBezTo>
                    <a:pt x="412" y="104"/>
                    <a:pt x="397" y="118"/>
                    <a:pt x="353" y="133"/>
                  </a:cubicBezTo>
                  <a:cubicBezTo>
                    <a:pt x="309" y="162"/>
                    <a:pt x="279" y="206"/>
                    <a:pt x="250" y="250"/>
                  </a:cubicBezTo>
                  <a:cubicBezTo>
                    <a:pt x="206" y="338"/>
                    <a:pt x="191" y="427"/>
                    <a:pt x="191" y="794"/>
                  </a:cubicBezTo>
                  <a:cubicBezTo>
                    <a:pt x="206" y="1058"/>
                    <a:pt x="177" y="1322"/>
                    <a:pt x="133" y="1572"/>
                  </a:cubicBezTo>
                  <a:cubicBezTo>
                    <a:pt x="89" y="1762"/>
                    <a:pt x="45" y="1968"/>
                    <a:pt x="45" y="2027"/>
                  </a:cubicBezTo>
                  <a:cubicBezTo>
                    <a:pt x="30" y="2100"/>
                    <a:pt x="30" y="2203"/>
                    <a:pt x="15" y="2262"/>
                  </a:cubicBezTo>
                  <a:cubicBezTo>
                    <a:pt x="1" y="2335"/>
                    <a:pt x="1" y="2423"/>
                    <a:pt x="15" y="2496"/>
                  </a:cubicBezTo>
                  <a:cubicBezTo>
                    <a:pt x="45" y="2775"/>
                    <a:pt x="323" y="2966"/>
                    <a:pt x="514" y="2834"/>
                  </a:cubicBezTo>
                  <a:cubicBezTo>
                    <a:pt x="705" y="2702"/>
                    <a:pt x="867" y="2496"/>
                    <a:pt x="837" y="2364"/>
                  </a:cubicBezTo>
                  <a:cubicBezTo>
                    <a:pt x="837" y="2350"/>
                    <a:pt x="837" y="2335"/>
                    <a:pt x="852" y="2335"/>
                  </a:cubicBezTo>
                  <a:cubicBezTo>
                    <a:pt x="867" y="2335"/>
                    <a:pt x="896" y="2262"/>
                    <a:pt x="911" y="2159"/>
                  </a:cubicBezTo>
                  <a:cubicBezTo>
                    <a:pt x="925" y="2041"/>
                    <a:pt x="969" y="1909"/>
                    <a:pt x="984" y="1821"/>
                  </a:cubicBezTo>
                  <a:cubicBezTo>
                    <a:pt x="1028" y="1704"/>
                    <a:pt x="1028" y="1645"/>
                    <a:pt x="984" y="1616"/>
                  </a:cubicBezTo>
                  <a:cubicBezTo>
                    <a:pt x="955" y="1601"/>
                    <a:pt x="969" y="1586"/>
                    <a:pt x="984" y="1572"/>
                  </a:cubicBezTo>
                  <a:cubicBezTo>
                    <a:pt x="1013" y="1572"/>
                    <a:pt x="1028" y="1528"/>
                    <a:pt x="1043" y="1293"/>
                  </a:cubicBezTo>
                  <a:lnTo>
                    <a:pt x="1043" y="1102"/>
                  </a:lnTo>
                  <a:cubicBezTo>
                    <a:pt x="1043" y="1072"/>
                    <a:pt x="1043" y="970"/>
                    <a:pt x="1058" y="838"/>
                  </a:cubicBezTo>
                  <a:cubicBezTo>
                    <a:pt x="1072" y="515"/>
                    <a:pt x="1028" y="265"/>
                    <a:pt x="955" y="206"/>
                  </a:cubicBezTo>
                  <a:cubicBezTo>
                    <a:pt x="911" y="177"/>
                    <a:pt x="881" y="162"/>
                    <a:pt x="837" y="162"/>
                  </a:cubicBezTo>
                  <a:cubicBezTo>
                    <a:pt x="808" y="162"/>
                    <a:pt x="793" y="148"/>
                    <a:pt x="793" y="133"/>
                  </a:cubicBezTo>
                  <a:cubicBezTo>
                    <a:pt x="793" y="118"/>
                    <a:pt x="764" y="118"/>
                    <a:pt x="749" y="118"/>
                  </a:cubicBezTo>
                  <a:cubicBezTo>
                    <a:pt x="720" y="133"/>
                    <a:pt x="705" y="118"/>
                    <a:pt x="676" y="59"/>
                  </a:cubicBezTo>
                  <a:cubicBezTo>
                    <a:pt x="661" y="15"/>
                    <a:pt x="632" y="1"/>
                    <a:pt x="573" y="1"/>
                  </a:cubicBezTo>
                  <a:cubicBezTo>
                    <a:pt x="500" y="1"/>
                    <a:pt x="500" y="15"/>
                    <a:pt x="500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4"/>
            <p:cNvSpPr/>
            <p:nvPr/>
          </p:nvSpPr>
          <p:spPr>
            <a:xfrm>
              <a:off x="8685381" y="1749949"/>
              <a:ext cx="32596" cy="56323"/>
            </a:xfrm>
            <a:custGeom>
              <a:avLst/>
              <a:gdLst/>
              <a:ahLst/>
              <a:cxnLst/>
              <a:rect l="l" t="t" r="r" b="b"/>
              <a:pathLst>
                <a:path w="1029" h="1778" extrusionOk="0">
                  <a:moveTo>
                    <a:pt x="397" y="60"/>
                  </a:moveTo>
                  <a:cubicBezTo>
                    <a:pt x="353" y="74"/>
                    <a:pt x="324" y="89"/>
                    <a:pt x="280" y="89"/>
                  </a:cubicBezTo>
                  <a:cubicBezTo>
                    <a:pt x="192" y="89"/>
                    <a:pt x="177" y="104"/>
                    <a:pt x="147" y="177"/>
                  </a:cubicBezTo>
                  <a:cubicBezTo>
                    <a:pt x="118" y="236"/>
                    <a:pt x="103" y="250"/>
                    <a:pt x="74" y="236"/>
                  </a:cubicBezTo>
                  <a:cubicBezTo>
                    <a:pt x="59" y="236"/>
                    <a:pt x="45" y="236"/>
                    <a:pt x="30" y="265"/>
                  </a:cubicBezTo>
                  <a:cubicBezTo>
                    <a:pt x="1" y="427"/>
                    <a:pt x="1" y="588"/>
                    <a:pt x="30" y="750"/>
                  </a:cubicBezTo>
                  <a:cubicBezTo>
                    <a:pt x="59" y="838"/>
                    <a:pt x="59" y="926"/>
                    <a:pt x="59" y="1014"/>
                  </a:cubicBezTo>
                  <a:cubicBezTo>
                    <a:pt x="45" y="1117"/>
                    <a:pt x="59" y="1175"/>
                    <a:pt x="59" y="1175"/>
                  </a:cubicBezTo>
                  <a:cubicBezTo>
                    <a:pt x="59" y="1175"/>
                    <a:pt x="89" y="1205"/>
                    <a:pt x="89" y="1249"/>
                  </a:cubicBezTo>
                  <a:cubicBezTo>
                    <a:pt x="89" y="1396"/>
                    <a:pt x="147" y="1542"/>
                    <a:pt x="250" y="1660"/>
                  </a:cubicBezTo>
                  <a:cubicBezTo>
                    <a:pt x="309" y="1733"/>
                    <a:pt x="412" y="1777"/>
                    <a:pt x="515" y="1763"/>
                  </a:cubicBezTo>
                  <a:cubicBezTo>
                    <a:pt x="617" y="1763"/>
                    <a:pt x="676" y="1763"/>
                    <a:pt x="676" y="1733"/>
                  </a:cubicBezTo>
                  <a:cubicBezTo>
                    <a:pt x="676" y="1704"/>
                    <a:pt x="705" y="1689"/>
                    <a:pt x="735" y="1689"/>
                  </a:cubicBezTo>
                  <a:cubicBezTo>
                    <a:pt x="837" y="1616"/>
                    <a:pt x="911" y="1513"/>
                    <a:pt x="970" y="1410"/>
                  </a:cubicBezTo>
                  <a:cubicBezTo>
                    <a:pt x="970" y="1381"/>
                    <a:pt x="970" y="1366"/>
                    <a:pt x="984" y="1351"/>
                  </a:cubicBezTo>
                  <a:cubicBezTo>
                    <a:pt x="1028" y="1131"/>
                    <a:pt x="1028" y="911"/>
                    <a:pt x="999" y="676"/>
                  </a:cubicBezTo>
                  <a:cubicBezTo>
                    <a:pt x="970" y="544"/>
                    <a:pt x="852" y="353"/>
                    <a:pt x="793" y="353"/>
                  </a:cubicBezTo>
                  <a:cubicBezTo>
                    <a:pt x="779" y="353"/>
                    <a:pt x="749" y="353"/>
                    <a:pt x="749" y="338"/>
                  </a:cubicBezTo>
                  <a:cubicBezTo>
                    <a:pt x="749" y="324"/>
                    <a:pt x="764" y="309"/>
                    <a:pt x="779" y="309"/>
                  </a:cubicBezTo>
                  <a:cubicBezTo>
                    <a:pt x="808" y="309"/>
                    <a:pt x="764" y="250"/>
                    <a:pt x="632" y="118"/>
                  </a:cubicBezTo>
                  <a:cubicBezTo>
                    <a:pt x="573" y="30"/>
                    <a:pt x="426" y="1"/>
                    <a:pt x="397" y="60"/>
                  </a:cubicBezTo>
                  <a:close/>
                  <a:moveTo>
                    <a:pt x="500" y="118"/>
                  </a:moveTo>
                  <a:cubicBezTo>
                    <a:pt x="470" y="148"/>
                    <a:pt x="470" y="148"/>
                    <a:pt x="485" y="104"/>
                  </a:cubicBezTo>
                  <a:cubicBezTo>
                    <a:pt x="500" y="74"/>
                    <a:pt x="500" y="60"/>
                    <a:pt x="515" y="74"/>
                  </a:cubicBezTo>
                  <a:cubicBezTo>
                    <a:pt x="529" y="74"/>
                    <a:pt x="515" y="104"/>
                    <a:pt x="500" y="118"/>
                  </a:cubicBezTo>
                  <a:close/>
                  <a:moveTo>
                    <a:pt x="353" y="559"/>
                  </a:moveTo>
                  <a:cubicBezTo>
                    <a:pt x="353" y="603"/>
                    <a:pt x="338" y="617"/>
                    <a:pt x="294" y="617"/>
                  </a:cubicBezTo>
                  <a:cubicBezTo>
                    <a:pt x="221" y="617"/>
                    <a:pt x="206" y="573"/>
                    <a:pt x="250" y="515"/>
                  </a:cubicBezTo>
                  <a:cubicBezTo>
                    <a:pt x="280" y="500"/>
                    <a:pt x="294" y="471"/>
                    <a:pt x="294" y="441"/>
                  </a:cubicBezTo>
                  <a:cubicBezTo>
                    <a:pt x="309" y="397"/>
                    <a:pt x="353" y="500"/>
                    <a:pt x="353" y="559"/>
                  </a:cubicBezTo>
                  <a:close/>
                  <a:moveTo>
                    <a:pt x="147" y="1087"/>
                  </a:moveTo>
                  <a:cubicBezTo>
                    <a:pt x="147" y="1102"/>
                    <a:pt x="147" y="1117"/>
                    <a:pt x="133" y="1117"/>
                  </a:cubicBezTo>
                  <a:cubicBezTo>
                    <a:pt x="118" y="1117"/>
                    <a:pt x="103" y="1102"/>
                    <a:pt x="103" y="1087"/>
                  </a:cubicBezTo>
                  <a:cubicBezTo>
                    <a:pt x="103" y="1073"/>
                    <a:pt x="103" y="1058"/>
                    <a:pt x="118" y="1058"/>
                  </a:cubicBezTo>
                  <a:cubicBezTo>
                    <a:pt x="133" y="1058"/>
                    <a:pt x="133" y="1073"/>
                    <a:pt x="147" y="1087"/>
                  </a:cubicBezTo>
                  <a:close/>
                  <a:moveTo>
                    <a:pt x="470" y="1572"/>
                  </a:moveTo>
                  <a:cubicBezTo>
                    <a:pt x="470" y="1601"/>
                    <a:pt x="456" y="1616"/>
                    <a:pt x="441" y="1601"/>
                  </a:cubicBezTo>
                  <a:cubicBezTo>
                    <a:pt x="441" y="1601"/>
                    <a:pt x="441" y="1572"/>
                    <a:pt x="441" y="1557"/>
                  </a:cubicBezTo>
                  <a:cubicBezTo>
                    <a:pt x="441" y="1542"/>
                    <a:pt x="485" y="1528"/>
                    <a:pt x="470" y="1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4"/>
            <p:cNvSpPr/>
            <p:nvPr/>
          </p:nvSpPr>
          <p:spPr>
            <a:xfrm>
              <a:off x="8753297" y="1762525"/>
              <a:ext cx="44190" cy="82330"/>
            </a:xfrm>
            <a:custGeom>
              <a:avLst/>
              <a:gdLst/>
              <a:ahLst/>
              <a:cxnLst/>
              <a:rect l="l" t="t" r="r" b="b"/>
              <a:pathLst>
                <a:path w="1395" h="2599" extrusionOk="0">
                  <a:moveTo>
                    <a:pt x="587" y="30"/>
                  </a:moveTo>
                  <a:cubicBezTo>
                    <a:pt x="587" y="44"/>
                    <a:pt x="587" y="59"/>
                    <a:pt x="587" y="59"/>
                  </a:cubicBezTo>
                  <a:cubicBezTo>
                    <a:pt x="617" y="59"/>
                    <a:pt x="631" y="74"/>
                    <a:pt x="617" y="88"/>
                  </a:cubicBezTo>
                  <a:cubicBezTo>
                    <a:pt x="617" y="118"/>
                    <a:pt x="602" y="132"/>
                    <a:pt x="587" y="132"/>
                  </a:cubicBezTo>
                  <a:cubicBezTo>
                    <a:pt x="558" y="132"/>
                    <a:pt x="543" y="118"/>
                    <a:pt x="543" y="103"/>
                  </a:cubicBezTo>
                  <a:cubicBezTo>
                    <a:pt x="543" y="44"/>
                    <a:pt x="470" y="15"/>
                    <a:pt x="441" y="59"/>
                  </a:cubicBezTo>
                  <a:cubicBezTo>
                    <a:pt x="411" y="88"/>
                    <a:pt x="396" y="74"/>
                    <a:pt x="367" y="74"/>
                  </a:cubicBezTo>
                  <a:cubicBezTo>
                    <a:pt x="294" y="59"/>
                    <a:pt x="147" y="162"/>
                    <a:pt x="147" y="206"/>
                  </a:cubicBezTo>
                  <a:cubicBezTo>
                    <a:pt x="147" y="235"/>
                    <a:pt x="132" y="264"/>
                    <a:pt x="118" y="294"/>
                  </a:cubicBezTo>
                  <a:cubicBezTo>
                    <a:pt x="73" y="353"/>
                    <a:pt x="59" y="441"/>
                    <a:pt x="59" y="514"/>
                  </a:cubicBezTo>
                  <a:cubicBezTo>
                    <a:pt x="44" y="617"/>
                    <a:pt x="29" y="734"/>
                    <a:pt x="15" y="778"/>
                  </a:cubicBezTo>
                  <a:cubicBezTo>
                    <a:pt x="15" y="822"/>
                    <a:pt x="15" y="866"/>
                    <a:pt x="44" y="837"/>
                  </a:cubicBezTo>
                  <a:cubicBezTo>
                    <a:pt x="59" y="822"/>
                    <a:pt x="73" y="822"/>
                    <a:pt x="44" y="866"/>
                  </a:cubicBezTo>
                  <a:cubicBezTo>
                    <a:pt x="0" y="1145"/>
                    <a:pt x="0" y="1424"/>
                    <a:pt x="29" y="1703"/>
                  </a:cubicBezTo>
                  <a:cubicBezTo>
                    <a:pt x="44" y="1733"/>
                    <a:pt x="44" y="1777"/>
                    <a:pt x="29" y="1806"/>
                  </a:cubicBezTo>
                  <a:cubicBezTo>
                    <a:pt x="29" y="1865"/>
                    <a:pt x="59" y="1938"/>
                    <a:pt x="88" y="1997"/>
                  </a:cubicBezTo>
                  <a:cubicBezTo>
                    <a:pt x="118" y="2041"/>
                    <a:pt x="132" y="2114"/>
                    <a:pt x="147" y="2173"/>
                  </a:cubicBezTo>
                  <a:cubicBezTo>
                    <a:pt x="162" y="2246"/>
                    <a:pt x="220" y="2305"/>
                    <a:pt x="294" y="2320"/>
                  </a:cubicBezTo>
                  <a:cubicBezTo>
                    <a:pt x="323" y="2320"/>
                    <a:pt x="338" y="2334"/>
                    <a:pt x="338" y="2364"/>
                  </a:cubicBezTo>
                  <a:cubicBezTo>
                    <a:pt x="338" y="2393"/>
                    <a:pt x="455" y="2511"/>
                    <a:pt x="499" y="2511"/>
                  </a:cubicBezTo>
                  <a:cubicBezTo>
                    <a:pt x="514" y="2511"/>
                    <a:pt x="529" y="2481"/>
                    <a:pt x="529" y="2452"/>
                  </a:cubicBezTo>
                  <a:cubicBezTo>
                    <a:pt x="529" y="2364"/>
                    <a:pt x="573" y="2393"/>
                    <a:pt x="587" y="2496"/>
                  </a:cubicBezTo>
                  <a:cubicBezTo>
                    <a:pt x="602" y="2584"/>
                    <a:pt x="617" y="2584"/>
                    <a:pt x="661" y="2584"/>
                  </a:cubicBezTo>
                  <a:cubicBezTo>
                    <a:pt x="690" y="2599"/>
                    <a:pt x="734" y="2584"/>
                    <a:pt x="749" y="2569"/>
                  </a:cubicBezTo>
                  <a:cubicBezTo>
                    <a:pt x="778" y="2555"/>
                    <a:pt x="808" y="2555"/>
                    <a:pt x="852" y="2569"/>
                  </a:cubicBezTo>
                  <a:cubicBezTo>
                    <a:pt x="896" y="2584"/>
                    <a:pt x="954" y="2584"/>
                    <a:pt x="998" y="2540"/>
                  </a:cubicBezTo>
                  <a:cubicBezTo>
                    <a:pt x="1028" y="2511"/>
                    <a:pt x="1072" y="2496"/>
                    <a:pt x="1116" y="2496"/>
                  </a:cubicBezTo>
                  <a:cubicBezTo>
                    <a:pt x="1160" y="2496"/>
                    <a:pt x="1233" y="2393"/>
                    <a:pt x="1336" y="2202"/>
                  </a:cubicBezTo>
                  <a:cubicBezTo>
                    <a:pt x="1395" y="2085"/>
                    <a:pt x="1395" y="2070"/>
                    <a:pt x="1336" y="1982"/>
                  </a:cubicBezTo>
                  <a:cubicBezTo>
                    <a:pt x="1292" y="1923"/>
                    <a:pt x="1263" y="1909"/>
                    <a:pt x="1248" y="1938"/>
                  </a:cubicBezTo>
                  <a:cubicBezTo>
                    <a:pt x="1233" y="1953"/>
                    <a:pt x="1219" y="1953"/>
                    <a:pt x="1204" y="1967"/>
                  </a:cubicBezTo>
                  <a:cubicBezTo>
                    <a:pt x="1160" y="1967"/>
                    <a:pt x="1145" y="1791"/>
                    <a:pt x="1175" y="1659"/>
                  </a:cubicBezTo>
                  <a:cubicBezTo>
                    <a:pt x="1219" y="1424"/>
                    <a:pt x="1219" y="1204"/>
                    <a:pt x="1175" y="984"/>
                  </a:cubicBezTo>
                  <a:cubicBezTo>
                    <a:pt x="1131" y="881"/>
                    <a:pt x="1101" y="764"/>
                    <a:pt x="1101" y="646"/>
                  </a:cubicBezTo>
                  <a:cubicBezTo>
                    <a:pt x="1101" y="617"/>
                    <a:pt x="1116" y="587"/>
                    <a:pt x="1131" y="602"/>
                  </a:cubicBezTo>
                  <a:cubicBezTo>
                    <a:pt x="1160" y="602"/>
                    <a:pt x="1175" y="573"/>
                    <a:pt x="1175" y="543"/>
                  </a:cubicBezTo>
                  <a:cubicBezTo>
                    <a:pt x="1160" y="411"/>
                    <a:pt x="1131" y="294"/>
                    <a:pt x="1072" y="191"/>
                  </a:cubicBezTo>
                  <a:cubicBezTo>
                    <a:pt x="1057" y="191"/>
                    <a:pt x="1028" y="235"/>
                    <a:pt x="1013" y="309"/>
                  </a:cubicBezTo>
                  <a:cubicBezTo>
                    <a:pt x="998" y="367"/>
                    <a:pt x="984" y="411"/>
                    <a:pt x="969" y="411"/>
                  </a:cubicBezTo>
                  <a:cubicBezTo>
                    <a:pt x="940" y="397"/>
                    <a:pt x="940" y="382"/>
                    <a:pt x="940" y="353"/>
                  </a:cubicBezTo>
                  <a:cubicBezTo>
                    <a:pt x="954" y="309"/>
                    <a:pt x="896" y="235"/>
                    <a:pt x="866" y="250"/>
                  </a:cubicBezTo>
                  <a:cubicBezTo>
                    <a:pt x="837" y="279"/>
                    <a:pt x="837" y="250"/>
                    <a:pt x="822" y="235"/>
                  </a:cubicBezTo>
                  <a:cubicBezTo>
                    <a:pt x="808" y="220"/>
                    <a:pt x="837" y="220"/>
                    <a:pt x="881" y="220"/>
                  </a:cubicBezTo>
                  <a:cubicBezTo>
                    <a:pt x="910" y="220"/>
                    <a:pt x="954" y="206"/>
                    <a:pt x="954" y="103"/>
                  </a:cubicBezTo>
                  <a:cubicBezTo>
                    <a:pt x="954" y="15"/>
                    <a:pt x="954" y="15"/>
                    <a:pt x="910" y="59"/>
                  </a:cubicBezTo>
                  <a:cubicBezTo>
                    <a:pt x="866" y="103"/>
                    <a:pt x="866" y="103"/>
                    <a:pt x="822" y="59"/>
                  </a:cubicBezTo>
                  <a:cubicBezTo>
                    <a:pt x="793" y="15"/>
                    <a:pt x="778" y="0"/>
                    <a:pt x="778" y="59"/>
                  </a:cubicBezTo>
                  <a:cubicBezTo>
                    <a:pt x="763" y="118"/>
                    <a:pt x="763" y="103"/>
                    <a:pt x="763" y="59"/>
                  </a:cubicBezTo>
                  <a:cubicBezTo>
                    <a:pt x="749" y="15"/>
                    <a:pt x="734" y="15"/>
                    <a:pt x="675" y="15"/>
                  </a:cubicBezTo>
                  <a:cubicBezTo>
                    <a:pt x="617" y="15"/>
                    <a:pt x="587" y="0"/>
                    <a:pt x="587" y="30"/>
                  </a:cubicBezTo>
                  <a:close/>
                  <a:moveTo>
                    <a:pt x="411" y="176"/>
                  </a:moveTo>
                  <a:cubicBezTo>
                    <a:pt x="441" y="250"/>
                    <a:pt x="426" y="250"/>
                    <a:pt x="382" y="206"/>
                  </a:cubicBezTo>
                  <a:cubicBezTo>
                    <a:pt x="338" y="162"/>
                    <a:pt x="338" y="132"/>
                    <a:pt x="367" y="132"/>
                  </a:cubicBezTo>
                  <a:cubicBezTo>
                    <a:pt x="411" y="132"/>
                    <a:pt x="411" y="147"/>
                    <a:pt x="411" y="176"/>
                  </a:cubicBezTo>
                  <a:close/>
                  <a:moveTo>
                    <a:pt x="602" y="309"/>
                  </a:moveTo>
                  <a:cubicBezTo>
                    <a:pt x="602" y="323"/>
                    <a:pt x="573" y="323"/>
                    <a:pt x="573" y="294"/>
                  </a:cubicBezTo>
                  <a:cubicBezTo>
                    <a:pt x="573" y="264"/>
                    <a:pt x="573" y="235"/>
                    <a:pt x="587" y="250"/>
                  </a:cubicBezTo>
                  <a:cubicBezTo>
                    <a:pt x="602" y="264"/>
                    <a:pt x="602" y="294"/>
                    <a:pt x="587" y="309"/>
                  </a:cubicBezTo>
                  <a:close/>
                  <a:moveTo>
                    <a:pt x="881" y="323"/>
                  </a:moveTo>
                  <a:cubicBezTo>
                    <a:pt x="881" y="338"/>
                    <a:pt x="866" y="353"/>
                    <a:pt x="852" y="353"/>
                  </a:cubicBezTo>
                  <a:cubicBezTo>
                    <a:pt x="837" y="353"/>
                    <a:pt x="837" y="338"/>
                    <a:pt x="837" y="323"/>
                  </a:cubicBezTo>
                  <a:cubicBezTo>
                    <a:pt x="852" y="309"/>
                    <a:pt x="852" y="309"/>
                    <a:pt x="866" y="309"/>
                  </a:cubicBezTo>
                  <a:cubicBezTo>
                    <a:pt x="866" y="309"/>
                    <a:pt x="866" y="309"/>
                    <a:pt x="866" y="338"/>
                  </a:cubicBezTo>
                  <a:close/>
                  <a:moveTo>
                    <a:pt x="338" y="529"/>
                  </a:moveTo>
                  <a:cubicBezTo>
                    <a:pt x="338" y="558"/>
                    <a:pt x="294" y="558"/>
                    <a:pt x="279" y="514"/>
                  </a:cubicBezTo>
                  <a:cubicBezTo>
                    <a:pt x="264" y="485"/>
                    <a:pt x="279" y="499"/>
                    <a:pt x="308" y="499"/>
                  </a:cubicBezTo>
                  <a:cubicBezTo>
                    <a:pt x="323" y="499"/>
                    <a:pt x="323" y="514"/>
                    <a:pt x="323" y="529"/>
                  </a:cubicBezTo>
                  <a:close/>
                  <a:moveTo>
                    <a:pt x="719" y="646"/>
                  </a:moveTo>
                  <a:cubicBezTo>
                    <a:pt x="719" y="705"/>
                    <a:pt x="675" y="705"/>
                    <a:pt x="661" y="631"/>
                  </a:cubicBezTo>
                  <a:cubicBezTo>
                    <a:pt x="631" y="573"/>
                    <a:pt x="661" y="587"/>
                    <a:pt x="675" y="602"/>
                  </a:cubicBezTo>
                  <a:cubicBezTo>
                    <a:pt x="690" y="602"/>
                    <a:pt x="705" y="631"/>
                    <a:pt x="705" y="646"/>
                  </a:cubicBezTo>
                  <a:close/>
                  <a:moveTo>
                    <a:pt x="778" y="954"/>
                  </a:moveTo>
                  <a:cubicBezTo>
                    <a:pt x="778" y="969"/>
                    <a:pt x="734" y="969"/>
                    <a:pt x="690" y="940"/>
                  </a:cubicBezTo>
                  <a:cubicBezTo>
                    <a:pt x="675" y="925"/>
                    <a:pt x="661" y="910"/>
                    <a:pt x="675" y="881"/>
                  </a:cubicBezTo>
                  <a:cubicBezTo>
                    <a:pt x="690" y="866"/>
                    <a:pt x="705" y="866"/>
                    <a:pt x="734" y="881"/>
                  </a:cubicBezTo>
                  <a:cubicBezTo>
                    <a:pt x="749" y="910"/>
                    <a:pt x="763" y="925"/>
                    <a:pt x="763" y="954"/>
                  </a:cubicBezTo>
                  <a:close/>
                  <a:moveTo>
                    <a:pt x="1013" y="969"/>
                  </a:moveTo>
                  <a:cubicBezTo>
                    <a:pt x="1013" y="999"/>
                    <a:pt x="1013" y="1028"/>
                    <a:pt x="984" y="1028"/>
                  </a:cubicBezTo>
                  <a:cubicBezTo>
                    <a:pt x="969" y="1028"/>
                    <a:pt x="969" y="1028"/>
                    <a:pt x="969" y="1013"/>
                  </a:cubicBezTo>
                  <a:cubicBezTo>
                    <a:pt x="969" y="984"/>
                    <a:pt x="954" y="969"/>
                    <a:pt x="940" y="954"/>
                  </a:cubicBezTo>
                  <a:cubicBezTo>
                    <a:pt x="940" y="925"/>
                    <a:pt x="940" y="910"/>
                    <a:pt x="969" y="910"/>
                  </a:cubicBezTo>
                  <a:cubicBezTo>
                    <a:pt x="984" y="925"/>
                    <a:pt x="998" y="954"/>
                    <a:pt x="1013" y="969"/>
                  </a:cubicBezTo>
                  <a:close/>
                  <a:moveTo>
                    <a:pt x="529" y="1439"/>
                  </a:moveTo>
                  <a:cubicBezTo>
                    <a:pt x="529" y="1454"/>
                    <a:pt x="499" y="1468"/>
                    <a:pt x="470" y="1454"/>
                  </a:cubicBezTo>
                  <a:cubicBezTo>
                    <a:pt x="441" y="1439"/>
                    <a:pt x="426" y="1439"/>
                    <a:pt x="470" y="1395"/>
                  </a:cubicBezTo>
                  <a:cubicBezTo>
                    <a:pt x="514" y="1366"/>
                    <a:pt x="499" y="1366"/>
                    <a:pt x="485" y="1336"/>
                  </a:cubicBezTo>
                  <a:cubicBezTo>
                    <a:pt x="470" y="1321"/>
                    <a:pt x="470" y="1292"/>
                    <a:pt x="485" y="1277"/>
                  </a:cubicBezTo>
                  <a:cubicBezTo>
                    <a:pt x="499" y="1233"/>
                    <a:pt x="543" y="1380"/>
                    <a:pt x="529" y="1439"/>
                  </a:cubicBezTo>
                  <a:close/>
                  <a:moveTo>
                    <a:pt x="719" y="2070"/>
                  </a:moveTo>
                  <a:cubicBezTo>
                    <a:pt x="690" y="2100"/>
                    <a:pt x="675" y="2056"/>
                    <a:pt x="690" y="2011"/>
                  </a:cubicBezTo>
                  <a:cubicBezTo>
                    <a:pt x="719" y="1953"/>
                    <a:pt x="719" y="1953"/>
                    <a:pt x="719" y="2011"/>
                  </a:cubicBezTo>
                  <a:cubicBezTo>
                    <a:pt x="734" y="2026"/>
                    <a:pt x="734" y="2056"/>
                    <a:pt x="719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4"/>
            <p:cNvSpPr/>
            <p:nvPr/>
          </p:nvSpPr>
          <p:spPr>
            <a:xfrm>
              <a:off x="8957902" y="1786695"/>
              <a:ext cx="35384" cy="75836"/>
            </a:xfrm>
            <a:custGeom>
              <a:avLst/>
              <a:gdLst/>
              <a:ahLst/>
              <a:cxnLst/>
              <a:rect l="l" t="t" r="r" b="b"/>
              <a:pathLst>
                <a:path w="1117" h="2394" extrusionOk="0">
                  <a:moveTo>
                    <a:pt x="397" y="45"/>
                  </a:moveTo>
                  <a:cubicBezTo>
                    <a:pt x="382" y="74"/>
                    <a:pt x="353" y="89"/>
                    <a:pt x="353" y="103"/>
                  </a:cubicBezTo>
                  <a:cubicBezTo>
                    <a:pt x="353" y="118"/>
                    <a:pt x="280" y="206"/>
                    <a:pt x="236" y="206"/>
                  </a:cubicBezTo>
                  <a:cubicBezTo>
                    <a:pt x="162" y="206"/>
                    <a:pt x="103" y="309"/>
                    <a:pt x="89" y="441"/>
                  </a:cubicBezTo>
                  <a:cubicBezTo>
                    <a:pt x="89" y="500"/>
                    <a:pt x="89" y="558"/>
                    <a:pt x="59" y="617"/>
                  </a:cubicBezTo>
                  <a:cubicBezTo>
                    <a:pt x="59" y="661"/>
                    <a:pt x="59" y="705"/>
                    <a:pt x="59" y="749"/>
                  </a:cubicBezTo>
                  <a:cubicBezTo>
                    <a:pt x="74" y="793"/>
                    <a:pt x="74" y="837"/>
                    <a:pt x="59" y="881"/>
                  </a:cubicBezTo>
                  <a:cubicBezTo>
                    <a:pt x="30" y="911"/>
                    <a:pt x="15" y="1014"/>
                    <a:pt x="15" y="1248"/>
                  </a:cubicBezTo>
                  <a:cubicBezTo>
                    <a:pt x="15" y="1351"/>
                    <a:pt x="30" y="1395"/>
                    <a:pt x="59" y="1395"/>
                  </a:cubicBezTo>
                  <a:cubicBezTo>
                    <a:pt x="118" y="1395"/>
                    <a:pt x="133" y="1469"/>
                    <a:pt x="74" y="1527"/>
                  </a:cubicBezTo>
                  <a:cubicBezTo>
                    <a:pt x="30" y="1601"/>
                    <a:pt x="1" y="1894"/>
                    <a:pt x="45" y="1894"/>
                  </a:cubicBezTo>
                  <a:cubicBezTo>
                    <a:pt x="89" y="1894"/>
                    <a:pt x="74" y="1924"/>
                    <a:pt x="74" y="1953"/>
                  </a:cubicBezTo>
                  <a:cubicBezTo>
                    <a:pt x="118" y="2071"/>
                    <a:pt x="206" y="2159"/>
                    <a:pt x="324" y="2203"/>
                  </a:cubicBezTo>
                  <a:cubicBezTo>
                    <a:pt x="353" y="2203"/>
                    <a:pt x="382" y="2217"/>
                    <a:pt x="382" y="2247"/>
                  </a:cubicBezTo>
                  <a:cubicBezTo>
                    <a:pt x="397" y="2261"/>
                    <a:pt x="426" y="2276"/>
                    <a:pt x="456" y="2276"/>
                  </a:cubicBezTo>
                  <a:cubicBezTo>
                    <a:pt x="500" y="2276"/>
                    <a:pt x="529" y="2291"/>
                    <a:pt x="573" y="2305"/>
                  </a:cubicBezTo>
                  <a:cubicBezTo>
                    <a:pt x="720" y="2394"/>
                    <a:pt x="911" y="2129"/>
                    <a:pt x="955" y="1792"/>
                  </a:cubicBezTo>
                  <a:cubicBezTo>
                    <a:pt x="970" y="1645"/>
                    <a:pt x="970" y="1630"/>
                    <a:pt x="926" y="1615"/>
                  </a:cubicBezTo>
                  <a:cubicBezTo>
                    <a:pt x="882" y="1601"/>
                    <a:pt x="882" y="1601"/>
                    <a:pt x="926" y="1601"/>
                  </a:cubicBezTo>
                  <a:cubicBezTo>
                    <a:pt x="955" y="1601"/>
                    <a:pt x="1043" y="1322"/>
                    <a:pt x="1043" y="1131"/>
                  </a:cubicBezTo>
                  <a:cubicBezTo>
                    <a:pt x="1043" y="1072"/>
                    <a:pt x="1043" y="1014"/>
                    <a:pt x="1058" y="955"/>
                  </a:cubicBezTo>
                  <a:cubicBezTo>
                    <a:pt x="1116" y="881"/>
                    <a:pt x="1028" y="221"/>
                    <a:pt x="984" y="265"/>
                  </a:cubicBezTo>
                  <a:cubicBezTo>
                    <a:pt x="984" y="280"/>
                    <a:pt x="955" y="250"/>
                    <a:pt x="940" y="221"/>
                  </a:cubicBezTo>
                  <a:cubicBezTo>
                    <a:pt x="911" y="177"/>
                    <a:pt x="882" y="162"/>
                    <a:pt x="838" y="162"/>
                  </a:cubicBezTo>
                  <a:cubicBezTo>
                    <a:pt x="793" y="147"/>
                    <a:pt x="764" y="147"/>
                    <a:pt x="735" y="133"/>
                  </a:cubicBezTo>
                  <a:cubicBezTo>
                    <a:pt x="720" y="118"/>
                    <a:pt x="705" y="147"/>
                    <a:pt x="720" y="206"/>
                  </a:cubicBezTo>
                  <a:cubicBezTo>
                    <a:pt x="720" y="250"/>
                    <a:pt x="720" y="280"/>
                    <a:pt x="691" y="280"/>
                  </a:cubicBezTo>
                  <a:cubicBezTo>
                    <a:pt x="676" y="280"/>
                    <a:pt x="661" y="236"/>
                    <a:pt x="661" y="177"/>
                  </a:cubicBezTo>
                  <a:cubicBezTo>
                    <a:pt x="661" y="74"/>
                    <a:pt x="661" y="59"/>
                    <a:pt x="588" y="30"/>
                  </a:cubicBezTo>
                  <a:cubicBezTo>
                    <a:pt x="500" y="1"/>
                    <a:pt x="470" y="1"/>
                    <a:pt x="412" y="45"/>
                  </a:cubicBezTo>
                  <a:close/>
                  <a:moveTo>
                    <a:pt x="691" y="324"/>
                  </a:moveTo>
                  <a:cubicBezTo>
                    <a:pt x="735" y="353"/>
                    <a:pt x="749" y="353"/>
                    <a:pt x="764" y="324"/>
                  </a:cubicBezTo>
                  <a:cubicBezTo>
                    <a:pt x="793" y="250"/>
                    <a:pt x="808" y="294"/>
                    <a:pt x="808" y="368"/>
                  </a:cubicBezTo>
                  <a:cubicBezTo>
                    <a:pt x="793" y="456"/>
                    <a:pt x="793" y="456"/>
                    <a:pt x="749" y="412"/>
                  </a:cubicBezTo>
                  <a:cubicBezTo>
                    <a:pt x="720" y="382"/>
                    <a:pt x="676" y="368"/>
                    <a:pt x="647" y="382"/>
                  </a:cubicBezTo>
                  <a:cubicBezTo>
                    <a:pt x="617" y="382"/>
                    <a:pt x="588" y="368"/>
                    <a:pt x="588" y="338"/>
                  </a:cubicBezTo>
                  <a:cubicBezTo>
                    <a:pt x="573" y="280"/>
                    <a:pt x="603" y="280"/>
                    <a:pt x="691" y="324"/>
                  </a:cubicBezTo>
                  <a:close/>
                  <a:moveTo>
                    <a:pt x="852" y="720"/>
                  </a:moveTo>
                  <a:cubicBezTo>
                    <a:pt x="867" y="705"/>
                    <a:pt x="882" y="720"/>
                    <a:pt x="896" y="735"/>
                  </a:cubicBezTo>
                  <a:cubicBezTo>
                    <a:pt x="911" y="749"/>
                    <a:pt x="896" y="764"/>
                    <a:pt x="882" y="779"/>
                  </a:cubicBezTo>
                  <a:cubicBezTo>
                    <a:pt x="838" y="808"/>
                    <a:pt x="749" y="705"/>
                    <a:pt x="764" y="661"/>
                  </a:cubicBezTo>
                  <a:cubicBezTo>
                    <a:pt x="779" y="603"/>
                    <a:pt x="779" y="617"/>
                    <a:pt x="808" y="676"/>
                  </a:cubicBezTo>
                  <a:cubicBezTo>
                    <a:pt x="823" y="720"/>
                    <a:pt x="838" y="735"/>
                    <a:pt x="852" y="720"/>
                  </a:cubicBezTo>
                  <a:close/>
                  <a:moveTo>
                    <a:pt x="265" y="1513"/>
                  </a:moveTo>
                  <a:cubicBezTo>
                    <a:pt x="265" y="1527"/>
                    <a:pt x="265" y="1542"/>
                    <a:pt x="250" y="1542"/>
                  </a:cubicBezTo>
                  <a:cubicBezTo>
                    <a:pt x="250" y="1542"/>
                    <a:pt x="236" y="1527"/>
                    <a:pt x="221" y="1513"/>
                  </a:cubicBezTo>
                  <a:cubicBezTo>
                    <a:pt x="206" y="1498"/>
                    <a:pt x="221" y="1483"/>
                    <a:pt x="236" y="1483"/>
                  </a:cubicBezTo>
                  <a:cubicBezTo>
                    <a:pt x="250" y="1483"/>
                    <a:pt x="265" y="1498"/>
                    <a:pt x="265" y="1513"/>
                  </a:cubicBezTo>
                  <a:close/>
                  <a:moveTo>
                    <a:pt x="412" y="1630"/>
                  </a:moveTo>
                  <a:cubicBezTo>
                    <a:pt x="426" y="1660"/>
                    <a:pt x="412" y="1674"/>
                    <a:pt x="397" y="1674"/>
                  </a:cubicBezTo>
                  <a:cubicBezTo>
                    <a:pt x="397" y="1674"/>
                    <a:pt x="382" y="1660"/>
                    <a:pt x="382" y="1630"/>
                  </a:cubicBezTo>
                  <a:cubicBezTo>
                    <a:pt x="382" y="1615"/>
                    <a:pt x="382" y="1586"/>
                    <a:pt x="382" y="1586"/>
                  </a:cubicBezTo>
                  <a:cubicBezTo>
                    <a:pt x="397" y="1586"/>
                    <a:pt x="412" y="1615"/>
                    <a:pt x="426" y="1630"/>
                  </a:cubicBezTo>
                  <a:close/>
                  <a:moveTo>
                    <a:pt x="764" y="1953"/>
                  </a:moveTo>
                  <a:cubicBezTo>
                    <a:pt x="779" y="1983"/>
                    <a:pt x="793" y="2027"/>
                    <a:pt x="808" y="2071"/>
                  </a:cubicBezTo>
                  <a:cubicBezTo>
                    <a:pt x="764" y="2056"/>
                    <a:pt x="720" y="2027"/>
                    <a:pt x="705" y="1983"/>
                  </a:cubicBezTo>
                  <a:cubicBezTo>
                    <a:pt x="705" y="1953"/>
                    <a:pt x="691" y="1924"/>
                    <a:pt x="661" y="1924"/>
                  </a:cubicBezTo>
                  <a:cubicBezTo>
                    <a:pt x="647" y="1924"/>
                    <a:pt x="632" y="1909"/>
                    <a:pt x="647" y="1880"/>
                  </a:cubicBezTo>
                  <a:cubicBezTo>
                    <a:pt x="676" y="1821"/>
                    <a:pt x="705" y="1836"/>
                    <a:pt x="764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4"/>
            <p:cNvSpPr/>
            <p:nvPr/>
          </p:nvSpPr>
          <p:spPr>
            <a:xfrm>
              <a:off x="8834201" y="1830410"/>
              <a:ext cx="33990" cy="90249"/>
            </a:xfrm>
            <a:custGeom>
              <a:avLst/>
              <a:gdLst/>
              <a:ahLst/>
              <a:cxnLst/>
              <a:rect l="l" t="t" r="r" b="b"/>
              <a:pathLst>
                <a:path w="1073" h="2849" extrusionOk="0">
                  <a:moveTo>
                    <a:pt x="412" y="59"/>
                  </a:moveTo>
                  <a:cubicBezTo>
                    <a:pt x="397" y="89"/>
                    <a:pt x="368" y="103"/>
                    <a:pt x="324" y="118"/>
                  </a:cubicBezTo>
                  <a:cubicBezTo>
                    <a:pt x="294" y="118"/>
                    <a:pt x="265" y="147"/>
                    <a:pt x="265" y="191"/>
                  </a:cubicBezTo>
                  <a:cubicBezTo>
                    <a:pt x="265" y="250"/>
                    <a:pt x="265" y="250"/>
                    <a:pt x="235" y="206"/>
                  </a:cubicBezTo>
                  <a:cubicBezTo>
                    <a:pt x="221" y="162"/>
                    <a:pt x="221" y="162"/>
                    <a:pt x="162" y="221"/>
                  </a:cubicBezTo>
                  <a:cubicBezTo>
                    <a:pt x="74" y="324"/>
                    <a:pt x="30" y="500"/>
                    <a:pt x="15" y="896"/>
                  </a:cubicBezTo>
                  <a:cubicBezTo>
                    <a:pt x="1" y="1219"/>
                    <a:pt x="15" y="1263"/>
                    <a:pt x="59" y="1307"/>
                  </a:cubicBezTo>
                  <a:cubicBezTo>
                    <a:pt x="89" y="1351"/>
                    <a:pt x="103" y="1351"/>
                    <a:pt x="59" y="1395"/>
                  </a:cubicBezTo>
                  <a:cubicBezTo>
                    <a:pt x="15" y="1439"/>
                    <a:pt x="1" y="1513"/>
                    <a:pt x="30" y="1704"/>
                  </a:cubicBezTo>
                  <a:cubicBezTo>
                    <a:pt x="30" y="1792"/>
                    <a:pt x="45" y="1821"/>
                    <a:pt x="74" y="1821"/>
                  </a:cubicBezTo>
                  <a:cubicBezTo>
                    <a:pt x="118" y="1821"/>
                    <a:pt x="118" y="1836"/>
                    <a:pt x="103" y="1850"/>
                  </a:cubicBezTo>
                  <a:cubicBezTo>
                    <a:pt x="74" y="1909"/>
                    <a:pt x="74" y="1983"/>
                    <a:pt x="74" y="2041"/>
                  </a:cubicBezTo>
                  <a:lnTo>
                    <a:pt x="74" y="2247"/>
                  </a:lnTo>
                  <a:cubicBezTo>
                    <a:pt x="74" y="2276"/>
                    <a:pt x="89" y="2305"/>
                    <a:pt x="118" y="2305"/>
                  </a:cubicBezTo>
                  <a:cubicBezTo>
                    <a:pt x="133" y="2305"/>
                    <a:pt x="133" y="2320"/>
                    <a:pt x="118" y="2335"/>
                  </a:cubicBezTo>
                  <a:cubicBezTo>
                    <a:pt x="89" y="2394"/>
                    <a:pt x="177" y="2570"/>
                    <a:pt x="294" y="2702"/>
                  </a:cubicBezTo>
                  <a:cubicBezTo>
                    <a:pt x="412" y="2819"/>
                    <a:pt x="426" y="2834"/>
                    <a:pt x="485" y="2819"/>
                  </a:cubicBezTo>
                  <a:cubicBezTo>
                    <a:pt x="529" y="2819"/>
                    <a:pt x="573" y="2819"/>
                    <a:pt x="602" y="2834"/>
                  </a:cubicBezTo>
                  <a:cubicBezTo>
                    <a:pt x="617" y="2849"/>
                    <a:pt x="632" y="2834"/>
                    <a:pt x="632" y="2819"/>
                  </a:cubicBezTo>
                  <a:cubicBezTo>
                    <a:pt x="632" y="2805"/>
                    <a:pt x="647" y="2775"/>
                    <a:pt x="676" y="2775"/>
                  </a:cubicBezTo>
                  <a:cubicBezTo>
                    <a:pt x="720" y="2775"/>
                    <a:pt x="837" y="2628"/>
                    <a:pt x="823" y="2584"/>
                  </a:cubicBezTo>
                  <a:cubicBezTo>
                    <a:pt x="793" y="2555"/>
                    <a:pt x="823" y="2555"/>
                    <a:pt x="852" y="2570"/>
                  </a:cubicBezTo>
                  <a:cubicBezTo>
                    <a:pt x="867" y="2584"/>
                    <a:pt x="881" y="2570"/>
                    <a:pt x="881" y="2540"/>
                  </a:cubicBezTo>
                  <a:cubicBezTo>
                    <a:pt x="881" y="2511"/>
                    <a:pt x="896" y="2496"/>
                    <a:pt x="925" y="2496"/>
                  </a:cubicBezTo>
                  <a:cubicBezTo>
                    <a:pt x="955" y="2496"/>
                    <a:pt x="984" y="2438"/>
                    <a:pt x="1014" y="2291"/>
                  </a:cubicBezTo>
                  <a:cubicBezTo>
                    <a:pt x="1072" y="2012"/>
                    <a:pt x="1058" y="911"/>
                    <a:pt x="984" y="808"/>
                  </a:cubicBezTo>
                  <a:cubicBezTo>
                    <a:pt x="970" y="720"/>
                    <a:pt x="955" y="647"/>
                    <a:pt x="940" y="573"/>
                  </a:cubicBezTo>
                  <a:cubicBezTo>
                    <a:pt x="911" y="338"/>
                    <a:pt x="867" y="250"/>
                    <a:pt x="764" y="250"/>
                  </a:cubicBezTo>
                  <a:cubicBezTo>
                    <a:pt x="720" y="250"/>
                    <a:pt x="691" y="221"/>
                    <a:pt x="676" y="191"/>
                  </a:cubicBezTo>
                  <a:cubicBezTo>
                    <a:pt x="647" y="103"/>
                    <a:pt x="412" y="1"/>
                    <a:pt x="397" y="74"/>
                  </a:cubicBezTo>
                  <a:close/>
                  <a:moveTo>
                    <a:pt x="602" y="412"/>
                  </a:moveTo>
                  <a:cubicBezTo>
                    <a:pt x="529" y="456"/>
                    <a:pt x="514" y="441"/>
                    <a:pt x="544" y="382"/>
                  </a:cubicBezTo>
                  <a:cubicBezTo>
                    <a:pt x="573" y="309"/>
                    <a:pt x="588" y="324"/>
                    <a:pt x="602" y="353"/>
                  </a:cubicBezTo>
                  <a:cubicBezTo>
                    <a:pt x="632" y="368"/>
                    <a:pt x="632" y="397"/>
                    <a:pt x="602" y="412"/>
                  </a:cubicBezTo>
                  <a:close/>
                  <a:moveTo>
                    <a:pt x="368" y="2056"/>
                  </a:moveTo>
                  <a:cubicBezTo>
                    <a:pt x="382" y="2056"/>
                    <a:pt x="397" y="2056"/>
                    <a:pt x="382" y="2100"/>
                  </a:cubicBezTo>
                  <a:cubicBezTo>
                    <a:pt x="382" y="2129"/>
                    <a:pt x="382" y="2144"/>
                    <a:pt x="368" y="2144"/>
                  </a:cubicBezTo>
                  <a:cubicBezTo>
                    <a:pt x="338" y="2144"/>
                    <a:pt x="324" y="2159"/>
                    <a:pt x="309" y="2188"/>
                  </a:cubicBezTo>
                  <a:cubicBezTo>
                    <a:pt x="250" y="2217"/>
                    <a:pt x="250" y="2217"/>
                    <a:pt x="280" y="2173"/>
                  </a:cubicBezTo>
                  <a:cubicBezTo>
                    <a:pt x="280" y="2129"/>
                    <a:pt x="294" y="2100"/>
                    <a:pt x="309" y="2071"/>
                  </a:cubicBezTo>
                  <a:cubicBezTo>
                    <a:pt x="324" y="1997"/>
                    <a:pt x="324" y="1997"/>
                    <a:pt x="338" y="2041"/>
                  </a:cubicBezTo>
                  <a:cubicBezTo>
                    <a:pt x="353" y="2071"/>
                    <a:pt x="353" y="2071"/>
                    <a:pt x="368" y="2056"/>
                  </a:cubicBezTo>
                  <a:close/>
                  <a:moveTo>
                    <a:pt x="544" y="2570"/>
                  </a:moveTo>
                  <a:cubicBezTo>
                    <a:pt x="544" y="2584"/>
                    <a:pt x="529" y="2599"/>
                    <a:pt x="514" y="2599"/>
                  </a:cubicBezTo>
                  <a:cubicBezTo>
                    <a:pt x="500" y="2599"/>
                    <a:pt x="485" y="2584"/>
                    <a:pt x="500" y="2570"/>
                  </a:cubicBezTo>
                  <a:cubicBezTo>
                    <a:pt x="500" y="2555"/>
                    <a:pt x="514" y="2540"/>
                    <a:pt x="529" y="2540"/>
                  </a:cubicBezTo>
                  <a:cubicBezTo>
                    <a:pt x="529" y="2540"/>
                    <a:pt x="544" y="2555"/>
                    <a:pt x="54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4"/>
            <p:cNvSpPr/>
            <p:nvPr/>
          </p:nvSpPr>
          <p:spPr>
            <a:xfrm>
              <a:off x="8705369" y="1851792"/>
              <a:ext cx="33515" cy="80968"/>
            </a:xfrm>
            <a:custGeom>
              <a:avLst/>
              <a:gdLst/>
              <a:ahLst/>
              <a:cxnLst/>
              <a:rect l="l" t="t" r="r" b="b"/>
              <a:pathLst>
                <a:path w="1058" h="2556" extrusionOk="0">
                  <a:moveTo>
                    <a:pt x="441" y="30"/>
                  </a:moveTo>
                  <a:cubicBezTo>
                    <a:pt x="397" y="60"/>
                    <a:pt x="339" y="74"/>
                    <a:pt x="280" y="74"/>
                  </a:cubicBezTo>
                  <a:cubicBezTo>
                    <a:pt x="192" y="89"/>
                    <a:pt x="162" y="104"/>
                    <a:pt x="162" y="148"/>
                  </a:cubicBezTo>
                  <a:cubicBezTo>
                    <a:pt x="162" y="177"/>
                    <a:pt x="133" y="221"/>
                    <a:pt x="104" y="236"/>
                  </a:cubicBezTo>
                  <a:cubicBezTo>
                    <a:pt x="1" y="309"/>
                    <a:pt x="30" y="911"/>
                    <a:pt x="148" y="1131"/>
                  </a:cubicBezTo>
                  <a:cubicBezTo>
                    <a:pt x="177" y="1175"/>
                    <a:pt x="192" y="1205"/>
                    <a:pt x="192" y="1249"/>
                  </a:cubicBezTo>
                  <a:cubicBezTo>
                    <a:pt x="192" y="1278"/>
                    <a:pt x="206" y="1293"/>
                    <a:pt x="236" y="1278"/>
                  </a:cubicBezTo>
                  <a:cubicBezTo>
                    <a:pt x="265" y="1263"/>
                    <a:pt x="280" y="1278"/>
                    <a:pt x="251" y="1293"/>
                  </a:cubicBezTo>
                  <a:cubicBezTo>
                    <a:pt x="221" y="1410"/>
                    <a:pt x="206" y="1513"/>
                    <a:pt x="206" y="1630"/>
                  </a:cubicBezTo>
                  <a:cubicBezTo>
                    <a:pt x="206" y="1748"/>
                    <a:pt x="192" y="1865"/>
                    <a:pt x="177" y="1983"/>
                  </a:cubicBezTo>
                  <a:cubicBezTo>
                    <a:pt x="177" y="2056"/>
                    <a:pt x="177" y="2115"/>
                    <a:pt x="192" y="2188"/>
                  </a:cubicBezTo>
                  <a:cubicBezTo>
                    <a:pt x="206" y="2291"/>
                    <a:pt x="265" y="2379"/>
                    <a:pt x="339" y="2453"/>
                  </a:cubicBezTo>
                  <a:cubicBezTo>
                    <a:pt x="441" y="2555"/>
                    <a:pt x="456" y="2555"/>
                    <a:pt x="485" y="2511"/>
                  </a:cubicBezTo>
                  <a:cubicBezTo>
                    <a:pt x="515" y="2467"/>
                    <a:pt x="529" y="2467"/>
                    <a:pt x="574" y="2511"/>
                  </a:cubicBezTo>
                  <a:cubicBezTo>
                    <a:pt x="632" y="2555"/>
                    <a:pt x="632" y="2555"/>
                    <a:pt x="632" y="2541"/>
                  </a:cubicBezTo>
                  <a:cubicBezTo>
                    <a:pt x="632" y="2526"/>
                    <a:pt x="662" y="2497"/>
                    <a:pt x="720" y="2482"/>
                  </a:cubicBezTo>
                  <a:cubicBezTo>
                    <a:pt x="779" y="2438"/>
                    <a:pt x="852" y="2379"/>
                    <a:pt x="896" y="2306"/>
                  </a:cubicBezTo>
                  <a:cubicBezTo>
                    <a:pt x="1029" y="2130"/>
                    <a:pt x="1058" y="1968"/>
                    <a:pt x="1058" y="1440"/>
                  </a:cubicBezTo>
                  <a:cubicBezTo>
                    <a:pt x="1058" y="1102"/>
                    <a:pt x="1058" y="1043"/>
                    <a:pt x="1014" y="1014"/>
                  </a:cubicBezTo>
                  <a:cubicBezTo>
                    <a:pt x="970" y="985"/>
                    <a:pt x="985" y="970"/>
                    <a:pt x="999" y="970"/>
                  </a:cubicBezTo>
                  <a:cubicBezTo>
                    <a:pt x="1043" y="970"/>
                    <a:pt x="1043" y="838"/>
                    <a:pt x="999" y="691"/>
                  </a:cubicBezTo>
                  <a:cubicBezTo>
                    <a:pt x="970" y="618"/>
                    <a:pt x="941" y="588"/>
                    <a:pt x="911" y="588"/>
                  </a:cubicBezTo>
                  <a:cubicBezTo>
                    <a:pt x="882" y="588"/>
                    <a:pt x="867" y="588"/>
                    <a:pt x="896" y="544"/>
                  </a:cubicBezTo>
                  <a:cubicBezTo>
                    <a:pt x="941" y="456"/>
                    <a:pt x="911" y="353"/>
                    <a:pt x="794" y="250"/>
                  </a:cubicBezTo>
                  <a:cubicBezTo>
                    <a:pt x="750" y="206"/>
                    <a:pt x="720" y="162"/>
                    <a:pt x="691" y="118"/>
                  </a:cubicBezTo>
                  <a:cubicBezTo>
                    <a:pt x="691" y="74"/>
                    <a:pt x="603" y="1"/>
                    <a:pt x="544" y="1"/>
                  </a:cubicBezTo>
                  <a:cubicBezTo>
                    <a:pt x="500" y="1"/>
                    <a:pt x="471" y="16"/>
                    <a:pt x="441" y="30"/>
                  </a:cubicBezTo>
                  <a:close/>
                  <a:moveTo>
                    <a:pt x="368" y="206"/>
                  </a:moveTo>
                  <a:cubicBezTo>
                    <a:pt x="368" y="221"/>
                    <a:pt x="368" y="236"/>
                    <a:pt x="368" y="236"/>
                  </a:cubicBezTo>
                  <a:cubicBezTo>
                    <a:pt x="339" y="236"/>
                    <a:pt x="339" y="221"/>
                    <a:pt x="339" y="206"/>
                  </a:cubicBezTo>
                  <a:cubicBezTo>
                    <a:pt x="339" y="192"/>
                    <a:pt x="339" y="177"/>
                    <a:pt x="339" y="177"/>
                  </a:cubicBezTo>
                  <a:cubicBezTo>
                    <a:pt x="353" y="177"/>
                    <a:pt x="368" y="192"/>
                    <a:pt x="368" y="206"/>
                  </a:cubicBezTo>
                  <a:close/>
                  <a:moveTo>
                    <a:pt x="941" y="985"/>
                  </a:moveTo>
                  <a:cubicBezTo>
                    <a:pt x="941" y="999"/>
                    <a:pt x="926" y="1014"/>
                    <a:pt x="896" y="1014"/>
                  </a:cubicBezTo>
                  <a:cubicBezTo>
                    <a:pt x="882" y="1014"/>
                    <a:pt x="852" y="970"/>
                    <a:pt x="882" y="940"/>
                  </a:cubicBezTo>
                  <a:cubicBezTo>
                    <a:pt x="896" y="911"/>
                    <a:pt x="941" y="940"/>
                    <a:pt x="941" y="985"/>
                  </a:cubicBezTo>
                  <a:close/>
                  <a:moveTo>
                    <a:pt x="999" y="1557"/>
                  </a:moveTo>
                  <a:cubicBezTo>
                    <a:pt x="999" y="1572"/>
                    <a:pt x="985" y="1586"/>
                    <a:pt x="970" y="1586"/>
                  </a:cubicBezTo>
                  <a:cubicBezTo>
                    <a:pt x="955" y="1586"/>
                    <a:pt x="955" y="1572"/>
                    <a:pt x="955" y="1557"/>
                  </a:cubicBezTo>
                  <a:cubicBezTo>
                    <a:pt x="970" y="1542"/>
                    <a:pt x="985" y="1542"/>
                    <a:pt x="985" y="1542"/>
                  </a:cubicBezTo>
                  <a:cubicBezTo>
                    <a:pt x="999" y="1542"/>
                    <a:pt x="999" y="1557"/>
                    <a:pt x="999" y="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4"/>
            <p:cNvSpPr/>
            <p:nvPr/>
          </p:nvSpPr>
          <p:spPr>
            <a:xfrm>
              <a:off x="8913268" y="1862499"/>
              <a:ext cx="30252" cy="69786"/>
            </a:xfrm>
            <a:custGeom>
              <a:avLst/>
              <a:gdLst/>
              <a:ahLst/>
              <a:cxnLst/>
              <a:rect l="l" t="t" r="r" b="b"/>
              <a:pathLst>
                <a:path w="955" h="2203" extrusionOk="0">
                  <a:moveTo>
                    <a:pt x="250" y="103"/>
                  </a:moveTo>
                  <a:cubicBezTo>
                    <a:pt x="132" y="206"/>
                    <a:pt x="132" y="162"/>
                    <a:pt x="88" y="1219"/>
                  </a:cubicBezTo>
                  <a:cubicBezTo>
                    <a:pt x="74" y="1292"/>
                    <a:pt x="74" y="1366"/>
                    <a:pt x="59" y="1454"/>
                  </a:cubicBezTo>
                  <a:cubicBezTo>
                    <a:pt x="59" y="1454"/>
                    <a:pt x="59" y="1483"/>
                    <a:pt x="74" y="1483"/>
                  </a:cubicBezTo>
                  <a:cubicBezTo>
                    <a:pt x="88" y="1483"/>
                    <a:pt x="103" y="1513"/>
                    <a:pt x="74" y="1527"/>
                  </a:cubicBezTo>
                  <a:cubicBezTo>
                    <a:pt x="15" y="1630"/>
                    <a:pt x="0" y="1748"/>
                    <a:pt x="44" y="1865"/>
                  </a:cubicBezTo>
                  <a:cubicBezTo>
                    <a:pt x="59" y="1924"/>
                    <a:pt x="88" y="1953"/>
                    <a:pt x="103" y="1953"/>
                  </a:cubicBezTo>
                  <a:cubicBezTo>
                    <a:pt x="118" y="1953"/>
                    <a:pt x="132" y="1953"/>
                    <a:pt x="147" y="1953"/>
                  </a:cubicBezTo>
                  <a:cubicBezTo>
                    <a:pt x="177" y="1968"/>
                    <a:pt x="177" y="1982"/>
                    <a:pt x="147" y="1997"/>
                  </a:cubicBezTo>
                  <a:cubicBezTo>
                    <a:pt x="132" y="2012"/>
                    <a:pt x="118" y="2027"/>
                    <a:pt x="162" y="2071"/>
                  </a:cubicBezTo>
                  <a:cubicBezTo>
                    <a:pt x="250" y="2159"/>
                    <a:pt x="367" y="2203"/>
                    <a:pt x="411" y="2173"/>
                  </a:cubicBezTo>
                  <a:cubicBezTo>
                    <a:pt x="441" y="2144"/>
                    <a:pt x="470" y="2144"/>
                    <a:pt x="514" y="2144"/>
                  </a:cubicBezTo>
                  <a:cubicBezTo>
                    <a:pt x="617" y="2144"/>
                    <a:pt x="837" y="1850"/>
                    <a:pt x="852" y="1674"/>
                  </a:cubicBezTo>
                  <a:cubicBezTo>
                    <a:pt x="867" y="1586"/>
                    <a:pt x="881" y="1513"/>
                    <a:pt x="896" y="1439"/>
                  </a:cubicBezTo>
                  <a:cubicBezTo>
                    <a:pt x="925" y="1307"/>
                    <a:pt x="940" y="1190"/>
                    <a:pt x="940" y="1072"/>
                  </a:cubicBezTo>
                  <a:cubicBezTo>
                    <a:pt x="955" y="823"/>
                    <a:pt x="955" y="808"/>
                    <a:pt x="881" y="705"/>
                  </a:cubicBezTo>
                  <a:cubicBezTo>
                    <a:pt x="837" y="617"/>
                    <a:pt x="793" y="602"/>
                    <a:pt x="778" y="617"/>
                  </a:cubicBezTo>
                  <a:cubicBezTo>
                    <a:pt x="764" y="632"/>
                    <a:pt x="632" y="412"/>
                    <a:pt x="617" y="309"/>
                  </a:cubicBezTo>
                  <a:cubicBezTo>
                    <a:pt x="617" y="206"/>
                    <a:pt x="558" y="118"/>
                    <a:pt x="499" y="147"/>
                  </a:cubicBezTo>
                  <a:cubicBezTo>
                    <a:pt x="441" y="177"/>
                    <a:pt x="470" y="147"/>
                    <a:pt x="470" y="118"/>
                  </a:cubicBezTo>
                  <a:cubicBezTo>
                    <a:pt x="485" y="89"/>
                    <a:pt x="485" y="74"/>
                    <a:pt x="441" y="118"/>
                  </a:cubicBezTo>
                  <a:cubicBezTo>
                    <a:pt x="411" y="162"/>
                    <a:pt x="397" y="147"/>
                    <a:pt x="397" y="118"/>
                  </a:cubicBezTo>
                  <a:cubicBezTo>
                    <a:pt x="397" y="89"/>
                    <a:pt x="397" y="74"/>
                    <a:pt x="397" y="59"/>
                  </a:cubicBezTo>
                  <a:cubicBezTo>
                    <a:pt x="397" y="1"/>
                    <a:pt x="338" y="15"/>
                    <a:pt x="250" y="103"/>
                  </a:cubicBezTo>
                  <a:close/>
                  <a:moveTo>
                    <a:pt x="455" y="485"/>
                  </a:moveTo>
                  <a:cubicBezTo>
                    <a:pt x="455" y="529"/>
                    <a:pt x="455" y="529"/>
                    <a:pt x="411" y="500"/>
                  </a:cubicBezTo>
                  <a:cubicBezTo>
                    <a:pt x="382" y="456"/>
                    <a:pt x="382" y="456"/>
                    <a:pt x="382" y="441"/>
                  </a:cubicBezTo>
                  <a:cubicBezTo>
                    <a:pt x="382" y="426"/>
                    <a:pt x="397" y="426"/>
                    <a:pt x="411" y="426"/>
                  </a:cubicBezTo>
                  <a:cubicBezTo>
                    <a:pt x="441" y="426"/>
                    <a:pt x="455" y="456"/>
                    <a:pt x="455" y="485"/>
                  </a:cubicBezTo>
                  <a:close/>
                  <a:moveTo>
                    <a:pt x="206" y="1087"/>
                  </a:moveTo>
                  <a:cubicBezTo>
                    <a:pt x="235" y="1102"/>
                    <a:pt x="235" y="1116"/>
                    <a:pt x="235" y="1131"/>
                  </a:cubicBezTo>
                  <a:cubicBezTo>
                    <a:pt x="221" y="1131"/>
                    <a:pt x="191" y="1131"/>
                    <a:pt x="162" y="1102"/>
                  </a:cubicBezTo>
                  <a:cubicBezTo>
                    <a:pt x="132" y="1072"/>
                    <a:pt x="147" y="1043"/>
                    <a:pt x="206" y="1087"/>
                  </a:cubicBezTo>
                  <a:close/>
                  <a:moveTo>
                    <a:pt x="485" y="1190"/>
                  </a:moveTo>
                  <a:cubicBezTo>
                    <a:pt x="485" y="1204"/>
                    <a:pt x="470" y="1219"/>
                    <a:pt x="455" y="1219"/>
                  </a:cubicBezTo>
                  <a:cubicBezTo>
                    <a:pt x="441" y="1219"/>
                    <a:pt x="441" y="1204"/>
                    <a:pt x="441" y="1190"/>
                  </a:cubicBezTo>
                  <a:cubicBezTo>
                    <a:pt x="455" y="1160"/>
                    <a:pt x="470" y="1146"/>
                    <a:pt x="470" y="1146"/>
                  </a:cubicBezTo>
                  <a:cubicBezTo>
                    <a:pt x="485" y="1146"/>
                    <a:pt x="485" y="1160"/>
                    <a:pt x="485" y="1190"/>
                  </a:cubicBezTo>
                  <a:close/>
                  <a:moveTo>
                    <a:pt x="764" y="1527"/>
                  </a:moveTo>
                  <a:cubicBezTo>
                    <a:pt x="764" y="1542"/>
                    <a:pt x="749" y="1557"/>
                    <a:pt x="734" y="1557"/>
                  </a:cubicBezTo>
                  <a:cubicBezTo>
                    <a:pt x="720" y="1557"/>
                    <a:pt x="705" y="1542"/>
                    <a:pt x="705" y="1527"/>
                  </a:cubicBezTo>
                  <a:cubicBezTo>
                    <a:pt x="705" y="1513"/>
                    <a:pt x="720" y="1498"/>
                    <a:pt x="734" y="1498"/>
                  </a:cubicBezTo>
                  <a:cubicBezTo>
                    <a:pt x="749" y="1513"/>
                    <a:pt x="764" y="1513"/>
                    <a:pt x="764" y="1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4"/>
            <p:cNvSpPr/>
            <p:nvPr/>
          </p:nvSpPr>
          <p:spPr>
            <a:xfrm>
              <a:off x="8767710" y="1863418"/>
              <a:ext cx="34433" cy="72130"/>
            </a:xfrm>
            <a:custGeom>
              <a:avLst/>
              <a:gdLst/>
              <a:ahLst/>
              <a:cxnLst/>
              <a:rect l="l" t="t" r="r" b="b"/>
              <a:pathLst>
                <a:path w="1087" h="2277" extrusionOk="0">
                  <a:moveTo>
                    <a:pt x="529" y="118"/>
                  </a:moveTo>
                  <a:cubicBezTo>
                    <a:pt x="529" y="177"/>
                    <a:pt x="514" y="192"/>
                    <a:pt x="485" y="192"/>
                  </a:cubicBezTo>
                  <a:cubicBezTo>
                    <a:pt x="455" y="192"/>
                    <a:pt x="455" y="192"/>
                    <a:pt x="455" y="177"/>
                  </a:cubicBezTo>
                  <a:cubicBezTo>
                    <a:pt x="470" y="148"/>
                    <a:pt x="441" y="133"/>
                    <a:pt x="411" y="118"/>
                  </a:cubicBezTo>
                  <a:cubicBezTo>
                    <a:pt x="264" y="89"/>
                    <a:pt x="118" y="295"/>
                    <a:pt x="103" y="529"/>
                  </a:cubicBezTo>
                  <a:cubicBezTo>
                    <a:pt x="103" y="573"/>
                    <a:pt x="88" y="618"/>
                    <a:pt x="74" y="662"/>
                  </a:cubicBezTo>
                  <a:cubicBezTo>
                    <a:pt x="0" y="750"/>
                    <a:pt x="44" y="1645"/>
                    <a:pt x="118" y="1645"/>
                  </a:cubicBezTo>
                  <a:cubicBezTo>
                    <a:pt x="132" y="1645"/>
                    <a:pt x="147" y="1660"/>
                    <a:pt x="147" y="1675"/>
                  </a:cubicBezTo>
                  <a:cubicBezTo>
                    <a:pt x="147" y="1689"/>
                    <a:pt x="118" y="1689"/>
                    <a:pt x="103" y="1689"/>
                  </a:cubicBezTo>
                  <a:cubicBezTo>
                    <a:pt x="44" y="1660"/>
                    <a:pt x="44" y="1719"/>
                    <a:pt x="103" y="1909"/>
                  </a:cubicBezTo>
                  <a:cubicBezTo>
                    <a:pt x="118" y="1983"/>
                    <a:pt x="147" y="2042"/>
                    <a:pt x="162" y="2042"/>
                  </a:cubicBezTo>
                  <a:cubicBezTo>
                    <a:pt x="191" y="2027"/>
                    <a:pt x="191" y="2056"/>
                    <a:pt x="191" y="2071"/>
                  </a:cubicBezTo>
                  <a:cubicBezTo>
                    <a:pt x="191" y="2144"/>
                    <a:pt x="338" y="2276"/>
                    <a:pt x="353" y="2232"/>
                  </a:cubicBezTo>
                  <a:cubicBezTo>
                    <a:pt x="353" y="2218"/>
                    <a:pt x="382" y="2188"/>
                    <a:pt x="397" y="2188"/>
                  </a:cubicBezTo>
                  <a:cubicBezTo>
                    <a:pt x="411" y="2188"/>
                    <a:pt x="411" y="2218"/>
                    <a:pt x="397" y="2232"/>
                  </a:cubicBezTo>
                  <a:cubicBezTo>
                    <a:pt x="382" y="2262"/>
                    <a:pt x="470" y="2276"/>
                    <a:pt x="631" y="2218"/>
                  </a:cubicBezTo>
                  <a:cubicBezTo>
                    <a:pt x="676" y="2203"/>
                    <a:pt x="734" y="2203"/>
                    <a:pt x="778" y="2203"/>
                  </a:cubicBezTo>
                  <a:cubicBezTo>
                    <a:pt x="837" y="2232"/>
                    <a:pt x="910" y="2174"/>
                    <a:pt x="896" y="2100"/>
                  </a:cubicBezTo>
                  <a:cubicBezTo>
                    <a:pt x="881" y="2071"/>
                    <a:pt x="896" y="2056"/>
                    <a:pt x="910" y="2056"/>
                  </a:cubicBezTo>
                  <a:cubicBezTo>
                    <a:pt x="984" y="2056"/>
                    <a:pt x="1087" y="1924"/>
                    <a:pt x="1072" y="1865"/>
                  </a:cubicBezTo>
                  <a:cubicBezTo>
                    <a:pt x="1057" y="1851"/>
                    <a:pt x="1057" y="1836"/>
                    <a:pt x="1087" y="1821"/>
                  </a:cubicBezTo>
                  <a:cubicBezTo>
                    <a:pt x="1087" y="1807"/>
                    <a:pt x="1087" y="1777"/>
                    <a:pt x="1087" y="1763"/>
                  </a:cubicBezTo>
                  <a:cubicBezTo>
                    <a:pt x="1072" y="1763"/>
                    <a:pt x="1057" y="1748"/>
                    <a:pt x="1043" y="1763"/>
                  </a:cubicBezTo>
                  <a:cubicBezTo>
                    <a:pt x="1028" y="1763"/>
                    <a:pt x="999" y="1763"/>
                    <a:pt x="984" y="1733"/>
                  </a:cubicBezTo>
                  <a:cubicBezTo>
                    <a:pt x="969" y="1704"/>
                    <a:pt x="954" y="1616"/>
                    <a:pt x="984" y="1366"/>
                  </a:cubicBezTo>
                  <a:cubicBezTo>
                    <a:pt x="999" y="1175"/>
                    <a:pt x="1013" y="896"/>
                    <a:pt x="999" y="720"/>
                  </a:cubicBezTo>
                  <a:cubicBezTo>
                    <a:pt x="999" y="456"/>
                    <a:pt x="984" y="397"/>
                    <a:pt x="940" y="324"/>
                  </a:cubicBezTo>
                  <a:cubicBezTo>
                    <a:pt x="896" y="280"/>
                    <a:pt x="866" y="251"/>
                    <a:pt x="837" y="251"/>
                  </a:cubicBezTo>
                  <a:cubicBezTo>
                    <a:pt x="822" y="236"/>
                    <a:pt x="793" y="221"/>
                    <a:pt x="793" y="206"/>
                  </a:cubicBezTo>
                  <a:cubicBezTo>
                    <a:pt x="764" y="177"/>
                    <a:pt x="734" y="162"/>
                    <a:pt x="705" y="162"/>
                  </a:cubicBezTo>
                  <a:cubicBezTo>
                    <a:pt x="646" y="162"/>
                    <a:pt x="631" y="148"/>
                    <a:pt x="646" y="118"/>
                  </a:cubicBezTo>
                  <a:cubicBezTo>
                    <a:pt x="646" y="89"/>
                    <a:pt x="646" y="60"/>
                    <a:pt x="631" y="45"/>
                  </a:cubicBezTo>
                  <a:cubicBezTo>
                    <a:pt x="558" y="1"/>
                    <a:pt x="529" y="30"/>
                    <a:pt x="529" y="118"/>
                  </a:cubicBezTo>
                  <a:close/>
                  <a:moveTo>
                    <a:pt x="910" y="500"/>
                  </a:moveTo>
                  <a:cubicBezTo>
                    <a:pt x="910" y="515"/>
                    <a:pt x="910" y="529"/>
                    <a:pt x="910" y="529"/>
                  </a:cubicBezTo>
                  <a:lnTo>
                    <a:pt x="852" y="544"/>
                  </a:lnTo>
                  <a:cubicBezTo>
                    <a:pt x="822" y="559"/>
                    <a:pt x="808" y="559"/>
                    <a:pt x="822" y="515"/>
                  </a:cubicBezTo>
                  <a:cubicBezTo>
                    <a:pt x="837" y="471"/>
                    <a:pt x="910" y="456"/>
                    <a:pt x="910" y="500"/>
                  </a:cubicBezTo>
                  <a:close/>
                  <a:moveTo>
                    <a:pt x="308" y="999"/>
                  </a:moveTo>
                  <a:cubicBezTo>
                    <a:pt x="308" y="1014"/>
                    <a:pt x="294" y="1029"/>
                    <a:pt x="279" y="1029"/>
                  </a:cubicBezTo>
                  <a:cubicBezTo>
                    <a:pt x="264" y="1029"/>
                    <a:pt x="250" y="1014"/>
                    <a:pt x="235" y="999"/>
                  </a:cubicBezTo>
                  <a:cubicBezTo>
                    <a:pt x="235" y="985"/>
                    <a:pt x="235" y="970"/>
                    <a:pt x="264" y="970"/>
                  </a:cubicBezTo>
                  <a:cubicBezTo>
                    <a:pt x="279" y="970"/>
                    <a:pt x="308" y="985"/>
                    <a:pt x="308" y="999"/>
                  </a:cubicBezTo>
                  <a:close/>
                  <a:moveTo>
                    <a:pt x="808" y="1058"/>
                  </a:moveTo>
                  <a:cubicBezTo>
                    <a:pt x="808" y="1073"/>
                    <a:pt x="778" y="1087"/>
                    <a:pt x="749" y="1087"/>
                  </a:cubicBezTo>
                  <a:cubicBezTo>
                    <a:pt x="720" y="1087"/>
                    <a:pt x="690" y="1073"/>
                    <a:pt x="690" y="1058"/>
                  </a:cubicBezTo>
                  <a:cubicBezTo>
                    <a:pt x="690" y="1058"/>
                    <a:pt x="720" y="1043"/>
                    <a:pt x="749" y="1043"/>
                  </a:cubicBezTo>
                  <a:cubicBezTo>
                    <a:pt x="778" y="1043"/>
                    <a:pt x="808" y="1058"/>
                    <a:pt x="808" y="1058"/>
                  </a:cubicBezTo>
                  <a:close/>
                  <a:moveTo>
                    <a:pt x="441" y="1278"/>
                  </a:moveTo>
                  <a:cubicBezTo>
                    <a:pt x="411" y="1337"/>
                    <a:pt x="382" y="1308"/>
                    <a:pt x="397" y="1234"/>
                  </a:cubicBezTo>
                  <a:cubicBezTo>
                    <a:pt x="411" y="1161"/>
                    <a:pt x="411" y="1175"/>
                    <a:pt x="426" y="1205"/>
                  </a:cubicBezTo>
                  <a:cubicBezTo>
                    <a:pt x="441" y="1234"/>
                    <a:pt x="441" y="1263"/>
                    <a:pt x="426" y="1278"/>
                  </a:cubicBezTo>
                  <a:close/>
                  <a:moveTo>
                    <a:pt x="1043" y="1880"/>
                  </a:moveTo>
                  <a:cubicBezTo>
                    <a:pt x="1043" y="1895"/>
                    <a:pt x="1013" y="1924"/>
                    <a:pt x="999" y="1924"/>
                  </a:cubicBezTo>
                  <a:cubicBezTo>
                    <a:pt x="969" y="1924"/>
                    <a:pt x="969" y="1895"/>
                    <a:pt x="969" y="1865"/>
                  </a:cubicBezTo>
                  <a:cubicBezTo>
                    <a:pt x="984" y="1821"/>
                    <a:pt x="1028" y="1807"/>
                    <a:pt x="1028" y="1880"/>
                  </a:cubicBezTo>
                  <a:close/>
                  <a:moveTo>
                    <a:pt x="646" y="2012"/>
                  </a:moveTo>
                  <a:cubicBezTo>
                    <a:pt x="646" y="2012"/>
                    <a:pt x="617" y="2027"/>
                    <a:pt x="587" y="2042"/>
                  </a:cubicBezTo>
                  <a:cubicBezTo>
                    <a:pt x="558" y="2042"/>
                    <a:pt x="543" y="2042"/>
                    <a:pt x="558" y="2027"/>
                  </a:cubicBezTo>
                  <a:cubicBezTo>
                    <a:pt x="558" y="2012"/>
                    <a:pt x="646" y="1998"/>
                    <a:pt x="646" y="2012"/>
                  </a:cubicBezTo>
                  <a:close/>
                  <a:moveTo>
                    <a:pt x="778" y="2042"/>
                  </a:moveTo>
                  <a:cubicBezTo>
                    <a:pt x="822" y="2071"/>
                    <a:pt x="822" y="2144"/>
                    <a:pt x="778" y="2144"/>
                  </a:cubicBezTo>
                  <a:cubicBezTo>
                    <a:pt x="734" y="2144"/>
                    <a:pt x="749" y="2115"/>
                    <a:pt x="749" y="2086"/>
                  </a:cubicBezTo>
                  <a:cubicBezTo>
                    <a:pt x="749" y="2056"/>
                    <a:pt x="734" y="2042"/>
                    <a:pt x="720" y="2027"/>
                  </a:cubicBezTo>
                  <a:cubicBezTo>
                    <a:pt x="705" y="2027"/>
                    <a:pt x="690" y="1998"/>
                    <a:pt x="720" y="1998"/>
                  </a:cubicBezTo>
                  <a:cubicBezTo>
                    <a:pt x="734" y="2012"/>
                    <a:pt x="764" y="2012"/>
                    <a:pt x="778" y="20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4"/>
            <p:cNvSpPr/>
            <p:nvPr/>
          </p:nvSpPr>
          <p:spPr>
            <a:xfrm>
              <a:off x="8843039" y="1962948"/>
              <a:ext cx="47928" cy="58160"/>
            </a:xfrm>
            <a:custGeom>
              <a:avLst/>
              <a:gdLst/>
              <a:ahLst/>
              <a:cxnLst/>
              <a:rect l="l" t="t" r="r" b="b"/>
              <a:pathLst>
                <a:path w="1513" h="1836" extrusionOk="0">
                  <a:moveTo>
                    <a:pt x="353" y="59"/>
                  </a:moveTo>
                  <a:cubicBezTo>
                    <a:pt x="309" y="89"/>
                    <a:pt x="279" y="133"/>
                    <a:pt x="279" y="133"/>
                  </a:cubicBezTo>
                  <a:cubicBezTo>
                    <a:pt x="279" y="147"/>
                    <a:pt x="265" y="162"/>
                    <a:pt x="235" y="162"/>
                  </a:cubicBezTo>
                  <a:cubicBezTo>
                    <a:pt x="177" y="162"/>
                    <a:pt x="59" y="368"/>
                    <a:pt x="45" y="573"/>
                  </a:cubicBezTo>
                  <a:cubicBezTo>
                    <a:pt x="1" y="881"/>
                    <a:pt x="45" y="1087"/>
                    <a:pt x="133" y="1087"/>
                  </a:cubicBezTo>
                  <a:cubicBezTo>
                    <a:pt x="177" y="1087"/>
                    <a:pt x="177" y="1087"/>
                    <a:pt x="133" y="1131"/>
                  </a:cubicBezTo>
                  <a:cubicBezTo>
                    <a:pt x="59" y="1204"/>
                    <a:pt x="103" y="1527"/>
                    <a:pt x="177" y="1527"/>
                  </a:cubicBezTo>
                  <a:cubicBezTo>
                    <a:pt x="191" y="1527"/>
                    <a:pt x="206" y="1557"/>
                    <a:pt x="221" y="1601"/>
                  </a:cubicBezTo>
                  <a:cubicBezTo>
                    <a:pt x="221" y="1645"/>
                    <a:pt x="250" y="1660"/>
                    <a:pt x="265" y="1660"/>
                  </a:cubicBezTo>
                  <a:cubicBezTo>
                    <a:pt x="279" y="1645"/>
                    <a:pt x="294" y="1660"/>
                    <a:pt x="309" y="1689"/>
                  </a:cubicBezTo>
                  <a:cubicBezTo>
                    <a:pt x="338" y="1748"/>
                    <a:pt x="397" y="1806"/>
                    <a:pt x="456" y="1836"/>
                  </a:cubicBezTo>
                  <a:cubicBezTo>
                    <a:pt x="485" y="1836"/>
                    <a:pt x="544" y="1704"/>
                    <a:pt x="544" y="1616"/>
                  </a:cubicBezTo>
                  <a:lnTo>
                    <a:pt x="544" y="1542"/>
                  </a:lnTo>
                  <a:lnTo>
                    <a:pt x="588" y="1630"/>
                  </a:lnTo>
                  <a:cubicBezTo>
                    <a:pt x="617" y="1704"/>
                    <a:pt x="617" y="1718"/>
                    <a:pt x="588" y="1748"/>
                  </a:cubicBezTo>
                  <a:cubicBezTo>
                    <a:pt x="514" y="1792"/>
                    <a:pt x="529" y="1836"/>
                    <a:pt x="632" y="1836"/>
                  </a:cubicBezTo>
                  <a:cubicBezTo>
                    <a:pt x="720" y="1836"/>
                    <a:pt x="808" y="1748"/>
                    <a:pt x="779" y="1689"/>
                  </a:cubicBezTo>
                  <a:cubicBezTo>
                    <a:pt x="735" y="1630"/>
                    <a:pt x="779" y="1586"/>
                    <a:pt x="823" y="1601"/>
                  </a:cubicBezTo>
                  <a:cubicBezTo>
                    <a:pt x="852" y="1616"/>
                    <a:pt x="837" y="1630"/>
                    <a:pt x="823" y="1660"/>
                  </a:cubicBezTo>
                  <a:cubicBezTo>
                    <a:pt x="793" y="1689"/>
                    <a:pt x="793" y="1704"/>
                    <a:pt x="823" y="1704"/>
                  </a:cubicBezTo>
                  <a:cubicBezTo>
                    <a:pt x="837" y="1704"/>
                    <a:pt x="867" y="1660"/>
                    <a:pt x="911" y="1601"/>
                  </a:cubicBezTo>
                  <a:cubicBezTo>
                    <a:pt x="940" y="1542"/>
                    <a:pt x="999" y="1513"/>
                    <a:pt x="1043" y="1527"/>
                  </a:cubicBezTo>
                  <a:cubicBezTo>
                    <a:pt x="1072" y="1527"/>
                    <a:pt x="1116" y="1513"/>
                    <a:pt x="1146" y="1498"/>
                  </a:cubicBezTo>
                  <a:cubicBezTo>
                    <a:pt x="1160" y="1469"/>
                    <a:pt x="1190" y="1454"/>
                    <a:pt x="1204" y="1439"/>
                  </a:cubicBezTo>
                  <a:cubicBezTo>
                    <a:pt x="1307" y="1337"/>
                    <a:pt x="1381" y="1219"/>
                    <a:pt x="1439" y="1087"/>
                  </a:cubicBezTo>
                  <a:cubicBezTo>
                    <a:pt x="1439" y="1058"/>
                    <a:pt x="1454" y="1028"/>
                    <a:pt x="1469" y="1014"/>
                  </a:cubicBezTo>
                  <a:cubicBezTo>
                    <a:pt x="1513" y="970"/>
                    <a:pt x="1469" y="823"/>
                    <a:pt x="1425" y="837"/>
                  </a:cubicBezTo>
                  <a:cubicBezTo>
                    <a:pt x="1395" y="852"/>
                    <a:pt x="1366" y="837"/>
                    <a:pt x="1351" y="823"/>
                  </a:cubicBezTo>
                  <a:cubicBezTo>
                    <a:pt x="1336" y="793"/>
                    <a:pt x="1307" y="779"/>
                    <a:pt x="1278" y="779"/>
                  </a:cubicBezTo>
                  <a:cubicBezTo>
                    <a:pt x="1234" y="779"/>
                    <a:pt x="1204" y="705"/>
                    <a:pt x="1190" y="559"/>
                  </a:cubicBezTo>
                  <a:cubicBezTo>
                    <a:pt x="1190" y="426"/>
                    <a:pt x="1131" y="294"/>
                    <a:pt x="1013" y="206"/>
                  </a:cubicBezTo>
                  <a:cubicBezTo>
                    <a:pt x="955" y="177"/>
                    <a:pt x="881" y="133"/>
                    <a:pt x="823" y="74"/>
                  </a:cubicBezTo>
                  <a:cubicBezTo>
                    <a:pt x="764" y="15"/>
                    <a:pt x="676" y="1"/>
                    <a:pt x="588" y="1"/>
                  </a:cubicBezTo>
                  <a:cubicBezTo>
                    <a:pt x="514" y="1"/>
                    <a:pt x="426" y="15"/>
                    <a:pt x="353" y="59"/>
                  </a:cubicBezTo>
                  <a:close/>
                  <a:moveTo>
                    <a:pt x="485" y="544"/>
                  </a:moveTo>
                  <a:cubicBezTo>
                    <a:pt x="500" y="559"/>
                    <a:pt x="500" y="588"/>
                    <a:pt x="485" y="603"/>
                  </a:cubicBezTo>
                  <a:cubicBezTo>
                    <a:pt x="470" y="617"/>
                    <a:pt x="470" y="617"/>
                    <a:pt x="470" y="603"/>
                  </a:cubicBezTo>
                  <a:cubicBezTo>
                    <a:pt x="456" y="573"/>
                    <a:pt x="456" y="559"/>
                    <a:pt x="441" y="544"/>
                  </a:cubicBezTo>
                  <a:cubicBezTo>
                    <a:pt x="441" y="514"/>
                    <a:pt x="441" y="500"/>
                    <a:pt x="456" y="500"/>
                  </a:cubicBezTo>
                  <a:cubicBezTo>
                    <a:pt x="470" y="500"/>
                    <a:pt x="485" y="514"/>
                    <a:pt x="485" y="544"/>
                  </a:cubicBezTo>
                  <a:close/>
                  <a:moveTo>
                    <a:pt x="984" y="603"/>
                  </a:moveTo>
                  <a:cubicBezTo>
                    <a:pt x="984" y="617"/>
                    <a:pt x="969" y="647"/>
                    <a:pt x="940" y="647"/>
                  </a:cubicBezTo>
                  <a:cubicBezTo>
                    <a:pt x="896" y="676"/>
                    <a:pt x="896" y="661"/>
                    <a:pt x="911" y="603"/>
                  </a:cubicBezTo>
                  <a:cubicBezTo>
                    <a:pt x="940" y="544"/>
                    <a:pt x="984" y="544"/>
                    <a:pt x="984" y="588"/>
                  </a:cubicBezTo>
                  <a:close/>
                  <a:moveTo>
                    <a:pt x="456" y="1454"/>
                  </a:moveTo>
                  <a:cubicBezTo>
                    <a:pt x="426" y="1498"/>
                    <a:pt x="382" y="1513"/>
                    <a:pt x="368" y="1454"/>
                  </a:cubicBezTo>
                  <a:cubicBezTo>
                    <a:pt x="353" y="1395"/>
                    <a:pt x="368" y="1410"/>
                    <a:pt x="397" y="1410"/>
                  </a:cubicBezTo>
                  <a:cubicBezTo>
                    <a:pt x="441" y="1410"/>
                    <a:pt x="456" y="1425"/>
                    <a:pt x="456" y="1454"/>
                  </a:cubicBezTo>
                  <a:close/>
                  <a:moveTo>
                    <a:pt x="705" y="1733"/>
                  </a:moveTo>
                  <a:cubicBezTo>
                    <a:pt x="705" y="1762"/>
                    <a:pt x="691" y="1777"/>
                    <a:pt x="676" y="1777"/>
                  </a:cubicBezTo>
                  <a:cubicBezTo>
                    <a:pt x="661" y="1777"/>
                    <a:pt x="646" y="1762"/>
                    <a:pt x="646" y="1733"/>
                  </a:cubicBezTo>
                  <a:cubicBezTo>
                    <a:pt x="646" y="1718"/>
                    <a:pt x="661" y="1704"/>
                    <a:pt x="676" y="1704"/>
                  </a:cubicBezTo>
                  <a:cubicBezTo>
                    <a:pt x="691" y="1704"/>
                    <a:pt x="705" y="1718"/>
                    <a:pt x="705" y="17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4"/>
            <p:cNvSpPr/>
            <p:nvPr/>
          </p:nvSpPr>
          <p:spPr>
            <a:xfrm>
              <a:off x="8941176" y="1968999"/>
              <a:ext cx="34433" cy="64210"/>
            </a:xfrm>
            <a:custGeom>
              <a:avLst/>
              <a:gdLst/>
              <a:ahLst/>
              <a:cxnLst/>
              <a:rect l="l" t="t" r="r" b="b"/>
              <a:pathLst>
                <a:path w="1087" h="2027" extrusionOk="0">
                  <a:moveTo>
                    <a:pt x="367" y="89"/>
                  </a:moveTo>
                  <a:cubicBezTo>
                    <a:pt x="338" y="118"/>
                    <a:pt x="308" y="147"/>
                    <a:pt x="264" y="162"/>
                  </a:cubicBezTo>
                  <a:cubicBezTo>
                    <a:pt x="191" y="250"/>
                    <a:pt x="132" y="368"/>
                    <a:pt x="118" y="485"/>
                  </a:cubicBezTo>
                  <a:cubicBezTo>
                    <a:pt x="118" y="529"/>
                    <a:pt x="103" y="558"/>
                    <a:pt x="74" y="602"/>
                  </a:cubicBezTo>
                  <a:cubicBezTo>
                    <a:pt x="59" y="632"/>
                    <a:pt x="44" y="646"/>
                    <a:pt x="44" y="661"/>
                  </a:cubicBezTo>
                  <a:cubicBezTo>
                    <a:pt x="44" y="690"/>
                    <a:pt x="30" y="735"/>
                    <a:pt x="15" y="779"/>
                  </a:cubicBezTo>
                  <a:cubicBezTo>
                    <a:pt x="0" y="852"/>
                    <a:pt x="0" y="940"/>
                    <a:pt x="0" y="1028"/>
                  </a:cubicBezTo>
                  <a:cubicBezTo>
                    <a:pt x="0" y="1278"/>
                    <a:pt x="118" y="1645"/>
                    <a:pt x="206" y="1645"/>
                  </a:cubicBezTo>
                  <a:cubicBezTo>
                    <a:pt x="235" y="1645"/>
                    <a:pt x="235" y="1659"/>
                    <a:pt x="235" y="1689"/>
                  </a:cubicBezTo>
                  <a:cubicBezTo>
                    <a:pt x="220" y="1733"/>
                    <a:pt x="250" y="1777"/>
                    <a:pt x="353" y="1894"/>
                  </a:cubicBezTo>
                  <a:cubicBezTo>
                    <a:pt x="470" y="1997"/>
                    <a:pt x="514" y="2026"/>
                    <a:pt x="602" y="2026"/>
                  </a:cubicBezTo>
                  <a:cubicBezTo>
                    <a:pt x="676" y="2026"/>
                    <a:pt x="720" y="1997"/>
                    <a:pt x="720" y="1982"/>
                  </a:cubicBezTo>
                  <a:cubicBezTo>
                    <a:pt x="720" y="1953"/>
                    <a:pt x="720" y="1953"/>
                    <a:pt x="734" y="1953"/>
                  </a:cubicBezTo>
                  <a:cubicBezTo>
                    <a:pt x="749" y="1968"/>
                    <a:pt x="866" y="1836"/>
                    <a:pt x="837" y="1792"/>
                  </a:cubicBezTo>
                  <a:cubicBezTo>
                    <a:pt x="822" y="1733"/>
                    <a:pt x="837" y="1748"/>
                    <a:pt x="866" y="1748"/>
                  </a:cubicBezTo>
                  <a:cubicBezTo>
                    <a:pt x="881" y="1762"/>
                    <a:pt x="969" y="1645"/>
                    <a:pt x="954" y="1615"/>
                  </a:cubicBezTo>
                  <a:cubicBezTo>
                    <a:pt x="940" y="1571"/>
                    <a:pt x="954" y="1527"/>
                    <a:pt x="984" y="1498"/>
                  </a:cubicBezTo>
                  <a:cubicBezTo>
                    <a:pt x="1028" y="1351"/>
                    <a:pt x="1072" y="1204"/>
                    <a:pt x="1072" y="1058"/>
                  </a:cubicBezTo>
                  <a:lnTo>
                    <a:pt x="1072" y="720"/>
                  </a:lnTo>
                  <a:cubicBezTo>
                    <a:pt x="1087" y="617"/>
                    <a:pt x="1072" y="514"/>
                    <a:pt x="1057" y="426"/>
                  </a:cubicBezTo>
                  <a:cubicBezTo>
                    <a:pt x="1043" y="426"/>
                    <a:pt x="1043" y="382"/>
                    <a:pt x="1057" y="353"/>
                  </a:cubicBezTo>
                  <a:cubicBezTo>
                    <a:pt x="1072" y="279"/>
                    <a:pt x="940" y="133"/>
                    <a:pt x="881" y="147"/>
                  </a:cubicBezTo>
                  <a:cubicBezTo>
                    <a:pt x="852" y="147"/>
                    <a:pt x="822" y="133"/>
                    <a:pt x="793" y="89"/>
                  </a:cubicBezTo>
                  <a:cubicBezTo>
                    <a:pt x="778" y="45"/>
                    <a:pt x="734" y="30"/>
                    <a:pt x="690" y="30"/>
                  </a:cubicBezTo>
                  <a:cubicBezTo>
                    <a:pt x="631" y="30"/>
                    <a:pt x="587" y="15"/>
                    <a:pt x="529" y="15"/>
                  </a:cubicBezTo>
                  <a:cubicBezTo>
                    <a:pt x="470" y="0"/>
                    <a:pt x="411" y="30"/>
                    <a:pt x="367" y="89"/>
                  </a:cubicBezTo>
                  <a:close/>
                  <a:moveTo>
                    <a:pt x="323" y="617"/>
                  </a:moveTo>
                  <a:cubicBezTo>
                    <a:pt x="323" y="646"/>
                    <a:pt x="308" y="632"/>
                    <a:pt x="308" y="602"/>
                  </a:cubicBezTo>
                  <a:cubicBezTo>
                    <a:pt x="308" y="573"/>
                    <a:pt x="308" y="558"/>
                    <a:pt x="323" y="558"/>
                  </a:cubicBezTo>
                  <a:cubicBezTo>
                    <a:pt x="323" y="573"/>
                    <a:pt x="323" y="602"/>
                    <a:pt x="323" y="617"/>
                  </a:cubicBezTo>
                  <a:close/>
                  <a:moveTo>
                    <a:pt x="910" y="705"/>
                  </a:moveTo>
                  <a:cubicBezTo>
                    <a:pt x="881" y="735"/>
                    <a:pt x="837" y="705"/>
                    <a:pt x="866" y="676"/>
                  </a:cubicBezTo>
                  <a:cubicBezTo>
                    <a:pt x="881" y="646"/>
                    <a:pt x="896" y="646"/>
                    <a:pt x="910" y="661"/>
                  </a:cubicBezTo>
                  <a:cubicBezTo>
                    <a:pt x="925" y="661"/>
                    <a:pt x="925" y="690"/>
                    <a:pt x="910" y="705"/>
                  </a:cubicBezTo>
                  <a:close/>
                  <a:moveTo>
                    <a:pt x="631" y="1102"/>
                  </a:moveTo>
                  <a:cubicBezTo>
                    <a:pt x="631" y="1102"/>
                    <a:pt x="617" y="1116"/>
                    <a:pt x="602" y="1131"/>
                  </a:cubicBezTo>
                  <a:cubicBezTo>
                    <a:pt x="587" y="1131"/>
                    <a:pt x="573" y="1131"/>
                    <a:pt x="573" y="1116"/>
                  </a:cubicBezTo>
                  <a:cubicBezTo>
                    <a:pt x="573" y="1102"/>
                    <a:pt x="587" y="1087"/>
                    <a:pt x="602" y="1087"/>
                  </a:cubicBezTo>
                  <a:cubicBezTo>
                    <a:pt x="617" y="1087"/>
                    <a:pt x="631" y="1087"/>
                    <a:pt x="631" y="1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4"/>
            <p:cNvSpPr/>
            <p:nvPr/>
          </p:nvSpPr>
          <p:spPr>
            <a:xfrm>
              <a:off x="8775155" y="1988544"/>
              <a:ext cx="39090" cy="80461"/>
            </a:xfrm>
            <a:custGeom>
              <a:avLst/>
              <a:gdLst/>
              <a:ahLst/>
              <a:cxnLst/>
              <a:rect l="l" t="t" r="r" b="b"/>
              <a:pathLst>
                <a:path w="1234" h="2540" extrusionOk="0">
                  <a:moveTo>
                    <a:pt x="250" y="59"/>
                  </a:moveTo>
                  <a:cubicBezTo>
                    <a:pt x="118" y="132"/>
                    <a:pt x="44" y="206"/>
                    <a:pt x="44" y="294"/>
                  </a:cubicBezTo>
                  <a:cubicBezTo>
                    <a:pt x="44" y="323"/>
                    <a:pt x="29" y="352"/>
                    <a:pt x="15" y="367"/>
                  </a:cubicBezTo>
                  <a:cubicBezTo>
                    <a:pt x="0" y="587"/>
                    <a:pt x="0" y="808"/>
                    <a:pt x="15" y="1042"/>
                  </a:cubicBezTo>
                  <a:cubicBezTo>
                    <a:pt x="59" y="1219"/>
                    <a:pt x="73" y="1307"/>
                    <a:pt x="103" y="1321"/>
                  </a:cubicBezTo>
                  <a:cubicBezTo>
                    <a:pt x="118" y="1336"/>
                    <a:pt x="132" y="1351"/>
                    <a:pt x="132" y="1380"/>
                  </a:cubicBezTo>
                  <a:cubicBezTo>
                    <a:pt x="147" y="1453"/>
                    <a:pt x="176" y="1527"/>
                    <a:pt x="206" y="1600"/>
                  </a:cubicBezTo>
                  <a:cubicBezTo>
                    <a:pt x="264" y="1703"/>
                    <a:pt x="294" y="1821"/>
                    <a:pt x="323" y="1938"/>
                  </a:cubicBezTo>
                  <a:cubicBezTo>
                    <a:pt x="352" y="2143"/>
                    <a:pt x="426" y="2349"/>
                    <a:pt x="455" y="2349"/>
                  </a:cubicBezTo>
                  <a:cubicBezTo>
                    <a:pt x="485" y="2364"/>
                    <a:pt x="514" y="2378"/>
                    <a:pt x="543" y="2408"/>
                  </a:cubicBezTo>
                  <a:cubicBezTo>
                    <a:pt x="617" y="2496"/>
                    <a:pt x="719" y="2540"/>
                    <a:pt x="719" y="2496"/>
                  </a:cubicBezTo>
                  <a:cubicBezTo>
                    <a:pt x="719" y="2452"/>
                    <a:pt x="778" y="2466"/>
                    <a:pt x="837" y="2466"/>
                  </a:cubicBezTo>
                  <a:cubicBezTo>
                    <a:pt x="910" y="2466"/>
                    <a:pt x="940" y="2452"/>
                    <a:pt x="940" y="2437"/>
                  </a:cubicBezTo>
                  <a:cubicBezTo>
                    <a:pt x="925" y="2393"/>
                    <a:pt x="984" y="2305"/>
                    <a:pt x="1013" y="2320"/>
                  </a:cubicBezTo>
                  <a:cubicBezTo>
                    <a:pt x="1042" y="2334"/>
                    <a:pt x="1057" y="2320"/>
                    <a:pt x="1072" y="2276"/>
                  </a:cubicBezTo>
                  <a:cubicBezTo>
                    <a:pt x="1086" y="2217"/>
                    <a:pt x="1116" y="2173"/>
                    <a:pt x="1145" y="2114"/>
                  </a:cubicBezTo>
                  <a:cubicBezTo>
                    <a:pt x="1204" y="2011"/>
                    <a:pt x="1219" y="1967"/>
                    <a:pt x="1219" y="1659"/>
                  </a:cubicBezTo>
                  <a:cubicBezTo>
                    <a:pt x="1233" y="1542"/>
                    <a:pt x="1219" y="1424"/>
                    <a:pt x="1204" y="1307"/>
                  </a:cubicBezTo>
                  <a:cubicBezTo>
                    <a:pt x="1189" y="1307"/>
                    <a:pt x="1175" y="1292"/>
                    <a:pt x="1160" y="1248"/>
                  </a:cubicBezTo>
                  <a:cubicBezTo>
                    <a:pt x="1160" y="1204"/>
                    <a:pt x="1160" y="1160"/>
                    <a:pt x="1175" y="1160"/>
                  </a:cubicBezTo>
                  <a:cubicBezTo>
                    <a:pt x="1189" y="1131"/>
                    <a:pt x="1189" y="1116"/>
                    <a:pt x="1175" y="1086"/>
                  </a:cubicBezTo>
                  <a:cubicBezTo>
                    <a:pt x="1160" y="1028"/>
                    <a:pt x="1145" y="969"/>
                    <a:pt x="1145" y="910"/>
                  </a:cubicBezTo>
                  <a:cubicBezTo>
                    <a:pt x="1145" y="661"/>
                    <a:pt x="1057" y="411"/>
                    <a:pt x="881" y="235"/>
                  </a:cubicBezTo>
                  <a:cubicBezTo>
                    <a:pt x="822" y="191"/>
                    <a:pt x="764" y="147"/>
                    <a:pt x="719" y="88"/>
                  </a:cubicBezTo>
                  <a:cubicBezTo>
                    <a:pt x="675" y="59"/>
                    <a:pt x="646" y="29"/>
                    <a:pt x="602" y="15"/>
                  </a:cubicBezTo>
                  <a:cubicBezTo>
                    <a:pt x="485" y="0"/>
                    <a:pt x="411" y="0"/>
                    <a:pt x="411" y="29"/>
                  </a:cubicBezTo>
                  <a:cubicBezTo>
                    <a:pt x="411" y="44"/>
                    <a:pt x="411" y="44"/>
                    <a:pt x="382" y="29"/>
                  </a:cubicBezTo>
                  <a:cubicBezTo>
                    <a:pt x="367" y="15"/>
                    <a:pt x="308" y="29"/>
                    <a:pt x="235" y="59"/>
                  </a:cubicBezTo>
                  <a:close/>
                  <a:moveTo>
                    <a:pt x="822" y="323"/>
                  </a:moveTo>
                  <a:cubicBezTo>
                    <a:pt x="822" y="382"/>
                    <a:pt x="778" y="382"/>
                    <a:pt x="734" y="338"/>
                  </a:cubicBezTo>
                  <a:cubicBezTo>
                    <a:pt x="705" y="294"/>
                    <a:pt x="719" y="294"/>
                    <a:pt x="764" y="294"/>
                  </a:cubicBezTo>
                  <a:cubicBezTo>
                    <a:pt x="808" y="294"/>
                    <a:pt x="822" y="308"/>
                    <a:pt x="822" y="323"/>
                  </a:cubicBezTo>
                  <a:close/>
                  <a:moveTo>
                    <a:pt x="969" y="529"/>
                  </a:moveTo>
                  <a:cubicBezTo>
                    <a:pt x="984" y="543"/>
                    <a:pt x="984" y="558"/>
                    <a:pt x="954" y="602"/>
                  </a:cubicBezTo>
                  <a:cubicBezTo>
                    <a:pt x="896" y="661"/>
                    <a:pt x="881" y="646"/>
                    <a:pt x="896" y="529"/>
                  </a:cubicBezTo>
                  <a:cubicBezTo>
                    <a:pt x="896" y="470"/>
                    <a:pt x="925" y="441"/>
                    <a:pt x="925" y="470"/>
                  </a:cubicBezTo>
                  <a:cubicBezTo>
                    <a:pt x="940" y="485"/>
                    <a:pt x="954" y="514"/>
                    <a:pt x="969" y="529"/>
                  </a:cubicBezTo>
                  <a:close/>
                  <a:moveTo>
                    <a:pt x="1072" y="602"/>
                  </a:moveTo>
                  <a:cubicBezTo>
                    <a:pt x="1072" y="617"/>
                    <a:pt x="1057" y="631"/>
                    <a:pt x="1042" y="631"/>
                  </a:cubicBezTo>
                  <a:cubicBezTo>
                    <a:pt x="1028" y="631"/>
                    <a:pt x="1013" y="617"/>
                    <a:pt x="1013" y="602"/>
                  </a:cubicBezTo>
                  <a:cubicBezTo>
                    <a:pt x="1013" y="587"/>
                    <a:pt x="1028" y="573"/>
                    <a:pt x="1042" y="573"/>
                  </a:cubicBezTo>
                  <a:cubicBezTo>
                    <a:pt x="1057" y="573"/>
                    <a:pt x="1086" y="587"/>
                    <a:pt x="1086" y="602"/>
                  </a:cubicBezTo>
                  <a:close/>
                  <a:moveTo>
                    <a:pt x="602" y="1028"/>
                  </a:moveTo>
                  <a:cubicBezTo>
                    <a:pt x="602" y="1042"/>
                    <a:pt x="587" y="1042"/>
                    <a:pt x="573" y="1057"/>
                  </a:cubicBezTo>
                  <a:cubicBezTo>
                    <a:pt x="558" y="1042"/>
                    <a:pt x="543" y="1042"/>
                    <a:pt x="543" y="1028"/>
                  </a:cubicBezTo>
                  <a:cubicBezTo>
                    <a:pt x="543" y="998"/>
                    <a:pt x="558" y="998"/>
                    <a:pt x="573" y="998"/>
                  </a:cubicBezTo>
                  <a:cubicBezTo>
                    <a:pt x="587" y="998"/>
                    <a:pt x="602" y="998"/>
                    <a:pt x="602" y="1028"/>
                  </a:cubicBezTo>
                  <a:close/>
                  <a:moveTo>
                    <a:pt x="455" y="1321"/>
                  </a:moveTo>
                  <a:cubicBezTo>
                    <a:pt x="426" y="1351"/>
                    <a:pt x="396" y="1307"/>
                    <a:pt x="426" y="1248"/>
                  </a:cubicBezTo>
                  <a:cubicBezTo>
                    <a:pt x="441" y="1204"/>
                    <a:pt x="441" y="1204"/>
                    <a:pt x="455" y="1248"/>
                  </a:cubicBezTo>
                  <a:cubicBezTo>
                    <a:pt x="455" y="1307"/>
                    <a:pt x="455" y="1307"/>
                    <a:pt x="455" y="1321"/>
                  </a:cubicBezTo>
                  <a:close/>
                  <a:moveTo>
                    <a:pt x="587" y="1307"/>
                  </a:moveTo>
                  <a:cubicBezTo>
                    <a:pt x="617" y="1351"/>
                    <a:pt x="573" y="1395"/>
                    <a:pt x="529" y="1351"/>
                  </a:cubicBezTo>
                  <a:cubicBezTo>
                    <a:pt x="514" y="1336"/>
                    <a:pt x="499" y="1321"/>
                    <a:pt x="485" y="1292"/>
                  </a:cubicBezTo>
                  <a:cubicBezTo>
                    <a:pt x="485" y="1277"/>
                    <a:pt x="558" y="1277"/>
                    <a:pt x="587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4"/>
            <p:cNvSpPr/>
            <p:nvPr/>
          </p:nvSpPr>
          <p:spPr>
            <a:xfrm>
              <a:off x="8854190" y="2044803"/>
              <a:ext cx="37253" cy="77230"/>
            </a:xfrm>
            <a:custGeom>
              <a:avLst/>
              <a:gdLst/>
              <a:ahLst/>
              <a:cxnLst/>
              <a:rect l="l" t="t" r="r" b="b"/>
              <a:pathLst>
                <a:path w="1176" h="2438" extrusionOk="0">
                  <a:moveTo>
                    <a:pt x="544" y="15"/>
                  </a:moveTo>
                  <a:cubicBezTo>
                    <a:pt x="515" y="15"/>
                    <a:pt x="485" y="45"/>
                    <a:pt x="485" y="45"/>
                  </a:cubicBezTo>
                  <a:cubicBezTo>
                    <a:pt x="485" y="59"/>
                    <a:pt x="456" y="89"/>
                    <a:pt x="397" y="103"/>
                  </a:cubicBezTo>
                  <a:cubicBezTo>
                    <a:pt x="324" y="133"/>
                    <a:pt x="265" y="191"/>
                    <a:pt x="236" y="250"/>
                  </a:cubicBezTo>
                  <a:cubicBezTo>
                    <a:pt x="133" y="426"/>
                    <a:pt x="74" y="617"/>
                    <a:pt x="45" y="823"/>
                  </a:cubicBezTo>
                  <a:cubicBezTo>
                    <a:pt x="60" y="867"/>
                    <a:pt x="45" y="925"/>
                    <a:pt x="30" y="969"/>
                  </a:cubicBezTo>
                  <a:cubicBezTo>
                    <a:pt x="1" y="1087"/>
                    <a:pt x="16" y="1204"/>
                    <a:pt x="45" y="1322"/>
                  </a:cubicBezTo>
                  <a:cubicBezTo>
                    <a:pt x="60" y="1336"/>
                    <a:pt x="74" y="1366"/>
                    <a:pt x="60" y="1395"/>
                  </a:cubicBezTo>
                  <a:cubicBezTo>
                    <a:pt x="60" y="1425"/>
                    <a:pt x="60" y="1439"/>
                    <a:pt x="74" y="1439"/>
                  </a:cubicBezTo>
                  <a:cubicBezTo>
                    <a:pt x="74" y="1439"/>
                    <a:pt x="104" y="1469"/>
                    <a:pt x="118" y="1498"/>
                  </a:cubicBezTo>
                  <a:cubicBezTo>
                    <a:pt x="133" y="1571"/>
                    <a:pt x="118" y="1601"/>
                    <a:pt x="104" y="1586"/>
                  </a:cubicBezTo>
                  <a:cubicBezTo>
                    <a:pt x="60" y="1703"/>
                    <a:pt x="60" y="1836"/>
                    <a:pt x="74" y="1953"/>
                  </a:cubicBezTo>
                  <a:cubicBezTo>
                    <a:pt x="89" y="1968"/>
                    <a:pt x="89" y="1997"/>
                    <a:pt x="89" y="2012"/>
                  </a:cubicBezTo>
                  <a:cubicBezTo>
                    <a:pt x="74" y="2041"/>
                    <a:pt x="89" y="2056"/>
                    <a:pt x="104" y="2056"/>
                  </a:cubicBezTo>
                  <a:cubicBezTo>
                    <a:pt x="118" y="2056"/>
                    <a:pt x="133" y="2070"/>
                    <a:pt x="133" y="2100"/>
                  </a:cubicBezTo>
                  <a:cubicBezTo>
                    <a:pt x="133" y="2173"/>
                    <a:pt x="294" y="2364"/>
                    <a:pt x="368" y="2364"/>
                  </a:cubicBezTo>
                  <a:cubicBezTo>
                    <a:pt x="383" y="2364"/>
                    <a:pt x="397" y="2379"/>
                    <a:pt x="412" y="2393"/>
                  </a:cubicBezTo>
                  <a:cubicBezTo>
                    <a:pt x="412" y="2423"/>
                    <a:pt x="427" y="2437"/>
                    <a:pt x="515" y="2408"/>
                  </a:cubicBezTo>
                  <a:cubicBezTo>
                    <a:pt x="573" y="2393"/>
                    <a:pt x="632" y="2364"/>
                    <a:pt x="632" y="2349"/>
                  </a:cubicBezTo>
                  <a:cubicBezTo>
                    <a:pt x="632" y="2320"/>
                    <a:pt x="647" y="2320"/>
                    <a:pt x="676" y="2320"/>
                  </a:cubicBezTo>
                  <a:cubicBezTo>
                    <a:pt x="706" y="2335"/>
                    <a:pt x="750" y="2305"/>
                    <a:pt x="794" y="2261"/>
                  </a:cubicBezTo>
                  <a:cubicBezTo>
                    <a:pt x="823" y="2217"/>
                    <a:pt x="867" y="2188"/>
                    <a:pt x="882" y="2203"/>
                  </a:cubicBezTo>
                  <a:cubicBezTo>
                    <a:pt x="882" y="2217"/>
                    <a:pt x="1029" y="2056"/>
                    <a:pt x="999" y="2026"/>
                  </a:cubicBezTo>
                  <a:cubicBezTo>
                    <a:pt x="970" y="1982"/>
                    <a:pt x="999" y="1968"/>
                    <a:pt x="1014" y="1924"/>
                  </a:cubicBezTo>
                  <a:cubicBezTo>
                    <a:pt x="1043" y="1894"/>
                    <a:pt x="1043" y="1850"/>
                    <a:pt x="1029" y="1836"/>
                  </a:cubicBezTo>
                  <a:cubicBezTo>
                    <a:pt x="984" y="1792"/>
                    <a:pt x="984" y="1733"/>
                    <a:pt x="1014" y="1689"/>
                  </a:cubicBezTo>
                  <a:cubicBezTo>
                    <a:pt x="1043" y="1645"/>
                    <a:pt x="1058" y="1586"/>
                    <a:pt x="1073" y="1542"/>
                  </a:cubicBezTo>
                  <a:cubicBezTo>
                    <a:pt x="1073" y="1483"/>
                    <a:pt x="1102" y="1425"/>
                    <a:pt x="1117" y="1380"/>
                  </a:cubicBezTo>
                  <a:cubicBezTo>
                    <a:pt x="1131" y="1336"/>
                    <a:pt x="1131" y="1336"/>
                    <a:pt x="1102" y="1351"/>
                  </a:cubicBezTo>
                  <a:cubicBezTo>
                    <a:pt x="1073" y="1366"/>
                    <a:pt x="1058" y="1366"/>
                    <a:pt x="1102" y="1336"/>
                  </a:cubicBezTo>
                  <a:cubicBezTo>
                    <a:pt x="1146" y="1204"/>
                    <a:pt x="1175" y="1072"/>
                    <a:pt x="1161" y="940"/>
                  </a:cubicBezTo>
                  <a:cubicBezTo>
                    <a:pt x="1161" y="896"/>
                    <a:pt x="1161" y="779"/>
                    <a:pt x="1146" y="676"/>
                  </a:cubicBezTo>
                  <a:cubicBezTo>
                    <a:pt x="1146" y="412"/>
                    <a:pt x="1117" y="338"/>
                    <a:pt x="1043" y="323"/>
                  </a:cubicBezTo>
                  <a:cubicBezTo>
                    <a:pt x="984" y="294"/>
                    <a:pt x="999" y="294"/>
                    <a:pt x="1029" y="265"/>
                  </a:cubicBezTo>
                  <a:cubicBezTo>
                    <a:pt x="1058" y="235"/>
                    <a:pt x="1073" y="221"/>
                    <a:pt x="926" y="147"/>
                  </a:cubicBezTo>
                  <a:cubicBezTo>
                    <a:pt x="838" y="118"/>
                    <a:pt x="808" y="103"/>
                    <a:pt x="794" y="118"/>
                  </a:cubicBezTo>
                  <a:cubicBezTo>
                    <a:pt x="794" y="147"/>
                    <a:pt x="794" y="118"/>
                    <a:pt x="779" y="103"/>
                  </a:cubicBezTo>
                  <a:cubicBezTo>
                    <a:pt x="764" y="74"/>
                    <a:pt x="632" y="0"/>
                    <a:pt x="544" y="15"/>
                  </a:cubicBezTo>
                  <a:close/>
                  <a:moveTo>
                    <a:pt x="1087" y="485"/>
                  </a:moveTo>
                  <a:cubicBezTo>
                    <a:pt x="1087" y="500"/>
                    <a:pt x="1087" y="514"/>
                    <a:pt x="1043" y="500"/>
                  </a:cubicBezTo>
                  <a:cubicBezTo>
                    <a:pt x="999" y="500"/>
                    <a:pt x="984" y="470"/>
                    <a:pt x="984" y="456"/>
                  </a:cubicBezTo>
                  <a:cubicBezTo>
                    <a:pt x="984" y="441"/>
                    <a:pt x="1087" y="441"/>
                    <a:pt x="1087" y="485"/>
                  </a:cubicBezTo>
                  <a:close/>
                  <a:moveTo>
                    <a:pt x="940" y="852"/>
                  </a:moveTo>
                  <a:cubicBezTo>
                    <a:pt x="926" y="867"/>
                    <a:pt x="911" y="881"/>
                    <a:pt x="896" y="881"/>
                  </a:cubicBezTo>
                  <a:cubicBezTo>
                    <a:pt x="896" y="881"/>
                    <a:pt x="882" y="867"/>
                    <a:pt x="896" y="852"/>
                  </a:cubicBezTo>
                  <a:cubicBezTo>
                    <a:pt x="896" y="837"/>
                    <a:pt x="911" y="823"/>
                    <a:pt x="926" y="823"/>
                  </a:cubicBezTo>
                  <a:cubicBezTo>
                    <a:pt x="926" y="823"/>
                    <a:pt x="940" y="837"/>
                    <a:pt x="940" y="852"/>
                  </a:cubicBezTo>
                  <a:close/>
                  <a:moveTo>
                    <a:pt x="339" y="1278"/>
                  </a:moveTo>
                  <a:cubicBezTo>
                    <a:pt x="324" y="1322"/>
                    <a:pt x="250" y="1336"/>
                    <a:pt x="265" y="1292"/>
                  </a:cubicBezTo>
                  <a:cubicBezTo>
                    <a:pt x="294" y="1190"/>
                    <a:pt x="309" y="1160"/>
                    <a:pt x="324" y="1190"/>
                  </a:cubicBezTo>
                  <a:cubicBezTo>
                    <a:pt x="339" y="1219"/>
                    <a:pt x="339" y="1248"/>
                    <a:pt x="339" y="1278"/>
                  </a:cubicBezTo>
                  <a:close/>
                  <a:moveTo>
                    <a:pt x="471" y="1410"/>
                  </a:moveTo>
                  <a:cubicBezTo>
                    <a:pt x="471" y="1425"/>
                    <a:pt x="441" y="1439"/>
                    <a:pt x="427" y="1439"/>
                  </a:cubicBezTo>
                  <a:cubicBezTo>
                    <a:pt x="412" y="1439"/>
                    <a:pt x="412" y="1425"/>
                    <a:pt x="427" y="1410"/>
                  </a:cubicBezTo>
                  <a:cubicBezTo>
                    <a:pt x="427" y="1395"/>
                    <a:pt x="441" y="1380"/>
                    <a:pt x="471" y="1380"/>
                  </a:cubicBezTo>
                  <a:cubicBezTo>
                    <a:pt x="485" y="1380"/>
                    <a:pt x="485" y="1395"/>
                    <a:pt x="471" y="1410"/>
                  </a:cubicBezTo>
                  <a:close/>
                  <a:moveTo>
                    <a:pt x="221" y="1483"/>
                  </a:moveTo>
                  <a:cubicBezTo>
                    <a:pt x="192" y="1527"/>
                    <a:pt x="192" y="1527"/>
                    <a:pt x="192" y="1483"/>
                  </a:cubicBezTo>
                  <a:cubicBezTo>
                    <a:pt x="177" y="1439"/>
                    <a:pt x="206" y="1395"/>
                    <a:pt x="236" y="1410"/>
                  </a:cubicBezTo>
                  <a:cubicBezTo>
                    <a:pt x="250" y="1439"/>
                    <a:pt x="236" y="1454"/>
                    <a:pt x="221" y="1483"/>
                  </a:cubicBezTo>
                  <a:close/>
                  <a:moveTo>
                    <a:pt x="559" y="1836"/>
                  </a:moveTo>
                  <a:cubicBezTo>
                    <a:pt x="559" y="1865"/>
                    <a:pt x="529" y="1865"/>
                    <a:pt x="515" y="1865"/>
                  </a:cubicBezTo>
                  <a:cubicBezTo>
                    <a:pt x="500" y="1850"/>
                    <a:pt x="500" y="1836"/>
                    <a:pt x="515" y="1806"/>
                  </a:cubicBezTo>
                  <a:cubicBezTo>
                    <a:pt x="559" y="1762"/>
                    <a:pt x="573" y="1777"/>
                    <a:pt x="544" y="1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4"/>
            <p:cNvSpPr/>
            <p:nvPr/>
          </p:nvSpPr>
          <p:spPr>
            <a:xfrm>
              <a:off x="8909530" y="2079680"/>
              <a:ext cx="37253" cy="73523"/>
            </a:xfrm>
            <a:custGeom>
              <a:avLst/>
              <a:gdLst/>
              <a:ahLst/>
              <a:cxnLst/>
              <a:rect l="l" t="t" r="r" b="b"/>
              <a:pathLst>
                <a:path w="1176" h="2321" extrusionOk="0">
                  <a:moveTo>
                    <a:pt x="515" y="74"/>
                  </a:moveTo>
                  <a:cubicBezTo>
                    <a:pt x="485" y="133"/>
                    <a:pt x="485" y="147"/>
                    <a:pt x="471" y="103"/>
                  </a:cubicBezTo>
                  <a:cubicBezTo>
                    <a:pt x="471" y="74"/>
                    <a:pt x="456" y="45"/>
                    <a:pt x="309" y="147"/>
                  </a:cubicBezTo>
                  <a:cubicBezTo>
                    <a:pt x="133" y="265"/>
                    <a:pt x="1" y="544"/>
                    <a:pt x="104" y="632"/>
                  </a:cubicBezTo>
                  <a:cubicBezTo>
                    <a:pt x="148" y="676"/>
                    <a:pt x="148" y="676"/>
                    <a:pt x="104" y="661"/>
                  </a:cubicBezTo>
                  <a:cubicBezTo>
                    <a:pt x="30" y="632"/>
                    <a:pt x="16" y="691"/>
                    <a:pt x="45" y="940"/>
                  </a:cubicBezTo>
                  <a:cubicBezTo>
                    <a:pt x="104" y="1410"/>
                    <a:pt x="118" y="1469"/>
                    <a:pt x="177" y="1513"/>
                  </a:cubicBezTo>
                  <a:cubicBezTo>
                    <a:pt x="206" y="1557"/>
                    <a:pt x="236" y="1615"/>
                    <a:pt x="221" y="1659"/>
                  </a:cubicBezTo>
                  <a:cubicBezTo>
                    <a:pt x="221" y="1718"/>
                    <a:pt x="221" y="1762"/>
                    <a:pt x="250" y="1762"/>
                  </a:cubicBezTo>
                  <a:cubicBezTo>
                    <a:pt x="265" y="1777"/>
                    <a:pt x="250" y="1806"/>
                    <a:pt x="250" y="1836"/>
                  </a:cubicBezTo>
                  <a:cubicBezTo>
                    <a:pt x="250" y="1865"/>
                    <a:pt x="236" y="1909"/>
                    <a:pt x="280" y="2012"/>
                  </a:cubicBezTo>
                  <a:cubicBezTo>
                    <a:pt x="383" y="2232"/>
                    <a:pt x="500" y="2320"/>
                    <a:pt x="662" y="2305"/>
                  </a:cubicBezTo>
                  <a:cubicBezTo>
                    <a:pt x="940" y="2291"/>
                    <a:pt x="1087" y="1982"/>
                    <a:pt x="1146" y="1278"/>
                  </a:cubicBezTo>
                  <a:cubicBezTo>
                    <a:pt x="1161" y="1190"/>
                    <a:pt x="1161" y="1102"/>
                    <a:pt x="1146" y="1014"/>
                  </a:cubicBezTo>
                  <a:cubicBezTo>
                    <a:pt x="1131" y="955"/>
                    <a:pt x="1131" y="911"/>
                    <a:pt x="1146" y="896"/>
                  </a:cubicBezTo>
                  <a:cubicBezTo>
                    <a:pt x="1175" y="720"/>
                    <a:pt x="1161" y="514"/>
                    <a:pt x="1102" y="338"/>
                  </a:cubicBezTo>
                  <a:cubicBezTo>
                    <a:pt x="1073" y="279"/>
                    <a:pt x="1014" y="221"/>
                    <a:pt x="955" y="206"/>
                  </a:cubicBezTo>
                  <a:cubicBezTo>
                    <a:pt x="896" y="177"/>
                    <a:pt x="838" y="147"/>
                    <a:pt x="838" y="147"/>
                  </a:cubicBezTo>
                  <a:cubicBezTo>
                    <a:pt x="838" y="89"/>
                    <a:pt x="764" y="30"/>
                    <a:pt x="676" y="15"/>
                  </a:cubicBezTo>
                  <a:cubicBezTo>
                    <a:pt x="588" y="1"/>
                    <a:pt x="559" y="1"/>
                    <a:pt x="529" y="74"/>
                  </a:cubicBezTo>
                  <a:close/>
                  <a:moveTo>
                    <a:pt x="1058" y="338"/>
                  </a:moveTo>
                  <a:cubicBezTo>
                    <a:pt x="1073" y="382"/>
                    <a:pt x="999" y="441"/>
                    <a:pt x="985" y="412"/>
                  </a:cubicBezTo>
                  <a:cubicBezTo>
                    <a:pt x="940" y="368"/>
                    <a:pt x="926" y="309"/>
                    <a:pt x="911" y="250"/>
                  </a:cubicBezTo>
                  <a:cubicBezTo>
                    <a:pt x="911" y="206"/>
                    <a:pt x="1043" y="279"/>
                    <a:pt x="1058" y="338"/>
                  </a:cubicBezTo>
                  <a:close/>
                  <a:moveTo>
                    <a:pt x="192" y="397"/>
                  </a:moveTo>
                  <a:cubicBezTo>
                    <a:pt x="192" y="412"/>
                    <a:pt x="177" y="426"/>
                    <a:pt x="162" y="441"/>
                  </a:cubicBezTo>
                  <a:cubicBezTo>
                    <a:pt x="148" y="441"/>
                    <a:pt x="133" y="441"/>
                    <a:pt x="133" y="412"/>
                  </a:cubicBezTo>
                  <a:cubicBezTo>
                    <a:pt x="133" y="382"/>
                    <a:pt x="148" y="368"/>
                    <a:pt x="162" y="368"/>
                  </a:cubicBezTo>
                  <a:cubicBezTo>
                    <a:pt x="177" y="368"/>
                    <a:pt x="192" y="382"/>
                    <a:pt x="192" y="397"/>
                  </a:cubicBezTo>
                  <a:close/>
                  <a:moveTo>
                    <a:pt x="368" y="412"/>
                  </a:moveTo>
                  <a:cubicBezTo>
                    <a:pt x="368" y="426"/>
                    <a:pt x="353" y="441"/>
                    <a:pt x="339" y="441"/>
                  </a:cubicBezTo>
                  <a:cubicBezTo>
                    <a:pt x="339" y="426"/>
                    <a:pt x="339" y="412"/>
                    <a:pt x="339" y="397"/>
                  </a:cubicBezTo>
                  <a:cubicBezTo>
                    <a:pt x="368" y="353"/>
                    <a:pt x="383" y="353"/>
                    <a:pt x="368" y="412"/>
                  </a:cubicBezTo>
                  <a:close/>
                  <a:moveTo>
                    <a:pt x="1014" y="646"/>
                  </a:moveTo>
                  <a:cubicBezTo>
                    <a:pt x="1014" y="661"/>
                    <a:pt x="985" y="661"/>
                    <a:pt x="955" y="646"/>
                  </a:cubicBezTo>
                  <a:cubicBezTo>
                    <a:pt x="940" y="632"/>
                    <a:pt x="926" y="602"/>
                    <a:pt x="940" y="588"/>
                  </a:cubicBezTo>
                  <a:cubicBezTo>
                    <a:pt x="940" y="573"/>
                    <a:pt x="970" y="573"/>
                    <a:pt x="985" y="588"/>
                  </a:cubicBezTo>
                  <a:cubicBezTo>
                    <a:pt x="1014" y="617"/>
                    <a:pt x="1014" y="632"/>
                    <a:pt x="999" y="646"/>
                  </a:cubicBezTo>
                  <a:close/>
                  <a:moveTo>
                    <a:pt x="706" y="808"/>
                  </a:moveTo>
                  <a:cubicBezTo>
                    <a:pt x="691" y="823"/>
                    <a:pt x="676" y="837"/>
                    <a:pt x="662" y="837"/>
                  </a:cubicBezTo>
                  <a:cubicBezTo>
                    <a:pt x="632" y="837"/>
                    <a:pt x="647" y="823"/>
                    <a:pt x="662" y="808"/>
                  </a:cubicBezTo>
                  <a:cubicBezTo>
                    <a:pt x="676" y="793"/>
                    <a:pt x="720" y="779"/>
                    <a:pt x="706" y="808"/>
                  </a:cubicBezTo>
                  <a:close/>
                  <a:moveTo>
                    <a:pt x="691" y="999"/>
                  </a:moveTo>
                  <a:cubicBezTo>
                    <a:pt x="691" y="1028"/>
                    <a:pt x="691" y="1028"/>
                    <a:pt x="676" y="1014"/>
                  </a:cubicBezTo>
                  <a:cubicBezTo>
                    <a:pt x="662" y="999"/>
                    <a:pt x="632" y="984"/>
                    <a:pt x="617" y="969"/>
                  </a:cubicBezTo>
                  <a:cubicBezTo>
                    <a:pt x="588" y="955"/>
                    <a:pt x="588" y="955"/>
                    <a:pt x="617" y="955"/>
                  </a:cubicBezTo>
                  <a:cubicBezTo>
                    <a:pt x="647" y="955"/>
                    <a:pt x="676" y="984"/>
                    <a:pt x="676" y="999"/>
                  </a:cubicBezTo>
                  <a:close/>
                  <a:moveTo>
                    <a:pt x="456" y="1806"/>
                  </a:moveTo>
                  <a:cubicBezTo>
                    <a:pt x="456" y="1821"/>
                    <a:pt x="456" y="1836"/>
                    <a:pt x="441" y="1836"/>
                  </a:cubicBezTo>
                  <a:cubicBezTo>
                    <a:pt x="427" y="1836"/>
                    <a:pt x="412" y="1821"/>
                    <a:pt x="412" y="1806"/>
                  </a:cubicBezTo>
                  <a:cubicBezTo>
                    <a:pt x="412" y="1792"/>
                    <a:pt x="412" y="1777"/>
                    <a:pt x="427" y="1777"/>
                  </a:cubicBezTo>
                  <a:cubicBezTo>
                    <a:pt x="441" y="1792"/>
                    <a:pt x="441" y="1792"/>
                    <a:pt x="456" y="1806"/>
                  </a:cubicBezTo>
                  <a:close/>
                  <a:moveTo>
                    <a:pt x="808" y="1880"/>
                  </a:moveTo>
                  <a:cubicBezTo>
                    <a:pt x="808" y="1894"/>
                    <a:pt x="794" y="1924"/>
                    <a:pt x="764" y="1924"/>
                  </a:cubicBezTo>
                  <a:cubicBezTo>
                    <a:pt x="720" y="1924"/>
                    <a:pt x="720" y="1836"/>
                    <a:pt x="764" y="1836"/>
                  </a:cubicBezTo>
                  <a:cubicBezTo>
                    <a:pt x="794" y="1836"/>
                    <a:pt x="808" y="1865"/>
                    <a:pt x="794" y="1880"/>
                  </a:cubicBezTo>
                  <a:close/>
                  <a:moveTo>
                    <a:pt x="500" y="1924"/>
                  </a:moveTo>
                  <a:cubicBezTo>
                    <a:pt x="500" y="1938"/>
                    <a:pt x="485" y="1953"/>
                    <a:pt x="471" y="1953"/>
                  </a:cubicBezTo>
                  <a:cubicBezTo>
                    <a:pt x="456" y="1953"/>
                    <a:pt x="456" y="1938"/>
                    <a:pt x="456" y="1924"/>
                  </a:cubicBezTo>
                  <a:cubicBezTo>
                    <a:pt x="471" y="1909"/>
                    <a:pt x="485" y="1894"/>
                    <a:pt x="485" y="1894"/>
                  </a:cubicBezTo>
                  <a:cubicBezTo>
                    <a:pt x="500" y="1894"/>
                    <a:pt x="500" y="1909"/>
                    <a:pt x="500" y="1924"/>
                  </a:cubicBezTo>
                  <a:close/>
                  <a:moveTo>
                    <a:pt x="970" y="1968"/>
                  </a:moveTo>
                  <a:cubicBezTo>
                    <a:pt x="940" y="1968"/>
                    <a:pt x="926" y="1968"/>
                    <a:pt x="911" y="1968"/>
                  </a:cubicBezTo>
                  <a:cubicBezTo>
                    <a:pt x="896" y="1968"/>
                    <a:pt x="896" y="1953"/>
                    <a:pt x="926" y="1953"/>
                  </a:cubicBezTo>
                  <a:cubicBezTo>
                    <a:pt x="955" y="1953"/>
                    <a:pt x="970" y="1953"/>
                    <a:pt x="955" y="1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4"/>
            <p:cNvSpPr/>
            <p:nvPr/>
          </p:nvSpPr>
          <p:spPr>
            <a:xfrm>
              <a:off x="8742590" y="2084336"/>
              <a:ext cx="42828" cy="74442"/>
            </a:xfrm>
            <a:custGeom>
              <a:avLst/>
              <a:gdLst/>
              <a:ahLst/>
              <a:cxnLst/>
              <a:rect l="l" t="t" r="r" b="b"/>
              <a:pathLst>
                <a:path w="1352" h="2350" extrusionOk="0">
                  <a:moveTo>
                    <a:pt x="500" y="15"/>
                  </a:moveTo>
                  <a:lnTo>
                    <a:pt x="397" y="30"/>
                  </a:lnTo>
                  <a:cubicBezTo>
                    <a:pt x="353" y="44"/>
                    <a:pt x="309" y="74"/>
                    <a:pt x="294" y="118"/>
                  </a:cubicBezTo>
                  <a:cubicBezTo>
                    <a:pt x="279" y="162"/>
                    <a:pt x="250" y="191"/>
                    <a:pt x="235" y="177"/>
                  </a:cubicBezTo>
                  <a:cubicBezTo>
                    <a:pt x="103" y="88"/>
                    <a:pt x="0" y="588"/>
                    <a:pt x="103" y="881"/>
                  </a:cubicBezTo>
                  <a:cubicBezTo>
                    <a:pt x="118" y="955"/>
                    <a:pt x="133" y="1028"/>
                    <a:pt x="147" y="1101"/>
                  </a:cubicBezTo>
                  <a:cubicBezTo>
                    <a:pt x="191" y="1263"/>
                    <a:pt x="250" y="1410"/>
                    <a:pt x="353" y="1557"/>
                  </a:cubicBezTo>
                  <a:cubicBezTo>
                    <a:pt x="382" y="1601"/>
                    <a:pt x="397" y="1659"/>
                    <a:pt x="411" y="1718"/>
                  </a:cubicBezTo>
                  <a:cubicBezTo>
                    <a:pt x="426" y="1762"/>
                    <a:pt x="441" y="1806"/>
                    <a:pt x="470" y="1850"/>
                  </a:cubicBezTo>
                  <a:cubicBezTo>
                    <a:pt x="485" y="1879"/>
                    <a:pt x="500" y="1909"/>
                    <a:pt x="514" y="1938"/>
                  </a:cubicBezTo>
                  <a:cubicBezTo>
                    <a:pt x="544" y="2158"/>
                    <a:pt x="940" y="2349"/>
                    <a:pt x="1072" y="2217"/>
                  </a:cubicBezTo>
                  <a:cubicBezTo>
                    <a:pt x="1101" y="2188"/>
                    <a:pt x="1116" y="2173"/>
                    <a:pt x="1146" y="2158"/>
                  </a:cubicBezTo>
                  <a:cubicBezTo>
                    <a:pt x="1219" y="2041"/>
                    <a:pt x="1278" y="1924"/>
                    <a:pt x="1322" y="1791"/>
                  </a:cubicBezTo>
                  <a:cubicBezTo>
                    <a:pt x="1322" y="1777"/>
                    <a:pt x="1307" y="1747"/>
                    <a:pt x="1292" y="1747"/>
                  </a:cubicBezTo>
                  <a:cubicBezTo>
                    <a:pt x="1263" y="1747"/>
                    <a:pt x="1278" y="1718"/>
                    <a:pt x="1307" y="1689"/>
                  </a:cubicBezTo>
                  <a:cubicBezTo>
                    <a:pt x="1322" y="1659"/>
                    <a:pt x="1351" y="1601"/>
                    <a:pt x="1336" y="1380"/>
                  </a:cubicBezTo>
                  <a:cubicBezTo>
                    <a:pt x="1322" y="1072"/>
                    <a:pt x="1234" y="778"/>
                    <a:pt x="1087" y="514"/>
                  </a:cubicBezTo>
                  <a:cubicBezTo>
                    <a:pt x="999" y="367"/>
                    <a:pt x="969" y="338"/>
                    <a:pt x="940" y="397"/>
                  </a:cubicBezTo>
                  <a:cubicBezTo>
                    <a:pt x="896" y="441"/>
                    <a:pt x="837" y="397"/>
                    <a:pt x="881" y="338"/>
                  </a:cubicBezTo>
                  <a:cubicBezTo>
                    <a:pt x="896" y="309"/>
                    <a:pt x="896" y="279"/>
                    <a:pt x="881" y="250"/>
                  </a:cubicBezTo>
                  <a:cubicBezTo>
                    <a:pt x="823" y="191"/>
                    <a:pt x="720" y="132"/>
                    <a:pt x="690" y="147"/>
                  </a:cubicBezTo>
                  <a:cubicBezTo>
                    <a:pt x="661" y="177"/>
                    <a:pt x="646" y="132"/>
                    <a:pt x="661" y="88"/>
                  </a:cubicBezTo>
                  <a:cubicBezTo>
                    <a:pt x="646" y="59"/>
                    <a:pt x="544" y="0"/>
                    <a:pt x="500" y="15"/>
                  </a:cubicBezTo>
                  <a:close/>
                  <a:moveTo>
                    <a:pt x="529" y="265"/>
                  </a:moveTo>
                  <a:lnTo>
                    <a:pt x="529" y="309"/>
                  </a:lnTo>
                  <a:cubicBezTo>
                    <a:pt x="500" y="294"/>
                    <a:pt x="485" y="279"/>
                    <a:pt x="470" y="265"/>
                  </a:cubicBezTo>
                  <a:cubicBezTo>
                    <a:pt x="441" y="221"/>
                    <a:pt x="441" y="221"/>
                    <a:pt x="470" y="221"/>
                  </a:cubicBezTo>
                  <a:cubicBezTo>
                    <a:pt x="500" y="221"/>
                    <a:pt x="514" y="235"/>
                    <a:pt x="529" y="265"/>
                  </a:cubicBezTo>
                  <a:close/>
                  <a:moveTo>
                    <a:pt x="705" y="309"/>
                  </a:moveTo>
                  <a:cubicBezTo>
                    <a:pt x="705" y="309"/>
                    <a:pt x="690" y="323"/>
                    <a:pt x="661" y="323"/>
                  </a:cubicBezTo>
                  <a:cubicBezTo>
                    <a:pt x="646" y="323"/>
                    <a:pt x="632" y="309"/>
                    <a:pt x="646" y="309"/>
                  </a:cubicBezTo>
                  <a:cubicBezTo>
                    <a:pt x="646" y="279"/>
                    <a:pt x="661" y="279"/>
                    <a:pt x="690" y="279"/>
                  </a:cubicBezTo>
                  <a:cubicBezTo>
                    <a:pt x="705" y="279"/>
                    <a:pt x="705" y="279"/>
                    <a:pt x="705" y="309"/>
                  </a:cubicBezTo>
                  <a:close/>
                  <a:moveTo>
                    <a:pt x="441" y="499"/>
                  </a:moveTo>
                  <a:cubicBezTo>
                    <a:pt x="441" y="514"/>
                    <a:pt x="426" y="529"/>
                    <a:pt x="411" y="529"/>
                  </a:cubicBezTo>
                  <a:cubicBezTo>
                    <a:pt x="397" y="529"/>
                    <a:pt x="382" y="499"/>
                    <a:pt x="382" y="485"/>
                  </a:cubicBezTo>
                  <a:cubicBezTo>
                    <a:pt x="382" y="455"/>
                    <a:pt x="397" y="441"/>
                    <a:pt x="411" y="455"/>
                  </a:cubicBezTo>
                  <a:cubicBezTo>
                    <a:pt x="426" y="455"/>
                    <a:pt x="426" y="485"/>
                    <a:pt x="441" y="499"/>
                  </a:cubicBezTo>
                  <a:close/>
                  <a:moveTo>
                    <a:pt x="177" y="646"/>
                  </a:moveTo>
                  <a:cubicBezTo>
                    <a:pt x="147" y="690"/>
                    <a:pt x="147" y="690"/>
                    <a:pt x="118" y="661"/>
                  </a:cubicBezTo>
                  <a:cubicBezTo>
                    <a:pt x="103" y="617"/>
                    <a:pt x="118" y="544"/>
                    <a:pt x="177" y="573"/>
                  </a:cubicBezTo>
                  <a:cubicBezTo>
                    <a:pt x="221" y="588"/>
                    <a:pt x="206" y="602"/>
                    <a:pt x="177" y="646"/>
                  </a:cubicBezTo>
                  <a:close/>
                  <a:moveTo>
                    <a:pt x="940" y="822"/>
                  </a:moveTo>
                  <a:cubicBezTo>
                    <a:pt x="925" y="837"/>
                    <a:pt x="925" y="852"/>
                    <a:pt x="911" y="852"/>
                  </a:cubicBezTo>
                  <a:cubicBezTo>
                    <a:pt x="896" y="852"/>
                    <a:pt x="881" y="837"/>
                    <a:pt x="881" y="808"/>
                  </a:cubicBezTo>
                  <a:cubicBezTo>
                    <a:pt x="881" y="778"/>
                    <a:pt x="896" y="778"/>
                    <a:pt x="911" y="778"/>
                  </a:cubicBezTo>
                  <a:cubicBezTo>
                    <a:pt x="925" y="793"/>
                    <a:pt x="940" y="808"/>
                    <a:pt x="940" y="837"/>
                  </a:cubicBezTo>
                  <a:close/>
                  <a:moveTo>
                    <a:pt x="837" y="1219"/>
                  </a:moveTo>
                  <a:cubicBezTo>
                    <a:pt x="823" y="1263"/>
                    <a:pt x="764" y="1278"/>
                    <a:pt x="764" y="1234"/>
                  </a:cubicBezTo>
                  <a:cubicBezTo>
                    <a:pt x="764" y="1204"/>
                    <a:pt x="779" y="1189"/>
                    <a:pt x="808" y="1189"/>
                  </a:cubicBezTo>
                  <a:cubicBezTo>
                    <a:pt x="837" y="1189"/>
                    <a:pt x="852" y="1204"/>
                    <a:pt x="837" y="1219"/>
                  </a:cubicBezTo>
                  <a:close/>
                  <a:moveTo>
                    <a:pt x="1072" y="1674"/>
                  </a:moveTo>
                  <a:cubicBezTo>
                    <a:pt x="1072" y="1689"/>
                    <a:pt x="1057" y="1718"/>
                    <a:pt x="1043" y="1718"/>
                  </a:cubicBezTo>
                  <a:cubicBezTo>
                    <a:pt x="1028" y="1718"/>
                    <a:pt x="1028" y="1689"/>
                    <a:pt x="1028" y="1674"/>
                  </a:cubicBezTo>
                  <a:cubicBezTo>
                    <a:pt x="1043" y="1645"/>
                    <a:pt x="1057" y="1630"/>
                    <a:pt x="1057" y="1630"/>
                  </a:cubicBezTo>
                  <a:cubicBezTo>
                    <a:pt x="1072" y="1630"/>
                    <a:pt x="1072" y="1659"/>
                    <a:pt x="1072" y="1674"/>
                  </a:cubicBezTo>
                  <a:close/>
                  <a:moveTo>
                    <a:pt x="837" y="1689"/>
                  </a:moveTo>
                  <a:cubicBezTo>
                    <a:pt x="837" y="1703"/>
                    <a:pt x="837" y="1703"/>
                    <a:pt x="808" y="1689"/>
                  </a:cubicBezTo>
                  <a:cubicBezTo>
                    <a:pt x="764" y="1674"/>
                    <a:pt x="749" y="1659"/>
                    <a:pt x="793" y="1659"/>
                  </a:cubicBezTo>
                  <a:cubicBezTo>
                    <a:pt x="808" y="1659"/>
                    <a:pt x="823" y="1674"/>
                    <a:pt x="837" y="1689"/>
                  </a:cubicBezTo>
                  <a:close/>
                  <a:moveTo>
                    <a:pt x="940" y="1791"/>
                  </a:moveTo>
                  <a:cubicBezTo>
                    <a:pt x="940" y="1806"/>
                    <a:pt x="925" y="1821"/>
                    <a:pt x="911" y="1821"/>
                  </a:cubicBezTo>
                  <a:cubicBezTo>
                    <a:pt x="896" y="1821"/>
                    <a:pt x="867" y="1806"/>
                    <a:pt x="867" y="1791"/>
                  </a:cubicBezTo>
                  <a:cubicBezTo>
                    <a:pt x="867" y="1777"/>
                    <a:pt x="867" y="1762"/>
                    <a:pt x="896" y="1762"/>
                  </a:cubicBezTo>
                  <a:cubicBezTo>
                    <a:pt x="911" y="1762"/>
                    <a:pt x="940" y="1791"/>
                    <a:pt x="940" y="1806"/>
                  </a:cubicBezTo>
                  <a:close/>
                  <a:moveTo>
                    <a:pt x="984" y="2158"/>
                  </a:moveTo>
                  <a:cubicBezTo>
                    <a:pt x="984" y="2173"/>
                    <a:pt x="969" y="2188"/>
                    <a:pt x="955" y="2188"/>
                  </a:cubicBezTo>
                  <a:cubicBezTo>
                    <a:pt x="940" y="2188"/>
                    <a:pt x="940" y="2173"/>
                    <a:pt x="940" y="2158"/>
                  </a:cubicBezTo>
                  <a:cubicBezTo>
                    <a:pt x="955" y="2144"/>
                    <a:pt x="969" y="2144"/>
                    <a:pt x="984" y="2129"/>
                  </a:cubicBezTo>
                  <a:cubicBezTo>
                    <a:pt x="984" y="2129"/>
                    <a:pt x="984" y="2144"/>
                    <a:pt x="984" y="2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4"/>
            <p:cNvSpPr/>
            <p:nvPr/>
          </p:nvSpPr>
          <p:spPr>
            <a:xfrm>
              <a:off x="8816525" y="2141546"/>
              <a:ext cx="36302" cy="66998"/>
            </a:xfrm>
            <a:custGeom>
              <a:avLst/>
              <a:gdLst/>
              <a:ahLst/>
              <a:cxnLst/>
              <a:rect l="l" t="t" r="r" b="b"/>
              <a:pathLst>
                <a:path w="1146" h="2115" extrusionOk="0">
                  <a:moveTo>
                    <a:pt x="515" y="15"/>
                  </a:moveTo>
                  <a:cubicBezTo>
                    <a:pt x="470" y="44"/>
                    <a:pt x="426" y="44"/>
                    <a:pt x="397" y="44"/>
                  </a:cubicBezTo>
                  <a:cubicBezTo>
                    <a:pt x="353" y="44"/>
                    <a:pt x="309" y="59"/>
                    <a:pt x="309" y="73"/>
                  </a:cubicBezTo>
                  <a:cubicBezTo>
                    <a:pt x="309" y="103"/>
                    <a:pt x="250" y="118"/>
                    <a:pt x="162" y="132"/>
                  </a:cubicBezTo>
                  <a:cubicBezTo>
                    <a:pt x="148" y="132"/>
                    <a:pt x="148" y="162"/>
                    <a:pt x="148" y="191"/>
                  </a:cubicBezTo>
                  <a:cubicBezTo>
                    <a:pt x="148" y="206"/>
                    <a:pt x="133" y="235"/>
                    <a:pt x="118" y="264"/>
                  </a:cubicBezTo>
                  <a:cubicBezTo>
                    <a:pt x="103" y="264"/>
                    <a:pt x="89" y="294"/>
                    <a:pt x="103" y="308"/>
                  </a:cubicBezTo>
                  <a:cubicBezTo>
                    <a:pt x="103" y="338"/>
                    <a:pt x="103" y="352"/>
                    <a:pt x="103" y="382"/>
                  </a:cubicBezTo>
                  <a:cubicBezTo>
                    <a:pt x="74" y="455"/>
                    <a:pt x="74" y="529"/>
                    <a:pt x="74" y="602"/>
                  </a:cubicBezTo>
                  <a:cubicBezTo>
                    <a:pt x="59" y="675"/>
                    <a:pt x="59" y="749"/>
                    <a:pt x="45" y="808"/>
                  </a:cubicBezTo>
                  <a:cubicBezTo>
                    <a:pt x="15" y="954"/>
                    <a:pt x="1" y="1116"/>
                    <a:pt x="1" y="1263"/>
                  </a:cubicBezTo>
                  <a:cubicBezTo>
                    <a:pt x="1" y="1277"/>
                    <a:pt x="45" y="1292"/>
                    <a:pt x="59" y="1277"/>
                  </a:cubicBezTo>
                  <a:cubicBezTo>
                    <a:pt x="89" y="1277"/>
                    <a:pt x="103" y="1277"/>
                    <a:pt x="59" y="1292"/>
                  </a:cubicBezTo>
                  <a:cubicBezTo>
                    <a:pt x="30" y="1307"/>
                    <a:pt x="30" y="1351"/>
                    <a:pt x="45" y="1395"/>
                  </a:cubicBezTo>
                  <a:cubicBezTo>
                    <a:pt x="89" y="1659"/>
                    <a:pt x="133" y="1762"/>
                    <a:pt x="162" y="1762"/>
                  </a:cubicBezTo>
                  <a:cubicBezTo>
                    <a:pt x="177" y="1762"/>
                    <a:pt x="192" y="1791"/>
                    <a:pt x="192" y="1820"/>
                  </a:cubicBezTo>
                  <a:cubicBezTo>
                    <a:pt x="192" y="1909"/>
                    <a:pt x="265" y="1967"/>
                    <a:pt x="280" y="1923"/>
                  </a:cubicBezTo>
                  <a:cubicBezTo>
                    <a:pt x="309" y="1879"/>
                    <a:pt x="309" y="1909"/>
                    <a:pt x="309" y="1938"/>
                  </a:cubicBezTo>
                  <a:cubicBezTo>
                    <a:pt x="309" y="2011"/>
                    <a:pt x="500" y="2114"/>
                    <a:pt x="603" y="2085"/>
                  </a:cubicBezTo>
                  <a:cubicBezTo>
                    <a:pt x="661" y="2070"/>
                    <a:pt x="705" y="2055"/>
                    <a:pt x="705" y="2041"/>
                  </a:cubicBezTo>
                  <a:cubicBezTo>
                    <a:pt x="705" y="2026"/>
                    <a:pt x="735" y="1997"/>
                    <a:pt x="764" y="1982"/>
                  </a:cubicBezTo>
                  <a:cubicBezTo>
                    <a:pt x="808" y="1967"/>
                    <a:pt x="838" y="1938"/>
                    <a:pt x="823" y="1923"/>
                  </a:cubicBezTo>
                  <a:cubicBezTo>
                    <a:pt x="823" y="1909"/>
                    <a:pt x="823" y="1894"/>
                    <a:pt x="838" y="1894"/>
                  </a:cubicBezTo>
                  <a:cubicBezTo>
                    <a:pt x="940" y="1835"/>
                    <a:pt x="1116" y="1292"/>
                    <a:pt x="1043" y="1292"/>
                  </a:cubicBezTo>
                  <a:cubicBezTo>
                    <a:pt x="999" y="1292"/>
                    <a:pt x="970" y="1160"/>
                    <a:pt x="984" y="1101"/>
                  </a:cubicBezTo>
                  <a:cubicBezTo>
                    <a:pt x="999" y="1057"/>
                    <a:pt x="1028" y="1042"/>
                    <a:pt x="1072" y="1057"/>
                  </a:cubicBezTo>
                  <a:lnTo>
                    <a:pt x="1146" y="1072"/>
                  </a:lnTo>
                  <a:lnTo>
                    <a:pt x="1146" y="822"/>
                  </a:lnTo>
                  <a:cubicBezTo>
                    <a:pt x="1146" y="587"/>
                    <a:pt x="1146" y="573"/>
                    <a:pt x="1072" y="558"/>
                  </a:cubicBezTo>
                  <a:cubicBezTo>
                    <a:pt x="999" y="543"/>
                    <a:pt x="984" y="499"/>
                    <a:pt x="1043" y="470"/>
                  </a:cubicBezTo>
                  <a:cubicBezTo>
                    <a:pt x="1072" y="455"/>
                    <a:pt x="1087" y="426"/>
                    <a:pt x="1072" y="367"/>
                  </a:cubicBezTo>
                  <a:cubicBezTo>
                    <a:pt x="1058" y="279"/>
                    <a:pt x="1043" y="250"/>
                    <a:pt x="970" y="250"/>
                  </a:cubicBezTo>
                  <a:cubicBezTo>
                    <a:pt x="940" y="235"/>
                    <a:pt x="911" y="264"/>
                    <a:pt x="896" y="294"/>
                  </a:cubicBezTo>
                  <a:cubicBezTo>
                    <a:pt x="896" y="323"/>
                    <a:pt x="867" y="338"/>
                    <a:pt x="852" y="338"/>
                  </a:cubicBezTo>
                  <a:cubicBezTo>
                    <a:pt x="823" y="323"/>
                    <a:pt x="793" y="235"/>
                    <a:pt x="838" y="235"/>
                  </a:cubicBezTo>
                  <a:cubicBezTo>
                    <a:pt x="882" y="235"/>
                    <a:pt x="867" y="220"/>
                    <a:pt x="867" y="191"/>
                  </a:cubicBezTo>
                  <a:cubicBezTo>
                    <a:pt x="867" y="176"/>
                    <a:pt x="882" y="147"/>
                    <a:pt x="926" y="176"/>
                  </a:cubicBezTo>
                  <a:cubicBezTo>
                    <a:pt x="970" y="176"/>
                    <a:pt x="984" y="176"/>
                    <a:pt x="970" y="162"/>
                  </a:cubicBezTo>
                  <a:cubicBezTo>
                    <a:pt x="955" y="132"/>
                    <a:pt x="926" y="132"/>
                    <a:pt x="896" y="132"/>
                  </a:cubicBezTo>
                  <a:cubicBezTo>
                    <a:pt x="867" y="118"/>
                    <a:pt x="838" y="103"/>
                    <a:pt x="838" y="73"/>
                  </a:cubicBezTo>
                  <a:cubicBezTo>
                    <a:pt x="808" y="15"/>
                    <a:pt x="705" y="0"/>
                    <a:pt x="691" y="44"/>
                  </a:cubicBezTo>
                  <a:cubicBezTo>
                    <a:pt x="691" y="73"/>
                    <a:pt x="661" y="73"/>
                    <a:pt x="617" y="29"/>
                  </a:cubicBezTo>
                  <a:cubicBezTo>
                    <a:pt x="559" y="0"/>
                    <a:pt x="544" y="0"/>
                    <a:pt x="515" y="15"/>
                  </a:cubicBezTo>
                  <a:close/>
                  <a:moveTo>
                    <a:pt x="779" y="485"/>
                  </a:moveTo>
                  <a:cubicBezTo>
                    <a:pt x="779" y="499"/>
                    <a:pt x="764" y="485"/>
                    <a:pt x="764" y="470"/>
                  </a:cubicBezTo>
                  <a:cubicBezTo>
                    <a:pt x="749" y="441"/>
                    <a:pt x="735" y="426"/>
                    <a:pt x="735" y="396"/>
                  </a:cubicBezTo>
                  <a:cubicBezTo>
                    <a:pt x="735" y="382"/>
                    <a:pt x="735" y="396"/>
                    <a:pt x="764" y="411"/>
                  </a:cubicBezTo>
                  <a:cubicBezTo>
                    <a:pt x="779" y="426"/>
                    <a:pt x="779" y="455"/>
                    <a:pt x="793" y="485"/>
                  </a:cubicBezTo>
                  <a:close/>
                  <a:moveTo>
                    <a:pt x="852" y="617"/>
                  </a:moveTo>
                  <a:cubicBezTo>
                    <a:pt x="823" y="675"/>
                    <a:pt x="764" y="690"/>
                    <a:pt x="749" y="646"/>
                  </a:cubicBezTo>
                  <a:cubicBezTo>
                    <a:pt x="735" y="602"/>
                    <a:pt x="749" y="602"/>
                    <a:pt x="764" y="602"/>
                  </a:cubicBezTo>
                  <a:cubicBezTo>
                    <a:pt x="793" y="602"/>
                    <a:pt x="808" y="587"/>
                    <a:pt x="808" y="573"/>
                  </a:cubicBezTo>
                  <a:cubicBezTo>
                    <a:pt x="808" y="558"/>
                    <a:pt x="823" y="558"/>
                    <a:pt x="838" y="558"/>
                  </a:cubicBezTo>
                  <a:cubicBezTo>
                    <a:pt x="852" y="573"/>
                    <a:pt x="867" y="602"/>
                    <a:pt x="852" y="617"/>
                  </a:cubicBezTo>
                  <a:close/>
                  <a:moveTo>
                    <a:pt x="1116" y="808"/>
                  </a:moveTo>
                  <a:cubicBezTo>
                    <a:pt x="1116" y="808"/>
                    <a:pt x="1102" y="837"/>
                    <a:pt x="1072" y="852"/>
                  </a:cubicBezTo>
                  <a:cubicBezTo>
                    <a:pt x="1043" y="852"/>
                    <a:pt x="1028" y="852"/>
                    <a:pt x="1058" y="822"/>
                  </a:cubicBezTo>
                  <a:cubicBezTo>
                    <a:pt x="1087" y="778"/>
                    <a:pt x="1131" y="763"/>
                    <a:pt x="1131" y="793"/>
                  </a:cubicBezTo>
                  <a:close/>
                  <a:moveTo>
                    <a:pt x="426" y="1145"/>
                  </a:moveTo>
                  <a:cubicBezTo>
                    <a:pt x="412" y="1175"/>
                    <a:pt x="382" y="1175"/>
                    <a:pt x="368" y="1145"/>
                  </a:cubicBezTo>
                  <a:cubicBezTo>
                    <a:pt x="338" y="1116"/>
                    <a:pt x="338" y="1116"/>
                    <a:pt x="397" y="1116"/>
                  </a:cubicBezTo>
                  <a:cubicBezTo>
                    <a:pt x="456" y="1116"/>
                    <a:pt x="456" y="1116"/>
                    <a:pt x="426" y="1145"/>
                  </a:cubicBezTo>
                  <a:close/>
                  <a:moveTo>
                    <a:pt x="632" y="1365"/>
                  </a:moveTo>
                  <a:cubicBezTo>
                    <a:pt x="632" y="1380"/>
                    <a:pt x="632" y="1395"/>
                    <a:pt x="617" y="1395"/>
                  </a:cubicBezTo>
                  <a:cubicBezTo>
                    <a:pt x="603" y="1395"/>
                    <a:pt x="588" y="1380"/>
                    <a:pt x="588" y="1365"/>
                  </a:cubicBezTo>
                  <a:cubicBezTo>
                    <a:pt x="588" y="1351"/>
                    <a:pt x="588" y="1336"/>
                    <a:pt x="603" y="1336"/>
                  </a:cubicBezTo>
                  <a:cubicBezTo>
                    <a:pt x="617" y="1336"/>
                    <a:pt x="632" y="1336"/>
                    <a:pt x="647" y="1351"/>
                  </a:cubicBezTo>
                  <a:close/>
                  <a:moveTo>
                    <a:pt x="500" y="1395"/>
                  </a:moveTo>
                  <a:cubicBezTo>
                    <a:pt x="500" y="1409"/>
                    <a:pt x="500" y="1424"/>
                    <a:pt x="470" y="1424"/>
                  </a:cubicBezTo>
                  <a:cubicBezTo>
                    <a:pt x="456" y="1439"/>
                    <a:pt x="456" y="1424"/>
                    <a:pt x="456" y="1424"/>
                  </a:cubicBezTo>
                  <a:cubicBezTo>
                    <a:pt x="456" y="1409"/>
                    <a:pt x="456" y="1395"/>
                    <a:pt x="470" y="1395"/>
                  </a:cubicBezTo>
                  <a:cubicBezTo>
                    <a:pt x="515" y="1380"/>
                    <a:pt x="515" y="1395"/>
                    <a:pt x="515" y="1395"/>
                  </a:cubicBezTo>
                  <a:close/>
                  <a:moveTo>
                    <a:pt x="441" y="1542"/>
                  </a:moveTo>
                  <a:cubicBezTo>
                    <a:pt x="441" y="1615"/>
                    <a:pt x="426" y="1630"/>
                    <a:pt x="382" y="1600"/>
                  </a:cubicBezTo>
                  <a:cubicBezTo>
                    <a:pt x="397" y="1542"/>
                    <a:pt x="412" y="1498"/>
                    <a:pt x="441" y="1468"/>
                  </a:cubicBezTo>
                  <a:cubicBezTo>
                    <a:pt x="441" y="1498"/>
                    <a:pt x="441" y="1512"/>
                    <a:pt x="441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4"/>
            <p:cNvSpPr/>
            <p:nvPr/>
          </p:nvSpPr>
          <p:spPr>
            <a:xfrm>
              <a:off x="8850484" y="2175948"/>
              <a:ext cx="1425" cy="3738"/>
            </a:xfrm>
            <a:custGeom>
              <a:avLst/>
              <a:gdLst/>
              <a:ahLst/>
              <a:cxnLst/>
              <a:rect l="l" t="t" r="r" b="b"/>
              <a:pathLst>
                <a:path w="45" h="118" extrusionOk="0">
                  <a:moveTo>
                    <a:pt x="0" y="59"/>
                  </a:moveTo>
                  <a:cubicBezTo>
                    <a:pt x="0" y="74"/>
                    <a:pt x="0" y="103"/>
                    <a:pt x="30" y="118"/>
                  </a:cubicBezTo>
                  <a:cubicBezTo>
                    <a:pt x="44" y="118"/>
                    <a:pt x="44" y="103"/>
                    <a:pt x="44" y="74"/>
                  </a:cubicBezTo>
                  <a:cubicBezTo>
                    <a:pt x="44" y="15"/>
                    <a:pt x="0" y="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6"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25"/>
          <p:cNvSpPr txBox="1">
            <a:spLocks noGrp="1"/>
          </p:cNvSpPr>
          <p:nvPr>
            <p:ph type="title" hasCustomPrompt="1"/>
          </p:nvPr>
        </p:nvSpPr>
        <p:spPr>
          <a:xfrm>
            <a:off x="734863" y="889000"/>
            <a:ext cx="24759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14" name="Google Shape;1014;p25"/>
          <p:cNvSpPr txBox="1">
            <a:spLocks noGrp="1"/>
          </p:cNvSpPr>
          <p:nvPr>
            <p:ph type="subTitle" idx="1"/>
          </p:nvPr>
        </p:nvSpPr>
        <p:spPr>
          <a:xfrm>
            <a:off x="862663" y="1841475"/>
            <a:ext cx="22203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5"/>
          <p:cNvSpPr txBox="1">
            <a:spLocks noGrp="1"/>
          </p:cNvSpPr>
          <p:nvPr>
            <p:ph type="title" idx="2" hasCustomPrompt="1"/>
          </p:nvPr>
        </p:nvSpPr>
        <p:spPr>
          <a:xfrm>
            <a:off x="3340700" y="1907500"/>
            <a:ext cx="24759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16" name="Google Shape;1016;p25"/>
          <p:cNvSpPr txBox="1">
            <a:spLocks noGrp="1"/>
          </p:cNvSpPr>
          <p:nvPr>
            <p:ph type="subTitle" idx="3"/>
          </p:nvPr>
        </p:nvSpPr>
        <p:spPr>
          <a:xfrm>
            <a:off x="3468500" y="2859975"/>
            <a:ext cx="22203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25"/>
          <p:cNvSpPr txBox="1">
            <a:spLocks noGrp="1"/>
          </p:cNvSpPr>
          <p:nvPr>
            <p:ph type="title" idx="4" hasCustomPrompt="1"/>
          </p:nvPr>
        </p:nvSpPr>
        <p:spPr>
          <a:xfrm>
            <a:off x="5933238" y="2926000"/>
            <a:ext cx="24759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18" name="Google Shape;1018;p25"/>
          <p:cNvSpPr txBox="1">
            <a:spLocks noGrp="1"/>
          </p:cNvSpPr>
          <p:nvPr>
            <p:ph type="subTitle" idx="5"/>
          </p:nvPr>
        </p:nvSpPr>
        <p:spPr>
          <a:xfrm>
            <a:off x="6061038" y="3878475"/>
            <a:ext cx="22203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19" name="Google Shape;1019;p25"/>
          <p:cNvGrpSpPr/>
          <p:nvPr/>
        </p:nvGrpSpPr>
        <p:grpSpPr>
          <a:xfrm>
            <a:off x="412057" y="2945835"/>
            <a:ext cx="3584876" cy="3265713"/>
            <a:chOff x="412057" y="2945835"/>
            <a:chExt cx="3584876" cy="3265713"/>
          </a:xfrm>
        </p:grpSpPr>
        <p:sp>
          <p:nvSpPr>
            <p:cNvPr id="1020" name="Google Shape;1020;p25"/>
            <p:cNvSpPr/>
            <p:nvPr/>
          </p:nvSpPr>
          <p:spPr>
            <a:xfrm rot="-2294582" flipH="1">
              <a:off x="1403253" y="3293375"/>
              <a:ext cx="2014187" cy="2570633"/>
            </a:xfrm>
            <a:custGeom>
              <a:avLst/>
              <a:gdLst/>
              <a:ahLst/>
              <a:cxnLst/>
              <a:rect l="l" t="t" r="r" b="b"/>
              <a:pathLst>
                <a:path w="17269" h="24242" extrusionOk="0">
                  <a:moveTo>
                    <a:pt x="14337" y="1"/>
                  </a:moveTo>
                  <a:cubicBezTo>
                    <a:pt x="14061" y="1"/>
                    <a:pt x="13760" y="88"/>
                    <a:pt x="13434" y="279"/>
                  </a:cubicBezTo>
                  <a:cubicBezTo>
                    <a:pt x="13434" y="279"/>
                    <a:pt x="2071" y="5432"/>
                    <a:pt x="1043" y="9043"/>
                  </a:cubicBezTo>
                  <a:cubicBezTo>
                    <a:pt x="1" y="12655"/>
                    <a:pt x="265" y="13183"/>
                    <a:pt x="265" y="17822"/>
                  </a:cubicBezTo>
                  <a:cubicBezTo>
                    <a:pt x="265" y="21780"/>
                    <a:pt x="2145" y="24242"/>
                    <a:pt x="3819" y="24242"/>
                  </a:cubicBezTo>
                  <a:cubicBezTo>
                    <a:pt x="4107" y="24242"/>
                    <a:pt x="4389" y="24169"/>
                    <a:pt x="4655" y="24018"/>
                  </a:cubicBezTo>
                  <a:cubicBezTo>
                    <a:pt x="6460" y="22990"/>
                    <a:pt x="8780" y="21184"/>
                    <a:pt x="11878" y="17044"/>
                  </a:cubicBezTo>
                  <a:cubicBezTo>
                    <a:pt x="14975" y="12904"/>
                    <a:pt x="16781" y="11113"/>
                    <a:pt x="17045" y="8530"/>
                  </a:cubicBezTo>
                  <a:cubicBezTo>
                    <a:pt x="17269" y="6219"/>
                    <a:pt x="16670" y="1"/>
                    <a:pt x="14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5"/>
            <p:cNvSpPr/>
            <p:nvPr/>
          </p:nvSpPr>
          <p:spPr>
            <a:xfrm flipH="1">
              <a:off x="412057" y="3143087"/>
              <a:ext cx="1209508" cy="1316155"/>
            </a:xfrm>
            <a:custGeom>
              <a:avLst/>
              <a:gdLst/>
              <a:ahLst/>
              <a:cxnLst/>
              <a:rect l="l" t="t" r="r" b="b"/>
              <a:pathLst>
                <a:path w="16649" h="18117" extrusionOk="0">
                  <a:moveTo>
                    <a:pt x="8647" y="103"/>
                  </a:moveTo>
                  <a:cubicBezTo>
                    <a:pt x="8603" y="118"/>
                    <a:pt x="8559" y="162"/>
                    <a:pt x="8545" y="206"/>
                  </a:cubicBezTo>
                  <a:cubicBezTo>
                    <a:pt x="8530" y="265"/>
                    <a:pt x="8501" y="294"/>
                    <a:pt x="8471" y="294"/>
                  </a:cubicBezTo>
                  <a:cubicBezTo>
                    <a:pt x="8457" y="294"/>
                    <a:pt x="8442" y="265"/>
                    <a:pt x="8457" y="206"/>
                  </a:cubicBezTo>
                  <a:cubicBezTo>
                    <a:pt x="8486" y="133"/>
                    <a:pt x="8471" y="118"/>
                    <a:pt x="8192" y="118"/>
                  </a:cubicBezTo>
                  <a:cubicBezTo>
                    <a:pt x="8090" y="103"/>
                    <a:pt x="7972" y="133"/>
                    <a:pt x="7884" y="162"/>
                  </a:cubicBezTo>
                  <a:cubicBezTo>
                    <a:pt x="7855" y="191"/>
                    <a:pt x="7781" y="206"/>
                    <a:pt x="7664" y="191"/>
                  </a:cubicBezTo>
                  <a:cubicBezTo>
                    <a:pt x="7400" y="147"/>
                    <a:pt x="7311" y="191"/>
                    <a:pt x="7356" y="353"/>
                  </a:cubicBezTo>
                  <a:cubicBezTo>
                    <a:pt x="7370" y="441"/>
                    <a:pt x="7356" y="470"/>
                    <a:pt x="7311" y="470"/>
                  </a:cubicBezTo>
                  <a:cubicBezTo>
                    <a:pt x="7253" y="470"/>
                    <a:pt x="7238" y="441"/>
                    <a:pt x="7238" y="353"/>
                  </a:cubicBezTo>
                  <a:cubicBezTo>
                    <a:pt x="7238" y="221"/>
                    <a:pt x="7267" y="221"/>
                    <a:pt x="6563" y="265"/>
                  </a:cubicBezTo>
                  <a:cubicBezTo>
                    <a:pt x="5579" y="338"/>
                    <a:pt x="5403" y="367"/>
                    <a:pt x="5403" y="485"/>
                  </a:cubicBezTo>
                  <a:cubicBezTo>
                    <a:pt x="5403" y="558"/>
                    <a:pt x="5388" y="573"/>
                    <a:pt x="5344" y="529"/>
                  </a:cubicBezTo>
                  <a:cubicBezTo>
                    <a:pt x="5300" y="485"/>
                    <a:pt x="5271" y="500"/>
                    <a:pt x="5227" y="529"/>
                  </a:cubicBezTo>
                  <a:cubicBezTo>
                    <a:pt x="5183" y="558"/>
                    <a:pt x="5153" y="573"/>
                    <a:pt x="5153" y="529"/>
                  </a:cubicBezTo>
                  <a:cubicBezTo>
                    <a:pt x="5109" y="426"/>
                    <a:pt x="4551" y="617"/>
                    <a:pt x="4595" y="734"/>
                  </a:cubicBezTo>
                  <a:cubicBezTo>
                    <a:pt x="4610" y="779"/>
                    <a:pt x="4595" y="793"/>
                    <a:pt x="4551" y="734"/>
                  </a:cubicBezTo>
                  <a:cubicBezTo>
                    <a:pt x="4522" y="690"/>
                    <a:pt x="4258" y="676"/>
                    <a:pt x="4228" y="734"/>
                  </a:cubicBezTo>
                  <a:cubicBezTo>
                    <a:pt x="4170" y="764"/>
                    <a:pt x="4111" y="793"/>
                    <a:pt x="4052" y="793"/>
                  </a:cubicBezTo>
                  <a:cubicBezTo>
                    <a:pt x="3773" y="867"/>
                    <a:pt x="3494" y="955"/>
                    <a:pt x="3215" y="1072"/>
                  </a:cubicBezTo>
                  <a:cubicBezTo>
                    <a:pt x="3157" y="1101"/>
                    <a:pt x="3083" y="1131"/>
                    <a:pt x="3010" y="1146"/>
                  </a:cubicBezTo>
                  <a:cubicBezTo>
                    <a:pt x="2687" y="1278"/>
                    <a:pt x="2379" y="1424"/>
                    <a:pt x="2085" y="1586"/>
                  </a:cubicBezTo>
                  <a:cubicBezTo>
                    <a:pt x="2056" y="1615"/>
                    <a:pt x="2012" y="1645"/>
                    <a:pt x="1953" y="1659"/>
                  </a:cubicBezTo>
                  <a:cubicBezTo>
                    <a:pt x="1747" y="1703"/>
                    <a:pt x="1512" y="1865"/>
                    <a:pt x="1116" y="2217"/>
                  </a:cubicBezTo>
                  <a:cubicBezTo>
                    <a:pt x="925" y="2379"/>
                    <a:pt x="881" y="2452"/>
                    <a:pt x="881" y="2584"/>
                  </a:cubicBezTo>
                  <a:cubicBezTo>
                    <a:pt x="867" y="2702"/>
                    <a:pt x="867" y="2731"/>
                    <a:pt x="778" y="2716"/>
                  </a:cubicBezTo>
                  <a:cubicBezTo>
                    <a:pt x="705" y="2702"/>
                    <a:pt x="661" y="2760"/>
                    <a:pt x="529" y="3025"/>
                  </a:cubicBezTo>
                  <a:cubicBezTo>
                    <a:pt x="441" y="3216"/>
                    <a:pt x="353" y="3421"/>
                    <a:pt x="294" y="3627"/>
                  </a:cubicBezTo>
                  <a:cubicBezTo>
                    <a:pt x="235" y="3876"/>
                    <a:pt x="235" y="3891"/>
                    <a:pt x="294" y="3950"/>
                  </a:cubicBezTo>
                  <a:cubicBezTo>
                    <a:pt x="353" y="3994"/>
                    <a:pt x="367" y="4008"/>
                    <a:pt x="294" y="3994"/>
                  </a:cubicBezTo>
                  <a:cubicBezTo>
                    <a:pt x="221" y="3979"/>
                    <a:pt x="206" y="4008"/>
                    <a:pt x="177" y="4140"/>
                  </a:cubicBezTo>
                  <a:cubicBezTo>
                    <a:pt x="162" y="4214"/>
                    <a:pt x="118" y="4375"/>
                    <a:pt x="103" y="4493"/>
                  </a:cubicBezTo>
                  <a:cubicBezTo>
                    <a:pt x="74" y="4566"/>
                    <a:pt x="74" y="4654"/>
                    <a:pt x="74" y="4742"/>
                  </a:cubicBezTo>
                  <a:cubicBezTo>
                    <a:pt x="88" y="4786"/>
                    <a:pt x="74" y="4845"/>
                    <a:pt x="44" y="4874"/>
                  </a:cubicBezTo>
                  <a:cubicBezTo>
                    <a:pt x="0" y="4919"/>
                    <a:pt x="0" y="5080"/>
                    <a:pt x="15" y="5506"/>
                  </a:cubicBezTo>
                  <a:cubicBezTo>
                    <a:pt x="44" y="5990"/>
                    <a:pt x="59" y="7018"/>
                    <a:pt x="30" y="7708"/>
                  </a:cubicBezTo>
                  <a:cubicBezTo>
                    <a:pt x="30" y="7855"/>
                    <a:pt x="30" y="8001"/>
                    <a:pt x="59" y="8134"/>
                  </a:cubicBezTo>
                  <a:cubicBezTo>
                    <a:pt x="74" y="8222"/>
                    <a:pt x="74" y="8295"/>
                    <a:pt x="59" y="8383"/>
                  </a:cubicBezTo>
                  <a:cubicBezTo>
                    <a:pt x="30" y="8662"/>
                    <a:pt x="30" y="8941"/>
                    <a:pt x="74" y="9205"/>
                  </a:cubicBezTo>
                  <a:cubicBezTo>
                    <a:pt x="88" y="9323"/>
                    <a:pt x="118" y="9514"/>
                    <a:pt x="118" y="9602"/>
                  </a:cubicBezTo>
                  <a:cubicBezTo>
                    <a:pt x="177" y="10189"/>
                    <a:pt x="206" y="10365"/>
                    <a:pt x="235" y="10424"/>
                  </a:cubicBezTo>
                  <a:cubicBezTo>
                    <a:pt x="265" y="10453"/>
                    <a:pt x="265" y="10483"/>
                    <a:pt x="250" y="10527"/>
                  </a:cubicBezTo>
                  <a:cubicBezTo>
                    <a:pt x="250" y="10659"/>
                    <a:pt x="265" y="10791"/>
                    <a:pt x="294" y="10908"/>
                  </a:cubicBezTo>
                  <a:cubicBezTo>
                    <a:pt x="338" y="11099"/>
                    <a:pt x="382" y="11290"/>
                    <a:pt x="397" y="11349"/>
                  </a:cubicBezTo>
                  <a:cubicBezTo>
                    <a:pt x="426" y="11540"/>
                    <a:pt x="441" y="11598"/>
                    <a:pt x="470" y="11584"/>
                  </a:cubicBezTo>
                  <a:cubicBezTo>
                    <a:pt x="500" y="11584"/>
                    <a:pt x="529" y="11613"/>
                    <a:pt x="588" y="11657"/>
                  </a:cubicBezTo>
                  <a:cubicBezTo>
                    <a:pt x="661" y="11716"/>
                    <a:pt x="661" y="11848"/>
                    <a:pt x="588" y="11907"/>
                  </a:cubicBezTo>
                  <a:cubicBezTo>
                    <a:pt x="529" y="11936"/>
                    <a:pt x="617" y="12582"/>
                    <a:pt x="705" y="12699"/>
                  </a:cubicBezTo>
                  <a:cubicBezTo>
                    <a:pt x="749" y="12773"/>
                    <a:pt x="764" y="12817"/>
                    <a:pt x="720" y="12861"/>
                  </a:cubicBezTo>
                  <a:cubicBezTo>
                    <a:pt x="676" y="13081"/>
                    <a:pt x="705" y="13287"/>
                    <a:pt x="778" y="13492"/>
                  </a:cubicBezTo>
                  <a:cubicBezTo>
                    <a:pt x="822" y="13580"/>
                    <a:pt x="837" y="13683"/>
                    <a:pt x="852" y="13771"/>
                  </a:cubicBezTo>
                  <a:cubicBezTo>
                    <a:pt x="867" y="13933"/>
                    <a:pt x="896" y="14079"/>
                    <a:pt x="955" y="14241"/>
                  </a:cubicBezTo>
                  <a:cubicBezTo>
                    <a:pt x="984" y="14344"/>
                    <a:pt x="1013" y="14461"/>
                    <a:pt x="1028" y="14564"/>
                  </a:cubicBezTo>
                  <a:cubicBezTo>
                    <a:pt x="1043" y="14608"/>
                    <a:pt x="1057" y="14667"/>
                    <a:pt x="1072" y="14711"/>
                  </a:cubicBezTo>
                  <a:cubicBezTo>
                    <a:pt x="1101" y="14755"/>
                    <a:pt x="1160" y="14901"/>
                    <a:pt x="1219" y="15048"/>
                  </a:cubicBezTo>
                  <a:cubicBezTo>
                    <a:pt x="1557" y="15958"/>
                    <a:pt x="1968" y="16443"/>
                    <a:pt x="2672" y="16810"/>
                  </a:cubicBezTo>
                  <a:cubicBezTo>
                    <a:pt x="2907" y="16927"/>
                    <a:pt x="2937" y="16927"/>
                    <a:pt x="2966" y="16810"/>
                  </a:cubicBezTo>
                  <a:cubicBezTo>
                    <a:pt x="2981" y="16751"/>
                    <a:pt x="3010" y="16737"/>
                    <a:pt x="3025" y="16737"/>
                  </a:cubicBezTo>
                  <a:cubicBezTo>
                    <a:pt x="3054" y="16751"/>
                    <a:pt x="3069" y="16810"/>
                    <a:pt x="3054" y="16854"/>
                  </a:cubicBezTo>
                  <a:cubicBezTo>
                    <a:pt x="3039" y="16898"/>
                    <a:pt x="3054" y="16942"/>
                    <a:pt x="3171" y="16971"/>
                  </a:cubicBezTo>
                  <a:cubicBezTo>
                    <a:pt x="3230" y="16986"/>
                    <a:pt x="3304" y="17016"/>
                    <a:pt x="3348" y="17060"/>
                  </a:cubicBezTo>
                  <a:cubicBezTo>
                    <a:pt x="3377" y="17104"/>
                    <a:pt x="3406" y="17118"/>
                    <a:pt x="3450" y="17133"/>
                  </a:cubicBezTo>
                  <a:cubicBezTo>
                    <a:pt x="3494" y="17133"/>
                    <a:pt x="3538" y="17148"/>
                    <a:pt x="3568" y="17192"/>
                  </a:cubicBezTo>
                  <a:cubicBezTo>
                    <a:pt x="3729" y="17294"/>
                    <a:pt x="3920" y="17368"/>
                    <a:pt x="4111" y="17368"/>
                  </a:cubicBezTo>
                  <a:cubicBezTo>
                    <a:pt x="4155" y="17353"/>
                    <a:pt x="4184" y="17368"/>
                    <a:pt x="4184" y="17383"/>
                  </a:cubicBezTo>
                  <a:cubicBezTo>
                    <a:pt x="4184" y="17485"/>
                    <a:pt x="4918" y="17691"/>
                    <a:pt x="5109" y="17647"/>
                  </a:cubicBezTo>
                  <a:cubicBezTo>
                    <a:pt x="5168" y="17632"/>
                    <a:pt x="5241" y="17647"/>
                    <a:pt x="5285" y="17676"/>
                  </a:cubicBezTo>
                  <a:cubicBezTo>
                    <a:pt x="5344" y="17720"/>
                    <a:pt x="5931" y="17794"/>
                    <a:pt x="6254" y="17779"/>
                  </a:cubicBezTo>
                  <a:cubicBezTo>
                    <a:pt x="6372" y="17779"/>
                    <a:pt x="6460" y="17779"/>
                    <a:pt x="6460" y="17808"/>
                  </a:cubicBezTo>
                  <a:cubicBezTo>
                    <a:pt x="6695" y="17882"/>
                    <a:pt x="6944" y="17911"/>
                    <a:pt x="7194" y="17911"/>
                  </a:cubicBezTo>
                  <a:cubicBezTo>
                    <a:pt x="7297" y="17911"/>
                    <a:pt x="7502" y="17940"/>
                    <a:pt x="7664" y="17955"/>
                  </a:cubicBezTo>
                  <a:cubicBezTo>
                    <a:pt x="7825" y="17970"/>
                    <a:pt x="8148" y="17984"/>
                    <a:pt x="8398" y="17999"/>
                  </a:cubicBezTo>
                  <a:cubicBezTo>
                    <a:pt x="8633" y="18028"/>
                    <a:pt x="8970" y="18043"/>
                    <a:pt x="9132" y="18058"/>
                  </a:cubicBezTo>
                  <a:cubicBezTo>
                    <a:pt x="9660" y="18102"/>
                    <a:pt x="10394" y="18102"/>
                    <a:pt x="10453" y="18058"/>
                  </a:cubicBezTo>
                  <a:cubicBezTo>
                    <a:pt x="10512" y="17999"/>
                    <a:pt x="10512" y="18028"/>
                    <a:pt x="10527" y="18058"/>
                  </a:cubicBezTo>
                  <a:cubicBezTo>
                    <a:pt x="10571" y="18117"/>
                    <a:pt x="11363" y="18087"/>
                    <a:pt x="11584" y="18014"/>
                  </a:cubicBezTo>
                  <a:cubicBezTo>
                    <a:pt x="11642" y="17999"/>
                    <a:pt x="11701" y="17984"/>
                    <a:pt x="11774" y="17999"/>
                  </a:cubicBezTo>
                  <a:cubicBezTo>
                    <a:pt x="11789" y="18014"/>
                    <a:pt x="11848" y="17999"/>
                    <a:pt x="11892" y="17955"/>
                  </a:cubicBezTo>
                  <a:cubicBezTo>
                    <a:pt x="11965" y="17882"/>
                    <a:pt x="11995" y="17882"/>
                    <a:pt x="12141" y="17926"/>
                  </a:cubicBezTo>
                  <a:cubicBezTo>
                    <a:pt x="12215" y="17955"/>
                    <a:pt x="12303" y="17955"/>
                    <a:pt x="12376" y="17926"/>
                  </a:cubicBezTo>
                  <a:lnTo>
                    <a:pt x="12553" y="17838"/>
                  </a:lnTo>
                  <a:cubicBezTo>
                    <a:pt x="12611" y="17808"/>
                    <a:pt x="12685" y="17808"/>
                    <a:pt x="12743" y="17823"/>
                  </a:cubicBezTo>
                  <a:cubicBezTo>
                    <a:pt x="12817" y="17823"/>
                    <a:pt x="12890" y="17808"/>
                    <a:pt x="12949" y="17750"/>
                  </a:cubicBezTo>
                  <a:cubicBezTo>
                    <a:pt x="13066" y="17647"/>
                    <a:pt x="13169" y="17617"/>
                    <a:pt x="13110" y="17706"/>
                  </a:cubicBezTo>
                  <a:cubicBezTo>
                    <a:pt x="13066" y="17779"/>
                    <a:pt x="13184" y="17764"/>
                    <a:pt x="13331" y="17706"/>
                  </a:cubicBezTo>
                  <a:cubicBezTo>
                    <a:pt x="13448" y="17676"/>
                    <a:pt x="13492" y="17515"/>
                    <a:pt x="13389" y="17441"/>
                  </a:cubicBezTo>
                  <a:cubicBezTo>
                    <a:pt x="13360" y="17397"/>
                    <a:pt x="13360" y="17383"/>
                    <a:pt x="13389" y="17383"/>
                  </a:cubicBezTo>
                  <a:cubicBezTo>
                    <a:pt x="13433" y="17383"/>
                    <a:pt x="13463" y="17441"/>
                    <a:pt x="13477" y="17500"/>
                  </a:cubicBezTo>
                  <a:cubicBezTo>
                    <a:pt x="13492" y="17588"/>
                    <a:pt x="13536" y="17603"/>
                    <a:pt x="13698" y="17603"/>
                  </a:cubicBezTo>
                  <a:cubicBezTo>
                    <a:pt x="13830" y="17603"/>
                    <a:pt x="13889" y="17588"/>
                    <a:pt x="13889" y="17559"/>
                  </a:cubicBezTo>
                  <a:cubicBezTo>
                    <a:pt x="13889" y="17515"/>
                    <a:pt x="13918" y="17500"/>
                    <a:pt x="13977" y="17515"/>
                  </a:cubicBezTo>
                  <a:cubicBezTo>
                    <a:pt x="14035" y="17515"/>
                    <a:pt x="14094" y="17515"/>
                    <a:pt x="14138" y="17471"/>
                  </a:cubicBezTo>
                  <a:cubicBezTo>
                    <a:pt x="14197" y="17441"/>
                    <a:pt x="14256" y="17427"/>
                    <a:pt x="14314" y="17427"/>
                  </a:cubicBezTo>
                  <a:cubicBezTo>
                    <a:pt x="14564" y="17427"/>
                    <a:pt x="14843" y="17383"/>
                    <a:pt x="14857" y="17324"/>
                  </a:cubicBezTo>
                  <a:cubicBezTo>
                    <a:pt x="14872" y="17280"/>
                    <a:pt x="14916" y="17265"/>
                    <a:pt x="14960" y="17280"/>
                  </a:cubicBezTo>
                  <a:cubicBezTo>
                    <a:pt x="15004" y="17294"/>
                    <a:pt x="15048" y="17265"/>
                    <a:pt x="15092" y="17177"/>
                  </a:cubicBezTo>
                  <a:cubicBezTo>
                    <a:pt x="15136" y="17104"/>
                    <a:pt x="15180" y="17074"/>
                    <a:pt x="15254" y="17089"/>
                  </a:cubicBezTo>
                  <a:cubicBezTo>
                    <a:pt x="15342" y="17118"/>
                    <a:pt x="15386" y="17089"/>
                    <a:pt x="15459" y="17001"/>
                  </a:cubicBezTo>
                  <a:cubicBezTo>
                    <a:pt x="15503" y="16957"/>
                    <a:pt x="15547" y="16913"/>
                    <a:pt x="15606" y="16898"/>
                  </a:cubicBezTo>
                  <a:cubicBezTo>
                    <a:pt x="15650" y="16898"/>
                    <a:pt x="15812" y="16737"/>
                    <a:pt x="16091" y="16384"/>
                  </a:cubicBezTo>
                  <a:cubicBezTo>
                    <a:pt x="16149" y="16311"/>
                    <a:pt x="16193" y="16223"/>
                    <a:pt x="16223" y="16120"/>
                  </a:cubicBezTo>
                  <a:cubicBezTo>
                    <a:pt x="16252" y="16061"/>
                    <a:pt x="16282" y="16003"/>
                    <a:pt x="16326" y="15944"/>
                  </a:cubicBezTo>
                  <a:cubicBezTo>
                    <a:pt x="16384" y="15870"/>
                    <a:pt x="16428" y="15709"/>
                    <a:pt x="16458" y="15283"/>
                  </a:cubicBezTo>
                  <a:cubicBezTo>
                    <a:pt x="16458" y="15180"/>
                    <a:pt x="16472" y="15063"/>
                    <a:pt x="16502" y="14946"/>
                  </a:cubicBezTo>
                  <a:cubicBezTo>
                    <a:pt x="16516" y="14872"/>
                    <a:pt x="16516" y="14784"/>
                    <a:pt x="16487" y="14711"/>
                  </a:cubicBezTo>
                  <a:cubicBezTo>
                    <a:pt x="16443" y="14652"/>
                    <a:pt x="16443" y="14564"/>
                    <a:pt x="16487" y="14505"/>
                  </a:cubicBezTo>
                  <a:cubicBezTo>
                    <a:pt x="16546" y="13947"/>
                    <a:pt x="16575" y="13375"/>
                    <a:pt x="16575" y="12817"/>
                  </a:cubicBezTo>
                  <a:cubicBezTo>
                    <a:pt x="16590" y="11951"/>
                    <a:pt x="16605" y="11202"/>
                    <a:pt x="16619" y="11143"/>
                  </a:cubicBezTo>
                  <a:cubicBezTo>
                    <a:pt x="16619" y="11084"/>
                    <a:pt x="16619" y="11026"/>
                    <a:pt x="16575" y="10982"/>
                  </a:cubicBezTo>
                  <a:cubicBezTo>
                    <a:pt x="16546" y="10938"/>
                    <a:pt x="16546" y="10908"/>
                    <a:pt x="16605" y="10879"/>
                  </a:cubicBezTo>
                  <a:cubicBezTo>
                    <a:pt x="16649" y="10850"/>
                    <a:pt x="16649" y="10806"/>
                    <a:pt x="16605" y="10688"/>
                  </a:cubicBezTo>
                  <a:cubicBezTo>
                    <a:pt x="16575" y="10615"/>
                    <a:pt x="16560" y="10556"/>
                    <a:pt x="16605" y="10541"/>
                  </a:cubicBezTo>
                  <a:cubicBezTo>
                    <a:pt x="16634" y="10248"/>
                    <a:pt x="16649" y="9969"/>
                    <a:pt x="16619" y="9675"/>
                  </a:cubicBezTo>
                  <a:cubicBezTo>
                    <a:pt x="16605" y="8868"/>
                    <a:pt x="16590" y="8765"/>
                    <a:pt x="16531" y="8471"/>
                  </a:cubicBezTo>
                  <a:cubicBezTo>
                    <a:pt x="16516" y="8413"/>
                    <a:pt x="16502" y="8192"/>
                    <a:pt x="16487" y="8016"/>
                  </a:cubicBezTo>
                  <a:cubicBezTo>
                    <a:pt x="16472" y="7825"/>
                    <a:pt x="16443" y="7561"/>
                    <a:pt x="16414" y="7414"/>
                  </a:cubicBezTo>
                  <a:cubicBezTo>
                    <a:pt x="16399" y="7267"/>
                    <a:pt x="16355" y="7047"/>
                    <a:pt x="16340" y="6930"/>
                  </a:cubicBezTo>
                  <a:cubicBezTo>
                    <a:pt x="16311" y="6680"/>
                    <a:pt x="16252" y="6431"/>
                    <a:pt x="16193" y="6181"/>
                  </a:cubicBezTo>
                  <a:cubicBezTo>
                    <a:pt x="16120" y="5873"/>
                    <a:pt x="16047" y="5579"/>
                    <a:pt x="16047" y="5520"/>
                  </a:cubicBezTo>
                  <a:cubicBezTo>
                    <a:pt x="16032" y="5462"/>
                    <a:pt x="16032" y="5403"/>
                    <a:pt x="16017" y="5344"/>
                  </a:cubicBezTo>
                  <a:cubicBezTo>
                    <a:pt x="16017" y="5300"/>
                    <a:pt x="16003" y="5300"/>
                    <a:pt x="15959" y="5330"/>
                  </a:cubicBezTo>
                  <a:cubicBezTo>
                    <a:pt x="15915" y="5374"/>
                    <a:pt x="15900" y="5359"/>
                    <a:pt x="15900" y="5286"/>
                  </a:cubicBezTo>
                  <a:cubicBezTo>
                    <a:pt x="15900" y="5227"/>
                    <a:pt x="15900" y="5212"/>
                    <a:pt x="15915" y="5212"/>
                  </a:cubicBezTo>
                  <a:cubicBezTo>
                    <a:pt x="15944" y="5212"/>
                    <a:pt x="15959" y="5139"/>
                    <a:pt x="15944" y="5065"/>
                  </a:cubicBezTo>
                  <a:cubicBezTo>
                    <a:pt x="15944" y="5007"/>
                    <a:pt x="15944" y="4963"/>
                    <a:pt x="15929" y="4919"/>
                  </a:cubicBezTo>
                  <a:cubicBezTo>
                    <a:pt x="15915" y="4860"/>
                    <a:pt x="15900" y="4801"/>
                    <a:pt x="15900" y="4728"/>
                  </a:cubicBezTo>
                  <a:cubicBezTo>
                    <a:pt x="15841" y="4361"/>
                    <a:pt x="15724" y="3979"/>
                    <a:pt x="15577" y="3627"/>
                  </a:cubicBezTo>
                  <a:cubicBezTo>
                    <a:pt x="15533" y="3568"/>
                    <a:pt x="15503" y="3494"/>
                    <a:pt x="15489" y="3421"/>
                  </a:cubicBezTo>
                  <a:cubicBezTo>
                    <a:pt x="15459" y="3274"/>
                    <a:pt x="15401" y="3142"/>
                    <a:pt x="15342" y="3010"/>
                  </a:cubicBezTo>
                  <a:cubicBezTo>
                    <a:pt x="15239" y="2775"/>
                    <a:pt x="15180" y="2702"/>
                    <a:pt x="15136" y="2716"/>
                  </a:cubicBezTo>
                  <a:cubicBezTo>
                    <a:pt x="15078" y="2731"/>
                    <a:pt x="15078" y="2716"/>
                    <a:pt x="15092" y="2658"/>
                  </a:cubicBezTo>
                  <a:cubicBezTo>
                    <a:pt x="15136" y="2570"/>
                    <a:pt x="14857" y="2026"/>
                    <a:pt x="14784" y="2026"/>
                  </a:cubicBezTo>
                  <a:cubicBezTo>
                    <a:pt x="14755" y="2026"/>
                    <a:pt x="14711" y="1968"/>
                    <a:pt x="14681" y="1909"/>
                  </a:cubicBezTo>
                  <a:cubicBezTo>
                    <a:pt x="14358" y="1513"/>
                    <a:pt x="14006" y="1160"/>
                    <a:pt x="13624" y="823"/>
                  </a:cubicBezTo>
                  <a:cubicBezTo>
                    <a:pt x="13492" y="720"/>
                    <a:pt x="13360" y="632"/>
                    <a:pt x="13213" y="558"/>
                  </a:cubicBezTo>
                  <a:cubicBezTo>
                    <a:pt x="12553" y="265"/>
                    <a:pt x="11261" y="0"/>
                    <a:pt x="11084" y="162"/>
                  </a:cubicBezTo>
                  <a:cubicBezTo>
                    <a:pt x="11026" y="206"/>
                    <a:pt x="10996" y="206"/>
                    <a:pt x="10952" y="133"/>
                  </a:cubicBezTo>
                  <a:cubicBezTo>
                    <a:pt x="10879" y="30"/>
                    <a:pt x="10306" y="30"/>
                    <a:pt x="10306" y="133"/>
                  </a:cubicBezTo>
                  <a:cubicBezTo>
                    <a:pt x="10306" y="250"/>
                    <a:pt x="10262" y="221"/>
                    <a:pt x="10145" y="133"/>
                  </a:cubicBezTo>
                  <a:cubicBezTo>
                    <a:pt x="10086" y="89"/>
                    <a:pt x="9895" y="74"/>
                    <a:pt x="9396" y="74"/>
                  </a:cubicBezTo>
                  <a:cubicBezTo>
                    <a:pt x="9029" y="74"/>
                    <a:pt x="8691" y="89"/>
                    <a:pt x="8647" y="103"/>
                  </a:cubicBezTo>
                  <a:close/>
                  <a:moveTo>
                    <a:pt x="6049" y="617"/>
                  </a:moveTo>
                  <a:cubicBezTo>
                    <a:pt x="6064" y="632"/>
                    <a:pt x="6049" y="661"/>
                    <a:pt x="6034" y="661"/>
                  </a:cubicBezTo>
                  <a:cubicBezTo>
                    <a:pt x="6005" y="661"/>
                    <a:pt x="5975" y="632"/>
                    <a:pt x="5975" y="617"/>
                  </a:cubicBezTo>
                  <a:cubicBezTo>
                    <a:pt x="5975" y="588"/>
                    <a:pt x="5990" y="573"/>
                    <a:pt x="5990" y="573"/>
                  </a:cubicBezTo>
                  <a:cubicBezTo>
                    <a:pt x="6005" y="573"/>
                    <a:pt x="6034" y="588"/>
                    <a:pt x="6049" y="617"/>
                  </a:cubicBezTo>
                  <a:close/>
                  <a:moveTo>
                    <a:pt x="5241" y="837"/>
                  </a:moveTo>
                  <a:cubicBezTo>
                    <a:pt x="5212" y="867"/>
                    <a:pt x="5212" y="896"/>
                    <a:pt x="5197" y="940"/>
                  </a:cubicBezTo>
                  <a:cubicBezTo>
                    <a:pt x="5197" y="1028"/>
                    <a:pt x="5139" y="999"/>
                    <a:pt x="5139" y="911"/>
                  </a:cubicBezTo>
                  <a:cubicBezTo>
                    <a:pt x="5139" y="837"/>
                    <a:pt x="5153" y="793"/>
                    <a:pt x="5183" y="808"/>
                  </a:cubicBezTo>
                  <a:cubicBezTo>
                    <a:pt x="5197" y="837"/>
                    <a:pt x="5227" y="808"/>
                    <a:pt x="5227" y="793"/>
                  </a:cubicBezTo>
                  <a:cubicBezTo>
                    <a:pt x="5227" y="764"/>
                    <a:pt x="5227" y="734"/>
                    <a:pt x="5256" y="764"/>
                  </a:cubicBezTo>
                  <a:cubicBezTo>
                    <a:pt x="5256" y="779"/>
                    <a:pt x="5256" y="808"/>
                    <a:pt x="5256" y="837"/>
                  </a:cubicBezTo>
                  <a:close/>
                  <a:moveTo>
                    <a:pt x="13345" y="1043"/>
                  </a:moveTo>
                  <a:cubicBezTo>
                    <a:pt x="13345" y="1072"/>
                    <a:pt x="13316" y="1101"/>
                    <a:pt x="13272" y="1101"/>
                  </a:cubicBezTo>
                  <a:cubicBezTo>
                    <a:pt x="13228" y="1101"/>
                    <a:pt x="13228" y="1072"/>
                    <a:pt x="13228" y="1043"/>
                  </a:cubicBezTo>
                  <a:cubicBezTo>
                    <a:pt x="13243" y="999"/>
                    <a:pt x="13272" y="969"/>
                    <a:pt x="13301" y="969"/>
                  </a:cubicBezTo>
                  <a:cubicBezTo>
                    <a:pt x="13331" y="969"/>
                    <a:pt x="13345" y="999"/>
                    <a:pt x="13345" y="1043"/>
                  </a:cubicBezTo>
                  <a:close/>
                  <a:moveTo>
                    <a:pt x="6225" y="1292"/>
                  </a:moveTo>
                  <a:cubicBezTo>
                    <a:pt x="6181" y="1351"/>
                    <a:pt x="6122" y="1292"/>
                    <a:pt x="6152" y="1204"/>
                  </a:cubicBezTo>
                  <a:cubicBezTo>
                    <a:pt x="6166" y="1131"/>
                    <a:pt x="6181" y="1146"/>
                    <a:pt x="6210" y="1190"/>
                  </a:cubicBezTo>
                  <a:cubicBezTo>
                    <a:pt x="6225" y="1219"/>
                    <a:pt x="6225" y="1263"/>
                    <a:pt x="6225" y="1292"/>
                  </a:cubicBezTo>
                  <a:close/>
                  <a:moveTo>
                    <a:pt x="6974" y="1454"/>
                  </a:moveTo>
                  <a:cubicBezTo>
                    <a:pt x="6959" y="1498"/>
                    <a:pt x="6930" y="1469"/>
                    <a:pt x="6900" y="1410"/>
                  </a:cubicBezTo>
                  <a:cubicBezTo>
                    <a:pt x="6856" y="1336"/>
                    <a:pt x="6856" y="1278"/>
                    <a:pt x="6871" y="1263"/>
                  </a:cubicBezTo>
                  <a:cubicBezTo>
                    <a:pt x="6900" y="1204"/>
                    <a:pt x="7003" y="1380"/>
                    <a:pt x="6974" y="1454"/>
                  </a:cubicBezTo>
                  <a:close/>
                  <a:moveTo>
                    <a:pt x="8119" y="1542"/>
                  </a:moveTo>
                  <a:cubicBezTo>
                    <a:pt x="8163" y="1601"/>
                    <a:pt x="8207" y="1645"/>
                    <a:pt x="8266" y="1674"/>
                  </a:cubicBezTo>
                  <a:cubicBezTo>
                    <a:pt x="8324" y="1674"/>
                    <a:pt x="8310" y="1557"/>
                    <a:pt x="8251" y="1542"/>
                  </a:cubicBezTo>
                  <a:cubicBezTo>
                    <a:pt x="8222" y="1527"/>
                    <a:pt x="8207" y="1498"/>
                    <a:pt x="8236" y="1469"/>
                  </a:cubicBezTo>
                  <a:cubicBezTo>
                    <a:pt x="8280" y="1380"/>
                    <a:pt x="8339" y="1410"/>
                    <a:pt x="8339" y="1527"/>
                  </a:cubicBezTo>
                  <a:cubicBezTo>
                    <a:pt x="8339" y="1645"/>
                    <a:pt x="8354" y="1645"/>
                    <a:pt x="8457" y="1615"/>
                  </a:cubicBezTo>
                  <a:cubicBezTo>
                    <a:pt x="8515" y="1601"/>
                    <a:pt x="8589" y="1601"/>
                    <a:pt x="8633" y="1630"/>
                  </a:cubicBezTo>
                  <a:cubicBezTo>
                    <a:pt x="8677" y="1674"/>
                    <a:pt x="8706" y="1674"/>
                    <a:pt x="8750" y="1615"/>
                  </a:cubicBezTo>
                  <a:cubicBezTo>
                    <a:pt x="8809" y="1557"/>
                    <a:pt x="8824" y="1557"/>
                    <a:pt x="8912" y="1630"/>
                  </a:cubicBezTo>
                  <a:cubicBezTo>
                    <a:pt x="9014" y="1689"/>
                    <a:pt x="9029" y="1689"/>
                    <a:pt x="9117" y="1615"/>
                  </a:cubicBezTo>
                  <a:cubicBezTo>
                    <a:pt x="9161" y="1571"/>
                    <a:pt x="9191" y="1527"/>
                    <a:pt x="9205" y="1469"/>
                  </a:cubicBezTo>
                  <a:cubicBezTo>
                    <a:pt x="9205" y="1424"/>
                    <a:pt x="9220" y="1439"/>
                    <a:pt x="9235" y="1498"/>
                  </a:cubicBezTo>
                  <a:cubicBezTo>
                    <a:pt x="9249" y="1571"/>
                    <a:pt x="9323" y="1630"/>
                    <a:pt x="9396" y="1615"/>
                  </a:cubicBezTo>
                  <a:cubicBezTo>
                    <a:pt x="9470" y="1615"/>
                    <a:pt x="9514" y="1601"/>
                    <a:pt x="9514" y="1571"/>
                  </a:cubicBezTo>
                  <a:cubicBezTo>
                    <a:pt x="9514" y="1483"/>
                    <a:pt x="9660" y="1483"/>
                    <a:pt x="9734" y="1557"/>
                  </a:cubicBezTo>
                  <a:cubicBezTo>
                    <a:pt x="9807" y="1630"/>
                    <a:pt x="10908" y="1645"/>
                    <a:pt x="10952" y="1571"/>
                  </a:cubicBezTo>
                  <a:cubicBezTo>
                    <a:pt x="10967" y="1542"/>
                    <a:pt x="11011" y="1557"/>
                    <a:pt x="11070" y="1601"/>
                  </a:cubicBezTo>
                  <a:cubicBezTo>
                    <a:pt x="11173" y="1674"/>
                    <a:pt x="11290" y="1703"/>
                    <a:pt x="11407" y="1689"/>
                  </a:cubicBezTo>
                  <a:cubicBezTo>
                    <a:pt x="11540" y="1674"/>
                    <a:pt x="11657" y="1703"/>
                    <a:pt x="11774" y="1747"/>
                  </a:cubicBezTo>
                  <a:cubicBezTo>
                    <a:pt x="11819" y="1791"/>
                    <a:pt x="11877" y="1806"/>
                    <a:pt x="11892" y="1791"/>
                  </a:cubicBezTo>
                  <a:cubicBezTo>
                    <a:pt x="12009" y="1806"/>
                    <a:pt x="12127" y="1836"/>
                    <a:pt x="12230" y="1894"/>
                  </a:cubicBezTo>
                  <a:cubicBezTo>
                    <a:pt x="12362" y="1938"/>
                    <a:pt x="12509" y="1968"/>
                    <a:pt x="12641" y="1982"/>
                  </a:cubicBezTo>
                  <a:cubicBezTo>
                    <a:pt x="12714" y="1968"/>
                    <a:pt x="12743" y="1997"/>
                    <a:pt x="12773" y="2070"/>
                  </a:cubicBezTo>
                  <a:cubicBezTo>
                    <a:pt x="12802" y="2144"/>
                    <a:pt x="12832" y="2173"/>
                    <a:pt x="12861" y="2173"/>
                  </a:cubicBezTo>
                  <a:lnTo>
                    <a:pt x="12905" y="2173"/>
                  </a:lnTo>
                  <a:cubicBezTo>
                    <a:pt x="13110" y="2349"/>
                    <a:pt x="13287" y="2555"/>
                    <a:pt x="13463" y="2760"/>
                  </a:cubicBezTo>
                  <a:cubicBezTo>
                    <a:pt x="13668" y="3010"/>
                    <a:pt x="14123" y="4008"/>
                    <a:pt x="14256" y="4522"/>
                  </a:cubicBezTo>
                  <a:cubicBezTo>
                    <a:pt x="14285" y="4669"/>
                    <a:pt x="14358" y="5021"/>
                    <a:pt x="14417" y="5300"/>
                  </a:cubicBezTo>
                  <a:cubicBezTo>
                    <a:pt x="14593" y="6284"/>
                    <a:pt x="14623" y="6460"/>
                    <a:pt x="14652" y="6504"/>
                  </a:cubicBezTo>
                  <a:cubicBezTo>
                    <a:pt x="14681" y="6563"/>
                    <a:pt x="14696" y="6621"/>
                    <a:pt x="14696" y="6680"/>
                  </a:cubicBezTo>
                  <a:cubicBezTo>
                    <a:pt x="14696" y="6739"/>
                    <a:pt x="14740" y="6989"/>
                    <a:pt x="14784" y="7238"/>
                  </a:cubicBezTo>
                  <a:cubicBezTo>
                    <a:pt x="14843" y="7605"/>
                    <a:pt x="14902" y="7987"/>
                    <a:pt x="14931" y="8369"/>
                  </a:cubicBezTo>
                  <a:cubicBezTo>
                    <a:pt x="14931" y="8471"/>
                    <a:pt x="14946" y="8559"/>
                    <a:pt x="14990" y="8647"/>
                  </a:cubicBezTo>
                  <a:cubicBezTo>
                    <a:pt x="15019" y="8721"/>
                    <a:pt x="15034" y="8794"/>
                    <a:pt x="15004" y="8868"/>
                  </a:cubicBezTo>
                  <a:cubicBezTo>
                    <a:pt x="14990" y="9014"/>
                    <a:pt x="15004" y="9059"/>
                    <a:pt x="15063" y="9059"/>
                  </a:cubicBezTo>
                  <a:cubicBezTo>
                    <a:pt x="15180" y="9059"/>
                    <a:pt x="15195" y="9176"/>
                    <a:pt x="15092" y="9279"/>
                  </a:cubicBezTo>
                  <a:cubicBezTo>
                    <a:pt x="15019" y="9352"/>
                    <a:pt x="15004" y="9381"/>
                    <a:pt x="15048" y="9528"/>
                  </a:cubicBezTo>
                  <a:cubicBezTo>
                    <a:pt x="15063" y="9616"/>
                    <a:pt x="15063" y="9704"/>
                    <a:pt x="15048" y="9719"/>
                  </a:cubicBezTo>
                  <a:cubicBezTo>
                    <a:pt x="14990" y="9734"/>
                    <a:pt x="15048" y="10130"/>
                    <a:pt x="15107" y="10130"/>
                  </a:cubicBezTo>
                  <a:cubicBezTo>
                    <a:pt x="15151" y="10130"/>
                    <a:pt x="15180" y="10160"/>
                    <a:pt x="15166" y="10189"/>
                  </a:cubicBezTo>
                  <a:cubicBezTo>
                    <a:pt x="15180" y="10233"/>
                    <a:pt x="15136" y="10262"/>
                    <a:pt x="15107" y="10248"/>
                  </a:cubicBezTo>
                  <a:cubicBezTo>
                    <a:pt x="15048" y="10218"/>
                    <a:pt x="15048" y="10277"/>
                    <a:pt x="15034" y="10497"/>
                  </a:cubicBezTo>
                  <a:cubicBezTo>
                    <a:pt x="15034" y="10644"/>
                    <a:pt x="15034" y="10850"/>
                    <a:pt x="15034" y="10923"/>
                  </a:cubicBezTo>
                  <a:cubicBezTo>
                    <a:pt x="15019" y="11011"/>
                    <a:pt x="15034" y="11129"/>
                    <a:pt x="15034" y="11173"/>
                  </a:cubicBezTo>
                  <a:cubicBezTo>
                    <a:pt x="15034" y="11217"/>
                    <a:pt x="15034" y="11378"/>
                    <a:pt x="15019" y="11525"/>
                  </a:cubicBezTo>
                  <a:cubicBezTo>
                    <a:pt x="15004" y="11672"/>
                    <a:pt x="14990" y="12230"/>
                    <a:pt x="14990" y="12758"/>
                  </a:cubicBezTo>
                  <a:cubicBezTo>
                    <a:pt x="14990" y="14608"/>
                    <a:pt x="14990" y="14960"/>
                    <a:pt x="14946" y="15224"/>
                  </a:cubicBezTo>
                  <a:cubicBezTo>
                    <a:pt x="14916" y="15327"/>
                    <a:pt x="14916" y="15430"/>
                    <a:pt x="14916" y="15533"/>
                  </a:cubicBezTo>
                  <a:cubicBezTo>
                    <a:pt x="14946" y="15547"/>
                    <a:pt x="14916" y="15562"/>
                    <a:pt x="14902" y="15562"/>
                  </a:cubicBezTo>
                  <a:cubicBezTo>
                    <a:pt x="14887" y="15562"/>
                    <a:pt x="14857" y="15591"/>
                    <a:pt x="14857" y="15636"/>
                  </a:cubicBezTo>
                  <a:cubicBezTo>
                    <a:pt x="14857" y="15665"/>
                    <a:pt x="14828" y="15694"/>
                    <a:pt x="14799" y="15680"/>
                  </a:cubicBezTo>
                  <a:cubicBezTo>
                    <a:pt x="14711" y="15680"/>
                    <a:pt x="14623" y="15694"/>
                    <a:pt x="14549" y="15738"/>
                  </a:cubicBezTo>
                  <a:cubicBezTo>
                    <a:pt x="14461" y="15782"/>
                    <a:pt x="14358" y="15812"/>
                    <a:pt x="14256" y="15826"/>
                  </a:cubicBezTo>
                  <a:cubicBezTo>
                    <a:pt x="14123" y="15841"/>
                    <a:pt x="13991" y="15870"/>
                    <a:pt x="13874" y="15900"/>
                  </a:cubicBezTo>
                  <a:cubicBezTo>
                    <a:pt x="13742" y="15944"/>
                    <a:pt x="13610" y="15973"/>
                    <a:pt x="13477" y="15988"/>
                  </a:cubicBezTo>
                  <a:cubicBezTo>
                    <a:pt x="13404" y="16003"/>
                    <a:pt x="13331" y="16017"/>
                    <a:pt x="13272" y="16047"/>
                  </a:cubicBezTo>
                  <a:cubicBezTo>
                    <a:pt x="13199" y="16091"/>
                    <a:pt x="13110" y="16105"/>
                    <a:pt x="13022" y="16091"/>
                  </a:cubicBezTo>
                  <a:cubicBezTo>
                    <a:pt x="12934" y="16105"/>
                    <a:pt x="12846" y="16120"/>
                    <a:pt x="12758" y="16149"/>
                  </a:cubicBezTo>
                  <a:cubicBezTo>
                    <a:pt x="12597" y="16193"/>
                    <a:pt x="12435" y="16223"/>
                    <a:pt x="12274" y="16237"/>
                  </a:cubicBezTo>
                  <a:cubicBezTo>
                    <a:pt x="12083" y="16252"/>
                    <a:pt x="11907" y="16296"/>
                    <a:pt x="11730" y="16340"/>
                  </a:cubicBezTo>
                  <a:cubicBezTo>
                    <a:pt x="10938" y="16384"/>
                    <a:pt x="10130" y="16399"/>
                    <a:pt x="9323" y="16355"/>
                  </a:cubicBezTo>
                  <a:cubicBezTo>
                    <a:pt x="9147" y="16326"/>
                    <a:pt x="8956" y="16296"/>
                    <a:pt x="8780" y="16296"/>
                  </a:cubicBezTo>
                  <a:cubicBezTo>
                    <a:pt x="8574" y="16296"/>
                    <a:pt x="8368" y="16281"/>
                    <a:pt x="8163" y="16267"/>
                  </a:cubicBezTo>
                  <a:cubicBezTo>
                    <a:pt x="8104" y="16252"/>
                    <a:pt x="7855" y="16223"/>
                    <a:pt x="7605" y="16208"/>
                  </a:cubicBezTo>
                  <a:cubicBezTo>
                    <a:pt x="7356" y="16208"/>
                    <a:pt x="6959" y="16164"/>
                    <a:pt x="6695" y="16120"/>
                  </a:cubicBezTo>
                  <a:cubicBezTo>
                    <a:pt x="6431" y="16091"/>
                    <a:pt x="6064" y="16047"/>
                    <a:pt x="5858" y="16032"/>
                  </a:cubicBezTo>
                  <a:cubicBezTo>
                    <a:pt x="5653" y="16017"/>
                    <a:pt x="5462" y="15988"/>
                    <a:pt x="5256" y="15944"/>
                  </a:cubicBezTo>
                  <a:cubicBezTo>
                    <a:pt x="5153" y="15914"/>
                    <a:pt x="5036" y="15900"/>
                    <a:pt x="4933" y="15929"/>
                  </a:cubicBezTo>
                  <a:cubicBezTo>
                    <a:pt x="4874" y="15958"/>
                    <a:pt x="4860" y="15958"/>
                    <a:pt x="4874" y="15914"/>
                  </a:cubicBezTo>
                  <a:cubicBezTo>
                    <a:pt x="4874" y="15885"/>
                    <a:pt x="4816" y="15856"/>
                    <a:pt x="4713" y="15841"/>
                  </a:cubicBezTo>
                  <a:cubicBezTo>
                    <a:pt x="4625" y="15841"/>
                    <a:pt x="4537" y="15812"/>
                    <a:pt x="4463" y="15768"/>
                  </a:cubicBezTo>
                  <a:cubicBezTo>
                    <a:pt x="4419" y="15724"/>
                    <a:pt x="4346" y="15694"/>
                    <a:pt x="4287" y="15665"/>
                  </a:cubicBezTo>
                  <a:cubicBezTo>
                    <a:pt x="4199" y="15650"/>
                    <a:pt x="4111" y="15606"/>
                    <a:pt x="4023" y="15562"/>
                  </a:cubicBezTo>
                  <a:cubicBezTo>
                    <a:pt x="3979" y="15518"/>
                    <a:pt x="3905" y="15489"/>
                    <a:pt x="3832" y="15474"/>
                  </a:cubicBezTo>
                  <a:cubicBezTo>
                    <a:pt x="3773" y="15459"/>
                    <a:pt x="3700" y="15430"/>
                    <a:pt x="3656" y="15386"/>
                  </a:cubicBezTo>
                  <a:cubicBezTo>
                    <a:pt x="3583" y="15342"/>
                    <a:pt x="3494" y="15298"/>
                    <a:pt x="3465" y="15313"/>
                  </a:cubicBezTo>
                  <a:cubicBezTo>
                    <a:pt x="3421" y="15313"/>
                    <a:pt x="3392" y="15298"/>
                    <a:pt x="3362" y="15268"/>
                  </a:cubicBezTo>
                  <a:cubicBezTo>
                    <a:pt x="3304" y="15224"/>
                    <a:pt x="3289" y="15224"/>
                    <a:pt x="3201" y="15283"/>
                  </a:cubicBezTo>
                  <a:cubicBezTo>
                    <a:pt x="3069" y="15371"/>
                    <a:pt x="3025" y="15357"/>
                    <a:pt x="3083" y="15268"/>
                  </a:cubicBezTo>
                  <a:cubicBezTo>
                    <a:pt x="3127" y="15180"/>
                    <a:pt x="3069" y="15078"/>
                    <a:pt x="2966" y="15078"/>
                  </a:cubicBezTo>
                  <a:cubicBezTo>
                    <a:pt x="2937" y="15078"/>
                    <a:pt x="2892" y="15048"/>
                    <a:pt x="2892" y="15004"/>
                  </a:cubicBezTo>
                  <a:cubicBezTo>
                    <a:pt x="2848" y="14887"/>
                    <a:pt x="2731" y="14696"/>
                    <a:pt x="2731" y="14740"/>
                  </a:cubicBezTo>
                  <a:cubicBezTo>
                    <a:pt x="2731" y="14784"/>
                    <a:pt x="2702" y="14755"/>
                    <a:pt x="2687" y="14740"/>
                  </a:cubicBezTo>
                  <a:cubicBezTo>
                    <a:pt x="2658" y="14711"/>
                    <a:pt x="2643" y="14681"/>
                    <a:pt x="2687" y="14652"/>
                  </a:cubicBezTo>
                  <a:cubicBezTo>
                    <a:pt x="2716" y="14608"/>
                    <a:pt x="2716" y="14578"/>
                    <a:pt x="2687" y="14564"/>
                  </a:cubicBezTo>
                  <a:cubicBezTo>
                    <a:pt x="2614" y="14417"/>
                    <a:pt x="2555" y="14256"/>
                    <a:pt x="2511" y="14094"/>
                  </a:cubicBezTo>
                  <a:cubicBezTo>
                    <a:pt x="2393" y="13683"/>
                    <a:pt x="2379" y="13639"/>
                    <a:pt x="2291" y="13654"/>
                  </a:cubicBezTo>
                  <a:cubicBezTo>
                    <a:pt x="2217" y="13668"/>
                    <a:pt x="2202" y="13654"/>
                    <a:pt x="2188" y="13551"/>
                  </a:cubicBezTo>
                  <a:cubicBezTo>
                    <a:pt x="2188" y="13433"/>
                    <a:pt x="2202" y="13419"/>
                    <a:pt x="2247" y="13419"/>
                  </a:cubicBezTo>
                  <a:cubicBezTo>
                    <a:pt x="2379" y="13419"/>
                    <a:pt x="2305" y="13052"/>
                    <a:pt x="2158" y="12905"/>
                  </a:cubicBezTo>
                  <a:cubicBezTo>
                    <a:pt x="2070" y="12817"/>
                    <a:pt x="2070" y="12758"/>
                    <a:pt x="2144" y="12758"/>
                  </a:cubicBezTo>
                  <a:cubicBezTo>
                    <a:pt x="2173" y="12758"/>
                    <a:pt x="2173" y="12685"/>
                    <a:pt x="2173" y="12582"/>
                  </a:cubicBezTo>
                  <a:cubicBezTo>
                    <a:pt x="2158" y="12479"/>
                    <a:pt x="2129" y="12318"/>
                    <a:pt x="2114" y="12200"/>
                  </a:cubicBezTo>
                  <a:cubicBezTo>
                    <a:pt x="2100" y="12083"/>
                    <a:pt x="2070" y="11951"/>
                    <a:pt x="2026" y="11833"/>
                  </a:cubicBezTo>
                  <a:cubicBezTo>
                    <a:pt x="1997" y="11774"/>
                    <a:pt x="1982" y="11701"/>
                    <a:pt x="1982" y="11642"/>
                  </a:cubicBezTo>
                  <a:cubicBezTo>
                    <a:pt x="1997" y="11628"/>
                    <a:pt x="1982" y="11569"/>
                    <a:pt x="1968" y="11525"/>
                  </a:cubicBezTo>
                  <a:cubicBezTo>
                    <a:pt x="1821" y="11084"/>
                    <a:pt x="1718" y="10629"/>
                    <a:pt x="1674" y="10174"/>
                  </a:cubicBezTo>
                  <a:cubicBezTo>
                    <a:pt x="1659" y="10013"/>
                    <a:pt x="1615" y="9734"/>
                    <a:pt x="1586" y="9572"/>
                  </a:cubicBezTo>
                  <a:cubicBezTo>
                    <a:pt x="1483" y="9132"/>
                    <a:pt x="1424" y="8691"/>
                    <a:pt x="1424" y="8251"/>
                  </a:cubicBezTo>
                  <a:cubicBezTo>
                    <a:pt x="1410" y="7767"/>
                    <a:pt x="1380" y="7605"/>
                    <a:pt x="1351" y="7620"/>
                  </a:cubicBezTo>
                  <a:cubicBezTo>
                    <a:pt x="1307" y="7620"/>
                    <a:pt x="1263" y="7634"/>
                    <a:pt x="1234" y="7634"/>
                  </a:cubicBezTo>
                  <a:cubicBezTo>
                    <a:pt x="1204" y="7649"/>
                    <a:pt x="1175" y="7620"/>
                    <a:pt x="1160" y="7576"/>
                  </a:cubicBezTo>
                  <a:cubicBezTo>
                    <a:pt x="1160" y="7532"/>
                    <a:pt x="1160" y="7488"/>
                    <a:pt x="1234" y="7517"/>
                  </a:cubicBezTo>
                  <a:cubicBezTo>
                    <a:pt x="1278" y="7532"/>
                    <a:pt x="1336" y="7517"/>
                    <a:pt x="1380" y="7473"/>
                  </a:cubicBezTo>
                  <a:cubicBezTo>
                    <a:pt x="1468" y="7356"/>
                    <a:pt x="1380" y="6695"/>
                    <a:pt x="1278" y="6754"/>
                  </a:cubicBezTo>
                  <a:cubicBezTo>
                    <a:pt x="1263" y="6768"/>
                    <a:pt x="1278" y="6710"/>
                    <a:pt x="1307" y="6607"/>
                  </a:cubicBezTo>
                  <a:cubicBezTo>
                    <a:pt x="1380" y="6387"/>
                    <a:pt x="1395" y="6313"/>
                    <a:pt x="1380" y="5300"/>
                  </a:cubicBezTo>
                  <a:cubicBezTo>
                    <a:pt x="1366" y="4640"/>
                    <a:pt x="1380" y="4507"/>
                    <a:pt x="1439" y="4419"/>
                  </a:cubicBezTo>
                  <a:cubicBezTo>
                    <a:pt x="1483" y="4361"/>
                    <a:pt x="1498" y="4273"/>
                    <a:pt x="1483" y="4184"/>
                  </a:cubicBezTo>
                  <a:cubicBezTo>
                    <a:pt x="1468" y="4096"/>
                    <a:pt x="1483" y="4067"/>
                    <a:pt x="1542" y="4067"/>
                  </a:cubicBezTo>
                  <a:cubicBezTo>
                    <a:pt x="1586" y="4082"/>
                    <a:pt x="1630" y="4038"/>
                    <a:pt x="1659" y="3950"/>
                  </a:cubicBezTo>
                  <a:cubicBezTo>
                    <a:pt x="1689" y="3876"/>
                    <a:pt x="1718" y="3817"/>
                    <a:pt x="1777" y="3759"/>
                  </a:cubicBezTo>
                  <a:cubicBezTo>
                    <a:pt x="1821" y="3729"/>
                    <a:pt x="1835" y="3700"/>
                    <a:pt x="1806" y="3700"/>
                  </a:cubicBezTo>
                  <a:cubicBezTo>
                    <a:pt x="2012" y="3539"/>
                    <a:pt x="2247" y="3377"/>
                    <a:pt x="2481" y="3260"/>
                  </a:cubicBezTo>
                  <a:cubicBezTo>
                    <a:pt x="2599" y="3216"/>
                    <a:pt x="2716" y="3171"/>
                    <a:pt x="2834" y="3113"/>
                  </a:cubicBezTo>
                  <a:cubicBezTo>
                    <a:pt x="2981" y="3039"/>
                    <a:pt x="3127" y="2966"/>
                    <a:pt x="3289" y="2922"/>
                  </a:cubicBezTo>
                  <a:cubicBezTo>
                    <a:pt x="3362" y="2907"/>
                    <a:pt x="3421" y="2878"/>
                    <a:pt x="3480" y="2834"/>
                  </a:cubicBezTo>
                  <a:cubicBezTo>
                    <a:pt x="3509" y="2790"/>
                    <a:pt x="3568" y="2775"/>
                    <a:pt x="3627" y="2775"/>
                  </a:cubicBezTo>
                  <a:cubicBezTo>
                    <a:pt x="3715" y="2760"/>
                    <a:pt x="3803" y="2731"/>
                    <a:pt x="3891" y="2687"/>
                  </a:cubicBezTo>
                  <a:cubicBezTo>
                    <a:pt x="3994" y="2643"/>
                    <a:pt x="4096" y="2599"/>
                    <a:pt x="4214" y="2570"/>
                  </a:cubicBezTo>
                  <a:cubicBezTo>
                    <a:pt x="4302" y="2555"/>
                    <a:pt x="4331" y="2526"/>
                    <a:pt x="4317" y="2467"/>
                  </a:cubicBezTo>
                  <a:cubicBezTo>
                    <a:pt x="4302" y="2423"/>
                    <a:pt x="4317" y="2364"/>
                    <a:pt x="4361" y="2335"/>
                  </a:cubicBezTo>
                  <a:cubicBezTo>
                    <a:pt x="4405" y="2291"/>
                    <a:pt x="4419" y="2291"/>
                    <a:pt x="4419" y="2364"/>
                  </a:cubicBezTo>
                  <a:cubicBezTo>
                    <a:pt x="4419" y="2496"/>
                    <a:pt x="4566" y="2481"/>
                    <a:pt x="4830" y="2349"/>
                  </a:cubicBezTo>
                  <a:cubicBezTo>
                    <a:pt x="4889" y="2305"/>
                    <a:pt x="4963" y="2276"/>
                    <a:pt x="5051" y="2261"/>
                  </a:cubicBezTo>
                  <a:cubicBezTo>
                    <a:pt x="5109" y="2261"/>
                    <a:pt x="5183" y="2247"/>
                    <a:pt x="5227" y="2217"/>
                  </a:cubicBezTo>
                  <a:cubicBezTo>
                    <a:pt x="5344" y="2173"/>
                    <a:pt x="5476" y="2144"/>
                    <a:pt x="5594" y="2129"/>
                  </a:cubicBezTo>
                  <a:cubicBezTo>
                    <a:pt x="5726" y="2100"/>
                    <a:pt x="5843" y="2085"/>
                    <a:pt x="5961" y="2041"/>
                  </a:cubicBezTo>
                  <a:lnTo>
                    <a:pt x="6196" y="1938"/>
                  </a:lnTo>
                  <a:cubicBezTo>
                    <a:pt x="6254" y="1924"/>
                    <a:pt x="6313" y="1909"/>
                    <a:pt x="6372" y="1924"/>
                  </a:cubicBezTo>
                  <a:cubicBezTo>
                    <a:pt x="6416" y="1924"/>
                    <a:pt x="6445" y="1924"/>
                    <a:pt x="6431" y="1880"/>
                  </a:cubicBezTo>
                  <a:cubicBezTo>
                    <a:pt x="6357" y="1791"/>
                    <a:pt x="6445" y="1747"/>
                    <a:pt x="6548" y="1806"/>
                  </a:cubicBezTo>
                  <a:cubicBezTo>
                    <a:pt x="6651" y="1880"/>
                    <a:pt x="6666" y="1880"/>
                    <a:pt x="6710" y="1806"/>
                  </a:cubicBezTo>
                  <a:cubicBezTo>
                    <a:pt x="6754" y="1747"/>
                    <a:pt x="6783" y="1762"/>
                    <a:pt x="6827" y="1791"/>
                  </a:cubicBezTo>
                  <a:cubicBezTo>
                    <a:pt x="6886" y="1850"/>
                    <a:pt x="7121" y="1791"/>
                    <a:pt x="7194" y="1703"/>
                  </a:cubicBezTo>
                  <a:cubicBezTo>
                    <a:pt x="7238" y="1645"/>
                    <a:pt x="7253" y="1645"/>
                    <a:pt x="7282" y="1689"/>
                  </a:cubicBezTo>
                  <a:cubicBezTo>
                    <a:pt x="7297" y="1718"/>
                    <a:pt x="7326" y="1747"/>
                    <a:pt x="7356" y="1747"/>
                  </a:cubicBezTo>
                  <a:cubicBezTo>
                    <a:pt x="7385" y="1747"/>
                    <a:pt x="7414" y="1718"/>
                    <a:pt x="7429" y="1689"/>
                  </a:cubicBezTo>
                  <a:cubicBezTo>
                    <a:pt x="7458" y="1645"/>
                    <a:pt x="7473" y="1645"/>
                    <a:pt x="7502" y="1689"/>
                  </a:cubicBezTo>
                  <a:cubicBezTo>
                    <a:pt x="7561" y="1777"/>
                    <a:pt x="7693" y="1703"/>
                    <a:pt x="7737" y="1571"/>
                  </a:cubicBezTo>
                  <a:lnTo>
                    <a:pt x="7767" y="1454"/>
                  </a:lnTo>
                  <a:lnTo>
                    <a:pt x="7767" y="1586"/>
                  </a:lnTo>
                  <a:cubicBezTo>
                    <a:pt x="7767" y="1718"/>
                    <a:pt x="7869" y="1733"/>
                    <a:pt x="7987" y="1615"/>
                  </a:cubicBezTo>
                  <a:cubicBezTo>
                    <a:pt x="8046" y="1571"/>
                    <a:pt x="8046" y="1557"/>
                    <a:pt x="7972" y="1498"/>
                  </a:cubicBezTo>
                  <a:cubicBezTo>
                    <a:pt x="7899" y="1439"/>
                    <a:pt x="7899" y="1439"/>
                    <a:pt x="7957" y="1424"/>
                  </a:cubicBezTo>
                  <a:cubicBezTo>
                    <a:pt x="8016" y="1454"/>
                    <a:pt x="8075" y="1498"/>
                    <a:pt x="8119" y="1542"/>
                  </a:cubicBezTo>
                  <a:close/>
                  <a:moveTo>
                    <a:pt x="7385" y="1498"/>
                  </a:moveTo>
                  <a:cubicBezTo>
                    <a:pt x="7400" y="1527"/>
                    <a:pt x="7385" y="1542"/>
                    <a:pt x="7370" y="1542"/>
                  </a:cubicBezTo>
                  <a:cubicBezTo>
                    <a:pt x="7341" y="1542"/>
                    <a:pt x="7326" y="1527"/>
                    <a:pt x="7326" y="1498"/>
                  </a:cubicBezTo>
                  <a:cubicBezTo>
                    <a:pt x="7326" y="1469"/>
                    <a:pt x="7326" y="1454"/>
                    <a:pt x="7341" y="1454"/>
                  </a:cubicBezTo>
                  <a:cubicBezTo>
                    <a:pt x="7356" y="1454"/>
                    <a:pt x="7370" y="1483"/>
                    <a:pt x="7385" y="1498"/>
                  </a:cubicBezTo>
                  <a:close/>
                  <a:moveTo>
                    <a:pt x="6489" y="1542"/>
                  </a:moveTo>
                  <a:cubicBezTo>
                    <a:pt x="6504" y="1571"/>
                    <a:pt x="6489" y="1586"/>
                    <a:pt x="6460" y="1586"/>
                  </a:cubicBezTo>
                  <a:cubicBezTo>
                    <a:pt x="6416" y="1586"/>
                    <a:pt x="6387" y="1571"/>
                    <a:pt x="6387" y="1542"/>
                  </a:cubicBezTo>
                  <a:cubicBezTo>
                    <a:pt x="6387" y="1527"/>
                    <a:pt x="6401" y="1498"/>
                    <a:pt x="6416" y="1498"/>
                  </a:cubicBezTo>
                  <a:cubicBezTo>
                    <a:pt x="6445" y="1513"/>
                    <a:pt x="6475" y="1527"/>
                    <a:pt x="6489" y="1542"/>
                  </a:cubicBezTo>
                  <a:close/>
                  <a:moveTo>
                    <a:pt x="2819" y="1733"/>
                  </a:moveTo>
                  <a:cubicBezTo>
                    <a:pt x="2804" y="1762"/>
                    <a:pt x="2790" y="1777"/>
                    <a:pt x="2760" y="1777"/>
                  </a:cubicBezTo>
                  <a:cubicBezTo>
                    <a:pt x="2746" y="1777"/>
                    <a:pt x="2731" y="1747"/>
                    <a:pt x="2746" y="1733"/>
                  </a:cubicBezTo>
                  <a:cubicBezTo>
                    <a:pt x="2760" y="1703"/>
                    <a:pt x="2790" y="1689"/>
                    <a:pt x="2790" y="1689"/>
                  </a:cubicBezTo>
                  <a:cubicBezTo>
                    <a:pt x="2804" y="1689"/>
                    <a:pt x="2819" y="1703"/>
                    <a:pt x="2819" y="1733"/>
                  </a:cubicBezTo>
                  <a:close/>
                  <a:moveTo>
                    <a:pt x="2379" y="1982"/>
                  </a:moveTo>
                  <a:cubicBezTo>
                    <a:pt x="2349" y="2188"/>
                    <a:pt x="2291" y="2261"/>
                    <a:pt x="2261" y="2144"/>
                  </a:cubicBezTo>
                  <a:cubicBezTo>
                    <a:pt x="2232" y="2085"/>
                    <a:pt x="2188" y="2026"/>
                    <a:pt x="2114" y="1997"/>
                  </a:cubicBezTo>
                  <a:cubicBezTo>
                    <a:pt x="2056" y="1968"/>
                    <a:pt x="2012" y="1924"/>
                    <a:pt x="2012" y="1894"/>
                  </a:cubicBezTo>
                  <a:cubicBezTo>
                    <a:pt x="2012" y="1836"/>
                    <a:pt x="2085" y="1865"/>
                    <a:pt x="2129" y="1938"/>
                  </a:cubicBezTo>
                  <a:cubicBezTo>
                    <a:pt x="2173" y="1997"/>
                    <a:pt x="2188" y="1997"/>
                    <a:pt x="2261" y="1909"/>
                  </a:cubicBezTo>
                  <a:cubicBezTo>
                    <a:pt x="2379" y="1777"/>
                    <a:pt x="2423" y="1806"/>
                    <a:pt x="2379" y="1982"/>
                  </a:cubicBezTo>
                  <a:close/>
                  <a:moveTo>
                    <a:pt x="12978" y="1865"/>
                  </a:moveTo>
                  <a:cubicBezTo>
                    <a:pt x="12978" y="1894"/>
                    <a:pt x="12949" y="1894"/>
                    <a:pt x="12920" y="1880"/>
                  </a:cubicBezTo>
                  <a:cubicBezTo>
                    <a:pt x="12876" y="1865"/>
                    <a:pt x="12846" y="1850"/>
                    <a:pt x="12846" y="1836"/>
                  </a:cubicBezTo>
                  <a:cubicBezTo>
                    <a:pt x="12846" y="1836"/>
                    <a:pt x="12876" y="1821"/>
                    <a:pt x="12920" y="1821"/>
                  </a:cubicBezTo>
                  <a:cubicBezTo>
                    <a:pt x="12949" y="1821"/>
                    <a:pt x="12978" y="1836"/>
                    <a:pt x="12978" y="1865"/>
                  </a:cubicBezTo>
                  <a:close/>
                  <a:moveTo>
                    <a:pt x="4258" y="2114"/>
                  </a:moveTo>
                  <a:cubicBezTo>
                    <a:pt x="4228" y="2393"/>
                    <a:pt x="4155" y="2481"/>
                    <a:pt x="4155" y="2247"/>
                  </a:cubicBezTo>
                  <a:cubicBezTo>
                    <a:pt x="4155" y="2159"/>
                    <a:pt x="4170" y="2085"/>
                    <a:pt x="4199" y="2085"/>
                  </a:cubicBezTo>
                  <a:cubicBezTo>
                    <a:pt x="4214" y="2085"/>
                    <a:pt x="4243" y="2041"/>
                    <a:pt x="4243" y="1997"/>
                  </a:cubicBezTo>
                  <a:cubicBezTo>
                    <a:pt x="4243" y="1953"/>
                    <a:pt x="4258" y="1909"/>
                    <a:pt x="4273" y="1909"/>
                  </a:cubicBezTo>
                  <a:cubicBezTo>
                    <a:pt x="4273" y="1909"/>
                    <a:pt x="4287" y="1997"/>
                    <a:pt x="4258" y="2114"/>
                  </a:cubicBezTo>
                  <a:close/>
                  <a:moveTo>
                    <a:pt x="13022" y="2085"/>
                  </a:moveTo>
                  <a:cubicBezTo>
                    <a:pt x="13022" y="2114"/>
                    <a:pt x="13008" y="2129"/>
                    <a:pt x="12978" y="2129"/>
                  </a:cubicBezTo>
                  <a:cubicBezTo>
                    <a:pt x="12964" y="2129"/>
                    <a:pt x="12949" y="2114"/>
                    <a:pt x="12964" y="2085"/>
                  </a:cubicBezTo>
                  <a:cubicBezTo>
                    <a:pt x="12964" y="2070"/>
                    <a:pt x="12993" y="2056"/>
                    <a:pt x="13008" y="2041"/>
                  </a:cubicBezTo>
                  <a:cubicBezTo>
                    <a:pt x="13022" y="2041"/>
                    <a:pt x="13022" y="2056"/>
                    <a:pt x="13022" y="2085"/>
                  </a:cubicBezTo>
                  <a:close/>
                  <a:moveTo>
                    <a:pt x="1380" y="2393"/>
                  </a:moveTo>
                  <a:cubicBezTo>
                    <a:pt x="1380" y="2423"/>
                    <a:pt x="1366" y="2452"/>
                    <a:pt x="1336" y="2452"/>
                  </a:cubicBezTo>
                  <a:cubicBezTo>
                    <a:pt x="1322" y="2437"/>
                    <a:pt x="1292" y="2423"/>
                    <a:pt x="1292" y="2393"/>
                  </a:cubicBezTo>
                  <a:cubicBezTo>
                    <a:pt x="1292" y="2379"/>
                    <a:pt x="1322" y="2349"/>
                    <a:pt x="1336" y="2349"/>
                  </a:cubicBezTo>
                  <a:cubicBezTo>
                    <a:pt x="1366" y="2349"/>
                    <a:pt x="1380" y="2379"/>
                    <a:pt x="1380" y="2393"/>
                  </a:cubicBezTo>
                  <a:close/>
                  <a:moveTo>
                    <a:pt x="2364" y="2599"/>
                  </a:moveTo>
                  <a:cubicBezTo>
                    <a:pt x="2364" y="2658"/>
                    <a:pt x="2349" y="2672"/>
                    <a:pt x="2305" y="2628"/>
                  </a:cubicBezTo>
                  <a:cubicBezTo>
                    <a:pt x="2261" y="2599"/>
                    <a:pt x="2247" y="2570"/>
                    <a:pt x="2232" y="2540"/>
                  </a:cubicBezTo>
                  <a:cubicBezTo>
                    <a:pt x="2232" y="2526"/>
                    <a:pt x="2261" y="2496"/>
                    <a:pt x="2305" y="2496"/>
                  </a:cubicBezTo>
                  <a:cubicBezTo>
                    <a:pt x="2335" y="2496"/>
                    <a:pt x="2364" y="2540"/>
                    <a:pt x="2364" y="2584"/>
                  </a:cubicBezTo>
                  <a:close/>
                  <a:moveTo>
                    <a:pt x="14769" y="2643"/>
                  </a:moveTo>
                  <a:cubicBezTo>
                    <a:pt x="14755" y="2658"/>
                    <a:pt x="14725" y="2672"/>
                    <a:pt x="14696" y="2687"/>
                  </a:cubicBezTo>
                  <a:cubicBezTo>
                    <a:pt x="14667" y="2702"/>
                    <a:pt x="14637" y="2702"/>
                    <a:pt x="14652" y="2672"/>
                  </a:cubicBezTo>
                  <a:cubicBezTo>
                    <a:pt x="14667" y="2643"/>
                    <a:pt x="14769" y="2599"/>
                    <a:pt x="14769" y="2643"/>
                  </a:cubicBezTo>
                  <a:close/>
                  <a:moveTo>
                    <a:pt x="15386" y="3480"/>
                  </a:moveTo>
                  <a:cubicBezTo>
                    <a:pt x="15386" y="3509"/>
                    <a:pt x="15371" y="3509"/>
                    <a:pt x="15342" y="3494"/>
                  </a:cubicBezTo>
                  <a:cubicBezTo>
                    <a:pt x="15313" y="3465"/>
                    <a:pt x="15298" y="3406"/>
                    <a:pt x="15313" y="3362"/>
                  </a:cubicBezTo>
                  <a:cubicBezTo>
                    <a:pt x="15313" y="3274"/>
                    <a:pt x="15313" y="3274"/>
                    <a:pt x="15342" y="3362"/>
                  </a:cubicBezTo>
                  <a:cubicBezTo>
                    <a:pt x="15371" y="3406"/>
                    <a:pt x="15386" y="3436"/>
                    <a:pt x="15386" y="3480"/>
                  </a:cubicBezTo>
                  <a:close/>
                  <a:moveTo>
                    <a:pt x="852" y="3406"/>
                  </a:moveTo>
                  <a:cubicBezTo>
                    <a:pt x="822" y="3450"/>
                    <a:pt x="778" y="3465"/>
                    <a:pt x="764" y="3450"/>
                  </a:cubicBezTo>
                  <a:cubicBezTo>
                    <a:pt x="749" y="3436"/>
                    <a:pt x="764" y="3406"/>
                    <a:pt x="808" y="3377"/>
                  </a:cubicBezTo>
                  <a:cubicBezTo>
                    <a:pt x="896" y="3318"/>
                    <a:pt x="911" y="3318"/>
                    <a:pt x="852" y="3406"/>
                  </a:cubicBezTo>
                  <a:close/>
                  <a:moveTo>
                    <a:pt x="14711" y="3362"/>
                  </a:moveTo>
                  <a:cubicBezTo>
                    <a:pt x="14681" y="3377"/>
                    <a:pt x="14652" y="3377"/>
                    <a:pt x="14623" y="3362"/>
                  </a:cubicBezTo>
                  <a:cubicBezTo>
                    <a:pt x="14593" y="3348"/>
                    <a:pt x="14608" y="3333"/>
                    <a:pt x="14652" y="3333"/>
                  </a:cubicBezTo>
                  <a:cubicBezTo>
                    <a:pt x="14696" y="3333"/>
                    <a:pt x="14725" y="3348"/>
                    <a:pt x="14711" y="3362"/>
                  </a:cubicBezTo>
                  <a:close/>
                  <a:moveTo>
                    <a:pt x="15078" y="3509"/>
                  </a:moveTo>
                  <a:cubicBezTo>
                    <a:pt x="15078" y="3539"/>
                    <a:pt x="15063" y="3553"/>
                    <a:pt x="15063" y="3553"/>
                  </a:cubicBezTo>
                  <a:cubicBezTo>
                    <a:pt x="15048" y="3553"/>
                    <a:pt x="15019" y="3539"/>
                    <a:pt x="15004" y="3509"/>
                  </a:cubicBezTo>
                  <a:cubicBezTo>
                    <a:pt x="15004" y="3494"/>
                    <a:pt x="15004" y="3465"/>
                    <a:pt x="15034" y="3465"/>
                  </a:cubicBezTo>
                  <a:cubicBezTo>
                    <a:pt x="15048" y="3465"/>
                    <a:pt x="15078" y="3480"/>
                    <a:pt x="15078" y="3509"/>
                  </a:cubicBezTo>
                  <a:close/>
                  <a:moveTo>
                    <a:pt x="15342" y="3847"/>
                  </a:moveTo>
                  <a:cubicBezTo>
                    <a:pt x="15342" y="3935"/>
                    <a:pt x="15342" y="3935"/>
                    <a:pt x="15269" y="3861"/>
                  </a:cubicBezTo>
                  <a:cubicBezTo>
                    <a:pt x="15195" y="3803"/>
                    <a:pt x="15210" y="3773"/>
                    <a:pt x="15239" y="3744"/>
                  </a:cubicBezTo>
                  <a:cubicBezTo>
                    <a:pt x="15283" y="3671"/>
                    <a:pt x="15342" y="3729"/>
                    <a:pt x="15342" y="3832"/>
                  </a:cubicBezTo>
                  <a:close/>
                  <a:moveTo>
                    <a:pt x="1087" y="4126"/>
                  </a:moveTo>
                  <a:cubicBezTo>
                    <a:pt x="1043" y="4140"/>
                    <a:pt x="1013" y="4140"/>
                    <a:pt x="969" y="4126"/>
                  </a:cubicBezTo>
                  <a:cubicBezTo>
                    <a:pt x="940" y="4111"/>
                    <a:pt x="969" y="4096"/>
                    <a:pt x="1028" y="4096"/>
                  </a:cubicBezTo>
                  <a:cubicBezTo>
                    <a:pt x="1072" y="4096"/>
                    <a:pt x="1116" y="4111"/>
                    <a:pt x="1087" y="4126"/>
                  </a:cubicBezTo>
                  <a:close/>
                  <a:moveTo>
                    <a:pt x="1219" y="4229"/>
                  </a:moveTo>
                  <a:cubicBezTo>
                    <a:pt x="1234" y="4243"/>
                    <a:pt x="1219" y="4273"/>
                    <a:pt x="1204" y="4273"/>
                  </a:cubicBezTo>
                  <a:cubicBezTo>
                    <a:pt x="1190" y="4273"/>
                    <a:pt x="1160" y="4258"/>
                    <a:pt x="1160" y="4229"/>
                  </a:cubicBezTo>
                  <a:cubicBezTo>
                    <a:pt x="1160" y="4199"/>
                    <a:pt x="1160" y="4184"/>
                    <a:pt x="1175" y="4184"/>
                  </a:cubicBezTo>
                  <a:cubicBezTo>
                    <a:pt x="1190" y="4184"/>
                    <a:pt x="1219" y="4199"/>
                    <a:pt x="1234" y="4229"/>
                  </a:cubicBezTo>
                  <a:close/>
                  <a:moveTo>
                    <a:pt x="15357" y="4992"/>
                  </a:moveTo>
                  <a:cubicBezTo>
                    <a:pt x="15357" y="5065"/>
                    <a:pt x="15342" y="5080"/>
                    <a:pt x="15298" y="5051"/>
                  </a:cubicBezTo>
                  <a:cubicBezTo>
                    <a:pt x="15283" y="5021"/>
                    <a:pt x="15269" y="4977"/>
                    <a:pt x="15283" y="4948"/>
                  </a:cubicBezTo>
                  <a:cubicBezTo>
                    <a:pt x="15327" y="4874"/>
                    <a:pt x="15342" y="4889"/>
                    <a:pt x="15342" y="4992"/>
                  </a:cubicBezTo>
                  <a:close/>
                  <a:moveTo>
                    <a:pt x="15107" y="5829"/>
                  </a:moveTo>
                  <a:cubicBezTo>
                    <a:pt x="15151" y="5843"/>
                    <a:pt x="15166" y="5902"/>
                    <a:pt x="15151" y="5976"/>
                  </a:cubicBezTo>
                  <a:cubicBezTo>
                    <a:pt x="15122" y="6049"/>
                    <a:pt x="15107" y="6093"/>
                    <a:pt x="15034" y="6049"/>
                  </a:cubicBezTo>
                  <a:cubicBezTo>
                    <a:pt x="14960" y="6005"/>
                    <a:pt x="14946" y="6020"/>
                    <a:pt x="14946" y="6049"/>
                  </a:cubicBezTo>
                  <a:cubicBezTo>
                    <a:pt x="14946" y="6078"/>
                    <a:pt x="14916" y="6049"/>
                    <a:pt x="14902" y="6005"/>
                  </a:cubicBezTo>
                  <a:cubicBezTo>
                    <a:pt x="14813" y="5858"/>
                    <a:pt x="14975" y="5741"/>
                    <a:pt x="15107" y="5829"/>
                  </a:cubicBezTo>
                  <a:close/>
                  <a:moveTo>
                    <a:pt x="16003" y="6284"/>
                  </a:moveTo>
                  <a:cubicBezTo>
                    <a:pt x="15988" y="6328"/>
                    <a:pt x="15973" y="6313"/>
                    <a:pt x="15973" y="6254"/>
                  </a:cubicBezTo>
                  <a:cubicBezTo>
                    <a:pt x="15973" y="6210"/>
                    <a:pt x="15973" y="6181"/>
                    <a:pt x="16003" y="6196"/>
                  </a:cubicBezTo>
                  <a:cubicBezTo>
                    <a:pt x="16017" y="6225"/>
                    <a:pt x="16017" y="6254"/>
                    <a:pt x="16003" y="6284"/>
                  </a:cubicBezTo>
                  <a:close/>
                  <a:moveTo>
                    <a:pt x="16149" y="6460"/>
                  </a:moveTo>
                  <a:cubicBezTo>
                    <a:pt x="16149" y="6475"/>
                    <a:pt x="16135" y="6504"/>
                    <a:pt x="16105" y="6504"/>
                  </a:cubicBezTo>
                  <a:cubicBezTo>
                    <a:pt x="16076" y="6504"/>
                    <a:pt x="16061" y="6475"/>
                    <a:pt x="16061" y="6460"/>
                  </a:cubicBezTo>
                  <a:cubicBezTo>
                    <a:pt x="16061" y="6431"/>
                    <a:pt x="16076" y="6416"/>
                    <a:pt x="16105" y="6416"/>
                  </a:cubicBezTo>
                  <a:cubicBezTo>
                    <a:pt x="16135" y="6401"/>
                    <a:pt x="16149" y="6431"/>
                    <a:pt x="16149" y="6460"/>
                  </a:cubicBezTo>
                  <a:close/>
                  <a:moveTo>
                    <a:pt x="15621" y="6666"/>
                  </a:moveTo>
                  <a:cubicBezTo>
                    <a:pt x="15621" y="6754"/>
                    <a:pt x="15606" y="6768"/>
                    <a:pt x="15562" y="6739"/>
                  </a:cubicBezTo>
                  <a:cubicBezTo>
                    <a:pt x="15518" y="6695"/>
                    <a:pt x="15459" y="6680"/>
                    <a:pt x="15415" y="6666"/>
                  </a:cubicBezTo>
                  <a:cubicBezTo>
                    <a:pt x="15327" y="6651"/>
                    <a:pt x="15327" y="6651"/>
                    <a:pt x="15430" y="6592"/>
                  </a:cubicBezTo>
                  <a:cubicBezTo>
                    <a:pt x="15606" y="6533"/>
                    <a:pt x="15621" y="6533"/>
                    <a:pt x="15621" y="6666"/>
                  </a:cubicBezTo>
                  <a:close/>
                  <a:moveTo>
                    <a:pt x="1116" y="7253"/>
                  </a:moveTo>
                  <a:cubicBezTo>
                    <a:pt x="1116" y="7282"/>
                    <a:pt x="1087" y="7297"/>
                    <a:pt x="1043" y="7297"/>
                  </a:cubicBezTo>
                  <a:cubicBezTo>
                    <a:pt x="1013" y="7297"/>
                    <a:pt x="999" y="7282"/>
                    <a:pt x="1013" y="7253"/>
                  </a:cubicBezTo>
                  <a:cubicBezTo>
                    <a:pt x="1013" y="7238"/>
                    <a:pt x="1043" y="7209"/>
                    <a:pt x="1072" y="7209"/>
                  </a:cubicBezTo>
                  <a:cubicBezTo>
                    <a:pt x="1101" y="7209"/>
                    <a:pt x="1116" y="7238"/>
                    <a:pt x="1116" y="7253"/>
                  </a:cubicBezTo>
                  <a:close/>
                  <a:moveTo>
                    <a:pt x="16311" y="7400"/>
                  </a:moveTo>
                  <a:cubicBezTo>
                    <a:pt x="16311" y="7444"/>
                    <a:pt x="16296" y="7488"/>
                    <a:pt x="16252" y="7517"/>
                  </a:cubicBezTo>
                  <a:cubicBezTo>
                    <a:pt x="16208" y="7532"/>
                    <a:pt x="16193" y="7488"/>
                    <a:pt x="16193" y="7400"/>
                  </a:cubicBezTo>
                  <a:cubicBezTo>
                    <a:pt x="16193" y="7297"/>
                    <a:pt x="16208" y="7253"/>
                    <a:pt x="16252" y="7267"/>
                  </a:cubicBezTo>
                  <a:cubicBezTo>
                    <a:pt x="16296" y="7297"/>
                    <a:pt x="16311" y="7341"/>
                    <a:pt x="16311" y="7400"/>
                  </a:cubicBezTo>
                  <a:close/>
                  <a:moveTo>
                    <a:pt x="15474" y="7987"/>
                  </a:moveTo>
                  <a:cubicBezTo>
                    <a:pt x="15459" y="8016"/>
                    <a:pt x="15445" y="8001"/>
                    <a:pt x="15445" y="7957"/>
                  </a:cubicBezTo>
                  <a:cubicBezTo>
                    <a:pt x="15445" y="7899"/>
                    <a:pt x="15459" y="7884"/>
                    <a:pt x="15459" y="7899"/>
                  </a:cubicBezTo>
                  <a:cubicBezTo>
                    <a:pt x="15474" y="7928"/>
                    <a:pt x="15489" y="7957"/>
                    <a:pt x="15474" y="7987"/>
                  </a:cubicBezTo>
                  <a:close/>
                  <a:moveTo>
                    <a:pt x="16384" y="8486"/>
                  </a:moveTo>
                  <a:cubicBezTo>
                    <a:pt x="16370" y="8515"/>
                    <a:pt x="16355" y="8559"/>
                    <a:pt x="16340" y="8559"/>
                  </a:cubicBezTo>
                  <a:cubicBezTo>
                    <a:pt x="16326" y="8559"/>
                    <a:pt x="16326" y="8515"/>
                    <a:pt x="16326" y="8486"/>
                  </a:cubicBezTo>
                  <a:cubicBezTo>
                    <a:pt x="16326" y="8457"/>
                    <a:pt x="16340" y="8413"/>
                    <a:pt x="16370" y="8413"/>
                  </a:cubicBezTo>
                  <a:cubicBezTo>
                    <a:pt x="16399" y="8413"/>
                    <a:pt x="16399" y="8457"/>
                    <a:pt x="16399" y="8486"/>
                  </a:cubicBezTo>
                  <a:close/>
                  <a:moveTo>
                    <a:pt x="705" y="8603"/>
                  </a:moveTo>
                  <a:cubicBezTo>
                    <a:pt x="705" y="8618"/>
                    <a:pt x="690" y="8647"/>
                    <a:pt x="661" y="8647"/>
                  </a:cubicBezTo>
                  <a:cubicBezTo>
                    <a:pt x="632" y="8647"/>
                    <a:pt x="632" y="8618"/>
                    <a:pt x="646" y="8603"/>
                  </a:cubicBezTo>
                  <a:cubicBezTo>
                    <a:pt x="661" y="8574"/>
                    <a:pt x="676" y="8559"/>
                    <a:pt x="690" y="8559"/>
                  </a:cubicBezTo>
                  <a:cubicBezTo>
                    <a:pt x="705" y="8559"/>
                    <a:pt x="720" y="8574"/>
                    <a:pt x="720" y="8589"/>
                  </a:cubicBezTo>
                  <a:close/>
                  <a:moveTo>
                    <a:pt x="15518" y="8677"/>
                  </a:moveTo>
                  <a:cubicBezTo>
                    <a:pt x="15518" y="8706"/>
                    <a:pt x="15503" y="8736"/>
                    <a:pt x="15474" y="8750"/>
                  </a:cubicBezTo>
                  <a:cubicBezTo>
                    <a:pt x="15459" y="8765"/>
                    <a:pt x="15445" y="8824"/>
                    <a:pt x="15459" y="8868"/>
                  </a:cubicBezTo>
                  <a:cubicBezTo>
                    <a:pt x="15489" y="8970"/>
                    <a:pt x="15459" y="8970"/>
                    <a:pt x="15357" y="8868"/>
                  </a:cubicBezTo>
                  <a:cubicBezTo>
                    <a:pt x="15239" y="8765"/>
                    <a:pt x="15269" y="8794"/>
                    <a:pt x="15357" y="8721"/>
                  </a:cubicBezTo>
                  <a:cubicBezTo>
                    <a:pt x="15445" y="8647"/>
                    <a:pt x="15533" y="8618"/>
                    <a:pt x="15533" y="8677"/>
                  </a:cubicBezTo>
                  <a:close/>
                  <a:moveTo>
                    <a:pt x="1175" y="8868"/>
                  </a:moveTo>
                  <a:cubicBezTo>
                    <a:pt x="1190" y="8897"/>
                    <a:pt x="1175" y="8912"/>
                    <a:pt x="1131" y="8912"/>
                  </a:cubicBezTo>
                  <a:cubicBezTo>
                    <a:pt x="1101" y="8912"/>
                    <a:pt x="1057" y="8897"/>
                    <a:pt x="1057" y="8868"/>
                  </a:cubicBezTo>
                  <a:cubicBezTo>
                    <a:pt x="1057" y="8838"/>
                    <a:pt x="1087" y="8824"/>
                    <a:pt x="1101" y="8824"/>
                  </a:cubicBezTo>
                  <a:cubicBezTo>
                    <a:pt x="1131" y="8824"/>
                    <a:pt x="1175" y="8838"/>
                    <a:pt x="1190" y="8868"/>
                  </a:cubicBezTo>
                  <a:close/>
                  <a:moveTo>
                    <a:pt x="867" y="9132"/>
                  </a:moveTo>
                  <a:cubicBezTo>
                    <a:pt x="852" y="9161"/>
                    <a:pt x="822" y="9176"/>
                    <a:pt x="793" y="9176"/>
                  </a:cubicBezTo>
                  <a:cubicBezTo>
                    <a:pt x="764" y="9176"/>
                    <a:pt x="749" y="9161"/>
                    <a:pt x="749" y="9132"/>
                  </a:cubicBezTo>
                  <a:cubicBezTo>
                    <a:pt x="749" y="9103"/>
                    <a:pt x="778" y="9088"/>
                    <a:pt x="822" y="9088"/>
                  </a:cubicBezTo>
                  <a:cubicBezTo>
                    <a:pt x="867" y="9088"/>
                    <a:pt x="881" y="9103"/>
                    <a:pt x="867" y="9147"/>
                  </a:cubicBezTo>
                  <a:close/>
                  <a:moveTo>
                    <a:pt x="15401" y="9631"/>
                  </a:moveTo>
                  <a:cubicBezTo>
                    <a:pt x="15327" y="9704"/>
                    <a:pt x="15166" y="9719"/>
                    <a:pt x="15166" y="9646"/>
                  </a:cubicBezTo>
                  <a:cubicBezTo>
                    <a:pt x="15166" y="9602"/>
                    <a:pt x="15210" y="9587"/>
                    <a:pt x="15313" y="9587"/>
                  </a:cubicBezTo>
                  <a:cubicBezTo>
                    <a:pt x="15401" y="9587"/>
                    <a:pt x="15445" y="9587"/>
                    <a:pt x="15415" y="9631"/>
                  </a:cubicBezTo>
                  <a:close/>
                  <a:moveTo>
                    <a:pt x="15959" y="10350"/>
                  </a:moveTo>
                  <a:cubicBezTo>
                    <a:pt x="15959" y="10424"/>
                    <a:pt x="15959" y="10424"/>
                    <a:pt x="15915" y="10380"/>
                  </a:cubicBezTo>
                  <a:cubicBezTo>
                    <a:pt x="15885" y="10365"/>
                    <a:pt x="15841" y="10350"/>
                    <a:pt x="15812" y="10380"/>
                  </a:cubicBezTo>
                  <a:cubicBezTo>
                    <a:pt x="15797" y="10394"/>
                    <a:pt x="15797" y="10365"/>
                    <a:pt x="15841" y="10306"/>
                  </a:cubicBezTo>
                  <a:cubicBezTo>
                    <a:pt x="15915" y="10189"/>
                    <a:pt x="15973" y="10218"/>
                    <a:pt x="15973" y="10350"/>
                  </a:cubicBezTo>
                  <a:close/>
                  <a:moveTo>
                    <a:pt x="16282" y="10439"/>
                  </a:moveTo>
                  <a:cubicBezTo>
                    <a:pt x="16223" y="10497"/>
                    <a:pt x="16164" y="10453"/>
                    <a:pt x="16208" y="10380"/>
                  </a:cubicBezTo>
                  <a:cubicBezTo>
                    <a:pt x="16223" y="10365"/>
                    <a:pt x="16267" y="10350"/>
                    <a:pt x="16282" y="10365"/>
                  </a:cubicBezTo>
                  <a:cubicBezTo>
                    <a:pt x="16326" y="10380"/>
                    <a:pt x="16326" y="10409"/>
                    <a:pt x="16296" y="10439"/>
                  </a:cubicBezTo>
                  <a:close/>
                  <a:moveTo>
                    <a:pt x="16193" y="10747"/>
                  </a:moveTo>
                  <a:cubicBezTo>
                    <a:pt x="16193" y="10761"/>
                    <a:pt x="16179" y="10791"/>
                    <a:pt x="16164" y="10791"/>
                  </a:cubicBezTo>
                  <a:cubicBezTo>
                    <a:pt x="16164" y="10791"/>
                    <a:pt x="16135" y="10761"/>
                    <a:pt x="16120" y="10747"/>
                  </a:cubicBezTo>
                  <a:cubicBezTo>
                    <a:pt x="16105" y="10717"/>
                    <a:pt x="16120" y="10688"/>
                    <a:pt x="16135" y="10688"/>
                  </a:cubicBezTo>
                  <a:cubicBezTo>
                    <a:pt x="16164" y="10688"/>
                    <a:pt x="16193" y="10703"/>
                    <a:pt x="16193" y="10732"/>
                  </a:cubicBezTo>
                  <a:close/>
                  <a:moveTo>
                    <a:pt x="15224" y="11011"/>
                  </a:moveTo>
                  <a:cubicBezTo>
                    <a:pt x="15239" y="11026"/>
                    <a:pt x="15224" y="11055"/>
                    <a:pt x="15210" y="11055"/>
                  </a:cubicBezTo>
                  <a:cubicBezTo>
                    <a:pt x="15180" y="11055"/>
                    <a:pt x="15166" y="11026"/>
                    <a:pt x="15166" y="11011"/>
                  </a:cubicBezTo>
                  <a:cubicBezTo>
                    <a:pt x="15166" y="10982"/>
                    <a:pt x="15166" y="10967"/>
                    <a:pt x="15180" y="10967"/>
                  </a:cubicBezTo>
                  <a:cubicBezTo>
                    <a:pt x="15195" y="10967"/>
                    <a:pt x="15224" y="10982"/>
                    <a:pt x="15239" y="11011"/>
                  </a:cubicBezTo>
                  <a:close/>
                  <a:moveTo>
                    <a:pt x="1835" y="11496"/>
                  </a:moveTo>
                  <a:cubicBezTo>
                    <a:pt x="1835" y="11525"/>
                    <a:pt x="1806" y="11540"/>
                    <a:pt x="1791" y="11540"/>
                  </a:cubicBezTo>
                  <a:cubicBezTo>
                    <a:pt x="1762" y="11540"/>
                    <a:pt x="1747" y="11525"/>
                    <a:pt x="1747" y="11496"/>
                  </a:cubicBezTo>
                  <a:cubicBezTo>
                    <a:pt x="1747" y="11481"/>
                    <a:pt x="1762" y="11451"/>
                    <a:pt x="1791" y="11451"/>
                  </a:cubicBezTo>
                  <a:cubicBezTo>
                    <a:pt x="1806" y="11451"/>
                    <a:pt x="1835" y="11466"/>
                    <a:pt x="1835" y="11496"/>
                  </a:cubicBezTo>
                  <a:close/>
                  <a:moveTo>
                    <a:pt x="15415" y="11657"/>
                  </a:moveTo>
                  <a:cubicBezTo>
                    <a:pt x="15401" y="11686"/>
                    <a:pt x="15371" y="11716"/>
                    <a:pt x="15342" y="11701"/>
                  </a:cubicBezTo>
                  <a:cubicBezTo>
                    <a:pt x="15327" y="11672"/>
                    <a:pt x="15327" y="11642"/>
                    <a:pt x="15327" y="11613"/>
                  </a:cubicBezTo>
                  <a:cubicBezTo>
                    <a:pt x="15357" y="11569"/>
                    <a:pt x="15371" y="11554"/>
                    <a:pt x="15401" y="11569"/>
                  </a:cubicBezTo>
                  <a:cubicBezTo>
                    <a:pt x="15415" y="11584"/>
                    <a:pt x="15430" y="11628"/>
                    <a:pt x="15415" y="11657"/>
                  </a:cubicBezTo>
                  <a:close/>
                  <a:moveTo>
                    <a:pt x="15709" y="11921"/>
                  </a:moveTo>
                  <a:cubicBezTo>
                    <a:pt x="15709" y="11965"/>
                    <a:pt x="15621" y="11980"/>
                    <a:pt x="15592" y="11951"/>
                  </a:cubicBezTo>
                  <a:cubicBezTo>
                    <a:pt x="15577" y="11907"/>
                    <a:pt x="15592" y="11907"/>
                    <a:pt x="15636" y="11907"/>
                  </a:cubicBezTo>
                  <a:cubicBezTo>
                    <a:pt x="15680" y="11907"/>
                    <a:pt x="15709" y="11907"/>
                    <a:pt x="15709" y="11921"/>
                  </a:cubicBezTo>
                  <a:close/>
                  <a:moveTo>
                    <a:pt x="15782" y="12288"/>
                  </a:moveTo>
                  <a:cubicBezTo>
                    <a:pt x="15782" y="12347"/>
                    <a:pt x="15782" y="12347"/>
                    <a:pt x="15768" y="12303"/>
                  </a:cubicBezTo>
                  <a:cubicBezTo>
                    <a:pt x="15753" y="12259"/>
                    <a:pt x="15709" y="12215"/>
                    <a:pt x="15680" y="12200"/>
                  </a:cubicBezTo>
                  <a:cubicBezTo>
                    <a:pt x="15621" y="12186"/>
                    <a:pt x="15621" y="12186"/>
                    <a:pt x="15680" y="12186"/>
                  </a:cubicBezTo>
                  <a:cubicBezTo>
                    <a:pt x="15738" y="12186"/>
                    <a:pt x="15768" y="12230"/>
                    <a:pt x="15782" y="12274"/>
                  </a:cubicBezTo>
                  <a:close/>
                  <a:moveTo>
                    <a:pt x="1835" y="12347"/>
                  </a:moveTo>
                  <a:cubicBezTo>
                    <a:pt x="1791" y="12435"/>
                    <a:pt x="1703" y="12479"/>
                    <a:pt x="1703" y="12406"/>
                  </a:cubicBezTo>
                  <a:cubicBezTo>
                    <a:pt x="1718" y="12332"/>
                    <a:pt x="1777" y="12288"/>
                    <a:pt x="1850" y="12259"/>
                  </a:cubicBezTo>
                  <a:cubicBezTo>
                    <a:pt x="1865" y="12259"/>
                    <a:pt x="1850" y="12303"/>
                    <a:pt x="1835" y="12347"/>
                  </a:cubicBezTo>
                  <a:close/>
                  <a:moveTo>
                    <a:pt x="15313" y="12553"/>
                  </a:moveTo>
                  <a:cubicBezTo>
                    <a:pt x="15283" y="12567"/>
                    <a:pt x="15239" y="12597"/>
                    <a:pt x="15210" y="12641"/>
                  </a:cubicBezTo>
                  <a:cubicBezTo>
                    <a:pt x="15195" y="12670"/>
                    <a:pt x="15180" y="12655"/>
                    <a:pt x="15180" y="12611"/>
                  </a:cubicBezTo>
                  <a:cubicBezTo>
                    <a:pt x="15180" y="12553"/>
                    <a:pt x="15195" y="12523"/>
                    <a:pt x="15224" y="12523"/>
                  </a:cubicBezTo>
                  <a:cubicBezTo>
                    <a:pt x="15254" y="12523"/>
                    <a:pt x="15254" y="12508"/>
                    <a:pt x="15239" y="12479"/>
                  </a:cubicBezTo>
                  <a:cubicBezTo>
                    <a:pt x="15195" y="12391"/>
                    <a:pt x="15269" y="12347"/>
                    <a:pt x="15327" y="12420"/>
                  </a:cubicBezTo>
                  <a:cubicBezTo>
                    <a:pt x="15386" y="12508"/>
                    <a:pt x="15371" y="12508"/>
                    <a:pt x="15313" y="12538"/>
                  </a:cubicBezTo>
                  <a:close/>
                  <a:moveTo>
                    <a:pt x="2056" y="12641"/>
                  </a:moveTo>
                  <a:cubicBezTo>
                    <a:pt x="2056" y="12655"/>
                    <a:pt x="2012" y="12641"/>
                    <a:pt x="1968" y="12626"/>
                  </a:cubicBezTo>
                  <a:cubicBezTo>
                    <a:pt x="1924" y="12597"/>
                    <a:pt x="1894" y="12553"/>
                    <a:pt x="1909" y="12523"/>
                  </a:cubicBezTo>
                  <a:cubicBezTo>
                    <a:pt x="1909" y="12494"/>
                    <a:pt x="2056" y="12567"/>
                    <a:pt x="2056" y="12626"/>
                  </a:cubicBezTo>
                  <a:close/>
                  <a:moveTo>
                    <a:pt x="16193" y="12670"/>
                  </a:moveTo>
                  <a:cubicBezTo>
                    <a:pt x="16179" y="12714"/>
                    <a:pt x="16164" y="12699"/>
                    <a:pt x="16164" y="12641"/>
                  </a:cubicBezTo>
                  <a:cubicBezTo>
                    <a:pt x="16164" y="12597"/>
                    <a:pt x="16179" y="12567"/>
                    <a:pt x="16179" y="12597"/>
                  </a:cubicBezTo>
                  <a:cubicBezTo>
                    <a:pt x="16193" y="12611"/>
                    <a:pt x="16193" y="12641"/>
                    <a:pt x="16179" y="12670"/>
                  </a:cubicBezTo>
                  <a:close/>
                  <a:moveTo>
                    <a:pt x="15577" y="12714"/>
                  </a:moveTo>
                  <a:cubicBezTo>
                    <a:pt x="15533" y="12758"/>
                    <a:pt x="15503" y="12773"/>
                    <a:pt x="15489" y="12743"/>
                  </a:cubicBezTo>
                  <a:cubicBezTo>
                    <a:pt x="15489" y="12729"/>
                    <a:pt x="15503" y="12685"/>
                    <a:pt x="15533" y="12655"/>
                  </a:cubicBezTo>
                  <a:cubicBezTo>
                    <a:pt x="15621" y="12597"/>
                    <a:pt x="15621" y="12611"/>
                    <a:pt x="15562" y="12699"/>
                  </a:cubicBezTo>
                  <a:close/>
                  <a:moveTo>
                    <a:pt x="15430" y="13448"/>
                  </a:moveTo>
                  <a:cubicBezTo>
                    <a:pt x="15474" y="13566"/>
                    <a:pt x="15430" y="13595"/>
                    <a:pt x="15371" y="13492"/>
                  </a:cubicBezTo>
                  <a:cubicBezTo>
                    <a:pt x="15342" y="13433"/>
                    <a:pt x="15342" y="13375"/>
                    <a:pt x="15371" y="13375"/>
                  </a:cubicBezTo>
                  <a:cubicBezTo>
                    <a:pt x="15401" y="13375"/>
                    <a:pt x="15401" y="13404"/>
                    <a:pt x="15415" y="13433"/>
                  </a:cubicBezTo>
                  <a:close/>
                  <a:moveTo>
                    <a:pt x="15665" y="13463"/>
                  </a:moveTo>
                  <a:cubicBezTo>
                    <a:pt x="15665" y="13492"/>
                    <a:pt x="15636" y="13492"/>
                    <a:pt x="15606" y="13477"/>
                  </a:cubicBezTo>
                  <a:cubicBezTo>
                    <a:pt x="15562" y="13477"/>
                    <a:pt x="15533" y="13448"/>
                    <a:pt x="15533" y="13433"/>
                  </a:cubicBezTo>
                  <a:cubicBezTo>
                    <a:pt x="15533" y="13433"/>
                    <a:pt x="15562" y="13419"/>
                    <a:pt x="15606" y="13419"/>
                  </a:cubicBezTo>
                  <a:cubicBezTo>
                    <a:pt x="15636" y="13419"/>
                    <a:pt x="15665" y="13433"/>
                    <a:pt x="15665" y="13463"/>
                  </a:cubicBezTo>
                  <a:close/>
                  <a:moveTo>
                    <a:pt x="15298" y="13727"/>
                  </a:moveTo>
                  <a:cubicBezTo>
                    <a:pt x="15298" y="13756"/>
                    <a:pt x="15269" y="13786"/>
                    <a:pt x="15224" y="13800"/>
                  </a:cubicBezTo>
                  <a:cubicBezTo>
                    <a:pt x="15180" y="13815"/>
                    <a:pt x="15166" y="13815"/>
                    <a:pt x="15210" y="13756"/>
                  </a:cubicBezTo>
                  <a:cubicBezTo>
                    <a:pt x="15254" y="13698"/>
                    <a:pt x="15298" y="13668"/>
                    <a:pt x="15298" y="13727"/>
                  </a:cubicBezTo>
                  <a:close/>
                  <a:moveTo>
                    <a:pt x="2202" y="13918"/>
                  </a:moveTo>
                  <a:cubicBezTo>
                    <a:pt x="2247" y="13991"/>
                    <a:pt x="2173" y="14050"/>
                    <a:pt x="2114" y="13991"/>
                  </a:cubicBezTo>
                  <a:cubicBezTo>
                    <a:pt x="2070" y="13977"/>
                    <a:pt x="2056" y="13933"/>
                    <a:pt x="2070" y="13903"/>
                  </a:cubicBezTo>
                  <a:cubicBezTo>
                    <a:pt x="2100" y="13844"/>
                    <a:pt x="2188" y="13844"/>
                    <a:pt x="2217" y="13918"/>
                  </a:cubicBezTo>
                  <a:close/>
                  <a:moveTo>
                    <a:pt x="1689" y="14211"/>
                  </a:moveTo>
                  <a:cubicBezTo>
                    <a:pt x="1689" y="14211"/>
                    <a:pt x="1659" y="14226"/>
                    <a:pt x="1615" y="14226"/>
                  </a:cubicBezTo>
                  <a:cubicBezTo>
                    <a:pt x="1586" y="14226"/>
                    <a:pt x="1557" y="14211"/>
                    <a:pt x="1557" y="14182"/>
                  </a:cubicBezTo>
                  <a:cubicBezTo>
                    <a:pt x="1557" y="14153"/>
                    <a:pt x="1586" y="14153"/>
                    <a:pt x="1615" y="14167"/>
                  </a:cubicBezTo>
                  <a:cubicBezTo>
                    <a:pt x="1659" y="14182"/>
                    <a:pt x="1703" y="14197"/>
                    <a:pt x="1703" y="14197"/>
                  </a:cubicBezTo>
                  <a:close/>
                  <a:moveTo>
                    <a:pt x="2525" y="14476"/>
                  </a:moveTo>
                  <a:cubicBezTo>
                    <a:pt x="2496" y="14505"/>
                    <a:pt x="2452" y="14534"/>
                    <a:pt x="2393" y="14534"/>
                  </a:cubicBezTo>
                  <a:lnTo>
                    <a:pt x="2305" y="14534"/>
                  </a:lnTo>
                  <a:lnTo>
                    <a:pt x="2408" y="14417"/>
                  </a:lnTo>
                  <a:cubicBezTo>
                    <a:pt x="2525" y="14314"/>
                    <a:pt x="2584" y="14329"/>
                    <a:pt x="2525" y="14461"/>
                  </a:cubicBezTo>
                  <a:close/>
                  <a:moveTo>
                    <a:pt x="1601" y="14505"/>
                  </a:moveTo>
                  <a:cubicBezTo>
                    <a:pt x="1601" y="14534"/>
                    <a:pt x="1601" y="14534"/>
                    <a:pt x="1571" y="14505"/>
                  </a:cubicBezTo>
                  <a:cubicBezTo>
                    <a:pt x="1557" y="14461"/>
                    <a:pt x="1527" y="14446"/>
                    <a:pt x="1483" y="14446"/>
                  </a:cubicBezTo>
                  <a:cubicBezTo>
                    <a:pt x="1454" y="14446"/>
                    <a:pt x="1439" y="14432"/>
                    <a:pt x="1454" y="14402"/>
                  </a:cubicBezTo>
                  <a:cubicBezTo>
                    <a:pt x="1483" y="14344"/>
                    <a:pt x="1615" y="14432"/>
                    <a:pt x="1601" y="14505"/>
                  </a:cubicBezTo>
                  <a:close/>
                  <a:moveTo>
                    <a:pt x="15474" y="15386"/>
                  </a:moveTo>
                  <a:cubicBezTo>
                    <a:pt x="15430" y="15445"/>
                    <a:pt x="15371" y="15401"/>
                    <a:pt x="15415" y="15342"/>
                  </a:cubicBezTo>
                  <a:cubicBezTo>
                    <a:pt x="15430" y="15313"/>
                    <a:pt x="15459" y="15298"/>
                    <a:pt x="15489" y="15313"/>
                  </a:cubicBezTo>
                  <a:cubicBezTo>
                    <a:pt x="15518" y="15342"/>
                    <a:pt x="15518" y="15357"/>
                    <a:pt x="15474" y="15386"/>
                  </a:cubicBezTo>
                  <a:close/>
                  <a:moveTo>
                    <a:pt x="2496" y="15724"/>
                  </a:moveTo>
                  <a:cubicBezTo>
                    <a:pt x="2496" y="15753"/>
                    <a:pt x="2481" y="15782"/>
                    <a:pt x="2452" y="15782"/>
                  </a:cubicBezTo>
                  <a:cubicBezTo>
                    <a:pt x="2437" y="15782"/>
                    <a:pt x="2408" y="15738"/>
                    <a:pt x="2423" y="15694"/>
                  </a:cubicBezTo>
                  <a:cubicBezTo>
                    <a:pt x="2423" y="15591"/>
                    <a:pt x="2496" y="15621"/>
                    <a:pt x="2496" y="15724"/>
                  </a:cubicBezTo>
                  <a:close/>
                  <a:moveTo>
                    <a:pt x="15621" y="15724"/>
                  </a:moveTo>
                  <a:cubicBezTo>
                    <a:pt x="15636" y="15782"/>
                    <a:pt x="15621" y="15812"/>
                    <a:pt x="15577" y="15797"/>
                  </a:cubicBezTo>
                  <a:cubicBezTo>
                    <a:pt x="15518" y="15797"/>
                    <a:pt x="15503" y="15782"/>
                    <a:pt x="15518" y="15768"/>
                  </a:cubicBezTo>
                  <a:cubicBezTo>
                    <a:pt x="15518" y="15738"/>
                    <a:pt x="15518" y="15709"/>
                    <a:pt x="15518" y="15694"/>
                  </a:cubicBezTo>
                  <a:cubicBezTo>
                    <a:pt x="15533" y="15606"/>
                    <a:pt x="15606" y="15636"/>
                    <a:pt x="15636" y="15738"/>
                  </a:cubicBezTo>
                  <a:close/>
                  <a:moveTo>
                    <a:pt x="15210" y="15958"/>
                  </a:moveTo>
                  <a:cubicBezTo>
                    <a:pt x="15210" y="15988"/>
                    <a:pt x="15195" y="16003"/>
                    <a:pt x="15195" y="16003"/>
                  </a:cubicBezTo>
                  <a:cubicBezTo>
                    <a:pt x="15180" y="16003"/>
                    <a:pt x="15151" y="15988"/>
                    <a:pt x="15136" y="15958"/>
                  </a:cubicBezTo>
                  <a:cubicBezTo>
                    <a:pt x="15122" y="15929"/>
                    <a:pt x="15136" y="15914"/>
                    <a:pt x="15166" y="15914"/>
                  </a:cubicBezTo>
                  <a:cubicBezTo>
                    <a:pt x="15195" y="15914"/>
                    <a:pt x="15210" y="15929"/>
                    <a:pt x="15210" y="15958"/>
                  </a:cubicBezTo>
                  <a:close/>
                  <a:moveTo>
                    <a:pt x="5212" y="16047"/>
                  </a:moveTo>
                  <a:cubicBezTo>
                    <a:pt x="5212" y="16076"/>
                    <a:pt x="5197" y="16091"/>
                    <a:pt x="5168" y="16091"/>
                  </a:cubicBezTo>
                  <a:cubicBezTo>
                    <a:pt x="5153" y="16091"/>
                    <a:pt x="5124" y="16076"/>
                    <a:pt x="5109" y="16047"/>
                  </a:cubicBezTo>
                  <a:cubicBezTo>
                    <a:pt x="5095" y="16017"/>
                    <a:pt x="5109" y="16003"/>
                    <a:pt x="5139" y="16003"/>
                  </a:cubicBezTo>
                  <a:cubicBezTo>
                    <a:pt x="5183" y="16003"/>
                    <a:pt x="5227" y="16017"/>
                    <a:pt x="5227" y="16047"/>
                  </a:cubicBezTo>
                  <a:close/>
                  <a:moveTo>
                    <a:pt x="14270" y="16399"/>
                  </a:moveTo>
                  <a:cubicBezTo>
                    <a:pt x="14270" y="16428"/>
                    <a:pt x="14256" y="16443"/>
                    <a:pt x="14226" y="16443"/>
                  </a:cubicBezTo>
                  <a:cubicBezTo>
                    <a:pt x="14197" y="16443"/>
                    <a:pt x="14182" y="16428"/>
                    <a:pt x="14167" y="16399"/>
                  </a:cubicBezTo>
                  <a:cubicBezTo>
                    <a:pt x="14153" y="16384"/>
                    <a:pt x="14167" y="16355"/>
                    <a:pt x="14197" y="16355"/>
                  </a:cubicBezTo>
                  <a:cubicBezTo>
                    <a:pt x="14241" y="16355"/>
                    <a:pt x="14270" y="16384"/>
                    <a:pt x="14270" y="16399"/>
                  </a:cubicBezTo>
                  <a:close/>
                  <a:moveTo>
                    <a:pt x="14681" y="16384"/>
                  </a:moveTo>
                  <a:cubicBezTo>
                    <a:pt x="14652" y="16399"/>
                    <a:pt x="14637" y="16428"/>
                    <a:pt x="14608" y="16443"/>
                  </a:cubicBezTo>
                  <a:cubicBezTo>
                    <a:pt x="14549" y="16502"/>
                    <a:pt x="14534" y="16502"/>
                    <a:pt x="14534" y="16428"/>
                  </a:cubicBezTo>
                  <a:cubicBezTo>
                    <a:pt x="14534" y="16399"/>
                    <a:pt x="14564" y="16355"/>
                    <a:pt x="14608" y="16355"/>
                  </a:cubicBezTo>
                  <a:cubicBezTo>
                    <a:pt x="14652" y="16355"/>
                    <a:pt x="14681" y="16370"/>
                    <a:pt x="14681" y="16384"/>
                  </a:cubicBezTo>
                  <a:close/>
                  <a:moveTo>
                    <a:pt x="9367" y="16443"/>
                  </a:moveTo>
                  <a:cubicBezTo>
                    <a:pt x="9367" y="16472"/>
                    <a:pt x="9337" y="16502"/>
                    <a:pt x="9308" y="16502"/>
                  </a:cubicBezTo>
                  <a:cubicBezTo>
                    <a:pt x="9293" y="16502"/>
                    <a:pt x="9279" y="16472"/>
                    <a:pt x="9293" y="16443"/>
                  </a:cubicBezTo>
                  <a:cubicBezTo>
                    <a:pt x="9308" y="16428"/>
                    <a:pt x="9337" y="16399"/>
                    <a:pt x="9352" y="16399"/>
                  </a:cubicBezTo>
                  <a:cubicBezTo>
                    <a:pt x="9352" y="16399"/>
                    <a:pt x="9367" y="16428"/>
                    <a:pt x="9367" y="16443"/>
                  </a:cubicBezTo>
                  <a:close/>
                  <a:moveTo>
                    <a:pt x="10277" y="16560"/>
                  </a:moveTo>
                  <a:cubicBezTo>
                    <a:pt x="10248" y="16634"/>
                    <a:pt x="10174" y="16648"/>
                    <a:pt x="10174" y="16590"/>
                  </a:cubicBezTo>
                  <a:cubicBezTo>
                    <a:pt x="10174" y="16546"/>
                    <a:pt x="10204" y="16531"/>
                    <a:pt x="10292" y="16502"/>
                  </a:cubicBezTo>
                  <a:cubicBezTo>
                    <a:pt x="10292" y="16502"/>
                    <a:pt x="10292" y="16531"/>
                    <a:pt x="10277" y="16560"/>
                  </a:cubicBezTo>
                  <a:close/>
                  <a:moveTo>
                    <a:pt x="8736" y="16648"/>
                  </a:moveTo>
                  <a:cubicBezTo>
                    <a:pt x="8706" y="16663"/>
                    <a:pt x="8677" y="16663"/>
                    <a:pt x="8647" y="16648"/>
                  </a:cubicBezTo>
                  <a:cubicBezTo>
                    <a:pt x="8618" y="16634"/>
                    <a:pt x="8633" y="16634"/>
                    <a:pt x="8677" y="16634"/>
                  </a:cubicBezTo>
                  <a:cubicBezTo>
                    <a:pt x="8721" y="16634"/>
                    <a:pt x="8750" y="16648"/>
                    <a:pt x="8736" y="16648"/>
                  </a:cubicBezTo>
                  <a:close/>
                  <a:moveTo>
                    <a:pt x="13756" y="16722"/>
                  </a:moveTo>
                  <a:cubicBezTo>
                    <a:pt x="13727" y="16751"/>
                    <a:pt x="13698" y="16766"/>
                    <a:pt x="13698" y="16737"/>
                  </a:cubicBezTo>
                  <a:cubicBezTo>
                    <a:pt x="13698" y="16678"/>
                    <a:pt x="13756" y="16619"/>
                    <a:pt x="13786" y="16648"/>
                  </a:cubicBezTo>
                  <a:cubicBezTo>
                    <a:pt x="13815" y="16678"/>
                    <a:pt x="13771" y="16693"/>
                    <a:pt x="13756" y="16722"/>
                  </a:cubicBezTo>
                  <a:close/>
                  <a:moveTo>
                    <a:pt x="9734" y="16722"/>
                  </a:moveTo>
                  <a:cubicBezTo>
                    <a:pt x="9734" y="16737"/>
                    <a:pt x="9734" y="16766"/>
                    <a:pt x="9719" y="16766"/>
                  </a:cubicBezTo>
                  <a:cubicBezTo>
                    <a:pt x="9690" y="16766"/>
                    <a:pt x="9675" y="16737"/>
                    <a:pt x="9660" y="16722"/>
                  </a:cubicBezTo>
                  <a:cubicBezTo>
                    <a:pt x="9646" y="16693"/>
                    <a:pt x="9660" y="16678"/>
                    <a:pt x="9675" y="16678"/>
                  </a:cubicBezTo>
                  <a:cubicBezTo>
                    <a:pt x="9704" y="16678"/>
                    <a:pt x="9719" y="16693"/>
                    <a:pt x="9734" y="16722"/>
                  </a:cubicBezTo>
                  <a:close/>
                  <a:moveTo>
                    <a:pt x="11407" y="16898"/>
                  </a:moveTo>
                  <a:cubicBezTo>
                    <a:pt x="11393" y="16942"/>
                    <a:pt x="11393" y="16927"/>
                    <a:pt x="11393" y="16869"/>
                  </a:cubicBezTo>
                  <a:cubicBezTo>
                    <a:pt x="11393" y="16825"/>
                    <a:pt x="11393" y="16795"/>
                    <a:pt x="11407" y="16810"/>
                  </a:cubicBezTo>
                  <a:cubicBezTo>
                    <a:pt x="11422" y="16839"/>
                    <a:pt x="11422" y="16869"/>
                    <a:pt x="11407" y="16898"/>
                  </a:cubicBezTo>
                  <a:close/>
                  <a:moveTo>
                    <a:pt x="8354" y="16942"/>
                  </a:moveTo>
                  <a:cubicBezTo>
                    <a:pt x="8354" y="16957"/>
                    <a:pt x="8354" y="16986"/>
                    <a:pt x="8324" y="16986"/>
                  </a:cubicBezTo>
                  <a:cubicBezTo>
                    <a:pt x="8310" y="16986"/>
                    <a:pt x="8295" y="16957"/>
                    <a:pt x="8280" y="16942"/>
                  </a:cubicBezTo>
                  <a:cubicBezTo>
                    <a:pt x="8266" y="16913"/>
                    <a:pt x="8280" y="16883"/>
                    <a:pt x="8295" y="16883"/>
                  </a:cubicBezTo>
                  <a:cubicBezTo>
                    <a:pt x="8324" y="16883"/>
                    <a:pt x="8354" y="16913"/>
                    <a:pt x="8339" y="16942"/>
                  </a:cubicBezTo>
                  <a:close/>
                  <a:moveTo>
                    <a:pt x="6343" y="17045"/>
                  </a:moveTo>
                  <a:cubicBezTo>
                    <a:pt x="6343" y="17089"/>
                    <a:pt x="6313" y="17118"/>
                    <a:pt x="6298" y="17118"/>
                  </a:cubicBezTo>
                  <a:cubicBezTo>
                    <a:pt x="6269" y="17118"/>
                    <a:pt x="6254" y="17074"/>
                    <a:pt x="6254" y="17016"/>
                  </a:cubicBezTo>
                  <a:cubicBezTo>
                    <a:pt x="6254" y="16971"/>
                    <a:pt x="6269" y="16942"/>
                    <a:pt x="6298" y="16957"/>
                  </a:cubicBezTo>
                  <a:cubicBezTo>
                    <a:pt x="6328" y="16986"/>
                    <a:pt x="6343" y="17016"/>
                    <a:pt x="6343" y="17060"/>
                  </a:cubicBezTo>
                  <a:close/>
                  <a:moveTo>
                    <a:pt x="11730" y="17764"/>
                  </a:moveTo>
                  <a:cubicBezTo>
                    <a:pt x="11716" y="17779"/>
                    <a:pt x="11686" y="17764"/>
                    <a:pt x="11672" y="17720"/>
                  </a:cubicBezTo>
                  <a:cubicBezTo>
                    <a:pt x="11657" y="17661"/>
                    <a:pt x="11657" y="17647"/>
                    <a:pt x="11701" y="17691"/>
                  </a:cubicBezTo>
                  <a:cubicBezTo>
                    <a:pt x="11745" y="17735"/>
                    <a:pt x="11745" y="17750"/>
                    <a:pt x="11730" y="17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2" name="Google Shape;1022;p25"/>
          <p:cNvGrpSpPr/>
          <p:nvPr/>
        </p:nvGrpSpPr>
        <p:grpSpPr>
          <a:xfrm>
            <a:off x="6370682" y="-412081"/>
            <a:ext cx="2829187" cy="2746164"/>
            <a:chOff x="6370682" y="-412081"/>
            <a:chExt cx="2829187" cy="2746164"/>
          </a:xfrm>
        </p:grpSpPr>
        <p:sp>
          <p:nvSpPr>
            <p:cNvPr id="1023" name="Google Shape;1023;p25"/>
            <p:cNvSpPr/>
            <p:nvPr/>
          </p:nvSpPr>
          <p:spPr>
            <a:xfrm rot="10800000" flipH="1">
              <a:off x="6370682" y="-364047"/>
              <a:ext cx="2705802" cy="2636413"/>
            </a:xfrm>
            <a:custGeom>
              <a:avLst/>
              <a:gdLst/>
              <a:ahLst/>
              <a:cxnLst/>
              <a:rect l="l" t="t" r="r" b="b"/>
              <a:pathLst>
                <a:path w="55373" h="53953" extrusionOk="0">
                  <a:moveTo>
                    <a:pt x="53720" y="1115"/>
                  </a:moveTo>
                  <a:cubicBezTo>
                    <a:pt x="53676" y="1115"/>
                    <a:pt x="53658" y="1379"/>
                    <a:pt x="53437" y="1379"/>
                  </a:cubicBezTo>
                  <a:cubicBezTo>
                    <a:pt x="53345" y="1379"/>
                    <a:pt x="53217" y="1333"/>
                    <a:pt x="53038" y="1204"/>
                  </a:cubicBezTo>
                  <a:lnTo>
                    <a:pt x="45991" y="3744"/>
                  </a:lnTo>
                  <a:lnTo>
                    <a:pt x="42380" y="6328"/>
                  </a:lnTo>
                  <a:lnTo>
                    <a:pt x="40486" y="8133"/>
                  </a:lnTo>
                  <a:lnTo>
                    <a:pt x="38710" y="12347"/>
                  </a:lnTo>
                  <a:lnTo>
                    <a:pt x="38034" y="16472"/>
                  </a:lnTo>
                  <a:lnTo>
                    <a:pt x="35700" y="20862"/>
                  </a:lnTo>
                  <a:cubicBezTo>
                    <a:pt x="34125" y="23852"/>
                    <a:pt x="32125" y="24383"/>
                    <a:pt x="29808" y="24383"/>
                  </a:cubicBezTo>
                  <a:cubicBezTo>
                    <a:pt x="28532" y="24383"/>
                    <a:pt x="27160" y="24222"/>
                    <a:pt x="25711" y="24222"/>
                  </a:cubicBezTo>
                  <a:cubicBezTo>
                    <a:pt x="25644" y="24222"/>
                    <a:pt x="25578" y="24223"/>
                    <a:pt x="25511" y="24223"/>
                  </a:cubicBezTo>
                  <a:cubicBezTo>
                    <a:pt x="23764" y="24253"/>
                    <a:pt x="21973" y="24723"/>
                    <a:pt x="20681" y="25882"/>
                  </a:cubicBezTo>
                  <a:cubicBezTo>
                    <a:pt x="19595" y="26851"/>
                    <a:pt x="18876" y="27820"/>
                    <a:pt x="17525" y="28422"/>
                  </a:cubicBezTo>
                  <a:cubicBezTo>
                    <a:pt x="16762" y="28760"/>
                    <a:pt x="15338" y="28496"/>
                    <a:pt x="14706" y="29039"/>
                  </a:cubicBezTo>
                  <a:lnTo>
                    <a:pt x="11917" y="31490"/>
                  </a:lnTo>
                  <a:cubicBezTo>
                    <a:pt x="11917" y="31490"/>
                    <a:pt x="12240" y="32870"/>
                    <a:pt x="11843" y="33604"/>
                  </a:cubicBezTo>
                  <a:cubicBezTo>
                    <a:pt x="11447" y="34339"/>
                    <a:pt x="9641" y="37216"/>
                    <a:pt x="9641" y="37216"/>
                  </a:cubicBezTo>
                  <a:cubicBezTo>
                    <a:pt x="9641" y="37216"/>
                    <a:pt x="5340" y="40739"/>
                    <a:pt x="2066" y="44439"/>
                  </a:cubicBezTo>
                  <a:cubicBezTo>
                    <a:pt x="0" y="46782"/>
                    <a:pt x="471" y="47215"/>
                    <a:pt x="1100" y="47215"/>
                  </a:cubicBezTo>
                  <a:cubicBezTo>
                    <a:pt x="1468" y="47215"/>
                    <a:pt x="1890" y="47067"/>
                    <a:pt x="1890" y="47067"/>
                  </a:cubicBezTo>
                  <a:lnTo>
                    <a:pt x="4430" y="47757"/>
                  </a:lnTo>
                  <a:cubicBezTo>
                    <a:pt x="6984" y="48447"/>
                    <a:pt x="17261" y="52014"/>
                    <a:pt x="17261" y="52014"/>
                  </a:cubicBezTo>
                  <a:lnTo>
                    <a:pt x="44787" y="53952"/>
                  </a:lnTo>
                  <a:cubicBezTo>
                    <a:pt x="44787" y="53952"/>
                    <a:pt x="48267" y="41004"/>
                    <a:pt x="49647" y="34339"/>
                  </a:cubicBezTo>
                  <a:cubicBezTo>
                    <a:pt x="51027" y="27659"/>
                    <a:pt x="52701" y="16002"/>
                    <a:pt x="54036" y="8001"/>
                  </a:cubicBezTo>
                  <a:cubicBezTo>
                    <a:pt x="55372" y="0"/>
                    <a:pt x="54506" y="3568"/>
                    <a:pt x="53992" y="1894"/>
                  </a:cubicBezTo>
                  <a:cubicBezTo>
                    <a:pt x="53807" y="1284"/>
                    <a:pt x="53755" y="1115"/>
                    <a:pt x="53720" y="11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4" name="Google Shape;1024;p25"/>
            <p:cNvGrpSpPr/>
            <p:nvPr/>
          </p:nvGrpSpPr>
          <p:grpSpPr>
            <a:xfrm>
              <a:off x="6901748" y="-412081"/>
              <a:ext cx="2298121" cy="2746164"/>
              <a:chOff x="6901748" y="-412081"/>
              <a:chExt cx="2298121" cy="2746164"/>
            </a:xfrm>
          </p:grpSpPr>
          <p:sp>
            <p:nvSpPr>
              <p:cNvPr id="1025" name="Google Shape;1025;p25"/>
              <p:cNvSpPr/>
              <p:nvPr/>
            </p:nvSpPr>
            <p:spPr>
              <a:xfrm rot="10800000" flipH="1">
                <a:off x="6901748" y="-412081"/>
                <a:ext cx="2298121" cy="2746164"/>
              </a:xfrm>
              <a:custGeom>
                <a:avLst/>
                <a:gdLst/>
                <a:ahLst/>
                <a:cxnLst/>
                <a:rect l="l" t="t" r="r" b="b"/>
                <a:pathLst>
                  <a:path w="47030" h="56199" extrusionOk="0">
                    <a:moveTo>
                      <a:pt x="45332" y="0"/>
                    </a:moveTo>
                    <a:cubicBezTo>
                      <a:pt x="45283" y="0"/>
                      <a:pt x="45320" y="305"/>
                      <a:pt x="45049" y="305"/>
                    </a:cubicBezTo>
                    <a:cubicBezTo>
                      <a:pt x="44962" y="305"/>
                      <a:pt x="44844" y="274"/>
                      <a:pt x="44681" y="191"/>
                    </a:cubicBezTo>
                    <a:lnTo>
                      <a:pt x="38133" y="3862"/>
                    </a:lnTo>
                    <a:lnTo>
                      <a:pt x="34991" y="7003"/>
                    </a:lnTo>
                    <a:lnTo>
                      <a:pt x="33420" y="9103"/>
                    </a:lnTo>
                    <a:lnTo>
                      <a:pt x="32378" y="13551"/>
                    </a:lnTo>
                    <a:lnTo>
                      <a:pt x="32378" y="17735"/>
                    </a:lnTo>
                    <a:lnTo>
                      <a:pt x="30807" y="22448"/>
                    </a:lnTo>
                    <a:cubicBezTo>
                      <a:pt x="29134" y="27498"/>
                      <a:pt x="25405" y="26705"/>
                      <a:pt x="21309" y="27439"/>
                    </a:cubicBezTo>
                    <a:cubicBezTo>
                      <a:pt x="19591" y="27747"/>
                      <a:pt x="17903" y="28511"/>
                      <a:pt x="16816" y="29861"/>
                    </a:cubicBezTo>
                    <a:cubicBezTo>
                      <a:pt x="15891" y="30992"/>
                      <a:pt x="15363" y="32078"/>
                      <a:pt x="14115" y="32886"/>
                    </a:cubicBezTo>
                    <a:cubicBezTo>
                      <a:pt x="13425" y="33341"/>
                      <a:pt x="11971" y="33311"/>
                      <a:pt x="11443" y="33957"/>
                    </a:cubicBezTo>
                    <a:lnTo>
                      <a:pt x="9094" y="36835"/>
                    </a:lnTo>
                    <a:cubicBezTo>
                      <a:pt x="9094" y="36835"/>
                      <a:pt x="9608" y="38141"/>
                      <a:pt x="9344" y="38934"/>
                    </a:cubicBezTo>
                    <a:cubicBezTo>
                      <a:pt x="9094" y="39712"/>
                      <a:pt x="7773" y="42854"/>
                      <a:pt x="7773" y="42854"/>
                    </a:cubicBezTo>
                    <a:cubicBezTo>
                      <a:pt x="7773" y="42854"/>
                      <a:pt x="4117" y="47038"/>
                      <a:pt x="1504" y="51222"/>
                    </a:cubicBezTo>
                    <a:cubicBezTo>
                      <a:pt x="1" y="53624"/>
                      <a:pt x="299" y="54138"/>
                      <a:pt x="829" y="54138"/>
                    </a:cubicBezTo>
                    <a:cubicBezTo>
                      <a:pt x="1226" y="54138"/>
                      <a:pt x="1754" y="53850"/>
                      <a:pt x="1754" y="53850"/>
                    </a:cubicBezTo>
                    <a:lnTo>
                      <a:pt x="4381" y="54099"/>
                    </a:lnTo>
                    <a:cubicBezTo>
                      <a:pt x="6995" y="54364"/>
                      <a:pt x="17726" y="56199"/>
                      <a:pt x="17726" y="56199"/>
                    </a:cubicBezTo>
                    <a:lnTo>
                      <a:pt x="45209" y="53586"/>
                    </a:lnTo>
                    <a:cubicBezTo>
                      <a:pt x="45209" y="53586"/>
                      <a:pt x="46516" y="40241"/>
                      <a:pt x="46780" y="33429"/>
                    </a:cubicBezTo>
                    <a:cubicBezTo>
                      <a:pt x="47030" y="26632"/>
                      <a:pt x="46780" y="14858"/>
                      <a:pt x="46780" y="6739"/>
                    </a:cubicBezTo>
                    <a:cubicBezTo>
                      <a:pt x="46780" y="1523"/>
                      <a:pt x="46671" y="1173"/>
                      <a:pt x="46383" y="1173"/>
                    </a:cubicBezTo>
                    <a:cubicBezTo>
                      <a:pt x="46338" y="1173"/>
                      <a:pt x="46289" y="1182"/>
                      <a:pt x="46236" y="1182"/>
                    </a:cubicBezTo>
                    <a:cubicBezTo>
                      <a:pt x="46097" y="1182"/>
                      <a:pt x="45928" y="1125"/>
                      <a:pt x="45723" y="720"/>
                    </a:cubicBezTo>
                    <a:cubicBezTo>
                      <a:pt x="45447" y="162"/>
                      <a:pt x="45367" y="0"/>
                      <a:pt x="453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25"/>
              <p:cNvSpPr/>
              <p:nvPr/>
            </p:nvSpPr>
            <p:spPr>
              <a:xfrm rot="10800000" flipH="1">
                <a:off x="7716280" y="-272183"/>
                <a:ext cx="1419724" cy="2416863"/>
              </a:xfrm>
              <a:custGeom>
                <a:avLst/>
                <a:gdLst/>
                <a:ahLst/>
                <a:cxnLst/>
                <a:rect l="l" t="t" r="r" b="b"/>
                <a:pathLst>
                  <a:path w="29054" h="49460" fill="none" extrusionOk="0">
                    <a:moveTo>
                      <a:pt x="0" y="49460"/>
                    </a:moveTo>
                    <a:cubicBezTo>
                      <a:pt x="0" y="49460"/>
                      <a:pt x="2364" y="37157"/>
                      <a:pt x="8647" y="32709"/>
                    </a:cubicBezTo>
                    <a:cubicBezTo>
                      <a:pt x="14931" y="28261"/>
                      <a:pt x="21992" y="25897"/>
                      <a:pt x="22771" y="21199"/>
                    </a:cubicBezTo>
                    <a:cubicBezTo>
                      <a:pt x="23563" y="16487"/>
                      <a:pt x="22506" y="778"/>
                      <a:pt x="29054" y="0"/>
                    </a:cubicBezTo>
                  </a:path>
                </a:pathLst>
              </a:custGeom>
              <a:noFill/>
              <a:ln w="18350" cap="flat" cmpd="sng">
                <a:solidFill>
                  <a:schemeClr val="dk1"/>
                </a:solidFill>
                <a:prstDash val="solid"/>
                <a:miter lim="14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27" name="Google Shape;1027;p25"/>
          <p:cNvGrpSpPr/>
          <p:nvPr/>
        </p:nvGrpSpPr>
        <p:grpSpPr>
          <a:xfrm rot="-3177636">
            <a:off x="3969828" y="-580187"/>
            <a:ext cx="1326298" cy="2444337"/>
            <a:chOff x="8566812" y="1422562"/>
            <a:chExt cx="426474" cy="785982"/>
          </a:xfrm>
        </p:grpSpPr>
        <p:sp>
          <p:nvSpPr>
            <p:cNvPr id="1028" name="Google Shape;1028;p25"/>
            <p:cNvSpPr/>
            <p:nvPr/>
          </p:nvSpPr>
          <p:spPr>
            <a:xfrm>
              <a:off x="8909530" y="1422562"/>
              <a:ext cx="30284" cy="71179"/>
            </a:xfrm>
            <a:custGeom>
              <a:avLst/>
              <a:gdLst/>
              <a:ahLst/>
              <a:cxnLst/>
              <a:rect l="l" t="t" r="r" b="b"/>
              <a:pathLst>
                <a:path w="956" h="2247" extrusionOk="0">
                  <a:moveTo>
                    <a:pt x="412" y="59"/>
                  </a:moveTo>
                  <a:lnTo>
                    <a:pt x="265" y="118"/>
                  </a:lnTo>
                  <a:cubicBezTo>
                    <a:pt x="221" y="177"/>
                    <a:pt x="177" y="235"/>
                    <a:pt x="148" y="309"/>
                  </a:cubicBezTo>
                  <a:cubicBezTo>
                    <a:pt x="45" y="514"/>
                    <a:pt x="16" y="735"/>
                    <a:pt x="16" y="955"/>
                  </a:cubicBezTo>
                  <a:cubicBezTo>
                    <a:pt x="1" y="1234"/>
                    <a:pt x="16" y="1527"/>
                    <a:pt x="60" y="1821"/>
                  </a:cubicBezTo>
                  <a:cubicBezTo>
                    <a:pt x="74" y="1821"/>
                    <a:pt x="74" y="1821"/>
                    <a:pt x="74" y="1836"/>
                  </a:cubicBezTo>
                  <a:cubicBezTo>
                    <a:pt x="74" y="1850"/>
                    <a:pt x="104" y="1850"/>
                    <a:pt x="133" y="1850"/>
                  </a:cubicBezTo>
                  <a:cubicBezTo>
                    <a:pt x="192" y="1836"/>
                    <a:pt x="236" y="1865"/>
                    <a:pt x="236" y="1924"/>
                  </a:cubicBezTo>
                  <a:cubicBezTo>
                    <a:pt x="236" y="1968"/>
                    <a:pt x="118" y="1968"/>
                    <a:pt x="74" y="1924"/>
                  </a:cubicBezTo>
                  <a:cubicBezTo>
                    <a:pt x="16" y="1850"/>
                    <a:pt x="16" y="1909"/>
                    <a:pt x="74" y="2012"/>
                  </a:cubicBezTo>
                  <a:cubicBezTo>
                    <a:pt x="133" y="2115"/>
                    <a:pt x="353" y="2247"/>
                    <a:pt x="368" y="2203"/>
                  </a:cubicBezTo>
                  <a:cubicBezTo>
                    <a:pt x="383" y="2173"/>
                    <a:pt x="397" y="2159"/>
                    <a:pt x="412" y="2173"/>
                  </a:cubicBezTo>
                  <a:cubicBezTo>
                    <a:pt x="441" y="2173"/>
                    <a:pt x="456" y="2159"/>
                    <a:pt x="456" y="2144"/>
                  </a:cubicBezTo>
                  <a:cubicBezTo>
                    <a:pt x="471" y="2100"/>
                    <a:pt x="500" y="2071"/>
                    <a:pt x="529" y="2056"/>
                  </a:cubicBezTo>
                  <a:cubicBezTo>
                    <a:pt x="559" y="2026"/>
                    <a:pt x="588" y="1982"/>
                    <a:pt x="573" y="1953"/>
                  </a:cubicBezTo>
                  <a:cubicBezTo>
                    <a:pt x="573" y="1924"/>
                    <a:pt x="573" y="1894"/>
                    <a:pt x="603" y="1880"/>
                  </a:cubicBezTo>
                  <a:cubicBezTo>
                    <a:pt x="632" y="1836"/>
                    <a:pt x="632" y="1836"/>
                    <a:pt x="662" y="1880"/>
                  </a:cubicBezTo>
                  <a:cubicBezTo>
                    <a:pt x="676" y="1924"/>
                    <a:pt x="691" y="1924"/>
                    <a:pt x="720" y="1836"/>
                  </a:cubicBezTo>
                  <a:cubicBezTo>
                    <a:pt x="750" y="1777"/>
                    <a:pt x="750" y="1718"/>
                    <a:pt x="764" y="1659"/>
                  </a:cubicBezTo>
                  <a:cubicBezTo>
                    <a:pt x="750" y="1630"/>
                    <a:pt x="764" y="1601"/>
                    <a:pt x="794" y="1571"/>
                  </a:cubicBezTo>
                  <a:cubicBezTo>
                    <a:pt x="808" y="1557"/>
                    <a:pt x="808" y="1527"/>
                    <a:pt x="794" y="1513"/>
                  </a:cubicBezTo>
                  <a:cubicBezTo>
                    <a:pt x="794" y="1498"/>
                    <a:pt x="794" y="1469"/>
                    <a:pt x="808" y="1469"/>
                  </a:cubicBezTo>
                  <a:cubicBezTo>
                    <a:pt x="867" y="1469"/>
                    <a:pt x="926" y="1175"/>
                    <a:pt x="926" y="1013"/>
                  </a:cubicBezTo>
                  <a:cubicBezTo>
                    <a:pt x="911" y="955"/>
                    <a:pt x="926" y="896"/>
                    <a:pt x="940" y="837"/>
                  </a:cubicBezTo>
                  <a:cubicBezTo>
                    <a:pt x="955" y="764"/>
                    <a:pt x="955" y="676"/>
                    <a:pt x="955" y="588"/>
                  </a:cubicBezTo>
                  <a:cubicBezTo>
                    <a:pt x="955" y="338"/>
                    <a:pt x="926" y="265"/>
                    <a:pt x="794" y="206"/>
                  </a:cubicBezTo>
                  <a:cubicBezTo>
                    <a:pt x="764" y="177"/>
                    <a:pt x="735" y="147"/>
                    <a:pt x="735" y="133"/>
                  </a:cubicBezTo>
                  <a:cubicBezTo>
                    <a:pt x="735" y="74"/>
                    <a:pt x="617" y="1"/>
                    <a:pt x="544" y="1"/>
                  </a:cubicBezTo>
                  <a:cubicBezTo>
                    <a:pt x="500" y="15"/>
                    <a:pt x="441" y="30"/>
                    <a:pt x="397" y="45"/>
                  </a:cubicBezTo>
                  <a:close/>
                  <a:moveTo>
                    <a:pt x="250" y="323"/>
                  </a:moveTo>
                  <a:cubicBezTo>
                    <a:pt x="221" y="338"/>
                    <a:pt x="221" y="338"/>
                    <a:pt x="221" y="309"/>
                  </a:cubicBezTo>
                  <a:cubicBezTo>
                    <a:pt x="221" y="279"/>
                    <a:pt x="250" y="221"/>
                    <a:pt x="265" y="265"/>
                  </a:cubicBezTo>
                  <a:cubicBezTo>
                    <a:pt x="265" y="279"/>
                    <a:pt x="265" y="309"/>
                    <a:pt x="250" y="323"/>
                  </a:cubicBezTo>
                  <a:close/>
                  <a:moveTo>
                    <a:pt x="735" y="265"/>
                  </a:moveTo>
                  <a:cubicBezTo>
                    <a:pt x="735" y="265"/>
                    <a:pt x="735" y="279"/>
                    <a:pt x="720" y="279"/>
                  </a:cubicBezTo>
                  <a:cubicBezTo>
                    <a:pt x="706" y="279"/>
                    <a:pt x="691" y="279"/>
                    <a:pt x="691" y="265"/>
                  </a:cubicBezTo>
                  <a:cubicBezTo>
                    <a:pt x="691" y="235"/>
                    <a:pt x="691" y="235"/>
                    <a:pt x="706" y="235"/>
                  </a:cubicBezTo>
                  <a:cubicBezTo>
                    <a:pt x="720" y="235"/>
                    <a:pt x="720" y="250"/>
                    <a:pt x="735" y="265"/>
                  </a:cubicBezTo>
                  <a:close/>
                  <a:moveTo>
                    <a:pt x="559" y="1542"/>
                  </a:moveTo>
                  <a:cubicBezTo>
                    <a:pt x="544" y="1557"/>
                    <a:pt x="529" y="1571"/>
                    <a:pt x="515" y="1571"/>
                  </a:cubicBezTo>
                  <a:cubicBezTo>
                    <a:pt x="500" y="1571"/>
                    <a:pt x="500" y="1557"/>
                    <a:pt x="500" y="1542"/>
                  </a:cubicBezTo>
                  <a:cubicBezTo>
                    <a:pt x="515" y="1527"/>
                    <a:pt x="529" y="1513"/>
                    <a:pt x="559" y="1513"/>
                  </a:cubicBezTo>
                  <a:cubicBezTo>
                    <a:pt x="573" y="1513"/>
                    <a:pt x="573" y="1527"/>
                    <a:pt x="559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5"/>
            <p:cNvSpPr/>
            <p:nvPr/>
          </p:nvSpPr>
          <p:spPr>
            <a:xfrm>
              <a:off x="8752347" y="1432794"/>
              <a:ext cx="40040" cy="93512"/>
            </a:xfrm>
            <a:custGeom>
              <a:avLst/>
              <a:gdLst/>
              <a:ahLst/>
              <a:cxnLst/>
              <a:rect l="l" t="t" r="r" b="b"/>
              <a:pathLst>
                <a:path w="1264" h="2952" extrusionOk="0">
                  <a:moveTo>
                    <a:pt x="500" y="74"/>
                  </a:moveTo>
                  <a:cubicBezTo>
                    <a:pt x="500" y="89"/>
                    <a:pt x="456" y="103"/>
                    <a:pt x="397" y="103"/>
                  </a:cubicBezTo>
                  <a:cubicBezTo>
                    <a:pt x="353" y="103"/>
                    <a:pt x="309" y="118"/>
                    <a:pt x="294" y="147"/>
                  </a:cubicBezTo>
                  <a:cubicBezTo>
                    <a:pt x="280" y="191"/>
                    <a:pt x="250" y="235"/>
                    <a:pt x="221" y="279"/>
                  </a:cubicBezTo>
                  <a:cubicBezTo>
                    <a:pt x="177" y="309"/>
                    <a:pt x="162" y="353"/>
                    <a:pt x="148" y="397"/>
                  </a:cubicBezTo>
                  <a:cubicBezTo>
                    <a:pt x="148" y="456"/>
                    <a:pt x="118" y="514"/>
                    <a:pt x="89" y="558"/>
                  </a:cubicBezTo>
                  <a:cubicBezTo>
                    <a:pt x="30" y="646"/>
                    <a:pt x="1" y="735"/>
                    <a:pt x="15" y="837"/>
                  </a:cubicBezTo>
                  <a:cubicBezTo>
                    <a:pt x="15" y="881"/>
                    <a:pt x="15" y="940"/>
                    <a:pt x="30" y="999"/>
                  </a:cubicBezTo>
                  <a:cubicBezTo>
                    <a:pt x="59" y="984"/>
                    <a:pt x="89" y="969"/>
                    <a:pt x="118" y="955"/>
                  </a:cubicBezTo>
                  <a:cubicBezTo>
                    <a:pt x="148" y="925"/>
                    <a:pt x="177" y="911"/>
                    <a:pt x="177" y="925"/>
                  </a:cubicBezTo>
                  <a:cubicBezTo>
                    <a:pt x="177" y="940"/>
                    <a:pt x="148" y="969"/>
                    <a:pt x="103" y="999"/>
                  </a:cubicBezTo>
                  <a:cubicBezTo>
                    <a:pt x="74" y="1013"/>
                    <a:pt x="30" y="1102"/>
                    <a:pt x="89" y="1072"/>
                  </a:cubicBezTo>
                  <a:cubicBezTo>
                    <a:pt x="103" y="1072"/>
                    <a:pt x="103" y="1058"/>
                    <a:pt x="103" y="1043"/>
                  </a:cubicBezTo>
                  <a:cubicBezTo>
                    <a:pt x="103" y="1028"/>
                    <a:pt x="118" y="1028"/>
                    <a:pt x="133" y="1058"/>
                  </a:cubicBezTo>
                  <a:cubicBezTo>
                    <a:pt x="162" y="1072"/>
                    <a:pt x="177" y="1087"/>
                    <a:pt x="133" y="1116"/>
                  </a:cubicBezTo>
                  <a:cubicBezTo>
                    <a:pt x="103" y="1146"/>
                    <a:pt x="89" y="1146"/>
                    <a:pt x="74" y="1116"/>
                  </a:cubicBezTo>
                  <a:cubicBezTo>
                    <a:pt x="30" y="1058"/>
                    <a:pt x="15" y="1160"/>
                    <a:pt x="30" y="1336"/>
                  </a:cubicBezTo>
                  <a:cubicBezTo>
                    <a:pt x="45" y="1439"/>
                    <a:pt x="59" y="1542"/>
                    <a:pt x="45" y="1630"/>
                  </a:cubicBezTo>
                  <a:cubicBezTo>
                    <a:pt x="45" y="1733"/>
                    <a:pt x="45" y="1733"/>
                    <a:pt x="103" y="1718"/>
                  </a:cubicBezTo>
                  <a:cubicBezTo>
                    <a:pt x="162" y="1703"/>
                    <a:pt x="162" y="1718"/>
                    <a:pt x="162" y="1718"/>
                  </a:cubicBezTo>
                  <a:cubicBezTo>
                    <a:pt x="162" y="1718"/>
                    <a:pt x="162" y="1777"/>
                    <a:pt x="162" y="1806"/>
                  </a:cubicBezTo>
                  <a:cubicBezTo>
                    <a:pt x="162" y="1880"/>
                    <a:pt x="162" y="1880"/>
                    <a:pt x="103" y="1821"/>
                  </a:cubicBezTo>
                  <a:cubicBezTo>
                    <a:pt x="45" y="1762"/>
                    <a:pt x="59" y="1792"/>
                    <a:pt x="74" y="2100"/>
                  </a:cubicBezTo>
                  <a:cubicBezTo>
                    <a:pt x="74" y="2217"/>
                    <a:pt x="89" y="2349"/>
                    <a:pt x="133" y="2452"/>
                  </a:cubicBezTo>
                  <a:cubicBezTo>
                    <a:pt x="148" y="2467"/>
                    <a:pt x="148" y="2482"/>
                    <a:pt x="133" y="2496"/>
                  </a:cubicBezTo>
                  <a:cubicBezTo>
                    <a:pt x="133" y="2511"/>
                    <a:pt x="133" y="2540"/>
                    <a:pt x="162" y="2570"/>
                  </a:cubicBezTo>
                  <a:cubicBezTo>
                    <a:pt x="192" y="2599"/>
                    <a:pt x="206" y="2628"/>
                    <a:pt x="177" y="2643"/>
                  </a:cubicBezTo>
                  <a:cubicBezTo>
                    <a:pt x="148" y="2658"/>
                    <a:pt x="148" y="2672"/>
                    <a:pt x="177" y="2731"/>
                  </a:cubicBezTo>
                  <a:cubicBezTo>
                    <a:pt x="206" y="2775"/>
                    <a:pt x="236" y="2790"/>
                    <a:pt x="250" y="2790"/>
                  </a:cubicBezTo>
                  <a:cubicBezTo>
                    <a:pt x="280" y="2805"/>
                    <a:pt x="324" y="2819"/>
                    <a:pt x="338" y="2849"/>
                  </a:cubicBezTo>
                  <a:cubicBezTo>
                    <a:pt x="368" y="2893"/>
                    <a:pt x="412" y="2907"/>
                    <a:pt x="441" y="2907"/>
                  </a:cubicBezTo>
                  <a:cubicBezTo>
                    <a:pt x="471" y="2893"/>
                    <a:pt x="485" y="2907"/>
                    <a:pt x="471" y="2922"/>
                  </a:cubicBezTo>
                  <a:cubicBezTo>
                    <a:pt x="456" y="2937"/>
                    <a:pt x="471" y="2951"/>
                    <a:pt x="515" y="2937"/>
                  </a:cubicBezTo>
                  <a:cubicBezTo>
                    <a:pt x="559" y="2937"/>
                    <a:pt x="617" y="2922"/>
                    <a:pt x="661" y="2922"/>
                  </a:cubicBezTo>
                  <a:cubicBezTo>
                    <a:pt x="749" y="2922"/>
                    <a:pt x="808" y="2878"/>
                    <a:pt x="867" y="2819"/>
                  </a:cubicBezTo>
                  <a:cubicBezTo>
                    <a:pt x="999" y="2702"/>
                    <a:pt x="1102" y="2555"/>
                    <a:pt x="1161" y="2379"/>
                  </a:cubicBezTo>
                  <a:cubicBezTo>
                    <a:pt x="1219" y="2232"/>
                    <a:pt x="1234" y="2188"/>
                    <a:pt x="1205" y="2159"/>
                  </a:cubicBezTo>
                  <a:cubicBezTo>
                    <a:pt x="1175" y="2129"/>
                    <a:pt x="1161" y="2085"/>
                    <a:pt x="1146" y="2056"/>
                  </a:cubicBezTo>
                  <a:cubicBezTo>
                    <a:pt x="1146" y="1997"/>
                    <a:pt x="1146" y="1982"/>
                    <a:pt x="1175" y="2012"/>
                  </a:cubicBezTo>
                  <a:cubicBezTo>
                    <a:pt x="1190" y="2026"/>
                    <a:pt x="1205" y="2026"/>
                    <a:pt x="1234" y="2026"/>
                  </a:cubicBezTo>
                  <a:cubicBezTo>
                    <a:pt x="1263" y="1997"/>
                    <a:pt x="1263" y="1836"/>
                    <a:pt x="1234" y="1792"/>
                  </a:cubicBezTo>
                  <a:cubicBezTo>
                    <a:pt x="1190" y="1748"/>
                    <a:pt x="1205" y="1748"/>
                    <a:pt x="1234" y="1733"/>
                  </a:cubicBezTo>
                  <a:cubicBezTo>
                    <a:pt x="1249" y="1718"/>
                    <a:pt x="1249" y="1703"/>
                    <a:pt x="1234" y="1703"/>
                  </a:cubicBezTo>
                  <a:cubicBezTo>
                    <a:pt x="1219" y="1703"/>
                    <a:pt x="1205" y="1674"/>
                    <a:pt x="1190" y="1645"/>
                  </a:cubicBezTo>
                  <a:cubicBezTo>
                    <a:pt x="1175" y="1615"/>
                    <a:pt x="1190" y="1601"/>
                    <a:pt x="1219" y="1630"/>
                  </a:cubicBezTo>
                  <a:cubicBezTo>
                    <a:pt x="1249" y="1645"/>
                    <a:pt x="1263" y="1483"/>
                    <a:pt x="1205" y="1072"/>
                  </a:cubicBezTo>
                  <a:cubicBezTo>
                    <a:pt x="1072" y="382"/>
                    <a:pt x="1043" y="250"/>
                    <a:pt x="926" y="250"/>
                  </a:cubicBezTo>
                  <a:cubicBezTo>
                    <a:pt x="882" y="250"/>
                    <a:pt x="867" y="250"/>
                    <a:pt x="882" y="235"/>
                  </a:cubicBezTo>
                  <a:cubicBezTo>
                    <a:pt x="896" y="221"/>
                    <a:pt x="882" y="191"/>
                    <a:pt x="838" y="162"/>
                  </a:cubicBezTo>
                  <a:cubicBezTo>
                    <a:pt x="808" y="147"/>
                    <a:pt x="793" y="118"/>
                    <a:pt x="779" y="74"/>
                  </a:cubicBezTo>
                  <a:cubicBezTo>
                    <a:pt x="764" y="59"/>
                    <a:pt x="749" y="30"/>
                    <a:pt x="720" y="30"/>
                  </a:cubicBezTo>
                  <a:cubicBezTo>
                    <a:pt x="705" y="30"/>
                    <a:pt x="705" y="45"/>
                    <a:pt x="705" y="74"/>
                  </a:cubicBezTo>
                  <a:cubicBezTo>
                    <a:pt x="720" y="103"/>
                    <a:pt x="705" y="118"/>
                    <a:pt x="705" y="118"/>
                  </a:cubicBezTo>
                  <a:cubicBezTo>
                    <a:pt x="691" y="118"/>
                    <a:pt x="676" y="89"/>
                    <a:pt x="661" y="59"/>
                  </a:cubicBezTo>
                  <a:cubicBezTo>
                    <a:pt x="632" y="0"/>
                    <a:pt x="515" y="0"/>
                    <a:pt x="500" y="59"/>
                  </a:cubicBezTo>
                  <a:close/>
                  <a:moveTo>
                    <a:pt x="441" y="250"/>
                  </a:moveTo>
                  <a:cubicBezTo>
                    <a:pt x="441" y="265"/>
                    <a:pt x="412" y="265"/>
                    <a:pt x="397" y="279"/>
                  </a:cubicBezTo>
                  <a:cubicBezTo>
                    <a:pt x="382" y="279"/>
                    <a:pt x="382" y="265"/>
                    <a:pt x="382" y="250"/>
                  </a:cubicBezTo>
                  <a:cubicBezTo>
                    <a:pt x="397" y="235"/>
                    <a:pt x="412" y="221"/>
                    <a:pt x="441" y="221"/>
                  </a:cubicBezTo>
                  <a:cubicBezTo>
                    <a:pt x="456" y="221"/>
                    <a:pt x="456" y="235"/>
                    <a:pt x="441" y="250"/>
                  </a:cubicBezTo>
                  <a:close/>
                  <a:moveTo>
                    <a:pt x="867" y="368"/>
                  </a:moveTo>
                  <a:cubicBezTo>
                    <a:pt x="852" y="382"/>
                    <a:pt x="838" y="397"/>
                    <a:pt x="808" y="412"/>
                  </a:cubicBezTo>
                  <a:cubicBezTo>
                    <a:pt x="779" y="412"/>
                    <a:pt x="764" y="397"/>
                    <a:pt x="764" y="338"/>
                  </a:cubicBezTo>
                  <a:cubicBezTo>
                    <a:pt x="764" y="294"/>
                    <a:pt x="764" y="279"/>
                    <a:pt x="823" y="294"/>
                  </a:cubicBezTo>
                  <a:cubicBezTo>
                    <a:pt x="882" y="323"/>
                    <a:pt x="882" y="353"/>
                    <a:pt x="867" y="368"/>
                  </a:cubicBezTo>
                  <a:close/>
                  <a:moveTo>
                    <a:pt x="1043" y="412"/>
                  </a:moveTo>
                  <a:cubicBezTo>
                    <a:pt x="1043" y="426"/>
                    <a:pt x="1043" y="441"/>
                    <a:pt x="1028" y="441"/>
                  </a:cubicBezTo>
                  <a:cubicBezTo>
                    <a:pt x="999" y="441"/>
                    <a:pt x="999" y="426"/>
                    <a:pt x="999" y="412"/>
                  </a:cubicBezTo>
                  <a:cubicBezTo>
                    <a:pt x="999" y="397"/>
                    <a:pt x="999" y="382"/>
                    <a:pt x="1028" y="382"/>
                  </a:cubicBezTo>
                  <a:cubicBezTo>
                    <a:pt x="1028" y="382"/>
                    <a:pt x="1043" y="397"/>
                    <a:pt x="1043" y="412"/>
                  </a:cubicBezTo>
                  <a:close/>
                  <a:moveTo>
                    <a:pt x="984" y="646"/>
                  </a:moveTo>
                  <a:cubicBezTo>
                    <a:pt x="970" y="676"/>
                    <a:pt x="955" y="690"/>
                    <a:pt x="955" y="690"/>
                  </a:cubicBezTo>
                  <a:cubicBezTo>
                    <a:pt x="940" y="676"/>
                    <a:pt x="955" y="646"/>
                    <a:pt x="955" y="617"/>
                  </a:cubicBezTo>
                  <a:cubicBezTo>
                    <a:pt x="955" y="602"/>
                    <a:pt x="984" y="588"/>
                    <a:pt x="984" y="588"/>
                  </a:cubicBezTo>
                  <a:cubicBezTo>
                    <a:pt x="984" y="602"/>
                    <a:pt x="984" y="632"/>
                    <a:pt x="970" y="646"/>
                  </a:cubicBezTo>
                  <a:close/>
                  <a:moveTo>
                    <a:pt x="735" y="1102"/>
                  </a:moveTo>
                  <a:cubicBezTo>
                    <a:pt x="735" y="1116"/>
                    <a:pt x="735" y="1131"/>
                    <a:pt x="705" y="1131"/>
                  </a:cubicBezTo>
                  <a:cubicBezTo>
                    <a:pt x="676" y="1131"/>
                    <a:pt x="661" y="1116"/>
                    <a:pt x="661" y="1102"/>
                  </a:cubicBezTo>
                  <a:cubicBezTo>
                    <a:pt x="661" y="1087"/>
                    <a:pt x="676" y="1072"/>
                    <a:pt x="691" y="1072"/>
                  </a:cubicBezTo>
                  <a:cubicBezTo>
                    <a:pt x="705" y="1087"/>
                    <a:pt x="720" y="1087"/>
                    <a:pt x="720" y="1102"/>
                  </a:cubicBezTo>
                  <a:close/>
                  <a:moveTo>
                    <a:pt x="1131" y="1351"/>
                  </a:moveTo>
                  <a:cubicBezTo>
                    <a:pt x="1116" y="1366"/>
                    <a:pt x="1102" y="1395"/>
                    <a:pt x="1116" y="1425"/>
                  </a:cubicBezTo>
                  <a:cubicBezTo>
                    <a:pt x="1116" y="1439"/>
                    <a:pt x="1116" y="1469"/>
                    <a:pt x="1102" y="1483"/>
                  </a:cubicBezTo>
                  <a:cubicBezTo>
                    <a:pt x="1087" y="1483"/>
                    <a:pt x="1072" y="1513"/>
                    <a:pt x="1087" y="1542"/>
                  </a:cubicBezTo>
                  <a:cubicBezTo>
                    <a:pt x="1102" y="1571"/>
                    <a:pt x="1087" y="1571"/>
                    <a:pt x="1072" y="1542"/>
                  </a:cubicBezTo>
                  <a:cubicBezTo>
                    <a:pt x="1043" y="1513"/>
                    <a:pt x="1014" y="1469"/>
                    <a:pt x="970" y="1425"/>
                  </a:cubicBezTo>
                  <a:cubicBezTo>
                    <a:pt x="940" y="1395"/>
                    <a:pt x="926" y="1366"/>
                    <a:pt x="911" y="1322"/>
                  </a:cubicBezTo>
                  <a:cubicBezTo>
                    <a:pt x="911" y="1307"/>
                    <a:pt x="926" y="1322"/>
                    <a:pt x="940" y="1336"/>
                  </a:cubicBezTo>
                  <a:cubicBezTo>
                    <a:pt x="970" y="1366"/>
                    <a:pt x="984" y="1380"/>
                    <a:pt x="1043" y="1336"/>
                  </a:cubicBezTo>
                  <a:cubicBezTo>
                    <a:pt x="1116" y="1307"/>
                    <a:pt x="1131" y="1292"/>
                    <a:pt x="1146" y="1322"/>
                  </a:cubicBezTo>
                  <a:cubicBezTo>
                    <a:pt x="1161" y="1336"/>
                    <a:pt x="1161" y="1351"/>
                    <a:pt x="1131" y="1366"/>
                  </a:cubicBezTo>
                  <a:close/>
                  <a:moveTo>
                    <a:pt x="1102" y="1748"/>
                  </a:moveTo>
                  <a:cubicBezTo>
                    <a:pt x="1102" y="1777"/>
                    <a:pt x="1087" y="1792"/>
                    <a:pt x="1058" y="1777"/>
                  </a:cubicBezTo>
                  <a:cubicBezTo>
                    <a:pt x="1043" y="1777"/>
                    <a:pt x="1028" y="1762"/>
                    <a:pt x="1028" y="1733"/>
                  </a:cubicBezTo>
                  <a:cubicBezTo>
                    <a:pt x="1028" y="1718"/>
                    <a:pt x="1043" y="1689"/>
                    <a:pt x="1058" y="1703"/>
                  </a:cubicBezTo>
                  <a:cubicBezTo>
                    <a:pt x="1087" y="1703"/>
                    <a:pt x="1102" y="1718"/>
                    <a:pt x="1102" y="1748"/>
                  </a:cubicBezTo>
                  <a:close/>
                  <a:moveTo>
                    <a:pt x="294" y="1748"/>
                  </a:moveTo>
                  <a:cubicBezTo>
                    <a:pt x="294" y="1762"/>
                    <a:pt x="280" y="1777"/>
                    <a:pt x="265" y="1777"/>
                  </a:cubicBezTo>
                  <a:cubicBezTo>
                    <a:pt x="250" y="1777"/>
                    <a:pt x="250" y="1762"/>
                    <a:pt x="265" y="1748"/>
                  </a:cubicBezTo>
                  <a:cubicBezTo>
                    <a:pt x="265" y="1733"/>
                    <a:pt x="280" y="1718"/>
                    <a:pt x="294" y="1718"/>
                  </a:cubicBezTo>
                  <a:cubicBezTo>
                    <a:pt x="294" y="1718"/>
                    <a:pt x="294" y="1733"/>
                    <a:pt x="294" y="1748"/>
                  </a:cubicBezTo>
                  <a:close/>
                  <a:moveTo>
                    <a:pt x="471" y="2115"/>
                  </a:moveTo>
                  <a:cubicBezTo>
                    <a:pt x="471" y="2129"/>
                    <a:pt x="471" y="2144"/>
                    <a:pt x="456" y="2144"/>
                  </a:cubicBezTo>
                  <a:cubicBezTo>
                    <a:pt x="441" y="2144"/>
                    <a:pt x="426" y="2129"/>
                    <a:pt x="426" y="2115"/>
                  </a:cubicBezTo>
                  <a:cubicBezTo>
                    <a:pt x="412" y="2100"/>
                    <a:pt x="426" y="2085"/>
                    <a:pt x="441" y="2085"/>
                  </a:cubicBezTo>
                  <a:cubicBezTo>
                    <a:pt x="441" y="2085"/>
                    <a:pt x="456" y="2100"/>
                    <a:pt x="456" y="2100"/>
                  </a:cubicBezTo>
                  <a:close/>
                  <a:moveTo>
                    <a:pt x="500" y="2335"/>
                  </a:moveTo>
                  <a:cubicBezTo>
                    <a:pt x="485" y="2364"/>
                    <a:pt x="471" y="2364"/>
                    <a:pt x="471" y="2335"/>
                  </a:cubicBezTo>
                  <a:cubicBezTo>
                    <a:pt x="471" y="2320"/>
                    <a:pt x="500" y="2261"/>
                    <a:pt x="515" y="2291"/>
                  </a:cubicBezTo>
                  <a:cubicBezTo>
                    <a:pt x="544" y="2305"/>
                    <a:pt x="515" y="2320"/>
                    <a:pt x="485" y="2335"/>
                  </a:cubicBezTo>
                  <a:close/>
                  <a:moveTo>
                    <a:pt x="559" y="2526"/>
                  </a:moveTo>
                  <a:cubicBezTo>
                    <a:pt x="500" y="2570"/>
                    <a:pt x="471" y="2555"/>
                    <a:pt x="515" y="2496"/>
                  </a:cubicBezTo>
                  <a:cubicBezTo>
                    <a:pt x="544" y="2467"/>
                    <a:pt x="573" y="2467"/>
                    <a:pt x="588" y="2467"/>
                  </a:cubicBezTo>
                  <a:cubicBezTo>
                    <a:pt x="603" y="2482"/>
                    <a:pt x="588" y="2496"/>
                    <a:pt x="559" y="2526"/>
                  </a:cubicBezTo>
                  <a:close/>
                  <a:moveTo>
                    <a:pt x="823" y="2731"/>
                  </a:moveTo>
                  <a:cubicBezTo>
                    <a:pt x="823" y="2790"/>
                    <a:pt x="808" y="2805"/>
                    <a:pt x="779" y="2790"/>
                  </a:cubicBezTo>
                  <a:cubicBezTo>
                    <a:pt x="749" y="2790"/>
                    <a:pt x="735" y="2775"/>
                    <a:pt x="779" y="2702"/>
                  </a:cubicBezTo>
                  <a:cubicBezTo>
                    <a:pt x="823" y="2628"/>
                    <a:pt x="823" y="2628"/>
                    <a:pt x="823" y="2731"/>
                  </a:cubicBezTo>
                  <a:close/>
                  <a:moveTo>
                    <a:pt x="485" y="2805"/>
                  </a:moveTo>
                  <a:cubicBezTo>
                    <a:pt x="456" y="2849"/>
                    <a:pt x="426" y="2834"/>
                    <a:pt x="456" y="2775"/>
                  </a:cubicBezTo>
                  <a:cubicBezTo>
                    <a:pt x="456" y="2746"/>
                    <a:pt x="485" y="2731"/>
                    <a:pt x="500" y="2746"/>
                  </a:cubicBezTo>
                  <a:cubicBezTo>
                    <a:pt x="500" y="2760"/>
                    <a:pt x="515" y="2760"/>
                    <a:pt x="485" y="27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5"/>
            <p:cNvSpPr/>
            <p:nvPr/>
          </p:nvSpPr>
          <p:spPr>
            <a:xfrm>
              <a:off x="8822576" y="1436975"/>
              <a:ext cx="32121" cy="90249"/>
            </a:xfrm>
            <a:custGeom>
              <a:avLst/>
              <a:gdLst/>
              <a:ahLst/>
              <a:cxnLst/>
              <a:rect l="l" t="t" r="r" b="b"/>
              <a:pathLst>
                <a:path w="1014" h="2849" extrusionOk="0">
                  <a:moveTo>
                    <a:pt x="470" y="15"/>
                  </a:moveTo>
                  <a:cubicBezTo>
                    <a:pt x="426" y="30"/>
                    <a:pt x="397" y="59"/>
                    <a:pt x="382" y="89"/>
                  </a:cubicBezTo>
                  <a:cubicBezTo>
                    <a:pt x="368" y="133"/>
                    <a:pt x="353" y="147"/>
                    <a:pt x="294" y="133"/>
                  </a:cubicBezTo>
                  <a:cubicBezTo>
                    <a:pt x="162" y="103"/>
                    <a:pt x="59" y="294"/>
                    <a:pt x="30" y="647"/>
                  </a:cubicBezTo>
                  <a:cubicBezTo>
                    <a:pt x="1" y="970"/>
                    <a:pt x="15" y="1293"/>
                    <a:pt x="45" y="1616"/>
                  </a:cubicBezTo>
                  <a:cubicBezTo>
                    <a:pt x="59" y="1762"/>
                    <a:pt x="59" y="1924"/>
                    <a:pt x="59" y="2085"/>
                  </a:cubicBezTo>
                  <a:cubicBezTo>
                    <a:pt x="30" y="2173"/>
                    <a:pt x="45" y="2276"/>
                    <a:pt x="74" y="2379"/>
                  </a:cubicBezTo>
                  <a:cubicBezTo>
                    <a:pt x="89" y="2408"/>
                    <a:pt x="103" y="2452"/>
                    <a:pt x="89" y="2482"/>
                  </a:cubicBezTo>
                  <a:cubicBezTo>
                    <a:pt x="74" y="2526"/>
                    <a:pt x="162" y="2643"/>
                    <a:pt x="206" y="2643"/>
                  </a:cubicBezTo>
                  <a:cubicBezTo>
                    <a:pt x="221" y="2643"/>
                    <a:pt x="235" y="2658"/>
                    <a:pt x="221" y="2673"/>
                  </a:cubicBezTo>
                  <a:cubicBezTo>
                    <a:pt x="221" y="2702"/>
                    <a:pt x="235" y="2731"/>
                    <a:pt x="250" y="2761"/>
                  </a:cubicBezTo>
                  <a:cubicBezTo>
                    <a:pt x="294" y="2819"/>
                    <a:pt x="294" y="2819"/>
                    <a:pt x="353" y="2761"/>
                  </a:cubicBezTo>
                  <a:cubicBezTo>
                    <a:pt x="412" y="2702"/>
                    <a:pt x="412" y="2717"/>
                    <a:pt x="412" y="2746"/>
                  </a:cubicBezTo>
                  <a:cubicBezTo>
                    <a:pt x="397" y="2761"/>
                    <a:pt x="382" y="2790"/>
                    <a:pt x="368" y="2790"/>
                  </a:cubicBezTo>
                  <a:cubicBezTo>
                    <a:pt x="338" y="2805"/>
                    <a:pt x="324" y="2819"/>
                    <a:pt x="324" y="2834"/>
                  </a:cubicBezTo>
                  <a:cubicBezTo>
                    <a:pt x="324" y="2849"/>
                    <a:pt x="338" y="2849"/>
                    <a:pt x="368" y="2834"/>
                  </a:cubicBezTo>
                  <a:cubicBezTo>
                    <a:pt x="412" y="2819"/>
                    <a:pt x="456" y="2819"/>
                    <a:pt x="485" y="2819"/>
                  </a:cubicBezTo>
                  <a:cubicBezTo>
                    <a:pt x="632" y="2775"/>
                    <a:pt x="749" y="2673"/>
                    <a:pt x="823" y="2555"/>
                  </a:cubicBezTo>
                  <a:cubicBezTo>
                    <a:pt x="823" y="2540"/>
                    <a:pt x="837" y="2511"/>
                    <a:pt x="867" y="2496"/>
                  </a:cubicBezTo>
                  <a:cubicBezTo>
                    <a:pt x="940" y="2452"/>
                    <a:pt x="969" y="2217"/>
                    <a:pt x="999" y="1204"/>
                  </a:cubicBezTo>
                  <a:cubicBezTo>
                    <a:pt x="999" y="984"/>
                    <a:pt x="999" y="911"/>
                    <a:pt x="984" y="926"/>
                  </a:cubicBezTo>
                  <a:cubicBezTo>
                    <a:pt x="955" y="940"/>
                    <a:pt x="955" y="926"/>
                    <a:pt x="969" y="896"/>
                  </a:cubicBezTo>
                  <a:cubicBezTo>
                    <a:pt x="999" y="808"/>
                    <a:pt x="999" y="705"/>
                    <a:pt x="1014" y="617"/>
                  </a:cubicBezTo>
                  <a:cubicBezTo>
                    <a:pt x="1014" y="412"/>
                    <a:pt x="1014" y="382"/>
                    <a:pt x="955" y="324"/>
                  </a:cubicBezTo>
                  <a:cubicBezTo>
                    <a:pt x="896" y="250"/>
                    <a:pt x="881" y="250"/>
                    <a:pt x="867" y="280"/>
                  </a:cubicBezTo>
                  <a:cubicBezTo>
                    <a:pt x="867" y="309"/>
                    <a:pt x="852" y="294"/>
                    <a:pt x="852" y="265"/>
                  </a:cubicBezTo>
                  <a:cubicBezTo>
                    <a:pt x="852" y="206"/>
                    <a:pt x="749" y="103"/>
                    <a:pt x="632" y="45"/>
                  </a:cubicBezTo>
                  <a:cubicBezTo>
                    <a:pt x="602" y="30"/>
                    <a:pt x="573" y="15"/>
                    <a:pt x="544" y="1"/>
                  </a:cubicBezTo>
                  <a:cubicBezTo>
                    <a:pt x="514" y="1"/>
                    <a:pt x="485" y="15"/>
                    <a:pt x="470" y="15"/>
                  </a:cubicBezTo>
                  <a:close/>
                  <a:moveTo>
                    <a:pt x="632" y="382"/>
                  </a:moveTo>
                  <a:cubicBezTo>
                    <a:pt x="632" y="397"/>
                    <a:pt x="602" y="412"/>
                    <a:pt x="588" y="412"/>
                  </a:cubicBezTo>
                  <a:cubicBezTo>
                    <a:pt x="558" y="412"/>
                    <a:pt x="544" y="412"/>
                    <a:pt x="588" y="382"/>
                  </a:cubicBezTo>
                  <a:cubicBezTo>
                    <a:pt x="632" y="368"/>
                    <a:pt x="632" y="353"/>
                    <a:pt x="632" y="397"/>
                  </a:cubicBezTo>
                  <a:close/>
                  <a:moveTo>
                    <a:pt x="382" y="705"/>
                  </a:moveTo>
                  <a:cubicBezTo>
                    <a:pt x="382" y="720"/>
                    <a:pt x="353" y="735"/>
                    <a:pt x="338" y="735"/>
                  </a:cubicBezTo>
                  <a:cubicBezTo>
                    <a:pt x="309" y="735"/>
                    <a:pt x="294" y="735"/>
                    <a:pt x="338" y="705"/>
                  </a:cubicBezTo>
                  <a:cubicBezTo>
                    <a:pt x="382" y="676"/>
                    <a:pt x="382" y="661"/>
                    <a:pt x="382" y="705"/>
                  </a:cubicBezTo>
                  <a:close/>
                  <a:moveTo>
                    <a:pt x="793" y="823"/>
                  </a:moveTo>
                  <a:cubicBezTo>
                    <a:pt x="793" y="837"/>
                    <a:pt x="764" y="837"/>
                    <a:pt x="764" y="793"/>
                  </a:cubicBezTo>
                  <a:cubicBezTo>
                    <a:pt x="764" y="764"/>
                    <a:pt x="764" y="749"/>
                    <a:pt x="779" y="764"/>
                  </a:cubicBezTo>
                  <a:cubicBezTo>
                    <a:pt x="793" y="779"/>
                    <a:pt x="793" y="793"/>
                    <a:pt x="793" y="808"/>
                  </a:cubicBezTo>
                  <a:close/>
                  <a:moveTo>
                    <a:pt x="573" y="1498"/>
                  </a:moveTo>
                  <a:cubicBezTo>
                    <a:pt x="500" y="1513"/>
                    <a:pt x="470" y="1498"/>
                    <a:pt x="500" y="1454"/>
                  </a:cubicBezTo>
                  <a:cubicBezTo>
                    <a:pt x="529" y="1410"/>
                    <a:pt x="544" y="1439"/>
                    <a:pt x="588" y="1454"/>
                  </a:cubicBezTo>
                  <a:lnTo>
                    <a:pt x="647" y="1483"/>
                  </a:lnTo>
                  <a:close/>
                  <a:moveTo>
                    <a:pt x="867" y="1469"/>
                  </a:moveTo>
                  <a:cubicBezTo>
                    <a:pt x="852" y="1483"/>
                    <a:pt x="837" y="1498"/>
                    <a:pt x="823" y="1498"/>
                  </a:cubicBezTo>
                  <a:cubicBezTo>
                    <a:pt x="808" y="1498"/>
                    <a:pt x="808" y="1483"/>
                    <a:pt x="823" y="1469"/>
                  </a:cubicBezTo>
                  <a:cubicBezTo>
                    <a:pt x="823" y="1439"/>
                    <a:pt x="896" y="1439"/>
                    <a:pt x="867" y="1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5"/>
            <p:cNvSpPr/>
            <p:nvPr/>
          </p:nvSpPr>
          <p:spPr>
            <a:xfrm>
              <a:off x="8590063" y="1462570"/>
              <a:ext cx="2819" cy="950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29" y="15"/>
                  </a:moveTo>
                  <a:cubicBezTo>
                    <a:pt x="44" y="29"/>
                    <a:pt x="59" y="29"/>
                    <a:pt x="73" y="15"/>
                  </a:cubicBezTo>
                  <a:cubicBezTo>
                    <a:pt x="88" y="15"/>
                    <a:pt x="73" y="0"/>
                    <a:pt x="44" y="0"/>
                  </a:cubicBezTo>
                  <a:cubicBezTo>
                    <a:pt x="0" y="15"/>
                    <a:pt x="0" y="15"/>
                    <a:pt x="29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5"/>
            <p:cNvSpPr/>
            <p:nvPr/>
          </p:nvSpPr>
          <p:spPr>
            <a:xfrm>
              <a:off x="8566812" y="1462570"/>
              <a:ext cx="40009" cy="69786"/>
            </a:xfrm>
            <a:custGeom>
              <a:avLst/>
              <a:gdLst/>
              <a:ahLst/>
              <a:cxnLst/>
              <a:rect l="l" t="t" r="r" b="b"/>
              <a:pathLst>
                <a:path w="1263" h="2203" extrusionOk="0">
                  <a:moveTo>
                    <a:pt x="822" y="73"/>
                  </a:moveTo>
                  <a:cubicBezTo>
                    <a:pt x="807" y="147"/>
                    <a:pt x="793" y="147"/>
                    <a:pt x="749" y="73"/>
                  </a:cubicBezTo>
                  <a:cubicBezTo>
                    <a:pt x="705" y="15"/>
                    <a:pt x="705" y="29"/>
                    <a:pt x="646" y="59"/>
                  </a:cubicBezTo>
                  <a:cubicBezTo>
                    <a:pt x="631" y="88"/>
                    <a:pt x="602" y="88"/>
                    <a:pt x="573" y="88"/>
                  </a:cubicBezTo>
                  <a:cubicBezTo>
                    <a:pt x="543" y="59"/>
                    <a:pt x="426" y="132"/>
                    <a:pt x="308" y="220"/>
                  </a:cubicBezTo>
                  <a:cubicBezTo>
                    <a:pt x="220" y="294"/>
                    <a:pt x="220" y="294"/>
                    <a:pt x="279" y="323"/>
                  </a:cubicBezTo>
                  <a:cubicBezTo>
                    <a:pt x="323" y="367"/>
                    <a:pt x="308" y="367"/>
                    <a:pt x="294" y="382"/>
                  </a:cubicBezTo>
                  <a:cubicBezTo>
                    <a:pt x="279" y="396"/>
                    <a:pt x="250" y="396"/>
                    <a:pt x="235" y="382"/>
                  </a:cubicBezTo>
                  <a:cubicBezTo>
                    <a:pt x="206" y="367"/>
                    <a:pt x="162" y="455"/>
                    <a:pt x="132" y="587"/>
                  </a:cubicBezTo>
                  <a:cubicBezTo>
                    <a:pt x="132" y="646"/>
                    <a:pt x="117" y="734"/>
                    <a:pt x="103" y="793"/>
                  </a:cubicBezTo>
                  <a:cubicBezTo>
                    <a:pt x="59" y="969"/>
                    <a:pt x="29" y="1145"/>
                    <a:pt x="15" y="1336"/>
                  </a:cubicBezTo>
                  <a:cubicBezTo>
                    <a:pt x="15" y="1409"/>
                    <a:pt x="15" y="1498"/>
                    <a:pt x="0" y="1527"/>
                  </a:cubicBezTo>
                  <a:cubicBezTo>
                    <a:pt x="0" y="1630"/>
                    <a:pt x="29" y="1747"/>
                    <a:pt x="73" y="1850"/>
                  </a:cubicBezTo>
                  <a:cubicBezTo>
                    <a:pt x="88" y="1850"/>
                    <a:pt x="103" y="1835"/>
                    <a:pt x="103" y="1791"/>
                  </a:cubicBezTo>
                  <a:cubicBezTo>
                    <a:pt x="103" y="1762"/>
                    <a:pt x="103" y="1747"/>
                    <a:pt x="132" y="1762"/>
                  </a:cubicBezTo>
                  <a:cubicBezTo>
                    <a:pt x="147" y="1762"/>
                    <a:pt x="147" y="1806"/>
                    <a:pt x="132" y="1865"/>
                  </a:cubicBezTo>
                  <a:cubicBezTo>
                    <a:pt x="132" y="1909"/>
                    <a:pt x="132" y="1938"/>
                    <a:pt x="162" y="1953"/>
                  </a:cubicBezTo>
                  <a:cubicBezTo>
                    <a:pt x="191" y="1967"/>
                    <a:pt x="206" y="1982"/>
                    <a:pt x="206" y="2011"/>
                  </a:cubicBezTo>
                  <a:cubicBezTo>
                    <a:pt x="206" y="2055"/>
                    <a:pt x="294" y="2129"/>
                    <a:pt x="382" y="2143"/>
                  </a:cubicBezTo>
                  <a:cubicBezTo>
                    <a:pt x="631" y="2202"/>
                    <a:pt x="1116" y="1674"/>
                    <a:pt x="1175" y="1292"/>
                  </a:cubicBezTo>
                  <a:cubicBezTo>
                    <a:pt x="1175" y="1233"/>
                    <a:pt x="1189" y="1175"/>
                    <a:pt x="1204" y="1130"/>
                  </a:cubicBezTo>
                  <a:cubicBezTo>
                    <a:pt x="1263" y="881"/>
                    <a:pt x="1263" y="617"/>
                    <a:pt x="1233" y="352"/>
                  </a:cubicBezTo>
                  <a:cubicBezTo>
                    <a:pt x="1160" y="250"/>
                    <a:pt x="1072" y="147"/>
                    <a:pt x="954" y="73"/>
                  </a:cubicBezTo>
                  <a:cubicBezTo>
                    <a:pt x="940" y="73"/>
                    <a:pt x="925" y="73"/>
                    <a:pt x="925" y="59"/>
                  </a:cubicBezTo>
                  <a:cubicBezTo>
                    <a:pt x="925" y="0"/>
                    <a:pt x="837" y="29"/>
                    <a:pt x="822" y="73"/>
                  </a:cubicBezTo>
                  <a:close/>
                  <a:moveTo>
                    <a:pt x="338" y="543"/>
                  </a:moveTo>
                  <a:cubicBezTo>
                    <a:pt x="264" y="587"/>
                    <a:pt x="220" y="587"/>
                    <a:pt x="264" y="543"/>
                  </a:cubicBezTo>
                  <a:cubicBezTo>
                    <a:pt x="294" y="529"/>
                    <a:pt x="323" y="529"/>
                    <a:pt x="352" y="529"/>
                  </a:cubicBezTo>
                  <a:cubicBezTo>
                    <a:pt x="382" y="529"/>
                    <a:pt x="367" y="543"/>
                    <a:pt x="338" y="558"/>
                  </a:cubicBezTo>
                  <a:close/>
                  <a:moveTo>
                    <a:pt x="1145" y="1042"/>
                  </a:moveTo>
                  <a:cubicBezTo>
                    <a:pt x="1101" y="1057"/>
                    <a:pt x="1086" y="1028"/>
                    <a:pt x="1116" y="969"/>
                  </a:cubicBezTo>
                  <a:cubicBezTo>
                    <a:pt x="1130" y="925"/>
                    <a:pt x="1130" y="925"/>
                    <a:pt x="1160" y="969"/>
                  </a:cubicBezTo>
                  <a:cubicBezTo>
                    <a:pt x="1175" y="1013"/>
                    <a:pt x="1160" y="1042"/>
                    <a:pt x="1145" y="1057"/>
                  </a:cubicBezTo>
                  <a:close/>
                  <a:moveTo>
                    <a:pt x="793" y="1380"/>
                  </a:moveTo>
                  <a:cubicBezTo>
                    <a:pt x="778" y="1409"/>
                    <a:pt x="763" y="1439"/>
                    <a:pt x="734" y="1468"/>
                  </a:cubicBezTo>
                  <a:lnTo>
                    <a:pt x="690" y="1542"/>
                  </a:lnTo>
                  <a:lnTo>
                    <a:pt x="719" y="1453"/>
                  </a:lnTo>
                  <a:cubicBezTo>
                    <a:pt x="749" y="1365"/>
                    <a:pt x="793" y="1336"/>
                    <a:pt x="793" y="1395"/>
                  </a:cubicBezTo>
                  <a:close/>
                  <a:moveTo>
                    <a:pt x="103" y="1542"/>
                  </a:moveTo>
                  <a:cubicBezTo>
                    <a:pt x="88" y="1556"/>
                    <a:pt x="88" y="1571"/>
                    <a:pt x="73" y="1571"/>
                  </a:cubicBezTo>
                  <a:cubicBezTo>
                    <a:pt x="59" y="1571"/>
                    <a:pt x="44" y="1556"/>
                    <a:pt x="59" y="1542"/>
                  </a:cubicBezTo>
                  <a:cubicBezTo>
                    <a:pt x="59" y="1527"/>
                    <a:pt x="73" y="1512"/>
                    <a:pt x="88" y="1512"/>
                  </a:cubicBezTo>
                  <a:cubicBezTo>
                    <a:pt x="103" y="1512"/>
                    <a:pt x="103" y="1542"/>
                    <a:pt x="103" y="1556"/>
                  </a:cubicBezTo>
                  <a:close/>
                  <a:moveTo>
                    <a:pt x="279" y="1835"/>
                  </a:moveTo>
                  <a:cubicBezTo>
                    <a:pt x="308" y="1865"/>
                    <a:pt x="338" y="1879"/>
                    <a:pt x="323" y="1894"/>
                  </a:cubicBezTo>
                  <a:cubicBezTo>
                    <a:pt x="308" y="1894"/>
                    <a:pt x="191" y="1850"/>
                    <a:pt x="191" y="1820"/>
                  </a:cubicBezTo>
                  <a:cubicBezTo>
                    <a:pt x="191" y="1791"/>
                    <a:pt x="206" y="1791"/>
                    <a:pt x="279" y="1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5"/>
            <p:cNvSpPr/>
            <p:nvPr/>
          </p:nvSpPr>
          <p:spPr>
            <a:xfrm>
              <a:off x="8659817" y="1483478"/>
              <a:ext cx="40959" cy="90249"/>
            </a:xfrm>
            <a:custGeom>
              <a:avLst/>
              <a:gdLst/>
              <a:ahLst/>
              <a:cxnLst/>
              <a:rect l="l" t="t" r="r" b="b"/>
              <a:pathLst>
                <a:path w="1293" h="2849" extrusionOk="0">
                  <a:moveTo>
                    <a:pt x="690" y="15"/>
                  </a:moveTo>
                  <a:cubicBezTo>
                    <a:pt x="632" y="45"/>
                    <a:pt x="587" y="45"/>
                    <a:pt x="543" y="59"/>
                  </a:cubicBezTo>
                  <a:cubicBezTo>
                    <a:pt x="441" y="59"/>
                    <a:pt x="367" y="103"/>
                    <a:pt x="323" y="192"/>
                  </a:cubicBezTo>
                  <a:cubicBezTo>
                    <a:pt x="279" y="250"/>
                    <a:pt x="235" y="324"/>
                    <a:pt x="206" y="382"/>
                  </a:cubicBezTo>
                  <a:cubicBezTo>
                    <a:pt x="191" y="441"/>
                    <a:pt x="147" y="470"/>
                    <a:pt x="147" y="470"/>
                  </a:cubicBezTo>
                  <a:cubicBezTo>
                    <a:pt x="132" y="456"/>
                    <a:pt x="88" y="485"/>
                    <a:pt x="59" y="529"/>
                  </a:cubicBezTo>
                  <a:cubicBezTo>
                    <a:pt x="30" y="573"/>
                    <a:pt x="15" y="661"/>
                    <a:pt x="15" y="1028"/>
                  </a:cubicBezTo>
                  <a:cubicBezTo>
                    <a:pt x="0" y="1351"/>
                    <a:pt x="30" y="1674"/>
                    <a:pt x="74" y="1997"/>
                  </a:cubicBezTo>
                  <a:cubicBezTo>
                    <a:pt x="103" y="2173"/>
                    <a:pt x="147" y="2350"/>
                    <a:pt x="220" y="2526"/>
                  </a:cubicBezTo>
                  <a:cubicBezTo>
                    <a:pt x="264" y="2585"/>
                    <a:pt x="309" y="2643"/>
                    <a:pt x="367" y="2687"/>
                  </a:cubicBezTo>
                  <a:cubicBezTo>
                    <a:pt x="529" y="2805"/>
                    <a:pt x="705" y="2849"/>
                    <a:pt x="778" y="2790"/>
                  </a:cubicBezTo>
                  <a:cubicBezTo>
                    <a:pt x="793" y="2775"/>
                    <a:pt x="822" y="2761"/>
                    <a:pt x="837" y="2761"/>
                  </a:cubicBezTo>
                  <a:cubicBezTo>
                    <a:pt x="881" y="2731"/>
                    <a:pt x="910" y="2702"/>
                    <a:pt x="940" y="2658"/>
                  </a:cubicBezTo>
                  <a:cubicBezTo>
                    <a:pt x="1204" y="2350"/>
                    <a:pt x="1248" y="2203"/>
                    <a:pt x="1263" y="1542"/>
                  </a:cubicBezTo>
                  <a:cubicBezTo>
                    <a:pt x="1292" y="1307"/>
                    <a:pt x="1277" y="1058"/>
                    <a:pt x="1219" y="808"/>
                  </a:cubicBezTo>
                  <a:cubicBezTo>
                    <a:pt x="1131" y="368"/>
                    <a:pt x="1057" y="265"/>
                    <a:pt x="866" y="192"/>
                  </a:cubicBezTo>
                  <a:cubicBezTo>
                    <a:pt x="822" y="177"/>
                    <a:pt x="778" y="148"/>
                    <a:pt x="778" y="103"/>
                  </a:cubicBezTo>
                  <a:cubicBezTo>
                    <a:pt x="778" y="59"/>
                    <a:pt x="705" y="1"/>
                    <a:pt x="690" y="15"/>
                  </a:cubicBezTo>
                  <a:close/>
                  <a:moveTo>
                    <a:pt x="162" y="1028"/>
                  </a:moveTo>
                  <a:cubicBezTo>
                    <a:pt x="162" y="1043"/>
                    <a:pt x="162" y="1058"/>
                    <a:pt x="147" y="1058"/>
                  </a:cubicBezTo>
                  <a:cubicBezTo>
                    <a:pt x="147" y="1058"/>
                    <a:pt x="132" y="1043"/>
                    <a:pt x="118" y="1028"/>
                  </a:cubicBezTo>
                  <a:cubicBezTo>
                    <a:pt x="118" y="1014"/>
                    <a:pt x="118" y="999"/>
                    <a:pt x="132" y="999"/>
                  </a:cubicBezTo>
                  <a:cubicBezTo>
                    <a:pt x="147" y="1014"/>
                    <a:pt x="162" y="1014"/>
                    <a:pt x="162" y="1028"/>
                  </a:cubicBezTo>
                  <a:close/>
                  <a:moveTo>
                    <a:pt x="1175" y="1131"/>
                  </a:moveTo>
                  <a:cubicBezTo>
                    <a:pt x="1160" y="1160"/>
                    <a:pt x="1131" y="1116"/>
                    <a:pt x="1160" y="1087"/>
                  </a:cubicBezTo>
                  <a:cubicBezTo>
                    <a:pt x="1175" y="1043"/>
                    <a:pt x="1175" y="1058"/>
                    <a:pt x="1189" y="1087"/>
                  </a:cubicBezTo>
                  <a:cubicBezTo>
                    <a:pt x="1189" y="1102"/>
                    <a:pt x="1189" y="1116"/>
                    <a:pt x="1175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5"/>
            <p:cNvSpPr/>
            <p:nvPr/>
          </p:nvSpPr>
          <p:spPr>
            <a:xfrm>
              <a:off x="8873735" y="1515567"/>
              <a:ext cx="38171" cy="82361"/>
            </a:xfrm>
            <a:custGeom>
              <a:avLst/>
              <a:gdLst/>
              <a:ahLst/>
              <a:cxnLst/>
              <a:rect l="l" t="t" r="r" b="b"/>
              <a:pathLst>
                <a:path w="1205" h="2600" extrusionOk="0">
                  <a:moveTo>
                    <a:pt x="705" y="74"/>
                  </a:moveTo>
                  <a:cubicBezTo>
                    <a:pt x="705" y="89"/>
                    <a:pt x="720" y="103"/>
                    <a:pt x="764" y="89"/>
                  </a:cubicBezTo>
                  <a:cubicBezTo>
                    <a:pt x="793" y="89"/>
                    <a:pt x="808" y="89"/>
                    <a:pt x="793" y="118"/>
                  </a:cubicBezTo>
                  <a:cubicBezTo>
                    <a:pt x="793" y="147"/>
                    <a:pt x="749" y="177"/>
                    <a:pt x="690" y="103"/>
                  </a:cubicBezTo>
                  <a:cubicBezTo>
                    <a:pt x="632" y="30"/>
                    <a:pt x="573" y="30"/>
                    <a:pt x="558" y="89"/>
                  </a:cubicBezTo>
                  <a:cubicBezTo>
                    <a:pt x="558" y="103"/>
                    <a:pt x="514" y="118"/>
                    <a:pt x="485" y="118"/>
                  </a:cubicBezTo>
                  <a:cubicBezTo>
                    <a:pt x="441" y="103"/>
                    <a:pt x="397" y="118"/>
                    <a:pt x="367" y="162"/>
                  </a:cubicBezTo>
                  <a:cubicBezTo>
                    <a:pt x="338" y="192"/>
                    <a:pt x="323" y="221"/>
                    <a:pt x="323" y="221"/>
                  </a:cubicBezTo>
                  <a:cubicBezTo>
                    <a:pt x="338" y="221"/>
                    <a:pt x="323" y="236"/>
                    <a:pt x="294" y="280"/>
                  </a:cubicBezTo>
                  <a:cubicBezTo>
                    <a:pt x="235" y="338"/>
                    <a:pt x="221" y="441"/>
                    <a:pt x="265" y="441"/>
                  </a:cubicBezTo>
                  <a:cubicBezTo>
                    <a:pt x="279" y="441"/>
                    <a:pt x="279" y="470"/>
                    <a:pt x="250" y="500"/>
                  </a:cubicBezTo>
                  <a:cubicBezTo>
                    <a:pt x="221" y="588"/>
                    <a:pt x="191" y="691"/>
                    <a:pt x="177" y="779"/>
                  </a:cubicBezTo>
                  <a:cubicBezTo>
                    <a:pt x="162" y="896"/>
                    <a:pt x="133" y="1131"/>
                    <a:pt x="103" y="1263"/>
                  </a:cubicBezTo>
                  <a:cubicBezTo>
                    <a:pt x="0" y="1924"/>
                    <a:pt x="30" y="2129"/>
                    <a:pt x="279" y="2364"/>
                  </a:cubicBezTo>
                  <a:cubicBezTo>
                    <a:pt x="426" y="2511"/>
                    <a:pt x="529" y="2570"/>
                    <a:pt x="588" y="2540"/>
                  </a:cubicBezTo>
                  <a:cubicBezTo>
                    <a:pt x="602" y="2540"/>
                    <a:pt x="617" y="2540"/>
                    <a:pt x="617" y="2540"/>
                  </a:cubicBezTo>
                  <a:cubicBezTo>
                    <a:pt x="617" y="2599"/>
                    <a:pt x="676" y="2570"/>
                    <a:pt x="690" y="2496"/>
                  </a:cubicBezTo>
                  <a:cubicBezTo>
                    <a:pt x="705" y="2438"/>
                    <a:pt x="720" y="2438"/>
                    <a:pt x="749" y="2438"/>
                  </a:cubicBezTo>
                  <a:cubicBezTo>
                    <a:pt x="837" y="2452"/>
                    <a:pt x="867" y="2438"/>
                    <a:pt x="867" y="2394"/>
                  </a:cubicBezTo>
                  <a:cubicBezTo>
                    <a:pt x="881" y="2364"/>
                    <a:pt x="896" y="2350"/>
                    <a:pt x="911" y="2320"/>
                  </a:cubicBezTo>
                  <a:cubicBezTo>
                    <a:pt x="984" y="2247"/>
                    <a:pt x="1028" y="2159"/>
                    <a:pt x="1043" y="2071"/>
                  </a:cubicBezTo>
                  <a:cubicBezTo>
                    <a:pt x="1043" y="2041"/>
                    <a:pt x="1057" y="2027"/>
                    <a:pt x="1072" y="2041"/>
                  </a:cubicBezTo>
                  <a:cubicBezTo>
                    <a:pt x="1116" y="2071"/>
                    <a:pt x="1102" y="1953"/>
                    <a:pt x="1043" y="1895"/>
                  </a:cubicBezTo>
                  <a:cubicBezTo>
                    <a:pt x="984" y="1850"/>
                    <a:pt x="984" y="1836"/>
                    <a:pt x="999" y="1836"/>
                  </a:cubicBezTo>
                  <a:cubicBezTo>
                    <a:pt x="999" y="1821"/>
                    <a:pt x="1028" y="1836"/>
                    <a:pt x="1043" y="1865"/>
                  </a:cubicBezTo>
                  <a:cubicBezTo>
                    <a:pt x="1102" y="1939"/>
                    <a:pt x="1131" y="1909"/>
                    <a:pt x="1146" y="1733"/>
                  </a:cubicBezTo>
                  <a:cubicBezTo>
                    <a:pt x="1175" y="1630"/>
                    <a:pt x="1160" y="1586"/>
                    <a:pt x="1146" y="1572"/>
                  </a:cubicBezTo>
                  <a:cubicBezTo>
                    <a:pt x="1116" y="1557"/>
                    <a:pt x="1116" y="1542"/>
                    <a:pt x="1146" y="1527"/>
                  </a:cubicBezTo>
                  <a:cubicBezTo>
                    <a:pt x="1160" y="1498"/>
                    <a:pt x="1175" y="1395"/>
                    <a:pt x="1190" y="1102"/>
                  </a:cubicBezTo>
                  <a:cubicBezTo>
                    <a:pt x="1190" y="896"/>
                    <a:pt x="1204" y="705"/>
                    <a:pt x="1204" y="691"/>
                  </a:cubicBezTo>
                  <a:cubicBezTo>
                    <a:pt x="1204" y="676"/>
                    <a:pt x="1204" y="661"/>
                    <a:pt x="1204" y="647"/>
                  </a:cubicBezTo>
                  <a:cubicBezTo>
                    <a:pt x="1204" y="603"/>
                    <a:pt x="1204" y="573"/>
                    <a:pt x="1204" y="529"/>
                  </a:cubicBezTo>
                  <a:cubicBezTo>
                    <a:pt x="1204" y="500"/>
                    <a:pt x="1204" y="456"/>
                    <a:pt x="1175" y="426"/>
                  </a:cubicBezTo>
                  <a:cubicBezTo>
                    <a:pt x="1160" y="426"/>
                    <a:pt x="1146" y="382"/>
                    <a:pt x="1146" y="338"/>
                  </a:cubicBezTo>
                  <a:cubicBezTo>
                    <a:pt x="1146" y="294"/>
                    <a:pt x="1131" y="265"/>
                    <a:pt x="1087" y="250"/>
                  </a:cubicBezTo>
                  <a:cubicBezTo>
                    <a:pt x="1028" y="236"/>
                    <a:pt x="984" y="192"/>
                    <a:pt x="940" y="147"/>
                  </a:cubicBezTo>
                  <a:cubicBezTo>
                    <a:pt x="837" y="59"/>
                    <a:pt x="705" y="1"/>
                    <a:pt x="705" y="74"/>
                  </a:cubicBezTo>
                  <a:close/>
                  <a:moveTo>
                    <a:pt x="602" y="382"/>
                  </a:moveTo>
                  <a:cubicBezTo>
                    <a:pt x="602" y="397"/>
                    <a:pt x="588" y="412"/>
                    <a:pt x="573" y="412"/>
                  </a:cubicBezTo>
                  <a:cubicBezTo>
                    <a:pt x="558" y="412"/>
                    <a:pt x="544" y="397"/>
                    <a:pt x="544" y="382"/>
                  </a:cubicBezTo>
                  <a:cubicBezTo>
                    <a:pt x="544" y="368"/>
                    <a:pt x="558" y="353"/>
                    <a:pt x="573" y="353"/>
                  </a:cubicBezTo>
                  <a:cubicBezTo>
                    <a:pt x="588" y="353"/>
                    <a:pt x="602" y="368"/>
                    <a:pt x="602" y="382"/>
                  </a:cubicBezTo>
                  <a:close/>
                  <a:moveTo>
                    <a:pt x="1131" y="456"/>
                  </a:moveTo>
                  <a:cubicBezTo>
                    <a:pt x="1116" y="500"/>
                    <a:pt x="1072" y="515"/>
                    <a:pt x="1072" y="470"/>
                  </a:cubicBezTo>
                  <a:cubicBezTo>
                    <a:pt x="1072" y="441"/>
                    <a:pt x="1087" y="412"/>
                    <a:pt x="1131" y="412"/>
                  </a:cubicBezTo>
                  <a:cubicBezTo>
                    <a:pt x="1146" y="412"/>
                    <a:pt x="1146" y="426"/>
                    <a:pt x="1131" y="456"/>
                  </a:cubicBezTo>
                  <a:close/>
                  <a:moveTo>
                    <a:pt x="602" y="485"/>
                  </a:moveTo>
                  <a:cubicBezTo>
                    <a:pt x="602" y="529"/>
                    <a:pt x="588" y="544"/>
                    <a:pt x="573" y="544"/>
                  </a:cubicBezTo>
                  <a:cubicBezTo>
                    <a:pt x="558" y="544"/>
                    <a:pt x="558" y="529"/>
                    <a:pt x="558" y="485"/>
                  </a:cubicBezTo>
                  <a:cubicBezTo>
                    <a:pt x="558" y="456"/>
                    <a:pt x="573" y="441"/>
                    <a:pt x="588" y="441"/>
                  </a:cubicBezTo>
                  <a:cubicBezTo>
                    <a:pt x="602" y="441"/>
                    <a:pt x="617" y="456"/>
                    <a:pt x="602" y="485"/>
                  </a:cubicBezTo>
                  <a:close/>
                  <a:moveTo>
                    <a:pt x="1160" y="984"/>
                  </a:moveTo>
                  <a:cubicBezTo>
                    <a:pt x="1160" y="999"/>
                    <a:pt x="1146" y="1014"/>
                    <a:pt x="1131" y="999"/>
                  </a:cubicBezTo>
                  <a:cubicBezTo>
                    <a:pt x="1116" y="999"/>
                    <a:pt x="1102" y="984"/>
                    <a:pt x="1102" y="955"/>
                  </a:cubicBezTo>
                  <a:cubicBezTo>
                    <a:pt x="1102" y="940"/>
                    <a:pt x="1116" y="940"/>
                    <a:pt x="1131" y="940"/>
                  </a:cubicBezTo>
                  <a:cubicBezTo>
                    <a:pt x="1146" y="940"/>
                    <a:pt x="1146" y="955"/>
                    <a:pt x="1146" y="970"/>
                  </a:cubicBezTo>
                  <a:close/>
                  <a:moveTo>
                    <a:pt x="500" y="1249"/>
                  </a:moveTo>
                  <a:cubicBezTo>
                    <a:pt x="529" y="1322"/>
                    <a:pt x="470" y="1322"/>
                    <a:pt x="441" y="1263"/>
                  </a:cubicBezTo>
                  <a:cubicBezTo>
                    <a:pt x="397" y="1205"/>
                    <a:pt x="412" y="1219"/>
                    <a:pt x="441" y="1219"/>
                  </a:cubicBezTo>
                  <a:cubicBezTo>
                    <a:pt x="456" y="1219"/>
                    <a:pt x="485" y="1234"/>
                    <a:pt x="500" y="1249"/>
                  </a:cubicBezTo>
                  <a:close/>
                  <a:moveTo>
                    <a:pt x="881" y="1895"/>
                  </a:moveTo>
                  <a:cubicBezTo>
                    <a:pt x="881" y="1895"/>
                    <a:pt x="852" y="1909"/>
                    <a:pt x="837" y="1924"/>
                  </a:cubicBezTo>
                  <a:cubicBezTo>
                    <a:pt x="808" y="1924"/>
                    <a:pt x="793" y="1924"/>
                    <a:pt x="793" y="1909"/>
                  </a:cubicBezTo>
                  <a:cubicBezTo>
                    <a:pt x="793" y="1895"/>
                    <a:pt x="808" y="1880"/>
                    <a:pt x="837" y="1880"/>
                  </a:cubicBezTo>
                  <a:cubicBezTo>
                    <a:pt x="852" y="1880"/>
                    <a:pt x="867" y="1895"/>
                    <a:pt x="867" y="1895"/>
                  </a:cubicBezTo>
                  <a:close/>
                  <a:moveTo>
                    <a:pt x="426" y="2232"/>
                  </a:moveTo>
                  <a:cubicBezTo>
                    <a:pt x="426" y="2262"/>
                    <a:pt x="426" y="2276"/>
                    <a:pt x="397" y="2262"/>
                  </a:cubicBezTo>
                  <a:cubicBezTo>
                    <a:pt x="382" y="2247"/>
                    <a:pt x="367" y="2232"/>
                    <a:pt x="353" y="2217"/>
                  </a:cubicBezTo>
                  <a:cubicBezTo>
                    <a:pt x="353" y="2188"/>
                    <a:pt x="353" y="2188"/>
                    <a:pt x="382" y="2188"/>
                  </a:cubicBezTo>
                  <a:cubicBezTo>
                    <a:pt x="397" y="2203"/>
                    <a:pt x="412" y="2217"/>
                    <a:pt x="426" y="2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5"/>
            <p:cNvSpPr/>
            <p:nvPr/>
          </p:nvSpPr>
          <p:spPr>
            <a:xfrm>
              <a:off x="8937914" y="1520224"/>
              <a:ext cx="32596" cy="58635"/>
            </a:xfrm>
            <a:custGeom>
              <a:avLst/>
              <a:gdLst/>
              <a:ahLst/>
              <a:cxnLst/>
              <a:rect l="l" t="t" r="r" b="b"/>
              <a:pathLst>
                <a:path w="1029" h="1851" extrusionOk="0">
                  <a:moveTo>
                    <a:pt x="250" y="118"/>
                  </a:moveTo>
                  <a:lnTo>
                    <a:pt x="162" y="191"/>
                  </a:lnTo>
                  <a:lnTo>
                    <a:pt x="265" y="191"/>
                  </a:lnTo>
                  <a:cubicBezTo>
                    <a:pt x="309" y="191"/>
                    <a:pt x="353" y="221"/>
                    <a:pt x="353" y="250"/>
                  </a:cubicBezTo>
                  <a:cubicBezTo>
                    <a:pt x="353" y="265"/>
                    <a:pt x="338" y="279"/>
                    <a:pt x="323" y="279"/>
                  </a:cubicBezTo>
                  <a:cubicBezTo>
                    <a:pt x="294" y="279"/>
                    <a:pt x="177" y="397"/>
                    <a:pt x="177" y="441"/>
                  </a:cubicBezTo>
                  <a:cubicBezTo>
                    <a:pt x="177" y="456"/>
                    <a:pt x="177" y="470"/>
                    <a:pt x="147" y="485"/>
                  </a:cubicBezTo>
                  <a:cubicBezTo>
                    <a:pt x="147" y="485"/>
                    <a:pt x="118" y="558"/>
                    <a:pt x="118" y="661"/>
                  </a:cubicBezTo>
                  <a:cubicBezTo>
                    <a:pt x="103" y="749"/>
                    <a:pt x="89" y="837"/>
                    <a:pt x="74" y="925"/>
                  </a:cubicBezTo>
                  <a:cubicBezTo>
                    <a:pt x="30" y="1058"/>
                    <a:pt x="30" y="1072"/>
                    <a:pt x="89" y="1043"/>
                  </a:cubicBezTo>
                  <a:cubicBezTo>
                    <a:pt x="118" y="1043"/>
                    <a:pt x="147" y="1058"/>
                    <a:pt x="162" y="1072"/>
                  </a:cubicBezTo>
                  <a:cubicBezTo>
                    <a:pt x="206" y="1116"/>
                    <a:pt x="206" y="1116"/>
                    <a:pt x="162" y="1116"/>
                  </a:cubicBezTo>
                  <a:cubicBezTo>
                    <a:pt x="133" y="1116"/>
                    <a:pt x="103" y="1116"/>
                    <a:pt x="74" y="1116"/>
                  </a:cubicBezTo>
                  <a:cubicBezTo>
                    <a:pt x="15" y="1116"/>
                    <a:pt x="15" y="1102"/>
                    <a:pt x="0" y="1366"/>
                  </a:cubicBezTo>
                  <a:cubicBezTo>
                    <a:pt x="0" y="1571"/>
                    <a:pt x="0" y="1586"/>
                    <a:pt x="74" y="1674"/>
                  </a:cubicBezTo>
                  <a:cubicBezTo>
                    <a:pt x="162" y="1777"/>
                    <a:pt x="309" y="1850"/>
                    <a:pt x="338" y="1806"/>
                  </a:cubicBezTo>
                  <a:cubicBezTo>
                    <a:pt x="338" y="1792"/>
                    <a:pt x="382" y="1777"/>
                    <a:pt x="411" y="1792"/>
                  </a:cubicBezTo>
                  <a:cubicBezTo>
                    <a:pt x="485" y="1806"/>
                    <a:pt x="632" y="1689"/>
                    <a:pt x="632" y="1630"/>
                  </a:cubicBezTo>
                  <a:cubicBezTo>
                    <a:pt x="632" y="1615"/>
                    <a:pt x="661" y="1586"/>
                    <a:pt x="690" y="1571"/>
                  </a:cubicBezTo>
                  <a:cubicBezTo>
                    <a:pt x="720" y="1571"/>
                    <a:pt x="749" y="1542"/>
                    <a:pt x="764" y="1513"/>
                  </a:cubicBezTo>
                  <a:cubicBezTo>
                    <a:pt x="764" y="1469"/>
                    <a:pt x="793" y="1454"/>
                    <a:pt x="808" y="1454"/>
                  </a:cubicBezTo>
                  <a:cubicBezTo>
                    <a:pt x="823" y="1454"/>
                    <a:pt x="823" y="1425"/>
                    <a:pt x="823" y="1410"/>
                  </a:cubicBezTo>
                  <a:cubicBezTo>
                    <a:pt x="808" y="1366"/>
                    <a:pt x="823" y="1336"/>
                    <a:pt x="852" y="1307"/>
                  </a:cubicBezTo>
                  <a:cubicBezTo>
                    <a:pt x="896" y="1234"/>
                    <a:pt x="911" y="1160"/>
                    <a:pt x="911" y="1087"/>
                  </a:cubicBezTo>
                  <a:cubicBezTo>
                    <a:pt x="925" y="1013"/>
                    <a:pt x="940" y="940"/>
                    <a:pt x="955" y="881"/>
                  </a:cubicBezTo>
                  <a:cubicBezTo>
                    <a:pt x="969" y="852"/>
                    <a:pt x="955" y="837"/>
                    <a:pt x="925" y="852"/>
                  </a:cubicBezTo>
                  <a:cubicBezTo>
                    <a:pt x="881" y="867"/>
                    <a:pt x="867" y="867"/>
                    <a:pt x="925" y="837"/>
                  </a:cubicBezTo>
                  <a:cubicBezTo>
                    <a:pt x="1028" y="764"/>
                    <a:pt x="940" y="426"/>
                    <a:pt x="808" y="426"/>
                  </a:cubicBezTo>
                  <a:cubicBezTo>
                    <a:pt x="793" y="412"/>
                    <a:pt x="764" y="397"/>
                    <a:pt x="779" y="382"/>
                  </a:cubicBezTo>
                  <a:cubicBezTo>
                    <a:pt x="734" y="309"/>
                    <a:pt x="690" y="235"/>
                    <a:pt x="632" y="177"/>
                  </a:cubicBezTo>
                  <a:cubicBezTo>
                    <a:pt x="456" y="0"/>
                    <a:pt x="382" y="0"/>
                    <a:pt x="265" y="103"/>
                  </a:cubicBezTo>
                  <a:close/>
                  <a:moveTo>
                    <a:pt x="881" y="705"/>
                  </a:moveTo>
                  <a:cubicBezTo>
                    <a:pt x="867" y="779"/>
                    <a:pt x="852" y="823"/>
                    <a:pt x="823" y="823"/>
                  </a:cubicBezTo>
                  <a:cubicBezTo>
                    <a:pt x="764" y="823"/>
                    <a:pt x="764" y="632"/>
                    <a:pt x="823" y="588"/>
                  </a:cubicBezTo>
                  <a:cubicBezTo>
                    <a:pt x="896" y="558"/>
                    <a:pt x="896" y="588"/>
                    <a:pt x="881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5"/>
            <p:cNvSpPr/>
            <p:nvPr/>
          </p:nvSpPr>
          <p:spPr>
            <a:xfrm>
              <a:off x="8798406" y="1540687"/>
              <a:ext cx="38615" cy="86543"/>
            </a:xfrm>
            <a:custGeom>
              <a:avLst/>
              <a:gdLst/>
              <a:ahLst/>
              <a:cxnLst/>
              <a:rect l="l" t="t" r="r" b="b"/>
              <a:pathLst>
                <a:path w="1219" h="2732" extrusionOk="0">
                  <a:moveTo>
                    <a:pt x="470" y="30"/>
                  </a:moveTo>
                  <a:cubicBezTo>
                    <a:pt x="470" y="30"/>
                    <a:pt x="470" y="44"/>
                    <a:pt x="470" y="59"/>
                  </a:cubicBezTo>
                  <a:cubicBezTo>
                    <a:pt x="470" y="89"/>
                    <a:pt x="441" y="89"/>
                    <a:pt x="338" y="89"/>
                  </a:cubicBezTo>
                  <a:cubicBezTo>
                    <a:pt x="308" y="89"/>
                    <a:pt x="279" y="103"/>
                    <a:pt x="264" y="133"/>
                  </a:cubicBezTo>
                  <a:cubicBezTo>
                    <a:pt x="250" y="177"/>
                    <a:pt x="220" y="221"/>
                    <a:pt x="206" y="250"/>
                  </a:cubicBezTo>
                  <a:cubicBezTo>
                    <a:pt x="132" y="412"/>
                    <a:pt x="88" y="573"/>
                    <a:pt x="88" y="734"/>
                  </a:cubicBezTo>
                  <a:cubicBezTo>
                    <a:pt x="88" y="779"/>
                    <a:pt x="88" y="823"/>
                    <a:pt x="74" y="852"/>
                  </a:cubicBezTo>
                  <a:cubicBezTo>
                    <a:pt x="30" y="1219"/>
                    <a:pt x="0" y="1571"/>
                    <a:pt x="0" y="1938"/>
                  </a:cubicBezTo>
                  <a:cubicBezTo>
                    <a:pt x="0" y="2203"/>
                    <a:pt x="30" y="2320"/>
                    <a:pt x="103" y="2349"/>
                  </a:cubicBezTo>
                  <a:cubicBezTo>
                    <a:pt x="132" y="2364"/>
                    <a:pt x="147" y="2379"/>
                    <a:pt x="118" y="2393"/>
                  </a:cubicBezTo>
                  <a:cubicBezTo>
                    <a:pt x="103" y="2423"/>
                    <a:pt x="206" y="2643"/>
                    <a:pt x="279" y="2628"/>
                  </a:cubicBezTo>
                  <a:cubicBezTo>
                    <a:pt x="308" y="2628"/>
                    <a:pt x="338" y="2628"/>
                    <a:pt x="338" y="2658"/>
                  </a:cubicBezTo>
                  <a:cubicBezTo>
                    <a:pt x="338" y="2702"/>
                    <a:pt x="455" y="2731"/>
                    <a:pt x="499" y="2687"/>
                  </a:cubicBezTo>
                  <a:cubicBezTo>
                    <a:pt x="514" y="2672"/>
                    <a:pt x="543" y="2672"/>
                    <a:pt x="587" y="2672"/>
                  </a:cubicBezTo>
                  <a:cubicBezTo>
                    <a:pt x="617" y="2687"/>
                    <a:pt x="646" y="2672"/>
                    <a:pt x="661" y="2643"/>
                  </a:cubicBezTo>
                  <a:cubicBezTo>
                    <a:pt x="675" y="2628"/>
                    <a:pt x="705" y="2628"/>
                    <a:pt x="734" y="2628"/>
                  </a:cubicBezTo>
                  <a:cubicBezTo>
                    <a:pt x="749" y="2643"/>
                    <a:pt x="764" y="2628"/>
                    <a:pt x="749" y="2584"/>
                  </a:cubicBezTo>
                  <a:cubicBezTo>
                    <a:pt x="720" y="2511"/>
                    <a:pt x="764" y="2482"/>
                    <a:pt x="793" y="2555"/>
                  </a:cubicBezTo>
                  <a:cubicBezTo>
                    <a:pt x="793" y="2584"/>
                    <a:pt x="822" y="2614"/>
                    <a:pt x="837" y="2614"/>
                  </a:cubicBezTo>
                  <a:cubicBezTo>
                    <a:pt x="954" y="2526"/>
                    <a:pt x="1057" y="2423"/>
                    <a:pt x="1131" y="2291"/>
                  </a:cubicBezTo>
                  <a:cubicBezTo>
                    <a:pt x="1204" y="1997"/>
                    <a:pt x="1219" y="1689"/>
                    <a:pt x="1160" y="1395"/>
                  </a:cubicBezTo>
                  <a:cubicBezTo>
                    <a:pt x="1131" y="1219"/>
                    <a:pt x="1101" y="1043"/>
                    <a:pt x="1101" y="867"/>
                  </a:cubicBezTo>
                  <a:cubicBezTo>
                    <a:pt x="1087" y="397"/>
                    <a:pt x="1072" y="309"/>
                    <a:pt x="984" y="250"/>
                  </a:cubicBezTo>
                  <a:cubicBezTo>
                    <a:pt x="954" y="221"/>
                    <a:pt x="910" y="206"/>
                    <a:pt x="866" y="206"/>
                  </a:cubicBezTo>
                  <a:cubicBezTo>
                    <a:pt x="837" y="221"/>
                    <a:pt x="778" y="191"/>
                    <a:pt x="720" y="118"/>
                  </a:cubicBezTo>
                  <a:cubicBezTo>
                    <a:pt x="661" y="30"/>
                    <a:pt x="602" y="0"/>
                    <a:pt x="558" y="0"/>
                  </a:cubicBezTo>
                  <a:cubicBezTo>
                    <a:pt x="499" y="0"/>
                    <a:pt x="470" y="15"/>
                    <a:pt x="470" y="30"/>
                  </a:cubicBezTo>
                  <a:close/>
                  <a:moveTo>
                    <a:pt x="426" y="940"/>
                  </a:moveTo>
                  <a:cubicBezTo>
                    <a:pt x="426" y="984"/>
                    <a:pt x="352" y="984"/>
                    <a:pt x="338" y="925"/>
                  </a:cubicBezTo>
                  <a:cubicBezTo>
                    <a:pt x="338" y="911"/>
                    <a:pt x="338" y="896"/>
                    <a:pt x="382" y="896"/>
                  </a:cubicBezTo>
                  <a:cubicBezTo>
                    <a:pt x="397" y="896"/>
                    <a:pt x="411" y="911"/>
                    <a:pt x="426" y="940"/>
                  </a:cubicBezTo>
                  <a:close/>
                  <a:moveTo>
                    <a:pt x="499" y="2335"/>
                  </a:moveTo>
                  <a:cubicBezTo>
                    <a:pt x="499" y="2364"/>
                    <a:pt x="499" y="2393"/>
                    <a:pt x="470" y="2408"/>
                  </a:cubicBezTo>
                  <a:cubicBezTo>
                    <a:pt x="441" y="2437"/>
                    <a:pt x="397" y="2379"/>
                    <a:pt x="411" y="2320"/>
                  </a:cubicBezTo>
                  <a:cubicBezTo>
                    <a:pt x="426" y="2261"/>
                    <a:pt x="514" y="2276"/>
                    <a:pt x="499" y="2335"/>
                  </a:cubicBezTo>
                  <a:close/>
                  <a:moveTo>
                    <a:pt x="675" y="2393"/>
                  </a:moveTo>
                  <a:cubicBezTo>
                    <a:pt x="675" y="2408"/>
                    <a:pt x="661" y="2423"/>
                    <a:pt x="646" y="2423"/>
                  </a:cubicBezTo>
                  <a:cubicBezTo>
                    <a:pt x="631" y="2423"/>
                    <a:pt x="617" y="2408"/>
                    <a:pt x="617" y="2393"/>
                  </a:cubicBezTo>
                  <a:cubicBezTo>
                    <a:pt x="617" y="2379"/>
                    <a:pt x="631" y="2364"/>
                    <a:pt x="646" y="2364"/>
                  </a:cubicBezTo>
                  <a:cubicBezTo>
                    <a:pt x="661" y="2364"/>
                    <a:pt x="675" y="2379"/>
                    <a:pt x="675" y="2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5"/>
            <p:cNvSpPr/>
            <p:nvPr/>
          </p:nvSpPr>
          <p:spPr>
            <a:xfrm>
              <a:off x="8724914" y="1555576"/>
              <a:ext cx="37221" cy="94431"/>
            </a:xfrm>
            <a:custGeom>
              <a:avLst/>
              <a:gdLst/>
              <a:ahLst/>
              <a:cxnLst/>
              <a:rect l="l" t="t" r="r" b="b"/>
              <a:pathLst>
                <a:path w="1175" h="2981" extrusionOk="0">
                  <a:moveTo>
                    <a:pt x="426" y="88"/>
                  </a:moveTo>
                  <a:cubicBezTo>
                    <a:pt x="426" y="132"/>
                    <a:pt x="426" y="176"/>
                    <a:pt x="397" y="176"/>
                  </a:cubicBezTo>
                  <a:cubicBezTo>
                    <a:pt x="368" y="191"/>
                    <a:pt x="353" y="176"/>
                    <a:pt x="368" y="176"/>
                  </a:cubicBezTo>
                  <a:cubicBezTo>
                    <a:pt x="368" y="176"/>
                    <a:pt x="368" y="147"/>
                    <a:pt x="338" y="147"/>
                  </a:cubicBezTo>
                  <a:cubicBezTo>
                    <a:pt x="265" y="118"/>
                    <a:pt x="147" y="118"/>
                    <a:pt x="147" y="147"/>
                  </a:cubicBezTo>
                  <a:cubicBezTo>
                    <a:pt x="133" y="191"/>
                    <a:pt x="103" y="220"/>
                    <a:pt x="74" y="250"/>
                  </a:cubicBezTo>
                  <a:cubicBezTo>
                    <a:pt x="15" y="309"/>
                    <a:pt x="1" y="338"/>
                    <a:pt x="1" y="455"/>
                  </a:cubicBezTo>
                  <a:cubicBezTo>
                    <a:pt x="1" y="529"/>
                    <a:pt x="15" y="954"/>
                    <a:pt x="15" y="1395"/>
                  </a:cubicBezTo>
                  <a:cubicBezTo>
                    <a:pt x="15" y="1674"/>
                    <a:pt x="30" y="1953"/>
                    <a:pt x="59" y="2232"/>
                  </a:cubicBezTo>
                  <a:cubicBezTo>
                    <a:pt x="89" y="2232"/>
                    <a:pt x="89" y="2261"/>
                    <a:pt x="59" y="2305"/>
                  </a:cubicBezTo>
                  <a:cubicBezTo>
                    <a:pt x="45" y="2349"/>
                    <a:pt x="74" y="2599"/>
                    <a:pt x="133" y="2599"/>
                  </a:cubicBezTo>
                  <a:cubicBezTo>
                    <a:pt x="147" y="2599"/>
                    <a:pt x="147" y="2599"/>
                    <a:pt x="147" y="2613"/>
                  </a:cubicBezTo>
                  <a:cubicBezTo>
                    <a:pt x="133" y="2628"/>
                    <a:pt x="397" y="2936"/>
                    <a:pt x="441" y="2922"/>
                  </a:cubicBezTo>
                  <a:cubicBezTo>
                    <a:pt x="485" y="2922"/>
                    <a:pt x="529" y="2922"/>
                    <a:pt x="558" y="2951"/>
                  </a:cubicBezTo>
                  <a:cubicBezTo>
                    <a:pt x="632" y="2980"/>
                    <a:pt x="647" y="2980"/>
                    <a:pt x="661" y="2951"/>
                  </a:cubicBezTo>
                  <a:cubicBezTo>
                    <a:pt x="676" y="2907"/>
                    <a:pt x="676" y="2922"/>
                    <a:pt x="676" y="2951"/>
                  </a:cubicBezTo>
                  <a:cubicBezTo>
                    <a:pt x="676" y="2966"/>
                    <a:pt x="705" y="2951"/>
                    <a:pt x="749" y="2907"/>
                  </a:cubicBezTo>
                  <a:cubicBezTo>
                    <a:pt x="793" y="2878"/>
                    <a:pt x="808" y="2834"/>
                    <a:pt x="823" y="2790"/>
                  </a:cubicBezTo>
                  <a:cubicBezTo>
                    <a:pt x="823" y="2775"/>
                    <a:pt x="837" y="2760"/>
                    <a:pt x="867" y="2746"/>
                  </a:cubicBezTo>
                  <a:cubicBezTo>
                    <a:pt x="925" y="2716"/>
                    <a:pt x="969" y="2672"/>
                    <a:pt x="1014" y="2628"/>
                  </a:cubicBezTo>
                  <a:cubicBezTo>
                    <a:pt x="1087" y="2584"/>
                    <a:pt x="1116" y="2511"/>
                    <a:pt x="1116" y="2437"/>
                  </a:cubicBezTo>
                  <a:cubicBezTo>
                    <a:pt x="1116" y="2379"/>
                    <a:pt x="1116" y="2349"/>
                    <a:pt x="1087" y="2349"/>
                  </a:cubicBezTo>
                  <a:cubicBezTo>
                    <a:pt x="1072" y="2349"/>
                    <a:pt x="1087" y="2320"/>
                    <a:pt x="1116" y="2290"/>
                  </a:cubicBezTo>
                  <a:cubicBezTo>
                    <a:pt x="1146" y="2261"/>
                    <a:pt x="1175" y="2202"/>
                    <a:pt x="1160" y="2056"/>
                  </a:cubicBezTo>
                  <a:cubicBezTo>
                    <a:pt x="1160" y="1894"/>
                    <a:pt x="1160" y="1865"/>
                    <a:pt x="1102" y="1835"/>
                  </a:cubicBezTo>
                  <a:cubicBezTo>
                    <a:pt x="1028" y="1821"/>
                    <a:pt x="1028" y="1806"/>
                    <a:pt x="1116" y="1806"/>
                  </a:cubicBezTo>
                  <a:cubicBezTo>
                    <a:pt x="1146" y="1806"/>
                    <a:pt x="1160" y="1777"/>
                    <a:pt x="1160" y="1718"/>
                  </a:cubicBezTo>
                  <a:cubicBezTo>
                    <a:pt x="1160" y="1659"/>
                    <a:pt x="1146" y="1483"/>
                    <a:pt x="1146" y="1292"/>
                  </a:cubicBezTo>
                  <a:cubicBezTo>
                    <a:pt x="1131" y="1145"/>
                    <a:pt x="1116" y="999"/>
                    <a:pt x="1102" y="852"/>
                  </a:cubicBezTo>
                  <a:cubicBezTo>
                    <a:pt x="1087" y="778"/>
                    <a:pt x="1072" y="720"/>
                    <a:pt x="1072" y="646"/>
                  </a:cubicBezTo>
                  <a:cubicBezTo>
                    <a:pt x="1072" y="573"/>
                    <a:pt x="1043" y="499"/>
                    <a:pt x="999" y="441"/>
                  </a:cubicBezTo>
                  <a:cubicBezTo>
                    <a:pt x="969" y="411"/>
                    <a:pt x="940" y="367"/>
                    <a:pt x="896" y="338"/>
                  </a:cubicBezTo>
                  <a:cubicBezTo>
                    <a:pt x="852" y="323"/>
                    <a:pt x="808" y="294"/>
                    <a:pt x="779" y="250"/>
                  </a:cubicBezTo>
                  <a:cubicBezTo>
                    <a:pt x="735" y="206"/>
                    <a:pt x="691" y="162"/>
                    <a:pt x="676" y="176"/>
                  </a:cubicBezTo>
                  <a:cubicBezTo>
                    <a:pt x="661" y="176"/>
                    <a:pt x="647" y="162"/>
                    <a:pt x="632" y="132"/>
                  </a:cubicBezTo>
                  <a:cubicBezTo>
                    <a:pt x="588" y="74"/>
                    <a:pt x="514" y="30"/>
                    <a:pt x="441" y="15"/>
                  </a:cubicBezTo>
                  <a:cubicBezTo>
                    <a:pt x="426" y="0"/>
                    <a:pt x="412" y="44"/>
                    <a:pt x="426" y="88"/>
                  </a:cubicBezTo>
                  <a:close/>
                  <a:moveTo>
                    <a:pt x="470" y="514"/>
                  </a:moveTo>
                  <a:cubicBezTo>
                    <a:pt x="470" y="514"/>
                    <a:pt x="441" y="543"/>
                    <a:pt x="426" y="543"/>
                  </a:cubicBezTo>
                  <a:cubicBezTo>
                    <a:pt x="397" y="558"/>
                    <a:pt x="382" y="543"/>
                    <a:pt x="397" y="529"/>
                  </a:cubicBezTo>
                  <a:cubicBezTo>
                    <a:pt x="397" y="529"/>
                    <a:pt x="470" y="499"/>
                    <a:pt x="470" y="514"/>
                  </a:cubicBezTo>
                  <a:close/>
                  <a:moveTo>
                    <a:pt x="940" y="2026"/>
                  </a:moveTo>
                  <a:cubicBezTo>
                    <a:pt x="940" y="2041"/>
                    <a:pt x="925" y="2056"/>
                    <a:pt x="911" y="2041"/>
                  </a:cubicBezTo>
                  <a:cubicBezTo>
                    <a:pt x="896" y="2026"/>
                    <a:pt x="881" y="2012"/>
                    <a:pt x="881" y="1982"/>
                  </a:cubicBezTo>
                  <a:cubicBezTo>
                    <a:pt x="881" y="1967"/>
                    <a:pt x="896" y="1953"/>
                    <a:pt x="911" y="1967"/>
                  </a:cubicBezTo>
                  <a:cubicBezTo>
                    <a:pt x="925" y="1982"/>
                    <a:pt x="940" y="1997"/>
                    <a:pt x="940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5"/>
            <p:cNvSpPr/>
            <p:nvPr/>
          </p:nvSpPr>
          <p:spPr>
            <a:xfrm>
              <a:off x="8624940" y="1563938"/>
              <a:ext cx="34909" cy="75836"/>
            </a:xfrm>
            <a:custGeom>
              <a:avLst/>
              <a:gdLst/>
              <a:ahLst/>
              <a:cxnLst/>
              <a:rect l="l" t="t" r="r" b="b"/>
              <a:pathLst>
                <a:path w="1102" h="2394" extrusionOk="0">
                  <a:moveTo>
                    <a:pt x="264" y="45"/>
                  </a:moveTo>
                  <a:cubicBezTo>
                    <a:pt x="235" y="89"/>
                    <a:pt x="191" y="118"/>
                    <a:pt x="147" y="133"/>
                  </a:cubicBezTo>
                  <a:cubicBezTo>
                    <a:pt x="88" y="162"/>
                    <a:pt x="74" y="191"/>
                    <a:pt x="44" y="309"/>
                  </a:cubicBezTo>
                  <a:cubicBezTo>
                    <a:pt x="0" y="544"/>
                    <a:pt x="44" y="793"/>
                    <a:pt x="147" y="999"/>
                  </a:cubicBezTo>
                  <a:cubicBezTo>
                    <a:pt x="206" y="1175"/>
                    <a:pt x="206" y="1190"/>
                    <a:pt x="176" y="1586"/>
                  </a:cubicBezTo>
                  <a:cubicBezTo>
                    <a:pt x="162" y="1733"/>
                    <a:pt x="162" y="1865"/>
                    <a:pt x="176" y="2012"/>
                  </a:cubicBezTo>
                  <a:cubicBezTo>
                    <a:pt x="206" y="2041"/>
                    <a:pt x="206" y="2070"/>
                    <a:pt x="206" y="2100"/>
                  </a:cubicBezTo>
                  <a:cubicBezTo>
                    <a:pt x="206" y="2188"/>
                    <a:pt x="279" y="2291"/>
                    <a:pt x="338" y="2291"/>
                  </a:cubicBezTo>
                  <a:cubicBezTo>
                    <a:pt x="352" y="2276"/>
                    <a:pt x="367" y="2291"/>
                    <a:pt x="382" y="2320"/>
                  </a:cubicBezTo>
                  <a:cubicBezTo>
                    <a:pt x="382" y="2364"/>
                    <a:pt x="485" y="2393"/>
                    <a:pt x="558" y="2379"/>
                  </a:cubicBezTo>
                  <a:cubicBezTo>
                    <a:pt x="631" y="2364"/>
                    <a:pt x="690" y="2320"/>
                    <a:pt x="749" y="2276"/>
                  </a:cubicBezTo>
                  <a:cubicBezTo>
                    <a:pt x="866" y="2173"/>
                    <a:pt x="1028" y="1909"/>
                    <a:pt x="998" y="1850"/>
                  </a:cubicBezTo>
                  <a:cubicBezTo>
                    <a:pt x="998" y="1792"/>
                    <a:pt x="1013" y="1748"/>
                    <a:pt x="1028" y="1689"/>
                  </a:cubicBezTo>
                  <a:cubicBezTo>
                    <a:pt x="1087" y="1380"/>
                    <a:pt x="1101" y="1072"/>
                    <a:pt x="1072" y="764"/>
                  </a:cubicBezTo>
                  <a:cubicBezTo>
                    <a:pt x="1013" y="558"/>
                    <a:pt x="925" y="368"/>
                    <a:pt x="793" y="191"/>
                  </a:cubicBezTo>
                  <a:lnTo>
                    <a:pt x="690" y="133"/>
                  </a:lnTo>
                  <a:cubicBezTo>
                    <a:pt x="617" y="103"/>
                    <a:pt x="617" y="103"/>
                    <a:pt x="617" y="162"/>
                  </a:cubicBezTo>
                  <a:cubicBezTo>
                    <a:pt x="602" y="206"/>
                    <a:pt x="587" y="250"/>
                    <a:pt x="573" y="279"/>
                  </a:cubicBezTo>
                  <a:cubicBezTo>
                    <a:pt x="543" y="309"/>
                    <a:pt x="529" y="309"/>
                    <a:pt x="514" y="279"/>
                  </a:cubicBezTo>
                  <a:cubicBezTo>
                    <a:pt x="499" y="250"/>
                    <a:pt x="499" y="206"/>
                    <a:pt x="514" y="177"/>
                  </a:cubicBezTo>
                  <a:cubicBezTo>
                    <a:pt x="529" y="147"/>
                    <a:pt x="543" y="103"/>
                    <a:pt x="543" y="59"/>
                  </a:cubicBezTo>
                  <a:cubicBezTo>
                    <a:pt x="543" y="15"/>
                    <a:pt x="529" y="0"/>
                    <a:pt x="485" y="15"/>
                  </a:cubicBezTo>
                  <a:cubicBezTo>
                    <a:pt x="441" y="30"/>
                    <a:pt x="397" y="30"/>
                    <a:pt x="352" y="15"/>
                  </a:cubicBezTo>
                  <a:cubicBezTo>
                    <a:pt x="308" y="0"/>
                    <a:pt x="279" y="0"/>
                    <a:pt x="264" y="45"/>
                  </a:cubicBezTo>
                  <a:close/>
                  <a:moveTo>
                    <a:pt x="587" y="984"/>
                  </a:moveTo>
                  <a:cubicBezTo>
                    <a:pt x="587" y="1013"/>
                    <a:pt x="573" y="999"/>
                    <a:pt x="573" y="955"/>
                  </a:cubicBezTo>
                  <a:cubicBezTo>
                    <a:pt x="573" y="911"/>
                    <a:pt x="573" y="881"/>
                    <a:pt x="587" y="896"/>
                  </a:cubicBezTo>
                  <a:cubicBezTo>
                    <a:pt x="587" y="925"/>
                    <a:pt x="587" y="955"/>
                    <a:pt x="587" y="984"/>
                  </a:cubicBezTo>
                  <a:close/>
                  <a:moveTo>
                    <a:pt x="1042" y="1028"/>
                  </a:moveTo>
                  <a:cubicBezTo>
                    <a:pt x="1028" y="1058"/>
                    <a:pt x="1028" y="1087"/>
                    <a:pt x="1028" y="1102"/>
                  </a:cubicBezTo>
                  <a:cubicBezTo>
                    <a:pt x="1028" y="1102"/>
                    <a:pt x="1013" y="1131"/>
                    <a:pt x="984" y="1146"/>
                  </a:cubicBezTo>
                  <a:cubicBezTo>
                    <a:pt x="910" y="1190"/>
                    <a:pt x="910" y="1146"/>
                    <a:pt x="969" y="1087"/>
                  </a:cubicBezTo>
                  <a:cubicBezTo>
                    <a:pt x="998" y="1058"/>
                    <a:pt x="1013" y="1043"/>
                    <a:pt x="984" y="1013"/>
                  </a:cubicBezTo>
                  <a:cubicBezTo>
                    <a:pt x="969" y="984"/>
                    <a:pt x="954" y="969"/>
                    <a:pt x="984" y="955"/>
                  </a:cubicBezTo>
                  <a:cubicBezTo>
                    <a:pt x="1057" y="940"/>
                    <a:pt x="1072" y="955"/>
                    <a:pt x="1042" y="1028"/>
                  </a:cubicBezTo>
                  <a:close/>
                  <a:moveTo>
                    <a:pt x="558" y="1513"/>
                  </a:moveTo>
                  <a:cubicBezTo>
                    <a:pt x="543" y="1542"/>
                    <a:pt x="529" y="1557"/>
                    <a:pt x="485" y="1557"/>
                  </a:cubicBezTo>
                  <a:cubicBezTo>
                    <a:pt x="441" y="1557"/>
                    <a:pt x="441" y="1557"/>
                    <a:pt x="455" y="1513"/>
                  </a:cubicBezTo>
                  <a:cubicBezTo>
                    <a:pt x="485" y="1469"/>
                    <a:pt x="573" y="1439"/>
                    <a:pt x="558" y="1513"/>
                  </a:cubicBezTo>
                  <a:close/>
                  <a:moveTo>
                    <a:pt x="338" y="1909"/>
                  </a:moveTo>
                  <a:cubicBezTo>
                    <a:pt x="338" y="1924"/>
                    <a:pt x="338" y="1938"/>
                    <a:pt x="323" y="1938"/>
                  </a:cubicBezTo>
                  <a:cubicBezTo>
                    <a:pt x="294" y="1938"/>
                    <a:pt x="279" y="1924"/>
                    <a:pt x="279" y="1909"/>
                  </a:cubicBezTo>
                  <a:cubicBezTo>
                    <a:pt x="279" y="1894"/>
                    <a:pt x="279" y="1880"/>
                    <a:pt x="294" y="1880"/>
                  </a:cubicBezTo>
                  <a:cubicBezTo>
                    <a:pt x="323" y="1880"/>
                    <a:pt x="338" y="1894"/>
                    <a:pt x="338" y="1909"/>
                  </a:cubicBezTo>
                  <a:close/>
                  <a:moveTo>
                    <a:pt x="485" y="2070"/>
                  </a:moveTo>
                  <a:cubicBezTo>
                    <a:pt x="514" y="2070"/>
                    <a:pt x="514" y="2070"/>
                    <a:pt x="485" y="2115"/>
                  </a:cubicBezTo>
                  <a:cubicBezTo>
                    <a:pt x="441" y="2159"/>
                    <a:pt x="367" y="2129"/>
                    <a:pt x="397" y="2056"/>
                  </a:cubicBezTo>
                  <a:cubicBezTo>
                    <a:pt x="411" y="2026"/>
                    <a:pt x="411" y="2012"/>
                    <a:pt x="426" y="2041"/>
                  </a:cubicBezTo>
                  <a:cubicBezTo>
                    <a:pt x="441" y="2056"/>
                    <a:pt x="455" y="2070"/>
                    <a:pt x="485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5"/>
            <p:cNvSpPr/>
            <p:nvPr/>
          </p:nvSpPr>
          <p:spPr>
            <a:xfrm>
              <a:off x="8641190" y="1570464"/>
              <a:ext cx="1901" cy="1869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16" y="29"/>
                  </a:moveTo>
                  <a:cubicBezTo>
                    <a:pt x="16" y="44"/>
                    <a:pt x="30" y="59"/>
                    <a:pt x="45" y="59"/>
                  </a:cubicBezTo>
                  <a:cubicBezTo>
                    <a:pt x="45" y="59"/>
                    <a:pt x="60" y="44"/>
                    <a:pt x="60" y="29"/>
                  </a:cubicBezTo>
                  <a:cubicBezTo>
                    <a:pt x="60" y="15"/>
                    <a:pt x="45" y="0"/>
                    <a:pt x="30" y="15"/>
                  </a:cubicBezTo>
                  <a:cubicBezTo>
                    <a:pt x="16" y="0"/>
                    <a:pt x="1" y="15"/>
                    <a:pt x="1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5"/>
            <p:cNvSpPr/>
            <p:nvPr/>
          </p:nvSpPr>
          <p:spPr>
            <a:xfrm>
              <a:off x="8872341" y="1611835"/>
              <a:ext cx="36778" cy="104662"/>
            </a:xfrm>
            <a:custGeom>
              <a:avLst/>
              <a:gdLst/>
              <a:ahLst/>
              <a:cxnLst/>
              <a:rect l="l" t="t" r="r" b="b"/>
              <a:pathLst>
                <a:path w="1161" h="3304" extrusionOk="0">
                  <a:moveTo>
                    <a:pt x="558" y="59"/>
                  </a:moveTo>
                  <a:cubicBezTo>
                    <a:pt x="529" y="103"/>
                    <a:pt x="485" y="118"/>
                    <a:pt x="441" y="103"/>
                  </a:cubicBezTo>
                  <a:cubicBezTo>
                    <a:pt x="411" y="89"/>
                    <a:pt x="382" y="103"/>
                    <a:pt x="353" y="162"/>
                  </a:cubicBezTo>
                  <a:cubicBezTo>
                    <a:pt x="338" y="206"/>
                    <a:pt x="323" y="236"/>
                    <a:pt x="309" y="236"/>
                  </a:cubicBezTo>
                  <a:cubicBezTo>
                    <a:pt x="250" y="324"/>
                    <a:pt x="221" y="426"/>
                    <a:pt x="206" y="529"/>
                  </a:cubicBezTo>
                  <a:cubicBezTo>
                    <a:pt x="206" y="529"/>
                    <a:pt x="206" y="573"/>
                    <a:pt x="191" y="603"/>
                  </a:cubicBezTo>
                  <a:cubicBezTo>
                    <a:pt x="177" y="647"/>
                    <a:pt x="177" y="705"/>
                    <a:pt x="191" y="764"/>
                  </a:cubicBezTo>
                  <a:cubicBezTo>
                    <a:pt x="221" y="823"/>
                    <a:pt x="206" y="852"/>
                    <a:pt x="177" y="881"/>
                  </a:cubicBezTo>
                  <a:cubicBezTo>
                    <a:pt x="118" y="1087"/>
                    <a:pt x="74" y="1307"/>
                    <a:pt x="88" y="1527"/>
                  </a:cubicBezTo>
                  <a:cubicBezTo>
                    <a:pt x="88" y="1586"/>
                    <a:pt x="88" y="1616"/>
                    <a:pt x="74" y="1616"/>
                  </a:cubicBezTo>
                  <a:cubicBezTo>
                    <a:pt x="74" y="1616"/>
                    <a:pt x="74" y="1660"/>
                    <a:pt x="103" y="1704"/>
                  </a:cubicBezTo>
                  <a:cubicBezTo>
                    <a:pt x="118" y="1762"/>
                    <a:pt x="133" y="1806"/>
                    <a:pt x="103" y="1836"/>
                  </a:cubicBezTo>
                  <a:cubicBezTo>
                    <a:pt x="74" y="1865"/>
                    <a:pt x="59" y="1880"/>
                    <a:pt x="30" y="2100"/>
                  </a:cubicBezTo>
                  <a:cubicBezTo>
                    <a:pt x="15" y="2217"/>
                    <a:pt x="15" y="2232"/>
                    <a:pt x="59" y="2203"/>
                  </a:cubicBezTo>
                  <a:cubicBezTo>
                    <a:pt x="103" y="2188"/>
                    <a:pt x="118" y="2203"/>
                    <a:pt x="103" y="2232"/>
                  </a:cubicBezTo>
                  <a:cubicBezTo>
                    <a:pt x="88" y="2261"/>
                    <a:pt x="103" y="2276"/>
                    <a:pt x="133" y="2261"/>
                  </a:cubicBezTo>
                  <a:cubicBezTo>
                    <a:pt x="177" y="2261"/>
                    <a:pt x="191" y="2261"/>
                    <a:pt x="177" y="2276"/>
                  </a:cubicBezTo>
                  <a:cubicBezTo>
                    <a:pt x="162" y="2291"/>
                    <a:pt x="147" y="2306"/>
                    <a:pt x="118" y="2306"/>
                  </a:cubicBezTo>
                  <a:cubicBezTo>
                    <a:pt x="88" y="2320"/>
                    <a:pt x="59" y="2320"/>
                    <a:pt x="44" y="2350"/>
                  </a:cubicBezTo>
                  <a:cubicBezTo>
                    <a:pt x="0" y="2379"/>
                    <a:pt x="0" y="2394"/>
                    <a:pt x="44" y="2540"/>
                  </a:cubicBezTo>
                  <a:cubicBezTo>
                    <a:pt x="74" y="2614"/>
                    <a:pt x="88" y="2702"/>
                    <a:pt x="103" y="2775"/>
                  </a:cubicBezTo>
                  <a:cubicBezTo>
                    <a:pt x="103" y="2805"/>
                    <a:pt x="118" y="2849"/>
                    <a:pt x="147" y="2849"/>
                  </a:cubicBezTo>
                  <a:cubicBezTo>
                    <a:pt x="162" y="2893"/>
                    <a:pt x="177" y="2937"/>
                    <a:pt x="177" y="2981"/>
                  </a:cubicBezTo>
                  <a:cubicBezTo>
                    <a:pt x="177" y="3098"/>
                    <a:pt x="250" y="3186"/>
                    <a:pt x="309" y="3157"/>
                  </a:cubicBezTo>
                  <a:cubicBezTo>
                    <a:pt x="323" y="3157"/>
                    <a:pt x="323" y="3157"/>
                    <a:pt x="323" y="3186"/>
                  </a:cubicBezTo>
                  <a:cubicBezTo>
                    <a:pt x="323" y="3245"/>
                    <a:pt x="382" y="3274"/>
                    <a:pt x="514" y="3289"/>
                  </a:cubicBezTo>
                  <a:cubicBezTo>
                    <a:pt x="588" y="3304"/>
                    <a:pt x="632" y="3289"/>
                    <a:pt x="632" y="3274"/>
                  </a:cubicBezTo>
                  <a:cubicBezTo>
                    <a:pt x="632" y="3260"/>
                    <a:pt x="676" y="3216"/>
                    <a:pt x="720" y="3186"/>
                  </a:cubicBezTo>
                  <a:cubicBezTo>
                    <a:pt x="867" y="3040"/>
                    <a:pt x="969" y="2849"/>
                    <a:pt x="999" y="2643"/>
                  </a:cubicBezTo>
                  <a:cubicBezTo>
                    <a:pt x="999" y="2599"/>
                    <a:pt x="999" y="2570"/>
                    <a:pt x="1013" y="2526"/>
                  </a:cubicBezTo>
                  <a:cubicBezTo>
                    <a:pt x="1057" y="2526"/>
                    <a:pt x="1072" y="2408"/>
                    <a:pt x="1043" y="2379"/>
                  </a:cubicBezTo>
                  <a:cubicBezTo>
                    <a:pt x="999" y="2364"/>
                    <a:pt x="1013" y="2364"/>
                    <a:pt x="1043" y="2350"/>
                  </a:cubicBezTo>
                  <a:cubicBezTo>
                    <a:pt x="1057" y="2335"/>
                    <a:pt x="1087" y="2188"/>
                    <a:pt x="1043" y="2159"/>
                  </a:cubicBezTo>
                  <a:cubicBezTo>
                    <a:pt x="999" y="2144"/>
                    <a:pt x="1013" y="2129"/>
                    <a:pt x="1057" y="2115"/>
                  </a:cubicBezTo>
                  <a:cubicBezTo>
                    <a:pt x="1072" y="2085"/>
                    <a:pt x="1087" y="2056"/>
                    <a:pt x="1101" y="2027"/>
                  </a:cubicBezTo>
                  <a:cubicBezTo>
                    <a:pt x="1101" y="1997"/>
                    <a:pt x="1101" y="1733"/>
                    <a:pt x="1116" y="1454"/>
                  </a:cubicBezTo>
                  <a:cubicBezTo>
                    <a:pt x="1131" y="999"/>
                    <a:pt x="1116" y="926"/>
                    <a:pt x="1087" y="926"/>
                  </a:cubicBezTo>
                  <a:cubicBezTo>
                    <a:pt x="1057" y="926"/>
                    <a:pt x="1043" y="940"/>
                    <a:pt x="1043" y="955"/>
                  </a:cubicBezTo>
                  <a:cubicBezTo>
                    <a:pt x="1043" y="970"/>
                    <a:pt x="1028" y="984"/>
                    <a:pt x="1013" y="984"/>
                  </a:cubicBezTo>
                  <a:cubicBezTo>
                    <a:pt x="955" y="984"/>
                    <a:pt x="1043" y="896"/>
                    <a:pt x="1101" y="896"/>
                  </a:cubicBezTo>
                  <a:cubicBezTo>
                    <a:pt x="1146" y="896"/>
                    <a:pt x="1131" y="896"/>
                    <a:pt x="1087" y="852"/>
                  </a:cubicBezTo>
                  <a:cubicBezTo>
                    <a:pt x="1043" y="823"/>
                    <a:pt x="1028" y="808"/>
                    <a:pt x="1087" y="837"/>
                  </a:cubicBezTo>
                  <a:cubicBezTo>
                    <a:pt x="1146" y="852"/>
                    <a:pt x="1146" y="837"/>
                    <a:pt x="1146" y="676"/>
                  </a:cubicBezTo>
                  <a:cubicBezTo>
                    <a:pt x="1160" y="588"/>
                    <a:pt x="1146" y="514"/>
                    <a:pt x="1101" y="426"/>
                  </a:cubicBezTo>
                  <a:cubicBezTo>
                    <a:pt x="1072" y="397"/>
                    <a:pt x="1043" y="338"/>
                    <a:pt x="1028" y="309"/>
                  </a:cubicBezTo>
                  <a:cubicBezTo>
                    <a:pt x="1013" y="280"/>
                    <a:pt x="984" y="265"/>
                    <a:pt x="940" y="250"/>
                  </a:cubicBezTo>
                  <a:cubicBezTo>
                    <a:pt x="925" y="250"/>
                    <a:pt x="896" y="250"/>
                    <a:pt x="896" y="236"/>
                  </a:cubicBezTo>
                  <a:cubicBezTo>
                    <a:pt x="896" y="221"/>
                    <a:pt x="881" y="206"/>
                    <a:pt x="867" y="206"/>
                  </a:cubicBezTo>
                  <a:cubicBezTo>
                    <a:pt x="852" y="206"/>
                    <a:pt x="823" y="177"/>
                    <a:pt x="823" y="147"/>
                  </a:cubicBezTo>
                  <a:cubicBezTo>
                    <a:pt x="823" y="118"/>
                    <a:pt x="823" y="89"/>
                    <a:pt x="793" y="89"/>
                  </a:cubicBezTo>
                  <a:cubicBezTo>
                    <a:pt x="764" y="89"/>
                    <a:pt x="734" y="74"/>
                    <a:pt x="720" y="59"/>
                  </a:cubicBezTo>
                  <a:cubicBezTo>
                    <a:pt x="661" y="1"/>
                    <a:pt x="602" y="1"/>
                    <a:pt x="529" y="74"/>
                  </a:cubicBezTo>
                  <a:close/>
                  <a:moveTo>
                    <a:pt x="823" y="544"/>
                  </a:moveTo>
                  <a:cubicBezTo>
                    <a:pt x="823" y="558"/>
                    <a:pt x="808" y="558"/>
                    <a:pt x="808" y="529"/>
                  </a:cubicBezTo>
                  <a:cubicBezTo>
                    <a:pt x="808" y="485"/>
                    <a:pt x="808" y="470"/>
                    <a:pt x="823" y="485"/>
                  </a:cubicBezTo>
                  <a:cubicBezTo>
                    <a:pt x="837" y="500"/>
                    <a:pt x="837" y="514"/>
                    <a:pt x="823" y="544"/>
                  </a:cubicBezTo>
                  <a:close/>
                  <a:moveTo>
                    <a:pt x="911" y="1102"/>
                  </a:moveTo>
                  <a:cubicBezTo>
                    <a:pt x="896" y="1116"/>
                    <a:pt x="867" y="1116"/>
                    <a:pt x="852" y="1102"/>
                  </a:cubicBezTo>
                  <a:cubicBezTo>
                    <a:pt x="837" y="1102"/>
                    <a:pt x="837" y="1087"/>
                    <a:pt x="867" y="1087"/>
                  </a:cubicBezTo>
                  <a:cubicBezTo>
                    <a:pt x="896" y="1087"/>
                    <a:pt x="925" y="1102"/>
                    <a:pt x="911" y="1102"/>
                  </a:cubicBezTo>
                  <a:close/>
                  <a:moveTo>
                    <a:pt x="411" y="1263"/>
                  </a:moveTo>
                  <a:cubicBezTo>
                    <a:pt x="411" y="1278"/>
                    <a:pt x="397" y="1278"/>
                    <a:pt x="397" y="1248"/>
                  </a:cubicBezTo>
                  <a:cubicBezTo>
                    <a:pt x="397" y="1219"/>
                    <a:pt x="397" y="1204"/>
                    <a:pt x="411" y="1204"/>
                  </a:cubicBezTo>
                  <a:cubicBezTo>
                    <a:pt x="411" y="1219"/>
                    <a:pt x="411" y="1248"/>
                    <a:pt x="411" y="1263"/>
                  </a:cubicBezTo>
                  <a:close/>
                  <a:moveTo>
                    <a:pt x="1057" y="1351"/>
                  </a:moveTo>
                  <a:cubicBezTo>
                    <a:pt x="1057" y="1351"/>
                    <a:pt x="1043" y="1366"/>
                    <a:pt x="1013" y="1366"/>
                  </a:cubicBezTo>
                  <a:cubicBezTo>
                    <a:pt x="984" y="1366"/>
                    <a:pt x="969" y="1351"/>
                    <a:pt x="969" y="1351"/>
                  </a:cubicBezTo>
                  <a:cubicBezTo>
                    <a:pt x="969" y="1337"/>
                    <a:pt x="984" y="1322"/>
                    <a:pt x="1013" y="1322"/>
                  </a:cubicBezTo>
                  <a:cubicBezTo>
                    <a:pt x="1043" y="1322"/>
                    <a:pt x="1057" y="1337"/>
                    <a:pt x="1057" y="1351"/>
                  </a:cubicBezTo>
                  <a:close/>
                  <a:moveTo>
                    <a:pt x="544" y="1454"/>
                  </a:moveTo>
                  <a:cubicBezTo>
                    <a:pt x="529" y="1469"/>
                    <a:pt x="514" y="1469"/>
                    <a:pt x="500" y="1483"/>
                  </a:cubicBezTo>
                  <a:cubicBezTo>
                    <a:pt x="470" y="1483"/>
                    <a:pt x="470" y="1469"/>
                    <a:pt x="500" y="1454"/>
                  </a:cubicBezTo>
                  <a:cubicBezTo>
                    <a:pt x="514" y="1439"/>
                    <a:pt x="558" y="1425"/>
                    <a:pt x="544" y="1454"/>
                  </a:cubicBezTo>
                  <a:close/>
                  <a:moveTo>
                    <a:pt x="896" y="1762"/>
                  </a:moveTo>
                  <a:cubicBezTo>
                    <a:pt x="881" y="1777"/>
                    <a:pt x="881" y="1792"/>
                    <a:pt x="867" y="1792"/>
                  </a:cubicBezTo>
                  <a:cubicBezTo>
                    <a:pt x="852" y="1792"/>
                    <a:pt x="837" y="1792"/>
                    <a:pt x="837" y="1792"/>
                  </a:cubicBezTo>
                  <a:cubicBezTo>
                    <a:pt x="837" y="1762"/>
                    <a:pt x="852" y="1762"/>
                    <a:pt x="867" y="1762"/>
                  </a:cubicBezTo>
                  <a:cubicBezTo>
                    <a:pt x="881" y="1762"/>
                    <a:pt x="896" y="1762"/>
                    <a:pt x="896" y="1762"/>
                  </a:cubicBezTo>
                  <a:close/>
                  <a:moveTo>
                    <a:pt x="764" y="2115"/>
                  </a:moveTo>
                  <a:cubicBezTo>
                    <a:pt x="793" y="2144"/>
                    <a:pt x="779" y="2144"/>
                    <a:pt x="734" y="2115"/>
                  </a:cubicBezTo>
                  <a:cubicBezTo>
                    <a:pt x="690" y="2100"/>
                    <a:pt x="661" y="2056"/>
                    <a:pt x="676" y="1997"/>
                  </a:cubicBezTo>
                  <a:lnTo>
                    <a:pt x="676" y="1924"/>
                  </a:lnTo>
                  <a:lnTo>
                    <a:pt x="705" y="1997"/>
                  </a:lnTo>
                  <a:cubicBezTo>
                    <a:pt x="720" y="2041"/>
                    <a:pt x="734" y="2071"/>
                    <a:pt x="764" y="2115"/>
                  </a:cubicBezTo>
                  <a:close/>
                  <a:moveTo>
                    <a:pt x="500" y="2056"/>
                  </a:moveTo>
                  <a:cubicBezTo>
                    <a:pt x="500" y="2085"/>
                    <a:pt x="500" y="2085"/>
                    <a:pt x="470" y="2085"/>
                  </a:cubicBezTo>
                  <a:cubicBezTo>
                    <a:pt x="441" y="2071"/>
                    <a:pt x="426" y="2056"/>
                    <a:pt x="426" y="2041"/>
                  </a:cubicBezTo>
                  <a:cubicBezTo>
                    <a:pt x="426" y="2012"/>
                    <a:pt x="426" y="1997"/>
                    <a:pt x="456" y="2012"/>
                  </a:cubicBezTo>
                  <a:cubicBezTo>
                    <a:pt x="470" y="2012"/>
                    <a:pt x="485" y="2041"/>
                    <a:pt x="500" y="2056"/>
                  </a:cubicBezTo>
                  <a:close/>
                  <a:moveTo>
                    <a:pt x="632" y="2364"/>
                  </a:moveTo>
                  <a:cubicBezTo>
                    <a:pt x="617" y="2379"/>
                    <a:pt x="602" y="2394"/>
                    <a:pt x="588" y="2394"/>
                  </a:cubicBezTo>
                  <a:cubicBezTo>
                    <a:pt x="573" y="2394"/>
                    <a:pt x="558" y="2379"/>
                    <a:pt x="558" y="2364"/>
                  </a:cubicBezTo>
                  <a:cubicBezTo>
                    <a:pt x="558" y="2350"/>
                    <a:pt x="573" y="2335"/>
                    <a:pt x="602" y="2335"/>
                  </a:cubicBezTo>
                  <a:cubicBezTo>
                    <a:pt x="632" y="2335"/>
                    <a:pt x="632" y="2350"/>
                    <a:pt x="632" y="2364"/>
                  </a:cubicBezTo>
                  <a:close/>
                  <a:moveTo>
                    <a:pt x="353" y="2394"/>
                  </a:moveTo>
                  <a:cubicBezTo>
                    <a:pt x="338" y="2408"/>
                    <a:pt x="309" y="2423"/>
                    <a:pt x="279" y="2423"/>
                  </a:cubicBezTo>
                  <a:cubicBezTo>
                    <a:pt x="250" y="2423"/>
                    <a:pt x="250" y="2423"/>
                    <a:pt x="279" y="2394"/>
                  </a:cubicBezTo>
                  <a:cubicBezTo>
                    <a:pt x="323" y="2364"/>
                    <a:pt x="367" y="2364"/>
                    <a:pt x="353" y="2394"/>
                  </a:cubicBezTo>
                  <a:close/>
                  <a:moveTo>
                    <a:pt x="676" y="2761"/>
                  </a:moveTo>
                  <a:cubicBezTo>
                    <a:pt x="676" y="2775"/>
                    <a:pt x="646" y="2790"/>
                    <a:pt x="632" y="2790"/>
                  </a:cubicBezTo>
                  <a:cubicBezTo>
                    <a:pt x="617" y="2790"/>
                    <a:pt x="617" y="2775"/>
                    <a:pt x="632" y="2761"/>
                  </a:cubicBezTo>
                  <a:cubicBezTo>
                    <a:pt x="690" y="2717"/>
                    <a:pt x="705" y="2717"/>
                    <a:pt x="676" y="2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5"/>
            <p:cNvSpPr/>
            <p:nvPr/>
          </p:nvSpPr>
          <p:spPr>
            <a:xfrm>
              <a:off x="8680724" y="1624854"/>
              <a:ext cx="35384" cy="90249"/>
            </a:xfrm>
            <a:custGeom>
              <a:avLst/>
              <a:gdLst/>
              <a:ahLst/>
              <a:cxnLst/>
              <a:rect l="l" t="t" r="r" b="b"/>
              <a:pathLst>
                <a:path w="1117" h="2849" extrusionOk="0">
                  <a:moveTo>
                    <a:pt x="397" y="30"/>
                  </a:moveTo>
                  <a:cubicBezTo>
                    <a:pt x="368" y="74"/>
                    <a:pt x="368" y="103"/>
                    <a:pt x="353" y="147"/>
                  </a:cubicBezTo>
                  <a:cubicBezTo>
                    <a:pt x="353" y="177"/>
                    <a:pt x="353" y="177"/>
                    <a:pt x="339" y="162"/>
                  </a:cubicBezTo>
                  <a:cubicBezTo>
                    <a:pt x="324" y="133"/>
                    <a:pt x="309" y="118"/>
                    <a:pt x="280" y="118"/>
                  </a:cubicBezTo>
                  <a:cubicBezTo>
                    <a:pt x="192" y="118"/>
                    <a:pt x="162" y="206"/>
                    <a:pt x="74" y="603"/>
                  </a:cubicBezTo>
                  <a:cubicBezTo>
                    <a:pt x="16" y="940"/>
                    <a:pt x="1" y="1263"/>
                    <a:pt x="30" y="1586"/>
                  </a:cubicBezTo>
                  <a:cubicBezTo>
                    <a:pt x="89" y="2144"/>
                    <a:pt x="104" y="2173"/>
                    <a:pt x="148" y="2173"/>
                  </a:cubicBezTo>
                  <a:cubicBezTo>
                    <a:pt x="177" y="2173"/>
                    <a:pt x="192" y="2188"/>
                    <a:pt x="192" y="2203"/>
                  </a:cubicBezTo>
                  <a:cubicBezTo>
                    <a:pt x="192" y="2217"/>
                    <a:pt x="162" y="2232"/>
                    <a:pt x="133" y="2217"/>
                  </a:cubicBezTo>
                  <a:cubicBezTo>
                    <a:pt x="104" y="2217"/>
                    <a:pt x="74" y="2217"/>
                    <a:pt x="74" y="2247"/>
                  </a:cubicBezTo>
                  <a:cubicBezTo>
                    <a:pt x="74" y="2276"/>
                    <a:pt x="74" y="2335"/>
                    <a:pt x="74" y="2394"/>
                  </a:cubicBezTo>
                  <a:cubicBezTo>
                    <a:pt x="74" y="2452"/>
                    <a:pt x="89" y="2511"/>
                    <a:pt x="133" y="2570"/>
                  </a:cubicBezTo>
                  <a:cubicBezTo>
                    <a:pt x="162" y="2599"/>
                    <a:pt x="177" y="2629"/>
                    <a:pt x="177" y="2643"/>
                  </a:cubicBezTo>
                  <a:cubicBezTo>
                    <a:pt x="162" y="2658"/>
                    <a:pt x="206" y="2702"/>
                    <a:pt x="250" y="2746"/>
                  </a:cubicBezTo>
                  <a:cubicBezTo>
                    <a:pt x="353" y="2819"/>
                    <a:pt x="471" y="2849"/>
                    <a:pt x="441" y="2775"/>
                  </a:cubicBezTo>
                  <a:cubicBezTo>
                    <a:pt x="427" y="2746"/>
                    <a:pt x="441" y="2731"/>
                    <a:pt x="544" y="2746"/>
                  </a:cubicBezTo>
                  <a:cubicBezTo>
                    <a:pt x="632" y="2761"/>
                    <a:pt x="662" y="2746"/>
                    <a:pt x="676" y="2702"/>
                  </a:cubicBezTo>
                  <a:cubicBezTo>
                    <a:pt x="691" y="2658"/>
                    <a:pt x="706" y="2643"/>
                    <a:pt x="720" y="2643"/>
                  </a:cubicBezTo>
                  <a:cubicBezTo>
                    <a:pt x="794" y="2614"/>
                    <a:pt x="867" y="2540"/>
                    <a:pt x="911" y="2467"/>
                  </a:cubicBezTo>
                  <a:cubicBezTo>
                    <a:pt x="911" y="2452"/>
                    <a:pt x="940" y="2423"/>
                    <a:pt x="984" y="2394"/>
                  </a:cubicBezTo>
                  <a:cubicBezTo>
                    <a:pt x="1087" y="2335"/>
                    <a:pt x="1102" y="2276"/>
                    <a:pt x="1029" y="2217"/>
                  </a:cubicBezTo>
                  <a:cubicBezTo>
                    <a:pt x="999" y="2173"/>
                    <a:pt x="999" y="2159"/>
                    <a:pt x="1014" y="2159"/>
                  </a:cubicBezTo>
                  <a:cubicBezTo>
                    <a:pt x="1029" y="2159"/>
                    <a:pt x="1043" y="2129"/>
                    <a:pt x="1043" y="2085"/>
                  </a:cubicBezTo>
                  <a:cubicBezTo>
                    <a:pt x="1043" y="2041"/>
                    <a:pt x="1058" y="1880"/>
                    <a:pt x="1073" y="1733"/>
                  </a:cubicBezTo>
                  <a:cubicBezTo>
                    <a:pt x="1117" y="1366"/>
                    <a:pt x="1117" y="999"/>
                    <a:pt x="1073" y="632"/>
                  </a:cubicBezTo>
                  <a:cubicBezTo>
                    <a:pt x="1058" y="559"/>
                    <a:pt x="1043" y="470"/>
                    <a:pt x="1029" y="412"/>
                  </a:cubicBezTo>
                  <a:cubicBezTo>
                    <a:pt x="999" y="294"/>
                    <a:pt x="926" y="206"/>
                    <a:pt x="838" y="133"/>
                  </a:cubicBezTo>
                  <a:cubicBezTo>
                    <a:pt x="808" y="118"/>
                    <a:pt x="794" y="118"/>
                    <a:pt x="794" y="133"/>
                  </a:cubicBezTo>
                  <a:cubicBezTo>
                    <a:pt x="794" y="133"/>
                    <a:pt x="779" y="133"/>
                    <a:pt x="764" y="103"/>
                  </a:cubicBezTo>
                  <a:cubicBezTo>
                    <a:pt x="735" y="74"/>
                    <a:pt x="706" y="59"/>
                    <a:pt x="676" y="45"/>
                  </a:cubicBezTo>
                  <a:cubicBezTo>
                    <a:pt x="647" y="45"/>
                    <a:pt x="617" y="45"/>
                    <a:pt x="617" y="30"/>
                  </a:cubicBezTo>
                  <a:cubicBezTo>
                    <a:pt x="617" y="15"/>
                    <a:pt x="573" y="1"/>
                    <a:pt x="515" y="1"/>
                  </a:cubicBezTo>
                  <a:cubicBezTo>
                    <a:pt x="456" y="1"/>
                    <a:pt x="397" y="15"/>
                    <a:pt x="368" y="45"/>
                  </a:cubicBezTo>
                  <a:close/>
                  <a:moveTo>
                    <a:pt x="662" y="456"/>
                  </a:moveTo>
                  <a:cubicBezTo>
                    <a:pt x="662" y="485"/>
                    <a:pt x="647" y="456"/>
                    <a:pt x="647" y="426"/>
                  </a:cubicBezTo>
                  <a:cubicBezTo>
                    <a:pt x="647" y="397"/>
                    <a:pt x="647" y="382"/>
                    <a:pt x="662" y="397"/>
                  </a:cubicBezTo>
                  <a:cubicBezTo>
                    <a:pt x="662" y="412"/>
                    <a:pt x="662" y="441"/>
                    <a:pt x="662" y="456"/>
                  </a:cubicBezTo>
                  <a:close/>
                  <a:moveTo>
                    <a:pt x="162" y="705"/>
                  </a:moveTo>
                  <a:cubicBezTo>
                    <a:pt x="162" y="720"/>
                    <a:pt x="148" y="735"/>
                    <a:pt x="133" y="735"/>
                  </a:cubicBezTo>
                  <a:cubicBezTo>
                    <a:pt x="118" y="735"/>
                    <a:pt x="118" y="720"/>
                    <a:pt x="104" y="705"/>
                  </a:cubicBezTo>
                  <a:cubicBezTo>
                    <a:pt x="104" y="691"/>
                    <a:pt x="118" y="676"/>
                    <a:pt x="133" y="676"/>
                  </a:cubicBezTo>
                  <a:cubicBezTo>
                    <a:pt x="148" y="676"/>
                    <a:pt x="162" y="691"/>
                    <a:pt x="162" y="705"/>
                  </a:cubicBezTo>
                  <a:close/>
                  <a:moveTo>
                    <a:pt x="471" y="1175"/>
                  </a:moveTo>
                  <a:cubicBezTo>
                    <a:pt x="471" y="1190"/>
                    <a:pt x="456" y="1205"/>
                    <a:pt x="441" y="1205"/>
                  </a:cubicBezTo>
                  <a:cubicBezTo>
                    <a:pt x="427" y="1205"/>
                    <a:pt x="412" y="1190"/>
                    <a:pt x="412" y="1175"/>
                  </a:cubicBezTo>
                  <a:cubicBezTo>
                    <a:pt x="412" y="1160"/>
                    <a:pt x="427" y="1146"/>
                    <a:pt x="441" y="1146"/>
                  </a:cubicBezTo>
                  <a:cubicBezTo>
                    <a:pt x="456" y="1146"/>
                    <a:pt x="471" y="1160"/>
                    <a:pt x="471" y="1175"/>
                  </a:cubicBezTo>
                  <a:close/>
                  <a:moveTo>
                    <a:pt x="1043" y="1337"/>
                  </a:moveTo>
                  <a:cubicBezTo>
                    <a:pt x="1043" y="1351"/>
                    <a:pt x="1043" y="1366"/>
                    <a:pt x="1014" y="1381"/>
                  </a:cubicBezTo>
                  <a:cubicBezTo>
                    <a:pt x="984" y="1395"/>
                    <a:pt x="970" y="1381"/>
                    <a:pt x="970" y="1351"/>
                  </a:cubicBezTo>
                  <a:cubicBezTo>
                    <a:pt x="970" y="1337"/>
                    <a:pt x="1014" y="1307"/>
                    <a:pt x="1043" y="1337"/>
                  </a:cubicBezTo>
                  <a:close/>
                  <a:moveTo>
                    <a:pt x="691" y="1718"/>
                  </a:moveTo>
                  <a:cubicBezTo>
                    <a:pt x="676" y="1733"/>
                    <a:pt x="647" y="1733"/>
                    <a:pt x="632" y="1718"/>
                  </a:cubicBezTo>
                  <a:cubicBezTo>
                    <a:pt x="617" y="1718"/>
                    <a:pt x="617" y="1704"/>
                    <a:pt x="647" y="1704"/>
                  </a:cubicBezTo>
                  <a:cubicBezTo>
                    <a:pt x="676" y="1704"/>
                    <a:pt x="691" y="1718"/>
                    <a:pt x="691" y="1718"/>
                  </a:cubicBezTo>
                  <a:close/>
                  <a:moveTo>
                    <a:pt x="999" y="2276"/>
                  </a:moveTo>
                  <a:cubicBezTo>
                    <a:pt x="999" y="2291"/>
                    <a:pt x="984" y="2291"/>
                    <a:pt x="955" y="2291"/>
                  </a:cubicBezTo>
                  <a:cubicBezTo>
                    <a:pt x="940" y="2291"/>
                    <a:pt x="896" y="2262"/>
                    <a:pt x="926" y="2232"/>
                  </a:cubicBezTo>
                  <a:cubicBezTo>
                    <a:pt x="970" y="2203"/>
                    <a:pt x="999" y="2232"/>
                    <a:pt x="999" y="2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5"/>
            <p:cNvSpPr/>
            <p:nvPr/>
          </p:nvSpPr>
          <p:spPr>
            <a:xfrm>
              <a:off x="8941176" y="1636955"/>
              <a:ext cx="34909" cy="83280"/>
            </a:xfrm>
            <a:custGeom>
              <a:avLst/>
              <a:gdLst/>
              <a:ahLst/>
              <a:cxnLst/>
              <a:rect l="l" t="t" r="r" b="b"/>
              <a:pathLst>
                <a:path w="1102" h="2629" extrusionOk="0">
                  <a:moveTo>
                    <a:pt x="353" y="15"/>
                  </a:moveTo>
                  <a:cubicBezTo>
                    <a:pt x="323" y="15"/>
                    <a:pt x="308" y="30"/>
                    <a:pt x="294" y="59"/>
                  </a:cubicBezTo>
                  <a:cubicBezTo>
                    <a:pt x="294" y="88"/>
                    <a:pt x="279" y="118"/>
                    <a:pt x="250" y="118"/>
                  </a:cubicBezTo>
                  <a:cubicBezTo>
                    <a:pt x="220" y="133"/>
                    <a:pt x="191" y="147"/>
                    <a:pt x="176" y="177"/>
                  </a:cubicBezTo>
                  <a:cubicBezTo>
                    <a:pt x="147" y="191"/>
                    <a:pt x="118" y="206"/>
                    <a:pt x="88" y="221"/>
                  </a:cubicBezTo>
                  <a:cubicBezTo>
                    <a:pt x="15" y="235"/>
                    <a:pt x="0" y="353"/>
                    <a:pt x="0" y="778"/>
                  </a:cubicBezTo>
                  <a:cubicBezTo>
                    <a:pt x="0" y="1101"/>
                    <a:pt x="0" y="1116"/>
                    <a:pt x="74" y="1175"/>
                  </a:cubicBezTo>
                  <a:cubicBezTo>
                    <a:pt x="147" y="1234"/>
                    <a:pt x="147" y="1336"/>
                    <a:pt x="44" y="1307"/>
                  </a:cubicBezTo>
                  <a:cubicBezTo>
                    <a:pt x="15" y="1307"/>
                    <a:pt x="0" y="1307"/>
                    <a:pt x="0" y="1351"/>
                  </a:cubicBezTo>
                  <a:cubicBezTo>
                    <a:pt x="0" y="1424"/>
                    <a:pt x="30" y="1439"/>
                    <a:pt x="74" y="1410"/>
                  </a:cubicBezTo>
                  <a:cubicBezTo>
                    <a:pt x="118" y="1366"/>
                    <a:pt x="103" y="1380"/>
                    <a:pt x="103" y="1410"/>
                  </a:cubicBezTo>
                  <a:cubicBezTo>
                    <a:pt x="103" y="1424"/>
                    <a:pt x="88" y="1439"/>
                    <a:pt x="74" y="1439"/>
                  </a:cubicBezTo>
                  <a:cubicBezTo>
                    <a:pt x="30" y="1439"/>
                    <a:pt x="44" y="1513"/>
                    <a:pt x="88" y="1557"/>
                  </a:cubicBezTo>
                  <a:cubicBezTo>
                    <a:pt x="147" y="1615"/>
                    <a:pt x="147" y="1645"/>
                    <a:pt x="132" y="1791"/>
                  </a:cubicBezTo>
                  <a:cubicBezTo>
                    <a:pt x="118" y="2085"/>
                    <a:pt x="132" y="2158"/>
                    <a:pt x="191" y="2173"/>
                  </a:cubicBezTo>
                  <a:cubicBezTo>
                    <a:pt x="250" y="2188"/>
                    <a:pt x="264" y="2261"/>
                    <a:pt x="220" y="2305"/>
                  </a:cubicBezTo>
                  <a:cubicBezTo>
                    <a:pt x="162" y="2335"/>
                    <a:pt x="191" y="2393"/>
                    <a:pt x="294" y="2511"/>
                  </a:cubicBezTo>
                  <a:cubicBezTo>
                    <a:pt x="411" y="2628"/>
                    <a:pt x="411" y="2628"/>
                    <a:pt x="558" y="2628"/>
                  </a:cubicBezTo>
                  <a:cubicBezTo>
                    <a:pt x="690" y="2614"/>
                    <a:pt x="822" y="2555"/>
                    <a:pt x="1013" y="2364"/>
                  </a:cubicBezTo>
                  <a:lnTo>
                    <a:pt x="1087" y="2291"/>
                  </a:lnTo>
                  <a:lnTo>
                    <a:pt x="1087" y="1924"/>
                  </a:lnTo>
                  <a:cubicBezTo>
                    <a:pt x="1101" y="1791"/>
                    <a:pt x="1101" y="1674"/>
                    <a:pt x="1072" y="1557"/>
                  </a:cubicBezTo>
                  <a:cubicBezTo>
                    <a:pt x="1057" y="1557"/>
                    <a:pt x="1057" y="1513"/>
                    <a:pt x="1072" y="1468"/>
                  </a:cubicBezTo>
                  <a:cubicBezTo>
                    <a:pt x="1087" y="1424"/>
                    <a:pt x="1072" y="1380"/>
                    <a:pt x="1057" y="1380"/>
                  </a:cubicBezTo>
                  <a:cubicBezTo>
                    <a:pt x="1028" y="1380"/>
                    <a:pt x="1028" y="1366"/>
                    <a:pt x="1057" y="1336"/>
                  </a:cubicBezTo>
                  <a:cubicBezTo>
                    <a:pt x="1072" y="1145"/>
                    <a:pt x="1043" y="955"/>
                    <a:pt x="984" y="778"/>
                  </a:cubicBezTo>
                  <a:cubicBezTo>
                    <a:pt x="954" y="705"/>
                    <a:pt x="940" y="632"/>
                    <a:pt x="940" y="544"/>
                  </a:cubicBezTo>
                  <a:cubicBezTo>
                    <a:pt x="940" y="426"/>
                    <a:pt x="896" y="279"/>
                    <a:pt x="837" y="279"/>
                  </a:cubicBezTo>
                  <a:cubicBezTo>
                    <a:pt x="778" y="279"/>
                    <a:pt x="793" y="265"/>
                    <a:pt x="793" y="250"/>
                  </a:cubicBezTo>
                  <a:cubicBezTo>
                    <a:pt x="808" y="221"/>
                    <a:pt x="793" y="206"/>
                    <a:pt x="749" y="191"/>
                  </a:cubicBezTo>
                  <a:cubicBezTo>
                    <a:pt x="705" y="191"/>
                    <a:pt x="661" y="162"/>
                    <a:pt x="646" y="118"/>
                  </a:cubicBezTo>
                  <a:cubicBezTo>
                    <a:pt x="631" y="74"/>
                    <a:pt x="587" y="44"/>
                    <a:pt x="558" y="44"/>
                  </a:cubicBezTo>
                  <a:cubicBezTo>
                    <a:pt x="514" y="44"/>
                    <a:pt x="485" y="30"/>
                    <a:pt x="441" y="30"/>
                  </a:cubicBezTo>
                  <a:cubicBezTo>
                    <a:pt x="411" y="15"/>
                    <a:pt x="382" y="0"/>
                    <a:pt x="353" y="15"/>
                  </a:cubicBezTo>
                  <a:close/>
                  <a:moveTo>
                    <a:pt x="690" y="1219"/>
                  </a:moveTo>
                  <a:cubicBezTo>
                    <a:pt x="676" y="1248"/>
                    <a:pt x="646" y="1263"/>
                    <a:pt x="646" y="1263"/>
                  </a:cubicBezTo>
                  <a:cubicBezTo>
                    <a:pt x="631" y="1248"/>
                    <a:pt x="661" y="1190"/>
                    <a:pt x="690" y="1190"/>
                  </a:cubicBezTo>
                  <a:cubicBezTo>
                    <a:pt x="720" y="1190"/>
                    <a:pt x="705" y="1204"/>
                    <a:pt x="690" y="1219"/>
                  </a:cubicBezTo>
                  <a:close/>
                  <a:moveTo>
                    <a:pt x="279" y="2026"/>
                  </a:moveTo>
                  <a:cubicBezTo>
                    <a:pt x="264" y="2070"/>
                    <a:pt x="220" y="2085"/>
                    <a:pt x="220" y="2056"/>
                  </a:cubicBezTo>
                  <a:cubicBezTo>
                    <a:pt x="220" y="2012"/>
                    <a:pt x="235" y="1997"/>
                    <a:pt x="279" y="1982"/>
                  </a:cubicBezTo>
                  <a:cubicBezTo>
                    <a:pt x="294" y="1982"/>
                    <a:pt x="294" y="2012"/>
                    <a:pt x="279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5"/>
            <p:cNvSpPr/>
            <p:nvPr/>
          </p:nvSpPr>
          <p:spPr>
            <a:xfrm>
              <a:off x="8770941" y="1643924"/>
              <a:ext cx="33990" cy="91200"/>
            </a:xfrm>
            <a:custGeom>
              <a:avLst/>
              <a:gdLst/>
              <a:ahLst/>
              <a:cxnLst/>
              <a:rect l="l" t="t" r="r" b="b"/>
              <a:pathLst>
                <a:path w="1073" h="2879" extrusionOk="0">
                  <a:moveTo>
                    <a:pt x="456" y="45"/>
                  </a:moveTo>
                  <a:cubicBezTo>
                    <a:pt x="456" y="45"/>
                    <a:pt x="427" y="59"/>
                    <a:pt x="383" y="45"/>
                  </a:cubicBezTo>
                  <a:cubicBezTo>
                    <a:pt x="339" y="30"/>
                    <a:pt x="309" y="45"/>
                    <a:pt x="309" y="59"/>
                  </a:cubicBezTo>
                  <a:cubicBezTo>
                    <a:pt x="309" y="74"/>
                    <a:pt x="280" y="89"/>
                    <a:pt x="236" y="89"/>
                  </a:cubicBezTo>
                  <a:cubicBezTo>
                    <a:pt x="177" y="74"/>
                    <a:pt x="133" y="118"/>
                    <a:pt x="118" y="162"/>
                  </a:cubicBezTo>
                  <a:cubicBezTo>
                    <a:pt x="104" y="191"/>
                    <a:pt x="89" y="235"/>
                    <a:pt x="60" y="250"/>
                  </a:cubicBezTo>
                  <a:cubicBezTo>
                    <a:pt x="16" y="280"/>
                    <a:pt x="1" y="691"/>
                    <a:pt x="1" y="1439"/>
                  </a:cubicBezTo>
                  <a:cubicBezTo>
                    <a:pt x="1" y="2085"/>
                    <a:pt x="1" y="2247"/>
                    <a:pt x="45" y="2261"/>
                  </a:cubicBezTo>
                  <a:cubicBezTo>
                    <a:pt x="74" y="2305"/>
                    <a:pt x="89" y="2364"/>
                    <a:pt x="89" y="2423"/>
                  </a:cubicBezTo>
                  <a:cubicBezTo>
                    <a:pt x="104" y="2570"/>
                    <a:pt x="104" y="2570"/>
                    <a:pt x="251" y="2746"/>
                  </a:cubicBezTo>
                  <a:cubicBezTo>
                    <a:pt x="353" y="2863"/>
                    <a:pt x="383" y="2878"/>
                    <a:pt x="471" y="2863"/>
                  </a:cubicBezTo>
                  <a:cubicBezTo>
                    <a:pt x="515" y="2863"/>
                    <a:pt x="559" y="2863"/>
                    <a:pt x="603" y="2834"/>
                  </a:cubicBezTo>
                  <a:cubicBezTo>
                    <a:pt x="603" y="2819"/>
                    <a:pt x="618" y="2805"/>
                    <a:pt x="632" y="2819"/>
                  </a:cubicBezTo>
                  <a:cubicBezTo>
                    <a:pt x="706" y="2834"/>
                    <a:pt x="764" y="2790"/>
                    <a:pt x="779" y="2731"/>
                  </a:cubicBezTo>
                  <a:cubicBezTo>
                    <a:pt x="808" y="2687"/>
                    <a:pt x="852" y="2643"/>
                    <a:pt x="897" y="2628"/>
                  </a:cubicBezTo>
                  <a:cubicBezTo>
                    <a:pt x="985" y="2599"/>
                    <a:pt x="985" y="2584"/>
                    <a:pt x="970" y="2511"/>
                  </a:cubicBezTo>
                  <a:cubicBezTo>
                    <a:pt x="955" y="2438"/>
                    <a:pt x="970" y="2379"/>
                    <a:pt x="1014" y="2320"/>
                  </a:cubicBezTo>
                  <a:cubicBezTo>
                    <a:pt x="1058" y="2232"/>
                    <a:pt x="1073" y="2188"/>
                    <a:pt x="1058" y="1894"/>
                  </a:cubicBezTo>
                  <a:cubicBezTo>
                    <a:pt x="1043" y="1498"/>
                    <a:pt x="1014" y="1307"/>
                    <a:pt x="985" y="1278"/>
                  </a:cubicBezTo>
                  <a:cubicBezTo>
                    <a:pt x="970" y="1248"/>
                    <a:pt x="955" y="1204"/>
                    <a:pt x="955" y="1160"/>
                  </a:cubicBezTo>
                  <a:cubicBezTo>
                    <a:pt x="955" y="1116"/>
                    <a:pt x="941" y="955"/>
                    <a:pt x="926" y="837"/>
                  </a:cubicBezTo>
                  <a:cubicBezTo>
                    <a:pt x="911" y="705"/>
                    <a:pt x="882" y="544"/>
                    <a:pt x="882" y="470"/>
                  </a:cubicBezTo>
                  <a:cubicBezTo>
                    <a:pt x="867" y="309"/>
                    <a:pt x="823" y="235"/>
                    <a:pt x="764" y="250"/>
                  </a:cubicBezTo>
                  <a:cubicBezTo>
                    <a:pt x="750" y="250"/>
                    <a:pt x="735" y="250"/>
                    <a:pt x="735" y="250"/>
                  </a:cubicBezTo>
                  <a:cubicBezTo>
                    <a:pt x="735" y="235"/>
                    <a:pt x="706" y="206"/>
                    <a:pt x="662" y="191"/>
                  </a:cubicBezTo>
                  <a:cubicBezTo>
                    <a:pt x="618" y="191"/>
                    <a:pt x="603" y="162"/>
                    <a:pt x="603" y="133"/>
                  </a:cubicBezTo>
                  <a:cubicBezTo>
                    <a:pt x="618" y="103"/>
                    <a:pt x="603" y="59"/>
                    <a:pt x="574" y="45"/>
                  </a:cubicBezTo>
                  <a:cubicBezTo>
                    <a:pt x="529" y="15"/>
                    <a:pt x="456" y="1"/>
                    <a:pt x="456" y="45"/>
                  </a:cubicBezTo>
                  <a:close/>
                  <a:moveTo>
                    <a:pt x="383" y="147"/>
                  </a:moveTo>
                  <a:cubicBezTo>
                    <a:pt x="383" y="162"/>
                    <a:pt x="397" y="177"/>
                    <a:pt x="383" y="177"/>
                  </a:cubicBezTo>
                  <a:lnTo>
                    <a:pt x="324" y="191"/>
                  </a:lnTo>
                  <a:cubicBezTo>
                    <a:pt x="295" y="206"/>
                    <a:pt x="295" y="191"/>
                    <a:pt x="295" y="177"/>
                  </a:cubicBezTo>
                  <a:cubicBezTo>
                    <a:pt x="309" y="147"/>
                    <a:pt x="353" y="118"/>
                    <a:pt x="383" y="162"/>
                  </a:cubicBezTo>
                  <a:close/>
                  <a:moveTo>
                    <a:pt x="794" y="353"/>
                  </a:moveTo>
                  <a:cubicBezTo>
                    <a:pt x="794" y="353"/>
                    <a:pt x="794" y="382"/>
                    <a:pt x="779" y="382"/>
                  </a:cubicBezTo>
                  <a:cubicBezTo>
                    <a:pt x="764" y="382"/>
                    <a:pt x="750" y="353"/>
                    <a:pt x="750" y="353"/>
                  </a:cubicBezTo>
                  <a:cubicBezTo>
                    <a:pt x="735" y="338"/>
                    <a:pt x="750" y="324"/>
                    <a:pt x="750" y="324"/>
                  </a:cubicBezTo>
                  <a:cubicBezTo>
                    <a:pt x="779" y="324"/>
                    <a:pt x="794" y="338"/>
                    <a:pt x="794" y="353"/>
                  </a:cubicBezTo>
                  <a:close/>
                  <a:moveTo>
                    <a:pt x="162" y="896"/>
                  </a:moveTo>
                  <a:cubicBezTo>
                    <a:pt x="148" y="911"/>
                    <a:pt x="133" y="925"/>
                    <a:pt x="104" y="925"/>
                  </a:cubicBezTo>
                  <a:cubicBezTo>
                    <a:pt x="89" y="925"/>
                    <a:pt x="74" y="911"/>
                    <a:pt x="60" y="896"/>
                  </a:cubicBezTo>
                  <a:cubicBezTo>
                    <a:pt x="60" y="881"/>
                    <a:pt x="89" y="867"/>
                    <a:pt x="118" y="867"/>
                  </a:cubicBezTo>
                  <a:cubicBezTo>
                    <a:pt x="162" y="867"/>
                    <a:pt x="177" y="896"/>
                    <a:pt x="162" y="911"/>
                  </a:cubicBezTo>
                  <a:close/>
                  <a:moveTo>
                    <a:pt x="808" y="940"/>
                  </a:moveTo>
                  <a:cubicBezTo>
                    <a:pt x="794" y="955"/>
                    <a:pt x="779" y="970"/>
                    <a:pt x="764" y="984"/>
                  </a:cubicBezTo>
                  <a:cubicBezTo>
                    <a:pt x="750" y="984"/>
                    <a:pt x="735" y="984"/>
                    <a:pt x="750" y="940"/>
                  </a:cubicBezTo>
                  <a:cubicBezTo>
                    <a:pt x="764" y="911"/>
                    <a:pt x="823" y="896"/>
                    <a:pt x="808" y="940"/>
                  </a:cubicBezTo>
                  <a:close/>
                  <a:moveTo>
                    <a:pt x="867" y="1160"/>
                  </a:moveTo>
                  <a:cubicBezTo>
                    <a:pt x="867" y="1175"/>
                    <a:pt x="838" y="1175"/>
                    <a:pt x="838" y="1146"/>
                  </a:cubicBezTo>
                  <a:cubicBezTo>
                    <a:pt x="838" y="1116"/>
                    <a:pt x="838" y="1087"/>
                    <a:pt x="852" y="1102"/>
                  </a:cubicBezTo>
                  <a:cubicBezTo>
                    <a:pt x="867" y="1116"/>
                    <a:pt x="867" y="1146"/>
                    <a:pt x="867" y="1160"/>
                  </a:cubicBezTo>
                  <a:close/>
                  <a:moveTo>
                    <a:pt x="324" y="2217"/>
                  </a:moveTo>
                  <a:cubicBezTo>
                    <a:pt x="265" y="2261"/>
                    <a:pt x="236" y="2247"/>
                    <a:pt x="265" y="2217"/>
                  </a:cubicBezTo>
                  <a:cubicBezTo>
                    <a:pt x="295" y="2188"/>
                    <a:pt x="309" y="2188"/>
                    <a:pt x="339" y="2188"/>
                  </a:cubicBezTo>
                  <a:cubicBezTo>
                    <a:pt x="368" y="2188"/>
                    <a:pt x="368" y="2188"/>
                    <a:pt x="324" y="2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5"/>
            <p:cNvSpPr/>
            <p:nvPr/>
          </p:nvSpPr>
          <p:spPr>
            <a:xfrm>
              <a:off x="8825839" y="1734617"/>
              <a:ext cx="38615" cy="89331"/>
            </a:xfrm>
            <a:custGeom>
              <a:avLst/>
              <a:gdLst/>
              <a:ahLst/>
              <a:cxnLst/>
              <a:rect l="l" t="t" r="r" b="b"/>
              <a:pathLst>
                <a:path w="1219" h="2820" extrusionOk="0">
                  <a:moveTo>
                    <a:pt x="544" y="15"/>
                  </a:moveTo>
                  <a:cubicBezTo>
                    <a:pt x="499" y="30"/>
                    <a:pt x="470" y="44"/>
                    <a:pt x="441" y="74"/>
                  </a:cubicBezTo>
                  <a:cubicBezTo>
                    <a:pt x="426" y="88"/>
                    <a:pt x="397" y="103"/>
                    <a:pt x="367" y="118"/>
                  </a:cubicBezTo>
                  <a:cubicBezTo>
                    <a:pt x="250" y="118"/>
                    <a:pt x="0" y="852"/>
                    <a:pt x="88" y="896"/>
                  </a:cubicBezTo>
                  <a:cubicBezTo>
                    <a:pt x="103" y="911"/>
                    <a:pt x="103" y="925"/>
                    <a:pt x="103" y="955"/>
                  </a:cubicBezTo>
                  <a:cubicBezTo>
                    <a:pt x="103" y="969"/>
                    <a:pt x="103" y="984"/>
                    <a:pt x="88" y="969"/>
                  </a:cubicBezTo>
                  <a:cubicBezTo>
                    <a:pt x="74" y="969"/>
                    <a:pt x="30" y="1116"/>
                    <a:pt x="44" y="1278"/>
                  </a:cubicBezTo>
                  <a:cubicBezTo>
                    <a:pt x="44" y="1351"/>
                    <a:pt x="44" y="1468"/>
                    <a:pt x="59" y="1512"/>
                  </a:cubicBezTo>
                  <a:cubicBezTo>
                    <a:pt x="59" y="1557"/>
                    <a:pt x="74" y="1601"/>
                    <a:pt x="103" y="1615"/>
                  </a:cubicBezTo>
                  <a:cubicBezTo>
                    <a:pt x="147" y="1630"/>
                    <a:pt x="176" y="1659"/>
                    <a:pt x="147" y="1689"/>
                  </a:cubicBezTo>
                  <a:cubicBezTo>
                    <a:pt x="103" y="1880"/>
                    <a:pt x="88" y="2056"/>
                    <a:pt x="103" y="2247"/>
                  </a:cubicBezTo>
                  <a:cubicBezTo>
                    <a:pt x="103" y="2349"/>
                    <a:pt x="118" y="2408"/>
                    <a:pt x="147" y="2423"/>
                  </a:cubicBezTo>
                  <a:cubicBezTo>
                    <a:pt x="176" y="2452"/>
                    <a:pt x="206" y="2496"/>
                    <a:pt x="206" y="2540"/>
                  </a:cubicBezTo>
                  <a:cubicBezTo>
                    <a:pt x="221" y="2584"/>
                    <a:pt x="235" y="2628"/>
                    <a:pt x="250" y="2658"/>
                  </a:cubicBezTo>
                  <a:cubicBezTo>
                    <a:pt x="323" y="2731"/>
                    <a:pt x="426" y="2790"/>
                    <a:pt x="529" y="2790"/>
                  </a:cubicBezTo>
                  <a:cubicBezTo>
                    <a:pt x="558" y="2775"/>
                    <a:pt x="573" y="2790"/>
                    <a:pt x="573" y="2790"/>
                  </a:cubicBezTo>
                  <a:cubicBezTo>
                    <a:pt x="573" y="2790"/>
                    <a:pt x="632" y="2819"/>
                    <a:pt x="690" y="2819"/>
                  </a:cubicBezTo>
                  <a:cubicBezTo>
                    <a:pt x="778" y="2819"/>
                    <a:pt x="808" y="2804"/>
                    <a:pt x="822" y="2746"/>
                  </a:cubicBezTo>
                  <a:cubicBezTo>
                    <a:pt x="837" y="2687"/>
                    <a:pt x="852" y="2687"/>
                    <a:pt x="896" y="2687"/>
                  </a:cubicBezTo>
                  <a:cubicBezTo>
                    <a:pt x="940" y="2687"/>
                    <a:pt x="1013" y="2628"/>
                    <a:pt x="1072" y="2467"/>
                  </a:cubicBezTo>
                  <a:cubicBezTo>
                    <a:pt x="1087" y="2437"/>
                    <a:pt x="1116" y="2408"/>
                    <a:pt x="1131" y="2408"/>
                  </a:cubicBezTo>
                  <a:cubicBezTo>
                    <a:pt x="1189" y="2379"/>
                    <a:pt x="1219" y="2056"/>
                    <a:pt x="1219" y="1483"/>
                  </a:cubicBezTo>
                  <a:cubicBezTo>
                    <a:pt x="1219" y="999"/>
                    <a:pt x="1219" y="896"/>
                    <a:pt x="1175" y="867"/>
                  </a:cubicBezTo>
                  <a:cubicBezTo>
                    <a:pt x="1131" y="837"/>
                    <a:pt x="1116" y="764"/>
                    <a:pt x="1160" y="764"/>
                  </a:cubicBezTo>
                  <a:cubicBezTo>
                    <a:pt x="1204" y="764"/>
                    <a:pt x="1204" y="588"/>
                    <a:pt x="1160" y="455"/>
                  </a:cubicBezTo>
                  <a:cubicBezTo>
                    <a:pt x="1145" y="397"/>
                    <a:pt x="1116" y="353"/>
                    <a:pt x="1101" y="353"/>
                  </a:cubicBezTo>
                  <a:cubicBezTo>
                    <a:pt x="1087" y="353"/>
                    <a:pt x="1087" y="338"/>
                    <a:pt x="1087" y="338"/>
                  </a:cubicBezTo>
                  <a:cubicBezTo>
                    <a:pt x="1101" y="323"/>
                    <a:pt x="969" y="191"/>
                    <a:pt x="911" y="191"/>
                  </a:cubicBezTo>
                  <a:cubicBezTo>
                    <a:pt x="852" y="191"/>
                    <a:pt x="822" y="132"/>
                    <a:pt x="866" y="88"/>
                  </a:cubicBezTo>
                  <a:cubicBezTo>
                    <a:pt x="896" y="59"/>
                    <a:pt x="896" y="44"/>
                    <a:pt x="866" y="30"/>
                  </a:cubicBezTo>
                  <a:cubicBezTo>
                    <a:pt x="764" y="0"/>
                    <a:pt x="661" y="0"/>
                    <a:pt x="558" y="30"/>
                  </a:cubicBezTo>
                  <a:close/>
                  <a:moveTo>
                    <a:pt x="382" y="500"/>
                  </a:moveTo>
                  <a:cubicBezTo>
                    <a:pt x="426" y="558"/>
                    <a:pt x="367" y="588"/>
                    <a:pt x="323" y="529"/>
                  </a:cubicBezTo>
                  <a:cubicBezTo>
                    <a:pt x="294" y="514"/>
                    <a:pt x="279" y="500"/>
                    <a:pt x="279" y="470"/>
                  </a:cubicBezTo>
                  <a:cubicBezTo>
                    <a:pt x="279" y="441"/>
                    <a:pt x="353" y="470"/>
                    <a:pt x="382" y="500"/>
                  </a:cubicBezTo>
                  <a:close/>
                  <a:moveTo>
                    <a:pt x="881" y="1292"/>
                  </a:moveTo>
                  <a:cubicBezTo>
                    <a:pt x="881" y="1307"/>
                    <a:pt x="881" y="1322"/>
                    <a:pt x="881" y="1322"/>
                  </a:cubicBezTo>
                  <a:cubicBezTo>
                    <a:pt x="866" y="1322"/>
                    <a:pt x="852" y="1307"/>
                    <a:pt x="852" y="1292"/>
                  </a:cubicBezTo>
                  <a:cubicBezTo>
                    <a:pt x="837" y="1278"/>
                    <a:pt x="852" y="1263"/>
                    <a:pt x="852" y="1263"/>
                  </a:cubicBezTo>
                  <a:cubicBezTo>
                    <a:pt x="866" y="1263"/>
                    <a:pt x="881" y="1278"/>
                    <a:pt x="881" y="1292"/>
                  </a:cubicBezTo>
                  <a:close/>
                  <a:moveTo>
                    <a:pt x="705" y="1997"/>
                  </a:moveTo>
                  <a:cubicBezTo>
                    <a:pt x="676" y="2026"/>
                    <a:pt x="661" y="2041"/>
                    <a:pt x="661" y="2070"/>
                  </a:cubicBezTo>
                  <a:cubicBezTo>
                    <a:pt x="661" y="2085"/>
                    <a:pt x="646" y="2100"/>
                    <a:pt x="617" y="2100"/>
                  </a:cubicBezTo>
                  <a:cubicBezTo>
                    <a:pt x="588" y="2100"/>
                    <a:pt x="573" y="2114"/>
                    <a:pt x="588" y="2144"/>
                  </a:cubicBezTo>
                  <a:cubicBezTo>
                    <a:pt x="602" y="2173"/>
                    <a:pt x="588" y="2188"/>
                    <a:pt x="573" y="2188"/>
                  </a:cubicBezTo>
                  <a:cubicBezTo>
                    <a:pt x="558" y="2188"/>
                    <a:pt x="544" y="2158"/>
                    <a:pt x="544" y="2129"/>
                  </a:cubicBezTo>
                  <a:cubicBezTo>
                    <a:pt x="544" y="2100"/>
                    <a:pt x="558" y="2070"/>
                    <a:pt x="588" y="2070"/>
                  </a:cubicBezTo>
                  <a:cubicBezTo>
                    <a:pt x="646" y="2070"/>
                    <a:pt x="646" y="2041"/>
                    <a:pt x="588" y="1997"/>
                  </a:cubicBezTo>
                  <a:cubicBezTo>
                    <a:pt x="544" y="1953"/>
                    <a:pt x="573" y="1953"/>
                    <a:pt x="646" y="1953"/>
                  </a:cubicBezTo>
                  <a:cubicBezTo>
                    <a:pt x="720" y="1953"/>
                    <a:pt x="749" y="1968"/>
                    <a:pt x="705" y="1997"/>
                  </a:cubicBezTo>
                  <a:close/>
                  <a:moveTo>
                    <a:pt x="499" y="2423"/>
                  </a:moveTo>
                  <a:cubicBezTo>
                    <a:pt x="514" y="2452"/>
                    <a:pt x="499" y="2467"/>
                    <a:pt x="485" y="2481"/>
                  </a:cubicBezTo>
                  <a:cubicBezTo>
                    <a:pt x="470" y="2511"/>
                    <a:pt x="470" y="2525"/>
                    <a:pt x="455" y="2511"/>
                  </a:cubicBezTo>
                  <a:cubicBezTo>
                    <a:pt x="455" y="2496"/>
                    <a:pt x="455" y="2467"/>
                    <a:pt x="455" y="2452"/>
                  </a:cubicBezTo>
                  <a:cubicBezTo>
                    <a:pt x="455" y="2408"/>
                    <a:pt x="485" y="2379"/>
                    <a:pt x="514" y="2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5"/>
            <p:cNvSpPr/>
            <p:nvPr/>
          </p:nvSpPr>
          <p:spPr>
            <a:xfrm>
              <a:off x="8896986" y="1736929"/>
              <a:ext cx="33990" cy="93987"/>
            </a:xfrm>
            <a:custGeom>
              <a:avLst/>
              <a:gdLst/>
              <a:ahLst/>
              <a:cxnLst/>
              <a:rect l="l" t="t" r="r" b="b"/>
              <a:pathLst>
                <a:path w="1073" h="2967" extrusionOk="0">
                  <a:moveTo>
                    <a:pt x="500" y="45"/>
                  </a:moveTo>
                  <a:cubicBezTo>
                    <a:pt x="500" y="45"/>
                    <a:pt x="485" y="59"/>
                    <a:pt x="456" y="59"/>
                  </a:cubicBezTo>
                  <a:cubicBezTo>
                    <a:pt x="441" y="59"/>
                    <a:pt x="412" y="59"/>
                    <a:pt x="412" y="89"/>
                  </a:cubicBezTo>
                  <a:cubicBezTo>
                    <a:pt x="412" y="104"/>
                    <a:pt x="397" y="118"/>
                    <a:pt x="353" y="133"/>
                  </a:cubicBezTo>
                  <a:cubicBezTo>
                    <a:pt x="309" y="162"/>
                    <a:pt x="279" y="206"/>
                    <a:pt x="250" y="250"/>
                  </a:cubicBezTo>
                  <a:cubicBezTo>
                    <a:pt x="206" y="338"/>
                    <a:pt x="191" y="427"/>
                    <a:pt x="191" y="794"/>
                  </a:cubicBezTo>
                  <a:cubicBezTo>
                    <a:pt x="206" y="1058"/>
                    <a:pt x="177" y="1322"/>
                    <a:pt x="133" y="1572"/>
                  </a:cubicBezTo>
                  <a:cubicBezTo>
                    <a:pt x="89" y="1762"/>
                    <a:pt x="45" y="1968"/>
                    <a:pt x="45" y="2027"/>
                  </a:cubicBezTo>
                  <a:cubicBezTo>
                    <a:pt x="30" y="2100"/>
                    <a:pt x="30" y="2203"/>
                    <a:pt x="15" y="2262"/>
                  </a:cubicBezTo>
                  <a:cubicBezTo>
                    <a:pt x="1" y="2335"/>
                    <a:pt x="1" y="2423"/>
                    <a:pt x="15" y="2496"/>
                  </a:cubicBezTo>
                  <a:cubicBezTo>
                    <a:pt x="45" y="2775"/>
                    <a:pt x="323" y="2966"/>
                    <a:pt x="514" y="2834"/>
                  </a:cubicBezTo>
                  <a:cubicBezTo>
                    <a:pt x="705" y="2702"/>
                    <a:pt x="867" y="2496"/>
                    <a:pt x="837" y="2364"/>
                  </a:cubicBezTo>
                  <a:cubicBezTo>
                    <a:pt x="837" y="2350"/>
                    <a:pt x="837" y="2335"/>
                    <a:pt x="852" y="2335"/>
                  </a:cubicBezTo>
                  <a:cubicBezTo>
                    <a:pt x="867" y="2335"/>
                    <a:pt x="896" y="2262"/>
                    <a:pt x="911" y="2159"/>
                  </a:cubicBezTo>
                  <a:cubicBezTo>
                    <a:pt x="925" y="2041"/>
                    <a:pt x="969" y="1909"/>
                    <a:pt x="984" y="1821"/>
                  </a:cubicBezTo>
                  <a:cubicBezTo>
                    <a:pt x="1028" y="1704"/>
                    <a:pt x="1028" y="1645"/>
                    <a:pt x="984" y="1616"/>
                  </a:cubicBezTo>
                  <a:cubicBezTo>
                    <a:pt x="955" y="1601"/>
                    <a:pt x="969" y="1586"/>
                    <a:pt x="984" y="1572"/>
                  </a:cubicBezTo>
                  <a:cubicBezTo>
                    <a:pt x="1013" y="1572"/>
                    <a:pt x="1028" y="1528"/>
                    <a:pt x="1043" y="1293"/>
                  </a:cubicBezTo>
                  <a:lnTo>
                    <a:pt x="1043" y="1102"/>
                  </a:lnTo>
                  <a:cubicBezTo>
                    <a:pt x="1043" y="1072"/>
                    <a:pt x="1043" y="970"/>
                    <a:pt x="1058" y="838"/>
                  </a:cubicBezTo>
                  <a:cubicBezTo>
                    <a:pt x="1072" y="515"/>
                    <a:pt x="1028" y="265"/>
                    <a:pt x="955" y="206"/>
                  </a:cubicBezTo>
                  <a:cubicBezTo>
                    <a:pt x="911" y="177"/>
                    <a:pt x="881" y="162"/>
                    <a:pt x="837" y="162"/>
                  </a:cubicBezTo>
                  <a:cubicBezTo>
                    <a:pt x="808" y="162"/>
                    <a:pt x="793" y="148"/>
                    <a:pt x="793" y="133"/>
                  </a:cubicBezTo>
                  <a:cubicBezTo>
                    <a:pt x="793" y="118"/>
                    <a:pt x="764" y="118"/>
                    <a:pt x="749" y="118"/>
                  </a:cubicBezTo>
                  <a:cubicBezTo>
                    <a:pt x="720" y="133"/>
                    <a:pt x="705" y="118"/>
                    <a:pt x="676" y="59"/>
                  </a:cubicBezTo>
                  <a:cubicBezTo>
                    <a:pt x="661" y="15"/>
                    <a:pt x="632" y="1"/>
                    <a:pt x="573" y="1"/>
                  </a:cubicBezTo>
                  <a:cubicBezTo>
                    <a:pt x="500" y="1"/>
                    <a:pt x="500" y="15"/>
                    <a:pt x="500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5"/>
            <p:cNvSpPr/>
            <p:nvPr/>
          </p:nvSpPr>
          <p:spPr>
            <a:xfrm>
              <a:off x="8685381" y="1749949"/>
              <a:ext cx="32596" cy="56323"/>
            </a:xfrm>
            <a:custGeom>
              <a:avLst/>
              <a:gdLst/>
              <a:ahLst/>
              <a:cxnLst/>
              <a:rect l="l" t="t" r="r" b="b"/>
              <a:pathLst>
                <a:path w="1029" h="1778" extrusionOk="0">
                  <a:moveTo>
                    <a:pt x="397" y="60"/>
                  </a:moveTo>
                  <a:cubicBezTo>
                    <a:pt x="353" y="74"/>
                    <a:pt x="324" y="89"/>
                    <a:pt x="280" y="89"/>
                  </a:cubicBezTo>
                  <a:cubicBezTo>
                    <a:pt x="192" y="89"/>
                    <a:pt x="177" y="104"/>
                    <a:pt x="147" y="177"/>
                  </a:cubicBezTo>
                  <a:cubicBezTo>
                    <a:pt x="118" y="236"/>
                    <a:pt x="103" y="250"/>
                    <a:pt x="74" y="236"/>
                  </a:cubicBezTo>
                  <a:cubicBezTo>
                    <a:pt x="59" y="236"/>
                    <a:pt x="45" y="236"/>
                    <a:pt x="30" y="265"/>
                  </a:cubicBezTo>
                  <a:cubicBezTo>
                    <a:pt x="1" y="427"/>
                    <a:pt x="1" y="588"/>
                    <a:pt x="30" y="750"/>
                  </a:cubicBezTo>
                  <a:cubicBezTo>
                    <a:pt x="59" y="838"/>
                    <a:pt x="59" y="926"/>
                    <a:pt x="59" y="1014"/>
                  </a:cubicBezTo>
                  <a:cubicBezTo>
                    <a:pt x="45" y="1117"/>
                    <a:pt x="59" y="1175"/>
                    <a:pt x="59" y="1175"/>
                  </a:cubicBezTo>
                  <a:cubicBezTo>
                    <a:pt x="59" y="1175"/>
                    <a:pt x="89" y="1205"/>
                    <a:pt x="89" y="1249"/>
                  </a:cubicBezTo>
                  <a:cubicBezTo>
                    <a:pt x="89" y="1396"/>
                    <a:pt x="147" y="1542"/>
                    <a:pt x="250" y="1660"/>
                  </a:cubicBezTo>
                  <a:cubicBezTo>
                    <a:pt x="309" y="1733"/>
                    <a:pt x="412" y="1777"/>
                    <a:pt x="515" y="1763"/>
                  </a:cubicBezTo>
                  <a:cubicBezTo>
                    <a:pt x="617" y="1763"/>
                    <a:pt x="676" y="1763"/>
                    <a:pt x="676" y="1733"/>
                  </a:cubicBezTo>
                  <a:cubicBezTo>
                    <a:pt x="676" y="1704"/>
                    <a:pt x="705" y="1689"/>
                    <a:pt x="735" y="1689"/>
                  </a:cubicBezTo>
                  <a:cubicBezTo>
                    <a:pt x="837" y="1616"/>
                    <a:pt x="911" y="1513"/>
                    <a:pt x="970" y="1410"/>
                  </a:cubicBezTo>
                  <a:cubicBezTo>
                    <a:pt x="970" y="1381"/>
                    <a:pt x="970" y="1366"/>
                    <a:pt x="984" y="1351"/>
                  </a:cubicBezTo>
                  <a:cubicBezTo>
                    <a:pt x="1028" y="1131"/>
                    <a:pt x="1028" y="911"/>
                    <a:pt x="999" y="676"/>
                  </a:cubicBezTo>
                  <a:cubicBezTo>
                    <a:pt x="970" y="544"/>
                    <a:pt x="852" y="353"/>
                    <a:pt x="793" y="353"/>
                  </a:cubicBezTo>
                  <a:cubicBezTo>
                    <a:pt x="779" y="353"/>
                    <a:pt x="749" y="353"/>
                    <a:pt x="749" y="338"/>
                  </a:cubicBezTo>
                  <a:cubicBezTo>
                    <a:pt x="749" y="324"/>
                    <a:pt x="764" y="309"/>
                    <a:pt x="779" y="309"/>
                  </a:cubicBezTo>
                  <a:cubicBezTo>
                    <a:pt x="808" y="309"/>
                    <a:pt x="764" y="250"/>
                    <a:pt x="632" y="118"/>
                  </a:cubicBezTo>
                  <a:cubicBezTo>
                    <a:pt x="573" y="30"/>
                    <a:pt x="426" y="1"/>
                    <a:pt x="397" y="60"/>
                  </a:cubicBezTo>
                  <a:close/>
                  <a:moveTo>
                    <a:pt x="500" y="118"/>
                  </a:moveTo>
                  <a:cubicBezTo>
                    <a:pt x="470" y="148"/>
                    <a:pt x="470" y="148"/>
                    <a:pt x="485" y="104"/>
                  </a:cubicBezTo>
                  <a:cubicBezTo>
                    <a:pt x="500" y="74"/>
                    <a:pt x="500" y="60"/>
                    <a:pt x="515" y="74"/>
                  </a:cubicBezTo>
                  <a:cubicBezTo>
                    <a:pt x="529" y="74"/>
                    <a:pt x="515" y="104"/>
                    <a:pt x="500" y="118"/>
                  </a:cubicBezTo>
                  <a:close/>
                  <a:moveTo>
                    <a:pt x="353" y="559"/>
                  </a:moveTo>
                  <a:cubicBezTo>
                    <a:pt x="353" y="603"/>
                    <a:pt x="338" y="617"/>
                    <a:pt x="294" y="617"/>
                  </a:cubicBezTo>
                  <a:cubicBezTo>
                    <a:pt x="221" y="617"/>
                    <a:pt x="206" y="573"/>
                    <a:pt x="250" y="515"/>
                  </a:cubicBezTo>
                  <a:cubicBezTo>
                    <a:pt x="280" y="500"/>
                    <a:pt x="294" y="471"/>
                    <a:pt x="294" y="441"/>
                  </a:cubicBezTo>
                  <a:cubicBezTo>
                    <a:pt x="309" y="397"/>
                    <a:pt x="353" y="500"/>
                    <a:pt x="353" y="559"/>
                  </a:cubicBezTo>
                  <a:close/>
                  <a:moveTo>
                    <a:pt x="147" y="1087"/>
                  </a:moveTo>
                  <a:cubicBezTo>
                    <a:pt x="147" y="1102"/>
                    <a:pt x="147" y="1117"/>
                    <a:pt x="133" y="1117"/>
                  </a:cubicBezTo>
                  <a:cubicBezTo>
                    <a:pt x="118" y="1117"/>
                    <a:pt x="103" y="1102"/>
                    <a:pt x="103" y="1087"/>
                  </a:cubicBezTo>
                  <a:cubicBezTo>
                    <a:pt x="103" y="1073"/>
                    <a:pt x="103" y="1058"/>
                    <a:pt x="118" y="1058"/>
                  </a:cubicBezTo>
                  <a:cubicBezTo>
                    <a:pt x="133" y="1058"/>
                    <a:pt x="133" y="1073"/>
                    <a:pt x="147" y="1087"/>
                  </a:cubicBezTo>
                  <a:close/>
                  <a:moveTo>
                    <a:pt x="470" y="1572"/>
                  </a:moveTo>
                  <a:cubicBezTo>
                    <a:pt x="470" y="1601"/>
                    <a:pt x="456" y="1616"/>
                    <a:pt x="441" y="1601"/>
                  </a:cubicBezTo>
                  <a:cubicBezTo>
                    <a:pt x="441" y="1601"/>
                    <a:pt x="441" y="1572"/>
                    <a:pt x="441" y="1557"/>
                  </a:cubicBezTo>
                  <a:cubicBezTo>
                    <a:pt x="441" y="1542"/>
                    <a:pt x="485" y="1528"/>
                    <a:pt x="470" y="1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5"/>
            <p:cNvSpPr/>
            <p:nvPr/>
          </p:nvSpPr>
          <p:spPr>
            <a:xfrm>
              <a:off x="8753297" y="1762525"/>
              <a:ext cx="44190" cy="82330"/>
            </a:xfrm>
            <a:custGeom>
              <a:avLst/>
              <a:gdLst/>
              <a:ahLst/>
              <a:cxnLst/>
              <a:rect l="l" t="t" r="r" b="b"/>
              <a:pathLst>
                <a:path w="1395" h="2599" extrusionOk="0">
                  <a:moveTo>
                    <a:pt x="587" y="30"/>
                  </a:moveTo>
                  <a:cubicBezTo>
                    <a:pt x="587" y="44"/>
                    <a:pt x="587" y="59"/>
                    <a:pt x="587" y="59"/>
                  </a:cubicBezTo>
                  <a:cubicBezTo>
                    <a:pt x="617" y="59"/>
                    <a:pt x="631" y="74"/>
                    <a:pt x="617" y="88"/>
                  </a:cubicBezTo>
                  <a:cubicBezTo>
                    <a:pt x="617" y="118"/>
                    <a:pt x="602" y="132"/>
                    <a:pt x="587" y="132"/>
                  </a:cubicBezTo>
                  <a:cubicBezTo>
                    <a:pt x="558" y="132"/>
                    <a:pt x="543" y="118"/>
                    <a:pt x="543" y="103"/>
                  </a:cubicBezTo>
                  <a:cubicBezTo>
                    <a:pt x="543" y="44"/>
                    <a:pt x="470" y="15"/>
                    <a:pt x="441" y="59"/>
                  </a:cubicBezTo>
                  <a:cubicBezTo>
                    <a:pt x="411" y="88"/>
                    <a:pt x="396" y="74"/>
                    <a:pt x="367" y="74"/>
                  </a:cubicBezTo>
                  <a:cubicBezTo>
                    <a:pt x="294" y="59"/>
                    <a:pt x="147" y="162"/>
                    <a:pt x="147" y="206"/>
                  </a:cubicBezTo>
                  <a:cubicBezTo>
                    <a:pt x="147" y="235"/>
                    <a:pt x="132" y="264"/>
                    <a:pt x="118" y="294"/>
                  </a:cubicBezTo>
                  <a:cubicBezTo>
                    <a:pt x="73" y="353"/>
                    <a:pt x="59" y="441"/>
                    <a:pt x="59" y="514"/>
                  </a:cubicBezTo>
                  <a:cubicBezTo>
                    <a:pt x="44" y="617"/>
                    <a:pt x="29" y="734"/>
                    <a:pt x="15" y="778"/>
                  </a:cubicBezTo>
                  <a:cubicBezTo>
                    <a:pt x="15" y="822"/>
                    <a:pt x="15" y="866"/>
                    <a:pt x="44" y="837"/>
                  </a:cubicBezTo>
                  <a:cubicBezTo>
                    <a:pt x="59" y="822"/>
                    <a:pt x="73" y="822"/>
                    <a:pt x="44" y="866"/>
                  </a:cubicBezTo>
                  <a:cubicBezTo>
                    <a:pt x="0" y="1145"/>
                    <a:pt x="0" y="1424"/>
                    <a:pt x="29" y="1703"/>
                  </a:cubicBezTo>
                  <a:cubicBezTo>
                    <a:pt x="44" y="1733"/>
                    <a:pt x="44" y="1777"/>
                    <a:pt x="29" y="1806"/>
                  </a:cubicBezTo>
                  <a:cubicBezTo>
                    <a:pt x="29" y="1865"/>
                    <a:pt x="59" y="1938"/>
                    <a:pt x="88" y="1997"/>
                  </a:cubicBezTo>
                  <a:cubicBezTo>
                    <a:pt x="118" y="2041"/>
                    <a:pt x="132" y="2114"/>
                    <a:pt x="147" y="2173"/>
                  </a:cubicBezTo>
                  <a:cubicBezTo>
                    <a:pt x="162" y="2246"/>
                    <a:pt x="220" y="2305"/>
                    <a:pt x="294" y="2320"/>
                  </a:cubicBezTo>
                  <a:cubicBezTo>
                    <a:pt x="323" y="2320"/>
                    <a:pt x="338" y="2334"/>
                    <a:pt x="338" y="2364"/>
                  </a:cubicBezTo>
                  <a:cubicBezTo>
                    <a:pt x="338" y="2393"/>
                    <a:pt x="455" y="2511"/>
                    <a:pt x="499" y="2511"/>
                  </a:cubicBezTo>
                  <a:cubicBezTo>
                    <a:pt x="514" y="2511"/>
                    <a:pt x="529" y="2481"/>
                    <a:pt x="529" y="2452"/>
                  </a:cubicBezTo>
                  <a:cubicBezTo>
                    <a:pt x="529" y="2364"/>
                    <a:pt x="573" y="2393"/>
                    <a:pt x="587" y="2496"/>
                  </a:cubicBezTo>
                  <a:cubicBezTo>
                    <a:pt x="602" y="2584"/>
                    <a:pt x="617" y="2584"/>
                    <a:pt x="661" y="2584"/>
                  </a:cubicBezTo>
                  <a:cubicBezTo>
                    <a:pt x="690" y="2599"/>
                    <a:pt x="734" y="2584"/>
                    <a:pt x="749" y="2569"/>
                  </a:cubicBezTo>
                  <a:cubicBezTo>
                    <a:pt x="778" y="2555"/>
                    <a:pt x="808" y="2555"/>
                    <a:pt x="852" y="2569"/>
                  </a:cubicBezTo>
                  <a:cubicBezTo>
                    <a:pt x="896" y="2584"/>
                    <a:pt x="954" y="2584"/>
                    <a:pt x="998" y="2540"/>
                  </a:cubicBezTo>
                  <a:cubicBezTo>
                    <a:pt x="1028" y="2511"/>
                    <a:pt x="1072" y="2496"/>
                    <a:pt x="1116" y="2496"/>
                  </a:cubicBezTo>
                  <a:cubicBezTo>
                    <a:pt x="1160" y="2496"/>
                    <a:pt x="1233" y="2393"/>
                    <a:pt x="1336" y="2202"/>
                  </a:cubicBezTo>
                  <a:cubicBezTo>
                    <a:pt x="1395" y="2085"/>
                    <a:pt x="1395" y="2070"/>
                    <a:pt x="1336" y="1982"/>
                  </a:cubicBezTo>
                  <a:cubicBezTo>
                    <a:pt x="1292" y="1923"/>
                    <a:pt x="1263" y="1909"/>
                    <a:pt x="1248" y="1938"/>
                  </a:cubicBezTo>
                  <a:cubicBezTo>
                    <a:pt x="1233" y="1953"/>
                    <a:pt x="1219" y="1953"/>
                    <a:pt x="1204" y="1967"/>
                  </a:cubicBezTo>
                  <a:cubicBezTo>
                    <a:pt x="1160" y="1967"/>
                    <a:pt x="1145" y="1791"/>
                    <a:pt x="1175" y="1659"/>
                  </a:cubicBezTo>
                  <a:cubicBezTo>
                    <a:pt x="1219" y="1424"/>
                    <a:pt x="1219" y="1204"/>
                    <a:pt x="1175" y="984"/>
                  </a:cubicBezTo>
                  <a:cubicBezTo>
                    <a:pt x="1131" y="881"/>
                    <a:pt x="1101" y="764"/>
                    <a:pt x="1101" y="646"/>
                  </a:cubicBezTo>
                  <a:cubicBezTo>
                    <a:pt x="1101" y="617"/>
                    <a:pt x="1116" y="587"/>
                    <a:pt x="1131" y="602"/>
                  </a:cubicBezTo>
                  <a:cubicBezTo>
                    <a:pt x="1160" y="602"/>
                    <a:pt x="1175" y="573"/>
                    <a:pt x="1175" y="543"/>
                  </a:cubicBezTo>
                  <a:cubicBezTo>
                    <a:pt x="1160" y="411"/>
                    <a:pt x="1131" y="294"/>
                    <a:pt x="1072" y="191"/>
                  </a:cubicBezTo>
                  <a:cubicBezTo>
                    <a:pt x="1057" y="191"/>
                    <a:pt x="1028" y="235"/>
                    <a:pt x="1013" y="309"/>
                  </a:cubicBezTo>
                  <a:cubicBezTo>
                    <a:pt x="998" y="367"/>
                    <a:pt x="984" y="411"/>
                    <a:pt x="969" y="411"/>
                  </a:cubicBezTo>
                  <a:cubicBezTo>
                    <a:pt x="940" y="397"/>
                    <a:pt x="940" y="382"/>
                    <a:pt x="940" y="353"/>
                  </a:cubicBezTo>
                  <a:cubicBezTo>
                    <a:pt x="954" y="309"/>
                    <a:pt x="896" y="235"/>
                    <a:pt x="866" y="250"/>
                  </a:cubicBezTo>
                  <a:cubicBezTo>
                    <a:pt x="837" y="279"/>
                    <a:pt x="837" y="250"/>
                    <a:pt x="822" y="235"/>
                  </a:cubicBezTo>
                  <a:cubicBezTo>
                    <a:pt x="808" y="220"/>
                    <a:pt x="837" y="220"/>
                    <a:pt x="881" y="220"/>
                  </a:cubicBezTo>
                  <a:cubicBezTo>
                    <a:pt x="910" y="220"/>
                    <a:pt x="954" y="206"/>
                    <a:pt x="954" y="103"/>
                  </a:cubicBezTo>
                  <a:cubicBezTo>
                    <a:pt x="954" y="15"/>
                    <a:pt x="954" y="15"/>
                    <a:pt x="910" y="59"/>
                  </a:cubicBezTo>
                  <a:cubicBezTo>
                    <a:pt x="866" y="103"/>
                    <a:pt x="866" y="103"/>
                    <a:pt x="822" y="59"/>
                  </a:cubicBezTo>
                  <a:cubicBezTo>
                    <a:pt x="793" y="15"/>
                    <a:pt x="778" y="0"/>
                    <a:pt x="778" y="59"/>
                  </a:cubicBezTo>
                  <a:cubicBezTo>
                    <a:pt x="763" y="118"/>
                    <a:pt x="763" y="103"/>
                    <a:pt x="763" y="59"/>
                  </a:cubicBezTo>
                  <a:cubicBezTo>
                    <a:pt x="749" y="15"/>
                    <a:pt x="734" y="15"/>
                    <a:pt x="675" y="15"/>
                  </a:cubicBezTo>
                  <a:cubicBezTo>
                    <a:pt x="617" y="15"/>
                    <a:pt x="587" y="0"/>
                    <a:pt x="587" y="30"/>
                  </a:cubicBezTo>
                  <a:close/>
                  <a:moveTo>
                    <a:pt x="411" y="176"/>
                  </a:moveTo>
                  <a:cubicBezTo>
                    <a:pt x="441" y="250"/>
                    <a:pt x="426" y="250"/>
                    <a:pt x="382" y="206"/>
                  </a:cubicBezTo>
                  <a:cubicBezTo>
                    <a:pt x="338" y="162"/>
                    <a:pt x="338" y="132"/>
                    <a:pt x="367" y="132"/>
                  </a:cubicBezTo>
                  <a:cubicBezTo>
                    <a:pt x="411" y="132"/>
                    <a:pt x="411" y="147"/>
                    <a:pt x="411" y="176"/>
                  </a:cubicBezTo>
                  <a:close/>
                  <a:moveTo>
                    <a:pt x="602" y="309"/>
                  </a:moveTo>
                  <a:cubicBezTo>
                    <a:pt x="602" y="323"/>
                    <a:pt x="573" y="323"/>
                    <a:pt x="573" y="294"/>
                  </a:cubicBezTo>
                  <a:cubicBezTo>
                    <a:pt x="573" y="264"/>
                    <a:pt x="573" y="235"/>
                    <a:pt x="587" y="250"/>
                  </a:cubicBezTo>
                  <a:cubicBezTo>
                    <a:pt x="602" y="264"/>
                    <a:pt x="602" y="294"/>
                    <a:pt x="587" y="309"/>
                  </a:cubicBezTo>
                  <a:close/>
                  <a:moveTo>
                    <a:pt x="881" y="323"/>
                  </a:moveTo>
                  <a:cubicBezTo>
                    <a:pt x="881" y="338"/>
                    <a:pt x="866" y="353"/>
                    <a:pt x="852" y="353"/>
                  </a:cubicBezTo>
                  <a:cubicBezTo>
                    <a:pt x="837" y="353"/>
                    <a:pt x="837" y="338"/>
                    <a:pt x="837" y="323"/>
                  </a:cubicBezTo>
                  <a:cubicBezTo>
                    <a:pt x="852" y="309"/>
                    <a:pt x="852" y="309"/>
                    <a:pt x="866" y="309"/>
                  </a:cubicBezTo>
                  <a:cubicBezTo>
                    <a:pt x="866" y="309"/>
                    <a:pt x="866" y="309"/>
                    <a:pt x="866" y="338"/>
                  </a:cubicBezTo>
                  <a:close/>
                  <a:moveTo>
                    <a:pt x="338" y="529"/>
                  </a:moveTo>
                  <a:cubicBezTo>
                    <a:pt x="338" y="558"/>
                    <a:pt x="294" y="558"/>
                    <a:pt x="279" y="514"/>
                  </a:cubicBezTo>
                  <a:cubicBezTo>
                    <a:pt x="264" y="485"/>
                    <a:pt x="279" y="499"/>
                    <a:pt x="308" y="499"/>
                  </a:cubicBezTo>
                  <a:cubicBezTo>
                    <a:pt x="323" y="499"/>
                    <a:pt x="323" y="514"/>
                    <a:pt x="323" y="529"/>
                  </a:cubicBezTo>
                  <a:close/>
                  <a:moveTo>
                    <a:pt x="719" y="646"/>
                  </a:moveTo>
                  <a:cubicBezTo>
                    <a:pt x="719" y="705"/>
                    <a:pt x="675" y="705"/>
                    <a:pt x="661" y="631"/>
                  </a:cubicBezTo>
                  <a:cubicBezTo>
                    <a:pt x="631" y="573"/>
                    <a:pt x="661" y="587"/>
                    <a:pt x="675" y="602"/>
                  </a:cubicBezTo>
                  <a:cubicBezTo>
                    <a:pt x="690" y="602"/>
                    <a:pt x="705" y="631"/>
                    <a:pt x="705" y="646"/>
                  </a:cubicBezTo>
                  <a:close/>
                  <a:moveTo>
                    <a:pt x="778" y="954"/>
                  </a:moveTo>
                  <a:cubicBezTo>
                    <a:pt x="778" y="969"/>
                    <a:pt x="734" y="969"/>
                    <a:pt x="690" y="940"/>
                  </a:cubicBezTo>
                  <a:cubicBezTo>
                    <a:pt x="675" y="925"/>
                    <a:pt x="661" y="910"/>
                    <a:pt x="675" y="881"/>
                  </a:cubicBezTo>
                  <a:cubicBezTo>
                    <a:pt x="690" y="866"/>
                    <a:pt x="705" y="866"/>
                    <a:pt x="734" y="881"/>
                  </a:cubicBezTo>
                  <a:cubicBezTo>
                    <a:pt x="749" y="910"/>
                    <a:pt x="763" y="925"/>
                    <a:pt x="763" y="954"/>
                  </a:cubicBezTo>
                  <a:close/>
                  <a:moveTo>
                    <a:pt x="1013" y="969"/>
                  </a:moveTo>
                  <a:cubicBezTo>
                    <a:pt x="1013" y="999"/>
                    <a:pt x="1013" y="1028"/>
                    <a:pt x="984" y="1028"/>
                  </a:cubicBezTo>
                  <a:cubicBezTo>
                    <a:pt x="969" y="1028"/>
                    <a:pt x="969" y="1028"/>
                    <a:pt x="969" y="1013"/>
                  </a:cubicBezTo>
                  <a:cubicBezTo>
                    <a:pt x="969" y="984"/>
                    <a:pt x="954" y="969"/>
                    <a:pt x="940" y="954"/>
                  </a:cubicBezTo>
                  <a:cubicBezTo>
                    <a:pt x="940" y="925"/>
                    <a:pt x="940" y="910"/>
                    <a:pt x="969" y="910"/>
                  </a:cubicBezTo>
                  <a:cubicBezTo>
                    <a:pt x="984" y="925"/>
                    <a:pt x="998" y="954"/>
                    <a:pt x="1013" y="969"/>
                  </a:cubicBezTo>
                  <a:close/>
                  <a:moveTo>
                    <a:pt x="529" y="1439"/>
                  </a:moveTo>
                  <a:cubicBezTo>
                    <a:pt x="529" y="1454"/>
                    <a:pt x="499" y="1468"/>
                    <a:pt x="470" y="1454"/>
                  </a:cubicBezTo>
                  <a:cubicBezTo>
                    <a:pt x="441" y="1439"/>
                    <a:pt x="426" y="1439"/>
                    <a:pt x="470" y="1395"/>
                  </a:cubicBezTo>
                  <a:cubicBezTo>
                    <a:pt x="514" y="1366"/>
                    <a:pt x="499" y="1366"/>
                    <a:pt x="485" y="1336"/>
                  </a:cubicBezTo>
                  <a:cubicBezTo>
                    <a:pt x="470" y="1321"/>
                    <a:pt x="470" y="1292"/>
                    <a:pt x="485" y="1277"/>
                  </a:cubicBezTo>
                  <a:cubicBezTo>
                    <a:pt x="499" y="1233"/>
                    <a:pt x="543" y="1380"/>
                    <a:pt x="529" y="1439"/>
                  </a:cubicBezTo>
                  <a:close/>
                  <a:moveTo>
                    <a:pt x="719" y="2070"/>
                  </a:moveTo>
                  <a:cubicBezTo>
                    <a:pt x="690" y="2100"/>
                    <a:pt x="675" y="2056"/>
                    <a:pt x="690" y="2011"/>
                  </a:cubicBezTo>
                  <a:cubicBezTo>
                    <a:pt x="719" y="1953"/>
                    <a:pt x="719" y="1953"/>
                    <a:pt x="719" y="2011"/>
                  </a:cubicBezTo>
                  <a:cubicBezTo>
                    <a:pt x="734" y="2026"/>
                    <a:pt x="734" y="2056"/>
                    <a:pt x="719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5"/>
            <p:cNvSpPr/>
            <p:nvPr/>
          </p:nvSpPr>
          <p:spPr>
            <a:xfrm>
              <a:off x="8957902" y="1786695"/>
              <a:ext cx="35384" cy="75836"/>
            </a:xfrm>
            <a:custGeom>
              <a:avLst/>
              <a:gdLst/>
              <a:ahLst/>
              <a:cxnLst/>
              <a:rect l="l" t="t" r="r" b="b"/>
              <a:pathLst>
                <a:path w="1117" h="2394" extrusionOk="0">
                  <a:moveTo>
                    <a:pt x="397" y="45"/>
                  </a:moveTo>
                  <a:cubicBezTo>
                    <a:pt x="382" y="74"/>
                    <a:pt x="353" y="89"/>
                    <a:pt x="353" y="103"/>
                  </a:cubicBezTo>
                  <a:cubicBezTo>
                    <a:pt x="353" y="118"/>
                    <a:pt x="280" y="206"/>
                    <a:pt x="236" y="206"/>
                  </a:cubicBezTo>
                  <a:cubicBezTo>
                    <a:pt x="162" y="206"/>
                    <a:pt x="103" y="309"/>
                    <a:pt x="89" y="441"/>
                  </a:cubicBezTo>
                  <a:cubicBezTo>
                    <a:pt x="89" y="500"/>
                    <a:pt x="89" y="558"/>
                    <a:pt x="59" y="617"/>
                  </a:cubicBezTo>
                  <a:cubicBezTo>
                    <a:pt x="59" y="661"/>
                    <a:pt x="59" y="705"/>
                    <a:pt x="59" y="749"/>
                  </a:cubicBezTo>
                  <a:cubicBezTo>
                    <a:pt x="74" y="793"/>
                    <a:pt x="74" y="837"/>
                    <a:pt x="59" y="881"/>
                  </a:cubicBezTo>
                  <a:cubicBezTo>
                    <a:pt x="30" y="911"/>
                    <a:pt x="15" y="1014"/>
                    <a:pt x="15" y="1248"/>
                  </a:cubicBezTo>
                  <a:cubicBezTo>
                    <a:pt x="15" y="1351"/>
                    <a:pt x="30" y="1395"/>
                    <a:pt x="59" y="1395"/>
                  </a:cubicBezTo>
                  <a:cubicBezTo>
                    <a:pt x="118" y="1395"/>
                    <a:pt x="133" y="1469"/>
                    <a:pt x="74" y="1527"/>
                  </a:cubicBezTo>
                  <a:cubicBezTo>
                    <a:pt x="30" y="1601"/>
                    <a:pt x="1" y="1894"/>
                    <a:pt x="45" y="1894"/>
                  </a:cubicBezTo>
                  <a:cubicBezTo>
                    <a:pt x="89" y="1894"/>
                    <a:pt x="74" y="1924"/>
                    <a:pt x="74" y="1953"/>
                  </a:cubicBezTo>
                  <a:cubicBezTo>
                    <a:pt x="118" y="2071"/>
                    <a:pt x="206" y="2159"/>
                    <a:pt x="324" y="2203"/>
                  </a:cubicBezTo>
                  <a:cubicBezTo>
                    <a:pt x="353" y="2203"/>
                    <a:pt x="382" y="2217"/>
                    <a:pt x="382" y="2247"/>
                  </a:cubicBezTo>
                  <a:cubicBezTo>
                    <a:pt x="397" y="2261"/>
                    <a:pt x="426" y="2276"/>
                    <a:pt x="456" y="2276"/>
                  </a:cubicBezTo>
                  <a:cubicBezTo>
                    <a:pt x="500" y="2276"/>
                    <a:pt x="529" y="2291"/>
                    <a:pt x="573" y="2305"/>
                  </a:cubicBezTo>
                  <a:cubicBezTo>
                    <a:pt x="720" y="2394"/>
                    <a:pt x="911" y="2129"/>
                    <a:pt x="955" y="1792"/>
                  </a:cubicBezTo>
                  <a:cubicBezTo>
                    <a:pt x="970" y="1645"/>
                    <a:pt x="970" y="1630"/>
                    <a:pt x="926" y="1615"/>
                  </a:cubicBezTo>
                  <a:cubicBezTo>
                    <a:pt x="882" y="1601"/>
                    <a:pt x="882" y="1601"/>
                    <a:pt x="926" y="1601"/>
                  </a:cubicBezTo>
                  <a:cubicBezTo>
                    <a:pt x="955" y="1601"/>
                    <a:pt x="1043" y="1322"/>
                    <a:pt x="1043" y="1131"/>
                  </a:cubicBezTo>
                  <a:cubicBezTo>
                    <a:pt x="1043" y="1072"/>
                    <a:pt x="1043" y="1014"/>
                    <a:pt x="1058" y="955"/>
                  </a:cubicBezTo>
                  <a:cubicBezTo>
                    <a:pt x="1116" y="881"/>
                    <a:pt x="1028" y="221"/>
                    <a:pt x="984" y="265"/>
                  </a:cubicBezTo>
                  <a:cubicBezTo>
                    <a:pt x="984" y="280"/>
                    <a:pt x="955" y="250"/>
                    <a:pt x="940" y="221"/>
                  </a:cubicBezTo>
                  <a:cubicBezTo>
                    <a:pt x="911" y="177"/>
                    <a:pt x="882" y="162"/>
                    <a:pt x="838" y="162"/>
                  </a:cubicBezTo>
                  <a:cubicBezTo>
                    <a:pt x="793" y="147"/>
                    <a:pt x="764" y="147"/>
                    <a:pt x="735" y="133"/>
                  </a:cubicBezTo>
                  <a:cubicBezTo>
                    <a:pt x="720" y="118"/>
                    <a:pt x="705" y="147"/>
                    <a:pt x="720" y="206"/>
                  </a:cubicBezTo>
                  <a:cubicBezTo>
                    <a:pt x="720" y="250"/>
                    <a:pt x="720" y="280"/>
                    <a:pt x="691" y="280"/>
                  </a:cubicBezTo>
                  <a:cubicBezTo>
                    <a:pt x="676" y="280"/>
                    <a:pt x="661" y="236"/>
                    <a:pt x="661" y="177"/>
                  </a:cubicBezTo>
                  <a:cubicBezTo>
                    <a:pt x="661" y="74"/>
                    <a:pt x="661" y="59"/>
                    <a:pt x="588" y="30"/>
                  </a:cubicBezTo>
                  <a:cubicBezTo>
                    <a:pt x="500" y="1"/>
                    <a:pt x="470" y="1"/>
                    <a:pt x="412" y="45"/>
                  </a:cubicBezTo>
                  <a:close/>
                  <a:moveTo>
                    <a:pt x="691" y="324"/>
                  </a:moveTo>
                  <a:cubicBezTo>
                    <a:pt x="735" y="353"/>
                    <a:pt x="749" y="353"/>
                    <a:pt x="764" y="324"/>
                  </a:cubicBezTo>
                  <a:cubicBezTo>
                    <a:pt x="793" y="250"/>
                    <a:pt x="808" y="294"/>
                    <a:pt x="808" y="368"/>
                  </a:cubicBezTo>
                  <a:cubicBezTo>
                    <a:pt x="793" y="456"/>
                    <a:pt x="793" y="456"/>
                    <a:pt x="749" y="412"/>
                  </a:cubicBezTo>
                  <a:cubicBezTo>
                    <a:pt x="720" y="382"/>
                    <a:pt x="676" y="368"/>
                    <a:pt x="647" y="382"/>
                  </a:cubicBezTo>
                  <a:cubicBezTo>
                    <a:pt x="617" y="382"/>
                    <a:pt x="588" y="368"/>
                    <a:pt x="588" y="338"/>
                  </a:cubicBezTo>
                  <a:cubicBezTo>
                    <a:pt x="573" y="280"/>
                    <a:pt x="603" y="280"/>
                    <a:pt x="691" y="324"/>
                  </a:cubicBezTo>
                  <a:close/>
                  <a:moveTo>
                    <a:pt x="852" y="720"/>
                  </a:moveTo>
                  <a:cubicBezTo>
                    <a:pt x="867" y="705"/>
                    <a:pt x="882" y="720"/>
                    <a:pt x="896" y="735"/>
                  </a:cubicBezTo>
                  <a:cubicBezTo>
                    <a:pt x="911" y="749"/>
                    <a:pt x="896" y="764"/>
                    <a:pt x="882" y="779"/>
                  </a:cubicBezTo>
                  <a:cubicBezTo>
                    <a:pt x="838" y="808"/>
                    <a:pt x="749" y="705"/>
                    <a:pt x="764" y="661"/>
                  </a:cubicBezTo>
                  <a:cubicBezTo>
                    <a:pt x="779" y="603"/>
                    <a:pt x="779" y="617"/>
                    <a:pt x="808" y="676"/>
                  </a:cubicBezTo>
                  <a:cubicBezTo>
                    <a:pt x="823" y="720"/>
                    <a:pt x="838" y="735"/>
                    <a:pt x="852" y="720"/>
                  </a:cubicBezTo>
                  <a:close/>
                  <a:moveTo>
                    <a:pt x="265" y="1513"/>
                  </a:moveTo>
                  <a:cubicBezTo>
                    <a:pt x="265" y="1527"/>
                    <a:pt x="265" y="1542"/>
                    <a:pt x="250" y="1542"/>
                  </a:cubicBezTo>
                  <a:cubicBezTo>
                    <a:pt x="250" y="1542"/>
                    <a:pt x="236" y="1527"/>
                    <a:pt x="221" y="1513"/>
                  </a:cubicBezTo>
                  <a:cubicBezTo>
                    <a:pt x="206" y="1498"/>
                    <a:pt x="221" y="1483"/>
                    <a:pt x="236" y="1483"/>
                  </a:cubicBezTo>
                  <a:cubicBezTo>
                    <a:pt x="250" y="1483"/>
                    <a:pt x="265" y="1498"/>
                    <a:pt x="265" y="1513"/>
                  </a:cubicBezTo>
                  <a:close/>
                  <a:moveTo>
                    <a:pt x="412" y="1630"/>
                  </a:moveTo>
                  <a:cubicBezTo>
                    <a:pt x="426" y="1660"/>
                    <a:pt x="412" y="1674"/>
                    <a:pt x="397" y="1674"/>
                  </a:cubicBezTo>
                  <a:cubicBezTo>
                    <a:pt x="397" y="1674"/>
                    <a:pt x="382" y="1660"/>
                    <a:pt x="382" y="1630"/>
                  </a:cubicBezTo>
                  <a:cubicBezTo>
                    <a:pt x="382" y="1615"/>
                    <a:pt x="382" y="1586"/>
                    <a:pt x="382" y="1586"/>
                  </a:cubicBezTo>
                  <a:cubicBezTo>
                    <a:pt x="397" y="1586"/>
                    <a:pt x="412" y="1615"/>
                    <a:pt x="426" y="1630"/>
                  </a:cubicBezTo>
                  <a:close/>
                  <a:moveTo>
                    <a:pt x="764" y="1953"/>
                  </a:moveTo>
                  <a:cubicBezTo>
                    <a:pt x="779" y="1983"/>
                    <a:pt x="793" y="2027"/>
                    <a:pt x="808" y="2071"/>
                  </a:cubicBezTo>
                  <a:cubicBezTo>
                    <a:pt x="764" y="2056"/>
                    <a:pt x="720" y="2027"/>
                    <a:pt x="705" y="1983"/>
                  </a:cubicBezTo>
                  <a:cubicBezTo>
                    <a:pt x="705" y="1953"/>
                    <a:pt x="691" y="1924"/>
                    <a:pt x="661" y="1924"/>
                  </a:cubicBezTo>
                  <a:cubicBezTo>
                    <a:pt x="647" y="1924"/>
                    <a:pt x="632" y="1909"/>
                    <a:pt x="647" y="1880"/>
                  </a:cubicBezTo>
                  <a:cubicBezTo>
                    <a:pt x="676" y="1821"/>
                    <a:pt x="705" y="1836"/>
                    <a:pt x="764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5"/>
            <p:cNvSpPr/>
            <p:nvPr/>
          </p:nvSpPr>
          <p:spPr>
            <a:xfrm>
              <a:off x="8834201" y="1830410"/>
              <a:ext cx="33990" cy="90249"/>
            </a:xfrm>
            <a:custGeom>
              <a:avLst/>
              <a:gdLst/>
              <a:ahLst/>
              <a:cxnLst/>
              <a:rect l="l" t="t" r="r" b="b"/>
              <a:pathLst>
                <a:path w="1073" h="2849" extrusionOk="0">
                  <a:moveTo>
                    <a:pt x="412" y="59"/>
                  </a:moveTo>
                  <a:cubicBezTo>
                    <a:pt x="397" y="89"/>
                    <a:pt x="368" y="103"/>
                    <a:pt x="324" y="118"/>
                  </a:cubicBezTo>
                  <a:cubicBezTo>
                    <a:pt x="294" y="118"/>
                    <a:pt x="265" y="147"/>
                    <a:pt x="265" y="191"/>
                  </a:cubicBezTo>
                  <a:cubicBezTo>
                    <a:pt x="265" y="250"/>
                    <a:pt x="265" y="250"/>
                    <a:pt x="235" y="206"/>
                  </a:cubicBezTo>
                  <a:cubicBezTo>
                    <a:pt x="221" y="162"/>
                    <a:pt x="221" y="162"/>
                    <a:pt x="162" y="221"/>
                  </a:cubicBezTo>
                  <a:cubicBezTo>
                    <a:pt x="74" y="324"/>
                    <a:pt x="30" y="500"/>
                    <a:pt x="15" y="896"/>
                  </a:cubicBezTo>
                  <a:cubicBezTo>
                    <a:pt x="1" y="1219"/>
                    <a:pt x="15" y="1263"/>
                    <a:pt x="59" y="1307"/>
                  </a:cubicBezTo>
                  <a:cubicBezTo>
                    <a:pt x="89" y="1351"/>
                    <a:pt x="103" y="1351"/>
                    <a:pt x="59" y="1395"/>
                  </a:cubicBezTo>
                  <a:cubicBezTo>
                    <a:pt x="15" y="1439"/>
                    <a:pt x="1" y="1513"/>
                    <a:pt x="30" y="1704"/>
                  </a:cubicBezTo>
                  <a:cubicBezTo>
                    <a:pt x="30" y="1792"/>
                    <a:pt x="45" y="1821"/>
                    <a:pt x="74" y="1821"/>
                  </a:cubicBezTo>
                  <a:cubicBezTo>
                    <a:pt x="118" y="1821"/>
                    <a:pt x="118" y="1836"/>
                    <a:pt x="103" y="1850"/>
                  </a:cubicBezTo>
                  <a:cubicBezTo>
                    <a:pt x="74" y="1909"/>
                    <a:pt x="74" y="1983"/>
                    <a:pt x="74" y="2041"/>
                  </a:cubicBezTo>
                  <a:lnTo>
                    <a:pt x="74" y="2247"/>
                  </a:lnTo>
                  <a:cubicBezTo>
                    <a:pt x="74" y="2276"/>
                    <a:pt x="89" y="2305"/>
                    <a:pt x="118" y="2305"/>
                  </a:cubicBezTo>
                  <a:cubicBezTo>
                    <a:pt x="133" y="2305"/>
                    <a:pt x="133" y="2320"/>
                    <a:pt x="118" y="2335"/>
                  </a:cubicBezTo>
                  <a:cubicBezTo>
                    <a:pt x="89" y="2394"/>
                    <a:pt x="177" y="2570"/>
                    <a:pt x="294" y="2702"/>
                  </a:cubicBezTo>
                  <a:cubicBezTo>
                    <a:pt x="412" y="2819"/>
                    <a:pt x="426" y="2834"/>
                    <a:pt x="485" y="2819"/>
                  </a:cubicBezTo>
                  <a:cubicBezTo>
                    <a:pt x="529" y="2819"/>
                    <a:pt x="573" y="2819"/>
                    <a:pt x="602" y="2834"/>
                  </a:cubicBezTo>
                  <a:cubicBezTo>
                    <a:pt x="617" y="2849"/>
                    <a:pt x="632" y="2834"/>
                    <a:pt x="632" y="2819"/>
                  </a:cubicBezTo>
                  <a:cubicBezTo>
                    <a:pt x="632" y="2805"/>
                    <a:pt x="647" y="2775"/>
                    <a:pt x="676" y="2775"/>
                  </a:cubicBezTo>
                  <a:cubicBezTo>
                    <a:pt x="720" y="2775"/>
                    <a:pt x="837" y="2628"/>
                    <a:pt x="823" y="2584"/>
                  </a:cubicBezTo>
                  <a:cubicBezTo>
                    <a:pt x="793" y="2555"/>
                    <a:pt x="823" y="2555"/>
                    <a:pt x="852" y="2570"/>
                  </a:cubicBezTo>
                  <a:cubicBezTo>
                    <a:pt x="867" y="2584"/>
                    <a:pt x="881" y="2570"/>
                    <a:pt x="881" y="2540"/>
                  </a:cubicBezTo>
                  <a:cubicBezTo>
                    <a:pt x="881" y="2511"/>
                    <a:pt x="896" y="2496"/>
                    <a:pt x="925" y="2496"/>
                  </a:cubicBezTo>
                  <a:cubicBezTo>
                    <a:pt x="955" y="2496"/>
                    <a:pt x="984" y="2438"/>
                    <a:pt x="1014" y="2291"/>
                  </a:cubicBezTo>
                  <a:cubicBezTo>
                    <a:pt x="1072" y="2012"/>
                    <a:pt x="1058" y="911"/>
                    <a:pt x="984" y="808"/>
                  </a:cubicBezTo>
                  <a:cubicBezTo>
                    <a:pt x="970" y="720"/>
                    <a:pt x="955" y="647"/>
                    <a:pt x="940" y="573"/>
                  </a:cubicBezTo>
                  <a:cubicBezTo>
                    <a:pt x="911" y="338"/>
                    <a:pt x="867" y="250"/>
                    <a:pt x="764" y="250"/>
                  </a:cubicBezTo>
                  <a:cubicBezTo>
                    <a:pt x="720" y="250"/>
                    <a:pt x="691" y="221"/>
                    <a:pt x="676" y="191"/>
                  </a:cubicBezTo>
                  <a:cubicBezTo>
                    <a:pt x="647" y="103"/>
                    <a:pt x="412" y="1"/>
                    <a:pt x="397" y="74"/>
                  </a:cubicBezTo>
                  <a:close/>
                  <a:moveTo>
                    <a:pt x="602" y="412"/>
                  </a:moveTo>
                  <a:cubicBezTo>
                    <a:pt x="529" y="456"/>
                    <a:pt x="514" y="441"/>
                    <a:pt x="544" y="382"/>
                  </a:cubicBezTo>
                  <a:cubicBezTo>
                    <a:pt x="573" y="309"/>
                    <a:pt x="588" y="324"/>
                    <a:pt x="602" y="353"/>
                  </a:cubicBezTo>
                  <a:cubicBezTo>
                    <a:pt x="632" y="368"/>
                    <a:pt x="632" y="397"/>
                    <a:pt x="602" y="412"/>
                  </a:cubicBezTo>
                  <a:close/>
                  <a:moveTo>
                    <a:pt x="368" y="2056"/>
                  </a:moveTo>
                  <a:cubicBezTo>
                    <a:pt x="382" y="2056"/>
                    <a:pt x="397" y="2056"/>
                    <a:pt x="382" y="2100"/>
                  </a:cubicBezTo>
                  <a:cubicBezTo>
                    <a:pt x="382" y="2129"/>
                    <a:pt x="382" y="2144"/>
                    <a:pt x="368" y="2144"/>
                  </a:cubicBezTo>
                  <a:cubicBezTo>
                    <a:pt x="338" y="2144"/>
                    <a:pt x="324" y="2159"/>
                    <a:pt x="309" y="2188"/>
                  </a:cubicBezTo>
                  <a:cubicBezTo>
                    <a:pt x="250" y="2217"/>
                    <a:pt x="250" y="2217"/>
                    <a:pt x="280" y="2173"/>
                  </a:cubicBezTo>
                  <a:cubicBezTo>
                    <a:pt x="280" y="2129"/>
                    <a:pt x="294" y="2100"/>
                    <a:pt x="309" y="2071"/>
                  </a:cubicBezTo>
                  <a:cubicBezTo>
                    <a:pt x="324" y="1997"/>
                    <a:pt x="324" y="1997"/>
                    <a:pt x="338" y="2041"/>
                  </a:cubicBezTo>
                  <a:cubicBezTo>
                    <a:pt x="353" y="2071"/>
                    <a:pt x="353" y="2071"/>
                    <a:pt x="368" y="2056"/>
                  </a:cubicBezTo>
                  <a:close/>
                  <a:moveTo>
                    <a:pt x="544" y="2570"/>
                  </a:moveTo>
                  <a:cubicBezTo>
                    <a:pt x="544" y="2584"/>
                    <a:pt x="529" y="2599"/>
                    <a:pt x="514" y="2599"/>
                  </a:cubicBezTo>
                  <a:cubicBezTo>
                    <a:pt x="500" y="2599"/>
                    <a:pt x="485" y="2584"/>
                    <a:pt x="500" y="2570"/>
                  </a:cubicBezTo>
                  <a:cubicBezTo>
                    <a:pt x="500" y="2555"/>
                    <a:pt x="514" y="2540"/>
                    <a:pt x="529" y="2540"/>
                  </a:cubicBezTo>
                  <a:cubicBezTo>
                    <a:pt x="529" y="2540"/>
                    <a:pt x="544" y="2555"/>
                    <a:pt x="54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5"/>
            <p:cNvSpPr/>
            <p:nvPr/>
          </p:nvSpPr>
          <p:spPr>
            <a:xfrm>
              <a:off x="8705369" y="1851792"/>
              <a:ext cx="33515" cy="80968"/>
            </a:xfrm>
            <a:custGeom>
              <a:avLst/>
              <a:gdLst/>
              <a:ahLst/>
              <a:cxnLst/>
              <a:rect l="l" t="t" r="r" b="b"/>
              <a:pathLst>
                <a:path w="1058" h="2556" extrusionOk="0">
                  <a:moveTo>
                    <a:pt x="441" y="30"/>
                  </a:moveTo>
                  <a:cubicBezTo>
                    <a:pt x="397" y="60"/>
                    <a:pt x="339" y="74"/>
                    <a:pt x="280" y="74"/>
                  </a:cubicBezTo>
                  <a:cubicBezTo>
                    <a:pt x="192" y="89"/>
                    <a:pt x="162" y="104"/>
                    <a:pt x="162" y="148"/>
                  </a:cubicBezTo>
                  <a:cubicBezTo>
                    <a:pt x="162" y="177"/>
                    <a:pt x="133" y="221"/>
                    <a:pt x="104" y="236"/>
                  </a:cubicBezTo>
                  <a:cubicBezTo>
                    <a:pt x="1" y="309"/>
                    <a:pt x="30" y="911"/>
                    <a:pt x="148" y="1131"/>
                  </a:cubicBezTo>
                  <a:cubicBezTo>
                    <a:pt x="177" y="1175"/>
                    <a:pt x="192" y="1205"/>
                    <a:pt x="192" y="1249"/>
                  </a:cubicBezTo>
                  <a:cubicBezTo>
                    <a:pt x="192" y="1278"/>
                    <a:pt x="206" y="1293"/>
                    <a:pt x="236" y="1278"/>
                  </a:cubicBezTo>
                  <a:cubicBezTo>
                    <a:pt x="265" y="1263"/>
                    <a:pt x="280" y="1278"/>
                    <a:pt x="251" y="1293"/>
                  </a:cubicBezTo>
                  <a:cubicBezTo>
                    <a:pt x="221" y="1410"/>
                    <a:pt x="206" y="1513"/>
                    <a:pt x="206" y="1630"/>
                  </a:cubicBezTo>
                  <a:cubicBezTo>
                    <a:pt x="206" y="1748"/>
                    <a:pt x="192" y="1865"/>
                    <a:pt x="177" y="1983"/>
                  </a:cubicBezTo>
                  <a:cubicBezTo>
                    <a:pt x="177" y="2056"/>
                    <a:pt x="177" y="2115"/>
                    <a:pt x="192" y="2188"/>
                  </a:cubicBezTo>
                  <a:cubicBezTo>
                    <a:pt x="206" y="2291"/>
                    <a:pt x="265" y="2379"/>
                    <a:pt x="339" y="2453"/>
                  </a:cubicBezTo>
                  <a:cubicBezTo>
                    <a:pt x="441" y="2555"/>
                    <a:pt x="456" y="2555"/>
                    <a:pt x="485" y="2511"/>
                  </a:cubicBezTo>
                  <a:cubicBezTo>
                    <a:pt x="515" y="2467"/>
                    <a:pt x="529" y="2467"/>
                    <a:pt x="574" y="2511"/>
                  </a:cubicBezTo>
                  <a:cubicBezTo>
                    <a:pt x="632" y="2555"/>
                    <a:pt x="632" y="2555"/>
                    <a:pt x="632" y="2541"/>
                  </a:cubicBezTo>
                  <a:cubicBezTo>
                    <a:pt x="632" y="2526"/>
                    <a:pt x="662" y="2497"/>
                    <a:pt x="720" y="2482"/>
                  </a:cubicBezTo>
                  <a:cubicBezTo>
                    <a:pt x="779" y="2438"/>
                    <a:pt x="852" y="2379"/>
                    <a:pt x="896" y="2306"/>
                  </a:cubicBezTo>
                  <a:cubicBezTo>
                    <a:pt x="1029" y="2130"/>
                    <a:pt x="1058" y="1968"/>
                    <a:pt x="1058" y="1440"/>
                  </a:cubicBezTo>
                  <a:cubicBezTo>
                    <a:pt x="1058" y="1102"/>
                    <a:pt x="1058" y="1043"/>
                    <a:pt x="1014" y="1014"/>
                  </a:cubicBezTo>
                  <a:cubicBezTo>
                    <a:pt x="970" y="985"/>
                    <a:pt x="985" y="970"/>
                    <a:pt x="999" y="970"/>
                  </a:cubicBezTo>
                  <a:cubicBezTo>
                    <a:pt x="1043" y="970"/>
                    <a:pt x="1043" y="838"/>
                    <a:pt x="999" y="691"/>
                  </a:cubicBezTo>
                  <a:cubicBezTo>
                    <a:pt x="970" y="618"/>
                    <a:pt x="941" y="588"/>
                    <a:pt x="911" y="588"/>
                  </a:cubicBezTo>
                  <a:cubicBezTo>
                    <a:pt x="882" y="588"/>
                    <a:pt x="867" y="588"/>
                    <a:pt x="896" y="544"/>
                  </a:cubicBezTo>
                  <a:cubicBezTo>
                    <a:pt x="941" y="456"/>
                    <a:pt x="911" y="353"/>
                    <a:pt x="794" y="250"/>
                  </a:cubicBezTo>
                  <a:cubicBezTo>
                    <a:pt x="750" y="206"/>
                    <a:pt x="720" y="162"/>
                    <a:pt x="691" y="118"/>
                  </a:cubicBezTo>
                  <a:cubicBezTo>
                    <a:pt x="691" y="74"/>
                    <a:pt x="603" y="1"/>
                    <a:pt x="544" y="1"/>
                  </a:cubicBezTo>
                  <a:cubicBezTo>
                    <a:pt x="500" y="1"/>
                    <a:pt x="471" y="16"/>
                    <a:pt x="441" y="30"/>
                  </a:cubicBezTo>
                  <a:close/>
                  <a:moveTo>
                    <a:pt x="368" y="206"/>
                  </a:moveTo>
                  <a:cubicBezTo>
                    <a:pt x="368" y="221"/>
                    <a:pt x="368" y="236"/>
                    <a:pt x="368" y="236"/>
                  </a:cubicBezTo>
                  <a:cubicBezTo>
                    <a:pt x="339" y="236"/>
                    <a:pt x="339" y="221"/>
                    <a:pt x="339" y="206"/>
                  </a:cubicBezTo>
                  <a:cubicBezTo>
                    <a:pt x="339" y="192"/>
                    <a:pt x="339" y="177"/>
                    <a:pt x="339" y="177"/>
                  </a:cubicBezTo>
                  <a:cubicBezTo>
                    <a:pt x="353" y="177"/>
                    <a:pt x="368" y="192"/>
                    <a:pt x="368" y="206"/>
                  </a:cubicBezTo>
                  <a:close/>
                  <a:moveTo>
                    <a:pt x="941" y="985"/>
                  </a:moveTo>
                  <a:cubicBezTo>
                    <a:pt x="941" y="999"/>
                    <a:pt x="926" y="1014"/>
                    <a:pt x="896" y="1014"/>
                  </a:cubicBezTo>
                  <a:cubicBezTo>
                    <a:pt x="882" y="1014"/>
                    <a:pt x="852" y="970"/>
                    <a:pt x="882" y="940"/>
                  </a:cubicBezTo>
                  <a:cubicBezTo>
                    <a:pt x="896" y="911"/>
                    <a:pt x="941" y="940"/>
                    <a:pt x="941" y="985"/>
                  </a:cubicBezTo>
                  <a:close/>
                  <a:moveTo>
                    <a:pt x="999" y="1557"/>
                  </a:moveTo>
                  <a:cubicBezTo>
                    <a:pt x="999" y="1572"/>
                    <a:pt x="985" y="1586"/>
                    <a:pt x="970" y="1586"/>
                  </a:cubicBezTo>
                  <a:cubicBezTo>
                    <a:pt x="955" y="1586"/>
                    <a:pt x="955" y="1572"/>
                    <a:pt x="955" y="1557"/>
                  </a:cubicBezTo>
                  <a:cubicBezTo>
                    <a:pt x="970" y="1542"/>
                    <a:pt x="985" y="1542"/>
                    <a:pt x="985" y="1542"/>
                  </a:cubicBezTo>
                  <a:cubicBezTo>
                    <a:pt x="999" y="1542"/>
                    <a:pt x="999" y="1557"/>
                    <a:pt x="999" y="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5"/>
            <p:cNvSpPr/>
            <p:nvPr/>
          </p:nvSpPr>
          <p:spPr>
            <a:xfrm>
              <a:off x="8913268" y="1862499"/>
              <a:ext cx="30252" cy="69786"/>
            </a:xfrm>
            <a:custGeom>
              <a:avLst/>
              <a:gdLst/>
              <a:ahLst/>
              <a:cxnLst/>
              <a:rect l="l" t="t" r="r" b="b"/>
              <a:pathLst>
                <a:path w="955" h="2203" extrusionOk="0">
                  <a:moveTo>
                    <a:pt x="250" y="103"/>
                  </a:moveTo>
                  <a:cubicBezTo>
                    <a:pt x="132" y="206"/>
                    <a:pt x="132" y="162"/>
                    <a:pt x="88" y="1219"/>
                  </a:cubicBezTo>
                  <a:cubicBezTo>
                    <a:pt x="74" y="1292"/>
                    <a:pt x="74" y="1366"/>
                    <a:pt x="59" y="1454"/>
                  </a:cubicBezTo>
                  <a:cubicBezTo>
                    <a:pt x="59" y="1454"/>
                    <a:pt x="59" y="1483"/>
                    <a:pt x="74" y="1483"/>
                  </a:cubicBezTo>
                  <a:cubicBezTo>
                    <a:pt x="88" y="1483"/>
                    <a:pt x="103" y="1513"/>
                    <a:pt x="74" y="1527"/>
                  </a:cubicBezTo>
                  <a:cubicBezTo>
                    <a:pt x="15" y="1630"/>
                    <a:pt x="0" y="1748"/>
                    <a:pt x="44" y="1865"/>
                  </a:cubicBezTo>
                  <a:cubicBezTo>
                    <a:pt x="59" y="1924"/>
                    <a:pt x="88" y="1953"/>
                    <a:pt x="103" y="1953"/>
                  </a:cubicBezTo>
                  <a:cubicBezTo>
                    <a:pt x="118" y="1953"/>
                    <a:pt x="132" y="1953"/>
                    <a:pt x="147" y="1953"/>
                  </a:cubicBezTo>
                  <a:cubicBezTo>
                    <a:pt x="177" y="1968"/>
                    <a:pt x="177" y="1982"/>
                    <a:pt x="147" y="1997"/>
                  </a:cubicBezTo>
                  <a:cubicBezTo>
                    <a:pt x="132" y="2012"/>
                    <a:pt x="118" y="2027"/>
                    <a:pt x="162" y="2071"/>
                  </a:cubicBezTo>
                  <a:cubicBezTo>
                    <a:pt x="250" y="2159"/>
                    <a:pt x="367" y="2203"/>
                    <a:pt x="411" y="2173"/>
                  </a:cubicBezTo>
                  <a:cubicBezTo>
                    <a:pt x="441" y="2144"/>
                    <a:pt x="470" y="2144"/>
                    <a:pt x="514" y="2144"/>
                  </a:cubicBezTo>
                  <a:cubicBezTo>
                    <a:pt x="617" y="2144"/>
                    <a:pt x="837" y="1850"/>
                    <a:pt x="852" y="1674"/>
                  </a:cubicBezTo>
                  <a:cubicBezTo>
                    <a:pt x="867" y="1586"/>
                    <a:pt x="881" y="1513"/>
                    <a:pt x="896" y="1439"/>
                  </a:cubicBezTo>
                  <a:cubicBezTo>
                    <a:pt x="925" y="1307"/>
                    <a:pt x="940" y="1190"/>
                    <a:pt x="940" y="1072"/>
                  </a:cubicBezTo>
                  <a:cubicBezTo>
                    <a:pt x="955" y="823"/>
                    <a:pt x="955" y="808"/>
                    <a:pt x="881" y="705"/>
                  </a:cubicBezTo>
                  <a:cubicBezTo>
                    <a:pt x="837" y="617"/>
                    <a:pt x="793" y="602"/>
                    <a:pt x="778" y="617"/>
                  </a:cubicBezTo>
                  <a:cubicBezTo>
                    <a:pt x="764" y="632"/>
                    <a:pt x="632" y="412"/>
                    <a:pt x="617" y="309"/>
                  </a:cubicBezTo>
                  <a:cubicBezTo>
                    <a:pt x="617" y="206"/>
                    <a:pt x="558" y="118"/>
                    <a:pt x="499" y="147"/>
                  </a:cubicBezTo>
                  <a:cubicBezTo>
                    <a:pt x="441" y="177"/>
                    <a:pt x="470" y="147"/>
                    <a:pt x="470" y="118"/>
                  </a:cubicBezTo>
                  <a:cubicBezTo>
                    <a:pt x="485" y="89"/>
                    <a:pt x="485" y="74"/>
                    <a:pt x="441" y="118"/>
                  </a:cubicBezTo>
                  <a:cubicBezTo>
                    <a:pt x="411" y="162"/>
                    <a:pt x="397" y="147"/>
                    <a:pt x="397" y="118"/>
                  </a:cubicBezTo>
                  <a:cubicBezTo>
                    <a:pt x="397" y="89"/>
                    <a:pt x="397" y="74"/>
                    <a:pt x="397" y="59"/>
                  </a:cubicBezTo>
                  <a:cubicBezTo>
                    <a:pt x="397" y="1"/>
                    <a:pt x="338" y="15"/>
                    <a:pt x="250" y="103"/>
                  </a:cubicBezTo>
                  <a:close/>
                  <a:moveTo>
                    <a:pt x="455" y="485"/>
                  </a:moveTo>
                  <a:cubicBezTo>
                    <a:pt x="455" y="529"/>
                    <a:pt x="455" y="529"/>
                    <a:pt x="411" y="500"/>
                  </a:cubicBezTo>
                  <a:cubicBezTo>
                    <a:pt x="382" y="456"/>
                    <a:pt x="382" y="456"/>
                    <a:pt x="382" y="441"/>
                  </a:cubicBezTo>
                  <a:cubicBezTo>
                    <a:pt x="382" y="426"/>
                    <a:pt x="397" y="426"/>
                    <a:pt x="411" y="426"/>
                  </a:cubicBezTo>
                  <a:cubicBezTo>
                    <a:pt x="441" y="426"/>
                    <a:pt x="455" y="456"/>
                    <a:pt x="455" y="485"/>
                  </a:cubicBezTo>
                  <a:close/>
                  <a:moveTo>
                    <a:pt x="206" y="1087"/>
                  </a:moveTo>
                  <a:cubicBezTo>
                    <a:pt x="235" y="1102"/>
                    <a:pt x="235" y="1116"/>
                    <a:pt x="235" y="1131"/>
                  </a:cubicBezTo>
                  <a:cubicBezTo>
                    <a:pt x="221" y="1131"/>
                    <a:pt x="191" y="1131"/>
                    <a:pt x="162" y="1102"/>
                  </a:cubicBezTo>
                  <a:cubicBezTo>
                    <a:pt x="132" y="1072"/>
                    <a:pt x="147" y="1043"/>
                    <a:pt x="206" y="1087"/>
                  </a:cubicBezTo>
                  <a:close/>
                  <a:moveTo>
                    <a:pt x="485" y="1190"/>
                  </a:moveTo>
                  <a:cubicBezTo>
                    <a:pt x="485" y="1204"/>
                    <a:pt x="470" y="1219"/>
                    <a:pt x="455" y="1219"/>
                  </a:cubicBezTo>
                  <a:cubicBezTo>
                    <a:pt x="441" y="1219"/>
                    <a:pt x="441" y="1204"/>
                    <a:pt x="441" y="1190"/>
                  </a:cubicBezTo>
                  <a:cubicBezTo>
                    <a:pt x="455" y="1160"/>
                    <a:pt x="470" y="1146"/>
                    <a:pt x="470" y="1146"/>
                  </a:cubicBezTo>
                  <a:cubicBezTo>
                    <a:pt x="485" y="1146"/>
                    <a:pt x="485" y="1160"/>
                    <a:pt x="485" y="1190"/>
                  </a:cubicBezTo>
                  <a:close/>
                  <a:moveTo>
                    <a:pt x="764" y="1527"/>
                  </a:moveTo>
                  <a:cubicBezTo>
                    <a:pt x="764" y="1542"/>
                    <a:pt x="749" y="1557"/>
                    <a:pt x="734" y="1557"/>
                  </a:cubicBezTo>
                  <a:cubicBezTo>
                    <a:pt x="720" y="1557"/>
                    <a:pt x="705" y="1542"/>
                    <a:pt x="705" y="1527"/>
                  </a:cubicBezTo>
                  <a:cubicBezTo>
                    <a:pt x="705" y="1513"/>
                    <a:pt x="720" y="1498"/>
                    <a:pt x="734" y="1498"/>
                  </a:cubicBezTo>
                  <a:cubicBezTo>
                    <a:pt x="749" y="1513"/>
                    <a:pt x="764" y="1513"/>
                    <a:pt x="764" y="1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5"/>
            <p:cNvSpPr/>
            <p:nvPr/>
          </p:nvSpPr>
          <p:spPr>
            <a:xfrm>
              <a:off x="8767710" y="1863418"/>
              <a:ext cx="34433" cy="72130"/>
            </a:xfrm>
            <a:custGeom>
              <a:avLst/>
              <a:gdLst/>
              <a:ahLst/>
              <a:cxnLst/>
              <a:rect l="l" t="t" r="r" b="b"/>
              <a:pathLst>
                <a:path w="1087" h="2277" extrusionOk="0">
                  <a:moveTo>
                    <a:pt x="529" y="118"/>
                  </a:moveTo>
                  <a:cubicBezTo>
                    <a:pt x="529" y="177"/>
                    <a:pt x="514" y="192"/>
                    <a:pt x="485" y="192"/>
                  </a:cubicBezTo>
                  <a:cubicBezTo>
                    <a:pt x="455" y="192"/>
                    <a:pt x="455" y="192"/>
                    <a:pt x="455" y="177"/>
                  </a:cubicBezTo>
                  <a:cubicBezTo>
                    <a:pt x="470" y="148"/>
                    <a:pt x="441" y="133"/>
                    <a:pt x="411" y="118"/>
                  </a:cubicBezTo>
                  <a:cubicBezTo>
                    <a:pt x="264" y="89"/>
                    <a:pt x="118" y="295"/>
                    <a:pt x="103" y="529"/>
                  </a:cubicBezTo>
                  <a:cubicBezTo>
                    <a:pt x="103" y="573"/>
                    <a:pt x="88" y="618"/>
                    <a:pt x="74" y="662"/>
                  </a:cubicBezTo>
                  <a:cubicBezTo>
                    <a:pt x="0" y="750"/>
                    <a:pt x="44" y="1645"/>
                    <a:pt x="118" y="1645"/>
                  </a:cubicBezTo>
                  <a:cubicBezTo>
                    <a:pt x="132" y="1645"/>
                    <a:pt x="147" y="1660"/>
                    <a:pt x="147" y="1675"/>
                  </a:cubicBezTo>
                  <a:cubicBezTo>
                    <a:pt x="147" y="1689"/>
                    <a:pt x="118" y="1689"/>
                    <a:pt x="103" y="1689"/>
                  </a:cubicBezTo>
                  <a:cubicBezTo>
                    <a:pt x="44" y="1660"/>
                    <a:pt x="44" y="1719"/>
                    <a:pt x="103" y="1909"/>
                  </a:cubicBezTo>
                  <a:cubicBezTo>
                    <a:pt x="118" y="1983"/>
                    <a:pt x="147" y="2042"/>
                    <a:pt x="162" y="2042"/>
                  </a:cubicBezTo>
                  <a:cubicBezTo>
                    <a:pt x="191" y="2027"/>
                    <a:pt x="191" y="2056"/>
                    <a:pt x="191" y="2071"/>
                  </a:cubicBezTo>
                  <a:cubicBezTo>
                    <a:pt x="191" y="2144"/>
                    <a:pt x="338" y="2276"/>
                    <a:pt x="353" y="2232"/>
                  </a:cubicBezTo>
                  <a:cubicBezTo>
                    <a:pt x="353" y="2218"/>
                    <a:pt x="382" y="2188"/>
                    <a:pt x="397" y="2188"/>
                  </a:cubicBezTo>
                  <a:cubicBezTo>
                    <a:pt x="411" y="2188"/>
                    <a:pt x="411" y="2218"/>
                    <a:pt x="397" y="2232"/>
                  </a:cubicBezTo>
                  <a:cubicBezTo>
                    <a:pt x="382" y="2262"/>
                    <a:pt x="470" y="2276"/>
                    <a:pt x="631" y="2218"/>
                  </a:cubicBezTo>
                  <a:cubicBezTo>
                    <a:pt x="676" y="2203"/>
                    <a:pt x="734" y="2203"/>
                    <a:pt x="778" y="2203"/>
                  </a:cubicBezTo>
                  <a:cubicBezTo>
                    <a:pt x="837" y="2232"/>
                    <a:pt x="910" y="2174"/>
                    <a:pt x="896" y="2100"/>
                  </a:cubicBezTo>
                  <a:cubicBezTo>
                    <a:pt x="881" y="2071"/>
                    <a:pt x="896" y="2056"/>
                    <a:pt x="910" y="2056"/>
                  </a:cubicBezTo>
                  <a:cubicBezTo>
                    <a:pt x="984" y="2056"/>
                    <a:pt x="1087" y="1924"/>
                    <a:pt x="1072" y="1865"/>
                  </a:cubicBezTo>
                  <a:cubicBezTo>
                    <a:pt x="1057" y="1851"/>
                    <a:pt x="1057" y="1836"/>
                    <a:pt x="1087" y="1821"/>
                  </a:cubicBezTo>
                  <a:cubicBezTo>
                    <a:pt x="1087" y="1807"/>
                    <a:pt x="1087" y="1777"/>
                    <a:pt x="1087" y="1763"/>
                  </a:cubicBezTo>
                  <a:cubicBezTo>
                    <a:pt x="1072" y="1763"/>
                    <a:pt x="1057" y="1748"/>
                    <a:pt x="1043" y="1763"/>
                  </a:cubicBezTo>
                  <a:cubicBezTo>
                    <a:pt x="1028" y="1763"/>
                    <a:pt x="999" y="1763"/>
                    <a:pt x="984" y="1733"/>
                  </a:cubicBezTo>
                  <a:cubicBezTo>
                    <a:pt x="969" y="1704"/>
                    <a:pt x="954" y="1616"/>
                    <a:pt x="984" y="1366"/>
                  </a:cubicBezTo>
                  <a:cubicBezTo>
                    <a:pt x="999" y="1175"/>
                    <a:pt x="1013" y="896"/>
                    <a:pt x="999" y="720"/>
                  </a:cubicBezTo>
                  <a:cubicBezTo>
                    <a:pt x="999" y="456"/>
                    <a:pt x="984" y="397"/>
                    <a:pt x="940" y="324"/>
                  </a:cubicBezTo>
                  <a:cubicBezTo>
                    <a:pt x="896" y="280"/>
                    <a:pt x="866" y="251"/>
                    <a:pt x="837" y="251"/>
                  </a:cubicBezTo>
                  <a:cubicBezTo>
                    <a:pt x="822" y="236"/>
                    <a:pt x="793" y="221"/>
                    <a:pt x="793" y="206"/>
                  </a:cubicBezTo>
                  <a:cubicBezTo>
                    <a:pt x="764" y="177"/>
                    <a:pt x="734" y="162"/>
                    <a:pt x="705" y="162"/>
                  </a:cubicBezTo>
                  <a:cubicBezTo>
                    <a:pt x="646" y="162"/>
                    <a:pt x="631" y="148"/>
                    <a:pt x="646" y="118"/>
                  </a:cubicBezTo>
                  <a:cubicBezTo>
                    <a:pt x="646" y="89"/>
                    <a:pt x="646" y="60"/>
                    <a:pt x="631" y="45"/>
                  </a:cubicBezTo>
                  <a:cubicBezTo>
                    <a:pt x="558" y="1"/>
                    <a:pt x="529" y="30"/>
                    <a:pt x="529" y="118"/>
                  </a:cubicBezTo>
                  <a:close/>
                  <a:moveTo>
                    <a:pt x="910" y="500"/>
                  </a:moveTo>
                  <a:cubicBezTo>
                    <a:pt x="910" y="515"/>
                    <a:pt x="910" y="529"/>
                    <a:pt x="910" y="529"/>
                  </a:cubicBezTo>
                  <a:lnTo>
                    <a:pt x="852" y="544"/>
                  </a:lnTo>
                  <a:cubicBezTo>
                    <a:pt x="822" y="559"/>
                    <a:pt x="808" y="559"/>
                    <a:pt x="822" y="515"/>
                  </a:cubicBezTo>
                  <a:cubicBezTo>
                    <a:pt x="837" y="471"/>
                    <a:pt x="910" y="456"/>
                    <a:pt x="910" y="500"/>
                  </a:cubicBezTo>
                  <a:close/>
                  <a:moveTo>
                    <a:pt x="308" y="999"/>
                  </a:moveTo>
                  <a:cubicBezTo>
                    <a:pt x="308" y="1014"/>
                    <a:pt x="294" y="1029"/>
                    <a:pt x="279" y="1029"/>
                  </a:cubicBezTo>
                  <a:cubicBezTo>
                    <a:pt x="264" y="1029"/>
                    <a:pt x="250" y="1014"/>
                    <a:pt x="235" y="999"/>
                  </a:cubicBezTo>
                  <a:cubicBezTo>
                    <a:pt x="235" y="985"/>
                    <a:pt x="235" y="970"/>
                    <a:pt x="264" y="970"/>
                  </a:cubicBezTo>
                  <a:cubicBezTo>
                    <a:pt x="279" y="970"/>
                    <a:pt x="308" y="985"/>
                    <a:pt x="308" y="999"/>
                  </a:cubicBezTo>
                  <a:close/>
                  <a:moveTo>
                    <a:pt x="808" y="1058"/>
                  </a:moveTo>
                  <a:cubicBezTo>
                    <a:pt x="808" y="1073"/>
                    <a:pt x="778" y="1087"/>
                    <a:pt x="749" y="1087"/>
                  </a:cubicBezTo>
                  <a:cubicBezTo>
                    <a:pt x="720" y="1087"/>
                    <a:pt x="690" y="1073"/>
                    <a:pt x="690" y="1058"/>
                  </a:cubicBezTo>
                  <a:cubicBezTo>
                    <a:pt x="690" y="1058"/>
                    <a:pt x="720" y="1043"/>
                    <a:pt x="749" y="1043"/>
                  </a:cubicBezTo>
                  <a:cubicBezTo>
                    <a:pt x="778" y="1043"/>
                    <a:pt x="808" y="1058"/>
                    <a:pt x="808" y="1058"/>
                  </a:cubicBezTo>
                  <a:close/>
                  <a:moveTo>
                    <a:pt x="441" y="1278"/>
                  </a:moveTo>
                  <a:cubicBezTo>
                    <a:pt x="411" y="1337"/>
                    <a:pt x="382" y="1308"/>
                    <a:pt x="397" y="1234"/>
                  </a:cubicBezTo>
                  <a:cubicBezTo>
                    <a:pt x="411" y="1161"/>
                    <a:pt x="411" y="1175"/>
                    <a:pt x="426" y="1205"/>
                  </a:cubicBezTo>
                  <a:cubicBezTo>
                    <a:pt x="441" y="1234"/>
                    <a:pt x="441" y="1263"/>
                    <a:pt x="426" y="1278"/>
                  </a:cubicBezTo>
                  <a:close/>
                  <a:moveTo>
                    <a:pt x="1043" y="1880"/>
                  </a:moveTo>
                  <a:cubicBezTo>
                    <a:pt x="1043" y="1895"/>
                    <a:pt x="1013" y="1924"/>
                    <a:pt x="999" y="1924"/>
                  </a:cubicBezTo>
                  <a:cubicBezTo>
                    <a:pt x="969" y="1924"/>
                    <a:pt x="969" y="1895"/>
                    <a:pt x="969" y="1865"/>
                  </a:cubicBezTo>
                  <a:cubicBezTo>
                    <a:pt x="984" y="1821"/>
                    <a:pt x="1028" y="1807"/>
                    <a:pt x="1028" y="1880"/>
                  </a:cubicBezTo>
                  <a:close/>
                  <a:moveTo>
                    <a:pt x="646" y="2012"/>
                  </a:moveTo>
                  <a:cubicBezTo>
                    <a:pt x="646" y="2012"/>
                    <a:pt x="617" y="2027"/>
                    <a:pt x="587" y="2042"/>
                  </a:cubicBezTo>
                  <a:cubicBezTo>
                    <a:pt x="558" y="2042"/>
                    <a:pt x="543" y="2042"/>
                    <a:pt x="558" y="2027"/>
                  </a:cubicBezTo>
                  <a:cubicBezTo>
                    <a:pt x="558" y="2012"/>
                    <a:pt x="646" y="1998"/>
                    <a:pt x="646" y="2012"/>
                  </a:cubicBezTo>
                  <a:close/>
                  <a:moveTo>
                    <a:pt x="778" y="2042"/>
                  </a:moveTo>
                  <a:cubicBezTo>
                    <a:pt x="822" y="2071"/>
                    <a:pt x="822" y="2144"/>
                    <a:pt x="778" y="2144"/>
                  </a:cubicBezTo>
                  <a:cubicBezTo>
                    <a:pt x="734" y="2144"/>
                    <a:pt x="749" y="2115"/>
                    <a:pt x="749" y="2086"/>
                  </a:cubicBezTo>
                  <a:cubicBezTo>
                    <a:pt x="749" y="2056"/>
                    <a:pt x="734" y="2042"/>
                    <a:pt x="720" y="2027"/>
                  </a:cubicBezTo>
                  <a:cubicBezTo>
                    <a:pt x="705" y="2027"/>
                    <a:pt x="690" y="1998"/>
                    <a:pt x="720" y="1998"/>
                  </a:cubicBezTo>
                  <a:cubicBezTo>
                    <a:pt x="734" y="2012"/>
                    <a:pt x="764" y="2012"/>
                    <a:pt x="778" y="20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5"/>
            <p:cNvSpPr/>
            <p:nvPr/>
          </p:nvSpPr>
          <p:spPr>
            <a:xfrm>
              <a:off x="8843039" y="1962948"/>
              <a:ext cx="47928" cy="58160"/>
            </a:xfrm>
            <a:custGeom>
              <a:avLst/>
              <a:gdLst/>
              <a:ahLst/>
              <a:cxnLst/>
              <a:rect l="l" t="t" r="r" b="b"/>
              <a:pathLst>
                <a:path w="1513" h="1836" extrusionOk="0">
                  <a:moveTo>
                    <a:pt x="353" y="59"/>
                  </a:moveTo>
                  <a:cubicBezTo>
                    <a:pt x="309" y="89"/>
                    <a:pt x="279" y="133"/>
                    <a:pt x="279" y="133"/>
                  </a:cubicBezTo>
                  <a:cubicBezTo>
                    <a:pt x="279" y="147"/>
                    <a:pt x="265" y="162"/>
                    <a:pt x="235" y="162"/>
                  </a:cubicBezTo>
                  <a:cubicBezTo>
                    <a:pt x="177" y="162"/>
                    <a:pt x="59" y="368"/>
                    <a:pt x="45" y="573"/>
                  </a:cubicBezTo>
                  <a:cubicBezTo>
                    <a:pt x="1" y="881"/>
                    <a:pt x="45" y="1087"/>
                    <a:pt x="133" y="1087"/>
                  </a:cubicBezTo>
                  <a:cubicBezTo>
                    <a:pt x="177" y="1087"/>
                    <a:pt x="177" y="1087"/>
                    <a:pt x="133" y="1131"/>
                  </a:cubicBezTo>
                  <a:cubicBezTo>
                    <a:pt x="59" y="1204"/>
                    <a:pt x="103" y="1527"/>
                    <a:pt x="177" y="1527"/>
                  </a:cubicBezTo>
                  <a:cubicBezTo>
                    <a:pt x="191" y="1527"/>
                    <a:pt x="206" y="1557"/>
                    <a:pt x="221" y="1601"/>
                  </a:cubicBezTo>
                  <a:cubicBezTo>
                    <a:pt x="221" y="1645"/>
                    <a:pt x="250" y="1660"/>
                    <a:pt x="265" y="1660"/>
                  </a:cubicBezTo>
                  <a:cubicBezTo>
                    <a:pt x="279" y="1645"/>
                    <a:pt x="294" y="1660"/>
                    <a:pt x="309" y="1689"/>
                  </a:cubicBezTo>
                  <a:cubicBezTo>
                    <a:pt x="338" y="1748"/>
                    <a:pt x="397" y="1806"/>
                    <a:pt x="456" y="1836"/>
                  </a:cubicBezTo>
                  <a:cubicBezTo>
                    <a:pt x="485" y="1836"/>
                    <a:pt x="544" y="1704"/>
                    <a:pt x="544" y="1616"/>
                  </a:cubicBezTo>
                  <a:lnTo>
                    <a:pt x="544" y="1542"/>
                  </a:lnTo>
                  <a:lnTo>
                    <a:pt x="588" y="1630"/>
                  </a:lnTo>
                  <a:cubicBezTo>
                    <a:pt x="617" y="1704"/>
                    <a:pt x="617" y="1718"/>
                    <a:pt x="588" y="1748"/>
                  </a:cubicBezTo>
                  <a:cubicBezTo>
                    <a:pt x="514" y="1792"/>
                    <a:pt x="529" y="1836"/>
                    <a:pt x="632" y="1836"/>
                  </a:cubicBezTo>
                  <a:cubicBezTo>
                    <a:pt x="720" y="1836"/>
                    <a:pt x="808" y="1748"/>
                    <a:pt x="779" y="1689"/>
                  </a:cubicBezTo>
                  <a:cubicBezTo>
                    <a:pt x="735" y="1630"/>
                    <a:pt x="779" y="1586"/>
                    <a:pt x="823" y="1601"/>
                  </a:cubicBezTo>
                  <a:cubicBezTo>
                    <a:pt x="852" y="1616"/>
                    <a:pt x="837" y="1630"/>
                    <a:pt x="823" y="1660"/>
                  </a:cubicBezTo>
                  <a:cubicBezTo>
                    <a:pt x="793" y="1689"/>
                    <a:pt x="793" y="1704"/>
                    <a:pt x="823" y="1704"/>
                  </a:cubicBezTo>
                  <a:cubicBezTo>
                    <a:pt x="837" y="1704"/>
                    <a:pt x="867" y="1660"/>
                    <a:pt x="911" y="1601"/>
                  </a:cubicBezTo>
                  <a:cubicBezTo>
                    <a:pt x="940" y="1542"/>
                    <a:pt x="999" y="1513"/>
                    <a:pt x="1043" y="1527"/>
                  </a:cubicBezTo>
                  <a:cubicBezTo>
                    <a:pt x="1072" y="1527"/>
                    <a:pt x="1116" y="1513"/>
                    <a:pt x="1146" y="1498"/>
                  </a:cubicBezTo>
                  <a:cubicBezTo>
                    <a:pt x="1160" y="1469"/>
                    <a:pt x="1190" y="1454"/>
                    <a:pt x="1204" y="1439"/>
                  </a:cubicBezTo>
                  <a:cubicBezTo>
                    <a:pt x="1307" y="1337"/>
                    <a:pt x="1381" y="1219"/>
                    <a:pt x="1439" y="1087"/>
                  </a:cubicBezTo>
                  <a:cubicBezTo>
                    <a:pt x="1439" y="1058"/>
                    <a:pt x="1454" y="1028"/>
                    <a:pt x="1469" y="1014"/>
                  </a:cubicBezTo>
                  <a:cubicBezTo>
                    <a:pt x="1513" y="970"/>
                    <a:pt x="1469" y="823"/>
                    <a:pt x="1425" y="837"/>
                  </a:cubicBezTo>
                  <a:cubicBezTo>
                    <a:pt x="1395" y="852"/>
                    <a:pt x="1366" y="837"/>
                    <a:pt x="1351" y="823"/>
                  </a:cubicBezTo>
                  <a:cubicBezTo>
                    <a:pt x="1336" y="793"/>
                    <a:pt x="1307" y="779"/>
                    <a:pt x="1278" y="779"/>
                  </a:cubicBezTo>
                  <a:cubicBezTo>
                    <a:pt x="1234" y="779"/>
                    <a:pt x="1204" y="705"/>
                    <a:pt x="1190" y="559"/>
                  </a:cubicBezTo>
                  <a:cubicBezTo>
                    <a:pt x="1190" y="426"/>
                    <a:pt x="1131" y="294"/>
                    <a:pt x="1013" y="206"/>
                  </a:cubicBezTo>
                  <a:cubicBezTo>
                    <a:pt x="955" y="177"/>
                    <a:pt x="881" y="133"/>
                    <a:pt x="823" y="74"/>
                  </a:cubicBezTo>
                  <a:cubicBezTo>
                    <a:pt x="764" y="15"/>
                    <a:pt x="676" y="1"/>
                    <a:pt x="588" y="1"/>
                  </a:cubicBezTo>
                  <a:cubicBezTo>
                    <a:pt x="514" y="1"/>
                    <a:pt x="426" y="15"/>
                    <a:pt x="353" y="59"/>
                  </a:cubicBezTo>
                  <a:close/>
                  <a:moveTo>
                    <a:pt x="485" y="544"/>
                  </a:moveTo>
                  <a:cubicBezTo>
                    <a:pt x="500" y="559"/>
                    <a:pt x="500" y="588"/>
                    <a:pt x="485" y="603"/>
                  </a:cubicBezTo>
                  <a:cubicBezTo>
                    <a:pt x="470" y="617"/>
                    <a:pt x="470" y="617"/>
                    <a:pt x="470" y="603"/>
                  </a:cubicBezTo>
                  <a:cubicBezTo>
                    <a:pt x="456" y="573"/>
                    <a:pt x="456" y="559"/>
                    <a:pt x="441" y="544"/>
                  </a:cubicBezTo>
                  <a:cubicBezTo>
                    <a:pt x="441" y="514"/>
                    <a:pt x="441" y="500"/>
                    <a:pt x="456" y="500"/>
                  </a:cubicBezTo>
                  <a:cubicBezTo>
                    <a:pt x="470" y="500"/>
                    <a:pt x="485" y="514"/>
                    <a:pt x="485" y="544"/>
                  </a:cubicBezTo>
                  <a:close/>
                  <a:moveTo>
                    <a:pt x="984" y="603"/>
                  </a:moveTo>
                  <a:cubicBezTo>
                    <a:pt x="984" y="617"/>
                    <a:pt x="969" y="647"/>
                    <a:pt x="940" y="647"/>
                  </a:cubicBezTo>
                  <a:cubicBezTo>
                    <a:pt x="896" y="676"/>
                    <a:pt x="896" y="661"/>
                    <a:pt x="911" y="603"/>
                  </a:cubicBezTo>
                  <a:cubicBezTo>
                    <a:pt x="940" y="544"/>
                    <a:pt x="984" y="544"/>
                    <a:pt x="984" y="588"/>
                  </a:cubicBezTo>
                  <a:close/>
                  <a:moveTo>
                    <a:pt x="456" y="1454"/>
                  </a:moveTo>
                  <a:cubicBezTo>
                    <a:pt x="426" y="1498"/>
                    <a:pt x="382" y="1513"/>
                    <a:pt x="368" y="1454"/>
                  </a:cubicBezTo>
                  <a:cubicBezTo>
                    <a:pt x="353" y="1395"/>
                    <a:pt x="368" y="1410"/>
                    <a:pt x="397" y="1410"/>
                  </a:cubicBezTo>
                  <a:cubicBezTo>
                    <a:pt x="441" y="1410"/>
                    <a:pt x="456" y="1425"/>
                    <a:pt x="456" y="1454"/>
                  </a:cubicBezTo>
                  <a:close/>
                  <a:moveTo>
                    <a:pt x="705" y="1733"/>
                  </a:moveTo>
                  <a:cubicBezTo>
                    <a:pt x="705" y="1762"/>
                    <a:pt x="691" y="1777"/>
                    <a:pt x="676" y="1777"/>
                  </a:cubicBezTo>
                  <a:cubicBezTo>
                    <a:pt x="661" y="1777"/>
                    <a:pt x="646" y="1762"/>
                    <a:pt x="646" y="1733"/>
                  </a:cubicBezTo>
                  <a:cubicBezTo>
                    <a:pt x="646" y="1718"/>
                    <a:pt x="661" y="1704"/>
                    <a:pt x="676" y="1704"/>
                  </a:cubicBezTo>
                  <a:cubicBezTo>
                    <a:pt x="691" y="1704"/>
                    <a:pt x="705" y="1718"/>
                    <a:pt x="705" y="17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5"/>
            <p:cNvSpPr/>
            <p:nvPr/>
          </p:nvSpPr>
          <p:spPr>
            <a:xfrm>
              <a:off x="8941176" y="1968999"/>
              <a:ext cx="34433" cy="64210"/>
            </a:xfrm>
            <a:custGeom>
              <a:avLst/>
              <a:gdLst/>
              <a:ahLst/>
              <a:cxnLst/>
              <a:rect l="l" t="t" r="r" b="b"/>
              <a:pathLst>
                <a:path w="1087" h="2027" extrusionOk="0">
                  <a:moveTo>
                    <a:pt x="367" y="89"/>
                  </a:moveTo>
                  <a:cubicBezTo>
                    <a:pt x="338" y="118"/>
                    <a:pt x="308" y="147"/>
                    <a:pt x="264" y="162"/>
                  </a:cubicBezTo>
                  <a:cubicBezTo>
                    <a:pt x="191" y="250"/>
                    <a:pt x="132" y="368"/>
                    <a:pt x="118" y="485"/>
                  </a:cubicBezTo>
                  <a:cubicBezTo>
                    <a:pt x="118" y="529"/>
                    <a:pt x="103" y="558"/>
                    <a:pt x="74" y="602"/>
                  </a:cubicBezTo>
                  <a:cubicBezTo>
                    <a:pt x="59" y="632"/>
                    <a:pt x="44" y="646"/>
                    <a:pt x="44" y="661"/>
                  </a:cubicBezTo>
                  <a:cubicBezTo>
                    <a:pt x="44" y="690"/>
                    <a:pt x="30" y="735"/>
                    <a:pt x="15" y="779"/>
                  </a:cubicBezTo>
                  <a:cubicBezTo>
                    <a:pt x="0" y="852"/>
                    <a:pt x="0" y="940"/>
                    <a:pt x="0" y="1028"/>
                  </a:cubicBezTo>
                  <a:cubicBezTo>
                    <a:pt x="0" y="1278"/>
                    <a:pt x="118" y="1645"/>
                    <a:pt x="206" y="1645"/>
                  </a:cubicBezTo>
                  <a:cubicBezTo>
                    <a:pt x="235" y="1645"/>
                    <a:pt x="235" y="1659"/>
                    <a:pt x="235" y="1689"/>
                  </a:cubicBezTo>
                  <a:cubicBezTo>
                    <a:pt x="220" y="1733"/>
                    <a:pt x="250" y="1777"/>
                    <a:pt x="353" y="1894"/>
                  </a:cubicBezTo>
                  <a:cubicBezTo>
                    <a:pt x="470" y="1997"/>
                    <a:pt x="514" y="2026"/>
                    <a:pt x="602" y="2026"/>
                  </a:cubicBezTo>
                  <a:cubicBezTo>
                    <a:pt x="676" y="2026"/>
                    <a:pt x="720" y="1997"/>
                    <a:pt x="720" y="1982"/>
                  </a:cubicBezTo>
                  <a:cubicBezTo>
                    <a:pt x="720" y="1953"/>
                    <a:pt x="720" y="1953"/>
                    <a:pt x="734" y="1953"/>
                  </a:cubicBezTo>
                  <a:cubicBezTo>
                    <a:pt x="749" y="1968"/>
                    <a:pt x="866" y="1836"/>
                    <a:pt x="837" y="1792"/>
                  </a:cubicBezTo>
                  <a:cubicBezTo>
                    <a:pt x="822" y="1733"/>
                    <a:pt x="837" y="1748"/>
                    <a:pt x="866" y="1748"/>
                  </a:cubicBezTo>
                  <a:cubicBezTo>
                    <a:pt x="881" y="1762"/>
                    <a:pt x="969" y="1645"/>
                    <a:pt x="954" y="1615"/>
                  </a:cubicBezTo>
                  <a:cubicBezTo>
                    <a:pt x="940" y="1571"/>
                    <a:pt x="954" y="1527"/>
                    <a:pt x="984" y="1498"/>
                  </a:cubicBezTo>
                  <a:cubicBezTo>
                    <a:pt x="1028" y="1351"/>
                    <a:pt x="1072" y="1204"/>
                    <a:pt x="1072" y="1058"/>
                  </a:cubicBezTo>
                  <a:lnTo>
                    <a:pt x="1072" y="720"/>
                  </a:lnTo>
                  <a:cubicBezTo>
                    <a:pt x="1087" y="617"/>
                    <a:pt x="1072" y="514"/>
                    <a:pt x="1057" y="426"/>
                  </a:cubicBezTo>
                  <a:cubicBezTo>
                    <a:pt x="1043" y="426"/>
                    <a:pt x="1043" y="382"/>
                    <a:pt x="1057" y="353"/>
                  </a:cubicBezTo>
                  <a:cubicBezTo>
                    <a:pt x="1072" y="279"/>
                    <a:pt x="940" y="133"/>
                    <a:pt x="881" y="147"/>
                  </a:cubicBezTo>
                  <a:cubicBezTo>
                    <a:pt x="852" y="147"/>
                    <a:pt x="822" y="133"/>
                    <a:pt x="793" y="89"/>
                  </a:cubicBezTo>
                  <a:cubicBezTo>
                    <a:pt x="778" y="45"/>
                    <a:pt x="734" y="30"/>
                    <a:pt x="690" y="30"/>
                  </a:cubicBezTo>
                  <a:cubicBezTo>
                    <a:pt x="631" y="30"/>
                    <a:pt x="587" y="15"/>
                    <a:pt x="529" y="15"/>
                  </a:cubicBezTo>
                  <a:cubicBezTo>
                    <a:pt x="470" y="0"/>
                    <a:pt x="411" y="30"/>
                    <a:pt x="367" y="89"/>
                  </a:cubicBezTo>
                  <a:close/>
                  <a:moveTo>
                    <a:pt x="323" y="617"/>
                  </a:moveTo>
                  <a:cubicBezTo>
                    <a:pt x="323" y="646"/>
                    <a:pt x="308" y="632"/>
                    <a:pt x="308" y="602"/>
                  </a:cubicBezTo>
                  <a:cubicBezTo>
                    <a:pt x="308" y="573"/>
                    <a:pt x="308" y="558"/>
                    <a:pt x="323" y="558"/>
                  </a:cubicBezTo>
                  <a:cubicBezTo>
                    <a:pt x="323" y="573"/>
                    <a:pt x="323" y="602"/>
                    <a:pt x="323" y="617"/>
                  </a:cubicBezTo>
                  <a:close/>
                  <a:moveTo>
                    <a:pt x="910" y="705"/>
                  </a:moveTo>
                  <a:cubicBezTo>
                    <a:pt x="881" y="735"/>
                    <a:pt x="837" y="705"/>
                    <a:pt x="866" y="676"/>
                  </a:cubicBezTo>
                  <a:cubicBezTo>
                    <a:pt x="881" y="646"/>
                    <a:pt x="896" y="646"/>
                    <a:pt x="910" y="661"/>
                  </a:cubicBezTo>
                  <a:cubicBezTo>
                    <a:pt x="925" y="661"/>
                    <a:pt x="925" y="690"/>
                    <a:pt x="910" y="705"/>
                  </a:cubicBezTo>
                  <a:close/>
                  <a:moveTo>
                    <a:pt x="631" y="1102"/>
                  </a:moveTo>
                  <a:cubicBezTo>
                    <a:pt x="631" y="1102"/>
                    <a:pt x="617" y="1116"/>
                    <a:pt x="602" y="1131"/>
                  </a:cubicBezTo>
                  <a:cubicBezTo>
                    <a:pt x="587" y="1131"/>
                    <a:pt x="573" y="1131"/>
                    <a:pt x="573" y="1116"/>
                  </a:cubicBezTo>
                  <a:cubicBezTo>
                    <a:pt x="573" y="1102"/>
                    <a:pt x="587" y="1087"/>
                    <a:pt x="602" y="1087"/>
                  </a:cubicBezTo>
                  <a:cubicBezTo>
                    <a:pt x="617" y="1087"/>
                    <a:pt x="631" y="1087"/>
                    <a:pt x="631" y="1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5"/>
            <p:cNvSpPr/>
            <p:nvPr/>
          </p:nvSpPr>
          <p:spPr>
            <a:xfrm>
              <a:off x="8775155" y="1988544"/>
              <a:ext cx="39090" cy="80461"/>
            </a:xfrm>
            <a:custGeom>
              <a:avLst/>
              <a:gdLst/>
              <a:ahLst/>
              <a:cxnLst/>
              <a:rect l="l" t="t" r="r" b="b"/>
              <a:pathLst>
                <a:path w="1234" h="2540" extrusionOk="0">
                  <a:moveTo>
                    <a:pt x="250" y="59"/>
                  </a:moveTo>
                  <a:cubicBezTo>
                    <a:pt x="118" y="132"/>
                    <a:pt x="44" y="206"/>
                    <a:pt x="44" y="294"/>
                  </a:cubicBezTo>
                  <a:cubicBezTo>
                    <a:pt x="44" y="323"/>
                    <a:pt x="29" y="352"/>
                    <a:pt x="15" y="367"/>
                  </a:cubicBezTo>
                  <a:cubicBezTo>
                    <a:pt x="0" y="587"/>
                    <a:pt x="0" y="808"/>
                    <a:pt x="15" y="1042"/>
                  </a:cubicBezTo>
                  <a:cubicBezTo>
                    <a:pt x="59" y="1219"/>
                    <a:pt x="73" y="1307"/>
                    <a:pt x="103" y="1321"/>
                  </a:cubicBezTo>
                  <a:cubicBezTo>
                    <a:pt x="118" y="1336"/>
                    <a:pt x="132" y="1351"/>
                    <a:pt x="132" y="1380"/>
                  </a:cubicBezTo>
                  <a:cubicBezTo>
                    <a:pt x="147" y="1453"/>
                    <a:pt x="176" y="1527"/>
                    <a:pt x="206" y="1600"/>
                  </a:cubicBezTo>
                  <a:cubicBezTo>
                    <a:pt x="264" y="1703"/>
                    <a:pt x="294" y="1821"/>
                    <a:pt x="323" y="1938"/>
                  </a:cubicBezTo>
                  <a:cubicBezTo>
                    <a:pt x="352" y="2143"/>
                    <a:pt x="426" y="2349"/>
                    <a:pt x="455" y="2349"/>
                  </a:cubicBezTo>
                  <a:cubicBezTo>
                    <a:pt x="485" y="2364"/>
                    <a:pt x="514" y="2378"/>
                    <a:pt x="543" y="2408"/>
                  </a:cubicBezTo>
                  <a:cubicBezTo>
                    <a:pt x="617" y="2496"/>
                    <a:pt x="719" y="2540"/>
                    <a:pt x="719" y="2496"/>
                  </a:cubicBezTo>
                  <a:cubicBezTo>
                    <a:pt x="719" y="2452"/>
                    <a:pt x="778" y="2466"/>
                    <a:pt x="837" y="2466"/>
                  </a:cubicBezTo>
                  <a:cubicBezTo>
                    <a:pt x="910" y="2466"/>
                    <a:pt x="940" y="2452"/>
                    <a:pt x="940" y="2437"/>
                  </a:cubicBezTo>
                  <a:cubicBezTo>
                    <a:pt x="925" y="2393"/>
                    <a:pt x="984" y="2305"/>
                    <a:pt x="1013" y="2320"/>
                  </a:cubicBezTo>
                  <a:cubicBezTo>
                    <a:pt x="1042" y="2334"/>
                    <a:pt x="1057" y="2320"/>
                    <a:pt x="1072" y="2276"/>
                  </a:cubicBezTo>
                  <a:cubicBezTo>
                    <a:pt x="1086" y="2217"/>
                    <a:pt x="1116" y="2173"/>
                    <a:pt x="1145" y="2114"/>
                  </a:cubicBezTo>
                  <a:cubicBezTo>
                    <a:pt x="1204" y="2011"/>
                    <a:pt x="1219" y="1967"/>
                    <a:pt x="1219" y="1659"/>
                  </a:cubicBezTo>
                  <a:cubicBezTo>
                    <a:pt x="1233" y="1542"/>
                    <a:pt x="1219" y="1424"/>
                    <a:pt x="1204" y="1307"/>
                  </a:cubicBezTo>
                  <a:cubicBezTo>
                    <a:pt x="1189" y="1307"/>
                    <a:pt x="1175" y="1292"/>
                    <a:pt x="1160" y="1248"/>
                  </a:cubicBezTo>
                  <a:cubicBezTo>
                    <a:pt x="1160" y="1204"/>
                    <a:pt x="1160" y="1160"/>
                    <a:pt x="1175" y="1160"/>
                  </a:cubicBezTo>
                  <a:cubicBezTo>
                    <a:pt x="1189" y="1131"/>
                    <a:pt x="1189" y="1116"/>
                    <a:pt x="1175" y="1086"/>
                  </a:cubicBezTo>
                  <a:cubicBezTo>
                    <a:pt x="1160" y="1028"/>
                    <a:pt x="1145" y="969"/>
                    <a:pt x="1145" y="910"/>
                  </a:cubicBezTo>
                  <a:cubicBezTo>
                    <a:pt x="1145" y="661"/>
                    <a:pt x="1057" y="411"/>
                    <a:pt x="881" y="235"/>
                  </a:cubicBezTo>
                  <a:cubicBezTo>
                    <a:pt x="822" y="191"/>
                    <a:pt x="764" y="147"/>
                    <a:pt x="719" y="88"/>
                  </a:cubicBezTo>
                  <a:cubicBezTo>
                    <a:pt x="675" y="59"/>
                    <a:pt x="646" y="29"/>
                    <a:pt x="602" y="15"/>
                  </a:cubicBezTo>
                  <a:cubicBezTo>
                    <a:pt x="485" y="0"/>
                    <a:pt x="411" y="0"/>
                    <a:pt x="411" y="29"/>
                  </a:cubicBezTo>
                  <a:cubicBezTo>
                    <a:pt x="411" y="44"/>
                    <a:pt x="411" y="44"/>
                    <a:pt x="382" y="29"/>
                  </a:cubicBezTo>
                  <a:cubicBezTo>
                    <a:pt x="367" y="15"/>
                    <a:pt x="308" y="29"/>
                    <a:pt x="235" y="59"/>
                  </a:cubicBezTo>
                  <a:close/>
                  <a:moveTo>
                    <a:pt x="822" y="323"/>
                  </a:moveTo>
                  <a:cubicBezTo>
                    <a:pt x="822" y="382"/>
                    <a:pt x="778" y="382"/>
                    <a:pt x="734" y="338"/>
                  </a:cubicBezTo>
                  <a:cubicBezTo>
                    <a:pt x="705" y="294"/>
                    <a:pt x="719" y="294"/>
                    <a:pt x="764" y="294"/>
                  </a:cubicBezTo>
                  <a:cubicBezTo>
                    <a:pt x="808" y="294"/>
                    <a:pt x="822" y="308"/>
                    <a:pt x="822" y="323"/>
                  </a:cubicBezTo>
                  <a:close/>
                  <a:moveTo>
                    <a:pt x="969" y="529"/>
                  </a:moveTo>
                  <a:cubicBezTo>
                    <a:pt x="984" y="543"/>
                    <a:pt x="984" y="558"/>
                    <a:pt x="954" y="602"/>
                  </a:cubicBezTo>
                  <a:cubicBezTo>
                    <a:pt x="896" y="661"/>
                    <a:pt x="881" y="646"/>
                    <a:pt x="896" y="529"/>
                  </a:cubicBezTo>
                  <a:cubicBezTo>
                    <a:pt x="896" y="470"/>
                    <a:pt x="925" y="441"/>
                    <a:pt x="925" y="470"/>
                  </a:cubicBezTo>
                  <a:cubicBezTo>
                    <a:pt x="940" y="485"/>
                    <a:pt x="954" y="514"/>
                    <a:pt x="969" y="529"/>
                  </a:cubicBezTo>
                  <a:close/>
                  <a:moveTo>
                    <a:pt x="1072" y="602"/>
                  </a:moveTo>
                  <a:cubicBezTo>
                    <a:pt x="1072" y="617"/>
                    <a:pt x="1057" y="631"/>
                    <a:pt x="1042" y="631"/>
                  </a:cubicBezTo>
                  <a:cubicBezTo>
                    <a:pt x="1028" y="631"/>
                    <a:pt x="1013" y="617"/>
                    <a:pt x="1013" y="602"/>
                  </a:cubicBezTo>
                  <a:cubicBezTo>
                    <a:pt x="1013" y="587"/>
                    <a:pt x="1028" y="573"/>
                    <a:pt x="1042" y="573"/>
                  </a:cubicBezTo>
                  <a:cubicBezTo>
                    <a:pt x="1057" y="573"/>
                    <a:pt x="1086" y="587"/>
                    <a:pt x="1086" y="602"/>
                  </a:cubicBezTo>
                  <a:close/>
                  <a:moveTo>
                    <a:pt x="602" y="1028"/>
                  </a:moveTo>
                  <a:cubicBezTo>
                    <a:pt x="602" y="1042"/>
                    <a:pt x="587" y="1042"/>
                    <a:pt x="573" y="1057"/>
                  </a:cubicBezTo>
                  <a:cubicBezTo>
                    <a:pt x="558" y="1042"/>
                    <a:pt x="543" y="1042"/>
                    <a:pt x="543" y="1028"/>
                  </a:cubicBezTo>
                  <a:cubicBezTo>
                    <a:pt x="543" y="998"/>
                    <a:pt x="558" y="998"/>
                    <a:pt x="573" y="998"/>
                  </a:cubicBezTo>
                  <a:cubicBezTo>
                    <a:pt x="587" y="998"/>
                    <a:pt x="602" y="998"/>
                    <a:pt x="602" y="1028"/>
                  </a:cubicBezTo>
                  <a:close/>
                  <a:moveTo>
                    <a:pt x="455" y="1321"/>
                  </a:moveTo>
                  <a:cubicBezTo>
                    <a:pt x="426" y="1351"/>
                    <a:pt x="396" y="1307"/>
                    <a:pt x="426" y="1248"/>
                  </a:cubicBezTo>
                  <a:cubicBezTo>
                    <a:pt x="441" y="1204"/>
                    <a:pt x="441" y="1204"/>
                    <a:pt x="455" y="1248"/>
                  </a:cubicBezTo>
                  <a:cubicBezTo>
                    <a:pt x="455" y="1307"/>
                    <a:pt x="455" y="1307"/>
                    <a:pt x="455" y="1321"/>
                  </a:cubicBezTo>
                  <a:close/>
                  <a:moveTo>
                    <a:pt x="587" y="1307"/>
                  </a:moveTo>
                  <a:cubicBezTo>
                    <a:pt x="617" y="1351"/>
                    <a:pt x="573" y="1395"/>
                    <a:pt x="529" y="1351"/>
                  </a:cubicBezTo>
                  <a:cubicBezTo>
                    <a:pt x="514" y="1336"/>
                    <a:pt x="499" y="1321"/>
                    <a:pt x="485" y="1292"/>
                  </a:cubicBezTo>
                  <a:cubicBezTo>
                    <a:pt x="485" y="1277"/>
                    <a:pt x="558" y="1277"/>
                    <a:pt x="587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5"/>
            <p:cNvSpPr/>
            <p:nvPr/>
          </p:nvSpPr>
          <p:spPr>
            <a:xfrm>
              <a:off x="8854190" y="2044803"/>
              <a:ext cx="37253" cy="77230"/>
            </a:xfrm>
            <a:custGeom>
              <a:avLst/>
              <a:gdLst/>
              <a:ahLst/>
              <a:cxnLst/>
              <a:rect l="l" t="t" r="r" b="b"/>
              <a:pathLst>
                <a:path w="1176" h="2438" extrusionOk="0">
                  <a:moveTo>
                    <a:pt x="544" y="15"/>
                  </a:moveTo>
                  <a:cubicBezTo>
                    <a:pt x="515" y="15"/>
                    <a:pt x="485" y="45"/>
                    <a:pt x="485" y="45"/>
                  </a:cubicBezTo>
                  <a:cubicBezTo>
                    <a:pt x="485" y="59"/>
                    <a:pt x="456" y="89"/>
                    <a:pt x="397" y="103"/>
                  </a:cubicBezTo>
                  <a:cubicBezTo>
                    <a:pt x="324" y="133"/>
                    <a:pt x="265" y="191"/>
                    <a:pt x="236" y="250"/>
                  </a:cubicBezTo>
                  <a:cubicBezTo>
                    <a:pt x="133" y="426"/>
                    <a:pt x="74" y="617"/>
                    <a:pt x="45" y="823"/>
                  </a:cubicBezTo>
                  <a:cubicBezTo>
                    <a:pt x="60" y="867"/>
                    <a:pt x="45" y="925"/>
                    <a:pt x="30" y="969"/>
                  </a:cubicBezTo>
                  <a:cubicBezTo>
                    <a:pt x="1" y="1087"/>
                    <a:pt x="16" y="1204"/>
                    <a:pt x="45" y="1322"/>
                  </a:cubicBezTo>
                  <a:cubicBezTo>
                    <a:pt x="60" y="1336"/>
                    <a:pt x="74" y="1366"/>
                    <a:pt x="60" y="1395"/>
                  </a:cubicBezTo>
                  <a:cubicBezTo>
                    <a:pt x="60" y="1425"/>
                    <a:pt x="60" y="1439"/>
                    <a:pt x="74" y="1439"/>
                  </a:cubicBezTo>
                  <a:cubicBezTo>
                    <a:pt x="74" y="1439"/>
                    <a:pt x="104" y="1469"/>
                    <a:pt x="118" y="1498"/>
                  </a:cubicBezTo>
                  <a:cubicBezTo>
                    <a:pt x="133" y="1571"/>
                    <a:pt x="118" y="1601"/>
                    <a:pt x="104" y="1586"/>
                  </a:cubicBezTo>
                  <a:cubicBezTo>
                    <a:pt x="60" y="1703"/>
                    <a:pt x="60" y="1836"/>
                    <a:pt x="74" y="1953"/>
                  </a:cubicBezTo>
                  <a:cubicBezTo>
                    <a:pt x="89" y="1968"/>
                    <a:pt x="89" y="1997"/>
                    <a:pt x="89" y="2012"/>
                  </a:cubicBezTo>
                  <a:cubicBezTo>
                    <a:pt x="74" y="2041"/>
                    <a:pt x="89" y="2056"/>
                    <a:pt x="104" y="2056"/>
                  </a:cubicBezTo>
                  <a:cubicBezTo>
                    <a:pt x="118" y="2056"/>
                    <a:pt x="133" y="2070"/>
                    <a:pt x="133" y="2100"/>
                  </a:cubicBezTo>
                  <a:cubicBezTo>
                    <a:pt x="133" y="2173"/>
                    <a:pt x="294" y="2364"/>
                    <a:pt x="368" y="2364"/>
                  </a:cubicBezTo>
                  <a:cubicBezTo>
                    <a:pt x="383" y="2364"/>
                    <a:pt x="397" y="2379"/>
                    <a:pt x="412" y="2393"/>
                  </a:cubicBezTo>
                  <a:cubicBezTo>
                    <a:pt x="412" y="2423"/>
                    <a:pt x="427" y="2437"/>
                    <a:pt x="515" y="2408"/>
                  </a:cubicBezTo>
                  <a:cubicBezTo>
                    <a:pt x="573" y="2393"/>
                    <a:pt x="632" y="2364"/>
                    <a:pt x="632" y="2349"/>
                  </a:cubicBezTo>
                  <a:cubicBezTo>
                    <a:pt x="632" y="2320"/>
                    <a:pt x="647" y="2320"/>
                    <a:pt x="676" y="2320"/>
                  </a:cubicBezTo>
                  <a:cubicBezTo>
                    <a:pt x="706" y="2335"/>
                    <a:pt x="750" y="2305"/>
                    <a:pt x="794" y="2261"/>
                  </a:cubicBezTo>
                  <a:cubicBezTo>
                    <a:pt x="823" y="2217"/>
                    <a:pt x="867" y="2188"/>
                    <a:pt x="882" y="2203"/>
                  </a:cubicBezTo>
                  <a:cubicBezTo>
                    <a:pt x="882" y="2217"/>
                    <a:pt x="1029" y="2056"/>
                    <a:pt x="999" y="2026"/>
                  </a:cubicBezTo>
                  <a:cubicBezTo>
                    <a:pt x="970" y="1982"/>
                    <a:pt x="999" y="1968"/>
                    <a:pt x="1014" y="1924"/>
                  </a:cubicBezTo>
                  <a:cubicBezTo>
                    <a:pt x="1043" y="1894"/>
                    <a:pt x="1043" y="1850"/>
                    <a:pt x="1029" y="1836"/>
                  </a:cubicBezTo>
                  <a:cubicBezTo>
                    <a:pt x="984" y="1792"/>
                    <a:pt x="984" y="1733"/>
                    <a:pt x="1014" y="1689"/>
                  </a:cubicBezTo>
                  <a:cubicBezTo>
                    <a:pt x="1043" y="1645"/>
                    <a:pt x="1058" y="1586"/>
                    <a:pt x="1073" y="1542"/>
                  </a:cubicBezTo>
                  <a:cubicBezTo>
                    <a:pt x="1073" y="1483"/>
                    <a:pt x="1102" y="1425"/>
                    <a:pt x="1117" y="1380"/>
                  </a:cubicBezTo>
                  <a:cubicBezTo>
                    <a:pt x="1131" y="1336"/>
                    <a:pt x="1131" y="1336"/>
                    <a:pt x="1102" y="1351"/>
                  </a:cubicBezTo>
                  <a:cubicBezTo>
                    <a:pt x="1073" y="1366"/>
                    <a:pt x="1058" y="1366"/>
                    <a:pt x="1102" y="1336"/>
                  </a:cubicBezTo>
                  <a:cubicBezTo>
                    <a:pt x="1146" y="1204"/>
                    <a:pt x="1175" y="1072"/>
                    <a:pt x="1161" y="940"/>
                  </a:cubicBezTo>
                  <a:cubicBezTo>
                    <a:pt x="1161" y="896"/>
                    <a:pt x="1161" y="779"/>
                    <a:pt x="1146" y="676"/>
                  </a:cubicBezTo>
                  <a:cubicBezTo>
                    <a:pt x="1146" y="412"/>
                    <a:pt x="1117" y="338"/>
                    <a:pt x="1043" y="323"/>
                  </a:cubicBezTo>
                  <a:cubicBezTo>
                    <a:pt x="984" y="294"/>
                    <a:pt x="999" y="294"/>
                    <a:pt x="1029" y="265"/>
                  </a:cubicBezTo>
                  <a:cubicBezTo>
                    <a:pt x="1058" y="235"/>
                    <a:pt x="1073" y="221"/>
                    <a:pt x="926" y="147"/>
                  </a:cubicBezTo>
                  <a:cubicBezTo>
                    <a:pt x="838" y="118"/>
                    <a:pt x="808" y="103"/>
                    <a:pt x="794" y="118"/>
                  </a:cubicBezTo>
                  <a:cubicBezTo>
                    <a:pt x="794" y="147"/>
                    <a:pt x="794" y="118"/>
                    <a:pt x="779" y="103"/>
                  </a:cubicBezTo>
                  <a:cubicBezTo>
                    <a:pt x="764" y="74"/>
                    <a:pt x="632" y="0"/>
                    <a:pt x="544" y="15"/>
                  </a:cubicBezTo>
                  <a:close/>
                  <a:moveTo>
                    <a:pt x="1087" y="485"/>
                  </a:moveTo>
                  <a:cubicBezTo>
                    <a:pt x="1087" y="500"/>
                    <a:pt x="1087" y="514"/>
                    <a:pt x="1043" y="500"/>
                  </a:cubicBezTo>
                  <a:cubicBezTo>
                    <a:pt x="999" y="500"/>
                    <a:pt x="984" y="470"/>
                    <a:pt x="984" y="456"/>
                  </a:cubicBezTo>
                  <a:cubicBezTo>
                    <a:pt x="984" y="441"/>
                    <a:pt x="1087" y="441"/>
                    <a:pt x="1087" y="485"/>
                  </a:cubicBezTo>
                  <a:close/>
                  <a:moveTo>
                    <a:pt x="940" y="852"/>
                  </a:moveTo>
                  <a:cubicBezTo>
                    <a:pt x="926" y="867"/>
                    <a:pt x="911" y="881"/>
                    <a:pt x="896" y="881"/>
                  </a:cubicBezTo>
                  <a:cubicBezTo>
                    <a:pt x="896" y="881"/>
                    <a:pt x="882" y="867"/>
                    <a:pt x="896" y="852"/>
                  </a:cubicBezTo>
                  <a:cubicBezTo>
                    <a:pt x="896" y="837"/>
                    <a:pt x="911" y="823"/>
                    <a:pt x="926" y="823"/>
                  </a:cubicBezTo>
                  <a:cubicBezTo>
                    <a:pt x="926" y="823"/>
                    <a:pt x="940" y="837"/>
                    <a:pt x="940" y="852"/>
                  </a:cubicBezTo>
                  <a:close/>
                  <a:moveTo>
                    <a:pt x="339" y="1278"/>
                  </a:moveTo>
                  <a:cubicBezTo>
                    <a:pt x="324" y="1322"/>
                    <a:pt x="250" y="1336"/>
                    <a:pt x="265" y="1292"/>
                  </a:cubicBezTo>
                  <a:cubicBezTo>
                    <a:pt x="294" y="1190"/>
                    <a:pt x="309" y="1160"/>
                    <a:pt x="324" y="1190"/>
                  </a:cubicBezTo>
                  <a:cubicBezTo>
                    <a:pt x="339" y="1219"/>
                    <a:pt x="339" y="1248"/>
                    <a:pt x="339" y="1278"/>
                  </a:cubicBezTo>
                  <a:close/>
                  <a:moveTo>
                    <a:pt x="471" y="1410"/>
                  </a:moveTo>
                  <a:cubicBezTo>
                    <a:pt x="471" y="1425"/>
                    <a:pt x="441" y="1439"/>
                    <a:pt x="427" y="1439"/>
                  </a:cubicBezTo>
                  <a:cubicBezTo>
                    <a:pt x="412" y="1439"/>
                    <a:pt x="412" y="1425"/>
                    <a:pt x="427" y="1410"/>
                  </a:cubicBezTo>
                  <a:cubicBezTo>
                    <a:pt x="427" y="1395"/>
                    <a:pt x="441" y="1380"/>
                    <a:pt x="471" y="1380"/>
                  </a:cubicBezTo>
                  <a:cubicBezTo>
                    <a:pt x="485" y="1380"/>
                    <a:pt x="485" y="1395"/>
                    <a:pt x="471" y="1410"/>
                  </a:cubicBezTo>
                  <a:close/>
                  <a:moveTo>
                    <a:pt x="221" y="1483"/>
                  </a:moveTo>
                  <a:cubicBezTo>
                    <a:pt x="192" y="1527"/>
                    <a:pt x="192" y="1527"/>
                    <a:pt x="192" y="1483"/>
                  </a:cubicBezTo>
                  <a:cubicBezTo>
                    <a:pt x="177" y="1439"/>
                    <a:pt x="206" y="1395"/>
                    <a:pt x="236" y="1410"/>
                  </a:cubicBezTo>
                  <a:cubicBezTo>
                    <a:pt x="250" y="1439"/>
                    <a:pt x="236" y="1454"/>
                    <a:pt x="221" y="1483"/>
                  </a:cubicBezTo>
                  <a:close/>
                  <a:moveTo>
                    <a:pt x="559" y="1836"/>
                  </a:moveTo>
                  <a:cubicBezTo>
                    <a:pt x="559" y="1865"/>
                    <a:pt x="529" y="1865"/>
                    <a:pt x="515" y="1865"/>
                  </a:cubicBezTo>
                  <a:cubicBezTo>
                    <a:pt x="500" y="1850"/>
                    <a:pt x="500" y="1836"/>
                    <a:pt x="515" y="1806"/>
                  </a:cubicBezTo>
                  <a:cubicBezTo>
                    <a:pt x="559" y="1762"/>
                    <a:pt x="573" y="1777"/>
                    <a:pt x="544" y="1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5"/>
            <p:cNvSpPr/>
            <p:nvPr/>
          </p:nvSpPr>
          <p:spPr>
            <a:xfrm>
              <a:off x="8909530" y="2079680"/>
              <a:ext cx="37253" cy="73523"/>
            </a:xfrm>
            <a:custGeom>
              <a:avLst/>
              <a:gdLst/>
              <a:ahLst/>
              <a:cxnLst/>
              <a:rect l="l" t="t" r="r" b="b"/>
              <a:pathLst>
                <a:path w="1176" h="2321" extrusionOk="0">
                  <a:moveTo>
                    <a:pt x="515" y="74"/>
                  </a:moveTo>
                  <a:cubicBezTo>
                    <a:pt x="485" y="133"/>
                    <a:pt x="485" y="147"/>
                    <a:pt x="471" y="103"/>
                  </a:cubicBezTo>
                  <a:cubicBezTo>
                    <a:pt x="471" y="74"/>
                    <a:pt x="456" y="45"/>
                    <a:pt x="309" y="147"/>
                  </a:cubicBezTo>
                  <a:cubicBezTo>
                    <a:pt x="133" y="265"/>
                    <a:pt x="1" y="544"/>
                    <a:pt x="104" y="632"/>
                  </a:cubicBezTo>
                  <a:cubicBezTo>
                    <a:pt x="148" y="676"/>
                    <a:pt x="148" y="676"/>
                    <a:pt x="104" y="661"/>
                  </a:cubicBezTo>
                  <a:cubicBezTo>
                    <a:pt x="30" y="632"/>
                    <a:pt x="16" y="691"/>
                    <a:pt x="45" y="940"/>
                  </a:cubicBezTo>
                  <a:cubicBezTo>
                    <a:pt x="104" y="1410"/>
                    <a:pt x="118" y="1469"/>
                    <a:pt x="177" y="1513"/>
                  </a:cubicBezTo>
                  <a:cubicBezTo>
                    <a:pt x="206" y="1557"/>
                    <a:pt x="236" y="1615"/>
                    <a:pt x="221" y="1659"/>
                  </a:cubicBezTo>
                  <a:cubicBezTo>
                    <a:pt x="221" y="1718"/>
                    <a:pt x="221" y="1762"/>
                    <a:pt x="250" y="1762"/>
                  </a:cubicBezTo>
                  <a:cubicBezTo>
                    <a:pt x="265" y="1777"/>
                    <a:pt x="250" y="1806"/>
                    <a:pt x="250" y="1836"/>
                  </a:cubicBezTo>
                  <a:cubicBezTo>
                    <a:pt x="250" y="1865"/>
                    <a:pt x="236" y="1909"/>
                    <a:pt x="280" y="2012"/>
                  </a:cubicBezTo>
                  <a:cubicBezTo>
                    <a:pt x="383" y="2232"/>
                    <a:pt x="500" y="2320"/>
                    <a:pt x="662" y="2305"/>
                  </a:cubicBezTo>
                  <a:cubicBezTo>
                    <a:pt x="940" y="2291"/>
                    <a:pt x="1087" y="1982"/>
                    <a:pt x="1146" y="1278"/>
                  </a:cubicBezTo>
                  <a:cubicBezTo>
                    <a:pt x="1161" y="1190"/>
                    <a:pt x="1161" y="1102"/>
                    <a:pt x="1146" y="1014"/>
                  </a:cubicBezTo>
                  <a:cubicBezTo>
                    <a:pt x="1131" y="955"/>
                    <a:pt x="1131" y="911"/>
                    <a:pt x="1146" y="896"/>
                  </a:cubicBezTo>
                  <a:cubicBezTo>
                    <a:pt x="1175" y="720"/>
                    <a:pt x="1161" y="514"/>
                    <a:pt x="1102" y="338"/>
                  </a:cubicBezTo>
                  <a:cubicBezTo>
                    <a:pt x="1073" y="279"/>
                    <a:pt x="1014" y="221"/>
                    <a:pt x="955" y="206"/>
                  </a:cubicBezTo>
                  <a:cubicBezTo>
                    <a:pt x="896" y="177"/>
                    <a:pt x="838" y="147"/>
                    <a:pt x="838" y="147"/>
                  </a:cubicBezTo>
                  <a:cubicBezTo>
                    <a:pt x="838" y="89"/>
                    <a:pt x="764" y="30"/>
                    <a:pt x="676" y="15"/>
                  </a:cubicBezTo>
                  <a:cubicBezTo>
                    <a:pt x="588" y="1"/>
                    <a:pt x="559" y="1"/>
                    <a:pt x="529" y="74"/>
                  </a:cubicBezTo>
                  <a:close/>
                  <a:moveTo>
                    <a:pt x="1058" y="338"/>
                  </a:moveTo>
                  <a:cubicBezTo>
                    <a:pt x="1073" y="382"/>
                    <a:pt x="999" y="441"/>
                    <a:pt x="985" y="412"/>
                  </a:cubicBezTo>
                  <a:cubicBezTo>
                    <a:pt x="940" y="368"/>
                    <a:pt x="926" y="309"/>
                    <a:pt x="911" y="250"/>
                  </a:cubicBezTo>
                  <a:cubicBezTo>
                    <a:pt x="911" y="206"/>
                    <a:pt x="1043" y="279"/>
                    <a:pt x="1058" y="338"/>
                  </a:cubicBezTo>
                  <a:close/>
                  <a:moveTo>
                    <a:pt x="192" y="397"/>
                  </a:moveTo>
                  <a:cubicBezTo>
                    <a:pt x="192" y="412"/>
                    <a:pt x="177" y="426"/>
                    <a:pt x="162" y="441"/>
                  </a:cubicBezTo>
                  <a:cubicBezTo>
                    <a:pt x="148" y="441"/>
                    <a:pt x="133" y="441"/>
                    <a:pt x="133" y="412"/>
                  </a:cubicBezTo>
                  <a:cubicBezTo>
                    <a:pt x="133" y="382"/>
                    <a:pt x="148" y="368"/>
                    <a:pt x="162" y="368"/>
                  </a:cubicBezTo>
                  <a:cubicBezTo>
                    <a:pt x="177" y="368"/>
                    <a:pt x="192" y="382"/>
                    <a:pt x="192" y="397"/>
                  </a:cubicBezTo>
                  <a:close/>
                  <a:moveTo>
                    <a:pt x="368" y="412"/>
                  </a:moveTo>
                  <a:cubicBezTo>
                    <a:pt x="368" y="426"/>
                    <a:pt x="353" y="441"/>
                    <a:pt x="339" y="441"/>
                  </a:cubicBezTo>
                  <a:cubicBezTo>
                    <a:pt x="339" y="426"/>
                    <a:pt x="339" y="412"/>
                    <a:pt x="339" y="397"/>
                  </a:cubicBezTo>
                  <a:cubicBezTo>
                    <a:pt x="368" y="353"/>
                    <a:pt x="383" y="353"/>
                    <a:pt x="368" y="412"/>
                  </a:cubicBezTo>
                  <a:close/>
                  <a:moveTo>
                    <a:pt x="1014" y="646"/>
                  </a:moveTo>
                  <a:cubicBezTo>
                    <a:pt x="1014" y="661"/>
                    <a:pt x="985" y="661"/>
                    <a:pt x="955" y="646"/>
                  </a:cubicBezTo>
                  <a:cubicBezTo>
                    <a:pt x="940" y="632"/>
                    <a:pt x="926" y="602"/>
                    <a:pt x="940" y="588"/>
                  </a:cubicBezTo>
                  <a:cubicBezTo>
                    <a:pt x="940" y="573"/>
                    <a:pt x="970" y="573"/>
                    <a:pt x="985" y="588"/>
                  </a:cubicBezTo>
                  <a:cubicBezTo>
                    <a:pt x="1014" y="617"/>
                    <a:pt x="1014" y="632"/>
                    <a:pt x="999" y="646"/>
                  </a:cubicBezTo>
                  <a:close/>
                  <a:moveTo>
                    <a:pt x="706" y="808"/>
                  </a:moveTo>
                  <a:cubicBezTo>
                    <a:pt x="691" y="823"/>
                    <a:pt x="676" y="837"/>
                    <a:pt x="662" y="837"/>
                  </a:cubicBezTo>
                  <a:cubicBezTo>
                    <a:pt x="632" y="837"/>
                    <a:pt x="647" y="823"/>
                    <a:pt x="662" y="808"/>
                  </a:cubicBezTo>
                  <a:cubicBezTo>
                    <a:pt x="676" y="793"/>
                    <a:pt x="720" y="779"/>
                    <a:pt x="706" y="808"/>
                  </a:cubicBezTo>
                  <a:close/>
                  <a:moveTo>
                    <a:pt x="691" y="999"/>
                  </a:moveTo>
                  <a:cubicBezTo>
                    <a:pt x="691" y="1028"/>
                    <a:pt x="691" y="1028"/>
                    <a:pt x="676" y="1014"/>
                  </a:cubicBezTo>
                  <a:cubicBezTo>
                    <a:pt x="662" y="999"/>
                    <a:pt x="632" y="984"/>
                    <a:pt x="617" y="969"/>
                  </a:cubicBezTo>
                  <a:cubicBezTo>
                    <a:pt x="588" y="955"/>
                    <a:pt x="588" y="955"/>
                    <a:pt x="617" y="955"/>
                  </a:cubicBezTo>
                  <a:cubicBezTo>
                    <a:pt x="647" y="955"/>
                    <a:pt x="676" y="984"/>
                    <a:pt x="676" y="999"/>
                  </a:cubicBezTo>
                  <a:close/>
                  <a:moveTo>
                    <a:pt x="456" y="1806"/>
                  </a:moveTo>
                  <a:cubicBezTo>
                    <a:pt x="456" y="1821"/>
                    <a:pt x="456" y="1836"/>
                    <a:pt x="441" y="1836"/>
                  </a:cubicBezTo>
                  <a:cubicBezTo>
                    <a:pt x="427" y="1836"/>
                    <a:pt x="412" y="1821"/>
                    <a:pt x="412" y="1806"/>
                  </a:cubicBezTo>
                  <a:cubicBezTo>
                    <a:pt x="412" y="1792"/>
                    <a:pt x="412" y="1777"/>
                    <a:pt x="427" y="1777"/>
                  </a:cubicBezTo>
                  <a:cubicBezTo>
                    <a:pt x="441" y="1792"/>
                    <a:pt x="441" y="1792"/>
                    <a:pt x="456" y="1806"/>
                  </a:cubicBezTo>
                  <a:close/>
                  <a:moveTo>
                    <a:pt x="808" y="1880"/>
                  </a:moveTo>
                  <a:cubicBezTo>
                    <a:pt x="808" y="1894"/>
                    <a:pt x="794" y="1924"/>
                    <a:pt x="764" y="1924"/>
                  </a:cubicBezTo>
                  <a:cubicBezTo>
                    <a:pt x="720" y="1924"/>
                    <a:pt x="720" y="1836"/>
                    <a:pt x="764" y="1836"/>
                  </a:cubicBezTo>
                  <a:cubicBezTo>
                    <a:pt x="794" y="1836"/>
                    <a:pt x="808" y="1865"/>
                    <a:pt x="794" y="1880"/>
                  </a:cubicBezTo>
                  <a:close/>
                  <a:moveTo>
                    <a:pt x="500" y="1924"/>
                  </a:moveTo>
                  <a:cubicBezTo>
                    <a:pt x="500" y="1938"/>
                    <a:pt x="485" y="1953"/>
                    <a:pt x="471" y="1953"/>
                  </a:cubicBezTo>
                  <a:cubicBezTo>
                    <a:pt x="456" y="1953"/>
                    <a:pt x="456" y="1938"/>
                    <a:pt x="456" y="1924"/>
                  </a:cubicBezTo>
                  <a:cubicBezTo>
                    <a:pt x="471" y="1909"/>
                    <a:pt x="485" y="1894"/>
                    <a:pt x="485" y="1894"/>
                  </a:cubicBezTo>
                  <a:cubicBezTo>
                    <a:pt x="500" y="1894"/>
                    <a:pt x="500" y="1909"/>
                    <a:pt x="500" y="1924"/>
                  </a:cubicBezTo>
                  <a:close/>
                  <a:moveTo>
                    <a:pt x="970" y="1968"/>
                  </a:moveTo>
                  <a:cubicBezTo>
                    <a:pt x="940" y="1968"/>
                    <a:pt x="926" y="1968"/>
                    <a:pt x="911" y="1968"/>
                  </a:cubicBezTo>
                  <a:cubicBezTo>
                    <a:pt x="896" y="1968"/>
                    <a:pt x="896" y="1953"/>
                    <a:pt x="926" y="1953"/>
                  </a:cubicBezTo>
                  <a:cubicBezTo>
                    <a:pt x="955" y="1953"/>
                    <a:pt x="970" y="1953"/>
                    <a:pt x="955" y="1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5"/>
            <p:cNvSpPr/>
            <p:nvPr/>
          </p:nvSpPr>
          <p:spPr>
            <a:xfrm>
              <a:off x="8742590" y="2084336"/>
              <a:ext cx="42828" cy="74442"/>
            </a:xfrm>
            <a:custGeom>
              <a:avLst/>
              <a:gdLst/>
              <a:ahLst/>
              <a:cxnLst/>
              <a:rect l="l" t="t" r="r" b="b"/>
              <a:pathLst>
                <a:path w="1352" h="2350" extrusionOk="0">
                  <a:moveTo>
                    <a:pt x="500" y="15"/>
                  </a:moveTo>
                  <a:lnTo>
                    <a:pt x="397" y="30"/>
                  </a:lnTo>
                  <a:cubicBezTo>
                    <a:pt x="353" y="44"/>
                    <a:pt x="309" y="74"/>
                    <a:pt x="294" y="118"/>
                  </a:cubicBezTo>
                  <a:cubicBezTo>
                    <a:pt x="279" y="162"/>
                    <a:pt x="250" y="191"/>
                    <a:pt x="235" y="177"/>
                  </a:cubicBezTo>
                  <a:cubicBezTo>
                    <a:pt x="103" y="88"/>
                    <a:pt x="0" y="588"/>
                    <a:pt x="103" y="881"/>
                  </a:cubicBezTo>
                  <a:cubicBezTo>
                    <a:pt x="118" y="955"/>
                    <a:pt x="133" y="1028"/>
                    <a:pt x="147" y="1101"/>
                  </a:cubicBezTo>
                  <a:cubicBezTo>
                    <a:pt x="191" y="1263"/>
                    <a:pt x="250" y="1410"/>
                    <a:pt x="353" y="1557"/>
                  </a:cubicBezTo>
                  <a:cubicBezTo>
                    <a:pt x="382" y="1601"/>
                    <a:pt x="397" y="1659"/>
                    <a:pt x="411" y="1718"/>
                  </a:cubicBezTo>
                  <a:cubicBezTo>
                    <a:pt x="426" y="1762"/>
                    <a:pt x="441" y="1806"/>
                    <a:pt x="470" y="1850"/>
                  </a:cubicBezTo>
                  <a:cubicBezTo>
                    <a:pt x="485" y="1879"/>
                    <a:pt x="500" y="1909"/>
                    <a:pt x="514" y="1938"/>
                  </a:cubicBezTo>
                  <a:cubicBezTo>
                    <a:pt x="544" y="2158"/>
                    <a:pt x="940" y="2349"/>
                    <a:pt x="1072" y="2217"/>
                  </a:cubicBezTo>
                  <a:cubicBezTo>
                    <a:pt x="1101" y="2188"/>
                    <a:pt x="1116" y="2173"/>
                    <a:pt x="1146" y="2158"/>
                  </a:cubicBezTo>
                  <a:cubicBezTo>
                    <a:pt x="1219" y="2041"/>
                    <a:pt x="1278" y="1924"/>
                    <a:pt x="1322" y="1791"/>
                  </a:cubicBezTo>
                  <a:cubicBezTo>
                    <a:pt x="1322" y="1777"/>
                    <a:pt x="1307" y="1747"/>
                    <a:pt x="1292" y="1747"/>
                  </a:cubicBezTo>
                  <a:cubicBezTo>
                    <a:pt x="1263" y="1747"/>
                    <a:pt x="1278" y="1718"/>
                    <a:pt x="1307" y="1689"/>
                  </a:cubicBezTo>
                  <a:cubicBezTo>
                    <a:pt x="1322" y="1659"/>
                    <a:pt x="1351" y="1601"/>
                    <a:pt x="1336" y="1380"/>
                  </a:cubicBezTo>
                  <a:cubicBezTo>
                    <a:pt x="1322" y="1072"/>
                    <a:pt x="1234" y="778"/>
                    <a:pt x="1087" y="514"/>
                  </a:cubicBezTo>
                  <a:cubicBezTo>
                    <a:pt x="999" y="367"/>
                    <a:pt x="969" y="338"/>
                    <a:pt x="940" y="397"/>
                  </a:cubicBezTo>
                  <a:cubicBezTo>
                    <a:pt x="896" y="441"/>
                    <a:pt x="837" y="397"/>
                    <a:pt x="881" y="338"/>
                  </a:cubicBezTo>
                  <a:cubicBezTo>
                    <a:pt x="896" y="309"/>
                    <a:pt x="896" y="279"/>
                    <a:pt x="881" y="250"/>
                  </a:cubicBezTo>
                  <a:cubicBezTo>
                    <a:pt x="823" y="191"/>
                    <a:pt x="720" y="132"/>
                    <a:pt x="690" y="147"/>
                  </a:cubicBezTo>
                  <a:cubicBezTo>
                    <a:pt x="661" y="177"/>
                    <a:pt x="646" y="132"/>
                    <a:pt x="661" y="88"/>
                  </a:cubicBezTo>
                  <a:cubicBezTo>
                    <a:pt x="646" y="59"/>
                    <a:pt x="544" y="0"/>
                    <a:pt x="500" y="15"/>
                  </a:cubicBezTo>
                  <a:close/>
                  <a:moveTo>
                    <a:pt x="529" y="265"/>
                  </a:moveTo>
                  <a:lnTo>
                    <a:pt x="529" y="309"/>
                  </a:lnTo>
                  <a:cubicBezTo>
                    <a:pt x="500" y="294"/>
                    <a:pt x="485" y="279"/>
                    <a:pt x="470" y="265"/>
                  </a:cubicBezTo>
                  <a:cubicBezTo>
                    <a:pt x="441" y="221"/>
                    <a:pt x="441" y="221"/>
                    <a:pt x="470" y="221"/>
                  </a:cubicBezTo>
                  <a:cubicBezTo>
                    <a:pt x="500" y="221"/>
                    <a:pt x="514" y="235"/>
                    <a:pt x="529" y="265"/>
                  </a:cubicBezTo>
                  <a:close/>
                  <a:moveTo>
                    <a:pt x="705" y="309"/>
                  </a:moveTo>
                  <a:cubicBezTo>
                    <a:pt x="705" y="309"/>
                    <a:pt x="690" y="323"/>
                    <a:pt x="661" y="323"/>
                  </a:cubicBezTo>
                  <a:cubicBezTo>
                    <a:pt x="646" y="323"/>
                    <a:pt x="632" y="309"/>
                    <a:pt x="646" y="309"/>
                  </a:cubicBezTo>
                  <a:cubicBezTo>
                    <a:pt x="646" y="279"/>
                    <a:pt x="661" y="279"/>
                    <a:pt x="690" y="279"/>
                  </a:cubicBezTo>
                  <a:cubicBezTo>
                    <a:pt x="705" y="279"/>
                    <a:pt x="705" y="279"/>
                    <a:pt x="705" y="309"/>
                  </a:cubicBezTo>
                  <a:close/>
                  <a:moveTo>
                    <a:pt x="441" y="499"/>
                  </a:moveTo>
                  <a:cubicBezTo>
                    <a:pt x="441" y="514"/>
                    <a:pt x="426" y="529"/>
                    <a:pt x="411" y="529"/>
                  </a:cubicBezTo>
                  <a:cubicBezTo>
                    <a:pt x="397" y="529"/>
                    <a:pt x="382" y="499"/>
                    <a:pt x="382" y="485"/>
                  </a:cubicBezTo>
                  <a:cubicBezTo>
                    <a:pt x="382" y="455"/>
                    <a:pt x="397" y="441"/>
                    <a:pt x="411" y="455"/>
                  </a:cubicBezTo>
                  <a:cubicBezTo>
                    <a:pt x="426" y="455"/>
                    <a:pt x="426" y="485"/>
                    <a:pt x="441" y="499"/>
                  </a:cubicBezTo>
                  <a:close/>
                  <a:moveTo>
                    <a:pt x="177" y="646"/>
                  </a:moveTo>
                  <a:cubicBezTo>
                    <a:pt x="147" y="690"/>
                    <a:pt x="147" y="690"/>
                    <a:pt x="118" y="661"/>
                  </a:cubicBezTo>
                  <a:cubicBezTo>
                    <a:pt x="103" y="617"/>
                    <a:pt x="118" y="544"/>
                    <a:pt x="177" y="573"/>
                  </a:cubicBezTo>
                  <a:cubicBezTo>
                    <a:pt x="221" y="588"/>
                    <a:pt x="206" y="602"/>
                    <a:pt x="177" y="646"/>
                  </a:cubicBezTo>
                  <a:close/>
                  <a:moveTo>
                    <a:pt x="940" y="822"/>
                  </a:moveTo>
                  <a:cubicBezTo>
                    <a:pt x="925" y="837"/>
                    <a:pt x="925" y="852"/>
                    <a:pt x="911" y="852"/>
                  </a:cubicBezTo>
                  <a:cubicBezTo>
                    <a:pt x="896" y="852"/>
                    <a:pt x="881" y="837"/>
                    <a:pt x="881" y="808"/>
                  </a:cubicBezTo>
                  <a:cubicBezTo>
                    <a:pt x="881" y="778"/>
                    <a:pt x="896" y="778"/>
                    <a:pt x="911" y="778"/>
                  </a:cubicBezTo>
                  <a:cubicBezTo>
                    <a:pt x="925" y="793"/>
                    <a:pt x="940" y="808"/>
                    <a:pt x="940" y="837"/>
                  </a:cubicBezTo>
                  <a:close/>
                  <a:moveTo>
                    <a:pt x="837" y="1219"/>
                  </a:moveTo>
                  <a:cubicBezTo>
                    <a:pt x="823" y="1263"/>
                    <a:pt x="764" y="1278"/>
                    <a:pt x="764" y="1234"/>
                  </a:cubicBezTo>
                  <a:cubicBezTo>
                    <a:pt x="764" y="1204"/>
                    <a:pt x="779" y="1189"/>
                    <a:pt x="808" y="1189"/>
                  </a:cubicBezTo>
                  <a:cubicBezTo>
                    <a:pt x="837" y="1189"/>
                    <a:pt x="852" y="1204"/>
                    <a:pt x="837" y="1219"/>
                  </a:cubicBezTo>
                  <a:close/>
                  <a:moveTo>
                    <a:pt x="1072" y="1674"/>
                  </a:moveTo>
                  <a:cubicBezTo>
                    <a:pt x="1072" y="1689"/>
                    <a:pt x="1057" y="1718"/>
                    <a:pt x="1043" y="1718"/>
                  </a:cubicBezTo>
                  <a:cubicBezTo>
                    <a:pt x="1028" y="1718"/>
                    <a:pt x="1028" y="1689"/>
                    <a:pt x="1028" y="1674"/>
                  </a:cubicBezTo>
                  <a:cubicBezTo>
                    <a:pt x="1043" y="1645"/>
                    <a:pt x="1057" y="1630"/>
                    <a:pt x="1057" y="1630"/>
                  </a:cubicBezTo>
                  <a:cubicBezTo>
                    <a:pt x="1072" y="1630"/>
                    <a:pt x="1072" y="1659"/>
                    <a:pt x="1072" y="1674"/>
                  </a:cubicBezTo>
                  <a:close/>
                  <a:moveTo>
                    <a:pt x="837" y="1689"/>
                  </a:moveTo>
                  <a:cubicBezTo>
                    <a:pt x="837" y="1703"/>
                    <a:pt x="837" y="1703"/>
                    <a:pt x="808" y="1689"/>
                  </a:cubicBezTo>
                  <a:cubicBezTo>
                    <a:pt x="764" y="1674"/>
                    <a:pt x="749" y="1659"/>
                    <a:pt x="793" y="1659"/>
                  </a:cubicBezTo>
                  <a:cubicBezTo>
                    <a:pt x="808" y="1659"/>
                    <a:pt x="823" y="1674"/>
                    <a:pt x="837" y="1689"/>
                  </a:cubicBezTo>
                  <a:close/>
                  <a:moveTo>
                    <a:pt x="940" y="1791"/>
                  </a:moveTo>
                  <a:cubicBezTo>
                    <a:pt x="940" y="1806"/>
                    <a:pt x="925" y="1821"/>
                    <a:pt x="911" y="1821"/>
                  </a:cubicBezTo>
                  <a:cubicBezTo>
                    <a:pt x="896" y="1821"/>
                    <a:pt x="867" y="1806"/>
                    <a:pt x="867" y="1791"/>
                  </a:cubicBezTo>
                  <a:cubicBezTo>
                    <a:pt x="867" y="1777"/>
                    <a:pt x="867" y="1762"/>
                    <a:pt x="896" y="1762"/>
                  </a:cubicBezTo>
                  <a:cubicBezTo>
                    <a:pt x="911" y="1762"/>
                    <a:pt x="940" y="1791"/>
                    <a:pt x="940" y="1806"/>
                  </a:cubicBezTo>
                  <a:close/>
                  <a:moveTo>
                    <a:pt x="984" y="2158"/>
                  </a:moveTo>
                  <a:cubicBezTo>
                    <a:pt x="984" y="2173"/>
                    <a:pt x="969" y="2188"/>
                    <a:pt x="955" y="2188"/>
                  </a:cubicBezTo>
                  <a:cubicBezTo>
                    <a:pt x="940" y="2188"/>
                    <a:pt x="940" y="2173"/>
                    <a:pt x="940" y="2158"/>
                  </a:cubicBezTo>
                  <a:cubicBezTo>
                    <a:pt x="955" y="2144"/>
                    <a:pt x="969" y="2144"/>
                    <a:pt x="984" y="2129"/>
                  </a:cubicBezTo>
                  <a:cubicBezTo>
                    <a:pt x="984" y="2129"/>
                    <a:pt x="984" y="2144"/>
                    <a:pt x="984" y="2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5"/>
            <p:cNvSpPr/>
            <p:nvPr/>
          </p:nvSpPr>
          <p:spPr>
            <a:xfrm>
              <a:off x="8816525" y="2141546"/>
              <a:ext cx="36302" cy="66998"/>
            </a:xfrm>
            <a:custGeom>
              <a:avLst/>
              <a:gdLst/>
              <a:ahLst/>
              <a:cxnLst/>
              <a:rect l="l" t="t" r="r" b="b"/>
              <a:pathLst>
                <a:path w="1146" h="2115" extrusionOk="0">
                  <a:moveTo>
                    <a:pt x="515" y="15"/>
                  </a:moveTo>
                  <a:cubicBezTo>
                    <a:pt x="470" y="44"/>
                    <a:pt x="426" y="44"/>
                    <a:pt x="397" y="44"/>
                  </a:cubicBezTo>
                  <a:cubicBezTo>
                    <a:pt x="353" y="44"/>
                    <a:pt x="309" y="59"/>
                    <a:pt x="309" y="73"/>
                  </a:cubicBezTo>
                  <a:cubicBezTo>
                    <a:pt x="309" y="103"/>
                    <a:pt x="250" y="118"/>
                    <a:pt x="162" y="132"/>
                  </a:cubicBezTo>
                  <a:cubicBezTo>
                    <a:pt x="148" y="132"/>
                    <a:pt x="148" y="162"/>
                    <a:pt x="148" y="191"/>
                  </a:cubicBezTo>
                  <a:cubicBezTo>
                    <a:pt x="148" y="206"/>
                    <a:pt x="133" y="235"/>
                    <a:pt x="118" y="264"/>
                  </a:cubicBezTo>
                  <a:cubicBezTo>
                    <a:pt x="103" y="264"/>
                    <a:pt x="89" y="294"/>
                    <a:pt x="103" y="308"/>
                  </a:cubicBezTo>
                  <a:cubicBezTo>
                    <a:pt x="103" y="338"/>
                    <a:pt x="103" y="352"/>
                    <a:pt x="103" y="382"/>
                  </a:cubicBezTo>
                  <a:cubicBezTo>
                    <a:pt x="74" y="455"/>
                    <a:pt x="74" y="529"/>
                    <a:pt x="74" y="602"/>
                  </a:cubicBezTo>
                  <a:cubicBezTo>
                    <a:pt x="59" y="675"/>
                    <a:pt x="59" y="749"/>
                    <a:pt x="45" y="808"/>
                  </a:cubicBezTo>
                  <a:cubicBezTo>
                    <a:pt x="15" y="954"/>
                    <a:pt x="1" y="1116"/>
                    <a:pt x="1" y="1263"/>
                  </a:cubicBezTo>
                  <a:cubicBezTo>
                    <a:pt x="1" y="1277"/>
                    <a:pt x="45" y="1292"/>
                    <a:pt x="59" y="1277"/>
                  </a:cubicBezTo>
                  <a:cubicBezTo>
                    <a:pt x="89" y="1277"/>
                    <a:pt x="103" y="1277"/>
                    <a:pt x="59" y="1292"/>
                  </a:cubicBezTo>
                  <a:cubicBezTo>
                    <a:pt x="30" y="1307"/>
                    <a:pt x="30" y="1351"/>
                    <a:pt x="45" y="1395"/>
                  </a:cubicBezTo>
                  <a:cubicBezTo>
                    <a:pt x="89" y="1659"/>
                    <a:pt x="133" y="1762"/>
                    <a:pt x="162" y="1762"/>
                  </a:cubicBezTo>
                  <a:cubicBezTo>
                    <a:pt x="177" y="1762"/>
                    <a:pt x="192" y="1791"/>
                    <a:pt x="192" y="1820"/>
                  </a:cubicBezTo>
                  <a:cubicBezTo>
                    <a:pt x="192" y="1909"/>
                    <a:pt x="265" y="1967"/>
                    <a:pt x="280" y="1923"/>
                  </a:cubicBezTo>
                  <a:cubicBezTo>
                    <a:pt x="309" y="1879"/>
                    <a:pt x="309" y="1909"/>
                    <a:pt x="309" y="1938"/>
                  </a:cubicBezTo>
                  <a:cubicBezTo>
                    <a:pt x="309" y="2011"/>
                    <a:pt x="500" y="2114"/>
                    <a:pt x="603" y="2085"/>
                  </a:cubicBezTo>
                  <a:cubicBezTo>
                    <a:pt x="661" y="2070"/>
                    <a:pt x="705" y="2055"/>
                    <a:pt x="705" y="2041"/>
                  </a:cubicBezTo>
                  <a:cubicBezTo>
                    <a:pt x="705" y="2026"/>
                    <a:pt x="735" y="1997"/>
                    <a:pt x="764" y="1982"/>
                  </a:cubicBezTo>
                  <a:cubicBezTo>
                    <a:pt x="808" y="1967"/>
                    <a:pt x="838" y="1938"/>
                    <a:pt x="823" y="1923"/>
                  </a:cubicBezTo>
                  <a:cubicBezTo>
                    <a:pt x="823" y="1909"/>
                    <a:pt x="823" y="1894"/>
                    <a:pt x="838" y="1894"/>
                  </a:cubicBezTo>
                  <a:cubicBezTo>
                    <a:pt x="940" y="1835"/>
                    <a:pt x="1116" y="1292"/>
                    <a:pt x="1043" y="1292"/>
                  </a:cubicBezTo>
                  <a:cubicBezTo>
                    <a:pt x="999" y="1292"/>
                    <a:pt x="970" y="1160"/>
                    <a:pt x="984" y="1101"/>
                  </a:cubicBezTo>
                  <a:cubicBezTo>
                    <a:pt x="999" y="1057"/>
                    <a:pt x="1028" y="1042"/>
                    <a:pt x="1072" y="1057"/>
                  </a:cubicBezTo>
                  <a:lnTo>
                    <a:pt x="1146" y="1072"/>
                  </a:lnTo>
                  <a:lnTo>
                    <a:pt x="1146" y="822"/>
                  </a:lnTo>
                  <a:cubicBezTo>
                    <a:pt x="1146" y="587"/>
                    <a:pt x="1146" y="573"/>
                    <a:pt x="1072" y="558"/>
                  </a:cubicBezTo>
                  <a:cubicBezTo>
                    <a:pt x="999" y="543"/>
                    <a:pt x="984" y="499"/>
                    <a:pt x="1043" y="470"/>
                  </a:cubicBezTo>
                  <a:cubicBezTo>
                    <a:pt x="1072" y="455"/>
                    <a:pt x="1087" y="426"/>
                    <a:pt x="1072" y="367"/>
                  </a:cubicBezTo>
                  <a:cubicBezTo>
                    <a:pt x="1058" y="279"/>
                    <a:pt x="1043" y="250"/>
                    <a:pt x="970" y="250"/>
                  </a:cubicBezTo>
                  <a:cubicBezTo>
                    <a:pt x="940" y="235"/>
                    <a:pt x="911" y="264"/>
                    <a:pt x="896" y="294"/>
                  </a:cubicBezTo>
                  <a:cubicBezTo>
                    <a:pt x="896" y="323"/>
                    <a:pt x="867" y="338"/>
                    <a:pt x="852" y="338"/>
                  </a:cubicBezTo>
                  <a:cubicBezTo>
                    <a:pt x="823" y="323"/>
                    <a:pt x="793" y="235"/>
                    <a:pt x="838" y="235"/>
                  </a:cubicBezTo>
                  <a:cubicBezTo>
                    <a:pt x="882" y="235"/>
                    <a:pt x="867" y="220"/>
                    <a:pt x="867" y="191"/>
                  </a:cubicBezTo>
                  <a:cubicBezTo>
                    <a:pt x="867" y="176"/>
                    <a:pt x="882" y="147"/>
                    <a:pt x="926" y="176"/>
                  </a:cubicBezTo>
                  <a:cubicBezTo>
                    <a:pt x="970" y="176"/>
                    <a:pt x="984" y="176"/>
                    <a:pt x="970" y="162"/>
                  </a:cubicBezTo>
                  <a:cubicBezTo>
                    <a:pt x="955" y="132"/>
                    <a:pt x="926" y="132"/>
                    <a:pt x="896" y="132"/>
                  </a:cubicBezTo>
                  <a:cubicBezTo>
                    <a:pt x="867" y="118"/>
                    <a:pt x="838" y="103"/>
                    <a:pt x="838" y="73"/>
                  </a:cubicBezTo>
                  <a:cubicBezTo>
                    <a:pt x="808" y="15"/>
                    <a:pt x="705" y="0"/>
                    <a:pt x="691" y="44"/>
                  </a:cubicBezTo>
                  <a:cubicBezTo>
                    <a:pt x="691" y="73"/>
                    <a:pt x="661" y="73"/>
                    <a:pt x="617" y="29"/>
                  </a:cubicBezTo>
                  <a:cubicBezTo>
                    <a:pt x="559" y="0"/>
                    <a:pt x="544" y="0"/>
                    <a:pt x="515" y="15"/>
                  </a:cubicBezTo>
                  <a:close/>
                  <a:moveTo>
                    <a:pt x="779" y="485"/>
                  </a:moveTo>
                  <a:cubicBezTo>
                    <a:pt x="779" y="499"/>
                    <a:pt x="764" y="485"/>
                    <a:pt x="764" y="470"/>
                  </a:cubicBezTo>
                  <a:cubicBezTo>
                    <a:pt x="749" y="441"/>
                    <a:pt x="735" y="426"/>
                    <a:pt x="735" y="396"/>
                  </a:cubicBezTo>
                  <a:cubicBezTo>
                    <a:pt x="735" y="382"/>
                    <a:pt x="735" y="396"/>
                    <a:pt x="764" y="411"/>
                  </a:cubicBezTo>
                  <a:cubicBezTo>
                    <a:pt x="779" y="426"/>
                    <a:pt x="779" y="455"/>
                    <a:pt x="793" y="485"/>
                  </a:cubicBezTo>
                  <a:close/>
                  <a:moveTo>
                    <a:pt x="852" y="617"/>
                  </a:moveTo>
                  <a:cubicBezTo>
                    <a:pt x="823" y="675"/>
                    <a:pt x="764" y="690"/>
                    <a:pt x="749" y="646"/>
                  </a:cubicBezTo>
                  <a:cubicBezTo>
                    <a:pt x="735" y="602"/>
                    <a:pt x="749" y="602"/>
                    <a:pt x="764" y="602"/>
                  </a:cubicBezTo>
                  <a:cubicBezTo>
                    <a:pt x="793" y="602"/>
                    <a:pt x="808" y="587"/>
                    <a:pt x="808" y="573"/>
                  </a:cubicBezTo>
                  <a:cubicBezTo>
                    <a:pt x="808" y="558"/>
                    <a:pt x="823" y="558"/>
                    <a:pt x="838" y="558"/>
                  </a:cubicBezTo>
                  <a:cubicBezTo>
                    <a:pt x="852" y="573"/>
                    <a:pt x="867" y="602"/>
                    <a:pt x="852" y="617"/>
                  </a:cubicBezTo>
                  <a:close/>
                  <a:moveTo>
                    <a:pt x="1116" y="808"/>
                  </a:moveTo>
                  <a:cubicBezTo>
                    <a:pt x="1116" y="808"/>
                    <a:pt x="1102" y="837"/>
                    <a:pt x="1072" y="852"/>
                  </a:cubicBezTo>
                  <a:cubicBezTo>
                    <a:pt x="1043" y="852"/>
                    <a:pt x="1028" y="852"/>
                    <a:pt x="1058" y="822"/>
                  </a:cubicBezTo>
                  <a:cubicBezTo>
                    <a:pt x="1087" y="778"/>
                    <a:pt x="1131" y="763"/>
                    <a:pt x="1131" y="793"/>
                  </a:cubicBezTo>
                  <a:close/>
                  <a:moveTo>
                    <a:pt x="426" y="1145"/>
                  </a:moveTo>
                  <a:cubicBezTo>
                    <a:pt x="412" y="1175"/>
                    <a:pt x="382" y="1175"/>
                    <a:pt x="368" y="1145"/>
                  </a:cubicBezTo>
                  <a:cubicBezTo>
                    <a:pt x="338" y="1116"/>
                    <a:pt x="338" y="1116"/>
                    <a:pt x="397" y="1116"/>
                  </a:cubicBezTo>
                  <a:cubicBezTo>
                    <a:pt x="456" y="1116"/>
                    <a:pt x="456" y="1116"/>
                    <a:pt x="426" y="1145"/>
                  </a:cubicBezTo>
                  <a:close/>
                  <a:moveTo>
                    <a:pt x="632" y="1365"/>
                  </a:moveTo>
                  <a:cubicBezTo>
                    <a:pt x="632" y="1380"/>
                    <a:pt x="632" y="1395"/>
                    <a:pt x="617" y="1395"/>
                  </a:cubicBezTo>
                  <a:cubicBezTo>
                    <a:pt x="603" y="1395"/>
                    <a:pt x="588" y="1380"/>
                    <a:pt x="588" y="1365"/>
                  </a:cubicBezTo>
                  <a:cubicBezTo>
                    <a:pt x="588" y="1351"/>
                    <a:pt x="588" y="1336"/>
                    <a:pt x="603" y="1336"/>
                  </a:cubicBezTo>
                  <a:cubicBezTo>
                    <a:pt x="617" y="1336"/>
                    <a:pt x="632" y="1336"/>
                    <a:pt x="647" y="1351"/>
                  </a:cubicBezTo>
                  <a:close/>
                  <a:moveTo>
                    <a:pt x="500" y="1395"/>
                  </a:moveTo>
                  <a:cubicBezTo>
                    <a:pt x="500" y="1409"/>
                    <a:pt x="500" y="1424"/>
                    <a:pt x="470" y="1424"/>
                  </a:cubicBezTo>
                  <a:cubicBezTo>
                    <a:pt x="456" y="1439"/>
                    <a:pt x="456" y="1424"/>
                    <a:pt x="456" y="1424"/>
                  </a:cubicBezTo>
                  <a:cubicBezTo>
                    <a:pt x="456" y="1409"/>
                    <a:pt x="456" y="1395"/>
                    <a:pt x="470" y="1395"/>
                  </a:cubicBezTo>
                  <a:cubicBezTo>
                    <a:pt x="515" y="1380"/>
                    <a:pt x="515" y="1395"/>
                    <a:pt x="515" y="1395"/>
                  </a:cubicBezTo>
                  <a:close/>
                  <a:moveTo>
                    <a:pt x="441" y="1542"/>
                  </a:moveTo>
                  <a:cubicBezTo>
                    <a:pt x="441" y="1615"/>
                    <a:pt x="426" y="1630"/>
                    <a:pt x="382" y="1600"/>
                  </a:cubicBezTo>
                  <a:cubicBezTo>
                    <a:pt x="397" y="1542"/>
                    <a:pt x="412" y="1498"/>
                    <a:pt x="441" y="1468"/>
                  </a:cubicBezTo>
                  <a:cubicBezTo>
                    <a:pt x="441" y="1498"/>
                    <a:pt x="441" y="1512"/>
                    <a:pt x="441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5"/>
            <p:cNvSpPr/>
            <p:nvPr/>
          </p:nvSpPr>
          <p:spPr>
            <a:xfrm>
              <a:off x="8850484" y="2175948"/>
              <a:ext cx="1425" cy="3738"/>
            </a:xfrm>
            <a:custGeom>
              <a:avLst/>
              <a:gdLst/>
              <a:ahLst/>
              <a:cxnLst/>
              <a:rect l="l" t="t" r="r" b="b"/>
              <a:pathLst>
                <a:path w="45" h="118" extrusionOk="0">
                  <a:moveTo>
                    <a:pt x="0" y="59"/>
                  </a:moveTo>
                  <a:cubicBezTo>
                    <a:pt x="0" y="74"/>
                    <a:pt x="0" y="103"/>
                    <a:pt x="30" y="118"/>
                  </a:cubicBezTo>
                  <a:cubicBezTo>
                    <a:pt x="44" y="118"/>
                    <a:pt x="44" y="103"/>
                    <a:pt x="44" y="74"/>
                  </a:cubicBezTo>
                  <a:cubicBezTo>
                    <a:pt x="44" y="15"/>
                    <a:pt x="0" y="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26"/>
          <p:cNvSpPr txBox="1">
            <a:spLocks noGrp="1"/>
          </p:cNvSpPr>
          <p:nvPr>
            <p:ph type="title"/>
          </p:nvPr>
        </p:nvSpPr>
        <p:spPr>
          <a:xfrm>
            <a:off x="4289275" y="3020613"/>
            <a:ext cx="3399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5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1063" name="Google Shape;1063;p26"/>
          <p:cNvSpPr txBox="1">
            <a:spLocks noGrp="1"/>
          </p:cNvSpPr>
          <p:nvPr>
            <p:ph type="subTitle" idx="1"/>
          </p:nvPr>
        </p:nvSpPr>
        <p:spPr>
          <a:xfrm>
            <a:off x="1454850" y="1363780"/>
            <a:ext cx="6234300" cy="146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64" name="Google Shape;1064;p26"/>
          <p:cNvGrpSpPr/>
          <p:nvPr/>
        </p:nvGrpSpPr>
        <p:grpSpPr>
          <a:xfrm>
            <a:off x="7817088" y="3009603"/>
            <a:ext cx="1774112" cy="2359843"/>
            <a:chOff x="7817088" y="3009603"/>
            <a:chExt cx="1774112" cy="2359843"/>
          </a:xfrm>
        </p:grpSpPr>
        <p:sp>
          <p:nvSpPr>
            <p:cNvPr id="1065" name="Google Shape;1065;p26"/>
            <p:cNvSpPr/>
            <p:nvPr/>
          </p:nvSpPr>
          <p:spPr>
            <a:xfrm rot="603679" flipH="1">
              <a:off x="8138035" y="3104119"/>
              <a:ext cx="1273260" cy="2170811"/>
            </a:xfrm>
            <a:custGeom>
              <a:avLst/>
              <a:gdLst/>
              <a:ahLst/>
              <a:cxnLst/>
              <a:rect l="l" t="t" r="r" b="b"/>
              <a:pathLst>
                <a:path w="34975" h="59629" extrusionOk="0">
                  <a:moveTo>
                    <a:pt x="34784" y="0"/>
                  </a:moveTo>
                  <a:cubicBezTo>
                    <a:pt x="33169" y="29"/>
                    <a:pt x="31539" y="235"/>
                    <a:pt x="29968" y="602"/>
                  </a:cubicBezTo>
                  <a:cubicBezTo>
                    <a:pt x="27546" y="1204"/>
                    <a:pt x="25124" y="3318"/>
                    <a:pt x="25124" y="3318"/>
                  </a:cubicBezTo>
                  <a:cubicBezTo>
                    <a:pt x="25124" y="3318"/>
                    <a:pt x="21806" y="6342"/>
                    <a:pt x="20000" y="8148"/>
                  </a:cubicBezTo>
                  <a:cubicBezTo>
                    <a:pt x="18194" y="9954"/>
                    <a:pt x="17886" y="10262"/>
                    <a:pt x="13658" y="14784"/>
                  </a:cubicBezTo>
                  <a:cubicBezTo>
                    <a:pt x="9444" y="19320"/>
                    <a:pt x="5525" y="32591"/>
                    <a:pt x="5525" y="32591"/>
                  </a:cubicBezTo>
                  <a:cubicBezTo>
                    <a:pt x="3102" y="36820"/>
                    <a:pt x="401" y="54921"/>
                    <a:pt x="93" y="58239"/>
                  </a:cubicBezTo>
                  <a:cubicBezTo>
                    <a:pt x="1" y="59230"/>
                    <a:pt x="97" y="59629"/>
                    <a:pt x="423" y="59629"/>
                  </a:cubicBezTo>
                  <a:cubicBezTo>
                    <a:pt x="1188" y="59629"/>
                    <a:pt x="3217" y="57428"/>
                    <a:pt x="7037" y="55523"/>
                  </a:cubicBezTo>
                  <a:cubicBezTo>
                    <a:pt x="12469" y="52807"/>
                    <a:pt x="25138" y="38023"/>
                    <a:pt x="25138" y="38023"/>
                  </a:cubicBezTo>
                  <a:cubicBezTo>
                    <a:pt x="25138" y="38023"/>
                    <a:pt x="29954" y="32591"/>
                    <a:pt x="31774" y="27761"/>
                  </a:cubicBezTo>
                  <a:cubicBezTo>
                    <a:pt x="33580" y="22931"/>
                    <a:pt x="32978" y="21126"/>
                    <a:pt x="33888" y="13271"/>
                  </a:cubicBezTo>
                  <a:cubicBezTo>
                    <a:pt x="34784" y="5432"/>
                    <a:pt x="34490" y="6944"/>
                    <a:pt x="34784" y="4522"/>
                  </a:cubicBezTo>
                  <a:cubicBezTo>
                    <a:pt x="34975" y="3024"/>
                    <a:pt x="34975" y="1497"/>
                    <a:pt x="347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6" name="Google Shape;1066;p26"/>
            <p:cNvGrpSpPr/>
            <p:nvPr/>
          </p:nvGrpSpPr>
          <p:grpSpPr>
            <a:xfrm>
              <a:off x="7817088" y="4361945"/>
              <a:ext cx="1499029" cy="1005427"/>
              <a:chOff x="7817088" y="4361945"/>
              <a:chExt cx="1499029" cy="1005427"/>
            </a:xfrm>
          </p:grpSpPr>
          <p:sp>
            <p:nvSpPr>
              <p:cNvPr id="1067" name="Google Shape;1067;p26"/>
              <p:cNvSpPr/>
              <p:nvPr/>
            </p:nvSpPr>
            <p:spPr>
              <a:xfrm rot="603679" flipH="1">
                <a:off x="7874200" y="4476941"/>
                <a:ext cx="1384804" cy="775433"/>
              </a:xfrm>
              <a:custGeom>
                <a:avLst/>
                <a:gdLst/>
                <a:ahLst/>
                <a:cxnLst/>
                <a:rect l="l" t="t" r="r" b="b"/>
                <a:pathLst>
                  <a:path w="38039" h="21300" extrusionOk="0">
                    <a:moveTo>
                      <a:pt x="23122" y="1"/>
                    </a:moveTo>
                    <a:cubicBezTo>
                      <a:pt x="22358" y="1"/>
                      <a:pt x="21580" y="85"/>
                      <a:pt x="20832" y="174"/>
                    </a:cubicBezTo>
                    <a:cubicBezTo>
                      <a:pt x="17588" y="585"/>
                      <a:pt x="15533" y="849"/>
                      <a:pt x="12743" y="2376"/>
                    </a:cubicBezTo>
                    <a:cubicBezTo>
                      <a:pt x="10849" y="3418"/>
                      <a:pt x="5682" y="10127"/>
                      <a:pt x="5682" y="10127"/>
                    </a:cubicBezTo>
                    <a:lnTo>
                      <a:pt x="1556" y="13724"/>
                    </a:lnTo>
                    <a:cubicBezTo>
                      <a:pt x="1556" y="13724"/>
                      <a:pt x="0" y="18378"/>
                      <a:pt x="514" y="21123"/>
                    </a:cubicBezTo>
                    <a:lnTo>
                      <a:pt x="3098" y="21123"/>
                    </a:lnTo>
                    <a:cubicBezTo>
                      <a:pt x="4815" y="21123"/>
                      <a:pt x="5682" y="21300"/>
                      <a:pt x="6548" y="21300"/>
                    </a:cubicBezTo>
                    <a:cubicBezTo>
                      <a:pt x="7399" y="21300"/>
                      <a:pt x="7399" y="21123"/>
                      <a:pt x="8603" y="20786"/>
                    </a:cubicBezTo>
                    <a:cubicBezTo>
                      <a:pt x="9807" y="20433"/>
                      <a:pt x="11011" y="19582"/>
                      <a:pt x="12905" y="18026"/>
                    </a:cubicBezTo>
                    <a:cubicBezTo>
                      <a:pt x="14798" y="16484"/>
                      <a:pt x="18410" y="14767"/>
                      <a:pt x="20304" y="12359"/>
                    </a:cubicBezTo>
                    <a:cubicBezTo>
                      <a:pt x="21127" y="11309"/>
                      <a:pt x="22664" y="10938"/>
                      <a:pt x="24520" y="10938"/>
                    </a:cubicBezTo>
                    <a:cubicBezTo>
                      <a:pt x="28967" y="10938"/>
                      <a:pt x="35248" y="13065"/>
                      <a:pt x="37943" y="13065"/>
                    </a:cubicBezTo>
                    <a:cubicBezTo>
                      <a:pt x="37976" y="13065"/>
                      <a:pt x="38007" y="13064"/>
                      <a:pt x="38038" y="13064"/>
                    </a:cubicBezTo>
                    <a:cubicBezTo>
                      <a:pt x="36174" y="10010"/>
                      <a:pt x="32841" y="7382"/>
                      <a:pt x="30625" y="4431"/>
                    </a:cubicBezTo>
                    <a:cubicBezTo>
                      <a:pt x="30302" y="3962"/>
                      <a:pt x="29920" y="3536"/>
                      <a:pt x="29479" y="3169"/>
                    </a:cubicBezTo>
                    <a:cubicBezTo>
                      <a:pt x="29068" y="2860"/>
                      <a:pt x="28599" y="2670"/>
                      <a:pt x="28173" y="2391"/>
                    </a:cubicBezTo>
                    <a:cubicBezTo>
                      <a:pt x="27483" y="1936"/>
                      <a:pt x="26954" y="1260"/>
                      <a:pt x="26264" y="805"/>
                    </a:cubicBezTo>
                    <a:cubicBezTo>
                      <a:pt x="25346" y="184"/>
                      <a:pt x="24250" y="1"/>
                      <a:pt x="23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6"/>
              <p:cNvSpPr/>
              <p:nvPr/>
            </p:nvSpPr>
            <p:spPr>
              <a:xfrm rot="603679" flipH="1">
                <a:off x="8108126" y="4598220"/>
                <a:ext cx="1135759" cy="486921"/>
              </a:xfrm>
              <a:custGeom>
                <a:avLst/>
                <a:gdLst/>
                <a:ahLst/>
                <a:cxnLst/>
                <a:rect l="l" t="t" r="r" b="b"/>
                <a:pathLst>
                  <a:path w="31198" h="13375" fill="none" extrusionOk="0">
                    <a:moveTo>
                      <a:pt x="1" y="13375"/>
                    </a:moveTo>
                    <a:cubicBezTo>
                      <a:pt x="984" y="10394"/>
                      <a:pt x="2408" y="7444"/>
                      <a:pt x="4552" y="5109"/>
                    </a:cubicBezTo>
                    <a:cubicBezTo>
                      <a:pt x="5623" y="3935"/>
                      <a:pt x="6989" y="2951"/>
                      <a:pt x="8545" y="2599"/>
                    </a:cubicBezTo>
                    <a:cubicBezTo>
                      <a:pt x="10189" y="2232"/>
                      <a:pt x="11878" y="2599"/>
                      <a:pt x="13536" y="2408"/>
                    </a:cubicBezTo>
                    <a:cubicBezTo>
                      <a:pt x="15284" y="2188"/>
                      <a:pt x="16913" y="1410"/>
                      <a:pt x="18587" y="940"/>
                    </a:cubicBezTo>
                    <a:cubicBezTo>
                      <a:pt x="21875" y="0"/>
                      <a:pt x="25120" y="1146"/>
                      <a:pt x="27483" y="3568"/>
                    </a:cubicBezTo>
                    <a:cubicBezTo>
                      <a:pt x="29583" y="5726"/>
                      <a:pt x="30728" y="8662"/>
                      <a:pt x="31198" y="11642"/>
                    </a:cubicBezTo>
                  </a:path>
                </a:pathLst>
              </a:custGeom>
              <a:noFill/>
              <a:ln w="18350" cap="flat" cmpd="sng">
                <a:solidFill>
                  <a:schemeClr val="dk1"/>
                </a:solidFill>
                <a:prstDash val="solid"/>
                <a:miter lim="14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9" name="Google Shape;1069;p26"/>
          <p:cNvGrpSpPr/>
          <p:nvPr/>
        </p:nvGrpSpPr>
        <p:grpSpPr>
          <a:xfrm>
            <a:off x="7014742" y="2988"/>
            <a:ext cx="2632806" cy="1598809"/>
            <a:chOff x="7014742" y="2988"/>
            <a:chExt cx="2632806" cy="1598809"/>
          </a:xfrm>
        </p:grpSpPr>
        <p:sp>
          <p:nvSpPr>
            <p:cNvPr id="1070" name="Google Shape;1070;p26"/>
            <p:cNvSpPr/>
            <p:nvPr/>
          </p:nvSpPr>
          <p:spPr>
            <a:xfrm rot="4397187">
              <a:off x="8257679" y="239549"/>
              <a:ext cx="737082" cy="1567672"/>
            </a:xfrm>
            <a:custGeom>
              <a:avLst/>
              <a:gdLst/>
              <a:ahLst/>
              <a:cxnLst/>
              <a:rect l="l" t="t" r="r" b="b"/>
              <a:pathLst>
                <a:path w="13478" h="25589" extrusionOk="0">
                  <a:moveTo>
                    <a:pt x="6728" y="0"/>
                  </a:moveTo>
                  <a:cubicBezTo>
                    <a:pt x="6334" y="0"/>
                    <a:pt x="6004" y="71"/>
                    <a:pt x="5770" y="227"/>
                  </a:cubicBezTo>
                  <a:cubicBezTo>
                    <a:pt x="4155" y="1314"/>
                    <a:pt x="3201" y="1842"/>
                    <a:pt x="1923" y="4265"/>
                  </a:cubicBezTo>
                  <a:lnTo>
                    <a:pt x="1923" y="14791"/>
                  </a:lnTo>
                  <a:cubicBezTo>
                    <a:pt x="1923" y="18021"/>
                    <a:pt x="0" y="25302"/>
                    <a:pt x="2569" y="25567"/>
                  </a:cubicBezTo>
                  <a:cubicBezTo>
                    <a:pt x="2708" y="25582"/>
                    <a:pt x="2848" y="25589"/>
                    <a:pt x="2989" y="25589"/>
                  </a:cubicBezTo>
                  <a:cubicBezTo>
                    <a:pt x="5442" y="25589"/>
                    <a:pt x="8016" y="23408"/>
                    <a:pt x="8016" y="23408"/>
                  </a:cubicBezTo>
                  <a:cubicBezTo>
                    <a:pt x="8016" y="23408"/>
                    <a:pt x="10262" y="21250"/>
                    <a:pt x="11231" y="15319"/>
                  </a:cubicBezTo>
                  <a:cubicBezTo>
                    <a:pt x="12185" y="9388"/>
                    <a:pt x="13477" y="5880"/>
                    <a:pt x="13477" y="4000"/>
                  </a:cubicBezTo>
                  <a:cubicBezTo>
                    <a:pt x="13477" y="2396"/>
                    <a:pt x="9026" y="0"/>
                    <a:pt x="67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6"/>
            <p:cNvSpPr/>
            <p:nvPr/>
          </p:nvSpPr>
          <p:spPr>
            <a:xfrm rot="4397187">
              <a:off x="8171348" y="-788982"/>
              <a:ext cx="319596" cy="2652961"/>
            </a:xfrm>
            <a:custGeom>
              <a:avLst/>
              <a:gdLst/>
              <a:ahLst/>
              <a:cxnLst/>
              <a:rect l="l" t="t" r="r" b="b"/>
              <a:pathLst>
                <a:path w="5844" h="39316" extrusionOk="0">
                  <a:moveTo>
                    <a:pt x="1630" y="0"/>
                  </a:moveTo>
                  <a:lnTo>
                    <a:pt x="74" y="1292"/>
                  </a:lnTo>
                  <a:lnTo>
                    <a:pt x="0" y="39139"/>
                  </a:lnTo>
                  <a:lnTo>
                    <a:pt x="602" y="39315"/>
                  </a:lnTo>
                  <a:cubicBezTo>
                    <a:pt x="852" y="38802"/>
                    <a:pt x="3700" y="33296"/>
                    <a:pt x="4214" y="31226"/>
                  </a:cubicBezTo>
                  <a:cubicBezTo>
                    <a:pt x="4728" y="29156"/>
                    <a:pt x="5491" y="26411"/>
                    <a:pt x="5491" y="26411"/>
                  </a:cubicBezTo>
                  <a:cubicBezTo>
                    <a:pt x="5491" y="26411"/>
                    <a:pt x="5667" y="23313"/>
                    <a:pt x="5755" y="19790"/>
                  </a:cubicBezTo>
                  <a:cubicBezTo>
                    <a:pt x="5843" y="16252"/>
                    <a:pt x="5418" y="15488"/>
                    <a:pt x="5241" y="12215"/>
                  </a:cubicBezTo>
                  <a:cubicBezTo>
                    <a:pt x="5065" y="8941"/>
                    <a:pt x="5418" y="8427"/>
                    <a:pt x="5418" y="7311"/>
                  </a:cubicBezTo>
                  <a:cubicBezTo>
                    <a:pt x="5418" y="6195"/>
                    <a:pt x="4214" y="3362"/>
                    <a:pt x="3876" y="2760"/>
                  </a:cubicBezTo>
                  <a:cubicBezTo>
                    <a:pt x="3524" y="2158"/>
                    <a:pt x="3186" y="1380"/>
                    <a:pt x="2408" y="690"/>
                  </a:cubicBezTo>
                  <a:lnTo>
                    <a:pt x="16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6"/>
            <p:cNvSpPr/>
            <p:nvPr/>
          </p:nvSpPr>
          <p:spPr>
            <a:xfrm rot="4397258">
              <a:off x="8110319" y="1130342"/>
              <a:ext cx="441681" cy="403745"/>
            </a:xfrm>
            <a:custGeom>
              <a:avLst/>
              <a:gdLst/>
              <a:ahLst/>
              <a:cxnLst/>
              <a:rect l="l" t="t" r="r" b="b"/>
              <a:pathLst>
                <a:path w="17604" h="16092" extrusionOk="0">
                  <a:moveTo>
                    <a:pt x="10263" y="133"/>
                  </a:moveTo>
                  <a:cubicBezTo>
                    <a:pt x="10087" y="148"/>
                    <a:pt x="9910" y="192"/>
                    <a:pt x="9749" y="250"/>
                  </a:cubicBezTo>
                  <a:cubicBezTo>
                    <a:pt x="9646" y="280"/>
                    <a:pt x="9543" y="294"/>
                    <a:pt x="9441" y="309"/>
                  </a:cubicBezTo>
                  <a:cubicBezTo>
                    <a:pt x="9367" y="309"/>
                    <a:pt x="9279" y="353"/>
                    <a:pt x="9264" y="383"/>
                  </a:cubicBezTo>
                  <a:cubicBezTo>
                    <a:pt x="9250" y="427"/>
                    <a:pt x="9220" y="441"/>
                    <a:pt x="9220" y="383"/>
                  </a:cubicBezTo>
                  <a:cubicBezTo>
                    <a:pt x="9220" y="294"/>
                    <a:pt x="9088" y="294"/>
                    <a:pt x="8853" y="383"/>
                  </a:cubicBezTo>
                  <a:cubicBezTo>
                    <a:pt x="8692" y="441"/>
                    <a:pt x="8516" y="471"/>
                    <a:pt x="8325" y="485"/>
                  </a:cubicBezTo>
                  <a:cubicBezTo>
                    <a:pt x="8193" y="485"/>
                    <a:pt x="8061" y="515"/>
                    <a:pt x="7929" y="573"/>
                  </a:cubicBezTo>
                  <a:cubicBezTo>
                    <a:pt x="7870" y="617"/>
                    <a:pt x="7811" y="632"/>
                    <a:pt x="7738" y="632"/>
                  </a:cubicBezTo>
                  <a:cubicBezTo>
                    <a:pt x="7576" y="632"/>
                    <a:pt x="6989" y="838"/>
                    <a:pt x="6930" y="911"/>
                  </a:cubicBezTo>
                  <a:cubicBezTo>
                    <a:pt x="6916" y="955"/>
                    <a:pt x="6886" y="955"/>
                    <a:pt x="6886" y="911"/>
                  </a:cubicBezTo>
                  <a:cubicBezTo>
                    <a:pt x="6886" y="882"/>
                    <a:pt x="6842" y="896"/>
                    <a:pt x="6783" y="940"/>
                  </a:cubicBezTo>
                  <a:cubicBezTo>
                    <a:pt x="6739" y="984"/>
                    <a:pt x="6695" y="999"/>
                    <a:pt x="6637" y="984"/>
                  </a:cubicBezTo>
                  <a:cubicBezTo>
                    <a:pt x="6607" y="955"/>
                    <a:pt x="6563" y="970"/>
                    <a:pt x="6534" y="999"/>
                  </a:cubicBezTo>
                  <a:cubicBezTo>
                    <a:pt x="6519" y="1043"/>
                    <a:pt x="6460" y="1043"/>
                    <a:pt x="6402" y="1029"/>
                  </a:cubicBezTo>
                  <a:cubicBezTo>
                    <a:pt x="6343" y="1014"/>
                    <a:pt x="6299" y="1014"/>
                    <a:pt x="6328" y="1087"/>
                  </a:cubicBezTo>
                  <a:cubicBezTo>
                    <a:pt x="6358" y="1161"/>
                    <a:pt x="6328" y="1190"/>
                    <a:pt x="6137" y="1190"/>
                  </a:cubicBezTo>
                  <a:cubicBezTo>
                    <a:pt x="5800" y="1175"/>
                    <a:pt x="4596" y="1616"/>
                    <a:pt x="4067" y="1953"/>
                  </a:cubicBezTo>
                  <a:cubicBezTo>
                    <a:pt x="3965" y="2027"/>
                    <a:pt x="3847" y="2071"/>
                    <a:pt x="3730" y="2115"/>
                  </a:cubicBezTo>
                  <a:cubicBezTo>
                    <a:pt x="3656" y="2144"/>
                    <a:pt x="3583" y="2188"/>
                    <a:pt x="3510" y="2232"/>
                  </a:cubicBezTo>
                  <a:cubicBezTo>
                    <a:pt x="3436" y="2291"/>
                    <a:pt x="3275" y="2409"/>
                    <a:pt x="3143" y="2482"/>
                  </a:cubicBezTo>
                  <a:cubicBezTo>
                    <a:pt x="2922" y="2643"/>
                    <a:pt x="2320" y="3245"/>
                    <a:pt x="2320" y="3304"/>
                  </a:cubicBezTo>
                  <a:cubicBezTo>
                    <a:pt x="2247" y="3407"/>
                    <a:pt x="2159" y="3495"/>
                    <a:pt x="2071" y="3568"/>
                  </a:cubicBezTo>
                  <a:cubicBezTo>
                    <a:pt x="1939" y="3700"/>
                    <a:pt x="1821" y="3847"/>
                    <a:pt x="1718" y="4009"/>
                  </a:cubicBezTo>
                  <a:cubicBezTo>
                    <a:pt x="1660" y="4126"/>
                    <a:pt x="1586" y="4229"/>
                    <a:pt x="1572" y="4229"/>
                  </a:cubicBezTo>
                  <a:cubicBezTo>
                    <a:pt x="1542" y="4229"/>
                    <a:pt x="1469" y="4346"/>
                    <a:pt x="1410" y="4493"/>
                  </a:cubicBezTo>
                  <a:cubicBezTo>
                    <a:pt x="1351" y="4625"/>
                    <a:pt x="1278" y="4743"/>
                    <a:pt x="1249" y="4743"/>
                  </a:cubicBezTo>
                  <a:cubicBezTo>
                    <a:pt x="1146" y="4831"/>
                    <a:pt x="1073" y="4948"/>
                    <a:pt x="1028" y="5066"/>
                  </a:cubicBezTo>
                  <a:cubicBezTo>
                    <a:pt x="661" y="5873"/>
                    <a:pt x="544" y="6152"/>
                    <a:pt x="544" y="6255"/>
                  </a:cubicBezTo>
                  <a:cubicBezTo>
                    <a:pt x="529" y="6343"/>
                    <a:pt x="515" y="6431"/>
                    <a:pt x="471" y="6504"/>
                  </a:cubicBezTo>
                  <a:cubicBezTo>
                    <a:pt x="162" y="7092"/>
                    <a:pt x="60" y="7811"/>
                    <a:pt x="192" y="8222"/>
                  </a:cubicBezTo>
                  <a:cubicBezTo>
                    <a:pt x="221" y="8310"/>
                    <a:pt x="221" y="8340"/>
                    <a:pt x="192" y="8296"/>
                  </a:cubicBezTo>
                  <a:cubicBezTo>
                    <a:pt x="162" y="8251"/>
                    <a:pt x="118" y="8251"/>
                    <a:pt x="74" y="8369"/>
                  </a:cubicBezTo>
                  <a:cubicBezTo>
                    <a:pt x="1" y="8516"/>
                    <a:pt x="60" y="9353"/>
                    <a:pt x="133" y="9485"/>
                  </a:cubicBezTo>
                  <a:cubicBezTo>
                    <a:pt x="192" y="9631"/>
                    <a:pt x="221" y="9808"/>
                    <a:pt x="236" y="9969"/>
                  </a:cubicBezTo>
                  <a:cubicBezTo>
                    <a:pt x="265" y="10160"/>
                    <a:pt x="324" y="10366"/>
                    <a:pt x="397" y="10542"/>
                  </a:cubicBezTo>
                  <a:cubicBezTo>
                    <a:pt x="456" y="10630"/>
                    <a:pt x="485" y="10733"/>
                    <a:pt x="500" y="10835"/>
                  </a:cubicBezTo>
                  <a:cubicBezTo>
                    <a:pt x="485" y="10909"/>
                    <a:pt x="515" y="10982"/>
                    <a:pt x="559" y="11041"/>
                  </a:cubicBezTo>
                  <a:cubicBezTo>
                    <a:pt x="588" y="11056"/>
                    <a:pt x="617" y="11144"/>
                    <a:pt x="617" y="11217"/>
                  </a:cubicBezTo>
                  <a:cubicBezTo>
                    <a:pt x="661" y="11408"/>
                    <a:pt x="720" y="11599"/>
                    <a:pt x="808" y="11775"/>
                  </a:cubicBezTo>
                  <a:cubicBezTo>
                    <a:pt x="970" y="12083"/>
                    <a:pt x="1014" y="12157"/>
                    <a:pt x="1073" y="12083"/>
                  </a:cubicBezTo>
                  <a:cubicBezTo>
                    <a:pt x="1117" y="12024"/>
                    <a:pt x="1131" y="12054"/>
                    <a:pt x="1087" y="12230"/>
                  </a:cubicBezTo>
                  <a:cubicBezTo>
                    <a:pt x="1058" y="12391"/>
                    <a:pt x="1087" y="12480"/>
                    <a:pt x="1161" y="12553"/>
                  </a:cubicBezTo>
                  <a:cubicBezTo>
                    <a:pt x="1205" y="12597"/>
                    <a:pt x="1234" y="12670"/>
                    <a:pt x="1249" y="12744"/>
                  </a:cubicBezTo>
                  <a:cubicBezTo>
                    <a:pt x="1249" y="13023"/>
                    <a:pt x="1733" y="13786"/>
                    <a:pt x="2232" y="14329"/>
                  </a:cubicBezTo>
                  <a:cubicBezTo>
                    <a:pt x="2335" y="14432"/>
                    <a:pt x="2511" y="14638"/>
                    <a:pt x="2614" y="14755"/>
                  </a:cubicBezTo>
                  <a:cubicBezTo>
                    <a:pt x="2790" y="14975"/>
                    <a:pt x="3040" y="15107"/>
                    <a:pt x="3319" y="15122"/>
                  </a:cubicBezTo>
                  <a:cubicBezTo>
                    <a:pt x="3363" y="15122"/>
                    <a:pt x="3407" y="15196"/>
                    <a:pt x="3421" y="15269"/>
                  </a:cubicBezTo>
                  <a:cubicBezTo>
                    <a:pt x="3436" y="15372"/>
                    <a:pt x="3480" y="15416"/>
                    <a:pt x="3627" y="15430"/>
                  </a:cubicBezTo>
                  <a:cubicBezTo>
                    <a:pt x="3715" y="15445"/>
                    <a:pt x="3818" y="15474"/>
                    <a:pt x="3891" y="15518"/>
                  </a:cubicBezTo>
                  <a:cubicBezTo>
                    <a:pt x="3935" y="15563"/>
                    <a:pt x="3994" y="15577"/>
                    <a:pt x="4023" y="15548"/>
                  </a:cubicBezTo>
                  <a:cubicBezTo>
                    <a:pt x="4038" y="15518"/>
                    <a:pt x="4126" y="15563"/>
                    <a:pt x="4200" y="15651"/>
                  </a:cubicBezTo>
                  <a:cubicBezTo>
                    <a:pt x="4273" y="15724"/>
                    <a:pt x="4390" y="15768"/>
                    <a:pt x="4434" y="15739"/>
                  </a:cubicBezTo>
                  <a:cubicBezTo>
                    <a:pt x="4493" y="15739"/>
                    <a:pt x="4567" y="15739"/>
                    <a:pt x="4625" y="15783"/>
                  </a:cubicBezTo>
                  <a:cubicBezTo>
                    <a:pt x="4787" y="15856"/>
                    <a:pt x="5110" y="15783"/>
                    <a:pt x="5066" y="15665"/>
                  </a:cubicBezTo>
                  <a:cubicBezTo>
                    <a:pt x="5051" y="15607"/>
                    <a:pt x="5066" y="15577"/>
                    <a:pt x="5095" y="15577"/>
                  </a:cubicBezTo>
                  <a:cubicBezTo>
                    <a:pt x="5124" y="15577"/>
                    <a:pt x="5183" y="15651"/>
                    <a:pt x="5213" y="15753"/>
                  </a:cubicBezTo>
                  <a:cubicBezTo>
                    <a:pt x="5242" y="15944"/>
                    <a:pt x="5257" y="15944"/>
                    <a:pt x="5624" y="15915"/>
                  </a:cubicBezTo>
                  <a:cubicBezTo>
                    <a:pt x="5756" y="15886"/>
                    <a:pt x="5903" y="15900"/>
                    <a:pt x="6035" y="15959"/>
                  </a:cubicBezTo>
                  <a:cubicBezTo>
                    <a:pt x="6049" y="15988"/>
                    <a:pt x="6181" y="16003"/>
                    <a:pt x="6358" y="15974"/>
                  </a:cubicBezTo>
                  <a:cubicBezTo>
                    <a:pt x="6490" y="15959"/>
                    <a:pt x="6622" y="15974"/>
                    <a:pt x="6754" y="16018"/>
                  </a:cubicBezTo>
                  <a:cubicBezTo>
                    <a:pt x="6871" y="16091"/>
                    <a:pt x="6901" y="16091"/>
                    <a:pt x="6974" y="15988"/>
                  </a:cubicBezTo>
                  <a:cubicBezTo>
                    <a:pt x="7062" y="15886"/>
                    <a:pt x="7092" y="15871"/>
                    <a:pt x="7312" y="15930"/>
                  </a:cubicBezTo>
                  <a:cubicBezTo>
                    <a:pt x="7459" y="15988"/>
                    <a:pt x="7561" y="15988"/>
                    <a:pt x="7561" y="15944"/>
                  </a:cubicBezTo>
                  <a:cubicBezTo>
                    <a:pt x="7591" y="15900"/>
                    <a:pt x="7620" y="15886"/>
                    <a:pt x="7664" y="15886"/>
                  </a:cubicBezTo>
                  <a:cubicBezTo>
                    <a:pt x="7767" y="15856"/>
                    <a:pt x="7855" y="15812"/>
                    <a:pt x="7929" y="15753"/>
                  </a:cubicBezTo>
                  <a:cubicBezTo>
                    <a:pt x="8031" y="15665"/>
                    <a:pt x="8090" y="15636"/>
                    <a:pt x="8061" y="15680"/>
                  </a:cubicBezTo>
                  <a:cubicBezTo>
                    <a:pt x="8046" y="15724"/>
                    <a:pt x="8061" y="15783"/>
                    <a:pt x="8119" y="15827"/>
                  </a:cubicBezTo>
                  <a:cubicBezTo>
                    <a:pt x="8163" y="15871"/>
                    <a:pt x="8222" y="15886"/>
                    <a:pt x="8251" y="15797"/>
                  </a:cubicBezTo>
                  <a:cubicBezTo>
                    <a:pt x="8281" y="15709"/>
                    <a:pt x="8340" y="15709"/>
                    <a:pt x="8428" y="15739"/>
                  </a:cubicBezTo>
                  <a:cubicBezTo>
                    <a:pt x="8516" y="15753"/>
                    <a:pt x="8604" y="15724"/>
                    <a:pt x="8663" y="15665"/>
                  </a:cubicBezTo>
                  <a:cubicBezTo>
                    <a:pt x="8751" y="15592"/>
                    <a:pt x="8868" y="15563"/>
                    <a:pt x="8986" y="15563"/>
                  </a:cubicBezTo>
                  <a:cubicBezTo>
                    <a:pt x="9118" y="15563"/>
                    <a:pt x="9235" y="15548"/>
                    <a:pt x="9235" y="15518"/>
                  </a:cubicBezTo>
                  <a:cubicBezTo>
                    <a:pt x="9235" y="15430"/>
                    <a:pt x="9852" y="15196"/>
                    <a:pt x="9999" y="15225"/>
                  </a:cubicBezTo>
                  <a:cubicBezTo>
                    <a:pt x="10057" y="15240"/>
                    <a:pt x="10116" y="15225"/>
                    <a:pt x="10116" y="15196"/>
                  </a:cubicBezTo>
                  <a:cubicBezTo>
                    <a:pt x="10116" y="15166"/>
                    <a:pt x="10498" y="15005"/>
                    <a:pt x="10674" y="15005"/>
                  </a:cubicBezTo>
                  <a:cubicBezTo>
                    <a:pt x="10747" y="15005"/>
                    <a:pt x="10806" y="14961"/>
                    <a:pt x="10806" y="14917"/>
                  </a:cubicBezTo>
                  <a:cubicBezTo>
                    <a:pt x="10806" y="14873"/>
                    <a:pt x="10821" y="14873"/>
                    <a:pt x="10850" y="14887"/>
                  </a:cubicBezTo>
                  <a:cubicBezTo>
                    <a:pt x="10997" y="14873"/>
                    <a:pt x="11129" y="14814"/>
                    <a:pt x="11261" y="14740"/>
                  </a:cubicBezTo>
                  <a:cubicBezTo>
                    <a:pt x="11584" y="14564"/>
                    <a:pt x="11628" y="14520"/>
                    <a:pt x="11613" y="14388"/>
                  </a:cubicBezTo>
                  <a:cubicBezTo>
                    <a:pt x="11599" y="14271"/>
                    <a:pt x="11613" y="14241"/>
                    <a:pt x="11716" y="14285"/>
                  </a:cubicBezTo>
                  <a:cubicBezTo>
                    <a:pt x="11922" y="14329"/>
                    <a:pt x="12641" y="13962"/>
                    <a:pt x="12641" y="13801"/>
                  </a:cubicBezTo>
                  <a:cubicBezTo>
                    <a:pt x="12641" y="13757"/>
                    <a:pt x="12670" y="13727"/>
                    <a:pt x="12729" y="13757"/>
                  </a:cubicBezTo>
                  <a:cubicBezTo>
                    <a:pt x="12773" y="13771"/>
                    <a:pt x="12891" y="13698"/>
                    <a:pt x="13008" y="13566"/>
                  </a:cubicBezTo>
                  <a:cubicBezTo>
                    <a:pt x="13111" y="13448"/>
                    <a:pt x="13170" y="13360"/>
                    <a:pt x="13155" y="13360"/>
                  </a:cubicBezTo>
                  <a:cubicBezTo>
                    <a:pt x="13140" y="13360"/>
                    <a:pt x="13199" y="13316"/>
                    <a:pt x="13316" y="13258"/>
                  </a:cubicBezTo>
                  <a:cubicBezTo>
                    <a:pt x="13551" y="13111"/>
                    <a:pt x="13772" y="12920"/>
                    <a:pt x="13948" y="12714"/>
                  </a:cubicBezTo>
                  <a:cubicBezTo>
                    <a:pt x="14095" y="12553"/>
                    <a:pt x="14256" y="12406"/>
                    <a:pt x="14447" y="12274"/>
                  </a:cubicBezTo>
                  <a:cubicBezTo>
                    <a:pt x="14476" y="12274"/>
                    <a:pt x="14564" y="12201"/>
                    <a:pt x="14623" y="12113"/>
                  </a:cubicBezTo>
                  <a:cubicBezTo>
                    <a:pt x="14814" y="11878"/>
                    <a:pt x="15225" y="11393"/>
                    <a:pt x="15430" y="11202"/>
                  </a:cubicBezTo>
                  <a:cubicBezTo>
                    <a:pt x="15504" y="11129"/>
                    <a:pt x="15563" y="11056"/>
                    <a:pt x="15607" y="10967"/>
                  </a:cubicBezTo>
                  <a:cubicBezTo>
                    <a:pt x="15768" y="10718"/>
                    <a:pt x="15944" y="10483"/>
                    <a:pt x="16150" y="10263"/>
                  </a:cubicBezTo>
                  <a:cubicBezTo>
                    <a:pt x="16282" y="10057"/>
                    <a:pt x="16385" y="9837"/>
                    <a:pt x="16488" y="9631"/>
                  </a:cubicBezTo>
                  <a:cubicBezTo>
                    <a:pt x="16634" y="9323"/>
                    <a:pt x="16796" y="9000"/>
                    <a:pt x="16840" y="8912"/>
                  </a:cubicBezTo>
                  <a:cubicBezTo>
                    <a:pt x="17060" y="8545"/>
                    <a:pt x="17222" y="8149"/>
                    <a:pt x="17324" y="7738"/>
                  </a:cubicBezTo>
                  <a:cubicBezTo>
                    <a:pt x="17442" y="7341"/>
                    <a:pt x="17442" y="7238"/>
                    <a:pt x="17383" y="7194"/>
                  </a:cubicBezTo>
                  <a:cubicBezTo>
                    <a:pt x="17310" y="7150"/>
                    <a:pt x="17324" y="7121"/>
                    <a:pt x="17412" y="7062"/>
                  </a:cubicBezTo>
                  <a:cubicBezTo>
                    <a:pt x="17500" y="7004"/>
                    <a:pt x="17530" y="6857"/>
                    <a:pt x="17559" y="6284"/>
                  </a:cubicBezTo>
                  <a:cubicBezTo>
                    <a:pt x="17603" y="5844"/>
                    <a:pt x="17574" y="5403"/>
                    <a:pt x="17456" y="4978"/>
                  </a:cubicBezTo>
                  <a:cubicBezTo>
                    <a:pt x="17398" y="4713"/>
                    <a:pt x="17324" y="4449"/>
                    <a:pt x="17236" y="4200"/>
                  </a:cubicBezTo>
                  <a:cubicBezTo>
                    <a:pt x="17192" y="4082"/>
                    <a:pt x="17119" y="3906"/>
                    <a:pt x="17075" y="3789"/>
                  </a:cubicBezTo>
                  <a:cubicBezTo>
                    <a:pt x="17031" y="3686"/>
                    <a:pt x="16957" y="3598"/>
                    <a:pt x="16869" y="3524"/>
                  </a:cubicBezTo>
                  <a:cubicBezTo>
                    <a:pt x="16766" y="3466"/>
                    <a:pt x="16766" y="3436"/>
                    <a:pt x="16825" y="3363"/>
                  </a:cubicBezTo>
                  <a:cubicBezTo>
                    <a:pt x="16913" y="3260"/>
                    <a:pt x="16693" y="2849"/>
                    <a:pt x="16355" y="2453"/>
                  </a:cubicBezTo>
                  <a:cubicBezTo>
                    <a:pt x="16238" y="2335"/>
                    <a:pt x="16150" y="2203"/>
                    <a:pt x="16076" y="2056"/>
                  </a:cubicBezTo>
                  <a:cubicBezTo>
                    <a:pt x="16003" y="1909"/>
                    <a:pt x="15930" y="1851"/>
                    <a:pt x="15783" y="1865"/>
                  </a:cubicBezTo>
                  <a:cubicBezTo>
                    <a:pt x="15768" y="1865"/>
                    <a:pt x="15724" y="1836"/>
                    <a:pt x="15709" y="1777"/>
                  </a:cubicBezTo>
                  <a:cubicBezTo>
                    <a:pt x="15665" y="1719"/>
                    <a:pt x="15607" y="1660"/>
                    <a:pt x="15548" y="1616"/>
                  </a:cubicBezTo>
                  <a:cubicBezTo>
                    <a:pt x="15445" y="1572"/>
                    <a:pt x="15401" y="1572"/>
                    <a:pt x="15328" y="1660"/>
                  </a:cubicBezTo>
                  <a:cubicBezTo>
                    <a:pt x="15269" y="1763"/>
                    <a:pt x="15240" y="1763"/>
                    <a:pt x="15181" y="1572"/>
                  </a:cubicBezTo>
                  <a:cubicBezTo>
                    <a:pt x="15122" y="1440"/>
                    <a:pt x="15049" y="1366"/>
                    <a:pt x="14990" y="1366"/>
                  </a:cubicBezTo>
                  <a:cubicBezTo>
                    <a:pt x="14917" y="1366"/>
                    <a:pt x="14858" y="1337"/>
                    <a:pt x="14814" y="1278"/>
                  </a:cubicBezTo>
                  <a:cubicBezTo>
                    <a:pt x="14755" y="1161"/>
                    <a:pt x="14006" y="735"/>
                    <a:pt x="13507" y="515"/>
                  </a:cubicBezTo>
                  <a:cubicBezTo>
                    <a:pt x="12700" y="177"/>
                    <a:pt x="11246" y="1"/>
                    <a:pt x="10277" y="118"/>
                  </a:cubicBezTo>
                  <a:close/>
                  <a:moveTo>
                    <a:pt x="9441" y="441"/>
                  </a:moveTo>
                  <a:cubicBezTo>
                    <a:pt x="9470" y="471"/>
                    <a:pt x="9441" y="500"/>
                    <a:pt x="9426" y="500"/>
                  </a:cubicBezTo>
                  <a:cubicBezTo>
                    <a:pt x="9382" y="500"/>
                    <a:pt x="9353" y="471"/>
                    <a:pt x="9353" y="441"/>
                  </a:cubicBezTo>
                  <a:cubicBezTo>
                    <a:pt x="9353" y="397"/>
                    <a:pt x="9367" y="368"/>
                    <a:pt x="9382" y="368"/>
                  </a:cubicBezTo>
                  <a:cubicBezTo>
                    <a:pt x="9382" y="368"/>
                    <a:pt x="9441" y="397"/>
                    <a:pt x="9441" y="441"/>
                  </a:cubicBezTo>
                  <a:close/>
                  <a:moveTo>
                    <a:pt x="10131" y="750"/>
                  </a:moveTo>
                  <a:cubicBezTo>
                    <a:pt x="10101" y="852"/>
                    <a:pt x="10072" y="867"/>
                    <a:pt x="10013" y="808"/>
                  </a:cubicBezTo>
                  <a:cubicBezTo>
                    <a:pt x="9969" y="764"/>
                    <a:pt x="9910" y="764"/>
                    <a:pt x="9852" y="779"/>
                  </a:cubicBezTo>
                  <a:cubicBezTo>
                    <a:pt x="9822" y="808"/>
                    <a:pt x="9793" y="808"/>
                    <a:pt x="9793" y="779"/>
                  </a:cubicBezTo>
                  <a:cubicBezTo>
                    <a:pt x="9881" y="706"/>
                    <a:pt x="9999" y="647"/>
                    <a:pt x="10116" y="632"/>
                  </a:cubicBezTo>
                  <a:cubicBezTo>
                    <a:pt x="10145" y="632"/>
                    <a:pt x="10145" y="676"/>
                    <a:pt x="10131" y="750"/>
                  </a:cubicBezTo>
                  <a:close/>
                  <a:moveTo>
                    <a:pt x="14476" y="1484"/>
                  </a:moveTo>
                  <a:cubicBezTo>
                    <a:pt x="14476" y="1542"/>
                    <a:pt x="14447" y="1572"/>
                    <a:pt x="14417" y="1572"/>
                  </a:cubicBezTo>
                  <a:cubicBezTo>
                    <a:pt x="14373" y="1572"/>
                    <a:pt x="14344" y="1513"/>
                    <a:pt x="14344" y="1440"/>
                  </a:cubicBezTo>
                  <a:cubicBezTo>
                    <a:pt x="14344" y="1366"/>
                    <a:pt x="14373" y="1337"/>
                    <a:pt x="14417" y="1351"/>
                  </a:cubicBezTo>
                  <a:cubicBezTo>
                    <a:pt x="14447" y="1381"/>
                    <a:pt x="14476" y="1440"/>
                    <a:pt x="14476" y="1484"/>
                  </a:cubicBezTo>
                  <a:close/>
                  <a:moveTo>
                    <a:pt x="11687" y="1513"/>
                  </a:moveTo>
                  <a:cubicBezTo>
                    <a:pt x="11672" y="1572"/>
                    <a:pt x="11643" y="1630"/>
                    <a:pt x="11584" y="1674"/>
                  </a:cubicBezTo>
                  <a:cubicBezTo>
                    <a:pt x="11496" y="1748"/>
                    <a:pt x="11481" y="1763"/>
                    <a:pt x="11423" y="1689"/>
                  </a:cubicBezTo>
                  <a:cubicBezTo>
                    <a:pt x="11379" y="1616"/>
                    <a:pt x="11408" y="1601"/>
                    <a:pt x="11423" y="1586"/>
                  </a:cubicBezTo>
                  <a:cubicBezTo>
                    <a:pt x="11467" y="1557"/>
                    <a:pt x="11496" y="1513"/>
                    <a:pt x="11496" y="1469"/>
                  </a:cubicBezTo>
                  <a:cubicBezTo>
                    <a:pt x="11496" y="1425"/>
                    <a:pt x="11525" y="1396"/>
                    <a:pt x="11584" y="1425"/>
                  </a:cubicBezTo>
                  <a:cubicBezTo>
                    <a:pt x="11643" y="1440"/>
                    <a:pt x="11687" y="1484"/>
                    <a:pt x="11687" y="1513"/>
                  </a:cubicBezTo>
                  <a:close/>
                  <a:moveTo>
                    <a:pt x="6475" y="1763"/>
                  </a:moveTo>
                  <a:cubicBezTo>
                    <a:pt x="6534" y="1865"/>
                    <a:pt x="6402" y="1895"/>
                    <a:pt x="6314" y="1792"/>
                  </a:cubicBezTo>
                  <a:cubicBezTo>
                    <a:pt x="6226" y="1704"/>
                    <a:pt x="6240" y="1704"/>
                    <a:pt x="6328" y="1704"/>
                  </a:cubicBezTo>
                  <a:cubicBezTo>
                    <a:pt x="6387" y="1704"/>
                    <a:pt x="6431" y="1719"/>
                    <a:pt x="6475" y="1763"/>
                  </a:cubicBezTo>
                  <a:close/>
                  <a:moveTo>
                    <a:pt x="4963" y="2056"/>
                  </a:moveTo>
                  <a:cubicBezTo>
                    <a:pt x="4948" y="2130"/>
                    <a:pt x="4934" y="2086"/>
                    <a:pt x="4934" y="1983"/>
                  </a:cubicBezTo>
                  <a:cubicBezTo>
                    <a:pt x="4934" y="1880"/>
                    <a:pt x="4948" y="1836"/>
                    <a:pt x="4963" y="1865"/>
                  </a:cubicBezTo>
                  <a:cubicBezTo>
                    <a:pt x="4978" y="1939"/>
                    <a:pt x="4978" y="1997"/>
                    <a:pt x="4963" y="2056"/>
                  </a:cubicBezTo>
                  <a:close/>
                  <a:moveTo>
                    <a:pt x="5932" y="2247"/>
                  </a:moveTo>
                  <a:cubicBezTo>
                    <a:pt x="5932" y="2291"/>
                    <a:pt x="5903" y="2320"/>
                    <a:pt x="5873" y="2306"/>
                  </a:cubicBezTo>
                  <a:cubicBezTo>
                    <a:pt x="5829" y="2276"/>
                    <a:pt x="5814" y="2247"/>
                    <a:pt x="5800" y="2203"/>
                  </a:cubicBezTo>
                  <a:cubicBezTo>
                    <a:pt x="5814" y="2174"/>
                    <a:pt x="5829" y="2144"/>
                    <a:pt x="5873" y="2144"/>
                  </a:cubicBezTo>
                  <a:cubicBezTo>
                    <a:pt x="5903" y="2144"/>
                    <a:pt x="5932" y="2188"/>
                    <a:pt x="5932" y="2247"/>
                  </a:cubicBezTo>
                  <a:close/>
                  <a:moveTo>
                    <a:pt x="9499" y="2364"/>
                  </a:moveTo>
                  <a:cubicBezTo>
                    <a:pt x="9514" y="2409"/>
                    <a:pt x="9499" y="2453"/>
                    <a:pt x="9470" y="2453"/>
                  </a:cubicBezTo>
                  <a:cubicBezTo>
                    <a:pt x="9455" y="2453"/>
                    <a:pt x="9411" y="2409"/>
                    <a:pt x="9411" y="2364"/>
                  </a:cubicBezTo>
                  <a:cubicBezTo>
                    <a:pt x="9411" y="2320"/>
                    <a:pt x="9426" y="2276"/>
                    <a:pt x="9441" y="2276"/>
                  </a:cubicBezTo>
                  <a:cubicBezTo>
                    <a:pt x="9455" y="2276"/>
                    <a:pt x="9470" y="2320"/>
                    <a:pt x="9499" y="2364"/>
                  </a:cubicBezTo>
                  <a:close/>
                  <a:moveTo>
                    <a:pt x="13214" y="2555"/>
                  </a:moveTo>
                  <a:cubicBezTo>
                    <a:pt x="13170" y="2599"/>
                    <a:pt x="13126" y="2629"/>
                    <a:pt x="13067" y="2643"/>
                  </a:cubicBezTo>
                  <a:cubicBezTo>
                    <a:pt x="13037" y="2643"/>
                    <a:pt x="13037" y="2599"/>
                    <a:pt x="13082" y="2555"/>
                  </a:cubicBezTo>
                  <a:cubicBezTo>
                    <a:pt x="13111" y="2497"/>
                    <a:pt x="13170" y="2467"/>
                    <a:pt x="13214" y="2453"/>
                  </a:cubicBezTo>
                  <a:cubicBezTo>
                    <a:pt x="13258" y="2467"/>
                    <a:pt x="13258" y="2511"/>
                    <a:pt x="13214" y="2555"/>
                  </a:cubicBezTo>
                  <a:close/>
                  <a:moveTo>
                    <a:pt x="14065" y="2702"/>
                  </a:moveTo>
                  <a:cubicBezTo>
                    <a:pt x="14080" y="2746"/>
                    <a:pt x="14065" y="2776"/>
                    <a:pt x="14036" y="2776"/>
                  </a:cubicBezTo>
                  <a:cubicBezTo>
                    <a:pt x="14006" y="2776"/>
                    <a:pt x="13977" y="2746"/>
                    <a:pt x="13962" y="2702"/>
                  </a:cubicBezTo>
                  <a:cubicBezTo>
                    <a:pt x="13962" y="2673"/>
                    <a:pt x="13977" y="2643"/>
                    <a:pt x="13992" y="2643"/>
                  </a:cubicBezTo>
                  <a:cubicBezTo>
                    <a:pt x="14006" y="2643"/>
                    <a:pt x="14050" y="2673"/>
                    <a:pt x="14065" y="2717"/>
                  </a:cubicBezTo>
                  <a:close/>
                  <a:moveTo>
                    <a:pt x="4537" y="3143"/>
                  </a:moveTo>
                  <a:cubicBezTo>
                    <a:pt x="4625" y="3231"/>
                    <a:pt x="4640" y="3275"/>
                    <a:pt x="4567" y="3392"/>
                  </a:cubicBezTo>
                  <a:cubicBezTo>
                    <a:pt x="4508" y="3524"/>
                    <a:pt x="4478" y="3539"/>
                    <a:pt x="4390" y="3451"/>
                  </a:cubicBezTo>
                  <a:cubicBezTo>
                    <a:pt x="4332" y="3392"/>
                    <a:pt x="4288" y="3363"/>
                    <a:pt x="4258" y="3377"/>
                  </a:cubicBezTo>
                  <a:cubicBezTo>
                    <a:pt x="4244" y="3407"/>
                    <a:pt x="4214" y="3377"/>
                    <a:pt x="4200" y="3319"/>
                  </a:cubicBezTo>
                  <a:cubicBezTo>
                    <a:pt x="4185" y="3245"/>
                    <a:pt x="4200" y="3172"/>
                    <a:pt x="4258" y="3128"/>
                  </a:cubicBezTo>
                  <a:cubicBezTo>
                    <a:pt x="4376" y="3010"/>
                    <a:pt x="4390" y="3010"/>
                    <a:pt x="4537" y="3143"/>
                  </a:cubicBezTo>
                  <a:close/>
                  <a:moveTo>
                    <a:pt x="6695" y="3245"/>
                  </a:moveTo>
                  <a:cubicBezTo>
                    <a:pt x="6695" y="3289"/>
                    <a:pt x="6666" y="3348"/>
                    <a:pt x="6622" y="3377"/>
                  </a:cubicBezTo>
                  <a:cubicBezTo>
                    <a:pt x="6593" y="3392"/>
                    <a:pt x="6563" y="3363"/>
                    <a:pt x="6563" y="3289"/>
                  </a:cubicBezTo>
                  <a:cubicBezTo>
                    <a:pt x="6563" y="3216"/>
                    <a:pt x="6593" y="3157"/>
                    <a:pt x="6622" y="3157"/>
                  </a:cubicBezTo>
                  <a:cubicBezTo>
                    <a:pt x="6651" y="3157"/>
                    <a:pt x="6695" y="3201"/>
                    <a:pt x="6695" y="3245"/>
                  </a:cubicBezTo>
                  <a:close/>
                  <a:moveTo>
                    <a:pt x="5741" y="3950"/>
                  </a:moveTo>
                  <a:cubicBezTo>
                    <a:pt x="5741" y="4009"/>
                    <a:pt x="5712" y="4023"/>
                    <a:pt x="5682" y="4009"/>
                  </a:cubicBezTo>
                  <a:cubicBezTo>
                    <a:pt x="5638" y="3994"/>
                    <a:pt x="5624" y="3950"/>
                    <a:pt x="5653" y="3906"/>
                  </a:cubicBezTo>
                  <a:cubicBezTo>
                    <a:pt x="5697" y="3818"/>
                    <a:pt x="5741" y="3833"/>
                    <a:pt x="5741" y="3950"/>
                  </a:cubicBezTo>
                  <a:close/>
                  <a:moveTo>
                    <a:pt x="5154" y="4317"/>
                  </a:moveTo>
                  <a:cubicBezTo>
                    <a:pt x="5139" y="4346"/>
                    <a:pt x="5036" y="4390"/>
                    <a:pt x="4919" y="4405"/>
                  </a:cubicBezTo>
                  <a:cubicBezTo>
                    <a:pt x="4743" y="4420"/>
                    <a:pt x="4713" y="4405"/>
                    <a:pt x="4772" y="4332"/>
                  </a:cubicBezTo>
                  <a:cubicBezTo>
                    <a:pt x="4831" y="4273"/>
                    <a:pt x="5183" y="4229"/>
                    <a:pt x="5154" y="4332"/>
                  </a:cubicBezTo>
                  <a:close/>
                  <a:moveTo>
                    <a:pt x="14726" y="4567"/>
                  </a:moveTo>
                  <a:cubicBezTo>
                    <a:pt x="14726" y="4625"/>
                    <a:pt x="14682" y="4669"/>
                    <a:pt x="14623" y="4669"/>
                  </a:cubicBezTo>
                  <a:cubicBezTo>
                    <a:pt x="14535" y="4669"/>
                    <a:pt x="14535" y="4640"/>
                    <a:pt x="14608" y="4567"/>
                  </a:cubicBezTo>
                  <a:cubicBezTo>
                    <a:pt x="14623" y="4537"/>
                    <a:pt x="14667" y="4508"/>
                    <a:pt x="14696" y="4479"/>
                  </a:cubicBezTo>
                  <a:cubicBezTo>
                    <a:pt x="14711" y="4479"/>
                    <a:pt x="14726" y="4523"/>
                    <a:pt x="14726" y="4581"/>
                  </a:cubicBezTo>
                  <a:close/>
                  <a:moveTo>
                    <a:pt x="3554" y="5139"/>
                  </a:moveTo>
                  <a:cubicBezTo>
                    <a:pt x="3524" y="5198"/>
                    <a:pt x="3495" y="5227"/>
                    <a:pt x="3480" y="5213"/>
                  </a:cubicBezTo>
                  <a:cubicBezTo>
                    <a:pt x="3480" y="5198"/>
                    <a:pt x="3466" y="5154"/>
                    <a:pt x="3495" y="5110"/>
                  </a:cubicBezTo>
                  <a:cubicBezTo>
                    <a:pt x="3568" y="5022"/>
                    <a:pt x="3598" y="5036"/>
                    <a:pt x="3554" y="5154"/>
                  </a:cubicBezTo>
                  <a:close/>
                  <a:moveTo>
                    <a:pt x="838" y="6402"/>
                  </a:moveTo>
                  <a:cubicBezTo>
                    <a:pt x="852" y="6460"/>
                    <a:pt x="838" y="6504"/>
                    <a:pt x="779" y="6504"/>
                  </a:cubicBezTo>
                  <a:cubicBezTo>
                    <a:pt x="720" y="6504"/>
                    <a:pt x="676" y="6460"/>
                    <a:pt x="676" y="6402"/>
                  </a:cubicBezTo>
                  <a:cubicBezTo>
                    <a:pt x="676" y="6358"/>
                    <a:pt x="705" y="6314"/>
                    <a:pt x="735" y="6314"/>
                  </a:cubicBezTo>
                  <a:cubicBezTo>
                    <a:pt x="764" y="6314"/>
                    <a:pt x="808" y="6358"/>
                    <a:pt x="838" y="6416"/>
                  </a:cubicBezTo>
                  <a:close/>
                  <a:moveTo>
                    <a:pt x="16957" y="6519"/>
                  </a:moveTo>
                  <a:cubicBezTo>
                    <a:pt x="16884" y="6578"/>
                    <a:pt x="16840" y="6651"/>
                    <a:pt x="16810" y="6739"/>
                  </a:cubicBezTo>
                  <a:cubicBezTo>
                    <a:pt x="16825" y="6783"/>
                    <a:pt x="16796" y="6813"/>
                    <a:pt x="16752" y="6813"/>
                  </a:cubicBezTo>
                  <a:cubicBezTo>
                    <a:pt x="16664" y="6813"/>
                    <a:pt x="16664" y="6783"/>
                    <a:pt x="16766" y="6607"/>
                  </a:cubicBezTo>
                  <a:cubicBezTo>
                    <a:pt x="16869" y="6446"/>
                    <a:pt x="16943" y="6372"/>
                    <a:pt x="17031" y="6372"/>
                  </a:cubicBezTo>
                  <a:cubicBezTo>
                    <a:pt x="17060" y="6387"/>
                    <a:pt x="17031" y="6446"/>
                    <a:pt x="16957" y="6534"/>
                  </a:cubicBezTo>
                  <a:close/>
                  <a:moveTo>
                    <a:pt x="16062" y="8648"/>
                  </a:moveTo>
                  <a:cubicBezTo>
                    <a:pt x="16018" y="8677"/>
                    <a:pt x="15959" y="8692"/>
                    <a:pt x="15900" y="8677"/>
                  </a:cubicBezTo>
                  <a:cubicBezTo>
                    <a:pt x="15871" y="8648"/>
                    <a:pt x="15900" y="8604"/>
                    <a:pt x="15974" y="8589"/>
                  </a:cubicBezTo>
                  <a:cubicBezTo>
                    <a:pt x="16120" y="8545"/>
                    <a:pt x="16179" y="8589"/>
                    <a:pt x="16062" y="8663"/>
                  </a:cubicBezTo>
                  <a:close/>
                  <a:moveTo>
                    <a:pt x="2629" y="10747"/>
                  </a:moveTo>
                  <a:cubicBezTo>
                    <a:pt x="2599" y="10806"/>
                    <a:pt x="2585" y="10791"/>
                    <a:pt x="2585" y="10718"/>
                  </a:cubicBezTo>
                  <a:cubicBezTo>
                    <a:pt x="2585" y="10644"/>
                    <a:pt x="2599" y="10615"/>
                    <a:pt x="2614" y="10630"/>
                  </a:cubicBezTo>
                  <a:cubicBezTo>
                    <a:pt x="2643" y="10674"/>
                    <a:pt x="2643" y="10718"/>
                    <a:pt x="2629" y="10762"/>
                  </a:cubicBezTo>
                  <a:close/>
                  <a:moveTo>
                    <a:pt x="13639" y="12333"/>
                  </a:moveTo>
                  <a:cubicBezTo>
                    <a:pt x="13610" y="12406"/>
                    <a:pt x="13493" y="12406"/>
                    <a:pt x="13463" y="12333"/>
                  </a:cubicBezTo>
                  <a:cubicBezTo>
                    <a:pt x="13463" y="12289"/>
                    <a:pt x="13493" y="12259"/>
                    <a:pt x="13551" y="12259"/>
                  </a:cubicBezTo>
                  <a:cubicBezTo>
                    <a:pt x="13610" y="12259"/>
                    <a:pt x="13654" y="12303"/>
                    <a:pt x="13639" y="12333"/>
                  </a:cubicBezTo>
                  <a:close/>
                  <a:moveTo>
                    <a:pt x="3774" y="12509"/>
                  </a:moveTo>
                  <a:cubicBezTo>
                    <a:pt x="3774" y="12538"/>
                    <a:pt x="3744" y="12568"/>
                    <a:pt x="3715" y="12568"/>
                  </a:cubicBezTo>
                  <a:cubicBezTo>
                    <a:pt x="3671" y="12568"/>
                    <a:pt x="3642" y="12553"/>
                    <a:pt x="3612" y="12509"/>
                  </a:cubicBezTo>
                  <a:cubicBezTo>
                    <a:pt x="3598" y="12480"/>
                    <a:pt x="3612" y="12450"/>
                    <a:pt x="3671" y="12450"/>
                  </a:cubicBezTo>
                  <a:cubicBezTo>
                    <a:pt x="3730" y="12450"/>
                    <a:pt x="3788" y="12480"/>
                    <a:pt x="3788" y="12524"/>
                  </a:cubicBezTo>
                  <a:close/>
                  <a:moveTo>
                    <a:pt x="4890" y="12847"/>
                  </a:moveTo>
                  <a:cubicBezTo>
                    <a:pt x="4875" y="12891"/>
                    <a:pt x="4860" y="12876"/>
                    <a:pt x="4860" y="12803"/>
                  </a:cubicBezTo>
                  <a:cubicBezTo>
                    <a:pt x="4860" y="12729"/>
                    <a:pt x="4875" y="12700"/>
                    <a:pt x="4890" y="12729"/>
                  </a:cubicBezTo>
                  <a:cubicBezTo>
                    <a:pt x="4919" y="12758"/>
                    <a:pt x="4919" y="12803"/>
                    <a:pt x="4904" y="12847"/>
                  </a:cubicBezTo>
                  <a:close/>
                  <a:moveTo>
                    <a:pt x="2188" y="13845"/>
                  </a:moveTo>
                  <a:cubicBezTo>
                    <a:pt x="2188" y="13874"/>
                    <a:pt x="2174" y="13904"/>
                    <a:pt x="2144" y="13904"/>
                  </a:cubicBezTo>
                  <a:cubicBezTo>
                    <a:pt x="2100" y="13904"/>
                    <a:pt x="2056" y="13874"/>
                    <a:pt x="2041" y="13845"/>
                  </a:cubicBezTo>
                  <a:cubicBezTo>
                    <a:pt x="2012" y="13801"/>
                    <a:pt x="2041" y="13786"/>
                    <a:pt x="2085" y="13786"/>
                  </a:cubicBezTo>
                  <a:cubicBezTo>
                    <a:pt x="2144" y="13786"/>
                    <a:pt x="2203" y="13816"/>
                    <a:pt x="2203" y="13845"/>
                  </a:cubicBezTo>
                  <a:close/>
                  <a:moveTo>
                    <a:pt x="2364" y="13918"/>
                  </a:moveTo>
                  <a:cubicBezTo>
                    <a:pt x="2350" y="13962"/>
                    <a:pt x="2320" y="13948"/>
                    <a:pt x="2320" y="13874"/>
                  </a:cubicBezTo>
                  <a:cubicBezTo>
                    <a:pt x="2320" y="13816"/>
                    <a:pt x="2335" y="13771"/>
                    <a:pt x="2364" y="13801"/>
                  </a:cubicBezTo>
                  <a:cubicBezTo>
                    <a:pt x="2379" y="13830"/>
                    <a:pt x="2394" y="13889"/>
                    <a:pt x="2364" y="13918"/>
                  </a:cubicBezTo>
                  <a:close/>
                  <a:moveTo>
                    <a:pt x="3715" y="13962"/>
                  </a:moveTo>
                  <a:cubicBezTo>
                    <a:pt x="3715" y="14050"/>
                    <a:pt x="3700" y="14050"/>
                    <a:pt x="3656" y="13962"/>
                  </a:cubicBezTo>
                  <a:cubicBezTo>
                    <a:pt x="3568" y="13845"/>
                    <a:pt x="3568" y="13757"/>
                    <a:pt x="3656" y="13816"/>
                  </a:cubicBezTo>
                  <a:cubicBezTo>
                    <a:pt x="3700" y="13845"/>
                    <a:pt x="3715" y="13904"/>
                    <a:pt x="3715" y="13962"/>
                  </a:cubicBezTo>
                  <a:close/>
                  <a:moveTo>
                    <a:pt x="10468" y="13977"/>
                  </a:moveTo>
                  <a:cubicBezTo>
                    <a:pt x="10439" y="14036"/>
                    <a:pt x="10424" y="14006"/>
                    <a:pt x="10424" y="13948"/>
                  </a:cubicBezTo>
                  <a:cubicBezTo>
                    <a:pt x="10424" y="13874"/>
                    <a:pt x="10439" y="13830"/>
                    <a:pt x="10454" y="13860"/>
                  </a:cubicBezTo>
                  <a:cubicBezTo>
                    <a:pt x="10483" y="13904"/>
                    <a:pt x="10483" y="13948"/>
                    <a:pt x="10468" y="13992"/>
                  </a:cubicBezTo>
                  <a:close/>
                  <a:moveTo>
                    <a:pt x="4009" y="13948"/>
                  </a:moveTo>
                  <a:cubicBezTo>
                    <a:pt x="3965" y="13962"/>
                    <a:pt x="3921" y="13962"/>
                    <a:pt x="3891" y="13948"/>
                  </a:cubicBezTo>
                  <a:cubicBezTo>
                    <a:pt x="3833" y="13918"/>
                    <a:pt x="3862" y="13904"/>
                    <a:pt x="3921" y="13904"/>
                  </a:cubicBezTo>
                  <a:cubicBezTo>
                    <a:pt x="3994" y="13904"/>
                    <a:pt x="4038" y="13933"/>
                    <a:pt x="4009" y="139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3" name="Google Shape;1073;p26"/>
          <p:cNvGrpSpPr/>
          <p:nvPr/>
        </p:nvGrpSpPr>
        <p:grpSpPr>
          <a:xfrm rot="5400000">
            <a:off x="479465" y="-652836"/>
            <a:ext cx="1496231" cy="2632840"/>
            <a:chOff x="5358388" y="2078286"/>
            <a:chExt cx="698521" cy="1229150"/>
          </a:xfrm>
        </p:grpSpPr>
        <p:sp>
          <p:nvSpPr>
            <p:cNvPr id="1074" name="Google Shape;1074;p26"/>
            <p:cNvSpPr/>
            <p:nvPr/>
          </p:nvSpPr>
          <p:spPr>
            <a:xfrm>
              <a:off x="5539741" y="2217794"/>
              <a:ext cx="40040" cy="120723"/>
            </a:xfrm>
            <a:custGeom>
              <a:avLst/>
              <a:gdLst/>
              <a:ahLst/>
              <a:cxnLst/>
              <a:rect l="l" t="t" r="r" b="b"/>
              <a:pathLst>
                <a:path w="1264" h="3811" extrusionOk="0">
                  <a:moveTo>
                    <a:pt x="544" y="1"/>
                  </a:moveTo>
                  <a:cubicBezTo>
                    <a:pt x="280" y="1"/>
                    <a:pt x="59" y="221"/>
                    <a:pt x="59" y="485"/>
                  </a:cubicBezTo>
                  <a:cubicBezTo>
                    <a:pt x="1" y="1014"/>
                    <a:pt x="15" y="1542"/>
                    <a:pt x="74" y="2071"/>
                  </a:cubicBezTo>
                  <a:cubicBezTo>
                    <a:pt x="103" y="2350"/>
                    <a:pt x="148" y="2643"/>
                    <a:pt x="236" y="2937"/>
                  </a:cubicBezTo>
                  <a:cubicBezTo>
                    <a:pt x="265" y="3084"/>
                    <a:pt x="324" y="3231"/>
                    <a:pt x="397" y="3363"/>
                  </a:cubicBezTo>
                  <a:cubicBezTo>
                    <a:pt x="441" y="3436"/>
                    <a:pt x="500" y="3495"/>
                    <a:pt x="559" y="3553"/>
                  </a:cubicBezTo>
                  <a:lnTo>
                    <a:pt x="603" y="3583"/>
                  </a:lnTo>
                  <a:lnTo>
                    <a:pt x="647" y="3671"/>
                  </a:lnTo>
                  <a:cubicBezTo>
                    <a:pt x="703" y="3767"/>
                    <a:pt x="805" y="3811"/>
                    <a:pt x="908" y="3811"/>
                  </a:cubicBezTo>
                  <a:cubicBezTo>
                    <a:pt x="1072" y="3811"/>
                    <a:pt x="1237" y="3699"/>
                    <a:pt x="1219" y="3509"/>
                  </a:cubicBezTo>
                  <a:cubicBezTo>
                    <a:pt x="1219" y="3377"/>
                    <a:pt x="1234" y="3260"/>
                    <a:pt x="1263" y="3128"/>
                  </a:cubicBezTo>
                  <a:cubicBezTo>
                    <a:pt x="1249" y="2966"/>
                    <a:pt x="1234" y="2819"/>
                    <a:pt x="1205" y="2658"/>
                  </a:cubicBezTo>
                  <a:cubicBezTo>
                    <a:pt x="1190" y="2541"/>
                    <a:pt x="1161" y="2438"/>
                    <a:pt x="1146" y="2320"/>
                  </a:cubicBezTo>
                  <a:cubicBezTo>
                    <a:pt x="1131" y="2262"/>
                    <a:pt x="1116" y="2188"/>
                    <a:pt x="1116" y="2129"/>
                  </a:cubicBezTo>
                  <a:cubicBezTo>
                    <a:pt x="1116" y="2100"/>
                    <a:pt x="1116" y="2085"/>
                    <a:pt x="1102" y="2056"/>
                  </a:cubicBezTo>
                  <a:cubicBezTo>
                    <a:pt x="1087" y="2041"/>
                    <a:pt x="1102" y="2041"/>
                    <a:pt x="1102" y="2012"/>
                  </a:cubicBezTo>
                  <a:cubicBezTo>
                    <a:pt x="1043" y="1513"/>
                    <a:pt x="1014" y="999"/>
                    <a:pt x="1043" y="485"/>
                  </a:cubicBezTo>
                  <a:cubicBezTo>
                    <a:pt x="1028" y="221"/>
                    <a:pt x="808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6"/>
            <p:cNvSpPr/>
            <p:nvPr/>
          </p:nvSpPr>
          <p:spPr>
            <a:xfrm>
              <a:off x="5608101" y="2287104"/>
              <a:ext cx="30727" cy="112392"/>
            </a:xfrm>
            <a:custGeom>
              <a:avLst/>
              <a:gdLst/>
              <a:ahLst/>
              <a:cxnLst/>
              <a:rect l="l" t="t" r="r" b="b"/>
              <a:pathLst>
                <a:path w="970" h="3548" extrusionOk="0">
                  <a:moveTo>
                    <a:pt x="471" y="0"/>
                  </a:moveTo>
                  <a:cubicBezTo>
                    <a:pt x="206" y="0"/>
                    <a:pt x="1" y="206"/>
                    <a:pt x="1" y="470"/>
                  </a:cubicBezTo>
                  <a:cubicBezTo>
                    <a:pt x="1" y="940"/>
                    <a:pt x="1" y="1424"/>
                    <a:pt x="30" y="1894"/>
                  </a:cubicBezTo>
                  <a:cubicBezTo>
                    <a:pt x="45" y="2114"/>
                    <a:pt x="74" y="2349"/>
                    <a:pt x="104" y="2569"/>
                  </a:cubicBezTo>
                  <a:cubicBezTo>
                    <a:pt x="104" y="2701"/>
                    <a:pt x="133" y="2848"/>
                    <a:pt x="148" y="2980"/>
                  </a:cubicBezTo>
                  <a:cubicBezTo>
                    <a:pt x="177" y="3098"/>
                    <a:pt x="206" y="3215"/>
                    <a:pt x="236" y="3333"/>
                  </a:cubicBezTo>
                  <a:cubicBezTo>
                    <a:pt x="258" y="3474"/>
                    <a:pt x="397" y="3547"/>
                    <a:pt x="535" y="3547"/>
                  </a:cubicBezTo>
                  <a:cubicBezTo>
                    <a:pt x="669" y="3547"/>
                    <a:pt x="801" y="3478"/>
                    <a:pt x="823" y="3333"/>
                  </a:cubicBezTo>
                  <a:cubicBezTo>
                    <a:pt x="852" y="3083"/>
                    <a:pt x="896" y="2834"/>
                    <a:pt x="911" y="2569"/>
                  </a:cubicBezTo>
                  <a:cubicBezTo>
                    <a:pt x="926" y="2349"/>
                    <a:pt x="955" y="2114"/>
                    <a:pt x="970" y="1894"/>
                  </a:cubicBezTo>
                  <a:cubicBezTo>
                    <a:pt x="970" y="1424"/>
                    <a:pt x="940" y="940"/>
                    <a:pt x="940" y="470"/>
                  </a:cubicBezTo>
                  <a:cubicBezTo>
                    <a:pt x="940" y="206"/>
                    <a:pt x="720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6"/>
            <p:cNvSpPr/>
            <p:nvPr/>
          </p:nvSpPr>
          <p:spPr>
            <a:xfrm>
              <a:off x="5655079" y="2213422"/>
              <a:ext cx="40040" cy="91295"/>
            </a:xfrm>
            <a:custGeom>
              <a:avLst/>
              <a:gdLst/>
              <a:ahLst/>
              <a:cxnLst/>
              <a:rect l="l" t="t" r="r" b="b"/>
              <a:pathLst>
                <a:path w="1264" h="2882" extrusionOk="0">
                  <a:moveTo>
                    <a:pt x="518" y="0"/>
                  </a:moveTo>
                  <a:cubicBezTo>
                    <a:pt x="477" y="0"/>
                    <a:pt x="436" y="7"/>
                    <a:pt x="397" y="21"/>
                  </a:cubicBezTo>
                  <a:cubicBezTo>
                    <a:pt x="147" y="95"/>
                    <a:pt x="1" y="344"/>
                    <a:pt x="59" y="594"/>
                  </a:cubicBezTo>
                  <a:cubicBezTo>
                    <a:pt x="133" y="755"/>
                    <a:pt x="177" y="931"/>
                    <a:pt x="221" y="1093"/>
                  </a:cubicBezTo>
                  <a:cubicBezTo>
                    <a:pt x="250" y="1181"/>
                    <a:pt x="265" y="1254"/>
                    <a:pt x="280" y="1343"/>
                  </a:cubicBezTo>
                  <a:cubicBezTo>
                    <a:pt x="280" y="1372"/>
                    <a:pt x="294" y="1416"/>
                    <a:pt x="294" y="1445"/>
                  </a:cubicBezTo>
                  <a:lnTo>
                    <a:pt x="294" y="1489"/>
                  </a:lnTo>
                  <a:cubicBezTo>
                    <a:pt x="309" y="1651"/>
                    <a:pt x="309" y="1812"/>
                    <a:pt x="309" y="1989"/>
                  </a:cubicBezTo>
                  <a:cubicBezTo>
                    <a:pt x="309" y="2062"/>
                    <a:pt x="294" y="2150"/>
                    <a:pt x="294" y="2238"/>
                  </a:cubicBezTo>
                  <a:cubicBezTo>
                    <a:pt x="294" y="2297"/>
                    <a:pt x="309" y="2370"/>
                    <a:pt x="324" y="2429"/>
                  </a:cubicBezTo>
                  <a:cubicBezTo>
                    <a:pt x="324" y="2444"/>
                    <a:pt x="338" y="2473"/>
                    <a:pt x="338" y="2488"/>
                  </a:cubicBezTo>
                  <a:cubicBezTo>
                    <a:pt x="338" y="2664"/>
                    <a:pt x="456" y="2811"/>
                    <a:pt x="617" y="2869"/>
                  </a:cubicBezTo>
                  <a:cubicBezTo>
                    <a:pt x="651" y="2878"/>
                    <a:pt x="685" y="2882"/>
                    <a:pt x="718" y="2882"/>
                  </a:cubicBezTo>
                  <a:cubicBezTo>
                    <a:pt x="858" y="2882"/>
                    <a:pt x="986" y="2809"/>
                    <a:pt x="1058" y="2679"/>
                  </a:cubicBezTo>
                  <a:cubicBezTo>
                    <a:pt x="1131" y="2576"/>
                    <a:pt x="1175" y="2473"/>
                    <a:pt x="1219" y="2356"/>
                  </a:cubicBezTo>
                  <a:cubicBezTo>
                    <a:pt x="1234" y="2238"/>
                    <a:pt x="1248" y="2135"/>
                    <a:pt x="1248" y="2018"/>
                  </a:cubicBezTo>
                  <a:cubicBezTo>
                    <a:pt x="1263" y="1842"/>
                    <a:pt x="1248" y="1666"/>
                    <a:pt x="1234" y="1489"/>
                  </a:cubicBezTo>
                  <a:cubicBezTo>
                    <a:pt x="1204" y="1093"/>
                    <a:pt x="1116" y="711"/>
                    <a:pt x="984" y="344"/>
                  </a:cubicBezTo>
                  <a:cubicBezTo>
                    <a:pt x="940" y="227"/>
                    <a:pt x="867" y="124"/>
                    <a:pt x="764" y="65"/>
                  </a:cubicBezTo>
                  <a:cubicBezTo>
                    <a:pt x="686" y="26"/>
                    <a:pt x="601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6"/>
            <p:cNvSpPr/>
            <p:nvPr/>
          </p:nvSpPr>
          <p:spPr>
            <a:xfrm>
              <a:off x="5701487" y="2247000"/>
              <a:ext cx="36397" cy="84991"/>
            </a:xfrm>
            <a:custGeom>
              <a:avLst/>
              <a:gdLst/>
              <a:ahLst/>
              <a:cxnLst/>
              <a:rect l="l" t="t" r="r" b="b"/>
              <a:pathLst>
                <a:path w="1149" h="2683" extrusionOk="0">
                  <a:moveTo>
                    <a:pt x="497" y="1"/>
                  </a:moveTo>
                  <a:cubicBezTo>
                    <a:pt x="250" y="1"/>
                    <a:pt x="1" y="201"/>
                    <a:pt x="62" y="517"/>
                  </a:cubicBezTo>
                  <a:cubicBezTo>
                    <a:pt x="121" y="679"/>
                    <a:pt x="165" y="840"/>
                    <a:pt x="209" y="987"/>
                  </a:cubicBezTo>
                  <a:cubicBezTo>
                    <a:pt x="224" y="1061"/>
                    <a:pt x="224" y="1134"/>
                    <a:pt x="239" y="1193"/>
                  </a:cubicBezTo>
                  <a:lnTo>
                    <a:pt x="239" y="1251"/>
                  </a:lnTo>
                  <a:cubicBezTo>
                    <a:pt x="239" y="1296"/>
                    <a:pt x="239" y="1325"/>
                    <a:pt x="253" y="1354"/>
                  </a:cubicBezTo>
                  <a:cubicBezTo>
                    <a:pt x="268" y="1516"/>
                    <a:pt x="268" y="1663"/>
                    <a:pt x="268" y="1809"/>
                  </a:cubicBezTo>
                  <a:cubicBezTo>
                    <a:pt x="268" y="1971"/>
                    <a:pt x="297" y="2132"/>
                    <a:pt x="283" y="2309"/>
                  </a:cubicBezTo>
                  <a:cubicBezTo>
                    <a:pt x="291" y="2551"/>
                    <a:pt x="482" y="2683"/>
                    <a:pt x="674" y="2683"/>
                  </a:cubicBezTo>
                  <a:cubicBezTo>
                    <a:pt x="830" y="2683"/>
                    <a:pt x="987" y="2596"/>
                    <a:pt x="1046" y="2411"/>
                  </a:cubicBezTo>
                  <a:cubicBezTo>
                    <a:pt x="1090" y="2220"/>
                    <a:pt x="1119" y="2044"/>
                    <a:pt x="1149" y="1853"/>
                  </a:cubicBezTo>
                  <a:cubicBezTo>
                    <a:pt x="1149" y="1677"/>
                    <a:pt x="1134" y="1516"/>
                    <a:pt x="1119" y="1354"/>
                  </a:cubicBezTo>
                  <a:cubicBezTo>
                    <a:pt x="1090" y="987"/>
                    <a:pt x="1017" y="635"/>
                    <a:pt x="899" y="297"/>
                  </a:cubicBezTo>
                  <a:cubicBezTo>
                    <a:pt x="828" y="91"/>
                    <a:pt x="663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6"/>
            <p:cNvSpPr/>
            <p:nvPr/>
          </p:nvSpPr>
          <p:spPr>
            <a:xfrm>
              <a:off x="5661605" y="2339277"/>
              <a:ext cx="32564" cy="59427"/>
            </a:xfrm>
            <a:custGeom>
              <a:avLst/>
              <a:gdLst/>
              <a:ahLst/>
              <a:cxnLst/>
              <a:rect l="l" t="t" r="r" b="b"/>
              <a:pathLst>
                <a:path w="1028" h="1876" extrusionOk="0">
                  <a:moveTo>
                    <a:pt x="450" y="0"/>
                  </a:moveTo>
                  <a:cubicBezTo>
                    <a:pt x="299" y="0"/>
                    <a:pt x="153" y="79"/>
                    <a:pt x="74" y="218"/>
                  </a:cubicBezTo>
                  <a:lnTo>
                    <a:pt x="29" y="320"/>
                  </a:lnTo>
                  <a:cubicBezTo>
                    <a:pt x="0" y="394"/>
                    <a:pt x="0" y="482"/>
                    <a:pt x="29" y="555"/>
                  </a:cubicBezTo>
                  <a:lnTo>
                    <a:pt x="103" y="1098"/>
                  </a:lnTo>
                  <a:cubicBezTo>
                    <a:pt x="118" y="1201"/>
                    <a:pt x="132" y="1289"/>
                    <a:pt x="147" y="1377"/>
                  </a:cubicBezTo>
                  <a:cubicBezTo>
                    <a:pt x="176" y="1524"/>
                    <a:pt x="264" y="1656"/>
                    <a:pt x="397" y="1744"/>
                  </a:cubicBezTo>
                  <a:cubicBezTo>
                    <a:pt x="447" y="1834"/>
                    <a:pt x="537" y="1876"/>
                    <a:pt x="627" y="1876"/>
                  </a:cubicBezTo>
                  <a:cubicBezTo>
                    <a:pt x="745" y="1876"/>
                    <a:pt x="862" y="1804"/>
                    <a:pt x="896" y="1671"/>
                  </a:cubicBezTo>
                  <a:lnTo>
                    <a:pt x="910" y="1656"/>
                  </a:lnTo>
                  <a:cubicBezTo>
                    <a:pt x="910" y="1642"/>
                    <a:pt x="925" y="1627"/>
                    <a:pt x="940" y="1612"/>
                  </a:cubicBezTo>
                  <a:cubicBezTo>
                    <a:pt x="969" y="1568"/>
                    <a:pt x="984" y="1524"/>
                    <a:pt x="998" y="1480"/>
                  </a:cubicBezTo>
                  <a:cubicBezTo>
                    <a:pt x="1013" y="1407"/>
                    <a:pt x="1028" y="1333"/>
                    <a:pt x="1013" y="1260"/>
                  </a:cubicBezTo>
                  <a:cubicBezTo>
                    <a:pt x="998" y="1128"/>
                    <a:pt x="984" y="996"/>
                    <a:pt x="954" y="878"/>
                  </a:cubicBezTo>
                  <a:lnTo>
                    <a:pt x="866" y="320"/>
                  </a:lnTo>
                  <a:cubicBezTo>
                    <a:pt x="837" y="218"/>
                    <a:pt x="764" y="115"/>
                    <a:pt x="661" y="56"/>
                  </a:cubicBezTo>
                  <a:cubicBezTo>
                    <a:pt x="594" y="18"/>
                    <a:pt x="522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6"/>
            <p:cNvSpPr/>
            <p:nvPr/>
          </p:nvSpPr>
          <p:spPr>
            <a:xfrm>
              <a:off x="5774598" y="2314062"/>
              <a:ext cx="35859" cy="110554"/>
            </a:xfrm>
            <a:custGeom>
              <a:avLst/>
              <a:gdLst/>
              <a:ahLst/>
              <a:cxnLst/>
              <a:rect l="l" t="t" r="r" b="b"/>
              <a:pathLst>
                <a:path w="1132" h="3490" extrusionOk="0">
                  <a:moveTo>
                    <a:pt x="573" y="1"/>
                  </a:moveTo>
                  <a:cubicBezTo>
                    <a:pt x="324" y="15"/>
                    <a:pt x="103" y="221"/>
                    <a:pt x="103" y="470"/>
                  </a:cubicBezTo>
                  <a:cubicBezTo>
                    <a:pt x="147" y="882"/>
                    <a:pt x="147" y="1307"/>
                    <a:pt x="133" y="1718"/>
                  </a:cubicBezTo>
                  <a:cubicBezTo>
                    <a:pt x="133" y="1924"/>
                    <a:pt x="118" y="2129"/>
                    <a:pt x="103" y="2335"/>
                  </a:cubicBezTo>
                  <a:cubicBezTo>
                    <a:pt x="89" y="2423"/>
                    <a:pt x="74" y="2526"/>
                    <a:pt x="59" y="2614"/>
                  </a:cubicBezTo>
                  <a:cubicBezTo>
                    <a:pt x="59" y="2673"/>
                    <a:pt x="59" y="2717"/>
                    <a:pt x="45" y="2761"/>
                  </a:cubicBezTo>
                  <a:cubicBezTo>
                    <a:pt x="45" y="2773"/>
                    <a:pt x="35" y="2901"/>
                    <a:pt x="31" y="2901"/>
                  </a:cubicBezTo>
                  <a:cubicBezTo>
                    <a:pt x="30" y="2901"/>
                    <a:pt x="30" y="2895"/>
                    <a:pt x="30" y="2878"/>
                  </a:cubicBezTo>
                  <a:lnTo>
                    <a:pt x="30" y="2878"/>
                  </a:lnTo>
                  <a:cubicBezTo>
                    <a:pt x="1" y="3010"/>
                    <a:pt x="30" y="3128"/>
                    <a:pt x="89" y="3245"/>
                  </a:cubicBezTo>
                  <a:cubicBezTo>
                    <a:pt x="147" y="3363"/>
                    <a:pt x="250" y="3436"/>
                    <a:pt x="382" y="3480"/>
                  </a:cubicBezTo>
                  <a:cubicBezTo>
                    <a:pt x="413" y="3486"/>
                    <a:pt x="445" y="3489"/>
                    <a:pt x="478" y="3489"/>
                  </a:cubicBezTo>
                  <a:cubicBezTo>
                    <a:pt x="686" y="3489"/>
                    <a:pt x="932" y="3370"/>
                    <a:pt x="970" y="3142"/>
                  </a:cubicBezTo>
                  <a:cubicBezTo>
                    <a:pt x="1116" y="2262"/>
                    <a:pt x="1131" y="1366"/>
                    <a:pt x="1043" y="470"/>
                  </a:cubicBezTo>
                  <a:cubicBezTo>
                    <a:pt x="1043" y="221"/>
                    <a:pt x="837" y="15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6"/>
            <p:cNvSpPr/>
            <p:nvPr/>
          </p:nvSpPr>
          <p:spPr>
            <a:xfrm>
              <a:off x="5728096" y="2379159"/>
              <a:ext cx="34433" cy="64685"/>
            </a:xfrm>
            <a:custGeom>
              <a:avLst/>
              <a:gdLst/>
              <a:ahLst/>
              <a:cxnLst/>
              <a:rect l="l" t="t" r="r" b="b"/>
              <a:pathLst>
                <a:path w="1087" h="2042" extrusionOk="0">
                  <a:moveTo>
                    <a:pt x="484" y="1"/>
                  </a:moveTo>
                  <a:cubicBezTo>
                    <a:pt x="446" y="1"/>
                    <a:pt x="407" y="6"/>
                    <a:pt x="368" y="16"/>
                  </a:cubicBezTo>
                  <a:cubicBezTo>
                    <a:pt x="133" y="89"/>
                    <a:pt x="1" y="324"/>
                    <a:pt x="59" y="559"/>
                  </a:cubicBezTo>
                  <a:cubicBezTo>
                    <a:pt x="103" y="706"/>
                    <a:pt x="147" y="867"/>
                    <a:pt x="177" y="1029"/>
                  </a:cubicBezTo>
                  <a:cubicBezTo>
                    <a:pt x="191" y="1219"/>
                    <a:pt x="206" y="1410"/>
                    <a:pt x="191" y="1601"/>
                  </a:cubicBezTo>
                  <a:cubicBezTo>
                    <a:pt x="191" y="1719"/>
                    <a:pt x="235" y="1836"/>
                    <a:pt x="309" y="1909"/>
                  </a:cubicBezTo>
                  <a:cubicBezTo>
                    <a:pt x="397" y="1998"/>
                    <a:pt x="511" y="2042"/>
                    <a:pt x="623" y="2042"/>
                  </a:cubicBezTo>
                  <a:cubicBezTo>
                    <a:pt x="735" y="2042"/>
                    <a:pt x="845" y="1998"/>
                    <a:pt x="925" y="1909"/>
                  </a:cubicBezTo>
                  <a:cubicBezTo>
                    <a:pt x="1013" y="1836"/>
                    <a:pt x="1058" y="1719"/>
                    <a:pt x="1058" y="1616"/>
                  </a:cubicBezTo>
                  <a:cubicBezTo>
                    <a:pt x="1087" y="1175"/>
                    <a:pt x="1028" y="735"/>
                    <a:pt x="896" y="324"/>
                  </a:cubicBezTo>
                  <a:cubicBezTo>
                    <a:pt x="867" y="221"/>
                    <a:pt x="793" y="118"/>
                    <a:pt x="705" y="60"/>
                  </a:cubicBezTo>
                  <a:cubicBezTo>
                    <a:pt x="637" y="21"/>
                    <a:pt x="562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6"/>
            <p:cNvSpPr/>
            <p:nvPr/>
          </p:nvSpPr>
          <p:spPr>
            <a:xfrm>
              <a:off x="5510440" y="2389264"/>
              <a:ext cx="48815" cy="83850"/>
            </a:xfrm>
            <a:custGeom>
              <a:avLst/>
              <a:gdLst/>
              <a:ahLst/>
              <a:cxnLst/>
              <a:rect l="l" t="t" r="r" b="b"/>
              <a:pathLst>
                <a:path w="1541" h="2647" extrusionOk="0">
                  <a:moveTo>
                    <a:pt x="514" y="1"/>
                  </a:moveTo>
                  <a:cubicBezTo>
                    <a:pt x="470" y="1"/>
                    <a:pt x="426" y="7"/>
                    <a:pt x="383" y="20"/>
                  </a:cubicBezTo>
                  <a:cubicBezTo>
                    <a:pt x="133" y="93"/>
                    <a:pt x="1" y="343"/>
                    <a:pt x="60" y="592"/>
                  </a:cubicBezTo>
                  <a:cubicBezTo>
                    <a:pt x="162" y="1238"/>
                    <a:pt x="353" y="1855"/>
                    <a:pt x="632" y="2427"/>
                  </a:cubicBezTo>
                  <a:cubicBezTo>
                    <a:pt x="729" y="2581"/>
                    <a:pt x="874" y="2647"/>
                    <a:pt x="1017" y="2647"/>
                  </a:cubicBezTo>
                  <a:cubicBezTo>
                    <a:pt x="1283" y="2647"/>
                    <a:pt x="1540" y="2415"/>
                    <a:pt x="1454" y="2090"/>
                  </a:cubicBezTo>
                  <a:cubicBezTo>
                    <a:pt x="1366" y="1796"/>
                    <a:pt x="1263" y="1517"/>
                    <a:pt x="1175" y="1223"/>
                  </a:cubicBezTo>
                  <a:cubicBezTo>
                    <a:pt x="1087" y="945"/>
                    <a:pt x="1014" y="651"/>
                    <a:pt x="970" y="343"/>
                  </a:cubicBezTo>
                  <a:cubicBezTo>
                    <a:pt x="909" y="137"/>
                    <a:pt x="719" y="1"/>
                    <a:pt x="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6"/>
            <p:cNvSpPr/>
            <p:nvPr/>
          </p:nvSpPr>
          <p:spPr>
            <a:xfrm>
              <a:off x="5594639" y="2433232"/>
              <a:ext cx="35352" cy="89362"/>
            </a:xfrm>
            <a:custGeom>
              <a:avLst/>
              <a:gdLst/>
              <a:ahLst/>
              <a:cxnLst/>
              <a:rect l="l" t="t" r="r" b="b"/>
              <a:pathLst>
                <a:path w="1116" h="2821" extrusionOk="0">
                  <a:moveTo>
                    <a:pt x="457" y="1"/>
                  </a:moveTo>
                  <a:cubicBezTo>
                    <a:pt x="225" y="1"/>
                    <a:pt x="0" y="182"/>
                    <a:pt x="0" y="452"/>
                  </a:cubicBezTo>
                  <a:cubicBezTo>
                    <a:pt x="73" y="1127"/>
                    <a:pt x="132" y="1817"/>
                    <a:pt x="235" y="2493"/>
                  </a:cubicBezTo>
                  <a:cubicBezTo>
                    <a:pt x="264" y="2610"/>
                    <a:pt x="338" y="2698"/>
                    <a:pt x="441" y="2757"/>
                  </a:cubicBezTo>
                  <a:cubicBezTo>
                    <a:pt x="508" y="2802"/>
                    <a:pt x="584" y="2821"/>
                    <a:pt x="655" y="2821"/>
                  </a:cubicBezTo>
                  <a:cubicBezTo>
                    <a:pt x="677" y="2821"/>
                    <a:pt x="699" y="2819"/>
                    <a:pt x="719" y="2816"/>
                  </a:cubicBezTo>
                  <a:cubicBezTo>
                    <a:pt x="954" y="2786"/>
                    <a:pt x="1116" y="2595"/>
                    <a:pt x="1116" y="2375"/>
                  </a:cubicBezTo>
                  <a:cubicBezTo>
                    <a:pt x="1057" y="1729"/>
                    <a:pt x="969" y="1083"/>
                    <a:pt x="896" y="452"/>
                  </a:cubicBezTo>
                  <a:cubicBezTo>
                    <a:pt x="881" y="335"/>
                    <a:pt x="837" y="217"/>
                    <a:pt x="763" y="129"/>
                  </a:cubicBezTo>
                  <a:cubicBezTo>
                    <a:pt x="675" y="40"/>
                    <a:pt x="565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6"/>
            <p:cNvSpPr/>
            <p:nvPr/>
          </p:nvSpPr>
          <p:spPr>
            <a:xfrm>
              <a:off x="5677412" y="2444636"/>
              <a:ext cx="36302" cy="85593"/>
            </a:xfrm>
            <a:custGeom>
              <a:avLst/>
              <a:gdLst/>
              <a:ahLst/>
              <a:cxnLst/>
              <a:rect l="l" t="t" r="r" b="b"/>
              <a:pathLst>
                <a:path w="1146" h="2702" extrusionOk="0">
                  <a:moveTo>
                    <a:pt x="430" y="0"/>
                  </a:moveTo>
                  <a:cubicBezTo>
                    <a:pt x="414" y="0"/>
                    <a:pt x="398" y="1"/>
                    <a:pt x="382" y="4"/>
                  </a:cubicBezTo>
                  <a:cubicBezTo>
                    <a:pt x="162" y="33"/>
                    <a:pt x="0" y="224"/>
                    <a:pt x="0" y="430"/>
                  </a:cubicBezTo>
                  <a:cubicBezTo>
                    <a:pt x="88" y="1046"/>
                    <a:pt x="162" y="1663"/>
                    <a:pt x="250" y="2265"/>
                  </a:cubicBezTo>
                  <a:cubicBezTo>
                    <a:pt x="250" y="2382"/>
                    <a:pt x="294" y="2500"/>
                    <a:pt x="382" y="2573"/>
                  </a:cubicBezTo>
                  <a:cubicBezTo>
                    <a:pt x="462" y="2660"/>
                    <a:pt x="569" y="2701"/>
                    <a:pt x="677" y="2701"/>
                  </a:cubicBezTo>
                  <a:cubicBezTo>
                    <a:pt x="808" y="2701"/>
                    <a:pt x="940" y="2641"/>
                    <a:pt x="1028" y="2529"/>
                  </a:cubicBezTo>
                  <a:cubicBezTo>
                    <a:pt x="1116" y="2426"/>
                    <a:pt x="1145" y="2280"/>
                    <a:pt x="1101" y="2147"/>
                  </a:cubicBezTo>
                  <a:cubicBezTo>
                    <a:pt x="1028" y="1545"/>
                    <a:pt x="940" y="929"/>
                    <a:pt x="852" y="312"/>
                  </a:cubicBezTo>
                  <a:cubicBezTo>
                    <a:pt x="822" y="210"/>
                    <a:pt x="749" y="121"/>
                    <a:pt x="661" y="63"/>
                  </a:cubicBezTo>
                  <a:cubicBezTo>
                    <a:pt x="588" y="26"/>
                    <a:pt x="506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6"/>
            <p:cNvSpPr/>
            <p:nvPr/>
          </p:nvSpPr>
          <p:spPr>
            <a:xfrm>
              <a:off x="5781567" y="2462059"/>
              <a:ext cx="33515" cy="45045"/>
            </a:xfrm>
            <a:custGeom>
              <a:avLst/>
              <a:gdLst/>
              <a:ahLst/>
              <a:cxnLst/>
              <a:rect l="l" t="t" r="r" b="b"/>
              <a:pathLst>
                <a:path w="1058" h="1422" extrusionOk="0">
                  <a:moveTo>
                    <a:pt x="443" y="1"/>
                  </a:moveTo>
                  <a:cubicBezTo>
                    <a:pt x="416" y="1"/>
                    <a:pt x="390" y="5"/>
                    <a:pt x="368" y="12"/>
                  </a:cubicBezTo>
                  <a:cubicBezTo>
                    <a:pt x="133" y="71"/>
                    <a:pt x="1" y="305"/>
                    <a:pt x="60" y="540"/>
                  </a:cubicBezTo>
                  <a:cubicBezTo>
                    <a:pt x="118" y="731"/>
                    <a:pt x="162" y="922"/>
                    <a:pt x="250" y="1113"/>
                  </a:cubicBezTo>
                  <a:cubicBezTo>
                    <a:pt x="250" y="1172"/>
                    <a:pt x="280" y="1216"/>
                    <a:pt x="324" y="1260"/>
                  </a:cubicBezTo>
                  <a:cubicBezTo>
                    <a:pt x="353" y="1304"/>
                    <a:pt x="383" y="1333"/>
                    <a:pt x="441" y="1362"/>
                  </a:cubicBezTo>
                  <a:cubicBezTo>
                    <a:pt x="500" y="1402"/>
                    <a:pt x="572" y="1421"/>
                    <a:pt x="648" y="1421"/>
                  </a:cubicBezTo>
                  <a:cubicBezTo>
                    <a:pt x="686" y="1421"/>
                    <a:pt x="725" y="1416"/>
                    <a:pt x="764" y="1407"/>
                  </a:cubicBezTo>
                  <a:cubicBezTo>
                    <a:pt x="867" y="1377"/>
                    <a:pt x="940" y="1304"/>
                    <a:pt x="999" y="1216"/>
                  </a:cubicBezTo>
                  <a:cubicBezTo>
                    <a:pt x="1014" y="1186"/>
                    <a:pt x="1028" y="1157"/>
                    <a:pt x="1043" y="1128"/>
                  </a:cubicBezTo>
                  <a:cubicBezTo>
                    <a:pt x="1058" y="1054"/>
                    <a:pt x="1058" y="966"/>
                    <a:pt x="1043" y="907"/>
                  </a:cubicBezTo>
                  <a:cubicBezTo>
                    <a:pt x="1014" y="702"/>
                    <a:pt x="940" y="511"/>
                    <a:pt x="896" y="320"/>
                  </a:cubicBezTo>
                  <a:cubicBezTo>
                    <a:pt x="852" y="203"/>
                    <a:pt x="794" y="115"/>
                    <a:pt x="691" y="56"/>
                  </a:cubicBezTo>
                  <a:cubicBezTo>
                    <a:pt x="647" y="27"/>
                    <a:pt x="588" y="12"/>
                    <a:pt x="529" y="12"/>
                  </a:cubicBezTo>
                  <a:cubicBezTo>
                    <a:pt x="500" y="5"/>
                    <a:pt x="471" y="1"/>
                    <a:pt x="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6"/>
            <p:cNvSpPr/>
            <p:nvPr/>
          </p:nvSpPr>
          <p:spPr>
            <a:xfrm>
              <a:off x="5737409" y="2501497"/>
              <a:ext cx="27908" cy="65477"/>
            </a:xfrm>
            <a:custGeom>
              <a:avLst/>
              <a:gdLst/>
              <a:ahLst/>
              <a:cxnLst/>
              <a:rect l="l" t="t" r="r" b="b"/>
              <a:pathLst>
                <a:path w="881" h="2067" extrusionOk="0">
                  <a:moveTo>
                    <a:pt x="441" y="0"/>
                  </a:moveTo>
                  <a:cubicBezTo>
                    <a:pt x="220" y="0"/>
                    <a:pt x="0" y="147"/>
                    <a:pt x="0" y="440"/>
                  </a:cubicBezTo>
                  <a:lnTo>
                    <a:pt x="0" y="1659"/>
                  </a:lnTo>
                  <a:cubicBezTo>
                    <a:pt x="15" y="1931"/>
                    <a:pt x="224" y="2066"/>
                    <a:pt x="433" y="2066"/>
                  </a:cubicBezTo>
                  <a:cubicBezTo>
                    <a:pt x="642" y="2066"/>
                    <a:pt x="852" y="1931"/>
                    <a:pt x="866" y="1659"/>
                  </a:cubicBezTo>
                  <a:lnTo>
                    <a:pt x="881" y="1659"/>
                  </a:lnTo>
                  <a:lnTo>
                    <a:pt x="881" y="440"/>
                  </a:lnTo>
                  <a:cubicBezTo>
                    <a:pt x="881" y="147"/>
                    <a:pt x="661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6"/>
            <p:cNvSpPr/>
            <p:nvPr/>
          </p:nvSpPr>
          <p:spPr>
            <a:xfrm>
              <a:off x="5566255" y="2349572"/>
              <a:ext cx="30727" cy="57463"/>
            </a:xfrm>
            <a:custGeom>
              <a:avLst/>
              <a:gdLst/>
              <a:ahLst/>
              <a:cxnLst/>
              <a:rect l="l" t="t" r="r" b="b"/>
              <a:pathLst>
                <a:path w="970" h="1814" extrusionOk="0">
                  <a:moveTo>
                    <a:pt x="405" y="1"/>
                  </a:moveTo>
                  <a:cubicBezTo>
                    <a:pt x="378" y="1"/>
                    <a:pt x="351" y="4"/>
                    <a:pt x="324" y="10"/>
                  </a:cubicBezTo>
                  <a:cubicBezTo>
                    <a:pt x="118" y="69"/>
                    <a:pt x="1" y="274"/>
                    <a:pt x="59" y="465"/>
                  </a:cubicBezTo>
                  <a:cubicBezTo>
                    <a:pt x="89" y="583"/>
                    <a:pt x="118" y="685"/>
                    <a:pt x="133" y="803"/>
                  </a:cubicBezTo>
                  <a:cubicBezTo>
                    <a:pt x="133" y="876"/>
                    <a:pt x="147" y="964"/>
                    <a:pt x="147" y="1052"/>
                  </a:cubicBezTo>
                  <a:lnTo>
                    <a:pt x="147" y="1199"/>
                  </a:lnTo>
                  <a:cubicBezTo>
                    <a:pt x="147" y="1273"/>
                    <a:pt x="147" y="1346"/>
                    <a:pt x="162" y="1419"/>
                  </a:cubicBezTo>
                  <a:cubicBezTo>
                    <a:pt x="177" y="1537"/>
                    <a:pt x="206" y="1625"/>
                    <a:pt x="279" y="1713"/>
                  </a:cubicBezTo>
                  <a:cubicBezTo>
                    <a:pt x="353" y="1780"/>
                    <a:pt x="444" y="1813"/>
                    <a:pt x="534" y="1813"/>
                  </a:cubicBezTo>
                  <a:cubicBezTo>
                    <a:pt x="641" y="1813"/>
                    <a:pt x="744" y="1765"/>
                    <a:pt x="808" y="1669"/>
                  </a:cubicBezTo>
                  <a:cubicBezTo>
                    <a:pt x="925" y="1508"/>
                    <a:pt x="969" y="1317"/>
                    <a:pt x="940" y="1126"/>
                  </a:cubicBezTo>
                  <a:cubicBezTo>
                    <a:pt x="925" y="832"/>
                    <a:pt x="867" y="553"/>
                    <a:pt x="779" y="274"/>
                  </a:cubicBezTo>
                  <a:cubicBezTo>
                    <a:pt x="728" y="111"/>
                    <a:pt x="570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6"/>
            <p:cNvSpPr/>
            <p:nvPr/>
          </p:nvSpPr>
          <p:spPr>
            <a:xfrm>
              <a:off x="5570912" y="2391735"/>
              <a:ext cx="507" cy="3294"/>
            </a:xfrm>
            <a:custGeom>
              <a:avLst/>
              <a:gdLst/>
              <a:ahLst/>
              <a:cxnLst/>
              <a:rect l="l" t="t" r="r" b="b"/>
              <a:pathLst>
                <a:path w="16" h="104" extrusionOk="0">
                  <a:moveTo>
                    <a:pt x="0" y="0"/>
                  </a:moveTo>
                  <a:cubicBezTo>
                    <a:pt x="15" y="44"/>
                    <a:pt x="15" y="74"/>
                    <a:pt x="15" y="103"/>
                  </a:cubicBezTo>
                  <a:cubicBezTo>
                    <a:pt x="15" y="59"/>
                    <a:pt x="15" y="3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6"/>
            <p:cNvSpPr/>
            <p:nvPr/>
          </p:nvSpPr>
          <p:spPr>
            <a:xfrm>
              <a:off x="5483007" y="2294643"/>
              <a:ext cx="28858" cy="66206"/>
            </a:xfrm>
            <a:custGeom>
              <a:avLst/>
              <a:gdLst/>
              <a:ahLst/>
              <a:cxnLst/>
              <a:rect l="l" t="t" r="r" b="b"/>
              <a:pathLst>
                <a:path w="911" h="2090" extrusionOk="0">
                  <a:moveTo>
                    <a:pt x="456" y="1"/>
                  </a:moveTo>
                  <a:cubicBezTo>
                    <a:pt x="228" y="1"/>
                    <a:pt x="1" y="151"/>
                    <a:pt x="1" y="452"/>
                  </a:cubicBezTo>
                  <a:cubicBezTo>
                    <a:pt x="1" y="863"/>
                    <a:pt x="30" y="1260"/>
                    <a:pt x="45" y="1671"/>
                  </a:cubicBezTo>
                  <a:cubicBezTo>
                    <a:pt x="45" y="1950"/>
                    <a:pt x="254" y="2089"/>
                    <a:pt x="463" y="2089"/>
                  </a:cubicBezTo>
                  <a:cubicBezTo>
                    <a:pt x="672" y="2089"/>
                    <a:pt x="882" y="1950"/>
                    <a:pt x="882" y="1671"/>
                  </a:cubicBezTo>
                  <a:cubicBezTo>
                    <a:pt x="896" y="1260"/>
                    <a:pt x="911" y="863"/>
                    <a:pt x="911" y="452"/>
                  </a:cubicBezTo>
                  <a:cubicBezTo>
                    <a:pt x="911" y="151"/>
                    <a:pt x="683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6"/>
            <p:cNvSpPr/>
            <p:nvPr/>
          </p:nvSpPr>
          <p:spPr>
            <a:xfrm>
              <a:off x="5447655" y="2444288"/>
              <a:ext cx="34465" cy="83153"/>
            </a:xfrm>
            <a:custGeom>
              <a:avLst/>
              <a:gdLst/>
              <a:ahLst/>
              <a:cxnLst/>
              <a:rect l="l" t="t" r="r" b="b"/>
              <a:pathLst>
                <a:path w="1088" h="2625" extrusionOk="0">
                  <a:moveTo>
                    <a:pt x="456" y="0"/>
                  </a:moveTo>
                  <a:cubicBezTo>
                    <a:pt x="206" y="0"/>
                    <a:pt x="1" y="206"/>
                    <a:pt x="1" y="455"/>
                  </a:cubicBezTo>
                  <a:cubicBezTo>
                    <a:pt x="60" y="1028"/>
                    <a:pt x="118" y="1601"/>
                    <a:pt x="192" y="2173"/>
                  </a:cubicBezTo>
                  <a:cubicBezTo>
                    <a:pt x="192" y="2291"/>
                    <a:pt x="236" y="2408"/>
                    <a:pt x="324" y="2496"/>
                  </a:cubicBezTo>
                  <a:cubicBezTo>
                    <a:pt x="413" y="2585"/>
                    <a:pt x="523" y="2625"/>
                    <a:pt x="631" y="2625"/>
                  </a:cubicBezTo>
                  <a:cubicBezTo>
                    <a:pt x="862" y="2625"/>
                    <a:pt x="1087" y="2443"/>
                    <a:pt x="1087" y="2173"/>
                  </a:cubicBezTo>
                  <a:lnTo>
                    <a:pt x="926" y="455"/>
                  </a:lnTo>
                  <a:cubicBezTo>
                    <a:pt x="911" y="338"/>
                    <a:pt x="867" y="221"/>
                    <a:pt x="794" y="132"/>
                  </a:cubicBezTo>
                  <a:cubicBezTo>
                    <a:pt x="706" y="44"/>
                    <a:pt x="588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6"/>
            <p:cNvSpPr/>
            <p:nvPr/>
          </p:nvSpPr>
          <p:spPr>
            <a:xfrm>
              <a:off x="5523459" y="2546131"/>
              <a:ext cx="30727" cy="80493"/>
            </a:xfrm>
            <a:custGeom>
              <a:avLst/>
              <a:gdLst/>
              <a:ahLst/>
              <a:cxnLst/>
              <a:rect l="l" t="t" r="r" b="b"/>
              <a:pathLst>
                <a:path w="970" h="2541" extrusionOk="0">
                  <a:moveTo>
                    <a:pt x="515" y="0"/>
                  </a:moveTo>
                  <a:cubicBezTo>
                    <a:pt x="250" y="15"/>
                    <a:pt x="45" y="221"/>
                    <a:pt x="45" y="470"/>
                  </a:cubicBezTo>
                  <a:cubicBezTo>
                    <a:pt x="30" y="1013"/>
                    <a:pt x="16" y="1542"/>
                    <a:pt x="1" y="2085"/>
                  </a:cubicBezTo>
                  <a:cubicBezTo>
                    <a:pt x="16" y="2335"/>
                    <a:pt x="206" y="2525"/>
                    <a:pt x="456" y="2540"/>
                  </a:cubicBezTo>
                  <a:cubicBezTo>
                    <a:pt x="706" y="2525"/>
                    <a:pt x="911" y="2335"/>
                    <a:pt x="911" y="2085"/>
                  </a:cubicBezTo>
                  <a:cubicBezTo>
                    <a:pt x="940" y="1542"/>
                    <a:pt x="970" y="1013"/>
                    <a:pt x="970" y="470"/>
                  </a:cubicBezTo>
                  <a:cubicBezTo>
                    <a:pt x="970" y="221"/>
                    <a:pt x="764" y="15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6"/>
            <p:cNvSpPr/>
            <p:nvPr/>
          </p:nvSpPr>
          <p:spPr>
            <a:xfrm>
              <a:off x="5638575" y="2587343"/>
              <a:ext cx="39090" cy="74252"/>
            </a:xfrm>
            <a:custGeom>
              <a:avLst/>
              <a:gdLst/>
              <a:ahLst/>
              <a:cxnLst/>
              <a:rect l="l" t="t" r="r" b="b"/>
              <a:pathLst>
                <a:path w="1234" h="2344" extrusionOk="0">
                  <a:moveTo>
                    <a:pt x="519" y="1"/>
                  </a:moveTo>
                  <a:cubicBezTo>
                    <a:pt x="246" y="1"/>
                    <a:pt x="0" y="267"/>
                    <a:pt x="81" y="579"/>
                  </a:cubicBezTo>
                  <a:cubicBezTo>
                    <a:pt x="184" y="828"/>
                    <a:pt x="243" y="1107"/>
                    <a:pt x="287" y="1386"/>
                  </a:cubicBezTo>
                  <a:cubicBezTo>
                    <a:pt x="301" y="1547"/>
                    <a:pt x="316" y="1709"/>
                    <a:pt x="316" y="1870"/>
                  </a:cubicBezTo>
                  <a:cubicBezTo>
                    <a:pt x="294" y="2186"/>
                    <a:pt x="529" y="2344"/>
                    <a:pt x="764" y="2344"/>
                  </a:cubicBezTo>
                  <a:cubicBezTo>
                    <a:pt x="999" y="2344"/>
                    <a:pt x="1234" y="2186"/>
                    <a:pt x="1212" y="1870"/>
                  </a:cubicBezTo>
                  <a:cubicBezTo>
                    <a:pt x="1212" y="1342"/>
                    <a:pt x="1124" y="828"/>
                    <a:pt x="947" y="329"/>
                  </a:cubicBezTo>
                  <a:cubicBezTo>
                    <a:pt x="918" y="226"/>
                    <a:pt x="845" y="123"/>
                    <a:pt x="742" y="65"/>
                  </a:cubicBezTo>
                  <a:cubicBezTo>
                    <a:pt x="669" y="21"/>
                    <a:pt x="593" y="1"/>
                    <a:pt x="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6"/>
            <p:cNvSpPr/>
            <p:nvPr/>
          </p:nvSpPr>
          <p:spPr>
            <a:xfrm>
              <a:off x="5554155" y="2495099"/>
              <a:ext cx="30727" cy="40262"/>
            </a:xfrm>
            <a:custGeom>
              <a:avLst/>
              <a:gdLst/>
              <a:ahLst/>
              <a:cxnLst/>
              <a:rect l="l" t="t" r="r" b="b"/>
              <a:pathLst>
                <a:path w="970" h="1271" extrusionOk="0">
                  <a:moveTo>
                    <a:pt x="395" y="0"/>
                  </a:moveTo>
                  <a:cubicBezTo>
                    <a:pt x="368" y="0"/>
                    <a:pt x="338" y="4"/>
                    <a:pt x="309" y="11"/>
                  </a:cubicBezTo>
                  <a:cubicBezTo>
                    <a:pt x="206" y="41"/>
                    <a:pt x="118" y="99"/>
                    <a:pt x="74" y="202"/>
                  </a:cubicBezTo>
                  <a:cubicBezTo>
                    <a:pt x="16" y="290"/>
                    <a:pt x="1" y="408"/>
                    <a:pt x="30" y="510"/>
                  </a:cubicBezTo>
                  <a:lnTo>
                    <a:pt x="148" y="965"/>
                  </a:lnTo>
                  <a:cubicBezTo>
                    <a:pt x="162" y="1024"/>
                    <a:pt x="177" y="1068"/>
                    <a:pt x="221" y="1112"/>
                  </a:cubicBezTo>
                  <a:cubicBezTo>
                    <a:pt x="250" y="1156"/>
                    <a:pt x="294" y="1186"/>
                    <a:pt x="338" y="1215"/>
                  </a:cubicBezTo>
                  <a:cubicBezTo>
                    <a:pt x="383" y="1244"/>
                    <a:pt x="427" y="1259"/>
                    <a:pt x="485" y="1259"/>
                  </a:cubicBezTo>
                  <a:cubicBezTo>
                    <a:pt x="515" y="1266"/>
                    <a:pt x="544" y="1270"/>
                    <a:pt x="572" y="1270"/>
                  </a:cubicBezTo>
                  <a:cubicBezTo>
                    <a:pt x="599" y="1270"/>
                    <a:pt x="625" y="1266"/>
                    <a:pt x="647" y="1259"/>
                  </a:cubicBezTo>
                  <a:cubicBezTo>
                    <a:pt x="750" y="1230"/>
                    <a:pt x="838" y="1171"/>
                    <a:pt x="896" y="1083"/>
                  </a:cubicBezTo>
                  <a:cubicBezTo>
                    <a:pt x="955" y="980"/>
                    <a:pt x="970" y="863"/>
                    <a:pt x="940" y="760"/>
                  </a:cubicBezTo>
                  <a:lnTo>
                    <a:pt x="823" y="305"/>
                  </a:lnTo>
                  <a:cubicBezTo>
                    <a:pt x="808" y="261"/>
                    <a:pt x="779" y="202"/>
                    <a:pt x="750" y="173"/>
                  </a:cubicBezTo>
                  <a:cubicBezTo>
                    <a:pt x="720" y="129"/>
                    <a:pt x="676" y="85"/>
                    <a:pt x="632" y="55"/>
                  </a:cubicBezTo>
                  <a:cubicBezTo>
                    <a:pt x="588" y="26"/>
                    <a:pt x="529" y="11"/>
                    <a:pt x="471" y="11"/>
                  </a:cubicBezTo>
                  <a:cubicBezTo>
                    <a:pt x="449" y="4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6"/>
            <p:cNvSpPr/>
            <p:nvPr/>
          </p:nvSpPr>
          <p:spPr>
            <a:xfrm>
              <a:off x="5693694" y="2570776"/>
              <a:ext cx="29777" cy="65129"/>
            </a:xfrm>
            <a:custGeom>
              <a:avLst/>
              <a:gdLst/>
              <a:ahLst/>
              <a:cxnLst/>
              <a:rect l="l" t="t" r="r" b="b"/>
              <a:pathLst>
                <a:path w="940" h="2056" extrusionOk="0">
                  <a:moveTo>
                    <a:pt x="441" y="0"/>
                  </a:moveTo>
                  <a:cubicBezTo>
                    <a:pt x="206" y="0"/>
                    <a:pt x="0" y="191"/>
                    <a:pt x="0" y="426"/>
                  </a:cubicBezTo>
                  <a:cubicBezTo>
                    <a:pt x="15" y="646"/>
                    <a:pt x="29" y="852"/>
                    <a:pt x="44" y="1072"/>
                  </a:cubicBezTo>
                  <a:cubicBezTo>
                    <a:pt x="44" y="1175"/>
                    <a:pt x="59" y="1278"/>
                    <a:pt x="74" y="1395"/>
                  </a:cubicBezTo>
                  <a:cubicBezTo>
                    <a:pt x="103" y="1527"/>
                    <a:pt x="132" y="1659"/>
                    <a:pt x="176" y="1777"/>
                  </a:cubicBezTo>
                  <a:cubicBezTo>
                    <a:pt x="220" y="1938"/>
                    <a:pt x="367" y="2056"/>
                    <a:pt x="529" y="2056"/>
                  </a:cubicBezTo>
                  <a:cubicBezTo>
                    <a:pt x="705" y="2056"/>
                    <a:pt x="837" y="1938"/>
                    <a:pt x="881" y="1777"/>
                  </a:cubicBezTo>
                  <a:cubicBezTo>
                    <a:pt x="910" y="1659"/>
                    <a:pt x="940" y="1527"/>
                    <a:pt x="940" y="1395"/>
                  </a:cubicBezTo>
                  <a:cubicBezTo>
                    <a:pt x="940" y="1278"/>
                    <a:pt x="925" y="1175"/>
                    <a:pt x="925" y="1072"/>
                  </a:cubicBezTo>
                  <a:lnTo>
                    <a:pt x="866" y="426"/>
                  </a:lnTo>
                  <a:cubicBezTo>
                    <a:pt x="866" y="309"/>
                    <a:pt x="822" y="206"/>
                    <a:pt x="749" y="118"/>
                  </a:cubicBezTo>
                  <a:cubicBezTo>
                    <a:pt x="661" y="45"/>
                    <a:pt x="558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6"/>
            <p:cNvSpPr/>
            <p:nvPr/>
          </p:nvSpPr>
          <p:spPr>
            <a:xfrm>
              <a:off x="5818788" y="2566848"/>
              <a:ext cx="34909" cy="66396"/>
            </a:xfrm>
            <a:custGeom>
              <a:avLst/>
              <a:gdLst/>
              <a:ahLst/>
              <a:cxnLst/>
              <a:rect l="l" t="t" r="r" b="b"/>
              <a:pathLst>
                <a:path w="1102" h="2096" extrusionOk="0">
                  <a:moveTo>
                    <a:pt x="459" y="1"/>
                  </a:moveTo>
                  <a:cubicBezTo>
                    <a:pt x="418" y="1"/>
                    <a:pt x="377" y="7"/>
                    <a:pt x="338" y="22"/>
                  </a:cubicBezTo>
                  <a:cubicBezTo>
                    <a:pt x="235" y="51"/>
                    <a:pt x="132" y="124"/>
                    <a:pt x="74" y="227"/>
                  </a:cubicBezTo>
                  <a:cubicBezTo>
                    <a:pt x="15" y="330"/>
                    <a:pt x="0" y="462"/>
                    <a:pt x="30" y="580"/>
                  </a:cubicBezTo>
                  <a:cubicBezTo>
                    <a:pt x="88" y="976"/>
                    <a:pt x="147" y="1387"/>
                    <a:pt x="250" y="1783"/>
                  </a:cubicBezTo>
                  <a:cubicBezTo>
                    <a:pt x="303" y="1970"/>
                    <a:pt x="477" y="2096"/>
                    <a:pt x="673" y="2096"/>
                  </a:cubicBezTo>
                  <a:cubicBezTo>
                    <a:pt x="693" y="2096"/>
                    <a:pt x="714" y="2094"/>
                    <a:pt x="734" y="2092"/>
                  </a:cubicBezTo>
                  <a:cubicBezTo>
                    <a:pt x="940" y="2062"/>
                    <a:pt x="1101" y="1886"/>
                    <a:pt x="1101" y="1666"/>
                  </a:cubicBezTo>
                  <a:cubicBezTo>
                    <a:pt x="1072" y="1211"/>
                    <a:pt x="984" y="770"/>
                    <a:pt x="896" y="330"/>
                  </a:cubicBezTo>
                  <a:cubicBezTo>
                    <a:pt x="866" y="213"/>
                    <a:pt x="793" y="124"/>
                    <a:pt x="690" y="66"/>
                  </a:cubicBezTo>
                  <a:cubicBezTo>
                    <a:pt x="622" y="27"/>
                    <a:pt x="540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6"/>
            <p:cNvSpPr/>
            <p:nvPr/>
          </p:nvSpPr>
          <p:spPr>
            <a:xfrm>
              <a:off x="5765760" y="2603341"/>
              <a:ext cx="31646" cy="68645"/>
            </a:xfrm>
            <a:custGeom>
              <a:avLst/>
              <a:gdLst/>
              <a:ahLst/>
              <a:cxnLst/>
              <a:rect l="l" t="t" r="r" b="b"/>
              <a:pathLst>
                <a:path w="999" h="2167" extrusionOk="0">
                  <a:moveTo>
                    <a:pt x="470" y="0"/>
                  </a:moveTo>
                  <a:cubicBezTo>
                    <a:pt x="221" y="0"/>
                    <a:pt x="15" y="206"/>
                    <a:pt x="15" y="441"/>
                  </a:cubicBezTo>
                  <a:cubicBezTo>
                    <a:pt x="1" y="690"/>
                    <a:pt x="15" y="940"/>
                    <a:pt x="30" y="1175"/>
                  </a:cubicBezTo>
                  <a:cubicBezTo>
                    <a:pt x="74" y="1498"/>
                    <a:pt x="133" y="1850"/>
                    <a:pt x="382" y="2070"/>
                  </a:cubicBezTo>
                  <a:cubicBezTo>
                    <a:pt x="448" y="2136"/>
                    <a:pt x="534" y="2167"/>
                    <a:pt x="621" y="2167"/>
                  </a:cubicBezTo>
                  <a:cubicBezTo>
                    <a:pt x="765" y="2167"/>
                    <a:pt x="909" y="2080"/>
                    <a:pt x="955" y="1923"/>
                  </a:cubicBezTo>
                  <a:cubicBezTo>
                    <a:pt x="984" y="1821"/>
                    <a:pt x="999" y="1718"/>
                    <a:pt x="999" y="1615"/>
                  </a:cubicBezTo>
                  <a:cubicBezTo>
                    <a:pt x="999" y="1512"/>
                    <a:pt x="970" y="1410"/>
                    <a:pt x="955" y="1292"/>
                  </a:cubicBezTo>
                  <a:lnTo>
                    <a:pt x="955" y="1292"/>
                  </a:lnTo>
                  <a:lnTo>
                    <a:pt x="970" y="1409"/>
                  </a:lnTo>
                  <a:cubicBezTo>
                    <a:pt x="955" y="1351"/>
                    <a:pt x="955" y="1277"/>
                    <a:pt x="940" y="1204"/>
                  </a:cubicBezTo>
                  <a:cubicBezTo>
                    <a:pt x="911" y="954"/>
                    <a:pt x="896" y="705"/>
                    <a:pt x="911" y="441"/>
                  </a:cubicBezTo>
                  <a:cubicBezTo>
                    <a:pt x="911" y="191"/>
                    <a:pt x="705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6"/>
            <p:cNvSpPr/>
            <p:nvPr/>
          </p:nvSpPr>
          <p:spPr>
            <a:xfrm>
              <a:off x="5562993" y="2620066"/>
              <a:ext cx="30284" cy="54897"/>
            </a:xfrm>
            <a:custGeom>
              <a:avLst/>
              <a:gdLst/>
              <a:ahLst/>
              <a:cxnLst/>
              <a:rect l="l" t="t" r="r" b="b"/>
              <a:pathLst>
                <a:path w="956" h="1733" extrusionOk="0">
                  <a:moveTo>
                    <a:pt x="449" y="1"/>
                  </a:moveTo>
                  <a:cubicBezTo>
                    <a:pt x="335" y="1"/>
                    <a:pt x="221" y="45"/>
                    <a:pt x="133" y="133"/>
                  </a:cubicBezTo>
                  <a:cubicBezTo>
                    <a:pt x="45" y="221"/>
                    <a:pt x="1" y="338"/>
                    <a:pt x="1" y="456"/>
                  </a:cubicBezTo>
                  <a:cubicBezTo>
                    <a:pt x="30" y="735"/>
                    <a:pt x="59" y="1014"/>
                    <a:pt x="74" y="1293"/>
                  </a:cubicBezTo>
                  <a:cubicBezTo>
                    <a:pt x="89" y="1410"/>
                    <a:pt x="133" y="1513"/>
                    <a:pt x="206" y="1601"/>
                  </a:cubicBezTo>
                  <a:cubicBezTo>
                    <a:pt x="294" y="1674"/>
                    <a:pt x="397" y="1733"/>
                    <a:pt x="515" y="1733"/>
                  </a:cubicBezTo>
                  <a:cubicBezTo>
                    <a:pt x="632" y="1733"/>
                    <a:pt x="735" y="1674"/>
                    <a:pt x="823" y="1601"/>
                  </a:cubicBezTo>
                  <a:cubicBezTo>
                    <a:pt x="911" y="1513"/>
                    <a:pt x="955" y="1410"/>
                    <a:pt x="955" y="1293"/>
                  </a:cubicBezTo>
                  <a:lnTo>
                    <a:pt x="896" y="456"/>
                  </a:lnTo>
                  <a:cubicBezTo>
                    <a:pt x="896" y="338"/>
                    <a:pt x="852" y="221"/>
                    <a:pt x="764" y="133"/>
                  </a:cubicBezTo>
                  <a:cubicBezTo>
                    <a:pt x="676" y="45"/>
                    <a:pt x="562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6"/>
            <p:cNvSpPr/>
            <p:nvPr/>
          </p:nvSpPr>
          <p:spPr>
            <a:xfrm>
              <a:off x="5600657" y="2561463"/>
              <a:ext cx="27496" cy="59110"/>
            </a:xfrm>
            <a:custGeom>
              <a:avLst/>
              <a:gdLst/>
              <a:ahLst/>
              <a:cxnLst/>
              <a:rect l="l" t="t" r="r" b="b"/>
              <a:pathLst>
                <a:path w="868" h="1866" extrusionOk="0">
                  <a:moveTo>
                    <a:pt x="427" y="1"/>
                  </a:moveTo>
                  <a:cubicBezTo>
                    <a:pt x="192" y="1"/>
                    <a:pt x="1" y="206"/>
                    <a:pt x="1" y="441"/>
                  </a:cubicBezTo>
                  <a:lnTo>
                    <a:pt x="1" y="940"/>
                  </a:lnTo>
                  <a:cubicBezTo>
                    <a:pt x="1" y="1117"/>
                    <a:pt x="1" y="1278"/>
                    <a:pt x="16" y="1454"/>
                  </a:cubicBezTo>
                  <a:cubicBezTo>
                    <a:pt x="16" y="1557"/>
                    <a:pt x="60" y="1660"/>
                    <a:pt x="133" y="1748"/>
                  </a:cubicBezTo>
                  <a:cubicBezTo>
                    <a:pt x="206" y="1821"/>
                    <a:pt x="309" y="1865"/>
                    <a:pt x="427" y="1865"/>
                  </a:cubicBezTo>
                  <a:cubicBezTo>
                    <a:pt x="529" y="1865"/>
                    <a:pt x="632" y="1821"/>
                    <a:pt x="720" y="1748"/>
                  </a:cubicBezTo>
                  <a:cubicBezTo>
                    <a:pt x="794" y="1660"/>
                    <a:pt x="838" y="1557"/>
                    <a:pt x="838" y="1454"/>
                  </a:cubicBezTo>
                  <a:cubicBezTo>
                    <a:pt x="852" y="1278"/>
                    <a:pt x="867" y="1117"/>
                    <a:pt x="867" y="940"/>
                  </a:cubicBezTo>
                  <a:lnTo>
                    <a:pt x="867" y="441"/>
                  </a:lnTo>
                  <a:cubicBezTo>
                    <a:pt x="867" y="324"/>
                    <a:pt x="823" y="206"/>
                    <a:pt x="735" y="133"/>
                  </a:cubicBezTo>
                  <a:cubicBezTo>
                    <a:pt x="647" y="45"/>
                    <a:pt x="544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6"/>
            <p:cNvSpPr/>
            <p:nvPr/>
          </p:nvSpPr>
          <p:spPr>
            <a:xfrm>
              <a:off x="5710420" y="2667519"/>
              <a:ext cx="33040" cy="68328"/>
            </a:xfrm>
            <a:custGeom>
              <a:avLst/>
              <a:gdLst/>
              <a:ahLst/>
              <a:cxnLst/>
              <a:rect l="l" t="t" r="r" b="b"/>
              <a:pathLst>
                <a:path w="1043" h="2157" extrusionOk="0">
                  <a:moveTo>
                    <a:pt x="470" y="0"/>
                  </a:moveTo>
                  <a:cubicBezTo>
                    <a:pt x="221" y="0"/>
                    <a:pt x="15" y="206"/>
                    <a:pt x="15" y="455"/>
                  </a:cubicBezTo>
                  <a:cubicBezTo>
                    <a:pt x="1" y="675"/>
                    <a:pt x="15" y="910"/>
                    <a:pt x="45" y="1131"/>
                  </a:cubicBezTo>
                  <a:cubicBezTo>
                    <a:pt x="59" y="1424"/>
                    <a:pt x="147" y="1703"/>
                    <a:pt x="280" y="1967"/>
                  </a:cubicBezTo>
                  <a:cubicBezTo>
                    <a:pt x="351" y="2086"/>
                    <a:pt x="488" y="2156"/>
                    <a:pt x="631" y="2156"/>
                  </a:cubicBezTo>
                  <a:cubicBezTo>
                    <a:pt x="666" y="2156"/>
                    <a:pt x="700" y="2152"/>
                    <a:pt x="735" y="2143"/>
                  </a:cubicBezTo>
                  <a:cubicBezTo>
                    <a:pt x="808" y="2129"/>
                    <a:pt x="867" y="2085"/>
                    <a:pt x="926" y="2041"/>
                  </a:cubicBezTo>
                  <a:cubicBezTo>
                    <a:pt x="999" y="1967"/>
                    <a:pt x="1043" y="1850"/>
                    <a:pt x="1043" y="1747"/>
                  </a:cubicBezTo>
                  <a:cubicBezTo>
                    <a:pt x="1031" y="1611"/>
                    <a:pt x="1008" y="1474"/>
                    <a:pt x="983" y="1338"/>
                  </a:cubicBezTo>
                  <a:lnTo>
                    <a:pt x="983" y="1338"/>
                  </a:lnTo>
                  <a:cubicBezTo>
                    <a:pt x="980" y="1264"/>
                    <a:pt x="967" y="1190"/>
                    <a:pt x="955" y="1116"/>
                  </a:cubicBezTo>
                  <a:cubicBezTo>
                    <a:pt x="926" y="896"/>
                    <a:pt x="911" y="675"/>
                    <a:pt x="926" y="455"/>
                  </a:cubicBezTo>
                  <a:cubicBezTo>
                    <a:pt x="926" y="206"/>
                    <a:pt x="720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6"/>
            <p:cNvSpPr/>
            <p:nvPr/>
          </p:nvSpPr>
          <p:spPr>
            <a:xfrm>
              <a:off x="5470463" y="2570301"/>
              <a:ext cx="27940" cy="73048"/>
            </a:xfrm>
            <a:custGeom>
              <a:avLst/>
              <a:gdLst/>
              <a:ahLst/>
              <a:cxnLst/>
              <a:rect l="l" t="t" r="r" b="b"/>
              <a:pathLst>
                <a:path w="882" h="2306" extrusionOk="0">
                  <a:moveTo>
                    <a:pt x="455" y="1"/>
                  </a:moveTo>
                  <a:cubicBezTo>
                    <a:pt x="220" y="1"/>
                    <a:pt x="30" y="192"/>
                    <a:pt x="15" y="427"/>
                  </a:cubicBezTo>
                  <a:cubicBezTo>
                    <a:pt x="15" y="705"/>
                    <a:pt x="0" y="984"/>
                    <a:pt x="0" y="1263"/>
                  </a:cubicBezTo>
                  <a:lnTo>
                    <a:pt x="0" y="1469"/>
                  </a:lnTo>
                  <a:cubicBezTo>
                    <a:pt x="15" y="1557"/>
                    <a:pt x="15" y="1660"/>
                    <a:pt x="44" y="1748"/>
                  </a:cubicBezTo>
                  <a:cubicBezTo>
                    <a:pt x="59" y="1895"/>
                    <a:pt x="118" y="2041"/>
                    <a:pt x="176" y="2174"/>
                  </a:cubicBezTo>
                  <a:cubicBezTo>
                    <a:pt x="235" y="2262"/>
                    <a:pt x="327" y="2306"/>
                    <a:pt x="419" y="2306"/>
                  </a:cubicBezTo>
                  <a:cubicBezTo>
                    <a:pt x="510" y="2306"/>
                    <a:pt x="602" y="2262"/>
                    <a:pt x="661" y="2174"/>
                  </a:cubicBezTo>
                  <a:cubicBezTo>
                    <a:pt x="734" y="2041"/>
                    <a:pt x="778" y="1909"/>
                    <a:pt x="808" y="1762"/>
                  </a:cubicBezTo>
                  <a:cubicBezTo>
                    <a:pt x="852" y="1601"/>
                    <a:pt x="866" y="1425"/>
                    <a:pt x="866" y="1263"/>
                  </a:cubicBezTo>
                  <a:lnTo>
                    <a:pt x="881" y="427"/>
                  </a:lnTo>
                  <a:cubicBezTo>
                    <a:pt x="881" y="192"/>
                    <a:pt x="690" y="1"/>
                    <a:pt x="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6"/>
            <p:cNvSpPr/>
            <p:nvPr/>
          </p:nvSpPr>
          <p:spPr>
            <a:xfrm>
              <a:off x="5513227" y="2693685"/>
              <a:ext cx="33990" cy="58730"/>
            </a:xfrm>
            <a:custGeom>
              <a:avLst/>
              <a:gdLst/>
              <a:ahLst/>
              <a:cxnLst/>
              <a:rect l="l" t="t" r="r" b="b"/>
              <a:pathLst>
                <a:path w="1073" h="1854" extrusionOk="0">
                  <a:moveTo>
                    <a:pt x="470" y="1"/>
                  </a:moveTo>
                  <a:cubicBezTo>
                    <a:pt x="427" y="1"/>
                    <a:pt x="383" y="9"/>
                    <a:pt x="339" y="26"/>
                  </a:cubicBezTo>
                  <a:cubicBezTo>
                    <a:pt x="221" y="55"/>
                    <a:pt x="133" y="128"/>
                    <a:pt x="74" y="216"/>
                  </a:cubicBezTo>
                  <a:cubicBezTo>
                    <a:pt x="16" y="319"/>
                    <a:pt x="1" y="451"/>
                    <a:pt x="30" y="569"/>
                  </a:cubicBezTo>
                  <a:cubicBezTo>
                    <a:pt x="104" y="745"/>
                    <a:pt x="148" y="921"/>
                    <a:pt x="177" y="1112"/>
                  </a:cubicBezTo>
                  <a:cubicBezTo>
                    <a:pt x="192" y="1200"/>
                    <a:pt x="206" y="1303"/>
                    <a:pt x="236" y="1391"/>
                  </a:cubicBezTo>
                  <a:cubicBezTo>
                    <a:pt x="265" y="1494"/>
                    <a:pt x="309" y="1596"/>
                    <a:pt x="368" y="1699"/>
                  </a:cubicBezTo>
                  <a:cubicBezTo>
                    <a:pt x="427" y="1802"/>
                    <a:pt x="537" y="1853"/>
                    <a:pt x="647" y="1853"/>
                  </a:cubicBezTo>
                  <a:cubicBezTo>
                    <a:pt x="757" y="1853"/>
                    <a:pt x="867" y="1802"/>
                    <a:pt x="926" y="1699"/>
                  </a:cubicBezTo>
                  <a:cubicBezTo>
                    <a:pt x="940" y="1655"/>
                    <a:pt x="970" y="1626"/>
                    <a:pt x="985" y="1582"/>
                  </a:cubicBezTo>
                  <a:cubicBezTo>
                    <a:pt x="1014" y="1538"/>
                    <a:pt x="1029" y="1494"/>
                    <a:pt x="1043" y="1450"/>
                  </a:cubicBezTo>
                  <a:cubicBezTo>
                    <a:pt x="1058" y="1391"/>
                    <a:pt x="1058" y="1332"/>
                    <a:pt x="1073" y="1273"/>
                  </a:cubicBezTo>
                  <a:cubicBezTo>
                    <a:pt x="1073" y="1156"/>
                    <a:pt x="1073" y="1024"/>
                    <a:pt x="1043" y="906"/>
                  </a:cubicBezTo>
                  <a:cubicBezTo>
                    <a:pt x="1014" y="701"/>
                    <a:pt x="955" y="510"/>
                    <a:pt x="882" y="334"/>
                  </a:cubicBezTo>
                  <a:cubicBezTo>
                    <a:pt x="852" y="216"/>
                    <a:pt x="779" y="128"/>
                    <a:pt x="676" y="70"/>
                  </a:cubicBezTo>
                  <a:cubicBezTo>
                    <a:pt x="612" y="24"/>
                    <a:pt x="542" y="1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6"/>
            <p:cNvSpPr/>
            <p:nvPr/>
          </p:nvSpPr>
          <p:spPr>
            <a:xfrm>
              <a:off x="5614152" y="2752922"/>
              <a:ext cx="32596" cy="61359"/>
            </a:xfrm>
            <a:custGeom>
              <a:avLst/>
              <a:gdLst/>
              <a:ahLst/>
              <a:cxnLst/>
              <a:rect l="l" t="t" r="r" b="b"/>
              <a:pathLst>
                <a:path w="1029" h="1937" extrusionOk="0">
                  <a:moveTo>
                    <a:pt x="442" y="1"/>
                  </a:moveTo>
                  <a:cubicBezTo>
                    <a:pt x="274" y="1"/>
                    <a:pt x="128" y="113"/>
                    <a:pt x="89" y="284"/>
                  </a:cubicBezTo>
                  <a:lnTo>
                    <a:pt x="89" y="343"/>
                  </a:lnTo>
                  <a:cubicBezTo>
                    <a:pt x="15" y="578"/>
                    <a:pt x="1" y="842"/>
                    <a:pt x="45" y="1092"/>
                  </a:cubicBezTo>
                  <a:cubicBezTo>
                    <a:pt x="59" y="1224"/>
                    <a:pt x="89" y="1371"/>
                    <a:pt x="118" y="1503"/>
                  </a:cubicBezTo>
                  <a:cubicBezTo>
                    <a:pt x="177" y="1708"/>
                    <a:pt x="338" y="1870"/>
                    <a:pt x="544" y="1929"/>
                  </a:cubicBezTo>
                  <a:cubicBezTo>
                    <a:pt x="564" y="1934"/>
                    <a:pt x="585" y="1936"/>
                    <a:pt x="606" y="1936"/>
                  </a:cubicBezTo>
                  <a:cubicBezTo>
                    <a:pt x="709" y="1936"/>
                    <a:pt x="818" y="1879"/>
                    <a:pt x="867" y="1782"/>
                  </a:cubicBezTo>
                  <a:cubicBezTo>
                    <a:pt x="984" y="1620"/>
                    <a:pt x="1028" y="1400"/>
                    <a:pt x="970" y="1195"/>
                  </a:cubicBezTo>
                  <a:cubicBezTo>
                    <a:pt x="940" y="1092"/>
                    <a:pt x="911" y="974"/>
                    <a:pt x="896" y="872"/>
                  </a:cubicBezTo>
                  <a:cubicBezTo>
                    <a:pt x="896" y="798"/>
                    <a:pt x="882" y="739"/>
                    <a:pt x="867" y="681"/>
                  </a:cubicBezTo>
                  <a:cubicBezTo>
                    <a:pt x="867" y="607"/>
                    <a:pt x="867" y="534"/>
                    <a:pt x="852" y="475"/>
                  </a:cubicBezTo>
                  <a:cubicBezTo>
                    <a:pt x="837" y="431"/>
                    <a:pt x="837" y="402"/>
                    <a:pt x="823" y="372"/>
                  </a:cubicBezTo>
                  <a:cubicBezTo>
                    <a:pt x="823" y="196"/>
                    <a:pt x="676" y="35"/>
                    <a:pt x="500" y="5"/>
                  </a:cubicBezTo>
                  <a:cubicBezTo>
                    <a:pt x="480" y="2"/>
                    <a:pt x="461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6"/>
            <p:cNvSpPr/>
            <p:nvPr/>
          </p:nvSpPr>
          <p:spPr>
            <a:xfrm>
              <a:off x="5785305" y="2770978"/>
              <a:ext cx="30727" cy="63450"/>
            </a:xfrm>
            <a:custGeom>
              <a:avLst/>
              <a:gdLst/>
              <a:ahLst/>
              <a:cxnLst/>
              <a:rect l="l" t="t" r="r" b="b"/>
              <a:pathLst>
                <a:path w="970" h="2003" extrusionOk="0">
                  <a:moveTo>
                    <a:pt x="376" y="0"/>
                  </a:moveTo>
                  <a:cubicBezTo>
                    <a:pt x="334" y="0"/>
                    <a:pt x="292" y="7"/>
                    <a:pt x="250" y="23"/>
                  </a:cubicBezTo>
                  <a:cubicBezTo>
                    <a:pt x="88" y="96"/>
                    <a:pt x="0" y="272"/>
                    <a:pt x="44" y="448"/>
                  </a:cubicBezTo>
                  <a:lnTo>
                    <a:pt x="44" y="463"/>
                  </a:lnTo>
                  <a:cubicBezTo>
                    <a:pt x="44" y="536"/>
                    <a:pt x="59" y="610"/>
                    <a:pt x="59" y="683"/>
                  </a:cubicBezTo>
                  <a:cubicBezTo>
                    <a:pt x="88" y="830"/>
                    <a:pt x="103" y="977"/>
                    <a:pt x="103" y="1124"/>
                  </a:cubicBezTo>
                  <a:cubicBezTo>
                    <a:pt x="88" y="1315"/>
                    <a:pt x="103" y="1520"/>
                    <a:pt x="147" y="1711"/>
                  </a:cubicBezTo>
                  <a:cubicBezTo>
                    <a:pt x="197" y="1901"/>
                    <a:pt x="363" y="2003"/>
                    <a:pt x="530" y="2003"/>
                  </a:cubicBezTo>
                  <a:cubicBezTo>
                    <a:pt x="659" y="2003"/>
                    <a:pt x="790" y="1942"/>
                    <a:pt x="866" y="1814"/>
                  </a:cubicBezTo>
                  <a:cubicBezTo>
                    <a:pt x="925" y="1711"/>
                    <a:pt x="969" y="1593"/>
                    <a:pt x="969" y="1476"/>
                  </a:cubicBezTo>
                  <a:cubicBezTo>
                    <a:pt x="969" y="1417"/>
                    <a:pt x="969" y="1359"/>
                    <a:pt x="969" y="1315"/>
                  </a:cubicBezTo>
                  <a:cubicBezTo>
                    <a:pt x="969" y="1168"/>
                    <a:pt x="940" y="1021"/>
                    <a:pt x="925" y="889"/>
                  </a:cubicBezTo>
                  <a:cubicBezTo>
                    <a:pt x="910" y="771"/>
                    <a:pt x="881" y="669"/>
                    <a:pt x="837" y="551"/>
                  </a:cubicBezTo>
                  <a:cubicBezTo>
                    <a:pt x="822" y="507"/>
                    <a:pt x="808" y="448"/>
                    <a:pt x="793" y="404"/>
                  </a:cubicBezTo>
                  <a:cubicBezTo>
                    <a:pt x="764" y="346"/>
                    <a:pt x="734" y="287"/>
                    <a:pt x="705" y="228"/>
                  </a:cubicBezTo>
                  <a:lnTo>
                    <a:pt x="705" y="213"/>
                  </a:lnTo>
                  <a:cubicBezTo>
                    <a:pt x="690" y="199"/>
                    <a:pt x="690" y="184"/>
                    <a:pt x="676" y="169"/>
                  </a:cubicBezTo>
                  <a:cubicBezTo>
                    <a:pt x="610" y="61"/>
                    <a:pt x="496" y="0"/>
                    <a:pt x="3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6"/>
            <p:cNvSpPr/>
            <p:nvPr/>
          </p:nvSpPr>
          <p:spPr>
            <a:xfrm>
              <a:off x="5705320" y="2794007"/>
              <a:ext cx="36302" cy="60472"/>
            </a:xfrm>
            <a:custGeom>
              <a:avLst/>
              <a:gdLst/>
              <a:ahLst/>
              <a:cxnLst/>
              <a:rect l="l" t="t" r="r" b="b"/>
              <a:pathLst>
                <a:path w="1146" h="1909" extrusionOk="0">
                  <a:moveTo>
                    <a:pt x="441" y="0"/>
                  </a:moveTo>
                  <a:cubicBezTo>
                    <a:pt x="323" y="0"/>
                    <a:pt x="206" y="44"/>
                    <a:pt x="132" y="132"/>
                  </a:cubicBezTo>
                  <a:cubicBezTo>
                    <a:pt x="44" y="206"/>
                    <a:pt x="0" y="323"/>
                    <a:pt x="0" y="441"/>
                  </a:cubicBezTo>
                  <a:cubicBezTo>
                    <a:pt x="15" y="676"/>
                    <a:pt x="59" y="910"/>
                    <a:pt x="118" y="1145"/>
                  </a:cubicBezTo>
                  <a:cubicBezTo>
                    <a:pt x="147" y="1263"/>
                    <a:pt x="176" y="1351"/>
                    <a:pt x="220" y="1454"/>
                  </a:cubicBezTo>
                  <a:cubicBezTo>
                    <a:pt x="250" y="1556"/>
                    <a:pt x="294" y="1659"/>
                    <a:pt x="367" y="1747"/>
                  </a:cubicBezTo>
                  <a:cubicBezTo>
                    <a:pt x="411" y="1777"/>
                    <a:pt x="455" y="1821"/>
                    <a:pt x="499" y="1850"/>
                  </a:cubicBezTo>
                  <a:cubicBezTo>
                    <a:pt x="573" y="1894"/>
                    <a:pt x="646" y="1909"/>
                    <a:pt x="734" y="1909"/>
                  </a:cubicBezTo>
                  <a:cubicBezTo>
                    <a:pt x="866" y="1909"/>
                    <a:pt x="984" y="1850"/>
                    <a:pt x="1057" y="1733"/>
                  </a:cubicBezTo>
                  <a:cubicBezTo>
                    <a:pt x="1145" y="1571"/>
                    <a:pt x="1145" y="1395"/>
                    <a:pt x="1087" y="1233"/>
                  </a:cubicBezTo>
                  <a:cubicBezTo>
                    <a:pt x="1042" y="1160"/>
                    <a:pt x="1013" y="1072"/>
                    <a:pt x="998" y="984"/>
                  </a:cubicBezTo>
                  <a:cubicBezTo>
                    <a:pt x="940" y="837"/>
                    <a:pt x="910" y="676"/>
                    <a:pt x="881" y="514"/>
                  </a:cubicBezTo>
                  <a:lnTo>
                    <a:pt x="881" y="455"/>
                  </a:lnTo>
                  <a:cubicBezTo>
                    <a:pt x="881" y="338"/>
                    <a:pt x="837" y="220"/>
                    <a:pt x="764" y="132"/>
                  </a:cubicBezTo>
                  <a:cubicBezTo>
                    <a:pt x="675" y="59"/>
                    <a:pt x="558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6"/>
            <p:cNvSpPr/>
            <p:nvPr/>
          </p:nvSpPr>
          <p:spPr>
            <a:xfrm>
              <a:off x="5804819" y="2678986"/>
              <a:ext cx="34465" cy="67663"/>
            </a:xfrm>
            <a:custGeom>
              <a:avLst/>
              <a:gdLst/>
              <a:ahLst/>
              <a:cxnLst/>
              <a:rect l="l" t="t" r="r" b="b"/>
              <a:pathLst>
                <a:path w="1088" h="2136" extrusionOk="0">
                  <a:moveTo>
                    <a:pt x="591" y="1"/>
                  </a:moveTo>
                  <a:cubicBezTo>
                    <a:pt x="393" y="1"/>
                    <a:pt x="223" y="135"/>
                    <a:pt x="162" y="328"/>
                  </a:cubicBezTo>
                  <a:cubicBezTo>
                    <a:pt x="89" y="563"/>
                    <a:pt x="45" y="813"/>
                    <a:pt x="30" y="1077"/>
                  </a:cubicBezTo>
                  <a:cubicBezTo>
                    <a:pt x="1" y="1326"/>
                    <a:pt x="16" y="1576"/>
                    <a:pt x="74" y="1826"/>
                  </a:cubicBezTo>
                  <a:cubicBezTo>
                    <a:pt x="134" y="2037"/>
                    <a:pt x="306" y="2136"/>
                    <a:pt x="480" y="2136"/>
                  </a:cubicBezTo>
                  <a:cubicBezTo>
                    <a:pt x="691" y="2136"/>
                    <a:pt x="903" y="1989"/>
                    <a:pt x="911" y="1723"/>
                  </a:cubicBezTo>
                  <a:cubicBezTo>
                    <a:pt x="896" y="1473"/>
                    <a:pt x="896" y="1224"/>
                    <a:pt x="926" y="974"/>
                  </a:cubicBezTo>
                  <a:cubicBezTo>
                    <a:pt x="955" y="827"/>
                    <a:pt x="984" y="695"/>
                    <a:pt x="1029" y="563"/>
                  </a:cubicBezTo>
                  <a:cubicBezTo>
                    <a:pt x="1087" y="328"/>
                    <a:pt x="940" y="79"/>
                    <a:pt x="720" y="20"/>
                  </a:cubicBezTo>
                  <a:cubicBezTo>
                    <a:pt x="676" y="7"/>
                    <a:pt x="633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6"/>
            <p:cNvSpPr/>
            <p:nvPr/>
          </p:nvSpPr>
          <p:spPr>
            <a:xfrm>
              <a:off x="5637403" y="2686589"/>
              <a:ext cx="27940" cy="50811"/>
            </a:xfrm>
            <a:custGeom>
              <a:avLst/>
              <a:gdLst/>
              <a:ahLst/>
              <a:cxnLst/>
              <a:rect l="l" t="t" r="r" b="b"/>
              <a:pathLst>
                <a:path w="882" h="1604" extrusionOk="0">
                  <a:moveTo>
                    <a:pt x="412" y="0"/>
                  </a:moveTo>
                  <a:cubicBezTo>
                    <a:pt x="309" y="0"/>
                    <a:pt x="206" y="44"/>
                    <a:pt x="118" y="132"/>
                  </a:cubicBezTo>
                  <a:cubicBezTo>
                    <a:pt x="45" y="206"/>
                    <a:pt x="1" y="308"/>
                    <a:pt x="1" y="426"/>
                  </a:cubicBezTo>
                  <a:lnTo>
                    <a:pt x="45" y="866"/>
                  </a:lnTo>
                  <a:lnTo>
                    <a:pt x="59" y="1072"/>
                  </a:lnTo>
                  <a:cubicBezTo>
                    <a:pt x="59" y="1174"/>
                    <a:pt x="89" y="1277"/>
                    <a:pt x="133" y="1365"/>
                  </a:cubicBezTo>
                  <a:cubicBezTo>
                    <a:pt x="162" y="1409"/>
                    <a:pt x="192" y="1453"/>
                    <a:pt x="236" y="1497"/>
                  </a:cubicBezTo>
                  <a:cubicBezTo>
                    <a:pt x="309" y="1571"/>
                    <a:pt x="394" y="1604"/>
                    <a:pt x="479" y="1604"/>
                  </a:cubicBezTo>
                  <a:cubicBezTo>
                    <a:pt x="496" y="1604"/>
                    <a:pt x="513" y="1603"/>
                    <a:pt x="529" y="1600"/>
                  </a:cubicBezTo>
                  <a:cubicBezTo>
                    <a:pt x="647" y="1586"/>
                    <a:pt x="735" y="1527"/>
                    <a:pt x="793" y="1424"/>
                  </a:cubicBezTo>
                  <a:cubicBezTo>
                    <a:pt x="838" y="1380"/>
                    <a:pt x="867" y="1321"/>
                    <a:pt x="882" y="1263"/>
                  </a:cubicBezTo>
                  <a:cubicBezTo>
                    <a:pt x="882" y="1204"/>
                    <a:pt x="882" y="1130"/>
                    <a:pt x="882" y="1072"/>
                  </a:cubicBezTo>
                  <a:lnTo>
                    <a:pt x="867" y="851"/>
                  </a:lnTo>
                  <a:lnTo>
                    <a:pt x="823" y="426"/>
                  </a:lnTo>
                  <a:cubicBezTo>
                    <a:pt x="823" y="308"/>
                    <a:pt x="779" y="206"/>
                    <a:pt x="705" y="132"/>
                  </a:cubicBezTo>
                  <a:cubicBezTo>
                    <a:pt x="632" y="44"/>
                    <a:pt x="529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6"/>
            <p:cNvSpPr/>
            <p:nvPr/>
          </p:nvSpPr>
          <p:spPr>
            <a:xfrm>
              <a:off x="5753216" y="2720991"/>
              <a:ext cx="26071" cy="26989"/>
            </a:xfrm>
            <a:custGeom>
              <a:avLst/>
              <a:gdLst/>
              <a:ahLst/>
              <a:cxnLst/>
              <a:rect l="l" t="t" r="r" b="b"/>
              <a:pathLst>
                <a:path w="823" h="852" extrusionOk="0">
                  <a:moveTo>
                    <a:pt x="397" y="0"/>
                  </a:moveTo>
                  <a:cubicBezTo>
                    <a:pt x="323" y="0"/>
                    <a:pt x="250" y="15"/>
                    <a:pt x="191" y="59"/>
                  </a:cubicBezTo>
                  <a:cubicBezTo>
                    <a:pt x="162" y="74"/>
                    <a:pt x="132" y="103"/>
                    <a:pt x="103" y="133"/>
                  </a:cubicBezTo>
                  <a:cubicBezTo>
                    <a:pt x="105" y="128"/>
                    <a:pt x="106" y="127"/>
                    <a:pt x="105" y="127"/>
                  </a:cubicBezTo>
                  <a:lnTo>
                    <a:pt x="105" y="127"/>
                  </a:lnTo>
                  <a:cubicBezTo>
                    <a:pt x="102" y="127"/>
                    <a:pt x="57" y="193"/>
                    <a:pt x="44" y="206"/>
                  </a:cubicBezTo>
                  <a:lnTo>
                    <a:pt x="15" y="265"/>
                  </a:lnTo>
                  <a:cubicBezTo>
                    <a:pt x="15" y="265"/>
                    <a:pt x="0" y="294"/>
                    <a:pt x="0" y="309"/>
                  </a:cubicBezTo>
                  <a:lnTo>
                    <a:pt x="0" y="367"/>
                  </a:lnTo>
                  <a:cubicBezTo>
                    <a:pt x="0" y="382"/>
                    <a:pt x="0" y="411"/>
                    <a:pt x="0" y="426"/>
                  </a:cubicBezTo>
                  <a:cubicBezTo>
                    <a:pt x="0" y="470"/>
                    <a:pt x="0" y="500"/>
                    <a:pt x="15" y="544"/>
                  </a:cubicBezTo>
                  <a:cubicBezTo>
                    <a:pt x="15" y="544"/>
                    <a:pt x="15" y="558"/>
                    <a:pt x="15" y="558"/>
                  </a:cubicBezTo>
                  <a:lnTo>
                    <a:pt x="59" y="661"/>
                  </a:lnTo>
                  <a:cubicBezTo>
                    <a:pt x="74" y="690"/>
                    <a:pt x="103" y="720"/>
                    <a:pt x="118" y="749"/>
                  </a:cubicBezTo>
                  <a:cubicBezTo>
                    <a:pt x="132" y="764"/>
                    <a:pt x="147" y="778"/>
                    <a:pt x="162" y="778"/>
                  </a:cubicBezTo>
                  <a:cubicBezTo>
                    <a:pt x="206" y="823"/>
                    <a:pt x="250" y="837"/>
                    <a:pt x="309" y="852"/>
                  </a:cubicBezTo>
                  <a:lnTo>
                    <a:pt x="411" y="852"/>
                  </a:lnTo>
                  <a:cubicBezTo>
                    <a:pt x="441" y="852"/>
                    <a:pt x="514" y="837"/>
                    <a:pt x="529" y="837"/>
                  </a:cubicBezTo>
                  <a:cubicBezTo>
                    <a:pt x="588" y="837"/>
                    <a:pt x="646" y="823"/>
                    <a:pt x="705" y="793"/>
                  </a:cubicBezTo>
                  <a:cubicBezTo>
                    <a:pt x="749" y="749"/>
                    <a:pt x="793" y="690"/>
                    <a:pt x="808" y="617"/>
                  </a:cubicBezTo>
                  <a:cubicBezTo>
                    <a:pt x="822" y="558"/>
                    <a:pt x="822" y="485"/>
                    <a:pt x="808" y="426"/>
                  </a:cubicBezTo>
                  <a:lnTo>
                    <a:pt x="808" y="411"/>
                  </a:lnTo>
                  <a:cubicBezTo>
                    <a:pt x="808" y="382"/>
                    <a:pt x="808" y="367"/>
                    <a:pt x="808" y="353"/>
                  </a:cubicBezTo>
                  <a:cubicBezTo>
                    <a:pt x="808" y="309"/>
                    <a:pt x="778" y="250"/>
                    <a:pt x="749" y="206"/>
                  </a:cubicBezTo>
                  <a:lnTo>
                    <a:pt x="690" y="118"/>
                  </a:lnTo>
                  <a:cubicBezTo>
                    <a:pt x="646" y="74"/>
                    <a:pt x="573" y="30"/>
                    <a:pt x="514" y="15"/>
                  </a:cubicBezTo>
                  <a:lnTo>
                    <a:pt x="3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6"/>
            <p:cNvSpPr/>
            <p:nvPr/>
          </p:nvSpPr>
          <p:spPr>
            <a:xfrm>
              <a:off x="5769498" y="2749817"/>
              <a:ext cx="475" cy="32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5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6"/>
            <p:cNvSpPr/>
            <p:nvPr/>
          </p:nvSpPr>
          <p:spPr>
            <a:xfrm>
              <a:off x="5574618" y="2705881"/>
              <a:ext cx="30284" cy="41054"/>
            </a:xfrm>
            <a:custGeom>
              <a:avLst/>
              <a:gdLst/>
              <a:ahLst/>
              <a:cxnLst/>
              <a:rect l="l" t="t" r="r" b="b"/>
              <a:pathLst>
                <a:path w="956" h="1296" extrusionOk="0">
                  <a:moveTo>
                    <a:pt x="395" y="0"/>
                  </a:moveTo>
                  <a:cubicBezTo>
                    <a:pt x="368" y="0"/>
                    <a:pt x="338" y="8"/>
                    <a:pt x="309" y="22"/>
                  </a:cubicBezTo>
                  <a:cubicBezTo>
                    <a:pt x="206" y="37"/>
                    <a:pt x="118" y="110"/>
                    <a:pt x="60" y="198"/>
                  </a:cubicBezTo>
                  <a:cubicBezTo>
                    <a:pt x="15" y="301"/>
                    <a:pt x="1" y="404"/>
                    <a:pt x="15" y="521"/>
                  </a:cubicBezTo>
                  <a:cubicBezTo>
                    <a:pt x="45" y="624"/>
                    <a:pt x="74" y="727"/>
                    <a:pt x="104" y="815"/>
                  </a:cubicBezTo>
                  <a:cubicBezTo>
                    <a:pt x="118" y="874"/>
                    <a:pt x="133" y="918"/>
                    <a:pt x="148" y="962"/>
                  </a:cubicBezTo>
                  <a:cubicBezTo>
                    <a:pt x="148" y="1006"/>
                    <a:pt x="177" y="1050"/>
                    <a:pt x="192" y="1079"/>
                  </a:cubicBezTo>
                  <a:cubicBezTo>
                    <a:pt x="221" y="1123"/>
                    <a:pt x="250" y="1167"/>
                    <a:pt x="294" y="1197"/>
                  </a:cubicBezTo>
                  <a:cubicBezTo>
                    <a:pt x="309" y="1211"/>
                    <a:pt x="324" y="1226"/>
                    <a:pt x="338" y="1226"/>
                  </a:cubicBezTo>
                  <a:cubicBezTo>
                    <a:pt x="382" y="1241"/>
                    <a:pt x="427" y="1270"/>
                    <a:pt x="471" y="1285"/>
                  </a:cubicBezTo>
                  <a:cubicBezTo>
                    <a:pt x="500" y="1292"/>
                    <a:pt x="529" y="1296"/>
                    <a:pt x="559" y="1296"/>
                  </a:cubicBezTo>
                  <a:cubicBezTo>
                    <a:pt x="588" y="1296"/>
                    <a:pt x="617" y="1292"/>
                    <a:pt x="647" y="1285"/>
                  </a:cubicBezTo>
                  <a:cubicBezTo>
                    <a:pt x="705" y="1270"/>
                    <a:pt x="764" y="1241"/>
                    <a:pt x="794" y="1197"/>
                  </a:cubicBezTo>
                  <a:cubicBezTo>
                    <a:pt x="823" y="1167"/>
                    <a:pt x="852" y="1123"/>
                    <a:pt x="882" y="1094"/>
                  </a:cubicBezTo>
                  <a:cubicBezTo>
                    <a:pt x="940" y="991"/>
                    <a:pt x="955" y="859"/>
                    <a:pt x="926" y="756"/>
                  </a:cubicBezTo>
                  <a:cubicBezTo>
                    <a:pt x="911" y="698"/>
                    <a:pt x="896" y="654"/>
                    <a:pt x="882" y="610"/>
                  </a:cubicBezTo>
                  <a:cubicBezTo>
                    <a:pt x="867" y="507"/>
                    <a:pt x="838" y="404"/>
                    <a:pt x="808" y="316"/>
                  </a:cubicBezTo>
                  <a:cubicBezTo>
                    <a:pt x="779" y="213"/>
                    <a:pt x="720" y="125"/>
                    <a:pt x="632" y="66"/>
                  </a:cubicBezTo>
                  <a:cubicBezTo>
                    <a:pt x="588" y="37"/>
                    <a:pt x="529" y="22"/>
                    <a:pt x="471" y="22"/>
                  </a:cubicBezTo>
                  <a:cubicBezTo>
                    <a:pt x="449" y="8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6"/>
            <p:cNvSpPr/>
            <p:nvPr/>
          </p:nvSpPr>
          <p:spPr>
            <a:xfrm>
              <a:off x="5841089" y="2800977"/>
              <a:ext cx="29333" cy="60029"/>
            </a:xfrm>
            <a:custGeom>
              <a:avLst/>
              <a:gdLst/>
              <a:ahLst/>
              <a:cxnLst/>
              <a:rect l="l" t="t" r="r" b="b"/>
              <a:pathLst>
                <a:path w="926" h="1895" extrusionOk="0">
                  <a:moveTo>
                    <a:pt x="441" y="0"/>
                  </a:moveTo>
                  <a:cubicBezTo>
                    <a:pt x="324" y="0"/>
                    <a:pt x="207" y="45"/>
                    <a:pt x="133" y="133"/>
                  </a:cubicBezTo>
                  <a:cubicBezTo>
                    <a:pt x="45" y="206"/>
                    <a:pt x="1" y="323"/>
                    <a:pt x="1" y="441"/>
                  </a:cubicBezTo>
                  <a:cubicBezTo>
                    <a:pt x="1" y="646"/>
                    <a:pt x="16" y="837"/>
                    <a:pt x="30" y="1028"/>
                  </a:cubicBezTo>
                  <a:cubicBezTo>
                    <a:pt x="16" y="1175"/>
                    <a:pt x="45" y="1322"/>
                    <a:pt x="89" y="1454"/>
                  </a:cubicBezTo>
                  <a:cubicBezTo>
                    <a:pt x="118" y="1557"/>
                    <a:pt x="162" y="1645"/>
                    <a:pt x="221" y="1733"/>
                  </a:cubicBezTo>
                  <a:cubicBezTo>
                    <a:pt x="280" y="1836"/>
                    <a:pt x="383" y="1894"/>
                    <a:pt x="500" y="1894"/>
                  </a:cubicBezTo>
                  <a:cubicBezTo>
                    <a:pt x="603" y="1894"/>
                    <a:pt x="706" y="1836"/>
                    <a:pt x="764" y="1733"/>
                  </a:cubicBezTo>
                  <a:cubicBezTo>
                    <a:pt x="823" y="1630"/>
                    <a:pt x="867" y="1527"/>
                    <a:pt x="897" y="1425"/>
                  </a:cubicBezTo>
                  <a:cubicBezTo>
                    <a:pt x="926" y="1292"/>
                    <a:pt x="926" y="1160"/>
                    <a:pt x="911" y="1028"/>
                  </a:cubicBezTo>
                  <a:lnTo>
                    <a:pt x="882" y="441"/>
                  </a:lnTo>
                  <a:cubicBezTo>
                    <a:pt x="882" y="323"/>
                    <a:pt x="838" y="206"/>
                    <a:pt x="750" y="133"/>
                  </a:cubicBezTo>
                  <a:cubicBezTo>
                    <a:pt x="676" y="45"/>
                    <a:pt x="559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6"/>
            <p:cNvSpPr/>
            <p:nvPr/>
          </p:nvSpPr>
          <p:spPr>
            <a:xfrm>
              <a:off x="5866685" y="2720072"/>
              <a:ext cx="32121" cy="63007"/>
            </a:xfrm>
            <a:custGeom>
              <a:avLst/>
              <a:gdLst/>
              <a:ahLst/>
              <a:cxnLst/>
              <a:rect l="l" t="t" r="r" b="b"/>
              <a:pathLst>
                <a:path w="1014" h="1989" extrusionOk="0">
                  <a:moveTo>
                    <a:pt x="573" y="0"/>
                  </a:moveTo>
                  <a:cubicBezTo>
                    <a:pt x="456" y="0"/>
                    <a:pt x="338" y="44"/>
                    <a:pt x="265" y="132"/>
                  </a:cubicBezTo>
                  <a:lnTo>
                    <a:pt x="191" y="220"/>
                  </a:lnTo>
                  <a:cubicBezTo>
                    <a:pt x="147" y="279"/>
                    <a:pt x="133" y="367"/>
                    <a:pt x="133" y="440"/>
                  </a:cubicBezTo>
                  <a:lnTo>
                    <a:pt x="44" y="1028"/>
                  </a:lnTo>
                  <a:cubicBezTo>
                    <a:pt x="30" y="1130"/>
                    <a:pt x="30" y="1233"/>
                    <a:pt x="15" y="1321"/>
                  </a:cubicBezTo>
                  <a:lnTo>
                    <a:pt x="15" y="1468"/>
                  </a:lnTo>
                  <a:cubicBezTo>
                    <a:pt x="0" y="1542"/>
                    <a:pt x="15" y="1630"/>
                    <a:pt x="30" y="1703"/>
                  </a:cubicBezTo>
                  <a:cubicBezTo>
                    <a:pt x="89" y="1850"/>
                    <a:pt x="206" y="1967"/>
                    <a:pt x="367" y="1982"/>
                  </a:cubicBezTo>
                  <a:cubicBezTo>
                    <a:pt x="391" y="1986"/>
                    <a:pt x="415" y="1988"/>
                    <a:pt x="439" y="1988"/>
                  </a:cubicBezTo>
                  <a:cubicBezTo>
                    <a:pt x="575" y="1988"/>
                    <a:pt x="701" y="1918"/>
                    <a:pt x="764" y="1806"/>
                  </a:cubicBezTo>
                  <a:cubicBezTo>
                    <a:pt x="808" y="1732"/>
                    <a:pt x="837" y="1659"/>
                    <a:pt x="852" y="1571"/>
                  </a:cubicBezTo>
                  <a:cubicBezTo>
                    <a:pt x="852" y="1527"/>
                    <a:pt x="867" y="1483"/>
                    <a:pt x="881" y="1439"/>
                  </a:cubicBezTo>
                  <a:cubicBezTo>
                    <a:pt x="896" y="1307"/>
                    <a:pt x="925" y="1174"/>
                    <a:pt x="940" y="1042"/>
                  </a:cubicBezTo>
                  <a:cubicBezTo>
                    <a:pt x="969" y="837"/>
                    <a:pt x="984" y="646"/>
                    <a:pt x="1013" y="440"/>
                  </a:cubicBezTo>
                  <a:cubicBezTo>
                    <a:pt x="1013" y="323"/>
                    <a:pt x="969" y="206"/>
                    <a:pt x="881" y="132"/>
                  </a:cubicBezTo>
                  <a:cubicBezTo>
                    <a:pt x="808" y="44"/>
                    <a:pt x="690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6"/>
            <p:cNvSpPr/>
            <p:nvPr/>
          </p:nvSpPr>
          <p:spPr>
            <a:xfrm>
              <a:off x="5856453" y="2550756"/>
              <a:ext cx="31646" cy="59712"/>
            </a:xfrm>
            <a:custGeom>
              <a:avLst/>
              <a:gdLst/>
              <a:ahLst/>
              <a:cxnLst/>
              <a:rect l="l" t="t" r="r" b="b"/>
              <a:pathLst>
                <a:path w="999" h="1885" extrusionOk="0">
                  <a:moveTo>
                    <a:pt x="429" y="1"/>
                  </a:moveTo>
                  <a:cubicBezTo>
                    <a:pt x="390" y="1"/>
                    <a:pt x="350" y="5"/>
                    <a:pt x="309" y="16"/>
                  </a:cubicBezTo>
                  <a:cubicBezTo>
                    <a:pt x="206" y="31"/>
                    <a:pt x="118" y="104"/>
                    <a:pt x="59" y="192"/>
                  </a:cubicBezTo>
                  <a:lnTo>
                    <a:pt x="15" y="295"/>
                  </a:lnTo>
                  <a:cubicBezTo>
                    <a:pt x="0" y="368"/>
                    <a:pt x="0" y="442"/>
                    <a:pt x="15" y="515"/>
                  </a:cubicBezTo>
                  <a:cubicBezTo>
                    <a:pt x="89" y="882"/>
                    <a:pt x="133" y="1234"/>
                    <a:pt x="221" y="1587"/>
                  </a:cubicBezTo>
                  <a:cubicBezTo>
                    <a:pt x="261" y="1760"/>
                    <a:pt x="421" y="1884"/>
                    <a:pt x="593" y="1884"/>
                  </a:cubicBezTo>
                  <a:cubicBezTo>
                    <a:pt x="611" y="1884"/>
                    <a:pt x="629" y="1883"/>
                    <a:pt x="646" y="1880"/>
                  </a:cubicBezTo>
                  <a:cubicBezTo>
                    <a:pt x="852" y="1851"/>
                    <a:pt x="999" y="1689"/>
                    <a:pt x="999" y="1484"/>
                  </a:cubicBezTo>
                  <a:cubicBezTo>
                    <a:pt x="955" y="1088"/>
                    <a:pt x="881" y="691"/>
                    <a:pt x="823" y="295"/>
                  </a:cubicBezTo>
                  <a:cubicBezTo>
                    <a:pt x="793" y="192"/>
                    <a:pt x="720" y="104"/>
                    <a:pt x="632" y="45"/>
                  </a:cubicBezTo>
                  <a:cubicBezTo>
                    <a:pt x="565" y="17"/>
                    <a:pt x="499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6"/>
            <p:cNvSpPr/>
            <p:nvPr/>
          </p:nvSpPr>
          <p:spPr>
            <a:xfrm>
              <a:off x="5873654" y="2641924"/>
              <a:ext cx="28415" cy="41878"/>
            </a:xfrm>
            <a:custGeom>
              <a:avLst/>
              <a:gdLst/>
              <a:ahLst/>
              <a:cxnLst/>
              <a:rect l="l" t="t" r="r" b="b"/>
              <a:pathLst>
                <a:path w="897" h="1322" extrusionOk="0">
                  <a:moveTo>
                    <a:pt x="369" y="1"/>
                  </a:moveTo>
                  <a:cubicBezTo>
                    <a:pt x="302" y="1"/>
                    <a:pt x="240" y="20"/>
                    <a:pt x="191" y="59"/>
                  </a:cubicBezTo>
                  <a:cubicBezTo>
                    <a:pt x="103" y="103"/>
                    <a:pt x="45" y="177"/>
                    <a:pt x="15" y="265"/>
                  </a:cubicBezTo>
                  <a:cubicBezTo>
                    <a:pt x="1" y="353"/>
                    <a:pt x="1" y="456"/>
                    <a:pt x="1" y="544"/>
                  </a:cubicBezTo>
                  <a:cubicBezTo>
                    <a:pt x="1" y="632"/>
                    <a:pt x="15" y="720"/>
                    <a:pt x="45" y="793"/>
                  </a:cubicBezTo>
                  <a:cubicBezTo>
                    <a:pt x="89" y="999"/>
                    <a:pt x="206" y="1175"/>
                    <a:pt x="382" y="1278"/>
                  </a:cubicBezTo>
                  <a:cubicBezTo>
                    <a:pt x="434" y="1307"/>
                    <a:pt x="492" y="1322"/>
                    <a:pt x="553" y="1322"/>
                  </a:cubicBezTo>
                  <a:cubicBezTo>
                    <a:pt x="614" y="1322"/>
                    <a:pt x="676" y="1307"/>
                    <a:pt x="735" y="1278"/>
                  </a:cubicBezTo>
                  <a:cubicBezTo>
                    <a:pt x="779" y="1249"/>
                    <a:pt x="823" y="1204"/>
                    <a:pt x="852" y="1160"/>
                  </a:cubicBezTo>
                  <a:cubicBezTo>
                    <a:pt x="896" y="1087"/>
                    <a:pt x="896" y="1014"/>
                    <a:pt x="896" y="940"/>
                  </a:cubicBezTo>
                  <a:cubicBezTo>
                    <a:pt x="896" y="926"/>
                    <a:pt x="882" y="896"/>
                    <a:pt x="882" y="881"/>
                  </a:cubicBezTo>
                  <a:cubicBezTo>
                    <a:pt x="867" y="837"/>
                    <a:pt x="837" y="779"/>
                    <a:pt x="808" y="735"/>
                  </a:cubicBezTo>
                  <a:lnTo>
                    <a:pt x="764" y="632"/>
                  </a:lnTo>
                  <a:cubicBezTo>
                    <a:pt x="764" y="588"/>
                    <a:pt x="735" y="559"/>
                    <a:pt x="735" y="529"/>
                  </a:cubicBezTo>
                  <a:cubicBezTo>
                    <a:pt x="735" y="485"/>
                    <a:pt x="735" y="456"/>
                    <a:pt x="735" y="412"/>
                  </a:cubicBezTo>
                  <a:cubicBezTo>
                    <a:pt x="735" y="382"/>
                    <a:pt x="735" y="353"/>
                    <a:pt x="735" y="324"/>
                  </a:cubicBezTo>
                  <a:cubicBezTo>
                    <a:pt x="735" y="265"/>
                    <a:pt x="720" y="221"/>
                    <a:pt x="691" y="191"/>
                  </a:cubicBezTo>
                  <a:cubicBezTo>
                    <a:pt x="632" y="103"/>
                    <a:pt x="559" y="45"/>
                    <a:pt x="470" y="15"/>
                  </a:cubicBezTo>
                  <a:cubicBezTo>
                    <a:pt x="436" y="6"/>
                    <a:pt x="402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6"/>
            <p:cNvSpPr/>
            <p:nvPr/>
          </p:nvSpPr>
          <p:spPr>
            <a:xfrm>
              <a:off x="5864372" y="2411723"/>
              <a:ext cx="29302" cy="59110"/>
            </a:xfrm>
            <a:custGeom>
              <a:avLst/>
              <a:gdLst/>
              <a:ahLst/>
              <a:cxnLst/>
              <a:rect l="l" t="t" r="r" b="b"/>
              <a:pathLst>
                <a:path w="925" h="1866" extrusionOk="0">
                  <a:moveTo>
                    <a:pt x="433" y="1"/>
                  </a:moveTo>
                  <a:cubicBezTo>
                    <a:pt x="323" y="1"/>
                    <a:pt x="213" y="45"/>
                    <a:pt x="132" y="133"/>
                  </a:cubicBezTo>
                  <a:cubicBezTo>
                    <a:pt x="44" y="206"/>
                    <a:pt x="0" y="324"/>
                    <a:pt x="15" y="426"/>
                  </a:cubicBezTo>
                  <a:lnTo>
                    <a:pt x="59" y="1072"/>
                  </a:lnTo>
                  <a:cubicBezTo>
                    <a:pt x="73" y="1366"/>
                    <a:pt x="132" y="1865"/>
                    <a:pt x="529" y="1865"/>
                  </a:cubicBezTo>
                  <a:cubicBezTo>
                    <a:pt x="661" y="1865"/>
                    <a:pt x="778" y="1792"/>
                    <a:pt x="852" y="1674"/>
                  </a:cubicBezTo>
                  <a:cubicBezTo>
                    <a:pt x="881" y="1601"/>
                    <a:pt x="910" y="1513"/>
                    <a:pt x="910" y="1425"/>
                  </a:cubicBezTo>
                  <a:cubicBezTo>
                    <a:pt x="925" y="1307"/>
                    <a:pt x="925" y="1190"/>
                    <a:pt x="910" y="1072"/>
                  </a:cubicBezTo>
                  <a:lnTo>
                    <a:pt x="866" y="426"/>
                  </a:lnTo>
                  <a:cubicBezTo>
                    <a:pt x="852" y="309"/>
                    <a:pt x="807" y="206"/>
                    <a:pt x="734" y="133"/>
                  </a:cubicBezTo>
                  <a:cubicBezTo>
                    <a:pt x="653" y="45"/>
                    <a:pt x="543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6"/>
            <p:cNvSpPr/>
            <p:nvPr/>
          </p:nvSpPr>
          <p:spPr>
            <a:xfrm>
              <a:off x="5908087" y="2502828"/>
              <a:ext cx="35352" cy="63450"/>
            </a:xfrm>
            <a:custGeom>
              <a:avLst/>
              <a:gdLst/>
              <a:ahLst/>
              <a:cxnLst/>
              <a:rect l="l" t="t" r="r" b="b"/>
              <a:pathLst>
                <a:path w="1116" h="2003" extrusionOk="0">
                  <a:moveTo>
                    <a:pt x="432" y="1"/>
                  </a:moveTo>
                  <a:cubicBezTo>
                    <a:pt x="251" y="1"/>
                    <a:pt x="72" y="113"/>
                    <a:pt x="15" y="325"/>
                  </a:cubicBezTo>
                  <a:cubicBezTo>
                    <a:pt x="0" y="428"/>
                    <a:pt x="15" y="545"/>
                    <a:pt x="59" y="648"/>
                  </a:cubicBezTo>
                  <a:lnTo>
                    <a:pt x="73" y="677"/>
                  </a:lnTo>
                  <a:cubicBezTo>
                    <a:pt x="132" y="824"/>
                    <a:pt x="176" y="971"/>
                    <a:pt x="206" y="1133"/>
                  </a:cubicBezTo>
                  <a:cubicBezTo>
                    <a:pt x="220" y="1279"/>
                    <a:pt x="220" y="1426"/>
                    <a:pt x="220" y="1573"/>
                  </a:cubicBezTo>
                  <a:cubicBezTo>
                    <a:pt x="220" y="1778"/>
                    <a:pt x="367" y="1955"/>
                    <a:pt x="587" y="1999"/>
                  </a:cubicBezTo>
                  <a:cubicBezTo>
                    <a:pt x="603" y="2001"/>
                    <a:pt x="619" y="2002"/>
                    <a:pt x="635" y="2002"/>
                  </a:cubicBezTo>
                  <a:cubicBezTo>
                    <a:pt x="711" y="2002"/>
                    <a:pt x="791" y="1976"/>
                    <a:pt x="852" y="1940"/>
                  </a:cubicBezTo>
                  <a:cubicBezTo>
                    <a:pt x="954" y="1881"/>
                    <a:pt x="1028" y="1793"/>
                    <a:pt x="1057" y="1690"/>
                  </a:cubicBezTo>
                  <a:cubicBezTo>
                    <a:pt x="1116" y="1177"/>
                    <a:pt x="1042" y="663"/>
                    <a:pt x="807" y="222"/>
                  </a:cubicBezTo>
                  <a:cubicBezTo>
                    <a:pt x="723" y="72"/>
                    <a:pt x="577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6"/>
            <p:cNvSpPr/>
            <p:nvPr/>
          </p:nvSpPr>
          <p:spPr>
            <a:xfrm>
              <a:off x="5845936" y="2475870"/>
              <a:ext cx="34719" cy="47104"/>
            </a:xfrm>
            <a:custGeom>
              <a:avLst/>
              <a:gdLst/>
              <a:ahLst/>
              <a:cxnLst/>
              <a:rect l="l" t="t" r="r" b="b"/>
              <a:pathLst>
                <a:path w="1096" h="1487" extrusionOk="0">
                  <a:moveTo>
                    <a:pt x="510" y="1"/>
                  </a:moveTo>
                  <a:cubicBezTo>
                    <a:pt x="259" y="1"/>
                    <a:pt x="0" y="212"/>
                    <a:pt x="98" y="530"/>
                  </a:cubicBezTo>
                  <a:cubicBezTo>
                    <a:pt x="142" y="648"/>
                    <a:pt x="186" y="780"/>
                    <a:pt x="215" y="897"/>
                  </a:cubicBezTo>
                  <a:lnTo>
                    <a:pt x="274" y="1088"/>
                  </a:lnTo>
                  <a:cubicBezTo>
                    <a:pt x="288" y="1176"/>
                    <a:pt x="332" y="1249"/>
                    <a:pt x="391" y="1323"/>
                  </a:cubicBezTo>
                  <a:lnTo>
                    <a:pt x="465" y="1382"/>
                  </a:lnTo>
                  <a:cubicBezTo>
                    <a:pt x="529" y="1446"/>
                    <a:pt x="617" y="1487"/>
                    <a:pt x="712" y="1487"/>
                  </a:cubicBezTo>
                  <a:cubicBezTo>
                    <a:pt x="746" y="1487"/>
                    <a:pt x="782" y="1481"/>
                    <a:pt x="817" y="1470"/>
                  </a:cubicBezTo>
                  <a:cubicBezTo>
                    <a:pt x="934" y="1440"/>
                    <a:pt x="1022" y="1352"/>
                    <a:pt x="1066" y="1220"/>
                  </a:cubicBezTo>
                  <a:cubicBezTo>
                    <a:pt x="1066" y="1205"/>
                    <a:pt x="1081" y="1176"/>
                    <a:pt x="1081" y="1147"/>
                  </a:cubicBezTo>
                  <a:cubicBezTo>
                    <a:pt x="1096" y="1073"/>
                    <a:pt x="1096" y="985"/>
                    <a:pt x="1081" y="912"/>
                  </a:cubicBezTo>
                  <a:lnTo>
                    <a:pt x="1066" y="868"/>
                  </a:lnTo>
                  <a:cubicBezTo>
                    <a:pt x="1037" y="809"/>
                    <a:pt x="1022" y="750"/>
                    <a:pt x="1008" y="677"/>
                  </a:cubicBezTo>
                  <a:cubicBezTo>
                    <a:pt x="964" y="559"/>
                    <a:pt x="920" y="442"/>
                    <a:pt x="890" y="310"/>
                  </a:cubicBezTo>
                  <a:cubicBezTo>
                    <a:pt x="838" y="93"/>
                    <a:pt x="675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6"/>
            <p:cNvSpPr/>
            <p:nvPr/>
          </p:nvSpPr>
          <p:spPr>
            <a:xfrm>
              <a:off x="5845746" y="2276872"/>
              <a:ext cx="29809" cy="72732"/>
            </a:xfrm>
            <a:custGeom>
              <a:avLst/>
              <a:gdLst/>
              <a:ahLst/>
              <a:cxnLst/>
              <a:rect l="l" t="t" r="r" b="b"/>
              <a:pathLst>
                <a:path w="941" h="2296" extrusionOk="0">
                  <a:moveTo>
                    <a:pt x="515" y="0"/>
                  </a:moveTo>
                  <a:cubicBezTo>
                    <a:pt x="280" y="0"/>
                    <a:pt x="104" y="191"/>
                    <a:pt x="89" y="426"/>
                  </a:cubicBezTo>
                  <a:cubicBezTo>
                    <a:pt x="60" y="910"/>
                    <a:pt x="15" y="1410"/>
                    <a:pt x="1" y="1909"/>
                  </a:cubicBezTo>
                  <a:cubicBezTo>
                    <a:pt x="15" y="2100"/>
                    <a:pt x="162" y="2261"/>
                    <a:pt x="353" y="2290"/>
                  </a:cubicBezTo>
                  <a:cubicBezTo>
                    <a:pt x="375" y="2294"/>
                    <a:pt x="397" y="2296"/>
                    <a:pt x="419" y="2296"/>
                  </a:cubicBezTo>
                  <a:cubicBezTo>
                    <a:pt x="484" y="2296"/>
                    <a:pt x="548" y="2279"/>
                    <a:pt x="603" y="2246"/>
                  </a:cubicBezTo>
                  <a:cubicBezTo>
                    <a:pt x="691" y="2202"/>
                    <a:pt x="764" y="2114"/>
                    <a:pt x="794" y="2011"/>
                  </a:cubicBezTo>
                  <a:cubicBezTo>
                    <a:pt x="823" y="1733"/>
                    <a:pt x="867" y="1454"/>
                    <a:pt x="882" y="1175"/>
                  </a:cubicBezTo>
                  <a:cubicBezTo>
                    <a:pt x="911" y="896"/>
                    <a:pt x="926" y="676"/>
                    <a:pt x="940" y="426"/>
                  </a:cubicBezTo>
                  <a:cubicBezTo>
                    <a:pt x="940" y="191"/>
                    <a:pt x="750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6"/>
            <p:cNvSpPr/>
            <p:nvPr/>
          </p:nvSpPr>
          <p:spPr>
            <a:xfrm>
              <a:off x="5797850" y="2236325"/>
              <a:ext cx="31646" cy="60156"/>
            </a:xfrm>
            <a:custGeom>
              <a:avLst/>
              <a:gdLst/>
              <a:ahLst/>
              <a:cxnLst/>
              <a:rect l="l" t="t" r="r" b="b"/>
              <a:pathLst>
                <a:path w="999" h="1899" extrusionOk="0">
                  <a:moveTo>
                    <a:pt x="432" y="0"/>
                  </a:moveTo>
                  <a:cubicBezTo>
                    <a:pt x="416" y="0"/>
                    <a:pt x="399" y="1"/>
                    <a:pt x="382" y="3"/>
                  </a:cubicBezTo>
                  <a:cubicBezTo>
                    <a:pt x="280" y="18"/>
                    <a:pt x="177" y="76"/>
                    <a:pt x="103" y="179"/>
                  </a:cubicBezTo>
                  <a:cubicBezTo>
                    <a:pt x="59" y="208"/>
                    <a:pt x="45" y="267"/>
                    <a:pt x="30" y="326"/>
                  </a:cubicBezTo>
                  <a:cubicBezTo>
                    <a:pt x="1" y="399"/>
                    <a:pt x="1" y="473"/>
                    <a:pt x="30" y="546"/>
                  </a:cubicBezTo>
                  <a:cubicBezTo>
                    <a:pt x="59" y="722"/>
                    <a:pt x="74" y="913"/>
                    <a:pt x="103" y="1104"/>
                  </a:cubicBezTo>
                  <a:lnTo>
                    <a:pt x="147" y="1368"/>
                  </a:lnTo>
                  <a:cubicBezTo>
                    <a:pt x="147" y="1412"/>
                    <a:pt x="162" y="1456"/>
                    <a:pt x="162" y="1500"/>
                  </a:cubicBezTo>
                  <a:cubicBezTo>
                    <a:pt x="192" y="1574"/>
                    <a:pt x="221" y="1647"/>
                    <a:pt x="265" y="1706"/>
                  </a:cubicBezTo>
                  <a:cubicBezTo>
                    <a:pt x="332" y="1827"/>
                    <a:pt x="473" y="1899"/>
                    <a:pt x="609" y="1899"/>
                  </a:cubicBezTo>
                  <a:cubicBezTo>
                    <a:pt x="622" y="1899"/>
                    <a:pt x="634" y="1898"/>
                    <a:pt x="647" y="1897"/>
                  </a:cubicBezTo>
                  <a:cubicBezTo>
                    <a:pt x="793" y="1867"/>
                    <a:pt x="926" y="1765"/>
                    <a:pt x="955" y="1618"/>
                  </a:cubicBezTo>
                  <a:cubicBezTo>
                    <a:pt x="984" y="1544"/>
                    <a:pt x="999" y="1471"/>
                    <a:pt x="999" y="1383"/>
                  </a:cubicBezTo>
                  <a:cubicBezTo>
                    <a:pt x="999" y="1354"/>
                    <a:pt x="999" y="1310"/>
                    <a:pt x="984" y="1266"/>
                  </a:cubicBezTo>
                  <a:lnTo>
                    <a:pt x="955" y="987"/>
                  </a:lnTo>
                  <a:cubicBezTo>
                    <a:pt x="926" y="796"/>
                    <a:pt x="896" y="620"/>
                    <a:pt x="882" y="429"/>
                  </a:cubicBezTo>
                  <a:cubicBezTo>
                    <a:pt x="882" y="355"/>
                    <a:pt x="852" y="282"/>
                    <a:pt x="823" y="223"/>
                  </a:cubicBezTo>
                  <a:lnTo>
                    <a:pt x="749" y="135"/>
                  </a:lnTo>
                  <a:cubicBezTo>
                    <a:pt x="672" y="45"/>
                    <a:pt x="550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6"/>
            <p:cNvSpPr/>
            <p:nvPr/>
          </p:nvSpPr>
          <p:spPr>
            <a:xfrm>
              <a:off x="5733196" y="2145727"/>
              <a:ext cx="34465" cy="62816"/>
            </a:xfrm>
            <a:custGeom>
              <a:avLst/>
              <a:gdLst/>
              <a:ahLst/>
              <a:cxnLst/>
              <a:rect l="l" t="t" r="r" b="b"/>
              <a:pathLst>
                <a:path w="1088" h="1983" extrusionOk="0">
                  <a:moveTo>
                    <a:pt x="459" y="0"/>
                  </a:moveTo>
                  <a:cubicBezTo>
                    <a:pt x="419" y="0"/>
                    <a:pt x="378" y="5"/>
                    <a:pt x="339" y="15"/>
                  </a:cubicBezTo>
                  <a:cubicBezTo>
                    <a:pt x="221" y="44"/>
                    <a:pt x="133" y="118"/>
                    <a:pt x="60" y="220"/>
                  </a:cubicBezTo>
                  <a:lnTo>
                    <a:pt x="16" y="323"/>
                  </a:lnTo>
                  <a:cubicBezTo>
                    <a:pt x="1" y="411"/>
                    <a:pt x="1" y="485"/>
                    <a:pt x="16" y="573"/>
                  </a:cubicBezTo>
                  <a:cubicBezTo>
                    <a:pt x="74" y="940"/>
                    <a:pt x="133" y="1292"/>
                    <a:pt x="192" y="1659"/>
                  </a:cubicBezTo>
                  <a:cubicBezTo>
                    <a:pt x="221" y="1762"/>
                    <a:pt x="295" y="1865"/>
                    <a:pt x="397" y="1923"/>
                  </a:cubicBezTo>
                  <a:cubicBezTo>
                    <a:pt x="466" y="1963"/>
                    <a:pt x="547" y="1982"/>
                    <a:pt x="629" y="1982"/>
                  </a:cubicBezTo>
                  <a:cubicBezTo>
                    <a:pt x="670" y="1982"/>
                    <a:pt x="711" y="1977"/>
                    <a:pt x="750" y="1967"/>
                  </a:cubicBezTo>
                  <a:cubicBezTo>
                    <a:pt x="867" y="1938"/>
                    <a:pt x="955" y="1865"/>
                    <a:pt x="1014" y="1762"/>
                  </a:cubicBezTo>
                  <a:cubicBezTo>
                    <a:pt x="1029" y="1718"/>
                    <a:pt x="1043" y="1688"/>
                    <a:pt x="1058" y="1659"/>
                  </a:cubicBezTo>
                  <a:cubicBezTo>
                    <a:pt x="1087" y="1571"/>
                    <a:pt x="1087" y="1498"/>
                    <a:pt x="1058" y="1410"/>
                  </a:cubicBezTo>
                  <a:lnTo>
                    <a:pt x="897" y="323"/>
                  </a:lnTo>
                  <a:cubicBezTo>
                    <a:pt x="867" y="220"/>
                    <a:pt x="794" y="118"/>
                    <a:pt x="691" y="59"/>
                  </a:cubicBezTo>
                  <a:cubicBezTo>
                    <a:pt x="622" y="20"/>
                    <a:pt x="541" y="0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6"/>
            <p:cNvSpPr/>
            <p:nvPr/>
          </p:nvSpPr>
          <p:spPr>
            <a:xfrm>
              <a:off x="5670886" y="2114082"/>
              <a:ext cx="28858" cy="48150"/>
            </a:xfrm>
            <a:custGeom>
              <a:avLst/>
              <a:gdLst/>
              <a:ahLst/>
              <a:cxnLst/>
              <a:rect l="l" t="t" r="r" b="b"/>
              <a:pathLst>
                <a:path w="911" h="1520" extrusionOk="0">
                  <a:moveTo>
                    <a:pt x="426" y="1"/>
                  </a:moveTo>
                  <a:cubicBezTo>
                    <a:pt x="309" y="1"/>
                    <a:pt x="206" y="45"/>
                    <a:pt x="133" y="118"/>
                  </a:cubicBezTo>
                  <a:cubicBezTo>
                    <a:pt x="45" y="192"/>
                    <a:pt x="1" y="309"/>
                    <a:pt x="1" y="412"/>
                  </a:cubicBezTo>
                  <a:lnTo>
                    <a:pt x="45" y="867"/>
                  </a:lnTo>
                  <a:cubicBezTo>
                    <a:pt x="45" y="940"/>
                    <a:pt x="59" y="999"/>
                    <a:pt x="74" y="1073"/>
                  </a:cubicBezTo>
                  <a:cubicBezTo>
                    <a:pt x="89" y="1131"/>
                    <a:pt x="104" y="1190"/>
                    <a:pt x="133" y="1249"/>
                  </a:cubicBezTo>
                  <a:cubicBezTo>
                    <a:pt x="192" y="1352"/>
                    <a:pt x="265" y="1425"/>
                    <a:pt x="353" y="1484"/>
                  </a:cubicBezTo>
                  <a:cubicBezTo>
                    <a:pt x="396" y="1508"/>
                    <a:pt x="444" y="1520"/>
                    <a:pt x="492" y="1520"/>
                  </a:cubicBezTo>
                  <a:cubicBezTo>
                    <a:pt x="558" y="1520"/>
                    <a:pt x="625" y="1497"/>
                    <a:pt x="676" y="1454"/>
                  </a:cubicBezTo>
                  <a:cubicBezTo>
                    <a:pt x="838" y="1293"/>
                    <a:pt x="911" y="1073"/>
                    <a:pt x="882" y="867"/>
                  </a:cubicBezTo>
                  <a:cubicBezTo>
                    <a:pt x="867" y="720"/>
                    <a:pt x="852" y="559"/>
                    <a:pt x="838" y="412"/>
                  </a:cubicBezTo>
                  <a:cubicBezTo>
                    <a:pt x="838" y="309"/>
                    <a:pt x="794" y="206"/>
                    <a:pt x="720" y="118"/>
                  </a:cubicBezTo>
                  <a:cubicBezTo>
                    <a:pt x="647" y="45"/>
                    <a:pt x="529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6"/>
            <p:cNvSpPr/>
            <p:nvPr/>
          </p:nvSpPr>
          <p:spPr>
            <a:xfrm>
              <a:off x="5602526" y="2157353"/>
              <a:ext cx="31202" cy="60948"/>
            </a:xfrm>
            <a:custGeom>
              <a:avLst/>
              <a:gdLst/>
              <a:ahLst/>
              <a:cxnLst/>
              <a:rect l="l" t="t" r="r" b="b"/>
              <a:pathLst>
                <a:path w="985" h="1924" extrusionOk="0">
                  <a:moveTo>
                    <a:pt x="412" y="0"/>
                  </a:moveTo>
                  <a:cubicBezTo>
                    <a:pt x="192" y="15"/>
                    <a:pt x="15" y="191"/>
                    <a:pt x="15" y="411"/>
                  </a:cubicBezTo>
                  <a:cubicBezTo>
                    <a:pt x="1" y="661"/>
                    <a:pt x="15" y="925"/>
                    <a:pt x="74" y="1175"/>
                  </a:cubicBezTo>
                  <a:cubicBezTo>
                    <a:pt x="103" y="1321"/>
                    <a:pt x="147" y="1454"/>
                    <a:pt x="206" y="1586"/>
                  </a:cubicBezTo>
                  <a:cubicBezTo>
                    <a:pt x="250" y="1659"/>
                    <a:pt x="294" y="1718"/>
                    <a:pt x="353" y="1777"/>
                  </a:cubicBezTo>
                  <a:cubicBezTo>
                    <a:pt x="426" y="1865"/>
                    <a:pt x="529" y="1923"/>
                    <a:pt x="647" y="1923"/>
                  </a:cubicBezTo>
                  <a:cubicBezTo>
                    <a:pt x="764" y="1923"/>
                    <a:pt x="867" y="1865"/>
                    <a:pt x="911" y="1777"/>
                  </a:cubicBezTo>
                  <a:cubicBezTo>
                    <a:pt x="955" y="1718"/>
                    <a:pt x="984" y="1644"/>
                    <a:pt x="984" y="1571"/>
                  </a:cubicBezTo>
                  <a:cubicBezTo>
                    <a:pt x="970" y="1512"/>
                    <a:pt x="970" y="1454"/>
                    <a:pt x="955" y="1395"/>
                  </a:cubicBezTo>
                  <a:cubicBezTo>
                    <a:pt x="940" y="1321"/>
                    <a:pt x="926" y="1263"/>
                    <a:pt x="896" y="1189"/>
                  </a:cubicBezTo>
                  <a:cubicBezTo>
                    <a:pt x="852" y="1072"/>
                    <a:pt x="823" y="954"/>
                    <a:pt x="808" y="837"/>
                  </a:cubicBezTo>
                  <a:cubicBezTo>
                    <a:pt x="793" y="690"/>
                    <a:pt x="793" y="543"/>
                    <a:pt x="808" y="411"/>
                  </a:cubicBezTo>
                  <a:cubicBezTo>
                    <a:pt x="808" y="294"/>
                    <a:pt x="764" y="191"/>
                    <a:pt x="691" y="118"/>
                  </a:cubicBezTo>
                  <a:cubicBezTo>
                    <a:pt x="617" y="44"/>
                    <a:pt x="514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6"/>
            <p:cNvSpPr/>
            <p:nvPr/>
          </p:nvSpPr>
          <p:spPr>
            <a:xfrm>
              <a:off x="5552761" y="2126214"/>
              <a:ext cx="33990" cy="62500"/>
            </a:xfrm>
            <a:custGeom>
              <a:avLst/>
              <a:gdLst/>
              <a:ahLst/>
              <a:cxnLst/>
              <a:rect l="l" t="t" r="r" b="b"/>
              <a:pathLst>
                <a:path w="1073" h="1973" extrusionOk="0">
                  <a:moveTo>
                    <a:pt x="626" y="0"/>
                  </a:moveTo>
                  <a:cubicBezTo>
                    <a:pt x="590" y="0"/>
                    <a:pt x="552" y="5"/>
                    <a:pt x="515" y="14"/>
                  </a:cubicBezTo>
                  <a:cubicBezTo>
                    <a:pt x="412" y="44"/>
                    <a:pt x="309" y="117"/>
                    <a:pt x="250" y="205"/>
                  </a:cubicBezTo>
                  <a:cubicBezTo>
                    <a:pt x="133" y="484"/>
                    <a:pt x="45" y="778"/>
                    <a:pt x="30" y="1086"/>
                  </a:cubicBezTo>
                  <a:cubicBezTo>
                    <a:pt x="1" y="1394"/>
                    <a:pt x="74" y="1791"/>
                    <a:pt x="397" y="1937"/>
                  </a:cubicBezTo>
                  <a:cubicBezTo>
                    <a:pt x="435" y="1961"/>
                    <a:pt x="478" y="1973"/>
                    <a:pt x="522" y="1973"/>
                  </a:cubicBezTo>
                  <a:cubicBezTo>
                    <a:pt x="612" y="1973"/>
                    <a:pt x="705" y="1924"/>
                    <a:pt x="764" y="1835"/>
                  </a:cubicBezTo>
                  <a:cubicBezTo>
                    <a:pt x="794" y="1776"/>
                    <a:pt x="838" y="1703"/>
                    <a:pt x="852" y="1629"/>
                  </a:cubicBezTo>
                  <a:cubicBezTo>
                    <a:pt x="882" y="1541"/>
                    <a:pt x="896" y="1438"/>
                    <a:pt x="896" y="1350"/>
                  </a:cubicBezTo>
                  <a:cubicBezTo>
                    <a:pt x="896" y="1233"/>
                    <a:pt x="896" y="1115"/>
                    <a:pt x="911" y="1013"/>
                  </a:cubicBezTo>
                  <a:cubicBezTo>
                    <a:pt x="940" y="866"/>
                    <a:pt x="970" y="719"/>
                    <a:pt x="1028" y="587"/>
                  </a:cubicBezTo>
                  <a:lnTo>
                    <a:pt x="1028" y="587"/>
                  </a:lnTo>
                  <a:lnTo>
                    <a:pt x="1014" y="616"/>
                  </a:lnTo>
                  <a:cubicBezTo>
                    <a:pt x="1058" y="528"/>
                    <a:pt x="1072" y="411"/>
                    <a:pt x="1043" y="323"/>
                  </a:cubicBezTo>
                  <a:cubicBezTo>
                    <a:pt x="994" y="125"/>
                    <a:pt x="820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6"/>
            <p:cNvSpPr/>
            <p:nvPr/>
          </p:nvSpPr>
          <p:spPr>
            <a:xfrm>
              <a:off x="5500683" y="2154565"/>
              <a:ext cx="27021" cy="79542"/>
            </a:xfrm>
            <a:custGeom>
              <a:avLst/>
              <a:gdLst/>
              <a:ahLst/>
              <a:cxnLst/>
              <a:rect l="l" t="t" r="r" b="b"/>
              <a:pathLst>
                <a:path w="853" h="2511" extrusionOk="0">
                  <a:moveTo>
                    <a:pt x="397" y="0"/>
                  </a:moveTo>
                  <a:cubicBezTo>
                    <a:pt x="199" y="0"/>
                    <a:pt x="1" y="132"/>
                    <a:pt x="1" y="397"/>
                  </a:cubicBezTo>
                  <a:lnTo>
                    <a:pt x="15" y="1365"/>
                  </a:lnTo>
                  <a:cubicBezTo>
                    <a:pt x="15" y="1527"/>
                    <a:pt x="30" y="1703"/>
                    <a:pt x="45" y="1865"/>
                  </a:cubicBezTo>
                  <a:cubicBezTo>
                    <a:pt x="74" y="2055"/>
                    <a:pt x="133" y="2217"/>
                    <a:pt x="235" y="2378"/>
                  </a:cubicBezTo>
                  <a:cubicBezTo>
                    <a:pt x="279" y="2467"/>
                    <a:pt x="364" y="2511"/>
                    <a:pt x="450" y="2511"/>
                  </a:cubicBezTo>
                  <a:cubicBezTo>
                    <a:pt x="536" y="2511"/>
                    <a:pt x="624" y="2467"/>
                    <a:pt x="676" y="2378"/>
                  </a:cubicBezTo>
                  <a:cubicBezTo>
                    <a:pt x="735" y="2232"/>
                    <a:pt x="793" y="2085"/>
                    <a:pt x="823" y="1923"/>
                  </a:cubicBezTo>
                  <a:cubicBezTo>
                    <a:pt x="837" y="1732"/>
                    <a:pt x="852" y="1556"/>
                    <a:pt x="837" y="1365"/>
                  </a:cubicBezTo>
                  <a:cubicBezTo>
                    <a:pt x="823" y="1042"/>
                    <a:pt x="808" y="720"/>
                    <a:pt x="793" y="397"/>
                  </a:cubicBezTo>
                  <a:cubicBezTo>
                    <a:pt x="793" y="132"/>
                    <a:pt x="595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6"/>
            <p:cNvSpPr/>
            <p:nvPr/>
          </p:nvSpPr>
          <p:spPr>
            <a:xfrm>
              <a:off x="5456493" y="2234171"/>
              <a:ext cx="31678" cy="56703"/>
            </a:xfrm>
            <a:custGeom>
              <a:avLst/>
              <a:gdLst/>
              <a:ahLst/>
              <a:cxnLst/>
              <a:rect l="l" t="t" r="r" b="b"/>
              <a:pathLst>
                <a:path w="1000" h="1790" extrusionOk="0">
                  <a:moveTo>
                    <a:pt x="535" y="0"/>
                  </a:moveTo>
                  <a:cubicBezTo>
                    <a:pt x="463" y="0"/>
                    <a:pt x="390" y="18"/>
                    <a:pt x="324" y="56"/>
                  </a:cubicBezTo>
                  <a:cubicBezTo>
                    <a:pt x="221" y="115"/>
                    <a:pt x="162" y="218"/>
                    <a:pt x="118" y="321"/>
                  </a:cubicBezTo>
                  <a:cubicBezTo>
                    <a:pt x="45" y="511"/>
                    <a:pt x="16" y="717"/>
                    <a:pt x="1" y="922"/>
                  </a:cubicBezTo>
                  <a:cubicBezTo>
                    <a:pt x="1" y="1040"/>
                    <a:pt x="1" y="1143"/>
                    <a:pt x="30" y="1260"/>
                  </a:cubicBezTo>
                  <a:cubicBezTo>
                    <a:pt x="45" y="1348"/>
                    <a:pt x="74" y="1422"/>
                    <a:pt x="104" y="1510"/>
                  </a:cubicBezTo>
                  <a:cubicBezTo>
                    <a:pt x="145" y="1676"/>
                    <a:pt x="304" y="1790"/>
                    <a:pt x="483" y="1790"/>
                  </a:cubicBezTo>
                  <a:cubicBezTo>
                    <a:pt x="493" y="1790"/>
                    <a:pt x="504" y="1789"/>
                    <a:pt x="515" y="1789"/>
                  </a:cubicBezTo>
                  <a:cubicBezTo>
                    <a:pt x="706" y="1759"/>
                    <a:pt x="852" y="1612"/>
                    <a:pt x="852" y="1422"/>
                  </a:cubicBezTo>
                  <a:cubicBezTo>
                    <a:pt x="838" y="1260"/>
                    <a:pt x="838" y="1099"/>
                    <a:pt x="867" y="937"/>
                  </a:cubicBezTo>
                  <a:cubicBezTo>
                    <a:pt x="882" y="805"/>
                    <a:pt x="911" y="673"/>
                    <a:pt x="970" y="555"/>
                  </a:cubicBezTo>
                  <a:cubicBezTo>
                    <a:pt x="999" y="438"/>
                    <a:pt x="984" y="321"/>
                    <a:pt x="926" y="218"/>
                  </a:cubicBezTo>
                  <a:cubicBezTo>
                    <a:pt x="836" y="79"/>
                    <a:pt x="687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6"/>
            <p:cNvSpPr/>
            <p:nvPr/>
          </p:nvSpPr>
          <p:spPr>
            <a:xfrm>
              <a:off x="5406728" y="2365062"/>
              <a:ext cx="27940" cy="54454"/>
            </a:xfrm>
            <a:custGeom>
              <a:avLst/>
              <a:gdLst/>
              <a:ahLst/>
              <a:cxnLst/>
              <a:rect l="l" t="t" r="r" b="b"/>
              <a:pathLst>
                <a:path w="882" h="1719" extrusionOk="0">
                  <a:moveTo>
                    <a:pt x="449" y="0"/>
                  </a:moveTo>
                  <a:cubicBezTo>
                    <a:pt x="384" y="0"/>
                    <a:pt x="320" y="17"/>
                    <a:pt x="265" y="50"/>
                  </a:cubicBezTo>
                  <a:cubicBezTo>
                    <a:pt x="162" y="108"/>
                    <a:pt x="104" y="196"/>
                    <a:pt x="74" y="299"/>
                  </a:cubicBezTo>
                  <a:cubicBezTo>
                    <a:pt x="30" y="505"/>
                    <a:pt x="16" y="725"/>
                    <a:pt x="1" y="945"/>
                  </a:cubicBezTo>
                  <a:cubicBezTo>
                    <a:pt x="16" y="1136"/>
                    <a:pt x="45" y="1342"/>
                    <a:pt x="89" y="1547"/>
                  </a:cubicBezTo>
                  <a:cubicBezTo>
                    <a:pt x="129" y="1659"/>
                    <a:pt x="231" y="1719"/>
                    <a:pt x="333" y="1719"/>
                  </a:cubicBezTo>
                  <a:cubicBezTo>
                    <a:pt x="419" y="1719"/>
                    <a:pt x="506" y="1678"/>
                    <a:pt x="559" y="1591"/>
                  </a:cubicBezTo>
                  <a:cubicBezTo>
                    <a:pt x="662" y="1415"/>
                    <a:pt x="735" y="1239"/>
                    <a:pt x="794" y="1048"/>
                  </a:cubicBezTo>
                  <a:cubicBezTo>
                    <a:pt x="838" y="828"/>
                    <a:pt x="867" y="622"/>
                    <a:pt x="882" y="402"/>
                  </a:cubicBezTo>
                  <a:cubicBezTo>
                    <a:pt x="882" y="299"/>
                    <a:pt x="838" y="196"/>
                    <a:pt x="764" y="108"/>
                  </a:cubicBezTo>
                  <a:cubicBezTo>
                    <a:pt x="691" y="50"/>
                    <a:pt x="603" y="6"/>
                    <a:pt x="515" y="6"/>
                  </a:cubicBezTo>
                  <a:cubicBezTo>
                    <a:pt x="493" y="2"/>
                    <a:pt x="471" y="0"/>
                    <a:pt x="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6"/>
            <p:cNvSpPr/>
            <p:nvPr/>
          </p:nvSpPr>
          <p:spPr>
            <a:xfrm>
              <a:off x="5446261" y="2359931"/>
              <a:ext cx="27940" cy="48562"/>
            </a:xfrm>
            <a:custGeom>
              <a:avLst/>
              <a:gdLst/>
              <a:ahLst/>
              <a:cxnLst/>
              <a:rect l="l" t="t" r="r" b="b"/>
              <a:pathLst>
                <a:path w="882" h="1533" extrusionOk="0">
                  <a:moveTo>
                    <a:pt x="502" y="0"/>
                  </a:moveTo>
                  <a:cubicBezTo>
                    <a:pt x="437" y="0"/>
                    <a:pt x="372" y="16"/>
                    <a:pt x="309" y="50"/>
                  </a:cubicBezTo>
                  <a:cubicBezTo>
                    <a:pt x="221" y="109"/>
                    <a:pt x="162" y="182"/>
                    <a:pt x="133" y="285"/>
                  </a:cubicBezTo>
                  <a:cubicBezTo>
                    <a:pt x="89" y="535"/>
                    <a:pt x="45" y="799"/>
                    <a:pt x="16" y="1048"/>
                  </a:cubicBezTo>
                  <a:cubicBezTo>
                    <a:pt x="1" y="1092"/>
                    <a:pt x="1" y="1151"/>
                    <a:pt x="16" y="1195"/>
                  </a:cubicBezTo>
                  <a:cubicBezTo>
                    <a:pt x="16" y="1254"/>
                    <a:pt x="30" y="1298"/>
                    <a:pt x="60" y="1342"/>
                  </a:cubicBezTo>
                  <a:cubicBezTo>
                    <a:pt x="104" y="1430"/>
                    <a:pt x="192" y="1489"/>
                    <a:pt x="280" y="1518"/>
                  </a:cubicBezTo>
                  <a:cubicBezTo>
                    <a:pt x="314" y="1528"/>
                    <a:pt x="348" y="1533"/>
                    <a:pt x="382" y="1533"/>
                  </a:cubicBezTo>
                  <a:cubicBezTo>
                    <a:pt x="449" y="1533"/>
                    <a:pt x="515" y="1513"/>
                    <a:pt x="573" y="1474"/>
                  </a:cubicBezTo>
                  <a:cubicBezTo>
                    <a:pt x="661" y="1430"/>
                    <a:pt x="735" y="1342"/>
                    <a:pt x="750" y="1254"/>
                  </a:cubicBezTo>
                  <a:cubicBezTo>
                    <a:pt x="794" y="990"/>
                    <a:pt x="838" y="740"/>
                    <a:pt x="882" y="476"/>
                  </a:cubicBezTo>
                  <a:cubicBezTo>
                    <a:pt x="882" y="432"/>
                    <a:pt x="882" y="388"/>
                    <a:pt x="882" y="329"/>
                  </a:cubicBezTo>
                  <a:cubicBezTo>
                    <a:pt x="867" y="285"/>
                    <a:pt x="852" y="226"/>
                    <a:pt x="838" y="197"/>
                  </a:cubicBezTo>
                  <a:cubicBezTo>
                    <a:pt x="759" y="69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6"/>
            <p:cNvSpPr/>
            <p:nvPr/>
          </p:nvSpPr>
          <p:spPr>
            <a:xfrm>
              <a:off x="5409547" y="2510304"/>
              <a:ext cx="31171" cy="68360"/>
            </a:xfrm>
            <a:custGeom>
              <a:avLst/>
              <a:gdLst/>
              <a:ahLst/>
              <a:cxnLst/>
              <a:rect l="l" t="t" r="r" b="b"/>
              <a:pathLst>
                <a:path w="984" h="2158" extrusionOk="0">
                  <a:moveTo>
                    <a:pt x="426" y="1"/>
                  </a:moveTo>
                  <a:cubicBezTo>
                    <a:pt x="235" y="1"/>
                    <a:pt x="0" y="177"/>
                    <a:pt x="29" y="412"/>
                  </a:cubicBezTo>
                  <a:cubicBezTo>
                    <a:pt x="88" y="955"/>
                    <a:pt x="118" y="1542"/>
                    <a:pt x="396" y="2042"/>
                  </a:cubicBezTo>
                  <a:cubicBezTo>
                    <a:pt x="442" y="2120"/>
                    <a:pt x="522" y="2157"/>
                    <a:pt x="603" y="2157"/>
                  </a:cubicBezTo>
                  <a:cubicBezTo>
                    <a:pt x="706" y="2157"/>
                    <a:pt x="811" y="2097"/>
                    <a:pt x="852" y="1983"/>
                  </a:cubicBezTo>
                  <a:cubicBezTo>
                    <a:pt x="984" y="1469"/>
                    <a:pt x="896" y="926"/>
                    <a:pt x="837" y="412"/>
                  </a:cubicBezTo>
                  <a:cubicBezTo>
                    <a:pt x="837" y="295"/>
                    <a:pt x="793" y="192"/>
                    <a:pt x="719" y="118"/>
                  </a:cubicBezTo>
                  <a:cubicBezTo>
                    <a:pt x="646" y="45"/>
                    <a:pt x="543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6"/>
            <p:cNvSpPr/>
            <p:nvPr/>
          </p:nvSpPr>
          <p:spPr>
            <a:xfrm>
              <a:off x="5377711" y="2286249"/>
              <a:ext cx="29523" cy="55911"/>
            </a:xfrm>
            <a:custGeom>
              <a:avLst/>
              <a:gdLst/>
              <a:ahLst/>
              <a:cxnLst/>
              <a:rect l="l" t="t" r="r" b="b"/>
              <a:pathLst>
                <a:path w="932" h="1765" extrusionOk="0">
                  <a:moveTo>
                    <a:pt x="463" y="0"/>
                  </a:moveTo>
                  <a:cubicBezTo>
                    <a:pt x="235" y="0"/>
                    <a:pt x="1" y="191"/>
                    <a:pt x="80" y="482"/>
                  </a:cubicBezTo>
                  <a:cubicBezTo>
                    <a:pt x="124" y="600"/>
                    <a:pt x="168" y="732"/>
                    <a:pt x="183" y="864"/>
                  </a:cubicBezTo>
                  <a:cubicBezTo>
                    <a:pt x="212" y="1055"/>
                    <a:pt x="212" y="1246"/>
                    <a:pt x="198" y="1422"/>
                  </a:cubicBezTo>
                  <a:cubicBezTo>
                    <a:pt x="198" y="1510"/>
                    <a:pt x="242" y="1598"/>
                    <a:pt x="300" y="1671"/>
                  </a:cubicBezTo>
                  <a:cubicBezTo>
                    <a:pt x="359" y="1715"/>
                    <a:pt x="418" y="1745"/>
                    <a:pt x="491" y="1760"/>
                  </a:cubicBezTo>
                  <a:cubicBezTo>
                    <a:pt x="510" y="1763"/>
                    <a:pt x="528" y="1764"/>
                    <a:pt x="545" y="1764"/>
                  </a:cubicBezTo>
                  <a:cubicBezTo>
                    <a:pt x="697" y="1764"/>
                    <a:pt x="819" y="1656"/>
                    <a:pt x="858" y="1525"/>
                  </a:cubicBezTo>
                  <a:cubicBezTo>
                    <a:pt x="902" y="1319"/>
                    <a:pt x="932" y="1099"/>
                    <a:pt x="917" y="893"/>
                  </a:cubicBezTo>
                  <a:cubicBezTo>
                    <a:pt x="917" y="688"/>
                    <a:pt x="873" y="482"/>
                    <a:pt x="814" y="277"/>
                  </a:cubicBezTo>
                  <a:cubicBezTo>
                    <a:pt x="762" y="84"/>
                    <a:pt x="613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6"/>
            <p:cNvSpPr/>
            <p:nvPr/>
          </p:nvSpPr>
          <p:spPr>
            <a:xfrm>
              <a:off x="5358388" y="2440455"/>
              <a:ext cx="28383" cy="52680"/>
            </a:xfrm>
            <a:custGeom>
              <a:avLst/>
              <a:gdLst/>
              <a:ahLst/>
              <a:cxnLst/>
              <a:rect l="l" t="t" r="r" b="b"/>
              <a:pathLst>
                <a:path w="896" h="1663" extrusionOk="0">
                  <a:moveTo>
                    <a:pt x="411" y="0"/>
                  </a:moveTo>
                  <a:cubicBezTo>
                    <a:pt x="305" y="0"/>
                    <a:pt x="198" y="41"/>
                    <a:pt x="118" y="121"/>
                  </a:cubicBezTo>
                  <a:cubicBezTo>
                    <a:pt x="44" y="195"/>
                    <a:pt x="0" y="312"/>
                    <a:pt x="0" y="415"/>
                  </a:cubicBezTo>
                  <a:cubicBezTo>
                    <a:pt x="15" y="576"/>
                    <a:pt x="44" y="753"/>
                    <a:pt x="59" y="914"/>
                  </a:cubicBezTo>
                  <a:cubicBezTo>
                    <a:pt x="59" y="987"/>
                    <a:pt x="74" y="1061"/>
                    <a:pt x="88" y="1134"/>
                  </a:cubicBezTo>
                  <a:cubicBezTo>
                    <a:pt x="118" y="1193"/>
                    <a:pt x="132" y="1252"/>
                    <a:pt x="162" y="1310"/>
                  </a:cubicBezTo>
                  <a:cubicBezTo>
                    <a:pt x="206" y="1384"/>
                    <a:pt x="250" y="1443"/>
                    <a:pt x="279" y="1516"/>
                  </a:cubicBezTo>
                  <a:cubicBezTo>
                    <a:pt x="338" y="1619"/>
                    <a:pt x="455" y="1663"/>
                    <a:pt x="573" y="1663"/>
                  </a:cubicBezTo>
                  <a:cubicBezTo>
                    <a:pt x="675" y="1633"/>
                    <a:pt x="778" y="1560"/>
                    <a:pt x="808" y="1457"/>
                  </a:cubicBezTo>
                  <a:cubicBezTo>
                    <a:pt x="822" y="1384"/>
                    <a:pt x="852" y="1310"/>
                    <a:pt x="866" y="1237"/>
                  </a:cubicBezTo>
                  <a:cubicBezTo>
                    <a:pt x="881" y="1164"/>
                    <a:pt x="896" y="1090"/>
                    <a:pt x="896" y="1032"/>
                  </a:cubicBezTo>
                  <a:cubicBezTo>
                    <a:pt x="896" y="987"/>
                    <a:pt x="896" y="943"/>
                    <a:pt x="881" y="899"/>
                  </a:cubicBezTo>
                  <a:cubicBezTo>
                    <a:pt x="866" y="738"/>
                    <a:pt x="837" y="576"/>
                    <a:pt x="822" y="415"/>
                  </a:cubicBezTo>
                  <a:cubicBezTo>
                    <a:pt x="822" y="356"/>
                    <a:pt x="808" y="297"/>
                    <a:pt x="793" y="253"/>
                  </a:cubicBezTo>
                  <a:cubicBezTo>
                    <a:pt x="764" y="209"/>
                    <a:pt x="734" y="165"/>
                    <a:pt x="705" y="121"/>
                  </a:cubicBezTo>
                  <a:cubicBezTo>
                    <a:pt x="624" y="41"/>
                    <a:pt x="518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6"/>
            <p:cNvSpPr/>
            <p:nvPr/>
          </p:nvSpPr>
          <p:spPr>
            <a:xfrm>
              <a:off x="5437993" y="2668058"/>
              <a:ext cx="37158" cy="82773"/>
            </a:xfrm>
            <a:custGeom>
              <a:avLst/>
              <a:gdLst/>
              <a:ahLst/>
              <a:cxnLst/>
              <a:rect l="l" t="t" r="r" b="b"/>
              <a:pathLst>
                <a:path w="1173" h="2613" extrusionOk="0">
                  <a:moveTo>
                    <a:pt x="464" y="0"/>
                  </a:moveTo>
                  <a:cubicBezTo>
                    <a:pt x="233" y="0"/>
                    <a:pt x="0" y="191"/>
                    <a:pt x="71" y="482"/>
                  </a:cubicBezTo>
                  <a:cubicBezTo>
                    <a:pt x="262" y="1099"/>
                    <a:pt x="335" y="1730"/>
                    <a:pt x="467" y="2347"/>
                  </a:cubicBezTo>
                  <a:cubicBezTo>
                    <a:pt x="522" y="2512"/>
                    <a:pt x="668" y="2612"/>
                    <a:pt x="831" y="2612"/>
                  </a:cubicBezTo>
                  <a:cubicBezTo>
                    <a:pt x="842" y="2612"/>
                    <a:pt x="853" y="2612"/>
                    <a:pt x="864" y="2611"/>
                  </a:cubicBezTo>
                  <a:cubicBezTo>
                    <a:pt x="1040" y="2582"/>
                    <a:pt x="1172" y="2435"/>
                    <a:pt x="1172" y="2259"/>
                  </a:cubicBezTo>
                  <a:cubicBezTo>
                    <a:pt x="1172" y="1583"/>
                    <a:pt x="1055" y="908"/>
                    <a:pt x="834" y="277"/>
                  </a:cubicBezTo>
                  <a:cubicBezTo>
                    <a:pt x="770" y="84"/>
                    <a:pt x="617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6"/>
            <p:cNvSpPr/>
            <p:nvPr/>
          </p:nvSpPr>
          <p:spPr>
            <a:xfrm>
              <a:off x="5474644" y="2786848"/>
              <a:ext cx="41402" cy="74347"/>
            </a:xfrm>
            <a:custGeom>
              <a:avLst/>
              <a:gdLst/>
              <a:ahLst/>
              <a:cxnLst/>
              <a:rect l="l" t="t" r="r" b="b"/>
              <a:pathLst>
                <a:path w="1307" h="2347" extrusionOk="0">
                  <a:moveTo>
                    <a:pt x="483" y="1"/>
                  </a:moveTo>
                  <a:cubicBezTo>
                    <a:pt x="236" y="1"/>
                    <a:pt x="0" y="188"/>
                    <a:pt x="0" y="476"/>
                  </a:cubicBezTo>
                  <a:cubicBezTo>
                    <a:pt x="30" y="784"/>
                    <a:pt x="74" y="1078"/>
                    <a:pt x="147" y="1371"/>
                  </a:cubicBezTo>
                  <a:cubicBezTo>
                    <a:pt x="235" y="1650"/>
                    <a:pt x="367" y="1915"/>
                    <a:pt x="558" y="2149"/>
                  </a:cubicBezTo>
                  <a:cubicBezTo>
                    <a:pt x="602" y="2238"/>
                    <a:pt x="690" y="2311"/>
                    <a:pt x="778" y="2340"/>
                  </a:cubicBezTo>
                  <a:cubicBezTo>
                    <a:pt x="802" y="2344"/>
                    <a:pt x="826" y="2346"/>
                    <a:pt x="849" y="2346"/>
                  </a:cubicBezTo>
                  <a:cubicBezTo>
                    <a:pt x="914" y="2346"/>
                    <a:pt x="978" y="2332"/>
                    <a:pt x="1043" y="2311"/>
                  </a:cubicBezTo>
                  <a:cubicBezTo>
                    <a:pt x="1219" y="2238"/>
                    <a:pt x="1307" y="2047"/>
                    <a:pt x="1263" y="1856"/>
                  </a:cubicBezTo>
                  <a:cubicBezTo>
                    <a:pt x="1204" y="1650"/>
                    <a:pt x="1146" y="1445"/>
                    <a:pt x="1101" y="1239"/>
                  </a:cubicBezTo>
                  <a:cubicBezTo>
                    <a:pt x="1057" y="1034"/>
                    <a:pt x="1013" y="858"/>
                    <a:pt x="984" y="652"/>
                  </a:cubicBezTo>
                  <a:cubicBezTo>
                    <a:pt x="984" y="593"/>
                    <a:pt x="969" y="535"/>
                    <a:pt x="955" y="476"/>
                  </a:cubicBezTo>
                  <a:cubicBezTo>
                    <a:pt x="955" y="344"/>
                    <a:pt x="911" y="226"/>
                    <a:pt x="823" y="138"/>
                  </a:cubicBezTo>
                  <a:cubicBezTo>
                    <a:pt x="723" y="43"/>
                    <a:pt x="602" y="1"/>
                    <a:pt x="4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6"/>
            <p:cNvSpPr/>
            <p:nvPr/>
          </p:nvSpPr>
          <p:spPr>
            <a:xfrm>
              <a:off x="5390477" y="2706102"/>
              <a:ext cx="41402" cy="85149"/>
            </a:xfrm>
            <a:custGeom>
              <a:avLst/>
              <a:gdLst/>
              <a:ahLst/>
              <a:cxnLst/>
              <a:rect l="l" t="t" r="r" b="b"/>
              <a:pathLst>
                <a:path w="1307" h="2688" extrusionOk="0">
                  <a:moveTo>
                    <a:pt x="437" y="0"/>
                  </a:moveTo>
                  <a:cubicBezTo>
                    <a:pt x="399" y="0"/>
                    <a:pt x="361" y="5"/>
                    <a:pt x="323" y="15"/>
                  </a:cubicBezTo>
                  <a:cubicBezTo>
                    <a:pt x="118" y="74"/>
                    <a:pt x="0" y="294"/>
                    <a:pt x="44" y="500"/>
                  </a:cubicBezTo>
                  <a:lnTo>
                    <a:pt x="279" y="1454"/>
                  </a:lnTo>
                  <a:cubicBezTo>
                    <a:pt x="352" y="1777"/>
                    <a:pt x="411" y="2100"/>
                    <a:pt x="514" y="2408"/>
                  </a:cubicBezTo>
                  <a:cubicBezTo>
                    <a:pt x="562" y="2578"/>
                    <a:pt x="711" y="2688"/>
                    <a:pt x="877" y="2688"/>
                  </a:cubicBezTo>
                  <a:cubicBezTo>
                    <a:pt x="912" y="2688"/>
                    <a:pt x="948" y="2683"/>
                    <a:pt x="984" y="2673"/>
                  </a:cubicBezTo>
                  <a:cubicBezTo>
                    <a:pt x="1189" y="2614"/>
                    <a:pt x="1307" y="2408"/>
                    <a:pt x="1263" y="2203"/>
                  </a:cubicBezTo>
                  <a:cubicBezTo>
                    <a:pt x="1204" y="1880"/>
                    <a:pt x="1116" y="1557"/>
                    <a:pt x="1042" y="1248"/>
                  </a:cubicBezTo>
                  <a:cubicBezTo>
                    <a:pt x="969" y="925"/>
                    <a:pt x="896" y="603"/>
                    <a:pt x="822" y="294"/>
                  </a:cubicBezTo>
                  <a:cubicBezTo>
                    <a:pt x="774" y="112"/>
                    <a:pt x="615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6"/>
            <p:cNvSpPr/>
            <p:nvPr/>
          </p:nvSpPr>
          <p:spPr>
            <a:xfrm>
              <a:off x="5364882" y="2566848"/>
              <a:ext cx="35384" cy="47453"/>
            </a:xfrm>
            <a:custGeom>
              <a:avLst/>
              <a:gdLst/>
              <a:ahLst/>
              <a:cxnLst/>
              <a:rect l="l" t="t" r="r" b="b"/>
              <a:pathLst>
                <a:path w="1117" h="1498" extrusionOk="0">
                  <a:moveTo>
                    <a:pt x="404" y="1"/>
                  </a:moveTo>
                  <a:cubicBezTo>
                    <a:pt x="270" y="1"/>
                    <a:pt x="143" y="66"/>
                    <a:pt x="74" y="183"/>
                  </a:cubicBezTo>
                  <a:cubicBezTo>
                    <a:pt x="15" y="271"/>
                    <a:pt x="1" y="389"/>
                    <a:pt x="30" y="477"/>
                  </a:cubicBezTo>
                  <a:cubicBezTo>
                    <a:pt x="133" y="726"/>
                    <a:pt x="236" y="976"/>
                    <a:pt x="353" y="1211"/>
                  </a:cubicBezTo>
                  <a:cubicBezTo>
                    <a:pt x="353" y="1270"/>
                    <a:pt x="382" y="1314"/>
                    <a:pt x="412" y="1343"/>
                  </a:cubicBezTo>
                  <a:cubicBezTo>
                    <a:pt x="441" y="1387"/>
                    <a:pt x="485" y="1416"/>
                    <a:pt x="529" y="1446"/>
                  </a:cubicBezTo>
                  <a:cubicBezTo>
                    <a:pt x="588" y="1485"/>
                    <a:pt x="653" y="1498"/>
                    <a:pt x="721" y="1498"/>
                  </a:cubicBezTo>
                  <a:cubicBezTo>
                    <a:pt x="754" y="1498"/>
                    <a:pt x="789" y="1495"/>
                    <a:pt x="823" y="1490"/>
                  </a:cubicBezTo>
                  <a:cubicBezTo>
                    <a:pt x="911" y="1460"/>
                    <a:pt x="999" y="1402"/>
                    <a:pt x="1043" y="1314"/>
                  </a:cubicBezTo>
                  <a:cubicBezTo>
                    <a:pt x="1102" y="1226"/>
                    <a:pt x="1116" y="1108"/>
                    <a:pt x="1087" y="1020"/>
                  </a:cubicBezTo>
                  <a:cubicBezTo>
                    <a:pt x="984" y="770"/>
                    <a:pt x="882" y="521"/>
                    <a:pt x="779" y="286"/>
                  </a:cubicBezTo>
                  <a:cubicBezTo>
                    <a:pt x="764" y="227"/>
                    <a:pt x="735" y="183"/>
                    <a:pt x="705" y="154"/>
                  </a:cubicBezTo>
                  <a:cubicBezTo>
                    <a:pt x="676" y="110"/>
                    <a:pt x="647" y="66"/>
                    <a:pt x="603" y="51"/>
                  </a:cubicBezTo>
                  <a:cubicBezTo>
                    <a:pt x="539" y="17"/>
                    <a:pt x="470" y="1"/>
                    <a:pt x="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6"/>
            <p:cNvSpPr/>
            <p:nvPr/>
          </p:nvSpPr>
          <p:spPr>
            <a:xfrm>
              <a:off x="5549530" y="2827554"/>
              <a:ext cx="39534" cy="57621"/>
            </a:xfrm>
            <a:custGeom>
              <a:avLst/>
              <a:gdLst/>
              <a:ahLst/>
              <a:cxnLst/>
              <a:rect l="l" t="t" r="r" b="b"/>
              <a:pathLst>
                <a:path w="1248" h="1819" extrusionOk="0">
                  <a:moveTo>
                    <a:pt x="461" y="1"/>
                  </a:moveTo>
                  <a:cubicBezTo>
                    <a:pt x="306" y="1"/>
                    <a:pt x="153" y="80"/>
                    <a:pt x="73" y="219"/>
                  </a:cubicBezTo>
                  <a:cubicBezTo>
                    <a:pt x="15" y="321"/>
                    <a:pt x="0" y="439"/>
                    <a:pt x="29" y="556"/>
                  </a:cubicBezTo>
                  <a:cubicBezTo>
                    <a:pt x="147" y="864"/>
                    <a:pt x="250" y="1187"/>
                    <a:pt x="367" y="1496"/>
                  </a:cubicBezTo>
                  <a:cubicBezTo>
                    <a:pt x="396" y="1613"/>
                    <a:pt x="455" y="1701"/>
                    <a:pt x="558" y="1760"/>
                  </a:cubicBezTo>
                  <a:cubicBezTo>
                    <a:pt x="617" y="1799"/>
                    <a:pt x="695" y="1819"/>
                    <a:pt x="771" y="1819"/>
                  </a:cubicBezTo>
                  <a:cubicBezTo>
                    <a:pt x="809" y="1819"/>
                    <a:pt x="847" y="1814"/>
                    <a:pt x="881" y="1804"/>
                  </a:cubicBezTo>
                  <a:cubicBezTo>
                    <a:pt x="1116" y="1745"/>
                    <a:pt x="1248" y="1510"/>
                    <a:pt x="1189" y="1276"/>
                  </a:cubicBezTo>
                  <a:lnTo>
                    <a:pt x="881" y="321"/>
                  </a:lnTo>
                  <a:cubicBezTo>
                    <a:pt x="837" y="219"/>
                    <a:pt x="763" y="116"/>
                    <a:pt x="675" y="57"/>
                  </a:cubicBezTo>
                  <a:cubicBezTo>
                    <a:pt x="609" y="19"/>
                    <a:pt x="535" y="1"/>
                    <a:pt x="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6"/>
            <p:cNvSpPr/>
            <p:nvPr/>
          </p:nvSpPr>
          <p:spPr>
            <a:xfrm>
              <a:off x="5665311" y="2890275"/>
              <a:ext cx="30727" cy="55372"/>
            </a:xfrm>
            <a:custGeom>
              <a:avLst/>
              <a:gdLst/>
              <a:ahLst/>
              <a:cxnLst/>
              <a:rect l="l" t="t" r="r" b="b"/>
              <a:pathLst>
                <a:path w="970" h="1748" extrusionOk="0">
                  <a:moveTo>
                    <a:pt x="456" y="0"/>
                  </a:moveTo>
                  <a:cubicBezTo>
                    <a:pt x="338" y="0"/>
                    <a:pt x="221" y="59"/>
                    <a:pt x="133" y="132"/>
                  </a:cubicBezTo>
                  <a:cubicBezTo>
                    <a:pt x="45" y="220"/>
                    <a:pt x="1" y="338"/>
                    <a:pt x="1" y="455"/>
                  </a:cubicBezTo>
                  <a:lnTo>
                    <a:pt x="74" y="1307"/>
                  </a:lnTo>
                  <a:cubicBezTo>
                    <a:pt x="74" y="1424"/>
                    <a:pt x="118" y="1527"/>
                    <a:pt x="191" y="1615"/>
                  </a:cubicBezTo>
                  <a:cubicBezTo>
                    <a:pt x="280" y="1703"/>
                    <a:pt x="397" y="1747"/>
                    <a:pt x="514" y="1747"/>
                  </a:cubicBezTo>
                  <a:cubicBezTo>
                    <a:pt x="632" y="1747"/>
                    <a:pt x="749" y="1703"/>
                    <a:pt x="837" y="1615"/>
                  </a:cubicBezTo>
                  <a:cubicBezTo>
                    <a:pt x="925" y="1527"/>
                    <a:pt x="970" y="1424"/>
                    <a:pt x="970" y="1307"/>
                  </a:cubicBezTo>
                  <a:cubicBezTo>
                    <a:pt x="940" y="1013"/>
                    <a:pt x="925" y="734"/>
                    <a:pt x="911" y="455"/>
                  </a:cubicBezTo>
                  <a:cubicBezTo>
                    <a:pt x="896" y="338"/>
                    <a:pt x="852" y="220"/>
                    <a:pt x="779" y="132"/>
                  </a:cubicBezTo>
                  <a:cubicBezTo>
                    <a:pt x="691" y="59"/>
                    <a:pt x="573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6"/>
            <p:cNvSpPr/>
            <p:nvPr/>
          </p:nvSpPr>
          <p:spPr>
            <a:xfrm>
              <a:off x="5753660" y="2905195"/>
              <a:ext cx="36334" cy="79859"/>
            </a:xfrm>
            <a:custGeom>
              <a:avLst/>
              <a:gdLst/>
              <a:ahLst/>
              <a:cxnLst/>
              <a:rect l="l" t="t" r="r" b="b"/>
              <a:pathLst>
                <a:path w="1147" h="2521" extrusionOk="0">
                  <a:moveTo>
                    <a:pt x="525" y="1"/>
                  </a:moveTo>
                  <a:cubicBezTo>
                    <a:pt x="346" y="1"/>
                    <a:pt x="168" y="102"/>
                    <a:pt x="104" y="337"/>
                  </a:cubicBezTo>
                  <a:cubicBezTo>
                    <a:pt x="16" y="733"/>
                    <a:pt x="1" y="1144"/>
                    <a:pt x="89" y="1540"/>
                  </a:cubicBezTo>
                  <a:cubicBezTo>
                    <a:pt x="162" y="1952"/>
                    <a:pt x="353" y="2407"/>
                    <a:pt x="808" y="2509"/>
                  </a:cubicBezTo>
                  <a:cubicBezTo>
                    <a:pt x="832" y="2517"/>
                    <a:pt x="856" y="2521"/>
                    <a:pt x="879" y="2521"/>
                  </a:cubicBezTo>
                  <a:cubicBezTo>
                    <a:pt x="989" y="2521"/>
                    <a:pt x="1095" y="2442"/>
                    <a:pt x="1131" y="2333"/>
                  </a:cubicBezTo>
                  <a:cubicBezTo>
                    <a:pt x="1146" y="2245"/>
                    <a:pt x="1146" y="2172"/>
                    <a:pt x="1146" y="2084"/>
                  </a:cubicBezTo>
                  <a:cubicBezTo>
                    <a:pt x="1146" y="1981"/>
                    <a:pt x="1131" y="1878"/>
                    <a:pt x="1102" y="1775"/>
                  </a:cubicBezTo>
                  <a:cubicBezTo>
                    <a:pt x="1058" y="1614"/>
                    <a:pt x="999" y="1482"/>
                    <a:pt x="970" y="1335"/>
                  </a:cubicBezTo>
                  <a:cubicBezTo>
                    <a:pt x="970" y="1291"/>
                    <a:pt x="955" y="1247"/>
                    <a:pt x="955" y="1218"/>
                  </a:cubicBezTo>
                  <a:cubicBezTo>
                    <a:pt x="941" y="1203"/>
                    <a:pt x="941" y="1188"/>
                    <a:pt x="955" y="1188"/>
                  </a:cubicBezTo>
                  <a:cubicBezTo>
                    <a:pt x="941" y="1100"/>
                    <a:pt x="941" y="1027"/>
                    <a:pt x="941" y="953"/>
                  </a:cubicBezTo>
                  <a:cubicBezTo>
                    <a:pt x="941" y="880"/>
                    <a:pt x="941" y="806"/>
                    <a:pt x="955" y="718"/>
                  </a:cubicBezTo>
                  <a:lnTo>
                    <a:pt x="955" y="689"/>
                  </a:lnTo>
                  <a:cubicBezTo>
                    <a:pt x="955" y="645"/>
                    <a:pt x="970" y="616"/>
                    <a:pt x="970" y="572"/>
                  </a:cubicBezTo>
                  <a:cubicBezTo>
                    <a:pt x="1067" y="228"/>
                    <a:pt x="794" y="1"/>
                    <a:pt x="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6"/>
            <p:cNvSpPr/>
            <p:nvPr/>
          </p:nvSpPr>
          <p:spPr>
            <a:xfrm>
              <a:off x="5845303" y="2919672"/>
              <a:ext cx="33958" cy="66649"/>
            </a:xfrm>
            <a:custGeom>
              <a:avLst/>
              <a:gdLst/>
              <a:ahLst/>
              <a:cxnLst/>
              <a:rect l="l" t="t" r="r" b="b"/>
              <a:pathLst>
                <a:path w="1072" h="2104" extrusionOk="0">
                  <a:moveTo>
                    <a:pt x="497" y="0"/>
                  </a:moveTo>
                  <a:cubicBezTo>
                    <a:pt x="314" y="0"/>
                    <a:pt x="131" y="114"/>
                    <a:pt x="74" y="320"/>
                  </a:cubicBezTo>
                  <a:cubicBezTo>
                    <a:pt x="15" y="614"/>
                    <a:pt x="0" y="922"/>
                    <a:pt x="44" y="1216"/>
                  </a:cubicBezTo>
                  <a:cubicBezTo>
                    <a:pt x="74" y="1509"/>
                    <a:pt x="206" y="1788"/>
                    <a:pt x="411" y="1994"/>
                  </a:cubicBezTo>
                  <a:cubicBezTo>
                    <a:pt x="482" y="2065"/>
                    <a:pt x="580" y="2104"/>
                    <a:pt x="679" y="2104"/>
                  </a:cubicBezTo>
                  <a:cubicBezTo>
                    <a:pt x="744" y="2104"/>
                    <a:pt x="808" y="2087"/>
                    <a:pt x="866" y="2052"/>
                  </a:cubicBezTo>
                  <a:cubicBezTo>
                    <a:pt x="1013" y="1964"/>
                    <a:pt x="1072" y="1803"/>
                    <a:pt x="1042" y="1627"/>
                  </a:cubicBezTo>
                  <a:cubicBezTo>
                    <a:pt x="1042" y="1612"/>
                    <a:pt x="1028" y="1568"/>
                    <a:pt x="1028" y="1539"/>
                  </a:cubicBezTo>
                  <a:lnTo>
                    <a:pt x="1028" y="1539"/>
                  </a:lnTo>
                  <a:cubicBezTo>
                    <a:pt x="1028" y="1546"/>
                    <a:pt x="1028" y="1554"/>
                    <a:pt x="1028" y="1560"/>
                  </a:cubicBezTo>
                  <a:lnTo>
                    <a:pt x="1028" y="1560"/>
                  </a:lnTo>
                  <a:cubicBezTo>
                    <a:pt x="996" y="1376"/>
                    <a:pt x="948" y="1200"/>
                    <a:pt x="910" y="1025"/>
                  </a:cubicBezTo>
                  <a:cubicBezTo>
                    <a:pt x="896" y="878"/>
                    <a:pt x="896" y="746"/>
                    <a:pt x="910" y="599"/>
                  </a:cubicBezTo>
                  <a:lnTo>
                    <a:pt x="910" y="555"/>
                  </a:lnTo>
                  <a:cubicBezTo>
                    <a:pt x="940" y="438"/>
                    <a:pt x="925" y="320"/>
                    <a:pt x="866" y="217"/>
                  </a:cubicBezTo>
                  <a:cubicBezTo>
                    <a:pt x="783" y="69"/>
                    <a:pt x="640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6"/>
            <p:cNvSpPr/>
            <p:nvPr/>
          </p:nvSpPr>
          <p:spPr>
            <a:xfrm>
              <a:off x="5907137" y="2832844"/>
              <a:ext cx="35194" cy="78085"/>
            </a:xfrm>
            <a:custGeom>
              <a:avLst/>
              <a:gdLst/>
              <a:ahLst/>
              <a:cxnLst/>
              <a:rect l="l" t="t" r="r" b="b"/>
              <a:pathLst>
                <a:path w="1111" h="2465" extrusionOk="0">
                  <a:moveTo>
                    <a:pt x="574" y="1"/>
                  </a:moveTo>
                  <a:cubicBezTo>
                    <a:pt x="396" y="1"/>
                    <a:pt x="221" y="101"/>
                    <a:pt x="162" y="330"/>
                  </a:cubicBezTo>
                  <a:cubicBezTo>
                    <a:pt x="89" y="624"/>
                    <a:pt x="45" y="932"/>
                    <a:pt x="30" y="1255"/>
                  </a:cubicBezTo>
                  <a:cubicBezTo>
                    <a:pt x="1" y="1564"/>
                    <a:pt x="30" y="1872"/>
                    <a:pt x="118" y="2166"/>
                  </a:cubicBezTo>
                  <a:cubicBezTo>
                    <a:pt x="177" y="2370"/>
                    <a:pt x="343" y="2465"/>
                    <a:pt x="509" y="2465"/>
                  </a:cubicBezTo>
                  <a:cubicBezTo>
                    <a:pt x="713" y="2465"/>
                    <a:pt x="917" y="2322"/>
                    <a:pt x="926" y="2063"/>
                  </a:cubicBezTo>
                  <a:cubicBezTo>
                    <a:pt x="926" y="1799"/>
                    <a:pt x="911" y="1534"/>
                    <a:pt x="926" y="1270"/>
                  </a:cubicBezTo>
                  <a:cubicBezTo>
                    <a:pt x="926" y="1211"/>
                    <a:pt x="926" y="1138"/>
                    <a:pt x="926" y="1079"/>
                  </a:cubicBezTo>
                  <a:cubicBezTo>
                    <a:pt x="926" y="1050"/>
                    <a:pt x="926" y="1006"/>
                    <a:pt x="940" y="976"/>
                  </a:cubicBezTo>
                  <a:cubicBezTo>
                    <a:pt x="940" y="932"/>
                    <a:pt x="940" y="903"/>
                    <a:pt x="955" y="874"/>
                  </a:cubicBezTo>
                  <a:lnTo>
                    <a:pt x="970" y="771"/>
                  </a:lnTo>
                  <a:cubicBezTo>
                    <a:pt x="984" y="712"/>
                    <a:pt x="999" y="639"/>
                    <a:pt x="1014" y="565"/>
                  </a:cubicBezTo>
                  <a:cubicBezTo>
                    <a:pt x="1110" y="223"/>
                    <a:pt x="839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6"/>
            <p:cNvSpPr/>
            <p:nvPr/>
          </p:nvSpPr>
          <p:spPr>
            <a:xfrm>
              <a:off x="5935045" y="2736671"/>
              <a:ext cx="28858" cy="74569"/>
            </a:xfrm>
            <a:custGeom>
              <a:avLst/>
              <a:gdLst/>
              <a:ahLst/>
              <a:cxnLst/>
              <a:rect l="l" t="t" r="r" b="b"/>
              <a:pathLst>
                <a:path w="911" h="2354" extrusionOk="0">
                  <a:moveTo>
                    <a:pt x="426" y="1"/>
                  </a:moveTo>
                  <a:cubicBezTo>
                    <a:pt x="213" y="1"/>
                    <a:pt x="1" y="144"/>
                    <a:pt x="1" y="430"/>
                  </a:cubicBezTo>
                  <a:lnTo>
                    <a:pt x="30" y="1223"/>
                  </a:lnTo>
                  <a:cubicBezTo>
                    <a:pt x="15" y="1517"/>
                    <a:pt x="59" y="1796"/>
                    <a:pt x="133" y="2089"/>
                  </a:cubicBezTo>
                  <a:cubicBezTo>
                    <a:pt x="184" y="2265"/>
                    <a:pt x="335" y="2353"/>
                    <a:pt x="485" y="2353"/>
                  </a:cubicBezTo>
                  <a:cubicBezTo>
                    <a:pt x="635" y="2353"/>
                    <a:pt x="786" y="2265"/>
                    <a:pt x="837" y="2089"/>
                  </a:cubicBezTo>
                  <a:cubicBezTo>
                    <a:pt x="896" y="1796"/>
                    <a:pt x="911" y="1517"/>
                    <a:pt x="881" y="1223"/>
                  </a:cubicBezTo>
                  <a:cubicBezTo>
                    <a:pt x="881" y="959"/>
                    <a:pt x="867" y="695"/>
                    <a:pt x="852" y="430"/>
                  </a:cubicBezTo>
                  <a:cubicBezTo>
                    <a:pt x="852" y="144"/>
                    <a:pt x="639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6"/>
            <p:cNvSpPr/>
            <p:nvPr/>
          </p:nvSpPr>
          <p:spPr>
            <a:xfrm>
              <a:off x="5942584" y="2634670"/>
              <a:ext cx="39914" cy="67251"/>
            </a:xfrm>
            <a:custGeom>
              <a:avLst/>
              <a:gdLst/>
              <a:ahLst/>
              <a:cxnLst/>
              <a:rect l="l" t="t" r="r" b="b"/>
              <a:pathLst>
                <a:path w="1260" h="2123" extrusionOk="0">
                  <a:moveTo>
                    <a:pt x="555" y="1"/>
                  </a:moveTo>
                  <a:cubicBezTo>
                    <a:pt x="280" y="1"/>
                    <a:pt x="1" y="231"/>
                    <a:pt x="115" y="582"/>
                  </a:cubicBezTo>
                  <a:cubicBezTo>
                    <a:pt x="174" y="817"/>
                    <a:pt x="232" y="1052"/>
                    <a:pt x="306" y="1287"/>
                  </a:cubicBezTo>
                  <a:cubicBezTo>
                    <a:pt x="394" y="1566"/>
                    <a:pt x="526" y="1815"/>
                    <a:pt x="717" y="2035"/>
                  </a:cubicBezTo>
                  <a:cubicBezTo>
                    <a:pt x="776" y="2095"/>
                    <a:pt x="850" y="2123"/>
                    <a:pt x="923" y="2123"/>
                  </a:cubicBezTo>
                  <a:cubicBezTo>
                    <a:pt x="1047" y="2123"/>
                    <a:pt x="1170" y="2042"/>
                    <a:pt x="1216" y="1903"/>
                  </a:cubicBezTo>
                  <a:cubicBezTo>
                    <a:pt x="1260" y="1624"/>
                    <a:pt x="1245" y="1331"/>
                    <a:pt x="1187" y="1052"/>
                  </a:cubicBezTo>
                  <a:cubicBezTo>
                    <a:pt x="1113" y="817"/>
                    <a:pt x="1054" y="582"/>
                    <a:pt x="981" y="347"/>
                  </a:cubicBezTo>
                  <a:cubicBezTo>
                    <a:pt x="922" y="105"/>
                    <a:pt x="739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6"/>
            <p:cNvSpPr/>
            <p:nvPr/>
          </p:nvSpPr>
          <p:spPr>
            <a:xfrm>
              <a:off x="5975054" y="2817259"/>
              <a:ext cx="32343" cy="91073"/>
            </a:xfrm>
            <a:custGeom>
              <a:avLst/>
              <a:gdLst/>
              <a:ahLst/>
              <a:cxnLst/>
              <a:rect l="l" t="t" r="r" b="b"/>
              <a:pathLst>
                <a:path w="1021" h="2875" extrusionOk="0">
                  <a:moveTo>
                    <a:pt x="396" y="0"/>
                  </a:moveTo>
                  <a:cubicBezTo>
                    <a:pt x="176" y="15"/>
                    <a:pt x="0" y="176"/>
                    <a:pt x="0" y="397"/>
                  </a:cubicBezTo>
                  <a:cubicBezTo>
                    <a:pt x="44" y="1072"/>
                    <a:pt x="103" y="1747"/>
                    <a:pt x="162" y="2423"/>
                  </a:cubicBezTo>
                  <a:cubicBezTo>
                    <a:pt x="140" y="2724"/>
                    <a:pt x="360" y="2874"/>
                    <a:pt x="580" y="2874"/>
                  </a:cubicBezTo>
                  <a:cubicBezTo>
                    <a:pt x="800" y="2874"/>
                    <a:pt x="1020" y="2724"/>
                    <a:pt x="998" y="2423"/>
                  </a:cubicBezTo>
                  <a:cubicBezTo>
                    <a:pt x="940" y="1747"/>
                    <a:pt x="866" y="1072"/>
                    <a:pt x="778" y="397"/>
                  </a:cubicBezTo>
                  <a:cubicBezTo>
                    <a:pt x="778" y="191"/>
                    <a:pt x="602" y="15"/>
                    <a:pt x="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6"/>
            <p:cNvSpPr/>
            <p:nvPr/>
          </p:nvSpPr>
          <p:spPr>
            <a:xfrm>
              <a:off x="5947589" y="2915839"/>
              <a:ext cx="29809" cy="69469"/>
            </a:xfrm>
            <a:custGeom>
              <a:avLst/>
              <a:gdLst/>
              <a:ahLst/>
              <a:cxnLst/>
              <a:rect l="l" t="t" r="r" b="b"/>
              <a:pathLst>
                <a:path w="941" h="2193" extrusionOk="0">
                  <a:moveTo>
                    <a:pt x="441" y="1"/>
                  </a:moveTo>
                  <a:cubicBezTo>
                    <a:pt x="221" y="1"/>
                    <a:pt x="1" y="147"/>
                    <a:pt x="1" y="441"/>
                  </a:cubicBezTo>
                  <a:cubicBezTo>
                    <a:pt x="16" y="661"/>
                    <a:pt x="16" y="896"/>
                    <a:pt x="30" y="1131"/>
                  </a:cubicBezTo>
                  <a:cubicBezTo>
                    <a:pt x="60" y="1234"/>
                    <a:pt x="60" y="1366"/>
                    <a:pt x="60" y="1469"/>
                  </a:cubicBezTo>
                  <a:cubicBezTo>
                    <a:pt x="74" y="1616"/>
                    <a:pt x="104" y="1748"/>
                    <a:pt x="118" y="1894"/>
                  </a:cubicBezTo>
                  <a:cubicBezTo>
                    <a:pt x="171" y="2079"/>
                    <a:pt x="330" y="2193"/>
                    <a:pt x="511" y="2193"/>
                  </a:cubicBezTo>
                  <a:cubicBezTo>
                    <a:pt x="532" y="2193"/>
                    <a:pt x="552" y="2191"/>
                    <a:pt x="573" y="2188"/>
                  </a:cubicBezTo>
                  <a:cubicBezTo>
                    <a:pt x="779" y="2159"/>
                    <a:pt x="926" y="1983"/>
                    <a:pt x="926" y="1792"/>
                  </a:cubicBezTo>
                  <a:cubicBezTo>
                    <a:pt x="926" y="1674"/>
                    <a:pt x="940" y="1557"/>
                    <a:pt x="926" y="1439"/>
                  </a:cubicBezTo>
                  <a:cubicBezTo>
                    <a:pt x="911" y="1322"/>
                    <a:pt x="926" y="1219"/>
                    <a:pt x="911" y="1116"/>
                  </a:cubicBezTo>
                  <a:lnTo>
                    <a:pt x="882" y="441"/>
                  </a:lnTo>
                  <a:cubicBezTo>
                    <a:pt x="882" y="147"/>
                    <a:pt x="662" y="1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6"/>
            <p:cNvSpPr/>
            <p:nvPr/>
          </p:nvSpPr>
          <p:spPr>
            <a:xfrm>
              <a:off x="6002930" y="2965129"/>
              <a:ext cx="37728" cy="73492"/>
            </a:xfrm>
            <a:custGeom>
              <a:avLst/>
              <a:gdLst/>
              <a:ahLst/>
              <a:cxnLst/>
              <a:rect l="l" t="t" r="r" b="b"/>
              <a:pathLst>
                <a:path w="1191" h="2320" extrusionOk="0">
                  <a:moveTo>
                    <a:pt x="446" y="0"/>
                  </a:moveTo>
                  <a:cubicBezTo>
                    <a:pt x="410" y="0"/>
                    <a:pt x="374" y="5"/>
                    <a:pt x="339" y="15"/>
                  </a:cubicBezTo>
                  <a:cubicBezTo>
                    <a:pt x="133" y="74"/>
                    <a:pt x="1" y="294"/>
                    <a:pt x="60" y="500"/>
                  </a:cubicBezTo>
                  <a:cubicBezTo>
                    <a:pt x="104" y="794"/>
                    <a:pt x="162" y="1102"/>
                    <a:pt x="206" y="1395"/>
                  </a:cubicBezTo>
                  <a:cubicBezTo>
                    <a:pt x="265" y="1718"/>
                    <a:pt x="309" y="2085"/>
                    <a:pt x="632" y="2291"/>
                  </a:cubicBezTo>
                  <a:cubicBezTo>
                    <a:pt x="670" y="2310"/>
                    <a:pt x="713" y="2320"/>
                    <a:pt x="756" y="2320"/>
                  </a:cubicBezTo>
                  <a:cubicBezTo>
                    <a:pt x="845" y="2320"/>
                    <a:pt x="935" y="2278"/>
                    <a:pt x="985" y="2188"/>
                  </a:cubicBezTo>
                  <a:cubicBezTo>
                    <a:pt x="1190" y="1895"/>
                    <a:pt x="1087" y="1498"/>
                    <a:pt x="1014" y="1175"/>
                  </a:cubicBezTo>
                  <a:lnTo>
                    <a:pt x="823" y="294"/>
                  </a:lnTo>
                  <a:cubicBezTo>
                    <a:pt x="775" y="112"/>
                    <a:pt x="615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6"/>
            <p:cNvSpPr/>
            <p:nvPr/>
          </p:nvSpPr>
          <p:spPr>
            <a:xfrm>
              <a:off x="5815906" y="3041757"/>
              <a:ext cx="38266" cy="83755"/>
            </a:xfrm>
            <a:custGeom>
              <a:avLst/>
              <a:gdLst/>
              <a:ahLst/>
              <a:cxnLst/>
              <a:rect l="l" t="t" r="r" b="b"/>
              <a:pathLst>
                <a:path w="1208" h="2644" extrusionOk="0">
                  <a:moveTo>
                    <a:pt x="412" y="0"/>
                  </a:moveTo>
                  <a:cubicBezTo>
                    <a:pt x="208" y="0"/>
                    <a:pt x="0" y="155"/>
                    <a:pt x="33" y="430"/>
                  </a:cubicBezTo>
                  <a:cubicBezTo>
                    <a:pt x="62" y="768"/>
                    <a:pt x="106" y="1120"/>
                    <a:pt x="179" y="1458"/>
                  </a:cubicBezTo>
                  <a:cubicBezTo>
                    <a:pt x="194" y="1619"/>
                    <a:pt x="223" y="1781"/>
                    <a:pt x="267" y="1927"/>
                  </a:cubicBezTo>
                  <a:cubicBezTo>
                    <a:pt x="312" y="2118"/>
                    <a:pt x="370" y="2294"/>
                    <a:pt x="444" y="2456"/>
                  </a:cubicBezTo>
                  <a:cubicBezTo>
                    <a:pt x="515" y="2577"/>
                    <a:pt x="635" y="2643"/>
                    <a:pt x="760" y="2643"/>
                  </a:cubicBezTo>
                  <a:cubicBezTo>
                    <a:pt x="816" y="2643"/>
                    <a:pt x="874" y="2630"/>
                    <a:pt x="928" y="2603"/>
                  </a:cubicBezTo>
                  <a:cubicBezTo>
                    <a:pt x="1104" y="2529"/>
                    <a:pt x="1207" y="2338"/>
                    <a:pt x="1148" y="2162"/>
                  </a:cubicBezTo>
                  <a:cubicBezTo>
                    <a:pt x="1104" y="1854"/>
                    <a:pt x="1016" y="1546"/>
                    <a:pt x="943" y="1237"/>
                  </a:cubicBezTo>
                  <a:cubicBezTo>
                    <a:pt x="869" y="929"/>
                    <a:pt x="825" y="635"/>
                    <a:pt x="767" y="327"/>
                  </a:cubicBezTo>
                  <a:cubicBezTo>
                    <a:pt x="740" y="103"/>
                    <a:pt x="578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6"/>
            <p:cNvSpPr/>
            <p:nvPr/>
          </p:nvSpPr>
          <p:spPr>
            <a:xfrm>
              <a:off x="5880179" y="3046636"/>
              <a:ext cx="45172" cy="77642"/>
            </a:xfrm>
            <a:custGeom>
              <a:avLst/>
              <a:gdLst/>
              <a:ahLst/>
              <a:cxnLst/>
              <a:rect l="l" t="t" r="r" b="b"/>
              <a:pathLst>
                <a:path w="1426" h="2451" extrusionOk="0">
                  <a:moveTo>
                    <a:pt x="787" y="505"/>
                  </a:moveTo>
                  <a:cubicBezTo>
                    <a:pt x="789" y="512"/>
                    <a:pt x="791" y="519"/>
                    <a:pt x="793" y="525"/>
                  </a:cubicBezTo>
                  <a:cubicBezTo>
                    <a:pt x="791" y="518"/>
                    <a:pt x="789" y="511"/>
                    <a:pt x="787" y="505"/>
                  </a:cubicBezTo>
                  <a:close/>
                  <a:moveTo>
                    <a:pt x="397" y="1"/>
                  </a:moveTo>
                  <a:cubicBezTo>
                    <a:pt x="198" y="1"/>
                    <a:pt x="0" y="136"/>
                    <a:pt x="15" y="408"/>
                  </a:cubicBezTo>
                  <a:cubicBezTo>
                    <a:pt x="0" y="1054"/>
                    <a:pt x="176" y="1685"/>
                    <a:pt x="514" y="2243"/>
                  </a:cubicBezTo>
                  <a:cubicBezTo>
                    <a:pt x="601" y="2389"/>
                    <a:pt x="730" y="2450"/>
                    <a:pt x="859" y="2450"/>
                  </a:cubicBezTo>
                  <a:cubicBezTo>
                    <a:pt x="1144" y="2450"/>
                    <a:pt x="1426" y="2151"/>
                    <a:pt x="1233" y="1817"/>
                  </a:cubicBezTo>
                  <a:cubicBezTo>
                    <a:pt x="1160" y="1700"/>
                    <a:pt x="1101" y="1568"/>
                    <a:pt x="1043" y="1450"/>
                  </a:cubicBezTo>
                  <a:cubicBezTo>
                    <a:pt x="1043" y="1436"/>
                    <a:pt x="1043" y="1436"/>
                    <a:pt x="1043" y="1421"/>
                  </a:cubicBezTo>
                  <a:cubicBezTo>
                    <a:pt x="1028" y="1406"/>
                    <a:pt x="1013" y="1362"/>
                    <a:pt x="998" y="1333"/>
                  </a:cubicBezTo>
                  <a:cubicBezTo>
                    <a:pt x="984" y="1274"/>
                    <a:pt x="954" y="1201"/>
                    <a:pt x="940" y="1127"/>
                  </a:cubicBezTo>
                  <a:cubicBezTo>
                    <a:pt x="896" y="1010"/>
                    <a:pt x="852" y="878"/>
                    <a:pt x="822" y="746"/>
                  </a:cubicBezTo>
                  <a:cubicBezTo>
                    <a:pt x="808" y="672"/>
                    <a:pt x="793" y="614"/>
                    <a:pt x="793" y="540"/>
                  </a:cubicBezTo>
                  <a:cubicBezTo>
                    <a:pt x="793" y="530"/>
                    <a:pt x="780" y="480"/>
                    <a:pt x="780" y="480"/>
                  </a:cubicBezTo>
                  <a:lnTo>
                    <a:pt x="780" y="480"/>
                  </a:lnTo>
                  <a:cubicBezTo>
                    <a:pt x="780" y="480"/>
                    <a:pt x="782" y="487"/>
                    <a:pt x="787" y="505"/>
                  </a:cubicBezTo>
                  <a:lnTo>
                    <a:pt x="787" y="505"/>
                  </a:lnTo>
                  <a:cubicBezTo>
                    <a:pt x="778" y="468"/>
                    <a:pt x="778" y="433"/>
                    <a:pt x="778" y="408"/>
                  </a:cubicBezTo>
                  <a:cubicBezTo>
                    <a:pt x="793" y="136"/>
                    <a:pt x="595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6"/>
            <p:cNvSpPr/>
            <p:nvPr/>
          </p:nvSpPr>
          <p:spPr>
            <a:xfrm>
              <a:off x="5949458" y="3070267"/>
              <a:ext cx="43271" cy="69342"/>
            </a:xfrm>
            <a:custGeom>
              <a:avLst/>
              <a:gdLst/>
              <a:ahLst/>
              <a:cxnLst/>
              <a:rect l="l" t="t" r="r" b="b"/>
              <a:pathLst>
                <a:path w="1366" h="2189" extrusionOk="0">
                  <a:moveTo>
                    <a:pt x="1160" y="1086"/>
                  </a:moveTo>
                  <a:lnTo>
                    <a:pt x="1160" y="1086"/>
                  </a:lnTo>
                  <a:cubicBezTo>
                    <a:pt x="1165" y="1096"/>
                    <a:pt x="1170" y="1106"/>
                    <a:pt x="1175" y="1118"/>
                  </a:cubicBezTo>
                  <a:lnTo>
                    <a:pt x="1175" y="1118"/>
                  </a:lnTo>
                  <a:cubicBezTo>
                    <a:pt x="1170" y="1107"/>
                    <a:pt x="1165" y="1097"/>
                    <a:pt x="1160" y="1086"/>
                  </a:cubicBezTo>
                  <a:close/>
                  <a:moveTo>
                    <a:pt x="481" y="0"/>
                  </a:moveTo>
                  <a:cubicBezTo>
                    <a:pt x="443" y="0"/>
                    <a:pt x="405" y="5"/>
                    <a:pt x="368" y="14"/>
                  </a:cubicBezTo>
                  <a:cubicBezTo>
                    <a:pt x="133" y="88"/>
                    <a:pt x="1" y="323"/>
                    <a:pt x="59" y="572"/>
                  </a:cubicBezTo>
                  <a:cubicBezTo>
                    <a:pt x="118" y="822"/>
                    <a:pt x="191" y="1071"/>
                    <a:pt x="294" y="1321"/>
                  </a:cubicBezTo>
                  <a:cubicBezTo>
                    <a:pt x="338" y="1482"/>
                    <a:pt x="412" y="1615"/>
                    <a:pt x="500" y="1761"/>
                  </a:cubicBezTo>
                  <a:cubicBezTo>
                    <a:pt x="544" y="1835"/>
                    <a:pt x="603" y="1908"/>
                    <a:pt x="676" y="1967"/>
                  </a:cubicBezTo>
                  <a:cubicBezTo>
                    <a:pt x="720" y="2011"/>
                    <a:pt x="779" y="2055"/>
                    <a:pt x="823" y="2099"/>
                  </a:cubicBezTo>
                  <a:cubicBezTo>
                    <a:pt x="880" y="2156"/>
                    <a:pt x="961" y="2188"/>
                    <a:pt x="1043" y="2188"/>
                  </a:cubicBezTo>
                  <a:cubicBezTo>
                    <a:pt x="1088" y="2188"/>
                    <a:pt x="1134" y="2179"/>
                    <a:pt x="1175" y="2158"/>
                  </a:cubicBezTo>
                  <a:cubicBezTo>
                    <a:pt x="1293" y="2114"/>
                    <a:pt x="1366" y="1996"/>
                    <a:pt x="1366" y="1879"/>
                  </a:cubicBezTo>
                  <a:cubicBezTo>
                    <a:pt x="1351" y="1747"/>
                    <a:pt x="1337" y="1615"/>
                    <a:pt x="1307" y="1482"/>
                  </a:cubicBezTo>
                  <a:cubicBezTo>
                    <a:pt x="1281" y="1365"/>
                    <a:pt x="1232" y="1248"/>
                    <a:pt x="1180" y="1131"/>
                  </a:cubicBezTo>
                  <a:lnTo>
                    <a:pt x="1180" y="1131"/>
                  </a:lnTo>
                  <a:cubicBezTo>
                    <a:pt x="1073" y="871"/>
                    <a:pt x="980" y="610"/>
                    <a:pt x="926" y="323"/>
                  </a:cubicBezTo>
                  <a:cubicBezTo>
                    <a:pt x="864" y="125"/>
                    <a:pt x="67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6"/>
            <p:cNvSpPr/>
            <p:nvPr/>
          </p:nvSpPr>
          <p:spPr>
            <a:xfrm>
              <a:off x="5925732" y="2997219"/>
              <a:ext cx="33990" cy="63989"/>
            </a:xfrm>
            <a:custGeom>
              <a:avLst/>
              <a:gdLst/>
              <a:ahLst/>
              <a:cxnLst/>
              <a:rect l="l" t="t" r="r" b="b"/>
              <a:pathLst>
                <a:path w="1073" h="2020" extrusionOk="0">
                  <a:moveTo>
                    <a:pt x="427" y="1"/>
                  </a:moveTo>
                  <a:cubicBezTo>
                    <a:pt x="192" y="1"/>
                    <a:pt x="16" y="192"/>
                    <a:pt x="16" y="412"/>
                  </a:cubicBezTo>
                  <a:cubicBezTo>
                    <a:pt x="1" y="691"/>
                    <a:pt x="30" y="955"/>
                    <a:pt x="74" y="1219"/>
                  </a:cubicBezTo>
                  <a:cubicBezTo>
                    <a:pt x="104" y="1366"/>
                    <a:pt x="148" y="1513"/>
                    <a:pt x="221" y="1645"/>
                  </a:cubicBezTo>
                  <a:cubicBezTo>
                    <a:pt x="280" y="1821"/>
                    <a:pt x="412" y="1953"/>
                    <a:pt x="588" y="2012"/>
                  </a:cubicBezTo>
                  <a:cubicBezTo>
                    <a:pt x="613" y="2017"/>
                    <a:pt x="639" y="2020"/>
                    <a:pt x="663" y="2020"/>
                  </a:cubicBezTo>
                  <a:cubicBezTo>
                    <a:pt x="783" y="2020"/>
                    <a:pt x="894" y="1963"/>
                    <a:pt x="955" y="1865"/>
                  </a:cubicBezTo>
                  <a:cubicBezTo>
                    <a:pt x="1073" y="1674"/>
                    <a:pt x="1014" y="1425"/>
                    <a:pt x="955" y="1219"/>
                  </a:cubicBezTo>
                  <a:cubicBezTo>
                    <a:pt x="911" y="1087"/>
                    <a:pt x="882" y="955"/>
                    <a:pt x="867" y="808"/>
                  </a:cubicBezTo>
                  <a:cubicBezTo>
                    <a:pt x="852" y="676"/>
                    <a:pt x="838" y="544"/>
                    <a:pt x="838" y="412"/>
                  </a:cubicBezTo>
                  <a:cubicBezTo>
                    <a:pt x="838" y="192"/>
                    <a:pt x="662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6"/>
            <p:cNvSpPr/>
            <p:nvPr/>
          </p:nvSpPr>
          <p:spPr>
            <a:xfrm>
              <a:off x="5429535" y="2899557"/>
              <a:ext cx="43747" cy="109256"/>
            </a:xfrm>
            <a:custGeom>
              <a:avLst/>
              <a:gdLst/>
              <a:ahLst/>
              <a:cxnLst/>
              <a:rect l="l" t="t" r="r" b="b"/>
              <a:pathLst>
                <a:path w="1381" h="3449" extrusionOk="0">
                  <a:moveTo>
                    <a:pt x="485" y="1"/>
                  </a:moveTo>
                  <a:cubicBezTo>
                    <a:pt x="221" y="1"/>
                    <a:pt x="15" y="206"/>
                    <a:pt x="0" y="485"/>
                  </a:cubicBezTo>
                  <a:cubicBezTo>
                    <a:pt x="59" y="955"/>
                    <a:pt x="118" y="1440"/>
                    <a:pt x="206" y="1909"/>
                  </a:cubicBezTo>
                  <a:cubicBezTo>
                    <a:pt x="294" y="2379"/>
                    <a:pt x="367" y="2878"/>
                    <a:pt x="632" y="3260"/>
                  </a:cubicBezTo>
                  <a:cubicBezTo>
                    <a:pt x="711" y="3391"/>
                    <a:pt x="837" y="3449"/>
                    <a:pt x="961" y="3449"/>
                  </a:cubicBezTo>
                  <a:cubicBezTo>
                    <a:pt x="1158" y="3449"/>
                    <a:pt x="1351" y="3303"/>
                    <a:pt x="1351" y="3069"/>
                  </a:cubicBezTo>
                  <a:cubicBezTo>
                    <a:pt x="1380" y="2614"/>
                    <a:pt x="1234" y="2159"/>
                    <a:pt x="1145" y="1704"/>
                  </a:cubicBezTo>
                  <a:cubicBezTo>
                    <a:pt x="1101" y="1498"/>
                    <a:pt x="1072" y="1278"/>
                    <a:pt x="1043" y="1073"/>
                  </a:cubicBezTo>
                  <a:lnTo>
                    <a:pt x="1028" y="999"/>
                  </a:lnTo>
                  <a:lnTo>
                    <a:pt x="1028" y="970"/>
                  </a:lnTo>
                  <a:cubicBezTo>
                    <a:pt x="1028" y="926"/>
                    <a:pt x="1013" y="867"/>
                    <a:pt x="1013" y="823"/>
                  </a:cubicBezTo>
                  <a:cubicBezTo>
                    <a:pt x="999" y="706"/>
                    <a:pt x="984" y="588"/>
                    <a:pt x="969" y="485"/>
                  </a:cubicBezTo>
                  <a:cubicBezTo>
                    <a:pt x="969" y="221"/>
                    <a:pt x="749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6"/>
            <p:cNvSpPr/>
            <p:nvPr/>
          </p:nvSpPr>
          <p:spPr>
            <a:xfrm>
              <a:off x="5505815" y="2932470"/>
              <a:ext cx="35827" cy="94272"/>
            </a:xfrm>
            <a:custGeom>
              <a:avLst/>
              <a:gdLst/>
              <a:ahLst/>
              <a:cxnLst/>
              <a:rect l="l" t="t" r="r" b="b"/>
              <a:pathLst>
                <a:path w="1131" h="2976" extrusionOk="0">
                  <a:moveTo>
                    <a:pt x="475" y="0"/>
                  </a:moveTo>
                  <a:cubicBezTo>
                    <a:pt x="250" y="0"/>
                    <a:pt x="22" y="144"/>
                    <a:pt x="0" y="430"/>
                  </a:cubicBezTo>
                  <a:cubicBezTo>
                    <a:pt x="0" y="812"/>
                    <a:pt x="29" y="1179"/>
                    <a:pt x="73" y="1546"/>
                  </a:cubicBezTo>
                  <a:cubicBezTo>
                    <a:pt x="88" y="1751"/>
                    <a:pt x="117" y="1971"/>
                    <a:pt x="162" y="2177"/>
                  </a:cubicBezTo>
                  <a:cubicBezTo>
                    <a:pt x="191" y="2382"/>
                    <a:pt x="264" y="2588"/>
                    <a:pt x="367" y="2779"/>
                  </a:cubicBezTo>
                  <a:cubicBezTo>
                    <a:pt x="446" y="2903"/>
                    <a:pt x="568" y="2975"/>
                    <a:pt x="701" y="2975"/>
                  </a:cubicBezTo>
                  <a:cubicBezTo>
                    <a:pt x="741" y="2975"/>
                    <a:pt x="781" y="2969"/>
                    <a:pt x="822" y="2955"/>
                  </a:cubicBezTo>
                  <a:cubicBezTo>
                    <a:pt x="998" y="2911"/>
                    <a:pt x="1116" y="2749"/>
                    <a:pt x="1130" y="2573"/>
                  </a:cubicBezTo>
                  <a:cubicBezTo>
                    <a:pt x="1130" y="2368"/>
                    <a:pt x="1116" y="2162"/>
                    <a:pt x="1072" y="1957"/>
                  </a:cubicBezTo>
                  <a:cubicBezTo>
                    <a:pt x="1057" y="1869"/>
                    <a:pt x="1042" y="1781"/>
                    <a:pt x="1028" y="1692"/>
                  </a:cubicBezTo>
                  <a:lnTo>
                    <a:pt x="1013" y="1604"/>
                  </a:lnTo>
                  <a:cubicBezTo>
                    <a:pt x="1013" y="1575"/>
                    <a:pt x="1013" y="1546"/>
                    <a:pt x="998" y="1516"/>
                  </a:cubicBezTo>
                  <a:cubicBezTo>
                    <a:pt x="969" y="1149"/>
                    <a:pt x="940" y="797"/>
                    <a:pt x="940" y="430"/>
                  </a:cubicBezTo>
                  <a:cubicBezTo>
                    <a:pt x="925" y="144"/>
                    <a:pt x="701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6"/>
            <p:cNvSpPr/>
            <p:nvPr/>
          </p:nvSpPr>
          <p:spPr>
            <a:xfrm>
              <a:off x="5570912" y="2974759"/>
              <a:ext cx="53503" cy="99024"/>
            </a:xfrm>
            <a:custGeom>
              <a:avLst/>
              <a:gdLst/>
              <a:ahLst/>
              <a:cxnLst/>
              <a:rect l="l" t="t" r="r" b="b"/>
              <a:pathLst>
                <a:path w="1689" h="3126" extrusionOk="0">
                  <a:moveTo>
                    <a:pt x="506" y="1"/>
                  </a:moveTo>
                  <a:cubicBezTo>
                    <a:pt x="465" y="1"/>
                    <a:pt x="423" y="7"/>
                    <a:pt x="382" y="20"/>
                  </a:cubicBezTo>
                  <a:cubicBezTo>
                    <a:pt x="132" y="93"/>
                    <a:pt x="0" y="328"/>
                    <a:pt x="59" y="578"/>
                  </a:cubicBezTo>
                  <a:cubicBezTo>
                    <a:pt x="118" y="974"/>
                    <a:pt x="206" y="1356"/>
                    <a:pt x="338" y="1737"/>
                  </a:cubicBezTo>
                  <a:cubicBezTo>
                    <a:pt x="455" y="2149"/>
                    <a:pt x="617" y="2545"/>
                    <a:pt x="837" y="2912"/>
                  </a:cubicBezTo>
                  <a:cubicBezTo>
                    <a:pt x="911" y="3049"/>
                    <a:pt x="1052" y="3125"/>
                    <a:pt x="1202" y="3125"/>
                  </a:cubicBezTo>
                  <a:cubicBezTo>
                    <a:pt x="1261" y="3125"/>
                    <a:pt x="1322" y="3113"/>
                    <a:pt x="1380" y="3088"/>
                  </a:cubicBezTo>
                  <a:cubicBezTo>
                    <a:pt x="1586" y="3015"/>
                    <a:pt x="1689" y="2794"/>
                    <a:pt x="1630" y="2574"/>
                  </a:cubicBezTo>
                  <a:cubicBezTo>
                    <a:pt x="1601" y="2471"/>
                    <a:pt x="1557" y="2369"/>
                    <a:pt x="1512" y="2251"/>
                  </a:cubicBezTo>
                  <a:lnTo>
                    <a:pt x="1439" y="2090"/>
                  </a:lnTo>
                  <a:lnTo>
                    <a:pt x="1424" y="2060"/>
                  </a:lnTo>
                  <a:lnTo>
                    <a:pt x="1410" y="2016"/>
                  </a:lnTo>
                  <a:cubicBezTo>
                    <a:pt x="1336" y="1826"/>
                    <a:pt x="1278" y="1664"/>
                    <a:pt x="1219" y="1473"/>
                  </a:cubicBezTo>
                  <a:cubicBezTo>
                    <a:pt x="1087" y="1106"/>
                    <a:pt x="999" y="724"/>
                    <a:pt x="940" y="328"/>
                  </a:cubicBezTo>
                  <a:cubicBezTo>
                    <a:pt x="879" y="135"/>
                    <a:pt x="699" y="1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6"/>
            <p:cNvSpPr/>
            <p:nvPr/>
          </p:nvSpPr>
          <p:spPr>
            <a:xfrm>
              <a:off x="5652513" y="2985910"/>
              <a:ext cx="39819" cy="60124"/>
            </a:xfrm>
            <a:custGeom>
              <a:avLst/>
              <a:gdLst/>
              <a:ahLst/>
              <a:cxnLst/>
              <a:rect l="l" t="t" r="r" b="b"/>
              <a:pathLst>
                <a:path w="1257" h="1898" extrusionOk="0">
                  <a:moveTo>
                    <a:pt x="526" y="0"/>
                  </a:moveTo>
                  <a:cubicBezTo>
                    <a:pt x="246" y="0"/>
                    <a:pt x="1" y="267"/>
                    <a:pt x="82" y="578"/>
                  </a:cubicBezTo>
                  <a:cubicBezTo>
                    <a:pt x="140" y="754"/>
                    <a:pt x="184" y="930"/>
                    <a:pt x="243" y="1107"/>
                  </a:cubicBezTo>
                  <a:cubicBezTo>
                    <a:pt x="287" y="1312"/>
                    <a:pt x="375" y="1518"/>
                    <a:pt x="478" y="1694"/>
                  </a:cubicBezTo>
                  <a:cubicBezTo>
                    <a:pt x="561" y="1824"/>
                    <a:pt x="702" y="1897"/>
                    <a:pt x="845" y="1897"/>
                  </a:cubicBezTo>
                  <a:cubicBezTo>
                    <a:pt x="880" y="1897"/>
                    <a:pt x="914" y="1893"/>
                    <a:pt x="948" y="1885"/>
                  </a:cubicBezTo>
                  <a:cubicBezTo>
                    <a:pt x="1124" y="1841"/>
                    <a:pt x="1256" y="1679"/>
                    <a:pt x="1256" y="1488"/>
                  </a:cubicBezTo>
                  <a:cubicBezTo>
                    <a:pt x="1241" y="1268"/>
                    <a:pt x="1197" y="1062"/>
                    <a:pt x="1124" y="857"/>
                  </a:cubicBezTo>
                  <a:lnTo>
                    <a:pt x="962" y="343"/>
                  </a:lnTo>
                  <a:cubicBezTo>
                    <a:pt x="933" y="226"/>
                    <a:pt x="860" y="123"/>
                    <a:pt x="757" y="64"/>
                  </a:cubicBezTo>
                  <a:cubicBezTo>
                    <a:pt x="681" y="20"/>
                    <a:pt x="603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6"/>
            <p:cNvSpPr/>
            <p:nvPr/>
          </p:nvSpPr>
          <p:spPr>
            <a:xfrm>
              <a:off x="5597426" y="2899557"/>
              <a:ext cx="40009" cy="76279"/>
            </a:xfrm>
            <a:custGeom>
              <a:avLst/>
              <a:gdLst/>
              <a:ahLst/>
              <a:cxnLst/>
              <a:rect l="l" t="t" r="r" b="b"/>
              <a:pathLst>
                <a:path w="1263" h="2408" extrusionOk="0">
                  <a:moveTo>
                    <a:pt x="452" y="1"/>
                  </a:moveTo>
                  <a:cubicBezTo>
                    <a:pt x="414" y="1"/>
                    <a:pt x="376" y="5"/>
                    <a:pt x="338" y="16"/>
                  </a:cubicBezTo>
                  <a:cubicBezTo>
                    <a:pt x="118" y="74"/>
                    <a:pt x="0" y="309"/>
                    <a:pt x="59" y="529"/>
                  </a:cubicBezTo>
                  <a:cubicBezTo>
                    <a:pt x="162" y="1058"/>
                    <a:pt x="264" y="1586"/>
                    <a:pt x="397" y="2100"/>
                  </a:cubicBezTo>
                  <a:cubicBezTo>
                    <a:pt x="458" y="2285"/>
                    <a:pt x="623" y="2408"/>
                    <a:pt x="805" y="2408"/>
                  </a:cubicBezTo>
                  <a:cubicBezTo>
                    <a:pt x="840" y="2408"/>
                    <a:pt x="875" y="2403"/>
                    <a:pt x="910" y="2394"/>
                  </a:cubicBezTo>
                  <a:cubicBezTo>
                    <a:pt x="1131" y="2320"/>
                    <a:pt x="1263" y="2100"/>
                    <a:pt x="1204" y="1880"/>
                  </a:cubicBezTo>
                  <a:cubicBezTo>
                    <a:pt x="1116" y="1351"/>
                    <a:pt x="984" y="823"/>
                    <a:pt x="852" y="309"/>
                  </a:cubicBezTo>
                  <a:cubicBezTo>
                    <a:pt x="803" y="115"/>
                    <a:pt x="633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6"/>
            <p:cNvSpPr/>
            <p:nvPr/>
          </p:nvSpPr>
          <p:spPr>
            <a:xfrm>
              <a:off x="5722996" y="3052591"/>
              <a:ext cx="39534" cy="69690"/>
            </a:xfrm>
            <a:custGeom>
              <a:avLst/>
              <a:gdLst/>
              <a:ahLst/>
              <a:cxnLst/>
              <a:rect l="l" t="t" r="r" b="b"/>
              <a:pathLst>
                <a:path w="1248" h="2200" extrusionOk="0">
                  <a:moveTo>
                    <a:pt x="500" y="1"/>
                  </a:moveTo>
                  <a:cubicBezTo>
                    <a:pt x="461" y="1"/>
                    <a:pt x="421" y="5"/>
                    <a:pt x="382" y="14"/>
                  </a:cubicBezTo>
                  <a:cubicBezTo>
                    <a:pt x="147" y="88"/>
                    <a:pt x="0" y="337"/>
                    <a:pt x="59" y="587"/>
                  </a:cubicBezTo>
                  <a:lnTo>
                    <a:pt x="235" y="1277"/>
                  </a:lnTo>
                  <a:cubicBezTo>
                    <a:pt x="294" y="1541"/>
                    <a:pt x="396" y="1791"/>
                    <a:pt x="543" y="2011"/>
                  </a:cubicBezTo>
                  <a:cubicBezTo>
                    <a:pt x="602" y="2129"/>
                    <a:pt x="728" y="2200"/>
                    <a:pt x="859" y="2200"/>
                  </a:cubicBezTo>
                  <a:cubicBezTo>
                    <a:pt x="891" y="2200"/>
                    <a:pt x="923" y="2196"/>
                    <a:pt x="954" y="2187"/>
                  </a:cubicBezTo>
                  <a:cubicBezTo>
                    <a:pt x="1116" y="2143"/>
                    <a:pt x="1233" y="1996"/>
                    <a:pt x="1233" y="1820"/>
                  </a:cubicBezTo>
                  <a:cubicBezTo>
                    <a:pt x="1248" y="1556"/>
                    <a:pt x="1204" y="1292"/>
                    <a:pt x="1130" y="1027"/>
                  </a:cubicBezTo>
                  <a:lnTo>
                    <a:pt x="954" y="337"/>
                  </a:lnTo>
                  <a:cubicBezTo>
                    <a:pt x="893" y="128"/>
                    <a:pt x="70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6"/>
            <p:cNvSpPr/>
            <p:nvPr/>
          </p:nvSpPr>
          <p:spPr>
            <a:xfrm>
              <a:off x="5661130" y="3098808"/>
              <a:ext cx="38171" cy="51793"/>
            </a:xfrm>
            <a:custGeom>
              <a:avLst/>
              <a:gdLst/>
              <a:ahLst/>
              <a:cxnLst/>
              <a:rect l="l" t="t" r="r" b="b"/>
              <a:pathLst>
                <a:path w="1205" h="1635" extrusionOk="0">
                  <a:moveTo>
                    <a:pt x="487" y="0"/>
                  </a:moveTo>
                  <a:cubicBezTo>
                    <a:pt x="426" y="0"/>
                    <a:pt x="365" y="10"/>
                    <a:pt x="309" y="38"/>
                  </a:cubicBezTo>
                  <a:cubicBezTo>
                    <a:pt x="103" y="112"/>
                    <a:pt x="0" y="332"/>
                    <a:pt x="59" y="537"/>
                  </a:cubicBezTo>
                  <a:lnTo>
                    <a:pt x="250" y="993"/>
                  </a:lnTo>
                  <a:cubicBezTo>
                    <a:pt x="265" y="1066"/>
                    <a:pt x="294" y="1139"/>
                    <a:pt x="338" y="1213"/>
                  </a:cubicBezTo>
                  <a:cubicBezTo>
                    <a:pt x="353" y="1257"/>
                    <a:pt x="367" y="1315"/>
                    <a:pt x="397" y="1360"/>
                  </a:cubicBezTo>
                  <a:cubicBezTo>
                    <a:pt x="412" y="1404"/>
                    <a:pt x="456" y="1433"/>
                    <a:pt x="485" y="1462"/>
                  </a:cubicBezTo>
                  <a:cubicBezTo>
                    <a:pt x="529" y="1506"/>
                    <a:pt x="588" y="1550"/>
                    <a:pt x="646" y="1594"/>
                  </a:cubicBezTo>
                  <a:cubicBezTo>
                    <a:pt x="701" y="1622"/>
                    <a:pt x="758" y="1634"/>
                    <a:pt x="815" y="1634"/>
                  </a:cubicBezTo>
                  <a:cubicBezTo>
                    <a:pt x="972" y="1634"/>
                    <a:pt x="1121" y="1536"/>
                    <a:pt x="1175" y="1374"/>
                  </a:cubicBezTo>
                  <a:cubicBezTo>
                    <a:pt x="1190" y="1315"/>
                    <a:pt x="1190" y="1242"/>
                    <a:pt x="1190" y="1183"/>
                  </a:cubicBezTo>
                  <a:cubicBezTo>
                    <a:pt x="1204" y="1125"/>
                    <a:pt x="1190" y="1081"/>
                    <a:pt x="1175" y="1022"/>
                  </a:cubicBezTo>
                  <a:cubicBezTo>
                    <a:pt x="1160" y="978"/>
                    <a:pt x="1146" y="919"/>
                    <a:pt x="1116" y="875"/>
                  </a:cubicBezTo>
                  <a:lnTo>
                    <a:pt x="1028" y="655"/>
                  </a:lnTo>
                  <a:lnTo>
                    <a:pt x="837" y="214"/>
                  </a:lnTo>
                  <a:cubicBezTo>
                    <a:pt x="779" y="112"/>
                    <a:pt x="690" y="38"/>
                    <a:pt x="588" y="9"/>
                  </a:cubicBezTo>
                  <a:cubicBezTo>
                    <a:pt x="555" y="4"/>
                    <a:pt x="521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6"/>
            <p:cNvSpPr/>
            <p:nvPr/>
          </p:nvSpPr>
          <p:spPr>
            <a:xfrm>
              <a:off x="5558811" y="3097003"/>
              <a:ext cx="44222" cy="63387"/>
            </a:xfrm>
            <a:custGeom>
              <a:avLst/>
              <a:gdLst/>
              <a:ahLst/>
              <a:cxnLst/>
              <a:rect l="l" t="t" r="r" b="b"/>
              <a:pathLst>
                <a:path w="1396" h="2001" extrusionOk="0">
                  <a:moveTo>
                    <a:pt x="464" y="0"/>
                  </a:moveTo>
                  <a:cubicBezTo>
                    <a:pt x="384" y="0"/>
                    <a:pt x="305" y="21"/>
                    <a:pt x="236" y="66"/>
                  </a:cubicBezTo>
                  <a:cubicBezTo>
                    <a:pt x="133" y="125"/>
                    <a:pt x="45" y="227"/>
                    <a:pt x="15" y="345"/>
                  </a:cubicBezTo>
                  <a:lnTo>
                    <a:pt x="1" y="462"/>
                  </a:lnTo>
                  <a:cubicBezTo>
                    <a:pt x="1" y="536"/>
                    <a:pt x="30" y="624"/>
                    <a:pt x="59" y="697"/>
                  </a:cubicBezTo>
                  <a:lnTo>
                    <a:pt x="324" y="1270"/>
                  </a:lnTo>
                  <a:cubicBezTo>
                    <a:pt x="368" y="1372"/>
                    <a:pt x="412" y="1461"/>
                    <a:pt x="456" y="1563"/>
                  </a:cubicBezTo>
                  <a:lnTo>
                    <a:pt x="529" y="1710"/>
                  </a:lnTo>
                  <a:cubicBezTo>
                    <a:pt x="573" y="1798"/>
                    <a:pt x="661" y="1886"/>
                    <a:pt x="749" y="1945"/>
                  </a:cubicBezTo>
                  <a:cubicBezTo>
                    <a:pt x="815" y="1982"/>
                    <a:pt x="893" y="2000"/>
                    <a:pt x="970" y="2000"/>
                  </a:cubicBezTo>
                  <a:cubicBezTo>
                    <a:pt x="1047" y="2000"/>
                    <a:pt x="1124" y="1982"/>
                    <a:pt x="1190" y="1945"/>
                  </a:cubicBezTo>
                  <a:cubicBezTo>
                    <a:pt x="1307" y="1857"/>
                    <a:pt x="1395" y="1725"/>
                    <a:pt x="1395" y="1578"/>
                  </a:cubicBezTo>
                  <a:cubicBezTo>
                    <a:pt x="1395" y="1519"/>
                    <a:pt x="1395" y="1446"/>
                    <a:pt x="1381" y="1387"/>
                  </a:cubicBezTo>
                  <a:cubicBezTo>
                    <a:pt x="1366" y="1343"/>
                    <a:pt x="1337" y="1284"/>
                    <a:pt x="1322" y="1240"/>
                  </a:cubicBezTo>
                  <a:lnTo>
                    <a:pt x="1249" y="1094"/>
                  </a:lnTo>
                  <a:cubicBezTo>
                    <a:pt x="1204" y="1005"/>
                    <a:pt x="1160" y="917"/>
                    <a:pt x="1116" y="815"/>
                  </a:cubicBezTo>
                  <a:lnTo>
                    <a:pt x="852" y="227"/>
                  </a:lnTo>
                  <a:cubicBezTo>
                    <a:pt x="774" y="82"/>
                    <a:pt x="619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6"/>
            <p:cNvSpPr/>
            <p:nvPr/>
          </p:nvSpPr>
          <p:spPr>
            <a:xfrm>
              <a:off x="5475563" y="3086042"/>
              <a:ext cx="47485" cy="73048"/>
            </a:xfrm>
            <a:custGeom>
              <a:avLst/>
              <a:gdLst/>
              <a:ahLst/>
              <a:cxnLst/>
              <a:rect l="l" t="t" r="r" b="b"/>
              <a:pathLst>
                <a:path w="1499" h="2306" extrusionOk="0">
                  <a:moveTo>
                    <a:pt x="1205" y="1278"/>
                  </a:moveTo>
                  <a:cubicBezTo>
                    <a:pt x="1214" y="1302"/>
                    <a:pt x="1223" y="1326"/>
                    <a:pt x="1233" y="1350"/>
                  </a:cubicBezTo>
                  <a:lnTo>
                    <a:pt x="1233" y="1350"/>
                  </a:lnTo>
                  <a:cubicBezTo>
                    <a:pt x="1224" y="1322"/>
                    <a:pt x="1214" y="1297"/>
                    <a:pt x="1205" y="1278"/>
                  </a:cubicBezTo>
                  <a:close/>
                  <a:moveTo>
                    <a:pt x="484" y="1"/>
                  </a:moveTo>
                  <a:cubicBezTo>
                    <a:pt x="441" y="1"/>
                    <a:pt x="397" y="6"/>
                    <a:pt x="353" y="16"/>
                  </a:cubicBezTo>
                  <a:cubicBezTo>
                    <a:pt x="236" y="45"/>
                    <a:pt x="133" y="133"/>
                    <a:pt x="74" y="236"/>
                  </a:cubicBezTo>
                  <a:lnTo>
                    <a:pt x="30" y="353"/>
                  </a:lnTo>
                  <a:cubicBezTo>
                    <a:pt x="1" y="427"/>
                    <a:pt x="1" y="515"/>
                    <a:pt x="30" y="603"/>
                  </a:cubicBezTo>
                  <a:cubicBezTo>
                    <a:pt x="89" y="1131"/>
                    <a:pt x="294" y="1630"/>
                    <a:pt x="588" y="2086"/>
                  </a:cubicBezTo>
                  <a:cubicBezTo>
                    <a:pt x="647" y="2174"/>
                    <a:pt x="749" y="2247"/>
                    <a:pt x="867" y="2291"/>
                  </a:cubicBezTo>
                  <a:cubicBezTo>
                    <a:pt x="906" y="2301"/>
                    <a:pt x="945" y="2306"/>
                    <a:pt x="984" y="2306"/>
                  </a:cubicBezTo>
                  <a:cubicBezTo>
                    <a:pt x="1061" y="2306"/>
                    <a:pt x="1136" y="2286"/>
                    <a:pt x="1205" y="2247"/>
                  </a:cubicBezTo>
                  <a:cubicBezTo>
                    <a:pt x="1425" y="2115"/>
                    <a:pt x="1498" y="1836"/>
                    <a:pt x="1366" y="1630"/>
                  </a:cubicBezTo>
                  <a:cubicBezTo>
                    <a:pt x="1319" y="1537"/>
                    <a:pt x="1273" y="1443"/>
                    <a:pt x="1233" y="1350"/>
                  </a:cubicBezTo>
                  <a:lnTo>
                    <a:pt x="1233" y="1350"/>
                  </a:lnTo>
                  <a:cubicBezTo>
                    <a:pt x="1238" y="1365"/>
                    <a:pt x="1243" y="1380"/>
                    <a:pt x="1249" y="1396"/>
                  </a:cubicBezTo>
                  <a:lnTo>
                    <a:pt x="1175" y="1219"/>
                  </a:lnTo>
                  <a:cubicBezTo>
                    <a:pt x="1058" y="940"/>
                    <a:pt x="984" y="647"/>
                    <a:pt x="940" y="353"/>
                  </a:cubicBezTo>
                  <a:cubicBezTo>
                    <a:pt x="911" y="221"/>
                    <a:pt x="823" y="133"/>
                    <a:pt x="720" y="60"/>
                  </a:cubicBezTo>
                  <a:cubicBezTo>
                    <a:pt x="652" y="20"/>
                    <a:pt x="570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6"/>
            <p:cNvSpPr/>
            <p:nvPr/>
          </p:nvSpPr>
          <p:spPr>
            <a:xfrm>
              <a:off x="5567649" y="3208381"/>
              <a:ext cx="53503" cy="73650"/>
            </a:xfrm>
            <a:custGeom>
              <a:avLst/>
              <a:gdLst/>
              <a:ahLst/>
              <a:cxnLst/>
              <a:rect l="l" t="t" r="r" b="b"/>
              <a:pathLst>
                <a:path w="1689" h="2325" extrusionOk="0">
                  <a:moveTo>
                    <a:pt x="474" y="1"/>
                  </a:moveTo>
                  <a:cubicBezTo>
                    <a:pt x="439" y="1"/>
                    <a:pt x="403" y="5"/>
                    <a:pt x="368" y="15"/>
                  </a:cubicBezTo>
                  <a:cubicBezTo>
                    <a:pt x="133" y="88"/>
                    <a:pt x="1" y="323"/>
                    <a:pt x="59" y="558"/>
                  </a:cubicBezTo>
                  <a:cubicBezTo>
                    <a:pt x="177" y="1101"/>
                    <a:pt x="426" y="1615"/>
                    <a:pt x="779" y="2055"/>
                  </a:cubicBezTo>
                  <a:cubicBezTo>
                    <a:pt x="896" y="2224"/>
                    <a:pt x="1094" y="2324"/>
                    <a:pt x="1311" y="2324"/>
                  </a:cubicBezTo>
                  <a:cubicBezTo>
                    <a:pt x="1339" y="2324"/>
                    <a:pt x="1367" y="2323"/>
                    <a:pt x="1395" y="2319"/>
                  </a:cubicBezTo>
                  <a:cubicBezTo>
                    <a:pt x="1630" y="2261"/>
                    <a:pt x="1689" y="1952"/>
                    <a:pt x="1601" y="1747"/>
                  </a:cubicBezTo>
                  <a:cubicBezTo>
                    <a:pt x="1571" y="1674"/>
                    <a:pt x="1527" y="1585"/>
                    <a:pt x="1483" y="1512"/>
                  </a:cubicBezTo>
                  <a:lnTo>
                    <a:pt x="1483" y="1512"/>
                  </a:lnTo>
                  <a:cubicBezTo>
                    <a:pt x="1484" y="1513"/>
                    <a:pt x="1485" y="1513"/>
                    <a:pt x="1485" y="1513"/>
                  </a:cubicBezTo>
                  <a:cubicBezTo>
                    <a:pt x="1485" y="1513"/>
                    <a:pt x="1483" y="1510"/>
                    <a:pt x="1479" y="1506"/>
                  </a:cubicBezTo>
                  <a:lnTo>
                    <a:pt x="1479" y="1506"/>
                  </a:lnTo>
                  <a:cubicBezTo>
                    <a:pt x="1474" y="1500"/>
                    <a:pt x="1468" y="1491"/>
                    <a:pt x="1462" y="1486"/>
                  </a:cubicBezTo>
                  <a:lnTo>
                    <a:pt x="1462" y="1486"/>
                  </a:lnTo>
                  <a:cubicBezTo>
                    <a:pt x="1455" y="1479"/>
                    <a:pt x="1448" y="1471"/>
                    <a:pt x="1442" y="1465"/>
                  </a:cubicBezTo>
                  <a:lnTo>
                    <a:pt x="1442" y="1465"/>
                  </a:lnTo>
                  <a:lnTo>
                    <a:pt x="1395" y="1395"/>
                  </a:lnTo>
                  <a:cubicBezTo>
                    <a:pt x="1307" y="1277"/>
                    <a:pt x="1248" y="1174"/>
                    <a:pt x="1175" y="1057"/>
                  </a:cubicBezTo>
                  <a:cubicBezTo>
                    <a:pt x="1146" y="984"/>
                    <a:pt x="1116" y="925"/>
                    <a:pt x="1087" y="866"/>
                  </a:cubicBezTo>
                  <a:cubicBezTo>
                    <a:pt x="1072" y="837"/>
                    <a:pt x="1058" y="822"/>
                    <a:pt x="1058" y="793"/>
                  </a:cubicBezTo>
                  <a:lnTo>
                    <a:pt x="1043" y="749"/>
                  </a:lnTo>
                  <a:cubicBezTo>
                    <a:pt x="984" y="616"/>
                    <a:pt x="940" y="470"/>
                    <a:pt x="896" y="323"/>
                  </a:cubicBezTo>
                  <a:cubicBezTo>
                    <a:pt x="847" y="125"/>
                    <a:pt x="66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6"/>
            <p:cNvSpPr/>
            <p:nvPr/>
          </p:nvSpPr>
          <p:spPr>
            <a:xfrm>
              <a:off x="5659831" y="3181582"/>
              <a:ext cx="68772" cy="93037"/>
            </a:xfrm>
            <a:custGeom>
              <a:avLst/>
              <a:gdLst/>
              <a:ahLst/>
              <a:cxnLst/>
              <a:rect l="l" t="t" r="r" b="b"/>
              <a:pathLst>
                <a:path w="2171" h="2937" extrusionOk="0">
                  <a:moveTo>
                    <a:pt x="555" y="0"/>
                  </a:moveTo>
                  <a:cubicBezTo>
                    <a:pt x="280" y="0"/>
                    <a:pt x="1" y="231"/>
                    <a:pt x="115" y="582"/>
                  </a:cubicBezTo>
                  <a:cubicBezTo>
                    <a:pt x="335" y="1404"/>
                    <a:pt x="746" y="2270"/>
                    <a:pt x="1407" y="2828"/>
                  </a:cubicBezTo>
                  <a:cubicBezTo>
                    <a:pt x="1487" y="2900"/>
                    <a:pt x="1593" y="2937"/>
                    <a:pt x="1699" y="2937"/>
                  </a:cubicBezTo>
                  <a:cubicBezTo>
                    <a:pt x="1787" y="2937"/>
                    <a:pt x="1876" y="2911"/>
                    <a:pt x="1950" y="2857"/>
                  </a:cubicBezTo>
                  <a:cubicBezTo>
                    <a:pt x="2126" y="2725"/>
                    <a:pt x="2170" y="2490"/>
                    <a:pt x="2053" y="2314"/>
                  </a:cubicBezTo>
                  <a:cubicBezTo>
                    <a:pt x="1950" y="2167"/>
                    <a:pt x="1847" y="1991"/>
                    <a:pt x="1730" y="1844"/>
                  </a:cubicBezTo>
                  <a:cubicBezTo>
                    <a:pt x="1612" y="1683"/>
                    <a:pt x="1495" y="1521"/>
                    <a:pt x="1407" y="1345"/>
                  </a:cubicBezTo>
                  <a:cubicBezTo>
                    <a:pt x="1363" y="1272"/>
                    <a:pt x="1319" y="1184"/>
                    <a:pt x="1275" y="1110"/>
                  </a:cubicBezTo>
                  <a:cubicBezTo>
                    <a:pt x="1245" y="1066"/>
                    <a:pt x="1231" y="1007"/>
                    <a:pt x="1201" y="963"/>
                  </a:cubicBezTo>
                  <a:lnTo>
                    <a:pt x="1172" y="905"/>
                  </a:lnTo>
                  <a:cubicBezTo>
                    <a:pt x="1172" y="896"/>
                    <a:pt x="1162" y="867"/>
                    <a:pt x="1159" y="856"/>
                  </a:cubicBezTo>
                  <a:lnTo>
                    <a:pt x="1159" y="856"/>
                  </a:lnTo>
                  <a:lnTo>
                    <a:pt x="1172" y="875"/>
                  </a:lnTo>
                  <a:cubicBezTo>
                    <a:pt x="1164" y="859"/>
                    <a:pt x="1160" y="853"/>
                    <a:pt x="1159" y="853"/>
                  </a:cubicBezTo>
                  <a:lnTo>
                    <a:pt x="1159" y="853"/>
                  </a:lnTo>
                  <a:cubicBezTo>
                    <a:pt x="1159" y="853"/>
                    <a:pt x="1159" y="854"/>
                    <a:pt x="1159" y="856"/>
                  </a:cubicBezTo>
                  <a:lnTo>
                    <a:pt x="1159" y="856"/>
                  </a:lnTo>
                  <a:lnTo>
                    <a:pt x="1143" y="831"/>
                  </a:lnTo>
                  <a:lnTo>
                    <a:pt x="1128" y="772"/>
                  </a:lnTo>
                  <a:cubicBezTo>
                    <a:pt x="1098" y="728"/>
                    <a:pt x="1084" y="684"/>
                    <a:pt x="1069" y="640"/>
                  </a:cubicBezTo>
                  <a:cubicBezTo>
                    <a:pt x="1040" y="538"/>
                    <a:pt x="1010" y="450"/>
                    <a:pt x="981" y="347"/>
                  </a:cubicBezTo>
                  <a:cubicBezTo>
                    <a:pt x="922" y="105"/>
                    <a:pt x="739" y="0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6"/>
            <p:cNvSpPr/>
            <p:nvPr/>
          </p:nvSpPr>
          <p:spPr>
            <a:xfrm>
              <a:off x="5738423" y="3185478"/>
              <a:ext cx="51571" cy="67536"/>
            </a:xfrm>
            <a:custGeom>
              <a:avLst/>
              <a:gdLst/>
              <a:ahLst/>
              <a:cxnLst/>
              <a:rect l="l" t="t" r="r" b="b"/>
              <a:pathLst>
                <a:path w="1628" h="2132" extrusionOk="0">
                  <a:moveTo>
                    <a:pt x="489" y="0"/>
                  </a:moveTo>
                  <a:cubicBezTo>
                    <a:pt x="246" y="0"/>
                    <a:pt x="1" y="201"/>
                    <a:pt x="71" y="517"/>
                  </a:cubicBezTo>
                  <a:cubicBezTo>
                    <a:pt x="188" y="943"/>
                    <a:pt x="379" y="1354"/>
                    <a:pt x="614" y="1736"/>
                  </a:cubicBezTo>
                  <a:cubicBezTo>
                    <a:pt x="702" y="1883"/>
                    <a:pt x="834" y="2015"/>
                    <a:pt x="981" y="2088"/>
                  </a:cubicBezTo>
                  <a:cubicBezTo>
                    <a:pt x="1036" y="2118"/>
                    <a:pt x="1095" y="2132"/>
                    <a:pt x="1153" y="2132"/>
                  </a:cubicBezTo>
                  <a:cubicBezTo>
                    <a:pt x="1295" y="2132"/>
                    <a:pt x="1432" y="2048"/>
                    <a:pt x="1495" y="1912"/>
                  </a:cubicBezTo>
                  <a:cubicBezTo>
                    <a:pt x="1627" y="1618"/>
                    <a:pt x="1407" y="1354"/>
                    <a:pt x="1260" y="1119"/>
                  </a:cubicBezTo>
                  <a:cubicBezTo>
                    <a:pt x="1157" y="928"/>
                    <a:pt x="1055" y="723"/>
                    <a:pt x="966" y="532"/>
                  </a:cubicBezTo>
                  <a:cubicBezTo>
                    <a:pt x="937" y="444"/>
                    <a:pt x="908" y="371"/>
                    <a:pt x="878" y="297"/>
                  </a:cubicBezTo>
                  <a:cubicBezTo>
                    <a:pt x="813" y="91"/>
                    <a:pt x="652" y="0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6"/>
            <p:cNvSpPr/>
            <p:nvPr/>
          </p:nvSpPr>
          <p:spPr>
            <a:xfrm>
              <a:off x="5824839" y="3220893"/>
              <a:ext cx="49322" cy="86543"/>
            </a:xfrm>
            <a:custGeom>
              <a:avLst/>
              <a:gdLst/>
              <a:ahLst/>
              <a:cxnLst/>
              <a:rect l="l" t="t" r="r" b="b"/>
              <a:pathLst>
                <a:path w="1557" h="2732" extrusionOk="0">
                  <a:moveTo>
                    <a:pt x="394" y="1"/>
                  </a:moveTo>
                  <a:cubicBezTo>
                    <a:pt x="361" y="1"/>
                    <a:pt x="327" y="6"/>
                    <a:pt x="294" y="16"/>
                  </a:cubicBezTo>
                  <a:cubicBezTo>
                    <a:pt x="103" y="75"/>
                    <a:pt x="0" y="266"/>
                    <a:pt x="44" y="456"/>
                  </a:cubicBezTo>
                  <a:cubicBezTo>
                    <a:pt x="103" y="853"/>
                    <a:pt x="191" y="1249"/>
                    <a:pt x="323" y="1631"/>
                  </a:cubicBezTo>
                  <a:cubicBezTo>
                    <a:pt x="397" y="1836"/>
                    <a:pt x="485" y="2042"/>
                    <a:pt x="573" y="2247"/>
                  </a:cubicBezTo>
                  <a:cubicBezTo>
                    <a:pt x="690" y="2482"/>
                    <a:pt x="896" y="2732"/>
                    <a:pt x="1175" y="2732"/>
                  </a:cubicBezTo>
                  <a:cubicBezTo>
                    <a:pt x="1277" y="2732"/>
                    <a:pt x="1380" y="2673"/>
                    <a:pt x="1424" y="2585"/>
                  </a:cubicBezTo>
                  <a:cubicBezTo>
                    <a:pt x="1556" y="2336"/>
                    <a:pt x="1454" y="2057"/>
                    <a:pt x="1321" y="1836"/>
                  </a:cubicBezTo>
                  <a:cubicBezTo>
                    <a:pt x="1233" y="1660"/>
                    <a:pt x="1145" y="1484"/>
                    <a:pt x="1072" y="1308"/>
                  </a:cubicBezTo>
                  <a:cubicBezTo>
                    <a:pt x="1057" y="1308"/>
                    <a:pt x="1057" y="1293"/>
                    <a:pt x="1057" y="1279"/>
                  </a:cubicBezTo>
                  <a:lnTo>
                    <a:pt x="1042" y="1264"/>
                  </a:lnTo>
                  <a:lnTo>
                    <a:pt x="984" y="1117"/>
                  </a:lnTo>
                  <a:lnTo>
                    <a:pt x="881" y="838"/>
                  </a:lnTo>
                  <a:cubicBezTo>
                    <a:pt x="822" y="647"/>
                    <a:pt x="764" y="456"/>
                    <a:pt x="734" y="266"/>
                  </a:cubicBezTo>
                  <a:cubicBezTo>
                    <a:pt x="686" y="108"/>
                    <a:pt x="548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6"/>
            <p:cNvSpPr/>
            <p:nvPr/>
          </p:nvSpPr>
          <p:spPr>
            <a:xfrm>
              <a:off x="5880179" y="3199511"/>
              <a:ext cx="34433" cy="58825"/>
            </a:xfrm>
            <a:custGeom>
              <a:avLst/>
              <a:gdLst/>
              <a:ahLst/>
              <a:cxnLst/>
              <a:rect l="l" t="t" r="r" b="b"/>
              <a:pathLst>
                <a:path w="1087" h="1857" extrusionOk="0">
                  <a:moveTo>
                    <a:pt x="433" y="1"/>
                  </a:moveTo>
                  <a:cubicBezTo>
                    <a:pt x="217" y="1"/>
                    <a:pt x="0" y="148"/>
                    <a:pt x="0" y="441"/>
                  </a:cubicBezTo>
                  <a:cubicBezTo>
                    <a:pt x="0" y="691"/>
                    <a:pt x="44" y="941"/>
                    <a:pt x="118" y="1175"/>
                  </a:cubicBezTo>
                  <a:cubicBezTo>
                    <a:pt x="162" y="1337"/>
                    <a:pt x="250" y="1484"/>
                    <a:pt x="353" y="1616"/>
                  </a:cubicBezTo>
                  <a:cubicBezTo>
                    <a:pt x="441" y="1733"/>
                    <a:pt x="573" y="1807"/>
                    <a:pt x="720" y="1851"/>
                  </a:cubicBezTo>
                  <a:cubicBezTo>
                    <a:pt x="739" y="1855"/>
                    <a:pt x="759" y="1857"/>
                    <a:pt x="778" y="1857"/>
                  </a:cubicBezTo>
                  <a:cubicBezTo>
                    <a:pt x="831" y="1857"/>
                    <a:pt x="882" y="1843"/>
                    <a:pt x="925" y="1821"/>
                  </a:cubicBezTo>
                  <a:cubicBezTo>
                    <a:pt x="998" y="1777"/>
                    <a:pt x="1043" y="1719"/>
                    <a:pt x="1057" y="1660"/>
                  </a:cubicBezTo>
                  <a:cubicBezTo>
                    <a:pt x="1087" y="1454"/>
                    <a:pt x="1072" y="1249"/>
                    <a:pt x="998" y="1073"/>
                  </a:cubicBezTo>
                  <a:cubicBezTo>
                    <a:pt x="969" y="985"/>
                    <a:pt x="940" y="911"/>
                    <a:pt x="925" y="852"/>
                  </a:cubicBezTo>
                  <a:cubicBezTo>
                    <a:pt x="910" y="794"/>
                    <a:pt x="896" y="720"/>
                    <a:pt x="881" y="662"/>
                  </a:cubicBezTo>
                  <a:cubicBezTo>
                    <a:pt x="881" y="588"/>
                    <a:pt x="881" y="515"/>
                    <a:pt x="866" y="441"/>
                  </a:cubicBezTo>
                  <a:cubicBezTo>
                    <a:pt x="866" y="148"/>
                    <a:pt x="650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6"/>
            <p:cNvSpPr/>
            <p:nvPr/>
          </p:nvSpPr>
          <p:spPr>
            <a:xfrm>
              <a:off x="5957378" y="3206322"/>
              <a:ext cx="32121" cy="67758"/>
            </a:xfrm>
            <a:custGeom>
              <a:avLst/>
              <a:gdLst/>
              <a:ahLst/>
              <a:cxnLst/>
              <a:rect l="l" t="t" r="r" b="b"/>
              <a:pathLst>
                <a:path w="1014" h="2139" extrusionOk="0">
                  <a:moveTo>
                    <a:pt x="442" y="1"/>
                  </a:moveTo>
                  <a:cubicBezTo>
                    <a:pt x="418" y="1"/>
                    <a:pt x="393" y="3"/>
                    <a:pt x="367" y="6"/>
                  </a:cubicBezTo>
                  <a:cubicBezTo>
                    <a:pt x="162" y="21"/>
                    <a:pt x="0" y="197"/>
                    <a:pt x="0" y="403"/>
                  </a:cubicBezTo>
                  <a:cubicBezTo>
                    <a:pt x="30" y="623"/>
                    <a:pt x="59" y="843"/>
                    <a:pt x="74" y="1063"/>
                  </a:cubicBezTo>
                  <a:cubicBezTo>
                    <a:pt x="103" y="1327"/>
                    <a:pt x="118" y="1577"/>
                    <a:pt x="162" y="1827"/>
                  </a:cubicBezTo>
                  <a:cubicBezTo>
                    <a:pt x="191" y="1929"/>
                    <a:pt x="264" y="2017"/>
                    <a:pt x="367" y="2076"/>
                  </a:cubicBezTo>
                  <a:cubicBezTo>
                    <a:pt x="440" y="2112"/>
                    <a:pt x="512" y="2139"/>
                    <a:pt x="593" y="2139"/>
                  </a:cubicBezTo>
                  <a:cubicBezTo>
                    <a:pt x="610" y="2139"/>
                    <a:pt x="628" y="2137"/>
                    <a:pt x="646" y="2135"/>
                  </a:cubicBezTo>
                  <a:cubicBezTo>
                    <a:pt x="852" y="2106"/>
                    <a:pt x="1013" y="1915"/>
                    <a:pt x="1013" y="1709"/>
                  </a:cubicBezTo>
                  <a:cubicBezTo>
                    <a:pt x="999" y="1460"/>
                    <a:pt x="954" y="1210"/>
                    <a:pt x="925" y="960"/>
                  </a:cubicBezTo>
                  <a:cubicBezTo>
                    <a:pt x="881" y="740"/>
                    <a:pt x="852" y="520"/>
                    <a:pt x="822" y="300"/>
                  </a:cubicBezTo>
                  <a:cubicBezTo>
                    <a:pt x="793" y="197"/>
                    <a:pt x="734" y="109"/>
                    <a:pt x="646" y="50"/>
                  </a:cubicBezTo>
                  <a:cubicBezTo>
                    <a:pt x="580" y="17"/>
                    <a:pt x="514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6"/>
            <p:cNvSpPr/>
            <p:nvPr/>
          </p:nvSpPr>
          <p:spPr>
            <a:xfrm>
              <a:off x="6023869" y="3110592"/>
              <a:ext cx="33040" cy="63957"/>
            </a:xfrm>
            <a:custGeom>
              <a:avLst/>
              <a:gdLst/>
              <a:ahLst/>
              <a:cxnLst/>
              <a:rect l="l" t="t" r="r" b="b"/>
              <a:pathLst>
                <a:path w="1043" h="2019" extrusionOk="0">
                  <a:moveTo>
                    <a:pt x="430" y="0"/>
                  </a:moveTo>
                  <a:cubicBezTo>
                    <a:pt x="414" y="0"/>
                    <a:pt x="398" y="1"/>
                    <a:pt x="382" y="4"/>
                  </a:cubicBezTo>
                  <a:cubicBezTo>
                    <a:pt x="162" y="33"/>
                    <a:pt x="1" y="224"/>
                    <a:pt x="1" y="430"/>
                  </a:cubicBezTo>
                  <a:cubicBezTo>
                    <a:pt x="30" y="679"/>
                    <a:pt x="59" y="929"/>
                    <a:pt x="89" y="1164"/>
                  </a:cubicBezTo>
                  <a:cubicBezTo>
                    <a:pt x="103" y="1325"/>
                    <a:pt x="118" y="1472"/>
                    <a:pt x="147" y="1619"/>
                  </a:cubicBezTo>
                  <a:cubicBezTo>
                    <a:pt x="191" y="1751"/>
                    <a:pt x="280" y="1868"/>
                    <a:pt x="397" y="1956"/>
                  </a:cubicBezTo>
                  <a:cubicBezTo>
                    <a:pt x="457" y="1993"/>
                    <a:pt x="528" y="2019"/>
                    <a:pt x="600" y="2019"/>
                  </a:cubicBezTo>
                  <a:cubicBezTo>
                    <a:pt x="615" y="2019"/>
                    <a:pt x="631" y="2018"/>
                    <a:pt x="647" y="2015"/>
                  </a:cubicBezTo>
                  <a:cubicBezTo>
                    <a:pt x="735" y="2001"/>
                    <a:pt x="823" y="1956"/>
                    <a:pt x="881" y="1883"/>
                  </a:cubicBezTo>
                  <a:cubicBezTo>
                    <a:pt x="984" y="1780"/>
                    <a:pt x="1028" y="1648"/>
                    <a:pt x="1043" y="1501"/>
                  </a:cubicBezTo>
                  <a:cubicBezTo>
                    <a:pt x="1028" y="1355"/>
                    <a:pt x="999" y="1208"/>
                    <a:pt x="970" y="1061"/>
                  </a:cubicBezTo>
                  <a:cubicBezTo>
                    <a:pt x="940" y="811"/>
                    <a:pt x="896" y="562"/>
                    <a:pt x="867" y="327"/>
                  </a:cubicBezTo>
                  <a:cubicBezTo>
                    <a:pt x="823" y="209"/>
                    <a:pt x="764" y="121"/>
                    <a:pt x="661" y="63"/>
                  </a:cubicBezTo>
                  <a:cubicBezTo>
                    <a:pt x="589" y="26"/>
                    <a:pt x="506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6"/>
            <p:cNvSpPr/>
            <p:nvPr/>
          </p:nvSpPr>
          <p:spPr>
            <a:xfrm>
              <a:off x="5997355" y="3058483"/>
              <a:ext cx="27021" cy="46661"/>
            </a:xfrm>
            <a:custGeom>
              <a:avLst/>
              <a:gdLst/>
              <a:ahLst/>
              <a:cxnLst/>
              <a:rect l="l" t="t" r="r" b="b"/>
              <a:pathLst>
                <a:path w="853" h="1473" extrusionOk="0">
                  <a:moveTo>
                    <a:pt x="427" y="1"/>
                  </a:moveTo>
                  <a:cubicBezTo>
                    <a:pt x="320" y="1"/>
                    <a:pt x="214" y="41"/>
                    <a:pt x="133" y="122"/>
                  </a:cubicBezTo>
                  <a:cubicBezTo>
                    <a:pt x="45" y="196"/>
                    <a:pt x="1" y="313"/>
                    <a:pt x="1" y="416"/>
                  </a:cubicBezTo>
                  <a:lnTo>
                    <a:pt x="1" y="812"/>
                  </a:lnTo>
                  <a:cubicBezTo>
                    <a:pt x="1" y="900"/>
                    <a:pt x="15" y="1003"/>
                    <a:pt x="30" y="1091"/>
                  </a:cubicBezTo>
                  <a:lnTo>
                    <a:pt x="60" y="1179"/>
                  </a:lnTo>
                  <a:cubicBezTo>
                    <a:pt x="89" y="1282"/>
                    <a:pt x="148" y="1355"/>
                    <a:pt x="236" y="1414"/>
                  </a:cubicBezTo>
                  <a:lnTo>
                    <a:pt x="265" y="1429"/>
                  </a:lnTo>
                  <a:cubicBezTo>
                    <a:pt x="316" y="1458"/>
                    <a:pt x="375" y="1473"/>
                    <a:pt x="434" y="1473"/>
                  </a:cubicBezTo>
                  <a:cubicBezTo>
                    <a:pt x="493" y="1473"/>
                    <a:pt x="551" y="1458"/>
                    <a:pt x="603" y="1429"/>
                  </a:cubicBezTo>
                  <a:lnTo>
                    <a:pt x="632" y="1414"/>
                  </a:lnTo>
                  <a:cubicBezTo>
                    <a:pt x="676" y="1385"/>
                    <a:pt x="705" y="1355"/>
                    <a:pt x="735" y="1311"/>
                  </a:cubicBezTo>
                  <a:cubicBezTo>
                    <a:pt x="764" y="1282"/>
                    <a:pt x="794" y="1223"/>
                    <a:pt x="808" y="1179"/>
                  </a:cubicBezTo>
                  <a:cubicBezTo>
                    <a:pt x="808" y="1150"/>
                    <a:pt x="823" y="1120"/>
                    <a:pt x="823" y="1091"/>
                  </a:cubicBezTo>
                  <a:cubicBezTo>
                    <a:pt x="838" y="1003"/>
                    <a:pt x="852" y="900"/>
                    <a:pt x="852" y="812"/>
                  </a:cubicBezTo>
                  <a:cubicBezTo>
                    <a:pt x="852" y="680"/>
                    <a:pt x="838" y="548"/>
                    <a:pt x="838" y="416"/>
                  </a:cubicBezTo>
                  <a:cubicBezTo>
                    <a:pt x="838" y="313"/>
                    <a:pt x="794" y="196"/>
                    <a:pt x="720" y="122"/>
                  </a:cubicBezTo>
                  <a:cubicBezTo>
                    <a:pt x="639" y="41"/>
                    <a:pt x="533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6"/>
            <p:cNvSpPr/>
            <p:nvPr/>
          </p:nvSpPr>
          <p:spPr>
            <a:xfrm>
              <a:off x="5813657" y="2867943"/>
              <a:ext cx="27464" cy="41878"/>
            </a:xfrm>
            <a:custGeom>
              <a:avLst/>
              <a:gdLst/>
              <a:ahLst/>
              <a:cxnLst/>
              <a:rect l="l" t="t" r="r" b="b"/>
              <a:pathLst>
                <a:path w="867" h="1322" extrusionOk="0">
                  <a:moveTo>
                    <a:pt x="412" y="1"/>
                  </a:moveTo>
                  <a:cubicBezTo>
                    <a:pt x="309" y="1"/>
                    <a:pt x="192" y="45"/>
                    <a:pt x="118" y="118"/>
                  </a:cubicBezTo>
                  <a:cubicBezTo>
                    <a:pt x="45" y="206"/>
                    <a:pt x="1" y="309"/>
                    <a:pt x="1" y="412"/>
                  </a:cubicBezTo>
                  <a:cubicBezTo>
                    <a:pt x="1" y="514"/>
                    <a:pt x="15" y="602"/>
                    <a:pt x="15" y="705"/>
                  </a:cubicBezTo>
                  <a:cubicBezTo>
                    <a:pt x="15" y="749"/>
                    <a:pt x="30" y="793"/>
                    <a:pt x="30" y="852"/>
                  </a:cubicBezTo>
                  <a:lnTo>
                    <a:pt x="30" y="881"/>
                  </a:lnTo>
                  <a:cubicBezTo>
                    <a:pt x="30" y="955"/>
                    <a:pt x="60" y="1043"/>
                    <a:pt x="104" y="1102"/>
                  </a:cubicBezTo>
                  <a:cubicBezTo>
                    <a:pt x="118" y="1146"/>
                    <a:pt x="162" y="1190"/>
                    <a:pt x="206" y="1219"/>
                  </a:cubicBezTo>
                  <a:cubicBezTo>
                    <a:pt x="221" y="1248"/>
                    <a:pt x="250" y="1263"/>
                    <a:pt x="280" y="1278"/>
                  </a:cubicBezTo>
                  <a:lnTo>
                    <a:pt x="353" y="1322"/>
                  </a:lnTo>
                  <a:lnTo>
                    <a:pt x="500" y="1322"/>
                  </a:lnTo>
                  <a:cubicBezTo>
                    <a:pt x="529" y="1322"/>
                    <a:pt x="573" y="1307"/>
                    <a:pt x="588" y="1292"/>
                  </a:cubicBezTo>
                  <a:cubicBezTo>
                    <a:pt x="632" y="1278"/>
                    <a:pt x="676" y="1248"/>
                    <a:pt x="705" y="1219"/>
                  </a:cubicBezTo>
                  <a:lnTo>
                    <a:pt x="735" y="1190"/>
                  </a:lnTo>
                  <a:cubicBezTo>
                    <a:pt x="764" y="1160"/>
                    <a:pt x="779" y="1131"/>
                    <a:pt x="808" y="1102"/>
                  </a:cubicBezTo>
                  <a:cubicBezTo>
                    <a:pt x="852" y="1014"/>
                    <a:pt x="867" y="940"/>
                    <a:pt x="867" y="852"/>
                  </a:cubicBezTo>
                  <a:cubicBezTo>
                    <a:pt x="867" y="793"/>
                    <a:pt x="867" y="749"/>
                    <a:pt x="852" y="705"/>
                  </a:cubicBezTo>
                  <a:cubicBezTo>
                    <a:pt x="852" y="602"/>
                    <a:pt x="838" y="514"/>
                    <a:pt x="838" y="412"/>
                  </a:cubicBezTo>
                  <a:cubicBezTo>
                    <a:pt x="838" y="368"/>
                    <a:pt x="823" y="309"/>
                    <a:pt x="794" y="250"/>
                  </a:cubicBezTo>
                  <a:cubicBezTo>
                    <a:pt x="779" y="206"/>
                    <a:pt x="750" y="162"/>
                    <a:pt x="705" y="118"/>
                  </a:cubicBezTo>
                  <a:cubicBezTo>
                    <a:pt x="676" y="89"/>
                    <a:pt x="632" y="45"/>
                    <a:pt x="573" y="30"/>
                  </a:cubicBezTo>
                  <a:cubicBezTo>
                    <a:pt x="529" y="15"/>
                    <a:pt x="471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6"/>
            <p:cNvSpPr/>
            <p:nvPr/>
          </p:nvSpPr>
          <p:spPr>
            <a:xfrm>
              <a:off x="5658342" y="2821440"/>
              <a:ext cx="25152" cy="27464"/>
            </a:xfrm>
            <a:custGeom>
              <a:avLst/>
              <a:gdLst/>
              <a:ahLst/>
              <a:cxnLst/>
              <a:rect l="l" t="t" r="r" b="b"/>
              <a:pathLst>
                <a:path w="794" h="867" extrusionOk="0">
                  <a:moveTo>
                    <a:pt x="367" y="0"/>
                  </a:moveTo>
                  <a:cubicBezTo>
                    <a:pt x="265" y="0"/>
                    <a:pt x="177" y="44"/>
                    <a:pt x="103" y="103"/>
                  </a:cubicBezTo>
                  <a:cubicBezTo>
                    <a:pt x="44" y="177"/>
                    <a:pt x="0" y="279"/>
                    <a:pt x="0" y="367"/>
                  </a:cubicBezTo>
                  <a:cubicBezTo>
                    <a:pt x="0" y="441"/>
                    <a:pt x="15" y="500"/>
                    <a:pt x="44" y="558"/>
                  </a:cubicBezTo>
                  <a:lnTo>
                    <a:pt x="103" y="676"/>
                  </a:lnTo>
                  <a:cubicBezTo>
                    <a:pt x="118" y="720"/>
                    <a:pt x="162" y="749"/>
                    <a:pt x="191" y="779"/>
                  </a:cubicBezTo>
                  <a:cubicBezTo>
                    <a:pt x="235" y="808"/>
                    <a:pt x="279" y="837"/>
                    <a:pt x="323" y="852"/>
                  </a:cubicBezTo>
                  <a:lnTo>
                    <a:pt x="426" y="867"/>
                  </a:lnTo>
                  <a:cubicBezTo>
                    <a:pt x="470" y="867"/>
                    <a:pt x="514" y="852"/>
                    <a:pt x="558" y="837"/>
                  </a:cubicBezTo>
                  <a:cubicBezTo>
                    <a:pt x="588" y="823"/>
                    <a:pt x="617" y="808"/>
                    <a:pt x="646" y="779"/>
                  </a:cubicBezTo>
                  <a:cubicBezTo>
                    <a:pt x="676" y="764"/>
                    <a:pt x="720" y="720"/>
                    <a:pt x="734" y="676"/>
                  </a:cubicBezTo>
                  <a:lnTo>
                    <a:pt x="778" y="588"/>
                  </a:lnTo>
                  <a:cubicBezTo>
                    <a:pt x="793" y="529"/>
                    <a:pt x="793" y="456"/>
                    <a:pt x="778" y="397"/>
                  </a:cubicBezTo>
                  <a:lnTo>
                    <a:pt x="720" y="279"/>
                  </a:lnTo>
                  <a:cubicBezTo>
                    <a:pt x="705" y="206"/>
                    <a:pt x="676" y="147"/>
                    <a:pt x="632" y="103"/>
                  </a:cubicBezTo>
                  <a:lnTo>
                    <a:pt x="558" y="44"/>
                  </a:lnTo>
                  <a:cubicBezTo>
                    <a:pt x="500" y="15"/>
                    <a:pt x="44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6"/>
            <p:cNvSpPr/>
            <p:nvPr/>
          </p:nvSpPr>
          <p:spPr>
            <a:xfrm>
              <a:off x="5703007" y="2975203"/>
              <a:ext cx="39534" cy="63102"/>
            </a:xfrm>
            <a:custGeom>
              <a:avLst/>
              <a:gdLst/>
              <a:ahLst/>
              <a:cxnLst/>
              <a:rect l="l" t="t" r="r" b="b"/>
              <a:pathLst>
                <a:path w="1248" h="1992" extrusionOk="0">
                  <a:moveTo>
                    <a:pt x="508" y="1"/>
                  </a:moveTo>
                  <a:cubicBezTo>
                    <a:pt x="253" y="1"/>
                    <a:pt x="0" y="210"/>
                    <a:pt x="88" y="534"/>
                  </a:cubicBezTo>
                  <a:lnTo>
                    <a:pt x="293" y="1239"/>
                  </a:lnTo>
                  <a:cubicBezTo>
                    <a:pt x="337" y="1386"/>
                    <a:pt x="381" y="1533"/>
                    <a:pt x="455" y="1679"/>
                  </a:cubicBezTo>
                  <a:cubicBezTo>
                    <a:pt x="521" y="1866"/>
                    <a:pt x="709" y="1992"/>
                    <a:pt x="907" y="1992"/>
                  </a:cubicBezTo>
                  <a:cubicBezTo>
                    <a:pt x="928" y="1992"/>
                    <a:pt x="948" y="1990"/>
                    <a:pt x="969" y="1988"/>
                  </a:cubicBezTo>
                  <a:cubicBezTo>
                    <a:pt x="1071" y="1944"/>
                    <a:pt x="1145" y="1885"/>
                    <a:pt x="1189" y="1782"/>
                  </a:cubicBezTo>
                  <a:cubicBezTo>
                    <a:pt x="1233" y="1709"/>
                    <a:pt x="1248" y="1621"/>
                    <a:pt x="1248" y="1533"/>
                  </a:cubicBezTo>
                  <a:cubicBezTo>
                    <a:pt x="1248" y="1489"/>
                    <a:pt x="1248" y="1430"/>
                    <a:pt x="1233" y="1371"/>
                  </a:cubicBezTo>
                  <a:cubicBezTo>
                    <a:pt x="1204" y="1254"/>
                    <a:pt x="1174" y="1136"/>
                    <a:pt x="1130" y="1004"/>
                  </a:cubicBezTo>
                  <a:lnTo>
                    <a:pt x="925" y="314"/>
                  </a:lnTo>
                  <a:cubicBezTo>
                    <a:pt x="854" y="95"/>
                    <a:pt x="681" y="1"/>
                    <a:pt x="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6"/>
            <p:cNvSpPr/>
            <p:nvPr/>
          </p:nvSpPr>
          <p:spPr>
            <a:xfrm>
              <a:off x="5922501" y="2591208"/>
              <a:ext cx="26514" cy="45362"/>
            </a:xfrm>
            <a:custGeom>
              <a:avLst/>
              <a:gdLst/>
              <a:ahLst/>
              <a:cxnLst/>
              <a:rect l="l" t="t" r="r" b="b"/>
              <a:pathLst>
                <a:path w="837" h="1432" extrusionOk="0">
                  <a:moveTo>
                    <a:pt x="388" y="1"/>
                  </a:moveTo>
                  <a:cubicBezTo>
                    <a:pt x="352" y="1"/>
                    <a:pt x="315" y="6"/>
                    <a:pt x="279" y="16"/>
                  </a:cubicBezTo>
                  <a:cubicBezTo>
                    <a:pt x="191" y="31"/>
                    <a:pt x="103" y="104"/>
                    <a:pt x="59" y="192"/>
                  </a:cubicBezTo>
                  <a:lnTo>
                    <a:pt x="15" y="280"/>
                  </a:lnTo>
                  <a:cubicBezTo>
                    <a:pt x="0" y="354"/>
                    <a:pt x="0" y="412"/>
                    <a:pt x="15" y="486"/>
                  </a:cubicBezTo>
                  <a:cubicBezTo>
                    <a:pt x="44" y="618"/>
                    <a:pt x="59" y="735"/>
                    <a:pt x="74" y="868"/>
                  </a:cubicBezTo>
                  <a:cubicBezTo>
                    <a:pt x="74" y="897"/>
                    <a:pt x="74" y="926"/>
                    <a:pt x="88" y="956"/>
                  </a:cubicBezTo>
                  <a:cubicBezTo>
                    <a:pt x="103" y="1014"/>
                    <a:pt x="118" y="1073"/>
                    <a:pt x="147" y="1132"/>
                  </a:cubicBezTo>
                  <a:cubicBezTo>
                    <a:pt x="176" y="1191"/>
                    <a:pt x="206" y="1235"/>
                    <a:pt x="250" y="1293"/>
                  </a:cubicBezTo>
                  <a:cubicBezTo>
                    <a:pt x="279" y="1323"/>
                    <a:pt x="308" y="1367"/>
                    <a:pt x="352" y="1396"/>
                  </a:cubicBezTo>
                  <a:cubicBezTo>
                    <a:pt x="395" y="1418"/>
                    <a:pt x="438" y="1431"/>
                    <a:pt x="481" y="1431"/>
                  </a:cubicBezTo>
                  <a:cubicBezTo>
                    <a:pt x="497" y="1431"/>
                    <a:pt x="513" y="1429"/>
                    <a:pt x="529" y="1425"/>
                  </a:cubicBezTo>
                  <a:cubicBezTo>
                    <a:pt x="587" y="1425"/>
                    <a:pt x="631" y="1396"/>
                    <a:pt x="675" y="1367"/>
                  </a:cubicBezTo>
                  <a:cubicBezTo>
                    <a:pt x="720" y="1323"/>
                    <a:pt x="749" y="1279"/>
                    <a:pt x="778" y="1220"/>
                  </a:cubicBezTo>
                  <a:cubicBezTo>
                    <a:pt x="793" y="1161"/>
                    <a:pt x="808" y="1102"/>
                    <a:pt x="822" y="1044"/>
                  </a:cubicBezTo>
                  <a:cubicBezTo>
                    <a:pt x="822" y="1014"/>
                    <a:pt x="837" y="970"/>
                    <a:pt x="837" y="941"/>
                  </a:cubicBezTo>
                  <a:lnTo>
                    <a:pt x="822" y="824"/>
                  </a:lnTo>
                  <a:lnTo>
                    <a:pt x="822" y="780"/>
                  </a:lnTo>
                  <a:lnTo>
                    <a:pt x="808" y="677"/>
                  </a:lnTo>
                  <a:lnTo>
                    <a:pt x="749" y="295"/>
                  </a:lnTo>
                  <a:cubicBezTo>
                    <a:pt x="734" y="192"/>
                    <a:pt x="661" y="104"/>
                    <a:pt x="573" y="45"/>
                  </a:cubicBezTo>
                  <a:cubicBezTo>
                    <a:pt x="516" y="17"/>
                    <a:pt x="453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6"/>
            <p:cNvSpPr/>
            <p:nvPr/>
          </p:nvSpPr>
          <p:spPr>
            <a:xfrm>
              <a:off x="5433717" y="2157511"/>
              <a:ext cx="27464" cy="52680"/>
            </a:xfrm>
            <a:custGeom>
              <a:avLst/>
              <a:gdLst/>
              <a:ahLst/>
              <a:cxnLst/>
              <a:rect l="l" t="t" r="r" b="b"/>
              <a:pathLst>
                <a:path w="867" h="1663" extrusionOk="0">
                  <a:moveTo>
                    <a:pt x="462" y="1"/>
                  </a:moveTo>
                  <a:cubicBezTo>
                    <a:pt x="297" y="1"/>
                    <a:pt x="139" y="110"/>
                    <a:pt x="89" y="274"/>
                  </a:cubicBezTo>
                  <a:cubicBezTo>
                    <a:pt x="30" y="480"/>
                    <a:pt x="15" y="671"/>
                    <a:pt x="15" y="876"/>
                  </a:cubicBezTo>
                  <a:cubicBezTo>
                    <a:pt x="0" y="964"/>
                    <a:pt x="15" y="1052"/>
                    <a:pt x="15" y="1140"/>
                  </a:cubicBezTo>
                  <a:cubicBezTo>
                    <a:pt x="30" y="1214"/>
                    <a:pt x="45" y="1287"/>
                    <a:pt x="59" y="1361"/>
                  </a:cubicBezTo>
                  <a:cubicBezTo>
                    <a:pt x="74" y="1405"/>
                    <a:pt x="103" y="1434"/>
                    <a:pt x="118" y="1478"/>
                  </a:cubicBezTo>
                  <a:cubicBezTo>
                    <a:pt x="147" y="1537"/>
                    <a:pt x="206" y="1581"/>
                    <a:pt x="265" y="1610"/>
                  </a:cubicBezTo>
                  <a:cubicBezTo>
                    <a:pt x="314" y="1649"/>
                    <a:pt x="369" y="1662"/>
                    <a:pt x="427" y="1662"/>
                  </a:cubicBezTo>
                  <a:cubicBezTo>
                    <a:pt x="456" y="1662"/>
                    <a:pt x="485" y="1659"/>
                    <a:pt x="514" y="1654"/>
                  </a:cubicBezTo>
                  <a:cubicBezTo>
                    <a:pt x="588" y="1625"/>
                    <a:pt x="661" y="1566"/>
                    <a:pt x="705" y="1507"/>
                  </a:cubicBezTo>
                  <a:cubicBezTo>
                    <a:pt x="823" y="1346"/>
                    <a:pt x="779" y="1170"/>
                    <a:pt x="764" y="994"/>
                  </a:cubicBezTo>
                  <a:cubicBezTo>
                    <a:pt x="764" y="876"/>
                    <a:pt x="764" y="773"/>
                    <a:pt x="779" y="656"/>
                  </a:cubicBezTo>
                  <a:cubicBezTo>
                    <a:pt x="779" y="597"/>
                    <a:pt x="793" y="538"/>
                    <a:pt x="808" y="480"/>
                  </a:cubicBezTo>
                  <a:cubicBezTo>
                    <a:pt x="867" y="274"/>
                    <a:pt x="749" y="69"/>
                    <a:pt x="544" y="10"/>
                  </a:cubicBezTo>
                  <a:cubicBezTo>
                    <a:pt x="517" y="4"/>
                    <a:pt x="48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6"/>
            <p:cNvSpPr/>
            <p:nvPr/>
          </p:nvSpPr>
          <p:spPr>
            <a:xfrm>
              <a:off x="5404890" y="2210793"/>
              <a:ext cx="27464" cy="53408"/>
            </a:xfrm>
            <a:custGeom>
              <a:avLst/>
              <a:gdLst/>
              <a:ahLst/>
              <a:cxnLst/>
              <a:rect l="l" t="t" r="r" b="b"/>
              <a:pathLst>
                <a:path w="867" h="1686" extrusionOk="0">
                  <a:moveTo>
                    <a:pt x="460" y="1"/>
                  </a:moveTo>
                  <a:cubicBezTo>
                    <a:pt x="399" y="1"/>
                    <a:pt x="336" y="17"/>
                    <a:pt x="279" y="46"/>
                  </a:cubicBezTo>
                  <a:cubicBezTo>
                    <a:pt x="191" y="104"/>
                    <a:pt x="132" y="178"/>
                    <a:pt x="103" y="280"/>
                  </a:cubicBezTo>
                  <a:cubicBezTo>
                    <a:pt x="30" y="486"/>
                    <a:pt x="0" y="706"/>
                    <a:pt x="30" y="926"/>
                  </a:cubicBezTo>
                  <a:cubicBezTo>
                    <a:pt x="30" y="1044"/>
                    <a:pt x="59" y="1161"/>
                    <a:pt x="88" y="1279"/>
                  </a:cubicBezTo>
                  <a:cubicBezTo>
                    <a:pt x="118" y="1352"/>
                    <a:pt x="147" y="1411"/>
                    <a:pt x="191" y="1484"/>
                  </a:cubicBezTo>
                  <a:cubicBezTo>
                    <a:pt x="250" y="1572"/>
                    <a:pt x="353" y="1646"/>
                    <a:pt x="470" y="1675"/>
                  </a:cubicBezTo>
                  <a:cubicBezTo>
                    <a:pt x="493" y="1682"/>
                    <a:pt x="517" y="1685"/>
                    <a:pt x="542" y="1685"/>
                  </a:cubicBezTo>
                  <a:cubicBezTo>
                    <a:pt x="669" y="1685"/>
                    <a:pt x="800" y="1593"/>
                    <a:pt x="837" y="1470"/>
                  </a:cubicBezTo>
                  <a:cubicBezTo>
                    <a:pt x="852" y="1411"/>
                    <a:pt x="866" y="1352"/>
                    <a:pt x="866" y="1293"/>
                  </a:cubicBezTo>
                  <a:cubicBezTo>
                    <a:pt x="852" y="1220"/>
                    <a:pt x="837" y="1161"/>
                    <a:pt x="822" y="1088"/>
                  </a:cubicBezTo>
                  <a:cubicBezTo>
                    <a:pt x="793" y="1029"/>
                    <a:pt x="778" y="970"/>
                    <a:pt x="778" y="912"/>
                  </a:cubicBezTo>
                  <a:cubicBezTo>
                    <a:pt x="764" y="824"/>
                    <a:pt x="764" y="750"/>
                    <a:pt x="778" y="662"/>
                  </a:cubicBezTo>
                  <a:cubicBezTo>
                    <a:pt x="793" y="603"/>
                    <a:pt x="808" y="530"/>
                    <a:pt x="822" y="471"/>
                  </a:cubicBezTo>
                  <a:cubicBezTo>
                    <a:pt x="852" y="369"/>
                    <a:pt x="837" y="266"/>
                    <a:pt x="778" y="178"/>
                  </a:cubicBezTo>
                  <a:cubicBezTo>
                    <a:pt x="734" y="104"/>
                    <a:pt x="661" y="46"/>
                    <a:pt x="558" y="16"/>
                  </a:cubicBezTo>
                  <a:cubicBezTo>
                    <a:pt x="527" y="6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6"/>
            <p:cNvSpPr/>
            <p:nvPr/>
          </p:nvSpPr>
          <p:spPr>
            <a:xfrm>
              <a:off x="5606739" y="2084463"/>
              <a:ext cx="29777" cy="54010"/>
            </a:xfrm>
            <a:custGeom>
              <a:avLst/>
              <a:gdLst/>
              <a:ahLst/>
              <a:cxnLst/>
              <a:rect l="l" t="t" r="r" b="b"/>
              <a:pathLst>
                <a:path w="940" h="1705" extrusionOk="0">
                  <a:moveTo>
                    <a:pt x="415" y="0"/>
                  </a:moveTo>
                  <a:cubicBezTo>
                    <a:pt x="176" y="0"/>
                    <a:pt x="0" y="271"/>
                    <a:pt x="132" y="495"/>
                  </a:cubicBezTo>
                  <a:cubicBezTo>
                    <a:pt x="132" y="510"/>
                    <a:pt x="132" y="525"/>
                    <a:pt x="132" y="525"/>
                  </a:cubicBezTo>
                  <a:cubicBezTo>
                    <a:pt x="205" y="686"/>
                    <a:pt x="249" y="833"/>
                    <a:pt x="264" y="995"/>
                  </a:cubicBezTo>
                  <a:cubicBezTo>
                    <a:pt x="264" y="1052"/>
                    <a:pt x="273" y="1100"/>
                    <a:pt x="284" y="1154"/>
                  </a:cubicBezTo>
                  <a:lnTo>
                    <a:pt x="284" y="1154"/>
                  </a:lnTo>
                  <a:cubicBezTo>
                    <a:pt x="293" y="1243"/>
                    <a:pt x="293" y="1331"/>
                    <a:pt x="293" y="1420"/>
                  </a:cubicBezTo>
                  <a:cubicBezTo>
                    <a:pt x="293" y="1567"/>
                    <a:pt x="411" y="1685"/>
                    <a:pt x="558" y="1699"/>
                  </a:cubicBezTo>
                  <a:cubicBezTo>
                    <a:pt x="577" y="1703"/>
                    <a:pt x="595" y="1705"/>
                    <a:pt x="614" y="1705"/>
                  </a:cubicBezTo>
                  <a:cubicBezTo>
                    <a:pt x="737" y="1705"/>
                    <a:pt x="842" y="1622"/>
                    <a:pt x="881" y="1494"/>
                  </a:cubicBezTo>
                  <a:cubicBezTo>
                    <a:pt x="895" y="1376"/>
                    <a:pt x="925" y="1259"/>
                    <a:pt x="925" y="1141"/>
                  </a:cubicBezTo>
                  <a:cubicBezTo>
                    <a:pt x="939" y="1024"/>
                    <a:pt x="925" y="892"/>
                    <a:pt x="910" y="774"/>
                  </a:cubicBezTo>
                  <a:cubicBezTo>
                    <a:pt x="866" y="569"/>
                    <a:pt x="793" y="349"/>
                    <a:pt x="704" y="158"/>
                  </a:cubicBezTo>
                  <a:cubicBezTo>
                    <a:pt x="660" y="84"/>
                    <a:pt x="587" y="26"/>
                    <a:pt x="499" y="11"/>
                  </a:cubicBezTo>
                  <a:cubicBezTo>
                    <a:pt x="470" y="4"/>
                    <a:pt x="442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6"/>
            <p:cNvSpPr/>
            <p:nvPr/>
          </p:nvSpPr>
          <p:spPr>
            <a:xfrm>
              <a:off x="5722996" y="2078286"/>
              <a:ext cx="25120" cy="42480"/>
            </a:xfrm>
            <a:custGeom>
              <a:avLst/>
              <a:gdLst/>
              <a:ahLst/>
              <a:cxnLst/>
              <a:rect l="l" t="t" r="r" b="b"/>
              <a:pathLst>
                <a:path w="793" h="1341" extrusionOk="0">
                  <a:moveTo>
                    <a:pt x="382" y="0"/>
                  </a:moveTo>
                  <a:cubicBezTo>
                    <a:pt x="279" y="0"/>
                    <a:pt x="191" y="45"/>
                    <a:pt x="117" y="103"/>
                  </a:cubicBezTo>
                  <a:cubicBezTo>
                    <a:pt x="44" y="177"/>
                    <a:pt x="0" y="265"/>
                    <a:pt x="15" y="368"/>
                  </a:cubicBezTo>
                  <a:cubicBezTo>
                    <a:pt x="15" y="529"/>
                    <a:pt x="44" y="690"/>
                    <a:pt x="73" y="852"/>
                  </a:cubicBezTo>
                  <a:lnTo>
                    <a:pt x="103" y="940"/>
                  </a:lnTo>
                  <a:cubicBezTo>
                    <a:pt x="117" y="999"/>
                    <a:pt x="132" y="1043"/>
                    <a:pt x="162" y="1102"/>
                  </a:cubicBezTo>
                  <a:cubicBezTo>
                    <a:pt x="206" y="1160"/>
                    <a:pt x="250" y="1234"/>
                    <a:pt x="308" y="1278"/>
                  </a:cubicBezTo>
                  <a:cubicBezTo>
                    <a:pt x="357" y="1314"/>
                    <a:pt x="405" y="1340"/>
                    <a:pt x="461" y="1340"/>
                  </a:cubicBezTo>
                  <a:cubicBezTo>
                    <a:pt x="474" y="1340"/>
                    <a:pt x="486" y="1339"/>
                    <a:pt x="499" y="1336"/>
                  </a:cubicBezTo>
                  <a:cubicBezTo>
                    <a:pt x="558" y="1336"/>
                    <a:pt x="617" y="1292"/>
                    <a:pt x="661" y="1234"/>
                  </a:cubicBezTo>
                  <a:cubicBezTo>
                    <a:pt x="705" y="1175"/>
                    <a:pt x="734" y="1102"/>
                    <a:pt x="749" y="1028"/>
                  </a:cubicBezTo>
                  <a:cubicBezTo>
                    <a:pt x="778" y="940"/>
                    <a:pt x="793" y="852"/>
                    <a:pt x="778" y="764"/>
                  </a:cubicBezTo>
                  <a:cubicBezTo>
                    <a:pt x="778" y="632"/>
                    <a:pt x="763" y="500"/>
                    <a:pt x="749" y="368"/>
                  </a:cubicBezTo>
                  <a:cubicBezTo>
                    <a:pt x="749" y="323"/>
                    <a:pt x="734" y="265"/>
                    <a:pt x="705" y="235"/>
                  </a:cubicBezTo>
                  <a:cubicBezTo>
                    <a:pt x="705" y="177"/>
                    <a:pt x="675" y="147"/>
                    <a:pt x="631" y="103"/>
                  </a:cubicBezTo>
                  <a:cubicBezTo>
                    <a:pt x="573" y="45"/>
                    <a:pt x="470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6"/>
            <p:cNvSpPr/>
            <p:nvPr/>
          </p:nvSpPr>
          <p:spPr>
            <a:xfrm>
              <a:off x="5800637" y="2168947"/>
              <a:ext cx="36778" cy="64907"/>
            </a:xfrm>
            <a:custGeom>
              <a:avLst/>
              <a:gdLst/>
              <a:ahLst/>
              <a:cxnLst/>
              <a:rect l="l" t="t" r="r" b="b"/>
              <a:pathLst>
                <a:path w="1161" h="2049" extrusionOk="0">
                  <a:moveTo>
                    <a:pt x="681" y="1"/>
                  </a:moveTo>
                  <a:cubicBezTo>
                    <a:pt x="410" y="1"/>
                    <a:pt x="127" y="237"/>
                    <a:pt x="250" y="588"/>
                  </a:cubicBezTo>
                  <a:cubicBezTo>
                    <a:pt x="265" y="618"/>
                    <a:pt x="265" y="647"/>
                    <a:pt x="265" y="677"/>
                  </a:cubicBezTo>
                  <a:cubicBezTo>
                    <a:pt x="280" y="765"/>
                    <a:pt x="280" y="853"/>
                    <a:pt x="265" y="926"/>
                  </a:cubicBezTo>
                  <a:cubicBezTo>
                    <a:pt x="250" y="1044"/>
                    <a:pt x="221" y="1161"/>
                    <a:pt x="177" y="1278"/>
                  </a:cubicBezTo>
                  <a:cubicBezTo>
                    <a:pt x="148" y="1352"/>
                    <a:pt x="104" y="1411"/>
                    <a:pt x="59" y="1469"/>
                  </a:cubicBezTo>
                  <a:cubicBezTo>
                    <a:pt x="15" y="1557"/>
                    <a:pt x="1" y="1660"/>
                    <a:pt x="30" y="1763"/>
                  </a:cubicBezTo>
                  <a:cubicBezTo>
                    <a:pt x="45" y="1836"/>
                    <a:pt x="89" y="1910"/>
                    <a:pt x="162" y="1968"/>
                  </a:cubicBezTo>
                  <a:cubicBezTo>
                    <a:pt x="229" y="2022"/>
                    <a:pt x="311" y="2048"/>
                    <a:pt x="394" y="2048"/>
                  </a:cubicBezTo>
                  <a:cubicBezTo>
                    <a:pt x="492" y="2048"/>
                    <a:pt x="589" y="2011"/>
                    <a:pt x="661" y="1939"/>
                  </a:cubicBezTo>
                  <a:cubicBezTo>
                    <a:pt x="867" y="1734"/>
                    <a:pt x="1014" y="1484"/>
                    <a:pt x="1087" y="1220"/>
                  </a:cubicBezTo>
                  <a:cubicBezTo>
                    <a:pt x="1161" y="926"/>
                    <a:pt x="1161" y="633"/>
                    <a:pt x="1087" y="354"/>
                  </a:cubicBezTo>
                  <a:cubicBezTo>
                    <a:pt x="1040" y="106"/>
                    <a:pt x="863" y="1"/>
                    <a:pt x="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7"/>
          <p:cNvSpPr txBox="1">
            <a:spLocks noGrp="1"/>
          </p:cNvSpPr>
          <p:nvPr>
            <p:ph type="title"/>
          </p:nvPr>
        </p:nvSpPr>
        <p:spPr>
          <a:xfrm>
            <a:off x="720000" y="1499520"/>
            <a:ext cx="3642000" cy="10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9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1175" name="Google Shape;1175;p27"/>
          <p:cNvSpPr txBox="1">
            <a:spLocks noGrp="1"/>
          </p:cNvSpPr>
          <p:nvPr>
            <p:ph type="subTitle" idx="1"/>
          </p:nvPr>
        </p:nvSpPr>
        <p:spPr>
          <a:xfrm>
            <a:off x="720000" y="2792160"/>
            <a:ext cx="37578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76" name="Google Shape;1176;p27"/>
          <p:cNvGrpSpPr/>
          <p:nvPr/>
        </p:nvGrpSpPr>
        <p:grpSpPr>
          <a:xfrm rot="4765052">
            <a:off x="7722032" y="3136698"/>
            <a:ext cx="1231232" cy="2269133"/>
            <a:chOff x="8566812" y="1422562"/>
            <a:chExt cx="426474" cy="785982"/>
          </a:xfrm>
        </p:grpSpPr>
        <p:sp>
          <p:nvSpPr>
            <p:cNvPr id="1177" name="Google Shape;1177;p27"/>
            <p:cNvSpPr/>
            <p:nvPr/>
          </p:nvSpPr>
          <p:spPr>
            <a:xfrm>
              <a:off x="8909530" y="1422562"/>
              <a:ext cx="30284" cy="71179"/>
            </a:xfrm>
            <a:custGeom>
              <a:avLst/>
              <a:gdLst/>
              <a:ahLst/>
              <a:cxnLst/>
              <a:rect l="l" t="t" r="r" b="b"/>
              <a:pathLst>
                <a:path w="956" h="2247" extrusionOk="0">
                  <a:moveTo>
                    <a:pt x="412" y="59"/>
                  </a:moveTo>
                  <a:lnTo>
                    <a:pt x="265" y="118"/>
                  </a:lnTo>
                  <a:cubicBezTo>
                    <a:pt x="221" y="177"/>
                    <a:pt x="177" y="235"/>
                    <a:pt x="148" y="309"/>
                  </a:cubicBezTo>
                  <a:cubicBezTo>
                    <a:pt x="45" y="514"/>
                    <a:pt x="16" y="735"/>
                    <a:pt x="16" y="955"/>
                  </a:cubicBezTo>
                  <a:cubicBezTo>
                    <a:pt x="1" y="1234"/>
                    <a:pt x="16" y="1527"/>
                    <a:pt x="60" y="1821"/>
                  </a:cubicBezTo>
                  <a:cubicBezTo>
                    <a:pt x="74" y="1821"/>
                    <a:pt x="74" y="1821"/>
                    <a:pt x="74" y="1836"/>
                  </a:cubicBezTo>
                  <a:cubicBezTo>
                    <a:pt x="74" y="1850"/>
                    <a:pt x="104" y="1850"/>
                    <a:pt x="133" y="1850"/>
                  </a:cubicBezTo>
                  <a:cubicBezTo>
                    <a:pt x="192" y="1836"/>
                    <a:pt x="236" y="1865"/>
                    <a:pt x="236" y="1924"/>
                  </a:cubicBezTo>
                  <a:cubicBezTo>
                    <a:pt x="236" y="1968"/>
                    <a:pt x="118" y="1968"/>
                    <a:pt x="74" y="1924"/>
                  </a:cubicBezTo>
                  <a:cubicBezTo>
                    <a:pt x="16" y="1850"/>
                    <a:pt x="16" y="1909"/>
                    <a:pt x="74" y="2012"/>
                  </a:cubicBezTo>
                  <a:cubicBezTo>
                    <a:pt x="133" y="2115"/>
                    <a:pt x="353" y="2247"/>
                    <a:pt x="368" y="2203"/>
                  </a:cubicBezTo>
                  <a:cubicBezTo>
                    <a:pt x="383" y="2173"/>
                    <a:pt x="397" y="2159"/>
                    <a:pt x="412" y="2173"/>
                  </a:cubicBezTo>
                  <a:cubicBezTo>
                    <a:pt x="441" y="2173"/>
                    <a:pt x="456" y="2159"/>
                    <a:pt x="456" y="2144"/>
                  </a:cubicBezTo>
                  <a:cubicBezTo>
                    <a:pt x="471" y="2100"/>
                    <a:pt x="500" y="2071"/>
                    <a:pt x="529" y="2056"/>
                  </a:cubicBezTo>
                  <a:cubicBezTo>
                    <a:pt x="559" y="2026"/>
                    <a:pt x="588" y="1982"/>
                    <a:pt x="573" y="1953"/>
                  </a:cubicBezTo>
                  <a:cubicBezTo>
                    <a:pt x="573" y="1924"/>
                    <a:pt x="573" y="1894"/>
                    <a:pt x="603" y="1880"/>
                  </a:cubicBezTo>
                  <a:cubicBezTo>
                    <a:pt x="632" y="1836"/>
                    <a:pt x="632" y="1836"/>
                    <a:pt x="662" y="1880"/>
                  </a:cubicBezTo>
                  <a:cubicBezTo>
                    <a:pt x="676" y="1924"/>
                    <a:pt x="691" y="1924"/>
                    <a:pt x="720" y="1836"/>
                  </a:cubicBezTo>
                  <a:cubicBezTo>
                    <a:pt x="750" y="1777"/>
                    <a:pt x="750" y="1718"/>
                    <a:pt x="764" y="1659"/>
                  </a:cubicBezTo>
                  <a:cubicBezTo>
                    <a:pt x="750" y="1630"/>
                    <a:pt x="764" y="1601"/>
                    <a:pt x="794" y="1571"/>
                  </a:cubicBezTo>
                  <a:cubicBezTo>
                    <a:pt x="808" y="1557"/>
                    <a:pt x="808" y="1527"/>
                    <a:pt x="794" y="1513"/>
                  </a:cubicBezTo>
                  <a:cubicBezTo>
                    <a:pt x="794" y="1498"/>
                    <a:pt x="794" y="1469"/>
                    <a:pt x="808" y="1469"/>
                  </a:cubicBezTo>
                  <a:cubicBezTo>
                    <a:pt x="867" y="1469"/>
                    <a:pt x="926" y="1175"/>
                    <a:pt x="926" y="1013"/>
                  </a:cubicBezTo>
                  <a:cubicBezTo>
                    <a:pt x="911" y="955"/>
                    <a:pt x="926" y="896"/>
                    <a:pt x="940" y="837"/>
                  </a:cubicBezTo>
                  <a:cubicBezTo>
                    <a:pt x="955" y="764"/>
                    <a:pt x="955" y="676"/>
                    <a:pt x="955" y="588"/>
                  </a:cubicBezTo>
                  <a:cubicBezTo>
                    <a:pt x="955" y="338"/>
                    <a:pt x="926" y="265"/>
                    <a:pt x="794" y="206"/>
                  </a:cubicBezTo>
                  <a:cubicBezTo>
                    <a:pt x="764" y="177"/>
                    <a:pt x="735" y="147"/>
                    <a:pt x="735" y="133"/>
                  </a:cubicBezTo>
                  <a:cubicBezTo>
                    <a:pt x="735" y="74"/>
                    <a:pt x="617" y="1"/>
                    <a:pt x="544" y="1"/>
                  </a:cubicBezTo>
                  <a:cubicBezTo>
                    <a:pt x="500" y="15"/>
                    <a:pt x="441" y="30"/>
                    <a:pt x="397" y="45"/>
                  </a:cubicBezTo>
                  <a:close/>
                  <a:moveTo>
                    <a:pt x="250" y="323"/>
                  </a:moveTo>
                  <a:cubicBezTo>
                    <a:pt x="221" y="338"/>
                    <a:pt x="221" y="338"/>
                    <a:pt x="221" y="309"/>
                  </a:cubicBezTo>
                  <a:cubicBezTo>
                    <a:pt x="221" y="279"/>
                    <a:pt x="250" y="221"/>
                    <a:pt x="265" y="265"/>
                  </a:cubicBezTo>
                  <a:cubicBezTo>
                    <a:pt x="265" y="279"/>
                    <a:pt x="265" y="309"/>
                    <a:pt x="250" y="323"/>
                  </a:cubicBezTo>
                  <a:close/>
                  <a:moveTo>
                    <a:pt x="735" y="265"/>
                  </a:moveTo>
                  <a:cubicBezTo>
                    <a:pt x="735" y="265"/>
                    <a:pt x="735" y="279"/>
                    <a:pt x="720" y="279"/>
                  </a:cubicBezTo>
                  <a:cubicBezTo>
                    <a:pt x="706" y="279"/>
                    <a:pt x="691" y="279"/>
                    <a:pt x="691" y="265"/>
                  </a:cubicBezTo>
                  <a:cubicBezTo>
                    <a:pt x="691" y="235"/>
                    <a:pt x="691" y="235"/>
                    <a:pt x="706" y="235"/>
                  </a:cubicBezTo>
                  <a:cubicBezTo>
                    <a:pt x="720" y="235"/>
                    <a:pt x="720" y="250"/>
                    <a:pt x="735" y="265"/>
                  </a:cubicBezTo>
                  <a:close/>
                  <a:moveTo>
                    <a:pt x="559" y="1542"/>
                  </a:moveTo>
                  <a:cubicBezTo>
                    <a:pt x="544" y="1557"/>
                    <a:pt x="529" y="1571"/>
                    <a:pt x="515" y="1571"/>
                  </a:cubicBezTo>
                  <a:cubicBezTo>
                    <a:pt x="500" y="1571"/>
                    <a:pt x="500" y="1557"/>
                    <a:pt x="500" y="1542"/>
                  </a:cubicBezTo>
                  <a:cubicBezTo>
                    <a:pt x="515" y="1527"/>
                    <a:pt x="529" y="1513"/>
                    <a:pt x="559" y="1513"/>
                  </a:cubicBezTo>
                  <a:cubicBezTo>
                    <a:pt x="573" y="1513"/>
                    <a:pt x="573" y="1527"/>
                    <a:pt x="559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7"/>
            <p:cNvSpPr/>
            <p:nvPr/>
          </p:nvSpPr>
          <p:spPr>
            <a:xfrm>
              <a:off x="8752347" y="1432794"/>
              <a:ext cx="40040" cy="93512"/>
            </a:xfrm>
            <a:custGeom>
              <a:avLst/>
              <a:gdLst/>
              <a:ahLst/>
              <a:cxnLst/>
              <a:rect l="l" t="t" r="r" b="b"/>
              <a:pathLst>
                <a:path w="1264" h="2952" extrusionOk="0">
                  <a:moveTo>
                    <a:pt x="500" y="74"/>
                  </a:moveTo>
                  <a:cubicBezTo>
                    <a:pt x="500" y="89"/>
                    <a:pt x="456" y="103"/>
                    <a:pt x="397" y="103"/>
                  </a:cubicBezTo>
                  <a:cubicBezTo>
                    <a:pt x="353" y="103"/>
                    <a:pt x="309" y="118"/>
                    <a:pt x="294" y="147"/>
                  </a:cubicBezTo>
                  <a:cubicBezTo>
                    <a:pt x="280" y="191"/>
                    <a:pt x="250" y="235"/>
                    <a:pt x="221" y="279"/>
                  </a:cubicBezTo>
                  <a:cubicBezTo>
                    <a:pt x="177" y="309"/>
                    <a:pt x="162" y="353"/>
                    <a:pt x="148" y="397"/>
                  </a:cubicBezTo>
                  <a:cubicBezTo>
                    <a:pt x="148" y="456"/>
                    <a:pt x="118" y="514"/>
                    <a:pt x="89" y="558"/>
                  </a:cubicBezTo>
                  <a:cubicBezTo>
                    <a:pt x="30" y="646"/>
                    <a:pt x="1" y="735"/>
                    <a:pt x="15" y="837"/>
                  </a:cubicBezTo>
                  <a:cubicBezTo>
                    <a:pt x="15" y="881"/>
                    <a:pt x="15" y="940"/>
                    <a:pt x="30" y="999"/>
                  </a:cubicBezTo>
                  <a:cubicBezTo>
                    <a:pt x="59" y="984"/>
                    <a:pt x="89" y="969"/>
                    <a:pt x="118" y="955"/>
                  </a:cubicBezTo>
                  <a:cubicBezTo>
                    <a:pt x="148" y="925"/>
                    <a:pt x="177" y="911"/>
                    <a:pt x="177" y="925"/>
                  </a:cubicBezTo>
                  <a:cubicBezTo>
                    <a:pt x="177" y="940"/>
                    <a:pt x="148" y="969"/>
                    <a:pt x="103" y="999"/>
                  </a:cubicBezTo>
                  <a:cubicBezTo>
                    <a:pt x="74" y="1013"/>
                    <a:pt x="30" y="1102"/>
                    <a:pt x="89" y="1072"/>
                  </a:cubicBezTo>
                  <a:cubicBezTo>
                    <a:pt x="103" y="1072"/>
                    <a:pt x="103" y="1058"/>
                    <a:pt x="103" y="1043"/>
                  </a:cubicBezTo>
                  <a:cubicBezTo>
                    <a:pt x="103" y="1028"/>
                    <a:pt x="118" y="1028"/>
                    <a:pt x="133" y="1058"/>
                  </a:cubicBezTo>
                  <a:cubicBezTo>
                    <a:pt x="162" y="1072"/>
                    <a:pt x="177" y="1087"/>
                    <a:pt x="133" y="1116"/>
                  </a:cubicBezTo>
                  <a:cubicBezTo>
                    <a:pt x="103" y="1146"/>
                    <a:pt x="89" y="1146"/>
                    <a:pt x="74" y="1116"/>
                  </a:cubicBezTo>
                  <a:cubicBezTo>
                    <a:pt x="30" y="1058"/>
                    <a:pt x="15" y="1160"/>
                    <a:pt x="30" y="1336"/>
                  </a:cubicBezTo>
                  <a:cubicBezTo>
                    <a:pt x="45" y="1439"/>
                    <a:pt x="59" y="1542"/>
                    <a:pt x="45" y="1630"/>
                  </a:cubicBezTo>
                  <a:cubicBezTo>
                    <a:pt x="45" y="1733"/>
                    <a:pt x="45" y="1733"/>
                    <a:pt x="103" y="1718"/>
                  </a:cubicBezTo>
                  <a:cubicBezTo>
                    <a:pt x="162" y="1703"/>
                    <a:pt x="162" y="1718"/>
                    <a:pt x="162" y="1718"/>
                  </a:cubicBezTo>
                  <a:cubicBezTo>
                    <a:pt x="162" y="1718"/>
                    <a:pt x="162" y="1777"/>
                    <a:pt x="162" y="1806"/>
                  </a:cubicBezTo>
                  <a:cubicBezTo>
                    <a:pt x="162" y="1880"/>
                    <a:pt x="162" y="1880"/>
                    <a:pt x="103" y="1821"/>
                  </a:cubicBezTo>
                  <a:cubicBezTo>
                    <a:pt x="45" y="1762"/>
                    <a:pt x="59" y="1792"/>
                    <a:pt x="74" y="2100"/>
                  </a:cubicBezTo>
                  <a:cubicBezTo>
                    <a:pt x="74" y="2217"/>
                    <a:pt x="89" y="2349"/>
                    <a:pt x="133" y="2452"/>
                  </a:cubicBezTo>
                  <a:cubicBezTo>
                    <a:pt x="148" y="2467"/>
                    <a:pt x="148" y="2482"/>
                    <a:pt x="133" y="2496"/>
                  </a:cubicBezTo>
                  <a:cubicBezTo>
                    <a:pt x="133" y="2511"/>
                    <a:pt x="133" y="2540"/>
                    <a:pt x="162" y="2570"/>
                  </a:cubicBezTo>
                  <a:cubicBezTo>
                    <a:pt x="192" y="2599"/>
                    <a:pt x="206" y="2628"/>
                    <a:pt x="177" y="2643"/>
                  </a:cubicBezTo>
                  <a:cubicBezTo>
                    <a:pt x="148" y="2658"/>
                    <a:pt x="148" y="2672"/>
                    <a:pt x="177" y="2731"/>
                  </a:cubicBezTo>
                  <a:cubicBezTo>
                    <a:pt x="206" y="2775"/>
                    <a:pt x="236" y="2790"/>
                    <a:pt x="250" y="2790"/>
                  </a:cubicBezTo>
                  <a:cubicBezTo>
                    <a:pt x="280" y="2805"/>
                    <a:pt x="324" y="2819"/>
                    <a:pt x="338" y="2849"/>
                  </a:cubicBezTo>
                  <a:cubicBezTo>
                    <a:pt x="368" y="2893"/>
                    <a:pt x="412" y="2907"/>
                    <a:pt x="441" y="2907"/>
                  </a:cubicBezTo>
                  <a:cubicBezTo>
                    <a:pt x="471" y="2893"/>
                    <a:pt x="485" y="2907"/>
                    <a:pt x="471" y="2922"/>
                  </a:cubicBezTo>
                  <a:cubicBezTo>
                    <a:pt x="456" y="2937"/>
                    <a:pt x="471" y="2951"/>
                    <a:pt x="515" y="2937"/>
                  </a:cubicBezTo>
                  <a:cubicBezTo>
                    <a:pt x="559" y="2937"/>
                    <a:pt x="617" y="2922"/>
                    <a:pt x="661" y="2922"/>
                  </a:cubicBezTo>
                  <a:cubicBezTo>
                    <a:pt x="749" y="2922"/>
                    <a:pt x="808" y="2878"/>
                    <a:pt x="867" y="2819"/>
                  </a:cubicBezTo>
                  <a:cubicBezTo>
                    <a:pt x="999" y="2702"/>
                    <a:pt x="1102" y="2555"/>
                    <a:pt x="1161" y="2379"/>
                  </a:cubicBezTo>
                  <a:cubicBezTo>
                    <a:pt x="1219" y="2232"/>
                    <a:pt x="1234" y="2188"/>
                    <a:pt x="1205" y="2159"/>
                  </a:cubicBezTo>
                  <a:cubicBezTo>
                    <a:pt x="1175" y="2129"/>
                    <a:pt x="1161" y="2085"/>
                    <a:pt x="1146" y="2056"/>
                  </a:cubicBezTo>
                  <a:cubicBezTo>
                    <a:pt x="1146" y="1997"/>
                    <a:pt x="1146" y="1982"/>
                    <a:pt x="1175" y="2012"/>
                  </a:cubicBezTo>
                  <a:cubicBezTo>
                    <a:pt x="1190" y="2026"/>
                    <a:pt x="1205" y="2026"/>
                    <a:pt x="1234" y="2026"/>
                  </a:cubicBezTo>
                  <a:cubicBezTo>
                    <a:pt x="1263" y="1997"/>
                    <a:pt x="1263" y="1836"/>
                    <a:pt x="1234" y="1792"/>
                  </a:cubicBezTo>
                  <a:cubicBezTo>
                    <a:pt x="1190" y="1748"/>
                    <a:pt x="1205" y="1748"/>
                    <a:pt x="1234" y="1733"/>
                  </a:cubicBezTo>
                  <a:cubicBezTo>
                    <a:pt x="1249" y="1718"/>
                    <a:pt x="1249" y="1703"/>
                    <a:pt x="1234" y="1703"/>
                  </a:cubicBezTo>
                  <a:cubicBezTo>
                    <a:pt x="1219" y="1703"/>
                    <a:pt x="1205" y="1674"/>
                    <a:pt x="1190" y="1645"/>
                  </a:cubicBezTo>
                  <a:cubicBezTo>
                    <a:pt x="1175" y="1615"/>
                    <a:pt x="1190" y="1601"/>
                    <a:pt x="1219" y="1630"/>
                  </a:cubicBezTo>
                  <a:cubicBezTo>
                    <a:pt x="1249" y="1645"/>
                    <a:pt x="1263" y="1483"/>
                    <a:pt x="1205" y="1072"/>
                  </a:cubicBezTo>
                  <a:cubicBezTo>
                    <a:pt x="1072" y="382"/>
                    <a:pt x="1043" y="250"/>
                    <a:pt x="926" y="250"/>
                  </a:cubicBezTo>
                  <a:cubicBezTo>
                    <a:pt x="882" y="250"/>
                    <a:pt x="867" y="250"/>
                    <a:pt x="882" y="235"/>
                  </a:cubicBezTo>
                  <a:cubicBezTo>
                    <a:pt x="896" y="221"/>
                    <a:pt x="882" y="191"/>
                    <a:pt x="838" y="162"/>
                  </a:cubicBezTo>
                  <a:cubicBezTo>
                    <a:pt x="808" y="147"/>
                    <a:pt x="793" y="118"/>
                    <a:pt x="779" y="74"/>
                  </a:cubicBezTo>
                  <a:cubicBezTo>
                    <a:pt x="764" y="59"/>
                    <a:pt x="749" y="30"/>
                    <a:pt x="720" y="30"/>
                  </a:cubicBezTo>
                  <a:cubicBezTo>
                    <a:pt x="705" y="30"/>
                    <a:pt x="705" y="45"/>
                    <a:pt x="705" y="74"/>
                  </a:cubicBezTo>
                  <a:cubicBezTo>
                    <a:pt x="720" y="103"/>
                    <a:pt x="705" y="118"/>
                    <a:pt x="705" y="118"/>
                  </a:cubicBezTo>
                  <a:cubicBezTo>
                    <a:pt x="691" y="118"/>
                    <a:pt x="676" y="89"/>
                    <a:pt x="661" y="59"/>
                  </a:cubicBezTo>
                  <a:cubicBezTo>
                    <a:pt x="632" y="0"/>
                    <a:pt x="515" y="0"/>
                    <a:pt x="500" y="59"/>
                  </a:cubicBezTo>
                  <a:close/>
                  <a:moveTo>
                    <a:pt x="441" y="250"/>
                  </a:moveTo>
                  <a:cubicBezTo>
                    <a:pt x="441" y="265"/>
                    <a:pt x="412" y="265"/>
                    <a:pt x="397" y="279"/>
                  </a:cubicBezTo>
                  <a:cubicBezTo>
                    <a:pt x="382" y="279"/>
                    <a:pt x="382" y="265"/>
                    <a:pt x="382" y="250"/>
                  </a:cubicBezTo>
                  <a:cubicBezTo>
                    <a:pt x="397" y="235"/>
                    <a:pt x="412" y="221"/>
                    <a:pt x="441" y="221"/>
                  </a:cubicBezTo>
                  <a:cubicBezTo>
                    <a:pt x="456" y="221"/>
                    <a:pt x="456" y="235"/>
                    <a:pt x="441" y="250"/>
                  </a:cubicBezTo>
                  <a:close/>
                  <a:moveTo>
                    <a:pt x="867" y="368"/>
                  </a:moveTo>
                  <a:cubicBezTo>
                    <a:pt x="852" y="382"/>
                    <a:pt x="838" y="397"/>
                    <a:pt x="808" y="412"/>
                  </a:cubicBezTo>
                  <a:cubicBezTo>
                    <a:pt x="779" y="412"/>
                    <a:pt x="764" y="397"/>
                    <a:pt x="764" y="338"/>
                  </a:cubicBezTo>
                  <a:cubicBezTo>
                    <a:pt x="764" y="294"/>
                    <a:pt x="764" y="279"/>
                    <a:pt x="823" y="294"/>
                  </a:cubicBezTo>
                  <a:cubicBezTo>
                    <a:pt x="882" y="323"/>
                    <a:pt x="882" y="353"/>
                    <a:pt x="867" y="368"/>
                  </a:cubicBezTo>
                  <a:close/>
                  <a:moveTo>
                    <a:pt x="1043" y="412"/>
                  </a:moveTo>
                  <a:cubicBezTo>
                    <a:pt x="1043" y="426"/>
                    <a:pt x="1043" y="441"/>
                    <a:pt x="1028" y="441"/>
                  </a:cubicBezTo>
                  <a:cubicBezTo>
                    <a:pt x="999" y="441"/>
                    <a:pt x="999" y="426"/>
                    <a:pt x="999" y="412"/>
                  </a:cubicBezTo>
                  <a:cubicBezTo>
                    <a:pt x="999" y="397"/>
                    <a:pt x="999" y="382"/>
                    <a:pt x="1028" y="382"/>
                  </a:cubicBezTo>
                  <a:cubicBezTo>
                    <a:pt x="1028" y="382"/>
                    <a:pt x="1043" y="397"/>
                    <a:pt x="1043" y="412"/>
                  </a:cubicBezTo>
                  <a:close/>
                  <a:moveTo>
                    <a:pt x="984" y="646"/>
                  </a:moveTo>
                  <a:cubicBezTo>
                    <a:pt x="970" y="676"/>
                    <a:pt x="955" y="690"/>
                    <a:pt x="955" y="690"/>
                  </a:cubicBezTo>
                  <a:cubicBezTo>
                    <a:pt x="940" y="676"/>
                    <a:pt x="955" y="646"/>
                    <a:pt x="955" y="617"/>
                  </a:cubicBezTo>
                  <a:cubicBezTo>
                    <a:pt x="955" y="602"/>
                    <a:pt x="984" y="588"/>
                    <a:pt x="984" y="588"/>
                  </a:cubicBezTo>
                  <a:cubicBezTo>
                    <a:pt x="984" y="602"/>
                    <a:pt x="984" y="632"/>
                    <a:pt x="970" y="646"/>
                  </a:cubicBezTo>
                  <a:close/>
                  <a:moveTo>
                    <a:pt x="735" y="1102"/>
                  </a:moveTo>
                  <a:cubicBezTo>
                    <a:pt x="735" y="1116"/>
                    <a:pt x="735" y="1131"/>
                    <a:pt x="705" y="1131"/>
                  </a:cubicBezTo>
                  <a:cubicBezTo>
                    <a:pt x="676" y="1131"/>
                    <a:pt x="661" y="1116"/>
                    <a:pt x="661" y="1102"/>
                  </a:cubicBezTo>
                  <a:cubicBezTo>
                    <a:pt x="661" y="1087"/>
                    <a:pt x="676" y="1072"/>
                    <a:pt x="691" y="1072"/>
                  </a:cubicBezTo>
                  <a:cubicBezTo>
                    <a:pt x="705" y="1087"/>
                    <a:pt x="720" y="1087"/>
                    <a:pt x="720" y="1102"/>
                  </a:cubicBezTo>
                  <a:close/>
                  <a:moveTo>
                    <a:pt x="1131" y="1351"/>
                  </a:moveTo>
                  <a:cubicBezTo>
                    <a:pt x="1116" y="1366"/>
                    <a:pt x="1102" y="1395"/>
                    <a:pt x="1116" y="1425"/>
                  </a:cubicBezTo>
                  <a:cubicBezTo>
                    <a:pt x="1116" y="1439"/>
                    <a:pt x="1116" y="1469"/>
                    <a:pt x="1102" y="1483"/>
                  </a:cubicBezTo>
                  <a:cubicBezTo>
                    <a:pt x="1087" y="1483"/>
                    <a:pt x="1072" y="1513"/>
                    <a:pt x="1087" y="1542"/>
                  </a:cubicBezTo>
                  <a:cubicBezTo>
                    <a:pt x="1102" y="1571"/>
                    <a:pt x="1087" y="1571"/>
                    <a:pt x="1072" y="1542"/>
                  </a:cubicBezTo>
                  <a:cubicBezTo>
                    <a:pt x="1043" y="1513"/>
                    <a:pt x="1014" y="1469"/>
                    <a:pt x="970" y="1425"/>
                  </a:cubicBezTo>
                  <a:cubicBezTo>
                    <a:pt x="940" y="1395"/>
                    <a:pt x="926" y="1366"/>
                    <a:pt x="911" y="1322"/>
                  </a:cubicBezTo>
                  <a:cubicBezTo>
                    <a:pt x="911" y="1307"/>
                    <a:pt x="926" y="1322"/>
                    <a:pt x="940" y="1336"/>
                  </a:cubicBezTo>
                  <a:cubicBezTo>
                    <a:pt x="970" y="1366"/>
                    <a:pt x="984" y="1380"/>
                    <a:pt x="1043" y="1336"/>
                  </a:cubicBezTo>
                  <a:cubicBezTo>
                    <a:pt x="1116" y="1307"/>
                    <a:pt x="1131" y="1292"/>
                    <a:pt x="1146" y="1322"/>
                  </a:cubicBezTo>
                  <a:cubicBezTo>
                    <a:pt x="1161" y="1336"/>
                    <a:pt x="1161" y="1351"/>
                    <a:pt x="1131" y="1366"/>
                  </a:cubicBezTo>
                  <a:close/>
                  <a:moveTo>
                    <a:pt x="1102" y="1748"/>
                  </a:moveTo>
                  <a:cubicBezTo>
                    <a:pt x="1102" y="1777"/>
                    <a:pt x="1087" y="1792"/>
                    <a:pt x="1058" y="1777"/>
                  </a:cubicBezTo>
                  <a:cubicBezTo>
                    <a:pt x="1043" y="1777"/>
                    <a:pt x="1028" y="1762"/>
                    <a:pt x="1028" y="1733"/>
                  </a:cubicBezTo>
                  <a:cubicBezTo>
                    <a:pt x="1028" y="1718"/>
                    <a:pt x="1043" y="1689"/>
                    <a:pt x="1058" y="1703"/>
                  </a:cubicBezTo>
                  <a:cubicBezTo>
                    <a:pt x="1087" y="1703"/>
                    <a:pt x="1102" y="1718"/>
                    <a:pt x="1102" y="1748"/>
                  </a:cubicBezTo>
                  <a:close/>
                  <a:moveTo>
                    <a:pt x="294" y="1748"/>
                  </a:moveTo>
                  <a:cubicBezTo>
                    <a:pt x="294" y="1762"/>
                    <a:pt x="280" y="1777"/>
                    <a:pt x="265" y="1777"/>
                  </a:cubicBezTo>
                  <a:cubicBezTo>
                    <a:pt x="250" y="1777"/>
                    <a:pt x="250" y="1762"/>
                    <a:pt x="265" y="1748"/>
                  </a:cubicBezTo>
                  <a:cubicBezTo>
                    <a:pt x="265" y="1733"/>
                    <a:pt x="280" y="1718"/>
                    <a:pt x="294" y="1718"/>
                  </a:cubicBezTo>
                  <a:cubicBezTo>
                    <a:pt x="294" y="1718"/>
                    <a:pt x="294" y="1733"/>
                    <a:pt x="294" y="1748"/>
                  </a:cubicBezTo>
                  <a:close/>
                  <a:moveTo>
                    <a:pt x="471" y="2115"/>
                  </a:moveTo>
                  <a:cubicBezTo>
                    <a:pt x="471" y="2129"/>
                    <a:pt x="471" y="2144"/>
                    <a:pt x="456" y="2144"/>
                  </a:cubicBezTo>
                  <a:cubicBezTo>
                    <a:pt x="441" y="2144"/>
                    <a:pt x="426" y="2129"/>
                    <a:pt x="426" y="2115"/>
                  </a:cubicBezTo>
                  <a:cubicBezTo>
                    <a:pt x="412" y="2100"/>
                    <a:pt x="426" y="2085"/>
                    <a:pt x="441" y="2085"/>
                  </a:cubicBezTo>
                  <a:cubicBezTo>
                    <a:pt x="441" y="2085"/>
                    <a:pt x="456" y="2100"/>
                    <a:pt x="456" y="2100"/>
                  </a:cubicBezTo>
                  <a:close/>
                  <a:moveTo>
                    <a:pt x="500" y="2335"/>
                  </a:moveTo>
                  <a:cubicBezTo>
                    <a:pt x="485" y="2364"/>
                    <a:pt x="471" y="2364"/>
                    <a:pt x="471" y="2335"/>
                  </a:cubicBezTo>
                  <a:cubicBezTo>
                    <a:pt x="471" y="2320"/>
                    <a:pt x="500" y="2261"/>
                    <a:pt x="515" y="2291"/>
                  </a:cubicBezTo>
                  <a:cubicBezTo>
                    <a:pt x="544" y="2305"/>
                    <a:pt x="515" y="2320"/>
                    <a:pt x="485" y="2335"/>
                  </a:cubicBezTo>
                  <a:close/>
                  <a:moveTo>
                    <a:pt x="559" y="2526"/>
                  </a:moveTo>
                  <a:cubicBezTo>
                    <a:pt x="500" y="2570"/>
                    <a:pt x="471" y="2555"/>
                    <a:pt x="515" y="2496"/>
                  </a:cubicBezTo>
                  <a:cubicBezTo>
                    <a:pt x="544" y="2467"/>
                    <a:pt x="573" y="2467"/>
                    <a:pt x="588" y="2467"/>
                  </a:cubicBezTo>
                  <a:cubicBezTo>
                    <a:pt x="603" y="2482"/>
                    <a:pt x="588" y="2496"/>
                    <a:pt x="559" y="2526"/>
                  </a:cubicBezTo>
                  <a:close/>
                  <a:moveTo>
                    <a:pt x="823" y="2731"/>
                  </a:moveTo>
                  <a:cubicBezTo>
                    <a:pt x="823" y="2790"/>
                    <a:pt x="808" y="2805"/>
                    <a:pt x="779" y="2790"/>
                  </a:cubicBezTo>
                  <a:cubicBezTo>
                    <a:pt x="749" y="2790"/>
                    <a:pt x="735" y="2775"/>
                    <a:pt x="779" y="2702"/>
                  </a:cubicBezTo>
                  <a:cubicBezTo>
                    <a:pt x="823" y="2628"/>
                    <a:pt x="823" y="2628"/>
                    <a:pt x="823" y="2731"/>
                  </a:cubicBezTo>
                  <a:close/>
                  <a:moveTo>
                    <a:pt x="485" y="2805"/>
                  </a:moveTo>
                  <a:cubicBezTo>
                    <a:pt x="456" y="2849"/>
                    <a:pt x="426" y="2834"/>
                    <a:pt x="456" y="2775"/>
                  </a:cubicBezTo>
                  <a:cubicBezTo>
                    <a:pt x="456" y="2746"/>
                    <a:pt x="485" y="2731"/>
                    <a:pt x="500" y="2746"/>
                  </a:cubicBezTo>
                  <a:cubicBezTo>
                    <a:pt x="500" y="2760"/>
                    <a:pt x="515" y="2760"/>
                    <a:pt x="485" y="27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7"/>
            <p:cNvSpPr/>
            <p:nvPr/>
          </p:nvSpPr>
          <p:spPr>
            <a:xfrm>
              <a:off x="8822576" y="1436975"/>
              <a:ext cx="32121" cy="90249"/>
            </a:xfrm>
            <a:custGeom>
              <a:avLst/>
              <a:gdLst/>
              <a:ahLst/>
              <a:cxnLst/>
              <a:rect l="l" t="t" r="r" b="b"/>
              <a:pathLst>
                <a:path w="1014" h="2849" extrusionOk="0">
                  <a:moveTo>
                    <a:pt x="470" y="15"/>
                  </a:moveTo>
                  <a:cubicBezTo>
                    <a:pt x="426" y="30"/>
                    <a:pt x="397" y="59"/>
                    <a:pt x="382" y="89"/>
                  </a:cubicBezTo>
                  <a:cubicBezTo>
                    <a:pt x="368" y="133"/>
                    <a:pt x="353" y="147"/>
                    <a:pt x="294" y="133"/>
                  </a:cubicBezTo>
                  <a:cubicBezTo>
                    <a:pt x="162" y="103"/>
                    <a:pt x="59" y="294"/>
                    <a:pt x="30" y="647"/>
                  </a:cubicBezTo>
                  <a:cubicBezTo>
                    <a:pt x="1" y="970"/>
                    <a:pt x="15" y="1293"/>
                    <a:pt x="45" y="1616"/>
                  </a:cubicBezTo>
                  <a:cubicBezTo>
                    <a:pt x="59" y="1762"/>
                    <a:pt x="59" y="1924"/>
                    <a:pt x="59" y="2085"/>
                  </a:cubicBezTo>
                  <a:cubicBezTo>
                    <a:pt x="30" y="2173"/>
                    <a:pt x="45" y="2276"/>
                    <a:pt x="74" y="2379"/>
                  </a:cubicBezTo>
                  <a:cubicBezTo>
                    <a:pt x="89" y="2408"/>
                    <a:pt x="103" y="2452"/>
                    <a:pt x="89" y="2482"/>
                  </a:cubicBezTo>
                  <a:cubicBezTo>
                    <a:pt x="74" y="2526"/>
                    <a:pt x="162" y="2643"/>
                    <a:pt x="206" y="2643"/>
                  </a:cubicBezTo>
                  <a:cubicBezTo>
                    <a:pt x="221" y="2643"/>
                    <a:pt x="235" y="2658"/>
                    <a:pt x="221" y="2673"/>
                  </a:cubicBezTo>
                  <a:cubicBezTo>
                    <a:pt x="221" y="2702"/>
                    <a:pt x="235" y="2731"/>
                    <a:pt x="250" y="2761"/>
                  </a:cubicBezTo>
                  <a:cubicBezTo>
                    <a:pt x="294" y="2819"/>
                    <a:pt x="294" y="2819"/>
                    <a:pt x="353" y="2761"/>
                  </a:cubicBezTo>
                  <a:cubicBezTo>
                    <a:pt x="412" y="2702"/>
                    <a:pt x="412" y="2717"/>
                    <a:pt x="412" y="2746"/>
                  </a:cubicBezTo>
                  <a:cubicBezTo>
                    <a:pt x="397" y="2761"/>
                    <a:pt x="382" y="2790"/>
                    <a:pt x="368" y="2790"/>
                  </a:cubicBezTo>
                  <a:cubicBezTo>
                    <a:pt x="338" y="2805"/>
                    <a:pt x="324" y="2819"/>
                    <a:pt x="324" y="2834"/>
                  </a:cubicBezTo>
                  <a:cubicBezTo>
                    <a:pt x="324" y="2849"/>
                    <a:pt x="338" y="2849"/>
                    <a:pt x="368" y="2834"/>
                  </a:cubicBezTo>
                  <a:cubicBezTo>
                    <a:pt x="412" y="2819"/>
                    <a:pt x="456" y="2819"/>
                    <a:pt x="485" y="2819"/>
                  </a:cubicBezTo>
                  <a:cubicBezTo>
                    <a:pt x="632" y="2775"/>
                    <a:pt x="749" y="2673"/>
                    <a:pt x="823" y="2555"/>
                  </a:cubicBezTo>
                  <a:cubicBezTo>
                    <a:pt x="823" y="2540"/>
                    <a:pt x="837" y="2511"/>
                    <a:pt x="867" y="2496"/>
                  </a:cubicBezTo>
                  <a:cubicBezTo>
                    <a:pt x="940" y="2452"/>
                    <a:pt x="969" y="2217"/>
                    <a:pt x="999" y="1204"/>
                  </a:cubicBezTo>
                  <a:cubicBezTo>
                    <a:pt x="999" y="984"/>
                    <a:pt x="999" y="911"/>
                    <a:pt x="984" y="926"/>
                  </a:cubicBezTo>
                  <a:cubicBezTo>
                    <a:pt x="955" y="940"/>
                    <a:pt x="955" y="926"/>
                    <a:pt x="969" y="896"/>
                  </a:cubicBezTo>
                  <a:cubicBezTo>
                    <a:pt x="999" y="808"/>
                    <a:pt x="999" y="705"/>
                    <a:pt x="1014" y="617"/>
                  </a:cubicBezTo>
                  <a:cubicBezTo>
                    <a:pt x="1014" y="412"/>
                    <a:pt x="1014" y="382"/>
                    <a:pt x="955" y="324"/>
                  </a:cubicBezTo>
                  <a:cubicBezTo>
                    <a:pt x="896" y="250"/>
                    <a:pt x="881" y="250"/>
                    <a:pt x="867" y="280"/>
                  </a:cubicBezTo>
                  <a:cubicBezTo>
                    <a:pt x="867" y="309"/>
                    <a:pt x="852" y="294"/>
                    <a:pt x="852" y="265"/>
                  </a:cubicBezTo>
                  <a:cubicBezTo>
                    <a:pt x="852" y="206"/>
                    <a:pt x="749" y="103"/>
                    <a:pt x="632" y="45"/>
                  </a:cubicBezTo>
                  <a:cubicBezTo>
                    <a:pt x="602" y="30"/>
                    <a:pt x="573" y="15"/>
                    <a:pt x="544" y="1"/>
                  </a:cubicBezTo>
                  <a:cubicBezTo>
                    <a:pt x="514" y="1"/>
                    <a:pt x="485" y="15"/>
                    <a:pt x="470" y="15"/>
                  </a:cubicBezTo>
                  <a:close/>
                  <a:moveTo>
                    <a:pt x="632" y="382"/>
                  </a:moveTo>
                  <a:cubicBezTo>
                    <a:pt x="632" y="397"/>
                    <a:pt x="602" y="412"/>
                    <a:pt x="588" y="412"/>
                  </a:cubicBezTo>
                  <a:cubicBezTo>
                    <a:pt x="558" y="412"/>
                    <a:pt x="544" y="412"/>
                    <a:pt x="588" y="382"/>
                  </a:cubicBezTo>
                  <a:cubicBezTo>
                    <a:pt x="632" y="368"/>
                    <a:pt x="632" y="353"/>
                    <a:pt x="632" y="397"/>
                  </a:cubicBezTo>
                  <a:close/>
                  <a:moveTo>
                    <a:pt x="382" y="705"/>
                  </a:moveTo>
                  <a:cubicBezTo>
                    <a:pt x="382" y="720"/>
                    <a:pt x="353" y="735"/>
                    <a:pt x="338" y="735"/>
                  </a:cubicBezTo>
                  <a:cubicBezTo>
                    <a:pt x="309" y="735"/>
                    <a:pt x="294" y="735"/>
                    <a:pt x="338" y="705"/>
                  </a:cubicBezTo>
                  <a:cubicBezTo>
                    <a:pt x="382" y="676"/>
                    <a:pt x="382" y="661"/>
                    <a:pt x="382" y="705"/>
                  </a:cubicBezTo>
                  <a:close/>
                  <a:moveTo>
                    <a:pt x="793" y="823"/>
                  </a:moveTo>
                  <a:cubicBezTo>
                    <a:pt x="793" y="837"/>
                    <a:pt x="764" y="837"/>
                    <a:pt x="764" y="793"/>
                  </a:cubicBezTo>
                  <a:cubicBezTo>
                    <a:pt x="764" y="764"/>
                    <a:pt x="764" y="749"/>
                    <a:pt x="779" y="764"/>
                  </a:cubicBezTo>
                  <a:cubicBezTo>
                    <a:pt x="793" y="779"/>
                    <a:pt x="793" y="793"/>
                    <a:pt x="793" y="808"/>
                  </a:cubicBezTo>
                  <a:close/>
                  <a:moveTo>
                    <a:pt x="573" y="1498"/>
                  </a:moveTo>
                  <a:cubicBezTo>
                    <a:pt x="500" y="1513"/>
                    <a:pt x="470" y="1498"/>
                    <a:pt x="500" y="1454"/>
                  </a:cubicBezTo>
                  <a:cubicBezTo>
                    <a:pt x="529" y="1410"/>
                    <a:pt x="544" y="1439"/>
                    <a:pt x="588" y="1454"/>
                  </a:cubicBezTo>
                  <a:lnTo>
                    <a:pt x="647" y="1483"/>
                  </a:lnTo>
                  <a:close/>
                  <a:moveTo>
                    <a:pt x="867" y="1469"/>
                  </a:moveTo>
                  <a:cubicBezTo>
                    <a:pt x="852" y="1483"/>
                    <a:pt x="837" y="1498"/>
                    <a:pt x="823" y="1498"/>
                  </a:cubicBezTo>
                  <a:cubicBezTo>
                    <a:pt x="808" y="1498"/>
                    <a:pt x="808" y="1483"/>
                    <a:pt x="823" y="1469"/>
                  </a:cubicBezTo>
                  <a:cubicBezTo>
                    <a:pt x="823" y="1439"/>
                    <a:pt x="896" y="1439"/>
                    <a:pt x="867" y="1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7"/>
            <p:cNvSpPr/>
            <p:nvPr/>
          </p:nvSpPr>
          <p:spPr>
            <a:xfrm>
              <a:off x="8590063" y="1462570"/>
              <a:ext cx="2819" cy="950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29" y="15"/>
                  </a:moveTo>
                  <a:cubicBezTo>
                    <a:pt x="44" y="29"/>
                    <a:pt x="59" y="29"/>
                    <a:pt x="73" y="15"/>
                  </a:cubicBezTo>
                  <a:cubicBezTo>
                    <a:pt x="88" y="15"/>
                    <a:pt x="73" y="0"/>
                    <a:pt x="44" y="0"/>
                  </a:cubicBezTo>
                  <a:cubicBezTo>
                    <a:pt x="0" y="15"/>
                    <a:pt x="0" y="15"/>
                    <a:pt x="29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7"/>
            <p:cNvSpPr/>
            <p:nvPr/>
          </p:nvSpPr>
          <p:spPr>
            <a:xfrm>
              <a:off x="8566812" y="1462570"/>
              <a:ext cx="40009" cy="69786"/>
            </a:xfrm>
            <a:custGeom>
              <a:avLst/>
              <a:gdLst/>
              <a:ahLst/>
              <a:cxnLst/>
              <a:rect l="l" t="t" r="r" b="b"/>
              <a:pathLst>
                <a:path w="1263" h="2203" extrusionOk="0">
                  <a:moveTo>
                    <a:pt x="822" y="73"/>
                  </a:moveTo>
                  <a:cubicBezTo>
                    <a:pt x="807" y="147"/>
                    <a:pt x="793" y="147"/>
                    <a:pt x="749" y="73"/>
                  </a:cubicBezTo>
                  <a:cubicBezTo>
                    <a:pt x="705" y="15"/>
                    <a:pt x="705" y="29"/>
                    <a:pt x="646" y="59"/>
                  </a:cubicBezTo>
                  <a:cubicBezTo>
                    <a:pt x="631" y="88"/>
                    <a:pt x="602" y="88"/>
                    <a:pt x="573" y="88"/>
                  </a:cubicBezTo>
                  <a:cubicBezTo>
                    <a:pt x="543" y="59"/>
                    <a:pt x="426" y="132"/>
                    <a:pt x="308" y="220"/>
                  </a:cubicBezTo>
                  <a:cubicBezTo>
                    <a:pt x="220" y="294"/>
                    <a:pt x="220" y="294"/>
                    <a:pt x="279" y="323"/>
                  </a:cubicBezTo>
                  <a:cubicBezTo>
                    <a:pt x="323" y="367"/>
                    <a:pt x="308" y="367"/>
                    <a:pt x="294" y="382"/>
                  </a:cubicBezTo>
                  <a:cubicBezTo>
                    <a:pt x="279" y="396"/>
                    <a:pt x="250" y="396"/>
                    <a:pt x="235" y="382"/>
                  </a:cubicBezTo>
                  <a:cubicBezTo>
                    <a:pt x="206" y="367"/>
                    <a:pt x="162" y="455"/>
                    <a:pt x="132" y="587"/>
                  </a:cubicBezTo>
                  <a:cubicBezTo>
                    <a:pt x="132" y="646"/>
                    <a:pt x="117" y="734"/>
                    <a:pt x="103" y="793"/>
                  </a:cubicBezTo>
                  <a:cubicBezTo>
                    <a:pt x="59" y="969"/>
                    <a:pt x="29" y="1145"/>
                    <a:pt x="15" y="1336"/>
                  </a:cubicBezTo>
                  <a:cubicBezTo>
                    <a:pt x="15" y="1409"/>
                    <a:pt x="15" y="1498"/>
                    <a:pt x="0" y="1527"/>
                  </a:cubicBezTo>
                  <a:cubicBezTo>
                    <a:pt x="0" y="1630"/>
                    <a:pt x="29" y="1747"/>
                    <a:pt x="73" y="1850"/>
                  </a:cubicBezTo>
                  <a:cubicBezTo>
                    <a:pt x="88" y="1850"/>
                    <a:pt x="103" y="1835"/>
                    <a:pt x="103" y="1791"/>
                  </a:cubicBezTo>
                  <a:cubicBezTo>
                    <a:pt x="103" y="1762"/>
                    <a:pt x="103" y="1747"/>
                    <a:pt x="132" y="1762"/>
                  </a:cubicBezTo>
                  <a:cubicBezTo>
                    <a:pt x="147" y="1762"/>
                    <a:pt x="147" y="1806"/>
                    <a:pt x="132" y="1865"/>
                  </a:cubicBezTo>
                  <a:cubicBezTo>
                    <a:pt x="132" y="1909"/>
                    <a:pt x="132" y="1938"/>
                    <a:pt x="162" y="1953"/>
                  </a:cubicBezTo>
                  <a:cubicBezTo>
                    <a:pt x="191" y="1967"/>
                    <a:pt x="206" y="1982"/>
                    <a:pt x="206" y="2011"/>
                  </a:cubicBezTo>
                  <a:cubicBezTo>
                    <a:pt x="206" y="2055"/>
                    <a:pt x="294" y="2129"/>
                    <a:pt x="382" y="2143"/>
                  </a:cubicBezTo>
                  <a:cubicBezTo>
                    <a:pt x="631" y="2202"/>
                    <a:pt x="1116" y="1674"/>
                    <a:pt x="1175" y="1292"/>
                  </a:cubicBezTo>
                  <a:cubicBezTo>
                    <a:pt x="1175" y="1233"/>
                    <a:pt x="1189" y="1175"/>
                    <a:pt x="1204" y="1130"/>
                  </a:cubicBezTo>
                  <a:cubicBezTo>
                    <a:pt x="1263" y="881"/>
                    <a:pt x="1263" y="617"/>
                    <a:pt x="1233" y="352"/>
                  </a:cubicBezTo>
                  <a:cubicBezTo>
                    <a:pt x="1160" y="250"/>
                    <a:pt x="1072" y="147"/>
                    <a:pt x="954" y="73"/>
                  </a:cubicBezTo>
                  <a:cubicBezTo>
                    <a:pt x="940" y="73"/>
                    <a:pt x="925" y="73"/>
                    <a:pt x="925" y="59"/>
                  </a:cubicBezTo>
                  <a:cubicBezTo>
                    <a:pt x="925" y="0"/>
                    <a:pt x="837" y="29"/>
                    <a:pt x="822" y="73"/>
                  </a:cubicBezTo>
                  <a:close/>
                  <a:moveTo>
                    <a:pt x="338" y="543"/>
                  </a:moveTo>
                  <a:cubicBezTo>
                    <a:pt x="264" y="587"/>
                    <a:pt x="220" y="587"/>
                    <a:pt x="264" y="543"/>
                  </a:cubicBezTo>
                  <a:cubicBezTo>
                    <a:pt x="294" y="529"/>
                    <a:pt x="323" y="529"/>
                    <a:pt x="352" y="529"/>
                  </a:cubicBezTo>
                  <a:cubicBezTo>
                    <a:pt x="382" y="529"/>
                    <a:pt x="367" y="543"/>
                    <a:pt x="338" y="558"/>
                  </a:cubicBezTo>
                  <a:close/>
                  <a:moveTo>
                    <a:pt x="1145" y="1042"/>
                  </a:moveTo>
                  <a:cubicBezTo>
                    <a:pt x="1101" y="1057"/>
                    <a:pt x="1086" y="1028"/>
                    <a:pt x="1116" y="969"/>
                  </a:cubicBezTo>
                  <a:cubicBezTo>
                    <a:pt x="1130" y="925"/>
                    <a:pt x="1130" y="925"/>
                    <a:pt x="1160" y="969"/>
                  </a:cubicBezTo>
                  <a:cubicBezTo>
                    <a:pt x="1175" y="1013"/>
                    <a:pt x="1160" y="1042"/>
                    <a:pt x="1145" y="1057"/>
                  </a:cubicBezTo>
                  <a:close/>
                  <a:moveTo>
                    <a:pt x="793" y="1380"/>
                  </a:moveTo>
                  <a:cubicBezTo>
                    <a:pt x="778" y="1409"/>
                    <a:pt x="763" y="1439"/>
                    <a:pt x="734" y="1468"/>
                  </a:cubicBezTo>
                  <a:lnTo>
                    <a:pt x="690" y="1542"/>
                  </a:lnTo>
                  <a:lnTo>
                    <a:pt x="719" y="1453"/>
                  </a:lnTo>
                  <a:cubicBezTo>
                    <a:pt x="749" y="1365"/>
                    <a:pt x="793" y="1336"/>
                    <a:pt x="793" y="1395"/>
                  </a:cubicBezTo>
                  <a:close/>
                  <a:moveTo>
                    <a:pt x="103" y="1542"/>
                  </a:moveTo>
                  <a:cubicBezTo>
                    <a:pt x="88" y="1556"/>
                    <a:pt x="88" y="1571"/>
                    <a:pt x="73" y="1571"/>
                  </a:cubicBezTo>
                  <a:cubicBezTo>
                    <a:pt x="59" y="1571"/>
                    <a:pt x="44" y="1556"/>
                    <a:pt x="59" y="1542"/>
                  </a:cubicBezTo>
                  <a:cubicBezTo>
                    <a:pt x="59" y="1527"/>
                    <a:pt x="73" y="1512"/>
                    <a:pt x="88" y="1512"/>
                  </a:cubicBezTo>
                  <a:cubicBezTo>
                    <a:pt x="103" y="1512"/>
                    <a:pt x="103" y="1542"/>
                    <a:pt x="103" y="1556"/>
                  </a:cubicBezTo>
                  <a:close/>
                  <a:moveTo>
                    <a:pt x="279" y="1835"/>
                  </a:moveTo>
                  <a:cubicBezTo>
                    <a:pt x="308" y="1865"/>
                    <a:pt x="338" y="1879"/>
                    <a:pt x="323" y="1894"/>
                  </a:cubicBezTo>
                  <a:cubicBezTo>
                    <a:pt x="308" y="1894"/>
                    <a:pt x="191" y="1850"/>
                    <a:pt x="191" y="1820"/>
                  </a:cubicBezTo>
                  <a:cubicBezTo>
                    <a:pt x="191" y="1791"/>
                    <a:pt x="206" y="1791"/>
                    <a:pt x="279" y="1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7"/>
            <p:cNvSpPr/>
            <p:nvPr/>
          </p:nvSpPr>
          <p:spPr>
            <a:xfrm>
              <a:off x="8659817" y="1483478"/>
              <a:ext cx="40959" cy="90249"/>
            </a:xfrm>
            <a:custGeom>
              <a:avLst/>
              <a:gdLst/>
              <a:ahLst/>
              <a:cxnLst/>
              <a:rect l="l" t="t" r="r" b="b"/>
              <a:pathLst>
                <a:path w="1293" h="2849" extrusionOk="0">
                  <a:moveTo>
                    <a:pt x="690" y="15"/>
                  </a:moveTo>
                  <a:cubicBezTo>
                    <a:pt x="632" y="45"/>
                    <a:pt x="587" y="45"/>
                    <a:pt x="543" y="59"/>
                  </a:cubicBezTo>
                  <a:cubicBezTo>
                    <a:pt x="441" y="59"/>
                    <a:pt x="367" y="103"/>
                    <a:pt x="323" y="192"/>
                  </a:cubicBezTo>
                  <a:cubicBezTo>
                    <a:pt x="279" y="250"/>
                    <a:pt x="235" y="324"/>
                    <a:pt x="206" y="382"/>
                  </a:cubicBezTo>
                  <a:cubicBezTo>
                    <a:pt x="191" y="441"/>
                    <a:pt x="147" y="470"/>
                    <a:pt x="147" y="470"/>
                  </a:cubicBezTo>
                  <a:cubicBezTo>
                    <a:pt x="132" y="456"/>
                    <a:pt x="88" y="485"/>
                    <a:pt x="59" y="529"/>
                  </a:cubicBezTo>
                  <a:cubicBezTo>
                    <a:pt x="30" y="573"/>
                    <a:pt x="15" y="661"/>
                    <a:pt x="15" y="1028"/>
                  </a:cubicBezTo>
                  <a:cubicBezTo>
                    <a:pt x="0" y="1351"/>
                    <a:pt x="30" y="1674"/>
                    <a:pt x="74" y="1997"/>
                  </a:cubicBezTo>
                  <a:cubicBezTo>
                    <a:pt x="103" y="2173"/>
                    <a:pt x="147" y="2350"/>
                    <a:pt x="220" y="2526"/>
                  </a:cubicBezTo>
                  <a:cubicBezTo>
                    <a:pt x="264" y="2585"/>
                    <a:pt x="309" y="2643"/>
                    <a:pt x="367" y="2687"/>
                  </a:cubicBezTo>
                  <a:cubicBezTo>
                    <a:pt x="529" y="2805"/>
                    <a:pt x="705" y="2849"/>
                    <a:pt x="778" y="2790"/>
                  </a:cubicBezTo>
                  <a:cubicBezTo>
                    <a:pt x="793" y="2775"/>
                    <a:pt x="822" y="2761"/>
                    <a:pt x="837" y="2761"/>
                  </a:cubicBezTo>
                  <a:cubicBezTo>
                    <a:pt x="881" y="2731"/>
                    <a:pt x="910" y="2702"/>
                    <a:pt x="940" y="2658"/>
                  </a:cubicBezTo>
                  <a:cubicBezTo>
                    <a:pt x="1204" y="2350"/>
                    <a:pt x="1248" y="2203"/>
                    <a:pt x="1263" y="1542"/>
                  </a:cubicBezTo>
                  <a:cubicBezTo>
                    <a:pt x="1292" y="1307"/>
                    <a:pt x="1277" y="1058"/>
                    <a:pt x="1219" y="808"/>
                  </a:cubicBezTo>
                  <a:cubicBezTo>
                    <a:pt x="1131" y="368"/>
                    <a:pt x="1057" y="265"/>
                    <a:pt x="866" y="192"/>
                  </a:cubicBezTo>
                  <a:cubicBezTo>
                    <a:pt x="822" y="177"/>
                    <a:pt x="778" y="148"/>
                    <a:pt x="778" y="103"/>
                  </a:cubicBezTo>
                  <a:cubicBezTo>
                    <a:pt x="778" y="59"/>
                    <a:pt x="705" y="1"/>
                    <a:pt x="690" y="15"/>
                  </a:cubicBezTo>
                  <a:close/>
                  <a:moveTo>
                    <a:pt x="162" y="1028"/>
                  </a:moveTo>
                  <a:cubicBezTo>
                    <a:pt x="162" y="1043"/>
                    <a:pt x="162" y="1058"/>
                    <a:pt x="147" y="1058"/>
                  </a:cubicBezTo>
                  <a:cubicBezTo>
                    <a:pt x="147" y="1058"/>
                    <a:pt x="132" y="1043"/>
                    <a:pt x="118" y="1028"/>
                  </a:cubicBezTo>
                  <a:cubicBezTo>
                    <a:pt x="118" y="1014"/>
                    <a:pt x="118" y="999"/>
                    <a:pt x="132" y="999"/>
                  </a:cubicBezTo>
                  <a:cubicBezTo>
                    <a:pt x="147" y="1014"/>
                    <a:pt x="162" y="1014"/>
                    <a:pt x="162" y="1028"/>
                  </a:cubicBezTo>
                  <a:close/>
                  <a:moveTo>
                    <a:pt x="1175" y="1131"/>
                  </a:moveTo>
                  <a:cubicBezTo>
                    <a:pt x="1160" y="1160"/>
                    <a:pt x="1131" y="1116"/>
                    <a:pt x="1160" y="1087"/>
                  </a:cubicBezTo>
                  <a:cubicBezTo>
                    <a:pt x="1175" y="1043"/>
                    <a:pt x="1175" y="1058"/>
                    <a:pt x="1189" y="1087"/>
                  </a:cubicBezTo>
                  <a:cubicBezTo>
                    <a:pt x="1189" y="1102"/>
                    <a:pt x="1189" y="1116"/>
                    <a:pt x="1175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7"/>
            <p:cNvSpPr/>
            <p:nvPr/>
          </p:nvSpPr>
          <p:spPr>
            <a:xfrm>
              <a:off x="8873735" y="1515567"/>
              <a:ext cx="38171" cy="82361"/>
            </a:xfrm>
            <a:custGeom>
              <a:avLst/>
              <a:gdLst/>
              <a:ahLst/>
              <a:cxnLst/>
              <a:rect l="l" t="t" r="r" b="b"/>
              <a:pathLst>
                <a:path w="1205" h="2600" extrusionOk="0">
                  <a:moveTo>
                    <a:pt x="705" y="74"/>
                  </a:moveTo>
                  <a:cubicBezTo>
                    <a:pt x="705" y="89"/>
                    <a:pt x="720" y="103"/>
                    <a:pt x="764" y="89"/>
                  </a:cubicBezTo>
                  <a:cubicBezTo>
                    <a:pt x="793" y="89"/>
                    <a:pt x="808" y="89"/>
                    <a:pt x="793" y="118"/>
                  </a:cubicBezTo>
                  <a:cubicBezTo>
                    <a:pt x="793" y="147"/>
                    <a:pt x="749" y="177"/>
                    <a:pt x="690" y="103"/>
                  </a:cubicBezTo>
                  <a:cubicBezTo>
                    <a:pt x="632" y="30"/>
                    <a:pt x="573" y="30"/>
                    <a:pt x="558" y="89"/>
                  </a:cubicBezTo>
                  <a:cubicBezTo>
                    <a:pt x="558" y="103"/>
                    <a:pt x="514" y="118"/>
                    <a:pt x="485" y="118"/>
                  </a:cubicBezTo>
                  <a:cubicBezTo>
                    <a:pt x="441" y="103"/>
                    <a:pt x="397" y="118"/>
                    <a:pt x="367" y="162"/>
                  </a:cubicBezTo>
                  <a:cubicBezTo>
                    <a:pt x="338" y="192"/>
                    <a:pt x="323" y="221"/>
                    <a:pt x="323" y="221"/>
                  </a:cubicBezTo>
                  <a:cubicBezTo>
                    <a:pt x="338" y="221"/>
                    <a:pt x="323" y="236"/>
                    <a:pt x="294" y="280"/>
                  </a:cubicBezTo>
                  <a:cubicBezTo>
                    <a:pt x="235" y="338"/>
                    <a:pt x="221" y="441"/>
                    <a:pt x="265" y="441"/>
                  </a:cubicBezTo>
                  <a:cubicBezTo>
                    <a:pt x="279" y="441"/>
                    <a:pt x="279" y="470"/>
                    <a:pt x="250" y="500"/>
                  </a:cubicBezTo>
                  <a:cubicBezTo>
                    <a:pt x="221" y="588"/>
                    <a:pt x="191" y="691"/>
                    <a:pt x="177" y="779"/>
                  </a:cubicBezTo>
                  <a:cubicBezTo>
                    <a:pt x="162" y="896"/>
                    <a:pt x="133" y="1131"/>
                    <a:pt x="103" y="1263"/>
                  </a:cubicBezTo>
                  <a:cubicBezTo>
                    <a:pt x="0" y="1924"/>
                    <a:pt x="30" y="2129"/>
                    <a:pt x="279" y="2364"/>
                  </a:cubicBezTo>
                  <a:cubicBezTo>
                    <a:pt x="426" y="2511"/>
                    <a:pt x="529" y="2570"/>
                    <a:pt x="588" y="2540"/>
                  </a:cubicBezTo>
                  <a:cubicBezTo>
                    <a:pt x="602" y="2540"/>
                    <a:pt x="617" y="2540"/>
                    <a:pt x="617" y="2540"/>
                  </a:cubicBezTo>
                  <a:cubicBezTo>
                    <a:pt x="617" y="2599"/>
                    <a:pt x="676" y="2570"/>
                    <a:pt x="690" y="2496"/>
                  </a:cubicBezTo>
                  <a:cubicBezTo>
                    <a:pt x="705" y="2438"/>
                    <a:pt x="720" y="2438"/>
                    <a:pt x="749" y="2438"/>
                  </a:cubicBezTo>
                  <a:cubicBezTo>
                    <a:pt x="837" y="2452"/>
                    <a:pt x="867" y="2438"/>
                    <a:pt x="867" y="2394"/>
                  </a:cubicBezTo>
                  <a:cubicBezTo>
                    <a:pt x="881" y="2364"/>
                    <a:pt x="896" y="2350"/>
                    <a:pt x="911" y="2320"/>
                  </a:cubicBezTo>
                  <a:cubicBezTo>
                    <a:pt x="984" y="2247"/>
                    <a:pt x="1028" y="2159"/>
                    <a:pt x="1043" y="2071"/>
                  </a:cubicBezTo>
                  <a:cubicBezTo>
                    <a:pt x="1043" y="2041"/>
                    <a:pt x="1057" y="2027"/>
                    <a:pt x="1072" y="2041"/>
                  </a:cubicBezTo>
                  <a:cubicBezTo>
                    <a:pt x="1116" y="2071"/>
                    <a:pt x="1102" y="1953"/>
                    <a:pt x="1043" y="1895"/>
                  </a:cubicBezTo>
                  <a:cubicBezTo>
                    <a:pt x="984" y="1850"/>
                    <a:pt x="984" y="1836"/>
                    <a:pt x="999" y="1836"/>
                  </a:cubicBezTo>
                  <a:cubicBezTo>
                    <a:pt x="999" y="1821"/>
                    <a:pt x="1028" y="1836"/>
                    <a:pt x="1043" y="1865"/>
                  </a:cubicBezTo>
                  <a:cubicBezTo>
                    <a:pt x="1102" y="1939"/>
                    <a:pt x="1131" y="1909"/>
                    <a:pt x="1146" y="1733"/>
                  </a:cubicBezTo>
                  <a:cubicBezTo>
                    <a:pt x="1175" y="1630"/>
                    <a:pt x="1160" y="1586"/>
                    <a:pt x="1146" y="1572"/>
                  </a:cubicBezTo>
                  <a:cubicBezTo>
                    <a:pt x="1116" y="1557"/>
                    <a:pt x="1116" y="1542"/>
                    <a:pt x="1146" y="1527"/>
                  </a:cubicBezTo>
                  <a:cubicBezTo>
                    <a:pt x="1160" y="1498"/>
                    <a:pt x="1175" y="1395"/>
                    <a:pt x="1190" y="1102"/>
                  </a:cubicBezTo>
                  <a:cubicBezTo>
                    <a:pt x="1190" y="896"/>
                    <a:pt x="1204" y="705"/>
                    <a:pt x="1204" y="691"/>
                  </a:cubicBezTo>
                  <a:cubicBezTo>
                    <a:pt x="1204" y="676"/>
                    <a:pt x="1204" y="661"/>
                    <a:pt x="1204" y="647"/>
                  </a:cubicBezTo>
                  <a:cubicBezTo>
                    <a:pt x="1204" y="603"/>
                    <a:pt x="1204" y="573"/>
                    <a:pt x="1204" y="529"/>
                  </a:cubicBezTo>
                  <a:cubicBezTo>
                    <a:pt x="1204" y="500"/>
                    <a:pt x="1204" y="456"/>
                    <a:pt x="1175" y="426"/>
                  </a:cubicBezTo>
                  <a:cubicBezTo>
                    <a:pt x="1160" y="426"/>
                    <a:pt x="1146" y="382"/>
                    <a:pt x="1146" y="338"/>
                  </a:cubicBezTo>
                  <a:cubicBezTo>
                    <a:pt x="1146" y="294"/>
                    <a:pt x="1131" y="265"/>
                    <a:pt x="1087" y="250"/>
                  </a:cubicBezTo>
                  <a:cubicBezTo>
                    <a:pt x="1028" y="236"/>
                    <a:pt x="984" y="192"/>
                    <a:pt x="940" y="147"/>
                  </a:cubicBezTo>
                  <a:cubicBezTo>
                    <a:pt x="837" y="59"/>
                    <a:pt x="705" y="1"/>
                    <a:pt x="705" y="74"/>
                  </a:cubicBezTo>
                  <a:close/>
                  <a:moveTo>
                    <a:pt x="602" y="382"/>
                  </a:moveTo>
                  <a:cubicBezTo>
                    <a:pt x="602" y="397"/>
                    <a:pt x="588" y="412"/>
                    <a:pt x="573" y="412"/>
                  </a:cubicBezTo>
                  <a:cubicBezTo>
                    <a:pt x="558" y="412"/>
                    <a:pt x="544" y="397"/>
                    <a:pt x="544" y="382"/>
                  </a:cubicBezTo>
                  <a:cubicBezTo>
                    <a:pt x="544" y="368"/>
                    <a:pt x="558" y="353"/>
                    <a:pt x="573" y="353"/>
                  </a:cubicBezTo>
                  <a:cubicBezTo>
                    <a:pt x="588" y="353"/>
                    <a:pt x="602" y="368"/>
                    <a:pt x="602" y="382"/>
                  </a:cubicBezTo>
                  <a:close/>
                  <a:moveTo>
                    <a:pt x="1131" y="456"/>
                  </a:moveTo>
                  <a:cubicBezTo>
                    <a:pt x="1116" y="500"/>
                    <a:pt x="1072" y="515"/>
                    <a:pt x="1072" y="470"/>
                  </a:cubicBezTo>
                  <a:cubicBezTo>
                    <a:pt x="1072" y="441"/>
                    <a:pt x="1087" y="412"/>
                    <a:pt x="1131" y="412"/>
                  </a:cubicBezTo>
                  <a:cubicBezTo>
                    <a:pt x="1146" y="412"/>
                    <a:pt x="1146" y="426"/>
                    <a:pt x="1131" y="456"/>
                  </a:cubicBezTo>
                  <a:close/>
                  <a:moveTo>
                    <a:pt x="602" y="485"/>
                  </a:moveTo>
                  <a:cubicBezTo>
                    <a:pt x="602" y="529"/>
                    <a:pt x="588" y="544"/>
                    <a:pt x="573" y="544"/>
                  </a:cubicBezTo>
                  <a:cubicBezTo>
                    <a:pt x="558" y="544"/>
                    <a:pt x="558" y="529"/>
                    <a:pt x="558" y="485"/>
                  </a:cubicBezTo>
                  <a:cubicBezTo>
                    <a:pt x="558" y="456"/>
                    <a:pt x="573" y="441"/>
                    <a:pt x="588" y="441"/>
                  </a:cubicBezTo>
                  <a:cubicBezTo>
                    <a:pt x="602" y="441"/>
                    <a:pt x="617" y="456"/>
                    <a:pt x="602" y="485"/>
                  </a:cubicBezTo>
                  <a:close/>
                  <a:moveTo>
                    <a:pt x="1160" y="984"/>
                  </a:moveTo>
                  <a:cubicBezTo>
                    <a:pt x="1160" y="999"/>
                    <a:pt x="1146" y="1014"/>
                    <a:pt x="1131" y="999"/>
                  </a:cubicBezTo>
                  <a:cubicBezTo>
                    <a:pt x="1116" y="999"/>
                    <a:pt x="1102" y="984"/>
                    <a:pt x="1102" y="955"/>
                  </a:cubicBezTo>
                  <a:cubicBezTo>
                    <a:pt x="1102" y="940"/>
                    <a:pt x="1116" y="940"/>
                    <a:pt x="1131" y="940"/>
                  </a:cubicBezTo>
                  <a:cubicBezTo>
                    <a:pt x="1146" y="940"/>
                    <a:pt x="1146" y="955"/>
                    <a:pt x="1146" y="970"/>
                  </a:cubicBezTo>
                  <a:close/>
                  <a:moveTo>
                    <a:pt x="500" y="1249"/>
                  </a:moveTo>
                  <a:cubicBezTo>
                    <a:pt x="529" y="1322"/>
                    <a:pt x="470" y="1322"/>
                    <a:pt x="441" y="1263"/>
                  </a:cubicBezTo>
                  <a:cubicBezTo>
                    <a:pt x="397" y="1205"/>
                    <a:pt x="412" y="1219"/>
                    <a:pt x="441" y="1219"/>
                  </a:cubicBezTo>
                  <a:cubicBezTo>
                    <a:pt x="456" y="1219"/>
                    <a:pt x="485" y="1234"/>
                    <a:pt x="500" y="1249"/>
                  </a:cubicBezTo>
                  <a:close/>
                  <a:moveTo>
                    <a:pt x="881" y="1895"/>
                  </a:moveTo>
                  <a:cubicBezTo>
                    <a:pt x="881" y="1895"/>
                    <a:pt x="852" y="1909"/>
                    <a:pt x="837" y="1924"/>
                  </a:cubicBezTo>
                  <a:cubicBezTo>
                    <a:pt x="808" y="1924"/>
                    <a:pt x="793" y="1924"/>
                    <a:pt x="793" y="1909"/>
                  </a:cubicBezTo>
                  <a:cubicBezTo>
                    <a:pt x="793" y="1895"/>
                    <a:pt x="808" y="1880"/>
                    <a:pt x="837" y="1880"/>
                  </a:cubicBezTo>
                  <a:cubicBezTo>
                    <a:pt x="852" y="1880"/>
                    <a:pt x="867" y="1895"/>
                    <a:pt x="867" y="1895"/>
                  </a:cubicBezTo>
                  <a:close/>
                  <a:moveTo>
                    <a:pt x="426" y="2232"/>
                  </a:moveTo>
                  <a:cubicBezTo>
                    <a:pt x="426" y="2262"/>
                    <a:pt x="426" y="2276"/>
                    <a:pt x="397" y="2262"/>
                  </a:cubicBezTo>
                  <a:cubicBezTo>
                    <a:pt x="382" y="2247"/>
                    <a:pt x="367" y="2232"/>
                    <a:pt x="353" y="2217"/>
                  </a:cubicBezTo>
                  <a:cubicBezTo>
                    <a:pt x="353" y="2188"/>
                    <a:pt x="353" y="2188"/>
                    <a:pt x="382" y="2188"/>
                  </a:cubicBezTo>
                  <a:cubicBezTo>
                    <a:pt x="397" y="2203"/>
                    <a:pt x="412" y="2217"/>
                    <a:pt x="426" y="2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7"/>
            <p:cNvSpPr/>
            <p:nvPr/>
          </p:nvSpPr>
          <p:spPr>
            <a:xfrm>
              <a:off x="8937914" y="1520224"/>
              <a:ext cx="32596" cy="58635"/>
            </a:xfrm>
            <a:custGeom>
              <a:avLst/>
              <a:gdLst/>
              <a:ahLst/>
              <a:cxnLst/>
              <a:rect l="l" t="t" r="r" b="b"/>
              <a:pathLst>
                <a:path w="1029" h="1851" extrusionOk="0">
                  <a:moveTo>
                    <a:pt x="250" y="118"/>
                  </a:moveTo>
                  <a:lnTo>
                    <a:pt x="162" y="191"/>
                  </a:lnTo>
                  <a:lnTo>
                    <a:pt x="265" y="191"/>
                  </a:lnTo>
                  <a:cubicBezTo>
                    <a:pt x="309" y="191"/>
                    <a:pt x="353" y="221"/>
                    <a:pt x="353" y="250"/>
                  </a:cubicBezTo>
                  <a:cubicBezTo>
                    <a:pt x="353" y="265"/>
                    <a:pt x="338" y="279"/>
                    <a:pt x="323" y="279"/>
                  </a:cubicBezTo>
                  <a:cubicBezTo>
                    <a:pt x="294" y="279"/>
                    <a:pt x="177" y="397"/>
                    <a:pt x="177" y="441"/>
                  </a:cubicBezTo>
                  <a:cubicBezTo>
                    <a:pt x="177" y="456"/>
                    <a:pt x="177" y="470"/>
                    <a:pt x="147" y="485"/>
                  </a:cubicBezTo>
                  <a:cubicBezTo>
                    <a:pt x="147" y="485"/>
                    <a:pt x="118" y="558"/>
                    <a:pt x="118" y="661"/>
                  </a:cubicBezTo>
                  <a:cubicBezTo>
                    <a:pt x="103" y="749"/>
                    <a:pt x="89" y="837"/>
                    <a:pt x="74" y="925"/>
                  </a:cubicBezTo>
                  <a:cubicBezTo>
                    <a:pt x="30" y="1058"/>
                    <a:pt x="30" y="1072"/>
                    <a:pt x="89" y="1043"/>
                  </a:cubicBezTo>
                  <a:cubicBezTo>
                    <a:pt x="118" y="1043"/>
                    <a:pt x="147" y="1058"/>
                    <a:pt x="162" y="1072"/>
                  </a:cubicBezTo>
                  <a:cubicBezTo>
                    <a:pt x="206" y="1116"/>
                    <a:pt x="206" y="1116"/>
                    <a:pt x="162" y="1116"/>
                  </a:cubicBezTo>
                  <a:cubicBezTo>
                    <a:pt x="133" y="1116"/>
                    <a:pt x="103" y="1116"/>
                    <a:pt x="74" y="1116"/>
                  </a:cubicBezTo>
                  <a:cubicBezTo>
                    <a:pt x="15" y="1116"/>
                    <a:pt x="15" y="1102"/>
                    <a:pt x="0" y="1366"/>
                  </a:cubicBezTo>
                  <a:cubicBezTo>
                    <a:pt x="0" y="1571"/>
                    <a:pt x="0" y="1586"/>
                    <a:pt x="74" y="1674"/>
                  </a:cubicBezTo>
                  <a:cubicBezTo>
                    <a:pt x="162" y="1777"/>
                    <a:pt x="309" y="1850"/>
                    <a:pt x="338" y="1806"/>
                  </a:cubicBezTo>
                  <a:cubicBezTo>
                    <a:pt x="338" y="1792"/>
                    <a:pt x="382" y="1777"/>
                    <a:pt x="411" y="1792"/>
                  </a:cubicBezTo>
                  <a:cubicBezTo>
                    <a:pt x="485" y="1806"/>
                    <a:pt x="632" y="1689"/>
                    <a:pt x="632" y="1630"/>
                  </a:cubicBezTo>
                  <a:cubicBezTo>
                    <a:pt x="632" y="1615"/>
                    <a:pt x="661" y="1586"/>
                    <a:pt x="690" y="1571"/>
                  </a:cubicBezTo>
                  <a:cubicBezTo>
                    <a:pt x="720" y="1571"/>
                    <a:pt x="749" y="1542"/>
                    <a:pt x="764" y="1513"/>
                  </a:cubicBezTo>
                  <a:cubicBezTo>
                    <a:pt x="764" y="1469"/>
                    <a:pt x="793" y="1454"/>
                    <a:pt x="808" y="1454"/>
                  </a:cubicBezTo>
                  <a:cubicBezTo>
                    <a:pt x="823" y="1454"/>
                    <a:pt x="823" y="1425"/>
                    <a:pt x="823" y="1410"/>
                  </a:cubicBezTo>
                  <a:cubicBezTo>
                    <a:pt x="808" y="1366"/>
                    <a:pt x="823" y="1336"/>
                    <a:pt x="852" y="1307"/>
                  </a:cubicBezTo>
                  <a:cubicBezTo>
                    <a:pt x="896" y="1234"/>
                    <a:pt x="911" y="1160"/>
                    <a:pt x="911" y="1087"/>
                  </a:cubicBezTo>
                  <a:cubicBezTo>
                    <a:pt x="925" y="1013"/>
                    <a:pt x="940" y="940"/>
                    <a:pt x="955" y="881"/>
                  </a:cubicBezTo>
                  <a:cubicBezTo>
                    <a:pt x="969" y="852"/>
                    <a:pt x="955" y="837"/>
                    <a:pt x="925" y="852"/>
                  </a:cubicBezTo>
                  <a:cubicBezTo>
                    <a:pt x="881" y="867"/>
                    <a:pt x="867" y="867"/>
                    <a:pt x="925" y="837"/>
                  </a:cubicBezTo>
                  <a:cubicBezTo>
                    <a:pt x="1028" y="764"/>
                    <a:pt x="940" y="426"/>
                    <a:pt x="808" y="426"/>
                  </a:cubicBezTo>
                  <a:cubicBezTo>
                    <a:pt x="793" y="412"/>
                    <a:pt x="764" y="397"/>
                    <a:pt x="779" y="382"/>
                  </a:cubicBezTo>
                  <a:cubicBezTo>
                    <a:pt x="734" y="309"/>
                    <a:pt x="690" y="235"/>
                    <a:pt x="632" y="177"/>
                  </a:cubicBezTo>
                  <a:cubicBezTo>
                    <a:pt x="456" y="0"/>
                    <a:pt x="382" y="0"/>
                    <a:pt x="265" y="103"/>
                  </a:cubicBezTo>
                  <a:close/>
                  <a:moveTo>
                    <a:pt x="881" y="705"/>
                  </a:moveTo>
                  <a:cubicBezTo>
                    <a:pt x="867" y="779"/>
                    <a:pt x="852" y="823"/>
                    <a:pt x="823" y="823"/>
                  </a:cubicBezTo>
                  <a:cubicBezTo>
                    <a:pt x="764" y="823"/>
                    <a:pt x="764" y="632"/>
                    <a:pt x="823" y="588"/>
                  </a:cubicBezTo>
                  <a:cubicBezTo>
                    <a:pt x="896" y="558"/>
                    <a:pt x="896" y="588"/>
                    <a:pt x="881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7"/>
            <p:cNvSpPr/>
            <p:nvPr/>
          </p:nvSpPr>
          <p:spPr>
            <a:xfrm>
              <a:off x="8798406" y="1540687"/>
              <a:ext cx="38615" cy="86543"/>
            </a:xfrm>
            <a:custGeom>
              <a:avLst/>
              <a:gdLst/>
              <a:ahLst/>
              <a:cxnLst/>
              <a:rect l="l" t="t" r="r" b="b"/>
              <a:pathLst>
                <a:path w="1219" h="2732" extrusionOk="0">
                  <a:moveTo>
                    <a:pt x="470" y="30"/>
                  </a:moveTo>
                  <a:cubicBezTo>
                    <a:pt x="470" y="30"/>
                    <a:pt x="470" y="44"/>
                    <a:pt x="470" y="59"/>
                  </a:cubicBezTo>
                  <a:cubicBezTo>
                    <a:pt x="470" y="89"/>
                    <a:pt x="441" y="89"/>
                    <a:pt x="338" y="89"/>
                  </a:cubicBezTo>
                  <a:cubicBezTo>
                    <a:pt x="308" y="89"/>
                    <a:pt x="279" y="103"/>
                    <a:pt x="264" y="133"/>
                  </a:cubicBezTo>
                  <a:cubicBezTo>
                    <a:pt x="250" y="177"/>
                    <a:pt x="220" y="221"/>
                    <a:pt x="206" y="250"/>
                  </a:cubicBezTo>
                  <a:cubicBezTo>
                    <a:pt x="132" y="412"/>
                    <a:pt x="88" y="573"/>
                    <a:pt x="88" y="734"/>
                  </a:cubicBezTo>
                  <a:cubicBezTo>
                    <a:pt x="88" y="779"/>
                    <a:pt x="88" y="823"/>
                    <a:pt x="74" y="852"/>
                  </a:cubicBezTo>
                  <a:cubicBezTo>
                    <a:pt x="30" y="1219"/>
                    <a:pt x="0" y="1571"/>
                    <a:pt x="0" y="1938"/>
                  </a:cubicBezTo>
                  <a:cubicBezTo>
                    <a:pt x="0" y="2203"/>
                    <a:pt x="30" y="2320"/>
                    <a:pt x="103" y="2349"/>
                  </a:cubicBezTo>
                  <a:cubicBezTo>
                    <a:pt x="132" y="2364"/>
                    <a:pt x="147" y="2379"/>
                    <a:pt x="118" y="2393"/>
                  </a:cubicBezTo>
                  <a:cubicBezTo>
                    <a:pt x="103" y="2423"/>
                    <a:pt x="206" y="2643"/>
                    <a:pt x="279" y="2628"/>
                  </a:cubicBezTo>
                  <a:cubicBezTo>
                    <a:pt x="308" y="2628"/>
                    <a:pt x="338" y="2628"/>
                    <a:pt x="338" y="2658"/>
                  </a:cubicBezTo>
                  <a:cubicBezTo>
                    <a:pt x="338" y="2702"/>
                    <a:pt x="455" y="2731"/>
                    <a:pt x="499" y="2687"/>
                  </a:cubicBezTo>
                  <a:cubicBezTo>
                    <a:pt x="514" y="2672"/>
                    <a:pt x="543" y="2672"/>
                    <a:pt x="587" y="2672"/>
                  </a:cubicBezTo>
                  <a:cubicBezTo>
                    <a:pt x="617" y="2687"/>
                    <a:pt x="646" y="2672"/>
                    <a:pt x="661" y="2643"/>
                  </a:cubicBezTo>
                  <a:cubicBezTo>
                    <a:pt x="675" y="2628"/>
                    <a:pt x="705" y="2628"/>
                    <a:pt x="734" y="2628"/>
                  </a:cubicBezTo>
                  <a:cubicBezTo>
                    <a:pt x="749" y="2643"/>
                    <a:pt x="764" y="2628"/>
                    <a:pt x="749" y="2584"/>
                  </a:cubicBezTo>
                  <a:cubicBezTo>
                    <a:pt x="720" y="2511"/>
                    <a:pt x="764" y="2482"/>
                    <a:pt x="793" y="2555"/>
                  </a:cubicBezTo>
                  <a:cubicBezTo>
                    <a:pt x="793" y="2584"/>
                    <a:pt x="822" y="2614"/>
                    <a:pt x="837" y="2614"/>
                  </a:cubicBezTo>
                  <a:cubicBezTo>
                    <a:pt x="954" y="2526"/>
                    <a:pt x="1057" y="2423"/>
                    <a:pt x="1131" y="2291"/>
                  </a:cubicBezTo>
                  <a:cubicBezTo>
                    <a:pt x="1204" y="1997"/>
                    <a:pt x="1219" y="1689"/>
                    <a:pt x="1160" y="1395"/>
                  </a:cubicBezTo>
                  <a:cubicBezTo>
                    <a:pt x="1131" y="1219"/>
                    <a:pt x="1101" y="1043"/>
                    <a:pt x="1101" y="867"/>
                  </a:cubicBezTo>
                  <a:cubicBezTo>
                    <a:pt x="1087" y="397"/>
                    <a:pt x="1072" y="309"/>
                    <a:pt x="984" y="250"/>
                  </a:cubicBezTo>
                  <a:cubicBezTo>
                    <a:pt x="954" y="221"/>
                    <a:pt x="910" y="206"/>
                    <a:pt x="866" y="206"/>
                  </a:cubicBezTo>
                  <a:cubicBezTo>
                    <a:pt x="837" y="221"/>
                    <a:pt x="778" y="191"/>
                    <a:pt x="720" y="118"/>
                  </a:cubicBezTo>
                  <a:cubicBezTo>
                    <a:pt x="661" y="30"/>
                    <a:pt x="602" y="0"/>
                    <a:pt x="558" y="0"/>
                  </a:cubicBezTo>
                  <a:cubicBezTo>
                    <a:pt x="499" y="0"/>
                    <a:pt x="470" y="15"/>
                    <a:pt x="470" y="30"/>
                  </a:cubicBezTo>
                  <a:close/>
                  <a:moveTo>
                    <a:pt x="426" y="940"/>
                  </a:moveTo>
                  <a:cubicBezTo>
                    <a:pt x="426" y="984"/>
                    <a:pt x="352" y="984"/>
                    <a:pt x="338" y="925"/>
                  </a:cubicBezTo>
                  <a:cubicBezTo>
                    <a:pt x="338" y="911"/>
                    <a:pt x="338" y="896"/>
                    <a:pt x="382" y="896"/>
                  </a:cubicBezTo>
                  <a:cubicBezTo>
                    <a:pt x="397" y="896"/>
                    <a:pt x="411" y="911"/>
                    <a:pt x="426" y="940"/>
                  </a:cubicBezTo>
                  <a:close/>
                  <a:moveTo>
                    <a:pt x="499" y="2335"/>
                  </a:moveTo>
                  <a:cubicBezTo>
                    <a:pt x="499" y="2364"/>
                    <a:pt x="499" y="2393"/>
                    <a:pt x="470" y="2408"/>
                  </a:cubicBezTo>
                  <a:cubicBezTo>
                    <a:pt x="441" y="2437"/>
                    <a:pt x="397" y="2379"/>
                    <a:pt x="411" y="2320"/>
                  </a:cubicBezTo>
                  <a:cubicBezTo>
                    <a:pt x="426" y="2261"/>
                    <a:pt x="514" y="2276"/>
                    <a:pt x="499" y="2335"/>
                  </a:cubicBezTo>
                  <a:close/>
                  <a:moveTo>
                    <a:pt x="675" y="2393"/>
                  </a:moveTo>
                  <a:cubicBezTo>
                    <a:pt x="675" y="2408"/>
                    <a:pt x="661" y="2423"/>
                    <a:pt x="646" y="2423"/>
                  </a:cubicBezTo>
                  <a:cubicBezTo>
                    <a:pt x="631" y="2423"/>
                    <a:pt x="617" y="2408"/>
                    <a:pt x="617" y="2393"/>
                  </a:cubicBezTo>
                  <a:cubicBezTo>
                    <a:pt x="617" y="2379"/>
                    <a:pt x="631" y="2364"/>
                    <a:pt x="646" y="2364"/>
                  </a:cubicBezTo>
                  <a:cubicBezTo>
                    <a:pt x="661" y="2364"/>
                    <a:pt x="675" y="2379"/>
                    <a:pt x="675" y="2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8724914" y="1555576"/>
              <a:ext cx="37221" cy="94431"/>
            </a:xfrm>
            <a:custGeom>
              <a:avLst/>
              <a:gdLst/>
              <a:ahLst/>
              <a:cxnLst/>
              <a:rect l="l" t="t" r="r" b="b"/>
              <a:pathLst>
                <a:path w="1175" h="2981" extrusionOk="0">
                  <a:moveTo>
                    <a:pt x="426" y="88"/>
                  </a:moveTo>
                  <a:cubicBezTo>
                    <a:pt x="426" y="132"/>
                    <a:pt x="426" y="176"/>
                    <a:pt x="397" y="176"/>
                  </a:cubicBezTo>
                  <a:cubicBezTo>
                    <a:pt x="368" y="191"/>
                    <a:pt x="353" y="176"/>
                    <a:pt x="368" y="176"/>
                  </a:cubicBezTo>
                  <a:cubicBezTo>
                    <a:pt x="368" y="176"/>
                    <a:pt x="368" y="147"/>
                    <a:pt x="338" y="147"/>
                  </a:cubicBezTo>
                  <a:cubicBezTo>
                    <a:pt x="265" y="118"/>
                    <a:pt x="147" y="118"/>
                    <a:pt x="147" y="147"/>
                  </a:cubicBezTo>
                  <a:cubicBezTo>
                    <a:pt x="133" y="191"/>
                    <a:pt x="103" y="220"/>
                    <a:pt x="74" y="250"/>
                  </a:cubicBezTo>
                  <a:cubicBezTo>
                    <a:pt x="15" y="309"/>
                    <a:pt x="1" y="338"/>
                    <a:pt x="1" y="455"/>
                  </a:cubicBezTo>
                  <a:cubicBezTo>
                    <a:pt x="1" y="529"/>
                    <a:pt x="15" y="954"/>
                    <a:pt x="15" y="1395"/>
                  </a:cubicBezTo>
                  <a:cubicBezTo>
                    <a:pt x="15" y="1674"/>
                    <a:pt x="30" y="1953"/>
                    <a:pt x="59" y="2232"/>
                  </a:cubicBezTo>
                  <a:cubicBezTo>
                    <a:pt x="89" y="2232"/>
                    <a:pt x="89" y="2261"/>
                    <a:pt x="59" y="2305"/>
                  </a:cubicBezTo>
                  <a:cubicBezTo>
                    <a:pt x="45" y="2349"/>
                    <a:pt x="74" y="2599"/>
                    <a:pt x="133" y="2599"/>
                  </a:cubicBezTo>
                  <a:cubicBezTo>
                    <a:pt x="147" y="2599"/>
                    <a:pt x="147" y="2599"/>
                    <a:pt x="147" y="2613"/>
                  </a:cubicBezTo>
                  <a:cubicBezTo>
                    <a:pt x="133" y="2628"/>
                    <a:pt x="397" y="2936"/>
                    <a:pt x="441" y="2922"/>
                  </a:cubicBezTo>
                  <a:cubicBezTo>
                    <a:pt x="485" y="2922"/>
                    <a:pt x="529" y="2922"/>
                    <a:pt x="558" y="2951"/>
                  </a:cubicBezTo>
                  <a:cubicBezTo>
                    <a:pt x="632" y="2980"/>
                    <a:pt x="647" y="2980"/>
                    <a:pt x="661" y="2951"/>
                  </a:cubicBezTo>
                  <a:cubicBezTo>
                    <a:pt x="676" y="2907"/>
                    <a:pt x="676" y="2922"/>
                    <a:pt x="676" y="2951"/>
                  </a:cubicBezTo>
                  <a:cubicBezTo>
                    <a:pt x="676" y="2966"/>
                    <a:pt x="705" y="2951"/>
                    <a:pt x="749" y="2907"/>
                  </a:cubicBezTo>
                  <a:cubicBezTo>
                    <a:pt x="793" y="2878"/>
                    <a:pt x="808" y="2834"/>
                    <a:pt x="823" y="2790"/>
                  </a:cubicBezTo>
                  <a:cubicBezTo>
                    <a:pt x="823" y="2775"/>
                    <a:pt x="837" y="2760"/>
                    <a:pt x="867" y="2746"/>
                  </a:cubicBezTo>
                  <a:cubicBezTo>
                    <a:pt x="925" y="2716"/>
                    <a:pt x="969" y="2672"/>
                    <a:pt x="1014" y="2628"/>
                  </a:cubicBezTo>
                  <a:cubicBezTo>
                    <a:pt x="1087" y="2584"/>
                    <a:pt x="1116" y="2511"/>
                    <a:pt x="1116" y="2437"/>
                  </a:cubicBezTo>
                  <a:cubicBezTo>
                    <a:pt x="1116" y="2379"/>
                    <a:pt x="1116" y="2349"/>
                    <a:pt x="1087" y="2349"/>
                  </a:cubicBezTo>
                  <a:cubicBezTo>
                    <a:pt x="1072" y="2349"/>
                    <a:pt x="1087" y="2320"/>
                    <a:pt x="1116" y="2290"/>
                  </a:cubicBezTo>
                  <a:cubicBezTo>
                    <a:pt x="1146" y="2261"/>
                    <a:pt x="1175" y="2202"/>
                    <a:pt x="1160" y="2056"/>
                  </a:cubicBezTo>
                  <a:cubicBezTo>
                    <a:pt x="1160" y="1894"/>
                    <a:pt x="1160" y="1865"/>
                    <a:pt x="1102" y="1835"/>
                  </a:cubicBezTo>
                  <a:cubicBezTo>
                    <a:pt x="1028" y="1821"/>
                    <a:pt x="1028" y="1806"/>
                    <a:pt x="1116" y="1806"/>
                  </a:cubicBezTo>
                  <a:cubicBezTo>
                    <a:pt x="1146" y="1806"/>
                    <a:pt x="1160" y="1777"/>
                    <a:pt x="1160" y="1718"/>
                  </a:cubicBezTo>
                  <a:cubicBezTo>
                    <a:pt x="1160" y="1659"/>
                    <a:pt x="1146" y="1483"/>
                    <a:pt x="1146" y="1292"/>
                  </a:cubicBezTo>
                  <a:cubicBezTo>
                    <a:pt x="1131" y="1145"/>
                    <a:pt x="1116" y="999"/>
                    <a:pt x="1102" y="852"/>
                  </a:cubicBezTo>
                  <a:cubicBezTo>
                    <a:pt x="1087" y="778"/>
                    <a:pt x="1072" y="720"/>
                    <a:pt x="1072" y="646"/>
                  </a:cubicBezTo>
                  <a:cubicBezTo>
                    <a:pt x="1072" y="573"/>
                    <a:pt x="1043" y="499"/>
                    <a:pt x="999" y="441"/>
                  </a:cubicBezTo>
                  <a:cubicBezTo>
                    <a:pt x="969" y="411"/>
                    <a:pt x="940" y="367"/>
                    <a:pt x="896" y="338"/>
                  </a:cubicBezTo>
                  <a:cubicBezTo>
                    <a:pt x="852" y="323"/>
                    <a:pt x="808" y="294"/>
                    <a:pt x="779" y="250"/>
                  </a:cubicBezTo>
                  <a:cubicBezTo>
                    <a:pt x="735" y="206"/>
                    <a:pt x="691" y="162"/>
                    <a:pt x="676" y="176"/>
                  </a:cubicBezTo>
                  <a:cubicBezTo>
                    <a:pt x="661" y="176"/>
                    <a:pt x="647" y="162"/>
                    <a:pt x="632" y="132"/>
                  </a:cubicBezTo>
                  <a:cubicBezTo>
                    <a:pt x="588" y="74"/>
                    <a:pt x="514" y="30"/>
                    <a:pt x="441" y="15"/>
                  </a:cubicBezTo>
                  <a:cubicBezTo>
                    <a:pt x="426" y="0"/>
                    <a:pt x="412" y="44"/>
                    <a:pt x="426" y="88"/>
                  </a:cubicBezTo>
                  <a:close/>
                  <a:moveTo>
                    <a:pt x="470" y="514"/>
                  </a:moveTo>
                  <a:cubicBezTo>
                    <a:pt x="470" y="514"/>
                    <a:pt x="441" y="543"/>
                    <a:pt x="426" y="543"/>
                  </a:cubicBezTo>
                  <a:cubicBezTo>
                    <a:pt x="397" y="558"/>
                    <a:pt x="382" y="543"/>
                    <a:pt x="397" y="529"/>
                  </a:cubicBezTo>
                  <a:cubicBezTo>
                    <a:pt x="397" y="529"/>
                    <a:pt x="470" y="499"/>
                    <a:pt x="470" y="514"/>
                  </a:cubicBezTo>
                  <a:close/>
                  <a:moveTo>
                    <a:pt x="940" y="2026"/>
                  </a:moveTo>
                  <a:cubicBezTo>
                    <a:pt x="940" y="2041"/>
                    <a:pt x="925" y="2056"/>
                    <a:pt x="911" y="2041"/>
                  </a:cubicBezTo>
                  <a:cubicBezTo>
                    <a:pt x="896" y="2026"/>
                    <a:pt x="881" y="2012"/>
                    <a:pt x="881" y="1982"/>
                  </a:cubicBezTo>
                  <a:cubicBezTo>
                    <a:pt x="881" y="1967"/>
                    <a:pt x="896" y="1953"/>
                    <a:pt x="911" y="1967"/>
                  </a:cubicBezTo>
                  <a:cubicBezTo>
                    <a:pt x="925" y="1982"/>
                    <a:pt x="940" y="1997"/>
                    <a:pt x="940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8624940" y="1563938"/>
              <a:ext cx="34909" cy="75836"/>
            </a:xfrm>
            <a:custGeom>
              <a:avLst/>
              <a:gdLst/>
              <a:ahLst/>
              <a:cxnLst/>
              <a:rect l="l" t="t" r="r" b="b"/>
              <a:pathLst>
                <a:path w="1102" h="2394" extrusionOk="0">
                  <a:moveTo>
                    <a:pt x="264" y="45"/>
                  </a:moveTo>
                  <a:cubicBezTo>
                    <a:pt x="235" y="89"/>
                    <a:pt x="191" y="118"/>
                    <a:pt x="147" y="133"/>
                  </a:cubicBezTo>
                  <a:cubicBezTo>
                    <a:pt x="88" y="162"/>
                    <a:pt x="74" y="191"/>
                    <a:pt x="44" y="309"/>
                  </a:cubicBezTo>
                  <a:cubicBezTo>
                    <a:pt x="0" y="544"/>
                    <a:pt x="44" y="793"/>
                    <a:pt x="147" y="999"/>
                  </a:cubicBezTo>
                  <a:cubicBezTo>
                    <a:pt x="206" y="1175"/>
                    <a:pt x="206" y="1190"/>
                    <a:pt x="176" y="1586"/>
                  </a:cubicBezTo>
                  <a:cubicBezTo>
                    <a:pt x="162" y="1733"/>
                    <a:pt x="162" y="1865"/>
                    <a:pt x="176" y="2012"/>
                  </a:cubicBezTo>
                  <a:cubicBezTo>
                    <a:pt x="206" y="2041"/>
                    <a:pt x="206" y="2070"/>
                    <a:pt x="206" y="2100"/>
                  </a:cubicBezTo>
                  <a:cubicBezTo>
                    <a:pt x="206" y="2188"/>
                    <a:pt x="279" y="2291"/>
                    <a:pt x="338" y="2291"/>
                  </a:cubicBezTo>
                  <a:cubicBezTo>
                    <a:pt x="352" y="2276"/>
                    <a:pt x="367" y="2291"/>
                    <a:pt x="382" y="2320"/>
                  </a:cubicBezTo>
                  <a:cubicBezTo>
                    <a:pt x="382" y="2364"/>
                    <a:pt x="485" y="2393"/>
                    <a:pt x="558" y="2379"/>
                  </a:cubicBezTo>
                  <a:cubicBezTo>
                    <a:pt x="631" y="2364"/>
                    <a:pt x="690" y="2320"/>
                    <a:pt x="749" y="2276"/>
                  </a:cubicBezTo>
                  <a:cubicBezTo>
                    <a:pt x="866" y="2173"/>
                    <a:pt x="1028" y="1909"/>
                    <a:pt x="998" y="1850"/>
                  </a:cubicBezTo>
                  <a:cubicBezTo>
                    <a:pt x="998" y="1792"/>
                    <a:pt x="1013" y="1748"/>
                    <a:pt x="1028" y="1689"/>
                  </a:cubicBezTo>
                  <a:cubicBezTo>
                    <a:pt x="1087" y="1380"/>
                    <a:pt x="1101" y="1072"/>
                    <a:pt x="1072" y="764"/>
                  </a:cubicBezTo>
                  <a:cubicBezTo>
                    <a:pt x="1013" y="558"/>
                    <a:pt x="925" y="368"/>
                    <a:pt x="793" y="191"/>
                  </a:cubicBezTo>
                  <a:lnTo>
                    <a:pt x="690" y="133"/>
                  </a:lnTo>
                  <a:cubicBezTo>
                    <a:pt x="617" y="103"/>
                    <a:pt x="617" y="103"/>
                    <a:pt x="617" y="162"/>
                  </a:cubicBezTo>
                  <a:cubicBezTo>
                    <a:pt x="602" y="206"/>
                    <a:pt x="587" y="250"/>
                    <a:pt x="573" y="279"/>
                  </a:cubicBezTo>
                  <a:cubicBezTo>
                    <a:pt x="543" y="309"/>
                    <a:pt x="529" y="309"/>
                    <a:pt x="514" y="279"/>
                  </a:cubicBezTo>
                  <a:cubicBezTo>
                    <a:pt x="499" y="250"/>
                    <a:pt x="499" y="206"/>
                    <a:pt x="514" y="177"/>
                  </a:cubicBezTo>
                  <a:cubicBezTo>
                    <a:pt x="529" y="147"/>
                    <a:pt x="543" y="103"/>
                    <a:pt x="543" y="59"/>
                  </a:cubicBezTo>
                  <a:cubicBezTo>
                    <a:pt x="543" y="15"/>
                    <a:pt x="529" y="0"/>
                    <a:pt x="485" y="15"/>
                  </a:cubicBezTo>
                  <a:cubicBezTo>
                    <a:pt x="441" y="30"/>
                    <a:pt x="397" y="30"/>
                    <a:pt x="352" y="15"/>
                  </a:cubicBezTo>
                  <a:cubicBezTo>
                    <a:pt x="308" y="0"/>
                    <a:pt x="279" y="0"/>
                    <a:pt x="264" y="45"/>
                  </a:cubicBezTo>
                  <a:close/>
                  <a:moveTo>
                    <a:pt x="587" y="984"/>
                  </a:moveTo>
                  <a:cubicBezTo>
                    <a:pt x="587" y="1013"/>
                    <a:pt x="573" y="999"/>
                    <a:pt x="573" y="955"/>
                  </a:cubicBezTo>
                  <a:cubicBezTo>
                    <a:pt x="573" y="911"/>
                    <a:pt x="573" y="881"/>
                    <a:pt x="587" y="896"/>
                  </a:cubicBezTo>
                  <a:cubicBezTo>
                    <a:pt x="587" y="925"/>
                    <a:pt x="587" y="955"/>
                    <a:pt x="587" y="984"/>
                  </a:cubicBezTo>
                  <a:close/>
                  <a:moveTo>
                    <a:pt x="1042" y="1028"/>
                  </a:moveTo>
                  <a:cubicBezTo>
                    <a:pt x="1028" y="1058"/>
                    <a:pt x="1028" y="1087"/>
                    <a:pt x="1028" y="1102"/>
                  </a:cubicBezTo>
                  <a:cubicBezTo>
                    <a:pt x="1028" y="1102"/>
                    <a:pt x="1013" y="1131"/>
                    <a:pt x="984" y="1146"/>
                  </a:cubicBezTo>
                  <a:cubicBezTo>
                    <a:pt x="910" y="1190"/>
                    <a:pt x="910" y="1146"/>
                    <a:pt x="969" y="1087"/>
                  </a:cubicBezTo>
                  <a:cubicBezTo>
                    <a:pt x="998" y="1058"/>
                    <a:pt x="1013" y="1043"/>
                    <a:pt x="984" y="1013"/>
                  </a:cubicBezTo>
                  <a:cubicBezTo>
                    <a:pt x="969" y="984"/>
                    <a:pt x="954" y="969"/>
                    <a:pt x="984" y="955"/>
                  </a:cubicBezTo>
                  <a:cubicBezTo>
                    <a:pt x="1057" y="940"/>
                    <a:pt x="1072" y="955"/>
                    <a:pt x="1042" y="1028"/>
                  </a:cubicBezTo>
                  <a:close/>
                  <a:moveTo>
                    <a:pt x="558" y="1513"/>
                  </a:moveTo>
                  <a:cubicBezTo>
                    <a:pt x="543" y="1542"/>
                    <a:pt x="529" y="1557"/>
                    <a:pt x="485" y="1557"/>
                  </a:cubicBezTo>
                  <a:cubicBezTo>
                    <a:pt x="441" y="1557"/>
                    <a:pt x="441" y="1557"/>
                    <a:pt x="455" y="1513"/>
                  </a:cubicBezTo>
                  <a:cubicBezTo>
                    <a:pt x="485" y="1469"/>
                    <a:pt x="573" y="1439"/>
                    <a:pt x="558" y="1513"/>
                  </a:cubicBezTo>
                  <a:close/>
                  <a:moveTo>
                    <a:pt x="338" y="1909"/>
                  </a:moveTo>
                  <a:cubicBezTo>
                    <a:pt x="338" y="1924"/>
                    <a:pt x="338" y="1938"/>
                    <a:pt x="323" y="1938"/>
                  </a:cubicBezTo>
                  <a:cubicBezTo>
                    <a:pt x="294" y="1938"/>
                    <a:pt x="279" y="1924"/>
                    <a:pt x="279" y="1909"/>
                  </a:cubicBezTo>
                  <a:cubicBezTo>
                    <a:pt x="279" y="1894"/>
                    <a:pt x="279" y="1880"/>
                    <a:pt x="294" y="1880"/>
                  </a:cubicBezTo>
                  <a:cubicBezTo>
                    <a:pt x="323" y="1880"/>
                    <a:pt x="338" y="1894"/>
                    <a:pt x="338" y="1909"/>
                  </a:cubicBezTo>
                  <a:close/>
                  <a:moveTo>
                    <a:pt x="485" y="2070"/>
                  </a:moveTo>
                  <a:cubicBezTo>
                    <a:pt x="514" y="2070"/>
                    <a:pt x="514" y="2070"/>
                    <a:pt x="485" y="2115"/>
                  </a:cubicBezTo>
                  <a:cubicBezTo>
                    <a:pt x="441" y="2159"/>
                    <a:pt x="367" y="2129"/>
                    <a:pt x="397" y="2056"/>
                  </a:cubicBezTo>
                  <a:cubicBezTo>
                    <a:pt x="411" y="2026"/>
                    <a:pt x="411" y="2012"/>
                    <a:pt x="426" y="2041"/>
                  </a:cubicBezTo>
                  <a:cubicBezTo>
                    <a:pt x="441" y="2056"/>
                    <a:pt x="455" y="2070"/>
                    <a:pt x="485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8641190" y="1570464"/>
              <a:ext cx="1901" cy="1869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16" y="29"/>
                  </a:moveTo>
                  <a:cubicBezTo>
                    <a:pt x="16" y="44"/>
                    <a:pt x="30" y="59"/>
                    <a:pt x="45" y="59"/>
                  </a:cubicBezTo>
                  <a:cubicBezTo>
                    <a:pt x="45" y="59"/>
                    <a:pt x="60" y="44"/>
                    <a:pt x="60" y="29"/>
                  </a:cubicBezTo>
                  <a:cubicBezTo>
                    <a:pt x="60" y="15"/>
                    <a:pt x="45" y="0"/>
                    <a:pt x="30" y="15"/>
                  </a:cubicBezTo>
                  <a:cubicBezTo>
                    <a:pt x="16" y="0"/>
                    <a:pt x="1" y="15"/>
                    <a:pt x="1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8872341" y="1611835"/>
              <a:ext cx="36778" cy="104662"/>
            </a:xfrm>
            <a:custGeom>
              <a:avLst/>
              <a:gdLst/>
              <a:ahLst/>
              <a:cxnLst/>
              <a:rect l="l" t="t" r="r" b="b"/>
              <a:pathLst>
                <a:path w="1161" h="3304" extrusionOk="0">
                  <a:moveTo>
                    <a:pt x="558" y="59"/>
                  </a:moveTo>
                  <a:cubicBezTo>
                    <a:pt x="529" y="103"/>
                    <a:pt x="485" y="118"/>
                    <a:pt x="441" y="103"/>
                  </a:cubicBezTo>
                  <a:cubicBezTo>
                    <a:pt x="411" y="89"/>
                    <a:pt x="382" y="103"/>
                    <a:pt x="353" y="162"/>
                  </a:cubicBezTo>
                  <a:cubicBezTo>
                    <a:pt x="338" y="206"/>
                    <a:pt x="323" y="236"/>
                    <a:pt x="309" y="236"/>
                  </a:cubicBezTo>
                  <a:cubicBezTo>
                    <a:pt x="250" y="324"/>
                    <a:pt x="221" y="426"/>
                    <a:pt x="206" y="529"/>
                  </a:cubicBezTo>
                  <a:cubicBezTo>
                    <a:pt x="206" y="529"/>
                    <a:pt x="206" y="573"/>
                    <a:pt x="191" y="603"/>
                  </a:cubicBezTo>
                  <a:cubicBezTo>
                    <a:pt x="177" y="647"/>
                    <a:pt x="177" y="705"/>
                    <a:pt x="191" y="764"/>
                  </a:cubicBezTo>
                  <a:cubicBezTo>
                    <a:pt x="221" y="823"/>
                    <a:pt x="206" y="852"/>
                    <a:pt x="177" y="881"/>
                  </a:cubicBezTo>
                  <a:cubicBezTo>
                    <a:pt x="118" y="1087"/>
                    <a:pt x="74" y="1307"/>
                    <a:pt x="88" y="1527"/>
                  </a:cubicBezTo>
                  <a:cubicBezTo>
                    <a:pt x="88" y="1586"/>
                    <a:pt x="88" y="1616"/>
                    <a:pt x="74" y="1616"/>
                  </a:cubicBezTo>
                  <a:cubicBezTo>
                    <a:pt x="74" y="1616"/>
                    <a:pt x="74" y="1660"/>
                    <a:pt x="103" y="1704"/>
                  </a:cubicBezTo>
                  <a:cubicBezTo>
                    <a:pt x="118" y="1762"/>
                    <a:pt x="133" y="1806"/>
                    <a:pt x="103" y="1836"/>
                  </a:cubicBezTo>
                  <a:cubicBezTo>
                    <a:pt x="74" y="1865"/>
                    <a:pt x="59" y="1880"/>
                    <a:pt x="30" y="2100"/>
                  </a:cubicBezTo>
                  <a:cubicBezTo>
                    <a:pt x="15" y="2217"/>
                    <a:pt x="15" y="2232"/>
                    <a:pt x="59" y="2203"/>
                  </a:cubicBezTo>
                  <a:cubicBezTo>
                    <a:pt x="103" y="2188"/>
                    <a:pt x="118" y="2203"/>
                    <a:pt x="103" y="2232"/>
                  </a:cubicBezTo>
                  <a:cubicBezTo>
                    <a:pt x="88" y="2261"/>
                    <a:pt x="103" y="2276"/>
                    <a:pt x="133" y="2261"/>
                  </a:cubicBezTo>
                  <a:cubicBezTo>
                    <a:pt x="177" y="2261"/>
                    <a:pt x="191" y="2261"/>
                    <a:pt x="177" y="2276"/>
                  </a:cubicBezTo>
                  <a:cubicBezTo>
                    <a:pt x="162" y="2291"/>
                    <a:pt x="147" y="2306"/>
                    <a:pt x="118" y="2306"/>
                  </a:cubicBezTo>
                  <a:cubicBezTo>
                    <a:pt x="88" y="2320"/>
                    <a:pt x="59" y="2320"/>
                    <a:pt x="44" y="2350"/>
                  </a:cubicBezTo>
                  <a:cubicBezTo>
                    <a:pt x="0" y="2379"/>
                    <a:pt x="0" y="2394"/>
                    <a:pt x="44" y="2540"/>
                  </a:cubicBezTo>
                  <a:cubicBezTo>
                    <a:pt x="74" y="2614"/>
                    <a:pt x="88" y="2702"/>
                    <a:pt x="103" y="2775"/>
                  </a:cubicBezTo>
                  <a:cubicBezTo>
                    <a:pt x="103" y="2805"/>
                    <a:pt x="118" y="2849"/>
                    <a:pt x="147" y="2849"/>
                  </a:cubicBezTo>
                  <a:cubicBezTo>
                    <a:pt x="162" y="2893"/>
                    <a:pt x="177" y="2937"/>
                    <a:pt x="177" y="2981"/>
                  </a:cubicBezTo>
                  <a:cubicBezTo>
                    <a:pt x="177" y="3098"/>
                    <a:pt x="250" y="3186"/>
                    <a:pt x="309" y="3157"/>
                  </a:cubicBezTo>
                  <a:cubicBezTo>
                    <a:pt x="323" y="3157"/>
                    <a:pt x="323" y="3157"/>
                    <a:pt x="323" y="3186"/>
                  </a:cubicBezTo>
                  <a:cubicBezTo>
                    <a:pt x="323" y="3245"/>
                    <a:pt x="382" y="3274"/>
                    <a:pt x="514" y="3289"/>
                  </a:cubicBezTo>
                  <a:cubicBezTo>
                    <a:pt x="588" y="3304"/>
                    <a:pt x="632" y="3289"/>
                    <a:pt x="632" y="3274"/>
                  </a:cubicBezTo>
                  <a:cubicBezTo>
                    <a:pt x="632" y="3260"/>
                    <a:pt x="676" y="3216"/>
                    <a:pt x="720" y="3186"/>
                  </a:cubicBezTo>
                  <a:cubicBezTo>
                    <a:pt x="867" y="3040"/>
                    <a:pt x="969" y="2849"/>
                    <a:pt x="999" y="2643"/>
                  </a:cubicBezTo>
                  <a:cubicBezTo>
                    <a:pt x="999" y="2599"/>
                    <a:pt x="999" y="2570"/>
                    <a:pt x="1013" y="2526"/>
                  </a:cubicBezTo>
                  <a:cubicBezTo>
                    <a:pt x="1057" y="2526"/>
                    <a:pt x="1072" y="2408"/>
                    <a:pt x="1043" y="2379"/>
                  </a:cubicBezTo>
                  <a:cubicBezTo>
                    <a:pt x="999" y="2364"/>
                    <a:pt x="1013" y="2364"/>
                    <a:pt x="1043" y="2350"/>
                  </a:cubicBezTo>
                  <a:cubicBezTo>
                    <a:pt x="1057" y="2335"/>
                    <a:pt x="1087" y="2188"/>
                    <a:pt x="1043" y="2159"/>
                  </a:cubicBezTo>
                  <a:cubicBezTo>
                    <a:pt x="999" y="2144"/>
                    <a:pt x="1013" y="2129"/>
                    <a:pt x="1057" y="2115"/>
                  </a:cubicBezTo>
                  <a:cubicBezTo>
                    <a:pt x="1072" y="2085"/>
                    <a:pt x="1087" y="2056"/>
                    <a:pt x="1101" y="2027"/>
                  </a:cubicBezTo>
                  <a:cubicBezTo>
                    <a:pt x="1101" y="1997"/>
                    <a:pt x="1101" y="1733"/>
                    <a:pt x="1116" y="1454"/>
                  </a:cubicBezTo>
                  <a:cubicBezTo>
                    <a:pt x="1131" y="999"/>
                    <a:pt x="1116" y="926"/>
                    <a:pt x="1087" y="926"/>
                  </a:cubicBezTo>
                  <a:cubicBezTo>
                    <a:pt x="1057" y="926"/>
                    <a:pt x="1043" y="940"/>
                    <a:pt x="1043" y="955"/>
                  </a:cubicBezTo>
                  <a:cubicBezTo>
                    <a:pt x="1043" y="970"/>
                    <a:pt x="1028" y="984"/>
                    <a:pt x="1013" y="984"/>
                  </a:cubicBezTo>
                  <a:cubicBezTo>
                    <a:pt x="955" y="984"/>
                    <a:pt x="1043" y="896"/>
                    <a:pt x="1101" y="896"/>
                  </a:cubicBezTo>
                  <a:cubicBezTo>
                    <a:pt x="1146" y="896"/>
                    <a:pt x="1131" y="896"/>
                    <a:pt x="1087" y="852"/>
                  </a:cubicBezTo>
                  <a:cubicBezTo>
                    <a:pt x="1043" y="823"/>
                    <a:pt x="1028" y="808"/>
                    <a:pt x="1087" y="837"/>
                  </a:cubicBezTo>
                  <a:cubicBezTo>
                    <a:pt x="1146" y="852"/>
                    <a:pt x="1146" y="837"/>
                    <a:pt x="1146" y="676"/>
                  </a:cubicBezTo>
                  <a:cubicBezTo>
                    <a:pt x="1160" y="588"/>
                    <a:pt x="1146" y="514"/>
                    <a:pt x="1101" y="426"/>
                  </a:cubicBezTo>
                  <a:cubicBezTo>
                    <a:pt x="1072" y="397"/>
                    <a:pt x="1043" y="338"/>
                    <a:pt x="1028" y="309"/>
                  </a:cubicBezTo>
                  <a:cubicBezTo>
                    <a:pt x="1013" y="280"/>
                    <a:pt x="984" y="265"/>
                    <a:pt x="940" y="250"/>
                  </a:cubicBezTo>
                  <a:cubicBezTo>
                    <a:pt x="925" y="250"/>
                    <a:pt x="896" y="250"/>
                    <a:pt x="896" y="236"/>
                  </a:cubicBezTo>
                  <a:cubicBezTo>
                    <a:pt x="896" y="221"/>
                    <a:pt x="881" y="206"/>
                    <a:pt x="867" y="206"/>
                  </a:cubicBezTo>
                  <a:cubicBezTo>
                    <a:pt x="852" y="206"/>
                    <a:pt x="823" y="177"/>
                    <a:pt x="823" y="147"/>
                  </a:cubicBezTo>
                  <a:cubicBezTo>
                    <a:pt x="823" y="118"/>
                    <a:pt x="823" y="89"/>
                    <a:pt x="793" y="89"/>
                  </a:cubicBezTo>
                  <a:cubicBezTo>
                    <a:pt x="764" y="89"/>
                    <a:pt x="734" y="74"/>
                    <a:pt x="720" y="59"/>
                  </a:cubicBezTo>
                  <a:cubicBezTo>
                    <a:pt x="661" y="1"/>
                    <a:pt x="602" y="1"/>
                    <a:pt x="529" y="74"/>
                  </a:cubicBezTo>
                  <a:close/>
                  <a:moveTo>
                    <a:pt x="823" y="544"/>
                  </a:moveTo>
                  <a:cubicBezTo>
                    <a:pt x="823" y="558"/>
                    <a:pt x="808" y="558"/>
                    <a:pt x="808" y="529"/>
                  </a:cubicBezTo>
                  <a:cubicBezTo>
                    <a:pt x="808" y="485"/>
                    <a:pt x="808" y="470"/>
                    <a:pt x="823" y="485"/>
                  </a:cubicBezTo>
                  <a:cubicBezTo>
                    <a:pt x="837" y="500"/>
                    <a:pt x="837" y="514"/>
                    <a:pt x="823" y="544"/>
                  </a:cubicBezTo>
                  <a:close/>
                  <a:moveTo>
                    <a:pt x="911" y="1102"/>
                  </a:moveTo>
                  <a:cubicBezTo>
                    <a:pt x="896" y="1116"/>
                    <a:pt x="867" y="1116"/>
                    <a:pt x="852" y="1102"/>
                  </a:cubicBezTo>
                  <a:cubicBezTo>
                    <a:pt x="837" y="1102"/>
                    <a:pt x="837" y="1087"/>
                    <a:pt x="867" y="1087"/>
                  </a:cubicBezTo>
                  <a:cubicBezTo>
                    <a:pt x="896" y="1087"/>
                    <a:pt x="925" y="1102"/>
                    <a:pt x="911" y="1102"/>
                  </a:cubicBezTo>
                  <a:close/>
                  <a:moveTo>
                    <a:pt x="411" y="1263"/>
                  </a:moveTo>
                  <a:cubicBezTo>
                    <a:pt x="411" y="1278"/>
                    <a:pt x="397" y="1278"/>
                    <a:pt x="397" y="1248"/>
                  </a:cubicBezTo>
                  <a:cubicBezTo>
                    <a:pt x="397" y="1219"/>
                    <a:pt x="397" y="1204"/>
                    <a:pt x="411" y="1204"/>
                  </a:cubicBezTo>
                  <a:cubicBezTo>
                    <a:pt x="411" y="1219"/>
                    <a:pt x="411" y="1248"/>
                    <a:pt x="411" y="1263"/>
                  </a:cubicBezTo>
                  <a:close/>
                  <a:moveTo>
                    <a:pt x="1057" y="1351"/>
                  </a:moveTo>
                  <a:cubicBezTo>
                    <a:pt x="1057" y="1351"/>
                    <a:pt x="1043" y="1366"/>
                    <a:pt x="1013" y="1366"/>
                  </a:cubicBezTo>
                  <a:cubicBezTo>
                    <a:pt x="984" y="1366"/>
                    <a:pt x="969" y="1351"/>
                    <a:pt x="969" y="1351"/>
                  </a:cubicBezTo>
                  <a:cubicBezTo>
                    <a:pt x="969" y="1337"/>
                    <a:pt x="984" y="1322"/>
                    <a:pt x="1013" y="1322"/>
                  </a:cubicBezTo>
                  <a:cubicBezTo>
                    <a:pt x="1043" y="1322"/>
                    <a:pt x="1057" y="1337"/>
                    <a:pt x="1057" y="1351"/>
                  </a:cubicBezTo>
                  <a:close/>
                  <a:moveTo>
                    <a:pt x="544" y="1454"/>
                  </a:moveTo>
                  <a:cubicBezTo>
                    <a:pt x="529" y="1469"/>
                    <a:pt x="514" y="1469"/>
                    <a:pt x="500" y="1483"/>
                  </a:cubicBezTo>
                  <a:cubicBezTo>
                    <a:pt x="470" y="1483"/>
                    <a:pt x="470" y="1469"/>
                    <a:pt x="500" y="1454"/>
                  </a:cubicBezTo>
                  <a:cubicBezTo>
                    <a:pt x="514" y="1439"/>
                    <a:pt x="558" y="1425"/>
                    <a:pt x="544" y="1454"/>
                  </a:cubicBezTo>
                  <a:close/>
                  <a:moveTo>
                    <a:pt x="896" y="1762"/>
                  </a:moveTo>
                  <a:cubicBezTo>
                    <a:pt x="881" y="1777"/>
                    <a:pt x="881" y="1792"/>
                    <a:pt x="867" y="1792"/>
                  </a:cubicBezTo>
                  <a:cubicBezTo>
                    <a:pt x="852" y="1792"/>
                    <a:pt x="837" y="1792"/>
                    <a:pt x="837" y="1792"/>
                  </a:cubicBezTo>
                  <a:cubicBezTo>
                    <a:pt x="837" y="1762"/>
                    <a:pt x="852" y="1762"/>
                    <a:pt x="867" y="1762"/>
                  </a:cubicBezTo>
                  <a:cubicBezTo>
                    <a:pt x="881" y="1762"/>
                    <a:pt x="896" y="1762"/>
                    <a:pt x="896" y="1762"/>
                  </a:cubicBezTo>
                  <a:close/>
                  <a:moveTo>
                    <a:pt x="764" y="2115"/>
                  </a:moveTo>
                  <a:cubicBezTo>
                    <a:pt x="793" y="2144"/>
                    <a:pt x="779" y="2144"/>
                    <a:pt x="734" y="2115"/>
                  </a:cubicBezTo>
                  <a:cubicBezTo>
                    <a:pt x="690" y="2100"/>
                    <a:pt x="661" y="2056"/>
                    <a:pt x="676" y="1997"/>
                  </a:cubicBezTo>
                  <a:lnTo>
                    <a:pt x="676" y="1924"/>
                  </a:lnTo>
                  <a:lnTo>
                    <a:pt x="705" y="1997"/>
                  </a:lnTo>
                  <a:cubicBezTo>
                    <a:pt x="720" y="2041"/>
                    <a:pt x="734" y="2071"/>
                    <a:pt x="764" y="2115"/>
                  </a:cubicBezTo>
                  <a:close/>
                  <a:moveTo>
                    <a:pt x="500" y="2056"/>
                  </a:moveTo>
                  <a:cubicBezTo>
                    <a:pt x="500" y="2085"/>
                    <a:pt x="500" y="2085"/>
                    <a:pt x="470" y="2085"/>
                  </a:cubicBezTo>
                  <a:cubicBezTo>
                    <a:pt x="441" y="2071"/>
                    <a:pt x="426" y="2056"/>
                    <a:pt x="426" y="2041"/>
                  </a:cubicBezTo>
                  <a:cubicBezTo>
                    <a:pt x="426" y="2012"/>
                    <a:pt x="426" y="1997"/>
                    <a:pt x="456" y="2012"/>
                  </a:cubicBezTo>
                  <a:cubicBezTo>
                    <a:pt x="470" y="2012"/>
                    <a:pt x="485" y="2041"/>
                    <a:pt x="500" y="2056"/>
                  </a:cubicBezTo>
                  <a:close/>
                  <a:moveTo>
                    <a:pt x="632" y="2364"/>
                  </a:moveTo>
                  <a:cubicBezTo>
                    <a:pt x="617" y="2379"/>
                    <a:pt x="602" y="2394"/>
                    <a:pt x="588" y="2394"/>
                  </a:cubicBezTo>
                  <a:cubicBezTo>
                    <a:pt x="573" y="2394"/>
                    <a:pt x="558" y="2379"/>
                    <a:pt x="558" y="2364"/>
                  </a:cubicBezTo>
                  <a:cubicBezTo>
                    <a:pt x="558" y="2350"/>
                    <a:pt x="573" y="2335"/>
                    <a:pt x="602" y="2335"/>
                  </a:cubicBezTo>
                  <a:cubicBezTo>
                    <a:pt x="632" y="2335"/>
                    <a:pt x="632" y="2350"/>
                    <a:pt x="632" y="2364"/>
                  </a:cubicBezTo>
                  <a:close/>
                  <a:moveTo>
                    <a:pt x="353" y="2394"/>
                  </a:moveTo>
                  <a:cubicBezTo>
                    <a:pt x="338" y="2408"/>
                    <a:pt x="309" y="2423"/>
                    <a:pt x="279" y="2423"/>
                  </a:cubicBezTo>
                  <a:cubicBezTo>
                    <a:pt x="250" y="2423"/>
                    <a:pt x="250" y="2423"/>
                    <a:pt x="279" y="2394"/>
                  </a:cubicBezTo>
                  <a:cubicBezTo>
                    <a:pt x="323" y="2364"/>
                    <a:pt x="367" y="2364"/>
                    <a:pt x="353" y="2394"/>
                  </a:cubicBezTo>
                  <a:close/>
                  <a:moveTo>
                    <a:pt x="676" y="2761"/>
                  </a:moveTo>
                  <a:cubicBezTo>
                    <a:pt x="676" y="2775"/>
                    <a:pt x="646" y="2790"/>
                    <a:pt x="632" y="2790"/>
                  </a:cubicBezTo>
                  <a:cubicBezTo>
                    <a:pt x="617" y="2790"/>
                    <a:pt x="617" y="2775"/>
                    <a:pt x="632" y="2761"/>
                  </a:cubicBezTo>
                  <a:cubicBezTo>
                    <a:pt x="690" y="2717"/>
                    <a:pt x="705" y="2717"/>
                    <a:pt x="676" y="2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8680724" y="1624854"/>
              <a:ext cx="35384" cy="90249"/>
            </a:xfrm>
            <a:custGeom>
              <a:avLst/>
              <a:gdLst/>
              <a:ahLst/>
              <a:cxnLst/>
              <a:rect l="l" t="t" r="r" b="b"/>
              <a:pathLst>
                <a:path w="1117" h="2849" extrusionOk="0">
                  <a:moveTo>
                    <a:pt x="397" y="30"/>
                  </a:moveTo>
                  <a:cubicBezTo>
                    <a:pt x="368" y="74"/>
                    <a:pt x="368" y="103"/>
                    <a:pt x="353" y="147"/>
                  </a:cubicBezTo>
                  <a:cubicBezTo>
                    <a:pt x="353" y="177"/>
                    <a:pt x="353" y="177"/>
                    <a:pt x="339" y="162"/>
                  </a:cubicBezTo>
                  <a:cubicBezTo>
                    <a:pt x="324" y="133"/>
                    <a:pt x="309" y="118"/>
                    <a:pt x="280" y="118"/>
                  </a:cubicBezTo>
                  <a:cubicBezTo>
                    <a:pt x="192" y="118"/>
                    <a:pt x="162" y="206"/>
                    <a:pt x="74" y="603"/>
                  </a:cubicBezTo>
                  <a:cubicBezTo>
                    <a:pt x="16" y="940"/>
                    <a:pt x="1" y="1263"/>
                    <a:pt x="30" y="1586"/>
                  </a:cubicBezTo>
                  <a:cubicBezTo>
                    <a:pt x="89" y="2144"/>
                    <a:pt x="104" y="2173"/>
                    <a:pt x="148" y="2173"/>
                  </a:cubicBezTo>
                  <a:cubicBezTo>
                    <a:pt x="177" y="2173"/>
                    <a:pt x="192" y="2188"/>
                    <a:pt x="192" y="2203"/>
                  </a:cubicBezTo>
                  <a:cubicBezTo>
                    <a:pt x="192" y="2217"/>
                    <a:pt x="162" y="2232"/>
                    <a:pt x="133" y="2217"/>
                  </a:cubicBezTo>
                  <a:cubicBezTo>
                    <a:pt x="104" y="2217"/>
                    <a:pt x="74" y="2217"/>
                    <a:pt x="74" y="2247"/>
                  </a:cubicBezTo>
                  <a:cubicBezTo>
                    <a:pt x="74" y="2276"/>
                    <a:pt x="74" y="2335"/>
                    <a:pt x="74" y="2394"/>
                  </a:cubicBezTo>
                  <a:cubicBezTo>
                    <a:pt x="74" y="2452"/>
                    <a:pt x="89" y="2511"/>
                    <a:pt x="133" y="2570"/>
                  </a:cubicBezTo>
                  <a:cubicBezTo>
                    <a:pt x="162" y="2599"/>
                    <a:pt x="177" y="2629"/>
                    <a:pt x="177" y="2643"/>
                  </a:cubicBezTo>
                  <a:cubicBezTo>
                    <a:pt x="162" y="2658"/>
                    <a:pt x="206" y="2702"/>
                    <a:pt x="250" y="2746"/>
                  </a:cubicBezTo>
                  <a:cubicBezTo>
                    <a:pt x="353" y="2819"/>
                    <a:pt x="471" y="2849"/>
                    <a:pt x="441" y="2775"/>
                  </a:cubicBezTo>
                  <a:cubicBezTo>
                    <a:pt x="427" y="2746"/>
                    <a:pt x="441" y="2731"/>
                    <a:pt x="544" y="2746"/>
                  </a:cubicBezTo>
                  <a:cubicBezTo>
                    <a:pt x="632" y="2761"/>
                    <a:pt x="662" y="2746"/>
                    <a:pt x="676" y="2702"/>
                  </a:cubicBezTo>
                  <a:cubicBezTo>
                    <a:pt x="691" y="2658"/>
                    <a:pt x="706" y="2643"/>
                    <a:pt x="720" y="2643"/>
                  </a:cubicBezTo>
                  <a:cubicBezTo>
                    <a:pt x="794" y="2614"/>
                    <a:pt x="867" y="2540"/>
                    <a:pt x="911" y="2467"/>
                  </a:cubicBezTo>
                  <a:cubicBezTo>
                    <a:pt x="911" y="2452"/>
                    <a:pt x="940" y="2423"/>
                    <a:pt x="984" y="2394"/>
                  </a:cubicBezTo>
                  <a:cubicBezTo>
                    <a:pt x="1087" y="2335"/>
                    <a:pt x="1102" y="2276"/>
                    <a:pt x="1029" y="2217"/>
                  </a:cubicBezTo>
                  <a:cubicBezTo>
                    <a:pt x="999" y="2173"/>
                    <a:pt x="999" y="2159"/>
                    <a:pt x="1014" y="2159"/>
                  </a:cubicBezTo>
                  <a:cubicBezTo>
                    <a:pt x="1029" y="2159"/>
                    <a:pt x="1043" y="2129"/>
                    <a:pt x="1043" y="2085"/>
                  </a:cubicBezTo>
                  <a:cubicBezTo>
                    <a:pt x="1043" y="2041"/>
                    <a:pt x="1058" y="1880"/>
                    <a:pt x="1073" y="1733"/>
                  </a:cubicBezTo>
                  <a:cubicBezTo>
                    <a:pt x="1117" y="1366"/>
                    <a:pt x="1117" y="999"/>
                    <a:pt x="1073" y="632"/>
                  </a:cubicBezTo>
                  <a:cubicBezTo>
                    <a:pt x="1058" y="559"/>
                    <a:pt x="1043" y="470"/>
                    <a:pt x="1029" y="412"/>
                  </a:cubicBezTo>
                  <a:cubicBezTo>
                    <a:pt x="999" y="294"/>
                    <a:pt x="926" y="206"/>
                    <a:pt x="838" y="133"/>
                  </a:cubicBezTo>
                  <a:cubicBezTo>
                    <a:pt x="808" y="118"/>
                    <a:pt x="794" y="118"/>
                    <a:pt x="794" y="133"/>
                  </a:cubicBezTo>
                  <a:cubicBezTo>
                    <a:pt x="794" y="133"/>
                    <a:pt x="779" y="133"/>
                    <a:pt x="764" y="103"/>
                  </a:cubicBezTo>
                  <a:cubicBezTo>
                    <a:pt x="735" y="74"/>
                    <a:pt x="706" y="59"/>
                    <a:pt x="676" y="45"/>
                  </a:cubicBezTo>
                  <a:cubicBezTo>
                    <a:pt x="647" y="45"/>
                    <a:pt x="617" y="45"/>
                    <a:pt x="617" y="30"/>
                  </a:cubicBezTo>
                  <a:cubicBezTo>
                    <a:pt x="617" y="15"/>
                    <a:pt x="573" y="1"/>
                    <a:pt x="515" y="1"/>
                  </a:cubicBezTo>
                  <a:cubicBezTo>
                    <a:pt x="456" y="1"/>
                    <a:pt x="397" y="15"/>
                    <a:pt x="368" y="45"/>
                  </a:cubicBezTo>
                  <a:close/>
                  <a:moveTo>
                    <a:pt x="662" y="456"/>
                  </a:moveTo>
                  <a:cubicBezTo>
                    <a:pt x="662" y="485"/>
                    <a:pt x="647" y="456"/>
                    <a:pt x="647" y="426"/>
                  </a:cubicBezTo>
                  <a:cubicBezTo>
                    <a:pt x="647" y="397"/>
                    <a:pt x="647" y="382"/>
                    <a:pt x="662" y="397"/>
                  </a:cubicBezTo>
                  <a:cubicBezTo>
                    <a:pt x="662" y="412"/>
                    <a:pt x="662" y="441"/>
                    <a:pt x="662" y="456"/>
                  </a:cubicBezTo>
                  <a:close/>
                  <a:moveTo>
                    <a:pt x="162" y="705"/>
                  </a:moveTo>
                  <a:cubicBezTo>
                    <a:pt x="162" y="720"/>
                    <a:pt x="148" y="735"/>
                    <a:pt x="133" y="735"/>
                  </a:cubicBezTo>
                  <a:cubicBezTo>
                    <a:pt x="118" y="735"/>
                    <a:pt x="118" y="720"/>
                    <a:pt x="104" y="705"/>
                  </a:cubicBezTo>
                  <a:cubicBezTo>
                    <a:pt x="104" y="691"/>
                    <a:pt x="118" y="676"/>
                    <a:pt x="133" y="676"/>
                  </a:cubicBezTo>
                  <a:cubicBezTo>
                    <a:pt x="148" y="676"/>
                    <a:pt x="162" y="691"/>
                    <a:pt x="162" y="705"/>
                  </a:cubicBezTo>
                  <a:close/>
                  <a:moveTo>
                    <a:pt x="471" y="1175"/>
                  </a:moveTo>
                  <a:cubicBezTo>
                    <a:pt x="471" y="1190"/>
                    <a:pt x="456" y="1205"/>
                    <a:pt x="441" y="1205"/>
                  </a:cubicBezTo>
                  <a:cubicBezTo>
                    <a:pt x="427" y="1205"/>
                    <a:pt x="412" y="1190"/>
                    <a:pt x="412" y="1175"/>
                  </a:cubicBezTo>
                  <a:cubicBezTo>
                    <a:pt x="412" y="1160"/>
                    <a:pt x="427" y="1146"/>
                    <a:pt x="441" y="1146"/>
                  </a:cubicBezTo>
                  <a:cubicBezTo>
                    <a:pt x="456" y="1146"/>
                    <a:pt x="471" y="1160"/>
                    <a:pt x="471" y="1175"/>
                  </a:cubicBezTo>
                  <a:close/>
                  <a:moveTo>
                    <a:pt x="1043" y="1337"/>
                  </a:moveTo>
                  <a:cubicBezTo>
                    <a:pt x="1043" y="1351"/>
                    <a:pt x="1043" y="1366"/>
                    <a:pt x="1014" y="1381"/>
                  </a:cubicBezTo>
                  <a:cubicBezTo>
                    <a:pt x="984" y="1395"/>
                    <a:pt x="970" y="1381"/>
                    <a:pt x="970" y="1351"/>
                  </a:cubicBezTo>
                  <a:cubicBezTo>
                    <a:pt x="970" y="1337"/>
                    <a:pt x="1014" y="1307"/>
                    <a:pt x="1043" y="1337"/>
                  </a:cubicBezTo>
                  <a:close/>
                  <a:moveTo>
                    <a:pt x="691" y="1718"/>
                  </a:moveTo>
                  <a:cubicBezTo>
                    <a:pt x="676" y="1733"/>
                    <a:pt x="647" y="1733"/>
                    <a:pt x="632" y="1718"/>
                  </a:cubicBezTo>
                  <a:cubicBezTo>
                    <a:pt x="617" y="1718"/>
                    <a:pt x="617" y="1704"/>
                    <a:pt x="647" y="1704"/>
                  </a:cubicBezTo>
                  <a:cubicBezTo>
                    <a:pt x="676" y="1704"/>
                    <a:pt x="691" y="1718"/>
                    <a:pt x="691" y="1718"/>
                  </a:cubicBezTo>
                  <a:close/>
                  <a:moveTo>
                    <a:pt x="999" y="2276"/>
                  </a:moveTo>
                  <a:cubicBezTo>
                    <a:pt x="999" y="2291"/>
                    <a:pt x="984" y="2291"/>
                    <a:pt x="955" y="2291"/>
                  </a:cubicBezTo>
                  <a:cubicBezTo>
                    <a:pt x="940" y="2291"/>
                    <a:pt x="896" y="2262"/>
                    <a:pt x="926" y="2232"/>
                  </a:cubicBezTo>
                  <a:cubicBezTo>
                    <a:pt x="970" y="2203"/>
                    <a:pt x="999" y="2232"/>
                    <a:pt x="999" y="2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8941176" y="1636955"/>
              <a:ext cx="34909" cy="83280"/>
            </a:xfrm>
            <a:custGeom>
              <a:avLst/>
              <a:gdLst/>
              <a:ahLst/>
              <a:cxnLst/>
              <a:rect l="l" t="t" r="r" b="b"/>
              <a:pathLst>
                <a:path w="1102" h="2629" extrusionOk="0">
                  <a:moveTo>
                    <a:pt x="353" y="15"/>
                  </a:moveTo>
                  <a:cubicBezTo>
                    <a:pt x="323" y="15"/>
                    <a:pt x="308" y="30"/>
                    <a:pt x="294" y="59"/>
                  </a:cubicBezTo>
                  <a:cubicBezTo>
                    <a:pt x="294" y="88"/>
                    <a:pt x="279" y="118"/>
                    <a:pt x="250" y="118"/>
                  </a:cubicBezTo>
                  <a:cubicBezTo>
                    <a:pt x="220" y="133"/>
                    <a:pt x="191" y="147"/>
                    <a:pt x="176" y="177"/>
                  </a:cubicBezTo>
                  <a:cubicBezTo>
                    <a:pt x="147" y="191"/>
                    <a:pt x="118" y="206"/>
                    <a:pt x="88" y="221"/>
                  </a:cubicBezTo>
                  <a:cubicBezTo>
                    <a:pt x="15" y="235"/>
                    <a:pt x="0" y="353"/>
                    <a:pt x="0" y="778"/>
                  </a:cubicBezTo>
                  <a:cubicBezTo>
                    <a:pt x="0" y="1101"/>
                    <a:pt x="0" y="1116"/>
                    <a:pt x="74" y="1175"/>
                  </a:cubicBezTo>
                  <a:cubicBezTo>
                    <a:pt x="147" y="1234"/>
                    <a:pt x="147" y="1336"/>
                    <a:pt x="44" y="1307"/>
                  </a:cubicBezTo>
                  <a:cubicBezTo>
                    <a:pt x="15" y="1307"/>
                    <a:pt x="0" y="1307"/>
                    <a:pt x="0" y="1351"/>
                  </a:cubicBezTo>
                  <a:cubicBezTo>
                    <a:pt x="0" y="1424"/>
                    <a:pt x="30" y="1439"/>
                    <a:pt x="74" y="1410"/>
                  </a:cubicBezTo>
                  <a:cubicBezTo>
                    <a:pt x="118" y="1366"/>
                    <a:pt x="103" y="1380"/>
                    <a:pt x="103" y="1410"/>
                  </a:cubicBezTo>
                  <a:cubicBezTo>
                    <a:pt x="103" y="1424"/>
                    <a:pt x="88" y="1439"/>
                    <a:pt x="74" y="1439"/>
                  </a:cubicBezTo>
                  <a:cubicBezTo>
                    <a:pt x="30" y="1439"/>
                    <a:pt x="44" y="1513"/>
                    <a:pt x="88" y="1557"/>
                  </a:cubicBezTo>
                  <a:cubicBezTo>
                    <a:pt x="147" y="1615"/>
                    <a:pt x="147" y="1645"/>
                    <a:pt x="132" y="1791"/>
                  </a:cubicBezTo>
                  <a:cubicBezTo>
                    <a:pt x="118" y="2085"/>
                    <a:pt x="132" y="2158"/>
                    <a:pt x="191" y="2173"/>
                  </a:cubicBezTo>
                  <a:cubicBezTo>
                    <a:pt x="250" y="2188"/>
                    <a:pt x="264" y="2261"/>
                    <a:pt x="220" y="2305"/>
                  </a:cubicBezTo>
                  <a:cubicBezTo>
                    <a:pt x="162" y="2335"/>
                    <a:pt x="191" y="2393"/>
                    <a:pt x="294" y="2511"/>
                  </a:cubicBezTo>
                  <a:cubicBezTo>
                    <a:pt x="411" y="2628"/>
                    <a:pt x="411" y="2628"/>
                    <a:pt x="558" y="2628"/>
                  </a:cubicBezTo>
                  <a:cubicBezTo>
                    <a:pt x="690" y="2614"/>
                    <a:pt x="822" y="2555"/>
                    <a:pt x="1013" y="2364"/>
                  </a:cubicBezTo>
                  <a:lnTo>
                    <a:pt x="1087" y="2291"/>
                  </a:lnTo>
                  <a:lnTo>
                    <a:pt x="1087" y="1924"/>
                  </a:lnTo>
                  <a:cubicBezTo>
                    <a:pt x="1101" y="1791"/>
                    <a:pt x="1101" y="1674"/>
                    <a:pt x="1072" y="1557"/>
                  </a:cubicBezTo>
                  <a:cubicBezTo>
                    <a:pt x="1057" y="1557"/>
                    <a:pt x="1057" y="1513"/>
                    <a:pt x="1072" y="1468"/>
                  </a:cubicBezTo>
                  <a:cubicBezTo>
                    <a:pt x="1087" y="1424"/>
                    <a:pt x="1072" y="1380"/>
                    <a:pt x="1057" y="1380"/>
                  </a:cubicBezTo>
                  <a:cubicBezTo>
                    <a:pt x="1028" y="1380"/>
                    <a:pt x="1028" y="1366"/>
                    <a:pt x="1057" y="1336"/>
                  </a:cubicBezTo>
                  <a:cubicBezTo>
                    <a:pt x="1072" y="1145"/>
                    <a:pt x="1043" y="955"/>
                    <a:pt x="984" y="778"/>
                  </a:cubicBezTo>
                  <a:cubicBezTo>
                    <a:pt x="954" y="705"/>
                    <a:pt x="940" y="632"/>
                    <a:pt x="940" y="544"/>
                  </a:cubicBezTo>
                  <a:cubicBezTo>
                    <a:pt x="940" y="426"/>
                    <a:pt x="896" y="279"/>
                    <a:pt x="837" y="279"/>
                  </a:cubicBezTo>
                  <a:cubicBezTo>
                    <a:pt x="778" y="279"/>
                    <a:pt x="793" y="265"/>
                    <a:pt x="793" y="250"/>
                  </a:cubicBezTo>
                  <a:cubicBezTo>
                    <a:pt x="808" y="221"/>
                    <a:pt x="793" y="206"/>
                    <a:pt x="749" y="191"/>
                  </a:cubicBezTo>
                  <a:cubicBezTo>
                    <a:pt x="705" y="191"/>
                    <a:pt x="661" y="162"/>
                    <a:pt x="646" y="118"/>
                  </a:cubicBezTo>
                  <a:cubicBezTo>
                    <a:pt x="631" y="74"/>
                    <a:pt x="587" y="44"/>
                    <a:pt x="558" y="44"/>
                  </a:cubicBezTo>
                  <a:cubicBezTo>
                    <a:pt x="514" y="44"/>
                    <a:pt x="485" y="30"/>
                    <a:pt x="441" y="30"/>
                  </a:cubicBezTo>
                  <a:cubicBezTo>
                    <a:pt x="411" y="15"/>
                    <a:pt x="382" y="0"/>
                    <a:pt x="353" y="15"/>
                  </a:cubicBezTo>
                  <a:close/>
                  <a:moveTo>
                    <a:pt x="690" y="1219"/>
                  </a:moveTo>
                  <a:cubicBezTo>
                    <a:pt x="676" y="1248"/>
                    <a:pt x="646" y="1263"/>
                    <a:pt x="646" y="1263"/>
                  </a:cubicBezTo>
                  <a:cubicBezTo>
                    <a:pt x="631" y="1248"/>
                    <a:pt x="661" y="1190"/>
                    <a:pt x="690" y="1190"/>
                  </a:cubicBezTo>
                  <a:cubicBezTo>
                    <a:pt x="720" y="1190"/>
                    <a:pt x="705" y="1204"/>
                    <a:pt x="690" y="1219"/>
                  </a:cubicBezTo>
                  <a:close/>
                  <a:moveTo>
                    <a:pt x="279" y="2026"/>
                  </a:moveTo>
                  <a:cubicBezTo>
                    <a:pt x="264" y="2070"/>
                    <a:pt x="220" y="2085"/>
                    <a:pt x="220" y="2056"/>
                  </a:cubicBezTo>
                  <a:cubicBezTo>
                    <a:pt x="220" y="2012"/>
                    <a:pt x="235" y="1997"/>
                    <a:pt x="279" y="1982"/>
                  </a:cubicBezTo>
                  <a:cubicBezTo>
                    <a:pt x="294" y="1982"/>
                    <a:pt x="294" y="2012"/>
                    <a:pt x="279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8770941" y="1643924"/>
              <a:ext cx="33990" cy="91200"/>
            </a:xfrm>
            <a:custGeom>
              <a:avLst/>
              <a:gdLst/>
              <a:ahLst/>
              <a:cxnLst/>
              <a:rect l="l" t="t" r="r" b="b"/>
              <a:pathLst>
                <a:path w="1073" h="2879" extrusionOk="0">
                  <a:moveTo>
                    <a:pt x="456" y="45"/>
                  </a:moveTo>
                  <a:cubicBezTo>
                    <a:pt x="456" y="45"/>
                    <a:pt x="427" y="59"/>
                    <a:pt x="383" y="45"/>
                  </a:cubicBezTo>
                  <a:cubicBezTo>
                    <a:pt x="339" y="30"/>
                    <a:pt x="309" y="45"/>
                    <a:pt x="309" y="59"/>
                  </a:cubicBezTo>
                  <a:cubicBezTo>
                    <a:pt x="309" y="74"/>
                    <a:pt x="280" y="89"/>
                    <a:pt x="236" y="89"/>
                  </a:cubicBezTo>
                  <a:cubicBezTo>
                    <a:pt x="177" y="74"/>
                    <a:pt x="133" y="118"/>
                    <a:pt x="118" y="162"/>
                  </a:cubicBezTo>
                  <a:cubicBezTo>
                    <a:pt x="104" y="191"/>
                    <a:pt x="89" y="235"/>
                    <a:pt x="60" y="250"/>
                  </a:cubicBezTo>
                  <a:cubicBezTo>
                    <a:pt x="16" y="280"/>
                    <a:pt x="1" y="691"/>
                    <a:pt x="1" y="1439"/>
                  </a:cubicBezTo>
                  <a:cubicBezTo>
                    <a:pt x="1" y="2085"/>
                    <a:pt x="1" y="2247"/>
                    <a:pt x="45" y="2261"/>
                  </a:cubicBezTo>
                  <a:cubicBezTo>
                    <a:pt x="74" y="2305"/>
                    <a:pt x="89" y="2364"/>
                    <a:pt x="89" y="2423"/>
                  </a:cubicBezTo>
                  <a:cubicBezTo>
                    <a:pt x="104" y="2570"/>
                    <a:pt x="104" y="2570"/>
                    <a:pt x="251" y="2746"/>
                  </a:cubicBezTo>
                  <a:cubicBezTo>
                    <a:pt x="353" y="2863"/>
                    <a:pt x="383" y="2878"/>
                    <a:pt x="471" y="2863"/>
                  </a:cubicBezTo>
                  <a:cubicBezTo>
                    <a:pt x="515" y="2863"/>
                    <a:pt x="559" y="2863"/>
                    <a:pt x="603" y="2834"/>
                  </a:cubicBezTo>
                  <a:cubicBezTo>
                    <a:pt x="603" y="2819"/>
                    <a:pt x="618" y="2805"/>
                    <a:pt x="632" y="2819"/>
                  </a:cubicBezTo>
                  <a:cubicBezTo>
                    <a:pt x="706" y="2834"/>
                    <a:pt x="764" y="2790"/>
                    <a:pt x="779" y="2731"/>
                  </a:cubicBezTo>
                  <a:cubicBezTo>
                    <a:pt x="808" y="2687"/>
                    <a:pt x="852" y="2643"/>
                    <a:pt x="897" y="2628"/>
                  </a:cubicBezTo>
                  <a:cubicBezTo>
                    <a:pt x="985" y="2599"/>
                    <a:pt x="985" y="2584"/>
                    <a:pt x="970" y="2511"/>
                  </a:cubicBezTo>
                  <a:cubicBezTo>
                    <a:pt x="955" y="2438"/>
                    <a:pt x="970" y="2379"/>
                    <a:pt x="1014" y="2320"/>
                  </a:cubicBezTo>
                  <a:cubicBezTo>
                    <a:pt x="1058" y="2232"/>
                    <a:pt x="1073" y="2188"/>
                    <a:pt x="1058" y="1894"/>
                  </a:cubicBezTo>
                  <a:cubicBezTo>
                    <a:pt x="1043" y="1498"/>
                    <a:pt x="1014" y="1307"/>
                    <a:pt x="985" y="1278"/>
                  </a:cubicBezTo>
                  <a:cubicBezTo>
                    <a:pt x="970" y="1248"/>
                    <a:pt x="955" y="1204"/>
                    <a:pt x="955" y="1160"/>
                  </a:cubicBezTo>
                  <a:cubicBezTo>
                    <a:pt x="955" y="1116"/>
                    <a:pt x="941" y="955"/>
                    <a:pt x="926" y="837"/>
                  </a:cubicBezTo>
                  <a:cubicBezTo>
                    <a:pt x="911" y="705"/>
                    <a:pt x="882" y="544"/>
                    <a:pt x="882" y="470"/>
                  </a:cubicBezTo>
                  <a:cubicBezTo>
                    <a:pt x="867" y="309"/>
                    <a:pt x="823" y="235"/>
                    <a:pt x="764" y="250"/>
                  </a:cubicBezTo>
                  <a:cubicBezTo>
                    <a:pt x="750" y="250"/>
                    <a:pt x="735" y="250"/>
                    <a:pt x="735" y="250"/>
                  </a:cubicBezTo>
                  <a:cubicBezTo>
                    <a:pt x="735" y="235"/>
                    <a:pt x="706" y="206"/>
                    <a:pt x="662" y="191"/>
                  </a:cubicBezTo>
                  <a:cubicBezTo>
                    <a:pt x="618" y="191"/>
                    <a:pt x="603" y="162"/>
                    <a:pt x="603" y="133"/>
                  </a:cubicBezTo>
                  <a:cubicBezTo>
                    <a:pt x="618" y="103"/>
                    <a:pt x="603" y="59"/>
                    <a:pt x="574" y="45"/>
                  </a:cubicBezTo>
                  <a:cubicBezTo>
                    <a:pt x="529" y="15"/>
                    <a:pt x="456" y="1"/>
                    <a:pt x="456" y="45"/>
                  </a:cubicBezTo>
                  <a:close/>
                  <a:moveTo>
                    <a:pt x="383" y="147"/>
                  </a:moveTo>
                  <a:cubicBezTo>
                    <a:pt x="383" y="162"/>
                    <a:pt x="397" y="177"/>
                    <a:pt x="383" y="177"/>
                  </a:cubicBezTo>
                  <a:lnTo>
                    <a:pt x="324" y="191"/>
                  </a:lnTo>
                  <a:cubicBezTo>
                    <a:pt x="295" y="206"/>
                    <a:pt x="295" y="191"/>
                    <a:pt x="295" y="177"/>
                  </a:cubicBezTo>
                  <a:cubicBezTo>
                    <a:pt x="309" y="147"/>
                    <a:pt x="353" y="118"/>
                    <a:pt x="383" y="162"/>
                  </a:cubicBezTo>
                  <a:close/>
                  <a:moveTo>
                    <a:pt x="794" y="353"/>
                  </a:moveTo>
                  <a:cubicBezTo>
                    <a:pt x="794" y="353"/>
                    <a:pt x="794" y="382"/>
                    <a:pt x="779" y="382"/>
                  </a:cubicBezTo>
                  <a:cubicBezTo>
                    <a:pt x="764" y="382"/>
                    <a:pt x="750" y="353"/>
                    <a:pt x="750" y="353"/>
                  </a:cubicBezTo>
                  <a:cubicBezTo>
                    <a:pt x="735" y="338"/>
                    <a:pt x="750" y="324"/>
                    <a:pt x="750" y="324"/>
                  </a:cubicBezTo>
                  <a:cubicBezTo>
                    <a:pt x="779" y="324"/>
                    <a:pt x="794" y="338"/>
                    <a:pt x="794" y="353"/>
                  </a:cubicBezTo>
                  <a:close/>
                  <a:moveTo>
                    <a:pt x="162" y="896"/>
                  </a:moveTo>
                  <a:cubicBezTo>
                    <a:pt x="148" y="911"/>
                    <a:pt x="133" y="925"/>
                    <a:pt x="104" y="925"/>
                  </a:cubicBezTo>
                  <a:cubicBezTo>
                    <a:pt x="89" y="925"/>
                    <a:pt x="74" y="911"/>
                    <a:pt x="60" y="896"/>
                  </a:cubicBezTo>
                  <a:cubicBezTo>
                    <a:pt x="60" y="881"/>
                    <a:pt x="89" y="867"/>
                    <a:pt x="118" y="867"/>
                  </a:cubicBezTo>
                  <a:cubicBezTo>
                    <a:pt x="162" y="867"/>
                    <a:pt x="177" y="896"/>
                    <a:pt x="162" y="911"/>
                  </a:cubicBezTo>
                  <a:close/>
                  <a:moveTo>
                    <a:pt x="808" y="940"/>
                  </a:moveTo>
                  <a:cubicBezTo>
                    <a:pt x="794" y="955"/>
                    <a:pt x="779" y="970"/>
                    <a:pt x="764" y="984"/>
                  </a:cubicBezTo>
                  <a:cubicBezTo>
                    <a:pt x="750" y="984"/>
                    <a:pt x="735" y="984"/>
                    <a:pt x="750" y="940"/>
                  </a:cubicBezTo>
                  <a:cubicBezTo>
                    <a:pt x="764" y="911"/>
                    <a:pt x="823" y="896"/>
                    <a:pt x="808" y="940"/>
                  </a:cubicBezTo>
                  <a:close/>
                  <a:moveTo>
                    <a:pt x="867" y="1160"/>
                  </a:moveTo>
                  <a:cubicBezTo>
                    <a:pt x="867" y="1175"/>
                    <a:pt x="838" y="1175"/>
                    <a:pt x="838" y="1146"/>
                  </a:cubicBezTo>
                  <a:cubicBezTo>
                    <a:pt x="838" y="1116"/>
                    <a:pt x="838" y="1087"/>
                    <a:pt x="852" y="1102"/>
                  </a:cubicBezTo>
                  <a:cubicBezTo>
                    <a:pt x="867" y="1116"/>
                    <a:pt x="867" y="1146"/>
                    <a:pt x="867" y="1160"/>
                  </a:cubicBezTo>
                  <a:close/>
                  <a:moveTo>
                    <a:pt x="324" y="2217"/>
                  </a:moveTo>
                  <a:cubicBezTo>
                    <a:pt x="265" y="2261"/>
                    <a:pt x="236" y="2247"/>
                    <a:pt x="265" y="2217"/>
                  </a:cubicBezTo>
                  <a:cubicBezTo>
                    <a:pt x="295" y="2188"/>
                    <a:pt x="309" y="2188"/>
                    <a:pt x="339" y="2188"/>
                  </a:cubicBezTo>
                  <a:cubicBezTo>
                    <a:pt x="368" y="2188"/>
                    <a:pt x="368" y="2188"/>
                    <a:pt x="324" y="2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7"/>
            <p:cNvSpPr/>
            <p:nvPr/>
          </p:nvSpPr>
          <p:spPr>
            <a:xfrm>
              <a:off x="8825839" y="1734617"/>
              <a:ext cx="38615" cy="89331"/>
            </a:xfrm>
            <a:custGeom>
              <a:avLst/>
              <a:gdLst/>
              <a:ahLst/>
              <a:cxnLst/>
              <a:rect l="l" t="t" r="r" b="b"/>
              <a:pathLst>
                <a:path w="1219" h="2820" extrusionOk="0">
                  <a:moveTo>
                    <a:pt x="544" y="15"/>
                  </a:moveTo>
                  <a:cubicBezTo>
                    <a:pt x="499" y="30"/>
                    <a:pt x="470" y="44"/>
                    <a:pt x="441" y="74"/>
                  </a:cubicBezTo>
                  <a:cubicBezTo>
                    <a:pt x="426" y="88"/>
                    <a:pt x="397" y="103"/>
                    <a:pt x="367" y="118"/>
                  </a:cubicBezTo>
                  <a:cubicBezTo>
                    <a:pt x="250" y="118"/>
                    <a:pt x="0" y="852"/>
                    <a:pt x="88" y="896"/>
                  </a:cubicBezTo>
                  <a:cubicBezTo>
                    <a:pt x="103" y="911"/>
                    <a:pt x="103" y="925"/>
                    <a:pt x="103" y="955"/>
                  </a:cubicBezTo>
                  <a:cubicBezTo>
                    <a:pt x="103" y="969"/>
                    <a:pt x="103" y="984"/>
                    <a:pt x="88" y="969"/>
                  </a:cubicBezTo>
                  <a:cubicBezTo>
                    <a:pt x="74" y="969"/>
                    <a:pt x="30" y="1116"/>
                    <a:pt x="44" y="1278"/>
                  </a:cubicBezTo>
                  <a:cubicBezTo>
                    <a:pt x="44" y="1351"/>
                    <a:pt x="44" y="1468"/>
                    <a:pt x="59" y="1512"/>
                  </a:cubicBezTo>
                  <a:cubicBezTo>
                    <a:pt x="59" y="1557"/>
                    <a:pt x="74" y="1601"/>
                    <a:pt x="103" y="1615"/>
                  </a:cubicBezTo>
                  <a:cubicBezTo>
                    <a:pt x="147" y="1630"/>
                    <a:pt x="176" y="1659"/>
                    <a:pt x="147" y="1689"/>
                  </a:cubicBezTo>
                  <a:cubicBezTo>
                    <a:pt x="103" y="1880"/>
                    <a:pt x="88" y="2056"/>
                    <a:pt x="103" y="2247"/>
                  </a:cubicBezTo>
                  <a:cubicBezTo>
                    <a:pt x="103" y="2349"/>
                    <a:pt x="118" y="2408"/>
                    <a:pt x="147" y="2423"/>
                  </a:cubicBezTo>
                  <a:cubicBezTo>
                    <a:pt x="176" y="2452"/>
                    <a:pt x="206" y="2496"/>
                    <a:pt x="206" y="2540"/>
                  </a:cubicBezTo>
                  <a:cubicBezTo>
                    <a:pt x="221" y="2584"/>
                    <a:pt x="235" y="2628"/>
                    <a:pt x="250" y="2658"/>
                  </a:cubicBezTo>
                  <a:cubicBezTo>
                    <a:pt x="323" y="2731"/>
                    <a:pt x="426" y="2790"/>
                    <a:pt x="529" y="2790"/>
                  </a:cubicBezTo>
                  <a:cubicBezTo>
                    <a:pt x="558" y="2775"/>
                    <a:pt x="573" y="2790"/>
                    <a:pt x="573" y="2790"/>
                  </a:cubicBezTo>
                  <a:cubicBezTo>
                    <a:pt x="573" y="2790"/>
                    <a:pt x="632" y="2819"/>
                    <a:pt x="690" y="2819"/>
                  </a:cubicBezTo>
                  <a:cubicBezTo>
                    <a:pt x="778" y="2819"/>
                    <a:pt x="808" y="2804"/>
                    <a:pt x="822" y="2746"/>
                  </a:cubicBezTo>
                  <a:cubicBezTo>
                    <a:pt x="837" y="2687"/>
                    <a:pt x="852" y="2687"/>
                    <a:pt x="896" y="2687"/>
                  </a:cubicBezTo>
                  <a:cubicBezTo>
                    <a:pt x="940" y="2687"/>
                    <a:pt x="1013" y="2628"/>
                    <a:pt x="1072" y="2467"/>
                  </a:cubicBezTo>
                  <a:cubicBezTo>
                    <a:pt x="1087" y="2437"/>
                    <a:pt x="1116" y="2408"/>
                    <a:pt x="1131" y="2408"/>
                  </a:cubicBezTo>
                  <a:cubicBezTo>
                    <a:pt x="1189" y="2379"/>
                    <a:pt x="1219" y="2056"/>
                    <a:pt x="1219" y="1483"/>
                  </a:cubicBezTo>
                  <a:cubicBezTo>
                    <a:pt x="1219" y="999"/>
                    <a:pt x="1219" y="896"/>
                    <a:pt x="1175" y="867"/>
                  </a:cubicBezTo>
                  <a:cubicBezTo>
                    <a:pt x="1131" y="837"/>
                    <a:pt x="1116" y="764"/>
                    <a:pt x="1160" y="764"/>
                  </a:cubicBezTo>
                  <a:cubicBezTo>
                    <a:pt x="1204" y="764"/>
                    <a:pt x="1204" y="588"/>
                    <a:pt x="1160" y="455"/>
                  </a:cubicBezTo>
                  <a:cubicBezTo>
                    <a:pt x="1145" y="397"/>
                    <a:pt x="1116" y="353"/>
                    <a:pt x="1101" y="353"/>
                  </a:cubicBezTo>
                  <a:cubicBezTo>
                    <a:pt x="1087" y="353"/>
                    <a:pt x="1087" y="338"/>
                    <a:pt x="1087" y="338"/>
                  </a:cubicBezTo>
                  <a:cubicBezTo>
                    <a:pt x="1101" y="323"/>
                    <a:pt x="969" y="191"/>
                    <a:pt x="911" y="191"/>
                  </a:cubicBezTo>
                  <a:cubicBezTo>
                    <a:pt x="852" y="191"/>
                    <a:pt x="822" y="132"/>
                    <a:pt x="866" y="88"/>
                  </a:cubicBezTo>
                  <a:cubicBezTo>
                    <a:pt x="896" y="59"/>
                    <a:pt x="896" y="44"/>
                    <a:pt x="866" y="30"/>
                  </a:cubicBezTo>
                  <a:cubicBezTo>
                    <a:pt x="764" y="0"/>
                    <a:pt x="661" y="0"/>
                    <a:pt x="558" y="30"/>
                  </a:cubicBezTo>
                  <a:close/>
                  <a:moveTo>
                    <a:pt x="382" y="500"/>
                  </a:moveTo>
                  <a:cubicBezTo>
                    <a:pt x="426" y="558"/>
                    <a:pt x="367" y="588"/>
                    <a:pt x="323" y="529"/>
                  </a:cubicBezTo>
                  <a:cubicBezTo>
                    <a:pt x="294" y="514"/>
                    <a:pt x="279" y="500"/>
                    <a:pt x="279" y="470"/>
                  </a:cubicBezTo>
                  <a:cubicBezTo>
                    <a:pt x="279" y="441"/>
                    <a:pt x="353" y="470"/>
                    <a:pt x="382" y="500"/>
                  </a:cubicBezTo>
                  <a:close/>
                  <a:moveTo>
                    <a:pt x="881" y="1292"/>
                  </a:moveTo>
                  <a:cubicBezTo>
                    <a:pt x="881" y="1307"/>
                    <a:pt x="881" y="1322"/>
                    <a:pt x="881" y="1322"/>
                  </a:cubicBezTo>
                  <a:cubicBezTo>
                    <a:pt x="866" y="1322"/>
                    <a:pt x="852" y="1307"/>
                    <a:pt x="852" y="1292"/>
                  </a:cubicBezTo>
                  <a:cubicBezTo>
                    <a:pt x="837" y="1278"/>
                    <a:pt x="852" y="1263"/>
                    <a:pt x="852" y="1263"/>
                  </a:cubicBezTo>
                  <a:cubicBezTo>
                    <a:pt x="866" y="1263"/>
                    <a:pt x="881" y="1278"/>
                    <a:pt x="881" y="1292"/>
                  </a:cubicBezTo>
                  <a:close/>
                  <a:moveTo>
                    <a:pt x="705" y="1997"/>
                  </a:moveTo>
                  <a:cubicBezTo>
                    <a:pt x="676" y="2026"/>
                    <a:pt x="661" y="2041"/>
                    <a:pt x="661" y="2070"/>
                  </a:cubicBezTo>
                  <a:cubicBezTo>
                    <a:pt x="661" y="2085"/>
                    <a:pt x="646" y="2100"/>
                    <a:pt x="617" y="2100"/>
                  </a:cubicBezTo>
                  <a:cubicBezTo>
                    <a:pt x="588" y="2100"/>
                    <a:pt x="573" y="2114"/>
                    <a:pt x="588" y="2144"/>
                  </a:cubicBezTo>
                  <a:cubicBezTo>
                    <a:pt x="602" y="2173"/>
                    <a:pt x="588" y="2188"/>
                    <a:pt x="573" y="2188"/>
                  </a:cubicBezTo>
                  <a:cubicBezTo>
                    <a:pt x="558" y="2188"/>
                    <a:pt x="544" y="2158"/>
                    <a:pt x="544" y="2129"/>
                  </a:cubicBezTo>
                  <a:cubicBezTo>
                    <a:pt x="544" y="2100"/>
                    <a:pt x="558" y="2070"/>
                    <a:pt x="588" y="2070"/>
                  </a:cubicBezTo>
                  <a:cubicBezTo>
                    <a:pt x="646" y="2070"/>
                    <a:pt x="646" y="2041"/>
                    <a:pt x="588" y="1997"/>
                  </a:cubicBezTo>
                  <a:cubicBezTo>
                    <a:pt x="544" y="1953"/>
                    <a:pt x="573" y="1953"/>
                    <a:pt x="646" y="1953"/>
                  </a:cubicBezTo>
                  <a:cubicBezTo>
                    <a:pt x="720" y="1953"/>
                    <a:pt x="749" y="1968"/>
                    <a:pt x="705" y="1997"/>
                  </a:cubicBezTo>
                  <a:close/>
                  <a:moveTo>
                    <a:pt x="499" y="2423"/>
                  </a:moveTo>
                  <a:cubicBezTo>
                    <a:pt x="514" y="2452"/>
                    <a:pt x="499" y="2467"/>
                    <a:pt x="485" y="2481"/>
                  </a:cubicBezTo>
                  <a:cubicBezTo>
                    <a:pt x="470" y="2511"/>
                    <a:pt x="470" y="2525"/>
                    <a:pt x="455" y="2511"/>
                  </a:cubicBezTo>
                  <a:cubicBezTo>
                    <a:pt x="455" y="2496"/>
                    <a:pt x="455" y="2467"/>
                    <a:pt x="455" y="2452"/>
                  </a:cubicBezTo>
                  <a:cubicBezTo>
                    <a:pt x="455" y="2408"/>
                    <a:pt x="485" y="2379"/>
                    <a:pt x="514" y="2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7"/>
            <p:cNvSpPr/>
            <p:nvPr/>
          </p:nvSpPr>
          <p:spPr>
            <a:xfrm>
              <a:off x="8896986" y="1736929"/>
              <a:ext cx="33990" cy="93987"/>
            </a:xfrm>
            <a:custGeom>
              <a:avLst/>
              <a:gdLst/>
              <a:ahLst/>
              <a:cxnLst/>
              <a:rect l="l" t="t" r="r" b="b"/>
              <a:pathLst>
                <a:path w="1073" h="2967" extrusionOk="0">
                  <a:moveTo>
                    <a:pt x="500" y="45"/>
                  </a:moveTo>
                  <a:cubicBezTo>
                    <a:pt x="500" y="45"/>
                    <a:pt x="485" y="59"/>
                    <a:pt x="456" y="59"/>
                  </a:cubicBezTo>
                  <a:cubicBezTo>
                    <a:pt x="441" y="59"/>
                    <a:pt x="412" y="59"/>
                    <a:pt x="412" y="89"/>
                  </a:cubicBezTo>
                  <a:cubicBezTo>
                    <a:pt x="412" y="104"/>
                    <a:pt x="397" y="118"/>
                    <a:pt x="353" y="133"/>
                  </a:cubicBezTo>
                  <a:cubicBezTo>
                    <a:pt x="309" y="162"/>
                    <a:pt x="279" y="206"/>
                    <a:pt x="250" y="250"/>
                  </a:cubicBezTo>
                  <a:cubicBezTo>
                    <a:pt x="206" y="338"/>
                    <a:pt x="191" y="427"/>
                    <a:pt x="191" y="794"/>
                  </a:cubicBezTo>
                  <a:cubicBezTo>
                    <a:pt x="206" y="1058"/>
                    <a:pt x="177" y="1322"/>
                    <a:pt x="133" y="1572"/>
                  </a:cubicBezTo>
                  <a:cubicBezTo>
                    <a:pt x="89" y="1762"/>
                    <a:pt x="45" y="1968"/>
                    <a:pt x="45" y="2027"/>
                  </a:cubicBezTo>
                  <a:cubicBezTo>
                    <a:pt x="30" y="2100"/>
                    <a:pt x="30" y="2203"/>
                    <a:pt x="15" y="2262"/>
                  </a:cubicBezTo>
                  <a:cubicBezTo>
                    <a:pt x="1" y="2335"/>
                    <a:pt x="1" y="2423"/>
                    <a:pt x="15" y="2496"/>
                  </a:cubicBezTo>
                  <a:cubicBezTo>
                    <a:pt x="45" y="2775"/>
                    <a:pt x="323" y="2966"/>
                    <a:pt x="514" y="2834"/>
                  </a:cubicBezTo>
                  <a:cubicBezTo>
                    <a:pt x="705" y="2702"/>
                    <a:pt x="867" y="2496"/>
                    <a:pt x="837" y="2364"/>
                  </a:cubicBezTo>
                  <a:cubicBezTo>
                    <a:pt x="837" y="2350"/>
                    <a:pt x="837" y="2335"/>
                    <a:pt x="852" y="2335"/>
                  </a:cubicBezTo>
                  <a:cubicBezTo>
                    <a:pt x="867" y="2335"/>
                    <a:pt x="896" y="2262"/>
                    <a:pt x="911" y="2159"/>
                  </a:cubicBezTo>
                  <a:cubicBezTo>
                    <a:pt x="925" y="2041"/>
                    <a:pt x="969" y="1909"/>
                    <a:pt x="984" y="1821"/>
                  </a:cubicBezTo>
                  <a:cubicBezTo>
                    <a:pt x="1028" y="1704"/>
                    <a:pt x="1028" y="1645"/>
                    <a:pt x="984" y="1616"/>
                  </a:cubicBezTo>
                  <a:cubicBezTo>
                    <a:pt x="955" y="1601"/>
                    <a:pt x="969" y="1586"/>
                    <a:pt x="984" y="1572"/>
                  </a:cubicBezTo>
                  <a:cubicBezTo>
                    <a:pt x="1013" y="1572"/>
                    <a:pt x="1028" y="1528"/>
                    <a:pt x="1043" y="1293"/>
                  </a:cubicBezTo>
                  <a:lnTo>
                    <a:pt x="1043" y="1102"/>
                  </a:lnTo>
                  <a:cubicBezTo>
                    <a:pt x="1043" y="1072"/>
                    <a:pt x="1043" y="970"/>
                    <a:pt x="1058" y="838"/>
                  </a:cubicBezTo>
                  <a:cubicBezTo>
                    <a:pt x="1072" y="515"/>
                    <a:pt x="1028" y="265"/>
                    <a:pt x="955" y="206"/>
                  </a:cubicBezTo>
                  <a:cubicBezTo>
                    <a:pt x="911" y="177"/>
                    <a:pt x="881" y="162"/>
                    <a:pt x="837" y="162"/>
                  </a:cubicBezTo>
                  <a:cubicBezTo>
                    <a:pt x="808" y="162"/>
                    <a:pt x="793" y="148"/>
                    <a:pt x="793" y="133"/>
                  </a:cubicBezTo>
                  <a:cubicBezTo>
                    <a:pt x="793" y="118"/>
                    <a:pt x="764" y="118"/>
                    <a:pt x="749" y="118"/>
                  </a:cubicBezTo>
                  <a:cubicBezTo>
                    <a:pt x="720" y="133"/>
                    <a:pt x="705" y="118"/>
                    <a:pt x="676" y="59"/>
                  </a:cubicBezTo>
                  <a:cubicBezTo>
                    <a:pt x="661" y="15"/>
                    <a:pt x="632" y="1"/>
                    <a:pt x="573" y="1"/>
                  </a:cubicBezTo>
                  <a:cubicBezTo>
                    <a:pt x="500" y="1"/>
                    <a:pt x="500" y="15"/>
                    <a:pt x="500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7"/>
            <p:cNvSpPr/>
            <p:nvPr/>
          </p:nvSpPr>
          <p:spPr>
            <a:xfrm>
              <a:off x="8685381" y="1749949"/>
              <a:ext cx="32596" cy="56323"/>
            </a:xfrm>
            <a:custGeom>
              <a:avLst/>
              <a:gdLst/>
              <a:ahLst/>
              <a:cxnLst/>
              <a:rect l="l" t="t" r="r" b="b"/>
              <a:pathLst>
                <a:path w="1029" h="1778" extrusionOk="0">
                  <a:moveTo>
                    <a:pt x="397" y="60"/>
                  </a:moveTo>
                  <a:cubicBezTo>
                    <a:pt x="353" y="74"/>
                    <a:pt x="324" y="89"/>
                    <a:pt x="280" y="89"/>
                  </a:cubicBezTo>
                  <a:cubicBezTo>
                    <a:pt x="192" y="89"/>
                    <a:pt x="177" y="104"/>
                    <a:pt x="147" y="177"/>
                  </a:cubicBezTo>
                  <a:cubicBezTo>
                    <a:pt x="118" y="236"/>
                    <a:pt x="103" y="250"/>
                    <a:pt x="74" y="236"/>
                  </a:cubicBezTo>
                  <a:cubicBezTo>
                    <a:pt x="59" y="236"/>
                    <a:pt x="45" y="236"/>
                    <a:pt x="30" y="265"/>
                  </a:cubicBezTo>
                  <a:cubicBezTo>
                    <a:pt x="1" y="427"/>
                    <a:pt x="1" y="588"/>
                    <a:pt x="30" y="750"/>
                  </a:cubicBezTo>
                  <a:cubicBezTo>
                    <a:pt x="59" y="838"/>
                    <a:pt x="59" y="926"/>
                    <a:pt x="59" y="1014"/>
                  </a:cubicBezTo>
                  <a:cubicBezTo>
                    <a:pt x="45" y="1117"/>
                    <a:pt x="59" y="1175"/>
                    <a:pt x="59" y="1175"/>
                  </a:cubicBezTo>
                  <a:cubicBezTo>
                    <a:pt x="59" y="1175"/>
                    <a:pt x="89" y="1205"/>
                    <a:pt x="89" y="1249"/>
                  </a:cubicBezTo>
                  <a:cubicBezTo>
                    <a:pt x="89" y="1396"/>
                    <a:pt x="147" y="1542"/>
                    <a:pt x="250" y="1660"/>
                  </a:cubicBezTo>
                  <a:cubicBezTo>
                    <a:pt x="309" y="1733"/>
                    <a:pt x="412" y="1777"/>
                    <a:pt x="515" y="1763"/>
                  </a:cubicBezTo>
                  <a:cubicBezTo>
                    <a:pt x="617" y="1763"/>
                    <a:pt x="676" y="1763"/>
                    <a:pt x="676" y="1733"/>
                  </a:cubicBezTo>
                  <a:cubicBezTo>
                    <a:pt x="676" y="1704"/>
                    <a:pt x="705" y="1689"/>
                    <a:pt x="735" y="1689"/>
                  </a:cubicBezTo>
                  <a:cubicBezTo>
                    <a:pt x="837" y="1616"/>
                    <a:pt x="911" y="1513"/>
                    <a:pt x="970" y="1410"/>
                  </a:cubicBezTo>
                  <a:cubicBezTo>
                    <a:pt x="970" y="1381"/>
                    <a:pt x="970" y="1366"/>
                    <a:pt x="984" y="1351"/>
                  </a:cubicBezTo>
                  <a:cubicBezTo>
                    <a:pt x="1028" y="1131"/>
                    <a:pt x="1028" y="911"/>
                    <a:pt x="999" y="676"/>
                  </a:cubicBezTo>
                  <a:cubicBezTo>
                    <a:pt x="970" y="544"/>
                    <a:pt x="852" y="353"/>
                    <a:pt x="793" y="353"/>
                  </a:cubicBezTo>
                  <a:cubicBezTo>
                    <a:pt x="779" y="353"/>
                    <a:pt x="749" y="353"/>
                    <a:pt x="749" y="338"/>
                  </a:cubicBezTo>
                  <a:cubicBezTo>
                    <a:pt x="749" y="324"/>
                    <a:pt x="764" y="309"/>
                    <a:pt x="779" y="309"/>
                  </a:cubicBezTo>
                  <a:cubicBezTo>
                    <a:pt x="808" y="309"/>
                    <a:pt x="764" y="250"/>
                    <a:pt x="632" y="118"/>
                  </a:cubicBezTo>
                  <a:cubicBezTo>
                    <a:pt x="573" y="30"/>
                    <a:pt x="426" y="1"/>
                    <a:pt x="397" y="60"/>
                  </a:cubicBezTo>
                  <a:close/>
                  <a:moveTo>
                    <a:pt x="500" y="118"/>
                  </a:moveTo>
                  <a:cubicBezTo>
                    <a:pt x="470" y="148"/>
                    <a:pt x="470" y="148"/>
                    <a:pt x="485" y="104"/>
                  </a:cubicBezTo>
                  <a:cubicBezTo>
                    <a:pt x="500" y="74"/>
                    <a:pt x="500" y="60"/>
                    <a:pt x="515" y="74"/>
                  </a:cubicBezTo>
                  <a:cubicBezTo>
                    <a:pt x="529" y="74"/>
                    <a:pt x="515" y="104"/>
                    <a:pt x="500" y="118"/>
                  </a:cubicBezTo>
                  <a:close/>
                  <a:moveTo>
                    <a:pt x="353" y="559"/>
                  </a:moveTo>
                  <a:cubicBezTo>
                    <a:pt x="353" y="603"/>
                    <a:pt x="338" y="617"/>
                    <a:pt x="294" y="617"/>
                  </a:cubicBezTo>
                  <a:cubicBezTo>
                    <a:pt x="221" y="617"/>
                    <a:pt x="206" y="573"/>
                    <a:pt x="250" y="515"/>
                  </a:cubicBezTo>
                  <a:cubicBezTo>
                    <a:pt x="280" y="500"/>
                    <a:pt x="294" y="471"/>
                    <a:pt x="294" y="441"/>
                  </a:cubicBezTo>
                  <a:cubicBezTo>
                    <a:pt x="309" y="397"/>
                    <a:pt x="353" y="500"/>
                    <a:pt x="353" y="559"/>
                  </a:cubicBezTo>
                  <a:close/>
                  <a:moveTo>
                    <a:pt x="147" y="1087"/>
                  </a:moveTo>
                  <a:cubicBezTo>
                    <a:pt x="147" y="1102"/>
                    <a:pt x="147" y="1117"/>
                    <a:pt x="133" y="1117"/>
                  </a:cubicBezTo>
                  <a:cubicBezTo>
                    <a:pt x="118" y="1117"/>
                    <a:pt x="103" y="1102"/>
                    <a:pt x="103" y="1087"/>
                  </a:cubicBezTo>
                  <a:cubicBezTo>
                    <a:pt x="103" y="1073"/>
                    <a:pt x="103" y="1058"/>
                    <a:pt x="118" y="1058"/>
                  </a:cubicBezTo>
                  <a:cubicBezTo>
                    <a:pt x="133" y="1058"/>
                    <a:pt x="133" y="1073"/>
                    <a:pt x="147" y="1087"/>
                  </a:cubicBezTo>
                  <a:close/>
                  <a:moveTo>
                    <a:pt x="470" y="1572"/>
                  </a:moveTo>
                  <a:cubicBezTo>
                    <a:pt x="470" y="1601"/>
                    <a:pt x="456" y="1616"/>
                    <a:pt x="441" y="1601"/>
                  </a:cubicBezTo>
                  <a:cubicBezTo>
                    <a:pt x="441" y="1601"/>
                    <a:pt x="441" y="1572"/>
                    <a:pt x="441" y="1557"/>
                  </a:cubicBezTo>
                  <a:cubicBezTo>
                    <a:pt x="441" y="1542"/>
                    <a:pt x="485" y="1528"/>
                    <a:pt x="470" y="1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7"/>
            <p:cNvSpPr/>
            <p:nvPr/>
          </p:nvSpPr>
          <p:spPr>
            <a:xfrm>
              <a:off x="8753297" y="1762525"/>
              <a:ext cx="44190" cy="82330"/>
            </a:xfrm>
            <a:custGeom>
              <a:avLst/>
              <a:gdLst/>
              <a:ahLst/>
              <a:cxnLst/>
              <a:rect l="l" t="t" r="r" b="b"/>
              <a:pathLst>
                <a:path w="1395" h="2599" extrusionOk="0">
                  <a:moveTo>
                    <a:pt x="587" y="30"/>
                  </a:moveTo>
                  <a:cubicBezTo>
                    <a:pt x="587" y="44"/>
                    <a:pt x="587" y="59"/>
                    <a:pt x="587" y="59"/>
                  </a:cubicBezTo>
                  <a:cubicBezTo>
                    <a:pt x="617" y="59"/>
                    <a:pt x="631" y="74"/>
                    <a:pt x="617" y="88"/>
                  </a:cubicBezTo>
                  <a:cubicBezTo>
                    <a:pt x="617" y="118"/>
                    <a:pt x="602" y="132"/>
                    <a:pt x="587" y="132"/>
                  </a:cubicBezTo>
                  <a:cubicBezTo>
                    <a:pt x="558" y="132"/>
                    <a:pt x="543" y="118"/>
                    <a:pt x="543" y="103"/>
                  </a:cubicBezTo>
                  <a:cubicBezTo>
                    <a:pt x="543" y="44"/>
                    <a:pt x="470" y="15"/>
                    <a:pt x="441" y="59"/>
                  </a:cubicBezTo>
                  <a:cubicBezTo>
                    <a:pt x="411" y="88"/>
                    <a:pt x="396" y="74"/>
                    <a:pt x="367" y="74"/>
                  </a:cubicBezTo>
                  <a:cubicBezTo>
                    <a:pt x="294" y="59"/>
                    <a:pt x="147" y="162"/>
                    <a:pt x="147" y="206"/>
                  </a:cubicBezTo>
                  <a:cubicBezTo>
                    <a:pt x="147" y="235"/>
                    <a:pt x="132" y="264"/>
                    <a:pt x="118" y="294"/>
                  </a:cubicBezTo>
                  <a:cubicBezTo>
                    <a:pt x="73" y="353"/>
                    <a:pt x="59" y="441"/>
                    <a:pt x="59" y="514"/>
                  </a:cubicBezTo>
                  <a:cubicBezTo>
                    <a:pt x="44" y="617"/>
                    <a:pt x="29" y="734"/>
                    <a:pt x="15" y="778"/>
                  </a:cubicBezTo>
                  <a:cubicBezTo>
                    <a:pt x="15" y="822"/>
                    <a:pt x="15" y="866"/>
                    <a:pt x="44" y="837"/>
                  </a:cubicBezTo>
                  <a:cubicBezTo>
                    <a:pt x="59" y="822"/>
                    <a:pt x="73" y="822"/>
                    <a:pt x="44" y="866"/>
                  </a:cubicBezTo>
                  <a:cubicBezTo>
                    <a:pt x="0" y="1145"/>
                    <a:pt x="0" y="1424"/>
                    <a:pt x="29" y="1703"/>
                  </a:cubicBezTo>
                  <a:cubicBezTo>
                    <a:pt x="44" y="1733"/>
                    <a:pt x="44" y="1777"/>
                    <a:pt x="29" y="1806"/>
                  </a:cubicBezTo>
                  <a:cubicBezTo>
                    <a:pt x="29" y="1865"/>
                    <a:pt x="59" y="1938"/>
                    <a:pt x="88" y="1997"/>
                  </a:cubicBezTo>
                  <a:cubicBezTo>
                    <a:pt x="118" y="2041"/>
                    <a:pt x="132" y="2114"/>
                    <a:pt x="147" y="2173"/>
                  </a:cubicBezTo>
                  <a:cubicBezTo>
                    <a:pt x="162" y="2246"/>
                    <a:pt x="220" y="2305"/>
                    <a:pt x="294" y="2320"/>
                  </a:cubicBezTo>
                  <a:cubicBezTo>
                    <a:pt x="323" y="2320"/>
                    <a:pt x="338" y="2334"/>
                    <a:pt x="338" y="2364"/>
                  </a:cubicBezTo>
                  <a:cubicBezTo>
                    <a:pt x="338" y="2393"/>
                    <a:pt x="455" y="2511"/>
                    <a:pt x="499" y="2511"/>
                  </a:cubicBezTo>
                  <a:cubicBezTo>
                    <a:pt x="514" y="2511"/>
                    <a:pt x="529" y="2481"/>
                    <a:pt x="529" y="2452"/>
                  </a:cubicBezTo>
                  <a:cubicBezTo>
                    <a:pt x="529" y="2364"/>
                    <a:pt x="573" y="2393"/>
                    <a:pt x="587" y="2496"/>
                  </a:cubicBezTo>
                  <a:cubicBezTo>
                    <a:pt x="602" y="2584"/>
                    <a:pt x="617" y="2584"/>
                    <a:pt x="661" y="2584"/>
                  </a:cubicBezTo>
                  <a:cubicBezTo>
                    <a:pt x="690" y="2599"/>
                    <a:pt x="734" y="2584"/>
                    <a:pt x="749" y="2569"/>
                  </a:cubicBezTo>
                  <a:cubicBezTo>
                    <a:pt x="778" y="2555"/>
                    <a:pt x="808" y="2555"/>
                    <a:pt x="852" y="2569"/>
                  </a:cubicBezTo>
                  <a:cubicBezTo>
                    <a:pt x="896" y="2584"/>
                    <a:pt x="954" y="2584"/>
                    <a:pt x="998" y="2540"/>
                  </a:cubicBezTo>
                  <a:cubicBezTo>
                    <a:pt x="1028" y="2511"/>
                    <a:pt x="1072" y="2496"/>
                    <a:pt x="1116" y="2496"/>
                  </a:cubicBezTo>
                  <a:cubicBezTo>
                    <a:pt x="1160" y="2496"/>
                    <a:pt x="1233" y="2393"/>
                    <a:pt x="1336" y="2202"/>
                  </a:cubicBezTo>
                  <a:cubicBezTo>
                    <a:pt x="1395" y="2085"/>
                    <a:pt x="1395" y="2070"/>
                    <a:pt x="1336" y="1982"/>
                  </a:cubicBezTo>
                  <a:cubicBezTo>
                    <a:pt x="1292" y="1923"/>
                    <a:pt x="1263" y="1909"/>
                    <a:pt x="1248" y="1938"/>
                  </a:cubicBezTo>
                  <a:cubicBezTo>
                    <a:pt x="1233" y="1953"/>
                    <a:pt x="1219" y="1953"/>
                    <a:pt x="1204" y="1967"/>
                  </a:cubicBezTo>
                  <a:cubicBezTo>
                    <a:pt x="1160" y="1967"/>
                    <a:pt x="1145" y="1791"/>
                    <a:pt x="1175" y="1659"/>
                  </a:cubicBezTo>
                  <a:cubicBezTo>
                    <a:pt x="1219" y="1424"/>
                    <a:pt x="1219" y="1204"/>
                    <a:pt x="1175" y="984"/>
                  </a:cubicBezTo>
                  <a:cubicBezTo>
                    <a:pt x="1131" y="881"/>
                    <a:pt x="1101" y="764"/>
                    <a:pt x="1101" y="646"/>
                  </a:cubicBezTo>
                  <a:cubicBezTo>
                    <a:pt x="1101" y="617"/>
                    <a:pt x="1116" y="587"/>
                    <a:pt x="1131" y="602"/>
                  </a:cubicBezTo>
                  <a:cubicBezTo>
                    <a:pt x="1160" y="602"/>
                    <a:pt x="1175" y="573"/>
                    <a:pt x="1175" y="543"/>
                  </a:cubicBezTo>
                  <a:cubicBezTo>
                    <a:pt x="1160" y="411"/>
                    <a:pt x="1131" y="294"/>
                    <a:pt x="1072" y="191"/>
                  </a:cubicBezTo>
                  <a:cubicBezTo>
                    <a:pt x="1057" y="191"/>
                    <a:pt x="1028" y="235"/>
                    <a:pt x="1013" y="309"/>
                  </a:cubicBezTo>
                  <a:cubicBezTo>
                    <a:pt x="998" y="367"/>
                    <a:pt x="984" y="411"/>
                    <a:pt x="969" y="411"/>
                  </a:cubicBezTo>
                  <a:cubicBezTo>
                    <a:pt x="940" y="397"/>
                    <a:pt x="940" y="382"/>
                    <a:pt x="940" y="353"/>
                  </a:cubicBezTo>
                  <a:cubicBezTo>
                    <a:pt x="954" y="309"/>
                    <a:pt x="896" y="235"/>
                    <a:pt x="866" y="250"/>
                  </a:cubicBezTo>
                  <a:cubicBezTo>
                    <a:pt x="837" y="279"/>
                    <a:pt x="837" y="250"/>
                    <a:pt x="822" y="235"/>
                  </a:cubicBezTo>
                  <a:cubicBezTo>
                    <a:pt x="808" y="220"/>
                    <a:pt x="837" y="220"/>
                    <a:pt x="881" y="220"/>
                  </a:cubicBezTo>
                  <a:cubicBezTo>
                    <a:pt x="910" y="220"/>
                    <a:pt x="954" y="206"/>
                    <a:pt x="954" y="103"/>
                  </a:cubicBezTo>
                  <a:cubicBezTo>
                    <a:pt x="954" y="15"/>
                    <a:pt x="954" y="15"/>
                    <a:pt x="910" y="59"/>
                  </a:cubicBezTo>
                  <a:cubicBezTo>
                    <a:pt x="866" y="103"/>
                    <a:pt x="866" y="103"/>
                    <a:pt x="822" y="59"/>
                  </a:cubicBezTo>
                  <a:cubicBezTo>
                    <a:pt x="793" y="15"/>
                    <a:pt x="778" y="0"/>
                    <a:pt x="778" y="59"/>
                  </a:cubicBezTo>
                  <a:cubicBezTo>
                    <a:pt x="763" y="118"/>
                    <a:pt x="763" y="103"/>
                    <a:pt x="763" y="59"/>
                  </a:cubicBezTo>
                  <a:cubicBezTo>
                    <a:pt x="749" y="15"/>
                    <a:pt x="734" y="15"/>
                    <a:pt x="675" y="15"/>
                  </a:cubicBezTo>
                  <a:cubicBezTo>
                    <a:pt x="617" y="15"/>
                    <a:pt x="587" y="0"/>
                    <a:pt x="587" y="30"/>
                  </a:cubicBezTo>
                  <a:close/>
                  <a:moveTo>
                    <a:pt x="411" y="176"/>
                  </a:moveTo>
                  <a:cubicBezTo>
                    <a:pt x="441" y="250"/>
                    <a:pt x="426" y="250"/>
                    <a:pt x="382" y="206"/>
                  </a:cubicBezTo>
                  <a:cubicBezTo>
                    <a:pt x="338" y="162"/>
                    <a:pt x="338" y="132"/>
                    <a:pt x="367" y="132"/>
                  </a:cubicBezTo>
                  <a:cubicBezTo>
                    <a:pt x="411" y="132"/>
                    <a:pt x="411" y="147"/>
                    <a:pt x="411" y="176"/>
                  </a:cubicBezTo>
                  <a:close/>
                  <a:moveTo>
                    <a:pt x="602" y="309"/>
                  </a:moveTo>
                  <a:cubicBezTo>
                    <a:pt x="602" y="323"/>
                    <a:pt x="573" y="323"/>
                    <a:pt x="573" y="294"/>
                  </a:cubicBezTo>
                  <a:cubicBezTo>
                    <a:pt x="573" y="264"/>
                    <a:pt x="573" y="235"/>
                    <a:pt x="587" y="250"/>
                  </a:cubicBezTo>
                  <a:cubicBezTo>
                    <a:pt x="602" y="264"/>
                    <a:pt x="602" y="294"/>
                    <a:pt x="587" y="309"/>
                  </a:cubicBezTo>
                  <a:close/>
                  <a:moveTo>
                    <a:pt x="881" y="323"/>
                  </a:moveTo>
                  <a:cubicBezTo>
                    <a:pt x="881" y="338"/>
                    <a:pt x="866" y="353"/>
                    <a:pt x="852" y="353"/>
                  </a:cubicBezTo>
                  <a:cubicBezTo>
                    <a:pt x="837" y="353"/>
                    <a:pt x="837" y="338"/>
                    <a:pt x="837" y="323"/>
                  </a:cubicBezTo>
                  <a:cubicBezTo>
                    <a:pt x="852" y="309"/>
                    <a:pt x="852" y="309"/>
                    <a:pt x="866" y="309"/>
                  </a:cubicBezTo>
                  <a:cubicBezTo>
                    <a:pt x="866" y="309"/>
                    <a:pt x="866" y="309"/>
                    <a:pt x="866" y="338"/>
                  </a:cubicBezTo>
                  <a:close/>
                  <a:moveTo>
                    <a:pt x="338" y="529"/>
                  </a:moveTo>
                  <a:cubicBezTo>
                    <a:pt x="338" y="558"/>
                    <a:pt x="294" y="558"/>
                    <a:pt x="279" y="514"/>
                  </a:cubicBezTo>
                  <a:cubicBezTo>
                    <a:pt x="264" y="485"/>
                    <a:pt x="279" y="499"/>
                    <a:pt x="308" y="499"/>
                  </a:cubicBezTo>
                  <a:cubicBezTo>
                    <a:pt x="323" y="499"/>
                    <a:pt x="323" y="514"/>
                    <a:pt x="323" y="529"/>
                  </a:cubicBezTo>
                  <a:close/>
                  <a:moveTo>
                    <a:pt x="719" y="646"/>
                  </a:moveTo>
                  <a:cubicBezTo>
                    <a:pt x="719" y="705"/>
                    <a:pt x="675" y="705"/>
                    <a:pt x="661" y="631"/>
                  </a:cubicBezTo>
                  <a:cubicBezTo>
                    <a:pt x="631" y="573"/>
                    <a:pt x="661" y="587"/>
                    <a:pt x="675" y="602"/>
                  </a:cubicBezTo>
                  <a:cubicBezTo>
                    <a:pt x="690" y="602"/>
                    <a:pt x="705" y="631"/>
                    <a:pt x="705" y="646"/>
                  </a:cubicBezTo>
                  <a:close/>
                  <a:moveTo>
                    <a:pt x="778" y="954"/>
                  </a:moveTo>
                  <a:cubicBezTo>
                    <a:pt x="778" y="969"/>
                    <a:pt x="734" y="969"/>
                    <a:pt x="690" y="940"/>
                  </a:cubicBezTo>
                  <a:cubicBezTo>
                    <a:pt x="675" y="925"/>
                    <a:pt x="661" y="910"/>
                    <a:pt x="675" y="881"/>
                  </a:cubicBezTo>
                  <a:cubicBezTo>
                    <a:pt x="690" y="866"/>
                    <a:pt x="705" y="866"/>
                    <a:pt x="734" y="881"/>
                  </a:cubicBezTo>
                  <a:cubicBezTo>
                    <a:pt x="749" y="910"/>
                    <a:pt x="763" y="925"/>
                    <a:pt x="763" y="954"/>
                  </a:cubicBezTo>
                  <a:close/>
                  <a:moveTo>
                    <a:pt x="1013" y="969"/>
                  </a:moveTo>
                  <a:cubicBezTo>
                    <a:pt x="1013" y="999"/>
                    <a:pt x="1013" y="1028"/>
                    <a:pt x="984" y="1028"/>
                  </a:cubicBezTo>
                  <a:cubicBezTo>
                    <a:pt x="969" y="1028"/>
                    <a:pt x="969" y="1028"/>
                    <a:pt x="969" y="1013"/>
                  </a:cubicBezTo>
                  <a:cubicBezTo>
                    <a:pt x="969" y="984"/>
                    <a:pt x="954" y="969"/>
                    <a:pt x="940" y="954"/>
                  </a:cubicBezTo>
                  <a:cubicBezTo>
                    <a:pt x="940" y="925"/>
                    <a:pt x="940" y="910"/>
                    <a:pt x="969" y="910"/>
                  </a:cubicBezTo>
                  <a:cubicBezTo>
                    <a:pt x="984" y="925"/>
                    <a:pt x="998" y="954"/>
                    <a:pt x="1013" y="969"/>
                  </a:cubicBezTo>
                  <a:close/>
                  <a:moveTo>
                    <a:pt x="529" y="1439"/>
                  </a:moveTo>
                  <a:cubicBezTo>
                    <a:pt x="529" y="1454"/>
                    <a:pt x="499" y="1468"/>
                    <a:pt x="470" y="1454"/>
                  </a:cubicBezTo>
                  <a:cubicBezTo>
                    <a:pt x="441" y="1439"/>
                    <a:pt x="426" y="1439"/>
                    <a:pt x="470" y="1395"/>
                  </a:cubicBezTo>
                  <a:cubicBezTo>
                    <a:pt x="514" y="1366"/>
                    <a:pt x="499" y="1366"/>
                    <a:pt x="485" y="1336"/>
                  </a:cubicBezTo>
                  <a:cubicBezTo>
                    <a:pt x="470" y="1321"/>
                    <a:pt x="470" y="1292"/>
                    <a:pt x="485" y="1277"/>
                  </a:cubicBezTo>
                  <a:cubicBezTo>
                    <a:pt x="499" y="1233"/>
                    <a:pt x="543" y="1380"/>
                    <a:pt x="529" y="1439"/>
                  </a:cubicBezTo>
                  <a:close/>
                  <a:moveTo>
                    <a:pt x="719" y="2070"/>
                  </a:moveTo>
                  <a:cubicBezTo>
                    <a:pt x="690" y="2100"/>
                    <a:pt x="675" y="2056"/>
                    <a:pt x="690" y="2011"/>
                  </a:cubicBezTo>
                  <a:cubicBezTo>
                    <a:pt x="719" y="1953"/>
                    <a:pt x="719" y="1953"/>
                    <a:pt x="719" y="2011"/>
                  </a:cubicBezTo>
                  <a:cubicBezTo>
                    <a:pt x="734" y="2026"/>
                    <a:pt x="734" y="2056"/>
                    <a:pt x="719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7"/>
            <p:cNvSpPr/>
            <p:nvPr/>
          </p:nvSpPr>
          <p:spPr>
            <a:xfrm>
              <a:off x="8957902" y="1786695"/>
              <a:ext cx="35384" cy="75836"/>
            </a:xfrm>
            <a:custGeom>
              <a:avLst/>
              <a:gdLst/>
              <a:ahLst/>
              <a:cxnLst/>
              <a:rect l="l" t="t" r="r" b="b"/>
              <a:pathLst>
                <a:path w="1117" h="2394" extrusionOk="0">
                  <a:moveTo>
                    <a:pt x="397" y="45"/>
                  </a:moveTo>
                  <a:cubicBezTo>
                    <a:pt x="382" y="74"/>
                    <a:pt x="353" y="89"/>
                    <a:pt x="353" y="103"/>
                  </a:cubicBezTo>
                  <a:cubicBezTo>
                    <a:pt x="353" y="118"/>
                    <a:pt x="280" y="206"/>
                    <a:pt x="236" y="206"/>
                  </a:cubicBezTo>
                  <a:cubicBezTo>
                    <a:pt x="162" y="206"/>
                    <a:pt x="103" y="309"/>
                    <a:pt x="89" y="441"/>
                  </a:cubicBezTo>
                  <a:cubicBezTo>
                    <a:pt x="89" y="500"/>
                    <a:pt x="89" y="558"/>
                    <a:pt x="59" y="617"/>
                  </a:cubicBezTo>
                  <a:cubicBezTo>
                    <a:pt x="59" y="661"/>
                    <a:pt x="59" y="705"/>
                    <a:pt x="59" y="749"/>
                  </a:cubicBezTo>
                  <a:cubicBezTo>
                    <a:pt x="74" y="793"/>
                    <a:pt x="74" y="837"/>
                    <a:pt x="59" y="881"/>
                  </a:cubicBezTo>
                  <a:cubicBezTo>
                    <a:pt x="30" y="911"/>
                    <a:pt x="15" y="1014"/>
                    <a:pt x="15" y="1248"/>
                  </a:cubicBezTo>
                  <a:cubicBezTo>
                    <a:pt x="15" y="1351"/>
                    <a:pt x="30" y="1395"/>
                    <a:pt x="59" y="1395"/>
                  </a:cubicBezTo>
                  <a:cubicBezTo>
                    <a:pt x="118" y="1395"/>
                    <a:pt x="133" y="1469"/>
                    <a:pt x="74" y="1527"/>
                  </a:cubicBezTo>
                  <a:cubicBezTo>
                    <a:pt x="30" y="1601"/>
                    <a:pt x="1" y="1894"/>
                    <a:pt x="45" y="1894"/>
                  </a:cubicBezTo>
                  <a:cubicBezTo>
                    <a:pt x="89" y="1894"/>
                    <a:pt x="74" y="1924"/>
                    <a:pt x="74" y="1953"/>
                  </a:cubicBezTo>
                  <a:cubicBezTo>
                    <a:pt x="118" y="2071"/>
                    <a:pt x="206" y="2159"/>
                    <a:pt x="324" y="2203"/>
                  </a:cubicBezTo>
                  <a:cubicBezTo>
                    <a:pt x="353" y="2203"/>
                    <a:pt x="382" y="2217"/>
                    <a:pt x="382" y="2247"/>
                  </a:cubicBezTo>
                  <a:cubicBezTo>
                    <a:pt x="397" y="2261"/>
                    <a:pt x="426" y="2276"/>
                    <a:pt x="456" y="2276"/>
                  </a:cubicBezTo>
                  <a:cubicBezTo>
                    <a:pt x="500" y="2276"/>
                    <a:pt x="529" y="2291"/>
                    <a:pt x="573" y="2305"/>
                  </a:cubicBezTo>
                  <a:cubicBezTo>
                    <a:pt x="720" y="2394"/>
                    <a:pt x="911" y="2129"/>
                    <a:pt x="955" y="1792"/>
                  </a:cubicBezTo>
                  <a:cubicBezTo>
                    <a:pt x="970" y="1645"/>
                    <a:pt x="970" y="1630"/>
                    <a:pt x="926" y="1615"/>
                  </a:cubicBezTo>
                  <a:cubicBezTo>
                    <a:pt x="882" y="1601"/>
                    <a:pt x="882" y="1601"/>
                    <a:pt x="926" y="1601"/>
                  </a:cubicBezTo>
                  <a:cubicBezTo>
                    <a:pt x="955" y="1601"/>
                    <a:pt x="1043" y="1322"/>
                    <a:pt x="1043" y="1131"/>
                  </a:cubicBezTo>
                  <a:cubicBezTo>
                    <a:pt x="1043" y="1072"/>
                    <a:pt x="1043" y="1014"/>
                    <a:pt x="1058" y="955"/>
                  </a:cubicBezTo>
                  <a:cubicBezTo>
                    <a:pt x="1116" y="881"/>
                    <a:pt x="1028" y="221"/>
                    <a:pt x="984" y="265"/>
                  </a:cubicBezTo>
                  <a:cubicBezTo>
                    <a:pt x="984" y="280"/>
                    <a:pt x="955" y="250"/>
                    <a:pt x="940" y="221"/>
                  </a:cubicBezTo>
                  <a:cubicBezTo>
                    <a:pt x="911" y="177"/>
                    <a:pt x="882" y="162"/>
                    <a:pt x="838" y="162"/>
                  </a:cubicBezTo>
                  <a:cubicBezTo>
                    <a:pt x="793" y="147"/>
                    <a:pt x="764" y="147"/>
                    <a:pt x="735" y="133"/>
                  </a:cubicBezTo>
                  <a:cubicBezTo>
                    <a:pt x="720" y="118"/>
                    <a:pt x="705" y="147"/>
                    <a:pt x="720" y="206"/>
                  </a:cubicBezTo>
                  <a:cubicBezTo>
                    <a:pt x="720" y="250"/>
                    <a:pt x="720" y="280"/>
                    <a:pt x="691" y="280"/>
                  </a:cubicBezTo>
                  <a:cubicBezTo>
                    <a:pt x="676" y="280"/>
                    <a:pt x="661" y="236"/>
                    <a:pt x="661" y="177"/>
                  </a:cubicBezTo>
                  <a:cubicBezTo>
                    <a:pt x="661" y="74"/>
                    <a:pt x="661" y="59"/>
                    <a:pt x="588" y="30"/>
                  </a:cubicBezTo>
                  <a:cubicBezTo>
                    <a:pt x="500" y="1"/>
                    <a:pt x="470" y="1"/>
                    <a:pt x="412" y="45"/>
                  </a:cubicBezTo>
                  <a:close/>
                  <a:moveTo>
                    <a:pt x="691" y="324"/>
                  </a:moveTo>
                  <a:cubicBezTo>
                    <a:pt x="735" y="353"/>
                    <a:pt x="749" y="353"/>
                    <a:pt x="764" y="324"/>
                  </a:cubicBezTo>
                  <a:cubicBezTo>
                    <a:pt x="793" y="250"/>
                    <a:pt x="808" y="294"/>
                    <a:pt x="808" y="368"/>
                  </a:cubicBezTo>
                  <a:cubicBezTo>
                    <a:pt x="793" y="456"/>
                    <a:pt x="793" y="456"/>
                    <a:pt x="749" y="412"/>
                  </a:cubicBezTo>
                  <a:cubicBezTo>
                    <a:pt x="720" y="382"/>
                    <a:pt x="676" y="368"/>
                    <a:pt x="647" y="382"/>
                  </a:cubicBezTo>
                  <a:cubicBezTo>
                    <a:pt x="617" y="382"/>
                    <a:pt x="588" y="368"/>
                    <a:pt x="588" y="338"/>
                  </a:cubicBezTo>
                  <a:cubicBezTo>
                    <a:pt x="573" y="280"/>
                    <a:pt x="603" y="280"/>
                    <a:pt x="691" y="324"/>
                  </a:cubicBezTo>
                  <a:close/>
                  <a:moveTo>
                    <a:pt x="852" y="720"/>
                  </a:moveTo>
                  <a:cubicBezTo>
                    <a:pt x="867" y="705"/>
                    <a:pt x="882" y="720"/>
                    <a:pt x="896" y="735"/>
                  </a:cubicBezTo>
                  <a:cubicBezTo>
                    <a:pt x="911" y="749"/>
                    <a:pt x="896" y="764"/>
                    <a:pt x="882" y="779"/>
                  </a:cubicBezTo>
                  <a:cubicBezTo>
                    <a:pt x="838" y="808"/>
                    <a:pt x="749" y="705"/>
                    <a:pt x="764" y="661"/>
                  </a:cubicBezTo>
                  <a:cubicBezTo>
                    <a:pt x="779" y="603"/>
                    <a:pt x="779" y="617"/>
                    <a:pt x="808" y="676"/>
                  </a:cubicBezTo>
                  <a:cubicBezTo>
                    <a:pt x="823" y="720"/>
                    <a:pt x="838" y="735"/>
                    <a:pt x="852" y="720"/>
                  </a:cubicBezTo>
                  <a:close/>
                  <a:moveTo>
                    <a:pt x="265" y="1513"/>
                  </a:moveTo>
                  <a:cubicBezTo>
                    <a:pt x="265" y="1527"/>
                    <a:pt x="265" y="1542"/>
                    <a:pt x="250" y="1542"/>
                  </a:cubicBezTo>
                  <a:cubicBezTo>
                    <a:pt x="250" y="1542"/>
                    <a:pt x="236" y="1527"/>
                    <a:pt x="221" y="1513"/>
                  </a:cubicBezTo>
                  <a:cubicBezTo>
                    <a:pt x="206" y="1498"/>
                    <a:pt x="221" y="1483"/>
                    <a:pt x="236" y="1483"/>
                  </a:cubicBezTo>
                  <a:cubicBezTo>
                    <a:pt x="250" y="1483"/>
                    <a:pt x="265" y="1498"/>
                    <a:pt x="265" y="1513"/>
                  </a:cubicBezTo>
                  <a:close/>
                  <a:moveTo>
                    <a:pt x="412" y="1630"/>
                  </a:moveTo>
                  <a:cubicBezTo>
                    <a:pt x="426" y="1660"/>
                    <a:pt x="412" y="1674"/>
                    <a:pt x="397" y="1674"/>
                  </a:cubicBezTo>
                  <a:cubicBezTo>
                    <a:pt x="397" y="1674"/>
                    <a:pt x="382" y="1660"/>
                    <a:pt x="382" y="1630"/>
                  </a:cubicBezTo>
                  <a:cubicBezTo>
                    <a:pt x="382" y="1615"/>
                    <a:pt x="382" y="1586"/>
                    <a:pt x="382" y="1586"/>
                  </a:cubicBezTo>
                  <a:cubicBezTo>
                    <a:pt x="397" y="1586"/>
                    <a:pt x="412" y="1615"/>
                    <a:pt x="426" y="1630"/>
                  </a:cubicBezTo>
                  <a:close/>
                  <a:moveTo>
                    <a:pt x="764" y="1953"/>
                  </a:moveTo>
                  <a:cubicBezTo>
                    <a:pt x="779" y="1983"/>
                    <a:pt x="793" y="2027"/>
                    <a:pt x="808" y="2071"/>
                  </a:cubicBezTo>
                  <a:cubicBezTo>
                    <a:pt x="764" y="2056"/>
                    <a:pt x="720" y="2027"/>
                    <a:pt x="705" y="1983"/>
                  </a:cubicBezTo>
                  <a:cubicBezTo>
                    <a:pt x="705" y="1953"/>
                    <a:pt x="691" y="1924"/>
                    <a:pt x="661" y="1924"/>
                  </a:cubicBezTo>
                  <a:cubicBezTo>
                    <a:pt x="647" y="1924"/>
                    <a:pt x="632" y="1909"/>
                    <a:pt x="647" y="1880"/>
                  </a:cubicBezTo>
                  <a:cubicBezTo>
                    <a:pt x="676" y="1821"/>
                    <a:pt x="705" y="1836"/>
                    <a:pt x="764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7"/>
            <p:cNvSpPr/>
            <p:nvPr/>
          </p:nvSpPr>
          <p:spPr>
            <a:xfrm>
              <a:off x="8834201" y="1830410"/>
              <a:ext cx="33990" cy="90249"/>
            </a:xfrm>
            <a:custGeom>
              <a:avLst/>
              <a:gdLst/>
              <a:ahLst/>
              <a:cxnLst/>
              <a:rect l="l" t="t" r="r" b="b"/>
              <a:pathLst>
                <a:path w="1073" h="2849" extrusionOk="0">
                  <a:moveTo>
                    <a:pt x="412" y="59"/>
                  </a:moveTo>
                  <a:cubicBezTo>
                    <a:pt x="397" y="89"/>
                    <a:pt x="368" y="103"/>
                    <a:pt x="324" y="118"/>
                  </a:cubicBezTo>
                  <a:cubicBezTo>
                    <a:pt x="294" y="118"/>
                    <a:pt x="265" y="147"/>
                    <a:pt x="265" y="191"/>
                  </a:cubicBezTo>
                  <a:cubicBezTo>
                    <a:pt x="265" y="250"/>
                    <a:pt x="265" y="250"/>
                    <a:pt x="235" y="206"/>
                  </a:cubicBezTo>
                  <a:cubicBezTo>
                    <a:pt x="221" y="162"/>
                    <a:pt x="221" y="162"/>
                    <a:pt x="162" y="221"/>
                  </a:cubicBezTo>
                  <a:cubicBezTo>
                    <a:pt x="74" y="324"/>
                    <a:pt x="30" y="500"/>
                    <a:pt x="15" y="896"/>
                  </a:cubicBezTo>
                  <a:cubicBezTo>
                    <a:pt x="1" y="1219"/>
                    <a:pt x="15" y="1263"/>
                    <a:pt x="59" y="1307"/>
                  </a:cubicBezTo>
                  <a:cubicBezTo>
                    <a:pt x="89" y="1351"/>
                    <a:pt x="103" y="1351"/>
                    <a:pt x="59" y="1395"/>
                  </a:cubicBezTo>
                  <a:cubicBezTo>
                    <a:pt x="15" y="1439"/>
                    <a:pt x="1" y="1513"/>
                    <a:pt x="30" y="1704"/>
                  </a:cubicBezTo>
                  <a:cubicBezTo>
                    <a:pt x="30" y="1792"/>
                    <a:pt x="45" y="1821"/>
                    <a:pt x="74" y="1821"/>
                  </a:cubicBezTo>
                  <a:cubicBezTo>
                    <a:pt x="118" y="1821"/>
                    <a:pt x="118" y="1836"/>
                    <a:pt x="103" y="1850"/>
                  </a:cubicBezTo>
                  <a:cubicBezTo>
                    <a:pt x="74" y="1909"/>
                    <a:pt x="74" y="1983"/>
                    <a:pt x="74" y="2041"/>
                  </a:cubicBezTo>
                  <a:lnTo>
                    <a:pt x="74" y="2247"/>
                  </a:lnTo>
                  <a:cubicBezTo>
                    <a:pt x="74" y="2276"/>
                    <a:pt x="89" y="2305"/>
                    <a:pt x="118" y="2305"/>
                  </a:cubicBezTo>
                  <a:cubicBezTo>
                    <a:pt x="133" y="2305"/>
                    <a:pt x="133" y="2320"/>
                    <a:pt x="118" y="2335"/>
                  </a:cubicBezTo>
                  <a:cubicBezTo>
                    <a:pt x="89" y="2394"/>
                    <a:pt x="177" y="2570"/>
                    <a:pt x="294" y="2702"/>
                  </a:cubicBezTo>
                  <a:cubicBezTo>
                    <a:pt x="412" y="2819"/>
                    <a:pt x="426" y="2834"/>
                    <a:pt x="485" y="2819"/>
                  </a:cubicBezTo>
                  <a:cubicBezTo>
                    <a:pt x="529" y="2819"/>
                    <a:pt x="573" y="2819"/>
                    <a:pt x="602" y="2834"/>
                  </a:cubicBezTo>
                  <a:cubicBezTo>
                    <a:pt x="617" y="2849"/>
                    <a:pt x="632" y="2834"/>
                    <a:pt x="632" y="2819"/>
                  </a:cubicBezTo>
                  <a:cubicBezTo>
                    <a:pt x="632" y="2805"/>
                    <a:pt x="647" y="2775"/>
                    <a:pt x="676" y="2775"/>
                  </a:cubicBezTo>
                  <a:cubicBezTo>
                    <a:pt x="720" y="2775"/>
                    <a:pt x="837" y="2628"/>
                    <a:pt x="823" y="2584"/>
                  </a:cubicBezTo>
                  <a:cubicBezTo>
                    <a:pt x="793" y="2555"/>
                    <a:pt x="823" y="2555"/>
                    <a:pt x="852" y="2570"/>
                  </a:cubicBezTo>
                  <a:cubicBezTo>
                    <a:pt x="867" y="2584"/>
                    <a:pt x="881" y="2570"/>
                    <a:pt x="881" y="2540"/>
                  </a:cubicBezTo>
                  <a:cubicBezTo>
                    <a:pt x="881" y="2511"/>
                    <a:pt x="896" y="2496"/>
                    <a:pt x="925" y="2496"/>
                  </a:cubicBezTo>
                  <a:cubicBezTo>
                    <a:pt x="955" y="2496"/>
                    <a:pt x="984" y="2438"/>
                    <a:pt x="1014" y="2291"/>
                  </a:cubicBezTo>
                  <a:cubicBezTo>
                    <a:pt x="1072" y="2012"/>
                    <a:pt x="1058" y="911"/>
                    <a:pt x="984" y="808"/>
                  </a:cubicBezTo>
                  <a:cubicBezTo>
                    <a:pt x="970" y="720"/>
                    <a:pt x="955" y="647"/>
                    <a:pt x="940" y="573"/>
                  </a:cubicBezTo>
                  <a:cubicBezTo>
                    <a:pt x="911" y="338"/>
                    <a:pt x="867" y="250"/>
                    <a:pt x="764" y="250"/>
                  </a:cubicBezTo>
                  <a:cubicBezTo>
                    <a:pt x="720" y="250"/>
                    <a:pt x="691" y="221"/>
                    <a:pt x="676" y="191"/>
                  </a:cubicBezTo>
                  <a:cubicBezTo>
                    <a:pt x="647" y="103"/>
                    <a:pt x="412" y="1"/>
                    <a:pt x="397" y="74"/>
                  </a:cubicBezTo>
                  <a:close/>
                  <a:moveTo>
                    <a:pt x="602" y="412"/>
                  </a:moveTo>
                  <a:cubicBezTo>
                    <a:pt x="529" y="456"/>
                    <a:pt x="514" y="441"/>
                    <a:pt x="544" y="382"/>
                  </a:cubicBezTo>
                  <a:cubicBezTo>
                    <a:pt x="573" y="309"/>
                    <a:pt x="588" y="324"/>
                    <a:pt x="602" y="353"/>
                  </a:cubicBezTo>
                  <a:cubicBezTo>
                    <a:pt x="632" y="368"/>
                    <a:pt x="632" y="397"/>
                    <a:pt x="602" y="412"/>
                  </a:cubicBezTo>
                  <a:close/>
                  <a:moveTo>
                    <a:pt x="368" y="2056"/>
                  </a:moveTo>
                  <a:cubicBezTo>
                    <a:pt x="382" y="2056"/>
                    <a:pt x="397" y="2056"/>
                    <a:pt x="382" y="2100"/>
                  </a:cubicBezTo>
                  <a:cubicBezTo>
                    <a:pt x="382" y="2129"/>
                    <a:pt x="382" y="2144"/>
                    <a:pt x="368" y="2144"/>
                  </a:cubicBezTo>
                  <a:cubicBezTo>
                    <a:pt x="338" y="2144"/>
                    <a:pt x="324" y="2159"/>
                    <a:pt x="309" y="2188"/>
                  </a:cubicBezTo>
                  <a:cubicBezTo>
                    <a:pt x="250" y="2217"/>
                    <a:pt x="250" y="2217"/>
                    <a:pt x="280" y="2173"/>
                  </a:cubicBezTo>
                  <a:cubicBezTo>
                    <a:pt x="280" y="2129"/>
                    <a:pt x="294" y="2100"/>
                    <a:pt x="309" y="2071"/>
                  </a:cubicBezTo>
                  <a:cubicBezTo>
                    <a:pt x="324" y="1997"/>
                    <a:pt x="324" y="1997"/>
                    <a:pt x="338" y="2041"/>
                  </a:cubicBezTo>
                  <a:cubicBezTo>
                    <a:pt x="353" y="2071"/>
                    <a:pt x="353" y="2071"/>
                    <a:pt x="368" y="2056"/>
                  </a:cubicBezTo>
                  <a:close/>
                  <a:moveTo>
                    <a:pt x="544" y="2570"/>
                  </a:moveTo>
                  <a:cubicBezTo>
                    <a:pt x="544" y="2584"/>
                    <a:pt x="529" y="2599"/>
                    <a:pt x="514" y="2599"/>
                  </a:cubicBezTo>
                  <a:cubicBezTo>
                    <a:pt x="500" y="2599"/>
                    <a:pt x="485" y="2584"/>
                    <a:pt x="500" y="2570"/>
                  </a:cubicBezTo>
                  <a:cubicBezTo>
                    <a:pt x="500" y="2555"/>
                    <a:pt x="514" y="2540"/>
                    <a:pt x="529" y="2540"/>
                  </a:cubicBezTo>
                  <a:cubicBezTo>
                    <a:pt x="529" y="2540"/>
                    <a:pt x="544" y="2555"/>
                    <a:pt x="54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7"/>
            <p:cNvSpPr/>
            <p:nvPr/>
          </p:nvSpPr>
          <p:spPr>
            <a:xfrm>
              <a:off x="8705369" y="1851792"/>
              <a:ext cx="33515" cy="80968"/>
            </a:xfrm>
            <a:custGeom>
              <a:avLst/>
              <a:gdLst/>
              <a:ahLst/>
              <a:cxnLst/>
              <a:rect l="l" t="t" r="r" b="b"/>
              <a:pathLst>
                <a:path w="1058" h="2556" extrusionOk="0">
                  <a:moveTo>
                    <a:pt x="441" y="30"/>
                  </a:moveTo>
                  <a:cubicBezTo>
                    <a:pt x="397" y="60"/>
                    <a:pt x="339" y="74"/>
                    <a:pt x="280" y="74"/>
                  </a:cubicBezTo>
                  <a:cubicBezTo>
                    <a:pt x="192" y="89"/>
                    <a:pt x="162" y="104"/>
                    <a:pt x="162" y="148"/>
                  </a:cubicBezTo>
                  <a:cubicBezTo>
                    <a:pt x="162" y="177"/>
                    <a:pt x="133" y="221"/>
                    <a:pt x="104" y="236"/>
                  </a:cubicBezTo>
                  <a:cubicBezTo>
                    <a:pt x="1" y="309"/>
                    <a:pt x="30" y="911"/>
                    <a:pt x="148" y="1131"/>
                  </a:cubicBezTo>
                  <a:cubicBezTo>
                    <a:pt x="177" y="1175"/>
                    <a:pt x="192" y="1205"/>
                    <a:pt x="192" y="1249"/>
                  </a:cubicBezTo>
                  <a:cubicBezTo>
                    <a:pt x="192" y="1278"/>
                    <a:pt x="206" y="1293"/>
                    <a:pt x="236" y="1278"/>
                  </a:cubicBezTo>
                  <a:cubicBezTo>
                    <a:pt x="265" y="1263"/>
                    <a:pt x="280" y="1278"/>
                    <a:pt x="251" y="1293"/>
                  </a:cubicBezTo>
                  <a:cubicBezTo>
                    <a:pt x="221" y="1410"/>
                    <a:pt x="206" y="1513"/>
                    <a:pt x="206" y="1630"/>
                  </a:cubicBezTo>
                  <a:cubicBezTo>
                    <a:pt x="206" y="1748"/>
                    <a:pt x="192" y="1865"/>
                    <a:pt x="177" y="1983"/>
                  </a:cubicBezTo>
                  <a:cubicBezTo>
                    <a:pt x="177" y="2056"/>
                    <a:pt x="177" y="2115"/>
                    <a:pt x="192" y="2188"/>
                  </a:cubicBezTo>
                  <a:cubicBezTo>
                    <a:pt x="206" y="2291"/>
                    <a:pt x="265" y="2379"/>
                    <a:pt x="339" y="2453"/>
                  </a:cubicBezTo>
                  <a:cubicBezTo>
                    <a:pt x="441" y="2555"/>
                    <a:pt x="456" y="2555"/>
                    <a:pt x="485" y="2511"/>
                  </a:cubicBezTo>
                  <a:cubicBezTo>
                    <a:pt x="515" y="2467"/>
                    <a:pt x="529" y="2467"/>
                    <a:pt x="574" y="2511"/>
                  </a:cubicBezTo>
                  <a:cubicBezTo>
                    <a:pt x="632" y="2555"/>
                    <a:pt x="632" y="2555"/>
                    <a:pt x="632" y="2541"/>
                  </a:cubicBezTo>
                  <a:cubicBezTo>
                    <a:pt x="632" y="2526"/>
                    <a:pt x="662" y="2497"/>
                    <a:pt x="720" y="2482"/>
                  </a:cubicBezTo>
                  <a:cubicBezTo>
                    <a:pt x="779" y="2438"/>
                    <a:pt x="852" y="2379"/>
                    <a:pt x="896" y="2306"/>
                  </a:cubicBezTo>
                  <a:cubicBezTo>
                    <a:pt x="1029" y="2130"/>
                    <a:pt x="1058" y="1968"/>
                    <a:pt x="1058" y="1440"/>
                  </a:cubicBezTo>
                  <a:cubicBezTo>
                    <a:pt x="1058" y="1102"/>
                    <a:pt x="1058" y="1043"/>
                    <a:pt x="1014" y="1014"/>
                  </a:cubicBezTo>
                  <a:cubicBezTo>
                    <a:pt x="970" y="985"/>
                    <a:pt x="985" y="970"/>
                    <a:pt x="999" y="970"/>
                  </a:cubicBezTo>
                  <a:cubicBezTo>
                    <a:pt x="1043" y="970"/>
                    <a:pt x="1043" y="838"/>
                    <a:pt x="999" y="691"/>
                  </a:cubicBezTo>
                  <a:cubicBezTo>
                    <a:pt x="970" y="618"/>
                    <a:pt x="941" y="588"/>
                    <a:pt x="911" y="588"/>
                  </a:cubicBezTo>
                  <a:cubicBezTo>
                    <a:pt x="882" y="588"/>
                    <a:pt x="867" y="588"/>
                    <a:pt x="896" y="544"/>
                  </a:cubicBezTo>
                  <a:cubicBezTo>
                    <a:pt x="941" y="456"/>
                    <a:pt x="911" y="353"/>
                    <a:pt x="794" y="250"/>
                  </a:cubicBezTo>
                  <a:cubicBezTo>
                    <a:pt x="750" y="206"/>
                    <a:pt x="720" y="162"/>
                    <a:pt x="691" y="118"/>
                  </a:cubicBezTo>
                  <a:cubicBezTo>
                    <a:pt x="691" y="74"/>
                    <a:pt x="603" y="1"/>
                    <a:pt x="544" y="1"/>
                  </a:cubicBezTo>
                  <a:cubicBezTo>
                    <a:pt x="500" y="1"/>
                    <a:pt x="471" y="16"/>
                    <a:pt x="441" y="30"/>
                  </a:cubicBezTo>
                  <a:close/>
                  <a:moveTo>
                    <a:pt x="368" y="206"/>
                  </a:moveTo>
                  <a:cubicBezTo>
                    <a:pt x="368" y="221"/>
                    <a:pt x="368" y="236"/>
                    <a:pt x="368" y="236"/>
                  </a:cubicBezTo>
                  <a:cubicBezTo>
                    <a:pt x="339" y="236"/>
                    <a:pt x="339" y="221"/>
                    <a:pt x="339" y="206"/>
                  </a:cubicBezTo>
                  <a:cubicBezTo>
                    <a:pt x="339" y="192"/>
                    <a:pt x="339" y="177"/>
                    <a:pt x="339" y="177"/>
                  </a:cubicBezTo>
                  <a:cubicBezTo>
                    <a:pt x="353" y="177"/>
                    <a:pt x="368" y="192"/>
                    <a:pt x="368" y="206"/>
                  </a:cubicBezTo>
                  <a:close/>
                  <a:moveTo>
                    <a:pt x="941" y="985"/>
                  </a:moveTo>
                  <a:cubicBezTo>
                    <a:pt x="941" y="999"/>
                    <a:pt x="926" y="1014"/>
                    <a:pt x="896" y="1014"/>
                  </a:cubicBezTo>
                  <a:cubicBezTo>
                    <a:pt x="882" y="1014"/>
                    <a:pt x="852" y="970"/>
                    <a:pt x="882" y="940"/>
                  </a:cubicBezTo>
                  <a:cubicBezTo>
                    <a:pt x="896" y="911"/>
                    <a:pt x="941" y="940"/>
                    <a:pt x="941" y="985"/>
                  </a:cubicBezTo>
                  <a:close/>
                  <a:moveTo>
                    <a:pt x="999" y="1557"/>
                  </a:moveTo>
                  <a:cubicBezTo>
                    <a:pt x="999" y="1572"/>
                    <a:pt x="985" y="1586"/>
                    <a:pt x="970" y="1586"/>
                  </a:cubicBezTo>
                  <a:cubicBezTo>
                    <a:pt x="955" y="1586"/>
                    <a:pt x="955" y="1572"/>
                    <a:pt x="955" y="1557"/>
                  </a:cubicBezTo>
                  <a:cubicBezTo>
                    <a:pt x="970" y="1542"/>
                    <a:pt x="985" y="1542"/>
                    <a:pt x="985" y="1542"/>
                  </a:cubicBezTo>
                  <a:cubicBezTo>
                    <a:pt x="999" y="1542"/>
                    <a:pt x="999" y="1557"/>
                    <a:pt x="999" y="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7"/>
            <p:cNvSpPr/>
            <p:nvPr/>
          </p:nvSpPr>
          <p:spPr>
            <a:xfrm>
              <a:off x="8913268" y="1862499"/>
              <a:ext cx="30252" cy="69786"/>
            </a:xfrm>
            <a:custGeom>
              <a:avLst/>
              <a:gdLst/>
              <a:ahLst/>
              <a:cxnLst/>
              <a:rect l="l" t="t" r="r" b="b"/>
              <a:pathLst>
                <a:path w="955" h="2203" extrusionOk="0">
                  <a:moveTo>
                    <a:pt x="250" y="103"/>
                  </a:moveTo>
                  <a:cubicBezTo>
                    <a:pt x="132" y="206"/>
                    <a:pt x="132" y="162"/>
                    <a:pt x="88" y="1219"/>
                  </a:cubicBezTo>
                  <a:cubicBezTo>
                    <a:pt x="74" y="1292"/>
                    <a:pt x="74" y="1366"/>
                    <a:pt x="59" y="1454"/>
                  </a:cubicBezTo>
                  <a:cubicBezTo>
                    <a:pt x="59" y="1454"/>
                    <a:pt x="59" y="1483"/>
                    <a:pt x="74" y="1483"/>
                  </a:cubicBezTo>
                  <a:cubicBezTo>
                    <a:pt x="88" y="1483"/>
                    <a:pt x="103" y="1513"/>
                    <a:pt x="74" y="1527"/>
                  </a:cubicBezTo>
                  <a:cubicBezTo>
                    <a:pt x="15" y="1630"/>
                    <a:pt x="0" y="1748"/>
                    <a:pt x="44" y="1865"/>
                  </a:cubicBezTo>
                  <a:cubicBezTo>
                    <a:pt x="59" y="1924"/>
                    <a:pt x="88" y="1953"/>
                    <a:pt x="103" y="1953"/>
                  </a:cubicBezTo>
                  <a:cubicBezTo>
                    <a:pt x="118" y="1953"/>
                    <a:pt x="132" y="1953"/>
                    <a:pt x="147" y="1953"/>
                  </a:cubicBezTo>
                  <a:cubicBezTo>
                    <a:pt x="177" y="1968"/>
                    <a:pt x="177" y="1982"/>
                    <a:pt x="147" y="1997"/>
                  </a:cubicBezTo>
                  <a:cubicBezTo>
                    <a:pt x="132" y="2012"/>
                    <a:pt x="118" y="2027"/>
                    <a:pt x="162" y="2071"/>
                  </a:cubicBezTo>
                  <a:cubicBezTo>
                    <a:pt x="250" y="2159"/>
                    <a:pt x="367" y="2203"/>
                    <a:pt x="411" y="2173"/>
                  </a:cubicBezTo>
                  <a:cubicBezTo>
                    <a:pt x="441" y="2144"/>
                    <a:pt x="470" y="2144"/>
                    <a:pt x="514" y="2144"/>
                  </a:cubicBezTo>
                  <a:cubicBezTo>
                    <a:pt x="617" y="2144"/>
                    <a:pt x="837" y="1850"/>
                    <a:pt x="852" y="1674"/>
                  </a:cubicBezTo>
                  <a:cubicBezTo>
                    <a:pt x="867" y="1586"/>
                    <a:pt x="881" y="1513"/>
                    <a:pt x="896" y="1439"/>
                  </a:cubicBezTo>
                  <a:cubicBezTo>
                    <a:pt x="925" y="1307"/>
                    <a:pt x="940" y="1190"/>
                    <a:pt x="940" y="1072"/>
                  </a:cubicBezTo>
                  <a:cubicBezTo>
                    <a:pt x="955" y="823"/>
                    <a:pt x="955" y="808"/>
                    <a:pt x="881" y="705"/>
                  </a:cubicBezTo>
                  <a:cubicBezTo>
                    <a:pt x="837" y="617"/>
                    <a:pt x="793" y="602"/>
                    <a:pt x="778" y="617"/>
                  </a:cubicBezTo>
                  <a:cubicBezTo>
                    <a:pt x="764" y="632"/>
                    <a:pt x="632" y="412"/>
                    <a:pt x="617" y="309"/>
                  </a:cubicBezTo>
                  <a:cubicBezTo>
                    <a:pt x="617" y="206"/>
                    <a:pt x="558" y="118"/>
                    <a:pt x="499" y="147"/>
                  </a:cubicBezTo>
                  <a:cubicBezTo>
                    <a:pt x="441" y="177"/>
                    <a:pt x="470" y="147"/>
                    <a:pt x="470" y="118"/>
                  </a:cubicBezTo>
                  <a:cubicBezTo>
                    <a:pt x="485" y="89"/>
                    <a:pt x="485" y="74"/>
                    <a:pt x="441" y="118"/>
                  </a:cubicBezTo>
                  <a:cubicBezTo>
                    <a:pt x="411" y="162"/>
                    <a:pt x="397" y="147"/>
                    <a:pt x="397" y="118"/>
                  </a:cubicBezTo>
                  <a:cubicBezTo>
                    <a:pt x="397" y="89"/>
                    <a:pt x="397" y="74"/>
                    <a:pt x="397" y="59"/>
                  </a:cubicBezTo>
                  <a:cubicBezTo>
                    <a:pt x="397" y="1"/>
                    <a:pt x="338" y="15"/>
                    <a:pt x="250" y="103"/>
                  </a:cubicBezTo>
                  <a:close/>
                  <a:moveTo>
                    <a:pt x="455" y="485"/>
                  </a:moveTo>
                  <a:cubicBezTo>
                    <a:pt x="455" y="529"/>
                    <a:pt x="455" y="529"/>
                    <a:pt x="411" y="500"/>
                  </a:cubicBezTo>
                  <a:cubicBezTo>
                    <a:pt x="382" y="456"/>
                    <a:pt x="382" y="456"/>
                    <a:pt x="382" y="441"/>
                  </a:cubicBezTo>
                  <a:cubicBezTo>
                    <a:pt x="382" y="426"/>
                    <a:pt x="397" y="426"/>
                    <a:pt x="411" y="426"/>
                  </a:cubicBezTo>
                  <a:cubicBezTo>
                    <a:pt x="441" y="426"/>
                    <a:pt x="455" y="456"/>
                    <a:pt x="455" y="485"/>
                  </a:cubicBezTo>
                  <a:close/>
                  <a:moveTo>
                    <a:pt x="206" y="1087"/>
                  </a:moveTo>
                  <a:cubicBezTo>
                    <a:pt x="235" y="1102"/>
                    <a:pt x="235" y="1116"/>
                    <a:pt x="235" y="1131"/>
                  </a:cubicBezTo>
                  <a:cubicBezTo>
                    <a:pt x="221" y="1131"/>
                    <a:pt x="191" y="1131"/>
                    <a:pt x="162" y="1102"/>
                  </a:cubicBezTo>
                  <a:cubicBezTo>
                    <a:pt x="132" y="1072"/>
                    <a:pt x="147" y="1043"/>
                    <a:pt x="206" y="1087"/>
                  </a:cubicBezTo>
                  <a:close/>
                  <a:moveTo>
                    <a:pt x="485" y="1190"/>
                  </a:moveTo>
                  <a:cubicBezTo>
                    <a:pt x="485" y="1204"/>
                    <a:pt x="470" y="1219"/>
                    <a:pt x="455" y="1219"/>
                  </a:cubicBezTo>
                  <a:cubicBezTo>
                    <a:pt x="441" y="1219"/>
                    <a:pt x="441" y="1204"/>
                    <a:pt x="441" y="1190"/>
                  </a:cubicBezTo>
                  <a:cubicBezTo>
                    <a:pt x="455" y="1160"/>
                    <a:pt x="470" y="1146"/>
                    <a:pt x="470" y="1146"/>
                  </a:cubicBezTo>
                  <a:cubicBezTo>
                    <a:pt x="485" y="1146"/>
                    <a:pt x="485" y="1160"/>
                    <a:pt x="485" y="1190"/>
                  </a:cubicBezTo>
                  <a:close/>
                  <a:moveTo>
                    <a:pt x="764" y="1527"/>
                  </a:moveTo>
                  <a:cubicBezTo>
                    <a:pt x="764" y="1542"/>
                    <a:pt x="749" y="1557"/>
                    <a:pt x="734" y="1557"/>
                  </a:cubicBezTo>
                  <a:cubicBezTo>
                    <a:pt x="720" y="1557"/>
                    <a:pt x="705" y="1542"/>
                    <a:pt x="705" y="1527"/>
                  </a:cubicBezTo>
                  <a:cubicBezTo>
                    <a:pt x="705" y="1513"/>
                    <a:pt x="720" y="1498"/>
                    <a:pt x="734" y="1498"/>
                  </a:cubicBezTo>
                  <a:cubicBezTo>
                    <a:pt x="749" y="1513"/>
                    <a:pt x="764" y="1513"/>
                    <a:pt x="764" y="1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7"/>
            <p:cNvSpPr/>
            <p:nvPr/>
          </p:nvSpPr>
          <p:spPr>
            <a:xfrm>
              <a:off x="8767710" y="1863418"/>
              <a:ext cx="34433" cy="72130"/>
            </a:xfrm>
            <a:custGeom>
              <a:avLst/>
              <a:gdLst/>
              <a:ahLst/>
              <a:cxnLst/>
              <a:rect l="l" t="t" r="r" b="b"/>
              <a:pathLst>
                <a:path w="1087" h="2277" extrusionOk="0">
                  <a:moveTo>
                    <a:pt x="529" y="118"/>
                  </a:moveTo>
                  <a:cubicBezTo>
                    <a:pt x="529" y="177"/>
                    <a:pt x="514" y="192"/>
                    <a:pt x="485" y="192"/>
                  </a:cubicBezTo>
                  <a:cubicBezTo>
                    <a:pt x="455" y="192"/>
                    <a:pt x="455" y="192"/>
                    <a:pt x="455" y="177"/>
                  </a:cubicBezTo>
                  <a:cubicBezTo>
                    <a:pt x="470" y="148"/>
                    <a:pt x="441" y="133"/>
                    <a:pt x="411" y="118"/>
                  </a:cubicBezTo>
                  <a:cubicBezTo>
                    <a:pt x="264" y="89"/>
                    <a:pt x="118" y="295"/>
                    <a:pt x="103" y="529"/>
                  </a:cubicBezTo>
                  <a:cubicBezTo>
                    <a:pt x="103" y="573"/>
                    <a:pt x="88" y="618"/>
                    <a:pt x="74" y="662"/>
                  </a:cubicBezTo>
                  <a:cubicBezTo>
                    <a:pt x="0" y="750"/>
                    <a:pt x="44" y="1645"/>
                    <a:pt x="118" y="1645"/>
                  </a:cubicBezTo>
                  <a:cubicBezTo>
                    <a:pt x="132" y="1645"/>
                    <a:pt x="147" y="1660"/>
                    <a:pt x="147" y="1675"/>
                  </a:cubicBezTo>
                  <a:cubicBezTo>
                    <a:pt x="147" y="1689"/>
                    <a:pt x="118" y="1689"/>
                    <a:pt x="103" y="1689"/>
                  </a:cubicBezTo>
                  <a:cubicBezTo>
                    <a:pt x="44" y="1660"/>
                    <a:pt x="44" y="1719"/>
                    <a:pt x="103" y="1909"/>
                  </a:cubicBezTo>
                  <a:cubicBezTo>
                    <a:pt x="118" y="1983"/>
                    <a:pt x="147" y="2042"/>
                    <a:pt x="162" y="2042"/>
                  </a:cubicBezTo>
                  <a:cubicBezTo>
                    <a:pt x="191" y="2027"/>
                    <a:pt x="191" y="2056"/>
                    <a:pt x="191" y="2071"/>
                  </a:cubicBezTo>
                  <a:cubicBezTo>
                    <a:pt x="191" y="2144"/>
                    <a:pt x="338" y="2276"/>
                    <a:pt x="353" y="2232"/>
                  </a:cubicBezTo>
                  <a:cubicBezTo>
                    <a:pt x="353" y="2218"/>
                    <a:pt x="382" y="2188"/>
                    <a:pt x="397" y="2188"/>
                  </a:cubicBezTo>
                  <a:cubicBezTo>
                    <a:pt x="411" y="2188"/>
                    <a:pt x="411" y="2218"/>
                    <a:pt x="397" y="2232"/>
                  </a:cubicBezTo>
                  <a:cubicBezTo>
                    <a:pt x="382" y="2262"/>
                    <a:pt x="470" y="2276"/>
                    <a:pt x="631" y="2218"/>
                  </a:cubicBezTo>
                  <a:cubicBezTo>
                    <a:pt x="676" y="2203"/>
                    <a:pt x="734" y="2203"/>
                    <a:pt x="778" y="2203"/>
                  </a:cubicBezTo>
                  <a:cubicBezTo>
                    <a:pt x="837" y="2232"/>
                    <a:pt x="910" y="2174"/>
                    <a:pt x="896" y="2100"/>
                  </a:cubicBezTo>
                  <a:cubicBezTo>
                    <a:pt x="881" y="2071"/>
                    <a:pt x="896" y="2056"/>
                    <a:pt x="910" y="2056"/>
                  </a:cubicBezTo>
                  <a:cubicBezTo>
                    <a:pt x="984" y="2056"/>
                    <a:pt x="1087" y="1924"/>
                    <a:pt x="1072" y="1865"/>
                  </a:cubicBezTo>
                  <a:cubicBezTo>
                    <a:pt x="1057" y="1851"/>
                    <a:pt x="1057" y="1836"/>
                    <a:pt x="1087" y="1821"/>
                  </a:cubicBezTo>
                  <a:cubicBezTo>
                    <a:pt x="1087" y="1807"/>
                    <a:pt x="1087" y="1777"/>
                    <a:pt x="1087" y="1763"/>
                  </a:cubicBezTo>
                  <a:cubicBezTo>
                    <a:pt x="1072" y="1763"/>
                    <a:pt x="1057" y="1748"/>
                    <a:pt x="1043" y="1763"/>
                  </a:cubicBezTo>
                  <a:cubicBezTo>
                    <a:pt x="1028" y="1763"/>
                    <a:pt x="999" y="1763"/>
                    <a:pt x="984" y="1733"/>
                  </a:cubicBezTo>
                  <a:cubicBezTo>
                    <a:pt x="969" y="1704"/>
                    <a:pt x="954" y="1616"/>
                    <a:pt x="984" y="1366"/>
                  </a:cubicBezTo>
                  <a:cubicBezTo>
                    <a:pt x="999" y="1175"/>
                    <a:pt x="1013" y="896"/>
                    <a:pt x="999" y="720"/>
                  </a:cubicBezTo>
                  <a:cubicBezTo>
                    <a:pt x="999" y="456"/>
                    <a:pt x="984" y="397"/>
                    <a:pt x="940" y="324"/>
                  </a:cubicBezTo>
                  <a:cubicBezTo>
                    <a:pt x="896" y="280"/>
                    <a:pt x="866" y="251"/>
                    <a:pt x="837" y="251"/>
                  </a:cubicBezTo>
                  <a:cubicBezTo>
                    <a:pt x="822" y="236"/>
                    <a:pt x="793" y="221"/>
                    <a:pt x="793" y="206"/>
                  </a:cubicBezTo>
                  <a:cubicBezTo>
                    <a:pt x="764" y="177"/>
                    <a:pt x="734" y="162"/>
                    <a:pt x="705" y="162"/>
                  </a:cubicBezTo>
                  <a:cubicBezTo>
                    <a:pt x="646" y="162"/>
                    <a:pt x="631" y="148"/>
                    <a:pt x="646" y="118"/>
                  </a:cubicBezTo>
                  <a:cubicBezTo>
                    <a:pt x="646" y="89"/>
                    <a:pt x="646" y="60"/>
                    <a:pt x="631" y="45"/>
                  </a:cubicBezTo>
                  <a:cubicBezTo>
                    <a:pt x="558" y="1"/>
                    <a:pt x="529" y="30"/>
                    <a:pt x="529" y="118"/>
                  </a:cubicBezTo>
                  <a:close/>
                  <a:moveTo>
                    <a:pt x="910" y="500"/>
                  </a:moveTo>
                  <a:cubicBezTo>
                    <a:pt x="910" y="515"/>
                    <a:pt x="910" y="529"/>
                    <a:pt x="910" y="529"/>
                  </a:cubicBezTo>
                  <a:lnTo>
                    <a:pt x="852" y="544"/>
                  </a:lnTo>
                  <a:cubicBezTo>
                    <a:pt x="822" y="559"/>
                    <a:pt x="808" y="559"/>
                    <a:pt x="822" y="515"/>
                  </a:cubicBezTo>
                  <a:cubicBezTo>
                    <a:pt x="837" y="471"/>
                    <a:pt x="910" y="456"/>
                    <a:pt x="910" y="500"/>
                  </a:cubicBezTo>
                  <a:close/>
                  <a:moveTo>
                    <a:pt x="308" y="999"/>
                  </a:moveTo>
                  <a:cubicBezTo>
                    <a:pt x="308" y="1014"/>
                    <a:pt x="294" y="1029"/>
                    <a:pt x="279" y="1029"/>
                  </a:cubicBezTo>
                  <a:cubicBezTo>
                    <a:pt x="264" y="1029"/>
                    <a:pt x="250" y="1014"/>
                    <a:pt x="235" y="999"/>
                  </a:cubicBezTo>
                  <a:cubicBezTo>
                    <a:pt x="235" y="985"/>
                    <a:pt x="235" y="970"/>
                    <a:pt x="264" y="970"/>
                  </a:cubicBezTo>
                  <a:cubicBezTo>
                    <a:pt x="279" y="970"/>
                    <a:pt x="308" y="985"/>
                    <a:pt x="308" y="999"/>
                  </a:cubicBezTo>
                  <a:close/>
                  <a:moveTo>
                    <a:pt x="808" y="1058"/>
                  </a:moveTo>
                  <a:cubicBezTo>
                    <a:pt x="808" y="1073"/>
                    <a:pt x="778" y="1087"/>
                    <a:pt x="749" y="1087"/>
                  </a:cubicBezTo>
                  <a:cubicBezTo>
                    <a:pt x="720" y="1087"/>
                    <a:pt x="690" y="1073"/>
                    <a:pt x="690" y="1058"/>
                  </a:cubicBezTo>
                  <a:cubicBezTo>
                    <a:pt x="690" y="1058"/>
                    <a:pt x="720" y="1043"/>
                    <a:pt x="749" y="1043"/>
                  </a:cubicBezTo>
                  <a:cubicBezTo>
                    <a:pt x="778" y="1043"/>
                    <a:pt x="808" y="1058"/>
                    <a:pt x="808" y="1058"/>
                  </a:cubicBezTo>
                  <a:close/>
                  <a:moveTo>
                    <a:pt x="441" y="1278"/>
                  </a:moveTo>
                  <a:cubicBezTo>
                    <a:pt x="411" y="1337"/>
                    <a:pt x="382" y="1308"/>
                    <a:pt x="397" y="1234"/>
                  </a:cubicBezTo>
                  <a:cubicBezTo>
                    <a:pt x="411" y="1161"/>
                    <a:pt x="411" y="1175"/>
                    <a:pt x="426" y="1205"/>
                  </a:cubicBezTo>
                  <a:cubicBezTo>
                    <a:pt x="441" y="1234"/>
                    <a:pt x="441" y="1263"/>
                    <a:pt x="426" y="1278"/>
                  </a:cubicBezTo>
                  <a:close/>
                  <a:moveTo>
                    <a:pt x="1043" y="1880"/>
                  </a:moveTo>
                  <a:cubicBezTo>
                    <a:pt x="1043" y="1895"/>
                    <a:pt x="1013" y="1924"/>
                    <a:pt x="999" y="1924"/>
                  </a:cubicBezTo>
                  <a:cubicBezTo>
                    <a:pt x="969" y="1924"/>
                    <a:pt x="969" y="1895"/>
                    <a:pt x="969" y="1865"/>
                  </a:cubicBezTo>
                  <a:cubicBezTo>
                    <a:pt x="984" y="1821"/>
                    <a:pt x="1028" y="1807"/>
                    <a:pt x="1028" y="1880"/>
                  </a:cubicBezTo>
                  <a:close/>
                  <a:moveTo>
                    <a:pt x="646" y="2012"/>
                  </a:moveTo>
                  <a:cubicBezTo>
                    <a:pt x="646" y="2012"/>
                    <a:pt x="617" y="2027"/>
                    <a:pt x="587" y="2042"/>
                  </a:cubicBezTo>
                  <a:cubicBezTo>
                    <a:pt x="558" y="2042"/>
                    <a:pt x="543" y="2042"/>
                    <a:pt x="558" y="2027"/>
                  </a:cubicBezTo>
                  <a:cubicBezTo>
                    <a:pt x="558" y="2012"/>
                    <a:pt x="646" y="1998"/>
                    <a:pt x="646" y="2012"/>
                  </a:cubicBezTo>
                  <a:close/>
                  <a:moveTo>
                    <a:pt x="778" y="2042"/>
                  </a:moveTo>
                  <a:cubicBezTo>
                    <a:pt x="822" y="2071"/>
                    <a:pt x="822" y="2144"/>
                    <a:pt x="778" y="2144"/>
                  </a:cubicBezTo>
                  <a:cubicBezTo>
                    <a:pt x="734" y="2144"/>
                    <a:pt x="749" y="2115"/>
                    <a:pt x="749" y="2086"/>
                  </a:cubicBezTo>
                  <a:cubicBezTo>
                    <a:pt x="749" y="2056"/>
                    <a:pt x="734" y="2042"/>
                    <a:pt x="720" y="2027"/>
                  </a:cubicBezTo>
                  <a:cubicBezTo>
                    <a:pt x="705" y="2027"/>
                    <a:pt x="690" y="1998"/>
                    <a:pt x="720" y="1998"/>
                  </a:cubicBezTo>
                  <a:cubicBezTo>
                    <a:pt x="734" y="2012"/>
                    <a:pt x="764" y="2012"/>
                    <a:pt x="778" y="20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7"/>
            <p:cNvSpPr/>
            <p:nvPr/>
          </p:nvSpPr>
          <p:spPr>
            <a:xfrm>
              <a:off x="8843039" y="1962948"/>
              <a:ext cx="47928" cy="58160"/>
            </a:xfrm>
            <a:custGeom>
              <a:avLst/>
              <a:gdLst/>
              <a:ahLst/>
              <a:cxnLst/>
              <a:rect l="l" t="t" r="r" b="b"/>
              <a:pathLst>
                <a:path w="1513" h="1836" extrusionOk="0">
                  <a:moveTo>
                    <a:pt x="353" y="59"/>
                  </a:moveTo>
                  <a:cubicBezTo>
                    <a:pt x="309" y="89"/>
                    <a:pt x="279" y="133"/>
                    <a:pt x="279" y="133"/>
                  </a:cubicBezTo>
                  <a:cubicBezTo>
                    <a:pt x="279" y="147"/>
                    <a:pt x="265" y="162"/>
                    <a:pt x="235" y="162"/>
                  </a:cubicBezTo>
                  <a:cubicBezTo>
                    <a:pt x="177" y="162"/>
                    <a:pt x="59" y="368"/>
                    <a:pt x="45" y="573"/>
                  </a:cubicBezTo>
                  <a:cubicBezTo>
                    <a:pt x="1" y="881"/>
                    <a:pt x="45" y="1087"/>
                    <a:pt x="133" y="1087"/>
                  </a:cubicBezTo>
                  <a:cubicBezTo>
                    <a:pt x="177" y="1087"/>
                    <a:pt x="177" y="1087"/>
                    <a:pt x="133" y="1131"/>
                  </a:cubicBezTo>
                  <a:cubicBezTo>
                    <a:pt x="59" y="1204"/>
                    <a:pt x="103" y="1527"/>
                    <a:pt x="177" y="1527"/>
                  </a:cubicBezTo>
                  <a:cubicBezTo>
                    <a:pt x="191" y="1527"/>
                    <a:pt x="206" y="1557"/>
                    <a:pt x="221" y="1601"/>
                  </a:cubicBezTo>
                  <a:cubicBezTo>
                    <a:pt x="221" y="1645"/>
                    <a:pt x="250" y="1660"/>
                    <a:pt x="265" y="1660"/>
                  </a:cubicBezTo>
                  <a:cubicBezTo>
                    <a:pt x="279" y="1645"/>
                    <a:pt x="294" y="1660"/>
                    <a:pt x="309" y="1689"/>
                  </a:cubicBezTo>
                  <a:cubicBezTo>
                    <a:pt x="338" y="1748"/>
                    <a:pt x="397" y="1806"/>
                    <a:pt x="456" y="1836"/>
                  </a:cubicBezTo>
                  <a:cubicBezTo>
                    <a:pt x="485" y="1836"/>
                    <a:pt x="544" y="1704"/>
                    <a:pt x="544" y="1616"/>
                  </a:cubicBezTo>
                  <a:lnTo>
                    <a:pt x="544" y="1542"/>
                  </a:lnTo>
                  <a:lnTo>
                    <a:pt x="588" y="1630"/>
                  </a:lnTo>
                  <a:cubicBezTo>
                    <a:pt x="617" y="1704"/>
                    <a:pt x="617" y="1718"/>
                    <a:pt x="588" y="1748"/>
                  </a:cubicBezTo>
                  <a:cubicBezTo>
                    <a:pt x="514" y="1792"/>
                    <a:pt x="529" y="1836"/>
                    <a:pt x="632" y="1836"/>
                  </a:cubicBezTo>
                  <a:cubicBezTo>
                    <a:pt x="720" y="1836"/>
                    <a:pt x="808" y="1748"/>
                    <a:pt x="779" y="1689"/>
                  </a:cubicBezTo>
                  <a:cubicBezTo>
                    <a:pt x="735" y="1630"/>
                    <a:pt x="779" y="1586"/>
                    <a:pt x="823" y="1601"/>
                  </a:cubicBezTo>
                  <a:cubicBezTo>
                    <a:pt x="852" y="1616"/>
                    <a:pt x="837" y="1630"/>
                    <a:pt x="823" y="1660"/>
                  </a:cubicBezTo>
                  <a:cubicBezTo>
                    <a:pt x="793" y="1689"/>
                    <a:pt x="793" y="1704"/>
                    <a:pt x="823" y="1704"/>
                  </a:cubicBezTo>
                  <a:cubicBezTo>
                    <a:pt x="837" y="1704"/>
                    <a:pt x="867" y="1660"/>
                    <a:pt x="911" y="1601"/>
                  </a:cubicBezTo>
                  <a:cubicBezTo>
                    <a:pt x="940" y="1542"/>
                    <a:pt x="999" y="1513"/>
                    <a:pt x="1043" y="1527"/>
                  </a:cubicBezTo>
                  <a:cubicBezTo>
                    <a:pt x="1072" y="1527"/>
                    <a:pt x="1116" y="1513"/>
                    <a:pt x="1146" y="1498"/>
                  </a:cubicBezTo>
                  <a:cubicBezTo>
                    <a:pt x="1160" y="1469"/>
                    <a:pt x="1190" y="1454"/>
                    <a:pt x="1204" y="1439"/>
                  </a:cubicBezTo>
                  <a:cubicBezTo>
                    <a:pt x="1307" y="1337"/>
                    <a:pt x="1381" y="1219"/>
                    <a:pt x="1439" y="1087"/>
                  </a:cubicBezTo>
                  <a:cubicBezTo>
                    <a:pt x="1439" y="1058"/>
                    <a:pt x="1454" y="1028"/>
                    <a:pt x="1469" y="1014"/>
                  </a:cubicBezTo>
                  <a:cubicBezTo>
                    <a:pt x="1513" y="970"/>
                    <a:pt x="1469" y="823"/>
                    <a:pt x="1425" y="837"/>
                  </a:cubicBezTo>
                  <a:cubicBezTo>
                    <a:pt x="1395" y="852"/>
                    <a:pt x="1366" y="837"/>
                    <a:pt x="1351" y="823"/>
                  </a:cubicBezTo>
                  <a:cubicBezTo>
                    <a:pt x="1336" y="793"/>
                    <a:pt x="1307" y="779"/>
                    <a:pt x="1278" y="779"/>
                  </a:cubicBezTo>
                  <a:cubicBezTo>
                    <a:pt x="1234" y="779"/>
                    <a:pt x="1204" y="705"/>
                    <a:pt x="1190" y="559"/>
                  </a:cubicBezTo>
                  <a:cubicBezTo>
                    <a:pt x="1190" y="426"/>
                    <a:pt x="1131" y="294"/>
                    <a:pt x="1013" y="206"/>
                  </a:cubicBezTo>
                  <a:cubicBezTo>
                    <a:pt x="955" y="177"/>
                    <a:pt x="881" y="133"/>
                    <a:pt x="823" y="74"/>
                  </a:cubicBezTo>
                  <a:cubicBezTo>
                    <a:pt x="764" y="15"/>
                    <a:pt x="676" y="1"/>
                    <a:pt x="588" y="1"/>
                  </a:cubicBezTo>
                  <a:cubicBezTo>
                    <a:pt x="514" y="1"/>
                    <a:pt x="426" y="15"/>
                    <a:pt x="353" y="59"/>
                  </a:cubicBezTo>
                  <a:close/>
                  <a:moveTo>
                    <a:pt x="485" y="544"/>
                  </a:moveTo>
                  <a:cubicBezTo>
                    <a:pt x="500" y="559"/>
                    <a:pt x="500" y="588"/>
                    <a:pt x="485" y="603"/>
                  </a:cubicBezTo>
                  <a:cubicBezTo>
                    <a:pt x="470" y="617"/>
                    <a:pt x="470" y="617"/>
                    <a:pt x="470" y="603"/>
                  </a:cubicBezTo>
                  <a:cubicBezTo>
                    <a:pt x="456" y="573"/>
                    <a:pt x="456" y="559"/>
                    <a:pt x="441" y="544"/>
                  </a:cubicBezTo>
                  <a:cubicBezTo>
                    <a:pt x="441" y="514"/>
                    <a:pt x="441" y="500"/>
                    <a:pt x="456" y="500"/>
                  </a:cubicBezTo>
                  <a:cubicBezTo>
                    <a:pt x="470" y="500"/>
                    <a:pt x="485" y="514"/>
                    <a:pt x="485" y="544"/>
                  </a:cubicBezTo>
                  <a:close/>
                  <a:moveTo>
                    <a:pt x="984" y="603"/>
                  </a:moveTo>
                  <a:cubicBezTo>
                    <a:pt x="984" y="617"/>
                    <a:pt x="969" y="647"/>
                    <a:pt x="940" y="647"/>
                  </a:cubicBezTo>
                  <a:cubicBezTo>
                    <a:pt x="896" y="676"/>
                    <a:pt x="896" y="661"/>
                    <a:pt x="911" y="603"/>
                  </a:cubicBezTo>
                  <a:cubicBezTo>
                    <a:pt x="940" y="544"/>
                    <a:pt x="984" y="544"/>
                    <a:pt x="984" y="588"/>
                  </a:cubicBezTo>
                  <a:close/>
                  <a:moveTo>
                    <a:pt x="456" y="1454"/>
                  </a:moveTo>
                  <a:cubicBezTo>
                    <a:pt x="426" y="1498"/>
                    <a:pt x="382" y="1513"/>
                    <a:pt x="368" y="1454"/>
                  </a:cubicBezTo>
                  <a:cubicBezTo>
                    <a:pt x="353" y="1395"/>
                    <a:pt x="368" y="1410"/>
                    <a:pt x="397" y="1410"/>
                  </a:cubicBezTo>
                  <a:cubicBezTo>
                    <a:pt x="441" y="1410"/>
                    <a:pt x="456" y="1425"/>
                    <a:pt x="456" y="1454"/>
                  </a:cubicBezTo>
                  <a:close/>
                  <a:moveTo>
                    <a:pt x="705" y="1733"/>
                  </a:moveTo>
                  <a:cubicBezTo>
                    <a:pt x="705" y="1762"/>
                    <a:pt x="691" y="1777"/>
                    <a:pt x="676" y="1777"/>
                  </a:cubicBezTo>
                  <a:cubicBezTo>
                    <a:pt x="661" y="1777"/>
                    <a:pt x="646" y="1762"/>
                    <a:pt x="646" y="1733"/>
                  </a:cubicBezTo>
                  <a:cubicBezTo>
                    <a:pt x="646" y="1718"/>
                    <a:pt x="661" y="1704"/>
                    <a:pt x="676" y="1704"/>
                  </a:cubicBezTo>
                  <a:cubicBezTo>
                    <a:pt x="691" y="1704"/>
                    <a:pt x="705" y="1718"/>
                    <a:pt x="705" y="17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7"/>
            <p:cNvSpPr/>
            <p:nvPr/>
          </p:nvSpPr>
          <p:spPr>
            <a:xfrm>
              <a:off x="8941176" y="1968999"/>
              <a:ext cx="34433" cy="64210"/>
            </a:xfrm>
            <a:custGeom>
              <a:avLst/>
              <a:gdLst/>
              <a:ahLst/>
              <a:cxnLst/>
              <a:rect l="l" t="t" r="r" b="b"/>
              <a:pathLst>
                <a:path w="1087" h="2027" extrusionOk="0">
                  <a:moveTo>
                    <a:pt x="367" y="89"/>
                  </a:moveTo>
                  <a:cubicBezTo>
                    <a:pt x="338" y="118"/>
                    <a:pt x="308" y="147"/>
                    <a:pt x="264" y="162"/>
                  </a:cubicBezTo>
                  <a:cubicBezTo>
                    <a:pt x="191" y="250"/>
                    <a:pt x="132" y="368"/>
                    <a:pt x="118" y="485"/>
                  </a:cubicBezTo>
                  <a:cubicBezTo>
                    <a:pt x="118" y="529"/>
                    <a:pt x="103" y="558"/>
                    <a:pt x="74" y="602"/>
                  </a:cubicBezTo>
                  <a:cubicBezTo>
                    <a:pt x="59" y="632"/>
                    <a:pt x="44" y="646"/>
                    <a:pt x="44" y="661"/>
                  </a:cubicBezTo>
                  <a:cubicBezTo>
                    <a:pt x="44" y="690"/>
                    <a:pt x="30" y="735"/>
                    <a:pt x="15" y="779"/>
                  </a:cubicBezTo>
                  <a:cubicBezTo>
                    <a:pt x="0" y="852"/>
                    <a:pt x="0" y="940"/>
                    <a:pt x="0" y="1028"/>
                  </a:cubicBezTo>
                  <a:cubicBezTo>
                    <a:pt x="0" y="1278"/>
                    <a:pt x="118" y="1645"/>
                    <a:pt x="206" y="1645"/>
                  </a:cubicBezTo>
                  <a:cubicBezTo>
                    <a:pt x="235" y="1645"/>
                    <a:pt x="235" y="1659"/>
                    <a:pt x="235" y="1689"/>
                  </a:cubicBezTo>
                  <a:cubicBezTo>
                    <a:pt x="220" y="1733"/>
                    <a:pt x="250" y="1777"/>
                    <a:pt x="353" y="1894"/>
                  </a:cubicBezTo>
                  <a:cubicBezTo>
                    <a:pt x="470" y="1997"/>
                    <a:pt x="514" y="2026"/>
                    <a:pt x="602" y="2026"/>
                  </a:cubicBezTo>
                  <a:cubicBezTo>
                    <a:pt x="676" y="2026"/>
                    <a:pt x="720" y="1997"/>
                    <a:pt x="720" y="1982"/>
                  </a:cubicBezTo>
                  <a:cubicBezTo>
                    <a:pt x="720" y="1953"/>
                    <a:pt x="720" y="1953"/>
                    <a:pt x="734" y="1953"/>
                  </a:cubicBezTo>
                  <a:cubicBezTo>
                    <a:pt x="749" y="1968"/>
                    <a:pt x="866" y="1836"/>
                    <a:pt x="837" y="1792"/>
                  </a:cubicBezTo>
                  <a:cubicBezTo>
                    <a:pt x="822" y="1733"/>
                    <a:pt x="837" y="1748"/>
                    <a:pt x="866" y="1748"/>
                  </a:cubicBezTo>
                  <a:cubicBezTo>
                    <a:pt x="881" y="1762"/>
                    <a:pt x="969" y="1645"/>
                    <a:pt x="954" y="1615"/>
                  </a:cubicBezTo>
                  <a:cubicBezTo>
                    <a:pt x="940" y="1571"/>
                    <a:pt x="954" y="1527"/>
                    <a:pt x="984" y="1498"/>
                  </a:cubicBezTo>
                  <a:cubicBezTo>
                    <a:pt x="1028" y="1351"/>
                    <a:pt x="1072" y="1204"/>
                    <a:pt x="1072" y="1058"/>
                  </a:cubicBezTo>
                  <a:lnTo>
                    <a:pt x="1072" y="720"/>
                  </a:lnTo>
                  <a:cubicBezTo>
                    <a:pt x="1087" y="617"/>
                    <a:pt x="1072" y="514"/>
                    <a:pt x="1057" y="426"/>
                  </a:cubicBezTo>
                  <a:cubicBezTo>
                    <a:pt x="1043" y="426"/>
                    <a:pt x="1043" y="382"/>
                    <a:pt x="1057" y="353"/>
                  </a:cubicBezTo>
                  <a:cubicBezTo>
                    <a:pt x="1072" y="279"/>
                    <a:pt x="940" y="133"/>
                    <a:pt x="881" y="147"/>
                  </a:cubicBezTo>
                  <a:cubicBezTo>
                    <a:pt x="852" y="147"/>
                    <a:pt x="822" y="133"/>
                    <a:pt x="793" y="89"/>
                  </a:cubicBezTo>
                  <a:cubicBezTo>
                    <a:pt x="778" y="45"/>
                    <a:pt x="734" y="30"/>
                    <a:pt x="690" y="30"/>
                  </a:cubicBezTo>
                  <a:cubicBezTo>
                    <a:pt x="631" y="30"/>
                    <a:pt x="587" y="15"/>
                    <a:pt x="529" y="15"/>
                  </a:cubicBezTo>
                  <a:cubicBezTo>
                    <a:pt x="470" y="0"/>
                    <a:pt x="411" y="30"/>
                    <a:pt x="367" y="89"/>
                  </a:cubicBezTo>
                  <a:close/>
                  <a:moveTo>
                    <a:pt x="323" y="617"/>
                  </a:moveTo>
                  <a:cubicBezTo>
                    <a:pt x="323" y="646"/>
                    <a:pt x="308" y="632"/>
                    <a:pt x="308" y="602"/>
                  </a:cubicBezTo>
                  <a:cubicBezTo>
                    <a:pt x="308" y="573"/>
                    <a:pt x="308" y="558"/>
                    <a:pt x="323" y="558"/>
                  </a:cubicBezTo>
                  <a:cubicBezTo>
                    <a:pt x="323" y="573"/>
                    <a:pt x="323" y="602"/>
                    <a:pt x="323" y="617"/>
                  </a:cubicBezTo>
                  <a:close/>
                  <a:moveTo>
                    <a:pt x="910" y="705"/>
                  </a:moveTo>
                  <a:cubicBezTo>
                    <a:pt x="881" y="735"/>
                    <a:pt x="837" y="705"/>
                    <a:pt x="866" y="676"/>
                  </a:cubicBezTo>
                  <a:cubicBezTo>
                    <a:pt x="881" y="646"/>
                    <a:pt x="896" y="646"/>
                    <a:pt x="910" y="661"/>
                  </a:cubicBezTo>
                  <a:cubicBezTo>
                    <a:pt x="925" y="661"/>
                    <a:pt x="925" y="690"/>
                    <a:pt x="910" y="705"/>
                  </a:cubicBezTo>
                  <a:close/>
                  <a:moveTo>
                    <a:pt x="631" y="1102"/>
                  </a:moveTo>
                  <a:cubicBezTo>
                    <a:pt x="631" y="1102"/>
                    <a:pt x="617" y="1116"/>
                    <a:pt x="602" y="1131"/>
                  </a:cubicBezTo>
                  <a:cubicBezTo>
                    <a:pt x="587" y="1131"/>
                    <a:pt x="573" y="1131"/>
                    <a:pt x="573" y="1116"/>
                  </a:cubicBezTo>
                  <a:cubicBezTo>
                    <a:pt x="573" y="1102"/>
                    <a:pt x="587" y="1087"/>
                    <a:pt x="602" y="1087"/>
                  </a:cubicBezTo>
                  <a:cubicBezTo>
                    <a:pt x="617" y="1087"/>
                    <a:pt x="631" y="1087"/>
                    <a:pt x="631" y="1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7"/>
            <p:cNvSpPr/>
            <p:nvPr/>
          </p:nvSpPr>
          <p:spPr>
            <a:xfrm>
              <a:off x="8775155" y="1988544"/>
              <a:ext cx="39090" cy="80461"/>
            </a:xfrm>
            <a:custGeom>
              <a:avLst/>
              <a:gdLst/>
              <a:ahLst/>
              <a:cxnLst/>
              <a:rect l="l" t="t" r="r" b="b"/>
              <a:pathLst>
                <a:path w="1234" h="2540" extrusionOk="0">
                  <a:moveTo>
                    <a:pt x="250" y="59"/>
                  </a:moveTo>
                  <a:cubicBezTo>
                    <a:pt x="118" y="132"/>
                    <a:pt x="44" y="206"/>
                    <a:pt x="44" y="294"/>
                  </a:cubicBezTo>
                  <a:cubicBezTo>
                    <a:pt x="44" y="323"/>
                    <a:pt x="29" y="352"/>
                    <a:pt x="15" y="367"/>
                  </a:cubicBezTo>
                  <a:cubicBezTo>
                    <a:pt x="0" y="587"/>
                    <a:pt x="0" y="808"/>
                    <a:pt x="15" y="1042"/>
                  </a:cubicBezTo>
                  <a:cubicBezTo>
                    <a:pt x="59" y="1219"/>
                    <a:pt x="73" y="1307"/>
                    <a:pt x="103" y="1321"/>
                  </a:cubicBezTo>
                  <a:cubicBezTo>
                    <a:pt x="118" y="1336"/>
                    <a:pt x="132" y="1351"/>
                    <a:pt x="132" y="1380"/>
                  </a:cubicBezTo>
                  <a:cubicBezTo>
                    <a:pt x="147" y="1453"/>
                    <a:pt x="176" y="1527"/>
                    <a:pt x="206" y="1600"/>
                  </a:cubicBezTo>
                  <a:cubicBezTo>
                    <a:pt x="264" y="1703"/>
                    <a:pt x="294" y="1821"/>
                    <a:pt x="323" y="1938"/>
                  </a:cubicBezTo>
                  <a:cubicBezTo>
                    <a:pt x="352" y="2143"/>
                    <a:pt x="426" y="2349"/>
                    <a:pt x="455" y="2349"/>
                  </a:cubicBezTo>
                  <a:cubicBezTo>
                    <a:pt x="485" y="2364"/>
                    <a:pt x="514" y="2378"/>
                    <a:pt x="543" y="2408"/>
                  </a:cubicBezTo>
                  <a:cubicBezTo>
                    <a:pt x="617" y="2496"/>
                    <a:pt x="719" y="2540"/>
                    <a:pt x="719" y="2496"/>
                  </a:cubicBezTo>
                  <a:cubicBezTo>
                    <a:pt x="719" y="2452"/>
                    <a:pt x="778" y="2466"/>
                    <a:pt x="837" y="2466"/>
                  </a:cubicBezTo>
                  <a:cubicBezTo>
                    <a:pt x="910" y="2466"/>
                    <a:pt x="940" y="2452"/>
                    <a:pt x="940" y="2437"/>
                  </a:cubicBezTo>
                  <a:cubicBezTo>
                    <a:pt x="925" y="2393"/>
                    <a:pt x="984" y="2305"/>
                    <a:pt x="1013" y="2320"/>
                  </a:cubicBezTo>
                  <a:cubicBezTo>
                    <a:pt x="1042" y="2334"/>
                    <a:pt x="1057" y="2320"/>
                    <a:pt x="1072" y="2276"/>
                  </a:cubicBezTo>
                  <a:cubicBezTo>
                    <a:pt x="1086" y="2217"/>
                    <a:pt x="1116" y="2173"/>
                    <a:pt x="1145" y="2114"/>
                  </a:cubicBezTo>
                  <a:cubicBezTo>
                    <a:pt x="1204" y="2011"/>
                    <a:pt x="1219" y="1967"/>
                    <a:pt x="1219" y="1659"/>
                  </a:cubicBezTo>
                  <a:cubicBezTo>
                    <a:pt x="1233" y="1542"/>
                    <a:pt x="1219" y="1424"/>
                    <a:pt x="1204" y="1307"/>
                  </a:cubicBezTo>
                  <a:cubicBezTo>
                    <a:pt x="1189" y="1307"/>
                    <a:pt x="1175" y="1292"/>
                    <a:pt x="1160" y="1248"/>
                  </a:cubicBezTo>
                  <a:cubicBezTo>
                    <a:pt x="1160" y="1204"/>
                    <a:pt x="1160" y="1160"/>
                    <a:pt x="1175" y="1160"/>
                  </a:cubicBezTo>
                  <a:cubicBezTo>
                    <a:pt x="1189" y="1131"/>
                    <a:pt x="1189" y="1116"/>
                    <a:pt x="1175" y="1086"/>
                  </a:cubicBezTo>
                  <a:cubicBezTo>
                    <a:pt x="1160" y="1028"/>
                    <a:pt x="1145" y="969"/>
                    <a:pt x="1145" y="910"/>
                  </a:cubicBezTo>
                  <a:cubicBezTo>
                    <a:pt x="1145" y="661"/>
                    <a:pt x="1057" y="411"/>
                    <a:pt x="881" y="235"/>
                  </a:cubicBezTo>
                  <a:cubicBezTo>
                    <a:pt x="822" y="191"/>
                    <a:pt x="764" y="147"/>
                    <a:pt x="719" y="88"/>
                  </a:cubicBezTo>
                  <a:cubicBezTo>
                    <a:pt x="675" y="59"/>
                    <a:pt x="646" y="29"/>
                    <a:pt x="602" y="15"/>
                  </a:cubicBezTo>
                  <a:cubicBezTo>
                    <a:pt x="485" y="0"/>
                    <a:pt x="411" y="0"/>
                    <a:pt x="411" y="29"/>
                  </a:cubicBezTo>
                  <a:cubicBezTo>
                    <a:pt x="411" y="44"/>
                    <a:pt x="411" y="44"/>
                    <a:pt x="382" y="29"/>
                  </a:cubicBezTo>
                  <a:cubicBezTo>
                    <a:pt x="367" y="15"/>
                    <a:pt x="308" y="29"/>
                    <a:pt x="235" y="59"/>
                  </a:cubicBezTo>
                  <a:close/>
                  <a:moveTo>
                    <a:pt x="822" y="323"/>
                  </a:moveTo>
                  <a:cubicBezTo>
                    <a:pt x="822" y="382"/>
                    <a:pt x="778" y="382"/>
                    <a:pt x="734" y="338"/>
                  </a:cubicBezTo>
                  <a:cubicBezTo>
                    <a:pt x="705" y="294"/>
                    <a:pt x="719" y="294"/>
                    <a:pt x="764" y="294"/>
                  </a:cubicBezTo>
                  <a:cubicBezTo>
                    <a:pt x="808" y="294"/>
                    <a:pt x="822" y="308"/>
                    <a:pt x="822" y="323"/>
                  </a:cubicBezTo>
                  <a:close/>
                  <a:moveTo>
                    <a:pt x="969" y="529"/>
                  </a:moveTo>
                  <a:cubicBezTo>
                    <a:pt x="984" y="543"/>
                    <a:pt x="984" y="558"/>
                    <a:pt x="954" y="602"/>
                  </a:cubicBezTo>
                  <a:cubicBezTo>
                    <a:pt x="896" y="661"/>
                    <a:pt x="881" y="646"/>
                    <a:pt x="896" y="529"/>
                  </a:cubicBezTo>
                  <a:cubicBezTo>
                    <a:pt x="896" y="470"/>
                    <a:pt x="925" y="441"/>
                    <a:pt x="925" y="470"/>
                  </a:cubicBezTo>
                  <a:cubicBezTo>
                    <a:pt x="940" y="485"/>
                    <a:pt x="954" y="514"/>
                    <a:pt x="969" y="529"/>
                  </a:cubicBezTo>
                  <a:close/>
                  <a:moveTo>
                    <a:pt x="1072" y="602"/>
                  </a:moveTo>
                  <a:cubicBezTo>
                    <a:pt x="1072" y="617"/>
                    <a:pt x="1057" y="631"/>
                    <a:pt x="1042" y="631"/>
                  </a:cubicBezTo>
                  <a:cubicBezTo>
                    <a:pt x="1028" y="631"/>
                    <a:pt x="1013" y="617"/>
                    <a:pt x="1013" y="602"/>
                  </a:cubicBezTo>
                  <a:cubicBezTo>
                    <a:pt x="1013" y="587"/>
                    <a:pt x="1028" y="573"/>
                    <a:pt x="1042" y="573"/>
                  </a:cubicBezTo>
                  <a:cubicBezTo>
                    <a:pt x="1057" y="573"/>
                    <a:pt x="1086" y="587"/>
                    <a:pt x="1086" y="602"/>
                  </a:cubicBezTo>
                  <a:close/>
                  <a:moveTo>
                    <a:pt x="602" y="1028"/>
                  </a:moveTo>
                  <a:cubicBezTo>
                    <a:pt x="602" y="1042"/>
                    <a:pt x="587" y="1042"/>
                    <a:pt x="573" y="1057"/>
                  </a:cubicBezTo>
                  <a:cubicBezTo>
                    <a:pt x="558" y="1042"/>
                    <a:pt x="543" y="1042"/>
                    <a:pt x="543" y="1028"/>
                  </a:cubicBezTo>
                  <a:cubicBezTo>
                    <a:pt x="543" y="998"/>
                    <a:pt x="558" y="998"/>
                    <a:pt x="573" y="998"/>
                  </a:cubicBezTo>
                  <a:cubicBezTo>
                    <a:pt x="587" y="998"/>
                    <a:pt x="602" y="998"/>
                    <a:pt x="602" y="1028"/>
                  </a:cubicBezTo>
                  <a:close/>
                  <a:moveTo>
                    <a:pt x="455" y="1321"/>
                  </a:moveTo>
                  <a:cubicBezTo>
                    <a:pt x="426" y="1351"/>
                    <a:pt x="396" y="1307"/>
                    <a:pt x="426" y="1248"/>
                  </a:cubicBezTo>
                  <a:cubicBezTo>
                    <a:pt x="441" y="1204"/>
                    <a:pt x="441" y="1204"/>
                    <a:pt x="455" y="1248"/>
                  </a:cubicBezTo>
                  <a:cubicBezTo>
                    <a:pt x="455" y="1307"/>
                    <a:pt x="455" y="1307"/>
                    <a:pt x="455" y="1321"/>
                  </a:cubicBezTo>
                  <a:close/>
                  <a:moveTo>
                    <a:pt x="587" y="1307"/>
                  </a:moveTo>
                  <a:cubicBezTo>
                    <a:pt x="617" y="1351"/>
                    <a:pt x="573" y="1395"/>
                    <a:pt x="529" y="1351"/>
                  </a:cubicBezTo>
                  <a:cubicBezTo>
                    <a:pt x="514" y="1336"/>
                    <a:pt x="499" y="1321"/>
                    <a:pt x="485" y="1292"/>
                  </a:cubicBezTo>
                  <a:cubicBezTo>
                    <a:pt x="485" y="1277"/>
                    <a:pt x="558" y="1277"/>
                    <a:pt x="587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7"/>
            <p:cNvSpPr/>
            <p:nvPr/>
          </p:nvSpPr>
          <p:spPr>
            <a:xfrm>
              <a:off x="8854190" y="2044803"/>
              <a:ext cx="37253" cy="77230"/>
            </a:xfrm>
            <a:custGeom>
              <a:avLst/>
              <a:gdLst/>
              <a:ahLst/>
              <a:cxnLst/>
              <a:rect l="l" t="t" r="r" b="b"/>
              <a:pathLst>
                <a:path w="1176" h="2438" extrusionOk="0">
                  <a:moveTo>
                    <a:pt x="544" y="15"/>
                  </a:moveTo>
                  <a:cubicBezTo>
                    <a:pt x="515" y="15"/>
                    <a:pt x="485" y="45"/>
                    <a:pt x="485" y="45"/>
                  </a:cubicBezTo>
                  <a:cubicBezTo>
                    <a:pt x="485" y="59"/>
                    <a:pt x="456" y="89"/>
                    <a:pt x="397" y="103"/>
                  </a:cubicBezTo>
                  <a:cubicBezTo>
                    <a:pt x="324" y="133"/>
                    <a:pt x="265" y="191"/>
                    <a:pt x="236" y="250"/>
                  </a:cubicBezTo>
                  <a:cubicBezTo>
                    <a:pt x="133" y="426"/>
                    <a:pt x="74" y="617"/>
                    <a:pt x="45" y="823"/>
                  </a:cubicBezTo>
                  <a:cubicBezTo>
                    <a:pt x="60" y="867"/>
                    <a:pt x="45" y="925"/>
                    <a:pt x="30" y="969"/>
                  </a:cubicBezTo>
                  <a:cubicBezTo>
                    <a:pt x="1" y="1087"/>
                    <a:pt x="16" y="1204"/>
                    <a:pt x="45" y="1322"/>
                  </a:cubicBezTo>
                  <a:cubicBezTo>
                    <a:pt x="60" y="1336"/>
                    <a:pt x="74" y="1366"/>
                    <a:pt x="60" y="1395"/>
                  </a:cubicBezTo>
                  <a:cubicBezTo>
                    <a:pt x="60" y="1425"/>
                    <a:pt x="60" y="1439"/>
                    <a:pt x="74" y="1439"/>
                  </a:cubicBezTo>
                  <a:cubicBezTo>
                    <a:pt x="74" y="1439"/>
                    <a:pt x="104" y="1469"/>
                    <a:pt x="118" y="1498"/>
                  </a:cubicBezTo>
                  <a:cubicBezTo>
                    <a:pt x="133" y="1571"/>
                    <a:pt x="118" y="1601"/>
                    <a:pt x="104" y="1586"/>
                  </a:cubicBezTo>
                  <a:cubicBezTo>
                    <a:pt x="60" y="1703"/>
                    <a:pt x="60" y="1836"/>
                    <a:pt x="74" y="1953"/>
                  </a:cubicBezTo>
                  <a:cubicBezTo>
                    <a:pt x="89" y="1968"/>
                    <a:pt x="89" y="1997"/>
                    <a:pt x="89" y="2012"/>
                  </a:cubicBezTo>
                  <a:cubicBezTo>
                    <a:pt x="74" y="2041"/>
                    <a:pt x="89" y="2056"/>
                    <a:pt x="104" y="2056"/>
                  </a:cubicBezTo>
                  <a:cubicBezTo>
                    <a:pt x="118" y="2056"/>
                    <a:pt x="133" y="2070"/>
                    <a:pt x="133" y="2100"/>
                  </a:cubicBezTo>
                  <a:cubicBezTo>
                    <a:pt x="133" y="2173"/>
                    <a:pt x="294" y="2364"/>
                    <a:pt x="368" y="2364"/>
                  </a:cubicBezTo>
                  <a:cubicBezTo>
                    <a:pt x="383" y="2364"/>
                    <a:pt x="397" y="2379"/>
                    <a:pt x="412" y="2393"/>
                  </a:cubicBezTo>
                  <a:cubicBezTo>
                    <a:pt x="412" y="2423"/>
                    <a:pt x="427" y="2437"/>
                    <a:pt x="515" y="2408"/>
                  </a:cubicBezTo>
                  <a:cubicBezTo>
                    <a:pt x="573" y="2393"/>
                    <a:pt x="632" y="2364"/>
                    <a:pt x="632" y="2349"/>
                  </a:cubicBezTo>
                  <a:cubicBezTo>
                    <a:pt x="632" y="2320"/>
                    <a:pt x="647" y="2320"/>
                    <a:pt x="676" y="2320"/>
                  </a:cubicBezTo>
                  <a:cubicBezTo>
                    <a:pt x="706" y="2335"/>
                    <a:pt x="750" y="2305"/>
                    <a:pt x="794" y="2261"/>
                  </a:cubicBezTo>
                  <a:cubicBezTo>
                    <a:pt x="823" y="2217"/>
                    <a:pt x="867" y="2188"/>
                    <a:pt x="882" y="2203"/>
                  </a:cubicBezTo>
                  <a:cubicBezTo>
                    <a:pt x="882" y="2217"/>
                    <a:pt x="1029" y="2056"/>
                    <a:pt x="999" y="2026"/>
                  </a:cubicBezTo>
                  <a:cubicBezTo>
                    <a:pt x="970" y="1982"/>
                    <a:pt x="999" y="1968"/>
                    <a:pt x="1014" y="1924"/>
                  </a:cubicBezTo>
                  <a:cubicBezTo>
                    <a:pt x="1043" y="1894"/>
                    <a:pt x="1043" y="1850"/>
                    <a:pt x="1029" y="1836"/>
                  </a:cubicBezTo>
                  <a:cubicBezTo>
                    <a:pt x="984" y="1792"/>
                    <a:pt x="984" y="1733"/>
                    <a:pt x="1014" y="1689"/>
                  </a:cubicBezTo>
                  <a:cubicBezTo>
                    <a:pt x="1043" y="1645"/>
                    <a:pt x="1058" y="1586"/>
                    <a:pt x="1073" y="1542"/>
                  </a:cubicBezTo>
                  <a:cubicBezTo>
                    <a:pt x="1073" y="1483"/>
                    <a:pt x="1102" y="1425"/>
                    <a:pt x="1117" y="1380"/>
                  </a:cubicBezTo>
                  <a:cubicBezTo>
                    <a:pt x="1131" y="1336"/>
                    <a:pt x="1131" y="1336"/>
                    <a:pt x="1102" y="1351"/>
                  </a:cubicBezTo>
                  <a:cubicBezTo>
                    <a:pt x="1073" y="1366"/>
                    <a:pt x="1058" y="1366"/>
                    <a:pt x="1102" y="1336"/>
                  </a:cubicBezTo>
                  <a:cubicBezTo>
                    <a:pt x="1146" y="1204"/>
                    <a:pt x="1175" y="1072"/>
                    <a:pt x="1161" y="940"/>
                  </a:cubicBezTo>
                  <a:cubicBezTo>
                    <a:pt x="1161" y="896"/>
                    <a:pt x="1161" y="779"/>
                    <a:pt x="1146" y="676"/>
                  </a:cubicBezTo>
                  <a:cubicBezTo>
                    <a:pt x="1146" y="412"/>
                    <a:pt x="1117" y="338"/>
                    <a:pt x="1043" y="323"/>
                  </a:cubicBezTo>
                  <a:cubicBezTo>
                    <a:pt x="984" y="294"/>
                    <a:pt x="999" y="294"/>
                    <a:pt x="1029" y="265"/>
                  </a:cubicBezTo>
                  <a:cubicBezTo>
                    <a:pt x="1058" y="235"/>
                    <a:pt x="1073" y="221"/>
                    <a:pt x="926" y="147"/>
                  </a:cubicBezTo>
                  <a:cubicBezTo>
                    <a:pt x="838" y="118"/>
                    <a:pt x="808" y="103"/>
                    <a:pt x="794" y="118"/>
                  </a:cubicBezTo>
                  <a:cubicBezTo>
                    <a:pt x="794" y="147"/>
                    <a:pt x="794" y="118"/>
                    <a:pt x="779" y="103"/>
                  </a:cubicBezTo>
                  <a:cubicBezTo>
                    <a:pt x="764" y="74"/>
                    <a:pt x="632" y="0"/>
                    <a:pt x="544" y="15"/>
                  </a:cubicBezTo>
                  <a:close/>
                  <a:moveTo>
                    <a:pt x="1087" y="485"/>
                  </a:moveTo>
                  <a:cubicBezTo>
                    <a:pt x="1087" y="500"/>
                    <a:pt x="1087" y="514"/>
                    <a:pt x="1043" y="500"/>
                  </a:cubicBezTo>
                  <a:cubicBezTo>
                    <a:pt x="999" y="500"/>
                    <a:pt x="984" y="470"/>
                    <a:pt x="984" y="456"/>
                  </a:cubicBezTo>
                  <a:cubicBezTo>
                    <a:pt x="984" y="441"/>
                    <a:pt x="1087" y="441"/>
                    <a:pt x="1087" y="485"/>
                  </a:cubicBezTo>
                  <a:close/>
                  <a:moveTo>
                    <a:pt x="940" y="852"/>
                  </a:moveTo>
                  <a:cubicBezTo>
                    <a:pt x="926" y="867"/>
                    <a:pt x="911" y="881"/>
                    <a:pt x="896" y="881"/>
                  </a:cubicBezTo>
                  <a:cubicBezTo>
                    <a:pt x="896" y="881"/>
                    <a:pt x="882" y="867"/>
                    <a:pt x="896" y="852"/>
                  </a:cubicBezTo>
                  <a:cubicBezTo>
                    <a:pt x="896" y="837"/>
                    <a:pt x="911" y="823"/>
                    <a:pt x="926" y="823"/>
                  </a:cubicBezTo>
                  <a:cubicBezTo>
                    <a:pt x="926" y="823"/>
                    <a:pt x="940" y="837"/>
                    <a:pt x="940" y="852"/>
                  </a:cubicBezTo>
                  <a:close/>
                  <a:moveTo>
                    <a:pt x="339" y="1278"/>
                  </a:moveTo>
                  <a:cubicBezTo>
                    <a:pt x="324" y="1322"/>
                    <a:pt x="250" y="1336"/>
                    <a:pt x="265" y="1292"/>
                  </a:cubicBezTo>
                  <a:cubicBezTo>
                    <a:pt x="294" y="1190"/>
                    <a:pt x="309" y="1160"/>
                    <a:pt x="324" y="1190"/>
                  </a:cubicBezTo>
                  <a:cubicBezTo>
                    <a:pt x="339" y="1219"/>
                    <a:pt x="339" y="1248"/>
                    <a:pt x="339" y="1278"/>
                  </a:cubicBezTo>
                  <a:close/>
                  <a:moveTo>
                    <a:pt x="471" y="1410"/>
                  </a:moveTo>
                  <a:cubicBezTo>
                    <a:pt x="471" y="1425"/>
                    <a:pt x="441" y="1439"/>
                    <a:pt x="427" y="1439"/>
                  </a:cubicBezTo>
                  <a:cubicBezTo>
                    <a:pt x="412" y="1439"/>
                    <a:pt x="412" y="1425"/>
                    <a:pt x="427" y="1410"/>
                  </a:cubicBezTo>
                  <a:cubicBezTo>
                    <a:pt x="427" y="1395"/>
                    <a:pt x="441" y="1380"/>
                    <a:pt x="471" y="1380"/>
                  </a:cubicBezTo>
                  <a:cubicBezTo>
                    <a:pt x="485" y="1380"/>
                    <a:pt x="485" y="1395"/>
                    <a:pt x="471" y="1410"/>
                  </a:cubicBezTo>
                  <a:close/>
                  <a:moveTo>
                    <a:pt x="221" y="1483"/>
                  </a:moveTo>
                  <a:cubicBezTo>
                    <a:pt x="192" y="1527"/>
                    <a:pt x="192" y="1527"/>
                    <a:pt x="192" y="1483"/>
                  </a:cubicBezTo>
                  <a:cubicBezTo>
                    <a:pt x="177" y="1439"/>
                    <a:pt x="206" y="1395"/>
                    <a:pt x="236" y="1410"/>
                  </a:cubicBezTo>
                  <a:cubicBezTo>
                    <a:pt x="250" y="1439"/>
                    <a:pt x="236" y="1454"/>
                    <a:pt x="221" y="1483"/>
                  </a:cubicBezTo>
                  <a:close/>
                  <a:moveTo>
                    <a:pt x="559" y="1836"/>
                  </a:moveTo>
                  <a:cubicBezTo>
                    <a:pt x="559" y="1865"/>
                    <a:pt x="529" y="1865"/>
                    <a:pt x="515" y="1865"/>
                  </a:cubicBezTo>
                  <a:cubicBezTo>
                    <a:pt x="500" y="1850"/>
                    <a:pt x="500" y="1836"/>
                    <a:pt x="515" y="1806"/>
                  </a:cubicBezTo>
                  <a:cubicBezTo>
                    <a:pt x="559" y="1762"/>
                    <a:pt x="573" y="1777"/>
                    <a:pt x="544" y="1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7"/>
            <p:cNvSpPr/>
            <p:nvPr/>
          </p:nvSpPr>
          <p:spPr>
            <a:xfrm>
              <a:off x="8909530" y="2079680"/>
              <a:ext cx="37253" cy="73523"/>
            </a:xfrm>
            <a:custGeom>
              <a:avLst/>
              <a:gdLst/>
              <a:ahLst/>
              <a:cxnLst/>
              <a:rect l="l" t="t" r="r" b="b"/>
              <a:pathLst>
                <a:path w="1176" h="2321" extrusionOk="0">
                  <a:moveTo>
                    <a:pt x="515" y="74"/>
                  </a:moveTo>
                  <a:cubicBezTo>
                    <a:pt x="485" y="133"/>
                    <a:pt x="485" y="147"/>
                    <a:pt x="471" y="103"/>
                  </a:cubicBezTo>
                  <a:cubicBezTo>
                    <a:pt x="471" y="74"/>
                    <a:pt x="456" y="45"/>
                    <a:pt x="309" y="147"/>
                  </a:cubicBezTo>
                  <a:cubicBezTo>
                    <a:pt x="133" y="265"/>
                    <a:pt x="1" y="544"/>
                    <a:pt x="104" y="632"/>
                  </a:cubicBezTo>
                  <a:cubicBezTo>
                    <a:pt x="148" y="676"/>
                    <a:pt x="148" y="676"/>
                    <a:pt x="104" y="661"/>
                  </a:cubicBezTo>
                  <a:cubicBezTo>
                    <a:pt x="30" y="632"/>
                    <a:pt x="16" y="691"/>
                    <a:pt x="45" y="940"/>
                  </a:cubicBezTo>
                  <a:cubicBezTo>
                    <a:pt x="104" y="1410"/>
                    <a:pt x="118" y="1469"/>
                    <a:pt x="177" y="1513"/>
                  </a:cubicBezTo>
                  <a:cubicBezTo>
                    <a:pt x="206" y="1557"/>
                    <a:pt x="236" y="1615"/>
                    <a:pt x="221" y="1659"/>
                  </a:cubicBezTo>
                  <a:cubicBezTo>
                    <a:pt x="221" y="1718"/>
                    <a:pt x="221" y="1762"/>
                    <a:pt x="250" y="1762"/>
                  </a:cubicBezTo>
                  <a:cubicBezTo>
                    <a:pt x="265" y="1777"/>
                    <a:pt x="250" y="1806"/>
                    <a:pt x="250" y="1836"/>
                  </a:cubicBezTo>
                  <a:cubicBezTo>
                    <a:pt x="250" y="1865"/>
                    <a:pt x="236" y="1909"/>
                    <a:pt x="280" y="2012"/>
                  </a:cubicBezTo>
                  <a:cubicBezTo>
                    <a:pt x="383" y="2232"/>
                    <a:pt x="500" y="2320"/>
                    <a:pt x="662" y="2305"/>
                  </a:cubicBezTo>
                  <a:cubicBezTo>
                    <a:pt x="940" y="2291"/>
                    <a:pt x="1087" y="1982"/>
                    <a:pt x="1146" y="1278"/>
                  </a:cubicBezTo>
                  <a:cubicBezTo>
                    <a:pt x="1161" y="1190"/>
                    <a:pt x="1161" y="1102"/>
                    <a:pt x="1146" y="1014"/>
                  </a:cubicBezTo>
                  <a:cubicBezTo>
                    <a:pt x="1131" y="955"/>
                    <a:pt x="1131" y="911"/>
                    <a:pt x="1146" y="896"/>
                  </a:cubicBezTo>
                  <a:cubicBezTo>
                    <a:pt x="1175" y="720"/>
                    <a:pt x="1161" y="514"/>
                    <a:pt x="1102" y="338"/>
                  </a:cubicBezTo>
                  <a:cubicBezTo>
                    <a:pt x="1073" y="279"/>
                    <a:pt x="1014" y="221"/>
                    <a:pt x="955" y="206"/>
                  </a:cubicBezTo>
                  <a:cubicBezTo>
                    <a:pt x="896" y="177"/>
                    <a:pt x="838" y="147"/>
                    <a:pt x="838" y="147"/>
                  </a:cubicBezTo>
                  <a:cubicBezTo>
                    <a:pt x="838" y="89"/>
                    <a:pt x="764" y="30"/>
                    <a:pt x="676" y="15"/>
                  </a:cubicBezTo>
                  <a:cubicBezTo>
                    <a:pt x="588" y="1"/>
                    <a:pt x="559" y="1"/>
                    <a:pt x="529" y="74"/>
                  </a:cubicBezTo>
                  <a:close/>
                  <a:moveTo>
                    <a:pt x="1058" y="338"/>
                  </a:moveTo>
                  <a:cubicBezTo>
                    <a:pt x="1073" y="382"/>
                    <a:pt x="999" y="441"/>
                    <a:pt x="985" y="412"/>
                  </a:cubicBezTo>
                  <a:cubicBezTo>
                    <a:pt x="940" y="368"/>
                    <a:pt x="926" y="309"/>
                    <a:pt x="911" y="250"/>
                  </a:cubicBezTo>
                  <a:cubicBezTo>
                    <a:pt x="911" y="206"/>
                    <a:pt x="1043" y="279"/>
                    <a:pt x="1058" y="338"/>
                  </a:cubicBezTo>
                  <a:close/>
                  <a:moveTo>
                    <a:pt x="192" y="397"/>
                  </a:moveTo>
                  <a:cubicBezTo>
                    <a:pt x="192" y="412"/>
                    <a:pt x="177" y="426"/>
                    <a:pt x="162" y="441"/>
                  </a:cubicBezTo>
                  <a:cubicBezTo>
                    <a:pt x="148" y="441"/>
                    <a:pt x="133" y="441"/>
                    <a:pt x="133" y="412"/>
                  </a:cubicBezTo>
                  <a:cubicBezTo>
                    <a:pt x="133" y="382"/>
                    <a:pt x="148" y="368"/>
                    <a:pt x="162" y="368"/>
                  </a:cubicBezTo>
                  <a:cubicBezTo>
                    <a:pt x="177" y="368"/>
                    <a:pt x="192" y="382"/>
                    <a:pt x="192" y="397"/>
                  </a:cubicBezTo>
                  <a:close/>
                  <a:moveTo>
                    <a:pt x="368" y="412"/>
                  </a:moveTo>
                  <a:cubicBezTo>
                    <a:pt x="368" y="426"/>
                    <a:pt x="353" y="441"/>
                    <a:pt x="339" y="441"/>
                  </a:cubicBezTo>
                  <a:cubicBezTo>
                    <a:pt x="339" y="426"/>
                    <a:pt x="339" y="412"/>
                    <a:pt x="339" y="397"/>
                  </a:cubicBezTo>
                  <a:cubicBezTo>
                    <a:pt x="368" y="353"/>
                    <a:pt x="383" y="353"/>
                    <a:pt x="368" y="412"/>
                  </a:cubicBezTo>
                  <a:close/>
                  <a:moveTo>
                    <a:pt x="1014" y="646"/>
                  </a:moveTo>
                  <a:cubicBezTo>
                    <a:pt x="1014" y="661"/>
                    <a:pt x="985" y="661"/>
                    <a:pt x="955" y="646"/>
                  </a:cubicBezTo>
                  <a:cubicBezTo>
                    <a:pt x="940" y="632"/>
                    <a:pt x="926" y="602"/>
                    <a:pt x="940" y="588"/>
                  </a:cubicBezTo>
                  <a:cubicBezTo>
                    <a:pt x="940" y="573"/>
                    <a:pt x="970" y="573"/>
                    <a:pt x="985" y="588"/>
                  </a:cubicBezTo>
                  <a:cubicBezTo>
                    <a:pt x="1014" y="617"/>
                    <a:pt x="1014" y="632"/>
                    <a:pt x="999" y="646"/>
                  </a:cubicBezTo>
                  <a:close/>
                  <a:moveTo>
                    <a:pt x="706" y="808"/>
                  </a:moveTo>
                  <a:cubicBezTo>
                    <a:pt x="691" y="823"/>
                    <a:pt x="676" y="837"/>
                    <a:pt x="662" y="837"/>
                  </a:cubicBezTo>
                  <a:cubicBezTo>
                    <a:pt x="632" y="837"/>
                    <a:pt x="647" y="823"/>
                    <a:pt x="662" y="808"/>
                  </a:cubicBezTo>
                  <a:cubicBezTo>
                    <a:pt x="676" y="793"/>
                    <a:pt x="720" y="779"/>
                    <a:pt x="706" y="808"/>
                  </a:cubicBezTo>
                  <a:close/>
                  <a:moveTo>
                    <a:pt x="691" y="999"/>
                  </a:moveTo>
                  <a:cubicBezTo>
                    <a:pt x="691" y="1028"/>
                    <a:pt x="691" y="1028"/>
                    <a:pt x="676" y="1014"/>
                  </a:cubicBezTo>
                  <a:cubicBezTo>
                    <a:pt x="662" y="999"/>
                    <a:pt x="632" y="984"/>
                    <a:pt x="617" y="969"/>
                  </a:cubicBezTo>
                  <a:cubicBezTo>
                    <a:pt x="588" y="955"/>
                    <a:pt x="588" y="955"/>
                    <a:pt x="617" y="955"/>
                  </a:cubicBezTo>
                  <a:cubicBezTo>
                    <a:pt x="647" y="955"/>
                    <a:pt x="676" y="984"/>
                    <a:pt x="676" y="999"/>
                  </a:cubicBezTo>
                  <a:close/>
                  <a:moveTo>
                    <a:pt x="456" y="1806"/>
                  </a:moveTo>
                  <a:cubicBezTo>
                    <a:pt x="456" y="1821"/>
                    <a:pt x="456" y="1836"/>
                    <a:pt x="441" y="1836"/>
                  </a:cubicBezTo>
                  <a:cubicBezTo>
                    <a:pt x="427" y="1836"/>
                    <a:pt x="412" y="1821"/>
                    <a:pt x="412" y="1806"/>
                  </a:cubicBezTo>
                  <a:cubicBezTo>
                    <a:pt x="412" y="1792"/>
                    <a:pt x="412" y="1777"/>
                    <a:pt x="427" y="1777"/>
                  </a:cubicBezTo>
                  <a:cubicBezTo>
                    <a:pt x="441" y="1792"/>
                    <a:pt x="441" y="1792"/>
                    <a:pt x="456" y="1806"/>
                  </a:cubicBezTo>
                  <a:close/>
                  <a:moveTo>
                    <a:pt x="808" y="1880"/>
                  </a:moveTo>
                  <a:cubicBezTo>
                    <a:pt x="808" y="1894"/>
                    <a:pt x="794" y="1924"/>
                    <a:pt x="764" y="1924"/>
                  </a:cubicBezTo>
                  <a:cubicBezTo>
                    <a:pt x="720" y="1924"/>
                    <a:pt x="720" y="1836"/>
                    <a:pt x="764" y="1836"/>
                  </a:cubicBezTo>
                  <a:cubicBezTo>
                    <a:pt x="794" y="1836"/>
                    <a:pt x="808" y="1865"/>
                    <a:pt x="794" y="1880"/>
                  </a:cubicBezTo>
                  <a:close/>
                  <a:moveTo>
                    <a:pt x="500" y="1924"/>
                  </a:moveTo>
                  <a:cubicBezTo>
                    <a:pt x="500" y="1938"/>
                    <a:pt x="485" y="1953"/>
                    <a:pt x="471" y="1953"/>
                  </a:cubicBezTo>
                  <a:cubicBezTo>
                    <a:pt x="456" y="1953"/>
                    <a:pt x="456" y="1938"/>
                    <a:pt x="456" y="1924"/>
                  </a:cubicBezTo>
                  <a:cubicBezTo>
                    <a:pt x="471" y="1909"/>
                    <a:pt x="485" y="1894"/>
                    <a:pt x="485" y="1894"/>
                  </a:cubicBezTo>
                  <a:cubicBezTo>
                    <a:pt x="500" y="1894"/>
                    <a:pt x="500" y="1909"/>
                    <a:pt x="500" y="1924"/>
                  </a:cubicBezTo>
                  <a:close/>
                  <a:moveTo>
                    <a:pt x="970" y="1968"/>
                  </a:moveTo>
                  <a:cubicBezTo>
                    <a:pt x="940" y="1968"/>
                    <a:pt x="926" y="1968"/>
                    <a:pt x="911" y="1968"/>
                  </a:cubicBezTo>
                  <a:cubicBezTo>
                    <a:pt x="896" y="1968"/>
                    <a:pt x="896" y="1953"/>
                    <a:pt x="926" y="1953"/>
                  </a:cubicBezTo>
                  <a:cubicBezTo>
                    <a:pt x="955" y="1953"/>
                    <a:pt x="970" y="1953"/>
                    <a:pt x="955" y="1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7"/>
            <p:cNvSpPr/>
            <p:nvPr/>
          </p:nvSpPr>
          <p:spPr>
            <a:xfrm>
              <a:off x="8742590" y="2084336"/>
              <a:ext cx="42828" cy="74442"/>
            </a:xfrm>
            <a:custGeom>
              <a:avLst/>
              <a:gdLst/>
              <a:ahLst/>
              <a:cxnLst/>
              <a:rect l="l" t="t" r="r" b="b"/>
              <a:pathLst>
                <a:path w="1352" h="2350" extrusionOk="0">
                  <a:moveTo>
                    <a:pt x="500" y="15"/>
                  </a:moveTo>
                  <a:lnTo>
                    <a:pt x="397" y="30"/>
                  </a:lnTo>
                  <a:cubicBezTo>
                    <a:pt x="353" y="44"/>
                    <a:pt x="309" y="74"/>
                    <a:pt x="294" y="118"/>
                  </a:cubicBezTo>
                  <a:cubicBezTo>
                    <a:pt x="279" y="162"/>
                    <a:pt x="250" y="191"/>
                    <a:pt x="235" y="177"/>
                  </a:cubicBezTo>
                  <a:cubicBezTo>
                    <a:pt x="103" y="88"/>
                    <a:pt x="0" y="588"/>
                    <a:pt x="103" y="881"/>
                  </a:cubicBezTo>
                  <a:cubicBezTo>
                    <a:pt x="118" y="955"/>
                    <a:pt x="133" y="1028"/>
                    <a:pt x="147" y="1101"/>
                  </a:cubicBezTo>
                  <a:cubicBezTo>
                    <a:pt x="191" y="1263"/>
                    <a:pt x="250" y="1410"/>
                    <a:pt x="353" y="1557"/>
                  </a:cubicBezTo>
                  <a:cubicBezTo>
                    <a:pt x="382" y="1601"/>
                    <a:pt x="397" y="1659"/>
                    <a:pt x="411" y="1718"/>
                  </a:cubicBezTo>
                  <a:cubicBezTo>
                    <a:pt x="426" y="1762"/>
                    <a:pt x="441" y="1806"/>
                    <a:pt x="470" y="1850"/>
                  </a:cubicBezTo>
                  <a:cubicBezTo>
                    <a:pt x="485" y="1879"/>
                    <a:pt x="500" y="1909"/>
                    <a:pt x="514" y="1938"/>
                  </a:cubicBezTo>
                  <a:cubicBezTo>
                    <a:pt x="544" y="2158"/>
                    <a:pt x="940" y="2349"/>
                    <a:pt x="1072" y="2217"/>
                  </a:cubicBezTo>
                  <a:cubicBezTo>
                    <a:pt x="1101" y="2188"/>
                    <a:pt x="1116" y="2173"/>
                    <a:pt x="1146" y="2158"/>
                  </a:cubicBezTo>
                  <a:cubicBezTo>
                    <a:pt x="1219" y="2041"/>
                    <a:pt x="1278" y="1924"/>
                    <a:pt x="1322" y="1791"/>
                  </a:cubicBezTo>
                  <a:cubicBezTo>
                    <a:pt x="1322" y="1777"/>
                    <a:pt x="1307" y="1747"/>
                    <a:pt x="1292" y="1747"/>
                  </a:cubicBezTo>
                  <a:cubicBezTo>
                    <a:pt x="1263" y="1747"/>
                    <a:pt x="1278" y="1718"/>
                    <a:pt x="1307" y="1689"/>
                  </a:cubicBezTo>
                  <a:cubicBezTo>
                    <a:pt x="1322" y="1659"/>
                    <a:pt x="1351" y="1601"/>
                    <a:pt x="1336" y="1380"/>
                  </a:cubicBezTo>
                  <a:cubicBezTo>
                    <a:pt x="1322" y="1072"/>
                    <a:pt x="1234" y="778"/>
                    <a:pt x="1087" y="514"/>
                  </a:cubicBezTo>
                  <a:cubicBezTo>
                    <a:pt x="999" y="367"/>
                    <a:pt x="969" y="338"/>
                    <a:pt x="940" y="397"/>
                  </a:cubicBezTo>
                  <a:cubicBezTo>
                    <a:pt x="896" y="441"/>
                    <a:pt x="837" y="397"/>
                    <a:pt x="881" y="338"/>
                  </a:cubicBezTo>
                  <a:cubicBezTo>
                    <a:pt x="896" y="309"/>
                    <a:pt x="896" y="279"/>
                    <a:pt x="881" y="250"/>
                  </a:cubicBezTo>
                  <a:cubicBezTo>
                    <a:pt x="823" y="191"/>
                    <a:pt x="720" y="132"/>
                    <a:pt x="690" y="147"/>
                  </a:cubicBezTo>
                  <a:cubicBezTo>
                    <a:pt x="661" y="177"/>
                    <a:pt x="646" y="132"/>
                    <a:pt x="661" y="88"/>
                  </a:cubicBezTo>
                  <a:cubicBezTo>
                    <a:pt x="646" y="59"/>
                    <a:pt x="544" y="0"/>
                    <a:pt x="500" y="15"/>
                  </a:cubicBezTo>
                  <a:close/>
                  <a:moveTo>
                    <a:pt x="529" y="265"/>
                  </a:moveTo>
                  <a:lnTo>
                    <a:pt x="529" y="309"/>
                  </a:lnTo>
                  <a:cubicBezTo>
                    <a:pt x="500" y="294"/>
                    <a:pt x="485" y="279"/>
                    <a:pt x="470" y="265"/>
                  </a:cubicBezTo>
                  <a:cubicBezTo>
                    <a:pt x="441" y="221"/>
                    <a:pt x="441" y="221"/>
                    <a:pt x="470" y="221"/>
                  </a:cubicBezTo>
                  <a:cubicBezTo>
                    <a:pt x="500" y="221"/>
                    <a:pt x="514" y="235"/>
                    <a:pt x="529" y="265"/>
                  </a:cubicBezTo>
                  <a:close/>
                  <a:moveTo>
                    <a:pt x="705" y="309"/>
                  </a:moveTo>
                  <a:cubicBezTo>
                    <a:pt x="705" y="309"/>
                    <a:pt x="690" y="323"/>
                    <a:pt x="661" y="323"/>
                  </a:cubicBezTo>
                  <a:cubicBezTo>
                    <a:pt x="646" y="323"/>
                    <a:pt x="632" y="309"/>
                    <a:pt x="646" y="309"/>
                  </a:cubicBezTo>
                  <a:cubicBezTo>
                    <a:pt x="646" y="279"/>
                    <a:pt x="661" y="279"/>
                    <a:pt x="690" y="279"/>
                  </a:cubicBezTo>
                  <a:cubicBezTo>
                    <a:pt x="705" y="279"/>
                    <a:pt x="705" y="279"/>
                    <a:pt x="705" y="309"/>
                  </a:cubicBezTo>
                  <a:close/>
                  <a:moveTo>
                    <a:pt x="441" y="499"/>
                  </a:moveTo>
                  <a:cubicBezTo>
                    <a:pt x="441" y="514"/>
                    <a:pt x="426" y="529"/>
                    <a:pt x="411" y="529"/>
                  </a:cubicBezTo>
                  <a:cubicBezTo>
                    <a:pt x="397" y="529"/>
                    <a:pt x="382" y="499"/>
                    <a:pt x="382" y="485"/>
                  </a:cubicBezTo>
                  <a:cubicBezTo>
                    <a:pt x="382" y="455"/>
                    <a:pt x="397" y="441"/>
                    <a:pt x="411" y="455"/>
                  </a:cubicBezTo>
                  <a:cubicBezTo>
                    <a:pt x="426" y="455"/>
                    <a:pt x="426" y="485"/>
                    <a:pt x="441" y="499"/>
                  </a:cubicBezTo>
                  <a:close/>
                  <a:moveTo>
                    <a:pt x="177" y="646"/>
                  </a:moveTo>
                  <a:cubicBezTo>
                    <a:pt x="147" y="690"/>
                    <a:pt x="147" y="690"/>
                    <a:pt x="118" y="661"/>
                  </a:cubicBezTo>
                  <a:cubicBezTo>
                    <a:pt x="103" y="617"/>
                    <a:pt x="118" y="544"/>
                    <a:pt x="177" y="573"/>
                  </a:cubicBezTo>
                  <a:cubicBezTo>
                    <a:pt x="221" y="588"/>
                    <a:pt x="206" y="602"/>
                    <a:pt x="177" y="646"/>
                  </a:cubicBezTo>
                  <a:close/>
                  <a:moveTo>
                    <a:pt x="940" y="822"/>
                  </a:moveTo>
                  <a:cubicBezTo>
                    <a:pt x="925" y="837"/>
                    <a:pt x="925" y="852"/>
                    <a:pt x="911" y="852"/>
                  </a:cubicBezTo>
                  <a:cubicBezTo>
                    <a:pt x="896" y="852"/>
                    <a:pt x="881" y="837"/>
                    <a:pt x="881" y="808"/>
                  </a:cubicBezTo>
                  <a:cubicBezTo>
                    <a:pt x="881" y="778"/>
                    <a:pt x="896" y="778"/>
                    <a:pt x="911" y="778"/>
                  </a:cubicBezTo>
                  <a:cubicBezTo>
                    <a:pt x="925" y="793"/>
                    <a:pt x="940" y="808"/>
                    <a:pt x="940" y="837"/>
                  </a:cubicBezTo>
                  <a:close/>
                  <a:moveTo>
                    <a:pt x="837" y="1219"/>
                  </a:moveTo>
                  <a:cubicBezTo>
                    <a:pt x="823" y="1263"/>
                    <a:pt x="764" y="1278"/>
                    <a:pt x="764" y="1234"/>
                  </a:cubicBezTo>
                  <a:cubicBezTo>
                    <a:pt x="764" y="1204"/>
                    <a:pt x="779" y="1189"/>
                    <a:pt x="808" y="1189"/>
                  </a:cubicBezTo>
                  <a:cubicBezTo>
                    <a:pt x="837" y="1189"/>
                    <a:pt x="852" y="1204"/>
                    <a:pt x="837" y="1219"/>
                  </a:cubicBezTo>
                  <a:close/>
                  <a:moveTo>
                    <a:pt x="1072" y="1674"/>
                  </a:moveTo>
                  <a:cubicBezTo>
                    <a:pt x="1072" y="1689"/>
                    <a:pt x="1057" y="1718"/>
                    <a:pt x="1043" y="1718"/>
                  </a:cubicBezTo>
                  <a:cubicBezTo>
                    <a:pt x="1028" y="1718"/>
                    <a:pt x="1028" y="1689"/>
                    <a:pt x="1028" y="1674"/>
                  </a:cubicBezTo>
                  <a:cubicBezTo>
                    <a:pt x="1043" y="1645"/>
                    <a:pt x="1057" y="1630"/>
                    <a:pt x="1057" y="1630"/>
                  </a:cubicBezTo>
                  <a:cubicBezTo>
                    <a:pt x="1072" y="1630"/>
                    <a:pt x="1072" y="1659"/>
                    <a:pt x="1072" y="1674"/>
                  </a:cubicBezTo>
                  <a:close/>
                  <a:moveTo>
                    <a:pt x="837" y="1689"/>
                  </a:moveTo>
                  <a:cubicBezTo>
                    <a:pt x="837" y="1703"/>
                    <a:pt x="837" y="1703"/>
                    <a:pt x="808" y="1689"/>
                  </a:cubicBezTo>
                  <a:cubicBezTo>
                    <a:pt x="764" y="1674"/>
                    <a:pt x="749" y="1659"/>
                    <a:pt x="793" y="1659"/>
                  </a:cubicBezTo>
                  <a:cubicBezTo>
                    <a:pt x="808" y="1659"/>
                    <a:pt x="823" y="1674"/>
                    <a:pt x="837" y="1689"/>
                  </a:cubicBezTo>
                  <a:close/>
                  <a:moveTo>
                    <a:pt x="940" y="1791"/>
                  </a:moveTo>
                  <a:cubicBezTo>
                    <a:pt x="940" y="1806"/>
                    <a:pt x="925" y="1821"/>
                    <a:pt x="911" y="1821"/>
                  </a:cubicBezTo>
                  <a:cubicBezTo>
                    <a:pt x="896" y="1821"/>
                    <a:pt x="867" y="1806"/>
                    <a:pt x="867" y="1791"/>
                  </a:cubicBezTo>
                  <a:cubicBezTo>
                    <a:pt x="867" y="1777"/>
                    <a:pt x="867" y="1762"/>
                    <a:pt x="896" y="1762"/>
                  </a:cubicBezTo>
                  <a:cubicBezTo>
                    <a:pt x="911" y="1762"/>
                    <a:pt x="940" y="1791"/>
                    <a:pt x="940" y="1806"/>
                  </a:cubicBezTo>
                  <a:close/>
                  <a:moveTo>
                    <a:pt x="984" y="2158"/>
                  </a:moveTo>
                  <a:cubicBezTo>
                    <a:pt x="984" y="2173"/>
                    <a:pt x="969" y="2188"/>
                    <a:pt x="955" y="2188"/>
                  </a:cubicBezTo>
                  <a:cubicBezTo>
                    <a:pt x="940" y="2188"/>
                    <a:pt x="940" y="2173"/>
                    <a:pt x="940" y="2158"/>
                  </a:cubicBezTo>
                  <a:cubicBezTo>
                    <a:pt x="955" y="2144"/>
                    <a:pt x="969" y="2144"/>
                    <a:pt x="984" y="2129"/>
                  </a:cubicBezTo>
                  <a:cubicBezTo>
                    <a:pt x="984" y="2129"/>
                    <a:pt x="984" y="2144"/>
                    <a:pt x="984" y="2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7"/>
            <p:cNvSpPr/>
            <p:nvPr/>
          </p:nvSpPr>
          <p:spPr>
            <a:xfrm>
              <a:off x="8816525" y="2141546"/>
              <a:ext cx="36302" cy="66998"/>
            </a:xfrm>
            <a:custGeom>
              <a:avLst/>
              <a:gdLst/>
              <a:ahLst/>
              <a:cxnLst/>
              <a:rect l="l" t="t" r="r" b="b"/>
              <a:pathLst>
                <a:path w="1146" h="2115" extrusionOk="0">
                  <a:moveTo>
                    <a:pt x="515" y="15"/>
                  </a:moveTo>
                  <a:cubicBezTo>
                    <a:pt x="470" y="44"/>
                    <a:pt x="426" y="44"/>
                    <a:pt x="397" y="44"/>
                  </a:cubicBezTo>
                  <a:cubicBezTo>
                    <a:pt x="353" y="44"/>
                    <a:pt x="309" y="59"/>
                    <a:pt x="309" y="73"/>
                  </a:cubicBezTo>
                  <a:cubicBezTo>
                    <a:pt x="309" y="103"/>
                    <a:pt x="250" y="118"/>
                    <a:pt x="162" y="132"/>
                  </a:cubicBezTo>
                  <a:cubicBezTo>
                    <a:pt x="148" y="132"/>
                    <a:pt x="148" y="162"/>
                    <a:pt x="148" y="191"/>
                  </a:cubicBezTo>
                  <a:cubicBezTo>
                    <a:pt x="148" y="206"/>
                    <a:pt x="133" y="235"/>
                    <a:pt x="118" y="264"/>
                  </a:cubicBezTo>
                  <a:cubicBezTo>
                    <a:pt x="103" y="264"/>
                    <a:pt x="89" y="294"/>
                    <a:pt x="103" y="308"/>
                  </a:cubicBezTo>
                  <a:cubicBezTo>
                    <a:pt x="103" y="338"/>
                    <a:pt x="103" y="352"/>
                    <a:pt x="103" y="382"/>
                  </a:cubicBezTo>
                  <a:cubicBezTo>
                    <a:pt x="74" y="455"/>
                    <a:pt x="74" y="529"/>
                    <a:pt x="74" y="602"/>
                  </a:cubicBezTo>
                  <a:cubicBezTo>
                    <a:pt x="59" y="675"/>
                    <a:pt x="59" y="749"/>
                    <a:pt x="45" y="808"/>
                  </a:cubicBezTo>
                  <a:cubicBezTo>
                    <a:pt x="15" y="954"/>
                    <a:pt x="1" y="1116"/>
                    <a:pt x="1" y="1263"/>
                  </a:cubicBezTo>
                  <a:cubicBezTo>
                    <a:pt x="1" y="1277"/>
                    <a:pt x="45" y="1292"/>
                    <a:pt x="59" y="1277"/>
                  </a:cubicBezTo>
                  <a:cubicBezTo>
                    <a:pt x="89" y="1277"/>
                    <a:pt x="103" y="1277"/>
                    <a:pt x="59" y="1292"/>
                  </a:cubicBezTo>
                  <a:cubicBezTo>
                    <a:pt x="30" y="1307"/>
                    <a:pt x="30" y="1351"/>
                    <a:pt x="45" y="1395"/>
                  </a:cubicBezTo>
                  <a:cubicBezTo>
                    <a:pt x="89" y="1659"/>
                    <a:pt x="133" y="1762"/>
                    <a:pt x="162" y="1762"/>
                  </a:cubicBezTo>
                  <a:cubicBezTo>
                    <a:pt x="177" y="1762"/>
                    <a:pt x="192" y="1791"/>
                    <a:pt x="192" y="1820"/>
                  </a:cubicBezTo>
                  <a:cubicBezTo>
                    <a:pt x="192" y="1909"/>
                    <a:pt x="265" y="1967"/>
                    <a:pt x="280" y="1923"/>
                  </a:cubicBezTo>
                  <a:cubicBezTo>
                    <a:pt x="309" y="1879"/>
                    <a:pt x="309" y="1909"/>
                    <a:pt x="309" y="1938"/>
                  </a:cubicBezTo>
                  <a:cubicBezTo>
                    <a:pt x="309" y="2011"/>
                    <a:pt x="500" y="2114"/>
                    <a:pt x="603" y="2085"/>
                  </a:cubicBezTo>
                  <a:cubicBezTo>
                    <a:pt x="661" y="2070"/>
                    <a:pt x="705" y="2055"/>
                    <a:pt x="705" y="2041"/>
                  </a:cubicBezTo>
                  <a:cubicBezTo>
                    <a:pt x="705" y="2026"/>
                    <a:pt x="735" y="1997"/>
                    <a:pt x="764" y="1982"/>
                  </a:cubicBezTo>
                  <a:cubicBezTo>
                    <a:pt x="808" y="1967"/>
                    <a:pt x="838" y="1938"/>
                    <a:pt x="823" y="1923"/>
                  </a:cubicBezTo>
                  <a:cubicBezTo>
                    <a:pt x="823" y="1909"/>
                    <a:pt x="823" y="1894"/>
                    <a:pt x="838" y="1894"/>
                  </a:cubicBezTo>
                  <a:cubicBezTo>
                    <a:pt x="940" y="1835"/>
                    <a:pt x="1116" y="1292"/>
                    <a:pt x="1043" y="1292"/>
                  </a:cubicBezTo>
                  <a:cubicBezTo>
                    <a:pt x="999" y="1292"/>
                    <a:pt x="970" y="1160"/>
                    <a:pt x="984" y="1101"/>
                  </a:cubicBezTo>
                  <a:cubicBezTo>
                    <a:pt x="999" y="1057"/>
                    <a:pt x="1028" y="1042"/>
                    <a:pt x="1072" y="1057"/>
                  </a:cubicBezTo>
                  <a:lnTo>
                    <a:pt x="1146" y="1072"/>
                  </a:lnTo>
                  <a:lnTo>
                    <a:pt x="1146" y="822"/>
                  </a:lnTo>
                  <a:cubicBezTo>
                    <a:pt x="1146" y="587"/>
                    <a:pt x="1146" y="573"/>
                    <a:pt x="1072" y="558"/>
                  </a:cubicBezTo>
                  <a:cubicBezTo>
                    <a:pt x="999" y="543"/>
                    <a:pt x="984" y="499"/>
                    <a:pt x="1043" y="470"/>
                  </a:cubicBezTo>
                  <a:cubicBezTo>
                    <a:pt x="1072" y="455"/>
                    <a:pt x="1087" y="426"/>
                    <a:pt x="1072" y="367"/>
                  </a:cubicBezTo>
                  <a:cubicBezTo>
                    <a:pt x="1058" y="279"/>
                    <a:pt x="1043" y="250"/>
                    <a:pt x="970" y="250"/>
                  </a:cubicBezTo>
                  <a:cubicBezTo>
                    <a:pt x="940" y="235"/>
                    <a:pt x="911" y="264"/>
                    <a:pt x="896" y="294"/>
                  </a:cubicBezTo>
                  <a:cubicBezTo>
                    <a:pt x="896" y="323"/>
                    <a:pt x="867" y="338"/>
                    <a:pt x="852" y="338"/>
                  </a:cubicBezTo>
                  <a:cubicBezTo>
                    <a:pt x="823" y="323"/>
                    <a:pt x="793" y="235"/>
                    <a:pt x="838" y="235"/>
                  </a:cubicBezTo>
                  <a:cubicBezTo>
                    <a:pt x="882" y="235"/>
                    <a:pt x="867" y="220"/>
                    <a:pt x="867" y="191"/>
                  </a:cubicBezTo>
                  <a:cubicBezTo>
                    <a:pt x="867" y="176"/>
                    <a:pt x="882" y="147"/>
                    <a:pt x="926" y="176"/>
                  </a:cubicBezTo>
                  <a:cubicBezTo>
                    <a:pt x="970" y="176"/>
                    <a:pt x="984" y="176"/>
                    <a:pt x="970" y="162"/>
                  </a:cubicBezTo>
                  <a:cubicBezTo>
                    <a:pt x="955" y="132"/>
                    <a:pt x="926" y="132"/>
                    <a:pt x="896" y="132"/>
                  </a:cubicBezTo>
                  <a:cubicBezTo>
                    <a:pt x="867" y="118"/>
                    <a:pt x="838" y="103"/>
                    <a:pt x="838" y="73"/>
                  </a:cubicBezTo>
                  <a:cubicBezTo>
                    <a:pt x="808" y="15"/>
                    <a:pt x="705" y="0"/>
                    <a:pt x="691" y="44"/>
                  </a:cubicBezTo>
                  <a:cubicBezTo>
                    <a:pt x="691" y="73"/>
                    <a:pt x="661" y="73"/>
                    <a:pt x="617" y="29"/>
                  </a:cubicBezTo>
                  <a:cubicBezTo>
                    <a:pt x="559" y="0"/>
                    <a:pt x="544" y="0"/>
                    <a:pt x="515" y="15"/>
                  </a:cubicBezTo>
                  <a:close/>
                  <a:moveTo>
                    <a:pt x="779" y="485"/>
                  </a:moveTo>
                  <a:cubicBezTo>
                    <a:pt x="779" y="499"/>
                    <a:pt x="764" y="485"/>
                    <a:pt x="764" y="470"/>
                  </a:cubicBezTo>
                  <a:cubicBezTo>
                    <a:pt x="749" y="441"/>
                    <a:pt x="735" y="426"/>
                    <a:pt x="735" y="396"/>
                  </a:cubicBezTo>
                  <a:cubicBezTo>
                    <a:pt x="735" y="382"/>
                    <a:pt x="735" y="396"/>
                    <a:pt x="764" y="411"/>
                  </a:cubicBezTo>
                  <a:cubicBezTo>
                    <a:pt x="779" y="426"/>
                    <a:pt x="779" y="455"/>
                    <a:pt x="793" y="485"/>
                  </a:cubicBezTo>
                  <a:close/>
                  <a:moveTo>
                    <a:pt x="852" y="617"/>
                  </a:moveTo>
                  <a:cubicBezTo>
                    <a:pt x="823" y="675"/>
                    <a:pt x="764" y="690"/>
                    <a:pt x="749" y="646"/>
                  </a:cubicBezTo>
                  <a:cubicBezTo>
                    <a:pt x="735" y="602"/>
                    <a:pt x="749" y="602"/>
                    <a:pt x="764" y="602"/>
                  </a:cubicBezTo>
                  <a:cubicBezTo>
                    <a:pt x="793" y="602"/>
                    <a:pt x="808" y="587"/>
                    <a:pt x="808" y="573"/>
                  </a:cubicBezTo>
                  <a:cubicBezTo>
                    <a:pt x="808" y="558"/>
                    <a:pt x="823" y="558"/>
                    <a:pt x="838" y="558"/>
                  </a:cubicBezTo>
                  <a:cubicBezTo>
                    <a:pt x="852" y="573"/>
                    <a:pt x="867" y="602"/>
                    <a:pt x="852" y="617"/>
                  </a:cubicBezTo>
                  <a:close/>
                  <a:moveTo>
                    <a:pt x="1116" y="808"/>
                  </a:moveTo>
                  <a:cubicBezTo>
                    <a:pt x="1116" y="808"/>
                    <a:pt x="1102" y="837"/>
                    <a:pt x="1072" y="852"/>
                  </a:cubicBezTo>
                  <a:cubicBezTo>
                    <a:pt x="1043" y="852"/>
                    <a:pt x="1028" y="852"/>
                    <a:pt x="1058" y="822"/>
                  </a:cubicBezTo>
                  <a:cubicBezTo>
                    <a:pt x="1087" y="778"/>
                    <a:pt x="1131" y="763"/>
                    <a:pt x="1131" y="793"/>
                  </a:cubicBezTo>
                  <a:close/>
                  <a:moveTo>
                    <a:pt x="426" y="1145"/>
                  </a:moveTo>
                  <a:cubicBezTo>
                    <a:pt x="412" y="1175"/>
                    <a:pt x="382" y="1175"/>
                    <a:pt x="368" y="1145"/>
                  </a:cubicBezTo>
                  <a:cubicBezTo>
                    <a:pt x="338" y="1116"/>
                    <a:pt x="338" y="1116"/>
                    <a:pt x="397" y="1116"/>
                  </a:cubicBezTo>
                  <a:cubicBezTo>
                    <a:pt x="456" y="1116"/>
                    <a:pt x="456" y="1116"/>
                    <a:pt x="426" y="1145"/>
                  </a:cubicBezTo>
                  <a:close/>
                  <a:moveTo>
                    <a:pt x="632" y="1365"/>
                  </a:moveTo>
                  <a:cubicBezTo>
                    <a:pt x="632" y="1380"/>
                    <a:pt x="632" y="1395"/>
                    <a:pt x="617" y="1395"/>
                  </a:cubicBezTo>
                  <a:cubicBezTo>
                    <a:pt x="603" y="1395"/>
                    <a:pt x="588" y="1380"/>
                    <a:pt x="588" y="1365"/>
                  </a:cubicBezTo>
                  <a:cubicBezTo>
                    <a:pt x="588" y="1351"/>
                    <a:pt x="588" y="1336"/>
                    <a:pt x="603" y="1336"/>
                  </a:cubicBezTo>
                  <a:cubicBezTo>
                    <a:pt x="617" y="1336"/>
                    <a:pt x="632" y="1336"/>
                    <a:pt x="647" y="1351"/>
                  </a:cubicBezTo>
                  <a:close/>
                  <a:moveTo>
                    <a:pt x="500" y="1395"/>
                  </a:moveTo>
                  <a:cubicBezTo>
                    <a:pt x="500" y="1409"/>
                    <a:pt x="500" y="1424"/>
                    <a:pt x="470" y="1424"/>
                  </a:cubicBezTo>
                  <a:cubicBezTo>
                    <a:pt x="456" y="1439"/>
                    <a:pt x="456" y="1424"/>
                    <a:pt x="456" y="1424"/>
                  </a:cubicBezTo>
                  <a:cubicBezTo>
                    <a:pt x="456" y="1409"/>
                    <a:pt x="456" y="1395"/>
                    <a:pt x="470" y="1395"/>
                  </a:cubicBezTo>
                  <a:cubicBezTo>
                    <a:pt x="515" y="1380"/>
                    <a:pt x="515" y="1395"/>
                    <a:pt x="515" y="1395"/>
                  </a:cubicBezTo>
                  <a:close/>
                  <a:moveTo>
                    <a:pt x="441" y="1542"/>
                  </a:moveTo>
                  <a:cubicBezTo>
                    <a:pt x="441" y="1615"/>
                    <a:pt x="426" y="1630"/>
                    <a:pt x="382" y="1600"/>
                  </a:cubicBezTo>
                  <a:cubicBezTo>
                    <a:pt x="397" y="1542"/>
                    <a:pt x="412" y="1498"/>
                    <a:pt x="441" y="1468"/>
                  </a:cubicBezTo>
                  <a:cubicBezTo>
                    <a:pt x="441" y="1498"/>
                    <a:pt x="441" y="1512"/>
                    <a:pt x="441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7"/>
            <p:cNvSpPr/>
            <p:nvPr/>
          </p:nvSpPr>
          <p:spPr>
            <a:xfrm>
              <a:off x="8850484" y="2175948"/>
              <a:ext cx="1425" cy="3738"/>
            </a:xfrm>
            <a:custGeom>
              <a:avLst/>
              <a:gdLst/>
              <a:ahLst/>
              <a:cxnLst/>
              <a:rect l="l" t="t" r="r" b="b"/>
              <a:pathLst>
                <a:path w="45" h="118" extrusionOk="0">
                  <a:moveTo>
                    <a:pt x="0" y="59"/>
                  </a:moveTo>
                  <a:cubicBezTo>
                    <a:pt x="0" y="74"/>
                    <a:pt x="0" y="103"/>
                    <a:pt x="30" y="118"/>
                  </a:cubicBezTo>
                  <a:cubicBezTo>
                    <a:pt x="44" y="118"/>
                    <a:pt x="44" y="103"/>
                    <a:pt x="44" y="74"/>
                  </a:cubicBezTo>
                  <a:cubicBezTo>
                    <a:pt x="44" y="15"/>
                    <a:pt x="0" y="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0" name="Google Shape;1210;p27"/>
          <p:cNvGrpSpPr/>
          <p:nvPr/>
        </p:nvGrpSpPr>
        <p:grpSpPr>
          <a:xfrm>
            <a:off x="-59125" y="3184526"/>
            <a:ext cx="2021550" cy="2120008"/>
            <a:chOff x="-59125" y="3108326"/>
            <a:chExt cx="2021550" cy="2120008"/>
          </a:xfrm>
        </p:grpSpPr>
        <p:sp>
          <p:nvSpPr>
            <p:cNvPr id="1211" name="Google Shape;1211;p27"/>
            <p:cNvSpPr/>
            <p:nvPr/>
          </p:nvSpPr>
          <p:spPr>
            <a:xfrm flipH="1">
              <a:off x="400532" y="3480305"/>
              <a:ext cx="1561893" cy="1748029"/>
            </a:xfrm>
            <a:custGeom>
              <a:avLst/>
              <a:gdLst/>
              <a:ahLst/>
              <a:cxnLst/>
              <a:rect l="l" t="t" r="r" b="b"/>
              <a:pathLst>
                <a:path w="32901" h="36820" extrusionOk="0">
                  <a:moveTo>
                    <a:pt x="32328" y="0"/>
                  </a:moveTo>
                  <a:lnTo>
                    <a:pt x="30846" y="1380"/>
                  </a:lnTo>
                  <a:cubicBezTo>
                    <a:pt x="30185" y="1982"/>
                    <a:pt x="29568" y="2628"/>
                    <a:pt x="29010" y="3333"/>
                  </a:cubicBezTo>
                  <a:cubicBezTo>
                    <a:pt x="28320" y="4243"/>
                    <a:pt x="26940" y="5462"/>
                    <a:pt x="26940" y="5462"/>
                  </a:cubicBezTo>
                  <a:lnTo>
                    <a:pt x="23637" y="12376"/>
                  </a:lnTo>
                  <a:lnTo>
                    <a:pt x="23476" y="14358"/>
                  </a:lnTo>
                  <a:cubicBezTo>
                    <a:pt x="23476" y="14358"/>
                    <a:pt x="23725" y="14681"/>
                    <a:pt x="20172" y="17206"/>
                  </a:cubicBezTo>
                  <a:cubicBezTo>
                    <a:pt x="18969" y="18073"/>
                    <a:pt x="17310" y="18249"/>
                    <a:pt x="17310" y="18249"/>
                  </a:cubicBezTo>
                  <a:cubicBezTo>
                    <a:pt x="16664" y="18733"/>
                    <a:pt x="15974" y="19159"/>
                    <a:pt x="15254" y="19511"/>
                  </a:cubicBezTo>
                  <a:cubicBezTo>
                    <a:pt x="14741" y="19735"/>
                    <a:pt x="14453" y="19792"/>
                    <a:pt x="14211" y="19792"/>
                  </a:cubicBezTo>
                  <a:cubicBezTo>
                    <a:pt x="13961" y="19792"/>
                    <a:pt x="13762" y="19731"/>
                    <a:pt x="13419" y="19731"/>
                  </a:cubicBezTo>
                  <a:cubicBezTo>
                    <a:pt x="12729" y="19731"/>
                    <a:pt x="11584" y="20187"/>
                    <a:pt x="11584" y="20187"/>
                  </a:cubicBezTo>
                  <a:lnTo>
                    <a:pt x="11114" y="20539"/>
                  </a:lnTo>
                  <a:cubicBezTo>
                    <a:pt x="10659" y="20877"/>
                    <a:pt x="9749" y="22374"/>
                    <a:pt x="9749" y="22374"/>
                  </a:cubicBezTo>
                  <a:lnTo>
                    <a:pt x="7106" y="23284"/>
                  </a:lnTo>
                  <a:lnTo>
                    <a:pt x="6182" y="23857"/>
                  </a:lnTo>
                  <a:lnTo>
                    <a:pt x="5844" y="24782"/>
                  </a:lnTo>
                  <a:lnTo>
                    <a:pt x="4919" y="27879"/>
                  </a:lnTo>
                  <a:cubicBezTo>
                    <a:pt x="4919" y="27879"/>
                    <a:pt x="4126" y="28100"/>
                    <a:pt x="3774" y="28217"/>
                  </a:cubicBezTo>
                  <a:cubicBezTo>
                    <a:pt x="3436" y="28334"/>
                    <a:pt x="3201" y="28452"/>
                    <a:pt x="2291" y="29362"/>
                  </a:cubicBezTo>
                  <a:lnTo>
                    <a:pt x="1" y="36130"/>
                  </a:lnTo>
                  <a:cubicBezTo>
                    <a:pt x="1" y="36130"/>
                    <a:pt x="6651" y="36820"/>
                    <a:pt x="9632" y="36820"/>
                  </a:cubicBezTo>
                  <a:cubicBezTo>
                    <a:pt x="12612" y="36820"/>
                    <a:pt x="25575" y="36247"/>
                    <a:pt x="26250" y="35895"/>
                  </a:cubicBezTo>
                  <a:cubicBezTo>
                    <a:pt x="26940" y="35557"/>
                    <a:pt x="27058" y="28334"/>
                    <a:pt x="27058" y="28334"/>
                  </a:cubicBezTo>
                  <a:cubicBezTo>
                    <a:pt x="27058" y="28334"/>
                    <a:pt x="28658" y="21567"/>
                    <a:pt x="28893" y="19379"/>
                  </a:cubicBezTo>
                  <a:cubicBezTo>
                    <a:pt x="29128" y="17206"/>
                    <a:pt x="32681" y="1953"/>
                    <a:pt x="32798" y="1380"/>
                  </a:cubicBezTo>
                  <a:cubicBezTo>
                    <a:pt x="32901" y="808"/>
                    <a:pt x="32328" y="0"/>
                    <a:pt x="323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7"/>
            <p:cNvSpPr/>
            <p:nvPr/>
          </p:nvSpPr>
          <p:spPr>
            <a:xfrm flipH="1">
              <a:off x="-59125" y="3108326"/>
              <a:ext cx="1639036" cy="2119996"/>
            </a:xfrm>
            <a:custGeom>
              <a:avLst/>
              <a:gdLst/>
              <a:ahLst/>
              <a:cxnLst/>
              <a:rect l="l" t="t" r="r" b="b"/>
              <a:pathLst>
                <a:path w="34526" h="44655" extrusionOk="0">
                  <a:moveTo>
                    <a:pt x="31311" y="1"/>
                  </a:moveTo>
                  <a:cubicBezTo>
                    <a:pt x="30256" y="1"/>
                    <a:pt x="29174" y="329"/>
                    <a:pt x="28315" y="935"/>
                  </a:cubicBezTo>
                  <a:cubicBezTo>
                    <a:pt x="26451" y="2257"/>
                    <a:pt x="25482" y="4488"/>
                    <a:pt x="24968" y="6705"/>
                  </a:cubicBezTo>
                  <a:cubicBezTo>
                    <a:pt x="24439" y="8907"/>
                    <a:pt x="24278" y="11212"/>
                    <a:pt x="23602" y="13370"/>
                  </a:cubicBezTo>
                  <a:cubicBezTo>
                    <a:pt x="23074" y="15044"/>
                    <a:pt x="22252" y="16600"/>
                    <a:pt x="21356" y="18097"/>
                  </a:cubicBezTo>
                  <a:cubicBezTo>
                    <a:pt x="19815" y="20652"/>
                    <a:pt x="18405" y="23602"/>
                    <a:pt x="15910" y="25364"/>
                  </a:cubicBezTo>
                  <a:cubicBezTo>
                    <a:pt x="13605" y="26979"/>
                    <a:pt x="10801" y="27552"/>
                    <a:pt x="8496" y="29299"/>
                  </a:cubicBezTo>
                  <a:cubicBezTo>
                    <a:pt x="6059" y="31148"/>
                    <a:pt x="4091" y="33541"/>
                    <a:pt x="2711" y="36287"/>
                  </a:cubicBezTo>
                  <a:cubicBezTo>
                    <a:pt x="2403" y="36917"/>
                    <a:pt x="0" y="44655"/>
                    <a:pt x="713" y="44655"/>
                  </a:cubicBezTo>
                  <a:cubicBezTo>
                    <a:pt x="714" y="44655"/>
                    <a:pt x="714" y="44655"/>
                    <a:pt x="715" y="44655"/>
                  </a:cubicBezTo>
                  <a:lnTo>
                    <a:pt x="964" y="44655"/>
                  </a:lnTo>
                  <a:lnTo>
                    <a:pt x="34525" y="43642"/>
                  </a:lnTo>
                  <a:cubicBezTo>
                    <a:pt x="34510" y="29563"/>
                    <a:pt x="34496" y="15469"/>
                    <a:pt x="34466" y="1390"/>
                  </a:cubicBezTo>
                  <a:cubicBezTo>
                    <a:pt x="33711" y="438"/>
                    <a:pt x="32530" y="1"/>
                    <a:pt x="313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7"/>
            <p:cNvSpPr/>
            <p:nvPr/>
          </p:nvSpPr>
          <p:spPr>
            <a:xfrm flipH="1">
              <a:off x="400534" y="3787253"/>
              <a:ext cx="1429444" cy="979884"/>
            </a:xfrm>
            <a:custGeom>
              <a:avLst/>
              <a:gdLst/>
              <a:ahLst/>
              <a:cxnLst/>
              <a:rect l="l" t="t" r="r" b="b"/>
              <a:pathLst>
                <a:path w="30111" h="20640" extrusionOk="0">
                  <a:moveTo>
                    <a:pt x="17647" y="1"/>
                  </a:moveTo>
                  <a:cubicBezTo>
                    <a:pt x="15782" y="1"/>
                    <a:pt x="14078" y="84"/>
                    <a:pt x="13595" y="361"/>
                  </a:cubicBezTo>
                  <a:cubicBezTo>
                    <a:pt x="12391" y="1051"/>
                    <a:pt x="2070" y="6042"/>
                    <a:pt x="1028" y="8274"/>
                  </a:cubicBezTo>
                  <a:cubicBezTo>
                    <a:pt x="0" y="10520"/>
                    <a:pt x="3436" y="17904"/>
                    <a:pt x="10145" y="19798"/>
                  </a:cubicBezTo>
                  <a:cubicBezTo>
                    <a:pt x="12381" y="20430"/>
                    <a:pt x="14179" y="20640"/>
                    <a:pt x="15582" y="20640"/>
                  </a:cubicBezTo>
                  <a:cubicBezTo>
                    <a:pt x="18387" y="20640"/>
                    <a:pt x="19614" y="19798"/>
                    <a:pt x="19614" y="19798"/>
                  </a:cubicBezTo>
                  <a:lnTo>
                    <a:pt x="19614" y="16187"/>
                  </a:lnTo>
                  <a:cubicBezTo>
                    <a:pt x="19614" y="16187"/>
                    <a:pt x="13756" y="14645"/>
                    <a:pt x="10321" y="13089"/>
                  </a:cubicBezTo>
                  <a:cubicBezTo>
                    <a:pt x="6886" y="11548"/>
                    <a:pt x="7737" y="9991"/>
                    <a:pt x="9469" y="9140"/>
                  </a:cubicBezTo>
                  <a:cubicBezTo>
                    <a:pt x="11187" y="8288"/>
                    <a:pt x="15489" y="4838"/>
                    <a:pt x="16340" y="4677"/>
                  </a:cubicBezTo>
                  <a:cubicBezTo>
                    <a:pt x="16361" y="4673"/>
                    <a:pt x="16385" y="4671"/>
                    <a:pt x="16412" y="4671"/>
                  </a:cubicBezTo>
                  <a:cubicBezTo>
                    <a:pt x="17531" y="4671"/>
                    <a:pt x="24120" y="8122"/>
                    <a:pt x="25281" y="9140"/>
                  </a:cubicBezTo>
                  <a:cubicBezTo>
                    <a:pt x="25525" y="9351"/>
                    <a:pt x="25769" y="9442"/>
                    <a:pt x="26009" y="9442"/>
                  </a:cubicBezTo>
                  <a:cubicBezTo>
                    <a:pt x="26952" y="9442"/>
                    <a:pt x="27828" y="8044"/>
                    <a:pt x="28378" y="7085"/>
                  </a:cubicBezTo>
                  <a:cubicBezTo>
                    <a:pt x="29068" y="5866"/>
                    <a:pt x="30111" y="3458"/>
                    <a:pt x="30111" y="3458"/>
                  </a:cubicBezTo>
                  <a:lnTo>
                    <a:pt x="23563" y="185"/>
                  </a:lnTo>
                  <a:cubicBezTo>
                    <a:pt x="23563" y="185"/>
                    <a:pt x="20426" y="1"/>
                    <a:pt x="17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4" name="Google Shape;1214;p27"/>
          <p:cNvGrpSpPr/>
          <p:nvPr/>
        </p:nvGrpSpPr>
        <p:grpSpPr>
          <a:xfrm>
            <a:off x="3336040" y="-1577226"/>
            <a:ext cx="3131524" cy="3085394"/>
            <a:chOff x="3336040" y="-1577226"/>
            <a:chExt cx="3131524" cy="3085394"/>
          </a:xfrm>
        </p:grpSpPr>
        <p:sp>
          <p:nvSpPr>
            <p:cNvPr id="1215" name="Google Shape;1215;p27"/>
            <p:cNvSpPr/>
            <p:nvPr/>
          </p:nvSpPr>
          <p:spPr>
            <a:xfrm rot="-7890343">
              <a:off x="3934371" y="-1269205"/>
              <a:ext cx="1934863" cy="2469353"/>
            </a:xfrm>
            <a:custGeom>
              <a:avLst/>
              <a:gdLst/>
              <a:ahLst/>
              <a:cxnLst/>
              <a:rect l="l" t="t" r="r" b="b"/>
              <a:pathLst>
                <a:path w="17269" h="24242" extrusionOk="0">
                  <a:moveTo>
                    <a:pt x="14337" y="1"/>
                  </a:moveTo>
                  <a:cubicBezTo>
                    <a:pt x="14061" y="1"/>
                    <a:pt x="13760" y="88"/>
                    <a:pt x="13434" y="279"/>
                  </a:cubicBezTo>
                  <a:cubicBezTo>
                    <a:pt x="13434" y="279"/>
                    <a:pt x="2071" y="5432"/>
                    <a:pt x="1043" y="9043"/>
                  </a:cubicBezTo>
                  <a:cubicBezTo>
                    <a:pt x="1" y="12655"/>
                    <a:pt x="265" y="13183"/>
                    <a:pt x="265" y="17822"/>
                  </a:cubicBezTo>
                  <a:cubicBezTo>
                    <a:pt x="265" y="21780"/>
                    <a:pt x="2145" y="24242"/>
                    <a:pt x="3819" y="24242"/>
                  </a:cubicBezTo>
                  <a:cubicBezTo>
                    <a:pt x="4107" y="24242"/>
                    <a:pt x="4389" y="24169"/>
                    <a:pt x="4655" y="24018"/>
                  </a:cubicBezTo>
                  <a:cubicBezTo>
                    <a:pt x="6460" y="22990"/>
                    <a:pt x="8780" y="21184"/>
                    <a:pt x="11878" y="17044"/>
                  </a:cubicBezTo>
                  <a:cubicBezTo>
                    <a:pt x="14975" y="12904"/>
                    <a:pt x="16781" y="11113"/>
                    <a:pt x="17045" y="8530"/>
                  </a:cubicBezTo>
                  <a:cubicBezTo>
                    <a:pt x="17269" y="6219"/>
                    <a:pt x="16670" y="1"/>
                    <a:pt x="143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7"/>
            <p:cNvSpPr/>
            <p:nvPr/>
          </p:nvSpPr>
          <p:spPr>
            <a:xfrm rot="10800000">
              <a:off x="3760375" y="80177"/>
              <a:ext cx="1161892" cy="1264340"/>
            </a:xfrm>
            <a:custGeom>
              <a:avLst/>
              <a:gdLst/>
              <a:ahLst/>
              <a:cxnLst/>
              <a:rect l="l" t="t" r="r" b="b"/>
              <a:pathLst>
                <a:path w="16649" h="18117" extrusionOk="0">
                  <a:moveTo>
                    <a:pt x="8647" y="103"/>
                  </a:moveTo>
                  <a:cubicBezTo>
                    <a:pt x="8603" y="118"/>
                    <a:pt x="8559" y="162"/>
                    <a:pt x="8545" y="206"/>
                  </a:cubicBezTo>
                  <a:cubicBezTo>
                    <a:pt x="8530" y="265"/>
                    <a:pt x="8501" y="294"/>
                    <a:pt x="8471" y="294"/>
                  </a:cubicBezTo>
                  <a:cubicBezTo>
                    <a:pt x="8457" y="294"/>
                    <a:pt x="8442" y="265"/>
                    <a:pt x="8457" y="206"/>
                  </a:cubicBezTo>
                  <a:cubicBezTo>
                    <a:pt x="8486" y="133"/>
                    <a:pt x="8471" y="118"/>
                    <a:pt x="8192" y="118"/>
                  </a:cubicBezTo>
                  <a:cubicBezTo>
                    <a:pt x="8090" y="103"/>
                    <a:pt x="7972" y="133"/>
                    <a:pt x="7884" y="162"/>
                  </a:cubicBezTo>
                  <a:cubicBezTo>
                    <a:pt x="7855" y="191"/>
                    <a:pt x="7781" y="206"/>
                    <a:pt x="7664" y="191"/>
                  </a:cubicBezTo>
                  <a:cubicBezTo>
                    <a:pt x="7400" y="147"/>
                    <a:pt x="7311" y="191"/>
                    <a:pt x="7356" y="353"/>
                  </a:cubicBezTo>
                  <a:cubicBezTo>
                    <a:pt x="7370" y="441"/>
                    <a:pt x="7356" y="470"/>
                    <a:pt x="7311" y="470"/>
                  </a:cubicBezTo>
                  <a:cubicBezTo>
                    <a:pt x="7253" y="470"/>
                    <a:pt x="7238" y="441"/>
                    <a:pt x="7238" y="353"/>
                  </a:cubicBezTo>
                  <a:cubicBezTo>
                    <a:pt x="7238" y="221"/>
                    <a:pt x="7267" y="221"/>
                    <a:pt x="6563" y="265"/>
                  </a:cubicBezTo>
                  <a:cubicBezTo>
                    <a:pt x="5579" y="338"/>
                    <a:pt x="5403" y="367"/>
                    <a:pt x="5403" y="485"/>
                  </a:cubicBezTo>
                  <a:cubicBezTo>
                    <a:pt x="5403" y="558"/>
                    <a:pt x="5388" y="573"/>
                    <a:pt x="5344" y="529"/>
                  </a:cubicBezTo>
                  <a:cubicBezTo>
                    <a:pt x="5300" y="485"/>
                    <a:pt x="5271" y="500"/>
                    <a:pt x="5227" y="529"/>
                  </a:cubicBezTo>
                  <a:cubicBezTo>
                    <a:pt x="5183" y="558"/>
                    <a:pt x="5153" y="573"/>
                    <a:pt x="5153" y="529"/>
                  </a:cubicBezTo>
                  <a:cubicBezTo>
                    <a:pt x="5109" y="426"/>
                    <a:pt x="4551" y="617"/>
                    <a:pt x="4595" y="734"/>
                  </a:cubicBezTo>
                  <a:cubicBezTo>
                    <a:pt x="4610" y="779"/>
                    <a:pt x="4595" y="793"/>
                    <a:pt x="4551" y="734"/>
                  </a:cubicBezTo>
                  <a:cubicBezTo>
                    <a:pt x="4522" y="690"/>
                    <a:pt x="4258" y="676"/>
                    <a:pt x="4228" y="734"/>
                  </a:cubicBezTo>
                  <a:cubicBezTo>
                    <a:pt x="4170" y="764"/>
                    <a:pt x="4111" y="793"/>
                    <a:pt x="4052" y="793"/>
                  </a:cubicBezTo>
                  <a:cubicBezTo>
                    <a:pt x="3773" y="867"/>
                    <a:pt x="3494" y="955"/>
                    <a:pt x="3215" y="1072"/>
                  </a:cubicBezTo>
                  <a:cubicBezTo>
                    <a:pt x="3157" y="1101"/>
                    <a:pt x="3083" y="1131"/>
                    <a:pt x="3010" y="1146"/>
                  </a:cubicBezTo>
                  <a:cubicBezTo>
                    <a:pt x="2687" y="1278"/>
                    <a:pt x="2379" y="1424"/>
                    <a:pt x="2085" y="1586"/>
                  </a:cubicBezTo>
                  <a:cubicBezTo>
                    <a:pt x="2056" y="1615"/>
                    <a:pt x="2012" y="1645"/>
                    <a:pt x="1953" y="1659"/>
                  </a:cubicBezTo>
                  <a:cubicBezTo>
                    <a:pt x="1747" y="1703"/>
                    <a:pt x="1512" y="1865"/>
                    <a:pt x="1116" y="2217"/>
                  </a:cubicBezTo>
                  <a:cubicBezTo>
                    <a:pt x="925" y="2379"/>
                    <a:pt x="881" y="2452"/>
                    <a:pt x="881" y="2584"/>
                  </a:cubicBezTo>
                  <a:cubicBezTo>
                    <a:pt x="867" y="2702"/>
                    <a:pt x="867" y="2731"/>
                    <a:pt x="778" y="2716"/>
                  </a:cubicBezTo>
                  <a:cubicBezTo>
                    <a:pt x="705" y="2702"/>
                    <a:pt x="661" y="2760"/>
                    <a:pt x="529" y="3025"/>
                  </a:cubicBezTo>
                  <a:cubicBezTo>
                    <a:pt x="441" y="3216"/>
                    <a:pt x="353" y="3421"/>
                    <a:pt x="294" y="3627"/>
                  </a:cubicBezTo>
                  <a:cubicBezTo>
                    <a:pt x="235" y="3876"/>
                    <a:pt x="235" y="3891"/>
                    <a:pt x="294" y="3950"/>
                  </a:cubicBezTo>
                  <a:cubicBezTo>
                    <a:pt x="353" y="3994"/>
                    <a:pt x="367" y="4008"/>
                    <a:pt x="294" y="3994"/>
                  </a:cubicBezTo>
                  <a:cubicBezTo>
                    <a:pt x="221" y="3979"/>
                    <a:pt x="206" y="4008"/>
                    <a:pt x="177" y="4140"/>
                  </a:cubicBezTo>
                  <a:cubicBezTo>
                    <a:pt x="162" y="4214"/>
                    <a:pt x="118" y="4375"/>
                    <a:pt x="103" y="4493"/>
                  </a:cubicBezTo>
                  <a:cubicBezTo>
                    <a:pt x="74" y="4566"/>
                    <a:pt x="74" y="4654"/>
                    <a:pt x="74" y="4742"/>
                  </a:cubicBezTo>
                  <a:cubicBezTo>
                    <a:pt x="88" y="4786"/>
                    <a:pt x="74" y="4845"/>
                    <a:pt x="44" y="4874"/>
                  </a:cubicBezTo>
                  <a:cubicBezTo>
                    <a:pt x="0" y="4919"/>
                    <a:pt x="0" y="5080"/>
                    <a:pt x="15" y="5506"/>
                  </a:cubicBezTo>
                  <a:cubicBezTo>
                    <a:pt x="44" y="5990"/>
                    <a:pt x="59" y="7018"/>
                    <a:pt x="30" y="7708"/>
                  </a:cubicBezTo>
                  <a:cubicBezTo>
                    <a:pt x="30" y="7855"/>
                    <a:pt x="30" y="8001"/>
                    <a:pt x="59" y="8134"/>
                  </a:cubicBezTo>
                  <a:cubicBezTo>
                    <a:pt x="74" y="8222"/>
                    <a:pt x="74" y="8295"/>
                    <a:pt x="59" y="8383"/>
                  </a:cubicBezTo>
                  <a:cubicBezTo>
                    <a:pt x="30" y="8662"/>
                    <a:pt x="30" y="8941"/>
                    <a:pt x="74" y="9205"/>
                  </a:cubicBezTo>
                  <a:cubicBezTo>
                    <a:pt x="88" y="9323"/>
                    <a:pt x="118" y="9514"/>
                    <a:pt x="118" y="9602"/>
                  </a:cubicBezTo>
                  <a:cubicBezTo>
                    <a:pt x="177" y="10189"/>
                    <a:pt x="206" y="10365"/>
                    <a:pt x="235" y="10424"/>
                  </a:cubicBezTo>
                  <a:cubicBezTo>
                    <a:pt x="265" y="10453"/>
                    <a:pt x="265" y="10483"/>
                    <a:pt x="250" y="10527"/>
                  </a:cubicBezTo>
                  <a:cubicBezTo>
                    <a:pt x="250" y="10659"/>
                    <a:pt x="265" y="10791"/>
                    <a:pt x="294" y="10908"/>
                  </a:cubicBezTo>
                  <a:cubicBezTo>
                    <a:pt x="338" y="11099"/>
                    <a:pt x="382" y="11290"/>
                    <a:pt x="397" y="11349"/>
                  </a:cubicBezTo>
                  <a:cubicBezTo>
                    <a:pt x="426" y="11540"/>
                    <a:pt x="441" y="11598"/>
                    <a:pt x="470" y="11584"/>
                  </a:cubicBezTo>
                  <a:cubicBezTo>
                    <a:pt x="500" y="11584"/>
                    <a:pt x="529" y="11613"/>
                    <a:pt x="588" y="11657"/>
                  </a:cubicBezTo>
                  <a:cubicBezTo>
                    <a:pt x="661" y="11716"/>
                    <a:pt x="661" y="11848"/>
                    <a:pt x="588" y="11907"/>
                  </a:cubicBezTo>
                  <a:cubicBezTo>
                    <a:pt x="529" y="11936"/>
                    <a:pt x="617" y="12582"/>
                    <a:pt x="705" y="12699"/>
                  </a:cubicBezTo>
                  <a:cubicBezTo>
                    <a:pt x="749" y="12773"/>
                    <a:pt x="764" y="12817"/>
                    <a:pt x="720" y="12861"/>
                  </a:cubicBezTo>
                  <a:cubicBezTo>
                    <a:pt x="676" y="13081"/>
                    <a:pt x="705" y="13287"/>
                    <a:pt x="778" y="13492"/>
                  </a:cubicBezTo>
                  <a:cubicBezTo>
                    <a:pt x="822" y="13580"/>
                    <a:pt x="837" y="13683"/>
                    <a:pt x="852" y="13771"/>
                  </a:cubicBezTo>
                  <a:cubicBezTo>
                    <a:pt x="867" y="13933"/>
                    <a:pt x="896" y="14079"/>
                    <a:pt x="955" y="14241"/>
                  </a:cubicBezTo>
                  <a:cubicBezTo>
                    <a:pt x="984" y="14344"/>
                    <a:pt x="1013" y="14461"/>
                    <a:pt x="1028" y="14564"/>
                  </a:cubicBezTo>
                  <a:cubicBezTo>
                    <a:pt x="1043" y="14608"/>
                    <a:pt x="1057" y="14667"/>
                    <a:pt x="1072" y="14711"/>
                  </a:cubicBezTo>
                  <a:cubicBezTo>
                    <a:pt x="1101" y="14755"/>
                    <a:pt x="1160" y="14901"/>
                    <a:pt x="1219" y="15048"/>
                  </a:cubicBezTo>
                  <a:cubicBezTo>
                    <a:pt x="1557" y="15958"/>
                    <a:pt x="1968" y="16443"/>
                    <a:pt x="2672" y="16810"/>
                  </a:cubicBezTo>
                  <a:cubicBezTo>
                    <a:pt x="2907" y="16927"/>
                    <a:pt x="2937" y="16927"/>
                    <a:pt x="2966" y="16810"/>
                  </a:cubicBezTo>
                  <a:cubicBezTo>
                    <a:pt x="2981" y="16751"/>
                    <a:pt x="3010" y="16737"/>
                    <a:pt x="3025" y="16737"/>
                  </a:cubicBezTo>
                  <a:cubicBezTo>
                    <a:pt x="3054" y="16751"/>
                    <a:pt x="3069" y="16810"/>
                    <a:pt x="3054" y="16854"/>
                  </a:cubicBezTo>
                  <a:cubicBezTo>
                    <a:pt x="3039" y="16898"/>
                    <a:pt x="3054" y="16942"/>
                    <a:pt x="3171" y="16971"/>
                  </a:cubicBezTo>
                  <a:cubicBezTo>
                    <a:pt x="3230" y="16986"/>
                    <a:pt x="3304" y="17016"/>
                    <a:pt x="3348" y="17060"/>
                  </a:cubicBezTo>
                  <a:cubicBezTo>
                    <a:pt x="3377" y="17104"/>
                    <a:pt x="3406" y="17118"/>
                    <a:pt x="3450" y="17133"/>
                  </a:cubicBezTo>
                  <a:cubicBezTo>
                    <a:pt x="3494" y="17133"/>
                    <a:pt x="3538" y="17148"/>
                    <a:pt x="3568" y="17192"/>
                  </a:cubicBezTo>
                  <a:cubicBezTo>
                    <a:pt x="3729" y="17294"/>
                    <a:pt x="3920" y="17368"/>
                    <a:pt x="4111" y="17368"/>
                  </a:cubicBezTo>
                  <a:cubicBezTo>
                    <a:pt x="4155" y="17353"/>
                    <a:pt x="4184" y="17368"/>
                    <a:pt x="4184" y="17383"/>
                  </a:cubicBezTo>
                  <a:cubicBezTo>
                    <a:pt x="4184" y="17485"/>
                    <a:pt x="4918" y="17691"/>
                    <a:pt x="5109" y="17647"/>
                  </a:cubicBezTo>
                  <a:cubicBezTo>
                    <a:pt x="5168" y="17632"/>
                    <a:pt x="5241" y="17647"/>
                    <a:pt x="5285" y="17676"/>
                  </a:cubicBezTo>
                  <a:cubicBezTo>
                    <a:pt x="5344" y="17720"/>
                    <a:pt x="5931" y="17794"/>
                    <a:pt x="6254" y="17779"/>
                  </a:cubicBezTo>
                  <a:cubicBezTo>
                    <a:pt x="6372" y="17779"/>
                    <a:pt x="6460" y="17779"/>
                    <a:pt x="6460" y="17808"/>
                  </a:cubicBezTo>
                  <a:cubicBezTo>
                    <a:pt x="6695" y="17882"/>
                    <a:pt x="6944" y="17911"/>
                    <a:pt x="7194" y="17911"/>
                  </a:cubicBezTo>
                  <a:cubicBezTo>
                    <a:pt x="7297" y="17911"/>
                    <a:pt x="7502" y="17940"/>
                    <a:pt x="7664" y="17955"/>
                  </a:cubicBezTo>
                  <a:cubicBezTo>
                    <a:pt x="7825" y="17970"/>
                    <a:pt x="8148" y="17984"/>
                    <a:pt x="8398" y="17999"/>
                  </a:cubicBezTo>
                  <a:cubicBezTo>
                    <a:pt x="8633" y="18028"/>
                    <a:pt x="8970" y="18043"/>
                    <a:pt x="9132" y="18058"/>
                  </a:cubicBezTo>
                  <a:cubicBezTo>
                    <a:pt x="9660" y="18102"/>
                    <a:pt x="10394" y="18102"/>
                    <a:pt x="10453" y="18058"/>
                  </a:cubicBezTo>
                  <a:cubicBezTo>
                    <a:pt x="10512" y="17999"/>
                    <a:pt x="10512" y="18028"/>
                    <a:pt x="10527" y="18058"/>
                  </a:cubicBezTo>
                  <a:cubicBezTo>
                    <a:pt x="10571" y="18117"/>
                    <a:pt x="11363" y="18087"/>
                    <a:pt x="11584" y="18014"/>
                  </a:cubicBezTo>
                  <a:cubicBezTo>
                    <a:pt x="11642" y="17999"/>
                    <a:pt x="11701" y="17984"/>
                    <a:pt x="11774" y="17999"/>
                  </a:cubicBezTo>
                  <a:cubicBezTo>
                    <a:pt x="11789" y="18014"/>
                    <a:pt x="11848" y="17999"/>
                    <a:pt x="11892" y="17955"/>
                  </a:cubicBezTo>
                  <a:cubicBezTo>
                    <a:pt x="11965" y="17882"/>
                    <a:pt x="11995" y="17882"/>
                    <a:pt x="12141" y="17926"/>
                  </a:cubicBezTo>
                  <a:cubicBezTo>
                    <a:pt x="12215" y="17955"/>
                    <a:pt x="12303" y="17955"/>
                    <a:pt x="12376" y="17926"/>
                  </a:cubicBezTo>
                  <a:lnTo>
                    <a:pt x="12553" y="17838"/>
                  </a:lnTo>
                  <a:cubicBezTo>
                    <a:pt x="12611" y="17808"/>
                    <a:pt x="12685" y="17808"/>
                    <a:pt x="12743" y="17823"/>
                  </a:cubicBezTo>
                  <a:cubicBezTo>
                    <a:pt x="12817" y="17823"/>
                    <a:pt x="12890" y="17808"/>
                    <a:pt x="12949" y="17750"/>
                  </a:cubicBezTo>
                  <a:cubicBezTo>
                    <a:pt x="13066" y="17647"/>
                    <a:pt x="13169" y="17617"/>
                    <a:pt x="13110" y="17706"/>
                  </a:cubicBezTo>
                  <a:cubicBezTo>
                    <a:pt x="13066" y="17779"/>
                    <a:pt x="13184" y="17764"/>
                    <a:pt x="13331" y="17706"/>
                  </a:cubicBezTo>
                  <a:cubicBezTo>
                    <a:pt x="13448" y="17676"/>
                    <a:pt x="13492" y="17515"/>
                    <a:pt x="13389" y="17441"/>
                  </a:cubicBezTo>
                  <a:cubicBezTo>
                    <a:pt x="13360" y="17397"/>
                    <a:pt x="13360" y="17383"/>
                    <a:pt x="13389" y="17383"/>
                  </a:cubicBezTo>
                  <a:cubicBezTo>
                    <a:pt x="13433" y="17383"/>
                    <a:pt x="13463" y="17441"/>
                    <a:pt x="13477" y="17500"/>
                  </a:cubicBezTo>
                  <a:cubicBezTo>
                    <a:pt x="13492" y="17588"/>
                    <a:pt x="13536" y="17603"/>
                    <a:pt x="13698" y="17603"/>
                  </a:cubicBezTo>
                  <a:cubicBezTo>
                    <a:pt x="13830" y="17603"/>
                    <a:pt x="13889" y="17588"/>
                    <a:pt x="13889" y="17559"/>
                  </a:cubicBezTo>
                  <a:cubicBezTo>
                    <a:pt x="13889" y="17515"/>
                    <a:pt x="13918" y="17500"/>
                    <a:pt x="13977" y="17515"/>
                  </a:cubicBezTo>
                  <a:cubicBezTo>
                    <a:pt x="14035" y="17515"/>
                    <a:pt x="14094" y="17515"/>
                    <a:pt x="14138" y="17471"/>
                  </a:cubicBezTo>
                  <a:cubicBezTo>
                    <a:pt x="14197" y="17441"/>
                    <a:pt x="14256" y="17427"/>
                    <a:pt x="14314" y="17427"/>
                  </a:cubicBezTo>
                  <a:cubicBezTo>
                    <a:pt x="14564" y="17427"/>
                    <a:pt x="14843" y="17383"/>
                    <a:pt x="14857" y="17324"/>
                  </a:cubicBezTo>
                  <a:cubicBezTo>
                    <a:pt x="14872" y="17280"/>
                    <a:pt x="14916" y="17265"/>
                    <a:pt x="14960" y="17280"/>
                  </a:cubicBezTo>
                  <a:cubicBezTo>
                    <a:pt x="15004" y="17294"/>
                    <a:pt x="15048" y="17265"/>
                    <a:pt x="15092" y="17177"/>
                  </a:cubicBezTo>
                  <a:cubicBezTo>
                    <a:pt x="15136" y="17104"/>
                    <a:pt x="15180" y="17074"/>
                    <a:pt x="15254" y="17089"/>
                  </a:cubicBezTo>
                  <a:cubicBezTo>
                    <a:pt x="15342" y="17118"/>
                    <a:pt x="15386" y="17089"/>
                    <a:pt x="15459" y="17001"/>
                  </a:cubicBezTo>
                  <a:cubicBezTo>
                    <a:pt x="15503" y="16957"/>
                    <a:pt x="15547" y="16913"/>
                    <a:pt x="15606" y="16898"/>
                  </a:cubicBezTo>
                  <a:cubicBezTo>
                    <a:pt x="15650" y="16898"/>
                    <a:pt x="15812" y="16737"/>
                    <a:pt x="16091" y="16384"/>
                  </a:cubicBezTo>
                  <a:cubicBezTo>
                    <a:pt x="16149" y="16311"/>
                    <a:pt x="16193" y="16223"/>
                    <a:pt x="16223" y="16120"/>
                  </a:cubicBezTo>
                  <a:cubicBezTo>
                    <a:pt x="16252" y="16061"/>
                    <a:pt x="16282" y="16003"/>
                    <a:pt x="16326" y="15944"/>
                  </a:cubicBezTo>
                  <a:cubicBezTo>
                    <a:pt x="16384" y="15870"/>
                    <a:pt x="16428" y="15709"/>
                    <a:pt x="16458" y="15283"/>
                  </a:cubicBezTo>
                  <a:cubicBezTo>
                    <a:pt x="16458" y="15180"/>
                    <a:pt x="16472" y="15063"/>
                    <a:pt x="16502" y="14946"/>
                  </a:cubicBezTo>
                  <a:cubicBezTo>
                    <a:pt x="16516" y="14872"/>
                    <a:pt x="16516" y="14784"/>
                    <a:pt x="16487" y="14711"/>
                  </a:cubicBezTo>
                  <a:cubicBezTo>
                    <a:pt x="16443" y="14652"/>
                    <a:pt x="16443" y="14564"/>
                    <a:pt x="16487" y="14505"/>
                  </a:cubicBezTo>
                  <a:cubicBezTo>
                    <a:pt x="16546" y="13947"/>
                    <a:pt x="16575" y="13375"/>
                    <a:pt x="16575" y="12817"/>
                  </a:cubicBezTo>
                  <a:cubicBezTo>
                    <a:pt x="16590" y="11951"/>
                    <a:pt x="16605" y="11202"/>
                    <a:pt x="16619" y="11143"/>
                  </a:cubicBezTo>
                  <a:cubicBezTo>
                    <a:pt x="16619" y="11084"/>
                    <a:pt x="16619" y="11026"/>
                    <a:pt x="16575" y="10982"/>
                  </a:cubicBezTo>
                  <a:cubicBezTo>
                    <a:pt x="16546" y="10938"/>
                    <a:pt x="16546" y="10908"/>
                    <a:pt x="16605" y="10879"/>
                  </a:cubicBezTo>
                  <a:cubicBezTo>
                    <a:pt x="16649" y="10850"/>
                    <a:pt x="16649" y="10806"/>
                    <a:pt x="16605" y="10688"/>
                  </a:cubicBezTo>
                  <a:cubicBezTo>
                    <a:pt x="16575" y="10615"/>
                    <a:pt x="16560" y="10556"/>
                    <a:pt x="16605" y="10541"/>
                  </a:cubicBezTo>
                  <a:cubicBezTo>
                    <a:pt x="16634" y="10248"/>
                    <a:pt x="16649" y="9969"/>
                    <a:pt x="16619" y="9675"/>
                  </a:cubicBezTo>
                  <a:cubicBezTo>
                    <a:pt x="16605" y="8868"/>
                    <a:pt x="16590" y="8765"/>
                    <a:pt x="16531" y="8471"/>
                  </a:cubicBezTo>
                  <a:cubicBezTo>
                    <a:pt x="16516" y="8413"/>
                    <a:pt x="16502" y="8192"/>
                    <a:pt x="16487" y="8016"/>
                  </a:cubicBezTo>
                  <a:cubicBezTo>
                    <a:pt x="16472" y="7825"/>
                    <a:pt x="16443" y="7561"/>
                    <a:pt x="16414" y="7414"/>
                  </a:cubicBezTo>
                  <a:cubicBezTo>
                    <a:pt x="16399" y="7267"/>
                    <a:pt x="16355" y="7047"/>
                    <a:pt x="16340" y="6930"/>
                  </a:cubicBezTo>
                  <a:cubicBezTo>
                    <a:pt x="16311" y="6680"/>
                    <a:pt x="16252" y="6431"/>
                    <a:pt x="16193" y="6181"/>
                  </a:cubicBezTo>
                  <a:cubicBezTo>
                    <a:pt x="16120" y="5873"/>
                    <a:pt x="16047" y="5579"/>
                    <a:pt x="16047" y="5520"/>
                  </a:cubicBezTo>
                  <a:cubicBezTo>
                    <a:pt x="16032" y="5462"/>
                    <a:pt x="16032" y="5403"/>
                    <a:pt x="16017" y="5344"/>
                  </a:cubicBezTo>
                  <a:cubicBezTo>
                    <a:pt x="16017" y="5300"/>
                    <a:pt x="16003" y="5300"/>
                    <a:pt x="15959" y="5330"/>
                  </a:cubicBezTo>
                  <a:cubicBezTo>
                    <a:pt x="15915" y="5374"/>
                    <a:pt x="15900" y="5359"/>
                    <a:pt x="15900" y="5286"/>
                  </a:cubicBezTo>
                  <a:cubicBezTo>
                    <a:pt x="15900" y="5227"/>
                    <a:pt x="15900" y="5212"/>
                    <a:pt x="15915" y="5212"/>
                  </a:cubicBezTo>
                  <a:cubicBezTo>
                    <a:pt x="15944" y="5212"/>
                    <a:pt x="15959" y="5139"/>
                    <a:pt x="15944" y="5065"/>
                  </a:cubicBezTo>
                  <a:cubicBezTo>
                    <a:pt x="15944" y="5007"/>
                    <a:pt x="15944" y="4963"/>
                    <a:pt x="15929" y="4919"/>
                  </a:cubicBezTo>
                  <a:cubicBezTo>
                    <a:pt x="15915" y="4860"/>
                    <a:pt x="15900" y="4801"/>
                    <a:pt x="15900" y="4728"/>
                  </a:cubicBezTo>
                  <a:cubicBezTo>
                    <a:pt x="15841" y="4361"/>
                    <a:pt x="15724" y="3979"/>
                    <a:pt x="15577" y="3627"/>
                  </a:cubicBezTo>
                  <a:cubicBezTo>
                    <a:pt x="15533" y="3568"/>
                    <a:pt x="15503" y="3494"/>
                    <a:pt x="15489" y="3421"/>
                  </a:cubicBezTo>
                  <a:cubicBezTo>
                    <a:pt x="15459" y="3274"/>
                    <a:pt x="15401" y="3142"/>
                    <a:pt x="15342" y="3010"/>
                  </a:cubicBezTo>
                  <a:cubicBezTo>
                    <a:pt x="15239" y="2775"/>
                    <a:pt x="15180" y="2702"/>
                    <a:pt x="15136" y="2716"/>
                  </a:cubicBezTo>
                  <a:cubicBezTo>
                    <a:pt x="15078" y="2731"/>
                    <a:pt x="15078" y="2716"/>
                    <a:pt x="15092" y="2658"/>
                  </a:cubicBezTo>
                  <a:cubicBezTo>
                    <a:pt x="15136" y="2570"/>
                    <a:pt x="14857" y="2026"/>
                    <a:pt x="14784" y="2026"/>
                  </a:cubicBezTo>
                  <a:cubicBezTo>
                    <a:pt x="14755" y="2026"/>
                    <a:pt x="14711" y="1968"/>
                    <a:pt x="14681" y="1909"/>
                  </a:cubicBezTo>
                  <a:cubicBezTo>
                    <a:pt x="14358" y="1513"/>
                    <a:pt x="14006" y="1160"/>
                    <a:pt x="13624" y="823"/>
                  </a:cubicBezTo>
                  <a:cubicBezTo>
                    <a:pt x="13492" y="720"/>
                    <a:pt x="13360" y="632"/>
                    <a:pt x="13213" y="558"/>
                  </a:cubicBezTo>
                  <a:cubicBezTo>
                    <a:pt x="12553" y="265"/>
                    <a:pt x="11261" y="0"/>
                    <a:pt x="11084" y="162"/>
                  </a:cubicBezTo>
                  <a:cubicBezTo>
                    <a:pt x="11026" y="206"/>
                    <a:pt x="10996" y="206"/>
                    <a:pt x="10952" y="133"/>
                  </a:cubicBezTo>
                  <a:cubicBezTo>
                    <a:pt x="10879" y="30"/>
                    <a:pt x="10306" y="30"/>
                    <a:pt x="10306" y="133"/>
                  </a:cubicBezTo>
                  <a:cubicBezTo>
                    <a:pt x="10306" y="250"/>
                    <a:pt x="10262" y="221"/>
                    <a:pt x="10145" y="133"/>
                  </a:cubicBezTo>
                  <a:cubicBezTo>
                    <a:pt x="10086" y="89"/>
                    <a:pt x="9895" y="74"/>
                    <a:pt x="9396" y="74"/>
                  </a:cubicBezTo>
                  <a:cubicBezTo>
                    <a:pt x="9029" y="74"/>
                    <a:pt x="8691" y="89"/>
                    <a:pt x="8647" y="103"/>
                  </a:cubicBezTo>
                  <a:close/>
                  <a:moveTo>
                    <a:pt x="6049" y="617"/>
                  </a:moveTo>
                  <a:cubicBezTo>
                    <a:pt x="6064" y="632"/>
                    <a:pt x="6049" y="661"/>
                    <a:pt x="6034" y="661"/>
                  </a:cubicBezTo>
                  <a:cubicBezTo>
                    <a:pt x="6005" y="661"/>
                    <a:pt x="5975" y="632"/>
                    <a:pt x="5975" y="617"/>
                  </a:cubicBezTo>
                  <a:cubicBezTo>
                    <a:pt x="5975" y="588"/>
                    <a:pt x="5990" y="573"/>
                    <a:pt x="5990" y="573"/>
                  </a:cubicBezTo>
                  <a:cubicBezTo>
                    <a:pt x="6005" y="573"/>
                    <a:pt x="6034" y="588"/>
                    <a:pt x="6049" y="617"/>
                  </a:cubicBezTo>
                  <a:close/>
                  <a:moveTo>
                    <a:pt x="5241" y="837"/>
                  </a:moveTo>
                  <a:cubicBezTo>
                    <a:pt x="5212" y="867"/>
                    <a:pt x="5212" y="896"/>
                    <a:pt x="5197" y="940"/>
                  </a:cubicBezTo>
                  <a:cubicBezTo>
                    <a:pt x="5197" y="1028"/>
                    <a:pt x="5139" y="999"/>
                    <a:pt x="5139" y="911"/>
                  </a:cubicBezTo>
                  <a:cubicBezTo>
                    <a:pt x="5139" y="837"/>
                    <a:pt x="5153" y="793"/>
                    <a:pt x="5183" y="808"/>
                  </a:cubicBezTo>
                  <a:cubicBezTo>
                    <a:pt x="5197" y="837"/>
                    <a:pt x="5227" y="808"/>
                    <a:pt x="5227" y="793"/>
                  </a:cubicBezTo>
                  <a:cubicBezTo>
                    <a:pt x="5227" y="764"/>
                    <a:pt x="5227" y="734"/>
                    <a:pt x="5256" y="764"/>
                  </a:cubicBezTo>
                  <a:cubicBezTo>
                    <a:pt x="5256" y="779"/>
                    <a:pt x="5256" y="808"/>
                    <a:pt x="5256" y="837"/>
                  </a:cubicBezTo>
                  <a:close/>
                  <a:moveTo>
                    <a:pt x="13345" y="1043"/>
                  </a:moveTo>
                  <a:cubicBezTo>
                    <a:pt x="13345" y="1072"/>
                    <a:pt x="13316" y="1101"/>
                    <a:pt x="13272" y="1101"/>
                  </a:cubicBezTo>
                  <a:cubicBezTo>
                    <a:pt x="13228" y="1101"/>
                    <a:pt x="13228" y="1072"/>
                    <a:pt x="13228" y="1043"/>
                  </a:cubicBezTo>
                  <a:cubicBezTo>
                    <a:pt x="13243" y="999"/>
                    <a:pt x="13272" y="969"/>
                    <a:pt x="13301" y="969"/>
                  </a:cubicBezTo>
                  <a:cubicBezTo>
                    <a:pt x="13331" y="969"/>
                    <a:pt x="13345" y="999"/>
                    <a:pt x="13345" y="1043"/>
                  </a:cubicBezTo>
                  <a:close/>
                  <a:moveTo>
                    <a:pt x="6225" y="1292"/>
                  </a:moveTo>
                  <a:cubicBezTo>
                    <a:pt x="6181" y="1351"/>
                    <a:pt x="6122" y="1292"/>
                    <a:pt x="6152" y="1204"/>
                  </a:cubicBezTo>
                  <a:cubicBezTo>
                    <a:pt x="6166" y="1131"/>
                    <a:pt x="6181" y="1146"/>
                    <a:pt x="6210" y="1190"/>
                  </a:cubicBezTo>
                  <a:cubicBezTo>
                    <a:pt x="6225" y="1219"/>
                    <a:pt x="6225" y="1263"/>
                    <a:pt x="6225" y="1292"/>
                  </a:cubicBezTo>
                  <a:close/>
                  <a:moveTo>
                    <a:pt x="6974" y="1454"/>
                  </a:moveTo>
                  <a:cubicBezTo>
                    <a:pt x="6959" y="1498"/>
                    <a:pt x="6930" y="1469"/>
                    <a:pt x="6900" y="1410"/>
                  </a:cubicBezTo>
                  <a:cubicBezTo>
                    <a:pt x="6856" y="1336"/>
                    <a:pt x="6856" y="1278"/>
                    <a:pt x="6871" y="1263"/>
                  </a:cubicBezTo>
                  <a:cubicBezTo>
                    <a:pt x="6900" y="1204"/>
                    <a:pt x="7003" y="1380"/>
                    <a:pt x="6974" y="1454"/>
                  </a:cubicBezTo>
                  <a:close/>
                  <a:moveTo>
                    <a:pt x="8119" y="1542"/>
                  </a:moveTo>
                  <a:cubicBezTo>
                    <a:pt x="8163" y="1601"/>
                    <a:pt x="8207" y="1645"/>
                    <a:pt x="8266" y="1674"/>
                  </a:cubicBezTo>
                  <a:cubicBezTo>
                    <a:pt x="8324" y="1674"/>
                    <a:pt x="8310" y="1557"/>
                    <a:pt x="8251" y="1542"/>
                  </a:cubicBezTo>
                  <a:cubicBezTo>
                    <a:pt x="8222" y="1527"/>
                    <a:pt x="8207" y="1498"/>
                    <a:pt x="8236" y="1469"/>
                  </a:cubicBezTo>
                  <a:cubicBezTo>
                    <a:pt x="8280" y="1380"/>
                    <a:pt x="8339" y="1410"/>
                    <a:pt x="8339" y="1527"/>
                  </a:cubicBezTo>
                  <a:cubicBezTo>
                    <a:pt x="8339" y="1645"/>
                    <a:pt x="8354" y="1645"/>
                    <a:pt x="8457" y="1615"/>
                  </a:cubicBezTo>
                  <a:cubicBezTo>
                    <a:pt x="8515" y="1601"/>
                    <a:pt x="8589" y="1601"/>
                    <a:pt x="8633" y="1630"/>
                  </a:cubicBezTo>
                  <a:cubicBezTo>
                    <a:pt x="8677" y="1674"/>
                    <a:pt x="8706" y="1674"/>
                    <a:pt x="8750" y="1615"/>
                  </a:cubicBezTo>
                  <a:cubicBezTo>
                    <a:pt x="8809" y="1557"/>
                    <a:pt x="8824" y="1557"/>
                    <a:pt x="8912" y="1630"/>
                  </a:cubicBezTo>
                  <a:cubicBezTo>
                    <a:pt x="9014" y="1689"/>
                    <a:pt x="9029" y="1689"/>
                    <a:pt x="9117" y="1615"/>
                  </a:cubicBezTo>
                  <a:cubicBezTo>
                    <a:pt x="9161" y="1571"/>
                    <a:pt x="9191" y="1527"/>
                    <a:pt x="9205" y="1469"/>
                  </a:cubicBezTo>
                  <a:cubicBezTo>
                    <a:pt x="9205" y="1424"/>
                    <a:pt x="9220" y="1439"/>
                    <a:pt x="9235" y="1498"/>
                  </a:cubicBezTo>
                  <a:cubicBezTo>
                    <a:pt x="9249" y="1571"/>
                    <a:pt x="9323" y="1630"/>
                    <a:pt x="9396" y="1615"/>
                  </a:cubicBezTo>
                  <a:cubicBezTo>
                    <a:pt x="9470" y="1615"/>
                    <a:pt x="9514" y="1601"/>
                    <a:pt x="9514" y="1571"/>
                  </a:cubicBezTo>
                  <a:cubicBezTo>
                    <a:pt x="9514" y="1483"/>
                    <a:pt x="9660" y="1483"/>
                    <a:pt x="9734" y="1557"/>
                  </a:cubicBezTo>
                  <a:cubicBezTo>
                    <a:pt x="9807" y="1630"/>
                    <a:pt x="10908" y="1645"/>
                    <a:pt x="10952" y="1571"/>
                  </a:cubicBezTo>
                  <a:cubicBezTo>
                    <a:pt x="10967" y="1542"/>
                    <a:pt x="11011" y="1557"/>
                    <a:pt x="11070" y="1601"/>
                  </a:cubicBezTo>
                  <a:cubicBezTo>
                    <a:pt x="11173" y="1674"/>
                    <a:pt x="11290" y="1703"/>
                    <a:pt x="11407" y="1689"/>
                  </a:cubicBezTo>
                  <a:cubicBezTo>
                    <a:pt x="11540" y="1674"/>
                    <a:pt x="11657" y="1703"/>
                    <a:pt x="11774" y="1747"/>
                  </a:cubicBezTo>
                  <a:cubicBezTo>
                    <a:pt x="11819" y="1791"/>
                    <a:pt x="11877" y="1806"/>
                    <a:pt x="11892" y="1791"/>
                  </a:cubicBezTo>
                  <a:cubicBezTo>
                    <a:pt x="12009" y="1806"/>
                    <a:pt x="12127" y="1836"/>
                    <a:pt x="12230" y="1894"/>
                  </a:cubicBezTo>
                  <a:cubicBezTo>
                    <a:pt x="12362" y="1938"/>
                    <a:pt x="12509" y="1968"/>
                    <a:pt x="12641" y="1982"/>
                  </a:cubicBezTo>
                  <a:cubicBezTo>
                    <a:pt x="12714" y="1968"/>
                    <a:pt x="12743" y="1997"/>
                    <a:pt x="12773" y="2070"/>
                  </a:cubicBezTo>
                  <a:cubicBezTo>
                    <a:pt x="12802" y="2144"/>
                    <a:pt x="12832" y="2173"/>
                    <a:pt x="12861" y="2173"/>
                  </a:cubicBezTo>
                  <a:lnTo>
                    <a:pt x="12905" y="2173"/>
                  </a:lnTo>
                  <a:cubicBezTo>
                    <a:pt x="13110" y="2349"/>
                    <a:pt x="13287" y="2555"/>
                    <a:pt x="13463" y="2760"/>
                  </a:cubicBezTo>
                  <a:cubicBezTo>
                    <a:pt x="13668" y="3010"/>
                    <a:pt x="14123" y="4008"/>
                    <a:pt x="14256" y="4522"/>
                  </a:cubicBezTo>
                  <a:cubicBezTo>
                    <a:pt x="14285" y="4669"/>
                    <a:pt x="14358" y="5021"/>
                    <a:pt x="14417" y="5300"/>
                  </a:cubicBezTo>
                  <a:cubicBezTo>
                    <a:pt x="14593" y="6284"/>
                    <a:pt x="14623" y="6460"/>
                    <a:pt x="14652" y="6504"/>
                  </a:cubicBezTo>
                  <a:cubicBezTo>
                    <a:pt x="14681" y="6563"/>
                    <a:pt x="14696" y="6621"/>
                    <a:pt x="14696" y="6680"/>
                  </a:cubicBezTo>
                  <a:cubicBezTo>
                    <a:pt x="14696" y="6739"/>
                    <a:pt x="14740" y="6989"/>
                    <a:pt x="14784" y="7238"/>
                  </a:cubicBezTo>
                  <a:cubicBezTo>
                    <a:pt x="14843" y="7605"/>
                    <a:pt x="14902" y="7987"/>
                    <a:pt x="14931" y="8369"/>
                  </a:cubicBezTo>
                  <a:cubicBezTo>
                    <a:pt x="14931" y="8471"/>
                    <a:pt x="14946" y="8559"/>
                    <a:pt x="14990" y="8647"/>
                  </a:cubicBezTo>
                  <a:cubicBezTo>
                    <a:pt x="15019" y="8721"/>
                    <a:pt x="15034" y="8794"/>
                    <a:pt x="15004" y="8868"/>
                  </a:cubicBezTo>
                  <a:cubicBezTo>
                    <a:pt x="14990" y="9014"/>
                    <a:pt x="15004" y="9059"/>
                    <a:pt x="15063" y="9059"/>
                  </a:cubicBezTo>
                  <a:cubicBezTo>
                    <a:pt x="15180" y="9059"/>
                    <a:pt x="15195" y="9176"/>
                    <a:pt x="15092" y="9279"/>
                  </a:cubicBezTo>
                  <a:cubicBezTo>
                    <a:pt x="15019" y="9352"/>
                    <a:pt x="15004" y="9381"/>
                    <a:pt x="15048" y="9528"/>
                  </a:cubicBezTo>
                  <a:cubicBezTo>
                    <a:pt x="15063" y="9616"/>
                    <a:pt x="15063" y="9704"/>
                    <a:pt x="15048" y="9719"/>
                  </a:cubicBezTo>
                  <a:cubicBezTo>
                    <a:pt x="14990" y="9734"/>
                    <a:pt x="15048" y="10130"/>
                    <a:pt x="15107" y="10130"/>
                  </a:cubicBezTo>
                  <a:cubicBezTo>
                    <a:pt x="15151" y="10130"/>
                    <a:pt x="15180" y="10160"/>
                    <a:pt x="15166" y="10189"/>
                  </a:cubicBezTo>
                  <a:cubicBezTo>
                    <a:pt x="15180" y="10233"/>
                    <a:pt x="15136" y="10262"/>
                    <a:pt x="15107" y="10248"/>
                  </a:cubicBezTo>
                  <a:cubicBezTo>
                    <a:pt x="15048" y="10218"/>
                    <a:pt x="15048" y="10277"/>
                    <a:pt x="15034" y="10497"/>
                  </a:cubicBezTo>
                  <a:cubicBezTo>
                    <a:pt x="15034" y="10644"/>
                    <a:pt x="15034" y="10850"/>
                    <a:pt x="15034" y="10923"/>
                  </a:cubicBezTo>
                  <a:cubicBezTo>
                    <a:pt x="15019" y="11011"/>
                    <a:pt x="15034" y="11129"/>
                    <a:pt x="15034" y="11173"/>
                  </a:cubicBezTo>
                  <a:cubicBezTo>
                    <a:pt x="15034" y="11217"/>
                    <a:pt x="15034" y="11378"/>
                    <a:pt x="15019" y="11525"/>
                  </a:cubicBezTo>
                  <a:cubicBezTo>
                    <a:pt x="15004" y="11672"/>
                    <a:pt x="14990" y="12230"/>
                    <a:pt x="14990" y="12758"/>
                  </a:cubicBezTo>
                  <a:cubicBezTo>
                    <a:pt x="14990" y="14608"/>
                    <a:pt x="14990" y="14960"/>
                    <a:pt x="14946" y="15224"/>
                  </a:cubicBezTo>
                  <a:cubicBezTo>
                    <a:pt x="14916" y="15327"/>
                    <a:pt x="14916" y="15430"/>
                    <a:pt x="14916" y="15533"/>
                  </a:cubicBezTo>
                  <a:cubicBezTo>
                    <a:pt x="14946" y="15547"/>
                    <a:pt x="14916" y="15562"/>
                    <a:pt x="14902" y="15562"/>
                  </a:cubicBezTo>
                  <a:cubicBezTo>
                    <a:pt x="14887" y="15562"/>
                    <a:pt x="14857" y="15591"/>
                    <a:pt x="14857" y="15636"/>
                  </a:cubicBezTo>
                  <a:cubicBezTo>
                    <a:pt x="14857" y="15665"/>
                    <a:pt x="14828" y="15694"/>
                    <a:pt x="14799" y="15680"/>
                  </a:cubicBezTo>
                  <a:cubicBezTo>
                    <a:pt x="14711" y="15680"/>
                    <a:pt x="14623" y="15694"/>
                    <a:pt x="14549" y="15738"/>
                  </a:cubicBezTo>
                  <a:cubicBezTo>
                    <a:pt x="14461" y="15782"/>
                    <a:pt x="14358" y="15812"/>
                    <a:pt x="14256" y="15826"/>
                  </a:cubicBezTo>
                  <a:cubicBezTo>
                    <a:pt x="14123" y="15841"/>
                    <a:pt x="13991" y="15870"/>
                    <a:pt x="13874" y="15900"/>
                  </a:cubicBezTo>
                  <a:cubicBezTo>
                    <a:pt x="13742" y="15944"/>
                    <a:pt x="13610" y="15973"/>
                    <a:pt x="13477" y="15988"/>
                  </a:cubicBezTo>
                  <a:cubicBezTo>
                    <a:pt x="13404" y="16003"/>
                    <a:pt x="13331" y="16017"/>
                    <a:pt x="13272" y="16047"/>
                  </a:cubicBezTo>
                  <a:cubicBezTo>
                    <a:pt x="13199" y="16091"/>
                    <a:pt x="13110" y="16105"/>
                    <a:pt x="13022" y="16091"/>
                  </a:cubicBezTo>
                  <a:cubicBezTo>
                    <a:pt x="12934" y="16105"/>
                    <a:pt x="12846" y="16120"/>
                    <a:pt x="12758" y="16149"/>
                  </a:cubicBezTo>
                  <a:cubicBezTo>
                    <a:pt x="12597" y="16193"/>
                    <a:pt x="12435" y="16223"/>
                    <a:pt x="12274" y="16237"/>
                  </a:cubicBezTo>
                  <a:cubicBezTo>
                    <a:pt x="12083" y="16252"/>
                    <a:pt x="11907" y="16296"/>
                    <a:pt x="11730" y="16340"/>
                  </a:cubicBezTo>
                  <a:cubicBezTo>
                    <a:pt x="10938" y="16384"/>
                    <a:pt x="10130" y="16399"/>
                    <a:pt x="9323" y="16355"/>
                  </a:cubicBezTo>
                  <a:cubicBezTo>
                    <a:pt x="9147" y="16326"/>
                    <a:pt x="8956" y="16296"/>
                    <a:pt x="8780" y="16296"/>
                  </a:cubicBezTo>
                  <a:cubicBezTo>
                    <a:pt x="8574" y="16296"/>
                    <a:pt x="8368" y="16281"/>
                    <a:pt x="8163" y="16267"/>
                  </a:cubicBezTo>
                  <a:cubicBezTo>
                    <a:pt x="8104" y="16252"/>
                    <a:pt x="7855" y="16223"/>
                    <a:pt x="7605" y="16208"/>
                  </a:cubicBezTo>
                  <a:cubicBezTo>
                    <a:pt x="7356" y="16208"/>
                    <a:pt x="6959" y="16164"/>
                    <a:pt x="6695" y="16120"/>
                  </a:cubicBezTo>
                  <a:cubicBezTo>
                    <a:pt x="6431" y="16091"/>
                    <a:pt x="6064" y="16047"/>
                    <a:pt x="5858" y="16032"/>
                  </a:cubicBezTo>
                  <a:cubicBezTo>
                    <a:pt x="5653" y="16017"/>
                    <a:pt x="5462" y="15988"/>
                    <a:pt x="5256" y="15944"/>
                  </a:cubicBezTo>
                  <a:cubicBezTo>
                    <a:pt x="5153" y="15914"/>
                    <a:pt x="5036" y="15900"/>
                    <a:pt x="4933" y="15929"/>
                  </a:cubicBezTo>
                  <a:cubicBezTo>
                    <a:pt x="4874" y="15958"/>
                    <a:pt x="4860" y="15958"/>
                    <a:pt x="4874" y="15914"/>
                  </a:cubicBezTo>
                  <a:cubicBezTo>
                    <a:pt x="4874" y="15885"/>
                    <a:pt x="4816" y="15856"/>
                    <a:pt x="4713" y="15841"/>
                  </a:cubicBezTo>
                  <a:cubicBezTo>
                    <a:pt x="4625" y="15841"/>
                    <a:pt x="4537" y="15812"/>
                    <a:pt x="4463" y="15768"/>
                  </a:cubicBezTo>
                  <a:cubicBezTo>
                    <a:pt x="4419" y="15724"/>
                    <a:pt x="4346" y="15694"/>
                    <a:pt x="4287" y="15665"/>
                  </a:cubicBezTo>
                  <a:cubicBezTo>
                    <a:pt x="4199" y="15650"/>
                    <a:pt x="4111" y="15606"/>
                    <a:pt x="4023" y="15562"/>
                  </a:cubicBezTo>
                  <a:cubicBezTo>
                    <a:pt x="3979" y="15518"/>
                    <a:pt x="3905" y="15489"/>
                    <a:pt x="3832" y="15474"/>
                  </a:cubicBezTo>
                  <a:cubicBezTo>
                    <a:pt x="3773" y="15459"/>
                    <a:pt x="3700" y="15430"/>
                    <a:pt x="3656" y="15386"/>
                  </a:cubicBezTo>
                  <a:cubicBezTo>
                    <a:pt x="3583" y="15342"/>
                    <a:pt x="3494" y="15298"/>
                    <a:pt x="3465" y="15313"/>
                  </a:cubicBezTo>
                  <a:cubicBezTo>
                    <a:pt x="3421" y="15313"/>
                    <a:pt x="3392" y="15298"/>
                    <a:pt x="3362" y="15268"/>
                  </a:cubicBezTo>
                  <a:cubicBezTo>
                    <a:pt x="3304" y="15224"/>
                    <a:pt x="3289" y="15224"/>
                    <a:pt x="3201" y="15283"/>
                  </a:cubicBezTo>
                  <a:cubicBezTo>
                    <a:pt x="3069" y="15371"/>
                    <a:pt x="3025" y="15357"/>
                    <a:pt x="3083" y="15268"/>
                  </a:cubicBezTo>
                  <a:cubicBezTo>
                    <a:pt x="3127" y="15180"/>
                    <a:pt x="3069" y="15078"/>
                    <a:pt x="2966" y="15078"/>
                  </a:cubicBezTo>
                  <a:cubicBezTo>
                    <a:pt x="2937" y="15078"/>
                    <a:pt x="2892" y="15048"/>
                    <a:pt x="2892" y="15004"/>
                  </a:cubicBezTo>
                  <a:cubicBezTo>
                    <a:pt x="2848" y="14887"/>
                    <a:pt x="2731" y="14696"/>
                    <a:pt x="2731" y="14740"/>
                  </a:cubicBezTo>
                  <a:cubicBezTo>
                    <a:pt x="2731" y="14784"/>
                    <a:pt x="2702" y="14755"/>
                    <a:pt x="2687" y="14740"/>
                  </a:cubicBezTo>
                  <a:cubicBezTo>
                    <a:pt x="2658" y="14711"/>
                    <a:pt x="2643" y="14681"/>
                    <a:pt x="2687" y="14652"/>
                  </a:cubicBezTo>
                  <a:cubicBezTo>
                    <a:pt x="2716" y="14608"/>
                    <a:pt x="2716" y="14578"/>
                    <a:pt x="2687" y="14564"/>
                  </a:cubicBezTo>
                  <a:cubicBezTo>
                    <a:pt x="2614" y="14417"/>
                    <a:pt x="2555" y="14256"/>
                    <a:pt x="2511" y="14094"/>
                  </a:cubicBezTo>
                  <a:cubicBezTo>
                    <a:pt x="2393" y="13683"/>
                    <a:pt x="2379" y="13639"/>
                    <a:pt x="2291" y="13654"/>
                  </a:cubicBezTo>
                  <a:cubicBezTo>
                    <a:pt x="2217" y="13668"/>
                    <a:pt x="2202" y="13654"/>
                    <a:pt x="2188" y="13551"/>
                  </a:cubicBezTo>
                  <a:cubicBezTo>
                    <a:pt x="2188" y="13433"/>
                    <a:pt x="2202" y="13419"/>
                    <a:pt x="2247" y="13419"/>
                  </a:cubicBezTo>
                  <a:cubicBezTo>
                    <a:pt x="2379" y="13419"/>
                    <a:pt x="2305" y="13052"/>
                    <a:pt x="2158" y="12905"/>
                  </a:cubicBezTo>
                  <a:cubicBezTo>
                    <a:pt x="2070" y="12817"/>
                    <a:pt x="2070" y="12758"/>
                    <a:pt x="2144" y="12758"/>
                  </a:cubicBezTo>
                  <a:cubicBezTo>
                    <a:pt x="2173" y="12758"/>
                    <a:pt x="2173" y="12685"/>
                    <a:pt x="2173" y="12582"/>
                  </a:cubicBezTo>
                  <a:cubicBezTo>
                    <a:pt x="2158" y="12479"/>
                    <a:pt x="2129" y="12318"/>
                    <a:pt x="2114" y="12200"/>
                  </a:cubicBezTo>
                  <a:cubicBezTo>
                    <a:pt x="2100" y="12083"/>
                    <a:pt x="2070" y="11951"/>
                    <a:pt x="2026" y="11833"/>
                  </a:cubicBezTo>
                  <a:cubicBezTo>
                    <a:pt x="1997" y="11774"/>
                    <a:pt x="1982" y="11701"/>
                    <a:pt x="1982" y="11642"/>
                  </a:cubicBezTo>
                  <a:cubicBezTo>
                    <a:pt x="1997" y="11628"/>
                    <a:pt x="1982" y="11569"/>
                    <a:pt x="1968" y="11525"/>
                  </a:cubicBezTo>
                  <a:cubicBezTo>
                    <a:pt x="1821" y="11084"/>
                    <a:pt x="1718" y="10629"/>
                    <a:pt x="1674" y="10174"/>
                  </a:cubicBezTo>
                  <a:cubicBezTo>
                    <a:pt x="1659" y="10013"/>
                    <a:pt x="1615" y="9734"/>
                    <a:pt x="1586" y="9572"/>
                  </a:cubicBezTo>
                  <a:cubicBezTo>
                    <a:pt x="1483" y="9132"/>
                    <a:pt x="1424" y="8691"/>
                    <a:pt x="1424" y="8251"/>
                  </a:cubicBezTo>
                  <a:cubicBezTo>
                    <a:pt x="1410" y="7767"/>
                    <a:pt x="1380" y="7605"/>
                    <a:pt x="1351" y="7620"/>
                  </a:cubicBezTo>
                  <a:cubicBezTo>
                    <a:pt x="1307" y="7620"/>
                    <a:pt x="1263" y="7634"/>
                    <a:pt x="1234" y="7634"/>
                  </a:cubicBezTo>
                  <a:cubicBezTo>
                    <a:pt x="1204" y="7649"/>
                    <a:pt x="1175" y="7620"/>
                    <a:pt x="1160" y="7576"/>
                  </a:cubicBezTo>
                  <a:cubicBezTo>
                    <a:pt x="1160" y="7532"/>
                    <a:pt x="1160" y="7488"/>
                    <a:pt x="1234" y="7517"/>
                  </a:cubicBezTo>
                  <a:cubicBezTo>
                    <a:pt x="1278" y="7532"/>
                    <a:pt x="1336" y="7517"/>
                    <a:pt x="1380" y="7473"/>
                  </a:cubicBezTo>
                  <a:cubicBezTo>
                    <a:pt x="1468" y="7356"/>
                    <a:pt x="1380" y="6695"/>
                    <a:pt x="1278" y="6754"/>
                  </a:cubicBezTo>
                  <a:cubicBezTo>
                    <a:pt x="1263" y="6768"/>
                    <a:pt x="1278" y="6710"/>
                    <a:pt x="1307" y="6607"/>
                  </a:cubicBezTo>
                  <a:cubicBezTo>
                    <a:pt x="1380" y="6387"/>
                    <a:pt x="1395" y="6313"/>
                    <a:pt x="1380" y="5300"/>
                  </a:cubicBezTo>
                  <a:cubicBezTo>
                    <a:pt x="1366" y="4640"/>
                    <a:pt x="1380" y="4507"/>
                    <a:pt x="1439" y="4419"/>
                  </a:cubicBezTo>
                  <a:cubicBezTo>
                    <a:pt x="1483" y="4361"/>
                    <a:pt x="1498" y="4273"/>
                    <a:pt x="1483" y="4184"/>
                  </a:cubicBezTo>
                  <a:cubicBezTo>
                    <a:pt x="1468" y="4096"/>
                    <a:pt x="1483" y="4067"/>
                    <a:pt x="1542" y="4067"/>
                  </a:cubicBezTo>
                  <a:cubicBezTo>
                    <a:pt x="1586" y="4082"/>
                    <a:pt x="1630" y="4038"/>
                    <a:pt x="1659" y="3950"/>
                  </a:cubicBezTo>
                  <a:cubicBezTo>
                    <a:pt x="1689" y="3876"/>
                    <a:pt x="1718" y="3817"/>
                    <a:pt x="1777" y="3759"/>
                  </a:cubicBezTo>
                  <a:cubicBezTo>
                    <a:pt x="1821" y="3729"/>
                    <a:pt x="1835" y="3700"/>
                    <a:pt x="1806" y="3700"/>
                  </a:cubicBezTo>
                  <a:cubicBezTo>
                    <a:pt x="2012" y="3539"/>
                    <a:pt x="2247" y="3377"/>
                    <a:pt x="2481" y="3260"/>
                  </a:cubicBezTo>
                  <a:cubicBezTo>
                    <a:pt x="2599" y="3216"/>
                    <a:pt x="2716" y="3171"/>
                    <a:pt x="2834" y="3113"/>
                  </a:cubicBezTo>
                  <a:cubicBezTo>
                    <a:pt x="2981" y="3039"/>
                    <a:pt x="3127" y="2966"/>
                    <a:pt x="3289" y="2922"/>
                  </a:cubicBezTo>
                  <a:cubicBezTo>
                    <a:pt x="3362" y="2907"/>
                    <a:pt x="3421" y="2878"/>
                    <a:pt x="3480" y="2834"/>
                  </a:cubicBezTo>
                  <a:cubicBezTo>
                    <a:pt x="3509" y="2790"/>
                    <a:pt x="3568" y="2775"/>
                    <a:pt x="3627" y="2775"/>
                  </a:cubicBezTo>
                  <a:cubicBezTo>
                    <a:pt x="3715" y="2760"/>
                    <a:pt x="3803" y="2731"/>
                    <a:pt x="3891" y="2687"/>
                  </a:cubicBezTo>
                  <a:cubicBezTo>
                    <a:pt x="3994" y="2643"/>
                    <a:pt x="4096" y="2599"/>
                    <a:pt x="4214" y="2570"/>
                  </a:cubicBezTo>
                  <a:cubicBezTo>
                    <a:pt x="4302" y="2555"/>
                    <a:pt x="4331" y="2526"/>
                    <a:pt x="4317" y="2467"/>
                  </a:cubicBezTo>
                  <a:cubicBezTo>
                    <a:pt x="4302" y="2423"/>
                    <a:pt x="4317" y="2364"/>
                    <a:pt x="4361" y="2335"/>
                  </a:cubicBezTo>
                  <a:cubicBezTo>
                    <a:pt x="4405" y="2291"/>
                    <a:pt x="4419" y="2291"/>
                    <a:pt x="4419" y="2364"/>
                  </a:cubicBezTo>
                  <a:cubicBezTo>
                    <a:pt x="4419" y="2496"/>
                    <a:pt x="4566" y="2481"/>
                    <a:pt x="4830" y="2349"/>
                  </a:cubicBezTo>
                  <a:cubicBezTo>
                    <a:pt x="4889" y="2305"/>
                    <a:pt x="4963" y="2276"/>
                    <a:pt x="5051" y="2261"/>
                  </a:cubicBezTo>
                  <a:cubicBezTo>
                    <a:pt x="5109" y="2261"/>
                    <a:pt x="5183" y="2247"/>
                    <a:pt x="5227" y="2217"/>
                  </a:cubicBezTo>
                  <a:cubicBezTo>
                    <a:pt x="5344" y="2173"/>
                    <a:pt x="5476" y="2144"/>
                    <a:pt x="5594" y="2129"/>
                  </a:cubicBezTo>
                  <a:cubicBezTo>
                    <a:pt x="5726" y="2100"/>
                    <a:pt x="5843" y="2085"/>
                    <a:pt x="5961" y="2041"/>
                  </a:cubicBezTo>
                  <a:lnTo>
                    <a:pt x="6196" y="1938"/>
                  </a:lnTo>
                  <a:cubicBezTo>
                    <a:pt x="6254" y="1924"/>
                    <a:pt x="6313" y="1909"/>
                    <a:pt x="6372" y="1924"/>
                  </a:cubicBezTo>
                  <a:cubicBezTo>
                    <a:pt x="6416" y="1924"/>
                    <a:pt x="6445" y="1924"/>
                    <a:pt x="6431" y="1880"/>
                  </a:cubicBezTo>
                  <a:cubicBezTo>
                    <a:pt x="6357" y="1791"/>
                    <a:pt x="6445" y="1747"/>
                    <a:pt x="6548" y="1806"/>
                  </a:cubicBezTo>
                  <a:cubicBezTo>
                    <a:pt x="6651" y="1880"/>
                    <a:pt x="6666" y="1880"/>
                    <a:pt x="6710" y="1806"/>
                  </a:cubicBezTo>
                  <a:cubicBezTo>
                    <a:pt x="6754" y="1747"/>
                    <a:pt x="6783" y="1762"/>
                    <a:pt x="6827" y="1791"/>
                  </a:cubicBezTo>
                  <a:cubicBezTo>
                    <a:pt x="6886" y="1850"/>
                    <a:pt x="7121" y="1791"/>
                    <a:pt x="7194" y="1703"/>
                  </a:cubicBezTo>
                  <a:cubicBezTo>
                    <a:pt x="7238" y="1645"/>
                    <a:pt x="7253" y="1645"/>
                    <a:pt x="7282" y="1689"/>
                  </a:cubicBezTo>
                  <a:cubicBezTo>
                    <a:pt x="7297" y="1718"/>
                    <a:pt x="7326" y="1747"/>
                    <a:pt x="7356" y="1747"/>
                  </a:cubicBezTo>
                  <a:cubicBezTo>
                    <a:pt x="7385" y="1747"/>
                    <a:pt x="7414" y="1718"/>
                    <a:pt x="7429" y="1689"/>
                  </a:cubicBezTo>
                  <a:cubicBezTo>
                    <a:pt x="7458" y="1645"/>
                    <a:pt x="7473" y="1645"/>
                    <a:pt x="7502" y="1689"/>
                  </a:cubicBezTo>
                  <a:cubicBezTo>
                    <a:pt x="7561" y="1777"/>
                    <a:pt x="7693" y="1703"/>
                    <a:pt x="7737" y="1571"/>
                  </a:cubicBezTo>
                  <a:lnTo>
                    <a:pt x="7767" y="1454"/>
                  </a:lnTo>
                  <a:lnTo>
                    <a:pt x="7767" y="1586"/>
                  </a:lnTo>
                  <a:cubicBezTo>
                    <a:pt x="7767" y="1718"/>
                    <a:pt x="7869" y="1733"/>
                    <a:pt x="7987" y="1615"/>
                  </a:cubicBezTo>
                  <a:cubicBezTo>
                    <a:pt x="8046" y="1571"/>
                    <a:pt x="8046" y="1557"/>
                    <a:pt x="7972" y="1498"/>
                  </a:cubicBezTo>
                  <a:cubicBezTo>
                    <a:pt x="7899" y="1439"/>
                    <a:pt x="7899" y="1439"/>
                    <a:pt x="7957" y="1424"/>
                  </a:cubicBezTo>
                  <a:cubicBezTo>
                    <a:pt x="8016" y="1454"/>
                    <a:pt x="8075" y="1498"/>
                    <a:pt x="8119" y="1542"/>
                  </a:cubicBezTo>
                  <a:close/>
                  <a:moveTo>
                    <a:pt x="7385" y="1498"/>
                  </a:moveTo>
                  <a:cubicBezTo>
                    <a:pt x="7400" y="1527"/>
                    <a:pt x="7385" y="1542"/>
                    <a:pt x="7370" y="1542"/>
                  </a:cubicBezTo>
                  <a:cubicBezTo>
                    <a:pt x="7341" y="1542"/>
                    <a:pt x="7326" y="1527"/>
                    <a:pt x="7326" y="1498"/>
                  </a:cubicBezTo>
                  <a:cubicBezTo>
                    <a:pt x="7326" y="1469"/>
                    <a:pt x="7326" y="1454"/>
                    <a:pt x="7341" y="1454"/>
                  </a:cubicBezTo>
                  <a:cubicBezTo>
                    <a:pt x="7356" y="1454"/>
                    <a:pt x="7370" y="1483"/>
                    <a:pt x="7385" y="1498"/>
                  </a:cubicBezTo>
                  <a:close/>
                  <a:moveTo>
                    <a:pt x="6489" y="1542"/>
                  </a:moveTo>
                  <a:cubicBezTo>
                    <a:pt x="6504" y="1571"/>
                    <a:pt x="6489" y="1586"/>
                    <a:pt x="6460" y="1586"/>
                  </a:cubicBezTo>
                  <a:cubicBezTo>
                    <a:pt x="6416" y="1586"/>
                    <a:pt x="6387" y="1571"/>
                    <a:pt x="6387" y="1542"/>
                  </a:cubicBezTo>
                  <a:cubicBezTo>
                    <a:pt x="6387" y="1527"/>
                    <a:pt x="6401" y="1498"/>
                    <a:pt x="6416" y="1498"/>
                  </a:cubicBezTo>
                  <a:cubicBezTo>
                    <a:pt x="6445" y="1513"/>
                    <a:pt x="6475" y="1527"/>
                    <a:pt x="6489" y="1542"/>
                  </a:cubicBezTo>
                  <a:close/>
                  <a:moveTo>
                    <a:pt x="2819" y="1733"/>
                  </a:moveTo>
                  <a:cubicBezTo>
                    <a:pt x="2804" y="1762"/>
                    <a:pt x="2790" y="1777"/>
                    <a:pt x="2760" y="1777"/>
                  </a:cubicBezTo>
                  <a:cubicBezTo>
                    <a:pt x="2746" y="1777"/>
                    <a:pt x="2731" y="1747"/>
                    <a:pt x="2746" y="1733"/>
                  </a:cubicBezTo>
                  <a:cubicBezTo>
                    <a:pt x="2760" y="1703"/>
                    <a:pt x="2790" y="1689"/>
                    <a:pt x="2790" y="1689"/>
                  </a:cubicBezTo>
                  <a:cubicBezTo>
                    <a:pt x="2804" y="1689"/>
                    <a:pt x="2819" y="1703"/>
                    <a:pt x="2819" y="1733"/>
                  </a:cubicBezTo>
                  <a:close/>
                  <a:moveTo>
                    <a:pt x="2379" y="1982"/>
                  </a:moveTo>
                  <a:cubicBezTo>
                    <a:pt x="2349" y="2188"/>
                    <a:pt x="2291" y="2261"/>
                    <a:pt x="2261" y="2144"/>
                  </a:cubicBezTo>
                  <a:cubicBezTo>
                    <a:pt x="2232" y="2085"/>
                    <a:pt x="2188" y="2026"/>
                    <a:pt x="2114" y="1997"/>
                  </a:cubicBezTo>
                  <a:cubicBezTo>
                    <a:pt x="2056" y="1968"/>
                    <a:pt x="2012" y="1924"/>
                    <a:pt x="2012" y="1894"/>
                  </a:cubicBezTo>
                  <a:cubicBezTo>
                    <a:pt x="2012" y="1836"/>
                    <a:pt x="2085" y="1865"/>
                    <a:pt x="2129" y="1938"/>
                  </a:cubicBezTo>
                  <a:cubicBezTo>
                    <a:pt x="2173" y="1997"/>
                    <a:pt x="2188" y="1997"/>
                    <a:pt x="2261" y="1909"/>
                  </a:cubicBezTo>
                  <a:cubicBezTo>
                    <a:pt x="2379" y="1777"/>
                    <a:pt x="2423" y="1806"/>
                    <a:pt x="2379" y="1982"/>
                  </a:cubicBezTo>
                  <a:close/>
                  <a:moveTo>
                    <a:pt x="12978" y="1865"/>
                  </a:moveTo>
                  <a:cubicBezTo>
                    <a:pt x="12978" y="1894"/>
                    <a:pt x="12949" y="1894"/>
                    <a:pt x="12920" y="1880"/>
                  </a:cubicBezTo>
                  <a:cubicBezTo>
                    <a:pt x="12876" y="1865"/>
                    <a:pt x="12846" y="1850"/>
                    <a:pt x="12846" y="1836"/>
                  </a:cubicBezTo>
                  <a:cubicBezTo>
                    <a:pt x="12846" y="1836"/>
                    <a:pt x="12876" y="1821"/>
                    <a:pt x="12920" y="1821"/>
                  </a:cubicBezTo>
                  <a:cubicBezTo>
                    <a:pt x="12949" y="1821"/>
                    <a:pt x="12978" y="1836"/>
                    <a:pt x="12978" y="1865"/>
                  </a:cubicBezTo>
                  <a:close/>
                  <a:moveTo>
                    <a:pt x="4258" y="2114"/>
                  </a:moveTo>
                  <a:cubicBezTo>
                    <a:pt x="4228" y="2393"/>
                    <a:pt x="4155" y="2481"/>
                    <a:pt x="4155" y="2247"/>
                  </a:cubicBezTo>
                  <a:cubicBezTo>
                    <a:pt x="4155" y="2159"/>
                    <a:pt x="4170" y="2085"/>
                    <a:pt x="4199" y="2085"/>
                  </a:cubicBezTo>
                  <a:cubicBezTo>
                    <a:pt x="4214" y="2085"/>
                    <a:pt x="4243" y="2041"/>
                    <a:pt x="4243" y="1997"/>
                  </a:cubicBezTo>
                  <a:cubicBezTo>
                    <a:pt x="4243" y="1953"/>
                    <a:pt x="4258" y="1909"/>
                    <a:pt x="4273" y="1909"/>
                  </a:cubicBezTo>
                  <a:cubicBezTo>
                    <a:pt x="4273" y="1909"/>
                    <a:pt x="4287" y="1997"/>
                    <a:pt x="4258" y="2114"/>
                  </a:cubicBezTo>
                  <a:close/>
                  <a:moveTo>
                    <a:pt x="13022" y="2085"/>
                  </a:moveTo>
                  <a:cubicBezTo>
                    <a:pt x="13022" y="2114"/>
                    <a:pt x="13008" y="2129"/>
                    <a:pt x="12978" y="2129"/>
                  </a:cubicBezTo>
                  <a:cubicBezTo>
                    <a:pt x="12964" y="2129"/>
                    <a:pt x="12949" y="2114"/>
                    <a:pt x="12964" y="2085"/>
                  </a:cubicBezTo>
                  <a:cubicBezTo>
                    <a:pt x="12964" y="2070"/>
                    <a:pt x="12993" y="2056"/>
                    <a:pt x="13008" y="2041"/>
                  </a:cubicBezTo>
                  <a:cubicBezTo>
                    <a:pt x="13022" y="2041"/>
                    <a:pt x="13022" y="2056"/>
                    <a:pt x="13022" y="2085"/>
                  </a:cubicBezTo>
                  <a:close/>
                  <a:moveTo>
                    <a:pt x="1380" y="2393"/>
                  </a:moveTo>
                  <a:cubicBezTo>
                    <a:pt x="1380" y="2423"/>
                    <a:pt x="1366" y="2452"/>
                    <a:pt x="1336" y="2452"/>
                  </a:cubicBezTo>
                  <a:cubicBezTo>
                    <a:pt x="1322" y="2437"/>
                    <a:pt x="1292" y="2423"/>
                    <a:pt x="1292" y="2393"/>
                  </a:cubicBezTo>
                  <a:cubicBezTo>
                    <a:pt x="1292" y="2379"/>
                    <a:pt x="1322" y="2349"/>
                    <a:pt x="1336" y="2349"/>
                  </a:cubicBezTo>
                  <a:cubicBezTo>
                    <a:pt x="1366" y="2349"/>
                    <a:pt x="1380" y="2379"/>
                    <a:pt x="1380" y="2393"/>
                  </a:cubicBezTo>
                  <a:close/>
                  <a:moveTo>
                    <a:pt x="2364" y="2599"/>
                  </a:moveTo>
                  <a:cubicBezTo>
                    <a:pt x="2364" y="2658"/>
                    <a:pt x="2349" y="2672"/>
                    <a:pt x="2305" y="2628"/>
                  </a:cubicBezTo>
                  <a:cubicBezTo>
                    <a:pt x="2261" y="2599"/>
                    <a:pt x="2247" y="2570"/>
                    <a:pt x="2232" y="2540"/>
                  </a:cubicBezTo>
                  <a:cubicBezTo>
                    <a:pt x="2232" y="2526"/>
                    <a:pt x="2261" y="2496"/>
                    <a:pt x="2305" y="2496"/>
                  </a:cubicBezTo>
                  <a:cubicBezTo>
                    <a:pt x="2335" y="2496"/>
                    <a:pt x="2364" y="2540"/>
                    <a:pt x="2364" y="2584"/>
                  </a:cubicBezTo>
                  <a:close/>
                  <a:moveTo>
                    <a:pt x="14769" y="2643"/>
                  </a:moveTo>
                  <a:cubicBezTo>
                    <a:pt x="14755" y="2658"/>
                    <a:pt x="14725" y="2672"/>
                    <a:pt x="14696" y="2687"/>
                  </a:cubicBezTo>
                  <a:cubicBezTo>
                    <a:pt x="14667" y="2702"/>
                    <a:pt x="14637" y="2702"/>
                    <a:pt x="14652" y="2672"/>
                  </a:cubicBezTo>
                  <a:cubicBezTo>
                    <a:pt x="14667" y="2643"/>
                    <a:pt x="14769" y="2599"/>
                    <a:pt x="14769" y="2643"/>
                  </a:cubicBezTo>
                  <a:close/>
                  <a:moveTo>
                    <a:pt x="15386" y="3480"/>
                  </a:moveTo>
                  <a:cubicBezTo>
                    <a:pt x="15386" y="3509"/>
                    <a:pt x="15371" y="3509"/>
                    <a:pt x="15342" y="3494"/>
                  </a:cubicBezTo>
                  <a:cubicBezTo>
                    <a:pt x="15313" y="3465"/>
                    <a:pt x="15298" y="3406"/>
                    <a:pt x="15313" y="3362"/>
                  </a:cubicBezTo>
                  <a:cubicBezTo>
                    <a:pt x="15313" y="3274"/>
                    <a:pt x="15313" y="3274"/>
                    <a:pt x="15342" y="3362"/>
                  </a:cubicBezTo>
                  <a:cubicBezTo>
                    <a:pt x="15371" y="3406"/>
                    <a:pt x="15386" y="3436"/>
                    <a:pt x="15386" y="3480"/>
                  </a:cubicBezTo>
                  <a:close/>
                  <a:moveTo>
                    <a:pt x="852" y="3406"/>
                  </a:moveTo>
                  <a:cubicBezTo>
                    <a:pt x="822" y="3450"/>
                    <a:pt x="778" y="3465"/>
                    <a:pt x="764" y="3450"/>
                  </a:cubicBezTo>
                  <a:cubicBezTo>
                    <a:pt x="749" y="3436"/>
                    <a:pt x="764" y="3406"/>
                    <a:pt x="808" y="3377"/>
                  </a:cubicBezTo>
                  <a:cubicBezTo>
                    <a:pt x="896" y="3318"/>
                    <a:pt x="911" y="3318"/>
                    <a:pt x="852" y="3406"/>
                  </a:cubicBezTo>
                  <a:close/>
                  <a:moveTo>
                    <a:pt x="14711" y="3362"/>
                  </a:moveTo>
                  <a:cubicBezTo>
                    <a:pt x="14681" y="3377"/>
                    <a:pt x="14652" y="3377"/>
                    <a:pt x="14623" y="3362"/>
                  </a:cubicBezTo>
                  <a:cubicBezTo>
                    <a:pt x="14593" y="3348"/>
                    <a:pt x="14608" y="3333"/>
                    <a:pt x="14652" y="3333"/>
                  </a:cubicBezTo>
                  <a:cubicBezTo>
                    <a:pt x="14696" y="3333"/>
                    <a:pt x="14725" y="3348"/>
                    <a:pt x="14711" y="3362"/>
                  </a:cubicBezTo>
                  <a:close/>
                  <a:moveTo>
                    <a:pt x="15078" y="3509"/>
                  </a:moveTo>
                  <a:cubicBezTo>
                    <a:pt x="15078" y="3539"/>
                    <a:pt x="15063" y="3553"/>
                    <a:pt x="15063" y="3553"/>
                  </a:cubicBezTo>
                  <a:cubicBezTo>
                    <a:pt x="15048" y="3553"/>
                    <a:pt x="15019" y="3539"/>
                    <a:pt x="15004" y="3509"/>
                  </a:cubicBezTo>
                  <a:cubicBezTo>
                    <a:pt x="15004" y="3494"/>
                    <a:pt x="15004" y="3465"/>
                    <a:pt x="15034" y="3465"/>
                  </a:cubicBezTo>
                  <a:cubicBezTo>
                    <a:pt x="15048" y="3465"/>
                    <a:pt x="15078" y="3480"/>
                    <a:pt x="15078" y="3509"/>
                  </a:cubicBezTo>
                  <a:close/>
                  <a:moveTo>
                    <a:pt x="15342" y="3847"/>
                  </a:moveTo>
                  <a:cubicBezTo>
                    <a:pt x="15342" y="3935"/>
                    <a:pt x="15342" y="3935"/>
                    <a:pt x="15269" y="3861"/>
                  </a:cubicBezTo>
                  <a:cubicBezTo>
                    <a:pt x="15195" y="3803"/>
                    <a:pt x="15210" y="3773"/>
                    <a:pt x="15239" y="3744"/>
                  </a:cubicBezTo>
                  <a:cubicBezTo>
                    <a:pt x="15283" y="3671"/>
                    <a:pt x="15342" y="3729"/>
                    <a:pt x="15342" y="3832"/>
                  </a:cubicBezTo>
                  <a:close/>
                  <a:moveTo>
                    <a:pt x="1087" y="4126"/>
                  </a:moveTo>
                  <a:cubicBezTo>
                    <a:pt x="1043" y="4140"/>
                    <a:pt x="1013" y="4140"/>
                    <a:pt x="969" y="4126"/>
                  </a:cubicBezTo>
                  <a:cubicBezTo>
                    <a:pt x="940" y="4111"/>
                    <a:pt x="969" y="4096"/>
                    <a:pt x="1028" y="4096"/>
                  </a:cubicBezTo>
                  <a:cubicBezTo>
                    <a:pt x="1072" y="4096"/>
                    <a:pt x="1116" y="4111"/>
                    <a:pt x="1087" y="4126"/>
                  </a:cubicBezTo>
                  <a:close/>
                  <a:moveTo>
                    <a:pt x="1219" y="4229"/>
                  </a:moveTo>
                  <a:cubicBezTo>
                    <a:pt x="1234" y="4243"/>
                    <a:pt x="1219" y="4273"/>
                    <a:pt x="1204" y="4273"/>
                  </a:cubicBezTo>
                  <a:cubicBezTo>
                    <a:pt x="1190" y="4273"/>
                    <a:pt x="1160" y="4258"/>
                    <a:pt x="1160" y="4229"/>
                  </a:cubicBezTo>
                  <a:cubicBezTo>
                    <a:pt x="1160" y="4199"/>
                    <a:pt x="1160" y="4184"/>
                    <a:pt x="1175" y="4184"/>
                  </a:cubicBezTo>
                  <a:cubicBezTo>
                    <a:pt x="1190" y="4184"/>
                    <a:pt x="1219" y="4199"/>
                    <a:pt x="1234" y="4229"/>
                  </a:cubicBezTo>
                  <a:close/>
                  <a:moveTo>
                    <a:pt x="15357" y="4992"/>
                  </a:moveTo>
                  <a:cubicBezTo>
                    <a:pt x="15357" y="5065"/>
                    <a:pt x="15342" y="5080"/>
                    <a:pt x="15298" y="5051"/>
                  </a:cubicBezTo>
                  <a:cubicBezTo>
                    <a:pt x="15283" y="5021"/>
                    <a:pt x="15269" y="4977"/>
                    <a:pt x="15283" y="4948"/>
                  </a:cubicBezTo>
                  <a:cubicBezTo>
                    <a:pt x="15327" y="4874"/>
                    <a:pt x="15342" y="4889"/>
                    <a:pt x="15342" y="4992"/>
                  </a:cubicBezTo>
                  <a:close/>
                  <a:moveTo>
                    <a:pt x="15107" y="5829"/>
                  </a:moveTo>
                  <a:cubicBezTo>
                    <a:pt x="15151" y="5843"/>
                    <a:pt x="15166" y="5902"/>
                    <a:pt x="15151" y="5976"/>
                  </a:cubicBezTo>
                  <a:cubicBezTo>
                    <a:pt x="15122" y="6049"/>
                    <a:pt x="15107" y="6093"/>
                    <a:pt x="15034" y="6049"/>
                  </a:cubicBezTo>
                  <a:cubicBezTo>
                    <a:pt x="14960" y="6005"/>
                    <a:pt x="14946" y="6020"/>
                    <a:pt x="14946" y="6049"/>
                  </a:cubicBezTo>
                  <a:cubicBezTo>
                    <a:pt x="14946" y="6078"/>
                    <a:pt x="14916" y="6049"/>
                    <a:pt x="14902" y="6005"/>
                  </a:cubicBezTo>
                  <a:cubicBezTo>
                    <a:pt x="14813" y="5858"/>
                    <a:pt x="14975" y="5741"/>
                    <a:pt x="15107" y="5829"/>
                  </a:cubicBezTo>
                  <a:close/>
                  <a:moveTo>
                    <a:pt x="16003" y="6284"/>
                  </a:moveTo>
                  <a:cubicBezTo>
                    <a:pt x="15988" y="6328"/>
                    <a:pt x="15973" y="6313"/>
                    <a:pt x="15973" y="6254"/>
                  </a:cubicBezTo>
                  <a:cubicBezTo>
                    <a:pt x="15973" y="6210"/>
                    <a:pt x="15973" y="6181"/>
                    <a:pt x="16003" y="6196"/>
                  </a:cubicBezTo>
                  <a:cubicBezTo>
                    <a:pt x="16017" y="6225"/>
                    <a:pt x="16017" y="6254"/>
                    <a:pt x="16003" y="6284"/>
                  </a:cubicBezTo>
                  <a:close/>
                  <a:moveTo>
                    <a:pt x="16149" y="6460"/>
                  </a:moveTo>
                  <a:cubicBezTo>
                    <a:pt x="16149" y="6475"/>
                    <a:pt x="16135" y="6504"/>
                    <a:pt x="16105" y="6504"/>
                  </a:cubicBezTo>
                  <a:cubicBezTo>
                    <a:pt x="16076" y="6504"/>
                    <a:pt x="16061" y="6475"/>
                    <a:pt x="16061" y="6460"/>
                  </a:cubicBezTo>
                  <a:cubicBezTo>
                    <a:pt x="16061" y="6431"/>
                    <a:pt x="16076" y="6416"/>
                    <a:pt x="16105" y="6416"/>
                  </a:cubicBezTo>
                  <a:cubicBezTo>
                    <a:pt x="16135" y="6401"/>
                    <a:pt x="16149" y="6431"/>
                    <a:pt x="16149" y="6460"/>
                  </a:cubicBezTo>
                  <a:close/>
                  <a:moveTo>
                    <a:pt x="15621" y="6666"/>
                  </a:moveTo>
                  <a:cubicBezTo>
                    <a:pt x="15621" y="6754"/>
                    <a:pt x="15606" y="6768"/>
                    <a:pt x="15562" y="6739"/>
                  </a:cubicBezTo>
                  <a:cubicBezTo>
                    <a:pt x="15518" y="6695"/>
                    <a:pt x="15459" y="6680"/>
                    <a:pt x="15415" y="6666"/>
                  </a:cubicBezTo>
                  <a:cubicBezTo>
                    <a:pt x="15327" y="6651"/>
                    <a:pt x="15327" y="6651"/>
                    <a:pt x="15430" y="6592"/>
                  </a:cubicBezTo>
                  <a:cubicBezTo>
                    <a:pt x="15606" y="6533"/>
                    <a:pt x="15621" y="6533"/>
                    <a:pt x="15621" y="6666"/>
                  </a:cubicBezTo>
                  <a:close/>
                  <a:moveTo>
                    <a:pt x="1116" y="7253"/>
                  </a:moveTo>
                  <a:cubicBezTo>
                    <a:pt x="1116" y="7282"/>
                    <a:pt x="1087" y="7297"/>
                    <a:pt x="1043" y="7297"/>
                  </a:cubicBezTo>
                  <a:cubicBezTo>
                    <a:pt x="1013" y="7297"/>
                    <a:pt x="999" y="7282"/>
                    <a:pt x="1013" y="7253"/>
                  </a:cubicBezTo>
                  <a:cubicBezTo>
                    <a:pt x="1013" y="7238"/>
                    <a:pt x="1043" y="7209"/>
                    <a:pt x="1072" y="7209"/>
                  </a:cubicBezTo>
                  <a:cubicBezTo>
                    <a:pt x="1101" y="7209"/>
                    <a:pt x="1116" y="7238"/>
                    <a:pt x="1116" y="7253"/>
                  </a:cubicBezTo>
                  <a:close/>
                  <a:moveTo>
                    <a:pt x="16311" y="7400"/>
                  </a:moveTo>
                  <a:cubicBezTo>
                    <a:pt x="16311" y="7444"/>
                    <a:pt x="16296" y="7488"/>
                    <a:pt x="16252" y="7517"/>
                  </a:cubicBezTo>
                  <a:cubicBezTo>
                    <a:pt x="16208" y="7532"/>
                    <a:pt x="16193" y="7488"/>
                    <a:pt x="16193" y="7400"/>
                  </a:cubicBezTo>
                  <a:cubicBezTo>
                    <a:pt x="16193" y="7297"/>
                    <a:pt x="16208" y="7253"/>
                    <a:pt x="16252" y="7267"/>
                  </a:cubicBezTo>
                  <a:cubicBezTo>
                    <a:pt x="16296" y="7297"/>
                    <a:pt x="16311" y="7341"/>
                    <a:pt x="16311" y="7400"/>
                  </a:cubicBezTo>
                  <a:close/>
                  <a:moveTo>
                    <a:pt x="15474" y="7987"/>
                  </a:moveTo>
                  <a:cubicBezTo>
                    <a:pt x="15459" y="8016"/>
                    <a:pt x="15445" y="8001"/>
                    <a:pt x="15445" y="7957"/>
                  </a:cubicBezTo>
                  <a:cubicBezTo>
                    <a:pt x="15445" y="7899"/>
                    <a:pt x="15459" y="7884"/>
                    <a:pt x="15459" y="7899"/>
                  </a:cubicBezTo>
                  <a:cubicBezTo>
                    <a:pt x="15474" y="7928"/>
                    <a:pt x="15489" y="7957"/>
                    <a:pt x="15474" y="7987"/>
                  </a:cubicBezTo>
                  <a:close/>
                  <a:moveTo>
                    <a:pt x="16384" y="8486"/>
                  </a:moveTo>
                  <a:cubicBezTo>
                    <a:pt x="16370" y="8515"/>
                    <a:pt x="16355" y="8559"/>
                    <a:pt x="16340" y="8559"/>
                  </a:cubicBezTo>
                  <a:cubicBezTo>
                    <a:pt x="16326" y="8559"/>
                    <a:pt x="16326" y="8515"/>
                    <a:pt x="16326" y="8486"/>
                  </a:cubicBezTo>
                  <a:cubicBezTo>
                    <a:pt x="16326" y="8457"/>
                    <a:pt x="16340" y="8413"/>
                    <a:pt x="16370" y="8413"/>
                  </a:cubicBezTo>
                  <a:cubicBezTo>
                    <a:pt x="16399" y="8413"/>
                    <a:pt x="16399" y="8457"/>
                    <a:pt x="16399" y="8486"/>
                  </a:cubicBezTo>
                  <a:close/>
                  <a:moveTo>
                    <a:pt x="705" y="8603"/>
                  </a:moveTo>
                  <a:cubicBezTo>
                    <a:pt x="705" y="8618"/>
                    <a:pt x="690" y="8647"/>
                    <a:pt x="661" y="8647"/>
                  </a:cubicBezTo>
                  <a:cubicBezTo>
                    <a:pt x="632" y="8647"/>
                    <a:pt x="632" y="8618"/>
                    <a:pt x="646" y="8603"/>
                  </a:cubicBezTo>
                  <a:cubicBezTo>
                    <a:pt x="661" y="8574"/>
                    <a:pt x="676" y="8559"/>
                    <a:pt x="690" y="8559"/>
                  </a:cubicBezTo>
                  <a:cubicBezTo>
                    <a:pt x="705" y="8559"/>
                    <a:pt x="720" y="8574"/>
                    <a:pt x="720" y="8589"/>
                  </a:cubicBezTo>
                  <a:close/>
                  <a:moveTo>
                    <a:pt x="15518" y="8677"/>
                  </a:moveTo>
                  <a:cubicBezTo>
                    <a:pt x="15518" y="8706"/>
                    <a:pt x="15503" y="8736"/>
                    <a:pt x="15474" y="8750"/>
                  </a:cubicBezTo>
                  <a:cubicBezTo>
                    <a:pt x="15459" y="8765"/>
                    <a:pt x="15445" y="8824"/>
                    <a:pt x="15459" y="8868"/>
                  </a:cubicBezTo>
                  <a:cubicBezTo>
                    <a:pt x="15489" y="8970"/>
                    <a:pt x="15459" y="8970"/>
                    <a:pt x="15357" y="8868"/>
                  </a:cubicBezTo>
                  <a:cubicBezTo>
                    <a:pt x="15239" y="8765"/>
                    <a:pt x="15269" y="8794"/>
                    <a:pt x="15357" y="8721"/>
                  </a:cubicBezTo>
                  <a:cubicBezTo>
                    <a:pt x="15445" y="8647"/>
                    <a:pt x="15533" y="8618"/>
                    <a:pt x="15533" y="8677"/>
                  </a:cubicBezTo>
                  <a:close/>
                  <a:moveTo>
                    <a:pt x="1175" y="8868"/>
                  </a:moveTo>
                  <a:cubicBezTo>
                    <a:pt x="1190" y="8897"/>
                    <a:pt x="1175" y="8912"/>
                    <a:pt x="1131" y="8912"/>
                  </a:cubicBezTo>
                  <a:cubicBezTo>
                    <a:pt x="1101" y="8912"/>
                    <a:pt x="1057" y="8897"/>
                    <a:pt x="1057" y="8868"/>
                  </a:cubicBezTo>
                  <a:cubicBezTo>
                    <a:pt x="1057" y="8838"/>
                    <a:pt x="1087" y="8824"/>
                    <a:pt x="1101" y="8824"/>
                  </a:cubicBezTo>
                  <a:cubicBezTo>
                    <a:pt x="1131" y="8824"/>
                    <a:pt x="1175" y="8838"/>
                    <a:pt x="1190" y="8868"/>
                  </a:cubicBezTo>
                  <a:close/>
                  <a:moveTo>
                    <a:pt x="867" y="9132"/>
                  </a:moveTo>
                  <a:cubicBezTo>
                    <a:pt x="852" y="9161"/>
                    <a:pt x="822" y="9176"/>
                    <a:pt x="793" y="9176"/>
                  </a:cubicBezTo>
                  <a:cubicBezTo>
                    <a:pt x="764" y="9176"/>
                    <a:pt x="749" y="9161"/>
                    <a:pt x="749" y="9132"/>
                  </a:cubicBezTo>
                  <a:cubicBezTo>
                    <a:pt x="749" y="9103"/>
                    <a:pt x="778" y="9088"/>
                    <a:pt x="822" y="9088"/>
                  </a:cubicBezTo>
                  <a:cubicBezTo>
                    <a:pt x="867" y="9088"/>
                    <a:pt x="881" y="9103"/>
                    <a:pt x="867" y="9147"/>
                  </a:cubicBezTo>
                  <a:close/>
                  <a:moveTo>
                    <a:pt x="15401" y="9631"/>
                  </a:moveTo>
                  <a:cubicBezTo>
                    <a:pt x="15327" y="9704"/>
                    <a:pt x="15166" y="9719"/>
                    <a:pt x="15166" y="9646"/>
                  </a:cubicBezTo>
                  <a:cubicBezTo>
                    <a:pt x="15166" y="9602"/>
                    <a:pt x="15210" y="9587"/>
                    <a:pt x="15313" y="9587"/>
                  </a:cubicBezTo>
                  <a:cubicBezTo>
                    <a:pt x="15401" y="9587"/>
                    <a:pt x="15445" y="9587"/>
                    <a:pt x="15415" y="9631"/>
                  </a:cubicBezTo>
                  <a:close/>
                  <a:moveTo>
                    <a:pt x="15959" y="10350"/>
                  </a:moveTo>
                  <a:cubicBezTo>
                    <a:pt x="15959" y="10424"/>
                    <a:pt x="15959" y="10424"/>
                    <a:pt x="15915" y="10380"/>
                  </a:cubicBezTo>
                  <a:cubicBezTo>
                    <a:pt x="15885" y="10365"/>
                    <a:pt x="15841" y="10350"/>
                    <a:pt x="15812" y="10380"/>
                  </a:cubicBezTo>
                  <a:cubicBezTo>
                    <a:pt x="15797" y="10394"/>
                    <a:pt x="15797" y="10365"/>
                    <a:pt x="15841" y="10306"/>
                  </a:cubicBezTo>
                  <a:cubicBezTo>
                    <a:pt x="15915" y="10189"/>
                    <a:pt x="15973" y="10218"/>
                    <a:pt x="15973" y="10350"/>
                  </a:cubicBezTo>
                  <a:close/>
                  <a:moveTo>
                    <a:pt x="16282" y="10439"/>
                  </a:moveTo>
                  <a:cubicBezTo>
                    <a:pt x="16223" y="10497"/>
                    <a:pt x="16164" y="10453"/>
                    <a:pt x="16208" y="10380"/>
                  </a:cubicBezTo>
                  <a:cubicBezTo>
                    <a:pt x="16223" y="10365"/>
                    <a:pt x="16267" y="10350"/>
                    <a:pt x="16282" y="10365"/>
                  </a:cubicBezTo>
                  <a:cubicBezTo>
                    <a:pt x="16326" y="10380"/>
                    <a:pt x="16326" y="10409"/>
                    <a:pt x="16296" y="10439"/>
                  </a:cubicBezTo>
                  <a:close/>
                  <a:moveTo>
                    <a:pt x="16193" y="10747"/>
                  </a:moveTo>
                  <a:cubicBezTo>
                    <a:pt x="16193" y="10761"/>
                    <a:pt x="16179" y="10791"/>
                    <a:pt x="16164" y="10791"/>
                  </a:cubicBezTo>
                  <a:cubicBezTo>
                    <a:pt x="16164" y="10791"/>
                    <a:pt x="16135" y="10761"/>
                    <a:pt x="16120" y="10747"/>
                  </a:cubicBezTo>
                  <a:cubicBezTo>
                    <a:pt x="16105" y="10717"/>
                    <a:pt x="16120" y="10688"/>
                    <a:pt x="16135" y="10688"/>
                  </a:cubicBezTo>
                  <a:cubicBezTo>
                    <a:pt x="16164" y="10688"/>
                    <a:pt x="16193" y="10703"/>
                    <a:pt x="16193" y="10732"/>
                  </a:cubicBezTo>
                  <a:close/>
                  <a:moveTo>
                    <a:pt x="15224" y="11011"/>
                  </a:moveTo>
                  <a:cubicBezTo>
                    <a:pt x="15239" y="11026"/>
                    <a:pt x="15224" y="11055"/>
                    <a:pt x="15210" y="11055"/>
                  </a:cubicBezTo>
                  <a:cubicBezTo>
                    <a:pt x="15180" y="11055"/>
                    <a:pt x="15166" y="11026"/>
                    <a:pt x="15166" y="11011"/>
                  </a:cubicBezTo>
                  <a:cubicBezTo>
                    <a:pt x="15166" y="10982"/>
                    <a:pt x="15166" y="10967"/>
                    <a:pt x="15180" y="10967"/>
                  </a:cubicBezTo>
                  <a:cubicBezTo>
                    <a:pt x="15195" y="10967"/>
                    <a:pt x="15224" y="10982"/>
                    <a:pt x="15239" y="11011"/>
                  </a:cubicBezTo>
                  <a:close/>
                  <a:moveTo>
                    <a:pt x="1835" y="11496"/>
                  </a:moveTo>
                  <a:cubicBezTo>
                    <a:pt x="1835" y="11525"/>
                    <a:pt x="1806" y="11540"/>
                    <a:pt x="1791" y="11540"/>
                  </a:cubicBezTo>
                  <a:cubicBezTo>
                    <a:pt x="1762" y="11540"/>
                    <a:pt x="1747" y="11525"/>
                    <a:pt x="1747" y="11496"/>
                  </a:cubicBezTo>
                  <a:cubicBezTo>
                    <a:pt x="1747" y="11481"/>
                    <a:pt x="1762" y="11451"/>
                    <a:pt x="1791" y="11451"/>
                  </a:cubicBezTo>
                  <a:cubicBezTo>
                    <a:pt x="1806" y="11451"/>
                    <a:pt x="1835" y="11466"/>
                    <a:pt x="1835" y="11496"/>
                  </a:cubicBezTo>
                  <a:close/>
                  <a:moveTo>
                    <a:pt x="15415" y="11657"/>
                  </a:moveTo>
                  <a:cubicBezTo>
                    <a:pt x="15401" y="11686"/>
                    <a:pt x="15371" y="11716"/>
                    <a:pt x="15342" y="11701"/>
                  </a:cubicBezTo>
                  <a:cubicBezTo>
                    <a:pt x="15327" y="11672"/>
                    <a:pt x="15327" y="11642"/>
                    <a:pt x="15327" y="11613"/>
                  </a:cubicBezTo>
                  <a:cubicBezTo>
                    <a:pt x="15357" y="11569"/>
                    <a:pt x="15371" y="11554"/>
                    <a:pt x="15401" y="11569"/>
                  </a:cubicBezTo>
                  <a:cubicBezTo>
                    <a:pt x="15415" y="11584"/>
                    <a:pt x="15430" y="11628"/>
                    <a:pt x="15415" y="11657"/>
                  </a:cubicBezTo>
                  <a:close/>
                  <a:moveTo>
                    <a:pt x="15709" y="11921"/>
                  </a:moveTo>
                  <a:cubicBezTo>
                    <a:pt x="15709" y="11965"/>
                    <a:pt x="15621" y="11980"/>
                    <a:pt x="15592" y="11951"/>
                  </a:cubicBezTo>
                  <a:cubicBezTo>
                    <a:pt x="15577" y="11907"/>
                    <a:pt x="15592" y="11907"/>
                    <a:pt x="15636" y="11907"/>
                  </a:cubicBezTo>
                  <a:cubicBezTo>
                    <a:pt x="15680" y="11907"/>
                    <a:pt x="15709" y="11907"/>
                    <a:pt x="15709" y="11921"/>
                  </a:cubicBezTo>
                  <a:close/>
                  <a:moveTo>
                    <a:pt x="15782" y="12288"/>
                  </a:moveTo>
                  <a:cubicBezTo>
                    <a:pt x="15782" y="12347"/>
                    <a:pt x="15782" y="12347"/>
                    <a:pt x="15768" y="12303"/>
                  </a:cubicBezTo>
                  <a:cubicBezTo>
                    <a:pt x="15753" y="12259"/>
                    <a:pt x="15709" y="12215"/>
                    <a:pt x="15680" y="12200"/>
                  </a:cubicBezTo>
                  <a:cubicBezTo>
                    <a:pt x="15621" y="12186"/>
                    <a:pt x="15621" y="12186"/>
                    <a:pt x="15680" y="12186"/>
                  </a:cubicBezTo>
                  <a:cubicBezTo>
                    <a:pt x="15738" y="12186"/>
                    <a:pt x="15768" y="12230"/>
                    <a:pt x="15782" y="12274"/>
                  </a:cubicBezTo>
                  <a:close/>
                  <a:moveTo>
                    <a:pt x="1835" y="12347"/>
                  </a:moveTo>
                  <a:cubicBezTo>
                    <a:pt x="1791" y="12435"/>
                    <a:pt x="1703" y="12479"/>
                    <a:pt x="1703" y="12406"/>
                  </a:cubicBezTo>
                  <a:cubicBezTo>
                    <a:pt x="1718" y="12332"/>
                    <a:pt x="1777" y="12288"/>
                    <a:pt x="1850" y="12259"/>
                  </a:cubicBezTo>
                  <a:cubicBezTo>
                    <a:pt x="1865" y="12259"/>
                    <a:pt x="1850" y="12303"/>
                    <a:pt x="1835" y="12347"/>
                  </a:cubicBezTo>
                  <a:close/>
                  <a:moveTo>
                    <a:pt x="15313" y="12553"/>
                  </a:moveTo>
                  <a:cubicBezTo>
                    <a:pt x="15283" y="12567"/>
                    <a:pt x="15239" y="12597"/>
                    <a:pt x="15210" y="12641"/>
                  </a:cubicBezTo>
                  <a:cubicBezTo>
                    <a:pt x="15195" y="12670"/>
                    <a:pt x="15180" y="12655"/>
                    <a:pt x="15180" y="12611"/>
                  </a:cubicBezTo>
                  <a:cubicBezTo>
                    <a:pt x="15180" y="12553"/>
                    <a:pt x="15195" y="12523"/>
                    <a:pt x="15224" y="12523"/>
                  </a:cubicBezTo>
                  <a:cubicBezTo>
                    <a:pt x="15254" y="12523"/>
                    <a:pt x="15254" y="12508"/>
                    <a:pt x="15239" y="12479"/>
                  </a:cubicBezTo>
                  <a:cubicBezTo>
                    <a:pt x="15195" y="12391"/>
                    <a:pt x="15269" y="12347"/>
                    <a:pt x="15327" y="12420"/>
                  </a:cubicBezTo>
                  <a:cubicBezTo>
                    <a:pt x="15386" y="12508"/>
                    <a:pt x="15371" y="12508"/>
                    <a:pt x="15313" y="12538"/>
                  </a:cubicBezTo>
                  <a:close/>
                  <a:moveTo>
                    <a:pt x="2056" y="12641"/>
                  </a:moveTo>
                  <a:cubicBezTo>
                    <a:pt x="2056" y="12655"/>
                    <a:pt x="2012" y="12641"/>
                    <a:pt x="1968" y="12626"/>
                  </a:cubicBezTo>
                  <a:cubicBezTo>
                    <a:pt x="1924" y="12597"/>
                    <a:pt x="1894" y="12553"/>
                    <a:pt x="1909" y="12523"/>
                  </a:cubicBezTo>
                  <a:cubicBezTo>
                    <a:pt x="1909" y="12494"/>
                    <a:pt x="2056" y="12567"/>
                    <a:pt x="2056" y="12626"/>
                  </a:cubicBezTo>
                  <a:close/>
                  <a:moveTo>
                    <a:pt x="16193" y="12670"/>
                  </a:moveTo>
                  <a:cubicBezTo>
                    <a:pt x="16179" y="12714"/>
                    <a:pt x="16164" y="12699"/>
                    <a:pt x="16164" y="12641"/>
                  </a:cubicBezTo>
                  <a:cubicBezTo>
                    <a:pt x="16164" y="12597"/>
                    <a:pt x="16179" y="12567"/>
                    <a:pt x="16179" y="12597"/>
                  </a:cubicBezTo>
                  <a:cubicBezTo>
                    <a:pt x="16193" y="12611"/>
                    <a:pt x="16193" y="12641"/>
                    <a:pt x="16179" y="12670"/>
                  </a:cubicBezTo>
                  <a:close/>
                  <a:moveTo>
                    <a:pt x="15577" y="12714"/>
                  </a:moveTo>
                  <a:cubicBezTo>
                    <a:pt x="15533" y="12758"/>
                    <a:pt x="15503" y="12773"/>
                    <a:pt x="15489" y="12743"/>
                  </a:cubicBezTo>
                  <a:cubicBezTo>
                    <a:pt x="15489" y="12729"/>
                    <a:pt x="15503" y="12685"/>
                    <a:pt x="15533" y="12655"/>
                  </a:cubicBezTo>
                  <a:cubicBezTo>
                    <a:pt x="15621" y="12597"/>
                    <a:pt x="15621" y="12611"/>
                    <a:pt x="15562" y="12699"/>
                  </a:cubicBezTo>
                  <a:close/>
                  <a:moveTo>
                    <a:pt x="15430" y="13448"/>
                  </a:moveTo>
                  <a:cubicBezTo>
                    <a:pt x="15474" y="13566"/>
                    <a:pt x="15430" y="13595"/>
                    <a:pt x="15371" y="13492"/>
                  </a:cubicBezTo>
                  <a:cubicBezTo>
                    <a:pt x="15342" y="13433"/>
                    <a:pt x="15342" y="13375"/>
                    <a:pt x="15371" y="13375"/>
                  </a:cubicBezTo>
                  <a:cubicBezTo>
                    <a:pt x="15401" y="13375"/>
                    <a:pt x="15401" y="13404"/>
                    <a:pt x="15415" y="13433"/>
                  </a:cubicBezTo>
                  <a:close/>
                  <a:moveTo>
                    <a:pt x="15665" y="13463"/>
                  </a:moveTo>
                  <a:cubicBezTo>
                    <a:pt x="15665" y="13492"/>
                    <a:pt x="15636" y="13492"/>
                    <a:pt x="15606" y="13477"/>
                  </a:cubicBezTo>
                  <a:cubicBezTo>
                    <a:pt x="15562" y="13477"/>
                    <a:pt x="15533" y="13448"/>
                    <a:pt x="15533" y="13433"/>
                  </a:cubicBezTo>
                  <a:cubicBezTo>
                    <a:pt x="15533" y="13433"/>
                    <a:pt x="15562" y="13419"/>
                    <a:pt x="15606" y="13419"/>
                  </a:cubicBezTo>
                  <a:cubicBezTo>
                    <a:pt x="15636" y="13419"/>
                    <a:pt x="15665" y="13433"/>
                    <a:pt x="15665" y="13463"/>
                  </a:cubicBezTo>
                  <a:close/>
                  <a:moveTo>
                    <a:pt x="15298" y="13727"/>
                  </a:moveTo>
                  <a:cubicBezTo>
                    <a:pt x="15298" y="13756"/>
                    <a:pt x="15269" y="13786"/>
                    <a:pt x="15224" y="13800"/>
                  </a:cubicBezTo>
                  <a:cubicBezTo>
                    <a:pt x="15180" y="13815"/>
                    <a:pt x="15166" y="13815"/>
                    <a:pt x="15210" y="13756"/>
                  </a:cubicBezTo>
                  <a:cubicBezTo>
                    <a:pt x="15254" y="13698"/>
                    <a:pt x="15298" y="13668"/>
                    <a:pt x="15298" y="13727"/>
                  </a:cubicBezTo>
                  <a:close/>
                  <a:moveTo>
                    <a:pt x="2202" y="13918"/>
                  </a:moveTo>
                  <a:cubicBezTo>
                    <a:pt x="2247" y="13991"/>
                    <a:pt x="2173" y="14050"/>
                    <a:pt x="2114" y="13991"/>
                  </a:cubicBezTo>
                  <a:cubicBezTo>
                    <a:pt x="2070" y="13977"/>
                    <a:pt x="2056" y="13933"/>
                    <a:pt x="2070" y="13903"/>
                  </a:cubicBezTo>
                  <a:cubicBezTo>
                    <a:pt x="2100" y="13844"/>
                    <a:pt x="2188" y="13844"/>
                    <a:pt x="2217" y="13918"/>
                  </a:cubicBezTo>
                  <a:close/>
                  <a:moveTo>
                    <a:pt x="1689" y="14211"/>
                  </a:moveTo>
                  <a:cubicBezTo>
                    <a:pt x="1689" y="14211"/>
                    <a:pt x="1659" y="14226"/>
                    <a:pt x="1615" y="14226"/>
                  </a:cubicBezTo>
                  <a:cubicBezTo>
                    <a:pt x="1586" y="14226"/>
                    <a:pt x="1557" y="14211"/>
                    <a:pt x="1557" y="14182"/>
                  </a:cubicBezTo>
                  <a:cubicBezTo>
                    <a:pt x="1557" y="14153"/>
                    <a:pt x="1586" y="14153"/>
                    <a:pt x="1615" y="14167"/>
                  </a:cubicBezTo>
                  <a:cubicBezTo>
                    <a:pt x="1659" y="14182"/>
                    <a:pt x="1703" y="14197"/>
                    <a:pt x="1703" y="14197"/>
                  </a:cubicBezTo>
                  <a:close/>
                  <a:moveTo>
                    <a:pt x="2525" y="14476"/>
                  </a:moveTo>
                  <a:cubicBezTo>
                    <a:pt x="2496" y="14505"/>
                    <a:pt x="2452" y="14534"/>
                    <a:pt x="2393" y="14534"/>
                  </a:cubicBezTo>
                  <a:lnTo>
                    <a:pt x="2305" y="14534"/>
                  </a:lnTo>
                  <a:lnTo>
                    <a:pt x="2408" y="14417"/>
                  </a:lnTo>
                  <a:cubicBezTo>
                    <a:pt x="2525" y="14314"/>
                    <a:pt x="2584" y="14329"/>
                    <a:pt x="2525" y="14461"/>
                  </a:cubicBezTo>
                  <a:close/>
                  <a:moveTo>
                    <a:pt x="1601" y="14505"/>
                  </a:moveTo>
                  <a:cubicBezTo>
                    <a:pt x="1601" y="14534"/>
                    <a:pt x="1601" y="14534"/>
                    <a:pt x="1571" y="14505"/>
                  </a:cubicBezTo>
                  <a:cubicBezTo>
                    <a:pt x="1557" y="14461"/>
                    <a:pt x="1527" y="14446"/>
                    <a:pt x="1483" y="14446"/>
                  </a:cubicBezTo>
                  <a:cubicBezTo>
                    <a:pt x="1454" y="14446"/>
                    <a:pt x="1439" y="14432"/>
                    <a:pt x="1454" y="14402"/>
                  </a:cubicBezTo>
                  <a:cubicBezTo>
                    <a:pt x="1483" y="14344"/>
                    <a:pt x="1615" y="14432"/>
                    <a:pt x="1601" y="14505"/>
                  </a:cubicBezTo>
                  <a:close/>
                  <a:moveTo>
                    <a:pt x="15474" y="15386"/>
                  </a:moveTo>
                  <a:cubicBezTo>
                    <a:pt x="15430" y="15445"/>
                    <a:pt x="15371" y="15401"/>
                    <a:pt x="15415" y="15342"/>
                  </a:cubicBezTo>
                  <a:cubicBezTo>
                    <a:pt x="15430" y="15313"/>
                    <a:pt x="15459" y="15298"/>
                    <a:pt x="15489" y="15313"/>
                  </a:cubicBezTo>
                  <a:cubicBezTo>
                    <a:pt x="15518" y="15342"/>
                    <a:pt x="15518" y="15357"/>
                    <a:pt x="15474" y="15386"/>
                  </a:cubicBezTo>
                  <a:close/>
                  <a:moveTo>
                    <a:pt x="2496" y="15724"/>
                  </a:moveTo>
                  <a:cubicBezTo>
                    <a:pt x="2496" y="15753"/>
                    <a:pt x="2481" y="15782"/>
                    <a:pt x="2452" y="15782"/>
                  </a:cubicBezTo>
                  <a:cubicBezTo>
                    <a:pt x="2437" y="15782"/>
                    <a:pt x="2408" y="15738"/>
                    <a:pt x="2423" y="15694"/>
                  </a:cubicBezTo>
                  <a:cubicBezTo>
                    <a:pt x="2423" y="15591"/>
                    <a:pt x="2496" y="15621"/>
                    <a:pt x="2496" y="15724"/>
                  </a:cubicBezTo>
                  <a:close/>
                  <a:moveTo>
                    <a:pt x="15621" y="15724"/>
                  </a:moveTo>
                  <a:cubicBezTo>
                    <a:pt x="15636" y="15782"/>
                    <a:pt x="15621" y="15812"/>
                    <a:pt x="15577" y="15797"/>
                  </a:cubicBezTo>
                  <a:cubicBezTo>
                    <a:pt x="15518" y="15797"/>
                    <a:pt x="15503" y="15782"/>
                    <a:pt x="15518" y="15768"/>
                  </a:cubicBezTo>
                  <a:cubicBezTo>
                    <a:pt x="15518" y="15738"/>
                    <a:pt x="15518" y="15709"/>
                    <a:pt x="15518" y="15694"/>
                  </a:cubicBezTo>
                  <a:cubicBezTo>
                    <a:pt x="15533" y="15606"/>
                    <a:pt x="15606" y="15636"/>
                    <a:pt x="15636" y="15738"/>
                  </a:cubicBezTo>
                  <a:close/>
                  <a:moveTo>
                    <a:pt x="15210" y="15958"/>
                  </a:moveTo>
                  <a:cubicBezTo>
                    <a:pt x="15210" y="15988"/>
                    <a:pt x="15195" y="16003"/>
                    <a:pt x="15195" y="16003"/>
                  </a:cubicBezTo>
                  <a:cubicBezTo>
                    <a:pt x="15180" y="16003"/>
                    <a:pt x="15151" y="15988"/>
                    <a:pt x="15136" y="15958"/>
                  </a:cubicBezTo>
                  <a:cubicBezTo>
                    <a:pt x="15122" y="15929"/>
                    <a:pt x="15136" y="15914"/>
                    <a:pt x="15166" y="15914"/>
                  </a:cubicBezTo>
                  <a:cubicBezTo>
                    <a:pt x="15195" y="15914"/>
                    <a:pt x="15210" y="15929"/>
                    <a:pt x="15210" y="15958"/>
                  </a:cubicBezTo>
                  <a:close/>
                  <a:moveTo>
                    <a:pt x="5212" y="16047"/>
                  </a:moveTo>
                  <a:cubicBezTo>
                    <a:pt x="5212" y="16076"/>
                    <a:pt x="5197" y="16091"/>
                    <a:pt x="5168" y="16091"/>
                  </a:cubicBezTo>
                  <a:cubicBezTo>
                    <a:pt x="5153" y="16091"/>
                    <a:pt x="5124" y="16076"/>
                    <a:pt x="5109" y="16047"/>
                  </a:cubicBezTo>
                  <a:cubicBezTo>
                    <a:pt x="5095" y="16017"/>
                    <a:pt x="5109" y="16003"/>
                    <a:pt x="5139" y="16003"/>
                  </a:cubicBezTo>
                  <a:cubicBezTo>
                    <a:pt x="5183" y="16003"/>
                    <a:pt x="5227" y="16017"/>
                    <a:pt x="5227" y="16047"/>
                  </a:cubicBezTo>
                  <a:close/>
                  <a:moveTo>
                    <a:pt x="14270" y="16399"/>
                  </a:moveTo>
                  <a:cubicBezTo>
                    <a:pt x="14270" y="16428"/>
                    <a:pt x="14256" y="16443"/>
                    <a:pt x="14226" y="16443"/>
                  </a:cubicBezTo>
                  <a:cubicBezTo>
                    <a:pt x="14197" y="16443"/>
                    <a:pt x="14182" y="16428"/>
                    <a:pt x="14167" y="16399"/>
                  </a:cubicBezTo>
                  <a:cubicBezTo>
                    <a:pt x="14153" y="16384"/>
                    <a:pt x="14167" y="16355"/>
                    <a:pt x="14197" y="16355"/>
                  </a:cubicBezTo>
                  <a:cubicBezTo>
                    <a:pt x="14241" y="16355"/>
                    <a:pt x="14270" y="16384"/>
                    <a:pt x="14270" y="16399"/>
                  </a:cubicBezTo>
                  <a:close/>
                  <a:moveTo>
                    <a:pt x="14681" y="16384"/>
                  </a:moveTo>
                  <a:cubicBezTo>
                    <a:pt x="14652" y="16399"/>
                    <a:pt x="14637" y="16428"/>
                    <a:pt x="14608" y="16443"/>
                  </a:cubicBezTo>
                  <a:cubicBezTo>
                    <a:pt x="14549" y="16502"/>
                    <a:pt x="14534" y="16502"/>
                    <a:pt x="14534" y="16428"/>
                  </a:cubicBezTo>
                  <a:cubicBezTo>
                    <a:pt x="14534" y="16399"/>
                    <a:pt x="14564" y="16355"/>
                    <a:pt x="14608" y="16355"/>
                  </a:cubicBezTo>
                  <a:cubicBezTo>
                    <a:pt x="14652" y="16355"/>
                    <a:pt x="14681" y="16370"/>
                    <a:pt x="14681" y="16384"/>
                  </a:cubicBezTo>
                  <a:close/>
                  <a:moveTo>
                    <a:pt x="9367" y="16443"/>
                  </a:moveTo>
                  <a:cubicBezTo>
                    <a:pt x="9367" y="16472"/>
                    <a:pt x="9337" y="16502"/>
                    <a:pt x="9308" y="16502"/>
                  </a:cubicBezTo>
                  <a:cubicBezTo>
                    <a:pt x="9293" y="16502"/>
                    <a:pt x="9279" y="16472"/>
                    <a:pt x="9293" y="16443"/>
                  </a:cubicBezTo>
                  <a:cubicBezTo>
                    <a:pt x="9308" y="16428"/>
                    <a:pt x="9337" y="16399"/>
                    <a:pt x="9352" y="16399"/>
                  </a:cubicBezTo>
                  <a:cubicBezTo>
                    <a:pt x="9352" y="16399"/>
                    <a:pt x="9367" y="16428"/>
                    <a:pt x="9367" y="16443"/>
                  </a:cubicBezTo>
                  <a:close/>
                  <a:moveTo>
                    <a:pt x="10277" y="16560"/>
                  </a:moveTo>
                  <a:cubicBezTo>
                    <a:pt x="10248" y="16634"/>
                    <a:pt x="10174" y="16648"/>
                    <a:pt x="10174" y="16590"/>
                  </a:cubicBezTo>
                  <a:cubicBezTo>
                    <a:pt x="10174" y="16546"/>
                    <a:pt x="10204" y="16531"/>
                    <a:pt x="10292" y="16502"/>
                  </a:cubicBezTo>
                  <a:cubicBezTo>
                    <a:pt x="10292" y="16502"/>
                    <a:pt x="10292" y="16531"/>
                    <a:pt x="10277" y="16560"/>
                  </a:cubicBezTo>
                  <a:close/>
                  <a:moveTo>
                    <a:pt x="8736" y="16648"/>
                  </a:moveTo>
                  <a:cubicBezTo>
                    <a:pt x="8706" y="16663"/>
                    <a:pt x="8677" y="16663"/>
                    <a:pt x="8647" y="16648"/>
                  </a:cubicBezTo>
                  <a:cubicBezTo>
                    <a:pt x="8618" y="16634"/>
                    <a:pt x="8633" y="16634"/>
                    <a:pt x="8677" y="16634"/>
                  </a:cubicBezTo>
                  <a:cubicBezTo>
                    <a:pt x="8721" y="16634"/>
                    <a:pt x="8750" y="16648"/>
                    <a:pt x="8736" y="16648"/>
                  </a:cubicBezTo>
                  <a:close/>
                  <a:moveTo>
                    <a:pt x="13756" y="16722"/>
                  </a:moveTo>
                  <a:cubicBezTo>
                    <a:pt x="13727" y="16751"/>
                    <a:pt x="13698" y="16766"/>
                    <a:pt x="13698" y="16737"/>
                  </a:cubicBezTo>
                  <a:cubicBezTo>
                    <a:pt x="13698" y="16678"/>
                    <a:pt x="13756" y="16619"/>
                    <a:pt x="13786" y="16648"/>
                  </a:cubicBezTo>
                  <a:cubicBezTo>
                    <a:pt x="13815" y="16678"/>
                    <a:pt x="13771" y="16693"/>
                    <a:pt x="13756" y="16722"/>
                  </a:cubicBezTo>
                  <a:close/>
                  <a:moveTo>
                    <a:pt x="9734" y="16722"/>
                  </a:moveTo>
                  <a:cubicBezTo>
                    <a:pt x="9734" y="16737"/>
                    <a:pt x="9734" y="16766"/>
                    <a:pt x="9719" y="16766"/>
                  </a:cubicBezTo>
                  <a:cubicBezTo>
                    <a:pt x="9690" y="16766"/>
                    <a:pt x="9675" y="16737"/>
                    <a:pt x="9660" y="16722"/>
                  </a:cubicBezTo>
                  <a:cubicBezTo>
                    <a:pt x="9646" y="16693"/>
                    <a:pt x="9660" y="16678"/>
                    <a:pt x="9675" y="16678"/>
                  </a:cubicBezTo>
                  <a:cubicBezTo>
                    <a:pt x="9704" y="16678"/>
                    <a:pt x="9719" y="16693"/>
                    <a:pt x="9734" y="16722"/>
                  </a:cubicBezTo>
                  <a:close/>
                  <a:moveTo>
                    <a:pt x="11407" y="16898"/>
                  </a:moveTo>
                  <a:cubicBezTo>
                    <a:pt x="11393" y="16942"/>
                    <a:pt x="11393" y="16927"/>
                    <a:pt x="11393" y="16869"/>
                  </a:cubicBezTo>
                  <a:cubicBezTo>
                    <a:pt x="11393" y="16825"/>
                    <a:pt x="11393" y="16795"/>
                    <a:pt x="11407" y="16810"/>
                  </a:cubicBezTo>
                  <a:cubicBezTo>
                    <a:pt x="11422" y="16839"/>
                    <a:pt x="11422" y="16869"/>
                    <a:pt x="11407" y="16898"/>
                  </a:cubicBezTo>
                  <a:close/>
                  <a:moveTo>
                    <a:pt x="8354" y="16942"/>
                  </a:moveTo>
                  <a:cubicBezTo>
                    <a:pt x="8354" y="16957"/>
                    <a:pt x="8354" y="16986"/>
                    <a:pt x="8324" y="16986"/>
                  </a:cubicBezTo>
                  <a:cubicBezTo>
                    <a:pt x="8310" y="16986"/>
                    <a:pt x="8295" y="16957"/>
                    <a:pt x="8280" y="16942"/>
                  </a:cubicBezTo>
                  <a:cubicBezTo>
                    <a:pt x="8266" y="16913"/>
                    <a:pt x="8280" y="16883"/>
                    <a:pt x="8295" y="16883"/>
                  </a:cubicBezTo>
                  <a:cubicBezTo>
                    <a:pt x="8324" y="16883"/>
                    <a:pt x="8354" y="16913"/>
                    <a:pt x="8339" y="16942"/>
                  </a:cubicBezTo>
                  <a:close/>
                  <a:moveTo>
                    <a:pt x="6343" y="17045"/>
                  </a:moveTo>
                  <a:cubicBezTo>
                    <a:pt x="6343" y="17089"/>
                    <a:pt x="6313" y="17118"/>
                    <a:pt x="6298" y="17118"/>
                  </a:cubicBezTo>
                  <a:cubicBezTo>
                    <a:pt x="6269" y="17118"/>
                    <a:pt x="6254" y="17074"/>
                    <a:pt x="6254" y="17016"/>
                  </a:cubicBezTo>
                  <a:cubicBezTo>
                    <a:pt x="6254" y="16971"/>
                    <a:pt x="6269" y="16942"/>
                    <a:pt x="6298" y="16957"/>
                  </a:cubicBezTo>
                  <a:cubicBezTo>
                    <a:pt x="6328" y="16986"/>
                    <a:pt x="6343" y="17016"/>
                    <a:pt x="6343" y="17060"/>
                  </a:cubicBezTo>
                  <a:close/>
                  <a:moveTo>
                    <a:pt x="11730" y="17764"/>
                  </a:moveTo>
                  <a:cubicBezTo>
                    <a:pt x="11716" y="17779"/>
                    <a:pt x="11686" y="17764"/>
                    <a:pt x="11672" y="17720"/>
                  </a:cubicBezTo>
                  <a:cubicBezTo>
                    <a:pt x="11657" y="17661"/>
                    <a:pt x="11657" y="17647"/>
                    <a:pt x="11701" y="17691"/>
                  </a:cubicBezTo>
                  <a:cubicBezTo>
                    <a:pt x="11745" y="17735"/>
                    <a:pt x="11745" y="17750"/>
                    <a:pt x="11730" y="17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_1"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28"/>
          <p:cNvSpPr txBox="1">
            <a:spLocks noGrp="1"/>
          </p:cNvSpPr>
          <p:nvPr>
            <p:ph type="title"/>
          </p:nvPr>
        </p:nvSpPr>
        <p:spPr>
          <a:xfrm>
            <a:off x="701275" y="979400"/>
            <a:ext cx="3268500" cy="25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1219" name="Google Shape;1219;p28"/>
          <p:cNvSpPr txBox="1">
            <a:spLocks noGrp="1"/>
          </p:cNvSpPr>
          <p:nvPr>
            <p:ph type="subTitle" idx="1"/>
          </p:nvPr>
        </p:nvSpPr>
        <p:spPr>
          <a:xfrm>
            <a:off x="701275" y="3655750"/>
            <a:ext cx="3535200" cy="78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0" name="Google Shape;1220;p28"/>
          <p:cNvGrpSpPr/>
          <p:nvPr/>
        </p:nvGrpSpPr>
        <p:grpSpPr>
          <a:xfrm rot="-5656963">
            <a:off x="196039" y="-727847"/>
            <a:ext cx="1231257" cy="2269179"/>
            <a:chOff x="8566812" y="1422562"/>
            <a:chExt cx="426474" cy="785982"/>
          </a:xfrm>
        </p:grpSpPr>
        <p:sp>
          <p:nvSpPr>
            <p:cNvPr id="1221" name="Google Shape;1221;p28"/>
            <p:cNvSpPr/>
            <p:nvPr/>
          </p:nvSpPr>
          <p:spPr>
            <a:xfrm>
              <a:off x="8909530" y="1422562"/>
              <a:ext cx="30284" cy="71179"/>
            </a:xfrm>
            <a:custGeom>
              <a:avLst/>
              <a:gdLst/>
              <a:ahLst/>
              <a:cxnLst/>
              <a:rect l="l" t="t" r="r" b="b"/>
              <a:pathLst>
                <a:path w="956" h="2247" extrusionOk="0">
                  <a:moveTo>
                    <a:pt x="412" y="59"/>
                  </a:moveTo>
                  <a:lnTo>
                    <a:pt x="265" y="118"/>
                  </a:lnTo>
                  <a:cubicBezTo>
                    <a:pt x="221" y="177"/>
                    <a:pt x="177" y="235"/>
                    <a:pt x="148" y="309"/>
                  </a:cubicBezTo>
                  <a:cubicBezTo>
                    <a:pt x="45" y="514"/>
                    <a:pt x="16" y="735"/>
                    <a:pt x="16" y="955"/>
                  </a:cubicBezTo>
                  <a:cubicBezTo>
                    <a:pt x="1" y="1234"/>
                    <a:pt x="16" y="1527"/>
                    <a:pt x="60" y="1821"/>
                  </a:cubicBezTo>
                  <a:cubicBezTo>
                    <a:pt x="74" y="1821"/>
                    <a:pt x="74" y="1821"/>
                    <a:pt x="74" y="1836"/>
                  </a:cubicBezTo>
                  <a:cubicBezTo>
                    <a:pt x="74" y="1850"/>
                    <a:pt x="104" y="1850"/>
                    <a:pt x="133" y="1850"/>
                  </a:cubicBezTo>
                  <a:cubicBezTo>
                    <a:pt x="192" y="1836"/>
                    <a:pt x="236" y="1865"/>
                    <a:pt x="236" y="1924"/>
                  </a:cubicBezTo>
                  <a:cubicBezTo>
                    <a:pt x="236" y="1968"/>
                    <a:pt x="118" y="1968"/>
                    <a:pt x="74" y="1924"/>
                  </a:cubicBezTo>
                  <a:cubicBezTo>
                    <a:pt x="16" y="1850"/>
                    <a:pt x="16" y="1909"/>
                    <a:pt x="74" y="2012"/>
                  </a:cubicBezTo>
                  <a:cubicBezTo>
                    <a:pt x="133" y="2115"/>
                    <a:pt x="353" y="2247"/>
                    <a:pt x="368" y="2203"/>
                  </a:cubicBezTo>
                  <a:cubicBezTo>
                    <a:pt x="383" y="2173"/>
                    <a:pt x="397" y="2159"/>
                    <a:pt x="412" y="2173"/>
                  </a:cubicBezTo>
                  <a:cubicBezTo>
                    <a:pt x="441" y="2173"/>
                    <a:pt x="456" y="2159"/>
                    <a:pt x="456" y="2144"/>
                  </a:cubicBezTo>
                  <a:cubicBezTo>
                    <a:pt x="471" y="2100"/>
                    <a:pt x="500" y="2071"/>
                    <a:pt x="529" y="2056"/>
                  </a:cubicBezTo>
                  <a:cubicBezTo>
                    <a:pt x="559" y="2026"/>
                    <a:pt x="588" y="1982"/>
                    <a:pt x="573" y="1953"/>
                  </a:cubicBezTo>
                  <a:cubicBezTo>
                    <a:pt x="573" y="1924"/>
                    <a:pt x="573" y="1894"/>
                    <a:pt x="603" y="1880"/>
                  </a:cubicBezTo>
                  <a:cubicBezTo>
                    <a:pt x="632" y="1836"/>
                    <a:pt x="632" y="1836"/>
                    <a:pt x="662" y="1880"/>
                  </a:cubicBezTo>
                  <a:cubicBezTo>
                    <a:pt x="676" y="1924"/>
                    <a:pt x="691" y="1924"/>
                    <a:pt x="720" y="1836"/>
                  </a:cubicBezTo>
                  <a:cubicBezTo>
                    <a:pt x="750" y="1777"/>
                    <a:pt x="750" y="1718"/>
                    <a:pt x="764" y="1659"/>
                  </a:cubicBezTo>
                  <a:cubicBezTo>
                    <a:pt x="750" y="1630"/>
                    <a:pt x="764" y="1601"/>
                    <a:pt x="794" y="1571"/>
                  </a:cubicBezTo>
                  <a:cubicBezTo>
                    <a:pt x="808" y="1557"/>
                    <a:pt x="808" y="1527"/>
                    <a:pt x="794" y="1513"/>
                  </a:cubicBezTo>
                  <a:cubicBezTo>
                    <a:pt x="794" y="1498"/>
                    <a:pt x="794" y="1469"/>
                    <a:pt x="808" y="1469"/>
                  </a:cubicBezTo>
                  <a:cubicBezTo>
                    <a:pt x="867" y="1469"/>
                    <a:pt x="926" y="1175"/>
                    <a:pt x="926" y="1013"/>
                  </a:cubicBezTo>
                  <a:cubicBezTo>
                    <a:pt x="911" y="955"/>
                    <a:pt x="926" y="896"/>
                    <a:pt x="940" y="837"/>
                  </a:cubicBezTo>
                  <a:cubicBezTo>
                    <a:pt x="955" y="764"/>
                    <a:pt x="955" y="676"/>
                    <a:pt x="955" y="588"/>
                  </a:cubicBezTo>
                  <a:cubicBezTo>
                    <a:pt x="955" y="338"/>
                    <a:pt x="926" y="265"/>
                    <a:pt x="794" y="206"/>
                  </a:cubicBezTo>
                  <a:cubicBezTo>
                    <a:pt x="764" y="177"/>
                    <a:pt x="735" y="147"/>
                    <a:pt x="735" y="133"/>
                  </a:cubicBezTo>
                  <a:cubicBezTo>
                    <a:pt x="735" y="74"/>
                    <a:pt x="617" y="1"/>
                    <a:pt x="544" y="1"/>
                  </a:cubicBezTo>
                  <a:cubicBezTo>
                    <a:pt x="500" y="15"/>
                    <a:pt x="441" y="30"/>
                    <a:pt x="397" y="45"/>
                  </a:cubicBezTo>
                  <a:close/>
                  <a:moveTo>
                    <a:pt x="250" y="323"/>
                  </a:moveTo>
                  <a:cubicBezTo>
                    <a:pt x="221" y="338"/>
                    <a:pt x="221" y="338"/>
                    <a:pt x="221" y="309"/>
                  </a:cubicBezTo>
                  <a:cubicBezTo>
                    <a:pt x="221" y="279"/>
                    <a:pt x="250" y="221"/>
                    <a:pt x="265" y="265"/>
                  </a:cubicBezTo>
                  <a:cubicBezTo>
                    <a:pt x="265" y="279"/>
                    <a:pt x="265" y="309"/>
                    <a:pt x="250" y="323"/>
                  </a:cubicBezTo>
                  <a:close/>
                  <a:moveTo>
                    <a:pt x="735" y="265"/>
                  </a:moveTo>
                  <a:cubicBezTo>
                    <a:pt x="735" y="265"/>
                    <a:pt x="735" y="279"/>
                    <a:pt x="720" y="279"/>
                  </a:cubicBezTo>
                  <a:cubicBezTo>
                    <a:pt x="706" y="279"/>
                    <a:pt x="691" y="279"/>
                    <a:pt x="691" y="265"/>
                  </a:cubicBezTo>
                  <a:cubicBezTo>
                    <a:pt x="691" y="235"/>
                    <a:pt x="691" y="235"/>
                    <a:pt x="706" y="235"/>
                  </a:cubicBezTo>
                  <a:cubicBezTo>
                    <a:pt x="720" y="235"/>
                    <a:pt x="720" y="250"/>
                    <a:pt x="735" y="265"/>
                  </a:cubicBezTo>
                  <a:close/>
                  <a:moveTo>
                    <a:pt x="559" y="1542"/>
                  </a:moveTo>
                  <a:cubicBezTo>
                    <a:pt x="544" y="1557"/>
                    <a:pt x="529" y="1571"/>
                    <a:pt x="515" y="1571"/>
                  </a:cubicBezTo>
                  <a:cubicBezTo>
                    <a:pt x="500" y="1571"/>
                    <a:pt x="500" y="1557"/>
                    <a:pt x="500" y="1542"/>
                  </a:cubicBezTo>
                  <a:cubicBezTo>
                    <a:pt x="515" y="1527"/>
                    <a:pt x="529" y="1513"/>
                    <a:pt x="559" y="1513"/>
                  </a:cubicBezTo>
                  <a:cubicBezTo>
                    <a:pt x="573" y="1513"/>
                    <a:pt x="573" y="1527"/>
                    <a:pt x="559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8"/>
            <p:cNvSpPr/>
            <p:nvPr/>
          </p:nvSpPr>
          <p:spPr>
            <a:xfrm>
              <a:off x="8752347" y="1432794"/>
              <a:ext cx="40040" cy="93512"/>
            </a:xfrm>
            <a:custGeom>
              <a:avLst/>
              <a:gdLst/>
              <a:ahLst/>
              <a:cxnLst/>
              <a:rect l="l" t="t" r="r" b="b"/>
              <a:pathLst>
                <a:path w="1264" h="2952" extrusionOk="0">
                  <a:moveTo>
                    <a:pt x="500" y="74"/>
                  </a:moveTo>
                  <a:cubicBezTo>
                    <a:pt x="500" y="89"/>
                    <a:pt x="456" y="103"/>
                    <a:pt x="397" y="103"/>
                  </a:cubicBezTo>
                  <a:cubicBezTo>
                    <a:pt x="353" y="103"/>
                    <a:pt x="309" y="118"/>
                    <a:pt x="294" y="147"/>
                  </a:cubicBezTo>
                  <a:cubicBezTo>
                    <a:pt x="280" y="191"/>
                    <a:pt x="250" y="235"/>
                    <a:pt x="221" y="279"/>
                  </a:cubicBezTo>
                  <a:cubicBezTo>
                    <a:pt x="177" y="309"/>
                    <a:pt x="162" y="353"/>
                    <a:pt x="148" y="397"/>
                  </a:cubicBezTo>
                  <a:cubicBezTo>
                    <a:pt x="148" y="456"/>
                    <a:pt x="118" y="514"/>
                    <a:pt x="89" y="558"/>
                  </a:cubicBezTo>
                  <a:cubicBezTo>
                    <a:pt x="30" y="646"/>
                    <a:pt x="1" y="735"/>
                    <a:pt x="15" y="837"/>
                  </a:cubicBezTo>
                  <a:cubicBezTo>
                    <a:pt x="15" y="881"/>
                    <a:pt x="15" y="940"/>
                    <a:pt x="30" y="999"/>
                  </a:cubicBezTo>
                  <a:cubicBezTo>
                    <a:pt x="59" y="984"/>
                    <a:pt x="89" y="969"/>
                    <a:pt x="118" y="955"/>
                  </a:cubicBezTo>
                  <a:cubicBezTo>
                    <a:pt x="148" y="925"/>
                    <a:pt x="177" y="911"/>
                    <a:pt x="177" y="925"/>
                  </a:cubicBezTo>
                  <a:cubicBezTo>
                    <a:pt x="177" y="940"/>
                    <a:pt x="148" y="969"/>
                    <a:pt x="103" y="999"/>
                  </a:cubicBezTo>
                  <a:cubicBezTo>
                    <a:pt x="74" y="1013"/>
                    <a:pt x="30" y="1102"/>
                    <a:pt x="89" y="1072"/>
                  </a:cubicBezTo>
                  <a:cubicBezTo>
                    <a:pt x="103" y="1072"/>
                    <a:pt x="103" y="1058"/>
                    <a:pt x="103" y="1043"/>
                  </a:cubicBezTo>
                  <a:cubicBezTo>
                    <a:pt x="103" y="1028"/>
                    <a:pt x="118" y="1028"/>
                    <a:pt x="133" y="1058"/>
                  </a:cubicBezTo>
                  <a:cubicBezTo>
                    <a:pt x="162" y="1072"/>
                    <a:pt x="177" y="1087"/>
                    <a:pt x="133" y="1116"/>
                  </a:cubicBezTo>
                  <a:cubicBezTo>
                    <a:pt x="103" y="1146"/>
                    <a:pt x="89" y="1146"/>
                    <a:pt x="74" y="1116"/>
                  </a:cubicBezTo>
                  <a:cubicBezTo>
                    <a:pt x="30" y="1058"/>
                    <a:pt x="15" y="1160"/>
                    <a:pt x="30" y="1336"/>
                  </a:cubicBezTo>
                  <a:cubicBezTo>
                    <a:pt x="45" y="1439"/>
                    <a:pt x="59" y="1542"/>
                    <a:pt x="45" y="1630"/>
                  </a:cubicBezTo>
                  <a:cubicBezTo>
                    <a:pt x="45" y="1733"/>
                    <a:pt x="45" y="1733"/>
                    <a:pt x="103" y="1718"/>
                  </a:cubicBezTo>
                  <a:cubicBezTo>
                    <a:pt x="162" y="1703"/>
                    <a:pt x="162" y="1718"/>
                    <a:pt x="162" y="1718"/>
                  </a:cubicBezTo>
                  <a:cubicBezTo>
                    <a:pt x="162" y="1718"/>
                    <a:pt x="162" y="1777"/>
                    <a:pt x="162" y="1806"/>
                  </a:cubicBezTo>
                  <a:cubicBezTo>
                    <a:pt x="162" y="1880"/>
                    <a:pt x="162" y="1880"/>
                    <a:pt x="103" y="1821"/>
                  </a:cubicBezTo>
                  <a:cubicBezTo>
                    <a:pt x="45" y="1762"/>
                    <a:pt x="59" y="1792"/>
                    <a:pt x="74" y="2100"/>
                  </a:cubicBezTo>
                  <a:cubicBezTo>
                    <a:pt x="74" y="2217"/>
                    <a:pt x="89" y="2349"/>
                    <a:pt x="133" y="2452"/>
                  </a:cubicBezTo>
                  <a:cubicBezTo>
                    <a:pt x="148" y="2467"/>
                    <a:pt x="148" y="2482"/>
                    <a:pt x="133" y="2496"/>
                  </a:cubicBezTo>
                  <a:cubicBezTo>
                    <a:pt x="133" y="2511"/>
                    <a:pt x="133" y="2540"/>
                    <a:pt x="162" y="2570"/>
                  </a:cubicBezTo>
                  <a:cubicBezTo>
                    <a:pt x="192" y="2599"/>
                    <a:pt x="206" y="2628"/>
                    <a:pt x="177" y="2643"/>
                  </a:cubicBezTo>
                  <a:cubicBezTo>
                    <a:pt x="148" y="2658"/>
                    <a:pt x="148" y="2672"/>
                    <a:pt x="177" y="2731"/>
                  </a:cubicBezTo>
                  <a:cubicBezTo>
                    <a:pt x="206" y="2775"/>
                    <a:pt x="236" y="2790"/>
                    <a:pt x="250" y="2790"/>
                  </a:cubicBezTo>
                  <a:cubicBezTo>
                    <a:pt x="280" y="2805"/>
                    <a:pt x="324" y="2819"/>
                    <a:pt x="338" y="2849"/>
                  </a:cubicBezTo>
                  <a:cubicBezTo>
                    <a:pt x="368" y="2893"/>
                    <a:pt x="412" y="2907"/>
                    <a:pt x="441" y="2907"/>
                  </a:cubicBezTo>
                  <a:cubicBezTo>
                    <a:pt x="471" y="2893"/>
                    <a:pt x="485" y="2907"/>
                    <a:pt x="471" y="2922"/>
                  </a:cubicBezTo>
                  <a:cubicBezTo>
                    <a:pt x="456" y="2937"/>
                    <a:pt x="471" y="2951"/>
                    <a:pt x="515" y="2937"/>
                  </a:cubicBezTo>
                  <a:cubicBezTo>
                    <a:pt x="559" y="2937"/>
                    <a:pt x="617" y="2922"/>
                    <a:pt x="661" y="2922"/>
                  </a:cubicBezTo>
                  <a:cubicBezTo>
                    <a:pt x="749" y="2922"/>
                    <a:pt x="808" y="2878"/>
                    <a:pt x="867" y="2819"/>
                  </a:cubicBezTo>
                  <a:cubicBezTo>
                    <a:pt x="999" y="2702"/>
                    <a:pt x="1102" y="2555"/>
                    <a:pt x="1161" y="2379"/>
                  </a:cubicBezTo>
                  <a:cubicBezTo>
                    <a:pt x="1219" y="2232"/>
                    <a:pt x="1234" y="2188"/>
                    <a:pt x="1205" y="2159"/>
                  </a:cubicBezTo>
                  <a:cubicBezTo>
                    <a:pt x="1175" y="2129"/>
                    <a:pt x="1161" y="2085"/>
                    <a:pt x="1146" y="2056"/>
                  </a:cubicBezTo>
                  <a:cubicBezTo>
                    <a:pt x="1146" y="1997"/>
                    <a:pt x="1146" y="1982"/>
                    <a:pt x="1175" y="2012"/>
                  </a:cubicBezTo>
                  <a:cubicBezTo>
                    <a:pt x="1190" y="2026"/>
                    <a:pt x="1205" y="2026"/>
                    <a:pt x="1234" y="2026"/>
                  </a:cubicBezTo>
                  <a:cubicBezTo>
                    <a:pt x="1263" y="1997"/>
                    <a:pt x="1263" y="1836"/>
                    <a:pt x="1234" y="1792"/>
                  </a:cubicBezTo>
                  <a:cubicBezTo>
                    <a:pt x="1190" y="1748"/>
                    <a:pt x="1205" y="1748"/>
                    <a:pt x="1234" y="1733"/>
                  </a:cubicBezTo>
                  <a:cubicBezTo>
                    <a:pt x="1249" y="1718"/>
                    <a:pt x="1249" y="1703"/>
                    <a:pt x="1234" y="1703"/>
                  </a:cubicBezTo>
                  <a:cubicBezTo>
                    <a:pt x="1219" y="1703"/>
                    <a:pt x="1205" y="1674"/>
                    <a:pt x="1190" y="1645"/>
                  </a:cubicBezTo>
                  <a:cubicBezTo>
                    <a:pt x="1175" y="1615"/>
                    <a:pt x="1190" y="1601"/>
                    <a:pt x="1219" y="1630"/>
                  </a:cubicBezTo>
                  <a:cubicBezTo>
                    <a:pt x="1249" y="1645"/>
                    <a:pt x="1263" y="1483"/>
                    <a:pt x="1205" y="1072"/>
                  </a:cubicBezTo>
                  <a:cubicBezTo>
                    <a:pt x="1072" y="382"/>
                    <a:pt x="1043" y="250"/>
                    <a:pt x="926" y="250"/>
                  </a:cubicBezTo>
                  <a:cubicBezTo>
                    <a:pt x="882" y="250"/>
                    <a:pt x="867" y="250"/>
                    <a:pt x="882" y="235"/>
                  </a:cubicBezTo>
                  <a:cubicBezTo>
                    <a:pt x="896" y="221"/>
                    <a:pt x="882" y="191"/>
                    <a:pt x="838" y="162"/>
                  </a:cubicBezTo>
                  <a:cubicBezTo>
                    <a:pt x="808" y="147"/>
                    <a:pt x="793" y="118"/>
                    <a:pt x="779" y="74"/>
                  </a:cubicBezTo>
                  <a:cubicBezTo>
                    <a:pt x="764" y="59"/>
                    <a:pt x="749" y="30"/>
                    <a:pt x="720" y="30"/>
                  </a:cubicBezTo>
                  <a:cubicBezTo>
                    <a:pt x="705" y="30"/>
                    <a:pt x="705" y="45"/>
                    <a:pt x="705" y="74"/>
                  </a:cubicBezTo>
                  <a:cubicBezTo>
                    <a:pt x="720" y="103"/>
                    <a:pt x="705" y="118"/>
                    <a:pt x="705" y="118"/>
                  </a:cubicBezTo>
                  <a:cubicBezTo>
                    <a:pt x="691" y="118"/>
                    <a:pt x="676" y="89"/>
                    <a:pt x="661" y="59"/>
                  </a:cubicBezTo>
                  <a:cubicBezTo>
                    <a:pt x="632" y="0"/>
                    <a:pt x="515" y="0"/>
                    <a:pt x="500" y="59"/>
                  </a:cubicBezTo>
                  <a:close/>
                  <a:moveTo>
                    <a:pt x="441" y="250"/>
                  </a:moveTo>
                  <a:cubicBezTo>
                    <a:pt x="441" y="265"/>
                    <a:pt x="412" y="265"/>
                    <a:pt x="397" y="279"/>
                  </a:cubicBezTo>
                  <a:cubicBezTo>
                    <a:pt x="382" y="279"/>
                    <a:pt x="382" y="265"/>
                    <a:pt x="382" y="250"/>
                  </a:cubicBezTo>
                  <a:cubicBezTo>
                    <a:pt x="397" y="235"/>
                    <a:pt x="412" y="221"/>
                    <a:pt x="441" y="221"/>
                  </a:cubicBezTo>
                  <a:cubicBezTo>
                    <a:pt x="456" y="221"/>
                    <a:pt x="456" y="235"/>
                    <a:pt x="441" y="250"/>
                  </a:cubicBezTo>
                  <a:close/>
                  <a:moveTo>
                    <a:pt x="867" y="368"/>
                  </a:moveTo>
                  <a:cubicBezTo>
                    <a:pt x="852" y="382"/>
                    <a:pt x="838" y="397"/>
                    <a:pt x="808" y="412"/>
                  </a:cubicBezTo>
                  <a:cubicBezTo>
                    <a:pt x="779" y="412"/>
                    <a:pt x="764" y="397"/>
                    <a:pt x="764" y="338"/>
                  </a:cubicBezTo>
                  <a:cubicBezTo>
                    <a:pt x="764" y="294"/>
                    <a:pt x="764" y="279"/>
                    <a:pt x="823" y="294"/>
                  </a:cubicBezTo>
                  <a:cubicBezTo>
                    <a:pt x="882" y="323"/>
                    <a:pt x="882" y="353"/>
                    <a:pt x="867" y="368"/>
                  </a:cubicBezTo>
                  <a:close/>
                  <a:moveTo>
                    <a:pt x="1043" y="412"/>
                  </a:moveTo>
                  <a:cubicBezTo>
                    <a:pt x="1043" y="426"/>
                    <a:pt x="1043" y="441"/>
                    <a:pt x="1028" y="441"/>
                  </a:cubicBezTo>
                  <a:cubicBezTo>
                    <a:pt x="999" y="441"/>
                    <a:pt x="999" y="426"/>
                    <a:pt x="999" y="412"/>
                  </a:cubicBezTo>
                  <a:cubicBezTo>
                    <a:pt x="999" y="397"/>
                    <a:pt x="999" y="382"/>
                    <a:pt x="1028" y="382"/>
                  </a:cubicBezTo>
                  <a:cubicBezTo>
                    <a:pt x="1028" y="382"/>
                    <a:pt x="1043" y="397"/>
                    <a:pt x="1043" y="412"/>
                  </a:cubicBezTo>
                  <a:close/>
                  <a:moveTo>
                    <a:pt x="984" y="646"/>
                  </a:moveTo>
                  <a:cubicBezTo>
                    <a:pt x="970" y="676"/>
                    <a:pt x="955" y="690"/>
                    <a:pt x="955" y="690"/>
                  </a:cubicBezTo>
                  <a:cubicBezTo>
                    <a:pt x="940" y="676"/>
                    <a:pt x="955" y="646"/>
                    <a:pt x="955" y="617"/>
                  </a:cubicBezTo>
                  <a:cubicBezTo>
                    <a:pt x="955" y="602"/>
                    <a:pt x="984" y="588"/>
                    <a:pt x="984" y="588"/>
                  </a:cubicBezTo>
                  <a:cubicBezTo>
                    <a:pt x="984" y="602"/>
                    <a:pt x="984" y="632"/>
                    <a:pt x="970" y="646"/>
                  </a:cubicBezTo>
                  <a:close/>
                  <a:moveTo>
                    <a:pt x="735" y="1102"/>
                  </a:moveTo>
                  <a:cubicBezTo>
                    <a:pt x="735" y="1116"/>
                    <a:pt x="735" y="1131"/>
                    <a:pt x="705" y="1131"/>
                  </a:cubicBezTo>
                  <a:cubicBezTo>
                    <a:pt x="676" y="1131"/>
                    <a:pt x="661" y="1116"/>
                    <a:pt x="661" y="1102"/>
                  </a:cubicBezTo>
                  <a:cubicBezTo>
                    <a:pt x="661" y="1087"/>
                    <a:pt x="676" y="1072"/>
                    <a:pt x="691" y="1072"/>
                  </a:cubicBezTo>
                  <a:cubicBezTo>
                    <a:pt x="705" y="1087"/>
                    <a:pt x="720" y="1087"/>
                    <a:pt x="720" y="1102"/>
                  </a:cubicBezTo>
                  <a:close/>
                  <a:moveTo>
                    <a:pt x="1131" y="1351"/>
                  </a:moveTo>
                  <a:cubicBezTo>
                    <a:pt x="1116" y="1366"/>
                    <a:pt x="1102" y="1395"/>
                    <a:pt x="1116" y="1425"/>
                  </a:cubicBezTo>
                  <a:cubicBezTo>
                    <a:pt x="1116" y="1439"/>
                    <a:pt x="1116" y="1469"/>
                    <a:pt x="1102" y="1483"/>
                  </a:cubicBezTo>
                  <a:cubicBezTo>
                    <a:pt x="1087" y="1483"/>
                    <a:pt x="1072" y="1513"/>
                    <a:pt x="1087" y="1542"/>
                  </a:cubicBezTo>
                  <a:cubicBezTo>
                    <a:pt x="1102" y="1571"/>
                    <a:pt x="1087" y="1571"/>
                    <a:pt x="1072" y="1542"/>
                  </a:cubicBezTo>
                  <a:cubicBezTo>
                    <a:pt x="1043" y="1513"/>
                    <a:pt x="1014" y="1469"/>
                    <a:pt x="970" y="1425"/>
                  </a:cubicBezTo>
                  <a:cubicBezTo>
                    <a:pt x="940" y="1395"/>
                    <a:pt x="926" y="1366"/>
                    <a:pt x="911" y="1322"/>
                  </a:cubicBezTo>
                  <a:cubicBezTo>
                    <a:pt x="911" y="1307"/>
                    <a:pt x="926" y="1322"/>
                    <a:pt x="940" y="1336"/>
                  </a:cubicBezTo>
                  <a:cubicBezTo>
                    <a:pt x="970" y="1366"/>
                    <a:pt x="984" y="1380"/>
                    <a:pt x="1043" y="1336"/>
                  </a:cubicBezTo>
                  <a:cubicBezTo>
                    <a:pt x="1116" y="1307"/>
                    <a:pt x="1131" y="1292"/>
                    <a:pt x="1146" y="1322"/>
                  </a:cubicBezTo>
                  <a:cubicBezTo>
                    <a:pt x="1161" y="1336"/>
                    <a:pt x="1161" y="1351"/>
                    <a:pt x="1131" y="1366"/>
                  </a:cubicBezTo>
                  <a:close/>
                  <a:moveTo>
                    <a:pt x="1102" y="1748"/>
                  </a:moveTo>
                  <a:cubicBezTo>
                    <a:pt x="1102" y="1777"/>
                    <a:pt x="1087" y="1792"/>
                    <a:pt x="1058" y="1777"/>
                  </a:cubicBezTo>
                  <a:cubicBezTo>
                    <a:pt x="1043" y="1777"/>
                    <a:pt x="1028" y="1762"/>
                    <a:pt x="1028" y="1733"/>
                  </a:cubicBezTo>
                  <a:cubicBezTo>
                    <a:pt x="1028" y="1718"/>
                    <a:pt x="1043" y="1689"/>
                    <a:pt x="1058" y="1703"/>
                  </a:cubicBezTo>
                  <a:cubicBezTo>
                    <a:pt x="1087" y="1703"/>
                    <a:pt x="1102" y="1718"/>
                    <a:pt x="1102" y="1748"/>
                  </a:cubicBezTo>
                  <a:close/>
                  <a:moveTo>
                    <a:pt x="294" y="1748"/>
                  </a:moveTo>
                  <a:cubicBezTo>
                    <a:pt x="294" y="1762"/>
                    <a:pt x="280" y="1777"/>
                    <a:pt x="265" y="1777"/>
                  </a:cubicBezTo>
                  <a:cubicBezTo>
                    <a:pt x="250" y="1777"/>
                    <a:pt x="250" y="1762"/>
                    <a:pt x="265" y="1748"/>
                  </a:cubicBezTo>
                  <a:cubicBezTo>
                    <a:pt x="265" y="1733"/>
                    <a:pt x="280" y="1718"/>
                    <a:pt x="294" y="1718"/>
                  </a:cubicBezTo>
                  <a:cubicBezTo>
                    <a:pt x="294" y="1718"/>
                    <a:pt x="294" y="1733"/>
                    <a:pt x="294" y="1748"/>
                  </a:cubicBezTo>
                  <a:close/>
                  <a:moveTo>
                    <a:pt x="471" y="2115"/>
                  </a:moveTo>
                  <a:cubicBezTo>
                    <a:pt x="471" y="2129"/>
                    <a:pt x="471" y="2144"/>
                    <a:pt x="456" y="2144"/>
                  </a:cubicBezTo>
                  <a:cubicBezTo>
                    <a:pt x="441" y="2144"/>
                    <a:pt x="426" y="2129"/>
                    <a:pt x="426" y="2115"/>
                  </a:cubicBezTo>
                  <a:cubicBezTo>
                    <a:pt x="412" y="2100"/>
                    <a:pt x="426" y="2085"/>
                    <a:pt x="441" y="2085"/>
                  </a:cubicBezTo>
                  <a:cubicBezTo>
                    <a:pt x="441" y="2085"/>
                    <a:pt x="456" y="2100"/>
                    <a:pt x="456" y="2100"/>
                  </a:cubicBezTo>
                  <a:close/>
                  <a:moveTo>
                    <a:pt x="500" y="2335"/>
                  </a:moveTo>
                  <a:cubicBezTo>
                    <a:pt x="485" y="2364"/>
                    <a:pt x="471" y="2364"/>
                    <a:pt x="471" y="2335"/>
                  </a:cubicBezTo>
                  <a:cubicBezTo>
                    <a:pt x="471" y="2320"/>
                    <a:pt x="500" y="2261"/>
                    <a:pt x="515" y="2291"/>
                  </a:cubicBezTo>
                  <a:cubicBezTo>
                    <a:pt x="544" y="2305"/>
                    <a:pt x="515" y="2320"/>
                    <a:pt x="485" y="2335"/>
                  </a:cubicBezTo>
                  <a:close/>
                  <a:moveTo>
                    <a:pt x="559" y="2526"/>
                  </a:moveTo>
                  <a:cubicBezTo>
                    <a:pt x="500" y="2570"/>
                    <a:pt x="471" y="2555"/>
                    <a:pt x="515" y="2496"/>
                  </a:cubicBezTo>
                  <a:cubicBezTo>
                    <a:pt x="544" y="2467"/>
                    <a:pt x="573" y="2467"/>
                    <a:pt x="588" y="2467"/>
                  </a:cubicBezTo>
                  <a:cubicBezTo>
                    <a:pt x="603" y="2482"/>
                    <a:pt x="588" y="2496"/>
                    <a:pt x="559" y="2526"/>
                  </a:cubicBezTo>
                  <a:close/>
                  <a:moveTo>
                    <a:pt x="823" y="2731"/>
                  </a:moveTo>
                  <a:cubicBezTo>
                    <a:pt x="823" y="2790"/>
                    <a:pt x="808" y="2805"/>
                    <a:pt x="779" y="2790"/>
                  </a:cubicBezTo>
                  <a:cubicBezTo>
                    <a:pt x="749" y="2790"/>
                    <a:pt x="735" y="2775"/>
                    <a:pt x="779" y="2702"/>
                  </a:cubicBezTo>
                  <a:cubicBezTo>
                    <a:pt x="823" y="2628"/>
                    <a:pt x="823" y="2628"/>
                    <a:pt x="823" y="2731"/>
                  </a:cubicBezTo>
                  <a:close/>
                  <a:moveTo>
                    <a:pt x="485" y="2805"/>
                  </a:moveTo>
                  <a:cubicBezTo>
                    <a:pt x="456" y="2849"/>
                    <a:pt x="426" y="2834"/>
                    <a:pt x="456" y="2775"/>
                  </a:cubicBezTo>
                  <a:cubicBezTo>
                    <a:pt x="456" y="2746"/>
                    <a:pt x="485" y="2731"/>
                    <a:pt x="500" y="2746"/>
                  </a:cubicBezTo>
                  <a:cubicBezTo>
                    <a:pt x="500" y="2760"/>
                    <a:pt x="515" y="2760"/>
                    <a:pt x="485" y="27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8"/>
            <p:cNvSpPr/>
            <p:nvPr/>
          </p:nvSpPr>
          <p:spPr>
            <a:xfrm>
              <a:off x="8822576" y="1436975"/>
              <a:ext cx="32121" cy="90249"/>
            </a:xfrm>
            <a:custGeom>
              <a:avLst/>
              <a:gdLst/>
              <a:ahLst/>
              <a:cxnLst/>
              <a:rect l="l" t="t" r="r" b="b"/>
              <a:pathLst>
                <a:path w="1014" h="2849" extrusionOk="0">
                  <a:moveTo>
                    <a:pt x="470" y="15"/>
                  </a:moveTo>
                  <a:cubicBezTo>
                    <a:pt x="426" y="30"/>
                    <a:pt x="397" y="59"/>
                    <a:pt x="382" y="89"/>
                  </a:cubicBezTo>
                  <a:cubicBezTo>
                    <a:pt x="368" y="133"/>
                    <a:pt x="353" y="147"/>
                    <a:pt x="294" y="133"/>
                  </a:cubicBezTo>
                  <a:cubicBezTo>
                    <a:pt x="162" y="103"/>
                    <a:pt x="59" y="294"/>
                    <a:pt x="30" y="647"/>
                  </a:cubicBezTo>
                  <a:cubicBezTo>
                    <a:pt x="1" y="970"/>
                    <a:pt x="15" y="1293"/>
                    <a:pt x="45" y="1616"/>
                  </a:cubicBezTo>
                  <a:cubicBezTo>
                    <a:pt x="59" y="1762"/>
                    <a:pt x="59" y="1924"/>
                    <a:pt x="59" y="2085"/>
                  </a:cubicBezTo>
                  <a:cubicBezTo>
                    <a:pt x="30" y="2173"/>
                    <a:pt x="45" y="2276"/>
                    <a:pt x="74" y="2379"/>
                  </a:cubicBezTo>
                  <a:cubicBezTo>
                    <a:pt x="89" y="2408"/>
                    <a:pt x="103" y="2452"/>
                    <a:pt x="89" y="2482"/>
                  </a:cubicBezTo>
                  <a:cubicBezTo>
                    <a:pt x="74" y="2526"/>
                    <a:pt x="162" y="2643"/>
                    <a:pt x="206" y="2643"/>
                  </a:cubicBezTo>
                  <a:cubicBezTo>
                    <a:pt x="221" y="2643"/>
                    <a:pt x="235" y="2658"/>
                    <a:pt x="221" y="2673"/>
                  </a:cubicBezTo>
                  <a:cubicBezTo>
                    <a:pt x="221" y="2702"/>
                    <a:pt x="235" y="2731"/>
                    <a:pt x="250" y="2761"/>
                  </a:cubicBezTo>
                  <a:cubicBezTo>
                    <a:pt x="294" y="2819"/>
                    <a:pt x="294" y="2819"/>
                    <a:pt x="353" y="2761"/>
                  </a:cubicBezTo>
                  <a:cubicBezTo>
                    <a:pt x="412" y="2702"/>
                    <a:pt x="412" y="2717"/>
                    <a:pt x="412" y="2746"/>
                  </a:cubicBezTo>
                  <a:cubicBezTo>
                    <a:pt x="397" y="2761"/>
                    <a:pt x="382" y="2790"/>
                    <a:pt x="368" y="2790"/>
                  </a:cubicBezTo>
                  <a:cubicBezTo>
                    <a:pt x="338" y="2805"/>
                    <a:pt x="324" y="2819"/>
                    <a:pt x="324" y="2834"/>
                  </a:cubicBezTo>
                  <a:cubicBezTo>
                    <a:pt x="324" y="2849"/>
                    <a:pt x="338" y="2849"/>
                    <a:pt x="368" y="2834"/>
                  </a:cubicBezTo>
                  <a:cubicBezTo>
                    <a:pt x="412" y="2819"/>
                    <a:pt x="456" y="2819"/>
                    <a:pt x="485" y="2819"/>
                  </a:cubicBezTo>
                  <a:cubicBezTo>
                    <a:pt x="632" y="2775"/>
                    <a:pt x="749" y="2673"/>
                    <a:pt x="823" y="2555"/>
                  </a:cubicBezTo>
                  <a:cubicBezTo>
                    <a:pt x="823" y="2540"/>
                    <a:pt x="837" y="2511"/>
                    <a:pt x="867" y="2496"/>
                  </a:cubicBezTo>
                  <a:cubicBezTo>
                    <a:pt x="940" y="2452"/>
                    <a:pt x="969" y="2217"/>
                    <a:pt x="999" y="1204"/>
                  </a:cubicBezTo>
                  <a:cubicBezTo>
                    <a:pt x="999" y="984"/>
                    <a:pt x="999" y="911"/>
                    <a:pt x="984" y="926"/>
                  </a:cubicBezTo>
                  <a:cubicBezTo>
                    <a:pt x="955" y="940"/>
                    <a:pt x="955" y="926"/>
                    <a:pt x="969" y="896"/>
                  </a:cubicBezTo>
                  <a:cubicBezTo>
                    <a:pt x="999" y="808"/>
                    <a:pt x="999" y="705"/>
                    <a:pt x="1014" y="617"/>
                  </a:cubicBezTo>
                  <a:cubicBezTo>
                    <a:pt x="1014" y="412"/>
                    <a:pt x="1014" y="382"/>
                    <a:pt x="955" y="324"/>
                  </a:cubicBezTo>
                  <a:cubicBezTo>
                    <a:pt x="896" y="250"/>
                    <a:pt x="881" y="250"/>
                    <a:pt x="867" y="280"/>
                  </a:cubicBezTo>
                  <a:cubicBezTo>
                    <a:pt x="867" y="309"/>
                    <a:pt x="852" y="294"/>
                    <a:pt x="852" y="265"/>
                  </a:cubicBezTo>
                  <a:cubicBezTo>
                    <a:pt x="852" y="206"/>
                    <a:pt x="749" y="103"/>
                    <a:pt x="632" y="45"/>
                  </a:cubicBezTo>
                  <a:cubicBezTo>
                    <a:pt x="602" y="30"/>
                    <a:pt x="573" y="15"/>
                    <a:pt x="544" y="1"/>
                  </a:cubicBezTo>
                  <a:cubicBezTo>
                    <a:pt x="514" y="1"/>
                    <a:pt x="485" y="15"/>
                    <a:pt x="470" y="15"/>
                  </a:cubicBezTo>
                  <a:close/>
                  <a:moveTo>
                    <a:pt x="632" y="382"/>
                  </a:moveTo>
                  <a:cubicBezTo>
                    <a:pt x="632" y="397"/>
                    <a:pt x="602" y="412"/>
                    <a:pt x="588" y="412"/>
                  </a:cubicBezTo>
                  <a:cubicBezTo>
                    <a:pt x="558" y="412"/>
                    <a:pt x="544" y="412"/>
                    <a:pt x="588" y="382"/>
                  </a:cubicBezTo>
                  <a:cubicBezTo>
                    <a:pt x="632" y="368"/>
                    <a:pt x="632" y="353"/>
                    <a:pt x="632" y="397"/>
                  </a:cubicBezTo>
                  <a:close/>
                  <a:moveTo>
                    <a:pt x="382" y="705"/>
                  </a:moveTo>
                  <a:cubicBezTo>
                    <a:pt x="382" y="720"/>
                    <a:pt x="353" y="735"/>
                    <a:pt x="338" y="735"/>
                  </a:cubicBezTo>
                  <a:cubicBezTo>
                    <a:pt x="309" y="735"/>
                    <a:pt x="294" y="735"/>
                    <a:pt x="338" y="705"/>
                  </a:cubicBezTo>
                  <a:cubicBezTo>
                    <a:pt x="382" y="676"/>
                    <a:pt x="382" y="661"/>
                    <a:pt x="382" y="705"/>
                  </a:cubicBezTo>
                  <a:close/>
                  <a:moveTo>
                    <a:pt x="793" y="823"/>
                  </a:moveTo>
                  <a:cubicBezTo>
                    <a:pt x="793" y="837"/>
                    <a:pt x="764" y="837"/>
                    <a:pt x="764" y="793"/>
                  </a:cubicBezTo>
                  <a:cubicBezTo>
                    <a:pt x="764" y="764"/>
                    <a:pt x="764" y="749"/>
                    <a:pt x="779" y="764"/>
                  </a:cubicBezTo>
                  <a:cubicBezTo>
                    <a:pt x="793" y="779"/>
                    <a:pt x="793" y="793"/>
                    <a:pt x="793" y="808"/>
                  </a:cubicBezTo>
                  <a:close/>
                  <a:moveTo>
                    <a:pt x="573" y="1498"/>
                  </a:moveTo>
                  <a:cubicBezTo>
                    <a:pt x="500" y="1513"/>
                    <a:pt x="470" y="1498"/>
                    <a:pt x="500" y="1454"/>
                  </a:cubicBezTo>
                  <a:cubicBezTo>
                    <a:pt x="529" y="1410"/>
                    <a:pt x="544" y="1439"/>
                    <a:pt x="588" y="1454"/>
                  </a:cubicBezTo>
                  <a:lnTo>
                    <a:pt x="647" y="1483"/>
                  </a:lnTo>
                  <a:close/>
                  <a:moveTo>
                    <a:pt x="867" y="1469"/>
                  </a:moveTo>
                  <a:cubicBezTo>
                    <a:pt x="852" y="1483"/>
                    <a:pt x="837" y="1498"/>
                    <a:pt x="823" y="1498"/>
                  </a:cubicBezTo>
                  <a:cubicBezTo>
                    <a:pt x="808" y="1498"/>
                    <a:pt x="808" y="1483"/>
                    <a:pt x="823" y="1469"/>
                  </a:cubicBezTo>
                  <a:cubicBezTo>
                    <a:pt x="823" y="1439"/>
                    <a:pt x="896" y="1439"/>
                    <a:pt x="867" y="1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8"/>
            <p:cNvSpPr/>
            <p:nvPr/>
          </p:nvSpPr>
          <p:spPr>
            <a:xfrm>
              <a:off x="8590063" y="1462570"/>
              <a:ext cx="2819" cy="950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29" y="15"/>
                  </a:moveTo>
                  <a:cubicBezTo>
                    <a:pt x="44" y="29"/>
                    <a:pt x="59" y="29"/>
                    <a:pt x="73" y="15"/>
                  </a:cubicBezTo>
                  <a:cubicBezTo>
                    <a:pt x="88" y="15"/>
                    <a:pt x="73" y="0"/>
                    <a:pt x="44" y="0"/>
                  </a:cubicBezTo>
                  <a:cubicBezTo>
                    <a:pt x="0" y="15"/>
                    <a:pt x="0" y="15"/>
                    <a:pt x="29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8"/>
            <p:cNvSpPr/>
            <p:nvPr/>
          </p:nvSpPr>
          <p:spPr>
            <a:xfrm>
              <a:off x="8566812" y="1462570"/>
              <a:ext cx="40009" cy="69786"/>
            </a:xfrm>
            <a:custGeom>
              <a:avLst/>
              <a:gdLst/>
              <a:ahLst/>
              <a:cxnLst/>
              <a:rect l="l" t="t" r="r" b="b"/>
              <a:pathLst>
                <a:path w="1263" h="2203" extrusionOk="0">
                  <a:moveTo>
                    <a:pt x="822" y="73"/>
                  </a:moveTo>
                  <a:cubicBezTo>
                    <a:pt x="807" y="147"/>
                    <a:pt x="793" y="147"/>
                    <a:pt x="749" y="73"/>
                  </a:cubicBezTo>
                  <a:cubicBezTo>
                    <a:pt x="705" y="15"/>
                    <a:pt x="705" y="29"/>
                    <a:pt x="646" y="59"/>
                  </a:cubicBezTo>
                  <a:cubicBezTo>
                    <a:pt x="631" y="88"/>
                    <a:pt x="602" y="88"/>
                    <a:pt x="573" y="88"/>
                  </a:cubicBezTo>
                  <a:cubicBezTo>
                    <a:pt x="543" y="59"/>
                    <a:pt x="426" y="132"/>
                    <a:pt x="308" y="220"/>
                  </a:cubicBezTo>
                  <a:cubicBezTo>
                    <a:pt x="220" y="294"/>
                    <a:pt x="220" y="294"/>
                    <a:pt x="279" y="323"/>
                  </a:cubicBezTo>
                  <a:cubicBezTo>
                    <a:pt x="323" y="367"/>
                    <a:pt x="308" y="367"/>
                    <a:pt x="294" y="382"/>
                  </a:cubicBezTo>
                  <a:cubicBezTo>
                    <a:pt x="279" y="396"/>
                    <a:pt x="250" y="396"/>
                    <a:pt x="235" y="382"/>
                  </a:cubicBezTo>
                  <a:cubicBezTo>
                    <a:pt x="206" y="367"/>
                    <a:pt x="162" y="455"/>
                    <a:pt x="132" y="587"/>
                  </a:cubicBezTo>
                  <a:cubicBezTo>
                    <a:pt x="132" y="646"/>
                    <a:pt x="117" y="734"/>
                    <a:pt x="103" y="793"/>
                  </a:cubicBezTo>
                  <a:cubicBezTo>
                    <a:pt x="59" y="969"/>
                    <a:pt x="29" y="1145"/>
                    <a:pt x="15" y="1336"/>
                  </a:cubicBezTo>
                  <a:cubicBezTo>
                    <a:pt x="15" y="1409"/>
                    <a:pt x="15" y="1498"/>
                    <a:pt x="0" y="1527"/>
                  </a:cubicBezTo>
                  <a:cubicBezTo>
                    <a:pt x="0" y="1630"/>
                    <a:pt x="29" y="1747"/>
                    <a:pt x="73" y="1850"/>
                  </a:cubicBezTo>
                  <a:cubicBezTo>
                    <a:pt x="88" y="1850"/>
                    <a:pt x="103" y="1835"/>
                    <a:pt x="103" y="1791"/>
                  </a:cubicBezTo>
                  <a:cubicBezTo>
                    <a:pt x="103" y="1762"/>
                    <a:pt x="103" y="1747"/>
                    <a:pt x="132" y="1762"/>
                  </a:cubicBezTo>
                  <a:cubicBezTo>
                    <a:pt x="147" y="1762"/>
                    <a:pt x="147" y="1806"/>
                    <a:pt x="132" y="1865"/>
                  </a:cubicBezTo>
                  <a:cubicBezTo>
                    <a:pt x="132" y="1909"/>
                    <a:pt x="132" y="1938"/>
                    <a:pt x="162" y="1953"/>
                  </a:cubicBezTo>
                  <a:cubicBezTo>
                    <a:pt x="191" y="1967"/>
                    <a:pt x="206" y="1982"/>
                    <a:pt x="206" y="2011"/>
                  </a:cubicBezTo>
                  <a:cubicBezTo>
                    <a:pt x="206" y="2055"/>
                    <a:pt x="294" y="2129"/>
                    <a:pt x="382" y="2143"/>
                  </a:cubicBezTo>
                  <a:cubicBezTo>
                    <a:pt x="631" y="2202"/>
                    <a:pt x="1116" y="1674"/>
                    <a:pt x="1175" y="1292"/>
                  </a:cubicBezTo>
                  <a:cubicBezTo>
                    <a:pt x="1175" y="1233"/>
                    <a:pt x="1189" y="1175"/>
                    <a:pt x="1204" y="1130"/>
                  </a:cubicBezTo>
                  <a:cubicBezTo>
                    <a:pt x="1263" y="881"/>
                    <a:pt x="1263" y="617"/>
                    <a:pt x="1233" y="352"/>
                  </a:cubicBezTo>
                  <a:cubicBezTo>
                    <a:pt x="1160" y="250"/>
                    <a:pt x="1072" y="147"/>
                    <a:pt x="954" y="73"/>
                  </a:cubicBezTo>
                  <a:cubicBezTo>
                    <a:pt x="940" y="73"/>
                    <a:pt x="925" y="73"/>
                    <a:pt x="925" y="59"/>
                  </a:cubicBezTo>
                  <a:cubicBezTo>
                    <a:pt x="925" y="0"/>
                    <a:pt x="837" y="29"/>
                    <a:pt x="822" y="73"/>
                  </a:cubicBezTo>
                  <a:close/>
                  <a:moveTo>
                    <a:pt x="338" y="543"/>
                  </a:moveTo>
                  <a:cubicBezTo>
                    <a:pt x="264" y="587"/>
                    <a:pt x="220" y="587"/>
                    <a:pt x="264" y="543"/>
                  </a:cubicBezTo>
                  <a:cubicBezTo>
                    <a:pt x="294" y="529"/>
                    <a:pt x="323" y="529"/>
                    <a:pt x="352" y="529"/>
                  </a:cubicBezTo>
                  <a:cubicBezTo>
                    <a:pt x="382" y="529"/>
                    <a:pt x="367" y="543"/>
                    <a:pt x="338" y="558"/>
                  </a:cubicBezTo>
                  <a:close/>
                  <a:moveTo>
                    <a:pt x="1145" y="1042"/>
                  </a:moveTo>
                  <a:cubicBezTo>
                    <a:pt x="1101" y="1057"/>
                    <a:pt x="1086" y="1028"/>
                    <a:pt x="1116" y="969"/>
                  </a:cubicBezTo>
                  <a:cubicBezTo>
                    <a:pt x="1130" y="925"/>
                    <a:pt x="1130" y="925"/>
                    <a:pt x="1160" y="969"/>
                  </a:cubicBezTo>
                  <a:cubicBezTo>
                    <a:pt x="1175" y="1013"/>
                    <a:pt x="1160" y="1042"/>
                    <a:pt x="1145" y="1057"/>
                  </a:cubicBezTo>
                  <a:close/>
                  <a:moveTo>
                    <a:pt x="793" y="1380"/>
                  </a:moveTo>
                  <a:cubicBezTo>
                    <a:pt x="778" y="1409"/>
                    <a:pt x="763" y="1439"/>
                    <a:pt x="734" y="1468"/>
                  </a:cubicBezTo>
                  <a:lnTo>
                    <a:pt x="690" y="1542"/>
                  </a:lnTo>
                  <a:lnTo>
                    <a:pt x="719" y="1453"/>
                  </a:lnTo>
                  <a:cubicBezTo>
                    <a:pt x="749" y="1365"/>
                    <a:pt x="793" y="1336"/>
                    <a:pt x="793" y="1395"/>
                  </a:cubicBezTo>
                  <a:close/>
                  <a:moveTo>
                    <a:pt x="103" y="1542"/>
                  </a:moveTo>
                  <a:cubicBezTo>
                    <a:pt x="88" y="1556"/>
                    <a:pt x="88" y="1571"/>
                    <a:pt x="73" y="1571"/>
                  </a:cubicBezTo>
                  <a:cubicBezTo>
                    <a:pt x="59" y="1571"/>
                    <a:pt x="44" y="1556"/>
                    <a:pt x="59" y="1542"/>
                  </a:cubicBezTo>
                  <a:cubicBezTo>
                    <a:pt x="59" y="1527"/>
                    <a:pt x="73" y="1512"/>
                    <a:pt x="88" y="1512"/>
                  </a:cubicBezTo>
                  <a:cubicBezTo>
                    <a:pt x="103" y="1512"/>
                    <a:pt x="103" y="1542"/>
                    <a:pt x="103" y="1556"/>
                  </a:cubicBezTo>
                  <a:close/>
                  <a:moveTo>
                    <a:pt x="279" y="1835"/>
                  </a:moveTo>
                  <a:cubicBezTo>
                    <a:pt x="308" y="1865"/>
                    <a:pt x="338" y="1879"/>
                    <a:pt x="323" y="1894"/>
                  </a:cubicBezTo>
                  <a:cubicBezTo>
                    <a:pt x="308" y="1894"/>
                    <a:pt x="191" y="1850"/>
                    <a:pt x="191" y="1820"/>
                  </a:cubicBezTo>
                  <a:cubicBezTo>
                    <a:pt x="191" y="1791"/>
                    <a:pt x="206" y="1791"/>
                    <a:pt x="279" y="1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8"/>
            <p:cNvSpPr/>
            <p:nvPr/>
          </p:nvSpPr>
          <p:spPr>
            <a:xfrm>
              <a:off x="8659817" y="1483478"/>
              <a:ext cx="40959" cy="90249"/>
            </a:xfrm>
            <a:custGeom>
              <a:avLst/>
              <a:gdLst/>
              <a:ahLst/>
              <a:cxnLst/>
              <a:rect l="l" t="t" r="r" b="b"/>
              <a:pathLst>
                <a:path w="1293" h="2849" extrusionOk="0">
                  <a:moveTo>
                    <a:pt x="690" y="15"/>
                  </a:moveTo>
                  <a:cubicBezTo>
                    <a:pt x="632" y="45"/>
                    <a:pt x="587" y="45"/>
                    <a:pt x="543" y="59"/>
                  </a:cubicBezTo>
                  <a:cubicBezTo>
                    <a:pt x="441" y="59"/>
                    <a:pt x="367" y="103"/>
                    <a:pt x="323" y="192"/>
                  </a:cubicBezTo>
                  <a:cubicBezTo>
                    <a:pt x="279" y="250"/>
                    <a:pt x="235" y="324"/>
                    <a:pt x="206" y="382"/>
                  </a:cubicBezTo>
                  <a:cubicBezTo>
                    <a:pt x="191" y="441"/>
                    <a:pt x="147" y="470"/>
                    <a:pt x="147" y="470"/>
                  </a:cubicBezTo>
                  <a:cubicBezTo>
                    <a:pt x="132" y="456"/>
                    <a:pt x="88" y="485"/>
                    <a:pt x="59" y="529"/>
                  </a:cubicBezTo>
                  <a:cubicBezTo>
                    <a:pt x="30" y="573"/>
                    <a:pt x="15" y="661"/>
                    <a:pt x="15" y="1028"/>
                  </a:cubicBezTo>
                  <a:cubicBezTo>
                    <a:pt x="0" y="1351"/>
                    <a:pt x="30" y="1674"/>
                    <a:pt x="74" y="1997"/>
                  </a:cubicBezTo>
                  <a:cubicBezTo>
                    <a:pt x="103" y="2173"/>
                    <a:pt x="147" y="2350"/>
                    <a:pt x="220" y="2526"/>
                  </a:cubicBezTo>
                  <a:cubicBezTo>
                    <a:pt x="264" y="2585"/>
                    <a:pt x="309" y="2643"/>
                    <a:pt x="367" y="2687"/>
                  </a:cubicBezTo>
                  <a:cubicBezTo>
                    <a:pt x="529" y="2805"/>
                    <a:pt x="705" y="2849"/>
                    <a:pt x="778" y="2790"/>
                  </a:cubicBezTo>
                  <a:cubicBezTo>
                    <a:pt x="793" y="2775"/>
                    <a:pt x="822" y="2761"/>
                    <a:pt x="837" y="2761"/>
                  </a:cubicBezTo>
                  <a:cubicBezTo>
                    <a:pt x="881" y="2731"/>
                    <a:pt x="910" y="2702"/>
                    <a:pt x="940" y="2658"/>
                  </a:cubicBezTo>
                  <a:cubicBezTo>
                    <a:pt x="1204" y="2350"/>
                    <a:pt x="1248" y="2203"/>
                    <a:pt x="1263" y="1542"/>
                  </a:cubicBezTo>
                  <a:cubicBezTo>
                    <a:pt x="1292" y="1307"/>
                    <a:pt x="1277" y="1058"/>
                    <a:pt x="1219" y="808"/>
                  </a:cubicBezTo>
                  <a:cubicBezTo>
                    <a:pt x="1131" y="368"/>
                    <a:pt x="1057" y="265"/>
                    <a:pt x="866" y="192"/>
                  </a:cubicBezTo>
                  <a:cubicBezTo>
                    <a:pt x="822" y="177"/>
                    <a:pt x="778" y="148"/>
                    <a:pt x="778" y="103"/>
                  </a:cubicBezTo>
                  <a:cubicBezTo>
                    <a:pt x="778" y="59"/>
                    <a:pt x="705" y="1"/>
                    <a:pt x="690" y="15"/>
                  </a:cubicBezTo>
                  <a:close/>
                  <a:moveTo>
                    <a:pt x="162" y="1028"/>
                  </a:moveTo>
                  <a:cubicBezTo>
                    <a:pt x="162" y="1043"/>
                    <a:pt x="162" y="1058"/>
                    <a:pt x="147" y="1058"/>
                  </a:cubicBezTo>
                  <a:cubicBezTo>
                    <a:pt x="147" y="1058"/>
                    <a:pt x="132" y="1043"/>
                    <a:pt x="118" y="1028"/>
                  </a:cubicBezTo>
                  <a:cubicBezTo>
                    <a:pt x="118" y="1014"/>
                    <a:pt x="118" y="999"/>
                    <a:pt x="132" y="999"/>
                  </a:cubicBezTo>
                  <a:cubicBezTo>
                    <a:pt x="147" y="1014"/>
                    <a:pt x="162" y="1014"/>
                    <a:pt x="162" y="1028"/>
                  </a:cubicBezTo>
                  <a:close/>
                  <a:moveTo>
                    <a:pt x="1175" y="1131"/>
                  </a:moveTo>
                  <a:cubicBezTo>
                    <a:pt x="1160" y="1160"/>
                    <a:pt x="1131" y="1116"/>
                    <a:pt x="1160" y="1087"/>
                  </a:cubicBezTo>
                  <a:cubicBezTo>
                    <a:pt x="1175" y="1043"/>
                    <a:pt x="1175" y="1058"/>
                    <a:pt x="1189" y="1087"/>
                  </a:cubicBezTo>
                  <a:cubicBezTo>
                    <a:pt x="1189" y="1102"/>
                    <a:pt x="1189" y="1116"/>
                    <a:pt x="1175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8"/>
            <p:cNvSpPr/>
            <p:nvPr/>
          </p:nvSpPr>
          <p:spPr>
            <a:xfrm>
              <a:off x="8873735" y="1515567"/>
              <a:ext cx="38171" cy="82361"/>
            </a:xfrm>
            <a:custGeom>
              <a:avLst/>
              <a:gdLst/>
              <a:ahLst/>
              <a:cxnLst/>
              <a:rect l="l" t="t" r="r" b="b"/>
              <a:pathLst>
                <a:path w="1205" h="2600" extrusionOk="0">
                  <a:moveTo>
                    <a:pt x="705" y="74"/>
                  </a:moveTo>
                  <a:cubicBezTo>
                    <a:pt x="705" y="89"/>
                    <a:pt x="720" y="103"/>
                    <a:pt x="764" y="89"/>
                  </a:cubicBezTo>
                  <a:cubicBezTo>
                    <a:pt x="793" y="89"/>
                    <a:pt x="808" y="89"/>
                    <a:pt x="793" y="118"/>
                  </a:cubicBezTo>
                  <a:cubicBezTo>
                    <a:pt x="793" y="147"/>
                    <a:pt x="749" y="177"/>
                    <a:pt x="690" y="103"/>
                  </a:cubicBezTo>
                  <a:cubicBezTo>
                    <a:pt x="632" y="30"/>
                    <a:pt x="573" y="30"/>
                    <a:pt x="558" y="89"/>
                  </a:cubicBezTo>
                  <a:cubicBezTo>
                    <a:pt x="558" y="103"/>
                    <a:pt x="514" y="118"/>
                    <a:pt x="485" y="118"/>
                  </a:cubicBezTo>
                  <a:cubicBezTo>
                    <a:pt x="441" y="103"/>
                    <a:pt x="397" y="118"/>
                    <a:pt x="367" y="162"/>
                  </a:cubicBezTo>
                  <a:cubicBezTo>
                    <a:pt x="338" y="192"/>
                    <a:pt x="323" y="221"/>
                    <a:pt x="323" y="221"/>
                  </a:cubicBezTo>
                  <a:cubicBezTo>
                    <a:pt x="338" y="221"/>
                    <a:pt x="323" y="236"/>
                    <a:pt x="294" y="280"/>
                  </a:cubicBezTo>
                  <a:cubicBezTo>
                    <a:pt x="235" y="338"/>
                    <a:pt x="221" y="441"/>
                    <a:pt x="265" y="441"/>
                  </a:cubicBezTo>
                  <a:cubicBezTo>
                    <a:pt x="279" y="441"/>
                    <a:pt x="279" y="470"/>
                    <a:pt x="250" y="500"/>
                  </a:cubicBezTo>
                  <a:cubicBezTo>
                    <a:pt x="221" y="588"/>
                    <a:pt x="191" y="691"/>
                    <a:pt x="177" y="779"/>
                  </a:cubicBezTo>
                  <a:cubicBezTo>
                    <a:pt x="162" y="896"/>
                    <a:pt x="133" y="1131"/>
                    <a:pt x="103" y="1263"/>
                  </a:cubicBezTo>
                  <a:cubicBezTo>
                    <a:pt x="0" y="1924"/>
                    <a:pt x="30" y="2129"/>
                    <a:pt x="279" y="2364"/>
                  </a:cubicBezTo>
                  <a:cubicBezTo>
                    <a:pt x="426" y="2511"/>
                    <a:pt x="529" y="2570"/>
                    <a:pt x="588" y="2540"/>
                  </a:cubicBezTo>
                  <a:cubicBezTo>
                    <a:pt x="602" y="2540"/>
                    <a:pt x="617" y="2540"/>
                    <a:pt x="617" y="2540"/>
                  </a:cubicBezTo>
                  <a:cubicBezTo>
                    <a:pt x="617" y="2599"/>
                    <a:pt x="676" y="2570"/>
                    <a:pt x="690" y="2496"/>
                  </a:cubicBezTo>
                  <a:cubicBezTo>
                    <a:pt x="705" y="2438"/>
                    <a:pt x="720" y="2438"/>
                    <a:pt x="749" y="2438"/>
                  </a:cubicBezTo>
                  <a:cubicBezTo>
                    <a:pt x="837" y="2452"/>
                    <a:pt x="867" y="2438"/>
                    <a:pt x="867" y="2394"/>
                  </a:cubicBezTo>
                  <a:cubicBezTo>
                    <a:pt x="881" y="2364"/>
                    <a:pt x="896" y="2350"/>
                    <a:pt x="911" y="2320"/>
                  </a:cubicBezTo>
                  <a:cubicBezTo>
                    <a:pt x="984" y="2247"/>
                    <a:pt x="1028" y="2159"/>
                    <a:pt x="1043" y="2071"/>
                  </a:cubicBezTo>
                  <a:cubicBezTo>
                    <a:pt x="1043" y="2041"/>
                    <a:pt x="1057" y="2027"/>
                    <a:pt x="1072" y="2041"/>
                  </a:cubicBezTo>
                  <a:cubicBezTo>
                    <a:pt x="1116" y="2071"/>
                    <a:pt x="1102" y="1953"/>
                    <a:pt x="1043" y="1895"/>
                  </a:cubicBezTo>
                  <a:cubicBezTo>
                    <a:pt x="984" y="1850"/>
                    <a:pt x="984" y="1836"/>
                    <a:pt x="999" y="1836"/>
                  </a:cubicBezTo>
                  <a:cubicBezTo>
                    <a:pt x="999" y="1821"/>
                    <a:pt x="1028" y="1836"/>
                    <a:pt x="1043" y="1865"/>
                  </a:cubicBezTo>
                  <a:cubicBezTo>
                    <a:pt x="1102" y="1939"/>
                    <a:pt x="1131" y="1909"/>
                    <a:pt x="1146" y="1733"/>
                  </a:cubicBezTo>
                  <a:cubicBezTo>
                    <a:pt x="1175" y="1630"/>
                    <a:pt x="1160" y="1586"/>
                    <a:pt x="1146" y="1572"/>
                  </a:cubicBezTo>
                  <a:cubicBezTo>
                    <a:pt x="1116" y="1557"/>
                    <a:pt x="1116" y="1542"/>
                    <a:pt x="1146" y="1527"/>
                  </a:cubicBezTo>
                  <a:cubicBezTo>
                    <a:pt x="1160" y="1498"/>
                    <a:pt x="1175" y="1395"/>
                    <a:pt x="1190" y="1102"/>
                  </a:cubicBezTo>
                  <a:cubicBezTo>
                    <a:pt x="1190" y="896"/>
                    <a:pt x="1204" y="705"/>
                    <a:pt x="1204" y="691"/>
                  </a:cubicBezTo>
                  <a:cubicBezTo>
                    <a:pt x="1204" y="676"/>
                    <a:pt x="1204" y="661"/>
                    <a:pt x="1204" y="647"/>
                  </a:cubicBezTo>
                  <a:cubicBezTo>
                    <a:pt x="1204" y="603"/>
                    <a:pt x="1204" y="573"/>
                    <a:pt x="1204" y="529"/>
                  </a:cubicBezTo>
                  <a:cubicBezTo>
                    <a:pt x="1204" y="500"/>
                    <a:pt x="1204" y="456"/>
                    <a:pt x="1175" y="426"/>
                  </a:cubicBezTo>
                  <a:cubicBezTo>
                    <a:pt x="1160" y="426"/>
                    <a:pt x="1146" y="382"/>
                    <a:pt x="1146" y="338"/>
                  </a:cubicBezTo>
                  <a:cubicBezTo>
                    <a:pt x="1146" y="294"/>
                    <a:pt x="1131" y="265"/>
                    <a:pt x="1087" y="250"/>
                  </a:cubicBezTo>
                  <a:cubicBezTo>
                    <a:pt x="1028" y="236"/>
                    <a:pt x="984" y="192"/>
                    <a:pt x="940" y="147"/>
                  </a:cubicBezTo>
                  <a:cubicBezTo>
                    <a:pt x="837" y="59"/>
                    <a:pt x="705" y="1"/>
                    <a:pt x="705" y="74"/>
                  </a:cubicBezTo>
                  <a:close/>
                  <a:moveTo>
                    <a:pt x="602" y="382"/>
                  </a:moveTo>
                  <a:cubicBezTo>
                    <a:pt x="602" y="397"/>
                    <a:pt x="588" y="412"/>
                    <a:pt x="573" y="412"/>
                  </a:cubicBezTo>
                  <a:cubicBezTo>
                    <a:pt x="558" y="412"/>
                    <a:pt x="544" y="397"/>
                    <a:pt x="544" y="382"/>
                  </a:cubicBezTo>
                  <a:cubicBezTo>
                    <a:pt x="544" y="368"/>
                    <a:pt x="558" y="353"/>
                    <a:pt x="573" y="353"/>
                  </a:cubicBezTo>
                  <a:cubicBezTo>
                    <a:pt x="588" y="353"/>
                    <a:pt x="602" y="368"/>
                    <a:pt x="602" y="382"/>
                  </a:cubicBezTo>
                  <a:close/>
                  <a:moveTo>
                    <a:pt x="1131" y="456"/>
                  </a:moveTo>
                  <a:cubicBezTo>
                    <a:pt x="1116" y="500"/>
                    <a:pt x="1072" y="515"/>
                    <a:pt x="1072" y="470"/>
                  </a:cubicBezTo>
                  <a:cubicBezTo>
                    <a:pt x="1072" y="441"/>
                    <a:pt x="1087" y="412"/>
                    <a:pt x="1131" y="412"/>
                  </a:cubicBezTo>
                  <a:cubicBezTo>
                    <a:pt x="1146" y="412"/>
                    <a:pt x="1146" y="426"/>
                    <a:pt x="1131" y="456"/>
                  </a:cubicBezTo>
                  <a:close/>
                  <a:moveTo>
                    <a:pt x="602" y="485"/>
                  </a:moveTo>
                  <a:cubicBezTo>
                    <a:pt x="602" y="529"/>
                    <a:pt x="588" y="544"/>
                    <a:pt x="573" y="544"/>
                  </a:cubicBezTo>
                  <a:cubicBezTo>
                    <a:pt x="558" y="544"/>
                    <a:pt x="558" y="529"/>
                    <a:pt x="558" y="485"/>
                  </a:cubicBezTo>
                  <a:cubicBezTo>
                    <a:pt x="558" y="456"/>
                    <a:pt x="573" y="441"/>
                    <a:pt x="588" y="441"/>
                  </a:cubicBezTo>
                  <a:cubicBezTo>
                    <a:pt x="602" y="441"/>
                    <a:pt x="617" y="456"/>
                    <a:pt x="602" y="485"/>
                  </a:cubicBezTo>
                  <a:close/>
                  <a:moveTo>
                    <a:pt x="1160" y="984"/>
                  </a:moveTo>
                  <a:cubicBezTo>
                    <a:pt x="1160" y="999"/>
                    <a:pt x="1146" y="1014"/>
                    <a:pt x="1131" y="999"/>
                  </a:cubicBezTo>
                  <a:cubicBezTo>
                    <a:pt x="1116" y="999"/>
                    <a:pt x="1102" y="984"/>
                    <a:pt x="1102" y="955"/>
                  </a:cubicBezTo>
                  <a:cubicBezTo>
                    <a:pt x="1102" y="940"/>
                    <a:pt x="1116" y="940"/>
                    <a:pt x="1131" y="940"/>
                  </a:cubicBezTo>
                  <a:cubicBezTo>
                    <a:pt x="1146" y="940"/>
                    <a:pt x="1146" y="955"/>
                    <a:pt x="1146" y="970"/>
                  </a:cubicBezTo>
                  <a:close/>
                  <a:moveTo>
                    <a:pt x="500" y="1249"/>
                  </a:moveTo>
                  <a:cubicBezTo>
                    <a:pt x="529" y="1322"/>
                    <a:pt x="470" y="1322"/>
                    <a:pt x="441" y="1263"/>
                  </a:cubicBezTo>
                  <a:cubicBezTo>
                    <a:pt x="397" y="1205"/>
                    <a:pt x="412" y="1219"/>
                    <a:pt x="441" y="1219"/>
                  </a:cubicBezTo>
                  <a:cubicBezTo>
                    <a:pt x="456" y="1219"/>
                    <a:pt x="485" y="1234"/>
                    <a:pt x="500" y="1249"/>
                  </a:cubicBezTo>
                  <a:close/>
                  <a:moveTo>
                    <a:pt x="881" y="1895"/>
                  </a:moveTo>
                  <a:cubicBezTo>
                    <a:pt x="881" y="1895"/>
                    <a:pt x="852" y="1909"/>
                    <a:pt x="837" y="1924"/>
                  </a:cubicBezTo>
                  <a:cubicBezTo>
                    <a:pt x="808" y="1924"/>
                    <a:pt x="793" y="1924"/>
                    <a:pt x="793" y="1909"/>
                  </a:cubicBezTo>
                  <a:cubicBezTo>
                    <a:pt x="793" y="1895"/>
                    <a:pt x="808" y="1880"/>
                    <a:pt x="837" y="1880"/>
                  </a:cubicBezTo>
                  <a:cubicBezTo>
                    <a:pt x="852" y="1880"/>
                    <a:pt x="867" y="1895"/>
                    <a:pt x="867" y="1895"/>
                  </a:cubicBezTo>
                  <a:close/>
                  <a:moveTo>
                    <a:pt x="426" y="2232"/>
                  </a:moveTo>
                  <a:cubicBezTo>
                    <a:pt x="426" y="2262"/>
                    <a:pt x="426" y="2276"/>
                    <a:pt x="397" y="2262"/>
                  </a:cubicBezTo>
                  <a:cubicBezTo>
                    <a:pt x="382" y="2247"/>
                    <a:pt x="367" y="2232"/>
                    <a:pt x="353" y="2217"/>
                  </a:cubicBezTo>
                  <a:cubicBezTo>
                    <a:pt x="353" y="2188"/>
                    <a:pt x="353" y="2188"/>
                    <a:pt x="382" y="2188"/>
                  </a:cubicBezTo>
                  <a:cubicBezTo>
                    <a:pt x="397" y="2203"/>
                    <a:pt x="412" y="2217"/>
                    <a:pt x="426" y="2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8"/>
            <p:cNvSpPr/>
            <p:nvPr/>
          </p:nvSpPr>
          <p:spPr>
            <a:xfrm>
              <a:off x="8937914" y="1520224"/>
              <a:ext cx="32596" cy="58635"/>
            </a:xfrm>
            <a:custGeom>
              <a:avLst/>
              <a:gdLst/>
              <a:ahLst/>
              <a:cxnLst/>
              <a:rect l="l" t="t" r="r" b="b"/>
              <a:pathLst>
                <a:path w="1029" h="1851" extrusionOk="0">
                  <a:moveTo>
                    <a:pt x="250" y="118"/>
                  </a:moveTo>
                  <a:lnTo>
                    <a:pt x="162" y="191"/>
                  </a:lnTo>
                  <a:lnTo>
                    <a:pt x="265" y="191"/>
                  </a:lnTo>
                  <a:cubicBezTo>
                    <a:pt x="309" y="191"/>
                    <a:pt x="353" y="221"/>
                    <a:pt x="353" y="250"/>
                  </a:cubicBezTo>
                  <a:cubicBezTo>
                    <a:pt x="353" y="265"/>
                    <a:pt x="338" y="279"/>
                    <a:pt x="323" y="279"/>
                  </a:cubicBezTo>
                  <a:cubicBezTo>
                    <a:pt x="294" y="279"/>
                    <a:pt x="177" y="397"/>
                    <a:pt x="177" y="441"/>
                  </a:cubicBezTo>
                  <a:cubicBezTo>
                    <a:pt x="177" y="456"/>
                    <a:pt x="177" y="470"/>
                    <a:pt x="147" y="485"/>
                  </a:cubicBezTo>
                  <a:cubicBezTo>
                    <a:pt x="147" y="485"/>
                    <a:pt x="118" y="558"/>
                    <a:pt x="118" y="661"/>
                  </a:cubicBezTo>
                  <a:cubicBezTo>
                    <a:pt x="103" y="749"/>
                    <a:pt x="89" y="837"/>
                    <a:pt x="74" y="925"/>
                  </a:cubicBezTo>
                  <a:cubicBezTo>
                    <a:pt x="30" y="1058"/>
                    <a:pt x="30" y="1072"/>
                    <a:pt x="89" y="1043"/>
                  </a:cubicBezTo>
                  <a:cubicBezTo>
                    <a:pt x="118" y="1043"/>
                    <a:pt x="147" y="1058"/>
                    <a:pt x="162" y="1072"/>
                  </a:cubicBezTo>
                  <a:cubicBezTo>
                    <a:pt x="206" y="1116"/>
                    <a:pt x="206" y="1116"/>
                    <a:pt x="162" y="1116"/>
                  </a:cubicBezTo>
                  <a:cubicBezTo>
                    <a:pt x="133" y="1116"/>
                    <a:pt x="103" y="1116"/>
                    <a:pt x="74" y="1116"/>
                  </a:cubicBezTo>
                  <a:cubicBezTo>
                    <a:pt x="15" y="1116"/>
                    <a:pt x="15" y="1102"/>
                    <a:pt x="0" y="1366"/>
                  </a:cubicBezTo>
                  <a:cubicBezTo>
                    <a:pt x="0" y="1571"/>
                    <a:pt x="0" y="1586"/>
                    <a:pt x="74" y="1674"/>
                  </a:cubicBezTo>
                  <a:cubicBezTo>
                    <a:pt x="162" y="1777"/>
                    <a:pt x="309" y="1850"/>
                    <a:pt x="338" y="1806"/>
                  </a:cubicBezTo>
                  <a:cubicBezTo>
                    <a:pt x="338" y="1792"/>
                    <a:pt x="382" y="1777"/>
                    <a:pt x="411" y="1792"/>
                  </a:cubicBezTo>
                  <a:cubicBezTo>
                    <a:pt x="485" y="1806"/>
                    <a:pt x="632" y="1689"/>
                    <a:pt x="632" y="1630"/>
                  </a:cubicBezTo>
                  <a:cubicBezTo>
                    <a:pt x="632" y="1615"/>
                    <a:pt x="661" y="1586"/>
                    <a:pt x="690" y="1571"/>
                  </a:cubicBezTo>
                  <a:cubicBezTo>
                    <a:pt x="720" y="1571"/>
                    <a:pt x="749" y="1542"/>
                    <a:pt x="764" y="1513"/>
                  </a:cubicBezTo>
                  <a:cubicBezTo>
                    <a:pt x="764" y="1469"/>
                    <a:pt x="793" y="1454"/>
                    <a:pt x="808" y="1454"/>
                  </a:cubicBezTo>
                  <a:cubicBezTo>
                    <a:pt x="823" y="1454"/>
                    <a:pt x="823" y="1425"/>
                    <a:pt x="823" y="1410"/>
                  </a:cubicBezTo>
                  <a:cubicBezTo>
                    <a:pt x="808" y="1366"/>
                    <a:pt x="823" y="1336"/>
                    <a:pt x="852" y="1307"/>
                  </a:cubicBezTo>
                  <a:cubicBezTo>
                    <a:pt x="896" y="1234"/>
                    <a:pt x="911" y="1160"/>
                    <a:pt x="911" y="1087"/>
                  </a:cubicBezTo>
                  <a:cubicBezTo>
                    <a:pt x="925" y="1013"/>
                    <a:pt x="940" y="940"/>
                    <a:pt x="955" y="881"/>
                  </a:cubicBezTo>
                  <a:cubicBezTo>
                    <a:pt x="969" y="852"/>
                    <a:pt x="955" y="837"/>
                    <a:pt x="925" y="852"/>
                  </a:cubicBezTo>
                  <a:cubicBezTo>
                    <a:pt x="881" y="867"/>
                    <a:pt x="867" y="867"/>
                    <a:pt x="925" y="837"/>
                  </a:cubicBezTo>
                  <a:cubicBezTo>
                    <a:pt x="1028" y="764"/>
                    <a:pt x="940" y="426"/>
                    <a:pt x="808" y="426"/>
                  </a:cubicBezTo>
                  <a:cubicBezTo>
                    <a:pt x="793" y="412"/>
                    <a:pt x="764" y="397"/>
                    <a:pt x="779" y="382"/>
                  </a:cubicBezTo>
                  <a:cubicBezTo>
                    <a:pt x="734" y="309"/>
                    <a:pt x="690" y="235"/>
                    <a:pt x="632" y="177"/>
                  </a:cubicBezTo>
                  <a:cubicBezTo>
                    <a:pt x="456" y="0"/>
                    <a:pt x="382" y="0"/>
                    <a:pt x="265" y="103"/>
                  </a:cubicBezTo>
                  <a:close/>
                  <a:moveTo>
                    <a:pt x="881" y="705"/>
                  </a:moveTo>
                  <a:cubicBezTo>
                    <a:pt x="867" y="779"/>
                    <a:pt x="852" y="823"/>
                    <a:pt x="823" y="823"/>
                  </a:cubicBezTo>
                  <a:cubicBezTo>
                    <a:pt x="764" y="823"/>
                    <a:pt x="764" y="632"/>
                    <a:pt x="823" y="588"/>
                  </a:cubicBezTo>
                  <a:cubicBezTo>
                    <a:pt x="896" y="558"/>
                    <a:pt x="896" y="588"/>
                    <a:pt x="881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8"/>
            <p:cNvSpPr/>
            <p:nvPr/>
          </p:nvSpPr>
          <p:spPr>
            <a:xfrm>
              <a:off x="8798406" y="1540687"/>
              <a:ext cx="38615" cy="86543"/>
            </a:xfrm>
            <a:custGeom>
              <a:avLst/>
              <a:gdLst/>
              <a:ahLst/>
              <a:cxnLst/>
              <a:rect l="l" t="t" r="r" b="b"/>
              <a:pathLst>
                <a:path w="1219" h="2732" extrusionOk="0">
                  <a:moveTo>
                    <a:pt x="470" y="30"/>
                  </a:moveTo>
                  <a:cubicBezTo>
                    <a:pt x="470" y="30"/>
                    <a:pt x="470" y="44"/>
                    <a:pt x="470" y="59"/>
                  </a:cubicBezTo>
                  <a:cubicBezTo>
                    <a:pt x="470" y="89"/>
                    <a:pt x="441" y="89"/>
                    <a:pt x="338" y="89"/>
                  </a:cubicBezTo>
                  <a:cubicBezTo>
                    <a:pt x="308" y="89"/>
                    <a:pt x="279" y="103"/>
                    <a:pt x="264" y="133"/>
                  </a:cubicBezTo>
                  <a:cubicBezTo>
                    <a:pt x="250" y="177"/>
                    <a:pt x="220" y="221"/>
                    <a:pt x="206" y="250"/>
                  </a:cubicBezTo>
                  <a:cubicBezTo>
                    <a:pt x="132" y="412"/>
                    <a:pt x="88" y="573"/>
                    <a:pt x="88" y="734"/>
                  </a:cubicBezTo>
                  <a:cubicBezTo>
                    <a:pt x="88" y="779"/>
                    <a:pt x="88" y="823"/>
                    <a:pt x="74" y="852"/>
                  </a:cubicBezTo>
                  <a:cubicBezTo>
                    <a:pt x="30" y="1219"/>
                    <a:pt x="0" y="1571"/>
                    <a:pt x="0" y="1938"/>
                  </a:cubicBezTo>
                  <a:cubicBezTo>
                    <a:pt x="0" y="2203"/>
                    <a:pt x="30" y="2320"/>
                    <a:pt x="103" y="2349"/>
                  </a:cubicBezTo>
                  <a:cubicBezTo>
                    <a:pt x="132" y="2364"/>
                    <a:pt x="147" y="2379"/>
                    <a:pt x="118" y="2393"/>
                  </a:cubicBezTo>
                  <a:cubicBezTo>
                    <a:pt x="103" y="2423"/>
                    <a:pt x="206" y="2643"/>
                    <a:pt x="279" y="2628"/>
                  </a:cubicBezTo>
                  <a:cubicBezTo>
                    <a:pt x="308" y="2628"/>
                    <a:pt x="338" y="2628"/>
                    <a:pt x="338" y="2658"/>
                  </a:cubicBezTo>
                  <a:cubicBezTo>
                    <a:pt x="338" y="2702"/>
                    <a:pt x="455" y="2731"/>
                    <a:pt x="499" y="2687"/>
                  </a:cubicBezTo>
                  <a:cubicBezTo>
                    <a:pt x="514" y="2672"/>
                    <a:pt x="543" y="2672"/>
                    <a:pt x="587" y="2672"/>
                  </a:cubicBezTo>
                  <a:cubicBezTo>
                    <a:pt x="617" y="2687"/>
                    <a:pt x="646" y="2672"/>
                    <a:pt x="661" y="2643"/>
                  </a:cubicBezTo>
                  <a:cubicBezTo>
                    <a:pt x="675" y="2628"/>
                    <a:pt x="705" y="2628"/>
                    <a:pt x="734" y="2628"/>
                  </a:cubicBezTo>
                  <a:cubicBezTo>
                    <a:pt x="749" y="2643"/>
                    <a:pt x="764" y="2628"/>
                    <a:pt x="749" y="2584"/>
                  </a:cubicBezTo>
                  <a:cubicBezTo>
                    <a:pt x="720" y="2511"/>
                    <a:pt x="764" y="2482"/>
                    <a:pt x="793" y="2555"/>
                  </a:cubicBezTo>
                  <a:cubicBezTo>
                    <a:pt x="793" y="2584"/>
                    <a:pt x="822" y="2614"/>
                    <a:pt x="837" y="2614"/>
                  </a:cubicBezTo>
                  <a:cubicBezTo>
                    <a:pt x="954" y="2526"/>
                    <a:pt x="1057" y="2423"/>
                    <a:pt x="1131" y="2291"/>
                  </a:cubicBezTo>
                  <a:cubicBezTo>
                    <a:pt x="1204" y="1997"/>
                    <a:pt x="1219" y="1689"/>
                    <a:pt x="1160" y="1395"/>
                  </a:cubicBezTo>
                  <a:cubicBezTo>
                    <a:pt x="1131" y="1219"/>
                    <a:pt x="1101" y="1043"/>
                    <a:pt x="1101" y="867"/>
                  </a:cubicBezTo>
                  <a:cubicBezTo>
                    <a:pt x="1087" y="397"/>
                    <a:pt x="1072" y="309"/>
                    <a:pt x="984" y="250"/>
                  </a:cubicBezTo>
                  <a:cubicBezTo>
                    <a:pt x="954" y="221"/>
                    <a:pt x="910" y="206"/>
                    <a:pt x="866" y="206"/>
                  </a:cubicBezTo>
                  <a:cubicBezTo>
                    <a:pt x="837" y="221"/>
                    <a:pt x="778" y="191"/>
                    <a:pt x="720" y="118"/>
                  </a:cubicBezTo>
                  <a:cubicBezTo>
                    <a:pt x="661" y="30"/>
                    <a:pt x="602" y="0"/>
                    <a:pt x="558" y="0"/>
                  </a:cubicBezTo>
                  <a:cubicBezTo>
                    <a:pt x="499" y="0"/>
                    <a:pt x="470" y="15"/>
                    <a:pt x="470" y="30"/>
                  </a:cubicBezTo>
                  <a:close/>
                  <a:moveTo>
                    <a:pt x="426" y="940"/>
                  </a:moveTo>
                  <a:cubicBezTo>
                    <a:pt x="426" y="984"/>
                    <a:pt x="352" y="984"/>
                    <a:pt x="338" y="925"/>
                  </a:cubicBezTo>
                  <a:cubicBezTo>
                    <a:pt x="338" y="911"/>
                    <a:pt x="338" y="896"/>
                    <a:pt x="382" y="896"/>
                  </a:cubicBezTo>
                  <a:cubicBezTo>
                    <a:pt x="397" y="896"/>
                    <a:pt x="411" y="911"/>
                    <a:pt x="426" y="940"/>
                  </a:cubicBezTo>
                  <a:close/>
                  <a:moveTo>
                    <a:pt x="499" y="2335"/>
                  </a:moveTo>
                  <a:cubicBezTo>
                    <a:pt x="499" y="2364"/>
                    <a:pt x="499" y="2393"/>
                    <a:pt x="470" y="2408"/>
                  </a:cubicBezTo>
                  <a:cubicBezTo>
                    <a:pt x="441" y="2437"/>
                    <a:pt x="397" y="2379"/>
                    <a:pt x="411" y="2320"/>
                  </a:cubicBezTo>
                  <a:cubicBezTo>
                    <a:pt x="426" y="2261"/>
                    <a:pt x="514" y="2276"/>
                    <a:pt x="499" y="2335"/>
                  </a:cubicBezTo>
                  <a:close/>
                  <a:moveTo>
                    <a:pt x="675" y="2393"/>
                  </a:moveTo>
                  <a:cubicBezTo>
                    <a:pt x="675" y="2408"/>
                    <a:pt x="661" y="2423"/>
                    <a:pt x="646" y="2423"/>
                  </a:cubicBezTo>
                  <a:cubicBezTo>
                    <a:pt x="631" y="2423"/>
                    <a:pt x="617" y="2408"/>
                    <a:pt x="617" y="2393"/>
                  </a:cubicBezTo>
                  <a:cubicBezTo>
                    <a:pt x="617" y="2379"/>
                    <a:pt x="631" y="2364"/>
                    <a:pt x="646" y="2364"/>
                  </a:cubicBezTo>
                  <a:cubicBezTo>
                    <a:pt x="661" y="2364"/>
                    <a:pt x="675" y="2379"/>
                    <a:pt x="675" y="2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8"/>
            <p:cNvSpPr/>
            <p:nvPr/>
          </p:nvSpPr>
          <p:spPr>
            <a:xfrm>
              <a:off x="8724914" y="1555576"/>
              <a:ext cx="37221" cy="94431"/>
            </a:xfrm>
            <a:custGeom>
              <a:avLst/>
              <a:gdLst/>
              <a:ahLst/>
              <a:cxnLst/>
              <a:rect l="l" t="t" r="r" b="b"/>
              <a:pathLst>
                <a:path w="1175" h="2981" extrusionOk="0">
                  <a:moveTo>
                    <a:pt x="426" y="88"/>
                  </a:moveTo>
                  <a:cubicBezTo>
                    <a:pt x="426" y="132"/>
                    <a:pt x="426" y="176"/>
                    <a:pt x="397" y="176"/>
                  </a:cubicBezTo>
                  <a:cubicBezTo>
                    <a:pt x="368" y="191"/>
                    <a:pt x="353" y="176"/>
                    <a:pt x="368" y="176"/>
                  </a:cubicBezTo>
                  <a:cubicBezTo>
                    <a:pt x="368" y="176"/>
                    <a:pt x="368" y="147"/>
                    <a:pt x="338" y="147"/>
                  </a:cubicBezTo>
                  <a:cubicBezTo>
                    <a:pt x="265" y="118"/>
                    <a:pt x="147" y="118"/>
                    <a:pt x="147" y="147"/>
                  </a:cubicBezTo>
                  <a:cubicBezTo>
                    <a:pt x="133" y="191"/>
                    <a:pt x="103" y="220"/>
                    <a:pt x="74" y="250"/>
                  </a:cubicBezTo>
                  <a:cubicBezTo>
                    <a:pt x="15" y="309"/>
                    <a:pt x="1" y="338"/>
                    <a:pt x="1" y="455"/>
                  </a:cubicBezTo>
                  <a:cubicBezTo>
                    <a:pt x="1" y="529"/>
                    <a:pt x="15" y="954"/>
                    <a:pt x="15" y="1395"/>
                  </a:cubicBezTo>
                  <a:cubicBezTo>
                    <a:pt x="15" y="1674"/>
                    <a:pt x="30" y="1953"/>
                    <a:pt x="59" y="2232"/>
                  </a:cubicBezTo>
                  <a:cubicBezTo>
                    <a:pt x="89" y="2232"/>
                    <a:pt x="89" y="2261"/>
                    <a:pt x="59" y="2305"/>
                  </a:cubicBezTo>
                  <a:cubicBezTo>
                    <a:pt x="45" y="2349"/>
                    <a:pt x="74" y="2599"/>
                    <a:pt x="133" y="2599"/>
                  </a:cubicBezTo>
                  <a:cubicBezTo>
                    <a:pt x="147" y="2599"/>
                    <a:pt x="147" y="2599"/>
                    <a:pt x="147" y="2613"/>
                  </a:cubicBezTo>
                  <a:cubicBezTo>
                    <a:pt x="133" y="2628"/>
                    <a:pt x="397" y="2936"/>
                    <a:pt x="441" y="2922"/>
                  </a:cubicBezTo>
                  <a:cubicBezTo>
                    <a:pt x="485" y="2922"/>
                    <a:pt x="529" y="2922"/>
                    <a:pt x="558" y="2951"/>
                  </a:cubicBezTo>
                  <a:cubicBezTo>
                    <a:pt x="632" y="2980"/>
                    <a:pt x="647" y="2980"/>
                    <a:pt x="661" y="2951"/>
                  </a:cubicBezTo>
                  <a:cubicBezTo>
                    <a:pt x="676" y="2907"/>
                    <a:pt x="676" y="2922"/>
                    <a:pt x="676" y="2951"/>
                  </a:cubicBezTo>
                  <a:cubicBezTo>
                    <a:pt x="676" y="2966"/>
                    <a:pt x="705" y="2951"/>
                    <a:pt x="749" y="2907"/>
                  </a:cubicBezTo>
                  <a:cubicBezTo>
                    <a:pt x="793" y="2878"/>
                    <a:pt x="808" y="2834"/>
                    <a:pt x="823" y="2790"/>
                  </a:cubicBezTo>
                  <a:cubicBezTo>
                    <a:pt x="823" y="2775"/>
                    <a:pt x="837" y="2760"/>
                    <a:pt x="867" y="2746"/>
                  </a:cubicBezTo>
                  <a:cubicBezTo>
                    <a:pt x="925" y="2716"/>
                    <a:pt x="969" y="2672"/>
                    <a:pt x="1014" y="2628"/>
                  </a:cubicBezTo>
                  <a:cubicBezTo>
                    <a:pt x="1087" y="2584"/>
                    <a:pt x="1116" y="2511"/>
                    <a:pt x="1116" y="2437"/>
                  </a:cubicBezTo>
                  <a:cubicBezTo>
                    <a:pt x="1116" y="2379"/>
                    <a:pt x="1116" y="2349"/>
                    <a:pt x="1087" y="2349"/>
                  </a:cubicBezTo>
                  <a:cubicBezTo>
                    <a:pt x="1072" y="2349"/>
                    <a:pt x="1087" y="2320"/>
                    <a:pt x="1116" y="2290"/>
                  </a:cubicBezTo>
                  <a:cubicBezTo>
                    <a:pt x="1146" y="2261"/>
                    <a:pt x="1175" y="2202"/>
                    <a:pt x="1160" y="2056"/>
                  </a:cubicBezTo>
                  <a:cubicBezTo>
                    <a:pt x="1160" y="1894"/>
                    <a:pt x="1160" y="1865"/>
                    <a:pt x="1102" y="1835"/>
                  </a:cubicBezTo>
                  <a:cubicBezTo>
                    <a:pt x="1028" y="1821"/>
                    <a:pt x="1028" y="1806"/>
                    <a:pt x="1116" y="1806"/>
                  </a:cubicBezTo>
                  <a:cubicBezTo>
                    <a:pt x="1146" y="1806"/>
                    <a:pt x="1160" y="1777"/>
                    <a:pt x="1160" y="1718"/>
                  </a:cubicBezTo>
                  <a:cubicBezTo>
                    <a:pt x="1160" y="1659"/>
                    <a:pt x="1146" y="1483"/>
                    <a:pt x="1146" y="1292"/>
                  </a:cubicBezTo>
                  <a:cubicBezTo>
                    <a:pt x="1131" y="1145"/>
                    <a:pt x="1116" y="999"/>
                    <a:pt x="1102" y="852"/>
                  </a:cubicBezTo>
                  <a:cubicBezTo>
                    <a:pt x="1087" y="778"/>
                    <a:pt x="1072" y="720"/>
                    <a:pt x="1072" y="646"/>
                  </a:cubicBezTo>
                  <a:cubicBezTo>
                    <a:pt x="1072" y="573"/>
                    <a:pt x="1043" y="499"/>
                    <a:pt x="999" y="441"/>
                  </a:cubicBezTo>
                  <a:cubicBezTo>
                    <a:pt x="969" y="411"/>
                    <a:pt x="940" y="367"/>
                    <a:pt x="896" y="338"/>
                  </a:cubicBezTo>
                  <a:cubicBezTo>
                    <a:pt x="852" y="323"/>
                    <a:pt x="808" y="294"/>
                    <a:pt x="779" y="250"/>
                  </a:cubicBezTo>
                  <a:cubicBezTo>
                    <a:pt x="735" y="206"/>
                    <a:pt x="691" y="162"/>
                    <a:pt x="676" y="176"/>
                  </a:cubicBezTo>
                  <a:cubicBezTo>
                    <a:pt x="661" y="176"/>
                    <a:pt x="647" y="162"/>
                    <a:pt x="632" y="132"/>
                  </a:cubicBezTo>
                  <a:cubicBezTo>
                    <a:pt x="588" y="74"/>
                    <a:pt x="514" y="30"/>
                    <a:pt x="441" y="15"/>
                  </a:cubicBezTo>
                  <a:cubicBezTo>
                    <a:pt x="426" y="0"/>
                    <a:pt x="412" y="44"/>
                    <a:pt x="426" y="88"/>
                  </a:cubicBezTo>
                  <a:close/>
                  <a:moveTo>
                    <a:pt x="470" y="514"/>
                  </a:moveTo>
                  <a:cubicBezTo>
                    <a:pt x="470" y="514"/>
                    <a:pt x="441" y="543"/>
                    <a:pt x="426" y="543"/>
                  </a:cubicBezTo>
                  <a:cubicBezTo>
                    <a:pt x="397" y="558"/>
                    <a:pt x="382" y="543"/>
                    <a:pt x="397" y="529"/>
                  </a:cubicBezTo>
                  <a:cubicBezTo>
                    <a:pt x="397" y="529"/>
                    <a:pt x="470" y="499"/>
                    <a:pt x="470" y="514"/>
                  </a:cubicBezTo>
                  <a:close/>
                  <a:moveTo>
                    <a:pt x="940" y="2026"/>
                  </a:moveTo>
                  <a:cubicBezTo>
                    <a:pt x="940" y="2041"/>
                    <a:pt x="925" y="2056"/>
                    <a:pt x="911" y="2041"/>
                  </a:cubicBezTo>
                  <a:cubicBezTo>
                    <a:pt x="896" y="2026"/>
                    <a:pt x="881" y="2012"/>
                    <a:pt x="881" y="1982"/>
                  </a:cubicBezTo>
                  <a:cubicBezTo>
                    <a:pt x="881" y="1967"/>
                    <a:pt x="896" y="1953"/>
                    <a:pt x="911" y="1967"/>
                  </a:cubicBezTo>
                  <a:cubicBezTo>
                    <a:pt x="925" y="1982"/>
                    <a:pt x="940" y="1997"/>
                    <a:pt x="940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8"/>
            <p:cNvSpPr/>
            <p:nvPr/>
          </p:nvSpPr>
          <p:spPr>
            <a:xfrm>
              <a:off x="8624940" y="1563938"/>
              <a:ext cx="34909" cy="75836"/>
            </a:xfrm>
            <a:custGeom>
              <a:avLst/>
              <a:gdLst/>
              <a:ahLst/>
              <a:cxnLst/>
              <a:rect l="l" t="t" r="r" b="b"/>
              <a:pathLst>
                <a:path w="1102" h="2394" extrusionOk="0">
                  <a:moveTo>
                    <a:pt x="264" y="45"/>
                  </a:moveTo>
                  <a:cubicBezTo>
                    <a:pt x="235" y="89"/>
                    <a:pt x="191" y="118"/>
                    <a:pt x="147" y="133"/>
                  </a:cubicBezTo>
                  <a:cubicBezTo>
                    <a:pt x="88" y="162"/>
                    <a:pt x="74" y="191"/>
                    <a:pt x="44" y="309"/>
                  </a:cubicBezTo>
                  <a:cubicBezTo>
                    <a:pt x="0" y="544"/>
                    <a:pt x="44" y="793"/>
                    <a:pt x="147" y="999"/>
                  </a:cubicBezTo>
                  <a:cubicBezTo>
                    <a:pt x="206" y="1175"/>
                    <a:pt x="206" y="1190"/>
                    <a:pt x="176" y="1586"/>
                  </a:cubicBezTo>
                  <a:cubicBezTo>
                    <a:pt x="162" y="1733"/>
                    <a:pt x="162" y="1865"/>
                    <a:pt x="176" y="2012"/>
                  </a:cubicBezTo>
                  <a:cubicBezTo>
                    <a:pt x="206" y="2041"/>
                    <a:pt x="206" y="2070"/>
                    <a:pt x="206" y="2100"/>
                  </a:cubicBezTo>
                  <a:cubicBezTo>
                    <a:pt x="206" y="2188"/>
                    <a:pt x="279" y="2291"/>
                    <a:pt x="338" y="2291"/>
                  </a:cubicBezTo>
                  <a:cubicBezTo>
                    <a:pt x="352" y="2276"/>
                    <a:pt x="367" y="2291"/>
                    <a:pt x="382" y="2320"/>
                  </a:cubicBezTo>
                  <a:cubicBezTo>
                    <a:pt x="382" y="2364"/>
                    <a:pt x="485" y="2393"/>
                    <a:pt x="558" y="2379"/>
                  </a:cubicBezTo>
                  <a:cubicBezTo>
                    <a:pt x="631" y="2364"/>
                    <a:pt x="690" y="2320"/>
                    <a:pt x="749" y="2276"/>
                  </a:cubicBezTo>
                  <a:cubicBezTo>
                    <a:pt x="866" y="2173"/>
                    <a:pt x="1028" y="1909"/>
                    <a:pt x="998" y="1850"/>
                  </a:cubicBezTo>
                  <a:cubicBezTo>
                    <a:pt x="998" y="1792"/>
                    <a:pt x="1013" y="1748"/>
                    <a:pt x="1028" y="1689"/>
                  </a:cubicBezTo>
                  <a:cubicBezTo>
                    <a:pt x="1087" y="1380"/>
                    <a:pt x="1101" y="1072"/>
                    <a:pt x="1072" y="764"/>
                  </a:cubicBezTo>
                  <a:cubicBezTo>
                    <a:pt x="1013" y="558"/>
                    <a:pt x="925" y="368"/>
                    <a:pt x="793" y="191"/>
                  </a:cubicBezTo>
                  <a:lnTo>
                    <a:pt x="690" y="133"/>
                  </a:lnTo>
                  <a:cubicBezTo>
                    <a:pt x="617" y="103"/>
                    <a:pt x="617" y="103"/>
                    <a:pt x="617" y="162"/>
                  </a:cubicBezTo>
                  <a:cubicBezTo>
                    <a:pt x="602" y="206"/>
                    <a:pt x="587" y="250"/>
                    <a:pt x="573" y="279"/>
                  </a:cubicBezTo>
                  <a:cubicBezTo>
                    <a:pt x="543" y="309"/>
                    <a:pt x="529" y="309"/>
                    <a:pt x="514" y="279"/>
                  </a:cubicBezTo>
                  <a:cubicBezTo>
                    <a:pt x="499" y="250"/>
                    <a:pt x="499" y="206"/>
                    <a:pt x="514" y="177"/>
                  </a:cubicBezTo>
                  <a:cubicBezTo>
                    <a:pt x="529" y="147"/>
                    <a:pt x="543" y="103"/>
                    <a:pt x="543" y="59"/>
                  </a:cubicBezTo>
                  <a:cubicBezTo>
                    <a:pt x="543" y="15"/>
                    <a:pt x="529" y="0"/>
                    <a:pt x="485" y="15"/>
                  </a:cubicBezTo>
                  <a:cubicBezTo>
                    <a:pt x="441" y="30"/>
                    <a:pt x="397" y="30"/>
                    <a:pt x="352" y="15"/>
                  </a:cubicBezTo>
                  <a:cubicBezTo>
                    <a:pt x="308" y="0"/>
                    <a:pt x="279" y="0"/>
                    <a:pt x="264" y="45"/>
                  </a:cubicBezTo>
                  <a:close/>
                  <a:moveTo>
                    <a:pt x="587" y="984"/>
                  </a:moveTo>
                  <a:cubicBezTo>
                    <a:pt x="587" y="1013"/>
                    <a:pt x="573" y="999"/>
                    <a:pt x="573" y="955"/>
                  </a:cubicBezTo>
                  <a:cubicBezTo>
                    <a:pt x="573" y="911"/>
                    <a:pt x="573" y="881"/>
                    <a:pt x="587" y="896"/>
                  </a:cubicBezTo>
                  <a:cubicBezTo>
                    <a:pt x="587" y="925"/>
                    <a:pt x="587" y="955"/>
                    <a:pt x="587" y="984"/>
                  </a:cubicBezTo>
                  <a:close/>
                  <a:moveTo>
                    <a:pt x="1042" y="1028"/>
                  </a:moveTo>
                  <a:cubicBezTo>
                    <a:pt x="1028" y="1058"/>
                    <a:pt x="1028" y="1087"/>
                    <a:pt x="1028" y="1102"/>
                  </a:cubicBezTo>
                  <a:cubicBezTo>
                    <a:pt x="1028" y="1102"/>
                    <a:pt x="1013" y="1131"/>
                    <a:pt x="984" y="1146"/>
                  </a:cubicBezTo>
                  <a:cubicBezTo>
                    <a:pt x="910" y="1190"/>
                    <a:pt x="910" y="1146"/>
                    <a:pt x="969" y="1087"/>
                  </a:cubicBezTo>
                  <a:cubicBezTo>
                    <a:pt x="998" y="1058"/>
                    <a:pt x="1013" y="1043"/>
                    <a:pt x="984" y="1013"/>
                  </a:cubicBezTo>
                  <a:cubicBezTo>
                    <a:pt x="969" y="984"/>
                    <a:pt x="954" y="969"/>
                    <a:pt x="984" y="955"/>
                  </a:cubicBezTo>
                  <a:cubicBezTo>
                    <a:pt x="1057" y="940"/>
                    <a:pt x="1072" y="955"/>
                    <a:pt x="1042" y="1028"/>
                  </a:cubicBezTo>
                  <a:close/>
                  <a:moveTo>
                    <a:pt x="558" y="1513"/>
                  </a:moveTo>
                  <a:cubicBezTo>
                    <a:pt x="543" y="1542"/>
                    <a:pt x="529" y="1557"/>
                    <a:pt x="485" y="1557"/>
                  </a:cubicBezTo>
                  <a:cubicBezTo>
                    <a:pt x="441" y="1557"/>
                    <a:pt x="441" y="1557"/>
                    <a:pt x="455" y="1513"/>
                  </a:cubicBezTo>
                  <a:cubicBezTo>
                    <a:pt x="485" y="1469"/>
                    <a:pt x="573" y="1439"/>
                    <a:pt x="558" y="1513"/>
                  </a:cubicBezTo>
                  <a:close/>
                  <a:moveTo>
                    <a:pt x="338" y="1909"/>
                  </a:moveTo>
                  <a:cubicBezTo>
                    <a:pt x="338" y="1924"/>
                    <a:pt x="338" y="1938"/>
                    <a:pt x="323" y="1938"/>
                  </a:cubicBezTo>
                  <a:cubicBezTo>
                    <a:pt x="294" y="1938"/>
                    <a:pt x="279" y="1924"/>
                    <a:pt x="279" y="1909"/>
                  </a:cubicBezTo>
                  <a:cubicBezTo>
                    <a:pt x="279" y="1894"/>
                    <a:pt x="279" y="1880"/>
                    <a:pt x="294" y="1880"/>
                  </a:cubicBezTo>
                  <a:cubicBezTo>
                    <a:pt x="323" y="1880"/>
                    <a:pt x="338" y="1894"/>
                    <a:pt x="338" y="1909"/>
                  </a:cubicBezTo>
                  <a:close/>
                  <a:moveTo>
                    <a:pt x="485" y="2070"/>
                  </a:moveTo>
                  <a:cubicBezTo>
                    <a:pt x="514" y="2070"/>
                    <a:pt x="514" y="2070"/>
                    <a:pt x="485" y="2115"/>
                  </a:cubicBezTo>
                  <a:cubicBezTo>
                    <a:pt x="441" y="2159"/>
                    <a:pt x="367" y="2129"/>
                    <a:pt x="397" y="2056"/>
                  </a:cubicBezTo>
                  <a:cubicBezTo>
                    <a:pt x="411" y="2026"/>
                    <a:pt x="411" y="2012"/>
                    <a:pt x="426" y="2041"/>
                  </a:cubicBezTo>
                  <a:cubicBezTo>
                    <a:pt x="441" y="2056"/>
                    <a:pt x="455" y="2070"/>
                    <a:pt x="485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8"/>
            <p:cNvSpPr/>
            <p:nvPr/>
          </p:nvSpPr>
          <p:spPr>
            <a:xfrm>
              <a:off x="8641190" y="1570464"/>
              <a:ext cx="1901" cy="1869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16" y="29"/>
                  </a:moveTo>
                  <a:cubicBezTo>
                    <a:pt x="16" y="44"/>
                    <a:pt x="30" y="59"/>
                    <a:pt x="45" y="59"/>
                  </a:cubicBezTo>
                  <a:cubicBezTo>
                    <a:pt x="45" y="59"/>
                    <a:pt x="60" y="44"/>
                    <a:pt x="60" y="29"/>
                  </a:cubicBezTo>
                  <a:cubicBezTo>
                    <a:pt x="60" y="15"/>
                    <a:pt x="45" y="0"/>
                    <a:pt x="30" y="15"/>
                  </a:cubicBezTo>
                  <a:cubicBezTo>
                    <a:pt x="16" y="0"/>
                    <a:pt x="1" y="15"/>
                    <a:pt x="1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8"/>
            <p:cNvSpPr/>
            <p:nvPr/>
          </p:nvSpPr>
          <p:spPr>
            <a:xfrm>
              <a:off x="8872341" y="1611835"/>
              <a:ext cx="36778" cy="104662"/>
            </a:xfrm>
            <a:custGeom>
              <a:avLst/>
              <a:gdLst/>
              <a:ahLst/>
              <a:cxnLst/>
              <a:rect l="l" t="t" r="r" b="b"/>
              <a:pathLst>
                <a:path w="1161" h="3304" extrusionOk="0">
                  <a:moveTo>
                    <a:pt x="558" y="59"/>
                  </a:moveTo>
                  <a:cubicBezTo>
                    <a:pt x="529" y="103"/>
                    <a:pt x="485" y="118"/>
                    <a:pt x="441" y="103"/>
                  </a:cubicBezTo>
                  <a:cubicBezTo>
                    <a:pt x="411" y="89"/>
                    <a:pt x="382" y="103"/>
                    <a:pt x="353" y="162"/>
                  </a:cubicBezTo>
                  <a:cubicBezTo>
                    <a:pt x="338" y="206"/>
                    <a:pt x="323" y="236"/>
                    <a:pt x="309" y="236"/>
                  </a:cubicBezTo>
                  <a:cubicBezTo>
                    <a:pt x="250" y="324"/>
                    <a:pt x="221" y="426"/>
                    <a:pt x="206" y="529"/>
                  </a:cubicBezTo>
                  <a:cubicBezTo>
                    <a:pt x="206" y="529"/>
                    <a:pt x="206" y="573"/>
                    <a:pt x="191" y="603"/>
                  </a:cubicBezTo>
                  <a:cubicBezTo>
                    <a:pt x="177" y="647"/>
                    <a:pt x="177" y="705"/>
                    <a:pt x="191" y="764"/>
                  </a:cubicBezTo>
                  <a:cubicBezTo>
                    <a:pt x="221" y="823"/>
                    <a:pt x="206" y="852"/>
                    <a:pt x="177" y="881"/>
                  </a:cubicBezTo>
                  <a:cubicBezTo>
                    <a:pt x="118" y="1087"/>
                    <a:pt x="74" y="1307"/>
                    <a:pt x="88" y="1527"/>
                  </a:cubicBezTo>
                  <a:cubicBezTo>
                    <a:pt x="88" y="1586"/>
                    <a:pt x="88" y="1616"/>
                    <a:pt x="74" y="1616"/>
                  </a:cubicBezTo>
                  <a:cubicBezTo>
                    <a:pt x="74" y="1616"/>
                    <a:pt x="74" y="1660"/>
                    <a:pt x="103" y="1704"/>
                  </a:cubicBezTo>
                  <a:cubicBezTo>
                    <a:pt x="118" y="1762"/>
                    <a:pt x="133" y="1806"/>
                    <a:pt x="103" y="1836"/>
                  </a:cubicBezTo>
                  <a:cubicBezTo>
                    <a:pt x="74" y="1865"/>
                    <a:pt x="59" y="1880"/>
                    <a:pt x="30" y="2100"/>
                  </a:cubicBezTo>
                  <a:cubicBezTo>
                    <a:pt x="15" y="2217"/>
                    <a:pt x="15" y="2232"/>
                    <a:pt x="59" y="2203"/>
                  </a:cubicBezTo>
                  <a:cubicBezTo>
                    <a:pt x="103" y="2188"/>
                    <a:pt x="118" y="2203"/>
                    <a:pt x="103" y="2232"/>
                  </a:cubicBezTo>
                  <a:cubicBezTo>
                    <a:pt x="88" y="2261"/>
                    <a:pt x="103" y="2276"/>
                    <a:pt x="133" y="2261"/>
                  </a:cubicBezTo>
                  <a:cubicBezTo>
                    <a:pt x="177" y="2261"/>
                    <a:pt x="191" y="2261"/>
                    <a:pt x="177" y="2276"/>
                  </a:cubicBezTo>
                  <a:cubicBezTo>
                    <a:pt x="162" y="2291"/>
                    <a:pt x="147" y="2306"/>
                    <a:pt x="118" y="2306"/>
                  </a:cubicBezTo>
                  <a:cubicBezTo>
                    <a:pt x="88" y="2320"/>
                    <a:pt x="59" y="2320"/>
                    <a:pt x="44" y="2350"/>
                  </a:cubicBezTo>
                  <a:cubicBezTo>
                    <a:pt x="0" y="2379"/>
                    <a:pt x="0" y="2394"/>
                    <a:pt x="44" y="2540"/>
                  </a:cubicBezTo>
                  <a:cubicBezTo>
                    <a:pt x="74" y="2614"/>
                    <a:pt x="88" y="2702"/>
                    <a:pt x="103" y="2775"/>
                  </a:cubicBezTo>
                  <a:cubicBezTo>
                    <a:pt x="103" y="2805"/>
                    <a:pt x="118" y="2849"/>
                    <a:pt x="147" y="2849"/>
                  </a:cubicBezTo>
                  <a:cubicBezTo>
                    <a:pt x="162" y="2893"/>
                    <a:pt x="177" y="2937"/>
                    <a:pt x="177" y="2981"/>
                  </a:cubicBezTo>
                  <a:cubicBezTo>
                    <a:pt x="177" y="3098"/>
                    <a:pt x="250" y="3186"/>
                    <a:pt x="309" y="3157"/>
                  </a:cubicBezTo>
                  <a:cubicBezTo>
                    <a:pt x="323" y="3157"/>
                    <a:pt x="323" y="3157"/>
                    <a:pt x="323" y="3186"/>
                  </a:cubicBezTo>
                  <a:cubicBezTo>
                    <a:pt x="323" y="3245"/>
                    <a:pt x="382" y="3274"/>
                    <a:pt x="514" y="3289"/>
                  </a:cubicBezTo>
                  <a:cubicBezTo>
                    <a:pt x="588" y="3304"/>
                    <a:pt x="632" y="3289"/>
                    <a:pt x="632" y="3274"/>
                  </a:cubicBezTo>
                  <a:cubicBezTo>
                    <a:pt x="632" y="3260"/>
                    <a:pt x="676" y="3216"/>
                    <a:pt x="720" y="3186"/>
                  </a:cubicBezTo>
                  <a:cubicBezTo>
                    <a:pt x="867" y="3040"/>
                    <a:pt x="969" y="2849"/>
                    <a:pt x="999" y="2643"/>
                  </a:cubicBezTo>
                  <a:cubicBezTo>
                    <a:pt x="999" y="2599"/>
                    <a:pt x="999" y="2570"/>
                    <a:pt x="1013" y="2526"/>
                  </a:cubicBezTo>
                  <a:cubicBezTo>
                    <a:pt x="1057" y="2526"/>
                    <a:pt x="1072" y="2408"/>
                    <a:pt x="1043" y="2379"/>
                  </a:cubicBezTo>
                  <a:cubicBezTo>
                    <a:pt x="999" y="2364"/>
                    <a:pt x="1013" y="2364"/>
                    <a:pt x="1043" y="2350"/>
                  </a:cubicBezTo>
                  <a:cubicBezTo>
                    <a:pt x="1057" y="2335"/>
                    <a:pt x="1087" y="2188"/>
                    <a:pt x="1043" y="2159"/>
                  </a:cubicBezTo>
                  <a:cubicBezTo>
                    <a:pt x="999" y="2144"/>
                    <a:pt x="1013" y="2129"/>
                    <a:pt x="1057" y="2115"/>
                  </a:cubicBezTo>
                  <a:cubicBezTo>
                    <a:pt x="1072" y="2085"/>
                    <a:pt x="1087" y="2056"/>
                    <a:pt x="1101" y="2027"/>
                  </a:cubicBezTo>
                  <a:cubicBezTo>
                    <a:pt x="1101" y="1997"/>
                    <a:pt x="1101" y="1733"/>
                    <a:pt x="1116" y="1454"/>
                  </a:cubicBezTo>
                  <a:cubicBezTo>
                    <a:pt x="1131" y="999"/>
                    <a:pt x="1116" y="926"/>
                    <a:pt x="1087" y="926"/>
                  </a:cubicBezTo>
                  <a:cubicBezTo>
                    <a:pt x="1057" y="926"/>
                    <a:pt x="1043" y="940"/>
                    <a:pt x="1043" y="955"/>
                  </a:cubicBezTo>
                  <a:cubicBezTo>
                    <a:pt x="1043" y="970"/>
                    <a:pt x="1028" y="984"/>
                    <a:pt x="1013" y="984"/>
                  </a:cubicBezTo>
                  <a:cubicBezTo>
                    <a:pt x="955" y="984"/>
                    <a:pt x="1043" y="896"/>
                    <a:pt x="1101" y="896"/>
                  </a:cubicBezTo>
                  <a:cubicBezTo>
                    <a:pt x="1146" y="896"/>
                    <a:pt x="1131" y="896"/>
                    <a:pt x="1087" y="852"/>
                  </a:cubicBezTo>
                  <a:cubicBezTo>
                    <a:pt x="1043" y="823"/>
                    <a:pt x="1028" y="808"/>
                    <a:pt x="1087" y="837"/>
                  </a:cubicBezTo>
                  <a:cubicBezTo>
                    <a:pt x="1146" y="852"/>
                    <a:pt x="1146" y="837"/>
                    <a:pt x="1146" y="676"/>
                  </a:cubicBezTo>
                  <a:cubicBezTo>
                    <a:pt x="1160" y="588"/>
                    <a:pt x="1146" y="514"/>
                    <a:pt x="1101" y="426"/>
                  </a:cubicBezTo>
                  <a:cubicBezTo>
                    <a:pt x="1072" y="397"/>
                    <a:pt x="1043" y="338"/>
                    <a:pt x="1028" y="309"/>
                  </a:cubicBezTo>
                  <a:cubicBezTo>
                    <a:pt x="1013" y="280"/>
                    <a:pt x="984" y="265"/>
                    <a:pt x="940" y="250"/>
                  </a:cubicBezTo>
                  <a:cubicBezTo>
                    <a:pt x="925" y="250"/>
                    <a:pt x="896" y="250"/>
                    <a:pt x="896" y="236"/>
                  </a:cubicBezTo>
                  <a:cubicBezTo>
                    <a:pt x="896" y="221"/>
                    <a:pt x="881" y="206"/>
                    <a:pt x="867" y="206"/>
                  </a:cubicBezTo>
                  <a:cubicBezTo>
                    <a:pt x="852" y="206"/>
                    <a:pt x="823" y="177"/>
                    <a:pt x="823" y="147"/>
                  </a:cubicBezTo>
                  <a:cubicBezTo>
                    <a:pt x="823" y="118"/>
                    <a:pt x="823" y="89"/>
                    <a:pt x="793" y="89"/>
                  </a:cubicBezTo>
                  <a:cubicBezTo>
                    <a:pt x="764" y="89"/>
                    <a:pt x="734" y="74"/>
                    <a:pt x="720" y="59"/>
                  </a:cubicBezTo>
                  <a:cubicBezTo>
                    <a:pt x="661" y="1"/>
                    <a:pt x="602" y="1"/>
                    <a:pt x="529" y="74"/>
                  </a:cubicBezTo>
                  <a:close/>
                  <a:moveTo>
                    <a:pt x="823" y="544"/>
                  </a:moveTo>
                  <a:cubicBezTo>
                    <a:pt x="823" y="558"/>
                    <a:pt x="808" y="558"/>
                    <a:pt x="808" y="529"/>
                  </a:cubicBezTo>
                  <a:cubicBezTo>
                    <a:pt x="808" y="485"/>
                    <a:pt x="808" y="470"/>
                    <a:pt x="823" y="485"/>
                  </a:cubicBezTo>
                  <a:cubicBezTo>
                    <a:pt x="837" y="500"/>
                    <a:pt x="837" y="514"/>
                    <a:pt x="823" y="544"/>
                  </a:cubicBezTo>
                  <a:close/>
                  <a:moveTo>
                    <a:pt x="911" y="1102"/>
                  </a:moveTo>
                  <a:cubicBezTo>
                    <a:pt x="896" y="1116"/>
                    <a:pt x="867" y="1116"/>
                    <a:pt x="852" y="1102"/>
                  </a:cubicBezTo>
                  <a:cubicBezTo>
                    <a:pt x="837" y="1102"/>
                    <a:pt x="837" y="1087"/>
                    <a:pt x="867" y="1087"/>
                  </a:cubicBezTo>
                  <a:cubicBezTo>
                    <a:pt x="896" y="1087"/>
                    <a:pt x="925" y="1102"/>
                    <a:pt x="911" y="1102"/>
                  </a:cubicBezTo>
                  <a:close/>
                  <a:moveTo>
                    <a:pt x="411" y="1263"/>
                  </a:moveTo>
                  <a:cubicBezTo>
                    <a:pt x="411" y="1278"/>
                    <a:pt x="397" y="1278"/>
                    <a:pt x="397" y="1248"/>
                  </a:cubicBezTo>
                  <a:cubicBezTo>
                    <a:pt x="397" y="1219"/>
                    <a:pt x="397" y="1204"/>
                    <a:pt x="411" y="1204"/>
                  </a:cubicBezTo>
                  <a:cubicBezTo>
                    <a:pt x="411" y="1219"/>
                    <a:pt x="411" y="1248"/>
                    <a:pt x="411" y="1263"/>
                  </a:cubicBezTo>
                  <a:close/>
                  <a:moveTo>
                    <a:pt x="1057" y="1351"/>
                  </a:moveTo>
                  <a:cubicBezTo>
                    <a:pt x="1057" y="1351"/>
                    <a:pt x="1043" y="1366"/>
                    <a:pt x="1013" y="1366"/>
                  </a:cubicBezTo>
                  <a:cubicBezTo>
                    <a:pt x="984" y="1366"/>
                    <a:pt x="969" y="1351"/>
                    <a:pt x="969" y="1351"/>
                  </a:cubicBezTo>
                  <a:cubicBezTo>
                    <a:pt x="969" y="1337"/>
                    <a:pt x="984" y="1322"/>
                    <a:pt x="1013" y="1322"/>
                  </a:cubicBezTo>
                  <a:cubicBezTo>
                    <a:pt x="1043" y="1322"/>
                    <a:pt x="1057" y="1337"/>
                    <a:pt x="1057" y="1351"/>
                  </a:cubicBezTo>
                  <a:close/>
                  <a:moveTo>
                    <a:pt x="544" y="1454"/>
                  </a:moveTo>
                  <a:cubicBezTo>
                    <a:pt x="529" y="1469"/>
                    <a:pt x="514" y="1469"/>
                    <a:pt x="500" y="1483"/>
                  </a:cubicBezTo>
                  <a:cubicBezTo>
                    <a:pt x="470" y="1483"/>
                    <a:pt x="470" y="1469"/>
                    <a:pt x="500" y="1454"/>
                  </a:cubicBezTo>
                  <a:cubicBezTo>
                    <a:pt x="514" y="1439"/>
                    <a:pt x="558" y="1425"/>
                    <a:pt x="544" y="1454"/>
                  </a:cubicBezTo>
                  <a:close/>
                  <a:moveTo>
                    <a:pt x="896" y="1762"/>
                  </a:moveTo>
                  <a:cubicBezTo>
                    <a:pt x="881" y="1777"/>
                    <a:pt x="881" y="1792"/>
                    <a:pt x="867" y="1792"/>
                  </a:cubicBezTo>
                  <a:cubicBezTo>
                    <a:pt x="852" y="1792"/>
                    <a:pt x="837" y="1792"/>
                    <a:pt x="837" y="1792"/>
                  </a:cubicBezTo>
                  <a:cubicBezTo>
                    <a:pt x="837" y="1762"/>
                    <a:pt x="852" y="1762"/>
                    <a:pt x="867" y="1762"/>
                  </a:cubicBezTo>
                  <a:cubicBezTo>
                    <a:pt x="881" y="1762"/>
                    <a:pt x="896" y="1762"/>
                    <a:pt x="896" y="1762"/>
                  </a:cubicBezTo>
                  <a:close/>
                  <a:moveTo>
                    <a:pt x="764" y="2115"/>
                  </a:moveTo>
                  <a:cubicBezTo>
                    <a:pt x="793" y="2144"/>
                    <a:pt x="779" y="2144"/>
                    <a:pt x="734" y="2115"/>
                  </a:cubicBezTo>
                  <a:cubicBezTo>
                    <a:pt x="690" y="2100"/>
                    <a:pt x="661" y="2056"/>
                    <a:pt x="676" y="1997"/>
                  </a:cubicBezTo>
                  <a:lnTo>
                    <a:pt x="676" y="1924"/>
                  </a:lnTo>
                  <a:lnTo>
                    <a:pt x="705" y="1997"/>
                  </a:lnTo>
                  <a:cubicBezTo>
                    <a:pt x="720" y="2041"/>
                    <a:pt x="734" y="2071"/>
                    <a:pt x="764" y="2115"/>
                  </a:cubicBezTo>
                  <a:close/>
                  <a:moveTo>
                    <a:pt x="500" y="2056"/>
                  </a:moveTo>
                  <a:cubicBezTo>
                    <a:pt x="500" y="2085"/>
                    <a:pt x="500" y="2085"/>
                    <a:pt x="470" y="2085"/>
                  </a:cubicBezTo>
                  <a:cubicBezTo>
                    <a:pt x="441" y="2071"/>
                    <a:pt x="426" y="2056"/>
                    <a:pt x="426" y="2041"/>
                  </a:cubicBezTo>
                  <a:cubicBezTo>
                    <a:pt x="426" y="2012"/>
                    <a:pt x="426" y="1997"/>
                    <a:pt x="456" y="2012"/>
                  </a:cubicBezTo>
                  <a:cubicBezTo>
                    <a:pt x="470" y="2012"/>
                    <a:pt x="485" y="2041"/>
                    <a:pt x="500" y="2056"/>
                  </a:cubicBezTo>
                  <a:close/>
                  <a:moveTo>
                    <a:pt x="632" y="2364"/>
                  </a:moveTo>
                  <a:cubicBezTo>
                    <a:pt x="617" y="2379"/>
                    <a:pt x="602" y="2394"/>
                    <a:pt x="588" y="2394"/>
                  </a:cubicBezTo>
                  <a:cubicBezTo>
                    <a:pt x="573" y="2394"/>
                    <a:pt x="558" y="2379"/>
                    <a:pt x="558" y="2364"/>
                  </a:cubicBezTo>
                  <a:cubicBezTo>
                    <a:pt x="558" y="2350"/>
                    <a:pt x="573" y="2335"/>
                    <a:pt x="602" y="2335"/>
                  </a:cubicBezTo>
                  <a:cubicBezTo>
                    <a:pt x="632" y="2335"/>
                    <a:pt x="632" y="2350"/>
                    <a:pt x="632" y="2364"/>
                  </a:cubicBezTo>
                  <a:close/>
                  <a:moveTo>
                    <a:pt x="353" y="2394"/>
                  </a:moveTo>
                  <a:cubicBezTo>
                    <a:pt x="338" y="2408"/>
                    <a:pt x="309" y="2423"/>
                    <a:pt x="279" y="2423"/>
                  </a:cubicBezTo>
                  <a:cubicBezTo>
                    <a:pt x="250" y="2423"/>
                    <a:pt x="250" y="2423"/>
                    <a:pt x="279" y="2394"/>
                  </a:cubicBezTo>
                  <a:cubicBezTo>
                    <a:pt x="323" y="2364"/>
                    <a:pt x="367" y="2364"/>
                    <a:pt x="353" y="2394"/>
                  </a:cubicBezTo>
                  <a:close/>
                  <a:moveTo>
                    <a:pt x="676" y="2761"/>
                  </a:moveTo>
                  <a:cubicBezTo>
                    <a:pt x="676" y="2775"/>
                    <a:pt x="646" y="2790"/>
                    <a:pt x="632" y="2790"/>
                  </a:cubicBezTo>
                  <a:cubicBezTo>
                    <a:pt x="617" y="2790"/>
                    <a:pt x="617" y="2775"/>
                    <a:pt x="632" y="2761"/>
                  </a:cubicBezTo>
                  <a:cubicBezTo>
                    <a:pt x="690" y="2717"/>
                    <a:pt x="705" y="2717"/>
                    <a:pt x="676" y="2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8"/>
            <p:cNvSpPr/>
            <p:nvPr/>
          </p:nvSpPr>
          <p:spPr>
            <a:xfrm>
              <a:off x="8680724" y="1624854"/>
              <a:ext cx="35384" cy="90249"/>
            </a:xfrm>
            <a:custGeom>
              <a:avLst/>
              <a:gdLst/>
              <a:ahLst/>
              <a:cxnLst/>
              <a:rect l="l" t="t" r="r" b="b"/>
              <a:pathLst>
                <a:path w="1117" h="2849" extrusionOk="0">
                  <a:moveTo>
                    <a:pt x="397" y="30"/>
                  </a:moveTo>
                  <a:cubicBezTo>
                    <a:pt x="368" y="74"/>
                    <a:pt x="368" y="103"/>
                    <a:pt x="353" y="147"/>
                  </a:cubicBezTo>
                  <a:cubicBezTo>
                    <a:pt x="353" y="177"/>
                    <a:pt x="353" y="177"/>
                    <a:pt x="339" y="162"/>
                  </a:cubicBezTo>
                  <a:cubicBezTo>
                    <a:pt x="324" y="133"/>
                    <a:pt x="309" y="118"/>
                    <a:pt x="280" y="118"/>
                  </a:cubicBezTo>
                  <a:cubicBezTo>
                    <a:pt x="192" y="118"/>
                    <a:pt x="162" y="206"/>
                    <a:pt x="74" y="603"/>
                  </a:cubicBezTo>
                  <a:cubicBezTo>
                    <a:pt x="16" y="940"/>
                    <a:pt x="1" y="1263"/>
                    <a:pt x="30" y="1586"/>
                  </a:cubicBezTo>
                  <a:cubicBezTo>
                    <a:pt x="89" y="2144"/>
                    <a:pt x="104" y="2173"/>
                    <a:pt x="148" y="2173"/>
                  </a:cubicBezTo>
                  <a:cubicBezTo>
                    <a:pt x="177" y="2173"/>
                    <a:pt x="192" y="2188"/>
                    <a:pt x="192" y="2203"/>
                  </a:cubicBezTo>
                  <a:cubicBezTo>
                    <a:pt x="192" y="2217"/>
                    <a:pt x="162" y="2232"/>
                    <a:pt x="133" y="2217"/>
                  </a:cubicBezTo>
                  <a:cubicBezTo>
                    <a:pt x="104" y="2217"/>
                    <a:pt x="74" y="2217"/>
                    <a:pt x="74" y="2247"/>
                  </a:cubicBezTo>
                  <a:cubicBezTo>
                    <a:pt x="74" y="2276"/>
                    <a:pt x="74" y="2335"/>
                    <a:pt x="74" y="2394"/>
                  </a:cubicBezTo>
                  <a:cubicBezTo>
                    <a:pt x="74" y="2452"/>
                    <a:pt x="89" y="2511"/>
                    <a:pt x="133" y="2570"/>
                  </a:cubicBezTo>
                  <a:cubicBezTo>
                    <a:pt x="162" y="2599"/>
                    <a:pt x="177" y="2629"/>
                    <a:pt x="177" y="2643"/>
                  </a:cubicBezTo>
                  <a:cubicBezTo>
                    <a:pt x="162" y="2658"/>
                    <a:pt x="206" y="2702"/>
                    <a:pt x="250" y="2746"/>
                  </a:cubicBezTo>
                  <a:cubicBezTo>
                    <a:pt x="353" y="2819"/>
                    <a:pt x="471" y="2849"/>
                    <a:pt x="441" y="2775"/>
                  </a:cubicBezTo>
                  <a:cubicBezTo>
                    <a:pt x="427" y="2746"/>
                    <a:pt x="441" y="2731"/>
                    <a:pt x="544" y="2746"/>
                  </a:cubicBezTo>
                  <a:cubicBezTo>
                    <a:pt x="632" y="2761"/>
                    <a:pt x="662" y="2746"/>
                    <a:pt x="676" y="2702"/>
                  </a:cubicBezTo>
                  <a:cubicBezTo>
                    <a:pt x="691" y="2658"/>
                    <a:pt x="706" y="2643"/>
                    <a:pt x="720" y="2643"/>
                  </a:cubicBezTo>
                  <a:cubicBezTo>
                    <a:pt x="794" y="2614"/>
                    <a:pt x="867" y="2540"/>
                    <a:pt x="911" y="2467"/>
                  </a:cubicBezTo>
                  <a:cubicBezTo>
                    <a:pt x="911" y="2452"/>
                    <a:pt x="940" y="2423"/>
                    <a:pt x="984" y="2394"/>
                  </a:cubicBezTo>
                  <a:cubicBezTo>
                    <a:pt x="1087" y="2335"/>
                    <a:pt x="1102" y="2276"/>
                    <a:pt x="1029" y="2217"/>
                  </a:cubicBezTo>
                  <a:cubicBezTo>
                    <a:pt x="999" y="2173"/>
                    <a:pt x="999" y="2159"/>
                    <a:pt x="1014" y="2159"/>
                  </a:cubicBezTo>
                  <a:cubicBezTo>
                    <a:pt x="1029" y="2159"/>
                    <a:pt x="1043" y="2129"/>
                    <a:pt x="1043" y="2085"/>
                  </a:cubicBezTo>
                  <a:cubicBezTo>
                    <a:pt x="1043" y="2041"/>
                    <a:pt x="1058" y="1880"/>
                    <a:pt x="1073" y="1733"/>
                  </a:cubicBezTo>
                  <a:cubicBezTo>
                    <a:pt x="1117" y="1366"/>
                    <a:pt x="1117" y="999"/>
                    <a:pt x="1073" y="632"/>
                  </a:cubicBezTo>
                  <a:cubicBezTo>
                    <a:pt x="1058" y="559"/>
                    <a:pt x="1043" y="470"/>
                    <a:pt x="1029" y="412"/>
                  </a:cubicBezTo>
                  <a:cubicBezTo>
                    <a:pt x="999" y="294"/>
                    <a:pt x="926" y="206"/>
                    <a:pt x="838" y="133"/>
                  </a:cubicBezTo>
                  <a:cubicBezTo>
                    <a:pt x="808" y="118"/>
                    <a:pt x="794" y="118"/>
                    <a:pt x="794" y="133"/>
                  </a:cubicBezTo>
                  <a:cubicBezTo>
                    <a:pt x="794" y="133"/>
                    <a:pt x="779" y="133"/>
                    <a:pt x="764" y="103"/>
                  </a:cubicBezTo>
                  <a:cubicBezTo>
                    <a:pt x="735" y="74"/>
                    <a:pt x="706" y="59"/>
                    <a:pt x="676" y="45"/>
                  </a:cubicBezTo>
                  <a:cubicBezTo>
                    <a:pt x="647" y="45"/>
                    <a:pt x="617" y="45"/>
                    <a:pt x="617" y="30"/>
                  </a:cubicBezTo>
                  <a:cubicBezTo>
                    <a:pt x="617" y="15"/>
                    <a:pt x="573" y="1"/>
                    <a:pt x="515" y="1"/>
                  </a:cubicBezTo>
                  <a:cubicBezTo>
                    <a:pt x="456" y="1"/>
                    <a:pt x="397" y="15"/>
                    <a:pt x="368" y="45"/>
                  </a:cubicBezTo>
                  <a:close/>
                  <a:moveTo>
                    <a:pt x="662" y="456"/>
                  </a:moveTo>
                  <a:cubicBezTo>
                    <a:pt x="662" y="485"/>
                    <a:pt x="647" y="456"/>
                    <a:pt x="647" y="426"/>
                  </a:cubicBezTo>
                  <a:cubicBezTo>
                    <a:pt x="647" y="397"/>
                    <a:pt x="647" y="382"/>
                    <a:pt x="662" y="397"/>
                  </a:cubicBezTo>
                  <a:cubicBezTo>
                    <a:pt x="662" y="412"/>
                    <a:pt x="662" y="441"/>
                    <a:pt x="662" y="456"/>
                  </a:cubicBezTo>
                  <a:close/>
                  <a:moveTo>
                    <a:pt x="162" y="705"/>
                  </a:moveTo>
                  <a:cubicBezTo>
                    <a:pt x="162" y="720"/>
                    <a:pt x="148" y="735"/>
                    <a:pt x="133" y="735"/>
                  </a:cubicBezTo>
                  <a:cubicBezTo>
                    <a:pt x="118" y="735"/>
                    <a:pt x="118" y="720"/>
                    <a:pt x="104" y="705"/>
                  </a:cubicBezTo>
                  <a:cubicBezTo>
                    <a:pt x="104" y="691"/>
                    <a:pt x="118" y="676"/>
                    <a:pt x="133" y="676"/>
                  </a:cubicBezTo>
                  <a:cubicBezTo>
                    <a:pt x="148" y="676"/>
                    <a:pt x="162" y="691"/>
                    <a:pt x="162" y="705"/>
                  </a:cubicBezTo>
                  <a:close/>
                  <a:moveTo>
                    <a:pt x="471" y="1175"/>
                  </a:moveTo>
                  <a:cubicBezTo>
                    <a:pt x="471" y="1190"/>
                    <a:pt x="456" y="1205"/>
                    <a:pt x="441" y="1205"/>
                  </a:cubicBezTo>
                  <a:cubicBezTo>
                    <a:pt x="427" y="1205"/>
                    <a:pt x="412" y="1190"/>
                    <a:pt x="412" y="1175"/>
                  </a:cubicBezTo>
                  <a:cubicBezTo>
                    <a:pt x="412" y="1160"/>
                    <a:pt x="427" y="1146"/>
                    <a:pt x="441" y="1146"/>
                  </a:cubicBezTo>
                  <a:cubicBezTo>
                    <a:pt x="456" y="1146"/>
                    <a:pt x="471" y="1160"/>
                    <a:pt x="471" y="1175"/>
                  </a:cubicBezTo>
                  <a:close/>
                  <a:moveTo>
                    <a:pt x="1043" y="1337"/>
                  </a:moveTo>
                  <a:cubicBezTo>
                    <a:pt x="1043" y="1351"/>
                    <a:pt x="1043" y="1366"/>
                    <a:pt x="1014" y="1381"/>
                  </a:cubicBezTo>
                  <a:cubicBezTo>
                    <a:pt x="984" y="1395"/>
                    <a:pt x="970" y="1381"/>
                    <a:pt x="970" y="1351"/>
                  </a:cubicBezTo>
                  <a:cubicBezTo>
                    <a:pt x="970" y="1337"/>
                    <a:pt x="1014" y="1307"/>
                    <a:pt x="1043" y="1337"/>
                  </a:cubicBezTo>
                  <a:close/>
                  <a:moveTo>
                    <a:pt x="691" y="1718"/>
                  </a:moveTo>
                  <a:cubicBezTo>
                    <a:pt x="676" y="1733"/>
                    <a:pt x="647" y="1733"/>
                    <a:pt x="632" y="1718"/>
                  </a:cubicBezTo>
                  <a:cubicBezTo>
                    <a:pt x="617" y="1718"/>
                    <a:pt x="617" y="1704"/>
                    <a:pt x="647" y="1704"/>
                  </a:cubicBezTo>
                  <a:cubicBezTo>
                    <a:pt x="676" y="1704"/>
                    <a:pt x="691" y="1718"/>
                    <a:pt x="691" y="1718"/>
                  </a:cubicBezTo>
                  <a:close/>
                  <a:moveTo>
                    <a:pt x="999" y="2276"/>
                  </a:moveTo>
                  <a:cubicBezTo>
                    <a:pt x="999" y="2291"/>
                    <a:pt x="984" y="2291"/>
                    <a:pt x="955" y="2291"/>
                  </a:cubicBezTo>
                  <a:cubicBezTo>
                    <a:pt x="940" y="2291"/>
                    <a:pt x="896" y="2262"/>
                    <a:pt x="926" y="2232"/>
                  </a:cubicBezTo>
                  <a:cubicBezTo>
                    <a:pt x="970" y="2203"/>
                    <a:pt x="999" y="2232"/>
                    <a:pt x="999" y="2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8"/>
            <p:cNvSpPr/>
            <p:nvPr/>
          </p:nvSpPr>
          <p:spPr>
            <a:xfrm>
              <a:off x="8941176" y="1636955"/>
              <a:ext cx="34909" cy="83280"/>
            </a:xfrm>
            <a:custGeom>
              <a:avLst/>
              <a:gdLst/>
              <a:ahLst/>
              <a:cxnLst/>
              <a:rect l="l" t="t" r="r" b="b"/>
              <a:pathLst>
                <a:path w="1102" h="2629" extrusionOk="0">
                  <a:moveTo>
                    <a:pt x="353" y="15"/>
                  </a:moveTo>
                  <a:cubicBezTo>
                    <a:pt x="323" y="15"/>
                    <a:pt x="308" y="30"/>
                    <a:pt x="294" y="59"/>
                  </a:cubicBezTo>
                  <a:cubicBezTo>
                    <a:pt x="294" y="88"/>
                    <a:pt x="279" y="118"/>
                    <a:pt x="250" y="118"/>
                  </a:cubicBezTo>
                  <a:cubicBezTo>
                    <a:pt x="220" y="133"/>
                    <a:pt x="191" y="147"/>
                    <a:pt x="176" y="177"/>
                  </a:cubicBezTo>
                  <a:cubicBezTo>
                    <a:pt x="147" y="191"/>
                    <a:pt x="118" y="206"/>
                    <a:pt x="88" y="221"/>
                  </a:cubicBezTo>
                  <a:cubicBezTo>
                    <a:pt x="15" y="235"/>
                    <a:pt x="0" y="353"/>
                    <a:pt x="0" y="778"/>
                  </a:cubicBezTo>
                  <a:cubicBezTo>
                    <a:pt x="0" y="1101"/>
                    <a:pt x="0" y="1116"/>
                    <a:pt x="74" y="1175"/>
                  </a:cubicBezTo>
                  <a:cubicBezTo>
                    <a:pt x="147" y="1234"/>
                    <a:pt x="147" y="1336"/>
                    <a:pt x="44" y="1307"/>
                  </a:cubicBezTo>
                  <a:cubicBezTo>
                    <a:pt x="15" y="1307"/>
                    <a:pt x="0" y="1307"/>
                    <a:pt x="0" y="1351"/>
                  </a:cubicBezTo>
                  <a:cubicBezTo>
                    <a:pt x="0" y="1424"/>
                    <a:pt x="30" y="1439"/>
                    <a:pt x="74" y="1410"/>
                  </a:cubicBezTo>
                  <a:cubicBezTo>
                    <a:pt x="118" y="1366"/>
                    <a:pt x="103" y="1380"/>
                    <a:pt x="103" y="1410"/>
                  </a:cubicBezTo>
                  <a:cubicBezTo>
                    <a:pt x="103" y="1424"/>
                    <a:pt x="88" y="1439"/>
                    <a:pt x="74" y="1439"/>
                  </a:cubicBezTo>
                  <a:cubicBezTo>
                    <a:pt x="30" y="1439"/>
                    <a:pt x="44" y="1513"/>
                    <a:pt x="88" y="1557"/>
                  </a:cubicBezTo>
                  <a:cubicBezTo>
                    <a:pt x="147" y="1615"/>
                    <a:pt x="147" y="1645"/>
                    <a:pt x="132" y="1791"/>
                  </a:cubicBezTo>
                  <a:cubicBezTo>
                    <a:pt x="118" y="2085"/>
                    <a:pt x="132" y="2158"/>
                    <a:pt x="191" y="2173"/>
                  </a:cubicBezTo>
                  <a:cubicBezTo>
                    <a:pt x="250" y="2188"/>
                    <a:pt x="264" y="2261"/>
                    <a:pt x="220" y="2305"/>
                  </a:cubicBezTo>
                  <a:cubicBezTo>
                    <a:pt x="162" y="2335"/>
                    <a:pt x="191" y="2393"/>
                    <a:pt x="294" y="2511"/>
                  </a:cubicBezTo>
                  <a:cubicBezTo>
                    <a:pt x="411" y="2628"/>
                    <a:pt x="411" y="2628"/>
                    <a:pt x="558" y="2628"/>
                  </a:cubicBezTo>
                  <a:cubicBezTo>
                    <a:pt x="690" y="2614"/>
                    <a:pt x="822" y="2555"/>
                    <a:pt x="1013" y="2364"/>
                  </a:cubicBezTo>
                  <a:lnTo>
                    <a:pt x="1087" y="2291"/>
                  </a:lnTo>
                  <a:lnTo>
                    <a:pt x="1087" y="1924"/>
                  </a:lnTo>
                  <a:cubicBezTo>
                    <a:pt x="1101" y="1791"/>
                    <a:pt x="1101" y="1674"/>
                    <a:pt x="1072" y="1557"/>
                  </a:cubicBezTo>
                  <a:cubicBezTo>
                    <a:pt x="1057" y="1557"/>
                    <a:pt x="1057" y="1513"/>
                    <a:pt x="1072" y="1468"/>
                  </a:cubicBezTo>
                  <a:cubicBezTo>
                    <a:pt x="1087" y="1424"/>
                    <a:pt x="1072" y="1380"/>
                    <a:pt x="1057" y="1380"/>
                  </a:cubicBezTo>
                  <a:cubicBezTo>
                    <a:pt x="1028" y="1380"/>
                    <a:pt x="1028" y="1366"/>
                    <a:pt x="1057" y="1336"/>
                  </a:cubicBezTo>
                  <a:cubicBezTo>
                    <a:pt x="1072" y="1145"/>
                    <a:pt x="1043" y="955"/>
                    <a:pt x="984" y="778"/>
                  </a:cubicBezTo>
                  <a:cubicBezTo>
                    <a:pt x="954" y="705"/>
                    <a:pt x="940" y="632"/>
                    <a:pt x="940" y="544"/>
                  </a:cubicBezTo>
                  <a:cubicBezTo>
                    <a:pt x="940" y="426"/>
                    <a:pt x="896" y="279"/>
                    <a:pt x="837" y="279"/>
                  </a:cubicBezTo>
                  <a:cubicBezTo>
                    <a:pt x="778" y="279"/>
                    <a:pt x="793" y="265"/>
                    <a:pt x="793" y="250"/>
                  </a:cubicBezTo>
                  <a:cubicBezTo>
                    <a:pt x="808" y="221"/>
                    <a:pt x="793" y="206"/>
                    <a:pt x="749" y="191"/>
                  </a:cubicBezTo>
                  <a:cubicBezTo>
                    <a:pt x="705" y="191"/>
                    <a:pt x="661" y="162"/>
                    <a:pt x="646" y="118"/>
                  </a:cubicBezTo>
                  <a:cubicBezTo>
                    <a:pt x="631" y="74"/>
                    <a:pt x="587" y="44"/>
                    <a:pt x="558" y="44"/>
                  </a:cubicBezTo>
                  <a:cubicBezTo>
                    <a:pt x="514" y="44"/>
                    <a:pt x="485" y="30"/>
                    <a:pt x="441" y="30"/>
                  </a:cubicBezTo>
                  <a:cubicBezTo>
                    <a:pt x="411" y="15"/>
                    <a:pt x="382" y="0"/>
                    <a:pt x="353" y="15"/>
                  </a:cubicBezTo>
                  <a:close/>
                  <a:moveTo>
                    <a:pt x="690" y="1219"/>
                  </a:moveTo>
                  <a:cubicBezTo>
                    <a:pt x="676" y="1248"/>
                    <a:pt x="646" y="1263"/>
                    <a:pt x="646" y="1263"/>
                  </a:cubicBezTo>
                  <a:cubicBezTo>
                    <a:pt x="631" y="1248"/>
                    <a:pt x="661" y="1190"/>
                    <a:pt x="690" y="1190"/>
                  </a:cubicBezTo>
                  <a:cubicBezTo>
                    <a:pt x="720" y="1190"/>
                    <a:pt x="705" y="1204"/>
                    <a:pt x="690" y="1219"/>
                  </a:cubicBezTo>
                  <a:close/>
                  <a:moveTo>
                    <a:pt x="279" y="2026"/>
                  </a:moveTo>
                  <a:cubicBezTo>
                    <a:pt x="264" y="2070"/>
                    <a:pt x="220" y="2085"/>
                    <a:pt x="220" y="2056"/>
                  </a:cubicBezTo>
                  <a:cubicBezTo>
                    <a:pt x="220" y="2012"/>
                    <a:pt x="235" y="1997"/>
                    <a:pt x="279" y="1982"/>
                  </a:cubicBezTo>
                  <a:cubicBezTo>
                    <a:pt x="294" y="1982"/>
                    <a:pt x="294" y="2012"/>
                    <a:pt x="279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8"/>
            <p:cNvSpPr/>
            <p:nvPr/>
          </p:nvSpPr>
          <p:spPr>
            <a:xfrm>
              <a:off x="8770941" y="1643924"/>
              <a:ext cx="33990" cy="91200"/>
            </a:xfrm>
            <a:custGeom>
              <a:avLst/>
              <a:gdLst/>
              <a:ahLst/>
              <a:cxnLst/>
              <a:rect l="l" t="t" r="r" b="b"/>
              <a:pathLst>
                <a:path w="1073" h="2879" extrusionOk="0">
                  <a:moveTo>
                    <a:pt x="456" y="45"/>
                  </a:moveTo>
                  <a:cubicBezTo>
                    <a:pt x="456" y="45"/>
                    <a:pt x="427" y="59"/>
                    <a:pt x="383" y="45"/>
                  </a:cubicBezTo>
                  <a:cubicBezTo>
                    <a:pt x="339" y="30"/>
                    <a:pt x="309" y="45"/>
                    <a:pt x="309" y="59"/>
                  </a:cubicBezTo>
                  <a:cubicBezTo>
                    <a:pt x="309" y="74"/>
                    <a:pt x="280" y="89"/>
                    <a:pt x="236" y="89"/>
                  </a:cubicBezTo>
                  <a:cubicBezTo>
                    <a:pt x="177" y="74"/>
                    <a:pt x="133" y="118"/>
                    <a:pt x="118" y="162"/>
                  </a:cubicBezTo>
                  <a:cubicBezTo>
                    <a:pt x="104" y="191"/>
                    <a:pt x="89" y="235"/>
                    <a:pt x="60" y="250"/>
                  </a:cubicBezTo>
                  <a:cubicBezTo>
                    <a:pt x="16" y="280"/>
                    <a:pt x="1" y="691"/>
                    <a:pt x="1" y="1439"/>
                  </a:cubicBezTo>
                  <a:cubicBezTo>
                    <a:pt x="1" y="2085"/>
                    <a:pt x="1" y="2247"/>
                    <a:pt x="45" y="2261"/>
                  </a:cubicBezTo>
                  <a:cubicBezTo>
                    <a:pt x="74" y="2305"/>
                    <a:pt x="89" y="2364"/>
                    <a:pt x="89" y="2423"/>
                  </a:cubicBezTo>
                  <a:cubicBezTo>
                    <a:pt x="104" y="2570"/>
                    <a:pt x="104" y="2570"/>
                    <a:pt x="251" y="2746"/>
                  </a:cubicBezTo>
                  <a:cubicBezTo>
                    <a:pt x="353" y="2863"/>
                    <a:pt x="383" y="2878"/>
                    <a:pt x="471" y="2863"/>
                  </a:cubicBezTo>
                  <a:cubicBezTo>
                    <a:pt x="515" y="2863"/>
                    <a:pt x="559" y="2863"/>
                    <a:pt x="603" y="2834"/>
                  </a:cubicBezTo>
                  <a:cubicBezTo>
                    <a:pt x="603" y="2819"/>
                    <a:pt x="618" y="2805"/>
                    <a:pt x="632" y="2819"/>
                  </a:cubicBezTo>
                  <a:cubicBezTo>
                    <a:pt x="706" y="2834"/>
                    <a:pt x="764" y="2790"/>
                    <a:pt x="779" y="2731"/>
                  </a:cubicBezTo>
                  <a:cubicBezTo>
                    <a:pt x="808" y="2687"/>
                    <a:pt x="852" y="2643"/>
                    <a:pt x="897" y="2628"/>
                  </a:cubicBezTo>
                  <a:cubicBezTo>
                    <a:pt x="985" y="2599"/>
                    <a:pt x="985" y="2584"/>
                    <a:pt x="970" y="2511"/>
                  </a:cubicBezTo>
                  <a:cubicBezTo>
                    <a:pt x="955" y="2438"/>
                    <a:pt x="970" y="2379"/>
                    <a:pt x="1014" y="2320"/>
                  </a:cubicBezTo>
                  <a:cubicBezTo>
                    <a:pt x="1058" y="2232"/>
                    <a:pt x="1073" y="2188"/>
                    <a:pt x="1058" y="1894"/>
                  </a:cubicBezTo>
                  <a:cubicBezTo>
                    <a:pt x="1043" y="1498"/>
                    <a:pt x="1014" y="1307"/>
                    <a:pt x="985" y="1278"/>
                  </a:cubicBezTo>
                  <a:cubicBezTo>
                    <a:pt x="970" y="1248"/>
                    <a:pt x="955" y="1204"/>
                    <a:pt x="955" y="1160"/>
                  </a:cubicBezTo>
                  <a:cubicBezTo>
                    <a:pt x="955" y="1116"/>
                    <a:pt x="941" y="955"/>
                    <a:pt x="926" y="837"/>
                  </a:cubicBezTo>
                  <a:cubicBezTo>
                    <a:pt x="911" y="705"/>
                    <a:pt x="882" y="544"/>
                    <a:pt x="882" y="470"/>
                  </a:cubicBezTo>
                  <a:cubicBezTo>
                    <a:pt x="867" y="309"/>
                    <a:pt x="823" y="235"/>
                    <a:pt x="764" y="250"/>
                  </a:cubicBezTo>
                  <a:cubicBezTo>
                    <a:pt x="750" y="250"/>
                    <a:pt x="735" y="250"/>
                    <a:pt x="735" y="250"/>
                  </a:cubicBezTo>
                  <a:cubicBezTo>
                    <a:pt x="735" y="235"/>
                    <a:pt x="706" y="206"/>
                    <a:pt x="662" y="191"/>
                  </a:cubicBezTo>
                  <a:cubicBezTo>
                    <a:pt x="618" y="191"/>
                    <a:pt x="603" y="162"/>
                    <a:pt x="603" y="133"/>
                  </a:cubicBezTo>
                  <a:cubicBezTo>
                    <a:pt x="618" y="103"/>
                    <a:pt x="603" y="59"/>
                    <a:pt x="574" y="45"/>
                  </a:cubicBezTo>
                  <a:cubicBezTo>
                    <a:pt x="529" y="15"/>
                    <a:pt x="456" y="1"/>
                    <a:pt x="456" y="45"/>
                  </a:cubicBezTo>
                  <a:close/>
                  <a:moveTo>
                    <a:pt x="383" y="147"/>
                  </a:moveTo>
                  <a:cubicBezTo>
                    <a:pt x="383" y="162"/>
                    <a:pt x="397" y="177"/>
                    <a:pt x="383" y="177"/>
                  </a:cubicBezTo>
                  <a:lnTo>
                    <a:pt x="324" y="191"/>
                  </a:lnTo>
                  <a:cubicBezTo>
                    <a:pt x="295" y="206"/>
                    <a:pt x="295" y="191"/>
                    <a:pt x="295" y="177"/>
                  </a:cubicBezTo>
                  <a:cubicBezTo>
                    <a:pt x="309" y="147"/>
                    <a:pt x="353" y="118"/>
                    <a:pt x="383" y="162"/>
                  </a:cubicBezTo>
                  <a:close/>
                  <a:moveTo>
                    <a:pt x="794" y="353"/>
                  </a:moveTo>
                  <a:cubicBezTo>
                    <a:pt x="794" y="353"/>
                    <a:pt x="794" y="382"/>
                    <a:pt x="779" y="382"/>
                  </a:cubicBezTo>
                  <a:cubicBezTo>
                    <a:pt x="764" y="382"/>
                    <a:pt x="750" y="353"/>
                    <a:pt x="750" y="353"/>
                  </a:cubicBezTo>
                  <a:cubicBezTo>
                    <a:pt x="735" y="338"/>
                    <a:pt x="750" y="324"/>
                    <a:pt x="750" y="324"/>
                  </a:cubicBezTo>
                  <a:cubicBezTo>
                    <a:pt x="779" y="324"/>
                    <a:pt x="794" y="338"/>
                    <a:pt x="794" y="353"/>
                  </a:cubicBezTo>
                  <a:close/>
                  <a:moveTo>
                    <a:pt x="162" y="896"/>
                  </a:moveTo>
                  <a:cubicBezTo>
                    <a:pt x="148" y="911"/>
                    <a:pt x="133" y="925"/>
                    <a:pt x="104" y="925"/>
                  </a:cubicBezTo>
                  <a:cubicBezTo>
                    <a:pt x="89" y="925"/>
                    <a:pt x="74" y="911"/>
                    <a:pt x="60" y="896"/>
                  </a:cubicBezTo>
                  <a:cubicBezTo>
                    <a:pt x="60" y="881"/>
                    <a:pt x="89" y="867"/>
                    <a:pt x="118" y="867"/>
                  </a:cubicBezTo>
                  <a:cubicBezTo>
                    <a:pt x="162" y="867"/>
                    <a:pt x="177" y="896"/>
                    <a:pt x="162" y="911"/>
                  </a:cubicBezTo>
                  <a:close/>
                  <a:moveTo>
                    <a:pt x="808" y="940"/>
                  </a:moveTo>
                  <a:cubicBezTo>
                    <a:pt x="794" y="955"/>
                    <a:pt x="779" y="970"/>
                    <a:pt x="764" y="984"/>
                  </a:cubicBezTo>
                  <a:cubicBezTo>
                    <a:pt x="750" y="984"/>
                    <a:pt x="735" y="984"/>
                    <a:pt x="750" y="940"/>
                  </a:cubicBezTo>
                  <a:cubicBezTo>
                    <a:pt x="764" y="911"/>
                    <a:pt x="823" y="896"/>
                    <a:pt x="808" y="940"/>
                  </a:cubicBezTo>
                  <a:close/>
                  <a:moveTo>
                    <a:pt x="867" y="1160"/>
                  </a:moveTo>
                  <a:cubicBezTo>
                    <a:pt x="867" y="1175"/>
                    <a:pt x="838" y="1175"/>
                    <a:pt x="838" y="1146"/>
                  </a:cubicBezTo>
                  <a:cubicBezTo>
                    <a:pt x="838" y="1116"/>
                    <a:pt x="838" y="1087"/>
                    <a:pt x="852" y="1102"/>
                  </a:cubicBezTo>
                  <a:cubicBezTo>
                    <a:pt x="867" y="1116"/>
                    <a:pt x="867" y="1146"/>
                    <a:pt x="867" y="1160"/>
                  </a:cubicBezTo>
                  <a:close/>
                  <a:moveTo>
                    <a:pt x="324" y="2217"/>
                  </a:moveTo>
                  <a:cubicBezTo>
                    <a:pt x="265" y="2261"/>
                    <a:pt x="236" y="2247"/>
                    <a:pt x="265" y="2217"/>
                  </a:cubicBezTo>
                  <a:cubicBezTo>
                    <a:pt x="295" y="2188"/>
                    <a:pt x="309" y="2188"/>
                    <a:pt x="339" y="2188"/>
                  </a:cubicBezTo>
                  <a:cubicBezTo>
                    <a:pt x="368" y="2188"/>
                    <a:pt x="368" y="2188"/>
                    <a:pt x="324" y="2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8"/>
            <p:cNvSpPr/>
            <p:nvPr/>
          </p:nvSpPr>
          <p:spPr>
            <a:xfrm>
              <a:off x="8825839" y="1734617"/>
              <a:ext cx="38615" cy="89331"/>
            </a:xfrm>
            <a:custGeom>
              <a:avLst/>
              <a:gdLst/>
              <a:ahLst/>
              <a:cxnLst/>
              <a:rect l="l" t="t" r="r" b="b"/>
              <a:pathLst>
                <a:path w="1219" h="2820" extrusionOk="0">
                  <a:moveTo>
                    <a:pt x="544" y="15"/>
                  </a:moveTo>
                  <a:cubicBezTo>
                    <a:pt x="499" y="30"/>
                    <a:pt x="470" y="44"/>
                    <a:pt x="441" y="74"/>
                  </a:cubicBezTo>
                  <a:cubicBezTo>
                    <a:pt x="426" y="88"/>
                    <a:pt x="397" y="103"/>
                    <a:pt x="367" y="118"/>
                  </a:cubicBezTo>
                  <a:cubicBezTo>
                    <a:pt x="250" y="118"/>
                    <a:pt x="0" y="852"/>
                    <a:pt x="88" y="896"/>
                  </a:cubicBezTo>
                  <a:cubicBezTo>
                    <a:pt x="103" y="911"/>
                    <a:pt x="103" y="925"/>
                    <a:pt x="103" y="955"/>
                  </a:cubicBezTo>
                  <a:cubicBezTo>
                    <a:pt x="103" y="969"/>
                    <a:pt x="103" y="984"/>
                    <a:pt x="88" y="969"/>
                  </a:cubicBezTo>
                  <a:cubicBezTo>
                    <a:pt x="74" y="969"/>
                    <a:pt x="30" y="1116"/>
                    <a:pt x="44" y="1278"/>
                  </a:cubicBezTo>
                  <a:cubicBezTo>
                    <a:pt x="44" y="1351"/>
                    <a:pt x="44" y="1468"/>
                    <a:pt x="59" y="1512"/>
                  </a:cubicBezTo>
                  <a:cubicBezTo>
                    <a:pt x="59" y="1557"/>
                    <a:pt x="74" y="1601"/>
                    <a:pt x="103" y="1615"/>
                  </a:cubicBezTo>
                  <a:cubicBezTo>
                    <a:pt x="147" y="1630"/>
                    <a:pt x="176" y="1659"/>
                    <a:pt x="147" y="1689"/>
                  </a:cubicBezTo>
                  <a:cubicBezTo>
                    <a:pt x="103" y="1880"/>
                    <a:pt x="88" y="2056"/>
                    <a:pt x="103" y="2247"/>
                  </a:cubicBezTo>
                  <a:cubicBezTo>
                    <a:pt x="103" y="2349"/>
                    <a:pt x="118" y="2408"/>
                    <a:pt x="147" y="2423"/>
                  </a:cubicBezTo>
                  <a:cubicBezTo>
                    <a:pt x="176" y="2452"/>
                    <a:pt x="206" y="2496"/>
                    <a:pt x="206" y="2540"/>
                  </a:cubicBezTo>
                  <a:cubicBezTo>
                    <a:pt x="221" y="2584"/>
                    <a:pt x="235" y="2628"/>
                    <a:pt x="250" y="2658"/>
                  </a:cubicBezTo>
                  <a:cubicBezTo>
                    <a:pt x="323" y="2731"/>
                    <a:pt x="426" y="2790"/>
                    <a:pt x="529" y="2790"/>
                  </a:cubicBezTo>
                  <a:cubicBezTo>
                    <a:pt x="558" y="2775"/>
                    <a:pt x="573" y="2790"/>
                    <a:pt x="573" y="2790"/>
                  </a:cubicBezTo>
                  <a:cubicBezTo>
                    <a:pt x="573" y="2790"/>
                    <a:pt x="632" y="2819"/>
                    <a:pt x="690" y="2819"/>
                  </a:cubicBezTo>
                  <a:cubicBezTo>
                    <a:pt x="778" y="2819"/>
                    <a:pt x="808" y="2804"/>
                    <a:pt x="822" y="2746"/>
                  </a:cubicBezTo>
                  <a:cubicBezTo>
                    <a:pt x="837" y="2687"/>
                    <a:pt x="852" y="2687"/>
                    <a:pt x="896" y="2687"/>
                  </a:cubicBezTo>
                  <a:cubicBezTo>
                    <a:pt x="940" y="2687"/>
                    <a:pt x="1013" y="2628"/>
                    <a:pt x="1072" y="2467"/>
                  </a:cubicBezTo>
                  <a:cubicBezTo>
                    <a:pt x="1087" y="2437"/>
                    <a:pt x="1116" y="2408"/>
                    <a:pt x="1131" y="2408"/>
                  </a:cubicBezTo>
                  <a:cubicBezTo>
                    <a:pt x="1189" y="2379"/>
                    <a:pt x="1219" y="2056"/>
                    <a:pt x="1219" y="1483"/>
                  </a:cubicBezTo>
                  <a:cubicBezTo>
                    <a:pt x="1219" y="999"/>
                    <a:pt x="1219" y="896"/>
                    <a:pt x="1175" y="867"/>
                  </a:cubicBezTo>
                  <a:cubicBezTo>
                    <a:pt x="1131" y="837"/>
                    <a:pt x="1116" y="764"/>
                    <a:pt x="1160" y="764"/>
                  </a:cubicBezTo>
                  <a:cubicBezTo>
                    <a:pt x="1204" y="764"/>
                    <a:pt x="1204" y="588"/>
                    <a:pt x="1160" y="455"/>
                  </a:cubicBezTo>
                  <a:cubicBezTo>
                    <a:pt x="1145" y="397"/>
                    <a:pt x="1116" y="353"/>
                    <a:pt x="1101" y="353"/>
                  </a:cubicBezTo>
                  <a:cubicBezTo>
                    <a:pt x="1087" y="353"/>
                    <a:pt x="1087" y="338"/>
                    <a:pt x="1087" y="338"/>
                  </a:cubicBezTo>
                  <a:cubicBezTo>
                    <a:pt x="1101" y="323"/>
                    <a:pt x="969" y="191"/>
                    <a:pt x="911" y="191"/>
                  </a:cubicBezTo>
                  <a:cubicBezTo>
                    <a:pt x="852" y="191"/>
                    <a:pt x="822" y="132"/>
                    <a:pt x="866" y="88"/>
                  </a:cubicBezTo>
                  <a:cubicBezTo>
                    <a:pt x="896" y="59"/>
                    <a:pt x="896" y="44"/>
                    <a:pt x="866" y="30"/>
                  </a:cubicBezTo>
                  <a:cubicBezTo>
                    <a:pt x="764" y="0"/>
                    <a:pt x="661" y="0"/>
                    <a:pt x="558" y="30"/>
                  </a:cubicBezTo>
                  <a:close/>
                  <a:moveTo>
                    <a:pt x="382" y="500"/>
                  </a:moveTo>
                  <a:cubicBezTo>
                    <a:pt x="426" y="558"/>
                    <a:pt x="367" y="588"/>
                    <a:pt x="323" y="529"/>
                  </a:cubicBezTo>
                  <a:cubicBezTo>
                    <a:pt x="294" y="514"/>
                    <a:pt x="279" y="500"/>
                    <a:pt x="279" y="470"/>
                  </a:cubicBezTo>
                  <a:cubicBezTo>
                    <a:pt x="279" y="441"/>
                    <a:pt x="353" y="470"/>
                    <a:pt x="382" y="500"/>
                  </a:cubicBezTo>
                  <a:close/>
                  <a:moveTo>
                    <a:pt x="881" y="1292"/>
                  </a:moveTo>
                  <a:cubicBezTo>
                    <a:pt x="881" y="1307"/>
                    <a:pt x="881" y="1322"/>
                    <a:pt x="881" y="1322"/>
                  </a:cubicBezTo>
                  <a:cubicBezTo>
                    <a:pt x="866" y="1322"/>
                    <a:pt x="852" y="1307"/>
                    <a:pt x="852" y="1292"/>
                  </a:cubicBezTo>
                  <a:cubicBezTo>
                    <a:pt x="837" y="1278"/>
                    <a:pt x="852" y="1263"/>
                    <a:pt x="852" y="1263"/>
                  </a:cubicBezTo>
                  <a:cubicBezTo>
                    <a:pt x="866" y="1263"/>
                    <a:pt x="881" y="1278"/>
                    <a:pt x="881" y="1292"/>
                  </a:cubicBezTo>
                  <a:close/>
                  <a:moveTo>
                    <a:pt x="705" y="1997"/>
                  </a:moveTo>
                  <a:cubicBezTo>
                    <a:pt x="676" y="2026"/>
                    <a:pt x="661" y="2041"/>
                    <a:pt x="661" y="2070"/>
                  </a:cubicBezTo>
                  <a:cubicBezTo>
                    <a:pt x="661" y="2085"/>
                    <a:pt x="646" y="2100"/>
                    <a:pt x="617" y="2100"/>
                  </a:cubicBezTo>
                  <a:cubicBezTo>
                    <a:pt x="588" y="2100"/>
                    <a:pt x="573" y="2114"/>
                    <a:pt x="588" y="2144"/>
                  </a:cubicBezTo>
                  <a:cubicBezTo>
                    <a:pt x="602" y="2173"/>
                    <a:pt x="588" y="2188"/>
                    <a:pt x="573" y="2188"/>
                  </a:cubicBezTo>
                  <a:cubicBezTo>
                    <a:pt x="558" y="2188"/>
                    <a:pt x="544" y="2158"/>
                    <a:pt x="544" y="2129"/>
                  </a:cubicBezTo>
                  <a:cubicBezTo>
                    <a:pt x="544" y="2100"/>
                    <a:pt x="558" y="2070"/>
                    <a:pt x="588" y="2070"/>
                  </a:cubicBezTo>
                  <a:cubicBezTo>
                    <a:pt x="646" y="2070"/>
                    <a:pt x="646" y="2041"/>
                    <a:pt x="588" y="1997"/>
                  </a:cubicBezTo>
                  <a:cubicBezTo>
                    <a:pt x="544" y="1953"/>
                    <a:pt x="573" y="1953"/>
                    <a:pt x="646" y="1953"/>
                  </a:cubicBezTo>
                  <a:cubicBezTo>
                    <a:pt x="720" y="1953"/>
                    <a:pt x="749" y="1968"/>
                    <a:pt x="705" y="1997"/>
                  </a:cubicBezTo>
                  <a:close/>
                  <a:moveTo>
                    <a:pt x="499" y="2423"/>
                  </a:moveTo>
                  <a:cubicBezTo>
                    <a:pt x="514" y="2452"/>
                    <a:pt x="499" y="2467"/>
                    <a:pt x="485" y="2481"/>
                  </a:cubicBezTo>
                  <a:cubicBezTo>
                    <a:pt x="470" y="2511"/>
                    <a:pt x="470" y="2525"/>
                    <a:pt x="455" y="2511"/>
                  </a:cubicBezTo>
                  <a:cubicBezTo>
                    <a:pt x="455" y="2496"/>
                    <a:pt x="455" y="2467"/>
                    <a:pt x="455" y="2452"/>
                  </a:cubicBezTo>
                  <a:cubicBezTo>
                    <a:pt x="455" y="2408"/>
                    <a:pt x="485" y="2379"/>
                    <a:pt x="514" y="2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8"/>
            <p:cNvSpPr/>
            <p:nvPr/>
          </p:nvSpPr>
          <p:spPr>
            <a:xfrm>
              <a:off x="8896986" y="1736929"/>
              <a:ext cx="33990" cy="93987"/>
            </a:xfrm>
            <a:custGeom>
              <a:avLst/>
              <a:gdLst/>
              <a:ahLst/>
              <a:cxnLst/>
              <a:rect l="l" t="t" r="r" b="b"/>
              <a:pathLst>
                <a:path w="1073" h="2967" extrusionOk="0">
                  <a:moveTo>
                    <a:pt x="500" y="45"/>
                  </a:moveTo>
                  <a:cubicBezTo>
                    <a:pt x="500" y="45"/>
                    <a:pt x="485" y="59"/>
                    <a:pt x="456" y="59"/>
                  </a:cubicBezTo>
                  <a:cubicBezTo>
                    <a:pt x="441" y="59"/>
                    <a:pt x="412" y="59"/>
                    <a:pt x="412" y="89"/>
                  </a:cubicBezTo>
                  <a:cubicBezTo>
                    <a:pt x="412" y="104"/>
                    <a:pt x="397" y="118"/>
                    <a:pt x="353" y="133"/>
                  </a:cubicBezTo>
                  <a:cubicBezTo>
                    <a:pt x="309" y="162"/>
                    <a:pt x="279" y="206"/>
                    <a:pt x="250" y="250"/>
                  </a:cubicBezTo>
                  <a:cubicBezTo>
                    <a:pt x="206" y="338"/>
                    <a:pt x="191" y="427"/>
                    <a:pt x="191" y="794"/>
                  </a:cubicBezTo>
                  <a:cubicBezTo>
                    <a:pt x="206" y="1058"/>
                    <a:pt x="177" y="1322"/>
                    <a:pt x="133" y="1572"/>
                  </a:cubicBezTo>
                  <a:cubicBezTo>
                    <a:pt x="89" y="1762"/>
                    <a:pt x="45" y="1968"/>
                    <a:pt x="45" y="2027"/>
                  </a:cubicBezTo>
                  <a:cubicBezTo>
                    <a:pt x="30" y="2100"/>
                    <a:pt x="30" y="2203"/>
                    <a:pt x="15" y="2262"/>
                  </a:cubicBezTo>
                  <a:cubicBezTo>
                    <a:pt x="1" y="2335"/>
                    <a:pt x="1" y="2423"/>
                    <a:pt x="15" y="2496"/>
                  </a:cubicBezTo>
                  <a:cubicBezTo>
                    <a:pt x="45" y="2775"/>
                    <a:pt x="323" y="2966"/>
                    <a:pt x="514" y="2834"/>
                  </a:cubicBezTo>
                  <a:cubicBezTo>
                    <a:pt x="705" y="2702"/>
                    <a:pt x="867" y="2496"/>
                    <a:pt x="837" y="2364"/>
                  </a:cubicBezTo>
                  <a:cubicBezTo>
                    <a:pt x="837" y="2350"/>
                    <a:pt x="837" y="2335"/>
                    <a:pt x="852" y="2335"/>
                  </a:cubicBezTo>
                  <a:cubicBezTo>
                    <a:pt x="867" y="2335"/>
                    <a:pt x="896" y="2262"/>
                    <a:pt x="911" y="2159"/>
                  </a:cubicBezTo>
                  <a:cubicBezTo>
                    <a:pt x="925" y="2041"/>
                    <a:pt x="969" y="1909"/>
                    <a:pt x="984" y="1821"/>
                  </a:cubicBezTo>
                  <a:cubicBezTo>
                    <a:pt x="1028" y="1704"/>
                    <a:pt x="1028" y="1645"/>
                    <a:pt x="984" y="1616"/>
                  </a:cubicBezTo>
                  <a:cubicBezTo>
                    <a:pt x="955" y="1601"/>
                    <a:pt x="969" y="1586"/>
                    <a:pt x="984" y="1572"/>
                  </a:cubicBezTo>
                  <a:cubicBezTo>
                    <a:pt x="1013" y="1572"/>
                    <a:pt x="1028" y="1528"/>
                    <a:pt x="1043" y="1293"/>
                  </a:cubicBezTo>
                  <a:lnTo>
                    <a:pt x="1043" y="1102"/>
                  </a:lnTo>
                  <a:cubicBezTo>
                    <a:pt x="1043" y="1072"/>
                    <a:pt x="1043" y="970"/>
                    <a:pt x="1058" y="838"/>
                  </a:cubicBezTo>
                  <a:cubicBezTo>
                    <a:pt x="1072" y="515"/>
                    <a:pt x="1028" y="265"/>
                    <a:pt x="955" y="206"/>
                  </a:cubicBezTo>
                  <a:cubicBezTo>
                    <a:pt x="911" y="177"/>
                    <a:pt x="881" y="162"/>
                    <a:pt x="837" y="162"/>
                  </a:cubicBezTo>
                  <a:cubicBezTo>
                    <a:pt x="808" y="162"/>
                    <a:pt x="793" y="148"/>
                    <a:pt x="793" y="133"/>
                  </a:cubicBezTo>
                  <a:cubicBezTo>
                    <a:pt x="793" y="118"/>
                    <a:pt x="764" y="118"/>
                    <a:pt x="749" y="118"/>
                  </a:cubicBezTo>
                  <a:cubicBezTo>
                    <a:pt x="720" y="133"/>
                    <a:pt x="705" y="118"/>
                    <a:pt x="676" y="59"/>
                  </a:cubicBezTo>
                  <a:cubicBezTo>
                    <a:pt x="661" y="15"/>
                    <a:pt x="632" y="1"/>
                    <a:pt x="573" y="1"/>
                  </a:cubicBezTo>
                  <a:cubicBezTo>
                    <a:pt x="500" y="1"/>
                    <a:pt x="500" y="15"/>
                    <a:pt x="500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8"/>
            <p:cNvSpPr/>
            <p:nvPr/>
          </p:nvSpPr>
          <p:spPr>
            <a:xfrm>
              <a:off x="8685381" y="1749949"/>
              <a:ext cx="32596" cy="56323"/>
            </a:xfrm>
            <a:custGeom>
              <a:avLst/>
              <a:gdLst/>
              <a:ahLst/>
              <a:cxnLst/>
              <a:rect l="l" t="t" r="r" b="b"/>
              <a:pathLst>
                <a:path w="1029" h="1778" extrusionOk="0">
                  <a:moveTo>
                    <a:pt x="397" y="60"/>
                  </a:moveTo>
                  <a:cubicBezTo>
                    <a:pt x="353" y="74"/>
                    <a:pt x="324" y="89"/>
                    <a:pt x="280" y="89"/>
                  </a:cubicBezTo>
                  <a:cubicBezTo>
                    <a:pt x="192" y="89"/>
                    <a:pt x="177" y="104"/>
                    <a:pt x="147" y="177"/>
                  </a:cubicBezTo>
                  <a:cubicBezTo>
                    <a:pt x="118" y="236"/>
                    <a:pt x="103" y="250"/>
                    <a:pt x="74" y="236"/>
                  </a:cubicBezTo>
                  <a:cubicBezTo>
                    <a:pt x="59" y="236"/>
                    <a:pt x="45" y="236"/>
                    <a:pt x="30" y="265"/>
                  </a:cubicBezTo>
                  <a:cubicBezTo>
                    <a:pt x="1" y="427"/>
                    <a:pt x="1" y="588"/>
                    <a:pt x="30" y="750"/>
                  </a:cubicBezTo>
                  <a:cubicBezTo>
                    <a:pt x="59" y="838"/>
                    <a:pt x="59" y="926"/>
                    <a:pt x="59" y="1014"/>
                  </a:cubicBezTo>
                  <a:cubicBezTo>
                    <a:pt x="45" y="1117"/>
                    <a:pt x="59" y="1175"/>
                    <a:pt x="59" y="1175"/>
                  </a:cubicBezTo>
                  <a:cubicBezTo>
                    <a:pt x="59" y="1175"/>
                    <a:pt x="89" y="1205"/>
                    <a:pt x="89" y="1249"/>
                  </a:cubicBezTo>
                  <a:cubicBezTo>
                    <a:pt x="89" y="1396"/>
                    <a:pt x="147" y="1542"/>
                    <a:pt x="250" y="1660"/>
                  </a:cubicBezTo>
                  <a:cubicBezTo>
                    <a:pt x="309" y="1733"/>
                    <a:pt x="412" y="1777"/>
                    <a:pt x="515" y="1763"/>
                  </a:cubicBezTo>
                  <a:cubicBezTo>
                    <a:pt x="617" y="1763"/>
                    <a:pt x="676" y="1763"/>
                    <a:pt x="676" y="1733"/>
                  </a:cubicBezTo>
                  <a:cubicBezTo>
                    <a:pt x="676" y="1704"/>
                    <a:pt x="705" y="1689"/>
                    <a:pt x="735" y="1689"/>
                  </a:cubicBezTo>
                  <a:cubicBezTo>
                    <a:pt x="837" y="1616"/>
                    <a:pt x="911" y="1513"/>
                    <a:pt x="970" y="1410"/>
                  </a:cubicBezTo>
                  <a:cubicBezTo>
                    <a:pt x="970" y="1381"/>
                    <a:pt x="970" y="1366"/>
                    <a:pt x="984" y="1351"/>
                  </a:cubicBezTo>
                  <a:cubicBezTo>
                    <a:pt x="1028" y="1131"/>
                    <a:pt x="1028" y="911"/>
                    <a:pt x="999" y="676"/>
                  </a:cubicBezTo>
                  <a:cubicBezTo>
                    <a:pt x="970" y="544"/>
                    <a:pt x="852" y="353"/>
                    <a:pt x="793" y="353"/>
                  </a:cubicBezTo>
                  <a:cubicBezTo>
                    <a:pt x="779" y="353"/>
                    <a:pt x="749" y="353"/>
                    <a:pt x="749" y="338"/>
                  </a:cubicBezTo>
                  <a:cubicBezTo>
                    <a:pt x="749" y="324"/>
                    <a:pt x="764" y="309"/>
                    <a:pt x="779" y="309"/>
                  </a:cubicBezTo>
                  <a:cubicBezTo>
                    <a:pt x="808" y="309"/>
                    <a:pt x="764" y="250"/>
                    <a:pt x="632" y="118"/>
                  </a:cubicBezTo>
                  <a:cubicBezTo>
                    <a:pt x="573" y="30"/>
                    <a:pt x="426" y="1"/>
                    <a:pt x="397" y="60"/>
                  </a:cubicBezTo>
                  <a:close/>
                  <a:moveTo>
                    <a:pt x="500" y="118"/>
                  </a:moveTo>
                  <a:cubicBezTo>
                    <a:pt x="470" y="148"/>
                    <a:pt x="470" y="148"/>
                    <a:pt x="485" y="104"/>
                  </a:cubicBezTo>
                  <a:cubicBezTo>
                    <a:pt x="500" y="74"/>
                    <a:pt x="500" y="60"/>
                    <a:pt x="515" y="74"/>
                  </a:cubicBezTo>
                  <a:cubicBezTo>
                    <a:pt x="529" y="74"/>
                    <a:pt x="515" y="104"/>
                    <a:pt x="500" y="118"/>
                  </a:cubicBezTo>
                  <a:close/>
                  <a:moveTo>
                    <a:pt x="353" y="559"/>
                  </a:moveTo>
                  <a:cubicBezTo>
                    <a:pt x="353" y="603"/>
                    <a:pt x="338" y="617"/>
                    <a:pt x="294" y="617"/>
                  </a:cubicBezTo>
                  <a:cubicBezTo>
                    <a:pt x="221" y="617"/>
                    <a:pt x="206" y="573"/>
                    <a:pt x="250" y="515"/>
                  </a:cubicBezTo>
                  <a:cubicBezTo>
                    <a:pt x="280" y="500"/>
                    <a:pt x="294" y="471"/>
                    <a:pt x="294" y="441"/>
                  </a:cubicBezTo>
                  <a:cubicBezTo>
                    <a:pt x="309" y="397"/>
                    <a:pt x="353" y="500"/>
                    <a:pt x="353" y="559"/>
                  </a:cubicBezTo>
                  <a:close/>
                  <a:moveTo>
                    <a:pt x="147" y="1087"/>
                  </a:moveTo>
                  <a:cubicBezTo>
                    <a:pt x="147" y="1102"/>
                    <a:pt x="147" y="1117"/>
                    <a:pt x="133" y="1117"/>
                  </a:cubicBezTo>
                  <a:cubicBezTo>
                    <a:pt x="118" y="1117"/>
                    <a:pt x="103" y="1102"/>
                    <a:pt x="103" y="1087"/>
                  </a:cubicBezTo>
                  <a:cubicBezTo>
                    <a:pt x="103" y="1073"/>
                    <a:pt x="103" y="1058"/>
                    <a:pt x="118" y="1058"/>
                  </a:cubicBezTo>
                  <a:cubicBezTo>
                    <a:pt x="133" y="1058"/>
                    <a:pt x="133" y="1073"/>
                    <a:pt x="147" y="1087"/>
                  </a:cubicBezTo>
                  <a:close/>
                  <a:moveTo>
                    <a:pt x="470" y="1572"/>
                  </a:moveTo>
                  <a:cubicBezTo>
                    <a:pt x="470" y="1601"/>
                    <a:pt x="456" y="1616"/>
                    <a:pt x="441" y="1601"/>
                  </a:cubicBezTo>
                  <a:cubicBezTo>
                    <a:pt x="441" y="1601"/>
                    <a:pt x="441" y="1572"/>
                    <a:pt x="441" y="1557"/>
                  </a:cubicBezTo>
                  <a:cubicBezTo>
                    <a:pt x="441" y="1542"/>
                    <a:pt x="485" y="1528"/>
                    <a:pt x="470" y="1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8"/>
            <p:cNvSpPr/>
            <p:nvPr/>
          </p:nvSpPr>
          <p:spPr>
            <a:xfrm>
              <a:off x="8753297" y="1762525"/>
              <a:ext cx="44190" cy="82330"/>
            </a:xfrm>
            <a:custGeom>
              <a:avLst/>
              <a:gdLst/>
              <a:ahLst/>
              <a:cxnLst/>
              <a:rect l="l" t="t" r="r" b="b"/>
              <a:pathLst>
                <a:path w="1395" h="2599" extrusionOk="0">
                  <a:moveTo>
                    <a:pt x="587" y="30"/>
                  </a:moveTo>
                  <a:cubicBezTo>
                    <a:pt x="587" y="44"/>
                    <a:pt x="587" y="59"/>
                    <a:pt x="587" y="59"/>
                  </a:cubicBezTo>
                  <a:cubicBezTo>
                    <a:pt x="617" y="59"/>
                    <a:pt x="631" y="74"/>
                    <a:pt x="617" y="88"/>
                  </a:cubicBezTo>
                  <a:cubicBezTo>
                    <a:pt x="617" y="118"/>
                    <a:pt x="602" y="132"/>
                    <a:pt x="587" y="132"/>
                  </a:cubicBezTo>
                  <a:cubicBezTo>
                    <a:pt x="558" y="132"/>
                    <a:pt x="543" y="118"/>
                    <a:pt x="543" y="103"/>
                  </a:cubicBezTo>
                  <a:cubicBezTo>
                    <a:pt x="543" y="44"/>
                    <a:pt x="470" y="15"/>
                    <a:pt x="441" y="59"/>
                  </a:cubicBezTo>
                  <a:cubicBezTo>
                    <a:pt x="411" y="88"/>
                    <a:pt x="396" y="74"/>
                    <a:pt x="367" y="74"/>
                  </a:cubicBezTo>
                  <a:cubicBezTo>
                    <a:pt x="294" y="59"/>
                    <a:pt x="147" y="162"/>
                    <a:pt x="147" y="206"/>
                  </a:cubicBezTo>
                  <a:cubicBezTo>
                    <a:pt x="147" y="235"/>
                    <a:pt x="132" y="264"/>
                    <a:pt x="118" y="294"/>
                  </a:cubicBezTo>
                  <a:cubicBezTo>
                    <a:pt x="73" y="353"/>
                    <a:pt x="59" y="441"/>
                    <a:pt x="59" y="514"/>
                  </a:cubicBezTo>
                  <a:cubicBezTo>
                    <a:pt x="44" y="617"/>
                    <a:pt x="29" y="734"/>
                    <a:pt x="15" y="778"/>
                  </a:cubicBezTo>
                  <a:cubicBezTo>
                    <a:pt x="15" y="822"/>
                    <a:pt x="15" y="866"/>
                    <a:pt x="44" y="837"/>
                  </a:cubicBezTo>
                  <a:cubicBezTo>
                    <a:pt x="59" y="822"/>
                    <a:pt x="73" y="822"/>
                    <a:pt x="44" y="866"/>
                  </a:cubicBezTo>
                  <a:cubicBezTo>
                    <a:pt x="0" y="1145"/>
                    <a:pt x="0" y="1424"/>
                    <a:pt x="29" y="1703"/>
                  </a:cubicBezTo>
                  <a:cubicBezTo>
                    <a:pt x="44" y="1733"/>
                    <a:pt x="44" y="1777"/>
                    <a:pt x="29" y="1806"/>
                  </a:cubicBezTo>
                  <a:cubicBezTo>
                    <a:pt x="29" y="1865"/>
                    <a:pt x="59" y="1938"/>
                    <a:pt x="88" y="1997"/>
                  </a:cubicBezTo>
                  <a:cubicBezTo>
                    <a:pt x="118" y="2041"/>
                    <a:pt x="132" y="2114"/>
                    <a:pt x="147" y="2173"/>
                  </a:cubicBezTo>
                  <a:cubicBezTo>
                    <a:pt x="162" y="2246"/>
                    <a:pt x="220" y="2305"/>
                    <a:pt x="294" y="2320"/>
                  </a:cubicBezTo>
                  <a:cubicBezTo>
                    <a:pt x="323" y="2320"/>
                    <a:pt x="338" y="2334"/>
                    <a:pt x="338" y="2364"/>
                  </a:cubicBezTo>
                  <a:cubicBezTo>
                    <a:pt x="338" y="2393"/>
                    <a:pt x="455" y="2511"/>
                    <a:pt x="499" y="2511"/>
                  </a:cubicBezTo>
                  <a:cubicBezTo>
                    <a:pt x="514" y="2511"/>
                    <a:pt x="529" y="2481"/>
                    <a:pt x="529" y="2452"/>
                  </a:cubicBezTo>
                  <a:cubicBezTo>
                    <a:pt x="529" y="2364"/>
                    <a:pt x="573" y="2393"/>
                    <a:pt x="587" y="2496"/>
                  </a:cubicBezTo>
                  <a:cubicBezTo>
                    <a:pt x="602" y="2584"/>
                    <a:pt x="617" y="2584"/>
                    <a:pt x="661" y="2584"/>
                  </a:cubicBezTo>
                  <a:cubicBezTo>
                    <a:pt x="690" y="2599"/>
                    <a:pt x="734" y="2584"/>
                    <a:pt x="749" y="2569"/>
                  </a:cubicBezTo>
                  <a:cubicBezTo>
                    <a:pt x="778" y="2555"/>
                    <a:pt x="808" y="2555"/>
                    <a:pt x="852" y="2569"/>
                  </a:cubicBezTo>
                  <a:cubicBezTo>
                    <a:pt x="896" y="2584"/>
                    <a:pt x="954" y="2584"/>
                    <a:pt x="998" y="2540"/>
                  </a:cubicBezTo>
                  <a:cubicBezTo>
                    <a:pt x="1028" y="2511"/>
                    <a:pt x="1072" y="2496"/>
                    <a:pt x="1116" y="2496"/>
                  </a:cubicBezTo>
                  <a:cubicBezTo>
                    <a:pt x="1160" y="2496"/>
                    <a:pt x="1233" y="2393"/>
                    <a:pt x="1336" y="2202"/>
                  </a:cubicBezTo>
                  <a:cubicBezTo>
                    <a:pt x="1395" y="2085"/>
                    <a:pt x="1395" y="2070"/>
                    <a:pt x="1336" y="1982"/>
                  </a:cubicBezTo>
                  <a:cubicBezTo>
                    <a:pt x="1292" y="1923"/>
                    <a:pt x="1263" y="1909"/>
                    <a:pt x="1248" y="1938"/>
                  </a:cubicBezTo>
                  <a:cubicBezTo>
                    <a:pt x="1233" y="1953"/>
                    <a:pt x="1219" y="1953"/>
                    <a:pt x="1204" y="1967"/>
                  </a:cubicBezTo>
                  <a:cubicBezTo>
                    <a:pt x="1160" y="1967"/>
                    <a:pt x="1145" y="1791"/>
                    <a:pt x="1175" y="1659"/>
                  </a:cubicBezTo>
                  <a:cubicBezTo>
                    <a:pt x="1219" y="1424"/>
                    <a:pt x="1219" y="1204"/>
                    <a:pt x="1175" y="984"/>
                  </a:cubicBezTo>
                  <a:cubicBezTo>
                    <a:pt x="1131" y="881"/>
                    <a:pt x="1101" y="764"/>
                    <a:pt x="1101" y="646"/>
                  </a:cubicBezTo>
                  <a:cubicBezTo>
                    <a:pt x="1101" y="617"/>
                    <a:pt x="1116" y="587"/>
                    <a:pt x="1131" y="602"/>
                  </a:cubicBezTo>
                  <a:cubicBezTo>
                    <a:pt x="1160" y="602"/>
                    <a:pt x="1175" y="573"/>
                    <a:pt x="1175" y="543"/>
                  </a:cubicBezTo>
                  <a:cubicBezTo>
                    <a:pt x="1160" y="411"/>
                    <a:pt x="1131" y="294"/>
                    <a:pt x="1072" y="191"/>
                  </a:cubicBezTo>
                  <a:cubicBezTo>
                    <a:pt x="1057" y="191"/>
                    <a:pt x="1028" y="235"/>
                    <a:pt x="1013" y="309"/>
                  </a:cubicBezTo>
                  <a:cubicBezTo>
                    <a:pt x="998" y="367"/>
                    <a:pt x="984" y="411"/>
                    <a:pt x="969" y="411"/>
                  </a:cubicBezTo>
                  <a:cubicBezTo>
                    <a:pt x="940" y="397"/>
                    <a:pt x="940" y="382"/>
                    <a:pt x="940" y="353"/>
                  </a:cubicBezTo>
                  <a:cubicBezTo>
                    <a:pt x="954" y="309"/>
                    <a:pt x="896" y="235"/>
                    <a:pt x="866" y="250"/>
                  </a:cubicBezTo>
                  <a:cubicBezTo>
                    <a:pt x="837" y="279"/>
                    <a:pt x="837" y="250"/>
                    <a:pt x="822" y="235"/>
                  </a:cubicBezTo>
                  <a:cubicBezTo>
                    <a:pt x="808" y="220"/>
                    <a:pt x="837" y="220"/>
                    <a:pt x="881" y="220"/>
                  </a:cubicBezTo>
                  <a:cubicBezTo>
                    <a:pt x="910" y="220"/>
                    <a:pt x="954" y="206"/>
                    <a:pt x="954" y="103"/>
                  </a:cubicBezTo>
                  <a:cubicBezTo>
                    <a:pt x="954" y="15"/>
                    <a:pt x="954" y="15"/>
                    <a:pt x="910" y="59"/>
                  </a:cubicBezTo>
                  <a:cubicBezTo>
                    <a:pt x="866" y="103"/>
                    <a:pt x="866" y="103"/>
                    <a:pt x="822" y="59"/>
                  </a:cubicBezTo>
                  <a:cubicBezTo>
                    <a:pt x="793" y="15"/>
                    <a:pt x="778" y="0"/>
                    <a:pt x="778" y="59"/>
                  </a:cubicBezTo>
                  <a:cubicBezTo>
                    <a:pt x="763" y="118"/>
                    <a:pt x="763" y="103"/>
                    <a:pt x="763" y="59"/>
                  </a:cubicBezTo>
                  <a:cubicBezTo>
                    <a:pt x="749" y="15"/>
                    <a:pt x="734" y="15"/>
                    <a:pt x="675" y="15"/>
                  </a:cubicBezTo>
                  <a:cubicBezTo>
                    <a:pt x="617" y="15"/>
                    <a:pt x="587" y="0"/>
                    <a:pt x="587" y="30"/>
                  </a:cubicBezTo>
                  <a:close/>
                  <a:moveTo>
                    <a:pt x="411" y="176"/>
                  </a:moveTo>
                  <a:cubicBezTo>
                    <a:pt x="441" y="250"/>
                    <a:pt x="426" y="250"/>
                    <a:pt x="382" y="206"/>
                  </a:cubicBezTo>
                  <a:cubicBezTo>
                    <a:pt x="338" y="162"/>
                    <a:pt x="338" y="132"/>
                    <a:pt x="367" y="132"/>
                  </a:cubicBezTo>
                  <a:cubicBezTo>
                    <a:pt x="411" y="132"/>
                    <a:pt x="411" y="147"/>
                    <a:pt x="411" y="176"/>
                  </a:cubicBezTo>
                  <a:close/>
                  <a:moveTo>
                    <a:pt x="602" y="309"/>
                  </a:moveTo>
                  <a:cubicBezTo>
                    <a:pt x="602" y="323"/>
                    <a:pt x="573" y="323"/>
                    <a:pt x="573" y="294"/>
                  </a:cubicBezTo>
                  <a:cubicBezTo>
                    <a:pt x="573" y="264"/>
                    <a:pt x="573" y="235"/>
                    <a:pt x="587" y="250"/>
                  </a:cubicBezTo>
                  <a:cubicBezTo>
                    <a:pt x="602" y="264"/>
                    <a:pt x="602" y="294"/>
                    <a:pt x="587" y="309"/>
                  </a:cubicBezTo>
                  <a:close/>
                  <a:moveTo>
                    <a:pt x="881" y="323"/>
                  </a:moveTo>
                  <a:cubicBezTo>
                    <a:pt x="881" y="338"/>
                    <a:pt x="866" y="353"/>
                    <a:pt x="852" y="353"/>
                  </a:cubicBezTo>
                  <a:cubicBezTo>
                    <a:pt x="837" y="353"/>
                    <a:pt x="837" y="338"/>
                    <a:pt x="837" y="323"/>
                  </a:cubicBezTo>
                  <a:cubicBezTo>
                    <a:pt x="852" y="309"/>
                    <a:pt x="852" y="309"/>
                    <a:pt x="866" y="309"/>
                  </a:cubicBezTo>
                  <a:cubicBezTo>
                    <a:pt x="866" y="309"/>
                    <a:pt x="866" y="309"/>
                    <a:pt x="866" y="338"/>
                  </a:cubicBezTo>
                  <a:close/>
                  <a:moveTo>
                    <a:pt x="338" y="529"/>
                  </a:moveTo>
                  <a:cubicBezTo>
                    <a:pt x="338" y="558"/>
                    <a:pt x="294" y="558"/>
                    <a:pt x="279" y="514"/>
                  </a:cubicBezTo>
                  <a:cubicBezTo>
                    <a:pt x="264" y="485"/>
                    <a:pt x="279" y="499"/>
                    <a:pt x="308" y="499"/>
                  </a:cubicBezTo>
                  <a:cubicBezTo>
                    <a:pt x="323" y="499"/>
                    <a:pt x="323" y="514"/>
                    <a:pt x="323" y="529"/>
                  </a:cubicBezTo>
                  <a:close/>
                  <a:moveTo>
                    <a:pt x="719" y="646"/>
                  </a:moveTo>
                  <a:cubicBezTo>
                    <a:pt x="719" y="705"/>
                    <a:pt x="675" y="705"/>
                    <a:pt x="661" y="631"/>
                  </a:cubicBezTo>
                  <a:cubicBezTo>
                    <a:pt x="631" y="573"/>
                    <a:pt x="661" y="587"/>
                    <a:pt x="675" y="602"/>
                  </a:cubicBezTo>
                  <a:cubicBezTo>
                    <a:pt x="690" y="602"/>
                    <a:pt x="705" y="631"/>
                    <a:pt x="705" y="646"/>
                  </a:cubicBezTo>
                  <a:close/>
                  <a:moveTo>
                    <a:pt x="778" y="954"/>
                  </a:moveTo>
                  <a:cubicBezTo>
                    <a:pt x="778" y="969"/>
                    <a:pt x="734" y="969"/>
                    <a:pt x="690" y="940"/>
                  </a:cubicBezTo>
                  <a:cubicBezTo>
                    <a:pt x="675" y="925"/>
                    <a:pt x="661" y="910"/>
                    <a:pt x="675" y="881"/>
                  </a:cubicBezTo>
                  <a:cubicBezTo>
                    <a:pt x="690" y="866"/>
                    <a:pt x="705" y="866"/>
                    <a:pt x="734" y="881"/>
                  </a:cubicBezTo>
                  <a:cubicBezTo>
                    <a:pt x="749" y="910"/>
                    <a:pt x="763" y="925"/>
                    <a:pt x="763" y="954"/>
                  </a:cubicBezTo>
                  <a:close/>
                  <a:moveTo>
                    <a:pt x="1013" y="969"/>
                  </a:moveTo>
                  <a:cubicBezTo>
                    <a:pt x="1013" y="999"/>
                    <a:pt x="1013" y="1028"/>
                    <a:pt x="984" y="1028"/>
                  </a:cubicBezTo>
                  <a:cubicBezTo>
                    <a:pt x="969" y="1028"/>
                    <a:pt x="969" y="1028"/>
                    <a:pt x="969" y="1013"/>
                  </a:cubicBezTo>
                  <a:cubicBezTo>
                    <a:pt x="969" y="984"/>
                    <a:pt x="954" y="969"/>
                    <a:pt x="940" y="954"/>
                  </a:cubicBezTo>
                  <a:cubicBezTo>
                    <a:pt x="940" y="925"/>
                    <a:pt x="940" y="910"/>
                    <a:pt x="969" y="910"/>
                  </a:cubicBezTo>
                  <a:cubicBezTo>
                    <a:pt x="984" y="925"/>
                    <a:pt x="998" y="954"/>
                    <a:pt x="1013" y="969"/>
                  </a:cubicBezTo>
                  <a:close/>
                  <a:moveTo>
                    <a:pt x="529" y="1439"/>
                  </a:moveTo>
                  <a:cubicBezTo>
                    <a:pt x="529" y="1454"/>
                    <a:pt x="499" y="1468"/>
                    <a:pt x="470" y="1454"/>
                  </a:cubicBezTo>
                  <a:cubicBezTo>
                    <a:pt x="441" y="1439"/>
                    <a:pt x="426" y="1439"/>
                    <a:pt x="470" y="1395"/>
                  </a:cubicBezTo>
                  <a:cubicBezTo>
                    <a:pt x="514" y="1366"/>
                    <a:pt x="499" y="1366"/>
                    <a:pt x="485" y="1336"/>
                  </a:cubicBezTo>
                  <a:cubicBezTo>
                    <a:pt x="470" y="1321"/>
                    <a:pt x="470" y="1292"/>
                    <a:pt x="485" y="1277"/>
                  </a:cubicBezTo>
                  <a:cubicBezTo>
                    <a:pt x="499" y="1233"/>
                    <a:pt x="543" y="1380"/>
                    <a:pt x="529" y="1439"/>
                  </a:cubicBezTo>
                  <a:close/>
                  <a:moveTo>
                    <a:pt x="719" y="2070"/>
                  </a:moveTo>
                  <a:cubicBezTo>
                    <a:pt x="690" y="2100"/>
                    <a:pt x="675" y="2056"/>
                    <a:pt x="690" y="2011"/>
                  </a:cubicBezTo>
                  <a:cubicBezTo>
                    <a:pt x="719" y="1953"/>
                    <a:pt x="719" y="1953"/>
                    <a:pt x="719" y="2011"/>
                  </a:cubicBezTo>
                  <a:cubicBezTo>
                    <a:pt x="734" y="2026"/>
                    <a:pt x="734" y="2056"/>
                    <a:pt x="719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8"/>
            <p:cNvSpPr/>
            <p:nvPr/>
          </p:nvSpPr>
          <p:spPr>
            <a:xfrm>
              <a:off x="8957902" y="1786695"/>
              <a:ext cx="35384" cy="75836"/>
            </a:xfrm>
            <a:custGeom>
              <a:avLst/>
              <a:gdLst/>
              <a:ahLst/>
              <a:cxnLst/>
              <a:rect l="l" t="t" r="r" b="b"/>
              <a:pathLst>
                <a:path w="1117" h="2394" extrusionOk="0">
                  <a:moveTo>
                    <a:pt x="397" y="45"/>
                  </a:moveTo>
                  <a:cubicBezTo>
                    <a:pt x="382" y="74"/>
                    <a:pt x="353" y="89"/>
                    <a:pt x="353" y="103"/>
                  </a:cubicBezTo>
                  <a:cubicBezTo>
                    <a:pt x="353" y="118"/>
                    <a:pt x="280" y="206"/>
                    <a:pt x="236" y="206"/>
                  </a:cubicBezTo>
                  <a:cubicBezTo>
                    <a:pt x="162" y="206"/>
                    <a:pt x="103" y="309"/>
                    <a:pt x="89" y="441"/>
                  </a:cubicBezTo>
                  <a:cubicBezTo>
                    <a:pt x="89" y="500"/>
                    <a:pt x="89" y="558"/>
                    <a:pt x="59" y="617"/>
                  </a:cubicBezTo>
                  <a:cubicBezTo>
                    <a:pt x="59" y="661"/>
                    <a:pt x="59" y="705"/>
                    <a:pt x="59" y="749"/>
                  </a:cubicBezTo>
                  <a:cubicBezTo>
                    <a:pt x="74" y="793"/>
                    <a:pt x="74" y="837"/>
                    <a:pt x="59" y="881"/>
                  </a:cubicBezTo>
                  <a:cubicBezTo>
                    <a:pt x="30" y="911"/>
                    <a:pt x="15" y="1014"/>
                    <a:pt x="15" y="1248"/>
                  </a:cubicBezTo>
                  <a:cubicBezTo>
                    <a:pt x="15" y="1351"/>
                    <a:pt x="30" y="1395"/>
                    <a:pt x="59" y="1395"/>
                  </a:cubicBezTo>
                  <a:cubicBezTo>
                    <a:pt x="118" y="1395"/>
                    <a:pt x="133" y="1469"/>
                    <a:pt x="74" y="1527"/>
                  </a:cubicBezTo>
                  <a:cubicBezTo>
                    <a:pt x="30" y="1601"/>
                    <a:pt x="1" y="1894"/>
                    <a:pt x="45" y="1894"/>
                  </a:cubicBezTo>
                  <a:cubicBezTo>
                    <a:pt x="89" y="1894"/>
                    <a:pt x="74" y="1924"/>
                    <a:pt x="74" y="1953"/>
                  </a:cubicBezTo>
                  <a:cubicBezTo>
                    <a:pt x="118" y="2071"/>
                    <a:pt x="206" y="2159"/>
                    <a:pt x="324" y="2203"/>
                  </a:cubicBezTo>
                  <a:cubicBezTo>
                    <a:pt x="353" y="2203"/>
                    <a:pt x="382" y="2217"/>
                    <a:pt x="382" y="2247"/>
                  </a:cubicBezTo>
                  <a:cubicBezTo>
                    <a:pt x="397" y="2261"/>
                    <a:pt x="426" y="2276"/>
                    <a:pt x="456" y="2276"/>
                  </a:cubicBezTo>
                  <a:cubicBezTo>
                    <a:pt x="500" y="2276"/>
                    <a:pt x="529" y="2291"/>
                    <a:pt x="573" y="2305"/>
                  </a:cubicBezTo>
                  <a:cubicBezTo>
                    <a:pt x="720" y="2394"/>
                    <a:pt x="911" y="2129"/>
                    <a:pt x="955" y="1792"/>
                  </a:cubicBezTo>
                  <a:cubicBezTo>
                    <a:pt x="970" y="1645"/>
                    <a:pt x="970" y="1630"/>
                    <a:pt x="926" y="1615"/>
                  </a:cubicBezTo>
                  <a:cubicBezTo>
                    <a:pt x="882" y="1601"/>
                    <a:pt x="882" y="1601"/>
                    <a:pt x="926" y="1601"/>
                  </a:cubicBezTo>
                  <a:cubicBezTo>
                    <a:pt x="955" y="1601"/>
                    <a:pt x="1043" y="1322"/>
                    <a:pt x="1043" y="1131"/>
                  </a:cubicBezTo>
                  <a:cubicBezTo>
                    <a:pt x="1043" y="1072"/>
                    <a:pt x="1043" y="1014"/>
                    <a:pt x="1058" y="955"/>
                  </a:cubicBezTo>
                  <a:cubicBezTo>
                    <a:pt x="1116" y="881"/>
                    <a:pt x="1028" y="221"/>
                    <a:pt x="984" y="265"/>
                  </a:cubicBezTo>
                  <a:cubicBezTo>
                    <a:pt x="984" y="280"/>
                    <a:pt x="955" y="250"/>
                    <a:pt x="940" y="221"/>
                  </a:cubicBezTo>
                  <a:cubicBezTo>
                    <a:pt x="911" y="177"/>
                    <a:pt x="882" y="162"/>
                    <a:pt x="838" y="162"/>
                  </a:cubicBezTo>
                  <a:cubicBezTo>
                    <a:pt x="793" y="147"/>
                    <a:pt x="764" y="147"/>
                    <a:pt x="735" y="133"/>
                  </a:cubicBezTo>
                  <a:cubicBezTo>
                    <a:pt x="720" y="118"/>
                    <a:pt x="705" y="147"/>
                    <a:pt x="720" y="206"/>
                  </a:cubicBezTo>
                  <a:cubicBezTo>
                    <a:pt x="720" y="250"/>
                    <a:pt x="720" y="280"/>
                    <a:pt x="691" y="280"/>
                  </a:cubicBezTo>
                  <a:cubicBezTo>
                    <a:pt x="676" y="280"/>
                    <a:pt x="661" y="236"/>
                    <a:pt x="661" y="177"/>
                  </a:cubicBezTo>
                  <a:cubicBezTo>
                    <a:pt x="661" y="74"/>
                    <a:pt x="661" y="59"/>
                    <a:pt x="588" y="30"/>
                  </a:cubicBezTo>
                  <a:cubicBezTo>
                    <a:pt x="500" y="1"/>
                    <a:pt x="470" y="1"/>
                    <a:pt x="412" y="45"/>
                  </a:cubicBezTo>
                  <a:close/>
                  <a:moveTo>
                    <a:pt x="691" y="324"/>
                  </a:moveTo>
                  <a:cubicBezTo>
                    <a:pt x="735" y="353"/>
                    <a:pt x="749" y="353"/>
                    <a:pt x="764" y="324"/>
                  </a:cubicBezTo>
                  <a:cubicBezTo>
                    <a:pt x="793" y="250"/>
                    <a:pt x="808" y="294"/>
                    <a:pt x="808" y="368"/>
                  </a:cubicBezTo>
                  <a:cubicBezTo>
                    <a:pt x="793" y="456"/>
                    <a:pt x="793" y="456"/>
                    <a:pt x="749" y="412"/>
                  </a:cubicBezTo>
                  <a:cubicBezTo>
                    <a:pt x="720" y="382"/>
                    <a:pt x="676" y="368"/>
                    <a:pt x="647" y="382"/>
                  </a:cubicBezTo>
                  <a:cubicBezTo>
                    <a:pt x="617" y="382"/>
                    <a:pt x="588" y="368"/>
                    <a:pt x="588" y="338"/>
                  </a:cubicBezTo>
                  <a:cubicBezTo>
                    <a:pt x="573" y="280"/>
                    <a:pt x="603" y="280"/>
                    <a:pt x="691" y="324"/>
                  </a:cubicBezTo>
                  <a:close/>
                  <a:moveTo>
                    <a:pt x="852" y="720"/>
                  </a:moveTo>
                  <a:cubicBezTo>
                    <a:pt x="867" y="705"/>
                    <a:pt x="882" y="720"/>
                    <a:pt x="896" y="735"/>
                  </a:cubicBezTo>
                  <a:cubicBezTo>
                    <a:pt x="911" y="749"/>
                    <a:pt x="896" y="764"/>
                    <a:pt x="882" y="779"/>
                  </a:cubicBezTo>
                  <a:cubicBezTo>
                    <a:pt x="838" y="808"/>
                    <a:pt x="749" y="705"/>
                    <a:pt x="764" y="661"/>
                  </a:cubicBezTo>
                  <a:cubicBezTo>
                    <a:pt x="779" y="603"/>
                    <a:pt x="779" y="617"/>
                    <a:pt x="808" y="676"/>
                  </a:cubicBezTo>
                  <a:cubicBezTo>
                    <a:pt x="823" y="720"/>
                    <a:pt x="838" y="735"/>
                    <a:pt x="852" y="720"/>
                  </a:cubicBezTo>
                  <a:close/>
                  <a:moveTo>
                    <a:pt x="265" y="1513"/>
                  </a:moveTo>
                  <a:cubicBezTo>
                    <a:pt x="265" y="1527"/>
                    <a:pt x="265" y="1542"/>
                    <a:pt x="250" y="1542"/>
                  </a:cubicBezTo>
                  <a:cubicBezTo>
                    <a:pt x="250" y="1542"/>
                    <a:pt x="236" y="1527"/>
                    <a:pt x="221" y="1513"/>
                  </a:cubicBezTo>
                  <a:cubicBezTo>
                    <a:pt x="206" y="1498"/>
                    <a:pt x="221" y="1483"/>
                    <a:pt x="236" y="1483"/>
                  </a:cubicBezTo>
                  <a:cubicBezTo>
                    <a:pt x="250" y="1483"/>
                    <a:pt x="265" y="1498"/>
                    <a:pt x="265" y="1513"/>
                  </a:cubicBezTo>
                  <a:close/>
                  <a:moveTo>
                    <a:pt x="412" y="1630"/>
                  </a:moveTo>
                  <a:cubicBezTo>
                    <a:pt x="426" y="1660"/>
                    <a:pt x="412" y="1674"/>
                    <a:pt x="397" y="1674"/>
                  </a:cubicBezTo>
                  <a:cubicBezTo>
                    <a:pt x="397" y="1674"/>
                    <a:pt x="382" y="1660"/>
                    <a:pt x="382" y="1630"/>
                  </a:cubicBezTo>
                  <a:cubicBezTo>
                    <a:pt x="382" y="1615"/>
                    <a:pt x="382" y="1586"/>
                    <a:pt x="382" y="1586"/>
                  </a:cubicBezTo>
                  <a:cubicBezTo>
                    <a:pt x="397" y="1586"/>
                    <a:pt x="412" y="1615"/>
                    <a:pt x="426" y="1630"/>
                  </a:cubicBezTo>
                  <a:close/>
                  <a:moveTo>
                    <a:pt x="764" y="1953"/>
                  </a:moveTo>
                  <a:cubicBezTo>
                    <a:pt x="779" y="1983"/>
                    <a:pt x="793" y="2027"/>
                    <a:pt x="808" y="2071"/>
                  </a:cubicBezTo>
                  <a:cubicBezTo>
                    <a:pt x="764" y="2056"/>
                    <a:pt x="720" y="2027"/>
                    <a:pt x="705" y="1983"/>
                  </a:cubicBezTo>
                  <a:cubicBezTo>
                    <a:pt x="705" y="1953"/>
                    <a:pt x="691" y="1924"/>
                    <a:pt x="661" y="1924"/>
                  </a:cubicBezTo>
                  <a:cubicBezTo>
                    <a:pt x="647" y="1924"/>
                    <a:pt x="632" y="1909"/>
                    <a:pt x="647" y="1880"/>
                  </a:cubicBezTo>
                  <a:cubicBezTo>
                    <a:pt x="676" y="1821"/>
                    <a:pt x="705" y="1836"/>
                    <a:pt x="764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8"/>
            <p:cNvSpPr/>
            <p:nvPr/>
          </p:nvSpPr>
          <p:spPr>
            <a:xfrm>
              <a:off x="8834201" y="1830410"/>
              <a:ext cx="33990" cy="90249"/>
            </a:xfrm>
            <a:custGeom>
              <a:avLst/>
              <a:gdLst/>
              <a:ahLst/>
              <a:cxnLst/>
              <a:rect l="l" t="t" r="r" b="b"/>
              <a:pathLst>
                <a:path w="1073" h="2849" extrusionOk="0">
                  <a:moveTo>
                    <a:pt x="412" y="59"/>
                  </a:moveTo>
                  <a:cubicBezTo>
                    <a:pt x="397" y="89"/>
                    <a:pt x="368" y="103"/>
                    <a:pt x="324" y="118"/>
                  </a:cubicBezTo>
                  <a:cubicBezTo>
                    <a:pt x="294" y="118"/>
                    <a:pt x="265" y="147"/>
                    <a:pt x="265" y="191"/>
                  </a:cubicBezTo>
                  <a:cubicBezTo>
                    <a:pt x="265" y="250"/>
                    <a:pt x="265" y="250"/>
                    <a:pt x="235" y="206"/>
                  </a:cubicBezTo>
                  <a:cubicBezTo>
                    <a:pt x="221" y="162"/>
                    <a:pt x="221" y="162"/>
                    <a:pt x="162" y="221"/>
                  </a:cubicBezTo>
                  <a:cubicBezTo>
                    <a:pt x="74" y="324"/>
                    <a:pt x="30" y="500"/>
                    <a:pt x="15" y="896"/>
                  </a:cubicBezTo>
                  <a:cubicBezTo>
                    <a:pt x="1" y="1219"/>
                    <a:pt x="15" y="1263"/>
                    <a:pt x="59" y="1307"/>
                  </a:cubicBezTo>
                  <a:cubicBezTo>
                    <a:pt x="89" y="1351"/>
                    <a:pt x="103" y="1351"/>
                    <a:pt x="59" y="1395"/>
                  </a:cubicBezTo>
                  <a:cubicBezTo>
                    <a:pt x="15" y="1439"/>
                    <a:pt x="1" y="1513"/>
                    <a:pt x="30" y="1704"/>
                  </a:cubicBezTo>
                  <a:cubicBezTo>
                    <a:pt x="30" y="1792"/>
                    <a:pt x="45" y="1821"/>
                    <a:pt x="74" y="1821"/>
                  </a:cubicBezTo>
                  <a:cubicBezTo>
                    <a:pt x="118" y="1821"/>
                    <a:pt x="118" y="1836"/>
                    <a:pt x="103" y="1850"/>
                  </a:cubicBezTo>
                  <a:cubicBezTo>
                    <a:pt x="74" y="1909"/>
                    <a:pt x="74" y="1983"/>
                    <a:pt x="74" y="2041"/>
                  </a:cubicBezTo>
                  <a:lnTo>
                    <a:pt x="74" y="2247"/>
                  </a:lnTo>
                  <a:cubicBezTo>
                    <a:pt x="74" y="2276"/>
                    <a:pt x="89" y="2305"/>
                    <a:pt x="118" y="2305"/>
                  </a:cubicBezTo>
                  <a:cubicBezTo>
                    <a:pt x="133" y="2305"/>
                    <a:pt x="133" y="2320"/>
                    <a:pt x="118" y="2335"/>
                  </a:cubicBezTo>
                  <a:cubicBezTo>
                    <a:pt x="89" y="2394"/>
                    <a:pt x="177" y="2570"/>
                    <a:pt x="294" y="2702"/>
                  </a:cubicBezTo>
                  <a:cubicBezTo>
                    <a:pt x="412" y="2819"/>
                    <a:pt x="426" y="2834"/>
                    <a:pt x="485" y="2819"/>
                  </a:cubicBezTo>
                  <a:cubicBezTo>
                    <a:pt x="529" y="2819"/>
                    <a:pt x="573" y="2819"/>
                    <a:pt x="602" y="2834"/>
                  </a:cubicBezTo>
                  <a:cubicBezTo>
                    <a:pt x="617" y="2849"/>
                    <a:pt x="632" y="2834"/>
                    <a:pt x="632" y="2819"/>
                  </a:cubicBezTo>
                  <a:cubicBezTo>
                    <a:pt x="632" y="2805"/>
                    <a:pt x="647" y="2775"/>
                    <a:pt x="676" y="2775"/>
                  </a:cubicBezTo>
                  <a:cubicBezTo>
                    <a:pt x="720" y="2775"/>
                    <a:pt x="837" y="2628"/>
                    <a:pt x="823" y="2584"/>
                  </a:cubicBezTo>
                  <a:cubicBezTo>
                    <a:pt x="793" y="2555"/>
                    <a:pt x="823" y="2555"/>
                    <a:pt x="852" y="2570"/>
                  </a:cubicBezTo>
                  <a:cubicBezTo>
                    <a:pt x="867" y="2584"/>
                    <a:pt x="881" y="2570"/>
                    <a:pt x="881" y="2540"/>
                  </a:cubicBezTo>
                  <a:cubicBezTo>
                    <a:pt x="881" y="2511"/>
                    <a:pt x="896" y="2496"/>
                    <a:pt x="925" y="2496"/>
                  </a:cubicBezTo>
                  <a:cubicBezTo>
                    <a:pt x="955" y="2496"/>
                    <a:pt x="984" y="2438"/>
                    <a:pt x="1014" y="2291"/>
                  </a:cubicBezTo>
                  <a:cubicBezTo>
                    <a:pt x="1072" y="2012"/>
                    <a:pt x="1058" y="911"/>
                    <a:pt x="984" y="808"/>
                  </a:cubicBezTo>
                  <a:cubicBezTo>
                    <a:pt x="970" y="720"/>
                    <a:pt x="955" y="647"/>
                    <a:pt x="940" y="573"/>
                  </a:cubicBezTo>
                  <a:cubicBezTo>
                    <a:pt x="911" y="338"/>
                    <a:pt x="867" y="250"/>
                    <a:pt x="764" y="250"/>
                  </a:cubicBezTo>
                  <a:cubicBezTo>
                    <a:pt x="720" y="250"/>
                    <a:pt x="691" y="221"/>
                    <a:pt x="676" y="191"/>
                  </a:cubicBezTo>
                  <a:cubicBezTo>
                    <a:pt x="647" y="103"/>
                    <a:pt x="412" y="1"/>
                    <a:pt x="397" y="74"/>
                  </a:cubicBezTo>
                  <a:close/>
                  <a:moveTo>
                    <a:pt x="602" y="412"/>
                  </a:moveTo>
                  <a:cubicBezTo>
                    <a:pt x="529" y="456"/>
                    <a:pt x="514" y="441"/>
                    <a:pt x="544" y="382"/>
                  </a:cubicBezTo>
                  <a:cubicBezTo>
                    <a:pt x="573" y="309"/>
                    <a:pt x="588" y="324"/>
                    <a:pt x="602" y="353"/>
                  </a:cubicBezTo>
                  <a:cubicBezTo>
                    <a:pt x="632" y="368"/>
                    <a:pt x="632" y="397"/>
                    <a:pt x="602" y="412"/>
                  </a:cubicBezTo>
                  <a:close/>
                  <a:moveTo>
                    <a:pt x="368" y="2056"/>
                  </a:moveTo>
                  <a:cubicBezTo>
                    <a:pt x="382" y="2056"/>
                    <a:pt x="397" y="2056"/>
                    <a:pt x="382" y="2100"/>
                  </a:cubicBezTo>
                  <a:cubicBezTo>
                    <a:pt x="382" y="2129"/>
                    <a:pt x="382" y="2144"/>
                    <a:pt x="368" y="2144"/>
                  </a:cubicBezTo>
                  <a:cubicBezTo>
                    <a:pt x="338" y="2144"/>
                    <a:pt x="324" y="2159"/>
                    <a:pt x="309" y="2188"/>
                  </a:cubicBezTo>
                  <a:cubicBezTo>
                    <a:pt x="250" y="2217"/>
                    <a:pt x="250" y="2217"/>
                    <a:pt x="280" y="2173"/>
                  </a:cubicBezTo>
                  <a:cubicBezTo>
                    <a:pt x="280" y="2129"/>
                    <a:pt x="294" y="2100"/>
                    <a:pt x="309" y="2071"/>
                  </a:cubicBezTo>
                  <a:cubicBezTo>
                    <a:pt x="324" y="1997"/>
                    <a:pt x="324" y="1997"/>
                    <a:pt x="338" y="2041"/>
                  </a:cubicBezTo>
                  <a:cubicBezTo>
                    <a:pt x="353" y="2071"/>
                    <a:pt x="353" y="2071"/>
                    <a:pt x="368" y="2056"/>
                  </a:cubicBezTo>
                  <a:close/>
                  <a:moveTo>
                    <a:pt x="544" y="2570"/>
                  </a:moveTo>
                  <a:cubicBezTo>
                    <a:pt x="544" y="2584"/>
                    <a:pt x="529" y="2599"/>
                    <a:pt x="514" y="2599"/>
                  </a:cubicBezTo>
                  <a:cubicBezTo>
                    <a:pt x="500" y="2599"/>
                    <a:pt x="485" y="2584"/>
                    <a:pt x="500" y="2570"/>
                  </a:cubicBezTo>
                  <a:cubicBezTo>
                    <a:pt x="500" y="2555"/>
                    <a:pt x="514" y="2540"/>
                    <a:pt x="529" y="2540"/>
                  </a:cubicBezTo>
                  <a:cubicBezTo>
                    <a:pt x="529" y="2540"/>
                    <a:pt x="544" y="2555"/>
                    <a:pt x="54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8"/>
            <p:cNvSpPr/>
            <p:nvPr/>
          </p:nvSpPr>
          <p:spPr>
            <a:xfrm>
              <a:off x="8705369" y="1851792"/>
              <a:ext cx="33515" cy="80968"/>
            </a:xfrm>
            <a:custGeom>
              <a:avLst/>
              <a:gdLst/>
              <a:ahLst/>
              <a:cxnLst/>
              <a:rect l="l" t="t" r="r" b="b"/>
              <a:pathLst>
                <a:path w="1058" h="2556" extrusionOk="0">
                  <a:moveTo>
                    <a:pt x="441" y="30"/>
                  </a:moveTo>
                  <a:cubicBezTo>
                    <a:pt x="397" y="60"/>
                    <a:pt x="339" y="74"/>
                    <a:pt x="280" y="74"/>
                  </a:cubicBezTo>
                  <a:cubicBezTo>
                    <a:pt x="192" y="89"/>
                    <a:pt x="162" y="104"/>
                    <a:pt x="162" y="148"/>
                  </a:cubicBezTo>
                  <a:cubicBezTo>
                    <a:pt x="162" y="177"/>
                    <a:pt x="133" y="221"/>
                    <a:pt x="104" y="236"/>
                  </a:cubicBezTo>
                  <a:cubicBezTo>
                    <a:pt x="1" y="309"/>
                    <a:pt x="30" y="911"/>
                    <a:pt x="148" y="1131"/>
                  </a:cubicBezTo>
                  <a:cubicBezTo>
                    <a:pt x="177" y="1175"/>
                    <a:pt x="192" y="1205"/>
                    <a:pt x="192" y="1249"/>
                  </a:cubicBezTo>
                  <a:cubicBezTo>
                    <a:pt x="192" y="1278"/>
                    <a:pt x="206" y="1293"/>
                    <a:pt x="236" y="1278"/>
                  </a:cubicBezTo>
                  <a:cubicBezTo>
                    <a:pt x="265" y="1263"/>
                    <a:pt x="280" y="1278"/>
                    <a:pt x="251" y="1293"/>
                  </a:cubicBezTo>
                  <a:cubicBezTo>
                    <a:pt x="221" y="1410"/>
                    <a:pt x="206" y="1513"/>
                    <a:pt x="206" y="1630"/>
                  </a:cubicBezTo>
                  <a:cubicBezTo>
                    <a:pt x="206" y="1748"/>
                    <a:pt x="192" y="1865"/>
                    <a:pt x="177" y="1983"/>
                  </a:cubicBezTo>
                  <a:cubicBezTo>
                    <a:pt x="177" y="2056"/>
                    <a:pt x="177" y="2115"/>
                    <a:pt x="192" y="2188"/>
                  </a:cubicBezTo>
                  <a:cubicBezTo>
                    <a:pt x="206" y="2291"/>
                    <a:pt x="265" y="2379"/>
                    <a:pt x="339" y="2453"/>
                  </a:cubicBezTo>
                  <a:cubicBezTo>
                    <a:pt x="441" y="2555"/>
                    <a:pt x="456" y="2555"/>
                    <a:pt x="485" y="2511"/>
                  </a:cubicBezTo>
                  <a:cubicBezTo>
                    <a:pt x="515" y="2467"/>
                    <a:pt x="529" y="2467"/>
                    <a:pt x="574" y="2511"/>
                  </a:cubicBezTo>
                  <a:cubicBezTo>
                    <a:pt x="632" y="2555"/>
                    <a:pt x="632" y="2555"/>
                    <a:pt x="632" y="2541"/>
                  </a:cubicBezTo>
                  <a:cubicBezTo>
                    <a:pt x="632" y="2526"/>
                    <a:pt x="662" y="2497"/>
                    <a:pt x="720" y="2482"/>
                  </a:cubicBezTo>
                  <a:cubicBezTo>
                    <a:pt x="779" y="2438"/>
                    <a:pt x="852" y="2379"/>
                    <a:pt x="896" y="2306"/>
                  </a:cubicBezTo>
                  <a:cubicBezTo>
                    <a:pt x="1029" y="2130"/>
                    <a:pt x="1058" y="1968"/>
                    <a:pt x="1058" y="1440"/>
                  </a:cubicBezTo>
                  <a:cubicBezTo>
                    <a:pt x="1058" y="1102"/>
                    <a:pt x="1058" y="1043"/>
                    <a:pt x="1014" y="1014"/>
                  </a:cubicBezTo>
                  <a:cubicBezTo>
                    <a:pt x="970" y="985"/>
                    <a:pt x="985" y="970"/>
                    <a:pt x="999" y="970"/>
                  </a:cubicBezTo>
                  <a:cubicBezTo>
                    <a:pt x="1043" y="970"/>
                    <a:pt x="1043" y="838"/>
                    <a:pt x="999" y="691"/>
                  </a:cubicBezTo>
                  <a:cubicBezTo>
                    <a:pt x="970" y="618"/>
                    <a:pt x="941" y="588"/>
                    <a:pt x="911" y="588"/>
                  </a:cubicBezTo>
                  <a:cubicBezTo>
                    <a:pt x="882" y="588"/>
                    <a:pt x="867" y="588"/>
                    <a:pt x="896" y="544"/>
                  </a:cubicBezTo>
                  <a:cubicBezTo>
                    <a:pt x="941" y="456"/>
                    <a:pt x="911" y="353"/>
                    <a:pt x="794" y="250"/>
                  </a:cubicBezTo>
                  <a:cubicBezTo>
                    <a:pt x="750" y="206"/>
                    <a:pt x="720" y="162"/>
                    <a:pt x="691" y="118"/>
                  </a:cubicBezTo>
                  <a:cubicBezTo>
                    <a:pt x="691" y="74"/>
                    <a:pt x="603" y="1"/>
                    <a:pt x="544" y="1"/>
                  </a:cubicBezTo>
                  <a:cubicBezTo>
                    <a:pt x="500" y="1"/>
                    <a:pt x="471" y="16"/>
                    <a:pt x="441" y="30"/>
                  </a:cubicBezTo>
                  <a:close/>
                  <a:moveTo>
                    <a:pt x="368" y="206"/>
                  </a:moveTo>
                  <a:cubicBezTo>
                    <a:pt x="368" y="221"/>
                    <a:pt x="368" y="236"/>
                    <a:pt x="368" y="236"/>
                  </a:cubicBezTo>
                  <a:cubicBezTo>
                    <a:pt x="339" y="236"/>
                    <a:pt x="339" y="221"/>
                    <a:pt x="339" y="206"/>
                  </a:cubicBezTo>
                  <a:cubicBezTo>
                    <a:pt x="339" y="192"/>
                    <a:pt x="339" y="177"/>
                    <a:pt x="339" y="177"/>
                  </a:cubicBezTo>
                  <a:cubicBezTo>
                    <a:pt x="353" y="177"/>
                    <a:pt x="368" y="192"/>
                    <a:pt x="368" y="206"/>
                  </a:cubicBezTo>
                  <a:close/>
                  <a:moveTo>
                    <a:pt x="941" y="985"/>
                  </a:moveTo>
                  <a:cubicBezTo>
                    <a:pt x="941" y="999"/>
                    <a:pt x="926" y="1014"/>
                    <a:pt x="896" y="1014"/>
                  </a:cubicBezTo>
                  <a:cubicBezTo>
                    <a:pt x="882" y="1014"/>
                    <a:pt x="852" y="970"/>
                    <a:pt x="882" y="940"/>
                  </a:cubicBezTo>
                  <a:cubicBezTo>
                    <a:pt x="896" y="911"/>
                    <a:pt x="941" y="940"/>
                    <a:pt x="941" y="985"/>
                  </a:cubicBezTo>
                  <a:close/>
                  <a:moveTo>
                    <a:pt x="999" y="1557"/>
                  </a:moveTo>
                  <a:cubicBezTo>
                    <a:pt x="999" y="1572"/>
                    <a:pt x="985" y="1586"/>
                    <a:pt x="970" y="1586"/>
                  </a:cubicBezTo>
                  <a:cubicBezTo>
                    <a:pt x="955" y="1586"/>
                    <a:pt x="955" y="1572"/>
                    <a:pt x="955" y="1557"/>
                  </a:cubicBezTo>
                  <a:cubicBezTo>
                    <a:pt x="970" y="1542"/>
                    <a:pt x="985" y="1542"/>
                    <a:pt x="985" y="1542"/>
                  </a:cubicBezTo>
                  <a:cubicBezTo>
                    <a:pt x="999" y="1542"/>
                    <a:pt x="999" y="1557"/>
                    <a:pt x="999" y="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8"/>
            <p:cNvSpPr/>
            <p:nvPr/>
          </p:nvSpPr>
          <p:spPr>
            <a:xfrm>
              <a:off x="8913268" y="1862499"/>
              <a:ext cx="30252" cy="69786"/>
            </a:xfrm>
            <a:custGeom>
              <a:avLst/>
              <a:gdLst/>
              <a:ahLst/>
              <a:cxnLst/>
              <a:rect l="l" t="t" r="r" b="b"/>
              <a:pathLst>
                <a:path w="955" h="2203" extrusionOk="0">
                  <a:moveTo>
                    <a:pt x="250" y="103"/>
                  </a:moveTo>
                  <a:cubicBezTo>
                    <a:pt x="132" y="206"/>
                    <a:pt x="132" y="162"/>
                    <a:pt x="88" y="1219"/>
                  </a:cubicBezTo>
                  <a:cubicBezTo>
                    <a:pt x="74" y="1292"/>
                    <a:pt x="74" y="1366"/>
                    <a:pt x="59" y="1454"/>
                  </a:cubicBezTo>
                  <a:cubicBezTo>
                    <a:pt x="59" y="1454"/>
                    <a:pt x="59" y="1483"/>
                    <a:pt x="74" y="1483"/>
                  </a:cubicBezTo>
                  <a:cubicBezTo>
                    <a:pt x="88" y="1483"/>
                    <a:pt x="103" y="1513"/>
                    <a:pt x="74" y="1527"/>
                  </a:cubicBezTo>
                  <a:cubicBezTo>
                    <a:pt x="15" y="1630"/>
                    <a:pt x="0" y="1748"/>
                    <a:pt x="44" y="1865"/>
                  </a:cubicBezTo>
                  <a:cubicBezTo>
                    <a:pt x="59" y="1924"/>
                    <a:pt x="88" y="1953"/>
                    <a:pt x="103" y="1953"/>
                  </a:cubicBezTo>
                  <a:cubicBezTo>
                    <a:pt x="118" y="1953"/>
                    <a:pt x="132" y="1953"/>
                    <a:pt x="147" y="1953"/>
                  </a:cubicBezTo>
                  <a:cubicBezTo>
                    <a:pt x="177" y="1968"/>
                    <a:pt x="177" y="1982"/>
                    <a:pt x="147" y="1997"/>
                  </a:cubicBezTo>
                  <a:cubicBezTo>
                    <a:pt x="132" y="2012"/>
                    <a:pt x="118" y="2027"/>
                    <a:pt x="162" y="2071"/>
                  </a:cubicBezTo>
                  <a:cubicBezTo>
                    <a:pt x="250" y="2159"/>
                    <a:pt x="367" y="2203"/>
                    <a:pt x="411" y="2173"/>
                  </a:cubicBezTo>
                  <a:cubicBezTo>
                    <a:pt x="441" y="2144"/>
                    <a:pt x="470" y="2144"/>
                    <a:pt x="514" y="2144"/>
                  </a:cubicBezTo>
                  <a:cubicBezTo>
                    <a:pt x="617" y="2144"/>
                    <a:pt x="837" y="1850"/>
                    <a:pt x="852" y="1674"/>
                  </a:cubicBezTo>
                  <a:cubicBezTo>
                    <a:pt x="867" y="1586"/>
                    <a:pt x="881" y="1513"/>
                    <a:pt x="896" y="1439"/>
                  </a:cubicBezTo>
                  <a:cubicBezTo>
                    <a:pt x="925" y="1307"/>
                    <a:pt x="940" y="1190"/>
                    <a:pt x="940" y="1072"/>
                  </a:cubicBezTo>
                  <a:cubicBezTo>
                    <a:pt x="955" y="823"/>
                    <a:pt x="955" y="808"/>
                    <a:pt x="881" y="705"/>
                  </a:cubicBezTo>
                  <a:cubicBezTo>
                    <a:pt x="837" y="617"/>
                    <a:pt x="793" y="602"/>
                    <a:pt x="778" y="617"/>
                  </a:cubicBezTo>
                  <a:cubicBezTo>
                    <a:pt x="764" y="632"/>
                    <a:pt x="632" y="412"/>
                    <a:pt x="617" y="309"/>
                  </a:cubicBezTo>
                  <a:cubicBezTo>
                    <a:pt x="617" y="206"/>
                    <a:pt x="558" y="118"/>
                    <a:pt x="499" y="147"/>
                  </a:cubicBezTo>
                  <a:cubicBezTo>
                    <a:pt x="441" y="177"/>
                    <a:pt x="470" y="147"/>
                    <a:pt x="470" y="118"/>
                  </a:cubicBezTo>
                  <a:cubicBezTo>
                    <a:pt x="485" y="89"/>
                    <a:pt x="485" y="74"/>
                    <a:pt x="441" y="118"/>
                  </a:cubicBezTo>
                  <a:cubicBezTo>
                    <a:pt x="411" y="162"/>
                    <a:pt x="397" y="147"/>
                    <a:pt x="397" y="118"/>
                  </a:cubicBezTo>
                  <a:cubicBezTo>
                    <a:pt x="397" y="89"/>
                    <a:pt x="397" y="74"/>
                    <a:pt x="397" y="59"/>
                  </a:cubicBezTo>
                  <a:cubicBezTo>
                    <a:pt x="397" y="1"/>
                    <a:pt x="338" y="15"/>
                    <a:pt x="250" y="103"/>
                  </a:cubicBezTo>
                  <a:close/>
                  <a:moveTo>
                    <a:pt x="455" y="485"/>
                  </a:moveTo>
                  <a:cubicBezTo>
                    <a:pt x="455" y="529"/>
                    <a:pt x="455" y="529"/>
                    <a:pt x="411" y="500"/>
                  </a:cubicBezTo>
                  <a:cubicBezTo>
                    <a:pt x="382" y="456"/>
                    <a:pt x="382" y="456"/>
                    <a:pt x="382" y="441"/>
                  </a:cubicBezTo>
                  <a:cubicBezTo>
                    <a:pt x="382" y="426"/>
                    <a:pt x="397" y="426"/>
                    <a:pt x="411" y="426"/>
                  </a:cubicBezTo>
                  <a:cubicBezTo>
                    <a:pt x="441" y="426"/>
                    <a:pt x="455" y="456"/>
                    <a:pt x="455" y="485"/>
                  </a:cubicBezTo>
                  <a:close/>
                  <a:moveTo>
                    <a:pt x="206" y="1087"/>
                  </a:moveTo>
                  <a:cubicBezTo>
                    <a:pt x="235" y="1102"/>
                    <a:pt x="235" y="1116"/>
                    <a:pt x="235" y="1131"/>
                  </a:cubicBezTo>
                  <a:cubicBezTo>
                    <a:pt x="221" y="1131"/>
                    <a:pt x="191" y="1131"/>
                    <a:pt x="162" y="1102"/>
                  </a:cubicBezTo>
                  <a:cubicBezTo>
                    <a:pt x="132" y="1072"/>
                    <a:pt x="147" y="1043"/>
                    <a:pt x="206" y="1087"/>
                  </a:cubicBezTo>
                  <a:close/>
                  <a:moveTo>
                    <a:pt x="485" y="1190"/>
                  </a:moveTo>
                  <a:cubicBezTo>
                    <a:pt x="485" y="1204"/>
                    <a:pt x="470" y="1219"/>
                    <a:pt x="455" y="1219"/>
                  </a:cubicBezTo>
                  <a:cubicBezTo>
                    <a:pt x="441" y="1219"/>
                    <a:pt x="441" y="1204"/>
                    <a:pt x="441" y="1190"/>
                  </a:cubicBezTo>
                  <a:cubicBezTo>
                    <a:pt x="455" y="1160"/>
                    <a:pt x="470" y="1146"/>
                    <a:pt x="470" y="1146"/>
                  </a:cubicBezTo>
                  <a:cubicBezTo>
                    <a:pt x="485" y="1146"/>
                    <a:pt x="485" y="1160"/>
                    <a:pt x="485" y="1190"/>
                  </a:cubicBezTo>
                  <a:close/>
                  <a:moveTo>
                    <a:pt x="764" y="1527"/>
                  </a:moveTo>
                  <a:cubicBezTo>
                    <a:pt x="764" y="1542"/>
                    <a:pt x="749" y="1557"/>
                    <a:pt x="734" y="1557"/>
                  </a:cubicBezTo>
                  <a:cubicBezTo>
                    <a:pt x="720" y="1557"/>
                    <a:pt x="705" y="1542"/>
                    <a:pt x="705" y="1527"/>
                  </a:cubicBezTo>
                  <a:cubicBezTo>
                    <a:pt x="705" y="1513"/>
                    <a:pt x="720" y="1498"/>
                    <a:pt x="734" y="1498"/>
                  </a:cubicBezTo>
                  <a:cubicBezTo>
                    <a:pt x="749" y="1513"/>
                    <a:pt x="764" y="1513"/>
                    <a:pt x="764" y="1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8"/>
            <p:cNvSpPr/>
            <p:nvPr/>
          </p:nvSpPr>
          <p:spPr>
            <a:xfrm>
              <a:off x="8767710" y="1863418"/>
              <a:ext cx="34433" cy="72130"/>
            </a:xfrm>
            <a:custGeom>
              <a:avLst/>
              <a:gdLst/>
              <a:ahLst/>
              <a:cxnLst/>
              <a:rect l="l" t="t" r="r" b="b"/>
              <a:pathLst>
                <a:path w="1087" h="2277" extrusionOk="0">
                  <a:moveTo>
                    <a:pt x="529" y="118"/>
                  </a:moveTo>
                  <a:cubicBezTo>
                    <a:pt x="529" y="177"/>
                    <a:pt x="514" y="192"/>
                    <a:pt x="485" y="192"/>
                  </a:cubicBezTo>
                  <a:cubicBezTo>
                    <a:pt x="455" y="192"/>
                    <a:pt x="455" y="192"/>
                    <a:pt x="455" y="177"/>
                  </a:cubicBezTo>
                  <a:cubicBezTo>
                    <a:pt x="470" y="148"/>
                    <a:pt x="441" y="133"/>
                    <a:pt x="411" y="118"/>
                  </a:cubicBezTo>
                  <a:cubicBezTo>
                    <a:pt x="264" y="89"/>
                    <a:pt x="118" y="295"/>
                    <a:pt x="103" y="529"/>
                  </a:cubicBezTo>
                  <a:cubicBezTo>
                    <a:pt x="103" y="573"/>
                    <a:pt x="88" y="618"/>
                    <a:pt x="74" y="662"/>
                  </a:cubicBezTo>
                  <a:cubicBezTo>
                    <a:pt x="0" y="750"/>
                    <a:pt x="44" y="1645"/>
                    <a:pt x="118" y="1645"/>
                  </a:cubicBezTo>
                  <a:cubicBezTo>
                    <a:pt x="132" y="1645"/>
                    <a:pt x="147" y="1660"/>
                    <a:pt x="147" y="1675"/>
                  </a:cubicBezTo>
                  <a:cubicBezTo>
                    <a:pt x="147" y="1689"/>
                    <a:pt x="118" y="1689"/>
                    <a:pt x="103" y="1689"/>
                  </a:cubicBezTo>
                  <a:cubicBezTo>
                    <a:pt x="44" y="1660"/>
                    <a:pt x="44" y="1719"/>
                    <a:pt x="103" y="1909"/>
                  </a:cubicBezTo>
                  <a:cubicBezTo>
                    <a:pt x="118" y="1983"/>
                    <a:pt x="147" y="2042"/>
                    <a:pt x="162" y="2042"/>
                  </a:cubicBezTo>
                  <a:cubicBezTo>
                    <a:pt x="191" y="2027"/>
                    <a:pt x="191" y="2056"/>
                    <a:pt x="191" y="2071"/>
                  </a:cubicBezTo>
                  <a:cubicBezTo>
                    <a:pt x="191" y="2144"/>
                    <a:pt x="338" y="2276"/>
                    <a:pt x="353" y="2232"/>
                  </a:cubicBezTo>
                  <a:cubicBezTo>
                    <a:pt x="353" y="2218"/>
                    <a:pt x="382" y="2188"/>
                    <a:pt x="397" y="2188"/>
                  </a:cubicBezTo>
                  <a:cubicBezTo>
                    <a:pt x="411" y="2188"/>
                    <a:pt x="411" y="2218"/>
                    <a:pt x="397" y="2232"/>
                  </a:cubicBezTo>
                  <a:cubicBezTo>
                    <a:pt x="382" y="2262"/>
                    <a:pt x="470" y="2276"/>
                    <a:pt x="631" y="2218"/>
                  </a:cubicBezTo>
                  <a:cubicBezTo>
                    <a:pt x="676" y="2203"/>
                    <a:pt x="734" y="2203"/>
                    <a:pt x="778" y="2203"/>
                  </a:cubicBezTo>
                  <a:cubicBezTo>
                    <a:pt x="837" y="2232"/>
                    <a:pt x="910" y="2174"/>
                    <a:pt x="896" y="2100"/>
                  </a:cubicBezTo>
                  <a:cubicBezTo>
                    <a:pt x="881" y="2071"/>
                    <a:pt x="896" y="2056"/>
                    <a:pt x="910" y="2056"/>
                  </a:cubicBezTo>
                  <a:cubicBezTo>
                    <a:pt x="984" y="2056"/>
                    <a:pt x="1087" y="1924"/>
                    <a:pt x="1072" y="1865"/>
                  </a:cubicBezTo>
                  <a:cubicBezTo>
                    <a:pt x="1057" y="1851"/>
                    <a:pt x="1057" y="1836"/>
                    <a:pt x="1087" y="1821"/>
                  </a:cubicBezTo>
                  <a:cubicBezTo>
                    <a:pt x="1087" y="1807"/>
                    <a:pt x="1087" y="1777"/>
                    <a:pt x="1087" y="1763"/>
                  </a:cubicBezTo>
                  <a:cubicBezTo>
                    <a:pt x="1072" y="1763"/>
                    <a:pt x="1057" y="1748"/>
                    <a:pt x="1043" y="1763"/>
                  </a:cubicBezTo>
                  <a:cubicBezTo>
                    <a:pt x="1028" y="1763"/>
                    <a:pt x="999" y="1763"/>
                    <a:pt x="984" y="1733"/>
                  </a:cubicBezTo>
                  <a:cubicBezTo>
                    <a:pt x="969" y="1704"/>
                    <a:pt x="954" y="1616"/>
                    <a:pt x="984" y="1366"/>
                  </a:cubicBezTo>
                  <a:cubicBezTo>
                    <a:pt x="999" y="1175"/>
                    <a:pt x="1013" y="896"/>
                    <a:pt x="999" y="720"/>
                  </a:cubicBezTo>
                  <a:cubicBezTo>
                    <a:pt x="999" y="456"/>
                    <a:pt x="984" y="397"/>
                    <a:pt x="940" y="324"/>
                  </a:cubicBezTo>
                  <a:cubicBezTo>
                    <a:pt x="896" y="280"/>
                    <a:pt x="866" y="251"/>
                    <a:pt x="837" y="251"/>
                  </a:cubicBezTo>
                  <a:cubicBezTo>
                    <a:pt x="822" y="236"/>
                    <a:pt x="793" y="221"/>
                    <a:pt x="793" y="206"/>
                  </a:cubicBezTo>
                  <a:cubicBezTo>
                    <a:pt x="764" y="177"/>
                    <a:pt x="734" y="162"/>
                    <a:pt x="705" y="162"/>
                  </a:cubicBezTo>
                  <a:cubicBezTo>
                    <a:pt x="646" y="162"/>
                    <a:pt x="631" y="148"/>
                    <a:pt x="646" y="118"/>
                  </a:cubicBezTo>
                  <a:cubicBezTo>
                    <a:pt x="646" y="89"/>
                    <a:pt x="646" y="60"/>
                    <a:pt x="631" y="45"/>
                  </a:cubicBezTo>
                  <a:cubicBezTo>
                    <a:pt x="558" y="1"/>
                    <a:pt x="529" y="30"/>
                    <a:pt x="529" y="118"/>
                  </a:cubicBezTo>
                  <a:close/>
                  <a:moveTo>
                    <a:pt x="910" y="500"/>
                  </a:moveTo>
                  <a:cubicBezTo>
                    <a:pt x="910" y="515"/>
                    <a:pt x="910" y="529"/>
                    <a:pt x="910" y="529"/>
                  </a:cubicBezTo>
                  <a:lnTo>
                    <a:pt x="852" y="544"/>
                  </a:lnTo>
                  <a:cubicBezTo>
                    <a:pt x="822" y="559"/>
                    <a:pt x="808" y="559"/>
                    <a:pt x="822" y="515"/>
                  </a:cubicBezTo>
                  <a:cubicBezTo>
                    <a:pt x="837" y="471"/>
                    <a:pt x="910" y="456"/>
                    <a:pt x="910" y="500"/>
                  </a:cubicBezTo>
                  <a:close/>
                  <a:moveTo>
                    <a:pt x="308" y="999"/>
                  </a:moveTo>
                  <a:cubicBezTo>
                    <a:pt x="308" y="1014"/>
                    <a:pt x="294" y="1029"/>
                    <a:pt x="279" y="1029"/>
                  </a:cubicBezTo>
                  <a:cubicBezTo>
                    <a:pt x="264" y="1029"/>
                    <a:pt x="250" y="1014"/>
                    <a:pt x="235" y="999"/>
                  </a:cubicBezTo>
                  <a:cubicBezTo>
                    <a:pt x="235" y="985"/>
                    <a:pt x="235" y="970"/>
                    <a:pt x="264" y="970"/>
                  </a:cubicBezTo>
                  <a:cubicBezTo>
                    <a:pt x="279" y="970"/>
                    <a:pt x="308" y="985"/>
                    <a:pt x="308" y="999"/>
                  </a:cubicBezTo>
                  <a:close/>
                  <a:moveTo>
                    <a:pt x="808" y="1058"/>
                  </a:moveTo>
                  <a:cubicBezTo>
                    <a:pt x="808" y="1073"/>
                    <a:pt x="778" y="1087"/>
                    <a:pt x="749" y="1087"/>
                  </a:cubicBezTo>
                  <a:cubicBezTo>
                    <a:pt x="720" y="1087"/>
                    <a:pt x="690" y="1073"/>
                    <a:pt x="690" y="1058"/>
                  </a:cubicBezTo>
                  <a:cubicBezTo>
                    <a:pt x="690" y="1058"/>
                    <a:pt x="720" y="1043"/>
                    <a:pt x="749" y="1043"/>
                  </a:cubicBezTo>
                  <a:cubicBezTo>
                    <a:pt x="778" y="1043"/>
                    <a:pt x="808" y="1058"/>
                    <a:pt x="808" y="1058"/>
                  </a:cubicBezTo>
                  <a:close/>
                  <a:moveTo>
                    <a:pt x="441" y="1278"/>
                  </a:moveTo>
                  <a:cubicBezTo>
                    <a:pt x="411" y="1337"/>
                    <a:pt x="382" y="1308"/>
                    <a:pt x="397" y="1234"/>
                  </a:cubicBezTo>
                  <a:cubicBezTo>
                    <a:pt x="411" y="1161"/>
                    <a:pt x="411" y="1175"/>
                    <a:pt x="426" y="1205"/>
                  </a:cubicBezTo>
                  <a:cubicBezTo>
                    <a:pt x="441" y="1234"/>
                    <a:pt x="441" y="1263"/>
                    <a:pt x="426" y="1278"/>
                  </a:cubicBezTo>
                  <a:close/>
                  <a:moveTo>
                    <a:pt x="1043" y="1880"/>
                  </a:moveTo>
                  <a:cubicBezTo>
                    <a:pt x="1043" y="1895"/>
                    <a:pt x="1013" y="1924"/>
                    <a:pt x="999" y="1924"/>
                  </a:cubicBezTo>
                  <a:cubicBezTo>
                    <a:pt x="969" y="1924"/>
                    <a:pt x="969" y="1895"/>
                    <a:pt x="969" y="1865"/>
                  </a:cubicBezTo>
                  <a:cubicBezTo>
                    <a:pt x="984" y="1821"/>
                    <a:pt x="1028" y="1807"/>
                    <a:pt x="1028" y="1880"/>
                  </a:cubicBezTo>
                  <a:close/>
                  <a:moveTo>
                    <a:pt x="646" y="2012"/>
                  </a:moveTo>
                  <a:cubicBezTo>
                    <a:pt x="646" y="2012"/>
                    <a:pt x="617" y="2027"/>
                    <a:pt x="587" y="2042"/>
                  </a:cubicBezTo>
                  <a:cubicBezTo>
                    <a:pt x="558" y="2042"/>
                    <a:pt x="543" y="2042"/>
                    <a:pt x="558" y="2027"/>
                  </a:cubicBezTo>
                  <a:cubicBezTo>
                    <a:pt x="558" y="2012"/>
                    <a:pt x="646" y="1998"/>
                    <a:pt x="646" y="2012"/>
                  </a:cubicBezTo>
                  <a:close/>
                  <a:moveTo>
                    <a:pt x="778" y="2042"/>
                  </a:moveTo>
                  <a:cubicBezTo>
                    <a:pt x="822" y="2071"/>
                    <a:pt x="822" y="2144"/>
                    <a:pt x="778" y="2144"/>
                  </a:cubicBezTo>
                  <a:cubicBezTo>
                    <a:pt x="734" y="2144"/>
                    <a:pt x="749" y="2115"/>
                    <a:pt x="749" y="2086"/>
                  </a:cubicBezTo>
                  <a:cubicBezTo>
                    <a:pt x="749" y="2056"/>
                    <a:pt x="734" y="2042"/>
                    <a:pt x="720" y="2027"/>
                  </a:cubicBezTo>
                  <a:cubicBezTo>
                    <a:pt x="705" y="2027"/>
                    <a:pt x="690" y="1998"/>
                    <a:pt x="720" y="1998"/>
                  </a:cubicBezTo>
                  <a:cubicBezTo>
                    <a:pt x="734" y="2012"/>
                    <a:pt x="764" y="2012"/>
                    <a:pt x="778" y="20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8"/>
            <p:cNvSpPr/>
            <p:nvPr/>
          </p:nvSpPr>
          <p:spPr>
            <a:xfrm>
              <a:off x="8843039" y="1962948"/>
              <a:ext cx="47928" cy="58160"/>
            </a:xfrm>
            <a:custGeom>
              <a:avLst/>
              <a:gdLst/>
              <a:ahLst/>
              <a:cxnLst/>
              <a:rect l="l" t="t" r="r" b="b"/>
              <a:pathLst>
                <a:path w="1513" h="1836" extrusionOk="0">
                  <a:moveTo>
                    <a:pt x="353" y="59"/>
                  </a:moveTo>
                  <a:cubicBezTo>
                    <a:pt x="309" y="89"/>
                    <a:pt x="279" y="133"/>
                    <a:pt x="279" y="133"/>
                  </a:cubicBezTo>
                  <a:cubicBezTo>
                    <a:pt x="279" y="147"/>
                    <a:pt x="265" y="162"/>
                    <a:pt x="235" y="162"/>
                  </a:cubicBezTo>
                  <a:cubicBezTo>
                    <a:pt x="177" y="162"/>
                    <a:pt x="59" y="368"/>
                    <a:pt x="45" y="573"/>
                  </a:cubicBezTo>
                  <a:cubicBezTo>
                    <a:pt x="1" y="881"/>
                    <a:pt x="45" y="1087"/>
                    <a:pt x="133" y="1087"/>
                  </a:cubicBezTo>
                  <a:cubicBezTo>
                    <a:pt x="177" y="1087"/>
                    <a:pt x="177" y="1087"/>
                    <a:pt x="133" y="1131"/>
                  </a:cubicBezTo>
                  <a:cubicBezTo>
                    <a:pt x="59" y="1204"/>
                    <a:pt x="103" y="1527"/>
                    <a:pt x="177" y="1527"/>
                  </a:cubicBezTo>
                  <a:cubicBezTo>
                    <a:pt x="191" y="1527"/>
                    <a:pt x="206" y="1557"/>
                    <a:pt x="221" y="1601"/>
                  </a:cubicBezTo>
                  <a:cubicBezTo>
                    <a:pt x="221" y="1645"/>
                    <a:pt x="250" y="1660"/>
                    <a:pt x="265" y="1660"/>
                  </a:cubicBezTo>
                  <a:cubicBezTo>
                    <a:pt x="279" y="1645"/>
                    <a:pt x="294" y="1660"/>
                    <a:pt x="309" y="1689"/>
                  </a:cubicBezTo>
                  <a:cubicBezTo>
                    <a:pt x="338" y="1748"/>
                    <a:pt x="397" y="1806"/>
                    <a:pt x="456" y="1836"/>
                  </a:cubicBezTo>
                  <a:cubicBezTo>
                    <a:pt x="485" y="1836"/>
                    <a:pt x="544" y="1704"/>
                    <a:pt x="544" y="1616"/>
                  </a:cubicBezTo>
                  <a:lnTo>
                    <a:pt x="544" y="1542"/>
                  </a:lnTo>
                  <a:lnTo>
                    <a:pt x="588" y="1630"/>
                  </a:lnTo>
                  <a:cubicBezTo>
                    <a:pt x="617" y="1704"/>
                    <a:pt x="617" y="1718"/>
                    <a:pt x="588" y="1748"/>
                  </a:cubicBezTo>
                  <a:cubicBezTo>
                    <a:pt x="514" y="1792"/>
                    <a:pt x="529" y="1836"/>
                    <a:pt x="632" y="1836"/>
                  </a:cubicBezTo>
                  <a:cubicBezTo>
                    <a:pt x="720" y="1836"/>
                    <a:pt x="808" y="1748"/>
                    <a:pt x="779" y="1689"/>
                  </a:cubicBezTo>
                  <a:cubicBezTo>
                    <a:pt x="735" y="1630"/>
                    <a:pt x="779" y="1586"/>
                    <a:pt x="823" y="1601"/>
                  </a:cubicBezTo>
                  <a:cubicBezTo>
                    <a:pt x="852" y="1616"/>
                    <a:pt x="837" y="1630"/>
                    <a:pt x="823" y="1660"/>
                  </a:cubicBezTo>
                  <a:cubicBezTo>
                    <a:pt x="793" y="1689"/>
                    <a:pt x="793" y="1704"/>
                    <a:pt x="823" y="1704"/>
                  </a:cubicBezTo>
                  <a:cubicBezTo>
                    <a:pt x="837" y="1704"/>
                    <a:pt x="867" y="1660"/>
                    <a:pt x="911" y="1601"/>
                  </a:cubicBezTo>
                  <a:cubicBezTo>
                    <a:pt x="940" y="1542"/>
                    <a:pt x="999" y="1513"/>
                    <a:pt x="1043" y="1527"/>
                  </a:cubicBezTo>
                  <a:cubicBezTo>
                    <a:pt x="1072" y="1527"/>
                    <a:pt x="1116" y="1513"/>
                    <a:pt x="1146" y="1498"/>
                  </a:cubicBezTo>
                  <a:cubicBezTo>
                    <a:pt x="1160" y="1469"/>
                    <a:pt x="1190" y="1454"/>
                    <a:pt x="1204" y="1439"/>
                  </a:cubicBezTo>
                  <a:cubicBezTo>
                    <a:pt x="1307" y="1337"/>
                    <a:pt x="1381" y="1219"/>
                    <a:pt x="1439" y="1087"/>
                  </a:cubicBezTo>
                  <a:cubicBezTo>
                    <a:pt x="1439" y="1058"/>
                    <a:pt x="1454" y="1028"/>
                    <a:pt x="1469" y="1014"/>
                  </a:cubicBezTo>
                  <a:cubicBezTo>
                    <a:pt x="1513" y="970"/>
                    <a:pt x="1469" y="823"/>
                    <a:pt x="1425" y="837"/>
                  </a:cubicBezTo>
                  <a:cubicBezTo>
                    <a:pt x="1395" y="852"/>
                    <a:pt x="1366" y="837"/>
                    <a:pt x="1351" y="823"/>
                  </a:cubicBezTo>
                  <a:cubicBezTo>
                    <a:pt x="1336" y="793"/>
                    <a:pt x="1307" y="779"/>
                    <a:pt x="1278" y="779"/>
                  </a:cubicBezTo>
                  <a:cubicBezTo>
                    <a:pt x="1234" y="779"/>
                    <a:pt x="1204" y="705"/>
                    <a:pt x="1190" y="559"/>
                  </a:cubicBezTo>
                  <a:cubicBezTo>
                    <a:pt x="1190" y="426"/>
                    <a:pt x="1131" y="294"/>
                    <a:pt x="1013" y="206"/>
                  </a:cubicBezTo>
                  <a:cubicBezTo>
                    <a:pt x="955" y="177"/>
                    <a:pt x="881" y="133"/>
                    <a:pt x="823" y="74"/>
                  </a:cubicBezTo>
                  <a:cubicBezTo>
                    <a:pt x="764" y="15"/>
                    <a:pt x="676" y="1"/>
                    <a:pt x="588" y="1"/>
                  </a:cubicBezTo>
                  <a:cubicBezTo>
                    <a:pt x="514" y="1"/>
                    <a:pt x="426" y="15"/>
                    <a:pt x="353" y="59"/>
                  </a:cubicBezTo>
                  <a:close/>
                  <a:moveTo>
                    <a:pt x="485" y="544"/>
                  </a:moveTo>
                  <a:cubicBezTo>
                    <a:pt x="500" y="559"/>
                    <a:pt x="500" y="588"/>
                    <a:pt x="485" y="603"/>
                  </a:cubicBezTo>
                  <a:cubicBezTo>
                    <a:pt x="470" y="617"/>
                    <a:pt x="470" y="617"/>
                    <a:pt x="470" y="603"/>
                  </a:cubicBezTo>
                  <a:cubicBezTo>
                    <a:pt x="456" y="573"/>
                    <a:pt x="456" y="559"/>
                    <a:pt x="441" y="544"/>
                  </a:cubicBezTo>
                  <a:cubicBezTo>
                    <a:pt x="441" y="514"/>
                    <a:pt x="441" y="500"/>
                    <a:pt x="456" y="500"/>
                  </a:cubicBezTo>
                  <a:cubicBezTo>
                    <a:pt x="470" y="500"/>
                    <a:pt x="485" y="514"/>
                    <a:pt x="485" y="544"/>
                  </a:cubicBezTo>
                  <a:close/>
                  <a:moveTo>
                    <a:pt x="984" y="603"/>
                  </a:moveTo>
                  <a:cubicBezTo>
                    <a:pt x="984" y="617"/>
                    <a:pt x="969" y="647"/>
                    <a:pt x="940" y="647"/>
                  </a:cubicBezTo>
                  <a:cubicBezTo>
                    <a:pt x="896" y="676"/>
                    <a:pt x="896" y="661"/>
                    <a:pt x="911" y="603"/>
                  </a:cubicBezTo>
                  <a:cubicBezTo>
                    <a:pt x="940" y="544"/>
                    <a:pt x="984" y="544"/>
                    <a:pt x="984" y="588"/>
                  </a:cubicBezTo>
                  <a:close/>
                  <a:moveTo>
                    <a:pt x="456" y="1454"/>
                  </a:moveTo>
                  <a:cubicBezTo>
                    <a:pt x="426" y="1498"/>
                    <a:pt x="382" y="1513"/>
                    <a:pt x="368" y="1454"/>
                  </a:cubicBezTo>
                  <a:cubicBezTo>
                    <a:pt x="353" y="1395"/>
                    <a:pt x="368" y="1410"/>
                    <a:pt x="397" y="1410"/>
                  </a:cubicBezTo>
                  <a:cubicBezTo>
                    <a:pt x="441" y="1410"/>
                    <a:pt x="456" y="1425"/>
                    <a:pt x="456" y="1454"/>
                  </a:cubicBezTo>
                  <a:close/>
                  <a:moveTo>
                    <a:pt x="705" y="1733"/>
                  </a:moveTo>
                  <a:cubicBezTo>
                    <a:pt x="705" y="1762"/>
                    <a:pt x="691" y="1777"/>
                    <a:pt x="676" y="1777"/>
                  </a:cubicBezTo>
                  <a:cubicBezTo>
                    <a:pt x="661" y="1777"/>
                    <a:pt x="646" y="1762"/>
                    <a:pt x="646" y="1733"/>
                  </a:cubicBezTo>
                  <a:cubicBezTo>
                    <a:pt x="646" y="1718"/>
                    <a:pt x="661" y="1704"/>
                    <a:pt x="676" y="1704"/>
                  </a:cubicBezTo>
                  <a:cubicBezTo>
                    <a:pt x="691" y="1704"/>
                    <a:pt x="705" y="1718"/>
                    <a:pt x="705" y="17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8"/>
            <p:cNvSpPr/>
            <p:nvPr/>
          </p:nvSpPr>
          <p:spPr>
            <a:xfrm>
              <a:off x="8941176" y="1968999"/>
              <a:ext cx="34433" cy="64210"/>
            </a:xfrm>
            <a:custGeom>
              <a:avLst/>
              <a:gdLst/>
              <a:ahLst/>
              <a:cxnLst/>
              <a:rect l="l" t="t" r="r" b="b"/>
              <a:pathLst>
                <a:path w="1087" h="2027" extrusionOk="0">
                  <a:moveTo>
                    <a:pt x="367" y="89"/>
                  </a:moveTo>
                  <a:cubicBezTo>
                    <a:pt x="338" y="118"/>
                    <a:pt x="308" y="147"/>
                    <a:pt x="264" y="162"/>
                  </a:cubicBezTo>
                  <a:cubicBezTo>
                    <a:pt x="191" y="250"/>
                    <a:pt x="132" y="368"/>
                    <a:pt x="118" y="485"/>
                  </a:cubicBezTo>
                  <a:cubicBezTo>
                    <a:pt x="118" y="529"/>
                    <a:pt x="103" y="558"/>
                    <a:pt x="74" y="602"/>
                  </a:cubicBezTo>
                  <a:cubicBezTo>
                    <a:pt x="59" y="632"/>
                    <a:pt x="44" y="646"/>
                    <a:pt x="44" y="661"/>
                  </a:cubicBezTo>
                  <a:cubicBezTo>
                    <a:pt x="44" y="690"/>
                    <a:pt x="30" y="735"/>
                    <a:pt x="15" y="779"/>
                  </a:cubicBezTo>
                  <a:cubicBezTo>
                    <a:pt x="0" y="852"/>
                    <a:pt x="0" y="940"/>
                    <a:pt x="0" y="1028"/>
                  </a:cubicBezTo>
                  <a:cubicBezTo>
                    <a:pt x="0" y="1278"/>
                    <a:pt x="118" y="1645"/>
                    <a:pt x="206" y="1645"/>
                  </a:cubicBezTo>
                  <a:cubicBezTo>
                    <a:pt x="235" y="1645"/>
                    <a:pt x="235" y="1659"/>
                    <a:pt x="235" y="1689"/>
                  </a:cubicBezTo>
                  <a:cubicBezTo>
                    <a:pt x="220" y="1733"/>
                    <a:pt x="250" y="1777"/>
                    <a:pt x="353" y="1894"/>
                  </a:cubicBezTo>
                  <a:cubicBezTo>
                    <a:pt x="470" y="1997"/>
                    <a:pt x="514" y="2026"/>
                    <a:pt x="602" y="2026"/>
                  </a:cubicBezTo>
                  <a:cubicBezTo>
                    <a:pt x="676" y="2026"/>
                    <a:pt x="720" y="1997"/>
                    <a:pt x="720" y="1982"/>
                  </a:cubicBezTo>
                  <a:cubicBezTo>
                    <a:pt x="720" y="1953"/>
                    <a:pt x="720" y="1953"/>
                    <a:pt x="734" y="1953"/>
                  </a:cubicBezTo>
                  <a:cubicBezTo>
                    <a:pt x="749" y="1968"/>
                    <a:pt x="866" y="1836"/>
                    <a:pt x="837" y="1792"/>
                  </a:cubicBezTo>
                  <a:cubicBezTo>
                    <a:pt x="822" y="1733"/>
                    <a:pt x="837" y="1748"/>
                    <a:pt x="866" y="1748"/>
                  </a:cubicBezTo>
                  <a:cubicBezTo>
                    <a:pt x="881" y="1762"/>
                    <a:pt x="969" y="1645"/>
                    <a:pt x="954" y="1615"/>
                  </a:cubicBezTo>
                  <a:cubicBezTo>
                    <a:pt x="940" y="1571"/>
                    <a:pt x="954" y="1527"/>
                    <a:pt x="984" y="1498"/>
                  </a:cubicBezTo>
                  <a:cubicBezTo>
                    <a:pt x="1028" y="1351"/>
                    <a:pt x="1072" y="1204"/>
                    <a:pt x="1072" y="1058"/>
                  </a:cubicBezTo>
                  <a:lnTo>
                    <a:pt x="1072" y="720"/>
                  </a:lnTo>
                  <a:cubicBezTo>
                    <a:pt x="1087" y="617"/>
                    <a:pt x="1072" y="514"/>
                    <a:pt x="1057" y="426"/>
                  </a:cubicBezTo>
                  <a:cubicBezTo>
                    <a:pt x="1043" y="426"/>
                    <a:pt x="1043" y="382"/>
                    <a:pt x="1057" y="353"/>
                  </a:cubicBezTo>
                  <a:cubicBezTo>
                    <a:pt x="1072" y="279"/>
                    <a:pt x="940" y="133"/>
                    <a:pt x="881" y="147"/>
                  </a:cubicBezTo>
                  <a:cubicBezTo>
                    <a:pt x="852" y="147"/>
                    <a:pt x="822" y="133"/>
                    <a:pt x="793" y="89"/>
                  </a:cubicBezTo>
                  <a:cubicBezTo>
                    <a:pt x="778" y="45"/>
                    <a:pt x="734" y="30"/>
                    <a:pt x="690" y="30"/>
                  </a:cubicBezTo>
                  <a:cubicBezTo>
                    <a:pt x="631" y="30"/>
                    <a:pt x="587" y="15"/>
                    <a:pt x="529" y="15"/>
                  </a:cubicBezTo>
                  <a:cubicBezTo>
                    <a:pt x="470" y="0"/>
                    <a:pt x="411" y="30"/>
                    <a:pt x="367" y="89"/>
                  </a:cubicBezTo>
                  <a:close/>
                  <a:moveTo>
                    <a:pt x="323" y="617"/>
                  </a:moveTo>
                  <a:cubicBezTo>
                    <a:pt x="323" y="646"/>
                    <a:pt x="308" y="632"/>
                    <a:pt x="308" y="602"/>
                  </a:cubicBezTo>
                  <a:cubicBezTo>
                    <a:pt x="308" y="573"/>
                    <a:pt x="308" y="558"/>
                    <a:pt x="323" y="558"/>
                  </a:cubicBezTo>
                  <a:cubicBezTo>
                    <a:pt x="323" y="573"/>
                    <a:pt x="323" y="602"/>
                    <a:pt x="323" y="617"/>
                  </a:cubicBezTo>
                  <a:close/>
                  <a:moveTo>
                    <a:pt x="910" y="705"/>
                  </a:moveTo>
                  <a:cubicBezTo>
                    <a:pt x="881" y="735"/>
                    <a:pt x="837" y="705"/>
                    <a:pt x="866" y="676"/>
                  </a:cubicBezTo>
                  <a:cubicBezTo>
                    <a:pt x="881" y="646"/>
                    <a:pt x="896" y="646"/>
                    <a:pt x="910" y="661"/>
                  </a:cubicBezTo>
                  <a:cubicBezTo>
                    <a:pt x="925" y="661"/>
                    <a:pt x="925" y="690"/>
                    <a:pt x="910" y="705"/>
                  </a:cubicBezTo>
                  <a:close/>
                  <a:moveTo>
                    <a:pt x="631" y="1102"/>
                  </a:moveTo>
                  <a:cubicBezTo>
                    <a:pt x="631" y="1102"/>
                    <a:pt x="617" y="1116"/>
                    <a:pt x="602" y="1131"/>
                  </a:cubicBezTo>
                  <a:cubicBezTo>
                    <a:pt x="587" y="1131"/>
                    <a:pt x="573" y="1131"/>
                    <a:pt x="573" y="1116"/>
                  </a:cubicBezTo>
                  <a:cubicBezTo>
                    <a:pt x="573" y="1102"/>
                    <a:pt x="587" y="1087"/>
                    <a:pt x="602" y="1087"/>
                  </a:cubicBezTo>
                  <a:cubicBezTo>
                    <a:pt x="617" y="1087"/>
                    <a:pt x="631" y="1087"/>
                    <a:pt x="631" y="1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8"/>
            <p:cNvSpPr/>
            <p:nvPr/>
          </p:nvSpPr>
          <p:spPr>
            <a:xfrm>
              <a:off x="8775155" y="1988544"/>
              <a:ext cx="39090" cy="80461"/>
            </a:xfrm>
            <a:custGeom>
              <a:avLst/>
              <a:gdLst/>
              <a:ahLst/>
              <a:cxnLst/>
              <a:rect l="l" t="t" r="r" b="b"/>
              <a:pathLst>
                <a:path w="1234" h="2540" extrusionOk="0">
                  <a:moveTo>
                    <a:pt x="250" y="59"/>
                  </a:moveTo>
                  <a:cubicBezTo>
                    <a:pt x="118" y="132"/>
                    <a:pt x="44" y="206"/>
                    <a:pt x="44" y="294"/>
                  </a:cubicBezTo>
                  <a:cubicBezTo>
                    <a:pt x="44" y="323"/>
                    <a:pt x="29" y="352"/>
                    <a:pt x="15" y="367"/>
                  </a:cubicBezTo>
                  <a:cubicBezTo>
                    <a:pt x="0" y="587"/>
                    <a:pt x="0" y="808"/>
                    <a:pt x="15" y="1042"/>
                  </a:cubicBezTo>
                  <a:cubicBezTo>
                    <a:pt x="59" y="1219"/>
                    <a:pt x="73" y="1307"/>
                    <a:pt x="103" y="1321"/>
                  </a:cubicBezTo>
                  <a:cubicBezTo>
                    <a:pt x="118" y="1336"/>
                    <a:pt x="132" y="1351"/>
                    <a:pt x="132" y="1380"/>
                  </a:cubicBezTo>
                  <a:cubicBezTo>
                    <a:pt x="147" y="1453"/>
                    <a:pt x="176" y="1527"/>
                    <a:pt x="206" y="1600"/>
                  </a:cubicBezTo>
                  <a:cubicBezTo>
                    <a:pt x="264" y="1703"/>
                    <a:pt x="294" y="1821"/>
                    <a:pt x="323" y="1938"/>
                  </a:cubicBezTo>
                  <a:cubicBezTo>
                    <a:pt x="352" y="2143"/>
                    <a:pt x="426" y="2349"/>
                    <a:pt x="455" y="2349"/>
                  </a:cubicBezTo>
                  <a:cubicBezTo>
                    <a:pt x="485" y="2364"/>
                    <a:pt x="514" y="2378"/>
                    <a:pt x="543" y="2408"/>
                  </a:cubicBezTo>
                  <a:cubicBezTo>
                    <a:pt x="617" y="2496"/>
                    <a:pt x="719" y="2540"/>
                    <a:pt x="719" y="2496"/>
                  </a:cubicBezTo>
                  <a:cubicBezTo>
                    <a:pt x="719" y="2452"/>
                    <a:pt x="778" y="2466"/>
                    <a:pt x="837" y="2466"/>
                  </a:cubicBezTo>
                  <a:cubicBezTo>
                    <a:pt x="910" y="2466"/>
                    <a:pt x="940" y="2452"/>
                    <a:pt x="940" y="2437"/>
                  </a:cubicBezTo>
                  <a:cubicBezTo>
                    <a:pt x="925" y="2393"/>
                    <a:pt x="984" y="2305"/>
                    <a:pt x="1013" y="2320"/>
                  </a:cubicBezTo>
                  <a:cubicBezTo>
                    <a:pt x="1042" y="2334"/>
                    <a:pt x="1057" y="2320"/>
                    <a:pt x="1072" y="2276"/>
                  </a:cubicBezTo>
                  <a:cubicBezTo>
                    <a:pt x="1086" y="2217"/>
                    <a:pt x="1116" y="2173"/>
                    <a:pt x="1145" y="2114"/>
                  </a:cubicBezTo>
                  <a:cubicBezTo>
                    <a:pt x="1204" y="2011"/>
                    <a:pt x="1219" y="1967"/>
                    <a:pt x="1219" y="1659"/>
                  </a:cubicBezTo>
                  <a:cubicBezTo>
                    <a:pt x="1233" y="1542"/>
                    <a:pt x="1219" y="1424"/>
                    <a:pt x="1204" y="1307"/>
                  </a:cubicBezTo>
                  <a:cubicBezTo>
                    <a:pt x="1189" y="1307"/>
                    <a:pt x="1175" y="1292"/>
                    <a:pt x="1160" y="1248"/>
                  </a:cubicBezTo>
                  <a:cubicBezTo>
                    <a:pt x="1160" y="1204"/>
                    <a:pt x="1160" y="1160"/>
                    <a:pt x="1175" y="1160"/>
                  </a:cubicBezTo>
                  <a:cubicBezTo>
                    <a:pt x="1189" y="1131"/>
                    <a:pt x="1189" y="1116"/>
                    <a:pt x="1175" y="1086"/>
                  </a:cubicBezTo>
                  <a:cubicBezTo>
                    <a:pt x="1160" y="1028"/>
                    <a:pt x="1145" y="969"/>
                    <a:pt x="1145" y="910"/>
                  </a:cubicBezTo>
                  <a:cubicBezTo>
                    <a:pt x="1145" y="661"/>
                    <a:pt x="1057" y="411"/>
                    <a:pt x="881" y="235"/>
                  </a:cubicBezTo>
                  <a:cubicBezTo>
                    <a:pt x="822" y="191"/>
                    <a:pt x="764" y="147"/>
                    <a:pt x="719" y="88"/>
                  </a:cubicBezTo>
                  <a:cubicBezTo>
                    <a:pt x="675" y="59"/>
                    <a:pt x="646" y="29"/>
                    <a:pt x="602" y="15"/>
                  </a:cubicBezTo>
                  <a:cubicBezTo>
                    <a:pt x="485" y="0"/>
                    <a:pt x="411" y="0"/>
                    <a:pt x="411" y="29"/>
                  </a:cubicBezTo>
                  <a:cubicBezTo>
                    <a:pt x="411" y="44"/>
                    <a:pt x="411" y="44"/>
                    <a:pt x="382" y="29"/>
                  </a:cubicBezTo>
                  <a:cubicBezTo>
                    <a:pt x="367" y="15"/>
                    <a:pt x="308" y="29"/>
                    <a:pt x="235" y="59"/>
                  </a:cubicBezTo>
                  <a:close/>
                  <a:moveTo>
                    <a:pt x="822" y="323"/>
                  </a:moveTo>
                  <a:cubicBezTo>
                    <a:pt x="822" y="382"/>
                    <a:pt x="778" y="382"/>
                    <a:pt x="734" y="338"/>
                  </a:cubicBezTo>
                  <a:cubicBezTo>
                    <a:pt x="705" y="294"/>
                    <a:pt x="719" y="294"/>
                    <a:pt x="764" y="294"/>
                  </a:cubicBezTo>
                  <a:cubicBezTo>
                    <a:pt x="808" y="294"/>
                    <a:pt x="822" y="308"/>
                    <a:pt x="822" y="323"/>
                  </a:cubicBezTo>
                  <a:close/>
                  <a:moveTo>
                    <a:pt x="969" y="529"/>
                  </a:moveTo>
                  <a:cubicBezTo>
                    <a:pt x="984" y="543"/>
                    <a:pt x="984" y="558"/>
                    <a:pt x="954" y="602"/>
                  </a:cubicBezTo>
                  <a:cubicBezTo>
                    <a:pt x="896" y="661"/>
                    <a:pt x="881" y="646"/>
                    <a:pt x="896" y="529"/>
                  </a:cubicBezTo>
                  <a:cubicBezTo>
                    <a:pt x="896" y="470"/>
                    <a:pt x="925" y="441"/>
                    <a:pt x="925" y="470"/>
                  </a:cubicBezTo>
                  <a:cubicBezTo>
                    <a:pt x="940" y="485"/>
                    <a:pt x="954" y="514"/>
                    <a:pt x="969" y="529"/>
                  </a:cubicBezTo>
                  <a:close/>
                  <a:moveTo>
                    <a:pt x="1072" y="602"/>
                  </a:moveTo>
                  <a:cubicBezTo>
                    <a:pt x="1072" y="617"/>
                    <a:pt x="1057" y="631"/>
                    <a:pt x="1042" y="631"/>
                  </a:cubicBezTo>
                  <a:cubicBezTo>
                    <a:pt x="1028" y="631"/>
                    <a:pt x="1013" y="617"/>
                    <a:pt x="1013" y="602"/>
                  </a:cubicBezTo>
                  <a:cubicBezTo>
                    <a:pt x="1013" y="587"/>
                    <a:pt x="1028" y="573"/>
                    <a:pt x="1042" y="573"/>
                  </a:cubicBezTo>
                  <a:cubicBezTo>
                    <a:pt x="1057" y="573"/>
                    <a:pt x="1086" y="587"/>
                    <a:pt x="1086" y="602"/>
                  </a:cubicBezTo>
                  <a:close/>
                  <a:moveTo>
                    <a:pt x="602" y="1028"/>
                  </a:moveTo>
                  <a:cubicBezTo>
                    <a:pt x="602" y="1042"/>
                    <a:pt x="587" y="1042"/>
                    <a:pt x="573" y="1057"/>
                  </a:cubicBezTo>
                  <a:cubicBezTo>
                    <a:pt x="558" y="1042"/>
                    <a:pt x="543" y="1042"/>
                    <a:pt x="543" y="1028"/>
                  </a:cubicBezTo>
                  <a:cubicBezTo>
                    <a:pt x="543" y="998"/>
                    <a:pt x="558" y="998"/>
                    <a:pt x="573" y="998"/>
                  </a:cubicBezTo>
                  <a:cubicBezTo>
                    <a:pt x="587" y="998"/>
                    <a:pt x="602" y="998"/>
                    <a:pt x="602" y="1028"/>
                  </a:cubicBezTo>
                  <a:close/>
                  <a:moveTo>
                    <a:pt x="455" y="1321"/>
                  </a:moveTo>
                  <a:cubicBezTo>
                    <a:pt x="426" y="1351"/>
                    <a:pt x="396" y="1307"/>
                    <a:pt x="426" y="1248"/>
                  </a:cubicBezTo>
                  <a:cubicBezTo>
                    <a:pt x="441" y="1204"/>
                    <a:pt x="441" y="1204"/>
                    <a:pt x="455" y="1248"/>
                  </a:cubicBezTo>
                  <a:cubicBezTo>
                    <a:pt x="455" y="1307"/>
                    <a:pt x="455" y="1307"/>
                    <a:pt x="455" y="1321"/>
                  </a:cubicBezTo>
                  <a:close/>
                  <a:moveTo>
                    <a:pt x="587" y="1307"/>
                  </a:moveTo>
                  <a:cubicBezTo>
                    <a:pt x="617" y="1351"/>
                    <a:pt x="573" y="1395"/>
                    <a:pt x="529" y="1351"/>
                  </a:cubicBezTo>
                  <a:cubicBezTo>
                    <a:pt x="514" y="1336"/>
                    <a:pt x="499" y="1321"/>
                    <a:pt x="485" y="1292"/>
                  </a:cubicBezTo>
                  <a:cubicBezTo>
                    <a:pt x="485" y="1277"/>
                    <a:pt x="558" y="1277"/>
                    <a:pt x="587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8"/>
            <p:cNvSpPr/>
            <p:nvPr/>
          </p:nvSpPr>
          <p:spPr>
            <a:xfrm>
              <a:off x="8854190" y="2044803"/>
              <a:ext cx="37253" cy="77230"/>
            </a:xfrm>
            <a:custGeom>
              <a:avLst/>
              <a:gdLst/>
              <a:ahLst/>
              <a:cxnLst/>
              <a:rect l="l" t="t" r="r" b="b"/>
              <a:pathLst>
                <a:path w="1176" h="2438" extrusionOk="0">
                  <a:moveTo>
                    <a:pt x="544" y="15"/>
                  </a:moveTo>
                  <a:cubicBezTo>
                    <a:pt x="515" y="15"/>
                    <a:pt x="485" y="45"/>
                    <a:pt x="485" y="45"/>
                  </a:cubicBezTo>
                  <a:cubicBezTo>
                    <a:pt x="485" y="59"/>
                    <a:pt x="456" y="89"/>
                    <a:pt x="397" y="103"/>
                  </a:cubicBezTo>
                  <a:cubicBezTo>
                    <a:pt x="324" y="133"/>
                    <a:pt x="265" y="191"/>
                    <a:pt x="236" y="250"/>
                  </a:cubicBezTo>
                  <a:cubicBezTo>
                    <a:pt x="133" y="426"/>
                    <a:pt x="74" y="617"/>
                    <a:pt x="45" y="823"/>
                  </a:cubicBezTo>
                  <a:cubicBezTo>
                    <a:pt x="60" y="867"/>
                    <a:pt x="45" y="925"/>
                    <a:pt x="30" y="969"/>
                  </a:cubicBezTo>
                  <a:cubicBezTo>
                    <a:pt x="1" y="1087"/>
                    <a:pt x="16" y="1204"/>
                    <a:pt x="45" y="1322"/>
                  </a:cubicBezTo>
                  <a:cubicBezTo>
                    <a:pt x="60" y="1336"/>
                    <a:pt x="74" y="1366"/>
                    <a:pt x="60" y="1395"/>
                  </a:cubicBezTo>
                  <a:cubicBezTo>
                    <a:pt x="60" y="1425"/>
                    <a:pt x="60" y="1439"/>
                    <a:pt x="74" y="1439"/>
                  </a:cubicBezTo>
                  <a:cubicBezTo>
                    <a:pt x="74" y="1439"/>
                    <a:pt x="104" y="1469"/>
                    <a:pt x="118" y="1498"/>
                  </a:cubicBezTo>
                  <a:cubicBezTo>
                    <a:pt x="133" y="1571"/>
                    <a:pt x="118" y="1601"/>
                    <a:pt x="104" y="1586"/>
                  </a:cubicBezTo>
                  <a:cubicBezTo>
                    <a:pt x="60" y="1703"/>
                    <a:pt x="60" y="1836"/>
                    <a:pt x="74" y="1953"/>
                  </a:cubicBezTo>
                  <a:cubicBezTo>
                    <a:pt x="89" y="1968"/>
                    <a:pt x="89" y="1997"/>
                    <a:pt x="89" y="2012"/>
                  </a:cubicBezTo>
                  <a:cubicBezTo>
                    <a:pt x="74" y="2041"/>
                    <a:pt x="89" y="2056"/>
                    <a:pt x="104" y="2056"/>
                  </a:cubicBezTo>
                  <a:cubicBezTo>
                    <a:pt x="118" y="2056"/>
                    <a:pt x="133" y="2070"/>
                    <a:pt x="133" y="2100"/>
                  </a:cubicBezTo>
                  <a:cubicBezTo>
                    <a:pt x="133" y="2173"/>
                    <a:pt x="294" y="2364"/>
                    <a:pt x="368" y="2364"/>
                  </a:cubicBezTo>
                  <a:cubicBezTo>
                    <a:pt x="383" y="2364"/>
                    <a:pt x="397" y="2379"/>
                    <a:pt x="412" y="2393"/>
                  </a:cubicBezTo>
                  <a:cubicBezTo>
                    <a:pt x="412" y="2423"/>
                    <a:pt x="427" y="2437"/>
                    <a:pt x="515" y="2408"/>
                  </a:cubicBezTo>
                  <a:cubicBezTo>
                    <a:pt x="573" y="2393"/>
                    <a:pt x="632" y="2364"/>
                    <a:pt x="632" y="2349"/>
                  </a:cubicBezTo>
                  <a:cubicBezTo>
                    <a:pt x="632" y="2320"/>
                    <a:pt x="647" y="2320"/>
                    <a:pt x="676" y="2320"/>
                  </a:cubicBezTo>
                  <a:cubicBezTo>
                    <a:pt x="706" y="2335"/>
                    <a:pt x="750" y="2305"/>
                    <a:pt x="794" y="2261"/>
                  </a:cubicBezTo>
                  <a:cubicBezTo>
                    <a:pt x="823" y="2217"/>
                    <a:pt x="867" y="2188"/>
                    <a:pt x="882" y="2203"/>
                  </a:cubicBezTo>
                  <a:cubicBezTo>
                    <a:pt x="882" y="2217"/>
                    <a:pt x="1029" y="2056"/>
                    <a:pt x="999" y="2026"/>
                  </a:cubicBezTo>
                  <a:cubicBezTo>
                    <a:pt x="970" y="1982"/>
                    <a:pt x="999" y="1968"/>
                    <a:pt x="1014" y="1924"/>
                  </a:cubicBezTo>
                  <a:cubicBezTo>
                    <a:pt x="1043" y="1894"/>
                    <a:pt x="1043" y="1850"/>
                    <a:pt x="1029" y="1836"/>
                  </a:cubicBezTo>
                  <a:cubicBezTo>
                    <a:pt x="984" y="1792"/>
                    <a:pt x="984" y="1733"/>
                    <a:pt x="1014" y="1689"/>
                  </a:cubicBezTo>
                  <a:cubicBezTo>
                    <a:pt x="1043" y="1645"/>
                    <a:pt x="1058" y="1586"/>
                    <a:pt x="1073" y="1542"/>
                  </a:cubicBezTo>
                  <a:cubicBezTo>
                    <a:pt x="1073" y="1483"/>
                    <a:pt x="1102" y="1425"/>
                    <a:pt x="1117" y="1380"/>
                  </a:cubicBezTo>
                  <a:cubicBezTo>
                    <a:pt x="1131" y="1336"/>
                    <a:pt x="1131" y="1336"/>
                    <a:pt x="1102" y="1351"/>
                  </a:cubicBezTo>
                  <a:cubicBezTo>
                    <a:pt x="1073" y="1366"/>
                    <a:pt x="1058" y="1366"/>
                    <a:pt x="1102" y="1336"/>
                  </a:cubicBezTo>
                  <a:cubicBezTo>
                    <a:pt x="1146" y="1204"/>
                    <a:pt x="1175" y="1072"/>
                    <a:pt x="1161" y="940"/>
                  </a:cubicBezTo>
                  <a:cubicBezTo>
                    <a:pt x="1161" y="896"/>
                    <a:pt x="1161" y="779"/>
                    <a:pt x="1146" y="676"/>
                  </a:cubicBezTo>
                  <a:cubicBezTo>
                    <a:pt x="1146" y="412"/>
                    <a:pt x="1117" y="338"/>
                    <a:pt x="1043" y="323"/>
                  </a:cubicBezTo>
                  <a:cubicBezTo>
                    <a:pt x="984" y="294"/>
                    <a:pt x="999" y="294"/>
                    <a:pt x="1029" y="265"/>
                  </a:cubicBezTo>
                  <a:cubicBezTo>
                    <a:pt x="1058" y="235"/>
                    <a:pt x="1073" y="221"/>
                    <a:pt x="926" y="147"/>
                  </a:cubicBezTo>
                  <a:cubicBezTo>
                    <a:pt x="838" y="118"/>
                    <a:pt x="808" y="103"/>
                    <a:pt x="794" y="118"/>
                  </a:cubicBezTo>
                  <a:cubicBezTo>
                    <a:pt x="794" y="147"/>
                    <a:pt x="794" y="118"/>
                    <a:pt x="779" y="103"/>
                  </a:cubicBezTo>
                  <a:cubicBezTo>
                    <a:pt x="764" y="74"/>
                    <a:pt x="632" y="0"/>
                    <a:pt x="544" y="15"/>
                  </a:cubicBezTo>
                  <a:close/>
                  <a:moveTo>
                    <a:pt x="1087" y="485"/>
                  </a:moveTo>
                  <a:cubicBezTo>
                    <a:pt x="1087" y="500"/>
                    <a:pt x="1087" y="514"/>
                    <a:pt x="1043" y="500"/>
                  </a:cubicBezTo>
                  <a:cubicBezTo>
                    <a:pt x="999" y="500"/>
                    <a:pt x="984" y="470"/>
                    <a:pt x="984" y="456"/>
                  </a:cubicBezTo>
                  <a:cubicBezTo>
                    <a:pt x="984" y="441"/>
                    <a:pt x="1087" y="441"/>
                    <a:pt x="1087" y="485"/>
                  </a:cubicBezTo>
                  <a:close/>
                  <a:moveTo>
                    <a:pt x="940" y="852"/>
                  </a:moveTo>
                  <a:cubicBezTo>
                    <a:pt x="926" y="867"/>
                    <a:pt x="911" y="881"/>
                    <a:pt x="896" y="881"/>
                  </a:cubicBezTo>
                  <a:cubicBezTo>
                    <a:pt x="896" y="881"/>
                    <a:pt x="882" y="867"/>
                    <a:pt x="896" y="852"/>
                  </a:cubicBezTo>
                  <a:cubicBezTo>
                    <a:pt x="896" y="837"/>
                    <a:pt x="911" y="823"/>
                    <a:pt x="926" y="823"/>
                  </a:cubicBezTo>
                  <a:cubicBezTo>
                    <a:pt x="926" y="823"/>
                    <a:pt x="940" y="837"/>
                    <a:pt x="940" y="852"/>
                  </a:cubicBezTo>
                  <a:close/>
                  <a:moveTo>
                    <a:pt x="339" y="1278"/>
                  </a:moveTo>
                  <a:cubicBezTo>
                    <a:pt x="324" y="1322"/>
                    <a:pt x="250" y="1336"/>
                    <a:pt x="265" y="1292"/>
                  </a:cubicBezTo>
                  <a:cubicBezTo>
                    <a:pt x="294" y="1190"/>
                    <a:pt x="309" y="1160"/>
                    <a:pt x="324" y="1190"/>
                  </a:cubicBezTo>
                  <a:cubicBezTo>
                    <a:pt x="339" y="1219"/>
                    <a:pt x="339" y="1248"/>
                    <a:pt x="339" y="1278"/>
                  </a:cubicBezTo>
                  <a:close/>
                  <a:moveTo>
                    <a:pt x="471" y="1410"/>
                  </a:moveTo>
                  <a:cubicBezTo>
                    <a:pt x="471" y="1425"/>
                    <a:pt x="441" y="1439"/>
                    <a:pt x="427" y="1439"/>
                  </a:cubicBezTo>
                  <a:cubicBezTo>
                    <a:pt x="412" y="1439"/>
                    <a:pt x="412" y="1425"/>
                    <a:pt x="427" y="1410"/>
                  </a:cubicBezTo>
                  <a:cubicBezTo>
                    <a:pt x="427" y="1395"/>
                    <a:pt x="441" y="1380"/>
                    <a:pt x="471" y="1380"/>
                  </a:cubicBezTo>
                  <a:cubicBezTo>
                    <a:pt x="485" y="1380"/>
                    <a:pt x="485" y="1395"/>
                    <a:pt x="471" y="1410"/>
                  </a:cubicBezTo>
                  <a:close/>
                  <a:moveTo>
                    <a:pt x="221" y="1483"/>
                  </a:moveTo>
                  <a:cubicBezTo>
                    <a:pt x="192" y="1527"/>
                    <a:pt x="192" y="1527"/>
                    <a:pt x="192" y="1483"/>
                  </a:cubicBezTo>
                  <a:cubicBezTo>
                    <a:pt x="177" y="1439"/>
                    <a:pt x="206" y="1395"/>
                    <a:pt x="236" y="1410"/>
                  </a:cubicBezTo>
                  <a:cubicBezTo>
                    <a:pt x="250" y="1439"/>
                    <a:pt x="236" y="1454"/>
                    <a:pt x="221" y="1483"/>
                  </a:cubicBezTo>
                  <a:close/>
                  <a:moveTo>
                    <a:pt x="559" y="1836"/>
                  </a:moveTo>
                  <a:cubicBezTo>
                    <a:pt x="559" y="1865"/>
                    <a:pt x="529" y="1865"/>
                    <a:pt x="515" y="1865"/>
                  </a:cubicBezTo>
                  <a:cubicBezTo>
                    <a:pt x="500" y="1850"/>
                    <a:pt x="500" y="1836"/>
                    <a:pt x="515" y="1806"/>
                  </a:cubicBezTo>
                  <a:cubicBezTo>
                    <a:pt x="559" y="1762"/>
                    <a:pt x="573" y="1777"/>
                    <a:pt x="544" y="1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8"/>
            <p:cNvSpPr/>
            <p:nvPr/>
          </p:nvSpPr>
          <p:spPr>
            <a:xfrm>
              <a:off x="8909530" y="2079680"/>
              <a:ext cx="37253" cy="73523"/>
            </a:xfrm>
            <a:custGeom>
              <a:avLst/>
              <a:gdLst/>
              <a:ahLst/>
              <a:cxnLst/>
              <a:rect l="l" t="t" r="r" b="b"/>
              <a:pathLst>
                <a:path w="1176" h="2321" extrusionOk="0">
                  <a:moveTo>
                    <a:pt x="515" y="74"/>
                  </a:moveTo>
                  <a:cubicBezTo>
                    <a:pt x="485" y="133"/>
                    <a:pt x="485" y="147"/>
                    <a:pt x="471" y="103"/>
                  </a:cubicBezTo>
                  <a:cubicBezTo>
                    <a:pt x="471" y="74"/>
                    <a:pt x="456" y="45"/>
                    <a:pt x="309" y="147"/>
                  </a:cubicBezTo>
                  <a:cubicBezTo>
                    <a:pt x="133" y="265"/>
                    <a:pt x="1" y="544"/>
                    <a:pt x="104" y="632"/>
                  </a:cubicBezTo>
                  <a:cubicBezTo>
                    <a:pt x="148" y="676"/>
                    <a:pt x="148" y="676"/>
                    <a:pt x="104" y="661"/>
                  </a:cubicBezTo>
                  <a:cubicBezTo>
                    <a:pt x="30" y="632"/>
                    <a:pt x="16" y="691"/>
                    <a:pt x="45" y="940"/>
                  </a:cubicBezTo>
                  <a:cubicBezTo>
                    <a:pt x="104" y="1410"/>
                    <a:pt x="118" y="1469"/>
                    <a:pt x="177" y="1513"/>
                  </a:cubicBezTo>
                  <a:cubicBezTo>
                    <a:pt x="206" y="1557"/>
                    <a:pt x="236" y="1615"/>
                    <a:pt x="221" y="1659"/>
                  </a:cubicBezTo>
                  <a:cubicBezTo>
                    <a:pt x="221" y="1718"/>
                    <a:pt x="221" y="1762"/>
                    <a:pt x="250" y="1762"/>
                  </a:cubicBezTo>
                  <a:cubicBezTo>
                    <a:pt x="265" y="1777"/>
                    <a:pt x="250" y="1806"/>
                    <a:pt x="250" y="1836"/>
                  </a:cubicBezTo>
                  <a:cubicBezTo>
                    <a:pt x="250" y="1865"/>
                    <a:pt x="236" y="1909"/>
                    <a:pt x="280" y="2012"/>
                  </a:cubicBezTo>
                  <a:cubicBezTo>
                    <a:pt x="383" y="2232"/>
                    <a:pt x="500" y="2320"/>
                    <a:pt x="662" y="2305"/>
                  </a:cubicBezTo>
                  <a:cubicBezTo>
                    <a:pt x="940" y="2291"/>
                    <a:pt x="1087" y="1982"/>
                    <a:pt x="1146" y="1278"/>
                  </a:cubicBezTo>
                  <a:cubicBezTo>
                    <a:pt x="1161" y="1190"/>
                    <a:pt x="1161" y="1102"/>
                    <a:pt x="1146" y="1014"/>
                  </a:cubicBezTo>
                  <a:cubicBezTo>
                    <a:pt x="1131" y="955"/>
                    <a:pt x="1131" y="911"/>
                    <a:pt x="1146" y="896"/>
                  </a:cubicBezTo>
                  <a:cubicBezTo>
                    <a:pt x="1175" y="720"/>
                    <a:pt x="1161" y="514"/>
                    <a:pt x="1102" y="338"/>
                  </a:cubicBezTo>
                  <a:cubicBezTo>
                    <a:pt x="1073" y="279"/>
                    <a:pt x="1014" y="221"/>
                    <a:pt x="955" y="206"/>
                  </a:cubicBezTo>
                  <a:cubicBezTo>
                    <a:pt x="896" y="177"/>
                    <a:pt x="838" y="147"/>
                    <a:pt x="838" y="147"/>
                  </a:cubicBezTo>
                  <a:cubicBezTo>
                    <a:pt x="838" y="89"/>
                    <a:pt x="764" y="30"/>
                    <a:pt x="676" y="15"/>
                  </a:cubicBezTo>
                  <a:cubicBezTo>
                    <a:pt x="588" y="1"/>
                    <a:pt x="559" y="1"/>
                    <a:pt x="529" y="74"/>
                  </a:cubicBezTo>
                  <a:close/>
                  <a:moveTo>
                    <a:pt x="1058" y="338"/>
                  </a:moveTo>
                  <a:cubicBezTo>
                    <a:pt x="1073" y="382"/>
                    <a:pt x="999" y="441"/>
                    <a:pt x="985" y="412"/>
                  </a:cubicBezTo>
                  <a:cubicBezTo>
                    <a:pt x="940" y="368"/>
                    <a:pt x="926" y="309"/>
                    <a:pt x="911" y="250"/>
                  </a:cubicBezTo>
                  <a:cubicBezTo>
                    <a:pt x="911" y="206"/>
                    <a:pt x="1043" y="279"/>
                    <a:pt x="1058" y="338"/>
                  </a:cubicBezTo>
                  <a:close/>
                  <a:moveTo>
                    <a:pt x="192" y="397"/>
                  </a:moveTo>
                  <a:cubicBezTo>
                    <a:pt x="192" y="412"/>
                    <a:pt x="177" y="426"/>
                    <a:pt x="162" y="441"/>
                  </a:cubicBezTo>
                  <a:cubicBezTo>
                    <a:pt x="148" y="441"/>
                    <a:pt x="133" y="441"/>
                    <a:pt x="133" y="412"/>
                  </a:cubicBezTo>
                  <a:cubicBezTo>
                    <a:pt x="133" y="382"/>
                    <a:pt x="148" y="368"/>
                    <a:pt x="162" y="368"/>
                  </a:cubicBezTo>
                  <a:cubicBezTo>
                    <a:pt x="177" y="368"/>
                    <a:pt x="192" y="382"/>
                    <a:pt x="192" y="397"/>
                  </a:cubicBezTo>
                  <a:close/>
                  <a:moveTo>
                    <a:pt x="368" y="412"/>
                  </a:moveTo>
                  <a:cubicBezTo>
                    <a:pt x="368" y="426"/>
                    <a:pt x="353" y="441"/>
                    <a:pt x="339" y="441"/>
                  </a:cubicBezTo>
                  <a:cubicBezTo>
                    <a:pt x="339" y="426"/>
                    <a:pt x="339" y="412"/>
                    <a:pt x="339" y="397"/>
                  </a:cubicBezTo>
                  <a:cubicBezTo>
                    <a:pt x="368" y="353"/>
                    <a:pt x="383" y="353"/>
                    <a:pt x="368" y="412"/>
                  </a:cubicBezTo>
                  <a:close/>
                  <a:moveTo>
                    <a:pt x="1014" y="646"/>
                  </a:moveTo>
                  <a:cubicBezTo>
                    <a:pt x="1014" y="661"/>
                    <a:pt x="985" y="661"/>
                    <a:pt x="955" y="646"/>
                  </a:cubicBezTo>
                  <a:cubicBezTo>
                    <a:pt x="940" y="632"/>
                    <a:pt x="926" y="602"/>
                    <a:pt x="940" y="588"/>
                  </a:cubicBezTo>
                  <a:cubicBezTo>
                    <a:pt x="940" y="573"/>
                    <a:pt x="970" y="573"/>
                    <a:pt x="985" y="588"/>
                  </a:cubicBezTo>
                  <a:cubicBezTo>
                    <a:pt x="1014" y="617"/>
                    <a:pt x="1014" y="632"/>
                    <a:pt x="999" y="646"/>
                  </a:cubicBezTo>
                  <a:close/>
                  <a:moveTo>
                    <a:pt x="706" y="808"/>
                  </a:moveTo>
                  <a:cubicBezTo>
                    <a:pt x="691" y="823"/>
                    <a:pt x="676" y="837"/>
                    <a:pt x="662" y="837"/>
                  </a:cubicBezTo>
                  <a:cubicBezTo>
                    <a:pt x="632" y="837"/>
                    <a:pt x="647" y="823"/>
                    <a:pt x="662" y="808"/>
                  </a:cubicBezTo>
                  <a:cubicBezTo>
                    <a:pt x="676" y="793"/>
                    <a:pt x="720" y="779"/>
                    <a:pt x="706" y="808"/>
                  </a:cubicBezTo>
                  <a:close/>
                  <a:moveTo>
                    <a:pt x="691" y="999"/>
                  </a:moveTo>
                  <a:cubicBezTo>
                    <a:pt x="691" y="1028"/>
                    <a:pt x="691" y="1028"/>
                    <a:pt x="676" y="1014"/>
                  </a:cubicBezTo>
                  <a:cubicBezTo>
                    <a:pt x="662" y="999"/>
                    <a:pt x="632" y="984"/>
                    <a:pt x="617" y="969"/>
                  </a:cubicBezTo>
                  <a:cubicBezTo>
                    <a:pt x="588" y="955"/>
                    <a:pt x="588" y="955"/>
                    <a:pt x="617" y="955"/>
                  </a:cubicBezTo>
                  <a:cubicBezTo>
                    <a:pt x="647" y="955"/>
                    <a:pt x="676" y="984"/>
                    <a:pt x="676" y="999"/>
                  </a:cubicBezTo>
                  <a:close/>
                  <a:moveTo>
                    <a:pt x="456" y="1806"/>
                  </a:moveTo>
                  <a:cubicBezTo>
                    <a:pt x="456" y="1821"/>
                    <a:pt x="456" y="1836"/>
                    <a:pt x="441" y="1836"/>
                  </a:cubicBezTo>
                  <a:cubicBezTo>
                    <a:pt x="427" y="1836"/>
                    <a:pt x="412" y="1821"/>
                    <a:pt x="412" y="1806"/>
                  </a:cubicBezTo>
                  <a:cubicBezTo>
                    <a:pt x="412" y="1792"/>
                    <a:pt x="412" y="1777"/>
                    <a:pt x="427" y="1777"/>
                  </a:cubicBezTo>
                  <a:cubicBezTo>
                    <a:pt x="441" y="1792"/>
                    <a:pt x="441" y="1792"/>
                    <a:pt x="456" y="1806"/>
                  </a:cubicBezTo>
                  <a:close/>
                  <a:moveTo>
                    <a:pt x="808" y="1880"/>
                  </a:moveTo>
                  <a:cubicBezTo>
                    <a:pt x="808" y="1894"/>
                    <a:pt x="794" y="1924"/>
                    <a:pt x="764" y="1924"/>
                  </a:cubicBezTo>
                  <a:cubicBezTo>
                    <a:pt x="720" y="1924"/>
                    <a:pt x="720" y="1836"/>
                    <a:pt x="764" y="1836"/>
                  </a:cubicBezTo>
                  <a:cubicBezTo>
                    <a:pt x="794" y="1836"/>
                    <a:pt x="808" y="1865"/>
                    <a:pt x="794" y="1880"/>
                  </a:cubicBezTo>
                  <a:close/>
                  <a:moveTo>
                    <a:pt x="500" y="1924"/>
                  </a:moveTo>
                  <a:cubicBezTo>
                    <a:pt x="500" y="1938"/>
                    <a:pt x="485" y="1953"/>
                    <a:pt x="471" y="1953"/>
                  </a:cubicBezTo>
                  <a:cubicBezTo>
                    <a:pt x="456" y="1953"/>
                    <a:pt x="456" y="1938"/>
                    <a:pt x="456" y="1924"/>
                  </a:cubicBezTo>
                  <a:cubicBezTo>
                    <a:pt x="471" y="1909"/>
                    <a:pt x="485" y="1894"/>
                    <a:pt x="485" y="1894"/>
                  </a:cubicBezTo>
                  <a:cubicBezTo>
                    <a:pt x="500" y="1894"/>
                    <a:pt x="500" y="1909"/>
                    <a:pt x="500" y="1924"/>
                  </a:cubicBezTo>
                  <a:close/>
                  <a:moveTo>
                    <a:pt x="970" y="1968"/>
                  </a:moveTo>
                  <a:cubicBezTo>
                    <a:pt x="940" y="1968"/>
                    <a:pt x="926" y="1968"/>
                    <a:pt x="911" y="1968"/>
                  </a:cubicBezTo>
                  <a:cubicBezTo>
                    <a:pt x="896" y="1968"/>
                    <a:pt x="896" y="1953"/>
                    <a:pt x="926" y="1953"/>
                  </a:cubicBezTo>
                  <a:cubicBezTo>
                    <a:pt x="955" y="1953"/>
                    <a:pt x="970" y="1953"/>
                    <a:pt x="955" y="1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8"/>
            <p:cNvSpPr/>
            <p:nvPr/>
          </p:nvSpPr>
          <p:spPr>
            <a:xfrm>
              <a:off x="8742590" y="2084336"/>
              <a:ext cx="42828" cy="74442"/>
            </a:xfrm>
            <a:custGeom>
              <a:avLst/>
              <a:gdLst/>
              <a:ahLst/>
              <a:cxnLst/>
              <a:rect l="l" t="t" r="r" b="b"/>
              <a:pathLst>
                <a:path w="1352" h="2350" extrusionOk="0">
                  <a:moveTo>
                    <a:pt x="500" y="15"/>
                  </a:moveTo>
                  <a:lnTo>
                    <a:pt x="397" y="30"/>
                  </a:lnTo>
                  <a:cubicBezTo>
                    <a:pt x="353" y="44"/>
                    <a:pt x="309" y="74"/>
                    <a:pt x="294" y="118"/>
                  </a:cubicBezTo>
                  <a:cubicBezTo>
                    <a:pt x="279" y="162"/>
                    <a:pt x="250" y="191"/>
                    <a:pt x="235" y="177"/>
                  </a:cubicBezTo>
                  <a:cubicBezTo>
                    <a:pt x="103" y="88"/>
                    <a:pt x="0" y="588"/>
                    <a:pt x="103" y="881"/>
                  </a:cubicBezTo>
                  <a:cubicBezTo>
                    <a:pt x="118" y="955"/>
                    <a:pt x="133" y="1028"/>
                    <a:pt x="147" y="1101"/>
                  </a:cubicBezTo>
                  <a:cubicBezTo>
                    <a:pt x="191" y="1263"/>
                    <a:pt x="250" y="1410"/>
                    <a:pt x="353" y="1557"/>
                  </a:cubicBezTo>
                  <a:cubicBezTo>
                    <a:pt x="382" y="1601"/>
                    <a:pt x="397" y="1659"/>
                    <a:pt x="411" y="1718"/>
                  </a:cubicBezTo>
                  <a:cubicBezTo>
                    <a:pt x="426" y="1762"/>
                    <a:pt x="441" y="1806"/>
                    <a:pt x="470" y="1850"/>
                  </a:cubicBezTo>
                  <a:cubicBezTo>
                    <a:pt x="485" y="1879"/>
                    <a:pt x="500" y="1909"/>
                    <a:pt x="514" y="1938"/>
                  </a:cubicBezTo>
                  <a:cubicBezTo>
                    <a:pt x="544" y="2158"/>
                    <a:pt x="940" y="2349"/>
                    <a:pt x="1072" y="2217"/>
                  </a:cubicBezTo>
                  <a:cubicBezTo>
                    <a:pt x="1101" y="2188"/>
                    <a:pt x="1116" y="2173"/>
                    <a:pt x="1146" y="2158"/>
                  </a:cubicBezTo>
                  <a:cubicBezTo>
                    <a:pt x="1219" y="2041"/>
                    <a:pt x="1278" y="1924"/>
                    <a:pt x="1322" y="1791"/>
                  </a:cubicBezTo>
                  <a:cubicBezTo>
                    <a:pt x="1322" y="1777"/>
                    <a:pt x="1307" y="1747"/>
                    <a:pt x="1292" y="1747"/>
                  </a:cubicBezTo>
                  <a:cubicBezTo>
                    <a:pt x="1263" y="1747"/>
                    <a:pt x="1278" y="1718"/>
                    <a:pt x="1307" y="1689"/>
                  </a:cubicBezTo>
                  <a:cubicBezTo>
                    <a:pt x="1322" y="1659"/>
                    <a:pt x="1351" y="1601"/>
                    <a:pt x="1336" y="1380"/>
                  </a:cubicBezTo>
                  <a:cubicBezTo>
                    <a:pt x="1322" y="1072"/>
                    <a:pt x="1234" y="778"/>
                    <a:pt x="1087" y="514"/>
                  </a:cubicBezTo>
                  <a:cubicBezTo>
                    <a:pt x="999" y="367"/>
                    <a:pt x="969" y="338"/>
                    <a:pt x="940" y="397"/>
                  </a:cubicBezTo>
                  <a:cubicBezTo>
                    <a:pt x="896" y="441"/>
                    <a:pt x="837" y="397"/>
                    <a:pt x="881" y="338"/>
                  </a:cubicBezTo>
                  <a:cubicBezTo>
                    <a:pt x="896" y="309"/>
                    <a:pt x="896" y="279"/>
                    <a:pt x="881" y="250"/>
                  </a:cubicBezTo>
                  <a:cubicBezTo>
                    <a:pt x="823" y="191"/>
                    <a:pt x="720" y="132"/>
                    <a:pt x="690" y="147"/>
                  </a:cubicBezTo>
                  <a:cubicBezTo>
                    <a:pt x="661" y="177"/>
                    <a:pt x="646" y="132"/>
                    <a:pt x="661" y="88"/>
                  </a:cubicBezTo>
                  <a:cubicBezTo>
                    <a:pt x="646" y="59"/>
                    <a:pt x="544" y="0"/>
                    <a:pt x="500" y="15"/>
                  </a:cubicBezTo>
                  <a:close/>
                  <a:moveTo>
                    <a:pt x="529" y="265"/>
                  </a:moveTo>
                  <a:lnTo>
                    <a:pt x="529" y="309"/>
                  </a:lnTo>
                  <a:cubicBezTo>
                    <a:pt x="500" y="294"/>
                    <a:pt x="485" y="279"/>
                    <a:pt x="470" y="265"/>
                  </a:cubicBezTo>
                  <a:cubicBezTo>
                    <a:pt x="441" y="221"/>
                    <a:pt x="441" y="221"/>
                    <a:pt x="470" y="221"/>
                  </a:cubicBezTo>
                  <a:cubicBezTo>
                    <a:pt x="500" y="221"/>
                    <a:pt x="514" y="235"/>
                    <a:pt x="529" y="265"/>
                  </a:cubicBezTo>
                  <a:close/>
                  <a:moveTo>
                    <a:pt x="705" y="309"/>
                  </a:moveTo>
                  <a:cubicBezTo>
                    <a:pt x="705" y="309"/>
                    <a:pt x="690" y="323"/>
                    <a:pt x="661" y="323"/>
                  </a:cubicBezTo>
                  <a:cubicBezTo>
                    <a:pt x="646" y="323"/>
                    <a:pt x="632" y="309"/>
                    <a:pt x="646" y="309"/>
                  </a:cubicBezTo>
                  <a:cubicBezTo>
                    <a:pt x="646" y="279"/>
                    <a:pt x="661" y="279"/>
                    <a:pt x="690" y="279"/>
                  </a:cubicBezTo>
                  <a:cubicBezTo>
                    <a:pt x="705" y="279"/>
                    <a:pt x="705" y="279"/>
                    <a:pt x="705" y="309"/>
                  </a:cubicBezTo>
                  <a:close/>
                  <a:moveTo>
                    <a:pt x="441" y="499"/>
                  </a:moveTo>
                  <a:cubicBezTo>
                    <a:pt x="441" y="514"/>
                    <a:pt x="426" y="529"/>
                    <a:pt x="411" y="529"/>
                  </a:cubicBezTo>
                  <a:cubicBezTo>
                    <a:pt x="397" y="529"/>
                    <a:pt x="382" y="499"/>
                    <a:pt x="382" y="485"/>
                  </a:cubicBezTo>
                  <a:cubicBezTo>
                    <a:pt x="382" y="455"/>
                    <a:pt x="397" y="441"/>
                    <a:pt x="411" y="455"/>
                  </a:cubicBezTo>
                  <a:cubicBezTo>
                    <a:pt x="426" y="455"/>
                    <a:pt x="426" y="485"/>
                    <a:pt x="441" y="499"/>
                  </a:cubicBezTo>
                  <a:close/>
                  <a:moveTo>
                    <a:pt x="177" y="646"/>
                  </a:moveTo>
                  <a:cubicBezTo>
                    <a:pt x="147" y="690"/>
                    <a:pt x="147" y="690"/>
                    <a:pt x="118" y="661"/>
                  </a:cubicBezTo>
                  <a:cubicBezTo>
                    <a:pt x="103" y="617"/>
                    <a:pt x="118" y="544"/>
                    <a:pt x="177" y="573"/>
                  </a:cubicBezTo>
                  <a:cubicBezTo>
                    <a:pt x="221" y="588"/>
                    <a:pt x="206" y="602"/>
                    <a:pt x="177" y="646"/>
                  </a:cubicBezTo>
                  <a:close/>
                  <a:moveTo>
                    <a:pt x="940" y="822"/>
                  </a:moveTo>
                  <a:cubicBezTo>
                    <a:pt x="925" y="837"/>
                    <a:pt x="925" y="852"/>
                    <a:pt x="911" y="852"/>
                  </a:cubicBezTo>
                  <a:cubicBezTo>
                    <a:pt x="896" y="852"/>
                    <a:pt x="881" y="837"/>
                    <a:pt x="881" y="808"/>
                  </a:cubicBezTo>
                  <a:cubicBezTo>
                    <a:pt x="881" y="778"/>
                    <a:pt x="896" y="778"/>
                    <a:pt x="911" y="778"/>
                  </a:cubicBezTo>
                  <a:cubicBezTo>
                    <a:pt x="925" y="793"/>
                    <a:pt x="940" y="808"/>
                    <a:pt x="940" y="837"/>
                  </a:cubicBezTo>
                  <a:close/>
                  <a:moveTo>
                    <a:pt x="837" y="1219"/>
                  </a:moveTo>
                  <a:cubicBezTo>
                    <a:pt x="823" y="1263"/>
                    <a:pt x="764" y="1278"/>
                    <a:pt x="764" y="1234"/>
                  </a:cubicBezTo>
                  <a:cubicBezTo>
                    <a:pt x="764" y="1204"/>
                    <a:pt x="779" y="1189"/>
                    <a:pt x="808" y="1189"/>
                  </a:cubicBezTo>
                  <a:cubicBezTo>
                    <a:pt x="837" y="1189"/>
                    <a:pt x="852" y="1204"/>
                    <a:pt x="837" y="1219"/>
                  </a:cubicBezTo>
                  <a:close/>
                  <a:moveTo>
                    <a:pt x="1072" y="1674"/>
                  </a:moveTo>
                  <a:cubicBezTo>
                    <a:pt x="1072" y="1689"/>
                    <a:pt x="1057" y="1718"/>
                    <a:pt x="1043" y="1718"/>
                  </a:cubicBezTo>
                  <a:cubicBezTo>
                    <a:pt x="1028" y="1718"/>
                    <a:pt x="1028" y="1689"/>
                    <a:pt x="1028" y="1674"/>
                  </a:cubicBezTo>
                  <a:cubicBezTo>
                    <a:pt x="1043" y="1645"/>
                    <a:pt x="1057" y="1630"/>
                    <a:pt x="1057" y="1630"/>
                  </a:cubicBezTo>
                  <a:cubicBezTo>
                    <a:pt x="1072" y="1630"/>
                    <a:pt x="1072" y="1659"/>
                    <a:pt x="1072" y="1674"/>
                  </a:cubicBezTo>
                  <a:close/>
                  <a:moveTo>
                    <a:pt x="837" y="1689"/>
                  </a:moveTo>
                  <a:cubicBezTo>
                    <a:pt x="837" y="1703"/>
                    <a:pt x="837" y="1703"/>
                    <a:pt x="808" y="1689"/>
                  </a:cubicBezTo>
                  <a:cubicBezTo>
                    <a:pt x="764" y="1674"/>
                    <a:pt x="749" y="1659"/>
                    <a:pt x="793" y="1659"/>
                  </a:cubicBezTo>
                  <a:cubicBezTo>
                    <a:pt x="808" y="1659"/>
                    <a:pt x="823" y="1674"/>
                    <a:pt x="837" y="1689"/>
                  </a:cubicBezTo>
                  <a:close/>
                  <a:moveTo>
                    <a:pt x="940" y="1791"/>
                  </a:moveTo>
                  <a:cubicBezTo>
                    <a:pt x="940" y="1806"/>
                    <a:pt x="925" y="1821"/>
                    <a:pt x="911" y="1821"/>
                  </a:cubicBezTo>
                  <a:cubicBezTo>
                    <a:pt x="896" y="1821"/>
                    <a:pt x="867" y="1806"/>
                    <a:pt x="867" y="1791"/>
                  </a:cubicBezTo>
                  <a:cubicBezTo>
                    <a:pt x="867" y="1777"/>
                    <a:pt x="867" y="1762"/>
                    <a:pt x="896" y="1762"/>
                  </a:cubicBezTo>
                  <a:cubicBezTo>
                    <a:pt x="911" y="1762"/>
                    <a:pt x="940" y="1791"/>
                    <a:pt x="940" y="1806"/>
                  </a:cubicBezTo>
                  <a:close/>
                  <a:moveTo>
                    <a:pt x="984" y="2158"/>
                  </a:moveTo>
                  <a:cubicBezTo>
                    <a:pt x="984" y="2173"/>
                    <a:pt x="969" y="2188"/>
                    <a:pt x="955" y="2188"/>
                  </a:cubicBezTo>
                  <a:cubicBezTo>
                    <a:pt x="940" y="2188"/>
                    <a:pt x="940" y="2173"/>
                    <a:pt x="940" y="2158"/>
                  </a:cubicBezTo>
                  <a:cubicBezTo>
                    <a:pt x="955" y="2144"/>
                    <a:pt x="969" y="2144"/>
                    <a:pt x="984" y="2129"/>
                  </a:cubicBezTo>
                  <a:cubicBezTo>
                    <a:pt x="984" y="2129"/>
                    <a:pt x="984" y="2144"/>
                    <a:pt x="984" y="2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8"/>
            <p:cNvSpPr/>
            <p:nvPr/>
          </p:nvSpPr>
          <p:spPr>
            <a:xfrm>
              <a:off x="8816525" y="2141546"/>
              <a:ext cx="36302" cy="66998"/>
            </a:xfrm>
            <a:custGeom>
              <a:avLst/>
              <a:gdLst/>
              <a:ahLst/>
              <a:cxnLst/>
              <a:rect l="l" t="t" r="r" b="b"/>
              <a:pathLst>
                <a:path w="1146" h="2115" extrusionOk="0">
                  <a:moveTo>
                    <a:pt x="515" y="15"/>
                  </a:moveTo>
                  <a:cubicBezTo>
                    <a:pt x="470" y="44"/>
                    <a:pt x="426" y="44"/>
                    <a:pt x="397" y="44"/>
                  </a:cubicBezTo>
                  <a:cubicBezTo>
                    <a:pt x="353" y="44"/>
                    <a:pt x="309" y="59"/>
                    <a:pt x="309" y="73"/>
                  </a:cubicBezTo>
                  <a:cubicBezTo>
                    <a:pt x="309" y="103"/>
                    <a:pt x="250" y="118"/>
                    <a:pt x="162" y="132"/>
                  </a:cubicBezTo>
                  <a:cubicBezTo>
                    <a:pt x="148" y="132"/>
                    <a:pt x="148" y="162"/>
                    <a:pt x="148" y="191"/>
                  </a:cubicBezTo>
                  <a:cubicBezTo>
                    <a:pt x="148" y="206"/>
                    <a:pt x="133" y="235"/>
                    <a:pt x="118" y="264"/>
                  </a:cubicBezTo>
                  <a:cubicBezTo>
                    <a:pt x="103" y="264"/>
                    <a:pt x="89" y="294"/>
                    <a:pt x="103" y="308"/>
                  </a:cubicBezTo>
                  <a:cubicBezTo>
                    <a:pt x="103" y="338"/>
                    <a:pt x="103" y="352"/>
                    <a:pt x="103" y="382"/>
                  </a:cubicBezTo>
                  <a:cubicBezTo>
                    <a:pt x="74" y="455"/>
                    <a:pt x="74" y="529"/>
                    <a:pt x="74" y="602"/>
                  </a:cubicBezTo>
                  <a:cubicBezTo>
                    <a:pt x="59" y="675"/>
                    <a:pt x="59" y="749"/>
                    <a:pt x="45" y="808"/>
                  </a:cubicBezTo>
                  <a:cubicBezTo>
                    <a:pt x="15" y="954"/>
                    <a:pt x="1" y="1116"/>
                    <a:pt x="1" y="1263"/>
                  </a:cubicBezTo>
                  <a:cubicBezTo>
                    <a:pt x="1" y="1277"/>
                    <a:pt x="45" y="1292"/>
                    <a:pt x="59" y="1277"/>
                  </a:cubicBezTo>
                  <a:cubicBezTo>
                    <a:pt x="89" y="1277"/>
                    <a:pt x="103" y="1277"/>
                    <a:pt x="59" y="1292"/>
                  </a:cubicBezTo>
                  <a:cubicBezTo>
                    <a:pt x="30" y="1307"/>
                    <a:pt x="30" y="1351"/>
                    <a:pt x="45" y="1395"/>
                  </a:cubicBezTo>
                  <a:cubicBezTo>
                    <a:pt x="89" y="1659"/>
                    <a:pt x="133" y="1762"/>
                    <a:pt x="162" y="1762"/>
                  </a:cubicBezTo>
                  <a:cubicBezTo>
                    <a:pt x="177" y="1762"/>
                    <a:pt x="192" y="1791"/>
                    <a:pt x="192" y="1820"/>
                  </a:cubicBezTo>
                  <a:cubicBezTo>
                    <a:pt x="192" y="1909"/>
                    <a:pt x="265" y="1967"/>
                    <a:pt x="280" y="1923"/>
                  </a:cubicBezTo>
                  <a:cubicBezTo>
                    <a:pt x="309" y="1879"/>
                    <a:pt x="309" y="1909"/>
                    <a:pt x="309" y="1938"/>
                  </a:cubicBezTo>
                  <a:cubicBezTo>
                    <a:pt x="309" y="2011"/>
                    <a:pt x="500" y="2114"/>
                    <a:pt x="603" y="2085"/>
                  </a:cubicBezTo>
                  <a:cubicBezTo>
                    <a:pt x="661" y="2070"/>
                    <a:pt x="705" y="2055"/>
                    <a:pt x="705" y="2041"/>
                  </a:cubicBezTo>
                  <a:cubicBezTo>
                    <a:pt x="705" y="2026"/>
                    <a:pt x="735" y="1997"/>
                    <a:pt x="764" y="1982"/>
                  </a:cubicBezTo>
                  <a:cubicBezTo>
                    <a:pt x="808" y="1967"/>
                    <a:pt x="838" y="1938"/>
                    <a:pt x="823" y="1923"/>
                  </a:cubicBezTo>
                  <a:cubicBezTo>
                    <a:pt x="823" y="1909"/>
                    <a:pt x="823" y="1894"/>
                    <a:pt x="838" y="1894"/>
                  </a:cubicBezTo>
                  <a:cubicBezTo>
                    <a:pt x="940" y="1835"/>
                    <a:pt x="1116" y="1292"/>
                    <a:pt x="1043" y="1292"/>
                  </a:cubicBezTo>
                  <a:cubicBezTo>
                    <a:pt x="999" y="1292"/>
                    <a:pt x="970" y="1160"/>
                    <a:pt x="984" y="1101"/>
                  </a:cubicBezTo>
                  <a:cubicBezTo>
                    <a:pt x="999" y="1057"/>
                    <a:pt x="1028" y="1042"/>
                    <a:pt x="1072" y="1057"/>
                  </a:cubicBezTo>
                  <a:lnTo>
                    <a:pt x="1146" y="1072"/>
                  </a:lnTo>
                  <a:lnTo>
                    <a:pt x="1146" y="822"/>
                  </a:lnTo>
                  <a:cubicBezTo>
                    <a:pt x="1146" y="587"/>
                    <a:pt x="1146" y="573"/>
                    <a:pt x="1072" y="558"/>
                  </a:cubicBezTo>
                  <a:cubicBezTo>
                    <a:pt x="999" y="543"/>
                    <a:pt x="984" y="499"/>
                    <a:pt x="1043" y="470"/>
                  </a:cubicBezTo>
                  <a:cubicBezTo>
                    <a:pt x="1072" y="455"/>
                    <a:pt x="1087" y="426"/>
                    <a:pt x="1072" y="367"/>
                  </a:cubicBezTo>
                  <a:cubicBezTo>
                    <a:pt x="1058" y="279"/>
                    <a:pt x="1043" y="250"/>
                    <a:pt x="970" y="250"/>
                  </a:cubicBezTo>
                  <a:cubicBezTo>
                    <a:pt x="940" y="235"/>
                    <a:pt x="911" y="264"/>
                    <a:pt x="896" y="294"/>
                  </a:cubicBezTo>
                  <a:cubicBezTo>
                    <a:pt x="896" y="323"/>
                    <a:pt x="867" y="338"/>
                    <a:pt x="852" y="338"/>
                  </a:cubicBezTo>
                  <a:cubicBezTo>
                    <a:pt x="823" y="323"/>
                    <a:pt x="793" y="235"/>
                    <a:pt x="838" y="235"/>
                  </a:cubicBezTo>
                  <a:cubicBezTo>
                    <a:pt x="882" y="235"/>
                    <a:pt x="867" y="220"/>
                    <a:pt x="867" y="191"/>
                  </a:cubicBezTo>
                  <a:cubicBezTo>
                    <a:pt x="867" y="176"/>
                    <a:pt x="882" y="147"/>
                    <a:pt x="926" y="176"/>
                  </a:cubicBezTo>
                  <a:cubicBezTo>
                    <a:pt x="970" y="176"/>
                    <a:pt x="984" y="176"/>
                    <a:pt x="970" y="162"/>
                  </a:cubicBezTo>
                  <a:cubicBezTo>
                    <a:pt x="955" y="132"/>
                    <a:pt x="926" y="132"/>
                    <a:pt x="896" y="132"/>
                  </a:cubicBezTo>
                  <a:cubicBezTo>
                    <a:pt x="867" y="118"/>
                    <a:pt x="838" y="103"/>
                    <a:pt x="838" y="73"/>
                  </a:cubicBezTo>
                  <a:cubicBezTo>
                    <a:pt x="808" y="15"/>
                    <a:pt x="705" y="0"/>
                    <a:pt x="691" y="44"/>
                  </a:cubicBezTo>
                  <a:cubicBezTo>
                    <a:pt x="691" y="73"/>
                    <a:pt x="661" y="73"/>
                    <a:pt x="617" y="29"/>
                  </a:cubicBezTo>
                  <a:cubicBezTo>
                    <a:pt x="559" y="0"/>
                    <a:pt x="544" y="0"/>
                    <a:pt x="515" y="15"/>
                  </a:cubicBezTo>
                  <a:close/>
                  <a:moveTo>
                    <a:pt x="779" y="485"/>
                  </a:moveTo>
                  <a:cubicBezTo>
                    <a:pt x="779" y="499"/>
                    <a:pt x="764" y="485"/>
                    <a:pt x="764" y="470"/>
                  </a:cubicBezTo>
                  <a:cubicBezTo>
                    <a:pt x="749" y="441"/>
                    <a:pt x="735" y="426"/>
                    <a:pt x="735" y="396"/>
                  </a:cubicBezTo>
                  <a:cubicBezTo>
                    <a:pt x="735" y="382"/>
                    <a:pt x="735" y="396"/>
                    <a:pt x="764" y="411"/>
                  </a:cubicBezTo>
                  <a:cubicBezTo>
                    <a:pt x="779" y="426"/>
                    <a:pt x="779" y="455"/>
                    <a:pt x="793" y="485"/>
                  </a:cubicBezTo>
                  <a:close/>
                  <a:moveTo>
                    <a:pt x="852" y="617"/>
                  </a:moveTo>
                  <a:cubicBezTo>
                    <a:pt x="823" y="675"/>
                    <a:pt x="764" y="690"/>
                    <a:pt x="749" y="646"/>
                  </a:cubicBezTo>
                  <a:cubicBezTo>
                    <a:pt x="735" y="602"/>
                    <a:pt x="749" y="602"/>
                    <a:pt x="764" y="602"/>
                  </a:cubicBezTo>
                  <a:cubicBezTo>
                    <a:pt x="793" y="602"/>
                    <a:pt x="808" y="587"/>
                    <a:pt x="808" y="573"/>
                  </a:cubicBezTo>
                  <a:cubicBezTo>
                    <a:pt x="808" y="558"/>
                    <a:pt x="823" y="558"/>
                    <a:pt x="838" y="558"/>
                  </a:cubicBezTo>
                  <a:cubicBezTo>
                    <a:pt x="852" y="573"/>
                    <a:pt x="867" y="602"/>
                    <a:pt x="852" y="617"/>
                  </a:cubicBezTo>
                  <a:close/>
                  <a:moveTo>
                    <a:pt x="1116" y="808"/>
                  </a:moveTo>
                  <a:cubicBezTo>
                    <a:pt x="1116" y="808"/>
                    <a:pt x="1102" y="837"/>
                    <a:pt x="1072" y="852"/>
                  </a:cubicBezTo>
                  <a:cubicBezTo>
                    <a:pt x="1043" y="852"/>
                    <a:pt x="1028" y="852"/>
                    <a:pt x="1058" y="822"/>
                  </a:cubicBezTo>
                  <a:cubicBezTo>
                    <a:pt x="1087" y="778"/>
                    <a:pt x="1131" y="763"/>
                    <a:pt x="1131" y="793"/>
                  </a:cubicBezTo>
                  <a:close/>
                  <a:moveTo>
                    <a:pt x="426" y="1145"/>
                  </a:moveTo>
                  <a:cubicBezTo>
                    <a:pt x="412" y="1175"/>
                    <a:pt x="382" y="1175"/>
                    <a:pt x="368" y="1145"/>
                  </a:cubicBezTo>
                  <a:cubicBezTo>
                    <a:pt x="338" y="1116"/>
                    <a:pt x="338" y="1116"/>
                    <a:pt x="397" y="1116"/>
                  </a:cubicBezTo>
                  <a:cubicBezTo>
                    <a:pt x="456" y="1116"/>
                    <a:pt x="456" y="1116"/>
                    <a:pt x="426" y="1145"/>
                  </a:cubicBezTo>
                  <a:close/>
                  <a:moveTo>
                    <a:pt x="632" y="1365"/>
                  </a:moveTo>
                  <a:cubicBezTo>
                    <a:pt x="632" y="1380"/>
                    <a:pt x="632" y="1395"/>
                    <a:pt x="617" y="1395"/>
                  </a:cubicBezTo>
                  <a:cubicBezTo>
                    <a:pt x="603" y="1395"/>
                    <a:pt x="588" y="1380"/>
                    <a:pt x="588" y="1365"/>
                  </a:cubicBezTo>
                  <a:cubicBezTo>
                    <a:pt x="588" y="1351"/>
                    <a:pt x="588" y="1336"/>
                    <a:pt x="603" y="1336"/>
                  </a:cubicBezTo>
                  <a:cubicBezTo>
                    <a:pt x="617" y="1336"/>
                    <a:pt x="632" y="1336"/>
                    <a:pt x="647" y="1351"/>
                  </a:cubicBezTo>
                  <a:close/>
                  <a:moveTo>
                    <a:pt x="500" y="1395"/>
                  </a:moveTo>
                  <a:cubicBezTo>
                    <a:pt x="500" y="1409"/>
                    <a:pt x="500" y="1424"/>
                    <a:pt x="470" y="1424"/>
                  </a:cubicBezTo>
                  <a:cubicBezTo>
                    <a:pt x="456" y="1439"/>
                    <a:pt x="456" y="1424"/>
                    <a:pt x="456" y="1424"/>
                  </a:cubicBezTo>
                  <a:cubicBezTo>
                    <a:pt x="456" y="1409"/>
                    <a:pt x="456" y="1395"/>
                    <a:pt x="470" y="1395"/>
                  </a:cubicBezTo>
                  <a:cubicBezTo>
                    <a:pt x="515" y="1380"/>
                    <a:pt x="515" y="1395"/>
                    <a:pt x="515" y="1395"/>
                  </a:cubicBezTo>
                  <a:close/>
                  <a:moveTo>
                    <a:pt x="441" y="1542"/>
                  </a:moveTo>
                  <a:cubicBezTo>
                    <a:pt x="441" y="1615"/>
                    <a:pt x="426" y="1630"/>
                    <a:pt x="382" y="1600"/>
                  </a:cubicBezTo>
                  <a:cubicBezTo>
                    <a:pt x="397" y="1542"/>
                    <a:pt x="412" y="1498"/>
                    <a:pt x="441" y="1468"/>
                  </a:cubicBezTo>
                  <a:cubicBezTo>
                    <a:pt x="441" y="1498"/>
                    <a:pt x="441" y="1512"/>
                    <a:pt x="441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8"/>
            <p:cNvSpPr/>
            <p:nvPr/>
          </p:nvSpPr>
          <p:spPr>
            <a:xfrm>
              <a:off x="8850484" y="2175948"/>
              <a:ext cx="1425" cy="3738"/>
            </a:xfrm>
            <a:custGeom>
              <a:avLst/>
              <a:gdLst/>
              <a:ahLst/>
              <a:cxnLst/>
              <a:rect l="l" t="t" r="r" b="b"/>
              <a:pathLst>
                <a:path w="45" h="118" extrusionOk="0">
                  <a:moveTo>
                    <a:pt x="0" y="59"/>
                  </a:moveTo>
                  <a:cubicBezTo>
                    <a:pt x="0" y="74"/>
                    <a:pt x="0" y="103"/>
                    <a:pt x="30" y="118"/>
                  </a:cubicBezTo>
                  <a:cubicBezTo>
                    <a:pt x="44" y="118"/>
                    <a:pt x="44" y="103"/>
                    <a:pt x="44" y="74"/>
                  </a:cubicBezTo>
                  <a:cubicBezTo>
                    <a:pt x="44" y="15"/>
                    <a:pt x="0" y="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4" name="Google Shape;1254;p28"/>
          <p:cNvGrpSpPr/>
          <p:nvPr/>
        </p:nvGrpSpPr>
        <p:grpSpPr>
          <a:xfrm>
            <a:off x="2834652" y="-719535"/>
            <a:ext cx="2230967" cy="2772268"/>
            <a:chOff x="2834652" y="-719535"/>
            <a:chExt cx="2230967" cy="2772268"/>
          </a:xfrm>
        </p:grpSpPr>
        <p:sp>
          <p:nvSpPr>
            <p:cNvPr id="1255" name="Google Shape;1255;p28"/>
            <p:cNvSpPr/>
            <p:nvPr/>
          </p:nvSpPr>
          <p:spPr>
            <a:xfrm rot="-3452041">
              <a:off x="3207526" y="-228545"/>
              <a:ext cx="1791009" cy="1142296"/>
            </a:xfrm>
            <a:custGeom>
              <a:avLst/>
              <a:gdLst/>
              <a:ahLst/>
              <a:cxnLst/>
              <a:rect l="l" t="t" r="r" b="b"/>
              <a:pathLst>
                <a:path w="56537" h="36059" extrusionOk="0">
                  <a:moveTo>
                    <a:pt x="28390" y="0"/>
                  </a:moveTo>
                  <a:cubicBezTo>
                    <a:pt x="25962" y="0"/>
                    <a:pt x="24112" y="332"/>
                    <a:pt x="19629" y="659"/>
                  </a:cubicBezTo>
                  <a:cubicBezTo>
                    <a:pt x="12567" y="1187"/>
                    <a:pt x="5755" y="6413"/>
                    <a:pt x="2878" y="8513"/>
                  </a:cubicBezTo>
                  <a:cubicBezTo>
                    <a:pt x="0" y="10612"/>
                    <a:pt x="4184" y="12433"/>
                    <a:pt x="5242" y="16631"/>
                  </a:cubicBezTo>
                  <a:cubicBezTo>
                    <a:pt x="6284" y="20815"/>
                    <a:pt x="7590" y="25777"/>
                    <a:pt x="13081" y="32061"/>
                  </a:cubicBezTo>
                  <a:cubicBezTo>
                    <a:pt x="15968" y="35355"/>
                    <a:pt x="17700" y="36059"/>
                    <a:pt x="19260" y="36059"/>
                  </a:cubicBezTo>
                  <a:cubicBezTo>
                    <a:pt x="20423" y="36059"/>
                    <a:pt x="21490" y="35668"/>
                    <a:pt x="22867" y="35668"/>
                  </a:cubicBezTo>
                  <a:cubicBezTo>
                    <a:pt x="23167" y="35668"/>
                    <a:pt x="23480" y="35686"/>
                    <a:pt x="23813" y="35731"/>
                  </a:cubicBezTo>
                  <a:cubicBezTo>
                    <a:pt x="24264" y="35792"/>
                    <a:pt x="24730" y="35821"/>
                    <a:pt x="25210" y="35821"/>
                  </a:cubicBezTo>
                  <a:cubicBezTo>
                    <a:pt x="28914" y="35821"/>
                    <a:pt x="33504" y="34064"/>
                    <a:pt x="39522" y="31283"/>
                  </a:cubicBezTo>
                  <a:cubicBezTo>
                    <a:pt x="46319" y="28141"/>
                    <a:pt x="56008" y="19509"/>
                    <a:pt x="56008" y="19509"/>
                  </a:cubicBezTo>
                  <a:cubicBezTo>
                    <a:pt x="56537" y="17674"/>
                    <a:pt x="54702" y="6413"/>
                    <a:pt x="54702" y="6413"/>
                  </a:cubicBezTo>
                  <a:lnTo>
                    <a:pt x="46319" y="1716"/>
                  </a:lnTo>
                  <a:cubicBezTo>
                    <a:pt x="46319" y="1716"/>
                    <a:pt x="40300" y="1187"/>
                    <a:pt x="33767" y="394"/>
                  </a:cubicBezTo>
                  <a:cubicBezTo>
                    <a:pt x="31376" y="110"/>
                    <a:pt x="29787" y="0"/>
                    <a:pt x="28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6" name="Google Shape;1256;p28"/>
            <p:cNvGrpSpPr/>
            <p:nvPr/>
          </p:nvGrpSpPr>
          <p:grpSpPr>
            <a:xfrm>
              <a:off x="2834652" y="519984"/>
              <a:ext cx="1954417" cy="1532749"/>
              <a:chOff x="2834652" y="519984"/>
              <a:chExt cx="1954417" cy="1532749"/>
            </a:xfrm>
          </p:grpSpPr>
          <p:sp>
            <p:nvSpPr>
              <p:cNvPr id="1257" name="Google Shape;1257;p28"/>
              <p:cNvSpPr/>
              <p:nvPr/>
            </p:nvSpPr>
            <p:spPr>
              <a:xfrm rot="-3452041">
                <a:off x="3485502" y="597351"/>
                <a:ext cx="939934" cy="1378016"/>
              </a:xfrm>
              <a:custGeom>
                <a:avLst/>
                <a:gdLst/>
                <a:ahLst/>
                <a:cxnLst/>
                <a:rect l="l" t="t" r="r" b="b"/>
                <a:pathLst>
                  <a:path w="29671" h="43500" extrusionOk="0">
                    <a:moveTo>
                      <a:pt x="26412" y="0"/>
                    </a:moveTo>
                    <a:cubicBezTo>
                      <a:pt x="26412" y="0"/>
                      <a:pt x="26059" y="1292"/>
                      <a:pt x="26059" y="1630"/>
                    </a:cubicBezTo>
                    <a:cubicBezTo>
                      <a:pt x="26059" y="1982"/>
                      <a:pt x="25120" y="6166"/>
                      <a:pt x="25120" y="6166"/>
                    </a:cubicBezTo>
                    <a:cubicBezTo>
                      <a:pt x="25120" y="6166"/>
                      <a:pt x="24430" y="6974"/>
                      <a:pt x="23725" y="7913"/>
                    </a:cubicBezTo>
                    <a:cubicBezTo>
                      <a:pt x="23343" y="8427"/>
                      <a:pt x="22991" y="8970"/>
                      <a:pt x="22683" y="9543"/>
                    </a:cubicBezTo>
                    <a:cubicBezTo>
                      <a:pt x="22683" y="9543"/>
                      <a:pt x="22634" y="9304"/>
                      <a:pt x="22539" y="9304"/>
                    </a:cubicBezTo>
                    <a:cubicBezTo>
                      <a:pt x="22424" y="9304"/>
                      <a:pt x="22241" y="9650"/>
                      <a:pt x="21993" y="11173"/>
                    </a:cubicBezTo>
                    <a:cubicBezTo>
                      <a:pt x="21523" y="13962"/>
                      <a:pt x="21171" y="15709"/>
                      <a:pt x="20936" y="16281"/>
                    </a:cubicBezTo>
                    <a:cubicBezTo>
                      <a:pt x="20437" y="17368"/>
                      <a:pt x="19820" y="18381"/>
                      <a:pt x="19071" y="19306"/>
                    </a:cubicBezTo>
                    <a:cubicBezTo>
                      <a:pt x="18381" y="20128"/>
                      <a:pt x="18499" y="19071"/>
                      <a:pt x="17456" y="20935"/>
                    </a:cubicBezTo>
                    <a:cubicBezTo>
                      <a:pt x="16399" y="22800"/>
                      <a:pt x="12803" y="23725"/>
                      <a:pt x="12098" y="25237"/>
                    </a:cubicBezTo>
                    <a:cubicBezTo>
                      <a:pt x="11584" y="26279"/>
                      <a:pt x="10967" y="27248"/>
                      <a:pt x="10233" y="28158"/>
                    </a:cubicBezTo>
                    <a:cubicBezTo>
                      <a:pt x="10233" y="28158"/>
                      <a:pt x="6989" y="30125"/>
                      <a:pt x="6637" y="30478"/>
                    </a:cubicBezTo>
                    <a:cubicBezTo>
                      <a:pt x="6284" y="30830"/>
                      <a:pt x="4772" y="32225"/>
                      <a:pt x="4772" y="32225"/>
                    </a:cubicBezTo>
                    <a:lnTo>
                      <a:pt x="3965" y="33737"/>
                    </a:lnTo>
                    <a:lnTo>
                      <a:pt x="2673" y="35822"/>
                    </a:lnTo>
                    <a:lnTo>
                      <a:pt x="353" y="41063"/>
                    </a:lnTo>
                    <a:lnTo>
                      <a:pt x="1" y="43500"/>
                    </a:lnTo>
                    <a:lnTo>
                      <a:pt x="1630" y="42810"/>
                    </a:lnTo>
                    <a:cubicBezTo>
                      <a:pt x="1630" y="42810"/>
                      <a:pt x="2908" y="40710"/>
                      <a:pt x="3377" y="40020"/>
                    </a:cubicBezTo>
                    <a:cubicBezTo>
                      <a:pt x="3832" y="39316"/>
                      <a:pt x="6637" y="35704"/>
                      <a:pt x="6637" y="35704"/>
                    </a:cubicBezTo>
                    <a:cubicBezTo>
                      <a:pt x="6637" y="35704"/>
                      <a:pt x="8956" y="32930"/>
                      <a:pt x="10013" y="32342"/>
                    </a:cubicBezTo>
                    <a:cubicBezTo>
                      <a:pt x="11055" y="31740"/>
                      <a:pt x="11863" y="31403"/>
                      <a:pt x="11863" y="31403"/>
                    </a:cubicBezTo>
                    <a:cubicBezTo>
                      <a:pt x="11863" y="31403"/>
                      <a:pt x="12074" y="31543"/>
                      <a:pt x="12379" y="31543"/>
                    </a:cubicBezTo>
                    <a:cubicBezTo>
                      <a:pt x="12757" y="31543"/>
                      <a:pt x="13280" y="31327"/>
                      <a:pt x="13727" y="30360"/>
                    </a:cubicBezTo>
                    <a:cubicBezTo>
                      <a:pt x="14197" y="29347"/>
                      <a:pt x="14740" y="28378"/>
                      <a:pt x="15357" y="27454"/>
                    </a:cubicBezTo>
                    <a:cubicBezTo>
                      <a:pt x="15357" y="27454"/>
                      <a:pt x="17104" y="25707"/>
                      <a:pt x="19306" y="23035"/>
                    </a:cubicBezTo>
                    <a:cubicBezTo>
                      <a:pt x="21523" y="20363"/>
                      <a:pt x="21758" y="20010"/>
                      <a:pt x="22096" y="19541"/>
                    </a:cubicBezTo>
                    <a:cubicBezTo>
                      <a:pt x="22448" y="19086"/>
                      <a:pt x="22918" y="18263"/>
                      <a:pt x="22918" y="18263"/>
                    </a:cubicBezTo>
                    <a:lnTo>
                      <a:pt x="23740" y="16281"/>
                    </a:lnTo>
                    <a:lnTo>
                      <a:pt x="24430" y="14079"/>
                    </a:lnTo>
                    <a:cubicBezTo>
                      <a:pt x="24430" y="14079"/>
                      <a:pt x="24547" y="11055"/>
                      <a:pt x="26412" y="9308"/>
                    </a:cubicBezTo>
                    <a:cubicBezTo>
                      <a:pt x="28276" y="7561"/>
                      <a:pt x="29201" y="6519"/>
                      <a:pt x="29201" y="6049"/>
                    </a:cubicBezTo>
                    <a:cubicBezTo>
                      <a:pt x="29201" y="5594"/>
                      <a:pt x="29319" y="3612"/>
                      <a:pt x="29319" y="3612"/>
                    </a:cubicBezTo>
                    <a:lnTo>
                      <a:pt x="29671" y="1513"/>
                    </a:lnTo>
                    <a:lnTo>
                      <a:pt x="28966" y="118"/>
                    </a:lnTo>
                    <a:lnTo>
                      <a:pt x="264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8"/>
              <p:cNvSpPr/>
              <p:nvPr/>
            </p:nvSpPr>
            <p:spPr>
              <a:xfrm rot="-3452041">
                <a:off x="3297524" y="490499"/>
                <a:ext cx="732503" cy="1499377"/>
              </a:xfrm>
              <a:custGeom>
                <a:avLst/>
                <a:gdLst/>
                <a:ahLst/>
                <a:cxnLst/>
                <a:rect l="l" t="t" r="r" b="b"/>
                <a:pathLst>
                  <a:path w="23123" h="47331" extrusionOk="0">
                    <a:moveTo>
                      <a:pt x="20245" y="0"/>
                    </a:moveTo>
                    <a:lnTo>
                      <a:pt x="19423" y="2466"/>
                    </a:lnTo>
                    <a:cubicBezTo>
                      <a:pt x="19423" y="2466"/>
                      <a:pt x="19834" y="3156"/>
                      <a:pt x="18601" y="9308"/>
                    </a:cubicBezTo>
                    <a:cubicBezTo>
                      <a:pt x="17368" y="15474"/>
                      <a:pt x="15180" y="19291"/>
                      <a:pt x="13683" y="22432"/>
                    </a:cubicBezTo>
                    <a:cubicBezTo>
                      <a:pt x="12185" y="25589"/>
                      <a:pt x="10262" y="32841"/>
                      <a:pt x="7121" y="36937"/>
                    </a:cubicBezTo>
                    <a:cubicBezTo>
                      <a:pt x="3964" y="41033"/>
                      <a:pt x="0" y="47331"/>
                      <a:pt x="0" y="47331"/>
                    </a:cubicBezTo>
                    <a:lnTo>
                      <a:pt x="2467" y="45144"/>
                    </a:lnTo>
                    <a:cubicBezTo>
                      <a:pt x="2467" y="45144"/>
                      <a:pt x="4243" y="43235"/>
                      <a:pt x="6431" y="40504"/>
                    </a:cubicBezTo>
                    <a:lnTo>
                      <a:pt x="10262" y="35704"/>
                    </a:lnTo>
                    <a:cubicBezTo>
                      <a:pt x="10262" y="35704"/>
                      <a:pt x="11628" y="34060"/>
                      <a:pt x="13962" y="29009"/>
                    </a:cubicBezTo>
                    <a:cubicBezTo>
                      <a:pt x="16281" y="23959"/>
                      <a:pt x="19291" y="21346"/>
                      <a:pt x="21200" y="17793"/>
                    </a:cubicBezTo>
                    <a:cubicBezTo>
                      <a:pt x="23123" y="14226"/>
                      <a:pt x="21757" y="9572"/>
                      <a:pt x="21611" y="7531"/>
                    </a:cubicBezTo>
                    <a:cubicBezTo>
                      <a:pt x="21479" y="5476"/>
                      <a:pt x="20245" y="0"/>
                      <a:pt x="20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_1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"/>
          <p:cNvSpPr txBox="1">
            <a:spLocks noGrp="1"/>
          </p:cNvSpPr>
          <p:nvPr>
            <p:ph type="title"/>
          </p:nvPr>
        </p:nvSpPr>
        <p:spPr>
          <a:xfrm>
            <a:off x="701275" y="2159245"/>
            <a:ext cx="22977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1261" name="Google Shape;1261;p29"/>
          <p:cNvSpPr txBox="1">
            <a:spLocks noGrp="1"/>
          </p:cNvSpPr>
          <p:nvPr>
            <p:ph type="subTitle" idx="1"/>
          </p:nvPr>
        </p:nvSpPr>
        <p:spPr>
          <a:xfrm>
            <a:off x="701275" y="2985525"/>
            <a:ext cx="2749500" cy="9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2" name="Google Shape;1262;p29"/>
          <p:cNvSpPr/>
          <p:nvPr/>
        </p:nvSpPr>
        <p:spPr>
          <a:xfrm rot="1343484">
            <a:off x="1929001" y="4119368"/>
            <a:ext cx="1546784" cy="1555609"/>
          </a:xfrm>
          <a:custGeom>
            <a:avLst/>
            <a:gdLst/>
            <a:ahLst/>
            <a:cxnLst/>
            <a:rect l="l" t="t" r="r" b="b"/>
            <a:pathLst>
              <a:path w="19982" h="20096" extrusionOk="0">
                <a:moveTo>
                  <a:pt x="15115" y="1"/>
                </a:moveTo>
                <a:cubicBezTo>
                  <a:pt x="14706" y="1"/>
                  <a:pt x="14303" y="107"/>
                  <a:pt x="13962" y="150"/>
                </a:cubicBezTo>
                <a:cubicBezTo>
                  <a:pt x="12817" y="283"/>
                  <a:pt x="13111" y="4848"/>
                  <a:pt x="12113" y="8842"/>
                </a:cubicBezTo>
                <a:cubicBezTo>
                  <a:pt x="11733" y="10355"/>
                  <a:pt x="11353" y="10881"/>
                  <a:pt x="11020" y="10881"/>
                </a:cubicBezTo>
                <a:cubicBezTo>
                  <a:pt x="10478" y="10881"/>
                  <a:pt x="10060" y="9486"/>
                  <a:pt x="9969" y="8695"/>
                </a:cubicBezTo>
                <a:cubicBezTo>
                  <a:pt x="9852" y="7271"/>
                  <a:pt x="9808" y="5847"/>
                  <a:pt x="9822" y="4423"/>
                </a:cubicBezTo>
                <a:cubicBezTo>
                  <a:pt x="9822" y="3320"/>
                  <a:pt x="9567" y="2473"/>
                  <a:pt x="8594" y="2473"/>
                </a:cubicBezTo>
                <a:cubicBezTo>
                  <a:pt x="8310" y="2473"/>
                  <a:pt x="7965" y="2546"/>
                  <a:pt x="7547" y="2705"/>
                </a:cubicBezTo>
                <a:cubicBezTo>
                  <a:pt x="5697" y="3424"/>
                  <a:pt x="6842" y="10545"/>
                  <a:pt x="5976" y="11264"/>
                </a:cubicBezTo>
                <a:cubicBezTo>
                  <a:pt x="5935" y="11298"/>
                  <a:pt x="5898" y="11314"/>
                  <a:pt x="5863" y="11314"/>
                </a:cubicBezTo>
                <a:cubicBezTo>
                  <a:pt x="5177" y="11314"/>
                  <a:pt x="5670" y="4940"/>
                  <a:pt x="5124" y="3850"/>
                </a:cubicBezTo>
                <a:cubicBezTo>
                  <a:pt x="4918" y="3437"/>
                  <a:pt x="4416" y="3248"/>
                  <a:pt x="3825" y="3248"/>
                </a:cubicBezTo>
                <a:cubicBezTo>
                  <a:pt x="2777" y="3248"/>
                  <a:pt x="1450" y="3844"/>
                  <a:pt x="999" y="4848"/>
                </a:cubicBezTo>
                <a:cubicBezTo>
                  <a:pt x="280" y="6419"/>
                  <a:pt x="573" y="15389"/>
                  <a:pt x="573" y="15389"/>
                </a:cubicBezTo>
                <a:cubicBezTo>
                  <a:pt x="573" y="15389"/>
                  <a:pt x="1" y="17533"/>
                  <a:pt x="1572" y="19250"/>
                </a:cubicBezTo>
                <a:cubicBezTo>
                  <a:pt x="2139" y="19871"/>
                  <a:pt x="3068" y="20096"/>
                  <a:pt x="4143" y="20096"/>
                </a:cubicBezTo>
                <a:cubicBezTo>
                  <a:pt x="6017" y="20096"/>
                  <a:pt x="8337" y="19414"/>
                  <a:pt x="9969" y="18957"/>
                </a:cubicBezTo>
                <a:cubicBezTo>
                  <a:pt x="12538" y="18252"/>
                  <a:pt x="16385" y="17107"/>
                  <a:pt x="18176" y="15066"/>
                </a:cubicBezTo>
                <a:cubicBezTo>
                  <a:pt x="19982" y="13026"/>
                  <a:pt x="17809" y="8856"/>
                  <a:pt x="17383" y="3997"/>
                </a:cubicBezTo>
                <a:cubicBezTo>
                  <a:pt x="17084" y="593"/>
                  <a:pt x="16082" y="1"/>
                  <a:pt x="15115" y="1"/>
                </a:cubicBezTo>
                <a:close/>
              </a:path>
            </a:pathLst>
          </a:custGeom>
          <a:solidFill>
            <a:srgbClr val="EBB0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3" name="Google Shape;1263;p29"/>
          <p:cNvGrpSpPr/>
          <p:nvPr/>
        </p:nvGrpSpPr>
        <p:grpSpPr>
          <a:xfrm>
            <a:off x="-390868" y="-935176"/>
            <a:ext cx="3550865" cy="3143560"/>
            <a:chOff x="-390868" y="-935176"/>
            <a:chExt cx="3550865" cy="3143560"/>
          </a:xfrm>
        </p:grpSpPr>
        <p:sp>
          <p:nvSpPr>
            <p:cNvPr id="1264" name="Google Shape;1264;p29"/>
            <p:cNvSpPr/>
            <p:nvPr/>
          </p:nvSpPr>
          <p:spPr>
            <a:xfrm rot="-5054414" flipH="1">
              <a:off x="1531104" y="438686"/>
              <a:ext cx="1089841" cy="2069018"/>
            </a:xfrm>
            <a:custGeom>
              <a:avLst/>
              <a:gdLst/>
              <a:ahLst/>
              <a:cxnLst/>
              <a:rect l="l" t="t" r="r" b="b"/>
              <a:pathLst>
                <a:path w="13478" h="25589" extrusionOk="0">
                  <a:moveTo>
                    <a:pt x="6728" y="0"/>
                  </a:moveTo>
                  <a:cubicBezTo>
                    <a:pt x="6334" y="0"/>
                    <a:pt x="6004" y="71"/>
                    <a:pt x="5770" y="227"/>
                  </a:cubicBezTo>
                  <a:cubicBezTo>
                    <a:pt x="4155" y="1314"/>
                    <a:pt x="3201" y="1842"/>
                    <a:pt x="1923" y="4265"/>
                  </a:cubicBezTo>
                  <a:lnTo>
                    <a:pt x="1923" y="14791"/>
                  </a:lnTo>
                  <a:cubicBezTo>
                    <a:pt x="1923" y="18021"/>
                    <a:pt x="0" y="25302"/>
                    <a:pt x="2569" y="25567"/>
                  </a:cubicBezTo>
                  <a:cubicBezTo>
                    <a:pt x="2708" y="25582"/>
                    <a:pt x="2848" y="25589"/>
                    <a:pt x="2989" y="25589"/>
                  </a:cubicBezTo>
                  <a:cubicBezTo>
                    <a:pt x="5442" y="25589"/>
                    <a:pt x="8016" y="23408"/>
                    <a:pt x="8016" y="23408"/>
                  </a:cubicBezTo>
                  <a:cubicBezTo>
                    <a:pt x="8016" y="23408"/>
                    <a:pt x="10262" y="21250"/>
                    <a:pt x="11231" y="15319"/>
                  </a:cubicBezTo>
                  <a:cubicBezTo>
                    <a:pt x="12185" y="9388"/>
                    <a:pt x="13477" y="5880"/>
                    <a:pt x="13477" y="4000"/>
                  </a:cubicBezTo>
                  <a:cubicBezTo>
                    <a:pt x="13477" y="2396"/>
                    <a:pt x="9026" y="0"/>
                    <a:pt x="67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5" name="Google Shape;1265;p29"/>
            <p:cNvGrpSpPr/>
            <p:nvPr/>
          </p:nvGrpSpPr>
          <p:grpSpPr>
            <a:xfrm>
              <a:off x="-390868" y="-935176"/>
              <a:ext cx="3322202" cy="3143560"/>
              <a:chOff x="-390868" y="-935176"/>
              <a:chExt cx="3322202" cy="3143560"/>
            </a:xfrm>
          </p:grpSpPr>
          <p:sp>
            <p:nvSpPr>
              <p:cNvPr id="1266" name="Google Shape;1266;p29"/>
              <p:cNvSpPr/>
              <p:nvPr/>
            </p:nvSpPr>
            <p:spPr>
              <a:xfrm rot="-1333742" flipH="1">
                <a:off x="-50970" y="-521417"/>
                <a:ext cx="2642406" cy="2316042"/>
              </a:xfrm>
              <a:custGeom>
                <a:avLst/>
                <a:gdLst/>
                <a:ahLst/>
                <a:cxnLst/>
                <a:rect l="l" t="t" r="r" b="b"/>
                <a:pathLst>
                  <a:path w="44717" h="39194" extrusionOk="0">
                    <a:moveTo>
                      <a:pt x="44716" y="1"/>
                    </a:moveTo>
                    <a:lnTo>
                      <a:pt x="33324" y="1043"/>
                    </a:lnTo>
                    <a:cubicBezTo>
                      <a:pt x="33324" y="1043"/>
                      <a:pt x="32140" y="701"/>
                      <a:pt x="30593" y="701"/>
                    </a:cubicBezTo>
                    <a:cubicBezTo>
                      <a:pt x="29439" y="701"/>
                      <a:pt x="28082" y="892"/>
                      <a:pt x="26864" y="1557"/>
                    </a:cubicBezTo>
                    <a:cubicBezTo>
                      <a:pt x="24016" y="3113"/>
                      <a:pt x="21682" y="5697"/>
                      <a:pt x="20904" y="6739"/>
                    </a:cubicBezTo>
                    <a:cubicBezTo>
                      <a:pt x="20126" y="7767"/>
                      <a:pt x="20126" y="6739"/>
                      <a:pt x="18056" y="9837"/>
                    </a:cubicBezTo>
                    <a:cubicBezTo>
                      <a:pt x="15986" y="12949"/>
                      <a:pt x="17542" y="10351"/>
                      <a:pt x="13138" y="14755"/>
                    </a:cubicBezTo>
                    <a:cubicBezTo>
                      <a:pt x="8748" y="19159"/>
                      <a:pt x="6663" y="22007"/>
                      <a:pt x="6663" y="22007"/>
                    </a:cubicBezTo>
                    <a:lnTo>
                      <a:pt x="2788" y="28482"/>
                    </a:lnTo>
                    <a:cubicBezTo>
                      <a:pt x="2788" y="28482"/>
                      <a:pt x="1" y="39194"/>
                      <a:pt x="4575" y="39194"/>
                    </a:cubicBezTo>
                    <a:cubicBezTo>
                      <a:pt x="4823" y="39194"/>
                      <a:pt x="5093" y="39162"/>
                      <a:pt x="5386" y="39096"/>
                    </a:cubicBezTo>
                    <a:cubicBezTo>
                      <a:pt x="5386" y="39096"/>
                      <a:pt x="14694" y="34427"/>
                      <a:pt x="19098" y="30816"/>
                    </a:cubicBezTo>
                    <a:cubicBezTo>
                      <a:pt x="20830" y="29390"/>
                      <a:pt x="21159" y="29165"/>
                      <a:pt x="21204" y="29165"/>
                    </a:cubicBezTo>
                    <a:cubicBezTo>
                      <a:pt x="21226" y="29165"/>
                      <a:pt x="21186" y="29213"/>
                      <a:pt x="21196" y="29213"/>
                    </a:cubicBezTo>
                    <a:cubicBezTo>
                      <a:pt x="21221" y="29213"/>
                      <a:pt x="21518" y="28950"/>
                      <a:pt x="23502" y="27190"/>
                    </a:cubicBezTo>
                    <a:cubicBezTo>
                      <a:pt x="28171" y="23050"/>
                      <a:pt x="27643" y="24077"/>
                      <a:pt x="31004" y="20980"/>
                    </a:cubicBezTo>
                    <a:cubicBezTo>
                      <a:pt x="34366" y="17882"/>
                      <a:pt x="36187" y="16840"/>
                      <a:pt x="36436" y="14770"/>
                    </a:cubicBezTo>
                    <a:cubicBezTo>
                      <a:pt x="36701" y="12700"/>
                      <a:pt x="36965" y="11657"/>
                      <a:pt x="37214" y="10879"/>
                    </a:cubicBezTo>
                    <a:cubicBezTo>
                      <a:pt x="37464" y="10101"/>
                      <a:pt x="39549" y="6475"/>
                      <a:pt x="39549" y="6475"/>
                    </a:cubicBezTo>
                    <a:lnTo>
                      <a:pt x="42133" y="2585"/>
                    </a:lnTo>
                    <a:lnTo>
                      <a:pt x="44716" y="1"/>
                    </a:lnTo>
                    <a:close/>
                  </a:path>
                </a:pathLst>
              </a:custGeom>
              <a:solidFill>
                <a:srgbClr val="4D6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29"/>
              <p:cNvSpPr/>
              <p:nvPr/>
            </p:nvSpPr>
            <p:spPr>
              <a:xfrm rot="-1333742" flipH="1">
                <a:off x="254699" y="-484072"/>
                <a:ext cx="2156731" cy="1947605"/>
              </a:xfrm>
              <a:custGeom>
                <a:avLst/>
                <a:gdLst/>
                <a:ahLst/>
                <a:cxnLst/>
                <a:rect l="l" t="t" r="r" b="b"/>
                <a:pathLst>
                  <a:path w="36498" h="32959" fill="none" extrusionOk="0">
                    <a:moveTo>
                      <a:pt x="1" y="32959"/>
                    </a:moveTo>
                    <a:cubicBezTo>
                      <a:pt x="1" y="32959"/>
                      <a:pt x="1381" y="23284"/>
                      <a:pt x="5697" y="20524"/>
                    </a:cubicBezTo>
                    <a:cubicBezTo>
                      <a:pt x="9998" y="17764"/>
                      <a:pt x="20363" y="15870"/>
                      <a:pt x="23989" y="11378"/>
                    </a:cubicBezTo>
                    <a:cubicBezTo>
                      <a:pt x="27601" y="6900"/>
                      <a:pt x="29172" y="0"/>
                      <a:pt x="36498" y="1028"/>
                    </a:cubicBezTo>
                  </a:path>
                </a:pathLst>
              </a:custGeom>
              <a:noFill/>
              <a:ln w="18350" cap="flat" cmpd="sng">
                <a:solidFill>
                  <a:srgbClr val="0F0C0D"/>
                </a:solidFill>
                <a:prstDash val="solid"/>
                <a:miter lim="14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30"/>
          <p:cNvSpPr txBox="1">
            <a:spLocks noGrp="1"/>
          </p:cNvSpPr>
          <p:nvPr>
            <p:ph type="title"/>
          </p:nvPr>
        </p:nvSpPr>
        <p:spPr>
          <a:xfrm flipH="1">
            <a:off x="3304025" y="2684250"/>
            <a:ext cx="4726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70" name="Google Shape;1270;p3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180300" y="1003726"/>
            <a:ext cx="1571100" cy="16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1" name="Google Shape;1271;p30"/>
          <p:cNvSpPr txBox="1">
            <a:spLocks noGrp="1"/>
          </p:cNvSpPr>
          <p:nvPr>
            <p:ph type="subTitle" idx="1"/>
          </p:nvPr>
        </p:nvSpPr>
        <p:spPr>
          <a:xfrm flipH="1">
            <a:off x="3770225" y="3660700"/>
            <a:ext cx="4260000" cy="3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2" name="Google Shape;1272;p30"/>
          <p:cNvGrpSpPr/>
          <p:nvPr/>
        </p:nvGrpSpPr>
        <p:grpSpPr>
          <a:xfrm>
            <a:off x="7817088" y="3009603"/>
            <a:ext cx="1774112" cy="2359843"/>
            <a:chOff x="7817088" y="3009603"/>
            <a:chExt cx="1774112" cy="2359843"/>
          </a:xfrm>
        </p:grpSpPr>
        <p:sp>
          <p:nvSpPr>
            <p:cNvPr id="1273" name="Google Shape;1273;p30"/>
            <p:cNvSpPr/>
            <p:nvPr/>
          </p:nvSpPr>
          <p:spPr>
            <a:xfrm rot="603679" flipH="1">
              <a:off x="8138035" y="3104119"/>
              <a:ext cx="1273260" cy="2170811"/>
            </a:xfrm>
            <a:custGeom>
              <a:avLst/>
              <a:gdLst/>
              <a:ahLst/>
              <a:cxnLst/>
              <a:rect l="l" t="t" r="r" b="b"/>
              <a:pathLst>
                <a:path w="34975" h="59629" extrusionOk="0">
                  <a:moveTo>
                    <a:pt x="34784" y="0"/>
                  </a:moveTo>
                  <a:cubicBezTo>
                    <a:pt x="33169" y="29"/>
                    <a:pt x="31539" y="235"/>
                    <a:pt x="29968" y="602"/>
                  </a:cubicBezTo>
                  <a:cubicBezTo>
                    <a:pt x="27546" y="1204"/>
                    <a:pt x="25124" y="3318"/>
                    <a:pt x="25124" y="3318"/>
                  </a:cubicBezTo>
                  <a:cubicBezTo>
                    <a:pt x="25124" y="3318"/>
                    <a:pt x="21806" y="6342"/>
                    <a:pt x="20000" y="8148"/>
                  </a:cubicBezTo>
                  <a:cubicBezTo>
                    <a:pt x="18194" y="9954"/>
                    <a:pt x="17886" y="10262"/>
                    <a:pt x="13658" y="14784"/>
                  </a:cubicBezTo>
                  <a:cubicBezTo>
                    <a:pt x="9444" y="19320"/>
                    <a:pt x="5525" y="32591"/>
                    <a:pt x="5525" y="32591"/>
                  </a:cubicBezTo>
                  <a:cubicBezTo>
                    <a:pt x="3102" y="36820"/>
                    <a:pt x="401" y="54921"/>
                    <a:pt x="93" y="58239"/>
                  </a:cubicBezTo>
                  <a:cubicBezTo>
                    <a:pt x="1" y="59230"/>
                    <a:pt x="97" y="59629"/>
                    <a:pt x="423" y="59629"/>
                  </a:cubicBezTo>
                  <a:cubicBezTo>
                    <a:pt x="1188" y="59629"/>
                    <a:pt x="3217" y="57428"/>
                    <a:pt x="7037" y="55523"/>
                  </a:cubicBezTo>
                  <a:cubicBezTo>
                    <a:pt x="12469" y="52807"/>
                    <a:pt x="25138" y="38023"/>
                    <a:pt x="25138" y="38023"/>
                  </a:cubicBezTo>
                  <a:cubicBezTo>
                    <a:pt x="25138" y="38023"/>
                    <a:pt x="29954" y="32591"/>
                    <a:pt x="31774" y="27761"/>
                  </a:cubicBezTo>
                  <a:cubicBezTo>
                    <a:pt x="33580" y="22931"/>
                    <a:pt x="32978" y="21126"/>
                    <a:pt x="33888" y="13271"/>
                  </a:cubicBezTo>
                  <a:cubicBezTo>
                    <a:pt x="34784" y="5432"/>
                    <a:pt x="34490" y="6944"/>
                    <a:pt x="34784" y="4522"/>
                  </a:cubicBezTo>
                  <a:cubicBezTo>
                    <a:pt x="34975" y="3024"/>
                    <a:pt x="34975" y="1497"/>
                    <a:pt x="347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4" name="Google Shape;1274;p30"/>
            <p:cNvGrpSpPr/>
            <p:nvPr/>
          </p:nvGrpSpPr>
          <p:grpSpPr>
            <a:xfrm>
              <a:off x="7817088" y="4361945"/>
              <a:ext cx="1499029" cy="1005427"/>
              <a:chOff x="7817088" y="4361945"/>
              <a:chExt cx="1499029" cy="1005427"/>
            </a:xfrm>
          </p:grpSpPr>
          <p:sp>
            <p:nvSpPr>
              <p:cNvPr id="1275" name="Google Shape;1275;p30"/>
              <p:cNvSpPr/>
              <p:nvPr/>
            </p:nvSpPr>
            <p:spPr>
              <a:xfrm rot="603679" flipH="1">
                <a:off x="7874200" y="4476941"/>
                <a:ext cx="1384804" cy="775433"/>
              </a:xfrm>
              <a:custGeom>
                <a:avLst/>
                <a:gdLst/>
                <a:ahLst/>
                <a:cxnLst/>
                <a:rect l="l" t="t" r="r" b="b"/>
                <a:pathLst>
                  <a:path w="38039" h="21300" extrusionOk="0">
                    <a:moveTo>
                      <a:pt x="23122" y="1"/>
                    </a:moveTo>
                    <a:cubicBezTo>
                      <a:pt x="22358" y="1"/>
                      <a:pt x="21580" y="85"/>
                      <a:pt x="20832" y="174"/>
                    </a:cubicBezTo>
                    <a:cubicBezTo>
                      <a:pt x="17588" y="585"/>
                      <a:pt x="15533" y="849"/>
                      <a:pt x="12743" y="2376"/>
                    </a:cubicBezTo>
                    <a:cubicBezTo>
                      <a:pt x="10849" y="3418"/>
                      <a:pt x="5682" y="10127"/>
                      <a:pt x="5682" y="10127"/>
                    </a:cubicBezTo>
                    <a:lnTo>
                      <a:pt x="1556" y="13724"/>
                    </a:lnTo>
                    <a:cubicBezTo>
                      <a:pt x="1556" y="13724"/>
                      <a:pt x="0" y="18378"/>
                      <a:pt x="514" y="21123"/>
                    </a:cubicBezTo>
                    <a:lnTo>
                      <a:pt x="3098" y="21123"/>
                    </a:lnTo>
                    <a:cubicBezTo>
                      <a:pt x="4815" y="21123"/>
                      <a:pt x="5682" y="21300"/>
                      <a:pt x="6548" y="21300"/>
                    </a:cubicBezTo>
                    <a:cubicBezTo>
                      <a:pt x="7399" y="21300"/>
                      <a:pt x="7399" y="21123"/>
                      <a:pt x="8603" y="20786"/>
                    </a:cubicBezTo>
                    <a:cubicBezTo>
                      <a:pt x="9807" y="20433"/>
                      <a:pt x="11011" y="19582"/>
                      <a:pt x="12905" y="18026"/>
                    </a:cubicBezTo>
                    <a:cubicBezTo>
                      <a:pt x="14798" y="16484"/>
                      <a:pt x="18410" y="14767"/>
                      <a:pt x="20304" y="12359"/>
                    </a:cubicBezTo>
                    <a:cubicBezTo>
                      <a:pt x="21127" y="11309"/>
                      <a:pt x="22664" y="10938"/>
                      <a:pt x="24520" y="10938"/>
                    </a:cubicBezTo>
                    <a:cubicBezTo>
                      <a:pt x="28967" y="10938"/>
                      <a:pt x="35248" y="13065"/>
                      <a:pt x="37943" y="13065"/>
                    </a:cubicBezTo>
                    <a:cubicBezTo>
                      <a:pt x="37976" y="13065"/>
                      <a:pt x="38007" y="13064"/>
                      <a:pt x="38038" y="13064"/>
                    </a:cubicBezTo>
                    <a:cubicBezTo>
                      <a:pt x="36174" y="10010"/>
                      <a:pt x="32841" y="7382"/>
                      <a:pt x="30625" y="4431"/>
                    </a:cubicBezTo>
                    <a:cubicBezTo>
                      <a:pt x="30302" y="3962"/>
                      <a:pt x="29920" y="3536"/>
                      <a:pt x="29479" y="3169"/>
                    </a:cubicBezTo>
                    <a:cubicBezTo>
                      <a:pt x="29068" y="2860"/>
                      <a:pt x="28599" y="2670"/>
                      <a:pt x="28173" y="2391"/>
                    </a:cubicBezTo>
                    <a:cubicBezTo>
                      <a:pt x="27483" y="1936"/>
                      <a:pt x="26954" y="1260"/>
                      <a:pt x="26264" y="805"/>
                    </a:cubicBezTo>
                    <a:cubicBezTo>
                      <a:pt x="25346" y="184"/>
                      <a:pt x="24250" y="1"/>
                      <a:pt x="23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30"/>
              <p:cNvSpPr/>
              <p:nvPr/>
            </p:nvSpPr>
            <p:spPr>
              <a:xfrm rot="603679" flipH="1">
                <a:off x="8108126" y="4598220"/>
                <a:ext cx="1135759" cy="486921"/>
              </a:xfrm>
              <a:custGeom>
                <a:avLst/>
                <a:gdLst/>
                <a:ahLst/>
                <a:cxnLst/>
                <a:rect l="l" t="t" r="r" b="b"/>
                <a:pathLst>
                  <a:path w="31198" h="13375" fill="none" extrusionOk="0">
                    <a:moveTo>
                      <a:pt x="1" y="13375"/>
                    </a:moveTo>
                    <a:cubicBezTo>
                      <a:pt x="984" y="10394"/>
                      <a:pt x="2408" y="7444"/>
                      <a:pt x="4552" y="5109"/>
                    </a:cubicBezTo>
                    <a:cubicBezTo>
                      <a:pt x="5623" y="3935"/>
                      <a:pt x="6989" y="2951"/>
                      <a:pt x="8545" y="2599"/>
                    </a:cubicBezTo>
                    <a:cubicBezTo>
                      <a:pt x="10189" y="2232"/>
                      <a:pt x="11878" y="2599"/>
                      <a:pt x="13536" y="2408"/>
                    </a:cubicBezTo>
                    <a:cubicBezTo>
                      <a:pt x="15284" y="2188"/>
                      <a:pt x="16913" y="1410"/>
                      <a:pt x="18587" y="940"/>
                    </a:cubicBezTo>
                    <a:cubicBezTo>
                      <a:pt x="21875" y="0"/>
                      <a:pt x="25120" y="1146"/>
                      <a:pt x="27483" y="3568"/>
                    </a:cubicBezTo>
                    <a:cubicBezTo>
                      <a:pt x="29583" y="5726"/>
                      <a:pt x="30728" y="8662"/>
                      <a:pt x="31198" y="11642"/>
                    </a:cubicBezTo>
                  </a:path>
                </a:pathLst>
              </a:custGeom>
              <a:noFill/>
              <a:ln w="18350" cap="flat" cmpd="sng">
                <a:solidFill>
                  <a:schemeClr val="dk1"/>
                </a:solidFill>
                <a:prstDash val="solid"/>
                <a:miter lim="14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7" name="Google Shape;1277;p30"/>
          <p:cNvGrpSpPr/>
          <p:nvPr/>
        </p:nvGrpSpPr>
        <p:grpSpPr>
          <a:xfrm>
            <a:off x="2977270" y="-185885"/>
            <a:ext cx="3253256" cy="1975612"/>
            <a:chOff x="2977270" y="-185885"/>
            <a:chExt cx="3253256" cy="1975612"/>
          </a:xfrm>
        </p:grpSpPr>
        <p:sp>
          <p:nvSpPr>
            <p:cNvPr id="1278" name="Google Shape;1278;p30"/>
            <p:cNvSpPr/>
            <p:nvPr/>
          </p:nvSpPr>
          <p:spPr>
            <a:xfrm rot="4397156">
              <a:off x="4513103" y="106436"/>
              <a:ext cx="910810" cy="1937115"/>
            </a:xfrm>
            <a:custGeom>
              <a:avLst/>
              <a:gdLst/>
              <a:ahLst/>
              <a:cxnLst/>
              <a:rect l="l" t="t" r="r" b="b"/>
              <a:pathLst>
                <a:path w="13478" h="25589" extrusionOk="0">
                  <a:moveTo>
                    <a:pt x="6728" y="0"/>
                  </a:moveTo>
                  <a:cubicBezTo>
                    <a:pt x="6334" y="0"/>
                    <a:pt x="6004" y="71"/>
                    <a:pt x="5770" y="227"/>
                  </a:cubicBezTo>
                  <a:cubicBezTo>
                    <a:pt x="4155" y="1314"/>
                    <a:pt x="3201" y="1842"/>
                    <a:pt x="1923" y="4265"/>
                  </a:cubicBezTo>
                  <a:lnTo>
                    <a:pt x="1923" y="14791"/>
                  </a:lnTo>
                  <a:cubicBezTo>
                    <a:pt x="1923" y="18021"/>
                    <a:pt x="0" y="25302"/>
                    <a:pt x="2569" y="25567"/>
                  </a:cubicBezTo>
                  <a:cubicBezTo>
                    <a:pt x="2708" y="25582"/>
                    <a:pt x="2848" y="25589"/>
                    <a:pt x="2989" y="25589"/>
                  </a:cubicBezTo>
                  <a:cubicBezTo>
                    <a:pt x="5442" y="25589"/>
                    <a:pt x="8016" y="23408"/>
                    <a:pt x="8016" y="23408"/>
                  </a:cubicBezTo>
                  <a:cubicBezTo>
                    <a:pt x="8016" y="23408"/>
                    <a:pt x="10262" y="21250"/>
                    <a:pt x="11231" y="15319"/>
                  </a:cubicBezTo>
                  <a:cubicBezTo>
                    <a:pt x="12185" y="9388"/>
                    <a:pt x="13477" y="5880"/>
                    <a:pt x="13477" y="4000"/>
                  </a:cubicBezTo>
                  <a:cubicBezTo>
                    <a:pt x="13477" y="2396"/>
                    <a:pt x="9026" y="0"/>
                    <a:pt x="67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0"/>
            <p:cNvSpPr/>
            <p:nvPr/>
          </p:nvSpPr>
          <p:spPr>
            <a:xfrm rot="4397156">
              <a:off x="4406437" y="-1164490"/>
              <a:ext cx="394923" cy="3278148"/>
            </a:xfrm>
            <a:custGeom>
              <a:avLst/>
              <a:gdLst/>
              <a:ahLst/>
              <a:cxnLst/>
              <a:rect l="l" t="t" r="r" b="b"/>
              <a:pathLst>
                <a:path w="5844" h="39316" extrusionOk="0">
                  <a:moveTo>
                    <a:pt x="1630" y="0"/>
                  </a:moveTo>
                  <a:lnTo>
                    <a:pt x="74" y="1292"/>
                  </a:lnTo>
                  <a:lnTo>
                    <a:pt x="0" y="39139"/>
                  </a:lnTo>
                  <a:lnTo>
                    <a:pt x="602" y="39315"/>
                  </a:lnTo>
                  <a:cubicBezTo>
                    <a:pt x="852" y="38802"/>
                    <a:pt x="3700" y="33296"/>
                    <a:pt x="4214" y="31226"/>
                  </a:cubicBezTo>
                  <a:cubicBezTo>
                    <a:pt x="4728" y="29156"/>
                    <a:pt x="5491" y="26411"/>
                    <a:pt x="5491" y="26411"/>
                  </a:cubicBezTo>
                  <a:cubicBezTo>
                    <a:pt x="5491" y="26411"/>
                    <a:pt x="5667" y="23313"/>
                    <a:pt x="5755" y="19790"/>
                  </a:cubicBezTo>
                  <a:cubicBezTo>
                    <a:pt x="5843" y="16252"/>
                    <a:pt x="5418" y="15488"/>
                    <a:pt x="5241" y="12215"/>
                  </a:cubicBezTo>
                  <a:cubicBezTo>
                    <a:pt x="5065" y="8941"/>
                    <a:pt x="5418" y="8427"/>
                    <a:pt x="5418" y="7311"/>
                  </a:cubicBezTo>
                  <a:cubicBezTo>
                    <a:pt x="5418" y="6195"/>
                    <a:pt x="4214" y="3362"/>
                    <a:pt x="3876" y="2760"/>
                  </a:cubicBezTo>
                  <a:cubicBezTo>
                    <a:pt x="3524" y="2158"/>
                    <a:pt x="3186" y="1380"/>
                    <a:pt x="2408" y="690"/>
                  </a:cubicBezTo>
                  <a:lnTo>
                    <a:pt x="1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0"/>
            <p:cNvSpPr/>
            <p:nvPr/>
          </p:nvSpPr>
          <p:spPr>
            <a:xfrm rot="4397275">
              <a:off x="4331022" y="1207139"/>
              <a:ext cx="545759" cy="498884"/>
            </a:xfrm>
            <a:custGeom>
              <a:avLst/>
              <a:gdLst/>
              <a:ahLst/>
              <a:cxnLst/>
              <a:rect l="l" t="t" r="r" b="b"/>
              <a:pathLst>
                <a:path w="17604" h="16092" extrusionOk="0">
                  <a:moveTo>
                    <a:pt x="10263" y="133"/>
                  </a:moveTo>
                  <a:cubicBezTo>
                    <a:pt x="10087" y="148"/>
                    <a:pt x="9910" y="192"/>
                    <a:pt x="9749" y="250"/>
                  </a:cubicBezTo>
                  <a:cubicBezTo>
                    <a:pt x="9646" y="280"/>
                    <a:pt x="9543" y="294"/>
                    <a:pt x="9441" y="309"/>
                  </a:cubicBezTo>
                  <a:cubicBezTo>
                    <a:pt x="9367" y="309"/>
                    <a:pt x="9279" y="353"/>
                    <a:pt x="9264" y="383"/>
                  </a:cubicBezTo>
                  <a:cubicBezTo>
                    <a:pt x="9250" y="427"/>
                    <a:pt x="9220" y="441"/>
                    <a:pt x="9220" y="383"/>
                  </a:cubicBezTo>
                  <a:cubicBezTo>
                    <a:pt x="9220" y="294"/>
                    <a:pt x="9088" y="294"/>
                    <a:pt x="8853" y="383"/>
                  </a:cubicBezTo>
                  <a:cubicBezTo>
                    <a:pt x="8692" y="441"/>
                    <a:pt x="8516" y="471"/>
                    <a:pt x="8325" y="485"/>
                  </a:cubicBezTo>
                  <a:cubicBezTo>
                    <a:pt x="8193" y="485"/>
                    <a:pt x="8061" y="515"/>
                    <a:pt x="7929" y="573"/>
                  </a:cubicBezTo>
                  <a:cubicBezTo>
                    <a:pt x="7870" y="617"/>
                    <a:pt x="7811" y="632"/>
                    <a:pt x="7738" y="632"/>
                  </a:cubicBezTo>
                  <a:cubicBezTo>
                    <a:pt x="7576" y="632"/>
                    <a:pt x="6989" y="838"/>
                    <a:pt x="6930" y="911"/>
                  </a:cubicBezTo>
                  <a:cubicBezTo>
                    <a:pt x="6916" y="955"/>
                    <a:pt x="6886" y="955"/>
                    <a:pt x="6886" y="911"/>
                  </a:cubicBezTo>
                  <a:cubicBezTo>
                    <a:pt x="6886" y="882"/>
                    <a:pt x="6842" y="896"/>
                    <a:pt x="6783" y="940"/>
                  </a:cubicBezTo>
                  <a:cubicBezTo>
                    <a:pt x="6739" y="984"/>
                    <a:pt x="6695" y="999"/>
                    <a:pt x="6637" y="984"/>
                  </a:cubicBezTo>
                  <a:cubicBezTo>
                    <a:pt x="6607" y="955"/>
                    <a:pt x="6563" y="970"/>
                    <a:pt x="6534" y="999"/>
                  </a:cubicBezTo>
                  <a:cubicBezTo>
                    <a:pt x="6519" y="1043"/>
                    <a:pt x="6460" y="1043"/>
                    <a:pt x="6402" y="1029"/>
                  </a:cubicBezTo>
                  <a:cubicBezTo>
                    <a:pt x="6343" y="1014"/>
                    <a:pt x="6299" y="1014"/>
                    <a:pt x="6328" y="1087"/>
                  </a:cubicBezTo>
                  <a:cubicBezTo>
                    <a:pt x="6358" y="1161"/>
                    <a:pt x="6328" y="1190"/>
                    <a:pt x="6137" y="1190"/>
                  </a:cubicBezTo>
                  <a:cubicBezTo>
                    <a:pt x="5800" y="1175"/>
                    <a:pt x="4596" y="1616"/>
                    <a:pt x="4067" y="1953"/>
                  </a:cubicBezTo>
                  <a:cubicBezTo>
                    <a:pt x="3965" y="2027"/>
                    <a:pt x="3847" y="2071"/>
                    <a:pt x="3730" y="2115"/>
                  </a:cubicBezTo>
                  <a:cubicBezTo>
                    <a:pt x="3656" y="2144"/>
                    <a:pt x="3583" y="2188"/>
                    <a:pt x="3510" y="2232"/>
                  </a:cubicBezTo>
                  <a:cubicBezTo>
                    <a:pt x="3436" y="2291"/>
                    <a:pt x="3275" y="2409"/>
                    <a:pt x="3143" y="2482"/>
                  </a:cubicBezTo>
                  <a:cubicBezTo>
                    <a:pt x="2922" y="2643"/>
                    <a:pt x="2320" y="3245"/>
                    <a:pt x="2320" y="3304"/>
                  </a:cubicBezTo>
                  <a:cubicBezTo>
                    <a:pt x="2247" y="3407"/>
                    <a:pt x="2159" y="3495"/>
                    <a:pt x="2071" y="3568"/>
                  </a:cubicBezTo>
                  <a:cubicBezTo>
                    <a:pt x="1939" y="3700"/>
                    <a:pt x="1821" y="3847"/>
                    <a:pt x="1718" y="4009"/>
                  </a:cubicBezTo>
                  <a:cubicBezTo>
                    <a:pt x="1660" y="4126"/>
                    <a:pt x="1586" y="4229"/>
                    <a:pt x="1572" y="4229"/>
                  </a:cubicBezTo>
                  <a:cubicBezTo>
                    <a:pt x="1542" y="4229"/>
                    <a:pt x="1469" y="4346"/>
                    <a:pt x="1410" y="4493"/>
                  </a:cubicBezTo>
                  <a:cubicBezTo>
                    <a:pt x="1351" y="4625"/>
                    <a:pt x="1278" y="4743"/>
                    <a:pt x="1249" y="4743"/>
                  </a:cubicBezTo>
                  <a:cubicBezTo>
                    <a:pt x="1146" y="4831"/>
                    <a:pt x="1073" y="4948"/>
                    <a:pt x="1028" y="5066"/>
                  </a:cubicBezTo>
                  <a:cubicBezTo>
                    <a:pt x="661" y="5873"/>
                    <a:pt x="544" y="6152"/>
                    <a:pt x="544" y="6255"/>
                  </a:cubicBezTo>
                  <a:cubicBezTo>
                    <a:pt x="529" y="6343"/>
                    <a:pt x="515" y="6431"/>
                    <a:pt x="471" y="6504"/>
                  </a:cubicBezTo>
                  <a:cubicBezTo>
                    <a:pt x="162" y="7092"/>
                    <a:pt x="60" y="7811"/>
                    <a:pt x="192" y="8222"/>
                  </a:cubicBezTo>
                  <a:cubicBezTo>
                    <a:pt x="221" y="8310"/>
                    <a:pt x="221" y="8340"/>
                    <a:pt x="192" y="8296"/>
                  </a:cubicBezTo>
                  <a:cubicBezTo>
                    <a:pt x="162" y="8251"/>
                    <a:pt x="118" y="8251"/>
                    <a:pt x="74" y="8369"/>
                  </a:cubicBezTo>
                  <a:cubicBezTo>
                    <a:pt x="1" y="8516"/>
                    <a:pt x="60" y="9353"/>
                    <a:pt x="133" y="9485"/>
                  </a:cubicBezTo>
                  <a:cubicBezTo>
                    <a:pt x="192" y="9631"/>
                    <a:pt x="221" y="9808"/>
                    <a:pt x="236" y="9969"/>
                  </a:cubicBezTo>
                  <a:cubicBezTo>
                    <a:pt x="265" y="10160"/>
                    <a:pt x="324" y="10366"/>
                    <a:pt x="397" y="10542"/>
                  </a:cubicBezTo>
                  <a:cubicBezTo>
                    <a:pt x="456" y="10630"/>
                    <a:pt x="485" y="10733"/>
                    <a:pt x="500" y="10835"/>
                  </a:cubicBezTo>
                  <a:cubicBezTo>
                    <a:pt x="485" y="10909"/>
                    <a:pt x="515" y="10982"/>
                    <a:pt x="559" y="11041"/>
                  </a:cubicBezTo>
                  <a:cubicBezTo>
                    <a:pt x="588" y="11056"/>
                    <a:pt x="617" y="11144"/>
                    <a:pt x="617" y="11217"/>
                  </a:cubicBezTo>
                  <a:cubicBezTo>
                    <a:pt x="661" y="11408"/>
                    <a:pt x="720" y="11599"/>
                    <a:pt x="808" y="11775"/>
                  </a:cubicBezTo>
                  <a:cubicBezTo>
                    <a:pt x="970" y="12083"/>
                    <a:pt x="1014" y="12157"/>
                    <a:pt x="1073" y="12083"/>
                  </a:cubicBezTo>
                  <a:cubicBezTo>
                    <a:pt x="1117" y="12024"/>
                    <a:pt x="1131" y="12054"/>
                    <a:pt x="1087" y="12230"/>
                  </a:cubicBezTo>
                  <a:cubicBezTo>
                    <a:pt x="1058" y="12391"/>
                    <a:pt x="1087" y="12480"/>
                    <a:pt x="1161" y="12553"/>
                  </a:cubicBezTo>
                  <a:cubicBezTo>
                    <a:pt x="1205" y="12597"/>
                    <a:pt x="1234" y="12670"/>
                    <a:pt x="1249" y="12744"/>
                  </a:cubicBezTo>
                  <a:cubicBezTo>
                    <a:pt x="1249" y="13023"/>
                    <a:pt x="1733" y="13786"/>
                    <a:pt x="2232" y="14329"/>
                  </a:cubicBezTo>
                  <a:cubicBezTo>
                    <a:pt x="2335" y="14432"/>
                    <a:pt x="2511" y="14638"/>
                    <a:pt x="2614" y="14755"/>
                  </a:cubicBezTo>
                  <a:cubicBezTo>
                    <a:pt x="2790" y="14975"/>
                    <a:pt x="3040" y="15107"/>
                    <a:pt x="3319" y="15122"/>
                  </a:cubicBezTo>
                  <a:cubicBezTo>
                    <a:pt x="3363" y="15122"/>
                    <a:pt x="3407" y="15196"/>
                    <a:pt x="3421" y="15269"/>
                  </a:cubicBezTo>
                  <a:cubicBezTo>
                    <a:pt x="3436" y="15372"/>
                    <a:pt x="3480" y="15416"/>
                    <a:pt x="3627" y="15430"/>
                  </a:cubicBezTo>
                  <a:cubicBezTo>
                    <a:pt x="3715" y="15445"/>
                    <a:pt x="3818" y="15474"/>
                    <a:pt x="3891" y="15518"/>
                  </a:cubicBezTo>
                  <a:cubicBezTo>
                    <a:pt x="3935" y="15563"/>
                    <a:pt x="3994" y="15577"/>
                    <a:pt x="4023" y="15548"/>
                  </a:cubicBezTo>
                  <a:cubicBezTo>
                    <a:pt x="4038" y="15518"/>
                    <a:pt x="4126" y="15563"/>
                    <a:pt x="4200" y="15651"/>
                  </a:cubicBezTo>
                  <a:cubicBezTo>
                    <a:pt x="4273" y="15724"/>
                    <a:pt x="4390" y="15768"/>
                    <a:pt x="4434" y="15739"/>
                  </a:cubicBezTo>
                  <a:cubicBezTo>
                    <a:pt x="4493" y="15739"/>
                    <a:pt x="4567" y="15739"/>
                    <a:pt x="4625" y="15783"/>
                  </a:cubicBezTo>
                  <a:cubicBezTo>
                    <a:pt x="4787" y="15856"/>
                    <a:pt x="5110" y="15783"/>
                    <a:pt x="5066" y="15665"/>
                  </a:cubicBezTo>
                  <a:cubicBezTo>
                    <a:pt x="5051" y="15607"/>
                    <a:pt x="5066" y="15577"/>
                    <a:pt x="5095" y="15577"/>
                  </a:cubicBezTo>
                  <a:cubicBezTo>
                    <a:pt x="5124" y="15577"/>
                    <a:pt x="5183" y="15651"/>
                    <a:pt x="5213" y="15753"/>
                  </a:cubicBezTo>
                  <a:cubicBezTo>
                    <a:pt x="5242" y="15944"/>
                    <a:pt x="5257" y="15944"/>
                    <a:pt x="5624" y="15915"/>
                  </a:cubicBezTo>
                  <a:cubicBezTo>
                    <a:pt x="5756" y="15886"/>
                    <a:pt x="5903" y="15900"/>
                    <a:pt x="6035" y="15959"/>
                  </a:cubicBezTo>
                  <a:cubicBezTo>
                    <a:pt x="6049" y="15988"/>
                    <a:pt x="6181" y="16003"/>
                    <a:pt x="6358" y="15974"/>
                  </a:cubicBezTo>
                  <a:cubicBezTo>
                    <a:pt x="6490" y="15959"/>
                    <a:pt x="6622" y="15974"/>
                    <a:pt x="6754" y="16018"/>
                  </a:cubicBezTo>
                  <a:cubicBezTo>
                    <a:pt x="6871" y="16091"/>
                    <a:pt x="6901" y="16091"/>
                    <a:pt x="6974" y="15988"/>
                  </a:cubicBezTo>
                  <a:cubicBezTo>
                    <a:pt x="7062" y="15886"/>
                    <a:pt x="7092" y="15871"/>
                    <a:pt x="7312" y="15930"/>
                  </a:cubicBezTo>
                  <a:cubicBezTo>
                    <a:pt x="7459" y="15988"/>
                    <a:pt x="7561" y="15988"/>
                    <a:pt x="7561" y="15944"/>
                  </a:cubicBezTo>
                  <a:cubicBezTo>
                    <a:pt x="7591" y="15900"/>
                    <a:pt x="7620" y="15886"/>
                    <a:pt x="7664" y="15886"/>
                  </a:cubicBezTo>
                  <a:cubicBezTo>
                    <a:pt x="7767" y="15856"/>
                    <a:pt x="7855" y="15812"/>
                    <a:pt x="7929" y="15753"/>
                  </a:cubicBezTo>
                  <a:cubicBezTo>
                    <a:pt x="8031" y="15665"/>
                    <a:pt x="8090" y="15636"/>
                    <a:pt x="8061" y="15680"/>
                  </a:cubicBezTo>
                  <a:cubicBezTo>
                    <a:pt x="8046" y="15724"/>
                    <a:pt x="8061" y="15783"/>
                    <a:pt x="8119" y="15827"/>
                  </a:cubicBezTo>
                  <a:cubicBezTo>
                    <a:pt x="8163" y="15871"/>
                    <a:pt x="8222" y="15886"/>
                    <a:pt x="8251" y="15797"/>
                  </a:cubicBezTo>
                  <a:cubicBezTo>
                    <a:pt x="8281" y="15709"/>
                    <a:pt x="8340" y="15709"/>
                    <a:pt x="8428" y="15739"/>
                  </a:cubicBezTo>
                  <a:cubicBezTo>
                    <a:pt x="8516" y="15753"/>
                    <a:pt x="8604" y="15724"/>
                    <a:pt x="8663" y="15665"/>
                  </a:cubicBezTo>
                  <a:cubicBezTo>
                    <a:pt x="8751" y="15592"/>
                    <a:pt x="8868" y="15563"/>
                    <a:pt x="8986" y="15563"/>
                  </a:cubicBezTo>
                  <a:cubicBezTo>
                    <a:pt x="9118" y="15563"/>
                    <a:pt x="9235" y="15548"/>
                    <a:pt x="9235" y="15518"/>
                  </a:cubicBezTo>
                  <a:cubicBezTo>
                    <a:pt x="9235" y="15430"/>
                    <a:pt x="9852" y="15196"/>
                    <a:pt x="9999" y="15225"/>
                  </a:cubicBezTo>
                  <a:cubicBezTo>
                    <a:pt x="10057" y="15240"/>
                    <a:pt x="10116" y="15225"/>
                    <a:pt x="10116" y="15196"/>
                  </a:cubicBezTo>
                  <a:cubicBezTo>
                    <a:pt x="10116" y="15166"/>
                    <a:pt x="10498" y="15005"/>
                    <a:pt x="10674" y="15005"/>
                  </a:cubicBezTo>
                  <a:cubicBezTo>
                    <a:pt x="10747" y="15005"/>
                    <a:pt x="10806" y="14961"/>
                    <a:pt x="10806" y="14917"/>
                  </a:cubicBezTo>
                  <a:cubicBezTo>
                    <a:pt x="10806" y="14873"/>
                    <a:pt x="10821" y="14873"/>
                    <a:pt x="10850" y="14887"/>
                  </a:cubicBezTo>
                  <a:cubicBezTo>
                    <a:pt x="10997" y="14873"/>
                    <a:pt x="11129" y="14814"/>
                    <a:pt x="11261" y="14740"/>
                  </a:cubicBezTo>
                  <a:cubicBezTo>
                    <a:pt x="11584" y="14564"/>
                    <a:pt x="11628" y="14520"/>
                    <a:pt x="11613" y="14388"/>
                  </a:cubicBezTo>
                  <a:cubicBezTo>
                    <a:pt x="11599" y="14271"/>
                    <a:pt x="11613" y="14241"/>
                    <a:pt x="11716" y="14285"/>
                  </a:cubicBezTo>
                  <a:cubicBezTo>
                    <a:pt x="11922" y="14329"/>
                    <a:pt x="12641" y="13962"/>
                    <a:pt x="12641" y="13801"/>
                  </a:cubicBezTo>
                  <a:cubicBezTo>
                    <a:pt x="12641" y="13757"/>
                    <a:pt x="12670" y="13727"/>
                    <a:pt x="12729" y="13757"/>
                  </a:cubicBezTo>
                  <a:cubicBezTo>
                    <a:pt x="12773" y="13771"/>
                    <a:pt x="12891" y="13698"/>
                    <a:pt x="13008" y="13566"/>
                  </a:cubicBezTo>
                  <a:cubicBezTo>
                    <a:pt x="13111" y="13448"/>
                    <a:pt x="13170" y="13360"/>
                    <a:pt x="13155" y="13360"/>
                  </a:cubicBezTo>
                  <a:cubicBezTo>
                    <a:pt x="13140" y="13360"/>
                    <a:pt x="13199" y="13316"/>
                    <a:pt x="13316" y="13258"/>
                  </a:cubicBezTo>
                  <a:cubicBezTo>
                    <a:pt x="13551" y="13111"/>
                    <a:pt x="13772" y="12920"/>
                    <a:pt x="13948" y="12714"/>
                  </a:cubicBezTo>
                  <a:cubicBezTo>
                    <a:pt x="14095" y="12553"/>
                    <a:pt x="14256" y="12406"/>
                    <a:pt x="14447" y="12274"/>
                  </a:cubicBezTo>
                  <a:cubicBezTo>
                    <a:pt x="14476" y="12274"/>
                    <a:pt x="14564" y="12201"/>
                    <a:pt x="14623" y="12113"/>
                  </a:cubicBezTo>
                  <a:cubicBezTo>
                    <a:pt x="14814" y="11878"/>
                    <a:pt x="15225" y="11393"/>
                    <a:pt x="15430" y="11202"/>
                  </a:cubicBezTo>
                  <a:cubicBezTo>
                    <a:pt x="15504" y="11129"/>
                    <a:pt x="15563" y="11056"/>
                    <a:pt x="15607" y="10967"/>
                  </a:cubicBezTo>
                  <a:cubicBezTo>
                    <a:pt x="15768" y="10718"/>
                    <a:pt x="15944" y="10483"/>
                    <a:pt x="16150" y="10263"/>
                  </a:cubicBezTo>
                  <a:cubicBezTo>
                    <a:pt x="16282" y="10057"/>
                    <a:pt x="16385" y="9837"/>
                    <a:pt x="16488" y="9631"/>
                  </a:cubicBezTo>
                  <a:cubicBezTo>
                    <a:pt x="16634" y="9323"/>
                    <a:pt x="16796" y="9000"/>
                    <a:pt x="16840" y="8912"/>
                  </a:cubicBezTo>
                  <a:cubicBezTo>
                    <a:pt x="17060" y="8545"/>
                    <a:pt x="17222" y="8149"/>
                    <a:pt x="17324" y="7738"/>
                  </a:cubicBezTo>
                  <a:cubicBezTo>
                    <a:pt x="17442" y="7341"/>
                    <a:pt x="17442" y="7238"/>
                    <a:pt x="17383" y="7194"/>
                  </a:cubicBezTo>
                  <a:cubicBezTo>
                    <a:pt x="17310" y="7150"/>
                    <a:pt x="17324" y="7121"/>
                    <a:pt x="17412" y="7062"/>
                  </a:cubicBezTo>
                  <a:cubicBezTo>
                    <a:pt x="17500" y="7004"/>
                    <a:pt x="17530" y="6857"/>
                    <a:pt x="17559" y="6284"/>
                  </a:cubicBezTo>
                  <a:cubicBezTo>
                    <a:pt x="17603" y="5844"/>
                    <a:pt x="17574" y="5403"/>
                    <a:pt x="17456" y="4978"/>
                  </a:cubicBezTo>
                  <a:cubicBezTo>
                    <a:pt x="17398" y="4713"/>
                    <a:pt x="17324" y="4449"/>
                    <a:pt x="17236" y="4200"/>
                  </a:cubicBezTo>
                  <a:cubicBezTo>
                    <a:pt x="17192" y="4082"/>
                    <a:pt x="17119" y="3906"/>
                    <a:pt x="17075" y="3789"/>
                  </a:cubicBezTo>
                  <a:cubicBezTo>
                    <a:pt x="17031" y="3686"/>
                    <a:pt x="16957" y="3598"/>
                    <a:pt x="16869" y="3524"/>
                  </a:cubicBezTo>
                  <a:cubicBezTo>
                    <a:pt x="16766" y="3466"/>
                    <a:pt x="16766" y="3436"/>
                    <a:pt x="16825" y="3363"/>
                  </a:cubicBezTo>
                  <a:cubicBezTo>
                    <a:pt x="16913" y="3260"/>
                    <a:pt x="16693" y="2849"/>
                    <a:pt x="16355" y="2453"/>
                  </a:cubicBezTo>
                  <a:cubicBezTo>
                    <a:pt x="16238" y="2335"/>
                    <a:pt x="16150" y="2203"/>
                    <a:pt x="16076" y="2056"/>
                  </a:cubicBezTo>
                  <a:cubicBezTo>
                    <a:pt x="16003" y="1909"/>
                    <a:pt x="15930" y="1851"/>
                    <a:pt x="15783" y="1865"/>
                  </a:cubicBezTo>
                  <a:cubicBezTo>
                    <a:pt x="15768" y="1865"/>
                    <a:pt x="15724" y="1836"/>
                    <a:pt x="15709" y="1777"/>
                  </a:cubicBezTo>
                  <a:cubicBezTo>
                    <a:pt x="15665" y="1719"/>
                    <a:pt x="15607" y="1660"/>
                    <a:pt x="15548" y="1616"/>
                  </a:cubicBezTo>
                  <a:cubicBezTo>
                    <a:pt x="15445" y="1572"/>
                    <a:pt x="15401" y="1572"/>
                    <a:pt x="15328" y="1660"/>
                  </a:cubicBezTo>
                  <a:cubicBezTo>
                    <a:pt x="15269" y="1763"/>
                    <a:pt x="15240" y="1763"/>
                    <a:pt x="15181" y="1572"/>
                  </a:cubicBezTo>
                  <a:cubicBezTo>
                    <a:pt x="15122" y="1440"/>
                    <a:pt x="15049" y="1366"/>
                    <a:pt x="14990" y="1366"/>
                  </a:cubicBezTo>
                  <a:cubicBezTo>
                    <a:pt x="14917" y="1366"/>
                    <a:pt x="14858" y="1337"/>
                    <a:pt x="14814" y="1278"/>
                  </a:cubicBezTo>
                  <a:cubicBezTo>
                    <a:pt x="14755" y="1161"/>
                    <a:pt x="14006" y="735"/>
                    <a:pt x="13507" y="515"/>
                  </a:cubicBezTo>
                  <a:cubicBezTo>
                    <a:pt x="12700" y="177"/>
                    <a:pt x="11246" y="1"/>
                    <a:pt x="10277" y="118"/>
                  </a:cubicBezTo>
                  <a:close/>
                  <a:moveTo>
                    <a:pt x="9441" y="441"/>
                  </a:moveTo>
                  <a:cubicBezTo>
                    <a:pt x="9470" y="471"/>
                    <a:pt x="9441" y="500"/>
                    <a:pt x="9426" y="500"/>
                  </a:cubicBezTo>
                  <a:cubicBezTo>
                    <a:pt x="9382" y="500"/>
                    <a:pt x="9353" y="471"/>
                    <a:pt x="9353" y="441"/>
                  </a:cubicBezTo>
                  <a:cubicBezTo>
                    <a:pt x="9353" y="397"/>
                    <a:pt x="9367" y="368"/>
                    <a:pt x="9382" y="368"/>
                  </a:cubicBezTo>
                  <a:cubicBezTo>
                    <a:pt x="9382" y="368"/>
                    <a:pt x="9441" y="397"/>
                    <a:pt x="9441" y="441"/>
                  </a:cubicBezTo>
                  <a:close/>
                  <a:moveTo>
                    <a:pt x="10131" y="750"/>
                  </a:moveTo>
                  <a:cubicBezTo>
                    <a:pt x="10101" y="852"/>
                    <a:pt x="10072" y="867"/>
                    <a:pt x="10013" y="808"/>
                  </a:cubicBezTo>
                  <a:cubicBezTo>
                    <a:pt x="9969" y="764"/>
                    <a:pt x="9910" y="764"/>
                    <a:pt x="9852" y="779"/>
                  </a:cubicBezTo>
                  <a:cubicBezTo>
                    <a:pt x="9822" y="808"/>
                    <a:pt x="9793" y="808"/>
                    <a:pt x="9793" y="779"/>
                  </a:cubicBezTo>
                  <a:cubicBezTo>
                    <a:pt x="9881" y="706"/>
                    <a:pt x="9999" y="647"/>
                    <a:pt x="10116" y="632"/>
                  </a:cubicBezTo>
                  <a:cubicBezTo>
                    <a:pt x="10145" y="632"/>
                    <a:pt x="10145" y="676"/>
                    <a:pt x="10131" y="750"/>
                  </a:cubicBezTo>
                  <a:close/>
                  <a:moveTo>
                    <a:pt x="14476" y="1484"/>
                  </a:moveTo>
                  <a:cubicBezTo>
                    <a:pt x="14476" y="1542"/>
                    <a:pt x="14447" y="1572"/>
                    <a:pt x="14417" y="1572"/>
                  </a:cubicBezTo>
                  <a:cubicBezTo>
                    <a:pt x="14373" y="1572"/>
                    <a:pt x="14344" y="1513"/>
                    <a:pt x="14344" y="1440"/>
                  </a:cubicBezTo>
                  <a:cubicBezTo>
                    <a:pt x="14344" y="1366"/>
                    <a:pt x="14373" y="1337"/>
                    <a:pt x="14417" y="1351"/>
                  </a:cubicBezTo>
                  <a:cubicBezTo>
                    <a:pt x="14447" y="1381"/>
                    <a:pt x="14476" y="1440"/>
                    <a:pt x="14476" y="1484"/>
                  </a:cubicBezTo>
                  <a:close/>
                  <a:moveTo>
                    <a:pt x="11687" y="1513"/>
                  </a:moveTo>
                  <a:cubicBezTo>
                    <a:pt x="11672" y="1572"/>
                    <a:pt x="11643" y="1630"/>
                    <a:pt x="11584" y="1674"/>
                  </a:cubicBezTo>
                  <a:cubicBezTo>
                    <a:pt x="11496" y="1748"/>
                    <a:pt x="11481" y="1763"/>
                    <a:pt x="11423" y="1689"/>
                  </a:cubicBezTo>
                  <a:cubicBezTo>
                    <a:pt x="11379" y="1616"/>
                    <a:pt x="11408" y="1601"/>
                    <a:pt x="11423" y="1586"/>
                  </a:cubicBezTo>
                  <a:cubicBezTo>
                    <a:pt x="11467" y="1557"/>
                    <a:pt x="11496" y="1513"/>
                    <a:pt x="11496" y="1469"/>
                  </a:cubicBezTo>
                  <a:cubicBezTo>
                    <a:pt x="11496" y="1425"/>
                    <a:pt x="11525" y="1396"/>
                    <a:pt x="11584" y="1425"/>
                  </a:cubicBezTo>
                  <a:cubicBezTo>
                    <a:pt x="11643" y="1440"/>
                    <a:pt x="11687" y="1484"/>
                    <a:pt x="11687" y="1513"/>
                  </a:cubicBezTo>
                  <a:close/>
                  <a:moveTo>
                    <a:pt x="6475" y="1763"/>
                  </a:moveTo>
                  <a:cubicBezTo>
                    <a:pt x="6534" y="1865"/>
                    <a:pt x="6402" y="1895"/>
                    <a:pt x="6314" y="1792"/>
                  </a:cubicBezTo>
                  <a:cubicBezTo>
                    <a:pt x="6226" y="1704"/>
                    <a:pt x="6240" y="1704"/>
                    <a:pt x="6328" y="1704"/>
                  </a:cubicBezTo>
                  <a:cubicBezTo>
                    <a:pt x="6387" y="1704"/>
                    <a:pt x="6431" y="1719"/>
                    <a:pt x="6475" y="1763"/>
                  </a:cubicBezTo>
                  <a:close/>
                  <a:moveTo>
                    <a:pt x="4963" y="2056"/>
                  </a:moveTo>
                  <a:cubicBezTo>
                    <a:pt x="4948" y="2130"/>
                    <a:pt x="4934" y="2086"/>
                    <a:pt x="4934" y="1983"/>
                  </a:cubicBezTo>
                  <a:cubicBezTo>
                    <a:pt x="4934" y="1880"/>
                    <a:pt x="4948" y="1836"/>
                    <a:pt x="4963" y="1865"/>
                  </a:cubicBezTo>
                  <a:cubicBezTo>
                    <a:pt x="4978" y="1939"/>
                    <a:pt x="4978" y="1997"/>
                    <a:pt x="4963" y="2056"/>
                  </a:cubicBezTo>
                  <a:close/>
                  <a:moveTo>
                    <a:pt x="5932" y="2247"/>
                  </a:moveTo>
                  <a:cubicBezTo>
                    <a:pt x="5932" y="2291"/>
                    <a:pt x="5903" y="2320"/>
                    <a:pt x="5873" y="2306"/>
                  </a:cubicBezTo>
                  <a:cubicBezTo>
                    <a:pt x="5829" y="2276"/>
                    <a:pt x="5814" y="2247"/>
                    <a:pt x="5800" y="2203"/>
                  </a:cubicBezTo>
                  <a:cubicBezTo>
                    <a:pt x="5814" y="2174"/>
                    <a:pt x="5829" y="2144"/>
                    <a:pt x="5873" y="2144"/>
                  </a:cubicBezTo>
                  <a:cubicBezTo>
                    <a:pt x="5903" y="2144"/>
                    <a:pt x="5932" y="2188"/>
                    <a:pt x="5932" y="2247"/>
                  </a:cubicBezTo>
                  <a:close/>
                  <a:moveTo>
                    <a:pt x="9499" y="2364"/>
                  </a:moveTo>
                  <a:cubicBezTo>
                    <a:pt x="9514" y="2409"/>
                    <a:pt x="9499" y="2453"/>
                    <a:pt x="9470" y="2453"/>
                  </a:cubicBezTo>
                  <a:cubicBezTo>
                    <a:pt x="9455" y="2453"/>
                    <a:pt x="9411" y="2409"/>
                    <a:pt x="9411" y="2364"/>
                  </a:cubicBezTo>
                  <a:cubicBezTo>
                    <a:pt x="9411" y="2320"/>
                    <a:pt x="9426" y="2276"/>
                    <a:pt x="9441" y="2276"/>
                  </a:cubicBezTo>
                  <a:cubicBezTo>
                    <a:pt x="9455" y="2276"/>
                    <a:pt x="9470" y="2320"/>
                    <a:pt x="9499" y="2364"/>
                  </a:cubicBezTo>
                  <a:close/>
                  <a:moveTo>
                    <a:pt x="13214" y="2555"/>
                  </a:moveTo>
                  <a:cubicBezTo>
                    <a:pt x="13170" y="2599"/>
                    <a:pt x="13126" y="2629"/>
                    <a:pt x="13067" y="2643"/>
                  </a:cubicBezTo>
                  <a:cubicBezTo>
                    <a:pt x="13037" y="2643"/>
                    <a:pt x="13037" y="2599"/>
                    <a:pt x="13082" y="2555"/>
                  </a:cubicBezTo>
                  <a:cubicBezTo>
                    <a:pt x="13111" y="2497"/>
                    <a:pt x="13170" y="2467"/>
                    <a:pt x="13214" y="2453"/>
                  </a:cubicBezTo>
                  <a:cubicBezTo>
                    <a:pt x="13258" y="2467"/>
                    <a:pt x="13258" y="2511"/>
                    <a:pt x="13214" y="2555"/>
                  </a:cubicBezTo>
                  <a:close/>
                  <a:moveTo>
                    <a:pt x="14065" y="2702"/>
                  </a:moveTo>
                  <a:cubicBezTo>
                    <a:pt x="14080" y="2746"/>
                    <a:pt x="14065" y="2776"/>
                    <a:pt x="14036" y="2776"/>
                  </a:cubicBezTo>
                  <a:cubicBezTo>
                    <a:pt x="14006" y="2776"/>
                    <a:pt x="13977" y="2746"/>
                    <a:pt x="13962" y="2702"/>
                  </a:cubicBezTo>
                  <a:cubicBezTo>
                    <a:pt x="13962" y="2673"/>
                    <a:pt x="13977" y="2643"/>
                    <a:pt x="13992" y="2643"/>
                  </a:cubicBezTo>
                  <a:cubicBezTo>
                    <a:pt x="14006" y="2643"/>
                    <a:pt x="14050" y="2673"/>
                    <a:pt x="14065" y="2717"/>
                  </a:cubicBezTo>
                  <a:close/>
                  <a:moveTo>
                    <a:pt x="4537" y="3143"/>
                  </a:moveTo>
                  <a:cubicBezTo>
                    <a:pt x="4625" y="3231"/>
                    <a:pt x="4640" y="3275"/>
                    <a:pt x="4567" y="3392"/>
                  </a:cubicBezTo>
                  <a:cubicBezTo>
                    <a:pt x="4508" y="3524"/>
                    <a:pt x="4478" y="3539"/>
                    <a:pt x="4390" y="3451"/>
                  </a:cubicBezTo>
                  <a:cubicBezTo>
                    <a:pt x="4332" y="3392"/>
                    <a:pt x="4288" y="3363"/>
                    <a:pt x="4258" y="3377"/>
                  </a:cubicBezTo>
                  <a:cubicBezTo>
                    <a:pt x="4244" y="3407"/>
                    <a:pt x="4214" y="3377"/>
                    <a:pt x="4200" y="3319"/>
                  </a:cubicBezTo>
                  <a:cubicBezTo>
                    <a:pt x="4185" y="3245"/>
                    <a:pt x="4200" y="3172"/>
                    <a:pt x="4258" y="3128"/>
                  </a:cubicBezTo>
                  <a:cubicBezTo>
                    <a:pt x="4376" y="3010"/>
                    <a:pt x="4390" y="3010"/>
                    <a:pt x="4537" y="3143"/>
                  </a:cubicBezTo>
                  <a:close/>
                  <a:moveTo>
                    <a:pt x="6695" y="3245"/>
                  </a:moveTo>
                  <a:cubicBezTo>
                    <a:pt x="6695" y="3289"/>
                    <a:pt x="6666" y="3348"/>
                    <a:pt x="6622" y="3377"/>
                  </a:cubicBezTo>
                  <a:cubicBezTo>
                    <a:pt x="6593" y="3392"/>
                    <a:pt x="6563" y="3363"/>
                    <a:pt x="6563" y="3289"/>
                  </a:cubicBezTo>
                  <a:cubicBezTo>
                    <a:pt x="6563" y="3216"/>
                    <a:pt x="6593" y="3157"/>
                    <a:pt x="6622" y="3157"/>
                  </a:cubicBezTo>
                  <a:cubicBezTo>
                    <a:pt x="6651" y="3157"/>
                    <a:pt x="6695" y="3201"/>
                    <a:pt x="6695" y="3245"/>
                  </a:cubicBezTo>
                  <a:close/>
                  <a:moveTo>
                    <a:pt x="5741" y="3950"/>
                  </a:moveTo>
                  <a:cubicBezTo>
                    <a:pt x="5741" y="4009"/>
                    <a:pt x="5712" y="4023"/>
                    <a:pt x="5682" y="4009"/>
                  </a:cubicBezTo>
                  <a:cubicBezTo>
                    <a:pt x="5638" y="3994"/>
                    <a:pt x="5624" y="3950"/>
                    <a:pt x="5653" y="3906"/>
                  </a:cubicBezTo>
                  <a:cubicBezTo>
                    <a:pt x="5697" y="3818"/>
                    <a:pt x="5741" y="3833"/>
                    <a:pt x="5741" y="3950"/>
                  </a:cubicBezTo>
                  <a:close/>
                  <a:moveTo>
                    <a:pt x="5154" y="4317"/>
                  </a:moveTo>
                  <a:cubicBezTo>
                    <a:pt x="5139" y="4346"/>
                    <a:pt x="5036" y="4390"/>
                    <a:pt x="4919" y="4405"/>
                  </a:cubicBezTo>
                  <a:cubicBezTo>
                    <a:pt x="4743" y="4420"/>
                    <a:pt x="4713" y="4405"/>
                    <a:pt x="4772" y="4332"/>
                  </a:cubicBezTo>
                  <a:cubicBezTo>
                    <a:pt x="4831" y="4273"/>
                    <a:pt x="5183" y="4229"/>
                    <a:pt x="5154" y="4332"/>
                  </a:cubicBezTo>
                  <a:close/>
                  <a:moveTo>
                    <a:pt x="14726" y="4567"/>
                  </a:moveTo>
                  <a:cubicBezTo>
                    <a:pt x="14726" y="4625"/>
                    <a:pt x="14682" y="4669"/>
                    <a:pt x="14623" y="4669"/>
                  </a:cubicBezTo>
                  <a:cubicBezTo>
                    <a:pt x="14535" y="4669"/>
                    <a:pt x="14535" y="4640"/>
                    <a:pt x="14608" y="4567"/>
                  </a:cubicBezTo>
                  <a:cubicBezTo>
                    <a:pt x="14623" y="4537"/>
                    <a:pt x="14667" y="4508"/>
                    <a:pt x="14696" y="4479"/>
                  </a:cubicBezTo>
                  <a:cubicBezTo>
                    <a:pt x="14711" y="4479"/>
                    <a:pt x="14726" y="4523"/>
                    <a:pt x="14726" y="4581"/>
                  </a:cubicBezTo>
                  <a:close/>
                  <a:moveTo>
                    <a:pt x="3554" y="5139"/>
                  </a:moveTo>
                  <a:cubicBezTo>
                    <a:pt x="3524" y="5198"/>
                    <a:pt x="3495" y="5227"/>
                    <a:pt x="3480" y="5213"/>
                  </a:cubicBezTo>
                  <a:cubicBezTo>
                    <a:pt x="3480" y="5198"/>
                    <a:pt x="3466" y="5154"/>
                    <a:pt x="3495" y="5110"/>
                  </a:cubicBezTo>
                  <a:cubicBezTo>
                    <a:pt x="3568" y="5022"/>
                    <a:pt x="3598" y="5036"/>
                    <a:pt x="3554" y="5154"/>
                  </a:cubicBezTo>
                  <a:close/>
                  <a:moveTo>
                    <a:pt x="838" y="6402"/>
                  </a:moveTo>
                  <a:cubicBezTo>
                    <a:pt x="852" y="6460"/>
                    <a:pt x="838" y="6504"/>
                    <a:pt x="779" y="6504"/>
                  </a:cubicBezTo>
                  <a:cubicBezTo>
                    <a:pt x="720" y="6504"/>
                    <a:pt x="676" y="6460"/>
                    <a:pt x="676" y="6402"/>
                  </a:cubicBezTo>
                  <a:cubicBezTo>
                    <a:pt x="676" y="6358"/>
                    <a:pt x="705" y="6314"/>
                    <a:pt x="735" y="6314"/>
                  </a:cubicBezTo>
                  <a:cubicBezTo>
                    <a:pt x="764" y="6314"/>
                    <a:pt x="808" y="6358"/>
                    <a:pt x="838" y="6416"/>
                  </a:cubicBezTo>
                  <a:close/>
                  <a:moveTo>
                    <a:pt x="16957" y="6519"/>
                  </a:moveTo>
                  <a:cubicBezTo>
                    <a:pt x="16884" y="6578"/>
                    <a:pt x="16840" y="6651"/>
                    <a:pt x="16810" y="6739"/>
                  </a:cubicBezTo>
                  <a:cubicBezTo>
                    <a:pt x="16825" y="6783"/>
                    <a:pt x="16796" y="6813"/>
                    <a:pt x="16752" y="6813"/>
                  </a:cubicBezTo>
                  <a:cubicBezTo>
                    <a:pt x="16664" y="6813"/>
                    <a:pt x="16664" y="6783"/>
                    <a:pt x="16766" y="6607"/>
                  </a:cubicBezTo>
                  <a:cubicBezTo>
                    <a:pt x="16869" y="6446"/>
                    <a:pt x="16943" y="6372"/>
                    <a:pt x="17031" y="6372"/>
                  </a:cubicBezTo>
                  <a:cubicBezTo>
                    <a:pt x="17060" y="6387"/>
                    <a:pt x="17031" y="6446"/>
                    <a:pt x="16957" y="6534"/>
                  </a:cubicBezTo>
                  <a:close/>
                  <a:moveTo>
                    <a:pt x="16062" y="8648"/>
                  </a:moveTo>
                  <a:cubicBezTo>
                    <a:pt x="16018" y="8677"/>
                    <a:pt x="15959" y="8692"/>
                    <a:pt x="15900" y="8677"/>
                  </a:cubicBezTo>
                  <a:cubicBezTo>
                    <a:pt x="15871" y="8648"/>
                    <a:pt x="15900" y="8604"/>
                    <a:pt x="15974" y="8589"/>
                  </a:cubicBezTo>
                  <a:cubicBezTo>
                    <a:pt x="16120" y="8545"/>
                    <a:pt x="16179" y="8589"/>
                    <a:pt x="16062" y="8663"/>
                  </a:cubicBezTo>
                  <a:close/>
                  <a:moveTo>
                    <a:pt x="2629" y="10747"/>
                  </a:moveTo>
                  <a:cubicBezTo>
                    <a:pt x="2599" y="10806"/>
                    <a:pt x="2585" y="10791"/>
                    <a:pt x="2585" y="10718"/>
                  </a:cubicBezTo>
                  <a:cubicBezTo>
                    <a:pt x="2585" y="10644"/>
                    <a:pt x="2599" y="10615"/>
                    <a:pt x="2614" y="10630"/>
                  </a:cubicBezTo>
                  <a:cubicBezTo>
                    <a:pt x="2643" y="10674"/>
                    <a:pt x="2643" y="10718"/>
                    <a:pt x="2629" y="10762"/>
                  </a:cubicBezTo>
                  <a:close/>
                  <a:moveTo>
                    <a:pt x="13639" y="12333"/>
                  </a:moveTo>
                  <a:cubicBezTo>
                    <a:pt x="13610" y="12406"/>
                    <a:pt x="13493" y="12406"/>
                    <a:pt x="13463" y="12333"/>
                  </a:cubicBezTo>
                  <a:cubicBezTo>
                    <a:pt x="13463" y="12289"/>
                    <a:pt x="13493" y="12259"/>
                    <a:pt x="13551" y="12259"/>
                  </a:cubicBezTo>
                  <a:cubicBezTo>
                    <a:pt x="13610" y="12259"/>
                    <a:pt x="13654" y="12303"/>
                    <a:pt x="13639" y="12333"/>
                  </a:cubicBezTo>
                  <a:close/>
                  <a:moveTo>
                    <a:pt x="3774" y="12509"/>
                  </a:moveTo>
                  <a:cubicBezTo>
                    <a:pt x="3774" y="12538"/>
                    <a:pt x="3744" y="12568"/>
                    <a:pt x="3715" y="12568"/>
                  </a:cubicBezTo>
                  <a:cubicBezTo>
                    <a:pt x="3671" y="12568"/>
                    <a:pt x="3642" y="12553"/>
                    <a:pt x="3612" y="12509"/>
                  </a:cubicBezTo>
                  <a:cubicBezTo>
                    <a:pt x="3598" y="12480"/>
                    <a:pt x="3612" y="12450"/>
                    <a:pt x="3671" y="12450"/>
                  </a:cubicBezTo>
                  <a:cubicBezTo>
                    <a:pt x="3730" y="12450"/>
                    <a:pt x="3788" y="12480"/>
                    <a:pt x="3788" y="12524"/>
                  </a:cubicBezTo>
                  <a:close/>
                  <a:moveTo>
                    <a:pt x="4890" y="12847"/>
                  </a:moveTo>
                  <a:cubicBezTo>
                    <a:pt x="4875" y="12891"/>
                    <a:pt x="4860" y="12876"/>
                    <a:pt x="4860" y="12803"/>
                  </a:cubicBezTo>
                  <a:cubicBezTo>
                    <a:pt x="4860" y="12729"/>
                    <a:pt x="4875" y="12700"/>
                    <a:pt x="4890" y="12729"/>
                  </a:cubicBezTo>
                  <a:cubicBezTo>
                    <a:pt x="4919" y="12758"/>
                    <a:pt x="4919" y="12803"/>
                    <a:pt x="4904" y="12847"/>
                  </a:cubicBezTo>
                  <a:close/>
                  <a:moveTo>
                    <a:pt x="2188" y="13845"/>
                  </a:moveTo>
                  <a:cubicBezTo>
                    <a:pt x="2188" y="13874"/>
                    <a:pt x="2174" y="13904"/>
                    <a:pt x="2144" y="13904"/>
                  </a:cubicBezTo>
                  <a:cubicBezTo>
                    <a:pt x="2100" y="13904"/>
                    <a:pt x="2056" y="13874"/>
                    <a:pt x="2041" y="13845"/>
                  </a:cubicBezTo>
                  <a:cubicBezTo>
                    <a:pt x="2012" y="13801"/>
                    <a:pt x="2041" y="13786"/>
                    <a:pt x="2085" y="13786"/>
                  </a:cubicBezTo>
                  <a:cubicBezTo>
                    <a:pt x="2144" y="13786"/>
                    <a:pt x="2203" y="13816"/>
                    <a:pt x="2203" y="13845"/>
                  </a:cubicBezTo>
                  <a:close/>
                  <a:moveTo>
                    <a:pt x="2364" y="13918"/>
                  </a:moveTo>
                  <a:cubicBezTo>
                    <a:pt x="2350" y="13962"/>
                    <a:pt x="2320" y="13948"/>
                    <a:pt x="2320" y="13874"/>
                  </a:cubicBezTo>
                  <a:cubicBezTo>
                    <a:pt x="2320" y="13816"/>
                    <a:pt x="2335" y="13771"/>
                    <a:pt x="2364" y="13801"/>
                  </a:cubicBezTo>
                  <a:cubicBezTo>
                    <a:pt x="2379" y="13830"/>
                    <a:pt x="2394" y="13889"/>
                    <a:pt x="2364" y="13918"/>
                  </a:cubicBezTo>
                  <a:close/>
                  <a:moveTo>
                    <a:pt x="3715" y="13962"/>
                  </a:moveTo>
                  <a:cubicBezTo>
                    <a:pt x="3715" y="14050"/>
                    <a:pt x="3700" y="14050"/>
                    <a:pt x="3656" y="13962"/>
                  </a:cubicBezTo>
                  <a:cubicBezTo>
                    <a:pt x="3568" y="13845"/>
                    <a:pt x="3568" y="13757"/>
                    <a:pt x="3656" y="13816"/>
                  </a:cubicBezTo>
                  <a:cubicBezTo>
                    <a:pt x="3700" y="13845"/>
                    <a:pt x="3715" y="13904"/>
                    <a:pt x="3715" y="13962"/>
                  </a:cubicBezTo>
                  <a:close/>
                  <a:moveTo>
                    <a:pt x="10468" y="13977"/>
                  </a:moveTo>
                  <a:cubicBezTo>
                    <a:pt x="10439" y="14036"/>
                    <a:pt x="10424" y="14006"/>
                    <a:pt x="10424" y="13948"/>
                  </a:cubicBezTo>
                  <a:cubicBezTo>
                    <a:pt x="10424" y="13874"/>
                    <a:pt x="10439" y="13830"/>
                    <a:pt x="10454" y="13860"/>
                  </a:cubicBezTo>
                  <a:cubicBezTo>
                    <a:pt x="10483" y="13904"/>
                    <a:pt x="10483" y="13948"/>
                    <a:pt x="10468" y="13992"/>
                  </a:cubicBezTo>
                  <a:close/>
                  <a:moveTo>
                    <a:pt x="4009" y="13948"/>
                  </a:moveTo>
                  <a:cubicBezTo>
                    <a:pt x="3965" y="13962"/>
                    <a:pt x="3921" y="13962"/>
                    <a:pt x="3891" y="13948"/>
                  </a:cubicBezTo>
                  <a:cubicBezTo>
                    <a:pt x="3833" y="13918"/>
                    <a:pt x="3862" y="13904"/>
                    <a:pt x="3921" y="13904"/>
                  </a:cubicBezTo>
                  <a:cubicBezTo>
                    <a:pt x="3994" y="13904"/>
                    <a:pt x="4038" y="13933"/>
                    <a:pt x="4009" y="139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1" name="Google Shape;1281;p30"/>
          <p:cNvGrpSpPr/>
          <p:nvPr/>
        </p:nvGrpSpPr>
        <p:grpSpPr>
          <a:xfrm rot="5400000">
            <a:off x="403265" y="3463726"/>
            <a:ext cx="1496231" cy="2632840"/>
            <a:chOff x="5358388" y="2078286"/>
            <a:chExt cx="698521" cy="1229150"/>
          </a:xfrm>
        </p:grpSpPr>
        <p:sp>
          <p:nvSpPr>
            <p:cNvPr id="1282" name="Google Shape;1282;p30"/>
            <p:cNvSpPr/>
            <p:nvPr/>
          </p:nvSpPr>
          <p:spPr>
            <a:xfrm>
              <a:off x="5539741" y="2217794"/>
              <a:ext cx="40040" cy="120723"/>
            </a:xfrm>
            <a:custGeom>
              <a:avLst/>
              <a:gdLst/>
              <a:ahLst/>
              <a:cxnLst/>
              <a:rect l="l" t="t" r="r" b="b"/>
              <a:pathLst>
                <a:path w="1264" h="3811" extrusionOk="0">
                  <a:moveTo>
                    <a:pt x="544" y="1"/>
                  </a:moveTo>
                  <a:cubicBezTo>
                    <a:pt x="280" y="1"/>
                    <a:pt x="59" y="221"/>
                    <a:pt x="59" y="485"/>
                  </a:cubicBezTo>
                  <a:cubicBezTo>
                    <a:pt x="1" y="1014"/>
                    <a:pt x="15" y="1542"/>
                    <a:pt x="74" y="2071"/>
                  </a:cubicBezTo>
                  <a:cubicBezTo>
                    <a:pt x="103" y="2350"/>
                    <a:pt x="148" y="2643"/>
                    <a:pt x="236" y="2937"/>
                  </a:cubicBezTo>
                  <a:cubicBezTo>
                    <a:pt x="265" y="3084"/>
                    <a:pt x="324" y="3231"/>
                    <a:pt x="397" y="3363"/>
                  </a:cubicBezTo>
                  <a:cubicBezTo>
                    <a:pt x="441" y="3436"/>
                    <a:pt x="500" y="3495"/>
                    <a:pt x="559" y="3553"/>
                  </a:cubicBezTo>
                  <a:lnTo>
                    <a:pt x="603" y="3583"/>
                  </a:lnTo>
                  <a:lnTo>
                    <a:pt x="647" y="3671"/>
                  </a:lnTo>
                  <a:cubicBezTo>
                    <a:pt x="703" y="3767"/>
                    <a:pt x="805" y="3811"/>
                    <a:pt x="908" y="3811"/>
                  </a:cubicBezTo>
                  <a:cubicBezTo>
                    <a:pt x="1072" y="3811"/>
                    <a:pt x="1237" y="3699"/>
                    <a:pt x="1219" y="3509"/>
                  </a:cubicBezTo>
                  <a:cubicBezTo>
                    <a:pt x="1219" y="3377"/>
                    <a:pt x="1234" y="3260"/>
                    <a:pt x="1263" y="3128"/>
                  </a:cubicBezTo>
                  <a:cubicBezTo>
                    <a:pt x="1249" y="2966"/>
                    <a:pt x="1234" y="2819"/>
                    <a:pt x="1205" y="2658"/>
                  </a:cubicBezTo>
                  <a:cubicBezTo>
                    <a:pt x="1190" y="2541"/>
                    <a:pt x="1161" y="2438"/>
                    <a:pt x="1146" y="2320"/>
                  </a:cubicBezTo>
                  <a:cubicBezTo>
                    <a:pt x="1131" y="2262"/>
                    <a:pt x="1116" y="2188"/>
                    <a:pt x="1116" y="2129"/>
                  </a:cubicBezTo>
                  <a:cubicBezTo>
                    <a:pt x="1116" y="2100"/>
                    <a:pt x="1116" y="2085"/>
                    <a:pt x="1102" y="2056"/>
                  </a:cubicBezTo>
                  <a:cubicBezTo>
                    <a:pt x="1087" y="2041"/>
                    <a:pt x="1102" y="2041"/>
                    <a:pt x="1102" y="2012"/>
                  </a:cubicBezTo>
                  <a:cubicBezTo>
                    <a:pt x="1043" y="1513"/>
                    <a:pt x="1014" y="999"/>
                    <a:pt x="1043" y="485"/>
                  </a:cubicBezTo>
                  <a:cubicBezTo>
                    <a:pt x="1028" y="221"/>
                    <a:pt x="808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5608101" y="2287104"/>
              <a:ext cx="30727" cy="112392"/>
            </a:xfrm>
            <a:custGeom>
              <a:avLst/>
              <a:gdLst/>
              <a:ahLst/>
              <a:cxnLst/>
              <a:rect l="l" t="t" r="r" b="b"/>
              <a:pathLst>
                <a:path w="970" h="3548" extrusionOk="0">
                  <a:moveTo>
                    <a:pt x="471" y="0"/>
                  </a:moveTo>
                  <a:cubicBezTo>
                    <a:pt x="206" y="0"/>
                    <a:pt x="1" y="206"/>
                    <a:pt x="1" y="470"/>
                  </a:cubicBezTo>
                  <a:cubicBezTo>
                    <a:pt x="1" y="940"/>
                    <a:pt x="1" y="1424"/>
                    <a:pt x="30" y="1894"/>
                  </a:cubicBezTo>
                  <a:cubicBezTo>
                    <a:pt x="45" y="2114"/>
                    <a:pt x="74" y="2349"/>
                    <a:pt x="104" y="2569"/>
                  </a:cubicBezTo>
                  <a:cubicBezTo>
                    <a:pt x="104" y="2701"/>
                    <a:pt x="133" y="2848"/>
                    <a:pt x="148" y="2980"/>
                  </a:cubicBezTo>
                  <a:cubicBezTo>
                    <a:pt x="177" y="3098"/>
                    <a:pt x="206" y="3215"/>
                    <a:pt x="236" y="3333"/>
                  </a:cubicBezTo>
                  <a:cubicBezTo>
                    <a:pt x="258" y="3474"/>
                    <a:pt x="397" y="3547"/>
                    <a:pt x="535" y="3547"/>
                  </a:cubicBezTo>
                  <a:cubicBezTo>
                    <a:pt x="669" y="3547"/>
                    <a:pt x="801" y="3478"/>
                    <a:pt x="823" y="3333"/>
                  </a:cubicBezTo>
                  <a:cubicBezTo>
                    <a:pt x="852" y="3083"/>
                    <a:pt x="896" y="2834"/>
                    <a:pt x="911" y="2569"/>
                  </a:cubicBezTo>
                  <a:cubicBezTo>
                    <a:pt x="926" y="2349"/>
                    <a:pt x="955" y="2114"/>
                    <a:pt x="970" y="1894"/>
                  </a:cubicBezTo>
                  <a:cubicBezTo>
                    <a:pt x="970" y="1424"/>
                    <a:pt x="940" y="940"/>
                    <a:pt x="940" y="470"/>
                  </a:cubicBezTo>
                  <a:cubicBezTo>
                    <a:pt x="940" y="206"/>
                    <a:pt x="720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5655079" y="2213422"/>
              <a:ext cx="40040" cy="91295"/>
            </a:xfrm>
            <a:custGeom>
              <a:avLst/>
              <a:gdLst/>
              <a:ahLst/>
              <a:cxnLst/>
              <a:rect l="l" t="t" r="r" b="b"/>
              <a:pathLst>
                <a:path w="1264" h="2882" extrusionOk="0">
                  <a:moveTo>
                    <a:pt x="518" y="0"/>
                  </a:moveTo>
                  <a:cubicBezTo>
                    <a:pt x="477" y="0"/>
                    <a:pt x="436" y="7"/>
                    <a:pt x="397" y="21"/>
                  </a:cubicBezTo>
                  <a:cubicBezTo>
                    <a:pt x="147" y="95"/>
                    <a:pt x="1" y="344"/>
                    <a:pt x="59" y="594"/>
                  </a:cubicBezTo>
                  <a:cubicBezTo>
                    <a:pt x="133" y="755"/>
                    <a:pt x="177" y="931"/>
                    <a:pt x="221" y="1093"/>
                  </a:cubicBezTo>
                  <a:cubicBezTo>
                    <a:pt x="250" y="1181"/>
                    <a:pt x="265" y="1254"/>
                    <a:pt x="280" y="1343"/>
                  </a:cubicBezTo>
                  <a:cubicBezTo>
                    <a:pt x="280" y="1372"/>
                    <a:pt x="294" y="1416"/>
                    <a:pt x="294" y="1445"/>
                  </a:cubicBezTo>
                  <a:lnTo>
                    <a:pt x="294" y="1489"/>
                  </a:lnTo>
                  <a:cubicBezTo>
                    <a:pt x="309" y="1651"/>
                    <a:pt x="309" y="1812"/>
                    <a:pt x="309" y="1989"/>
                  </a:cubicBezTo>
                  <a:cubicBezTo>
                    <a:pt x="309" y="2062"/>
                    <a:pt x="294" y="2150"/>
                    <a:pt x="294" y="2238"/>
                  </a:cubicBezTo>
                  <a:cubicBezTo>
                    <a:pt x="294" y="2297"/>
                    <a:pt x="309" y="2370"/>
                    <a:pt x="324" y="2429"/>
                  </a:cubicBezTo>
                  <a:cubicBezTo>
                    <a:pt x="324" y="2444"/>
                    <a:pt x="338" y="2473"/>
                    <a:pt x="338" y="2488"/>
                  </a:cubicBezTo>
                  <a:cubicBezTo>
                    <a:pt x="338" y="2664"/>
                    <a:pt x="456" y="2811"/>
                    <a:pt x="617" y="2869"/>
                  </a:cubicBezTo>
                  <a:cubicBezTo>
                    <a:pt x="651" y="2878"/>
                    <a:pt x="685" y="2882"/>
                    <a:pt x="718" y="2882"/>
                  </a:cubicBezTo>
                  <a:cubicBezTo>
                    <a:pt x="858" y="2882"/>
                    <a:pt x="986" y="2809"/>
                    <a:pt x="1058" y="2679"/>
                  </a:cubicBezTo>
                  <a:cubicBezTo>
                    <a:pt x="1131" y="2576"/>
                    <a:pt x="1175" y="2473"/>
                    <a:pt x="1219" y="2356"/>
                  </a:cubicBezTo>
                  <a:cubicBezTo>
                    <a:pt x="1234" y="2238"/>
                    <a:pt x="1248" y="2135"/>
                    <a:pt x="1248" y="2018"/>
                  </a:cubicBezTo>
                  <a:cubicBezTo>
                    <a:pt x="1263" y="1842"/>
                    <a:pt x="1248" y="1666"/>
                    <a:pt x="1234" y="1489"/>
                  </a:cubicBezTo>
                  <a:cubicBezTo>
                    <a:pt x="1204" y="1093"/>
                    <a:pt x="1116" y="711"/>
                    <a:pt x="984" y="344"/>
                  </a:cubicBezTo>
                  <a:cubicBezTo>
                    <a:pt x="940" y="227"/>
                    <a:pt x="867" y="124"/>
                    <a:pt x="764" y="65"/>
                  </a:cubicBezTo>
                  <a:cubicBezTo>
                    <a:pt x="686" y="26"/>
                    <a:pt x="601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5701487" y="2247000"/>
              <a:ext cx="36397" cy="84991"/>
            </a:xfrm>
            <a:custGeom>
              <a:avLst/>
              <a:gdLst/>
              <a:ahLst/>
              <a:cxnLst/>
              <a:rect l="l" t="t" r="r" b="b"/>
              <a:pathLst>
                <a:path w="1149" h="2683" extrusionOk="0">
                  <a:moveTo>
                    <a:pt x="497" y="1"/>
                  </a:moveTo>
                  <a:cubicBezTo>
                    <a:pt x="250" y="1"/>
                    <a:pt x="1" y="201"/>
                    <a:pt x="62" y="517"/>
                  </a:cubicBezTo>
                  <a:cubicBezTo>
                    <a:pt x="121" y="679"/>
                    <a:pt x="165" y="840"/>
                    <a:pt x="209" y="987"/>
                  </a:cubicBezTo>
                  <a:cubicBezTo>
                    <a:pt x="224" y="1061"/>
                    <a:pt x="224" y="1134"/>
                    <a:pt x="239" y="1193"/>
                  </a:cubicBezTo>
                  <a:lnTo>
                    <a:pt x="239" y="1251"/>
                  </a:lnTo>
                  <a:cubicBezTo>
                    <a:pt x="239" y="1296"/>
                    <a:pt x="239" y="1325"/>
                    <a:pt x="253" y="1354"/>
                  </a:cubicBezTo>
                  <a:cubicBezTo>
                    <a:pt x="268" y="1516"/>
                    <a:pt x="268" y="1663"/>
                    <a:pt x="268" y="1809"/>
                  </a:cubicBezTo>
                  <a:cubicBezTo>
                    <a:pt x="268" y="1971"/>
                    <a:pt x="297" y="2132"/>
                    <a:pt x="283" y="2309"/>
                  </a:cubicBezTo>
                  <a:cubicBezTo>
                    <a:pt x="291" y="2551"/>
                    <a:pt x="482" y="2683"/>
                    <a:pt x="674" y="2683"/>
                  </a:cubicBezTo>
                  <a:cubicBezTo>
                    <a:pt x="830" y="2683"/>
                    <a:pt x="987" y="2596"/>
                    <a:pt x="1046" y="2411"/>
                  </a:cubicBezTo>
                  <a:cubicBezTo>
                    <a:pt x="1090" y="2220"/>
                    <a:pt x="1119" y="2044"/>
                    <a:pt x="1149" y="1853"/>
                  </a:cubicBezTo>
                  <a:cubicBezTo>
                    <a:pt x="1149" y="1677"/>
                    <a:pt x="1134" y="1516"/>
                    <a:pt x="1119" y="1354"/>
                  </a:cubicBezTo>
                  <a:cubicBezTo>
                    <a:pt x="1090" y="987"/>
                    <a:pt x="1017" y="635"/>
                    <a:pt x="899" y="297"/>
                  </a:cubicBezTo>
                  <a:cubicBezTo>
                    <a:pt x="828" y="91"/>
                    <a:pt x="663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5661605" y="2339277"/>
              <a:ext cx="32564" cy="59427"/>
            </a:xfrm>
            <a:custGeom>
              <a:avLst/>
              <a:gdLst/>
              <a:ahLst/>
              <a:cxnLst/>
              <a:rect l="l" t="t" r="r" b="b"/>
              <a:pathLst>
                <a:path w="1028" h="1876" extrusionOk="0">
                  <a:moveTo>
                    <a:pt x="450" y="0"/>
                  </a:moveTo>
                  <a:cubicBezTo>
                    <a:pt x="299" y="0"/>
                    <a:pt x="153" y="79"/>
                    <a:pt x="74" y="218"/>
                  </a:cubicBezTo>
                  <a:lnTo>
                    <a:pt x="29" y="320"/>
                  </a:lnTo>
                  <a:cubicBezTo>
                    <a:pt x="0" y="394"/>
                    <a:pt x="0" y="482"/>
                    <a:pt x="29" y="555"/>
                  </a:cubicBezTo>
                  <a:lnTo>
                    <a:pt x="103" y="1098"/>
                  </a:lnTo>
                  <a:cubicBezTo>
                    <a:pt x="118" y="1201"/>
                    <a:pt x="132" y="1289"/>
                    <a:pt x="147" y="1377"/>
                  </a:cubicBezTo>
                  <a:cubicBezTo>
                    <a:pt x="176" y="1524"/>
                    <a:pt x="264" y="1656"/>
                    <a:pt x="397" y="1744"/>
                  </a:cubicBezTo>
                  <a:cubicBezTo>
                    <a:pt x="447" y="1834"/>
                    <a:pt x="537" y="1876"/>
                    <a:pt x="627" y="1876"/>
                  </a:cubicBezTo>
                  <a:cubicBezTo>
                    <a:pt x="745" y="1876"/>
                    <a:pt x="862" y="1804"/>
                    <a:pt x="896" y="1671"/>
                  </a:cubicBezTo>
                  <a:lnTo>
                    <a:pt x="910" y="1656"/>
                  </a:lnTo>
                  <a:cubicBezTo>
                    <a:pt x="910" y="1642"/>
                    <a:pt x="925" y="1627"/>
                    <a:pt x="940" y="1612"/>
                  </a:cubicBezTo>
                  <a:cubicBezTo>
                    <a:pt x="969" y="1568"/>
                    <a:pt x="984" y="1524"/>
                    <a:pt x="998" y="1480"/>
                  </a:cubicBezTo>
                  <a:cubicBezTo>
                    <a:pt x="1013" y="1407"/>
                    <a:pt x="1028" y="1333"/>
                    <a:pt x="1013" y="1260"/>
                  </a:cubicBezTo>
                  <a:cubicBezTo>
                    <a:pt x="998" y="1128"/>
                    <a:pt x="984" y="996"/>
                    <a:pt x="954" y="878"/>
                  </a:cubicBezTo>
                  <a:lnTo>
                    <a:pt x="866" y="320"/>
                  </a:lnTo>
                  <a:cubicBezTo>
                    <a:pt x="837" y="218"/>
                    <a:pt x="764" y="115"/>
                    <a:pt x="661" y="56"/>
                  </a:cubicBezTo>
                  <a:cubicBezTo>
                    <a:pt x="594" y="18"/>
                    <a:pt x="522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5774598" y="2314062"/>
              <a:ext cx="35859" cy="110554"/>
            </a:xfrm>
            <a:custGeom>
              <a:avLst/>
              <a:gdLst/>
              <a:ahLst/>
              <a:cxnLst/>
              <a:rect l="l" t="t" r="r" b="b"/>
              <a:pathLst>
                <a:path w="1132" h="3490" extrusionOk="0">
                  <a:moveTo>
                    <a:pt x="573" y="1"/>
                  </a:moveTo>
                  <a:cubicBezTo>
                    <a:pt x="324" y="15"/>
                    <a:pt x="103" y="221"/>
                    <a:pt x="103" y="470"/>
                  </a:cubicBezTo>
                  <a:cubicBezTo>
                    <a:pt x="147" y="882"/>
                    <a:pt x="147" y="1307"/>
                    <a:pt x="133" y="1718"/>
                  </a:cubicBezTo>
                  <a:cubicBezTo>
                    <a:pt x="133" y="1924"/>
                    <a:pt x="118" y="2129"/>
                    <a:pt x="103" y="2335"/>
                  </a:cubicBezTo>
                  <a:cubicBezTo>
                    <a:pt x="89" y="2423"/>
                    <a:pt x="74" y="2526"/>
                    <a:pt x="59" y="2614"/>
                  </a:cubicBezTo>
                  <a:cubicBezTo>
                    <a:pt x="59" y="2673"/>
                    <a:pt x="59" y="2717"/>
                    <a:pt x="45" y="2761"/>
                  </a:cubicBezTo>
                  <a:cubicBezTo>
                    <a:pt x="45" y="2773"/>
                    <a:pt x="35" y="2901"/>
                    <a:pt x="31" y="2901"/>
                  </a:cubicBezTo>
                  <a:cubicBezTo>
                    <a:pt x="30" y="2901"/>
                    <a:pt x="30" y="2895"/>
                    <a:pt x="30" y="2878"/>
                  </a:cubicBezTo>
                  <a:lnTo>
                    <a:pt x="30" y="2878"/>
                  </a:lnTo>
                  <a:cubicBezTo>
                    <a:pt x="1" y="3010"/>
                    <a:pt x="30" y="3128"/>
                    <a:pt x="89" y="3245"/>
                  </a:cubicBezTo>
                  <a:cubicBezTo>
                    <a:pt x="147" y="3363"/>
                    <a:pt x="250" y="3436"/>
                    <a:pt x="382" y="3480"/>
                  </a:cubicBezTo>
                  <a:cubicBezTo>
                    <a:pt x="413" y="3486"/>
                    <a:pt x="445" y="3489"/>
                    <a:pt x="478" y="3489"/>
                  </a:cubicBezTo>
                  <a:cubicBezTo>
                    <a:pt x="686" y="3489"/>
                    <a:pt x="932" y="3370"/>
                    <a:pt x="970" y="3142"/>
                  </a:cubicBezTo>
                  <a:cubicBezTo>
                    <a:pt x="1116" y="2262"/>
                    <a:pt x="1131" y="1366"/>
                    <a:pt x="1043" y="470"/>
                  </a:cubicBezTo>
                  <a:cubicBezTo>
                    <a:pt x="1043" y="221"/>
                    <a:pt x="837" y="15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5728096" y="2379159"/>
              <a:ext cx="34433" cy="64685"/>
            </a:xfrm>
            <a:custGeom>
              <a:avLst/>
              <a:gdLst/>
              <a:ahLst/>
              <a:cxnLst/>
              <a:rect l="l" t="t" r="r" b="b"/>
              <a:pathLst>
                <a:path w="1087" h="2042" extrusionOk="0">
                  <a:moveTo>
                    <a:pt x="484" y="1"/>
                  </a:moveTo>
                  <a:cubicBezTo>
                    <a:pt x="446" y="1"/>
                    <a:pt x="407" y="6"/>
                    <a:pt x="368" y="16"/>
                  </a:cubicBezTo>
                  <a:cubicBezTo>
                    <a:pt x="133" y="89"/>
                    <a:pt x="1" y="324"/>
                    <a:pt x="59" y="559"/>
                  </a:cubicBezTo>
                  <a:cubicBezTo>
                    <a:pt x="103" y="706"/>
                    <a:pt x="147" y="867"/>
                    <a:pt x="177" y="1029"/>
                  </a:cubicBezTo>
                  <a:cubicBezTo>
                    <a:pt x="191" y="1219"/>
                    <a:pt x="206" y="1410"/>
                    <a:pt x="191" y="1601"/>
                  </a:cubicBezTo>
                  <a:cubicBezTo>
                    <a:pt x="191" y="1719"/>
                    <a:pt x="235" y="1836"/>
                    <a:pt x="309" y="1909"/>
                  </a:cubicBezTo>
                  <a:cubicBezTo>
                    <a:pt x="397" y="1998"/>
                    <a:pt x="511" y="2042"/>
                    <a:pt x="623" y="2042"/>
                  </a:cubicBezTo>
                  <a:cubicBezTo>
                    <a:pt x="735" y="2042"/>
                    <a:pt x="845" y="1998"/>
                    <a:pt x="925" y="1909"/>
                  </a:cubicBezTo>
                  <a:cubicBezTo>
                    <a:pt x="1013" y="1836"/>
                    <a:pt x="1058" y="1719"/>
                    <a:pt x="1058" y="1616"/>
                  </a:cubicBezTo>
                  <a:cubicBezTo>
                    <a:pt x="1087" y="1175"/>
                    <a:pt x="1028" y="735"/>
                    <a:pt x="896" y="324"/>
                  </a:cubicBezTo>
                  <a:cubicBezTo>
                    <a:pt x="867" y="221"/>
                    <a:pt x="793" y="118"/>
                    <a:pt x="705" y="60"/>
                  </a:cubicBezTo>
                  <a:cubicBezTo>
                    <a:pt x="637" y="21"/>
                    <a:pt x="562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5510440" y="2389264"/>
              <a:ext cx="48815" cy="83850"/>
            </a:xfrm>
            <a:custGeom>
              <a:avLst/>
              <a:gdLst/>
              <a:ahLst/>
              <a:cxnLst/>
              <a:rect l="l" t="t" r="r" b="b"/>
              <a:pathLst>
                <a:path w="1541" h="2647" extrusionOk="0">
                  <a:moveTo>
                    <a:pt x="514" y="1"/>
                  </a:moveTo>
                  <a:cubicBezTo>
                    <a:pt x="470" y="1"/>
                    <a:pt x="426" y="7"/>
                    <a:pt x="383" y="20"/>
                  </a:cubicBezTo>
                  <a:cubicBezTo>
                    <a:pt x="133" y="93"/>
                    <a:pt x="1" y="343"/>
                    <a:pt x="60" y="592"/>
                  </a:cubicBezTo>
                  <a:cubicBezTo>
                    <a:pt x="162" y="1238"/>
                    <a:pt x="353" y="1855"/>
                    <a:pt x="632" y="2427"/>
                  </a:cubicBezTo>
                  <a:cubicBezTo>
                    <a:pt x="729" y="2581"/>
                    <a:pt x="874" y="2647"/>
                    <a:pt x="1017" y="2647"/>
                  </a:cubicBezTo>
                  <a:cubicBezTo>
                    <a:pt x="1283" y="2647"/>
                    <a:pt x="1540" y="2415"/>
                    <a:pt x="1454" y="2090"/>
                  </a:cubicBezTo>
                  <a:cubicBezTo>
                    <a:pt x="1366" y="1796"/>
                    <a:pt x="1263" y="1517"/>
                    <a:pt x="1175" y="1223"/>
                  </a:cubicBezTo>
                  <a:cubicBezTo>
                    <a:pt x="1087" y="945"/>
                    <a:pt x="1014" y="651"/>
                    <a:pt x="970" y="343"/>
                  </a:cubicBezTo>
                  <a:cubicBezTo>
                    <a:pt x="909" y="137"/>
                    <a:pt x="719" y="1"/>
                    <a:pt x="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5594639" y="2433232"/>
              <a:ext cx="35352" cy="89362"/>
            </a:xfrm>
            <a:custGeom>
              <a:avLst/>
              <a:gdLst/>
              <a:ahLst/>
              <a:cxnLst/>
              <a:rect l="l" t="t" r="r" b="b"/>
              <a:pathLst>
                <a:path w="1116" h="2821" extrusionOk="0">
                  <a:moveTo>
                    <a:pt x="457" y="1"/>
                  </a:moveTo>
                  <a:cubicBezTo>
                    <a:pt x="225" y="1"/>
                    <a:pt x="0" y="182"/>
                    <a:pt x="0" y="452"/>
                  </a:cubicBezTo>
                  <a:cubicBezTo>
                    <a:pt x="73" y="1127"/>
                    <a:pt x="132" y="1817"/>
                    <a:pt x="235" y="2493"/>
                  </a:cubicBezTo>
                  <a:cubicBezTo>
                    <a:pt x="264" y="2610"/>
                    <a:pt x="338" y="2698"/>
                    <a:pt x="441" y="2757"/>
                  </a:cubicBezTo>
                  <a:cubicBezTo>
                    <a:pt x="508" y="2802"/>
                    <a:pt x="584" y="2821"/>
                    <a:pt x="655" y="2821"/>
                  </a:cubicBezTo>
                  <a:cubicBezTo>
                    <a:pt x="677" y="2821"/>
                    <a:pt x="699" y="2819"/>
                    <a:pt x="719" y="2816"/>
                  </a:cubicBezTo>
                  <a:cubicBezTo>
                    <a:pt x="954" y="2786"/>
                    <a:pt x="1116" y="2595"/>
                    <a:pt x="1116" y="2375"/>
                  </a:cubicBezTo>
                  <a:cubicBezTo>
                    <a:pt x="1057" y="1729"/>
                    <a:pt x="969" y="1083"/>
                    <a:pt x="896" y="452"/>
                  </a:cubicBezTo>
                  <a:cubicBezTo>
                    <a:pt x="881" y="335"/>
                    <a:pt x="837" y="217"/>
                    <a:pt x="763" y="129"/>
                  </a:cubicBezTo>
                  <a:cubicBezTo>
                    <a:pt x="675" y="40"/>
                    <a:pt x="565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5677412" y="2444636"/>
              <a:ext cx="36302" cy="85593"/>
            </a:xfrm>
            <a:custGeom>
              <a:avLst/>
              <a:gdLst/>
              <a:ahLst/>
              <a:cxnLst/>
              <a:rect l="l" t="t" r="r" b="b"/>
              <a:pathLst>
                <a:path w="1146" h="2702" extrusionOk="0">
                  <a:moveTo>
                    <a:pt x="430" y="0"/>
                  </a:moveTo>
                  <a:cubicBezTo>
                    <a:pt x="414" y="0"/>
                    <a:pt x="398" y="1"/>
                    <a:pt x="382" y="4"/>
                  </a:cubicBezTo>
                  <a:cubicBezTo>
                    <a:pt x="162" y="33"/>
                    <a:pt x="0" y="224"/>
                    <a:pt x="0" y="430"/>
                  </a:cubicBezTo>
                  <a:cubicBezTo>
                    <a:pt x="88" y="1046"/>
                    <a:pt x="162" y="1663"/>
                    <a:pt x="250" y="2265"/>
                  </a:cubicBezTo>
                  <a:cubicBezTo>
                    <a:pt x="250" y="2382"/>
                    <a:pt x="294" y="2500"/>
                    <a:pt x="382" y="2573"/>
                  </a:cubicBezTo>
                  <a:cubicBezTo>
                    <a:pt x="462" y="2660"/>
                    <a:pt x="569" y="2701"/>
                    <a:pt x="677" y="2701"/>
                  </a:cubicBezTo>
                  <a:cubicBezTo>
                    <a:pt x="808" y="2701"/>
                    <a:pt x="940" y="2641"/>
                    <a:pt x="1028" y="2529"/>
                  </a:cubicBezTo>
                  <a:cubicBezTo>
                    <a:pt x="1116" y="2426"/>
                    <a:pt x="1145" y="2280"/>
                    <a:pt x="1101" y="2147"/>
                  </a:cubicBezTo>
                  <a:cubicBezTo>
                    <a:pt x="1028" y="1545"/>
                    <a:pt x="940" y="929"/>
                    <a:pt x="852" y="312"/>
                  </a:cubicBezTo>
                  <a:cubicBezTo>
                    <a:pt x="822" y="210"/>
                    <a:pt x="749" y="121"/>
                    <a:pt x="661" y="63"/>
                  </a:cubicBezTo>
                  <a:cubicBezTo>
                    <a:pt x="588" y="26"/>
                    <a:pt x="506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5781567" y="2462059"/>
              <a:ext cx="33515" cy="45045"/>
            </a:xfrm>
            <a:custGeom>
              <a:avLst/>
              <a:gdLst/>
              <a:ahLst/>
              <a:cxnLst/>
              <a:rect l="l" t="t" r="r" b="b"/>
              <a:pathLst>
                <a:path w="1058" h="1422" extrusionOk="0">
                  <a:moveTo>
                    <a:pt x="443" y="1"/>
                  </a:moveTo>
                  <a:cubicBezTo>
                    <a:pt x="416" y="1"/>
                    <a:pt x="390" y="5"/>
                    <a:pt x="368" y="12"/>
                  </a:cubicBezTo>
                  <a:cubicBezTo>
                    <a:pt x="133" y="71"/>
                    <a:pt x="1" y="305"/>
                    <a:pt x="60" y="540"/>
                  </a:cubicBezTo>
                  <a:cubicBezTo>
                    <a:pt x="118" y="731"/>
                    <a:pt x="162" y="922"/>
                    <a:pt x="250" y="1113"/>
                  </a:cubicBezTo>
                  <a:cubicBezTo>
                    <a:pt x="250" y="1172"/>
                    <a:pt x="280" y="1216"/>
                    <a:pt x="324" y="1260"/>
                  </a:cubicBezTo>
                  <a:cubicBezTo>
                    <a:pt x="353" y="1304"/>
                    <a:pt x="383" y="1333"/>
                    <a:pt x="441" y="1362"/>
                  </a:cubicBezTo>
                  <a:cubicBezTo>
                    <a:pt x="500" y="1402"/>
                    <a:pt x="572" y="1421"/>
                    <a:pt x="648" y="1421"/>
                  </a:cubicBezTo>
                  <a:cubicBezTo>
                    <a:pt x="686" y="1421"/>
                    <a:pt x="725" y="1416"/>
                    <a:pt x="764" y="1407"/>
                  </a:cubicBezTo>
                  <a:cubicBezTo>
                    <a:pt x="867" y="1377"/>
                    <a:pt x="940" y="1304"/>
                    <a:pt x="999" y="1216"/>
                  </a:cubicBezTo>
                  <a:cubicBezTo>
                    <a:pt x="1014" y="1186"/>
                    <a:pt x="1028" y="1157"/>
                    <a:pt x="1043" y="1128"/>
                  </a:cubicBezTo>
                  <a:cubicBezTo>
                    <a:pt x="1058" y="1054"/>
                    <a:pt x="1058" y="966"/>
                    <a:pt x="1043" y="907"/>
                  </a:cubicBezTo>
                  <a:cubicBezTo>
                    <a:pt x="1014" y="702"/>
                    <a:pt x="940" y="511"/>
                    <a:pt x="896" y="320"/>
                  </a:cubicBezTo>
                  <a:cubicBezTo>
                    <a:pt x="852" y="203"/>
                    <a:pt x="794" y="115"/>
                    <a:pt x="691" y="56"/>
                  </a:cubicBezTo>
                  <a:cubicBezTo>
                    <a:pt x="647" y="27"/>
                    <a:pt x="588" y="12"/>
                    <a:pt x="529" y="12"/>
                  </a:cubicBezTo>
                  <a:cubicBezTo>
                    <a:pt x="500" y="5"/>
                    <a:pt x="471" y="1"/>
                    <a:pt x="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5737409" y="2501497"/>
              <a:ext cx="27908" cy="65477"/>
            </a:xfrm>
            <a:custGeom>
              <a:avLst/>
              <a:gdLst/>
              <a:ahLst/>
              <a:cxnLst/>
              <a:rect l="l" t="t" r="r" b="b"/>
              <a:pathLst>
                <a:path w="881" h="2067" extrusionOk="0">
                  <a:moveTo>
                    <a:pt x="441" y="0"/>
                  </a:moveTo>
                  <a:cubicBezTo>
                    <a:pt x="220" y="0"/>
                    <a:pt x="0" y="147"/>
                    <a:pt x="0" y="440"/>
                  </a:cubicBezTo>
                  <a:lnTo>
                    <a:pt x="0" y="1659"/>
                  </a:lnTo>
                  <a:cubicBezTo>
                    <a:pt x="15" y="1931"/>
                    <a:pt x="224" y="2066"/>
                    <a:pt x="433" y="2066"/>
                  </a:cubicBezTo>
                  <a:cubicBezTo>
                    <a:pt x="642" y="2066"/>
                    <a:pt x="852" y="1931"/>
                    <a:pt x="866" y="1659"/>
                  </a:cubicBezTo>
                  <a:lnTo>
                    <a:pt x="881" y="1659"/>
                  </a:lnTo>
                  <a:lnTo>
                    <a:pt x="881" y="440"/>
                  </a:lnTo>
                  <a:cubicBezTo>
                    <a:pt x="881" y="147"/>
                    <a:pt x="661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5566255" y="2349572"/>
              <a:ext cx="30727" cy="57463"/>
            </a:xfrm>
            <a:custGeom>
              <a:avLst/>
              <a:gdLst/>
              <a:ahLst/>
              <a:cxnLst/>
              <a:rect l="l" t="t" r="r" b="b"/>
              <a:pathLst>
                <a:path w="970" h="1814" extrusionOk="0">
                  <a:moveTo>
                    <a:pt x="405" y="1"/>
                  </a:moveTo>
                  <a:cubicBezTo>
                    <a:pt x="378" y="1"/>
                    <a:pt x="351" y="4"/>
                    <a:pt x="324" y="10"/>
                  </a:cubicBezTo>
                  <a:cubicBezTo>
                    <a:pt x="118" y="69"/>
                    <a:pt x="1" y="274"/>
                    <a:pt x="59" y="465"/>
                  </a:cubicBezTo>
                  <a:cubicBezTo>
                    <a:pt x="89" y="583"/>
                    <a:pt x="118" y="685"/>
                    <a:pt x="133" y="803"/>
                  </a:cubicBezTo>
                  <a:cubicBezTo>
                    <a:pt x="133" y="876"/>
                    <a:pt x="147" y="964"/>
                    <a:pt x="147" y="1052"/>
                  </a:cubicBezTo>
                  <a:lnTo>
                    <a:pt x="147" y="1199"/>
                  </a:lnTo>
                  <a:cubicBezTo>
                    <a:pt x="147" y="1273"/>
                    <a:pt x="147" y="1346"/>
                    <a:pt x="162" y="1419"/>
                  </a:cubicBezTo>
                  <a:cubicBezTo>
                    <a:pt x="177" y="1537"/>
                    <a:pt x="206" y="1625"/>
                    <a:pt x="279" y="1713"/>
                  </a:cubicBezTo>
                  <a:cubicBezTo>
                    <a:pt x="353" y="1780"/>
                    <a:pt x="444" y="1813"/>
                    <a:pt x="534" y="1813"/>
                  </a:cubicBezTo>
                  <a:cubicBezTo>
                    <a:pt x="641" y="1813"/>
                    <a:pt x="744" y="1765"/>
                    <a:pt x="808" y="1669"/>
                  </a:cubicBezTo>
                  <a:cubicBezTo>
                    <a:pt x="925" y="1508"/>
                    <a:pt x="969" y="1317"/>
                    <a:pt x="940" y="1126"/>
                  </a:cubicBezTo>
                  <a:cubicBezTo>
                    <a:pt x="925" y="832"/>
                    <a:pt x="867" y="553"/>
                    <a:pt x="779" y="274"/>
                  </a:cubicBezTo>
                  <a:cubicBezTo>
                    <a:pt x="728" y="111"/>
                    <a:pt x="570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5570912" y="2391735"/>
              <a:ext cx="507" cy="3294"/>
            </a:xfrm>
            <a:custGeom>
              <a:avLst/>
              <a:gdLst/>
              <a:ahLst/>
              <a:cxnLst/>
              <a:rect l="l" t="t" r="r" b="b"/>
              <a:pathLst>
                <a:path w="16" h="104" extrusionOk="0">
                  <a:moveTo>
                    <a:pt x="0" y="0"/>
                  </a:moveTo>
                  <a:cubicBezTo>
                    <a:pt x="15" y="44"/>
                    <a:pt x="15" y="74"/>
                    <a:pt x="15" y="103"/>
                  </a:cubicBezTo>
                  <a:cubicBezTo>
                    <a:pt x="15" y="59"/>
                    <a:pt x="15" y="3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5483007" y="2294643"/>
              <a:ext cx="28858" cy="66206"/>
            </a:xfrm>
            <a:custGeom>
              <a:avLst/>
              <a:gdLst/>
              <a:ahLst/>
              <a:cxnLst/>
              <a:rect l="l" t="t" r="r" b="b"/>
              <a:pathLst>
                <a:path w="911" h="2090" extrusionOk="0">
                  <a:moveTo>
                    <a:pt x="456" y="1"/>
                  </a:moveTo>
                  <a:cubicBezTo>
                    <a:pt x="228" y="1"/>
                    <a:pt x="1" y="151"/>
                    <a:pt x="1" y="452"/>
                  </a:cubicBezTo>
                  <a:cubicBezTo>
                    <a:pt x="1" y="863"/>
                    <a:pt x="30" y="1260"/>
                    <a:pt x="45" y="1671"/>
                  </a:cubicBezTo>
                  <a:cubicBezTo>
                    <a:pt x="45" y="1950"/>
                    <a:pt x="254" y="2089"/>
                    <a:pt x="463" y="2089"/>
                  </a:cubicBezTo>
                  <a:cubicBezTo>
                    <a:pt x="672" y="2089"/>
                    <a:pt x="882" y="1950"/>
                    <a:pt x="882" y="1671"/>
                  </a:cubicBezTo>
                  <a:cubicBezTo>
                    <a:pt x="896" y="1260"/>
                    <a:pt x="911" y="863"/>
                    <a:pt x="911" y="452"/>
                  </a:cubicBezTo>
                  <a:cubicBezTo>
                    <a:pt x="911" y="151"/>
                    <a:pt x="683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5447655" y="2444288"/>
              <a:ext cx="34465" cy="83153"/>
            </a:xfrm>
            <a:custGeom>
              <a:avLst/>
              <a:gdLst/>
              <a:ahLst/>
              <a:cxnLst/>
              <a:rect l="l" t="t" r="r" b="b"/>
              <a:pathLst>
                <a:path w="1088" h="2625" extrusionOk="0">
                  <a:moveTo>
                    <a:pt x="456" y="0"/>
                  </a:moveTo>
                  <a:cubicBezTo>
                    <a:pt x="206" y="0"/>
                    <a:pt x="1" y="206"/>
                    <a:pt x="1" y="455"/>
                  </a:cubicBezTo>
                  <a:cubicBezTo>
                    <a:pt x="60" y="1028"/>
                    <a:pt x="118" y="1601"/>
                    <a:pt x="192" y="2173"/>
                  </a:cubicBezTo>
                  <a:cubicBezTo>
                    <a:pt x="192" y="2291"/>
                    <a:pt x="236" y="2408"/>
                    <a:pt x="324" y="2496"/>
                  </a:cubicBezTo>
                  <a:cubicBezTo>
                    <a:pt x="413" y="2585"/>
                    <a:pt x="523" y="2625"/>
                    <a:pt x="631" y="2625"/>
                  </a:cubicBezTo>
                  <a:cubicBezTo>
                    <a:pt x="862" y="2625"/>
                    <a:pt x="1087" y="2443"/>
                    <a:pt x="1087" y="2173"/>
                  </a:cubicBezTo>
                  <a:lnTo>
                    <a:pt x="926" y="455"/>
                  </a:lnTo>
                  <a:cubicBezTo>
                    <a:pt x="911" y="338"/>
                    <a:pt x="867" y="221"/>
                    <a:pt x="794" y="132"/>
                  </a:cubicBezTo>
                  <a:cubicBezTo>
                    <a:pt x="706" y="44"/>
                    <a:pt x="588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5523459" y="2546131"/>
              <a:ext cx="30727" cy="80493"/>
            </a:xfrm>
            <a:custGeom>
              <a:avLst/>
              <a:gdLst/>
              <a:ahLst/>
              <a:cxnLst/>
              <a:rect l="l" t="t" r="r" b="b"/>
              <a:pathLst>
                <a:path w="970" h="2541" extrusionOk="0">
                  <a:moveTo>
                    <a:pt x="515" y="0"/>
                  </a:moveTo>
                  <a:cubicBezTo>
                    <a:pt x="250" y="15"/>
                    <a:pt x="45" y="221"/>
                    <a:pt x="45" y="470"/>
                  </a:cubicBezTo>
                  <a:cubicBezTo>
                    <a:pt x="30" y="1013"/>
                    <a:pt x="16" y="1542"/>
                    <a:pt x="1" y="2085"/>
                  </a:cubicBezTo>
                  <a:cubicBezTo>
                    <a:pt x="16" y="2335"/>
                    <a:pt x="206" y="2525"/>
                    <a:pt x="456" y="2540"/>
                  </a:cubicBezTo>
                  <a:cubicBezTo>
                    <a:pt x="706" y="2525"/>
                    <a:pt x="911" y="2335"/>
                    <a:pt x="911" y="2085"/>
                  </a:cubicBezTo>
                  <a:cubicBezTo>
                    <a:pt x="940" y="1542"/>
                    <a:pt x="970" y="1013"/>
                    <a:pt x="970" y="470"/>
                  </a:cubicBezTo>
                  <a:cubicBezTo>
                    <a:pt x="970" y="221"/>
                    <a:pt x="764" y="15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5638575" y="2587343"/>
              <a:ext cx="39090" cy="74252"/>
            </a:xfrm>
            <a:custGeom>
              <a:avLst/>
              <a:gdLst/>
              <a:ahLst/>
              <a:cxnLst/>
              <a:rect l="l" t="t" r="r" b="b"/>
              <a:pathLst>
                <a:path w="1234" h="2344" extrusionOk="0">
                  <a:moveTo>
                    <a:pt x="519" y="1"/>
                  </a:moveTo>
                  <a:cubicBezTo>
                    <a:pt x="246" y="1"/>
                    <a:pt x="0" y="267"/>
                    <a:pt x="81" y="579"/>
                  </a:cubicBezTo>
                  <a:cubicBezTo>
                    <a:pt x="184" y="828"/>
                    <a:pt x="243" y="1107"/>
                    <a:pt x="287" y="1386"/>
                  </a:cubicBezTo>
                  <a:cubicBezTo>
                    <a:pt x="301" y="1547"/>
                    <a:pt x="316" y="1709"/>
                    <a:pt x="316" y="1870"/>
                  </a:cubicBezTo>
                  <a:cubicBezTo>
                    <a:pt x="294" y="2186"/>
                    <a:pt x="529" y="2344"/>
                    <a:pt x="764" y="2344"/>
                  </a:cubicBezTo>
                  <a:cubicBezTo>
                    <a:pt x="999" y="2344"/>
                    <a:pt x="1234" y="2186"/>
                    <a:pt x="1212" y="1870"/>
                  </a:cubicBezTo>
                  <a:cubicBezTo>
                    <a:pt x="1212" y="1342"/>
                    <a:pt x="1124" y="828"/>
                    <a:pt x="947" y="329"/>
                  </a:cubicBezTo>
                  <a:cubicBezTo>
                    <a:pt x="918" y="226"/>
                    <a:pt x="845" y="123"/>
                    <a:pt x="742" y="65"/>
                  </a:cubicBezTo>
                  <a:cubicBezTo>
                    <a:pt x="669" y="21"/>
                    <a:pt x="593" y="1"/>
                    <a:pt x="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5554155" y="2495099"/>
              <a:ext cx="30727" cy="40262"/>
            </a:xfrm>
            <a:custGeom>
              <a:avLst/>
              <a:gdLst/>
              <a:ahLst/>
              <a:cxnLst/>
              <a:rect l="l" t="t" r="r" b="b"/>
              <a:pathLst>
                <a:path w="970" h="1271" extrusionOk="0">
                  <a:moveTo>
                    <a:pt x="395" y="0"/>
                  </a:moveTo>
                  <a:cubicBezTo>
                    <a:pt x="368" y="0"/>
                    <a:pt x="338" y="4"/>
                    <a:pt x="309" y="11"/>
                  </a:cubicBezTo>
                  <a:cubicBezTo>
                    <a:pt x="206" y="41"/>
                    <a:pt x="118" y="99"/>
                    <a:pt x="74" y="202"/>
                  </a:cubicBezTo>
                  <a:cubicBezTo>
                    <a:pt x="16" y="290"/>
                    <a:pt x="1" y="408"/>
                    <a:pt x="30" y="510"/>
                  </a:cubicBezTo>
                  <a:lnTo>
                    <a:pt x="148" y="965"/>
                  </a:lnTo>
                  <a:cubicBezTo>
                    <a:pt x="162" y="1024"/>
                    <a:pt x="177" y="1068"/>
                    <a:pt x="221" y="1112"/>
                  </a:cubicBezTo>
                  <a:cubicBezTo>
                    <a:pt x="250" y="1156"/>
                    <a:pt x="294" y="1186"/>
                    <a:pt x="338" y="1215"/>
                  </a:cubicBezTo>
                  <a:cubicBezTo>
                    <a:pt x="383" y="1244"/>
                    <a:pt x="427" y="1259"/>
                    <a:pt x="485" y="1259"/>
                  </a:cubicBezTo>
                  <a:cubicBezTo>
                    <a:pt x="515" y="1266"/>
                    <a:pt x="544" y="1270"/>
                    <a:pt x="572" y="1270"/>
                  </a:cubicBezTo>
                  <a:cubicBezTo>
                    <a:pt x="599" y="1270"/>
                    <a:pt x="625" y="1266"/>
                    <a:pt x="647" y="1259"/>
                  </a:cubicBezTo>
                  <a:cubicBezTo>
                    <a:pt x="750" y="1230"/>
                    <a:pt x="838" y="1171"/>
                    <a:pt x="896" y="1083"/>
                  </a:cubicBezTo>
                  <a:cubicBezTo>
                    <a:pt x="955" y="980"/>
                    <a:pt x="970" y="863"/>
                    <a:pt x="940" y="760"/>
                  </a:cubicBezTo>
                  <a:lnTo>
                    <a:pt x="823" y="305"/>
                  </a:lnTo>
                  <a:cubicBezTo>
                    <a:pt x="808" y="261"/>
                    <a:pt x="779" y="202"/>
                    <a:pt x="750" y="173"/>
                  </a:cubicBezTo>
                  <a:cubicBezTo>
                    <a:pt x="720" y="129"/>
                    <a:pt x="676" y="85"/>
                    <a:pt x="632" y="55"/>
                  </a:cubicBezTo>
                  <a:cubicBezTo>
                    <a:pt x="588" y="26"/>
                    <a:pt x="529" y="11"/>
                    <a:pt x="471" y="11"/>
                  </a:cubicBezTo>
                  <a:cubicBezTo>
                    <a:pt x="449" y="4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5693694" y="2570776"/>
              <a:ext cx="29777" cy="65129"/>
            </a:xfrm>
            <a:custGeom>
              <a:avLst/>
              <a:gdLst/>
              <a:ahLst/>
              <a:cxnLst/>
              <a:rect l="l" t="t" r="r" b="b"/>
              <a:pathLst>
                <a:path w="940" h="2056" extrusionOk="0">
                  <a:moveTo>
                    <a:pt x="441" y="0"/>
                  </a:moveTo>
                  <a:cubicBezTo>
                    <a:pt x="206" y="0"/>
                    <a:pt x="0" y="191"/>
                    <a:pt x="0" y="426"/>
                  </a:cubicBezTo>
                  <a:cubicBezTo>
                    <a:pt x="15" y="646"/>
                    <a:pt x="29" y="852"/>
                    <a:pt x="44" y="1072"/>
                  </a:cubicBezTo>
                  <a:cubicBezTo>
                    <a:pt x="44" y="1175"/>
                    <a:pt x="59" y="1278"/>
                    <a:pt x="74" y="1395"/>
                  </a:cubicBezTo>
                  <a:cubicBezTo>
                    <a:pt x="103" y="1527"/>
                    <a:pt x="132" y="1659"/>
                    <a:pt x="176" y="1777"/>
                  </a:cubicBezTo>
                  <a:cubicBezTo>
                    <a:pt x="220" y="1938"/>
                    <a:pt x="367" y="2056"/>
                    <a:pt x="529" y="2056"/>
                  </a:cubicBezTo>
                  <a:cubicBezTo>
                    <a:pt x="705" y="2056"/>
                    <a:pt x="837" y="1938"/>
                    <a:pt x="881" y="1777"/>
                  </a:cubicBezTo>
                  <a:cubicBezTo>
                    <a:pt x="910" y="1659"/>
                    <a:pt x="940" y="1527"/>
                    <a:pt x="940" y="1395"/>
                  </a:cubicBezTo>
                  <a:cubicBezTo>
                    <a:pt x="940" y="1278"/>
                    <a:pt x="925" y="1175"/>
                    <a:pt x="925" y="1072"/>
                  </a:cubicBezTo>
                  <a:lnTo>
                    <a:pt x="866" y="426"/>
                  </a:lnTo>
                  <a:cubicBezTo>
                    <a:pt x="866" y="309"/>
                    <a:pt x="822" y="206"/>
                    <a:pt x="749" y="118"/>
                  </a:cubicBezTo>
                  <a:cubicBezTo>
                    <a:pt x="661" y="45"/>
                    <a:pt x="558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5818788" y="2566848"/>
              <a:ext cx="34909" cy="66396"/>
            </a:xfrm>
            <a:custGeom>
              <a:avLst/>
              <a:gdLst/>
              <a:ahLst/>
              <a:cxnLst/>
              <a:rect l="l" t="t" r="r" b="b"/>
              <a:pathLst>
                <a:path w="1102" h="2096" extrusionOk="0">
                  <a:moveTo>
                    <a:pt x="459" y="1"/>
                  </a:moveTo>
                  <a:cubicBezTo>
                    <a:pt x="418" y="1"/>
                    <a:pt x="377" y="7"/>
                    <a:pt x="338" y="22"/>
                  </a:cubicBezTo>
                  <a:cubicBezTo>
                    <a:pt x="235" y="51"/>
                    <a:pt x="132" y="124"/>
                    <a:pt x="74" y="227"/>
                  </a:cubicBezTo>
                  <a:cubicBezTo>
                    <a:pt x="15" y="330"/>
                    <a:pt x="0" y="462"/>
                    <a:pt x="30" y="580"/>
                  </a:cubicBezTo>
                  <a:cubicBezTo>
                    <a:pt x="88" y="976"/>
                    <a:pt x="147" y="1387"/>
                    <a:pt x="250" y="1783"/>
                  </a:cubicBezTo>
                  <a:cubicBezTo>
                    <a:pt x="303" y="1970"/>
                    <a:pt x="477" y="2096"/>
                    <a:pt x="673" y="2096"/>
                  </a:cubicBezTo>
                  <a:cubicBezTo>
                    <a:pt x="693" y="2096"/>
                    <a:pt x="714" y="2094"/>
                    <a:pt x="734" y="2092"/>
                  </a:cubicBezTo>
                  <a:cubicBezTo>
                    <a:pt x="940" y="2062"/>
                    <a:pt x="1101" y="1886"/>
                    <a:pt x="1101" y="1666"/>
                  </a:cubicBezTo>
                  <a:cubicBezTo>
                    <a:pt x="1072" y="1211"/>
                    <a:pt x="984" y="770"/>
                    <a:pt x="896" y="330"/>
                  </a:cubicBezTo>
                  <a:cubicBezTo>
                    <a:pt x="866" y="213"/>
                    <a:pt x="793" y="124"/>
                    <a:pt x="690" y="66"/>
                  </a:cubicBezTo>
                  <a:cubicBezTo>
                    <a:pt x="622" y="27"/>
                    <a:pt x="540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5765760" y="2603341"/>
              <a:ext cx="31646" cy="68645"/>
            </a:xfrm>
            <a:custGeom>
              <a:avLst/>
              <a:gdLst/>
              <a:ahLst/>
              <a:cxnLst/>
              <a:rect l="l" t="t" r="r" b="b"/>
              <a:pathLst>
                <a:path w="999" h="2167" extrusionOk="0">
                  <a:moveTo>
                    <a:pt x="470" y="0"/>
                  </a:moveTo>
                  <a:cubicBezTo>
                    <a:pt x="221" y="0"/>
                    <a:pt x="15" y="206"/>
                    <a:pt x="15" y="441"/>
                  </a:cubicBezTo>
                  <a:cubicBezTo>
                    <a:pt x="1" y="690"/>
                    <a:pt x="15" y="940"/>
                    <a:pt x="30" y="1175"/>
                  </a:cubicBezTo>
                  <a:cubicBezTo>
                    <a:pt x="74" y="1498"/>
                    <a:pt x="133" y="1850"/>
                    <a:pt x="382" y="2070"/>
                  </a:cubicBezTo>
                  <a:cubicBezTo>
                    <a:pt x="448" y="2136"/>
                    <a:pt x="534" y="2167"/>
                    <a:pt x="621" y="2167"/>
                  </a:cubicBezTo>
                  <a:cubicBezTo>
                    <a:pt x="765" y="2167"/>
                    <a:pt x="909" y="2080"/>
                    <a:pt x="955" y="1923"/>
                  </a:cubicBezTo>
                  <a:cubicBezTo>
                    <a:pt x="984" y="1821"/>
                    <a:pt x="999" y="1718"/>
                    <a:pt x="999" y="1615"/>
                  </a:cubicBezTo>
                  <a:cubicBezTo>
                    <a:pt x="999" y="1512"/>
                    <a:pt x="970" y="1410"/>
                    <a:pt x="955" y="1292"/>
                  </a:cubicBezTo>
                  <a:lnTo>
                    <a:pt x="955" y="1292"/>
                  </a:lnTo>
                  <a:lnTo>
                    <a:pt x="970" y="1409"/>
                  </a:lnTo>
                  <a:cubicBezTo>
                    <a:pt x="955" y="1351"/>
                    <a:pt x="955" y="1277"/>
                    <a:pt x="940" y="1204"/>
                  </a:cubicBezTo>
                  <a:cubicBezTo>
                    <a:pt x="911" y="954"/>
                    <a:pt x="896" y="705"/>
                    <a:pt x="911" y="441"/>
                  </a:cubicBezTo>
                  <a:cubicBezTo>
                    <a:pt x="911" y="191"/>
                    <a:pt x="705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0"/>
            <p:cNvSpPr/>
            <p:nvPr/>
          </p:nvSpPr>
          <p:spPr>
            <a:xfrm>
              <a:off x="5562993" y="2620066"/>
              <a:ext cx="30284" cy="54897"/>
            </a:xfrm>
            <a:custGeom>
              <a:avLst/>
              <a:gdLst/>
              <a:ahLst/>
              <a:cxnLst/>
              <a:rect l="l" t="t" r="r" b="b"/>
              <a:pathLst>
                <a:path w="956" h="1733" extrusionOk="0">
                  <a:moveTo>
                    <a:pt x="449" y="1"/>
                  </a:moveTo>
                  <a:cubicBezTo>
                    <a:pt x="335" y="1"/>
                    <a:pt x="221" y="45"/>
                    <a:pt x="133" y="133"/>
                  </a:cubicBezTo>
                  <a:cubicBezTo>
                    <a:pt x="45" y="221"/>
                    <a:pt x="1" y="338"/>
                    <a:pt x="1" y="456"/>
                  </a:cubicBezTo>
                  <a:cubicBezTo>
                    <a:pt x="30" y="735"/>
                    <a:pt x="59" y="1014"/>
                    <a:pt x="74" y="1293"/>
                  </a:cubicBezTo>
                  <a:cubicBezTo>
                    <a:pt x="89" y="1410"/>
                    <a:pt x="133" y="1513"/>
                    <a:pt x="206" y="1601"/>
                  </a:cubicBezTo>
                  <a:cubicBezTo>
                    <a:pt x="294" y="1674"/>
                    <a:pt x="397" y="1733"/>
                    <a:pt x="515" y="1733"/>
                  </a:cubicBezTo>
                  <a:cubicBezTo>
                    <a:pt x="632" y="1733"/>
                    <a:pt x="735" y="1674"/>
                    <a:pt x="823" y="1601"/>
                  </a:cubicBezTo>
                  <a:cubicBezTo>
                    <a:pt x="911" y="1513"/>
                    <a:pt x="955" y="1410"/>
                    <a:pt x="955" y="1293"/>
                  </a:cubicBezTo>
                  <a:lnTo>
                    <a:pt x="896" y="456"/>
                  </a:lnTo>
                  <a:cubicBezTo>
                    <a:pt x="896" y="338"/>
                    <a:pt x="852" y="221"/>
                    <a:pt x="764" y="133"/>
                  </a:cubicBezTo>
                  <a:cubicBezTo>
                    <a:pt x="676" y="45"/>
                    <a:pt x="562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5600657" y="2561463"/>
              <a:ext cx="27496" cy="59110"/>
            </a:xfrm>
            <a:custGeom>
              <a:avLst/>
              <a:gdLst/>
              <a:ahLst/>
              <a:cxnLst/>
              <a:rect l="l" t="t" r="r" b="b"/>
              <a:pathLst>
                <a:path w="868" h="1866" extrusionOk="0">
                  <a:moveTo>
                    <a:pt x="427" y="1"/>
                  </a:moveTo>
                  <a:cubicBezTo>
                    <a:pt x="192" y="1"/>
                    <a:pt x="1" y="206"/>
                    <a:pt x="1" y="441"/>
                  </a:cubicBezTo>
                  <a:lnTo>
                    <a:pt x="1" y="940"/>
                  </a:lnTo>
                  <a:cubicBezTo>
                    <a:pt x="1" y="1117"/>
                    <a:pt x="1" y="1278"/>
                    <a:pt x="16" y="1454"/>
                  </a:cubicBezTo>
                  <a:cubicBezTo>
                    <a:pt x="16" y="1557"/>
                    <a:pt x="60" y="1660"/>
                    <a:pt x="133" y="1748"/>
                  </a:cubicBezTo>
                  <a:cubicBezTo>
                    <a:pt x="206" y="1821"/>
                    <a:pt x="309" y="1865"/>
                    <a:pt x="427" y="1865"/>
                  </a:cubicBezTo>
                  <a:cubicBezTo>
                    <a:pt x="529" y="1865"/>
                    <a:pt x="632" y="1821"/>
                    <a:pt x="720" y="1748"/>
                  </a:cubicBezTo>
                  <a:cubicBezTo>
                    <a:pt x="794" y="1660"/>
                    <a:pt x="838" y="1557"/>
                    <a:pt x="838" y="1454"/>
                  </a:cubicBezTo>
                  <a:cubicBezTo>
                    <a:pt x="852" y="1278"/>
                    <a:pt x="867" y="1117"/>
                    <a:pt x="867" y="940"/>
                  </a:cubicBezTo>
                  <a:lnTo>
                    <a:pt x="867" y="441"/>
                  </a:lnTo>
                  <a:cubicBezTo>
                    <a:pt x="867" y="324"/>
                    <a:pt x="823" y="206"/>
                    <a:pt x="735" y="133"/>
                  </a:cubicBezTo>
                  <a:cubicBezTo>
                    <a:pt x="647" y="45"/>
                    <a:pt x="544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5710420" y="2667519"/>
              <a:ext cx="33040" cy="68328"/>
            </a:xfrm>
            <a:custGeom>
              <a:avLst/>
              <a:gdLst/>
              <a:ahLst/>
              <a:cxnLst/>
              <a:rect l="l" t="t" r="r" b="b"/>
              <a:pathLst>
                <a:path w="1043" h="2157" extrusionOk="0">
                  <a:moveTo>
                    <a:pt x="470" y="0"/>
                  </a:moveTo>
                  <a:cubicBezTo>
                    <a:pt x="221" y="0"/>
                    <a:pt x="15" y="206"/>
                    <a:pt x="15" y="455"/>
                  </a:cubicBezTo>
                  <a:cubicBezTo>
                    <a:pt x="1" y="675"/>
                    <a:pt x="15" y="910"/>
                    <a:pt x="45" y="1131"/>
                  </a:cubicBezTo>
                  <a:cubicBezTo>
                    <a:pt x="59" y="1424"/>
                    <a:pt x="147" y="1703"/>
                    <a:pt x="280" y="1967"/>
                  </a:cubicBezTo>
                  <a:cubicBezTo>
                    <a:pt x="351" y="2086"/>
                    <a:pt x="488" y="2156"/>
                    <a:pt x="631" y="2156"/>
                  </a:cubicBezTo>
                  <a:cubicBezTo>
                    <a:pt x="666" y="2156"/>
                    <a:pt x="700" y="2152"/>
                    <a:pt x="735" y="2143"/>
                  </a:cubicBezTo>
                  <a:cubicBezTo>
                    <a:pt x="808" y="2129"/>
                    <a:pt x="867" y="2085"/>
                    <a:pt x="926" y="2041"/>
                  </a:cubicBezTo>
                  <a:cubicBezTo>
                    <a:pt x="999" y="1967"/>
                    <a:pt x="1043" y="1850"/>
                    <a:pt x="1043" y="1747"/>
                  </a:cubicBezTo>
                  <a:cubicBezTo>
                    <a:pt x="1031" y="1611"/>
                    <a:pt x="1008" y="1474"/>
                    <a:pt x="983" y="1338"/>
                  </a:cubicBezTo>
                  <a:lnTo>
                    <a:pt x="983" y="1338"/>
                  </a:lnTo>
                  <a:cubicBezTo>
                    <a:pt x="980" y="1264"/>
                    <a:pt x="967" y="1190"/>
                    <a:pt x="955" y="1116"/>
                  </a:cubicBezTo>
                  <a:cubicBezTo>
                    <a:pt x="926" y="896"/>
                    <a:pt x="911" y="675"/>
                    <a:pt x="926" y="455"/>
                  </a:cubicBezTo>
                  <a:cubicBezTo>
                    <a:pt x="926" y="206"/>
                    <a:pt x="720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5470463" y="2570301"/>
              <a:ext cx="27940" cy="73048"/>
            </a:xfrm>
            <a:custGeom>
              <a:avLst/>
              <a:gdLst/>
              <a:ahLst/>
              <a:cxnLst/>
              <a:rect l="l" t="t" r="r" b="b"/>
              <a:pathLst>
                <a:path w="882" h="2306" extrusionOk="0">
                  <a:moveTo>
                    <a:pt x="455" y="1"/>
                  </a:moveTo>
                  <a:cubicBezTo>
                    <a:pt x="220" y="1"/>
                    <a:pt x="30" y="192"/>
                    <a:pt x="15" y="427"/>
                  </a:cubicBezTo>
                  <a:cubicBezTo>
                    <a:pt x="15" y="705"/>
                    <a:pt x="0" y="984"/>
                    <a:pt x="0" y="1263"/>
                  </a:cubicBezTo>
                  <a:lnTo>
                    <a:pt x="0" y="1469"/>
                  </a:lnTo>
                  <a:cubicBezTo>
                    <a:pt x="15" y="1557"/>
                    <a:pt x="15" y="1660"/>
                    <a:pt x="44" y="1748"/>
                  </a:cubicBezTo>
                  <a:cubicBezTo>
                    <a:pt x="59" y="1895"/>
                    <a:pt x="118" y="2041"/>
                    <a:pt x="176" y="2174"/>
                  </a:cubicBezTo>
                  <a:cubicBezTo>
                    <a:pt x="235" y="2262"/>
                    <a:pt x="327" y="2306"/>
                    <a:pt x="419" y="2306"/>
                  </a:cubicBezTo>
                  <a:cubicBezTo>
                    <a:pt x="510" y="2306"/>
                    <a:pt x="602" y="2262"/>
                    <a:pt x="661" y="2174"/>
                  </a:cubicBezTo>
                  <a:cubicBezTo>
                    <a:pt x="734" y="2041"/>
                    <a:pt x="778" y="1909"/>
                    <a:pt x="808" y="1762"/>
                  </a:cubicBezTo>
                  <a:cubicBezTo>
                    <a:pt x="852" y="1601"/>
                    <a:pt x="866" y="1425"/>
                    <a:pt x="866" y="1263"/>
                  </a:cubicBezTo>
                  <a:lnTo>
                    <a:pt x="881" y="427"/>
                  </a:lnTo>
                  <a:cubicBezTo>
                    <a:pt x="881" y="192"/>
                    <a:pt x="690" y="1"/>
                    <a:pt x="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5513227" y="2693685"/>
              <a:ext cx="33990" cy="58730"/>
            </a:xfrm>
            <a:custGeom>
              <a:avLst/>
              <a:gdLst/>
              <a:ahLst/>
              <a:cxnLst/>
              <a:rect l="l" t="t" r="r" b="b"/>
              <a:pathLst>
                <a:path w="1073" h="1854" extrusionOk="0">
                  <a:moveTo>
                    <a:pt x="470" y="1"/>
                  </a:moveTo>
                  <a:cubicBezTo>
                    <a:pt x="427" y="1"/>
                    <a:pt x="383" y="9"/>
                    <a:pt x="339" y="26"/>
                  </a:cubicBezTo>
                  <a:cubicBezTo>
                    <a:pt x="221" y="55"/>
                    <a:pt x="133" y="128"/>
                    <a:pt x="74" y="216"/>
                  </a:cubicBezTo>
                  <a:cubicBezTo>
                    <a:pt x="16" y="319"/>
                    <a:pt x="1" y="451"/>
                    <a:pt x="30" y="569"/>
                  </a:cubicBezTo>
                  <a:cubicBezTo>
                    <a:pt x="104" y="745"/>
                    <a:pt x="148" y="921"/>
                    <a:pt x="177" y="1112"/>
                  </a:cubicBezTo>
                  <a:cubicBezTo>
                    <a:pt x="192" y="1200"/>
                    <a:pt x="206" y="1303"/>
                    <a:pt x="236" y="1391"/>
                  </a:cubicBezTo>
                  <a:cubicBezTo>
                    <a:pt x="265" y="1494"/>
                    <a:pt x="309" y="1596"/>
                    <a:pt x="368" y="1699"/>
                  </a:cubicBezTo>
                  <a:cubicBezTo>
                    <a:pt x="427" y="1802"/>
                    <a:pt x="537" y="1853"/>
                    <a:pt x="647" y="1853"/>
                  </a:cubicBezTo>
                  <a:cubicBezTo>
                    <a:pt x="757" y="1853"/>
                    <a:pt x="867" y="1802"/>
                    <a:pt x="926" y="1699"/>
                  </a:cubicBezTo>
                  <a:cubicBezTo>
                    <a:pt x="940" y="1655"/>
                    <a:pt x="970" y="1626"/>
                    <a:pt x="985" y="1582"/>
                  </a:cubicBezTo>
                  <a:cubicBezTo>
                    <a:pt x="1014" y="1538"/>
                    <a:pt x="1029" y="1494"/>
                    <a:pt x="1043" y="1450"/>
                  </a:cubicBezTo>
                  <a:cubicBezTo>
                    <a:pt x="1058" y="1391"/>
                    <a:pt x="1058" y="1332"/>
                    <a:pt x="1073" y="1273"/>
                  </a:cubicBezTo>
                  <a:cubicBezTo>
                    <a:pt x="1073" y="1156"/>
                    <a:pt x="1073" y="1024"/>
                    <a:pt x="1043" y="906"/>
                  </a:cubicBezTo>
                  <a:cubicBezTo>
                    <a:pt x="1014" y="701"/>
                    <a:pt x="955" y="510"/>
                    <a:pt x="882" y="334"/>
                  </a:cubicBezTo>
                  <a:cubicBezTo>
                    <a:pt x="852" y="216"/>
                    <a:pt x="779" y="128"/>
                    <a:pt x="676" y="70"/>
                  </a:cubicBezTo>
                  <a:cubicBezTo>
                    <a:pt x="612" y="24"/>
                    <a:pt x="542" y="1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5614152" y="2752922"/>
              <a:ext cx="32596" cy="61359"/>
            </a:xfrm>
            <a:custGeom>
              <a:avLst/>
              <a:gdLst/>
              <a:ahLst/>
              <a:cxnLst/>
              <a:rect l="l" t="t" r="r" b="b"/>
              <a:pathLst>
                <a:path w="1029" h="1937" extrusionOk="0">
                  <a:moveTo>
                    <a:pt x="442" y="1"/>
                  </a:moveTo>
                  <a:cubicBezTo>
                    <a:pt x="274" y="1"/>
                    <a:pt x="128" y="113"/>
                    <a:pt x="89" y="284"/>
                  </a:cubicBezTo>
                  <a:lnTo>
                    <a:pt x="89" y="343"/>
                  </a:lnTo>
                  <a:cubicBezTo>
                    <a:pt x="15" y="578"/>
                    <a:pt x="1" y="842"/>
                    <a:pt x="45" y="1092"/>
                  </a:cubicBezTo>
                  <a:cubicBezTo>
                    <a:pt x="59" y="1224"/>
                    <a:pt x="89" y="1371"/>
                    <a:pt x="118" y="1503"/>
                  </a:cubicBezTo>
                  <a:cubicBezTo>
                    <a:pt x="177" y="1708"/>
                    <a:pt x="338" y="1870"/>
                    <a:pt x="544" y="1929"/>
                  </a:cubicBezTo>
                  <a:cubicBezTo>
                    <a:pt x="564" y="1934"/>
                    <a:pt x="585" y="1936"/>
                    <a:pt x="606" y="1936"/>
                  </a:cubicBezTo>
                  <a:cubicBezTo>
                    <a:pt x="709" y="1936"/>
                    <a:pt x="818" y="1879"/>
                    <a:pt x="867" y="1782"/>
                  </a:cubicBezTo>
                  <a:cubicBezTo>
                    <a:pt x="984" y="1620"/>
                    <a:pt x="1028" y="1400"/>
                    <a:pt x="970" y="1195"/>
                  </a:cubicBezTo>
                  <a:cubicBezTo>
                    <a:pt x="940" y="1092"/>
                    <a:pt x="911" y="974"/>
                    <a:pt x="896" y="872"/>
                  </a:cubicBezTo>
                  <a:cubicBezTo>
                    <a:pt x="896" y="798"/>
                    <a:pt x="882" y="739"/>
                    <a:pt x="867" y="681"/>
                  </a:cubicBezTo>
                  <a:cubicBezTo>
                    <a:pt x="867" y="607"/>
                    <a:pt x="867" y="534"/>
                    <a:pt x="852" y="475"/>
                  </a:cubicBezTo>
                  <a:cubicBezTo>
                    <a:pt x="837" y="431"/>
                    <a:pt x="837" y="402"/>
                    <a:pt x="823" y="372"/>
                  </a:cubicBezTo>
                  <a:cubicBezTo>
                    <a:pt x="823" y="196"/>
                    <a:pt x="676" y="35"/>
                    <a:pt x="500" y="5"/>
                  </a:cubicBezTo>
                  <a:cubicBezTo>
                    <a:pt x="480" y="2"/>
                    <a:pt x="461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5785305" y="2770978"/>
              <a:ext cx="30727" cy="63450"/>
            </a:xfrm>
            <a:custGeom>
              <a:avLst/>
              <a:gdLst/>
              <a:ahLst/>
              <a:cxnLst/>
              <a:rect l="l" t="t" r="r" b="b"/>
              <a:pathLst>
                <a:path w="970" h="2003" extrusionOk="0">
                  <a:moveTo>
                    <a:pt x="376" y="0"/>
                  </a:moveTo>
                  <a:cubicBezTo>
                    <a:pt x="334" y="0"/>
                    <a:pt x="292" y="7"/>
                    <a:pt x="250" y="23"/>
                  </a:cubicBezTo>
                  <a:cubicBezTo>
                    <a:pt x="88" y="96"/>
                    <a:pt x="0" y="272"/>
                    <a:pt x="44" y="448"/>
                  </a:cubicBezTo>
                  <a:lnTo>
                    <a:pt x="44" y="463"/>
                  </a:lnTo>
                  <a:cubicBezTo>
                    <a:pt x="44" y="536"/>
                    <a:pt x="59" y="610"/>
                    <a:pt x="59" y="683"/>
                  </a:cubicBezTo>
                  <a:cubicBezTo>
                    <a:pt x="88" y="830"/>
                    <a:pt x="103" y="977"/>
                    <a:pt x="103" y="1124"/>
                  </a:cubicBezTo>
                  <a:cubicBezTo>
                    <a:pt x="88" y="1315"/>
                    <a:pt x="103" y="1520"/>
                    <a:pt x="147" y="1711"/>
                  </a:cubicBezTo>
                  <a:cubicBezTo>
                    <a:pt x="197" y="1901"/>
                    <a:pt x="363" y="2003"/>
                    <a:pt x="530" y="2003"/>
                  </a:cubicBezTo>
                  <a:cubicBezTo>
                    <a:pt x="659" y="2003"/>
                    <a:pt x="790" y="1942"/>
                    <a:pt x="866" y="1814"/>
                  </a:cubicBezTo>
                  <a:cubicBezTo>
                    <a:pt x="925" y="1711"/>
                    <a:pt x="969" y="1593"/>
                    <a:pt x="969" y="1476"/>
                  </a:cubicBezTo>
                  <a:cubicBezTo>
                    <a:pt x="969" y="1417"/>
                    <a:pt x="969" y="1359"/>
                    <a:pt x="969" y="1315"/>
                  </a:cubicBezTo>
                  <a:cubicBezTo>
                    <a:pt x="969" y="1168"/>
                    <a:pt x="940" y="1021"/>
                    <a:pt x="925" y="889"/>
                  </a:cubicBezTo>
                  <a:cubicBezTo>
                    <a:pt x="910" y="771"/>
                    <a:pt x="881" y="669"/>
                    <a:pt x="837" y="551"/>
                  </a:cubicBezTo>
                  <a:cubicBezTo>
                    <a:pt x="822" y="507"/>
                    <a:pt x="808" y="448"/>
                    <a:pt x="793" y="404"/>
                  </a:cubicBezTo>
                  <a:cubicBezTo>
                    <a:pt x="764" y="346"/>
                    <a:pt x="734" y="287"/>
                    <a:pt x="705" y="228"/>
                  </a:cubicBezTo>
                  <a:lnTo>
                    <a:pt x="705" y="213"/>
                  </a:lnTo>
                  <a:cubicBezTo>
                    <a:pt x="690" y="199"/>
                    <a:pt x="690" y="184"/>
                    <a:pt x="676" y="169"/>
                  </a:cubicBezTo>
                  <a:cubicBezTo>
                    <a:pt x="610" y="61"/>
                    <a:pt x="496" y="0"/>
                    <a:pt x="3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5705320" y="2794007"/>
              <a:ext cx="36302" cy="60472"/>
            </a:xfrm>
            <a:custGeom>
              <a:avLst/>
              <a:gdLst/>
              <a:ahLst/>
              <a:cxnLst/>
              <a:rect l="l" t="t" r="r" b="b"/>
              <a:pathLst>
                <a:path w="1146" h="1909" extrusionOk="0">
                  <a:moveTo>
                    <a:pt x="441" y="0"/>
                  </a:moveTo>
                  <a:cubicBezTo>
                    <a:pt x="323" y="0"/>
                    <a:pt x="206" y="44"/>
                    <a:pt x="132" y="132"/>
                  </a:cubicBezTo>
                  <a:cubicBezTo>
                    <a:pt x="44" y="206"/>
                    <a:pt x="0" y="323"/>
                    <a:pt x="0" y="441"/>
                  </a:cubicBezTo>
                  <a:cubicBezTo>
                    <a:pt x="15" y="676"/>
                    <a:pt x="59" y="910"/>
                    <a:pt x="118" y="1145"/>
                  </a:cubicBezTo>
                  <a:cubicBezTo>
                    <a:pt x="147" y="1263"/>
                    <a:pt x="176" y="1351"/>
                    <a:pt x="220" y="1454"/>
                  </a:cubicBezTo>
                  <a:cubicBezTo>
                    <a:pt x="250" y="1556"/>
                    <a:pt x="294" y="1659"/>
                    <a:pt x="367" y="1747"/>
                  </a:cubicBezTo>
                  <a:cubicBezTo>
                    <a:pt x="411" y="1777"/>
                    <a:pt x="455" y="1821"/>
                    <a:pt x="499" y="1850"/>
                  </a:cubicBezTo>
                  <a:cubicBezTo>
                    <a:pt x="573" y="1894"/>
                    <a:pt x="646" y="1909"/>
                    <a:pt x="734" y="1909"/>
                  </a:cubicBezTo>
                  <a:cubicBezTo>
                    <a:pt x="866" y="1909"/>
                    <a:pt x="984" y="1850"/>
                    <a:pt x="1057" y="1733"/>
                  </a:cubicBezTo>
                  <a:cubicBezTo>
                    <a:pt x="1145" y="1571"/>
                    <a:pt x="1145" y="1395"/>
                    <a:pt x="1087" y="1233"/>
                  </a:cubicBezTo>
                  <a:cubicBezTo>
                    <a:pt x="1042" y="1160"/>
                    <a:pt x="1013" y="1072"/>
                    <a:pt x="998" y="984"/>
                  </a:cubicBezTo>
                  <a:cubicBezTo>
                    <a:pt x="940" y="837"/>
                    <a:pt x="910" y="676"/>
                    <a:pt x="881" y="514"/>
                  </a:cubicBezTo>
                  <a:lnTo>
                    <a:pt x="881" y="455"/>
                  </a:lnTo>
                  <a:cubicBezTo>
                    <a:pt x="881" y="338"/>
                    <a:pt x="837" y="220"/>
                    <a:pt x="764" y="132"/>
                  </a:cubicBezTo>
                  <a:cubicBezTo>
                    <a:pt x="675" y="59"/>
                    <a:pt x="558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5804819" y="2678986"/>
              <a:ext cx="34465" cy="67663"/>
            </a:xfrm>
            <a:custGeom>
              <a:avLst/>
              <a:gdLst/>
              <a:ahLst/>
              <a:cxnLst/>
              <a:rect l="l" t="t" r="r" b="b"/>
              <a:pathLst>
                <a:path w="1088" h="2136" extrusionOk="0">
                  <a:moveTo>
                    <a:pt x="591" y="1"/>
                  </a:moveTo>
                  <a:cubicBezTo>
                    <a:pt x="393" y="1"/>
                    <a:pt x="223" y="135"/>
                    <a:pt x="162" y="328"/>
                  </a:cubicBezTo>
                  <a:cubicBezTo>
                    <a:pt x="89" y="563"/>
                    <a:pt x="45" y="813"/>
                    <a:pt x="30" y="1077"/>
                  </a:cubicBezTo>
                  <a:cubicBezTo>
                    <a:pt x="1" y="1326"/>
                    <a:pt x="16" y="1576"/>
                    <a:pt x="74" y="1826"/>
                  </a:cubicBezTo>
                  <a:cubicBezTo>
                    <a:pt x="134" y="2037"/>
                    <a:pt x="306" y="2136"/>
                    <a:pt x="480" y="2136"/>
                  </a:cubicBezTo>
                  <a:cubicBezTo>
                    <a:pt x="691" y="2136"/>
                    <a:pt x="903" y="1989"/>
                    <a:pt x="911" y="1723"/>
                  </a:cubicBezTo>
                  <a:cubicBezTo>
                    <a:pt x="896" y="1473"/>
                    <a:pt x="896" y="1224"/>
                    <a:pt x="926" y="974"/>
                  </a:cubicBezTo>
                  <a:cubicBezTo>
                    <a:pt x="955" y="827"/>
                    <a:pt x="984" y="695"/>
                    <a:pt x="1029" y="563"/>
                  </a:cubicBezTo>
                  <a:cubicBezTo>
                    <a:pt x="1087" y="328"/>
                    <a:pt x="940" y="79"/>
                    <a:pt x="720" y="20"/>
                  </a:cubicBezTo>
                  <a:cubicBezTo>
                    <a:pt x="676" y="7"/>
                    <a:pt x="633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5637403" y="2686589"/>
              <a:ext cx="27940" cy="50811"/>
            </a:xfrm>
            <a:custGeom>
              <a:avLst/>
              <a:gdLst/>
              <a:ahLst/>
              <a:cxnLst/>
              <a:rect l="l" t="t" r="r" b="b"/>
              <a:pathLst>
                <a:path w="882" h="1604" extrusionOk="0">
                  <a:moveTo>
                    <a:pt x="412" y="0"/>
                  </a:moveTo>
                  <a:cubicBezTo>
                    <a:pt x="309" y="0"/>
                    <a:pt x="206" y="44"/>
                    <a:pt x="118" y="132"/>
                  </a:cubicBezTo>
                  <a:cubicBezTo>
                    <a:pt x="45" y="206"/>
                    <a:pt x="1" y="308"/>
                    <a:pt x="1" y="426"/>
                  </a:cubicBezTo>
                  <a:lnTo>
                    <a:pt x="45" y="866"/>
                  </a:lnTo>
                  <a:lnTo>
                    <a:pt x="59" y="1072"/>
                  </a:lnTo>
                  <a:cubicBezTo>
                    <a:pt x="59" y="1174"/>
                    <a:pt x="89" y="1277"/>
                    <a:pt x="133" y="1365"/>
                  </a:cubicBezTo>
                  <a:cubicBezTo>
                    <a:pt x="162" y="1409"/>
                    <a:pt x="192" y="1453"/>
                    <a:pt x="236" y="1497"/>
                  </a:cubicBezTo>
                  <a:cubicBezTo>
                    <a:pt x="309" y="1571"/>
                    <a:pt x="394" y="1604"/>
                    <a:pt x="479" y="1604"/>
                  </a:cubicBezTo>
                  <a:cubicBezTo>
                    <a:pt x="496" y="1604"/>
                    <a:pt x="513" y="1603"/>
                    <a:pt x="529" y="1600"/>
                  </a:cubicBezTo>
                  <a:cubicBezTo>
                    <a:pt x="647" y="1586"/>
                    <a:pt x="735" y="1527"/>
                    <a:pt x="793" y="1424"/>
                  </a:cubicBezTo>
                  <a:cubicBezTo>
                    <a:pt x="838" y="1380"/>
                    <a:pt x="867" y="1321"/>
                    <a:pt x="882" y="1263"/>
                  </a:cubicBezTo>
                  <a:cubicBezTo>
                    <a:pt x="882" y="1204"/>
                    <a:pt x="882" y="1130"/>
                    <a:pt x="882" y="1072"/>
                  </a:cubicBezTo>
                  <a:lnTo>
                    <a:pt x="867" y="851"/>
                  </a:lnTo>
                  <a:lnTo>
                    <a:pt x="823" y="426"/>
                  </a:lnTo>
                  <a:cubicBezTo>
                    <a:pt x="823" y="308"/>
                    <a:pt x="779" y="206"/>
                    <a:pt x="705" y="132"/>
                  </a:cubicBezTo>
                  <a:cubicBezTo>
                    <a:pt x="632" y="44"/>
                    <a:pt x="529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5753216" y="2720991"/>
              <a:ext cx="26071" cy="26989"/>
            </a:xfrm>
            <a:custGeom>
              <a:avLst/>
              <a:gdLst/>
              <a:ahLst/>
              <a:cxnLst/>
              <a:rect l="l" t="t" r="r" b="b"/>
              <a:pathLst>
                <a:path w="823" h="852" extrusionOk="0">
                  <a:moveTo>
                    <a:pt x="397" y="0"/>
                  </a:moveTo>
                  <a:cubicBezTo>
                    <a:pt x="323" y="0"/>
                    <a:pt x="250" y="15"/>
                    <a:pt x="191" y="59"/>
                  </a:cubicBezTo>
                  <a:cubicBezTo>
                    <a:pt x="162" y="74"/>
                    <a:pt x="132" y="103"/>
                    <a:pt x="103" y="133"/>
                  </a:cubicBezTo>
                  <a:cubicBezTo>
                    <a:pt x="105" y="128"/>
                    <a:pt x="106" y="127"/>
                    <a:pt x="105" y="127"/>
                  </a:cubicBezTo>
                  <a:lnTo>
                    <a:pt x="105" y="127"/>
                  </a:lnTo>
                  <a:cubicBezTo>
                    <a:pt x="102" y="127"/>
                    <a:pt x="57" y="193"/>
                    <a:pt x="44" y="206"/>
                  </a:cubicBezTo>
                  <a:lnTo>
                    <a:pt x="15" y="265"/>
                  </a:lnTo>
                  <a:cubicBezTo>
                    <a:pt x="15" y="265"/>
                    <a:pt x="0" y="294"/>
                    <a:pt x="0" y="309"/>
                  </a:cubicBezTo>
                  <a:lnTo>
                    <a:pt x="0" y="367"/>
                  </a:lnTo>
                  <a:cubicBezTo>
                    <a:pt x="0" y="382"/>
                    <a:pt x="0" y="411"/>
                    <a:pt x="0" y="426"/>
                  </a:cubicBezTo>
                  <a:cubicBezTo>
                    <a:pt x="0" y="470"/>
                    <a:pt x="0" y="500"/>
                    <a:pt x="15" y="544"/>
                  </a:cubicBezTo>
                  <a:cubicBezTo>
                    <a:pt x="15" y="544"/>
                    <a:pt x="15" y="558"/>
                    <a:pt x="15" y="558"/>
                  </a:cubicBezTo>
                  <a:lnTo>
                    <a:pt x="59" y="661"/>
                  </a:lnTo>
                  <a:cubicBezTo>
                    <a:pt x="74" y="690"/>
                    <a:pt x="103" y="720"/>
                    <a:pt x="118" y="749"/>
                  </a:cubicBezTo>
                  <a:cubicBezTo>
                    <a:pt x="132" y="764"/>
                    <a:pt x="147" y="778"/>
                    <a:pt x="162" y="778"/>
                  </a:cubicBezTo>
                  <a:cubicBezTo>
                    <a:pt x="206" y="823"/>
                    <a:pt x="250" y="837"/>
                    <a:pt x="309" y="852"/>
                  </a:cubicBezTo>
                  <a:lnTo>
                    <a:pt x="411" y="852"/>
                  </a:lnTo>
                  <a:cubicBezTo>
                    <a:pt x="441" y="852"/>
                    <a:pt x="514" y="837"/>
                    <a:pt x="529" y="837"/>
                  </a:cubicBezTo>
                  <a:cubicBezTo>
                    <a:pt x="588" y="837"/>
                    <a:pt x="646" y="823"/>
                    <a:pt x="705" y="793"/>
                  </a:cubicBezTo>
                  <a:cubicBezTo>
                    <a:pt x="749" y="749"/>
                    <a:pt x="793" y="690"/>
                    <a:pt x="808" y="617"/>
                  </a:cubicBezTo>
                  <a:cubicBezTo>
                    <a:pt x="822" y="558"/>
                    <a:pt x="822" y="485"/>
                    <a:pt x="808" y="426"/>
                  </a:cubicBezTo>
                  <a:lnTo>
                    <a:pt x="808" y="411"/>
                  </a:lnTo>
                  <a:cubicBezTo>
                    <a:pt x="808" y="382"/>
                    <a:pt x="808" y="367"/>
                    <a:pt x="808" y="353"/>
                  </a:cubicBezTo>
                  <a:cubicBezTo>
                    <a:pt x="808" y="309"/>
                    <a:pt x="778" y="250"/>
                    <a:pt x="749" y="206"/>
                  </a:cubicBezTo>
                  <a:lnTo>
                    <a:pt x="690" y="118"/>
                  </a:lnTo>
                  <a:cubicBezTo>
                    <a:pt x="646" y="74"/>
                    <a:pt x="573" y="30"/>
                    <a:pt x="514" y="15"/>
                  </a:cubicBezTo>
                  <a:lnTo>
                    <a:pt x="3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5769498" y="2749817"/>
              <a:ext cx="475" cy="32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5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0"/>
            <p:cNvSpPr/>
            <p:nvPr/>
          </p:nvSpPr>
          <p:spPr>
            <a:xfrm>
              <a:off x="5574618" y="2705881"/>
              <a:ext cx="30284" cy="41054"/>
            </a:xfrm>
            <a:custGeom>
              <a:avLst/>
              <a:gdLst/>
              <a:ahLst/>
              <a:cxnLst/>
              <a:rect l="l" t="t" r="r" b="b"/>
              <a:pathLst>
                <a:path w="956" h="1296" extrusionOk="0">
                  <a:moveTo>
                    <a:pt x="395" y="0"/>
                  </a:moveTo>
                  <a:cubicBezTo>
                    <a:pt x="368" y="0"/>
                    <a:pt x="338" y="8"/>
                    <a:pt x="309" y="22"/>
                  </a:cubicBezTo>
                  <a:cubicBezTo>
                    <a:pt x="206" y="37"/>
                    <a:pt x="118" y="110"/>
                    <a:pt x="60" y="198"/>
                  </a:cubicBezTo>
                  <a:cubicBezTo>
                    <a:pt x="15" y="301"/>
                    <a:pt x="1" y="404"/>
                    <a:pt x="15" y="521"/>
                  </a:cubicBezTo>
                  <a:cubicBezTo>
                    <a:pt x="45" y="624"/>
                    <a:pt x="74" y="727"/>
                    <a:pt x="104" y="815"/>
                  </a:cubicBezTo>
                  <a:cubicBezTo>
                    <a:pt x="118" y="874"/>
                    <a:pt x="133" y="918"/>
                    <a:pt x="148" y="962"/>
                  </a:cubicBezTo>
                  <a:cubicBezTo>
                    <a:pt x="148" y="1006"/>
                    <a:pt x="177" y="1050"/>
                    <a:pt x="192" y="1079"/>
                  </a:cubicBezTo>
                  <a:cubicBezTo>
                    <a:pt x="221" y="1123"/>
                    <a:pt x="250" y="1167"/>
                    <a:pt x="294" y="1197"/>
                  </a:cubicBezTo>
                  <a:cubicBezTo>
                    <a:pt x="309" y="1211"/>
                    <a:pt x="324" y="1226"/>
                    <a:pt x="338" y="1226"/>
                  </a:cubicBezTo>
                  <a:cubicBezTo>
                    <a:pt x="382" y="1241"/>
                    <a:pt x="427" y="1270"/>
                    <a:pt x="471" y="1285"/>
                  </a:cubicBezTo>
                  <a:cubicBezTo>
                    <a:pt x="500" y="1292"/>
                    <a:pt x="529" y="1296"/>
                    <a:pt x="559" y="1296"/>
                  </a:cubicBezTo>
                  <a:cubicBezTo>
                    <a:pt x="588" y="1296"/>
                    <a:pt x="617" y="1292"/>
                    <a:pt x="647" y="1285"/>
                  </a:cubicBezTo>
                  <a:cubicBezTo>
                    <a:pt x="705" y="1270"/>
                    <a:pt x="764" y="1241"/>
                    <a:pt x="794" y="1197"/>
                  </a:cubicBezTo>
                  <a:cubicBezTo>
                    <a:pt x="823" y="1167"/>
                    <a:pt x="852" y="1123"/>
                    <a:pt x="882" y="1094"/>
                  </a:cubicBezTo>
                  <a:cubicBezTo>
                    <a:pt x="940" y="991"/>
                    <a:pt x="955" y="859"/>
                    <a:pt x="926" y="756"/>
                  </a:cubicBezTo>
                  <a:cubicBezTo>
                    <a:pt x="911" y="698"/>
                    <a:pt x="896" y="654"/>
                    <a:pt x="882" y="610"/>
                  </a:cubicBezTo>
                  <a:cubicBezTo>
                    <a:pt x="867" y="507"/>
                    <a:pt x="838" y="404"/>
                    <a:pt x="808" y="316"/>
                  </a:cubicBezTo>
                  <a:cubicBezTo>
                    <a:pt x="779" y="213"/>
                    <a:pt x="720" y="125"/>
                    <a:pt x="632" y="66"/>
                  </a:cubicBezTo>
                  <a:cubicBezTo>
                    <a:pt x="588" y="37"/>
                    <a:pt x="529" y="22"/>
                    <a:pt x="471" y="22"/>
                  </a:cubicBezTo>
                  <a:cubicBezTo>
                    <a:pt x="449" y="8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0"/>
            <p:cNvSpPr/>
            <p:nvPr/>
          </p:nvSpPr>
          <p:spPr>
            <a:xfrm>
              <a:off x="5841089" y="2800977"/>
              <a:ext cx="29333" cy="60029"/>
            </a:xfrm>
            <a:custGeom>
              <a:avLst/>
              <a:gdLst/>
              <a:ahLst/>
              <a:cxnLst/>
              <a:rect l="l" t="t" r="r" b="b"/>
              <a:pathLst>
                <a:path w="926" h="1895" extrusionOk="0">
                  <a:moveTo>
                    <a:pt x="441" y="0"/>
                  </a:moveTo>
                  <a:cubicBezTo>
                    <a:pt x="324" y="0"/>
                    <a:pt x="207" y="45"/>
                    <a:pt x="133" y="133"/>
                  </a:cubicBezTo>
                  <a:cubicBezTo>
                    <a:pt x="45" y="206"/>
                    <a:pt x="1" y="323"/>
                    <a:pt x="1" y="441"/>
                  </a:cubicBezTo>
                  <a:cubicBezTo>
                    <a:pt x="1" y="646"/>
                    <a:pt x="16" y="837"/>
                    <a:pt x="30" y="1028"/>
                  </a:cubicBezTo>
                  <a:cubicBezTo>
                    <a:pt x="16" y="1175"/>
                    <a:pt x="45" y="1322"/>
                    <a:pt x="89" y="1454"/>
                  </a:cubicBezTo>
                  <a:cubicBezTo>
                    <a:pt x="118" y="1557"/>
                    <a:pt x="162" y="1645"/>
                    <a:pt x="221" y="1733"/>
                  </a:cubicBezTo>
                  <a:cubicBezTo>
                    <a:pt x="280" y="1836"/>
                    <a:pt x="383" y="1894"/>
                    <a:pt x="500" y="1894"/>
                  </a:cubicBezTo>
                  <a:cubicBezTo>
                    <a:pt x="603" y="1894"/>
                    <a:pt x="706" y="1836"/>
                    <a:pt x="764" y="1733"/>
                  </a:cubicBezTo>
                  <a:cubicBezTo>
                    <a:pt x="823" y="1630"/>
                    <a:pt x="867" y="1527"/>
                    <a:pt x="897" y="1425"/>
                  </a:cubicBezTo>
                  <a:cubicBezTo>
                    <a:pt x="926" y="1292"/>
                    <a:pt x="926" y="1160"/>
                    <a:pt x="911" y="1028"/>
                  </a:cubicBezTo>
                  <a:lnTo>
                    <a:pt x="882" y="441"/>
                  </a:lnTo>
                  <a:cubicBezTo>
                    <a:pt x="882" y="323"/>
                    <a:pt x="838" y="206"/>
                    <a:pt x="750" y="133"/>
                  </a:cubicBezTo>
                  <a:cubicBezTo>
                    <a:pt x="676" y="45"/>
                    <a:pt x="559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0"/>
            <p:cNvSpPr/>
            <p:nvPr/>
          </p:nvSpPr>
          <p:spPr>
            <a:xfrm>
              <a:off x="5866685" y="2720072"/>
              <a:ext cx="32121" cy="63007"/>
            </a:xfrm>
            <a:custGeom>
              <a:avLst/>
              <a:gdLst/>
              <a:ahLst/>
              <a:cxnLst/>
              <a:rect l="l" t="t" r="r" b="b"/>
              <a:pathLst>
                <a:path w="1014" h="1989" extrusionOk="0">
                  <a:moveTo>
                    <a:pt x="573" y="0"/>
                  </a:moveTo>
                  <a:cubicBezTo>
                    <a:pt x="456" y="0"/>
                    <a:pt x="338" y="44"/>
                    <a:pt x="265" y="132"/>
                  </a:cubicBezTo>
                  <a:lnTo>
                    <a:pt x="191" y="220"/>
                  </a:lnTo>
                  <a:cubicBezTo>
                    <a:pt x="147" y="279"/>
                    <a:pt x="133" y="367"/>
                    <a:pt x="133" y="440"/>
                  </a:cubicBezTo>
                  <a:lnTo>
                    <a:pt x="44" y="1028"/>
                  </a:lnTo>
                  <a:cubicBezTo>
                    <a:pt x="30" y="1130"/>
                    <a:pt x="30" y="1233"/>
                    <a:pt x="15" y="1321"/>
                  </a:cubicBezTo>
                  <a:lnTo>
                    <a:pt x="15" y="1468"/>
                  </a:lnTo>
                  <a:cubicBezTo>
                    <a:pt x="0" y="1542"/>
                    <a:pt x="15" y="1630"/>
                    <a:pt x="30" y="1703"/>
                  </a:cubicBezTo>
                  <a:cubicBezTo>
                    <a:pt x="89" y="1850"/>
                    <a:pt x="206" y="1967"/>
                    <a:pt x="367" y="1982"/>
                  </a:cubicBezTo>
                  <a:cubicBezTo>
                    <a:pt x="391" y="1986"/>
                    <a:pt x="415" y="1988"/>
                    <a:pt x="439" y="1988"/>
                  </a:cubicBezTo>
                  <a:cubicBezTo>
                    <a:pt x="575" y="1988"/>
                    <a:pt x="701" y="1918"/>
                    <a:pt x="764" y="1806"/>
                  </a:cubicBezTo>
                  <a:cubicBezTo>
                    <a:pt x="808" y="1732"/>
                    <a:pt x="837" y="1659"/>
                    <a:pt x="852" y="1571"/>
                  </a:cubicBezTo>
                  <a:cubicBezTo>
                    <a:pt x="852" y="1527"/>
                    <a:pt x="867" y="1483"/>
                    <a:pt x="881" y="1439"/>
                  </a:cubicBezTo>
                  <a:cubicBezTo>
                    <a:pt x="896" y="1307"/>
                    <a:pt x="925" y="1174"/>
                    <a:pt x="940" y="1042"/>
                  </a:cubicBezTo>
                  <a:cubicBezTo>
                    <a:pt x="969" y="837"/>
                    <a:pt x="984" y="646"/>
                    <a:pt x="1013" y="440"/>
                  </a:cubicBezTo>
                  <a:cubicBezTo>
                    <a:pt x="1013" y="323"/>
                    <a:pt x="969" y="206"/>
                    <a:pt x="881" y="132"/>
                  </a:cubicBezTo>
                  <a:cubicBezTo>
                    <a:pt x="808" y="44"/>
                    <a:pt x="690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0"/>
            <p:cNvSpPr/>
            <p:nvPr/>
          </p:nvSpPr>
          <p:spPr>
            <a:xfrm>
              <a:off x="5856453" y="2550756"/>
              <a:ext cx="31646" cy="59712"/>
            </a:xfrm>
            <a:custGeom>
              <a:avLst/>
              <a:gdLst/>
              <a:ahLst/>
              <a:cxnLst/>
              <a:rect l="l" t="t" r="r" b="b"/>
              <a:pathLst>
                <a:path w="999" h="1885" extrusionOk="0">
                  <a:moveTo>
                    <a:pt x="429" y="1"/>
                  </a:moveTo>
                  <a:cubicBezTo>
                    <a:pt x="390" y="1"/>
                    <a:pt x="350" y="5"/>
                    <a:pt x="309" y="16"/>
                  </a:cubicBezTo>
                  <a:cubicBezTo>
                    <a:pt x="206" y="31"/>
                    <a:pt x="118" y="104"/>
                    <a:pt x="59" y="192"/>
                  </a:cubicBezTo>
                  <a:lnTo>
                    <a:pt x="15" y="295"/>
                  </a:lnTo>
                  <a:cubicBezTo>
                    <a:pt x="0" y="368"/>
                    <a:pt x="0" y="442"/>
                    <a:pt x="15" y="515"/>
                  </a:cubicBezTo>
                  <a:cubicBezTo>
                    <a:pt x="89" y="882"/>
                    <a:pt x="133" y="1234"/>
                    <a:pt x="221" y="1587"/>
                  </a:cubicBezTo>
                  <a:cubicBezTo>
                    <a:pt x="261" y="1760"/>
                    <a:pt x="421" y="1884"/>
                    <a:pt x="593" y="1884"/>
                  </a:cubicBezTo>
                  <a:cubicBezTo>
                    <a:pt x="611" y="1884"/>
                    <a:pt x="629" y="1883"/>
                    <a:pt x="646" y="1880"/>
                  </a:cubicBezTo>
                  <a:cubicBezTo>
                    <a:pt x="852" y="1851"/>
                    <a:pt x="999" y="1689"/>
                    <a:pt x="999" y="1484"/>
                  </a:cubicBezTo>
                  <a:cubicBezTo>
                    <a:pt x="955" y="1088"/>
                    <a:pt x="881" y="691"/>
                    <a:pt x="823" y="295"/>
                  </a:cubicBezTo>
                  <a:cubicBezTo>
                    <a:pt x="793" y="192"/>
                    <a:pt x="720" y="104"/>
                    <a:pt x="632" y="45"/>
                  </a:cubicBezTo>
                  <a:cubicBezTo>
                    <a:pt x="565" y="17"/>
                    <a:pt x="499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0"/>
            <p:cNvSpPr/>
            <p:nvPr/>
          </p:nvSpPr>
          <p:spPr>
            <a:xfrm>
              <a:off x="5873654" y="2641924"/>
              <a:ext cx="28415" cy="41878"/>
            </a:xfrm>
            <a:custGeom>
              <a:avLst/>
              <a:gdLst/>
              <a:ahLst/>
              <a:cxnLst/>
              <a:rect l="l" t="t" r="r" b="b"/>
              <a:pathLst>
                <a:path w="897" h="1322" extrusionOk="0">
                  <a:moveTo>
                    <a:pt x="369" y="1"/>
                  </a:moveTo>
                  <a:cubicBezTo>
                    <a:pt x="302" y="1"/>
                    <a:pt x="240" y="20"/>
                    <a:pt x="191" y="59"/>
                  </a:cubicBezTo>
                  <a:cubicBezTo>
                    <a:pt x="103" y="103"/>
                    <a:pt x="45" y="177"/>
                    <a:pt x="15" y="265"/>
                  </a:cubicBezTo>
                  <a:cubicBezTo>
                    <a:pt x="1" y="353"/>
                    <a:pt x="1" y="456"/>
                    <a:pt x="1" y="544"/>
                  </a:cubicBezTo>
                  <a:cubicBezTo>
                    <a:pt x="1" y="632"/>
                    <a:pt x="15" y="720"/>
                    <a:pt x="45" y="793"/>
                  </a:cubicBezTo>
                  <a:cubicBezTo>
                    <a:pt x="89" y="999"/>
                    <a:pt x="206" y="1175"/>
                    <a:pt x="382" y="1278"/>
                  </a:cubicBezTo>
                  <a:cubicBezTo>
                    <a:pt x="434" y="1307"/>
                    <a:pt x="492" y="1322"/>
                    <a:pt x="553" y="1322"/>
                  </a:cubicBezTo>
                  <a:cubicBezTo>
                    <a:pt x="614" y="1322"/>
                    <a:pt x="676" y="1307"/>
                    <a:pt x="735" y="1278"/>
                  </a:cubicBezTo>
                  <a:cubicBezTo>
                    <a:pt x="779" y="1249"/>
                    <a:pt x="823" y="1204"/>
                    <a:pt x="852" y="1160"/>
                  </a:cubicBezTo>
                  <a:cubicBezTo>
                    <a:pt x="896" y="1087"/>
                    <a:pt x="896" y="1014"/>
                    <a:pt x="896" y="940"/>
                  </a:cubicBezTo>
                  <a:cubicBezTo>
                    <a:pt x="896" y="926"/>
                    <a:pt x="882" y="896"/>
                    <a:pt x="882" y="881"/>
                  </a:cubicBezTo>
                  <a:cubicBezTo>
                    <a:pt x="867" y="837"/>
                    <a:pt x="837" y="779"/>
                    <a:pt x="808" y="735"/>
                  </a:cubicBezTo>
                  <a:lnTo>
                    <a:pt x="764" y="632"/>
                  </a:lnTo>
                  <a:cubicBezTo>
                    <a:pt x="764" y="588"/>
                    <a:pt x="735" y="559"/>
                    <a:pt x="735" y="529"/>
                  </a:cubicBezTo>
                  <a:cubicBezTo>
                    <a:pt x="735" y="485"/>
                    <a:pt x="735" y="456"/>
                    <a:pt x="735" y="412"/>
                  </a:cubicBezTo>
                  <a:cubicBezTo>
                    <a:pt x="735" y="382"/>
                    <a:pt x="735" y="353"/>
                    <a:pt x="735" y="324"/>
                  </a:cubicBezTo>
                  <a:cubicBezTo>
                    <a:pt x="735" y="265"/>
                    <a:pt x="720" y="221"/>
                    <a:pt x="691" y="191"/>
                  </a:cubicBezTo>
                  <a:cubicBezTo>
                    <a:pt x="632" y="103"/>
                    <a:pt x="559" y="45"/>
                    <a:pt x="470" y="15"/>
                  </a:cubicBezTo>
                  <a:cubicBezTo>
                    <a:pt x="436" y="6"/>
                    <a:pt x="402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0"/>
            <p:cNvSpPr/>
            <p:nvPr/>
          </p:nvSpPr>
          <p:spPr>
            <a:xfrm>
              <a:off x="5864372" y="2411723"/>
              <a:ext cx="29302" cy="59110"/>
            </a:xfrm>
            <a:custGeom>
              <a:avLst/>
              <a:gdLst/>
              <a:ahLst/>
              <a:cxnLst/>
              <a:rect l="l" t="t" r="r" b="b"/>
              <a:pathLst>
                <a:path w="925" h="1866" extrusionOk="0">
                  <a:moveTo>
                    <a:pt x="433" y="1"/>
                  </a:moveTo>
                  <a:cubicBezTo>
                    <a:pt x="323" y="1"/>
                    <a:pt x="213" y="45"/>
                    <a:pt x="132" y="133"/>
                  </a:cubicBezTo>
                  <a:cubicBezTo>
                    <a:pt x="44" y="206"/>
                    <a:pt x="0" y="324"/>
                    <a:pt x="15" y="426"/>
                  </a:cubicBezTo>
                  <a:lnTo>
                    <a:pt x="59" y="1072"/>
                  </a:lnTo>
                  <a:cubicBezTo>
                    <a:pt x="73" y="1366"/>
                    <a:pt x="132" y="1865"/>
                    <a:pt x="529" y="1865"/>
                  </a:cubicBezTo>
                  <a:cubicBezTo>
                    <a:pt x="661" y="1865"/>
                    <a:pt x="778" y="1792"/>
                    <a:pt x="852" y="1674"/>
                  </a:cubicBezTo>
                  <a:cubicBezTo>
                    <a:pt x="881" y="1601"/>
                    <a:pt x="910" y="1513"/>
                    <a:pt x="910" y="1425"/>
                  </a:cubicBezTo>
                  <a:cubicBezTo>
                    <a:pt x="925" y="1307"/>
                    <a:pt x="925" y="1190"/>
                    <a:pt x="910" y="1072"/>
                  </a:cubicBezTo>
                  <a:lnTo>
                    <a:pt x="866" y="426"/>
                  </a:lnTo>
                  <a:cubicBezTo>
                    <a:pt x="852" y="309"/>
                    <a:pt x="807" y="206"/>
                    <a:pt x="734" y="133"/>
                  </a:cubicBezTo>
                  <a:cubicBezTo>
                    <a:pt x="653" y="45"/>
                    <a:pt x="543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0"/>
            <p:cNvSpPr/>
            <p:nvPr/>
          </p:nvSpPr>
          <p:spPr>
            <a:xfrm>
              <a:off x="5908087" y="2502828"/>
              <a:ext cx="35352" cy="63450"/>
            </a:xfrm>
            <a:custGeom>
              <a:avLst/>
              <a:gdLst/>
              <a:ahLst/>
              <a:cxnLst/>
              <a:rect l="l" t="t" r="r" b="b"/>
              <a:pathLst>
                <a:path w="1116" h="2003" extrusionOk="0">
                  <a:moveTo>
                    <a:pt x="432" y="1"/>
                  </a:moveTo>
                  <a:cubicBezTo>
                    <a:pt x="251" y="1"/>
                    <a:pt x="72" y="113"/>
                    <a:pt x="15" y="325"/>
                  </a:cubicBezTo>
                  <a:cubicBezTo>
                    <a:pt x="0" y="428"/>
                    <a:pt x="15" y="545"/>
                    <a:pt x="59" y="648"/>
                  </a:cubicBezTo>
                  <a:lnTo>
                    <a:pt x="73" y="677"/>
                  </a:lnTo>
                  <a:cubicBezTo>
                    <a:pt x="132" y="824"/>
                    <a:pt x="176" y="971"/>
                    <a:pt x="206" y="1133"/>
                  </a:cubicBezTo>
                  <a:cubicBezTo>
                    <a:pt x="220" y="1279"/>
                    <a:pt x="220" y="1426"/>
                    <a:pt x="220" y="1573"/>
                  </a:cubicBezTo>
                  <a:cubicBezTo>
                    <a:pt x="220" y="1778"/>
                    <a:pt x="367" y="1955"/>
                    <a:pt x="587" y="1999"/>
                  </a:cubicBezTo>
                  <a:cubicBezTo>
                    <a:pt x="603" y="2001"/>
                    <a:pt x="619" y="2002"/>
                    <a:pt x="635" y="2002"/>
                  </a:cubicBezTo>
                  <a:cubicBezTo>
                    <a:pt x="711" y="2002"/>
                    <a:pt x="791" y="1976"/>
                    <a:pt x="852" y="1940"/>
                  </a:cubicBezTo>
                  <a:cubicBezTo>
                    <a:pt x="954" y="1881"/>
                    <a:pt x="1028" y="1793"/>
                    <a:pt x="1057" y="1690"/>
                  </a:cubicBezTo>
                  <a:cubicBezTo>
                    <a:pt x="1116" y="1177"/>
                    <a:pt x="1042" y="663"/>
                    <a:pt x="807" y="222"/>
                  </a:cubicBezTo>
                  <a:cubicBezTo>
                    <a:pt x="723" y="72"/>
                    <a:pt x="577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0"/>
            <p:cNvSpPr/>
            <p:nvPr/>
          </p:nvSpPr>
          <p:spPr>
            <a:xfrm>
              <a:off x="5845936" y="2475870"/>
              <a:ext cx="34719" cy="47104"/>
            </a:xfrm>
            <a:custGeom>
              <a:avLst/>
              <a:gdLst/>
              <a:ahLst/>
              <a:cxnLst/>
              <a:rect l="l" t="t" r="r" b="b"/>
              <a:pathLst>
                <a:path w="1096" h="1487" extrusionOk="0">
                  <a:moveTo>
                    <a:pt x="510" y="1"/>
                  </a:moveTo>
                  <a:cubicBezTo>
                    <a:pt x="259" y="1"/>
                    <a:pt x="0" y="212"/>
                    <a:pt x="98" y="530"/>
                  </a:cubicBezTo>
                  <a:cubicBezTo>
                    <a:pt x="142" y="648"/>
                    <a:pt x="186" y="780"/>
                    <a:pt x="215" y="897"/>
                  </a:cubicBezTo>
                  <a:lnTo>
                    <a:pt x="274" y="1088"/>
                  </a:lnTo>
                  <a:cubicBezTo>
                    <a:pt x="288" y="1176"/>
                    <a:pt x="332" y="1249"/>
                    <a:pt x="391" y="1323"/>
                  </a:cubicBezTo>
                  <a:lnTo>
                    <a:pt x="465" y="1382"/>
                  </a:lnTo>
                  <a:cubicBezTo>
                    <a:pt x="529" y="1446"/>
                    <a:pt x="617" y="1487"/>
                    <a:pt x="712" y="1487"/>
                  </a:cubicBezTo>
                  <a:cubicBezTo>
                    <a:pt x="746" y="1487"/>
                    <a:pt x="782" y="1481"/>
                    <a:pt x="817" y="1470"/>
                  </a:cubicBezTo>
                  <a:cubicBezTo>
                    <a:pt x="934" y="1440"/>
                    <a:pt x="1022" y="1352"/>
                    <a:pt x="1066" y="1220"/>
                  </a:cubicBezTo>
                  <a:cubicBezTo>
                    <a:pt x="1066" y="1205"/>
                    <a:pt x="1081" y="1176"/>
                    <a:pt x="1081" y="1147"/>
                  </a:cubicBezTo>
                  <a:cubicBezTo>
                    <a:pt x="1096" y="1073"/>
                    <a:pt x="1096" y="985"/>
                    <a:pt x="1081" y="912"/>
                  </a:cubicBezTo>
                  <a:lnTo>
                    <a:pt x="1066" y="868"/>
                  </a:lnTo>
                  <a:cubicBezTo>
                    <a:pt x="1037" y="809"/>
                    <a:pt x="1022" y="750"/>
                    <a:pt x="1008" y="677"/>
                  </a:cubicBezTo>
                  <a:cubicBezTo>
                    <a:pt x="964" y="559"/>
                    <a:pt x="920" y="442"/>
                    <a:pt x="890" y="310"/>
                  </a:cubicBezTo>
                  <a:cubicBezTo>
                    <a:pt x="838" y="93"/>
                    <a:pt x="675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0"/>
            <p:cNvSpPr/>
            <p:nvPr/>
          </p:nvSpPr>
          <p:spPr>
            <a:xfrm>
              <a:off x="5845746" y="2276872"/>
              <a:ext cx="29809" cy="72732"/>
            </a:xfrm>
            <a:custGeom>
              <a:avLst/>
              <a:gdLst/>
              <a:ahLst/>
              <a:cxnLst/>
              <a:rect l="l" t="t" r="r" b="b"/>
              <a:pathLst>
                <a:path w="941" h="2296" extrusionOk="0">
                  <a:moveTo>
                    <a:pt x="515" y="0"/>
                  </a:moveTo>
                  <a:cubicBezTo>
                    <a:pt x="280" y="0"/>
                    <a:pt x="104" y="191"/>
                    <a:pt x="89" y="426"/>
                  </a:cubicBezTo>
                  <a:cubicBezTo>
                    <a:pt x="60" y="910"/>
                    <a:pt x="15" y="1410"/>
                    <a:pt x="1" y="1909"/>
                  </a:cubicBezTo>
                  <a:cubicBezTo>
                    <a:pt x="15" y="2100"/>
                    <a:pt x="162" y="2261"/>
                    <a:pt x="353" y="2290"/>
                  </a:cubicBezTo>
                  <a:cubicBezTo>
                    <a:pt x="375" y="2294"/>
                    <a:pt x="397" y="2296"/>
                    <a:pt x="419" y="2296"/>
                  </a:cubicBezTo>
                  <a:cubicBezTo>
                    <a:pt x="484" y="2296"/>
                    <a:pt x="548" y="2279"/>
                    <a:pt x="603" y="2246"/>
                  </a:cubicBezTo>
                  <a:cubicBezTo>
                    <a:pt x="691" y="2202"/>
                    <a:pt x="764" y="2114"/>
                    <a:pt x="794" y="2011"/>
                  </a:cubicBezTo>
                  <a:cubicBezTo>
                    <a:pt x="823" y="1733"/>
                    <a:pt x="867" y="1454"/>
                    <a:pt x="882" y="1175"/>
                  </a:cubicBezTo>
                  <a:cubicBezTo>
                    <a:pt x="911" y="896"/>
                    <a:pt x="926" y="676"/>
                    <a:pt x="940" y="426"/>
                  </a:cubicBezTo>
                  <a:cubicBezTo>
                    <a:pt x="940" y="191"/>
                    <a:pt x="750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0"/>
            <p:cNvSpPr/>
            <p:nvPr/>
          </p:nvSpPr>
          <p:spPr>
            <a:xfrm>
              <a:off x="5797850" y="2236325"/>
              <a:ext cx="31646" cy="60156"/>
            </a:xfrm>
            <a:custGeom>
              <a:avLst/>
              <a:gdLst/>
              <a:ahLst/>
              <a:cxnLst/>
              <a:rect l="l" t="t" r="r" b="b"/>
              <a:pathLst>
                <a:path w="999" h="1899" extrusionOk="0">
                  <a:moveTo>
                    <a:pt x="432" y="0"/>
                  </a:moveTo>
                  <a:cubicBezTo>
                    <a:pt x="416" y="0"/>
                    <a:pt x="399" y="1"/>
                    <a:pt x="382" y="3"/>
                  </a:cubicBezTo>
                  <a:cubicBezTo>
                    <a:pt x="280" y="18"/>
                    <a:pt x="177" y="76"/>
                    <a:pt x="103" y="179"/>
                  </a:cubicBezTo>
                  <a:cubicBezTo>
                    <a:pt x="59" y="208"/>
                    <a:pt x="45" y="267"/>
                    <a:pt x="30" y="326"/>
                  </a:cubicBezTo>
                  <a:cubicBezTo>
                    <a:pt x="1" y="399"/>
                    <a:pt x="1" y="473"/>
                    <a:pt x="30" y="546"/>
                  </a:cubicBezTo>
                  <a:cubicBezTo>
                    <a:pt x="59" y="722"/>
                    <a:pt x="74" y="913"/>
                    <a:pt x="103" y="1104"/>
                  </a:cubicBezTo>
                  <a:lnTo>
                    <a:pt x="147" y="1368"/>
                  </a:lnTo>
                  <a:cubicBezTo>
                    <a:pt x="147" y="1412"/>
                    <a:pt x="162" y="1456"/>
                    <a:pt x="162" y="1500"/>
                  </a:cubicBezTo>
                  <a:cubicBezTo>
                    <a:pt x="192" y="1574"/>
                    <a:pt x="221" y="1647"/>
                    <a:pt x="265" y="1706"/>
                  </a:cubicBezTo>
                  <a:cubicBezTo>
                    <a:pt x="332" y="1827"/>
                    <a:pt x="473" y="1899"/>
                    <a:pt x="609" y="1899"/>
                  </a:cubicBezTo>
                  <a:cubicBezTo>
                    <a:pt x="622" y="1899"/>
                    <a:pt x="634" y="1898"/>
                    <a:pt x="647" y="1897"/>
                  </a:cubicBezTo>
                  <a:cubicBezTo>
                    <a:pt x="793" y="1867"/>
                    <a:pt x="926" y="1765"/>
                    <a:pt x="955" y="1618"/>
                  </a:cubicBezTo>
                  <a:cubicBezTo>
                    <a:pt x="984" y="1544"/>
                    <a:pt x="999" y="1471"/>
                    <a:pt x="999" y="1383"/>
                  </a:cubicBezTo>
                  <a:cubicBezTo>
                    <a:pt x="999" y="1354"/>
                    <a:pt x="999" y="1310"/>
                    <a:pt x="984" y="1266"/>
                  </a:cubicBezTo>
                  <a:lnTo>
                    <a:pt x="955" y="987"/>
                  </a:lnTo>
                  <a:cubicBezTo>
                    <a:pt x="926" y="796"/>
                    <a:pt x="896" y="620"/>
                    <a:pt x="882" y="429"/>
                  </a:cubicBezTo>
                  <a:cubicBezTo>
                    <a:pt x="882" y="355"/>
                    <a:pt x="852" y="282"/>
                    <a:pt x="823" y="223"/>
                  </a:cubicBezTo>
                  <a:lnTo>
                    <a:pt x="749" y="135"/>
                  </a:lnTo>
                  <a:cubicBezTo>
                    <a:pt x="672" y="45"/>
                    <a:pt x="550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0"/>
            <p:cNvSpPr/>
            <p:nvPr/>
          </p:nvSpPr>
          <p:spPr>
            <a:xfrm>
              <a:off x="5733196" y="2145727"/>
              <a:ext cx="34465" cy="62816"/>
            </a:xfrm>
            <a:custGeom>
              <a:avLst/>
              <a:gdLst/>
              <a:ahLst/>
              <a:cxnLst/>
              <a:rect l="l" t="t" r="r" b="b"/>
              <a:pathLst>
                <a:path w="1088" h="1983" extrusionOk="0">
                  <a:moveTo>
                    <a:pt x="459" y="0"/>
                  </a:moveTo>
                  <a:cubicBezTo>
                    <a:pt x="419" y="0"/>
                    <a:pt x="378" y="5"/>
                    <a:pt x="339" y="15"/>
                  </a:cubicBezTo>
                  <a:cubicBezTo>
                    <a:pt x="221" y="44"/>
                    <a:pt x="133" y="118"/>
                    <a:pt x="60" y="220"/>
                  </a:cubicBezTo>
                  <a:lnTo>
                    <a:pt x="16" y="323"/>
                  </a:lnTo>
                  <a:cubicBezTo>
                    <a:pt x="1" y="411"/>
                    <a:pt x="1" y="485"/>
                    <a:pt x="16" y="573"/>
                  </a:cubicBezTo>
                  <a:cubicBezTo>
                    <a:pt x="74" y="940"/>
                    <a:pt x="133" y="1292"/>
                    <a:pt x="192" y="1659"/>
                  </a:cubicBezTo>
                  <a:cubicBezTo>
                    <a:pt x="221" y="1762"/>
                    <a:pt x="295" y="1865"/>
                    <a:pt x="397" y="1923"/>
                  </a:cubicBezTo>
                  <a:cubicBezTo>
                    <a:pt x="466" y="1963"/>
                    <a:pt x="547" y="1982"/>
                    <a:pt x="629" y="1982"/>
                  </a:cubicBezTo>
                  <a:cubicBezTo>
                    <a:pt x="670" y="1982"/>
                    <a:pt x="711" y="1977"/>
                    <a:pt x="750" y="1967"/>
                  </a:cubicBezTo>
                  <a:cubicBezTo>
                    <a:pt x="867" y="1938"/>
                    <a:pt x="955" y="1865"/>
                    <a:pt x="1014" y="1762"/>
                  </a:cubicBezTo>
                  <a:cubicBezTo>
                    <a:pt x="1029" y="1718"/>
                    <a:pt x="1043" y="1688"/>
                    <a:pt x="1058" y="1659"/>
                  </a:cubicBezTo>
                  <a:cubicBezTo>
                    <a:pt x="1087" y="1571"/>
                    <a:pt x="1087" y="1498"/>
                    <a:pt x="1058" y="1410"/>
                  </a:cubicBezTo>
                  <a:lnTo>
                    <a:pt x="897" y="323"/>
                  </a:lnTo>
                  <a:cubicBezTo>
                    <a:pt x="867" y="220"/>
                    <a:pt x="794" y="118"/>
                    <a:pt x="691" y="59"/>
                  </a:cubicBezTo>
                  <a:cubicBezTo>
                    <a:pt x="622" y="20"/>
                    <a:pt x="541" y="0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0"/>
            <p:cNvSpPr/>
            <p:nvPr/>
          </p:nvSpPr>
          <p:spPr>
            <a:xfrm>
              <a:off x="5670886" y="2114082"/>
              <a:ext cx="28858" cy="48150"/>
            </a:xfrm>
            <a:custGeom>
              <a:avLst/>
              <a:gdLst/>
              <a:ahLst/>
              <a:cxnLst/>
              <a:rect l="l" t="t" r="r" b="b"/>
              <a:pathLst>
                <a:path w="911" h="1520" extrusionOk="0">
                  <a:moveTo>
                    <a:pt x="426" y="1"/>
                  </a:moveTo>
                  <a:cubicBezTo>
                    <a:pt x="309" y="1"/>
                    <a:pt x="206" y="45"/>
                    <a:pt x="133" y="118"/>
                  </a:cubicBezTo>
                  <a:cubicBezTo>
                    <a:pt x="45" y="192"/>
                    <a:pt x="1" y="309"/>
                    <a:pt x="1" y="412"/>
                  </a:cubicBezTo>
                  <a:lnTo>
                    <a:pt x="45" y="867"/>
                  </a:lnTo>
                  <a:cubicBezTo>
                    <a:pt x="45" y="940"/>
                    <a:pt x="59" y="999"/>
                    <a:pt x="74" y="1073"/>
                  </a:cubicBezTo>
                  <a:cubicBezTo>
                    <a:pt x="89" y="1131"/>
                    <a:pt x="104" y="1190"/>
                    <a:pt x="133" y="1249"/>
                  </a:cubicBezTo>
                  <a:cubicBezTo>
                    <a:pt x="192" y="1352"/>
                    <a:pt x="265" y="1425"/>
                    <a:pt x="353" y="1484"/>
                  </a:cubicBezTo>
                  <a:cubicBezTo>
                    <a:pt x="396" y="1508"/>
                    <a:pt x="444" y="1520"/>
                    <a:pt x="492" y="1520"/>
                  </a:cubicBezTo>
                  <a:cubicBezTo>
                    <a:pt x="558" y="1520"/>
                    <a:pt x="625" y="1497"/>
                    <a:pt x="676" y="1454"/>
                  </a:cubicBezTo>
                  <a:cubicBezTo>
                    <a:pt x="838" y="1293"/>
                    <a:pt x="911" y="1073"/>
                    <a:pt x="882" y="867"/>
                  </a:cubicBezTo>
                  <a:cubicBezTo>
                    <a:pt x="867" y="720"/>
                    <a:pt x="852" y="559"/>
                    <a:pt x="838" y="412"/>
                  </a:cubicBezTo>
                  <a:cubicBezTo>
                    <a:pt x="838" y="309"/>
                    <a:pt x="794" y="206"/>
                    <a:pt x="720" y="118"/>
                  </a:cubicBezTo>
                  <a:cubicBezTo>
                    <a:pt x="647" y="45"/>
                    <a:pt x="529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0"/>
            <p:cNvSpPr/>
            <p:nvPr/>
          </p:nvSpPr>
          <p:spPr>
            <a:xfrm>
              <a:off x="5602526" y="2157353"/>
              <a:ext cx="31202" cy="60948"/>
            </a:xfrm>
            <a:custGeom>
              <a:avLst/>
              <a:gdLst/>
              <a:ahLst/>
              <a:cxnLst/>
              <a:rect l="l" t="t" r="r" b="b"/>
              <a:pathLst>
                <a:path w="985" h="1924" extrusionOk="0">
                  <a:moveTo>
                    <a:pt x="412" y="0"/>
                  </a:moveTo>
                  <a:cubicBezTo>
                    <a:pt x="192" y="15"/>
                    <a:pt x="15" y="191"/>
                    <a:pt x="15" y="411"/>
                  </a:cubicBezTo>
                  <a:cubicBezTo>
                    <a:pt x="1" y="661"/>
                    <a:pt x="15" y="925"/>
                    <a:pt x="74" y="1175"/>
                  </a:cubicBezTo>
                  <a:cubicBezTo>
                    <a:pt x="103" y="1321"/>
                    <a:pt x="147" y="1454"/>
                    <a:pt x="206" y="1586"/>
                  </a:cubicBezTo>
                  <a:cubicBezTo>
                    <a:pt x="250" y="1659"/>
                    <a:pt x="294" y="1718"/>
                    <a:pt x="353" y="1777"/>
                  </a:cubicBezTo>
                  <a:cubicBezTo>
                    <a:pt x="426" y="1865"/>
                    <a:pt x="529" y="1923"/>
                    <a:pt x="647" y="1923"/>
                  </a:cubicBezTo>
                  <a:cubicBezTo>
                    <a:pt x="764" y="1923"/>
                    <a:pt x="867" y="1865"/>
                    <a:pt x="911" y="1777"/>
                  </a:cubicBezTo>
                  <a:cubicBezTo>
                    <a:pt x="955" y="1718"/>
                    <a:pt x="984" y="1644"/>
                    <a:pt x="984" y="1571"/>
                  </a:cubicBezTo>
                  <a:cubicBezTo>
                    <a:pt x="970" y="1512"/>
                    <a:pt x="970" y="1454"/>
                    <a:pt x="955" y="1395"/>
                  </a:cubicBezTo>
                  <a:cubicBezTo>
                    <a:pt x="940" y="1321"/>
                    <a:pt x="926" y="1263"/>
                    <a:pt x="896" y="1189"/>
                  </a:cubicBezTo>
                  <a:cubicBezTo>
                    <a:pt x="852" y="1072"/>
                    <a:pt x="823" y="954"/>
                    <a:pt x="808" y="837"/>
                  </a:cubicBezTo>
                  <a:cubicBezTo>
                    <a:pt x="793" y="690"/>
                    <a:pt x="793" y="543"/>
                    <a:pt x="808" y="411"/>
                  </a:cubicBezTo>
                  <a:cubicBezTo>
                    <a:pt x="808" y="294"/>
                    <a:pt x="764" y="191"/>
                    <a:pt x="691" y="118"/>
                  </a:cubicBezTo>
                  <a:cubicBezTo>
                    <a:pt x="617" y="44"/>
                    <a:pt x="514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0"/>
            <p:cNvSpPr/>
            <p:nvPr/>
          </p:nvSpPr>
          <p:spPr>
            <a:xfrm>
              <a:off x="5552761" y="2126214"/>
              <a:ext cx="33990" cy="62500"/>
            </a:xfrm>
            <a:custGeom>
              <a:avLst/>
              <a:gdLst/>
              <a:ahLst/>
              <a:cxnLst/>
              <a:rect l="l" t="t" r="r" b="b"/>
              <a:pathLst>
                <a:path w="1073" h="1973" extrusionOk="0">
                  <a:moveTo>
                    <a:pt x="626" y="0"/>
                  </a:moveTo>
                  <a:cubicBezTo>
                    <a:pt x="590" y="0"/>
                    <a:pt x="552" y="5"/>
                    <a:pt x="515" y="14"/>
                  </a:cubicBezTo>
                  <a:cubicBezTo>
                    <a:pt x="412" y="44"/>
                    <a:pt x="309" y="117"/>
                    <a:pt x="250" y="205"/>
                  </a:cubicBezTo>
                  <a:cubicBezTo>
                    <a:pt x="133" y="484"/>
                    <a:pt x="45" y="778"/>
                    <a:pt x="30" y="1086"/>
                  </a:cubicBezTo>
                  <a:cubicBezTo>
                    <a:pt x="1" y="1394"/>
                    <a:pt x="74" y="1791"/>
                    <a:pt x="397" y="1937"/>
                  </a:cubicBezTo>
                  <a:cubicBezTo>
                    <a:pt x="435" y="1961"/>
                    <a:pt x="478" y="1973"/>
                    <a:pt x="522" y="1973"/>
                  </a:cubicBezTo>
                  <a:cubicBezTo>
                    <a:pt x="612" y="1973"/>
                    <a:pt x="705" y="1924"/>
                    <a:pt x="764" y="1835"/>
                  </a:cubicBezTo>
                  <a:cubicBezTo>
                    <a:pt x="794" y="1776"/>
                    <a:pt x="838" y="1703"/>
                    <a:pt x="852" y="1629"/>
                  </a:cubicBezTo>
                  <a:cubicBezTo>
                    <a:pt x="882" y="1541"/>
                    <a:pt x="896" y="1438"/>
                    <a:pt x="896" y="1350"/>
                  </a:cubicBezTo>
                  <a:cubicBezTo>
                    <a:pt x="896" y="1233"/>
                    <a:pt x="896" y="1115"/>
                    <a:pt x="911" y="1013"/>
                  </a:cubicBezTo>
                  <a:cubicBezTo>
                    <a:pt x="940" y="866"/>
                    <a:pt x="970" y="719"/>
                    <a:pt x="1028" y="587"/>
                  </a:cubicBezTo>
                  <a:lnTo>
                    <a:pt x="1028" y="587"/>
                  </a:lnTo>
                  <a:lnTo>
                    <a:pt x="1014" y="616"/>
                  </a:lnTo>
                  <a:cubicBezTo>
                    <a:pt x="1058" y="528"/>
                    <a:pt x="1072" y="411"/>
                    <a:pt x="1043" y="323"/>
                  </a:cubicBezTo>
                  <a:cubicBezTo>
                    <a:pt x="994" y="125"/>
                    <a:pt x="820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0"/>
            <p:cNvSpPr/>
            <p:nvPr/>
          </p:nvSpPr>
          <p:spPr>
            <a:xfrm>
              <a:off x="5500683" y="2154565"/>
              <a:ext cx="27021" cy="79542"/>
            </a:xfrm>
            <a:custGeom>
              <a:avLst/>
              <a:gdLst/>
              <a:ahLst/>
              <a:cxnLst/>
              <a:rect l="l" t="t" r="r" b="b"/>
              <a:pathLst>
                <a:path w="853" h="2511" extrusionOk="0">
                  <a:moveTo>
                    <a:pt x="397" y="0"/>
                  </a:moveTo>
                  <a:cubicBezTo>
                    <a:pt x="199" y="0"/>
                    <a:pt x="1" y="132"/>
                    <a:pt x="1" y="397"/>
                  </a:cubicBezTo>
                  <a:lnTo>
                    <a:pt x="15" y="1365"/>
                  </a:lnTo>
                  <a:cubicBezTo>
                    <a:pt x="15" y="1527"/>
                    <a:pt x="30" y="1703"/>
                    <a:pt x="45" y="1865"/>
                  </a:cubicBezTo>
                  <a:cubicBezTo>
                    <a:pt x="74" y="2055"/>
                    <a:pt x="133" y="2217"/>
                    <a:pt x="235" y="2378"/>
                  </a:cubicBezTo>
                  <a:cubicBezTo>
                    <a:pt x="279" y="2467"/>
                    <a:pt x="364" y="2511"/>
                    <a:pt x="450" y="2511"/>
                  </a:cubicBezTo>
                  <a:cubicBezTo>
                    <a:pt x="536" y="2511"/>
                    <a:pt x="624" y="2467"/>
                    <a:pt x="676" y="2378"/>
                  </a:cubicBezTo>
                  <a:cubicBezTo>
                    <a:pt x="735" y="2232"/>
                    <a:pt x="793" y="2085"/>
                    <a:pt x="823" y="1923"/>
                  </a:cubicBezTo>
                  <a:cubicBezTo>
                    <a:pt x="837" y="1732"/>
                    <a:pt x="852" y="1556"/>
                    <a:pt x="837" y="1365"/>
                  </a:cubicBezTo>
                  <a:cubicBezTo>
                    <a:pt x="823" y="1042"/>
                    <a:pt x="808" y="720"/>
                    <a:pt x="793" y="397"/>
                  </a:cubicBezTo>
                  <a:cubicBezTo>
                    <a:pt x="793" y="132"/>
                    <a:pt x="595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0"/>
            <p:cNvSpPr/>
            <p:nvPr/>
          </p:nvSpPr>
          <p:spPr>
            <a:xfrm>
              <a:off x="5456493" y="2234171"/>
              <a:ext cx="31678" cy="56703"/>
            </a:xfrm>
            <a:custGeom>
              <a:avLst/>
              <a:gdLst/>
              <a:ahLst/>
              <a:cxnLst/>
              <a:rect l="l" t="t" r="r" b="b"/>
              <a:pathLst>
                <a:path w="1000" h="1790" extrusionOk="0">
                  <a:moveTo>
                    <a:pt x="535" y="0"/>
                  </a:moveTo>
                  <a:cubicBezTo>
                    <a:pt x="463" y="0"/>
                    <a:pt x="390" y="18"/>
                    <a:pt x="324" y="56"/>
                  </a:cubicBezTo>
                  <a:cubicBezTo>
                    <a:pt x="221" y="115"/>
                    <a:pt x="162" y="218"/>
                    <a:pt x="118" y="321"/>
                  </a:cubicBezTo>
                  <a:cubicBezTo>
                    <a:pt x="45" y="511"/>
                    <a:pt x="16" y="717"/>
                    <a:pt x="1" y="922"/>
                  </a:cubicBezTo>
                  <a:cubicBezTo>
                    <a:pt x="1" y="1040"/>
                    <a:pt x="1" y="1143"/>
                    <a:pt x="30" y="1260"/>
                  </a:cubicBezTo>
                  <a:cubicBezTo>
                    <a:pt x="45" y="1348"/>
                    <a:pt x="74" y="1422"/>
                    <a:pt x="104" y="1510"/>
                  </a:cubicBezTo>
                  <a:cubicBezTo>
                    <a:pt x="145" y="1676"/>
                    <a:pt x="304" y="1790"/>
                    <a:pt x="483" y="1790"/>
                  </a:cubicBezTo>
                  <a:cubicBezTo>
                    <a:pt x="493" y="1790"/>
                    <a:pt x="504" y="1789"/>
                    <a:pt x="515" y="1789"/>
                  </a:cubicBezTo>
                  <a:cubicBezTo>
                    <a:pt x="706" y="1759"/>
                    <a:pt x="852" y="1612"/>
                    <a:pt x="852" y="1422"/>
                  </a:cubicBezTo>
                  <a:cubicBezTo>
                    <a:pt x="838" y="1260"/>
                    <a:pt x="838" y="1099"/>
                    <a:pt x="867" y="937"/>
                  </a:cubicBezTo>
                  <a:cubicBezTo>
                    <a:pt x="882" y="805"/>
                    <a:pt x="911" y="673"/>
                    <a:pt x="970" y="555"/>
                  </a:cubicBezTo>
                  <a:cubicBezTo>
                    <a:pt x="999" y="438"/>
                    <a:pt x="984" y="321"/>
                    <a:pt x="926" y="218"/>
                  </a:cubicBezTo>
                  <a:cubicBezTo>
                    <a:pt x="836" y="79"/>
                    <a:pt x="687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0"/>
            <p:cNvSpPr/>
            <p:nvPr/>
          </p:nvSpPr>
          <p:spPr>
            <a:xfrm>
              <a:off x="5406728" y="2365062"/>
              <a:ext cx="27940" cy="54454"/>
            </a:xfrm>
            <a:custGeom>
              <a:avLst/>
              <a:gdLst/>
              <a:ahLst/>
              <a:cxnLst/>
              <a:rect l="l" t="t" r="r" b="b"/>
              <a:pathLst>
                <a:path w="882" h="1719" extrusionOk="0">
                  <a:moveTo>
                    <a:pt x="449" y="0"/>
                  </a:moveTo>
                  <a:cubicBezTo>
                    <a:pt x="384" y="0"/>
                    <a:pt x="320" y="17"/>
                    <a:pt x="265" y="50"/>
                  </a:cubicBezTo>
                  <a:cubicBezTo>
                    <a:pt x="162" y="108"/>
                    <a:pt x="104" y="196"/>
                    <a:pt x="74" y="299"/>
                  </a:cubicBezTo>
                  <a:cubicBezTo>
                    <a:pt x="30" y="505"/>
                    <a:pt x="16" y="725"/>
                    <a:pt x="1" y="945"/>
                  </a:cubicBezTo>
                  <a:cubicBezTo>
                    <a:pt x="16" y="1136"/>
                    <a:pt x="45" y="1342"/>
                    <a:pt x="89" y="1547"/>
                  </a:cubicBezTo>
                  <a:cubicBezTo>
                    <a:pt x="129" y="1659"/>
                    <a:pt x="231" y="1719"/>
                    <a:pt x="333" y="1719"/>
                  </a:cubicBezTo>
                  <a:cubicBezTo>
                    <a:pt x="419" y="1719"/>
                    <a:pt x="506" y="1678"/>
                    <a:pt x="559" y="1591"/>
                  </a:cubicBezTo>
                  <a:cubicBezTo>
                    <a:pt x="662" y="1415"/>
                    <a:pt x="735" y="1239"/>
                    <a:pt x="794" y="1048"/>
                  </a:cubicBezTo>
                  <a:cubicBezTo>
                    <a:pt x="838" y="828"/>
                    <a:pt x="867" y="622"/>
                    <a:pt x="882" y="402"/>
                  </a:cubicBezTo>
                  <a:cubicBezTo>
                    <a:pt x="882" y="299"/>
                    <a:pt x="838" y="196"/>
                    <a:pt x="764" y="108"/>
                  </a:cubicBezTo>
                  <a:cubicBezTo>
                    <a:pt x="691" y="50"/>
                    <a:pt x="603" y="6"/>
                    <a:pt x="515" y="6"/>
                  </a:cubicBezTo>
                  <a:cubicBezTo>
                    <a:pt x="493" y="2"/>
                    <a:pt x="471" y="0"/>
                    <a:pt x="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0"/>
            <p:cNvSpPr/>
            <p:nvPr/>
          </p:nvSpPr>
          <p:spPr>
            <a:xfrm>
              <a:off x="5446261" y="2359931"/>
              <a:ext cx="27940" cy="48562"/>
            </a:xfrm>
            <a:custGeom>
              <a:avLst/>
              <a:gdLst/>
              <a:ahLst/>
              <a:cxnLst/>
              <a:rect l="l" t="t" r="r" b="b"/>
              <a:pathLst>
                <a:path w="882" h="1533" extrusionOk="0">
                  <a:moveTo>
                    <a:pt x="502" y="0"/>
                  </a:moveTo>
                  <a:cubicBezTo>
                    <a:pt x="437" y="0"/>
                    <a:pt x="372" y="16"/>
                    <a:pt x="309" y="50"/>
                  </a:cubicBezTo>
                  <a:cubicBezTo>
                    <a:pt x="221" y="109"/>
                    <a:pt x="162" y="182"/>
                    <a:pt x="133" y="285"/>
                  </a:cubicBezTo>
                  <a:cubicBezTo>
                    <a:pt x="89" y="535"/>
                    <a:pt x="45" y="799"/>
                    <a:pt x="16" y="1048"/>
                  </a:cubicBezTo>
                  <a:cubicBezTo>
                    <a:pt x="1" y="1092"/>
                    <a:pt x="1" y="1151"/>
                    <a:pt x="16" y="1195"/>
                  </a:cubicBezTo>
                  <a:cubicBezTo>
                    <a:pt x="16" y="1254"/>
                    <a:pt x="30" y="1298"/>
                    <a:pt x="60" y="1342"/>
                  </a:cubicBezTo>
                  <a:cubicBezTo>
                    <a:pt x="104" y="1430"/>
                    <a:pt x="192" y="1489"/>
                    <a:pt x="280" y="1518"/>
                  </a:cubicBezTo>
                  <a:cubicBezTo>
                    <a:pt x="314" y="1528"/>
                    <a:pt x="348" y="1533"/>
                    <a:pt x="382" y="1533"/>
                  </a:cubicBezTo>
                  <a:cubicBezTo>
                    <a:pt x="449" y="1533"/>
                    <a:pt x="515" y="1513"/>
                    <a:pt x="573" y="1474"/>
                  </a:cubicBezTo>
                  <a:cubicBezTo>
                    <a:pt x="661" y="1430"/>
                    <a:pt x="735" y="1342"/>
                    <a:pt x="750" y="1254"/>
                  </a:cubicBezTo>
                  <a:cubicBezTo>
                    <a:pt x="794" y="990"/>
                    <a:pt x="838" y="740"/>
                    <a:pt x="882" y="476"/>
                  </a:cubicBezTo>
                  <a:cubicBezTo>
                    <a:pt x="882" y="432"/>
                    <a:pt x="882" y="388"/>
                    <a:pt x="882" y="329"/>
                  </a:cubicBezTo>
                  <a:cubicBezTo>
                    <a:pt x="867" y="285"/>
                    <a:pt x="852" y="226"/>
                    <a:pt x="838" y="197"/>
                  </a:cubicBezTo>
                  <a:cubicBezTo>
                    <a:pt x="759" y="69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0"/>
            <p:cNvSpPr/>
            <p:nvPr/>
          </p:nvSpPr>
          <p:spPr>
            <a:xfrm>
              <a:off x="5409547" y="2510304"/>
              <a:ext cx="31171" cy="68360"/>
            </a:xfrm>
            <a:custGeom>
              <a:avLst/>
              <a:gdLst/>
              <a:ahLst/>
              <a:cxnLst/>
              <a:rect l="l" t="t" r="r" b="b"/>
              <a:pathLst>
                <a:path w="984" h="2158" extrusionOk="0">
                  <a:moveTo>
                    <a:pt x="426" y="1"/>
                  </a:moveTo>
                  <a:cubicBezTo>
                    <a:pt x="235" y="1"/>
                    <a:pt x="0" y="177"/>
                    <a:pt x="29" y="412"/>
                  </a:cubicBezTo>
                  <a:cubicBezTo>
                    <a:pt x="88" y="955"/>
                    <a:pt x="118" y="1542"/>
                    <a:pt x="396" y="2042"/>
                  </a:cubicBezTo>
                  <a:cubicBezTo>
                    <a:pt x="442" y="2120"/>
                    <a:pt x="522" y="2157"/>
                    <a:pt x="603" y="2157"/>
                  </a:cubicBezTo>
                  <a:cubicBezTo>
                    <a:pt x="706" y="2157"/>
                    <a:pt x="811" y="2097"/>
                    <a:pt x="852" y="1983"/>
                  </a:cubicBezTo>
                  <a:cubicBezTo>
                    <a:pt x="984" y="1469"/>
                    <a:pt x="896" y="926"/>
                    <a:pt x="837" y="412"/>
                  </a:cubicBezTo>
                  <a:cubicBezTo>
                    <a:pt x="837" y="295"/>
                    <a:pt x="793" y="192"/>
                    <a:pt x="719" y="118"/>
                  </a:cubicBezTo>
                  <a:cubicBezTo>
                    <a:pt x="646" y="45"/>
                    <a:pt x="543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0"/>
            <p:cNvSpPr/>
            <p:nvPr/>
          </p:nvSpPr>
          <p:spPr>
            <a:xfrm>
              <a:off x="5377711" y="2286249"/>
              <a:ext cx="29523" cy="55911"/>
            </a:xfrm>
            <a:custGeom>
              <a:avLst/>
              <a:gdLst/>
              <a:ahLst/>
              <a:cxnLst/>
              <a:rect l="l" t="t" r="r" b="b"/>
              <a:pathLst>
                <a:path w="932" h="1765" extrusionOk="0">
                  <a:moveTo>
                    <a:pt x="463" y="0"/>
                  </a:moveTo>
                  <a:cubicBezTo>
                    <a:pt x="235" y="0"/>
                    <a:pt x="1" y="191"/>
                    <a:pt x="80" y="482"/>
                  </a:cubicBezTo>
                  <a:cubicBezTo>
                    <a:pt x="124" y="600"/>
                    <a:pt x="168" y="732"/>
                    <a:pt x="183" y="864"/>
                  </a:cubicBezTo>
                  <a:cubicBezTo>
                    <a:pt x="212" y="1055"/>
                    <a:pt x="212" y="1246"/>
                    <a:pt x="198" y="1422"/>
                  </a:cubicBezTo>
                  <a:cubicBezTo>
                    <a:pt x="198" y="1510"/>
                    <a:pt x="242" y="1598"/>
                    <a:pt x="300" y="1671"/>
                  </a:cubicBezTo>
                  <a:cubicBezTo>
                    <a:pt x="359" y="1715"/>
                    <a:pt x="418" y="1745"/>
                    <a:pt x="491" y="1760"/>
                  </a:cubicBezTo>
                  <a:cubicBezTo>
                    <a:pt x="510" y="1763"/>
                    <a:pt x="528" y="1764"/>
                    <a:pt x="545" y="1764"/>
                  </a:cubicBezTo>
                  <a:cubicBezTo>
                    <a:pt x="697" y="1764"/>
                    <a:pt x="819" y="1656"/>
                    <a:pt x="858" y="1525"/>
                  </a:cubicBezTo>
                  <a:cubicBezTo>
                    <a:pt x="902" y="1319"/>
                    <a:pt x="932" y="1099"/>
                    <a:pt x="917" y="893"/>
                  </a:cubicBezTo>
                  <a:cubicBezTo>
                    <a:pt x="917" y="688"/>
                    <a:pt x="873" y="482"/>
                    <a:pt x="814" y="277"/>
                  </a:cubicBezTo>
                  <a:cubicBezTo>
                    <a:pt x="762" y="84"/>
                    <a:pt x="613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0"/>
            <p:cNvSpPr/>
            <p:nvPr/>
          </p:nvSpPr>
          <p:spPr>
            <a:xfrm>
              <a:off x="5358388" y="2440455"/>
              <a:ext cx="28383" cy="52680"/>
            </a:xfrm>
            <a:custGeom>
              <a:avLst/>
              <a:gdLst/>
              <a:ahLst/>
              <a:cxnLst/>
              <a:rect l="l" t="t" r="r" b="b"/>
              <a:pathLst>
                <a:path w="896" h="1663" extrusionOk="0">
                  <a:moveTo>
                    <a:pt x="411" y="0"/>
                  </a:moveTo>
                  <a:cubicBezTo>
                    <a:pt x="305" y="0"/>
                    <a:pt x="198" y="41"/>
                    <a:pt x="118" y="121"/>
                  </a:cubicBezTo>
                  <a:cubicBezTo>
                    <a:pt x="44" y="195"/>
                    <a:pt x="0" y="312"/>
                    <a:pt x="0" y="415"/>
                  </a:cubicBezTo>
                  <a:cubicBezTo>
                    <a:pt x="15" y="576"/>
                    <a:pt x="44" y="753"/>
                    <a:pt x="59" y="914"/>
                  </a:cubicBezTo>
                  <a:cubicBezTo>
                    <a:pt x="59" y="987"/>
                    <a:pt x="74" y="1061"/>
                    <a:pt x="88" y="1134"/>
                  </a:cubicBezTo>
                  <a:cubicBezTo>
                    <a:pt x="118" y="1193"/>
                    <a:pt x="132" y="1252"/>
                    <a:pt x="162" y="1310"/>
                  </a:cubicBezTo>
                  <a:cubicBezTo>
                    <a:pt x="206" y="1384"/>
                    <a:pt x="250" y="1443"/>
                    <a:pt x="279" y="1516"/>
                  </a:cubicBezTo>
                  <a:cubicBezTo>
                    <a:pt x="338" y="1619"/>
                    <a:pt x="455" y="1663"/>
                    <a:pt x="573" y="1663"/>
                  </a:cubicBezTo>
                  <a:cubicBezTo>
                    <a:pt x="675" y="1633"/>
                    <a:pt x="778" y="1560"/>
                    <a:pt x="808" y="1457"/>
                  </a:cubicBezTo>
                  <a:cubicBezTo>
                    <a:pt x="822" y="1384"/>
                    <a:pt x="852" y="1310"/>
                    <a:pt x="866" y="1237"/>
                  </a:cubicBezTo>
                  <a:cubicBezTo>
                    <a:pt x="881" y="1164"/>
                    <a:pt x="896" y="1090"/>
                    <a:pt x="896" y="1032"/>
                  </a:cubicBezTo>
                  <a:cubicBezTo>
                    <a:pt x="896" y="987"/>
                    <a:pt x="896" y="943"/>
                    <a:pt x="881" y="899"/>
                  </a:cubicBezTo>
                  <a:cubicBezTo>
                    <a:pt x="866" y="738"/>
                    <a:pt x="837" y="576"/>
                    <a:pt x="822" y="415"/>
                  </a:cubicBezTo>
                  <a:cubicBezTo>
                    <a:pt x="822" y="356"/>
                    <a:pt x="808" y="297"/>
                    <a:pt x="793" y="253"/>
                  </a:cubicBezTo>
                  <a:cubicBezTo>
                    <a:pt x="764" y="209"/>
                    <a:pt x="734" y="165"/>
                    <a:pt x="705" y="121"/>
                  </a:cubicBezTo>
                  <a:cubicBezTo>
                    <a:pt x="624" y="41"/>
                    <a:pt x="518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0"/>
            <p:cNvSpPr/>
            <p:nvPr/>
          </p:nvSpPr>
          <p:spPr>
            <a:xfrm>
              <a:off x="5437993" y="2668058"/>
              <a:ext cx="37158" cy="82773"/>
            </a:xfrm>
            <a:custGeom>
              <a:avLst/>
              <a:gdLst/>
              <a:ahLst/>
              <a:cxnLst/>
              <a:rect l="l" t="t" r="r" b="b"/>
              <a:pathLst>
                <a:path w="1173" h="2613" extrusionOk="0">
                  <a:moveTo>
                    <a:pt x="464" y="0"/>
                  </a:moveTo>
                  <a:cubicBezTo>
                    <a:pt x="233" y="0"/>
                    <a:pt x="0" y="191"/>
                    <a:pt x="71" y="482"/>
                  </a:cubicBezTo>
                  <a:cubicBezTo>
                    <a:pt x="262" y="1099"/>
                    <a:pt x="335" y="1730"/>
                    <a:pt x="467" y="2347"/>
                  </a:cubicBezTo>
                  <a:cubicBezTo>
                    <a:pt x="522" y="2512"/>
                    <a:pt x="668" y="2612"/>
                    <a:pt x="831" y="2612"/>
                  </a:cubicBezTo>
                  <a:cubicBezTo>
                    <a:pt x="842" y="2612"/>
                    <a:pt x="853" y="2612"/>
                    <a:pt x="864" y="2611"/>
                  </a:cubicBezTo>
                  <a:cubicBezTo>
                    <a:pt x="1040" y="2582"/>
                    <a:pt x="1172" y="2435"/>
                    <a:pt x="1172" y="2259"/>
                  </a:cubicBezTo>
                  <a:cubicBezTo>
                    <a:pt x="1172" y="1583"/>
                    <a:pt x="1055" y="908"/>
                    <a:pt x="834" y="277"/>
                  </a:cubicBezTo>
                  <a:cubicBezTo>
                    <a:pt x="770" y="84"/>
                    <a:pt x="617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0"/>
            <p:cNvSpPr/>
            <p:nvPr/>
          </p:nvSpPr>
          <p:spPr>
            <a:xfrm>
              <a:off x="5474644" y="2786848"/>
              <a:ext cx="41402" cy="74347"/>
            </a:xfrm>
            <a:custGeom>
              <a:avLst/>
              <a:gdLst/>
              <a:ahLst/>
              <a:cxnLst/>
              <a:rect l="l" t="t" r="r" b="b"/>
              <a:pathLst>
                <a:path w="1307" h="2347" extrusionOk="0">
                  <a:moveTo>
                    <a:pt x="483" y="1"/>
                  </a:moveTo>
                  <a:cubicBezTo>
                    <a:pt x="236" y="1"/>
                    <a:pt x="0" y="188"/>
                    <a:pt x="0" y="476"/>
                  </a:cubicBezTo>
                  <a:cubicBezTo>
                    <a:pt x="30" y="784"/>
                    <a:pt x="74" y="1078"/>
                    <a:pt x="147" y="1371"/>
                  </a:cubicBezTo>
                  <a:cubicBezTo>
                    <a:pt x="235" y="1650"/>
                    <a:pt x="367" y="1915"/>
                    <a:pt x="558" y="2149"/>
                  </a:cubicBezTo>
                  <a:cubicBezTo>
                    <a:pt x="602" y="2238"/>
                    <a:pt x="690" y="2311"/>
                    <a:pt x="778" y="2340"/>
                  </a:cubicBezTo>
                  <a:cubicBezTo>
                    <a:pt x="802" y="2344"/>
                    <a:pt x="826" y="2346"/>
                    <a:pt x="849" y="2346"/>
                  </a:cubicBezTo>
                  <a:cubicBezTo>
                    <a:pt x="914" y="2346"/>
                    <a:pt x="978" y="2332"/>
                    <a:pt x="1043" y="2311"/>
                  </a:cubicBezTo>
                  <a:cubicBezTo>
                    <a:pt x="1219" y="2238"/>
                    <a:pt x="1307" y="2047"/>
                    <a:pt x="1263" y="1856"/>
                  </a:cubicBezTo>
                  <a:cubicBezTo>
                    <a:pt x="1204" y="1650"/>
                    <a:pt x="1146" y="1445"/>
                    <a:pt x="1101" y="1239"/>
                  </a:cubicBezTo>
                  <a:cubicBezTo>
                    <a:pt x="1057" y="1034"/>
                    <a:pt x="1013" y="858"/>
                    <a:pt x="984" y="652"/>
                  </a:cubicBezTo>
                  <a:cubicBezTo>
                    <a:pt x="984" y="593"/>
                    <a:pt x="969" y="535"/>
                    <a:pt x="955" y="476"/>
                  </a:cubicBezTo>
                  <a:cubicBezTo>
                    <a:pt x="955" y="344"/>
                    <a:pt x="911" y="226"/>
                    <a:pt x="823" y="138"/>
                  </a:cubicBezTo>
                  <a:cubicBezTo>
                    <a:pt x="723" y="43"/>
                    <a:pt x="602" y="1"/>
                    <a:pt x="4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0"/>
            <p:cNvSpPr/>
            <p:nvPr/>
          </p:nvSpPr>
          <p:spPr>
            <a:xfrm>
              <a:off x="5390477" y="2706102"/>
              <a:ext cx="41402" cy="85149"/>
            </a:xfrm>
            <a:custGeom>
              <a:avLst/>
              <a:gdLst/>
              <a:ahLst/>
              <a:cxnLst/>
              <a:rect l="l" t="t" r="r" b="b"/>
              <a:pathLst>
                <a:path w="1307" h="2688" extrusionOk="0">
                  <a:moveTo>
                    <a:pt x="437" y="0"/>
                  </a:moveTo>
                  <a:cubicBezTo>
                    <a:pt x="399" y="0"/>
                    <a:pt x="361" y="5"/>
                    <a:pt x="323" y="15"/>
                  </a:cubicBezTo>
                  <a:cubicBezTo>
                    <a:pt x="118" y="74"/>
                    <a:pt x="0" y="294"/>
                    <a:pt x="44" y="500"/>
                  </a:cubicBezTo>
                  <a:lnTo>
                    <a:pt x="279" y="1454"/>
                  </a:lnTo>
                  <a:cubicBezTo>
                    <a:pt x="352" y="1777"/>
                    <a:pt x="411" y="2100"/>
                    <a:pt x="514" y="2408"/>
                  </a:cubicBezTo>
                  <a:cubicBezTo>
                    <a:pt x="562" y="2578"/>
                    <a:pt x="711" y="2688"/>
                    <a:pt x="877" y="2688"/>
                  </a:cubicBezTo>
                  <a:cubicBezTo>
                    <a:pt x="912" y="2688"/>
                    <a:pt x="948" y="2683"/>
                    <a:pt x="984" y="2673"/>
                  </a:cubicBezTo>
                  <a:cubicBezTo>
                    <a:pt x="1189" y="2614"/>
                    <a:pt x="1307" y="2408"/>
                    <a:pt x="1263" y="2203"/>
                  </a:cubicBezTo>
                  <a:cubicBezTo>
                    <a:pt x="1204" y="1880"/>
                    <a:pt x="1116" y="1557"/>
                    <a:pt x="1042" y="1248"/>
                  </a:cubicBezTo>
                  <a:cubicBezTo>
                    <a:pt x="969" y="925"/>
                    <a:pt x="896" y="603"/>
                    <a:pt x="822" y="294"/>
                  </a:cubicBezTo>
                  <a:cubicBezTo>
                    <a:pt x="774" y="112"/>
                    <a:pt x="615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0"/>
            <p:cNvSpPr/>
            <p:nvPr/>
          </p:nvSpPr>
          <p:spPr>
            <a:xfrm>
              <a:off x="5364882" y="2566848"/>
              <a:ext cx="35384" cy="47453"/>
            </a:xfrm>
            <a:custGeom>
              <a:avLst/>
              <a:gdLst/>
              <a:ahLst/>
              <a:cxnLst/>
              <a:rect l="l" t="t" r="r" b="b"/>
              <a:pathLst>
                <a:path w="1117" h="1498" extrusionOk="0">
                  <a:moveTo>
                    <a:pt x="404" y="1"/>
                  </a:moveTo>
                  <a:cubicBezTo>
                    <a:pt x="270" y="1"/>
                    <a:pt x="143" y="66"/>
                    <a:pt x="74" y="183"/>
                  </a:cubicBezTo>
                  <a:cubicBezTo>
                    <a:pt x="15" y="271"/>
                    <a:pt x="1" y="389"/>
                    <a:pt x="30" y="477"/>
                  </a:cubicBezTo>
                  <a:cubicBezTo>
                    <a:pt x="133" y="726"/>
                    <a:pt x="236" y="976"/>
                    <a:pt x="353" y="1211"/>
                  </a:cubicBezTo>
                  <a:cubicBezTo>
                    <a:pt x="353" y="1270"/>
                    <a:pt x="382" y="1314"/>
                    <a:pt x="412" y="1343"/>
                  </a:cubicBezTo>
                  <a:cubicBezTo>
                    <a:pt x="441" y="1387"/>
                    <a:pt x="485" y="1416"/>
                    <a:pt x="529" y="1446"/>
                  </a:cubicBezTo>
                  <a:cubicBezTo>
                    <a:pt x="588" y="1485"/>
                    <a:pt x="653" y="1498"/>
                    <a:pt x="721" y="1498"/>
                  </a:cubicBezTo>
                  <a:cubicBezTo>
                    <a:pt x="754" y="1498"/>
                    <a:pt x="789" y="1495"/>
                    <a:pt x="823" y="1490"/>
                  </a:cubicBezTo>
                  <a:cubicBezTo>
                    <a:pt x="911" y="1460"/>
                    <a:pt x="999" y="1402"/>
                    <a:pt x="1043" y="1314"/>
                  </a:cubicBezTo>
                  <a:cubicBezTo>
                    <a:pt x="1102" y="1226"/>
                    <a:pt x="1116" y="1108"/>
                    <a:pt x="1087" y="1020"/>
                  </a:cubicBezTo>
                  <a:cubicBezTo>
                    <a:pt x="984" y="770"/>
                    <a:pt x="882" y="521"/>
                    <a:pt x="779" y="286"/>
                  </a:cubicBezTo>
                  <a:cubicBezTo>
                    <a:pt x="764" y="227"/>
                    <a:pt x="735" y="183"/>
                    <a:pt x="705" y="154"/>
                  </a:cubicBezTo>
                  <a:cubicBezTo>
                    <a:pt x="676" y="110"/>
                    <a:pt x="647" y="66"/>
                    <a:pt x="603" y="51"/>
                  </a:cubicBezTo>
                  <a:cubicBezTo>
                    <a:pt x="539" y="17"/>
                    <a:pt x="470" y="1"/>
                    <a:pt x="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0"/>
            <p:cNvSpPr/>
            <p:nvPr/>
          </p:nvSpPr>
          <p:spPr>
            <a:xfrm>
              <a:off x="5549530" y="2827554"/>
              <a:ext cx="39534" cy="57621"/>
            </a:xfrm>
            <a:custGeom>
              <a:avLst/>
              <a:gdLst/>
              <a:ahLst/>
              <a:cxnLst/>
              <a:rect l="l" t="t" r="r" b="b"/>
              <a:pathLst>
                <a:path w="1248" h="1819" extrusionOk="0">
                  <a:moveTo>
                    <a:pt x="461" y="1"/>
                  </a:moveTo>
                  <a:cubicBezTo>
                    <a:pt x="306" y="1"/>
                    <a:pt x="153" y="80"/>
                    <a:pt x="73" y="219"/>
                  </a:cubicBezTo>
                  <a:cubicBezTo>
                    <a:pt x="15" y="321"/>
                    <a:pt x="0" y="439"/>
                    <a:pt x="29" y="556"/>
                  </a:cubicBezTo>
                  <a:cubicBezTo>
                    <a:pt x="147" y="864"/>
                    <a:pt x="250" y="1187"/>
                    <a:pt x="367" y="1496"/>
                  </a:cubicBezTo>
                  <a:cubicBezTo>
                    <a:pt x="396" y="1613"/>
                    <a:pt x="455" y="1701"/>
                    <a:pt x="558" y="1760"/>
                  </a:cubicBezTo>
                  <a:cubicBezTo>
                    <a:pt x="617" y="1799"/>
                    <a:pt x="695" y="1819"/>
                    <a:pt x="771" y="1819"/>
                  </a:cubicBezTo>
                  <a:cubicBezTo>
                    <a:pt x="809" y="1819"/>
                    <a:pt x="847" y="1814"/>
                    <a:pt x="881" y="1804"/>
                  </a:cubicBezTo>
                  <a:cubicBezTo>
                    <a:pt x="1116" y="1745"/>
                    <a:pt x="1248" y="1510"/>
                    <a:pt x="1189" y="1276"/>
                  </a:cubicBezTo>
                  <a:lnTo>
                    <a:pt x="881" y="321"/>
                  </a:lnTo>
                  <a:cubicBezTo>
                    <a:pt x="837" y="219"/>
                    <a:pt x="763" y="116"/>
                    <a:pt x="675" y="57"/>
                  </a:cubicBezTo>
                  <a:cubicBezTo>
                    <a:pt x="609" y="19"/>
                    <a:pt x="535" y="1"/>
                    <a:pt x="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0"/>
            <p:cNvSpPr/>
            <p:nvPr/>
          </p:nvSpPr>
          <p:spPr>
            <a:xfrm>
              <a:off x="5665311" y="2890275"/>
              <a:ext cx="30727" cy="55372"/>
            </a:xfrm>
            <a:custGeom>
              <a:avLst/>
              <a:gdLst/>
              <a:ahLst/>
              <a:cxnLst/>
              <a:rect l="l" t="t" r="r" b="b"/>
              <a:pathLst>
                <a:path w="970" h="1748" extrusionOk="0">
                  <a:moveTo>
                    <a:pt x="456" y="0"/>
                  </a:moveTo>
                  <a:cubicBezTo>
                    <a:pt x="338" y="0"/>
                    <a:pt x="221" y="59"/>
                    <a:pt x="133" y="132"/>
                  </a:cubicBezTo>
                  <a:cubicBezTo>
                    <a:pt x="45" y="220"/>
                    <a:pt x="1" y="338"/>
                    <a:pt x="1" y="455"/>
                  </a:cubicBezTo>
                  <a:lnTo>
                    <a:pt x="74" y="1307"/>
                  </a:lnTo>
                  <a:cubicBezTo>
                    <a:pt x="74" y="1424"/>
                    <a:pt x="118" y="1527"/>
                    <a:pt x="191" y="1615"/>
                  </a:cubicBezTo>
                  <a:cubicBezTo>
                    <a:pt x="280" y="1703"/>
                    <a:pt x="397" y="1747"/>
                    <a:pt x="514" y="1747"/>
                  </a:cubicBezTo>
                  <a:cubicBezTo>
                    <a:pt x="632" y="1747"/>
                    <a:pt x="749" y="1703"/>
                    <a:pt x="837" y="1615"/>
                  </a:cubicBezTo>
                  <a:cubicBezTo>
                    <a:pt x="925" y="1527"/>
                    <a:pt x="970" y="1424"/>
                    <a:pt x="970" y="1307"/>
                  </a:cubicBezTo>
                  <a:cubicBezTo>
                    <a:pt x="940" y="1013"/>
                    <a:pt x="925" y="734"/>
                    <a:pt x="911" y="455"/>
                  </a:cubicBezTo>
                  <a:cubicBezTo>
                    <a:pt x="896" y="338"/>
                    <a:pt x="852" y="220"/>
                    <a:pt x="779" y="132"/>
                  </a:cubicBezTo>
                  <a:cubicBezTo>
                    <a:pt x="691" y="59"/>
                    <a:pt x="573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0"/>
            <p:cNvSpPr/>
            <p:nvPr/>
          </p:nvSpPr>
          <p:spPr>
            <a:xfrm>
              <a:off x="5753660" y="2905195"/>
              <a:ext cx="36334" cy="79859"/>
            </a:xfrm>
            <a:custGeom>
              <a:avLst/>
              <a:gdLst/>
              <a:ahLst/>
              <a:cxnLst/>
              <a:rect l="l" t="t" r="r" b="b"/>
              <a:pathLst>
                <a:path w="1147" h="2521" extrusionOk="0">
                  <a:moveTo>
                    <a:pt x="525" y="1"/>
                  </a:moveTo>
                  <a:cubicBezTo>
                    <a:pt x="346" y="1"/>
                    <a:pt x="168" y="102"/>
                    <a:pt x="104" y="337"/>
                  </a:cubicBezTo>
                  <a:cubicBezTo>
                    <a:pt x="16" y="733"/>
                    <a:pt x="1" y="1144"/>
                    <a:pt x="89" y="1540"/>
                  </a:cubicBezTo>
                  <a:cubicBezTo>
                    <a:pt x="162" y="1952"/>
                    <a:pt x="353" y="2407"/>
                    <a:pt x="808" y="2509"/>
                  </a:cubicBezTo>
                  <a:cubicBezTo>
                    <a:pt x="832" y="2517"/>
                    <a:pt x="856" y="2521"/>
                    <a:pt x="879" y="2521"/>
                  </a:cubicBezTo>
                  <a:cubicBezTo>
                    <a:pt x="989" y="2521"/>
                    <a:pt x="1095" y="2442"/>
                    <a:pt x="1131" y="2333"/>
                  </a:cubicBezTo>
                  <a:cubicBezTo>
                    <a:pt x="1146" y="2245"/>
                    <a:pt x="1146" y="2172"/>
                    <a:pt x="1146" y="2084"/>
                  </a:cubicBezTo>
                  <a:cubicBezTo>
                    <a:pt x="1146" y="1981"/>
                    <a:pt x="1131" y="1878"/>
                    <a:pt x="1102" y="1775"/>
                  </a:cubicBezTo>
                  <a:cubicBezTo>
                    <a:pt x="1058" y="1614"/>
                    <a:pt x="999" y="1482"/>
                    <a:pt x="970" y="1335"/>
                  </a:cubicBezTo>
                  <a:cubicBezTo>
                    <a:pt x="970" y="1291"/>
                    <a:pt x="955" y="1247"/>
                    <a:pt x="955" y="1218"/>
                  </a:cubicBezTo>
                  <a:cubicBezTo>
                    <a:pt x="941" y="1203"/>
                    <a:pt x="941" y="1188"/>
                    <a:pt x="955" y="1188"/>
                  </a:cubicBezTo>
                  <a:cubicBezTo>
                    <a:pt x="941" y="1100"/>
                    <a:pt x="941" y="1027"/>
                    <a:pt x="941" y="953"/>
                  </a:cubicBezTo>
                  <a:cubicBezTo>
                    <a:pt x="941" y="880"/>
                    <a:pt x="941" y="806"/>
                    <a:pt x="955" y="718"/>
                  </a:cubicBezTo>
                  <a:lnTo>
                    <a:pt x="955" y="689"/>
                  </a:lnTo>
                  <a:cubicBezTo>
                    <a:pt x="955" y="645"/>
                    <a:pt x="970" y="616"/>
                    <a:pt x="970" y="572"/>
                  </a:cubicBezTo>
                  <a:cubicBezTo>
                    <a:pt x="1067" y="228"/>
                    <a:pt x="794" y="1"/>
                    <a:pt x="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0"/>
            <p:cNvSpPr/>
            <p:nvPr/>
          </p:nvSpPr>
          <p:spPr>
            <a:xfrm>
              <a:off x="5845303" y="2919672"/>
              <a:ext cx="33958" cy="66649"/>
            </a:xfrm>
            <a:custGeom>
              <a:avLst/>
              <a:gdLst/>
              <a:ahLst/>
              <a:cxnLst/>
              <a:rect l="l" t="t" r="r" b="b"/>
              <a:pathLst>
                <a:path w="1072" h="2104" extrusionOk="0">
                  <a:moveTo>
                    <a:pt x="497" y="0"/>
                  </a:moveTo>
                  <a:cubicBezTo>
                    <a:pt x="314" y="0"/>
                    <a:pt x="131" y="114"/>
                    <a:pt x="74" y="320"/>
                  </a:cubicBezTo>
                  <a:cubicBezTo>
                    <a:pt x="15" y="614"/>
                    <a:pt x="0" y="922"/>
                    <a:pt x="44" y="1216"/>
                  </a:cubicBezTo>
                  <a:cubicBezTo>
                    <a:pt x="74" y="1509"/>
                    <a:pt x="206" y="1788"/>
                    <a:pt x="411" y="1994"/>
                  </a:cubicBezTo>
                  <a:cubicBezTo>
                    <a:pt x="482" y="2065"/>
                    <a:pt x="580" y="2104"/>
                    <a:pt x="679" y="2104"/>
                  </a:cubicBezTo>
                  <a:cubicBezTo>
                    <a:pt x="744" y="2104"/>
                    <a:pt x="808" y="2087"/>
                    <a:pt x="866" y="2052"/>
                  </a:cubicBezTo>
                  <a:cubicBezTo>
                    <a:pt x="1013" y="1964"/>
                    <a:pt x="1072" y="1803"/>
                    <a:pt x="1042" y="1627"/>
                  </a:cubicBezTo>
                  <a:cubicBezTo>
                    <a:pt x="1042" y="1612"/>
                    <a:pt x="1028" y="1568"/>
                    <a:pt x="1028" y="1539"/>
                  </a:cubicBezTo>
                  <a:lnTo>
                    <a:pt x="1028" y="1539"/>
                  </a:lnTo>
                  <a:cubicBezTo>
                    <a:pt x="1028" y="1546"/>
                    <a:pt x="1028" y="1554"/>
                    <a:pt x="1028" y="1560"/>
                  </a:cubicBezTo>
                  <a:lnTo>
                    <a:pt x="1028" y="1560"/>
                  </a:lnTo>
                  <a:cubicBezTo>
                    <a:pt x="996" y="1376"/>
                    <a:pt x="948" y="1200"/>
                    <a:pt x="910" y="1025"/>
                  </a:cubicBezTo>
                  <a:cubicBezTo>
                    <a:pt x="896" y="878"/>
                    <a:pt x="896" y="746"/>
                    <a:pt x="910" y="599"/>
                  </a:cubicBezTo>
                  <a:lnTo>
                    <a:pt x="910" y="555"/>
                  </a:lnTo>
                  <a:cubicBezTo>
                    <a:pt x="940" y="438"/>
                    <a:pt x="925" y="320"/>
                    <a:pt x="866" y="217"/>
                  </a:cubicBezTo>
                  <a:cubicBezTo>
                    <a:pt x="783" y="69"/>
                    <a:pt x="640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0"/>
            <p:cNvSpPr/>
            <p:nvPr/>
          </p:nvSpPr>
          <p:spPr>
            <a:xfrm>
              <a:off x="5907137" y="2832844"/>
              <a:ext cx="35194" cy="78085"/>
            </a:xfrm>
            <a:custGeom>
              <a:avLst/>
              <a:gdLst/>
              <a:ahLst/>
              <a:cxnLst/>
              <a:rect l="l" t="t" r="r" b="b"/>
              <a:pathLst>
                <a:path w="1111" h="2465" extrusionOk="0">
                  <a:moveTo>
                    <a:pt x="574" y="1"/>
                  </a:moveTo>
                  <a:cubicBezTo>
                    <a:pt x="396" y="1"/>
                    <a:pt x="221" y="101"/>
                    <a:pt x="162" y="330"/>
                  </a:cubicBezTo>
                  <a:cubicBezTo>
                    <a:pt x="89" y="624"/>
                    <a:pt x="45" y="932"/>
                    <a:pt x="30" y="1255"/>
                  </a:cubicBezTo>
                  <a:cubicBezTo>
                    <a:pt x="1" y="1564"/>
                    <a:pt x="30" y="1872"/>
                    <a:pt x="118" y="2166"/>
                  </a:cubicBezTo>
                  <a:cubicBezTo>
                    <a:pt x="177" y="2370"/>
                    <a:pt x="343" y="2465"/>
                    <a:pt x="509" y="2465"/>
                  </a:cubicBezTo>
                  <a:cubicBezTo>
                    <a:pt x="713" y="2465"/>
                    <a:pt x="917" y="2322"/>
                    <a:pt x="926" y="2063"/>
                  </a:cubicBezTo>
                  <a:cubicBezTo>
                    <a:pt x="926" y="1799"/>
                    <a:pt x="911" y="1534"/>
                    <a:pt x="926" y="1270"/>
                  </a:cubicBezTo>
                  <a:cubicBezTo>
                    <a:pt x="926" y="1211"/>
                    <a:pt x="926" y="1138"/>
                    <a:pt x="926" y="1079"/>
                  </a:cubicBezTo>
                  <a:cubicBezTo>
                    <a:pt x="926" y="1050"/>
                    <a:pt x="926" y="1006"/>
                    <a:pt x="940" y="976"/>
                  </a:cubicBezTo>
                  <a:cubicBezTo>
                    <a:pt x="940" y="932"/>
                    <a:pt x="940" y="903"/>
                    <a:pt x="955" y="874"/>
                  </a:cubicBezTo>
                  <a:lnTo>
                    <a:pt x="970" y="771"/>
                  </a:lnTo>
                  <a:cubicBezTo>
                    <a:pt x="984" y="712"/>
                    <a:pt x="999" y="639"/>
                    <a:pt x="1014" y="565"/>
                  </a:cubicBezTo>
                  <a:cubicBezTo>
                    <a:pt x="1110" y="223"/>
                    <a:pt x="839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0"/>
            <p:cNvSpPr/>
            <p:nvPr/>
          </p:nvSpPr>
          <p:spPr>
            <a:xfrm>
              <a:off x="5935045" y="2736671"/>
              <a:ext cx="28858" cy="74569"/>
            </a:xfrm>
            <a:custGeom>
              <a:avLst/>
              <a:gdLst/>
              <a:ahLst/>
              <a:cxnLst/>
              <a:rect l="l" t="t" r="r" b="b"/>
              <a:pathLst>
                <a:path w="911" h="2354" extrusionOk="0">
                  <a:moveTo>
                    <a:pt x="426" y="1"/>
                  </a:moveTo>
                  <a:cubicBezTo>
                    <a:pt x="213" y="1"/>
                    <a:pt x="1" y="144"/>
                    <a:pt x="1" y="430"/>
                  </a:cubicBezTo>
                  <a:lnTo>
                    <a:pt x="30" y="1223"/>
                  </a:lnTo>
                  <a:cubicBezTo>
                    <a:pt x="15" y="1517"/>
                    <a:pt x="59" y="1796"/>
                    <a:pt x="133" y="2089"/>
                  </a:cubicBezTo>
                  <a:cubicBezTo>
                    <a:pt x="184" y="2265"/>
                    <a:pt x="335" y="2353"/>
                    <a:pt x="485" y="2353"/>
                  </a:cubicBezTo>
                  <a:cubicBezTo>
                    <a:pt x="635" y="2353"/>
                    <a:pt x="786" y="2265"/>
                    <a:pt x="837" y="2089"/>
                  </a:cubicBezTo>
                  <a:cubicBezTo>
                    <a:pt x="896" y="1796"/>
                    <a:pt x="911" y="1517"/>
                    <a:pt x="881" y="1223"/>
                  </a:cubicBezTo>
                  <a:cubicBezTo>
                    <a:pt x="881" y="959"/>
                    <a:pt x="867" y="695"/>
                    <a:pt x="852" y="430"/>
                  </a:cubicBezTo>
                  <a:cubicBezTo>
                    <a:pt x="852" y="144"/>
                    <a:pt x="639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0"/>
            <p:cNvSpPr/>
            <p:nvPr/>
          </p:nvSpPr>
          <p:spPr>
            <a:xfrm>
              <a:off x="5942584" y="2634670"/>
              <a:ext cx="39914" cy="67251"/>
            </a:xfrm>
            <a:custGeom>
              <a:avLst/>
              <a:gdLst/>
              <a:ahLst/>
              <a:cxnLst/>
              <a:rect l="l" t="t" r="r" b="b"/>
              <a:pathLst>
                <a:path w="1260" h="2123" extrusionOk="0">
                  <a:moveTo>
                    <a:pt x="555" y="1"/>
                  </a:moveTo>
                  <a:cubicBezTo>
                    <a:pt x="280" y="1"/>
                    <a:pt x="1" y="231"/>
                    <a:pt x="115" y="582"/>
                  </a:cubicBezTo>
                  <a:cubicBezTo>
                    <a:pt x="174" y="817"/>
                    <a:pt x="232" y="1052"/>
                    <a:pt x="306" y="1287"/>
                  </a:cubicBezTo>
                  <a:cubicBezTo>
                    <a:pt x="394" y="1566"/>
                    <a:pt x="526" y="1815"/>
                    <a:pt x="717" y="2035"/>
                  </a:cubicBezTo>
                  <a:cubicBezTo>
                    <a:pt x="776" y="2095"/>
                    <a:pt x="850" y="2123"/>
                    <a:pt x="923" y="2123"/>
                  </a:cubicBezTo>
                  <a:cubicBezTo>
                    <a:pt x="1047" y="2123"/>
                    <a:pt x="1170" y="2042"/>
                    <a:pt x="1216" y="1903"/>
                  </a:cubicBezTo>
                  <a:cubicBezTo>
                    <a:pt x="1260" y="1624"/>
                    <a:pt x="1245" y="1331"/>
                    <a:pt x="1187" y="1052"/>
                  </a:cubicBezTo>
                  <a:cubicBezTo>
                    <a:pt x="1113" y="817"/>
                    <a:pt x="1054" y="582"/>
                    <a:pt x="981" y="347"/>
                  </a:cubicBezTo>
                  <a:cubicBezTo>
                    <a:pt x="922" y="105"/>
                    <a:pt x="739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0"/>
            <p:cNvSpPr/>
            <p:nvPr/>
          </p:nvSpPr>
          <p:spPr>
            <a:xfrm>
              <a:off x="5975054" y="2817259"/>
              <a:ext cx="32343" cy="91073"/>
            </a:xfrm>
            <a:custGeom>
              <a:avLst/>
              <a:gdLst/>
              <a:ahLst/>
              <a:cxnLst/>
              <a:rect l="l" t="t" r="r" b="b"/>
              <a:pathLst>
                <a:path w="1021" h="2875" extrusionOk="0">
                  <a:moveTo>
                    <a:pt x="396" y="0"/>
                  </a:moveTo>
                  <a:cubicBezTo>
                    <a:pt x="176" y="15"/>
                    <a:pt x="0" y="176"/>
                    <a:pt x="0" y="397"/>
                  </a:cubicBezTo>
                  <a:cubicBezTo>
                    <a:pt x="44" y="1072"/>
                    <a:pt x="103" y="1747"/>
                    <a:pt x="162" y="2423"/>
                  </a:cubicBezTo>
                  <a:cubicBezTo>
                    <a:pt x="140" y="2724"/>
                    <a:pt x="360" y="2874"/>
                    <a:pt x="580" y="2874"/>
                  </a:cubicBezTo>
                  <a:cubicBezTo>
                    <a:pt x="800" y="2874"/>
                    <a:pt x="1020" y="2724"/>
                    <a:pt x="998" y="2423"/>
                  </a:cubicBezTo>
                  <a:cubicBezTo>
                    <a:pt x="940" y="1747"/>
                    <a:pt x="866" y="1072"/>
                    <a:pt x="778" y="397"/>
                  </a:cubicBezTo>
                  <a:cubicBezTo>
                    <a:pt x="778" y="191"/>
                    <a:pt x="602" y="15"/>
                    <a:pt x="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0"/>
            <p:cNvSpPr/>
            <p:nvPr/>
          </p:nvSpPr>
          <p:spPr>
            <a:xfrm>
              <a:off x="5947589" y="2915839"/>
              <a:ext cx="29809" cy="69469"/>
            </a:xfrm>
            <a:custGeom>
              <a:avLst/>
              <a:gdLst/>
              <a:ahLst/>
              <a:cxnLst/>
              <a:rect l="l" t="t" r="r" b="b"/>
              <a:pathLst>
                <a:path w="941" h="2193" extrusionOk="0">
                  <a:moveTo>
                    <a:pt x="441" y="1"/>
                  </a:moveTo>
                  <a:cubicBezTo>
                    <a:pt x="221" y="1"/>
                    <a:pt x="1" y="147"/>
                    <a:pt x="1" y="441"/>
                  </a:cubicBezTo>
                  <a:cubicBezTo>
                    <a:pt x="16" y="661"/>
                    <a:pt x="16" y="896"/>
                    <a:pt x="30" y="1131"/>
                  </a:cubicBezTo>
                  <a:cubicBezTo>
                    <a:pt x="60" y="1234"/>
                    <a:pt x="60" y="1366"/>
                    <a:pt x="60" y="1469"/>
                  </a:cubicBezTo>
                  <a:cubicBezTo>
                    <a:pt x="74" y="1616"/>
                    <a:pt x="104" y="1748"/>
                    <a:pt x="118" y="1894"/>
                  </a:cubicBezTo>
                  <a:cubicBezTo>
                    <a:pt x="171" y="2079"/>
                    <a:pt x="330" y="2193"/>
                    <a:pt x="511" y="2193"/>
                  </a:cubicBezTo>
                  <a:cubicBezTo>
                    <a:pt x="532" y="2193"/>
                    <a:pt x="552" y="2191"/>
                    <a:pt x="573" y="2188"/>
                  </a:cubicBezTo>
                  <a:cubicBezTo>
                    <a:pt x="779" y="2159"/>
                    <a:pt x="926" y="1983"/>
                    <a:pt x="926" y="1792"/>
                  </a:cubicBezTo>
                  <a:cubicBezTo>
                    <a:pt x="926" y="1674"/>
                    <a:pt x="940" y="1557"/>
                    <a:pt x="926" y="1439"/>
                  </a:cubicBezTo>
                  <a:cubicBezTo>
                    <a:pt x="911" y="1322"/>
                    <a:pt x="926" y="1219"/>
                    <a:pt x="911" y="1116"/>
                  </a:cubicBezTo>
                  <a:lnTo>
                    <a:pt x="882" y="441"/>
                  </a:lnTo>
                  <a:cubicBezTo>
                    <a:pt x="882" y="147"/>
                    <a:pt x="662" y="1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0"/>
            <p:cNvSpPr/>
            <p:nvPr/>
          </p:nvSpPr>
          <p:spPr>
            <a:xfrm>
              <a:off x="6002930" y="2965129"/>
              <a:ext cx="37728" cy="73492"/>
            </a:xfrm>
            <a:custGeom>
              <a:avLst/>
              <a:gdLst/>
              <a:ahLst/>
              <a:cxnLst/>
              <a:rect l="l" t="t" r="r" b="b"/>
              <a:pathLst>
                <a:path w="1191" h="2320" extrusionOk="0">
                  <a:moveTo>
                    <a:pt x="446" y="0"/>
                  </a:moveTo>
                  <a:cubicBezTo>
                    <a:pt x="410" y="0"/>
                    <a:pt x="374" y="5"/>
                    <a:pt x="339" y="15"/>
                  </a:cubicBezTo>
                  <a:cubicBezTo>
                    <a:pt x="133" y="74"/>
                    <a:pt x="1" y="294"/>
                    <a:pt x="60" y="500"/>
                  </a:cubicBezTo>
                  <a:cubicBezTo>
                    <a:pt x="104" y="794"/>
                    <a:pt x="162" y="1102"/>
                    <a:pt x="206" y="1395"/>
                  </a:cubicBezTo>
                  <a:cubicBezTo>
                    <a:pt x="265" y="1718"/>
                    <a:pt x="309" y="2085"/>
                    <a:pt x="632" y="2291"/>
                  </a:cubicBezTo>
                  <a:cubicBezTo>
                    <a:pt x="670" y="2310"/>
                    <a:pt x="713" y="2320"/>
                    <a:pt x="756" y="2320"/>
                  </a:cubicBezTo>
                  <a:cubicBezTo>
                    <a:pt x="845" y="2320"/>
                    <a:pt x="935" y="2278"/>
                    <a:pt x="985" y="2188"/>
                  </a:cubicBezTo>
                  <a:cubicBezTo>
                    <a:pt x="1190" y="1895"/>
                    <a:pt x="1087" y="1498"/>
                    <a:pt x="1014" y="1175"/>
                  </a:cubicBezTo>
                  <a:lnTo>
                    <a:pt x="823" y="294"/>
                  </a:lnTo>
                  <a:cubicBezTo>
                    <a:pt x="775" y="112"/>
                    <a:pt x="615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0"/>
            <p:cNvSpPr/>
            <p:nvPr/>
          </p:nvSpPr>
          <p:spPr>
            <a:xfrm>
              <a:off x="5815906" y="3041757"/>
              <a:ext cx="38266" cy="83755"/>
            </a:xfrm>
            <a:custGeom>
              <a:avLst/>
              <a:gdLst/>
              <a:ahLst/>
              <a:cxnLst/>
              <a:rect l="l" t="t" r="r" b="b"/>
              <a:pathLst>
                <a:path w="1208" h="2644" extrusionOk="0">
                  <a:moveTo>
                    <a:pt x="412" y="0"/>
                  </a:moveTo>
                  <a:cubicBezTo>
                    <a:pt x="208" y="0"/>
                    <a:pt x="0" y="155"/>
                    <a:pt x="33" y="430"/>
                  </a:cubicBezTo>
                  <a:cubicBezTo>
                    <a:pt x="62" y="768"/>
                    <a:pt x="106" y="1120"/>
                    <a:pt x="179" y="1458"/>
                  </a:cubicBezTo>
                  <a:cubicBezTo>
                    <a:pt x="194" y="1619"/>
                    <a:pt x="223" y="1781"/>
                    <a:pt x="267" y="1927"/>
                  </a:cubicBezTo>
                  <a:cubicBezTo>
                    <a:pt x="312" y="2118"/>
                    <a:pt x="370" y="2294"/>
                    <a:pt x="444" y="2456"/>
                  </a:cubicBezTo>
                  <a:cubicBezTo>
                    <a:pt x="515" y="2577"/>
                    <a:pt x="635" y="2643"/>
                    <a:pt x="760" y="2643"/>
                  </a:cubicBezTo>
                  <a:cubicBezTo>
                    <a:pt x="816" y="2643"/>
                    <a:pt x="874" y="2630"/>
                    <a:pt x="928" y="2603"/>
                  </a:cubicBezTo>
                  <a:cubicBezTo>
                    <a:pt x="1104" y="2529"/>
                    <a:pt x="1207" y="2338"/>
                    <a:pt x="1148" y="2162"/>
                  </a:cubicBezTo>
                  <a:cubicBezTo>
                    <a:pt x="1104" y="1854"/>
                    <a:pt x="1016" y="1546"/>
                    <a:pt x="943" y="1237"/>
                  </a:cubicBezTo>
                  <a:cubicBezTo>
                    <a:pt x="869" y="929"/>
                    <a:pt x="825" y="635"/>
                    <a:pt x="767" y="327"/>
                  </a:cubicBezTo>
                  <a:cubicBezTo>
                    <a:pt x="740" y="103"/>
                    <a:pt x="578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0"/>
            <p:cNvSpPr/>
            <p:nvPr/>
          </p:nvSpPr>
          <p:spPr>
            <a:xfrm>
              <a:off x="5880179" y="3046636"/>
              <a:ext cx="45172" cy="77642"/>
            </a:xfrm>
            <a:custGeom>
              <a:avLst/>
              <a:gdLst/>
              <a:ahLst/>
              <a:cxnLst/>
              <a:rect l="l" t="t" r="r" b="b"/>
              <a:pathLst>
                <a:path w="1426" h="2451" extrusionOk="0">
                  <a:moveTo>
                    <a:pt x="787" y="505"/>
                  </a:moveTo>
                  <a:cubicBezTo>
                    <a:pt x="789" y="512"/>
                    <a:pt x="791" y="519"/>
                    <a:pt x="793" y="525"/>
                  </a:cubicBezTo>
                  <a:cubicBezTo>
                    <a:pt x="791" y="518"/>
                    <a:pt x="789" y="511"/>
                    <a:pt x="787" y="505"/>
                  </a:cubicBezTo>
                  <a:close/>
                  <a:moveTo>
                    <a:pt x="397" y="1"/>
                  </a:moveTo>
                  <a:cubicBezTo>
                    <a:pt x="198" y="1"/>
                    <a:pt x="0" y="136"/>
                    <a:pt x="15" y="408"/>
                  </a:cubicBezTo>
                  <a:cubicBezTo>
                    <a:pt x="0" y="1054"/>
                    <a:pt x="176" y="1685"/>
                    <a:pt x="514" y="2243"/>
                  </a:cubicBezTo>
                  <a:cubicBezTo>
                    <a:pt x="601" y="2389"/>
                    <a:pt x="730" y="2450"/>
                    <a:pt x="859" y="2450"/>
                  </a:cubicBezTo>
                  <a:cubicBezTo>
                    <a:pt x="1144" y="2450"/>
                    <a:pt x="1426" y="2151"/>
                    <a:pt x="1233" y="1817"/>
                  </a:cubicBezTo>
                  <a:cubicBezTo>
                    <a:pt x="1160" y="1700"/>
                    <a:pt x="1101" y="1568"/>
                    <a:pt x="1043" y="1450"/>
                  </a:cubicBezTo>
                  <a:cubicBezTo>
                    <a:pt x="1043" y="1436"/>
                    <a:pt x="1043" y="1436"/>
                    <a:pt x="1043" y="1421"/>
                  </a:cubicBezTo>
                  <a:cubicBezTo>
                    <a:pt x="1028" y="1406"/>
                    <a:pt x="1013" y="1362"/>
                    <a:pt x="998" y="1333"/>
                  </a:cubicBezTo>
                  <a:cubicBezTo>
                    <a:pt x="984" y="1274"/>
                    <a:pt x="954" y="1201"/>
                    <a:pt x="940" y="1127"/>
                  </a:cubicBezTo>
                  <a:cubicBezTo>
                    <a:pt x="896" y="1010"/>
                    <a:pt x="852" y="878"/>
                    <a:pt x="822" y="746"/>
                  </a:cubicBezTo>
                  <a:cubicBezTo>
                    <a:pt x="808" y="672"/>
                    <a:pt x="793" y="614"/>
                    <a:pt x="793" y="540"/>
                  </a:cubicBezTo>
                  <a:cubicBezTo>
                    <a:pt x="793" y="530"/>
                    <a:pt x="780" y="480"/>
                    <a:pt x="780" y="480"/>
                  </a:cubicBezTo>
                  <a:lnTo>
                    <a:pt x="780" y="480"/>
                  </a:lnTo>
                  <a:cubicBezTo>
                    <a:pt x="780" y="480"/>
                    <a:pt x="782" y="487"/>
                    <a:pt x="787" y="505"/>
                  </a:cubicBezTo>
                  <a:lnTo>
                    <a:pt x="787" y="505"/>
                  </a:lnTo>
                  <a:cubicBezTo>
                    <a:pt x="778" y="468"/>
                    <a:pt x="778" y="433"/>
                    <a:pt x="778" y="408"/>
                  </a:cubicBezTo>
                  <a:cubicBezTo>
                    <a:pt x="793" y="136"/>
                    <a:pt x="595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0"/>
            <p:cNvSpPr/>
            <p:nvPr/>
          </p:nvSpPr>
          <p:spPr>
            <a:xfrm>
              <a:off x="5949458" y="3070267"/>
              <a:ext cx="43271" cy="69342"/>
            </a:xfrm>
            <a:custGeom>
              <a:avLst/>
              <a:gdLst/>
              <a:ahLst/>
              <a:cxnLst/>
              <a:rect l="l" t="t" r="r" b="b"/>
              <a:pathLst>
                <a:path w="1366" h="2189" extrusionOk="0">
                  <a:moveTo>
                    <a:pt x="1160" y="1086"/>
                  </a:moveTo>
                  <a:lnTo>
                    <a:pt x="1160" y="1086"/>
                  </a:lnTo>
                  <a:cubicBezTo>
                    <a:pt x="1165" y="1096"/>
                    <a:pt x="1170" y="1106"/>
                    <a:pt x="1175" y="1118"/>
                  </a:cubicBezTo>
                  <a:lnTo>
                    <a:pt x="1175" y="1118"/>
                  </a:lnTo>
                  <a:cubicBezTo>
                    <a:pt x="1170" y="1107"/>
                    <a:pt x="1165" y="1097"/>
                    <a:pt x="1160" y="1086"/>
                  </a:cubicBezTo>
                  <a:close/>
                  <a:moveTo>
                    <a:pt x="481" y="0"/>
                  </a:moveTo>
                  <a:cubicBezTo>
                    <a:pt x="443" y="0"/>
                    <a:pt x="405" y="5"/>
                    <a:pt x="368" y="14"/>
                  </a:cubicBezTo>
                  <a:cubicBezTo>
                    <a:pt x="133" y="88"/>
                    <a:pt x="1" y="323"/>
                    <a:pt x="59" y="572"/>
                  </a:cubicBezTo>
                  <a:cubicBezTo>
                    <a:pt x="118" y="822"/>
                    <a:pt x="191" y="1071"/>
                    <a:pt x="294" y="1321"/>
                  </a:cubicBezTo>
                  <a:cubicBezTo>
                    <a:pt x="338" y="1482"/>
                    <a:pt x="412" y="1615"/>
                    <a:pt x="500" y="1761"/>
                  </a:cubicBezTo>
                  <a:cubicBezTo>
                    <a:pt x="544" y="1835"/>
                    <a:pt x="603" y="1908"/>
                    <a:pt x="676" y="1967"/>
                  </a:cubicBezTo>
                  <a:cubicBezTo>
                    <a:pt x="720" y="2011"/>
                    <a:pt x="779" y="2055"/>
                    <a:pt x="823" y="2099"/>
                  </a:cubicBezTo>
                  <a:cubicBezTo>
                    <a:pt x="880" y="2156"/>
                    <a:pt x="961" y="2188"/>
                    <a:pt x="1043" y="2188"/>
                  </a:cubicBezTo>
                  <a:cubicBezTo>
                    <a:pt x="1088" y="2188"/>
                    <a:pt x="1134" y="2179"/>
                    <a:pt x="1175" y="2158"/>
                  </a:cubicBezTo>
                  <a:cubicBezTo>
                    <a:pt x="1293" y="2114"/>
                    <a:pt x="1366" y="1996"/>
                    <a:pt x="1366" y="1879"/>
                  </a:cubicBezTo>
                  <a:cubicBezTo>
                    <a:pt x="1351" y="1747"/>
                    <a:pt x="1337" y="1615"/>
                    <a:pt x="1307" y="1482"/>
                  </a:cubicBezTo>
                  <a:cubicBezTo>
                    <a:pt x="1281" y="1365"/>
                    <a:pt x="1232" y="1248"/>
                    <a:pt x="1180" y="1131"/>
                  </a:cubicBezTo>
                  <a:lnTo>
                    <a:pt x="1180" y="1131"/>
                  </a:lnTo>
                  <a:cubicBezTo>
                    <a:pt x="1073" y="871"/>
                    <a:pt x="980" y="610"/>
                    <a:pt x="926" y="323"/>
                  </a:cubicBezTo>
                  <a:cubicBezTo>
                    <a:pt x="864" y="125"/>
                    <a:pt x="67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0"/>
            <p:cNvSpPr/>
            <p:nvPr/>
          </p:nvSpPr>
          <p:spPr>
            <a:xfrm>
              <a:off x="5925732" y="2997219"/>
              <a:ext cx="33990" cy="63989"/>
            </a:xfrm>
            <a:custGeom>
              <a:avLst/>
              <a:gdLst/>
              <a:ahLst/>
              <a:cxnLst/>
              <a:rect l="l" t="t" r="r" b="b"/>
              <a:pathLst>
                <a:path w="1073" h="2020" extrusionOk="0">
                  <a:moveTo>
                    <a:pt x="427" y="1"/>
                  </a:moveTo>
                  <a:cubicBezTo>
                    <a:pt x="192" y="1"/>
                    <a:pt x="16" y="192"/>
                    <a:pt x="16" y="412"/>
                  </a:cubicBezTo>
                  <a:cubicBezTo>
                    <a:pt x="1" y="691"/>
                    <a:pt x="30" y="955"/>
                    <a:pt x="74" y="1219"/>
                  </a:cubicBezTo>
                  <a:cubicBezTo>
                    <a:pt x="104" y="1366"/>
                    <a:pt x="148" y="1513"/>
                    <a:pt x="221" y="1645"/>
                  </a:cubicBezTo>
                  <a:cubicBezTo>
                    <a:pt x="280" y="1821"/>
                    <a:pt x="412" y="1953"/>
                    <a:pt x="588" y="2012"/>
                  </a:cubicBezTo>
                  <a:cubicBezTo>
                    <a:pt x="613" y="2017"/>
                    <a:pt x="639" y="2020"/>
                    <a:pt x="663" y="2020"/>
                  </a:cubicBezTo>
                  <a:cubicBezTo>
                    <a:pt x="783" y="2020"/>
                    <a:pt x="894" y="1963"/>
                    <a:pt x="955" y="1865"/>
                  </a:cubicBezTo>
                  <a:cubicBezTo>
                    <a:pt x="1073" y="1674"/>
                    <a:pt x="1014" y="1425"/>
                    <a:pt x="955" y="1219"/>
                  </a:cubicBezTo>
                  <a:cubicBezTo>
                    <a:pt x="911" y="1087"/>
                    <a:pt x="882" y="955"/>
                    <a:pt x="867" y="808"/>
                  </a:cubicBezTo>
                  <a:cubicBezTo>
                    <a:pt x="852" y="676"/>
                    <a:pt x="838" y="544"/>
                    <a:pt x="838" y="412"/>
                  </a:cubicBezTo>
                  <a:cubicBezTo>
                    <a:pt x="838" y="192"/>
                    <a:pt x="662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0"/>
            <p:cNvSpPr/>
            <p:nvPr/>
          </p:nvSpPr>
          <p:spPr>
            <a:xfrm>
              <a:off x="5429535" y="2899557"/>
              <a:ext cx="43747" cy="109256"/>
            </a:xfrm>
            <a:custGeom>
              <a:avLst/>
              <a:gdLst/>
              <a:ahLst/>
              <a:cxnLst/>
              <a:rect l="l" t="t" r="r" b="b"/>
              <a:pathLst>
                <a:path w="1381" h="3449" extrusionOk="0">
                  <a:moveTo>
                    <a:pt x="485" y="1"/>
                  </a:moveTo>
                  <a:cubicBezTo>
                    <a:pt x="221" y="1"/>
                    <a:pt x="15" y="206"/>
                    <a:pt x="0" y="485"/>
                  </a:cubicBezTo>
                  <a:cubicBezTo>
                    <a:pt x="59" y="955"/>
                    <a:pt x="118" y="1440"/>
                    <a:pt x="206" y="1909"/>
                  </a:cubicBezTo>
                  <a:cubicBezTo>
                    <a:pt x="294" y="2379"/>
                    <a:pt x="367" y="2878"/>
                    <a:pt x="632" y="3260"/>
                  </a:cubicBezTo>
                  <a:cubicBezTo>
                    <a:pt x="711" y="3391"/>
                    <a:pt x="837" y="3449"/>
                    <a:pt x="961" y="3449"/>
                  </a:cubicBezTo>
                  <a:cubicBezTo>
                    <a:pt x="1158" y="3449"/>
                    <a:pt x="1351" y="3303"/>
                    <a:pt x="1351" y="3069"/>
                  </a:cubicBezTo>
                  <a:cubicBezTo>
                    <a:pt x="1380" y="2614"/>
                    <a:pt x="1234" y="2159"/>
                    <a:pt x="1145" y="1704"/>
                  </a:cubicBezTo>
                  <a:cubicBezTo>
                    <a:pt x="1101" y="1498"/>
                    <a:pt x="1072" y="1278"/>
                    <a:pt x="1043" y="1073"/>
                  </a:cubicBezTo>
                  <a:lnTo>
                    <a:pt x="1028" y="999"/>
                  </a:lnTo>
                  <a:lnTo>
                    <a:pt x="1028" y="970"/>
                  </a:lnTo>
                  <a:cubicBezTo>
                    <a:pt x="1028" y="926"/>
                    <a:pt x="1013" y="867"/>
                    <a:pt x="1013" y="823"/>
                  </a:cubicBezTo>
                  <a:cubicBezTo>
                    <a:pt x="999" y="706"/>
                    <a:pt x="984" y="588"/>
                    <a:pt x="969" y="485"/>
                  </a:cubicBezTo>
                  <a:cubicBezTo>
                    <a:pt x="969" y="221"/>
                    <a:pt x="749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0"/>
            <p:cNvSpPr/>
            <p:nvPr/>
          </p:nvSpPr>
          <p:spPr>
            <a:xfrm>
              <a:off x="5505815" y="2932470"/>
              <a:ext cx="35827" cy="94272"/>
            </a:xfrm>
            <a:custGeom>
              <a:avLst/>
              <a:gdLst/>
              <a:ahLst/>
              <a:cxnLst/>
              <a:rect l="l" t="t" r="r" b="b"/>
              <a:pathLst>
                <a:path w="1131" h="2976" extrusionOk="0">
                  <a:moveTo>
                    <a:pt x="475" y="0"/>
                  </a:moveTo>
                  <a:cubicBezTo>
                    <a:pt x="250" y="0"/>
                    <a:pt x="22" y="144"/>
                    <a:pt x="0" y="430"/>
                  </a:cubicBezTo>
                  <a:cubicBezTo>
                    <a:pt x="0" y="812"/>
                    <a:pt x="29" y="1179"/>
                    <a:pt x="73" y="1546"/>
                  </a:cubicBezTo>
                  <a:cubicBezTo>
                    <a:pt x="88" y="1751"/>
                    <a:pt x="117" y="1971"/>
                    <a:pt x="162" y="2177"/>
                  </a:cubicBezTo>
                  <a:cubicBezTo>
                    <a:pt x="191" y="2382"/>
                    <a:pt x="264" y="2588"/>
                    <a:pt x="367" y="2779"/>
                  </a:cubicBezTo>
                  <a:cubicBezTo>
                    <a:pt x="446" y="2903"/>
                    <a:pt x="568" y="2975"/>
                    <a:pt x="701" y="2975"/>
                  </a:cubicBezTo>
                  <a:cubicBezTo>
                    <a:pt x="741" y="2975"/>
                    <a:pt x="781" y="2969"/>
                    <a:pt x="822" y="2955"/>
                  </a:cubicBezTo>
                  <a:cubicBezTo>
                    <a:pt x="998" y="2911"/>
                    <a:pt x="1116" y="2749"/>
                    <a:pt x="1130" y="2573"/>
                  </a:cubicBezTo>
                  <a:cubicBezTo>
                    <a:pt x="1130" y="2368"/>
                    <a:pt x="1116" y="2162"/>
                    <a:pt x="1072" y="1957"/>
                  </a:cubicBezTo>
                  <a:cubicBezTo>
                    <a:pt x="1057" y="1869"/>
                    <a:pt x="1042" y="1781"/>
                    <a:pt x="1028" y="1692"/>
                  </a:cubicBezTo>
                  <a:lnTo>
                    <a:pt x="1013" y="1604"/>
                  </a:lnTo>
                  <a:cubicBezTo>
                    <a:pt x="1013" y="1575"/>
                    <a:pt x="1013" y="1546"/>
                    <a:pt x="998" y="1516"/>
                  </a:cubicBezTo>
                  <a:cubicBezTo>
                    <a:pt x="969" y="1149"/>
                    <a:pt x="940" y="797"/>
                    <a:pt x="940" y="430"/>
                  </a:cubicBezTo>
                  <a:cubicBezTo>
                    <a:pt x="925" y="144"/>
                    <a:pt x="701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0"/>
            <p:cNvSpPr/>
            <p:nvPr/>
          </p:nvSpPr>
          <p:spPr>
            <a:xfrm>
              <a:off x="5570912" y="2974759"/>
              <a:ext cx="53503" cy="99024"/>
            </a:xfrm>
            <a:custGeom>
              <a:avLst/>
              <a:gdLst/>
              <a:ahLst/>
              <a:cxnLst/>
              <a:rect l="l" t="t" r="r" b="b"/>
              <a:pathLst>
                <a:path w="1689" h="3126" extrusionOk="0">
                  <a:moveTo>
                    <a:pt x="506" y="1"/>
                  </a:moveTo>
                  <a:cubicBezTo>
                    <a:pt x="465" y="1"/>
                    <a:pt x="423" y="7"/>
                    <a:pt x="382" y="20"/>
                  </a:cubicBezTo>
                  <a:cubicBezTo>
                    <a:pt x="132" y="93"/>
                    <a:pt x="0" y="328"/>
                    <a:pt x="59" y="578"/>
                  </a:cubicBezTo>
                  <a:cubicBezTo>
                    <a:pt x="118" y="974"/>
                    <a:pt x="206" y="1356"/>
                    <a:pt x="338" y="1737"/>
                  </a:cubicBezTo>
                  <a:cubicBezTo>
                    <a:pt x="455" y="2149"/>
                    <a:pt x="617" y="2545"/>
                    <a:pt x="837" y="2912"/>
                  </a:cubicBezTo>
                  <a:cubicBezTo>
                    <a:pt x="911" y="3049"/>
                    <a:pt x="1052" y="3125"/>
                    <a:pt x="1202" y="3125"/>
                  </a:cubicBezTo>
                  <a:cubicBezTo>
                    <a:pt x="1261" y="3125"/>
                    <a:pt x="1322" y="3113"/>
                    <a:pt x="1380" y="3088"/>
                  </a:cubicBezTo>
                  <a:cubicBezTo>
                    <a:pt x="1586" y="3015"/>
                    <a:pt x="1689" y="2794"/>
                    <a:pt x="1630" y="2574"/>
                  </a:cubicBezTo>
                  <a:cubicBezTo>
                    <a:pt x="1601" y="2471"/>
                    <a:pt x="1557" y="2369"/>
                    <a:pt x="1512" y="2251"/>
                  </a:cubicBezTo>
                  <a:lnTo>
                    <a:pt x="1439" y="2090"/>
                  </a:lnTo>
                  <a:lnTo>
                    <a:pt x="1424" y="2060"/>
                  </a:lnTo>
                  <a:lnTo>
                    <a:pt x="1410" y="2016"/>
                  </a:lnTo>
                  <a:cubicBezTo>
                    <a:pt x="1336" y="1826"/>
                    <a:pt x="1278" y="1664"/>
                    <a:pt x="1219" y="1473"/>
                  </a:cubicBezTo>
                  <a:cubicBezTo>
                    <a:pt x="1087" y="1106"/>
                    <a:pt x="999" y="724"/>
                    <a:pt x="940" y="328"/>
                  </a:cubicBezTo>
                  <a:cubicBezTo>
                    <a:pt x="879" y="135"/>
                    <a:pt x="699" y="1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0"/>
            <p:cNvSpPr/>
            <p:nvPr/>
          </p:nvSpPr>
          <p:spPr>
            <a:xfrm>
              <a:off x="5652513" y="2985910"/>
              <a:ext cx="39819" cy="60124"/>
            </a:xfrm>
            <a:custGeom>
              <a:avLst/>
              <a:gdLst/>
              <a:ahLst/>
              <a:cxnLst/>
              <a:rect l="l" t="t" r="r" b="b"/>
              <a:pathLst>
                <a:path w="1257" h="1898" extrusionOk="0">
                  <a:moveTo>
                    <a:pt x="526" y="0"/>
                  </a:moveTo>
                  <a:cubicBezTo>
                    <a:pt x="246" y="0"/>
                    <a:pt x="1" y="267"/>
                    <a:pt x="82" y="578"/>
                  </a:cubicBezTo>
                  <a:cubicBezTo>
                    <a:pt x="140" y="754"/>
                    <a:pt x="184" y="930"/>
                    <a:pt x="243" y="1107"/>
                  </a:cubicBezTo>
                  <a:cubicBezTo>
                    <a:pt x="287" y="1312"/>
                    <a:pt x="375" y="1518"/>
                    <a:pt x="478" y="1694"/>
                  </a:cubicBezTo>
                  <a:cubicBezTo>
                    <a:pt x="561" y="1824"/>
                    <a:pt x="702" y="1897"/>
                    <a:pt x="845" y="1897"/>
                  </a:cubicBezTo>
                  <a:cubicBezTo>
                    <a:pt x="880" y="1897"/>
                    <a:pt x="914" y="1893"/>
                    <a:pt x="948" y="1885"/>
                  </a:cubicBezTo>
                  <a:cubicBezTo>
                    <a:pt x="1124" y="1841"/>
                    <a:pt x="1256" y="1679"/>
                    <a:pt x="1256" y="1488"/>
                  </a:cubicBezTo>
                  <a:cubicBezTo>
                    <a:pt x="1241" y="1268"/>
                    <a:pt x="1197" y="1062"/>
                    <a:pt x="1124" y="857"/>
                  </a:cubicBezTo>
                  <a:lnTo>
                    <a:pt x="962" y="343"/>
                  </a:lnTo>
                  <a:cubicBezTo>
                    <a:pt x="933" y="226"/>
                    <a:pt x="860" y="123"/>
                    <a:pt x="757" y="64"/>
                  </a:cubicBezTo>
                  <a:cubicBezTo>
                    <a:pt x="681" y="20"/>
                    <a:pt x="603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0"/>
            <p:cNvSpPr/>
            <p:nvPr/>
          </p:nvSpPr>
          <p:spPr>
            <a:xfrm>
              <a:off x="5597426" y="2899557"/>
              <a:ext cx="40009" cy="76279"/>
            </a:xfrm>
            <a:custGeom>
              <a:avLst/>
              <a:gdLst/>
              <a:ahLst/>
              <a:cxnLst/>
              <a:rect l="l" t="t" r="r" b="b"/>
              <a:pathLst>
                <a:path w="1263" h="2408" extrusionOk="0">
                  <a:moveTo>
                    <a:pt x="452" y="1"/>
                  </a:moveTo>
                  <a:cubicBezTo>
                    <a:pt x="414" y="1"/>
                    <a:pt x="376" y="5"/>
                    <a:pt x="338" y="16"/>
                  </a:cubicBezTo>
                  <a:cubicBezTo>
                    <a:pt x="118" y="74"/>
                    <a:pt x="0" y="309"/>
                    <a:pt x="59" y="529"/>
                  </a:cubicBezTo>
                  <a:cubicBezTo>
                    <a:pt x="162" y="1058"/>
                    <a:pt x="264" y="1586"/>
                    <a:pt x="397" y="2100"/>
                  </a:cubicBezTo>
                  <a:cubicBezTo>
                    <a:pt x="458" y="2285"/>
                    <a:pt x="623" y="2408"/>
                    <a:pt x="805" y="2408"/>
                  </a:cubicBezTo>
                  <a:cubicBezTo>
                    <a:pt x="840" y="2408"/>
                    <a:pt x="875" y="2403"/>
                    <a:pt x="910" y="2394"/>
                  </a:cubicBezTo>
                  <a:cubicBezTo>
                    <a:pt x="1131" y="2320"/>
                    <a:pt x="1263" y="2100"/>
                    <a:pt x="1204" y="1880"/>
                  </a:cubicBezTo>
                  <a:cubicBezTo>
                    <a:pt x="1116" y="1351"/>
                    <a:pt x="984" y="823"/>
                    <a:pt x="852" y="309"/>
                  </a:cubicBezTo>
                  <a:cubicBezTo>
                    <a:pt x="803" y="115"/>
                    <a:pt x="633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0"/>
            <p:cNvSpPr/>
            <p:nvPr/>
          </p:nvSpPr>
          <p:spPr>
            <a:xfrm>
              <a:off x="5722996" y="3052591"/>
              <a:ext cx="39534" cy="69690"/>
            </a:xfrm>
            <a:custGeom>
              <a:avLst/>
              <a:gdLst/>
              <a:ahLst/>
              <a:cxnLst/>
              <a:rect l="l" t="t" r="r" b="b"/>
              <a:pathLst>
                <a:path w="1248" h="2200" extrusionOk="0">
                  <a:moveTo>
                    <a:pt x="500" y="1"/>
                  </a:moveTo>
                  <a:cubicBezTo>
                    <a:pt x="461" y="1"/>
                    <a:pt x="421" y="5"/>
                    <a:pt x="382" y="14"/>
                  </a:cubicBezTo>
                  <a:cubicBezTo>
                    <a:pt x="147" y="88"/>
                    <a:pt x="0" y="337"/>
                    <a:pt x="59" y="587"/>
                  </a:cubicBezTo>
                  <a:lnTo>
                    <a:pt x="235" y="1277"/>
                  </a:lnTo>
                  <a:cubicBezTo>
                    <a:pt x="294" y="1541"/>
                    <a:pt x="396" y="1791"/>
                    <a:pt x="543" y="2011"/>
                  </a:cubicBezTo>
                  <a:cubicBezTo>
                    <a:pt x="602" y="2129"/>
                    <a:pt x="728" y="2200"/>
                    <a:pt x="859" y="2200"/>
                  </a:cubicBezTo>
                  <a:cubicBezTo>
                    <a:pt x="891" y="2200"/>
                    <a:pt x="923" y="2196"/>
                    <a:pt x="954" y="2187"/>
                  </a:cubicBezTo>
                  <a:cubicBezTo>
                    <a:pt x="1116" y="2143"/>
                    <a:pt x="1233" y="1996"/>
                    <a:pt x="1233" y="1820"/>
                  </a:cubicBezTo>
                  <a:cubicBezTo>
                    <a:pt x="1248" y="1556"/>
                    <a:pt x="1204" y="1292"/>
                    <a:pt x="1130" y="1027"/>
                  </a:cubicBezTo>
                  <a:lnTo>
                    <a:pt x="954" y="337"/>
                  </a:lnTo>
                  <a:cubicBezTo>
                    <a:pt x="893" y="128"/>
                    <a:pt x="70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0"/>
            <p:cNvSpPr/>
            <p:nvPr/>
          </p:nvSpPr>
          <p:spPr>
            <a:xfrm>
              <a:off x="5661130" y="3098808"/>
              <a:ext cx="38171" cy="51793"/>
            </a:xfrm>
            <a:custGeom>
              <a:avLst/>
              <a:gdLst/>
              <a:ahLst/>
              <a:cxnLst/>
              <a:rect l="l" t="t" r="r" b="b"/>
              <a:pathLst>
                <a:path w="1205" h="1635" extrusionOk="0">
                  <a:moveTo>
                    <a:pt x="487" y="0"/>
                  </a:moveTo>
                  <a:cubicBezTo>
                    <a:pt x="426" y="0"/>
                    <a:pt x="365" y="10"/>
                    <a:pt x="309" y="38"/>
                  </a:cubicBezTo>
                  <a:cubicBezTo>
                    <a:pt x="103" y="112"/>
                    <a:pt x="0" y="332"/>
                    <a:pt x="59" y="537"/>
                  </a:cubicBezTo>
                  <a:lnTo>
                    <a:pt x="250" y="993"/>
                  </a:lnTo>
                  <a:cubicBezTo>
                    <a:pt x="265" y="1066"/>
                    <a:pt x="294" y="1139"/>
                    <a:pt x="338" y="1213"/>
                  </a:cubicBezTo>
                  <a:cubicBezTo>
                    <a:pt x="353" y="1257"/>
                    <a:pt x="367" y="1315"/>
                    <a:pt x="397" y="1360"/>
                  </a:cubicBezTo>
                  <a:cubicBezTo>
                    <a:pt x="412" y="1404"/>
                    <a:pt x="456" y="1433"/>
                    <a:pt x="485" y="1462"/>
                  </a:cubicBezTo>
                  <a:cubicBezTo>
                    <a:pt x="529" y="1506"/>
                    <a:pt x="588" y="1550"/>
                    <a:pt x="646" y="1594"/>
                  </a:cubicBezTo>
                  <a:cubicBezTo>
                    <a:pt x="701" y="1622"/>
                    <a:pt x="758" y="1634"/>
                    <a:pt x="815" y="1634"/>
                  </a:cubicBezTo>
                  <a:cubicBezTo>
                    <a:pt x="972" y="1634"/>
                    <a:pt x="1121" y="1536"/>
                    <a:pt x="1175" y="1374"/>
                  </a:cubicBezTo>
                  <a:cubicBezTo>
                    <a:pt x="1190" y="1315"/>
                    <a:pt x="1190" y="1242"/>
                    <a:pt x="1190" y="1183"/>
                  </a:cubicBezTo>
                  <a:cubicBezTo>
                    <a:pt x="1204" y="1125"/>
                    <a:pt x="1190" y="1081"/>
                    <a:pt x="1175" y="1022"/>
                  </a:cubicBezTo>
                  <a:cubicBezTo>
                    <a:pt x="1160" y="978"/>
                    <a:pt x="1146" y="919"/>
                    <a:pt x="1116" y="875"/>
                  </a:cubicBezTo>
                  <a:lnTo>
                    <a:pt x="1028" y="655"/>
                  </a:lnTo>
                  <a:lnTo>
                    <a:pt x="837" y="214"/>
                  </a:lnTo>
                  <a:cubicBezTo>
                    <a:pt x="779" y="112"/>
                    <a:pt x="690" y="38"/>
                    <a:pt x="588" y="9"/>
                  </a:cubicBezTo>
                  <a:cubicBezTo>
                    <a:pt x="555" y="4"/>
                    <a:pt x="521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0"/>
            <p:cNvSpPr/>
            <p:nvPr/>
          </p:nvSpPr>
          <p:spPr>
            <a:xfrm>
              <a:off x="5558811" y="3097003"/>
              <a:ext cx="44222" cy="63387"/>
            </a:xfrm>
            <a:custGeom>
              <a:avLst/>
              <a:gdLst/>
              <a:ahLst/>
              <a:cxnLst/>
              <a:rect l="l" t="t" r="r" b="b"/>
              <a:pathLst>
                <a:path w="1396" h="2001" extrusionOk="0">
                  <a:moveTo>
                    <a:pt x="464" y="0"/>
                  </a:moveTo>
                  <a:cubicBezTo>
                    <a:pt x="384" y="0"/>
                    <a:pt x="305" y="21"/>
                    <a:pt x="236" y="66"/>
                  </a:cubicBezTo>
                  <a:cubicBezTo>
                    <a:pt x="133" y="125"/>
                    <a:pt x="45" y="227"/>
                    <a:pt x="15" y="345"/>
                  </a:cubicBezTo>
                  <a:lnTo>
                    <a:pt x="1" y="462"/>
                  </a:lnTo>
                  <a:cubicBezTo>
                    <a:pt x="1" y="536"/>
                    <a:pt x="30" y="624"/>
                    <a:pt x="59" y="697"/>
                  </a:cubicBezTo>
                  <a:lnTo>
                    <a:pt x="324" y="1270"/>
                  </a:lnTo>
                  <a:cubicBezTo>
                    <a:pt x="368" y="1372"/>
                    <a:pt x="412" y="1461"/>
                    <a:pt x="456" y="1563"/>
                  </a:cubicBezTo>
                  <a:lnTo>
                    <a:pt x="529" y="1710"/>
                  </a:lnTo>
                  <a:cubicBezTo>
                    <a:pt x="573" y="1798"/>
                    <a:pt x="661" y="1886"/>
                    <a:pt x="749" y="1945"/>
                  </a:cubicBezTo>
                  <a:cubicBezTo>
                    <a:pt x="815" y="1982"/>
                    <a:pt x="893" y="2000"/>
                    <a:pt x="970" y="2000"/>
                  </a:cubicBezTo>
                  <a:cubicBezTo>
                    <a:pt x="1047" y="2000"/>
                    <a:pt x="1124" y="1982"/>
                    <a:pt x="1190" y="1945"/>
                  </a:cubicBezTo>
                  <a:cubicBezTo>
                    <a:pt x="1307" y="1857"/>
                    <a:pt x="1395" y="1725"/>
                    <a:pt x="1395" y="1578"/>
                  </a:cubicBezTo>
                  <a:cubicBezTo>
                    <a:pt x="1395" y="1519"/>
                    <a:pt x="1395" y="1446"/>
                    <a:pt x="1381" y="1387"/>
                  </a:cubicBezTo>
                  <a:cubicBezTo>
                    <a:pt x="1366" y="1343"/>
                    <a:pt x="1337" y="1284"/>
                    <a:pt x="1322" y="1240"/>
                  </a:cubicBezTo>
                  <a:lnTo>
                    <a:pt x="1249" y="1094"/>
                  </a:lnTo>
                  <a:cubicBezTo>
                    <a:pt x="1204" y="1005"/>
                    <a:pt x="1160" y="917"/>
                    <a:pt x="1116" y="815"/>
                  </a:cubicBezTo>
                  <a:lnTo>
                    <a:pt x="852" y="227"/>
                  </a:lnTo>
                  <a:cubicBezTo>
                    <a:pt x="774" y="82"/>
                    <a:pt x="619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0"/>
            <p:cNvSpPr/>
            <p:nvPr/>
          </p:nvSpPr>
          <p:spPr>
            <a:xfrm>
              <a:off x="5475563" y="3086042"/>
              <a:ext cx="47485" cy="73048"/>
            </a:xfrm>
            <a:custGeom>
              <a:avLst/>
              <a:gdLst/>
              <a:ahLst/>
              <a:cxnLst/>
              <a:rect l="l" t="t" r="r" b="b"/>
              <a:pathLst>
                <a:path w="1499" h="2306" extrusionOk="0">
                  <a:moveTo>
                    <a:pt x="1205" y="1278"/>
                  </a:moveTo>
                  <a:cubicBezTo>
                    <a:pt x="1214" y="1302"/>
                    <a:pt x="1223" y="1326"/>
                    <a:pt x="1233" y="1350"/>
                  </a:cubicBezTo>
                  <a:lnTo>
                    <a:pt x="1233" y="1350"/>
                  </a:lnTo>
                  <a:cubicBezTo>
                    <a:pt x="1224" y="1322"/>
                    <a:pt x="1214" y="1297"/>
                    <a:pt x="1205" y="1278"/>
                  </a:cubicBezTo>
                  <a:close/>
                  <a:moveTo>
                    <a:pt x="484" y="1"/>
                  </a:moveTo>
                  <a:cubicBezTo>
                    <a:pt x="441" y="1"/>
                    <a:pt x="397" y="6"/>
                    <a:pt x="353" y="16"/>
                  </a:cubicBezTo>
                  <a:cubicBezTo>
                    <a:pt x="236" y="45"/>
                    <a:pt x="133" y="133"/>
                    <a:pt x="74" y="236"/>
                  </a:cubicBezTo>
                  <a:lnTo>
                    <a:pt x="30" y="353"/>
                  </a:lnTo>
                  <a:cubicBezTo>
                    <a:pt x="1" y="427"/>
                    <a:pt x="1" y="515"/>
                    <a:pt x="30" y="603"/>
                  </a:cubicBezTo>
                  <a:cubicBezTo>
                    <a:pt x="89" y="1131"/>
                    <a:pt x="294" y="1630"/>
                    <a:pt x="588" y="2086"/>
                  </a:cubicBezTo>
                  <a:cubicBezTo>
                    <a:pt x="647" y="2174"/>
                    <a:pt x="749" y="2247"/>
                    <a:pt x="867" y="2291"/>
                  </a:cubicBezTo>
                  <a:cubicBezTo>
                    <a:pt x="906" y="2301"/>
                    <a:pt x="945" y="2306"/>
                    <a:pt x="984" y="2306"/>
                  </a:cubicBezTo>
                  <a:cubicBezTo>
                    <a:pt x="1061" y="2306"/>
                    <a:pt x="1136" y="2286"/>
                    <a:pt x="1205" y="2247"/>
                  </a:cubicBezTo>
                  <a:cubicBezTo>
                    <a:pt x="1425" y="2115"/>
                    <a:pt x="1498" y="1836"/>
                    <a:pt x="1366" y="1630"/>
                  </a:cubicBezTo>
                  <a:cubicBezTo>
                    <a:pt x="1319" y="1537"/>
                    <a:pt x="1273" y="1443"/>
                    <a:pt x="1233" y="1350"/>
                  </a:cubicBezTo>
                  <a:lnTo>
                    <a:pt x="1233" y="1350"/>
                  </a:lnTo>
                  <a:cubicBezTo>
                    <a:pt x="1238" y="1365"/>
                    <a:pt x="1243" y="1380"/>
                    <a:pt x="1249" y="1396"/>
                  </a:cubicBezTo>
                  <a:lnTo>
                    <a:pt x="1175" y="1219"/>
                  </a:lnTo>
                  <a:cubicBezTo>
                    <a:pt x="1058" y="940"/>
                    <a:pt x="984" y="647"/>
                    <a:pt x="940" y="353"/>
                  </a:cubicBezTo>
                  <a:cubicBezTo>
                    <a:pt x="911" y="221"/>
                    <a:pt x="823" y="133"/>
                    <a:pt x="720" y="60"/>
                  </a:cubicBezTo>
                  <a:cubicBezTo>
                    <a:pt x="652" y="20"/>
                    <a:pt x="570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0"/>
            <p:cNvSpPr/>
            <p:nvPr/>
          </p:nvSpPr>
          <p:spPr>
            <a:xfrm>
              <a:off x="5567649" y="3208381"/>
              <a:ext cx="53503" cy="73650"/>
            </a:xfrm>
            <a:custGeom>
              <a:avLst/>
              <a:gdLst/>
              <a:ahLst/>
              <a:cxnLst/>
              <a:rect l="l" t="t" r="r" b="b"/>
              <a:pathLst>
                <a:path w="1689" h="2325" extrusionOk="0">
                  <a:moveTo>
                    <a:pt x="474" y="1"/>
                  </a:moveTo>
                  <a:cubicBezTo>
                    <a:pt x="439" y="1"/>
                    <a:pt x="403" y="5"/>
                    <a:pt x="368" y="15"/>
                  </a:cubicBezTo>
                  <a:cubicBezTo>
                    <a:pt x="133" y="88"/>
                    <a:pt x="1" y="323"/>
                    <a:pt x="59" y="558"/>
                  </a:cubicBezTo>
                  <a:cubicBezTo>
                    <a:pt x="177" y="1101"/>
                    <a:pt x="426" y="1615"/>
                    <a:pt x="779" y="2055"/>
                  </a:cubicBezTo>
                  <a:cubicBezTo>
                    <a:pt x="896" y="2224"/>
                    <a:pt x="1094" y="2324"/>
                    <a:pt x="1311" y="2324"/>
                  </a:cubicBezTo>
                  <a:cubicBezTo>
                    <a:pt x="1339" y="2324"/>
                    <a:pt x="1367" y="2323"/>
                    <a:pt x="1395" y="2319"/>
                  </a:cubicBezTo>
                  <a:cubicBezTo>
                    <a:pt x="1630" y="2261"/>
                    <a:pt x="1689" y="1952"/>
                    <a:pt x="1601" y="1747"/>
                  </a:cubicBezTo>
                  <a:cubicBezTo>
                    <a:pt x="1571" y="1674"/>
                    <a:pt x="1527" y="1585"/>
                    <a:pt x="1483" y="1512"/>
                  </a:cubicBezTo>
                  <a:lnTo>
                    <a:pt x="1483" y="1512"/>
                  </a:lnTo>
                  <a:cubicBezTo>
                    <a:pt x="1484" y="1513"/>
                    <a:pt x="1485" y="1513"/>
                    <a:pt x="1485" y="1513"/>
                  </a:cubicBezTo>
                  <a:cubicBezTo>
                    <a:pt x="1485" y="1513"/>
                    <a:pt x="1483" y="1510"/>
                    <a:pt x="1479" y="1506"/>
                  </a:cubicBezTo>
                  <a:lnTo>
                    <a:pt x="1479" y="1506"/>
                  </a:lnTo>
                  <a:cubicBezTo>
                    <a:pt x="1474" y="1500"/>
                    <a:pt x="1468" y="1491"/>
                    <a:pt x="1462" y="1486"/>
                  </a:cubicBezTo>
                  <a:lnTo>
                    <a:pt x="1462" y="1486"/>
                  </a:lnTo>
                  <a:cubicBezTo>
                    <a:pt x="1455" y="1479"/>
                    <a:pt x="1448" y="1471"/>
                    <a:pt x="1442" y="1465"/>
                  </a:cubicBezTo>
                  <a:lnTo>
                    <a:pt x="1442" y="1465"/>
                  </a:lnTo>
                  <a:lnTo>
                    <a:pt x="1395" y="1395"/>
                  </a:lnTo>
                  <a:cubicBezTo>
                    <a:pt x="1307" y="1277"/>
                    <a:pt x="1248" y="1174"/>
                    <a:pt x="1175" y="1057"/>
                  </a:cubicBezTo>
                  <a:cubicBezTo>
                    <a:pt x="1146" y="984"/>
                    <a:pt x="1116" y="925"/>
                    <a:pt x="1087" y="866"/>
                  </a:cubicBezTo>
                  <a:cubicBezTo>
                    <a:pt x="1072" y="837"/>
                    <a:pt x="1058" y="822"/>
                    <a:pt x="1058" y="793"/>
                  </a:cubicBezTo>
                  <a:lnTo>
                    <a:pt x="1043" y="749"/>
                  </a:lnTo>
                  <a:cubicBezTo>
                    <a:pt x="984" y="616"/>
                    <a:pt x="940" y="470"/>
                    <a:pt x="896" y="323"/>
                  </a:cubicBezTo>
                  <a:cubicBezTo>
                    <a:pt x="847" y="125"/>
                    <a:pt x="66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0"/>
            <p:cNvSpPr/>
            <p:nvPr/>
          </p:nvSpPr>
          <p:spPr>
            <a:xfrm>
              <a:off x="5659831" y="3181582"/>
              <a:ext cx="68772" cy="93037"/>
            </a:xfrm>
            <a:custGeom>
              <a:avLst/>
              <a:gdLst/>
              <a:ahLst/>
              <a:cxnLst/>
              <a:rect l="l" t="t" r="r" b="b"/>
              <a:pathLst>
                <a:path w="2171" h="2937" extrusionOk="0">
                  <a:moveTo>
                    <a:pt x="555" y="0"/>
                  </a:moveTo>
                  <a:cubicBezTo>
                    <a:pt x="280" y="0"/>
                    <a:pt x="1" y="231"/>
                    <a:pt x="115" y="582"/>
                  </a:cubicBezTo>
                  <a:cubicBezTo>
                    <a:pt x="335" y="1404"/>
                    <a:pt x="746" y="2270"/>
                    <a:pt x="1407" y="2828"/>
                  </a:cubicBezTo>
                  <a:cubicBezTo>
                    <a:pt x="1487" y="2900"/>
                    <a:pt x="1593" y="2937"/>
                    <a:pt x="1699" y="2937"/>
                  </a:cubicBezTo>
                  <a:cubicBezTo>
                    <a:pt x="1787" y="2937"/>
                    <a:pt x="1876" y="2911"/>
                    <a:pt x="1950" y="2857"/>
                  </a:cubicBezTo>
                  <a:cubicBezTo>
                    <a:pt x="2126" y="2725"/>
                    <a:pt x="2170" y="2490"/>
                    <a:pt x="2053" y="2314"/>
                  </a:cubicBezTo>
                  <a:cubicBezTo>
                    <a:pt x="1950" y="2167"/>
                    <a:pt x="1847" y="1991"/>
                    <a:pt x="1730" y="1844"/>
                  </a:cubicBezTo>
                  <a:cubicBezTo>
                    <a:pt x="1612" y="1683"/>
                    <a:pt x="1495" y="1521"/>
                    <a:pt x="1407" y="1345"/>
                  </a:cubicBezTo>
                  <a:cubicBezTo>
                    <a:pt x="1363" y="1272"/>
                    <a:pt x="1319" y="1184"/>
                    <a:pt x="1275" y="1110"/>
                  </a:cubicBezTo>
                  <a:cubicBezTo>
                    <a:pt x="1245" y="1066"/>
                    <a:pt x="1231" y="1007"/>
                    <a:pt x="1201" y="963"/>
                  </a:cubicBezTo>
                  <a:lnTo>
                    <a:pt x="1172" y="905"/>
                  </a:lnTo>
                  <a:cubicBezTo>
                    <a:pt x="1172" y="896"/>
                    <a:pt x="1162" y="867"/>
                    <a:pt x="1159" y="856"/>
                  </a:cubicBezTo>
                  <a:lnTo>
                    <a:pt x="1159" y="856"/>
                  </a:lnTo>
                  <a:lnTo>
                    <a:pt x="1172" y="875"/>
                  </a:lnTo>
                  <a:cubicBezTo>
                    <a:pt x="1164" y="859"/>
                    <a:pt x="1160" y="853"/>
                    <a:pt x="1159" y="853"/>
                  </a:cubicBezTo>
                  <a:lnTo>
                    <a:pt x="1159" y="853"/>
                  </a:lnTo>
                  <a:cubicBezTo>
                    <a:pt x="1159" y="853"/>
                    <a:pt x="1159" y="854"/>
                    <a:pt x="1159" y="856"/>
                  </a:cubicBezTo>
                  <a:lnTo>
                    <a:pt x="1159" y="856"/>
                  </a:lnTo>
                  <a:lnTo>
                    <a:pt x="1143" y="831"/>
                  </a:lnTo>
                  <a:lnTo>
                    <a:pt x="1128" y="772"/>
                  </a:lnTo>
                  <a:cubicBezTo>
                    <a:pt x="1098" y="728"/>
                    <a:pt x="1084" y="684"/>
                    <a:pt x="1069" y="640"/>
                  </a:cubicBezTo>
                  <a:cubicBezTo>
                    <a:pt x="1040" y="538"/>
                    <a:pt x="1010" y="450"/>
                    <a:pt x="981" y="347"/>
                  </a:cubicBezTo>
                  <a:cubicBezTo>
                    <a:pt x="922" y="105"/>
                    <a:pt x="739" y="0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0"/>
            <p:cNvSpPr/>
            <p:nvPr/>
          </p:nvSpPr>
          <p:spPr>
            <a:xfrm>
              <a:off x="5738423" y="3185478"/>
              <a:ext cx="51571" cy="67536"/>
            </a:xfrm>
            <a:custGeom>
              <a:avLst/>
              <a:gdLst/>
              <a:ahLst/>
              <a:cxnLst/>
              <a:rect l="l" t="t" r="r" b="b"/>
              <a:pathLst>
                <a:path w="1628" h="2132" extrusionOk="0">
                  <a:moveTo>
                    <a:pt x="489" y="0"/>
                  </a:moveTo>
                  <a:cubicBezTo>
                    <a:pt x="246" y="0"/>
                    <a:pt x="1" y="201"/>
                    <a:pt x="71" y="517"/>
                  </a:cubicBezTo>
                  <a:cubicBezTo>
                    <a:pt x="188" y="943"/>
                    <a:pt x="379" y="1354"/>
                    <a:pt x="614" y="1736"/>
                  </a:cubicBezTo>
                  <a:cubicBezTo>
                    <a:pt x="702" y="1883"/>
                    <a:pt x="834" y="2015"/>
                    <a:pt x="981" y="2088"/>
                  </a:cubicBezTo>
                  <a:cubicBezTo>
                    <a:pt x="1036" y="2118"/>
                    <a:pt x="1095" y="2132"/>
                    <a:pt x="1153" y="2132"/>
                  </a:cubicBezTo>
                  <a:cubicBezTo>
                    <a:pt x="1295" y="2132"/>
                    <a:pt x="1432" y="2048"/>
                    <a:pt x="1495" y="1912"/>
                  </a:cubicBezTo>
                  <a:cubicBezTo>
                    <a:pt x="1627" y="1618"/>
                    <a:pt x="1407" y="1354"/>
                    <a:pt x="1260" y="1119"/>
                  </a:cubicBezTo>
                  <a:cubicBezTo>
                    <a:pt x="1157" y="928"/>
                    <a:pt x="1055" y="723"/>
                    <a:pt x="966" y="532"/>
                  </a:cubicBezTo>
                  <a:cubicBezTo>
                    <a:pt x="937" y="444"/>
                    <a:pt x="908" y="371"/>
                    <a:pt x="878" y="297"/>
                  </a:cubicBezTo>
                  <a:cubicBezTo>
                    <a:pt x="813" y="91"/>
                    <a:pt x="652" y="0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0"/>
            <p:cNvSpPr/>
            <p:nvPr/>
          </p:nvSpPr>
          <p:spPr>
            <a:xfrm>
              <a:off x="5824839" y="3220893"/>
              <a:ext cx="49322" cy="86543"/>
            </a:xfrm>
            <a:custGeom>
              <a:avLst/>
              <a:gdLst/>
              <a:ahLst/>
              <a:cxnLst/>
              <a:rect l="l" t="t" r="r" b="b"/>
              <a:pathLst>
                <a:path w="1557" h="2732" extrusionOk="0">
                  <a:moveTo>
                    <a:pt x="394" y="1"/>
                  </a:moveTo>
                  <a:cubicBezTo>
                    <a:pt x="361" y="1"/>
                    <a:pt x="327" y="6"/>
                    <a:pt x="294" y="16"/>
                  </a:cubicBezTo>
                  <a:cubicBezTo>
                    <a:pt x="103" y="75"/>
                    <a:pt x="0" y="266"/>
                    <a:pt x="44" y="456"/>
                  </a:cubicBezTo>
                  <a:cubicBezTo>
                    <a:pt x="103" y="853"/>
                    <a:pt x="191" y="1249"/>
                    <a:pt x="323" y="1631"/>
                  </a:cubicBezTo>
                  <a:cubicBezTo>
                    <a:pt x="397" y="1836"/>
                    <a:pt x="485" y="2042"/>
                    <a:pt x="573" y="2247"/>
                  </a:cubicBezTo>
                  <a:cubicBezTo>
                    <a:pt x="690" y="2482"/>
                    <a:pt x="896" y="2732"/>
                    <a:pt x="1175" y="2732"/>
                  </a:cubicBezTo>
                  <a:cubicBezTo>
                    <a:pt x="1277" y="2732"/>
                    <a:pt x="1380" y="2673"/>
                    <a:pt x="1424" y="2585"/>
                  </a:cubicBezTo>
                  <a:cubicBezTo>
                    <a:pt x="1556" y="2336"/>
                    <a:pt x="1454" y="2057"/>
                    <a:pt x="1321" y="1836"/>
                  </a:cubicBezTo>
                  <a:cubicBezTo>
                    <a:pt x="1233" y="1660"/>
                    <a:pt x="1145" y="1484"/>
                    <a:pt x="1072" y="1308"/>
                  </a:cubicBezTo>
                  <a:cubicBezTo>
                    <a:pt x="1057" y="1308"/>
                    <a:pt x="1057" y="1293"/>
                    <a:pt x="1057" y="1279"/>
                  </a:cubicBezTo>
                  <a:lnTo>
                    <a:pt x="1042" y="1264"/>
                  </a:lnTo>
                  <a:lnTo>
                    <a:pt x="984" y="1117"/>
                  </a:lnTo>
                  <a:lnTo>
                    <a:pt x="881" y="838"/>
                  </a:lnTo>
                  <a:cubicBezTo>
                    <a:pt x="822" y="647"/>
                    <a:pt x="764" y="456"/>
                    <a:pt x="734" y="266"/>
                  </a:cubicBezTo>
                  <a:cubicBezTo>
                    <a:pt x="686" y="108"/>
                    <a:pt x="548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0"/>
            <p:cNvSpPr/>
            <p:nvPr/>
          </p:nvSpPr>
          <p:spPr>
            <a:xfrm>
              <a:off x="5880179" y="3199511"/>
              <a:ext cx="34433" cy="58825"/>
            </a:xfrm>
            <a:custGeom>
              <a:avLst/>
              <a:gdLst/>
              <a:ahLst/>
              <a:cxnLst/>
              <a:rect l="l" t="t" r="r" b="b"/>
              <a:pathLst>
                <a:path w="1087" h="1857" extrusionOk="0">
                  <a:moveTo>
                    <a:pt x="433" y="1"/>
                  </a:moveTo>
                  <a:cubicBezTo>
                    <a:pt x="217" y="1"/>
                    <a:pt x="0" y="148"/>
                    <a:pt x="0" y="441"/>
                  </a:cubicBezTo>
                  <a:cubicBezTo>
                    <a:pt x="0" y="691"/>
                    <a:pt x="44" y="941"/>
                    <a:pt x="118" y="1175"/>
                  </a:cubicBezTo>
                  <a:cubicBezTo>
                    <a:pt x="162" y="1337"/>
                    <a:pt x="250" y="1484"/>
                    <a:pt x="353" y="1616"/>
                  </a:cubicBezTo>
                  <a:cubicBezTo>
                    <a:pt x="441" y="1733"/>
                    <a:pt x="573" y="1807"/>
                    <a:pt x="720" y="1851"/>
                  </a:cubicBezTo>
                  <a:cubicBezTo>
                    <a:pt x="739" y="1855"/>
                    <a:pt x="759" y="1857"/>
                    <a:pt x="778" y="1857"/>
                  </a:cubicBezTo>
                  <a:cubicBezTo>
                    <a:pt x="831" y="1857"/>
                    <a:pt x="882" y="1843"/>
                    <a:pt x="925" y="1821"/>
                  </a:cubicBezTo>
                  <a:cubicBezTo>
                    <a:pt x="998" y="1777"/>
                    <a:pt x="1043" y="1719"/>
                    <a:pt x="1057" y="1660"/>
                  </a:cubicBezTo>
                  <a:cubicBezTo>
                    <a:pt x="1087" y="1454"/>
                    <a:pt x="1072" y="1249"/>
                    <a:pt x="998" y="1073"/>
                  </a:cubicBezTo>
                  <a:cubicBezTo>
                    <a:pt x="969" y="985"/>
                    <a:pt x="940" y="911"/>
                    <a:pt x="925" y="852"/>
                  </a:cubicBezTo>
                  <a:cubicBezTo>
                    <a:pt x="910" y="794"/>
                    <a:pt x="896" y="720"/>
                    <a:pt x="881" y="662"/>
                  </a:cubicBezTo>
                  <a:cubicBezTo>
                    <a:pt x="881" y="588"/>
                    <a:pt x="881" y="515"/>
                    <a:pt x="866" y="441"/>
                  </a:cubicBezTo>
                  <a:cubicBezTo>
                    <a:pt x="866" y="148"/>
                    <a:pt x="650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0"/>
            <p:cNvSpPr/>
            <p:nvPr/>
          </p:nvSpPr>
          <p:spPr>
            <a:xfrm>
              <a:off x="5957378" y="3206322"/>
              <a:ext cx="32121" cy="67758"/>
            </a:xfrm>
            <a:custGeom>
              <a:avLst/>
              <a:gdLst/>
              <a:ahLst/>
              <a:cxnLst/>
              <a:rect l="l" t="t" r="r" b="b"/>
              <a:pathLst>
                <a:path w="1014" h="2139" extrusionOk="0">
                  <a:moveTo>
                    <a:pt x="442" y="1"/>
                  </a:moveTo>
                  <a:cubicBezTo>
                    <a:pt x="418" y="1"/>
                    <a:pt x="393" y="3"/>
                    <a:pt x="367" y="6"/>
                  </a:cubicBezTo>
                  <a:cubicBezTo>
                    <a:pt x="162" y="21"/>
                    <a:pt x="0" y="197"/>
                    <a:pt x="0" y="403"/>
                  </a:cubicBezTo>
                  <a:cubicBezTo>
                    <a:pt x="30" y="623"/>
                    <a:pt x="59" y="843"/>
                    <a:pt x="74" y="1063"/>
                  </a:cubicBezTo>
                  <a:cubicBezTo>
                    <a:pt x="103" y="1327"/>
                    <a:pt x="118" y="1577"/>
                    <a:pt x="162" y="1827"/>
                  </a:cubicBezTo>
                  <a:cubicBezTo>
                    <a:pt x="191" y="1929"/>
                    <a:pt x="264" y="2017"/>
                    <a:pt x="367" y="2076"/>
                  </a:cubicBezTo>
                  <a:cubicBezTo>
                    <a:pt x="440" y="2112"/>
                    <a:pt x="512" y="2139"/>
                    <a:pt x="593" y="2139"/>
                  </a:cubicBezTo>
                  <a:cubicBezTo>
                    <a:pt x="610" y="2139"/>
                    <a:pt x="628" y="2137"/>
                    <a:pt x="646" y="2135"/>
                  </a:cubicBezTo>
                  <a:cubicBezTo>
                    <a:pt x="852" y="2106"/>
                    <a:pt x="1013" y="1915"/>
                    <a:pt x="1013" y="1709"/>
                  </a:cubicBezTo>
                  <a:cubicBezTo>
                    <a:pt x="999" y="1460"/>
                    <a:pt x="954" y="1210"/>
                    <a:pt x="925" y="960"/>
                  </a:cubicBezTo>
                  <a:cubicBezTo>
                    <a:pt x="881" y="740"/>
                    <a:pt x="852" y="520"/>
                    <a:pt x="822" y="300"/>
                  </a:cubicBezTo>
                  <a:cubicBezTo>
                    <a:pt x="793" y="197"/>
                    <a:pt x="734" y="109"/>
                    <a:pt x="646" y="50"/>
                  </a:cubicBezTo>
                  <a:cubicBezTo>
                    <a:pt x="580" y="17"/>
                    <a:pt x="514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0"/>
            <p:cNvSpPr/>
            <p:nvPr/>
          </p:nvSpPr>
          <p:spPr>
            <a:xfrm>
              <a:off x="6023869" y="3110592"/>
              <a:ext cx="33040" cy="63957"/>
            </a:xfrm>
            <a:custGeom>
              <a:avLst/>
              <a:gdLst/>
              <a:ahLst/>
              <a:cxnLst/>
              <a:rect l="l" t="t" r="r" b="b"/>
              <a:pathLst>
                <a:path w="1043" h="2019" extrusionOk="0">
                  <a:moveTo>
                    <a:pt x="430" y="0"/>
                  </a:moveTo>
                  <a:cubicBezTo>
                    <a:pt x="414" y="0"/>
                    <a:pt x="398" y="1"/>
                    <a:pt x="382" y="4"/>
                  </a:cubicBezTo>
                  <a:cubicBezTo>
                    <a:pt x="162" y="33"/>
                    <a:pt x="1" y="224"/>
                    <a:pt x="1" y="430"/>
                  </a:cubicBezTo>
                  <a:cubicBezTo>
                    <a:pt x="30" y="679"/>
                    <a:pt x="59" y="929"/>
                    <a:pt x="89" y="1164"/>
                  </a:cubicBezTo>
                  <a:cubicBezTo>
                    <a:pt x="103" y="1325"/>
                    <a:pt x="118" y="1472"/>
                    <a:pt x="147" y="1619"/>
                  </a:cubicBezTo>
                  <a:cubicBezTo>
                    <a:pt x="191" y="1751"/>
                    <a:pt x="280" y="1868"/>
                    <a:pt x="397" y="1956"/>
                  </a:cubicBezTo>
                  <a:cubicBezTo>
                    <a:pt x="457" y="1993"/>
                    <a:pt x="528" y="2019"/>
                    <a:pt x="600" y="2019"/>
                  </a:cubicBezTo>
                  <a:cubicBezTo>
                    <a:pt x="615" y="2019"/>
                    <a:pt x="631" y="2018"/>
                    <a:pt x="647" y="2015"/>
                  </a:cubicBezTo>
                  <a:cubicBezTo>
                    <a:pt x="735" y="2001"/>
                    <a:pt x="823" y="1956"/>
                    <a:pt x="881" y="1883"/>
                  </a:cubicBezTo>
                  <a:cubicBezTo>
                    <a:pt x="984" y="1780"/>
                    <a:pt x="1028" y="1648"/>
                    <a:pt x="1043" y="1501"/>
                  </a:cubicBezTo>
                  <a:cubicBezTo>
                    <a:pt x="1028" y="1355"/>
                    <a:pt x="999" y="1208"/>
                    <a:pt x="970" y="1061"/>
                  </a:cubicBezTo>
                  <a:cubicBezTo>
                    <a:pt x="940" y="811"/>
                    <a:pt x="896" y="562"/>
                    <a:pt x="867" y="327"/>
                  </a:cubicBezTo>
                  <a:cubicBezTo>
                    <a:pt x="823" y="209"/>
                    <a:pt x="764" y="121"/>
                    <a:pt x="661" y="63"/>
                  </a:cubicBezTo>
                  <a:cubicBezTo>
                    <a:pt x="589" y="26"/>
                    <a:pt x="506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0"/>
            <p:cNvSpPr/>
            <p:nvPr/>
          </p:nvSpPr>
          <p:spPr>
            <a:xfrm>
              <a:off x="5997355" y="3058483"/>
              <a:ext cx="27021" cy="46661"/>
            </a:xfrm>
            <a:custGeom>
              <a:avLst/>
              <a:gdLst/>
              <a:ahLst/>
              <a:cxnLst/>
              <a:rect l="l" t="t" r="r" b="b"/>
              <a:pathLst>
                <a:path w="853" h="1473" extrusionOk="0">
                  <a:moveTo>
                    <a:pt x="427" y="1"/>
                  </a:moveTo>
                  <a:cubicBezTo>
                    <a:pt x="320" y="1"/>
                    <a:pt x="214" y="41"/>
                    <a:pt x="133" y="122"/>
                  </a:cubicBezTo>
                  <a:cubicBezTo>
                    <a:pt x="45" y="196"/>
                    <a:pt x="1" y="313"/>
                    <a:pt x="1" y="416"/>
                  </a:cubicBezTo>
                  <a:lnTo>
                    <a:pt x="1" y="812"/>
                  </a:lnTo>
                  <a:cubicBezTo>
                    <a:pt x="1" y="900"/>
                    <a:pt x="15" y="1003"/>
                    <a:pt x="30" y="1091"/>
                  </a:cubicBezTo>
                  <a:lnTo>
                    <a:pt x="60" y="1179"/>
                  </a:lnTo>
                  <a:cubicBezTo>
                    <a:pt x="89" y="1282"/>
                    <a:pt x="148" y="1355"/>
                    <a:pt x="236" y="1414"/>
                  </a:cubicBezTo>
                  <a:lnTo>
                    <a:pt x="265" y="1429"/>
                  </a:lnTo>
                  <a:cubicBezTo>
                    <a:pt x="316" y="1458"/>
                    <a:pt x="375" y="1473"/>
                    <a:pt x="434" y="1473"/>
                  </a:cubicBezTo>
                  <a:cubicBezTo>
                    <a:pt x="493" y="1473"/>
                    <a:pt x="551" y="1458"/>
                    <a:pt x="603" y="1429"/>
                  </a:cubicBezTo>
                  <a:lnTo>
                    <a:pt x="632" y="1414"/>
                  </a:lnTo>
                  <a:cubicBezTo>
                    <a:pt x="676" y="1385"/>
                    <a:pt x="705" y="1355"/>
                    <a:pt x="735" y="1311"/>
                  </a:cubicBezTo>
                  <a:cubicBezTo>
                    <a:pt x="764" y="1282"/>
                    <a:pt x="794" y="1223"/>
                    <a:pt x="808" y="1179"/>
                  </a:cubicBezTo>
                  <a:cubicBezTo>
                    <a:pt x="808" y="1150"/>
                    <a:pt x="823" y="1120"/>
                    <a:pt x="823" y="1091"/>
                  </a:cubicBezTo>
                  <a:cubicBezTo>
                    <a:pt x="838" y="1003"/>
                    <a:pt x="852" y="900"/>
                    <a:pt x="852" y="812"/>
                  </a:cubicBezTo>
                  <a:cubicBezTo>
                    <a:pt x="852" y="680"/>
                    <a:pt x="838" y="548"/>
                    <a:pt x="838" y="416"/>
                  </a:cubicBezTo>
                  <a:cubicBezTo>
                    <a:pt x="838" y="313"/>
                    <a:pt x="794" y="196"/>
                    <a:pt x="720" y="122"/>
                  </a:cubicBezTo>
                  <a:cubicBezTo>
                    <a:pt x="639" y="41"/>
                    <a:pt x="533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0"/>
            <p:cNvSpPr/>
            <p:nvPr/>
          </p:nvSpPr>
          <p:spPr>
            <a:xfrm>
              <a:off x="5813657" y="2867943"/>
              <a:ext cx="27464" cy="41878"/>
            </a:xfrm>
            <a:custGeom>
              <a:avLst/>
              <a:gdLst/>
              <a:ahLst/>
              <a:cxnLst/>
              <a:rect l="l" t="t" r="r" b="b"/>
              <a:pathLst>
                <a:path w="867" h="1322" extrusionOk="0">
                  <a:moveTo>
                    <a:pt x="412" y="1"/>
                  </a:moveTo>
                  <a:cubicBezTo>
                    <a:pt x="309" y="1"/>
                    <a:pt x="192" y="45"/>
                    <a:pt x="118" y="118"/>
                  </a:cubicBezTo>
                  <a:cubicBezTo>
                    <a:pt x="45" y="206"/>
                    <a:pt x="1" y="309"/>
                    <a:pt x="1" y="412"/>
                  </a:cubicBezTo>
                  <a:cubicBezTo>
                    <a:pt x="1" y="514"/>
                    <a:pt x="15" y="602"/>
                    <a:pt x="15" y="705"/>
                  </a:cubicBezTo>
                  <a:cubicBezTo>
                    <a:pt x="15" y="749"/>
                    <a:pt x="30" y="793"/>
                    <a:pt x="30" y="852"/>
                  </a:cubicBezTo>
                  <a:lnTo>
                    <a:pt x="30" y="881"/>
                  </a:lnTo>
                  <a:cubicBezTo>
                    <a:pt x="30" y="955"/>
                    <a:pt x="60" y="1043"/>
                    <a:pt x="104" y="1102"/>
                  </a:cubicBezTo>
                  <a:cubicBezTo>
                    <a:pt x="118" y="1146"/>
                    <a:pt x="162" y="1190"/>
                    <a:pt x="206" y="1219"/>
                  </a:cubicBezTo>
                  <a:cubicBezTo>
                    <a:pt x="221" y="1248"/>
                    <a:pt x="250" y="1263"/>
                    <a:pt x="280" y="1278"/>
                  </a:cubicBezTo>
                  <a:lnTo>
                    <a:pt x="353" y="1322"/>
                  </a:lnTo>
                  <a:lnTo>
                    <a:pt x="500" y="1322"/>
                  </a:lnTo>
                  <a:cubicBezTo>
                    <a:pt x="529" y="1322"/>
                    <a:pt x="573" y="1307"/>
                    <a:pt x="588" y="1292"/>
                  </a:cubicBezTo>
                  <a:cubicBezTo>
                    <a:pt x="632" y="1278"/>
                    <a:pt x="676" y="1248"/>
                    <a:pt x="705" y="1219"/>
                  </a:cubicBezTo>
                  <a:lnTo>
                    <a:pt x="735" y="1190"/>
                  </a:lnTo>
                  <a:cubicBezTo>
                    <a:pt x="764" y="1160"/>
                    <a:pt x="779" y="1131"/>
                    <a:pt x="808" y="1102"/>
                  </a:cubicBezTo>
                  <a:cubicBezTo>
                    <a:pt x="852" y="1014"/>
                    <a:pt x="867" y="940"/>
                    <a:pt x="867" y="852"/>
                  </a:cubicBezTo>
                  <a:cubicBezTo>
                    <a:pt x="867" y="793"/>
                    <a:pt x="867" y="749"/>
                    <a:pt x="852" y="705"/>
                  </a:cubicBezTo>
                  <a:cubicBezTo>
                    <a:pt x="852" y="602"/>
                    <a:pt x="838" y="514"/>
                    <a:pt x="838" y="412"/>
                  </a:cubicBezTo>
                  <a:cubicBezTo>
                    <a:pt x="838" y="368"/>
                    <a:pt x="823" y="309"/>
                    <a:pt x="794" y="250"/>
                  </a:cubicBezTo>
                  <a:cubicBezTo>
                    <a:pt x="779" y="206"/>
                    <a:pt x="750" y="162"/>
                    <a:pt x="705" y="118"/>
                  </a:cubicBezTo>
                  <a:cubicBezTo>
                    <a:pt x="676" y="89"/>
                    <a:pt x="632" y="45"/>
                    <a:pt x="573" y="30"/>
                  </a:cubicBezTo>
                  <a:cubicBezTo>
                    <a:pt x="529" y="15"/>
                    <a:pt x="471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0"/>
            <p:cNvSpPr/>
            <p:nvPr/>
          </p:nvSpPr>
          <p:spPr>
            <a:xfrm>
              <a:off x="5658342" y="2821440"/>
              <a:ext cx="25152" cy="27464"/>
            </a:xfrm>
            <a:custGeom>
              <a:avLst/>
              <a:gdLst/>
              <a:ahLst/>
              <a:cxnLst/>
              <a:rect l="l" t="t" r="r" b="b"/>
              <a:pathLst>
                <a:path w="794" h="867" extrusionOk="0">
                  <a:moveTo>
                    <a:pt x="367" y="0"/>
                  </a:moveTo>
                  <a:cubicBezTo>
                    <a:pt x="265" y="0"/>
                    <a:pt x="177" y="44"/>
                    <a:pt x="103" y="103"/>
                  </a:cubicBezTo>
                  <a:cubicBezTo>
                    <a:pt x="44" y="177"/>
                    <a:pt x="0" y="279"/>
                    <a:pt x="0" y="367"/>
                  </a:cubicBezTo>
                  <a:cubicBezTo>
                    <a:pt x="0" y="441"/>
                    <a:pt x="15" y="500"/>
                    <a:pt x="44" y="558"/>
                  </a:cubicBezTo>
                  <a:lnTo>
                    <a:pt x="103" y="676"/>
                  </a:lnTo>
                  <a:cubicBezTo>
                    <a:pt x="118" y="720"/>
                    <a:pt x="162" y="749"/>
                    <a:pt x="191" y="779"/>
                  </a:cubicBezTo>
                  <a:cubicBezTo>
                    <a:pt x="235" y="808"/>
                    <a:pt x="279" y="837"/>
                    <a:pt x="323" y="852"/>
                  </a:cubicBezTo>
                  <a:lnTo>
                    <a:pt x="426" y="867"/>
                  </a:lnTo>
                  <a:cubicBezTo>
                    <a:pt x="470" y="867"/>
                    <a:pt x="514" y="852"/>
                    <a:pt x="558" y="837"/>
                  </a:cubicBezTo>
                  <a:cubicBezTo>
                    <a:pt x="588" y="823"/>
                    <a:pt x="617" y="808"/>
                    <a:pt x="646" y="779"/>
                  </a:cubicBezTo>
                  <a:cubicBezTo>
                    <a:pt x="676" y="764"/>
                    <a:pt x="720" y="720"/>
                    <a:pt x="734" y="676"/>
                  </a:cubicBezTo>
                  <a:lnTo>
                    <a:pt x="778" y="588"/>
                  </a:lnTo>
                  <a:cubicBezTo>
                    <a:pt x="793" y="529"/>
                    <a:pt x="793" y="456"/>
                    <a:pt x="778" y="397"/>
                  </a:cubicBezTo>
                  <a:lnTo>
                    <a:pt x="720" y="279"/>
                  </a:lnTo>
                  <a:cubicBezTo>
                    <a:pt x="705" y="206"/>
                    <a:pt x="676" y="147"/>
                    <a:pt x="632" y="103"/>
                  </a:cubicBezTo>
                  <a:lnTo>
                    <a:pt x="558" y="44"/>
                  </a:lnTo>
                  <a:cubicBezTo>
                    <a:pt x="500" y="15"/>
                    <a:pt x="44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0"/>
            <p:cNvSpPr/>
            <p:nvPr/>
          </p:nvSpPr>
          <p:spPr>
            <a:xfrm>
              <a:off x="5703007" y="2975203"/>
              <a:ext cx="39534" cy="63102"/>
            </a:xfrm>
            <a:custGeom>
              <a:avLst/>
              <a:gdLst/>
              <a:ahLst/>
              <a:cxnLst/>
              <a:rect l="l" t="t" r="r" b="b"/>
              <a:pathLst>
                <a:path w="1248" h="1992" extrusionOk="0">
                  <a:moveTo>
                    <a:pt x="508" y="1"/>
                  </a:moveTo>
                  <a:cubicBezTo>
                    <a:pt x="253" y="1"/>
                    <a:pt x="0" y="210"/>
                    <a:pt x="88" y="534"/>
                  </a:cubicBezTo>
                  <a:lnTo>
                    <a:pt x="293" y="1239"/>
                  </a:lnTo>
                  <a:cubicBezTo>
                    <a:pt x="337" y="1386"/>
                    <a:pt x="381" y="1533"/>
                    <a:pt x="455" y="1679"/>
                  </a:cubicBezTo>
                  <a:cubicBezTo>
                    <a:pt x="521" y="1866"/>
                    <a:pt x="709" y="1992"/>
                    <a:pt x="907" y="1992"/>
                  </a:cubicBezTo>
                  <a:cubicBezTo>
                    <a:pt x="928" y="1992"/>
                    <a:pt x="948" y="1990"/>
                    <a:pt x="969" y="1988"/>
                  </a:cubicBezTo>
                  <a:cubicBezTo>
                    <a:pt x="1071" y="1944"/>
                    <a:pt x="1145" y="1885"/>
                    <a:pt x="1189" y="1782"/>
                  </a:cubicBezTo>
                  <a:cubicBezTo>
                    <a:pt x="1233" y="1709"/>
                    <a:pt x="1248" y="1621"/>
                    <a:pt x="1248" y="1533"/>
                  </a:cubicBezTo>
                  <a:cubicBezTo>
                    <a:pt x="1248" y="1489"/>
                    <a:pt x="1248" y="1430"/>
                    <a:pt x="1233" y="1371"/>
                  </a:cubicBezTo>
                  <a:cubicBezTo>
                    <a:pt x="1204" y="1254"/>
                    <a:pt x="1174" y="1136"/>
                    <a:pt x="1130" y="1004"/>
                  </a:cubicBezTo>
                  <a:lnTo>
                    <a:pt x="925" y="314"/>
                  </a:lnTo>
                  <a:cubicBezTo>
                    <a:pt x="854" y="95"/>
                    <a:pt x="681" y="1"/>
                    <a:pt x="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0"/>
            <p:cNvSpPr/>
            <p:nvPr/>
          </p:nvSpPr>
          <p:spPr>
            <a:xfrm>
              <a:off x="5922501" y="2591208"/>
              <a:ext cx="26514" cy="45362"/>
            </a:xfrm>
            <a:custGeom>
              <a:avLst/>
              <a:gdLst/>
              <a:ahLst/>
              <a:cxnLst/>
              <a:rect l="l" t="t" r="r" b="b"/>
              <a:pathLst>
                <a:path w="837" h="1432" extrusionOk="0">
                  <a:moveTo>
                    <a:pt x="388" y="1"/>
                  </a:moveTo>
                  <a:cubicBezTo>
                    <a:pt x="352" y="1"/>
                    <a:pt x="315" y="6"/>
                    <a:pt x="279" y="16"/>
                  </a:cubicBezTo>
                  <a:cubicBezTo>
                    <a:pt x="191" y="31"/>
                    <a:pt x="103" y="104"/>
                    <a:pt x="59" y="192"/>
                  </a:cubicBezTo>
                  <a:lnTo>
                    <a:pt x="15" y="280"/>
                  </a:lnTo>
                  <a:cubicBezTo>
                    <a:pt x="0" y="354"/>
                    <a:pt x="0" y="412"/>
                    <a:pt x="15" y="486"/>
                  </a:cubicBezTo>
                  <a:cubicBezTo>
                    <a:pt x="44" y="618"/>
                    <a:pt x="59" y="735"/>
                    <a:pt x="74" y="868"/>
                  </a:cubicBezTo>
                  <a:cubicBezTo>
                    <a:pt x="74" y="897"/>
                    <a:pt x="74" y="926"/>
                    <a:pt x="88" y="956"/>
                  </a:cubicBezTo>
                  <a:cubicBezTo>
                    <a:pt x="103" y="1014"/>
                    <a:pt x="118" y="1073"/>
                    <a:pt x="147" y="1132"/>
                  </a:cubicBezTo>
                  <a:cubicBezTo>
                    <a:pt x="176" y="1191"/>
                    <a:pt x="206" y="1235"/>
                    <a:pt x="250" y="1293"/>
                  </a:cubicBezTo>
                  <a:cubicBezTo>
                    <a:pt x="279" y="1323"/>
                    <a:pt x="308" y="1367"/>
                    <a:pt x="352" y="1396"/>
                  </a:cubicBezTo>
                  <a:cubicBezTo>
                    <a:pt x="395" y="1418"/>
                    <a:pt x="438" y="1431"/>
                    <a:pt x="481" y="1431"/>
                  </a:cubicBezTo>
                  <a:cubicBezTo>
                    <a:pt x="497" y="1431"/>
                    <a:pt x="513" y="1429"/>
                    <a:pt x="529" y="1425"/>
                  </a:cubicBezTo>
                  <a:cubicBezTo>
                    <a:pt x="587" y="1425"/>
                    <a:pt x="631" y="1396"/>
                    <a:pt x="675" y="1367"/>
                  </a:cubicBezTo>
                  <a:cubicBezTo>
                    <a:pt x="720" y="1323"/>
                    <a:pt x="749" y="1279"/>
                    <a:pt x="778" y="1220"/>
                  </a:cubicBezTo>
                  <a:cubicBezTo>
                    <a:pt x="793" y="1161"/>
                    <a:pt x="808" y="1102"/>
                    <a:pt x="822" y="1044"/>
                  </a:cubicBezTo>
                  <a:cubicBezTo>
                    <a:pt x="822" y="1014"/>
                    <a:pt x="837" y="970"/>
                    <a:pt x="837" y="941"/>
                  </a:cubicBezTo>
                  <a:lnTo>
                    <a:pt x="822" y="824"/>
                  </a:lnTo>
                  <a:lnTo>
                    <a:pt x="822" y="780"/>
                  </a:lnTo>
                  <a:lnTo>
                    <a:pt x="808" y="677"/>
                  </a:lnTo>
                  <a:lnTo>
                    <a:pt x="749" y="295"/>
                  </a:lnTo>
                  <a:cubicBezTo>
                    <a:pt x="734" y="192"/>
                    <a:pt x="661" y="104"/>
                    <a:pt x="573" y="45"/>
                  </a:cubicBezTo>
                  <a:cubicBezTo>
                    <a:pt x="516" y="17"/>
                    <a:pt x="453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0"/>
            <p:cNvSpPr/>
            <p:nvPr/>
          </p:nvSpPr>
          <p:spPr>
            <a:xfrm>
              <a:off x="5433717" y="2157511"/>
              <a:ext cx="27464" cy="52680"/>
            </a:xfrm>
            <a:custGeom>
              <a:avLst/>
              <a:gdLst/>
              <a:ahLst/>
              <a:cxnLst/>
              <a:rect l="l" t="t" r="r" b="b"/>
              <a:pathLst>
                <a:path w="867" h="1663" extrusionOk="0">
                  <a:moveTo>
                    <a:pt x="462" y="1"/>
                  </a:moveTo>
                  <a:cubicBezTo>
                    <a:pt x="297" y="1"/>
                    <a:pt x="139" y="110"/>
                    <a:pt x="89" y="274"/>
                  </a:cubicBezTo>
                  <a:cubicBezTo>
                    <a:pt x="30" y="480"/>
                    <a:pt x="15" y="671"/>
                    <a:pt x="15" y="876"/>
                  </a:cubicBezTo>
                  <a:cubicBezTo>
                    <a:pt x="0" y="964"/>
                    <a:pt x="15" y="1052"/>
                    <a:pt x="15" y="1140"/>
                  </a:cubicBezTo>
                  <a:cubicBezTo>
                    <a:pt x="30" y="1214"/>
                    <a:pt x="45" y="1287"/>
                    <a:pt x="59" y="1361"/>
                  </a:cubicBezTo>
                  <a:cubicBezTo>
                    <a:pt x="74" y="1405"/>
                    <a:pt x="103" y="1434"/>
                    <a:pt x="118" y="1478"/>
                  </a:cubicBezTo>
                  <a:cubicBezTo>
                    <a:pt x="147" y="1537"/>
                    <a:pt x="206" y="1581"/>
                    <a:pt x="265" y="1610"/>
                  </a:cubicBezTo>
                  <a:cubicBezTo>
                    <a:pt x="314" y="1649"/>
                    <a:pt x="369" y="1662"/>
                    <a:pt x="427" y="1662"/>
                  </a:cubicBezTo>
                  <a:cubicBezTo>
                    <a:pt x="456" y="1662"/>
                    <a:pt x="485" y="1659"/>
                    <a:pt x="514" y="1654"/>
                  </a:cubicBezTo>
                  <a:cubicBezTo>
                    <a:pt x="588" y="1625"/>
                    <a:pt x="661" y="1566"/>
                    <a:pt x="705" y="1507"/>
                  </a:cubicBezTo>
                  <a:cubicBezTo>
                    <a:pt x="823" y="1346"/>
                    <a:pt x="779" y="1170"/>
                    <a:pt x="764" y="994"/>
                  </a:cubicBezTo>
                  <a:cubicBezTo>
                    <a:pt x="764" y="876"/>
                    <a:pt x="764" y="773"/>
                    <a:pt x="779" y="656"/>
                  </a:cubicBezTo>
                  <a:cubicBezTo>
                    <a:pt x="779" y="597"/>
                    <a:pt x="793" y="538"/>
                    <a:pt x="808" y="480"/>
                  </a:cubicBezTo>
                  <a:cubicBezTo>
                    <a:pt x="867" y="274"/>
                    <a:pt x="749" y="69"/>
                    <a:pt x="544" y="10"/>
                  </a:cubicBezTo>
                  <a:cubicBezTo>
                    <a:pt x="517" y="4"/>
                    <a:pt x="48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5404890" y="2210793"/>
              <a:ext cx="27464" cy="53408"/>
            </a:xfrm>
            <a:custGeom>
              <a:avLst/>
              <a:gdLst/>
              <a:ahLst/>
              <a:cxnLst/>
              <a:rect l="l" t="t" r="r" b="b"/>
              <a:pathLst>
                <a:path w="867" h="1686" extrusionOk="0">
                  <a:moveTo>
                    <a:pt x="460" y="1"/>
                  </a:moveTo>
                  <a:cubicBezTo>
                    <a:pt x="399" y="1"/>
                    <a:pt x="336" y="17"/>
                    <a:pt x="279" y="46"/>
                  </a:cubicBezTo>
                  <a:cubicBezTo>
                    <a:pt x="191" y="104"/>
                    <a:pt x="132" y="178"/>
                    <a:pt x="103" y="280"/>
                  </a:cubicBezTo>
                  <a:cubicBezTo>
                    <a:pt x="30" y="486"/>
                    <a:pt x="0" y="706"/>
                    <a:pt x="30" y="926"/>
                  </a:cubicBezTo>
                  <a:cubicBezTo>
                    <a:pt x="30" y="1044"/>
                    <a:pt x="59" y="1161"/>
                    <a:pt x="88" y="1279"/>
                  </a:cubicBezTo>
                  <a:cubicBezTo>
                    <a:pt x="118" y="1352"/>
                    <a:pt x="147" y="1411"/>
                    <a:pt x="191" y="1484"/>
                  </a:cubicBezTo>
                  <a:cubicBezTo>
                    <a:pt x="250" y="1572"/>
                    <a:pt x="353" y="1646"/>
                    <a:pt x="470" y="1675"/>
                  </a:cubicBezTo>
                  <a:cubicBezTo>
                    <a:pt x="493" y="1682"/>
                    <a:pt x="517" y="1685"/>
                    <a:pt x="542" y="1685"/>
                  </a:cubicBezTo>
                  <a:cubicBezTo>
                    <a:pt x="669" y="1685"/>
                    <a:pt x="800" y="1593"/>
                    <a:pt x="837" y="1470"/>
                  </a:cubicBezTo>
                  <a:cubicBezTo>
                    <a:pt x="852" y="1411"/>
                    <a:pt x="866" y="1352"/>
                    <a:pt x="866" y="1293"/>
                  </a:cubicBezTo>
                  <a:cubicBezTo>
                    <a:pt x="852" y="1220"/>
                    <a:pt x="837" y="1161"/>
                    <a:pt x="822" y="1088"/>
                  </a:cubicBezTo>
                  <a:cubicBezTo>
                    <a:pt x="793" y="1029"/>
                    <a:pt x="778" y="970"/>
                    <a:pt x="778" y="912"/>
                  </a:cubicBezTo>
                  <a:cubicBezTo>
                    <a:pt x="764" y="824"/>
                    <a:pt x="764" y="750"/>
                    <a:pt x="778" y="662"/>
                  </a:cubicBezTo>
                  <a:cubicBezTo>
                    <a:pt x="793" y="603"/>
                    <a:pt x="808" y="530"/>
                    <a:pt x="822" y="471"/>
                  </a:cubicBezTo>
                  <a:cubicBezTo>
                    <a:pt x="852" y="369"/>
                    <a:pt x="837" y="266"/>
                    <a:pt x="778" y="178"/>
                  </a:cubicBezTo>
                  <a:cubicBezTo>
                    <a:pt x="734" y="104"/>
                    <a:pt x="661" y="46"/>
                    <a:pt x="558" y="16"/>
                  </a:cubicBezTo>
                  <a:cubicBezTo>
                    <a:pt x="527" y="6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0"/>
            <p:cNvSpPr/>
            <p:nvPr/>
          </p:nvSpPr>
          <p:spPr>
            <a:xfrm>
              <a:off x="5606739" y="2084463"/>
              <a:ext cx="29777" cy="54010"/>
            </a:xfrm>
            <a:custGeom>
              <a:avLst/>
              <a:gdLst/>
              <a:ahLst/>
              <a:cxnLst/>
              <a:rect l="l" t="t" r="r" b="b"/>
              <a:pathLst>
                <a:path w="940" h="1705" extrusionOk="0">
                  <a:moveTo>
                    <a:pt x="415" y="0"/>
                  </a:moveTo>
                  <a:cubicBezTo>
                    <a:pt x="176" y="0"/>
                    <a:pt x="0" y="271"/>
                    <a:pt x="132" y="495"/>
                  </a:cubicBezTo>
                  <a:cubicBezTo>
                    <a:pt x="132" y="510"/>
                    <a:pt x="132" y="525"/>
                    <a:pt x="132" y="525"/>
                  </a:cubicBezTo>
                  <a:cubicBezTo>
                    <a:pt x="205" y="686"/>
                    <a:pt x="249" y="833"/>
                    <a:pt x="264" y="995"/>
                  </a:cubicBezTo>
                  <a:cubicBezTo>
                    <a:pt x="264" y="1052"/>
                    <a:pt x="273" y="1100"/>
                    <a:pt x="284" y="1154"/>
                  </a:cubicBezTo>
                  <a:lnTo>
                    <a:pt x="284" y="1154"/>
                  </a:lnTo>
                  <a:cubicBezTo>
                    <a:pt x="293" y="1243"/>
                    <a:pt x="293" y="1331"/>
                    <a:pt x="293" y="1420"/>
                  </a:cubicBezTo>
                  <a:cubicBezTo>
                    <a:pt x="293" y="1567"/>
                    <a:pt x="411" y="1685"/>
                    <a:pt x="558" y="1699"/>
                  </a:cubicBezTo>
                  <a:cubicBezTo>
                    <a:pt x="577" y="1703"/>
                    <a:pt x="595" y="1705"/>
                    <a:pt x="614" y="1705"/>
                  </a:cubicBezTo>
                  <a:cubicBezTo>
                    <a:pt x="737" y="1705"/>
                    <a:pt x="842" y="1622"/>
                    <a:pt x="881" y="1494"/>
                  </a:cubicBezTo>
                  <a:cubicBezTo>
                    <a:pt x="895" y="1376"/>
                    <a:pt x="925" y="1259"/>
                    <a:pt x="925" y="1141"/>
                  </a:cubicBezTo>
                  <a:cubicBezTo>
                    <a:pt x="939" y="1024"/>
                    <a:pt x="925" y="892"/>
                    <a:pt x="910" y="774"/>
                  </a:cubicBezTo>
                  <a:cubicBezTo>
                    <a:pt x="866" y="569"/>
                    <a:pt x="793" y="349"/>
                    <a:pt x="704" y="158"/>
                  </a:cubicBezTo>
                  <a:cubicBezTo>
                    <a:pt x="660" y="84"/>
                    <a:pt x="587" y="26"/>
                    <a:pt x="499" y="11"/>
                  </a:cubicBezTo>
                  <a:cubicBezTo>
                    <a:pt x="470" y="4"/>
                    <a:pt x="442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0"/>
            <p:cNvSpPr/>
            <p:nvPr/>
          </p:nvSpPr>
          <p:spPr>
            <a:xfrm>
              <a:off x="5722996" y="2078286"/>
              <a:ext cx="25120" cy="42480"/>
            </a:xfrm>
            <a:custGeom>
              <a:avLst/>
              <a:gdLst/>
              <a:ahLst/>
              <a:cxnLst/>
              <a:rect l="l" t="t" r="r" b="b"/>
              <a:pathLst>
                <a:path w="793" h="1341" extrusionOk="0">
                  <a:moveTo>
                    <a:pt x="382" y="0"/>
                  </a:moveTo>
                  <a:cubicBezTo>
                    <a:pt x="279" y="0"/>
                    <a:pt x="191" y="45"/>
                    <a:pt x="117" y="103"/>
                  </a:cubicBezTo>
                  <a:cubicBezTo>
                    <a:pt x="44" y="177"/>
                    <a:pt x="0" y="265"/>
                    <a:pt x="15" y="368"/>
                  </a:cubicBezTo>
                  <a:cubicBezTo>
                    <a:pt x="15" y="529"/>
                    <a:pt x="44" y="690"/>
                    <a:pt x="73" y="852"/>
                  </a:cubicBezTo>
                  <a:lnTo>
                    <a:pt x="103" y="940"/>
                  </a:lnTo>
                  <a:cubicBezTo>
                    <a:pt x="117" y="999"/>
                    <a:pt x="132" y="1043"/>
                    <a:pt x="162" y="1102"/>
                  </a:cubicBezTo>
                  <a:cubicBezTo>
                    <a:pt x="206" y="1160"/>
                    <a:pt x="250" y="1234"/>
                    <a:pt x="308" y="1278"/>
                  </a:cubicBezTo>
                  <a:cubicBezTo>
                    <a:pt x="357" y="1314"/>
                    <a:pt x="405" y="1340"/>
                    <a:pt x="461" y="1340"/>
                  </a:cubicBezTo>
                  <a:cubicBezTo>
                    <a:pt x="474" y="1340"/>
                    <a:pt x="486" y="1339"/>
                    <a:pt x="499" y="1336"/>
                  </a:cubicBezTo>
                  <a:cubicBezTo>
                    <a:pt x="558" y="1336"/>
                    <a:pt x="617" y="1292"/>
                    <a:pt x="661" y="1234"/>
                  </a:cubicBezTo>
                  <a:cubicBezTo>
                    <a:pt x="705" y="1175"/>
                    <a:pt x="734" y="1102"/>
                    <a:pt x="749" y="1028"/>
                  </a:cubicBezTo>
                  <a:cubicBezTo>
                    <a:pt x="778" y="940"/>
                    <a:pt x="793" y="852"/>
                    <a:pt x="778" y="764"/>
                  </a:cubicBezTo>
                  <a:cubicBezTo>
                    <a:pt x="778" y="632"/>
                    <a:pt x="763" y="500"/>
                    <a:pt x="749" y="368"/>
                  </a:cubicBezTo>
                  <a:cubicBezTo>
                    <a:pt x="749" y="323"/>
                    <a:pt x="734" y="265"/>
                    <a:pt x="705" y="235"/>
                  </a:cubicBezTo>
                  <a:cubicBezTo>
                    <a:pt x="705" y="177"/>
                    <a:pt x="675" y="147"/>
                    <a:pt x="631" y="103"/>
                  </a:cubicBezTo>
                  <a:cubicBezTo>
                    <a:pt x="573" y="45"/>
                    <a:pt x="470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0"/>
            <p:cNvSpPr/>
            <p:nvPr/>
          </p:nvSpPr>
          <p:spPr>
            <a:xfrm>
              <a:off x="5800637" y="2168947"/>
              <a:ext cx="36778" cy="64907"/>
            </a:xfrm>
            <a:custGeom>
              <a:avLst/>
              <a:gdLst/>
              <a:ahLst/>
              <a:cxnLst/>
              <a:rect l="l" t="t" r="r" b="b"/>
              <a:pathLst>
                <a:path w="1161" h="2049" extrusionOk="0">
                  <a:moveTo>
                    <a:pt x="681" y="1"/>
                  </a:moveTo>
                  <a:cubicBezTo>
                    <a:pt x="410" y="1"/>
                    <a:pt x="127" y="237"/>
                    <a:pt x="250" y="588"/>
                  </a:cubicBezTo>
                  <a:cubicBezTo>
                    <a:pt x="265" y="618"/>
                    <a:pt x="265" y="647"/>
                    <a:pt x="265" y="677"/>
                  </a:cubicBezTo>
                  <a:cubicBezTo>
                    <a:pt x="280" y="765"/>
                    <a:pt x="280" y="853"/>
                    <a:pt x="265" y="926"/>
                  </a:cubicBezTo>
                  <a:cubicBezTo>
                    <a:pt x="250" y="1044"/>
                    <a:pt x="221" y="1161"/>
                    <a:pt x="177" y="1278"/>
                  </a:cubicBezTo>
                  <a:cubicBezTo>
                    <a:pt x="148" y="1352"/>
                    <a:pt x="104" y="1411"/>
                    <a:pt x="59" y="1469"/>
                  </a:cubicBezTo>
                  <a:cubicBezTo>
                    <a:pt x="15" y="1557"/>
                    <a:pt x="1" y="1660"/>
                    <a:pt x="30" y="1763"/>
                  </a:cubicBezTo>
                  <a:cubicBezTo>
                    <a:pt x="45" y="1836"/>
                    <a:pt x="89" y="1910"/>
                    <a:pt x="162" y="1968"/>
                  </a:cubicBezTo>
                  <a:cubicBezTo>
                    <a:pt x="229" y="2022"/>
                    <a:pt x="311" y="2048"/>
                    <a:pt x="394" y="2048"/>
                  </a:cubicBezTo>
                  <a:cubicBezTo>
                    <a:pt x="492" y="2048"/>
                    <a:pt x="589" y="2011"/>
                    <a:pt x="661" y="1939"/>
                  </a:cubicBezTo>
                  <a:cubicBezTo>
                    <a:pt x="867" y="1734"/>
                    <a:pt x="1014" y="1484"/>
                    <a:pt x="1087" y="1220"/>
                  </a:cubicBezTo>
                  <a:cubicBezTo>
                    <a:pt x="1161" y="926"/>
                    <a:pt x="1161" y="633"/>
                    <a:pt x="1087" y="354"/>
                  </a:cubicBezTo>
                  <a:cubicBezTo>
                    <a:pt x="1040" y="106"/>
                    <a:pt x="863" y="1"/>
                    <a:pt x="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_1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31"/>
          <p:cNvSpPr txBox="1">
            <a:spLocks noGrp="1"/>
          </p:cNvSpPr>
          <p:nvPr>
            <p:ph type="title"/>
          </p:nvPr>
        </p:nvSpPr>
        <p:spPr>
          <a:xfrm flipH="1">
            <a:off x="2208900" y="2836650"/>
            <a:ext cx="4726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83" name="Google Shape;138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778657" y="1173845"/>
            <a:ext cx="1571100" cy="16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84" name="Google Shape;1384;p31"/>
          <p:cNvSpPr txBox="1">
            <a:spLocks noGrp="1"/>
          </p:cNvSpPr>
          <p:nvPr>
            <p:ph type="subTitle" idx="1"/>
          </p:nvPr>
        </p:nvSpPr>
        <p:spPr>
          <a:xfrm flipH="1">
            <a:off x="2442000" y="3813100"/>
            <a:ext cx="4260000" cy="3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5" name="Google Shape;1385;p31"/>
          <p:cNvSpPr/>
          <p:nvPr/>
        </p:nvSpPr>
        <p:spPr>
          <a:xfrm rot="2909657">
            <a:off x="-155766" y="3655220"/>
            <a:ext cx="1934863" cy="2469353"/>
          </a:xfrm>
          <a:custGeom>
            <a:avLst/>
            <a:gdLst/>
            <a:ahLst/>
            <a:cxnLst/>
            <a:rect l="l" t="t" r="r" b="b"/>
            <a:pathLst>
              <a:path w="17269" h="24242" extrusionOk="0">
                <a:moveTo>
                  <a:pt x="14337" y="1"/>
                </a:moveTo>
                <a:cubicBezTo>
                  <a:pt x="14061" y="1"/>
                  <a:pt x="13760" y="88"/>
                  <a:pt x="13434" y="279"/>
                </a:cubicBezTo>
                <a:cubicBezTo>
                  <a:pt x="13434" y="279"/>
                  <a:pt x="2071" y="5432"/>
                  <a:pt x="1043" y="9043"/>
                </a:cubicBezTo>
                <a:cubicBezTo>
                  <a:pt x="1" y="12655"/>
                  <a:pt x="265" y="13183"/>
                  <a:pt x="265" y="17822"/>
                </a:cubicBezTo>
                <a:cubicBezTo>
                  <a:pt x="265" y="21780"/>
                  <a:pt x="2145" y="24242"/>
                  <a:pt x="3819" y="24242"/>
                </a:cubicBezTo>
                <a:cubicBezTo>
                  <a:pt x="4107" y="24242"/>
                  <a:pt x="4389" y="24169"/>
                  <a:pt x="4655" y="24018"/>
                </a:cubicBezTo>
                <a:cubicBezTo>
                  <a:pt x="6460" y="22990"/>
                  <a:pt x="8780" y="21184"/>
                  <a:pt x="11878" y="17044"/>
                </a:cubicBezTo>
                <a:cubicBezTo>
                  <a:pt x="14975" y="12904"/>
                  <a:pt x="16781" y="11113"/>
                  <a:pt x="17045" y="8530"/>
                </a:cubicBezTo>
                <a:cubicBezTo>
                  <a:pt x="17269" y="6219"/>
                  <a:pt x="16670" y="1"/>
                  <a:pt x="143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6" name="Google Shape;1386;p31"/>
          <p:cNvGrpSpPr/>
          <p:nvPr/>
        </p:nvGrpSpPr>
        <p:grpSpPr>
          <a:xfrm rot="-5656963">
            <a:off x="196039" y="-727847"/>
            <a:ext cx="1231257" cy="2269179"/>
            <a:chOff x="8566812" y="1422562"/>
            <a:chExt cx="426474" cy="785982"/>
          </a:xfrm>
        </p:grpSpPr>
        <p:sp>
          <p:nvSpPr>
            <p:cNvPr id="1387" name="Google Shape;1387;p31"/>
            <p:cNvSpPr/>
            <p:nvPr/>
          </p:nvSpPr>
          <p:spPr>
            <a:xfrm>
              <a:off x="8909530" y="1422562"/>
              <a:ext cx="30284" cy="71179"/>
            </a:xfrm>
            <a:custGeom>
              <a:avLst/>
              <a:gdLst/>
              <a:ahLst/>
              <a:cxnLst/>
              <a:rect l="l" t="t" r="r" b="b"/>
              <a:pathLst>
                <a:path w="956" h="2247" extrusionOk="0">
                  <a:moveTo>
                    <a:pt x="412" y="59"/>
                  </a:moveTo>
                  <a:lnTo>
                    <a:pt x="265" y="118"/>
                  </a:lnTo>
                  <a:cubicBezTo>
                    <a:pt x="221" y="177"/>
                    <a:pt x="177" y="235"/>
                    <a:pt x="148" y="309"/>
                  </a:cubicBezTo>
                  <a:cubicBezTo>
                    <a:pt x="45" y="514"/>
                    <a:pt x="16" y="735"/>
                    <a:pt x="16" y="955"/>
                  </a:cubicBezTo>
                  <a:cubicBezTo>
                    <a:pt x="1" y="1234"/>
                    <a:pt x="16" y="1527"/>
                    <a:pt x="60" y="1821"/>
                  </a:cubicBezTo>
                  <a:cubicBezTo>
                    <a:pt x="74" y="1821"/>
                    <a:pt x="74" y="1821"/>
                    <a:pt x="74" y="1836"/>
                  </a:cubicBezTo>
                  <a:cubicBezTo>
                    <a:pt x="74" y="1850"/>
                    <a:pt x="104" y="1850"/>
                    <a:pt x="133" y="1850"/>
                  </a:cubicBezTo>
                  <a:cubicBezTo>
                    <a:pt x="192" y="1836"/>
                    <a:pt x="236" y="1865"/>
                    <a:pt x="236" y="1924"/>
                  </a:cubicBezTo>
                  <a:cubicBezTo>
                    <a:pt x="236" y="1968"/>
                    <a:pt x="118" y="1968"/>
                    <a:pt x="74" y="1924"/>
                  </a:cubicBezTo>
                  <a:cubicBezTo>
                    <a:pt x="16" y="1850"/>
                    <a:pt x="16" y="1909"/>
                    <a:pt x="74" y="2012"/>
                  </a:cubicBezTo>
                  <a:cubicBezTo>
                    <a:pt x="133" y="2115"/>
                    <a:pt x="353" y="2247"/>
                    <a:pt x="368" y="2203"/>
                  </a:cubicBezTo>
                  <a:cubicBezTo>
                    <a:pt x="383" y="2173"/>
                    <a:pt x="397" y="2159"/>
                    <a:pt x="412" y="2173"/>
                  </a:cubicBezTo>
                  <a:cubicBezTo>
                    <a:pt x="441" y="2173"/>
                    <a:pt x="456" y="2159"/>
                    <a:pt x="456" y="2144"/>
                  </a:cubicBezTo>
                  <a:cubicBezTo>
                    <a:pt x="471" y="2100"/>
                    <a:pt x="500" y="2071"/>
                    <a:pt x="529" y="2056"/>
                  </a:cubicBezTo>
                  <a:cubicBezTo>
                    <a:pt x="559" y="2026"/>
                    <a:pt x="588" y="1982"/>
                    <a:pt x="573" y="1953"/>
                  </a:cubicBezTo>
                  <a:cubicBezTo>
                    <a:pt x="573" y="1924"/>
                    <a:pt x="573" y="1894"/>
                    <a:pt x="603" y="1880"/>
                  </a:cubicBezTo>
                  <a:cubicBezTo>
                    <a:pt x="632" y="1836"/>
                    <a:pt x="632" y="1836"/>
                    <a:pt x="662" y="1880"/>
                  </a:cubicBezTo>
                  <a:cubicBezTo>
                    <a:pt x="676" y="1924"/>
                    <a:pt x="691" y="1924"/>
                    <a:pt x="720" y="1836"/>
                  </a:cubicBezTo>
                  <a:cubicBezTo>
                    <a:pt x="750" y="1777"/>
                    <a:pt x="750" y="1718"/>
                    <a:pt x="764" y="1659"/>
                  </a:cubicBezTo>
                  <a:cubicBezTo>
                    <a:pt x="750" y="1630"/>
                    <a:pt x="764" y="1601"/>
                    <a:pt x="794" y="1571"/>
                  </a:cubicBezTo>
                  <a:cubicBezTo>
                    <a:pt x="808" y="1557"/>
                    <a:pt x="808" y="1527"/>
                    <a:pt x="794" y="1513"/>
                  </a:cubicBezTo>
                  <a:cubicBezTo>
                    <a:pt x="794" y="1498"/>
                    <a:pt x="794" y="1469"/>
                    <a:pt x="808" y="1469"/>
                  </a:cubicBezTo>
                  <a:cubicBezTo>
                    <a:pt x="867" y="1469"/>
                    <a:pt x="926" y="1175"/>
                    <a:pt x="926" y="1013"/>
                  </a:cubicBezTo>
                  <a:cubicBezTo>
                    <a:pt x="911" y="955"/>
                    <a:pt x="926" y="896"/>
                    <a:pt x="940" y="837"/>
                  </a:cubicBezTo>
                  <a:cubicBezTo>
                    <a:pt x="955" y="764"/>
                    <a:pt x="955" y="676"/>
                    <a:pt x="955" y="588"/>
                  </a:cubicBezTo>
                  <a:cubicBezTo>
                    <a:pt x="955" y="338"/>
                    <a:pt x="926" y="265"/>
                    <a:pt x="794" y="206"/>
                  </a:cubicBezTo>
                  <a:cubicBezTo>
                    <a:pt x="764" y="177"/>
                    <a:pt x="735" y="147"/>
                    <a:pt x="735" y="133"/>
                  </a:cubicBezTo>
                  <a:cubicBezTo>
                    <a:pt x="735" y="74"/>
                    <a:pt x="617" y="1"/>
                    <a:pt x="544" y="1"/>
                  </a:cubicBezTo>
                  <a:cubicBezTo>
                    <a:pt x="500" y="15"/>
                    <a:pt x="441" y="30"/>
                    <a:pt x="397" y="45"/>
                  </a:cubicBezTo>
                  <a:close/>
                  <a:moveTo>
                    <a:pt x="250" y="323"/>
                  </a:moveTo>
                  <a:cubicBezTo>
                    <a:pt x="221" y="338"/>
                    <a:pt x="221" y="338"/>
                    <a:pt x="221" y="309"/>
                  </a:cubicBezTo>
                  <a:cubicBezTo>
                    <a:pt x="221" y="279"/>
                    <a:pt x="250" y="221"/>
                    <a:pt x="265" y="265"/>
                  </a:cubicBezTo>
                  <a:cubicBezTo>
                    <a:pt x="265" y="279"/>
                    <a:pt x="265" y="309"/>
                    <a:pt x="250" y="323"/>
                  </a:cubicBezTo>
                  <a:close/>
                  <a:moveTo>
                    <a:pt x="735" y="265"/>
                  </a:moveTo>
                  <a:cubicBezTo>
                    <a:pt x="735" y="265"/>
                    <a:pt x="735" y="279"/>
                    <a:pt x="720" y="279"/>
                  </a:cubicBezTo>
                  <a:cubicBezTo>
                    <a:pt x="706" y="279"/>
                    <a:pt x="691" y="279"/>
                    <a:pt x="691" y="265"/>
                  </a:cubicBezTo>
                  <a:cubicBezTo>
                    <a:pt x="691" y="235"/>
                    <a:pt x="691" y="235"/>
                    <a:pt x="706" y="235"/>
                  </a:cubicBezTo>
                  <a:cubicBezTo>
                    <a:pt x="720" y="235"/>
                    <a:pt x="720" y="250"/>
                    <a:pt x="735" y="265"/>
                  </a:cubicBezTo>
                  <a:close/>
                  <a:moveTo>
                    <a:pt x="559" y="1542"/>
                  </a:moveTo>
                  <a:cubicBezTo>
                    <a:pt x="544" y="1557"/>
                    <a:pt x="529" y="1571"/>
                    <a:pt x="515" y="1571"/>
                  </a:cubicBezTo>
                  <a:cubicBezTo>
                    <a:pt x="500" y="1571"/>
                    <a:pt x="500" y="1557"/>
                    <a:pt x="500" y="1542"/>
                  </a:cubicBezTo>
                  <a:cubicBezTo>
                    <a:pt x="515" y="1527"/>
                    <a:pt x="529" y="1513"/>
                    <a:pt x="559" y="1513"/>
                  </a:cubicBezTo>
                  <a:cubicBezTo>
                    <a:pt x="573" y="1513"/>
                    <a:pt x="573" y="1527"/>
                    <a:pt x="559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1"/>
            <p:cNvSpPr/>
            <p:nvPr/>
          </p:nvSpPr>
          <p:spPr>
            <a:xfrm>
              <a:off x="8752347" y="1432794"/>
              <a:ext cx="40040" cy="93512"/>
            </a:xfrm>
            <a:custGeom>
              <a:avLst/>
              <a:gdLst/>
              <a:ahLst/>
              <a:cxnLst/>
              <a:rect l="l" t="t" r="r" b="b"/>
              <a:pathLst>
                <a:path w="1264" h="2952" extrusionOk="0">
                  <a:moveTo>
                    <a:pt x="500" y="74"/>
                  </a:moveTo>
                  <a:cubicBezTo>
                    <a:pt x="500" y="89"/>
                    <a:pt x="456" y="103"/>
                    <a:pt x="397" y="103"/>
                  </a:cubicBezTo>
                  <a:cubicBezTo>
                    <a:pt x="353" y="103"/>
                    <a:pt x="309" y="118"/>
                    <a:pt x="294" y="147"/>
                  </a:cubicBezTo>
                  <a:cubicBezTo>
                    <a:pt x="280" y="191"/>
                    <a:pt x="250" y="235"/>
                    <a:pt x="221" y="279"/>
                  </a:cubicBezTo>
                  <a:cubicBezTo>
                    <a:pt x="177" y="309"/>
                    <a:pt x="162" y="353"/>
                    <a:pt x="148" y="397"/>
                  </a:cubicBezTo>
                  <a:cubicBezTo>
                    <a:pt x="148" y="456"/>
                    <a:pt x="118" y="514"/>
                    <a:pt x="89" y="558"/>
                  </a:cubicBezTo>
                  <a:cubicBezTo>
                    <a:pt x="30" y="646"/>
                    <a:pt x="1" y="735"/>
                    <a:pt x="15" y="837"/>
                  </a:cubicBezTo>
                  <a:cubicBezTo>
                    <a:pt x="15" y="881"/>
                    <a:pt x="15" y="940"/>
                    <a:pt x="30" y="999"/>
                  </a:cubicBezTo>
                  <a:cubicBezTo>
                    <a:pt x="59" y="984"/>
                    <a:pt x="89" y="969"/>
                    <a:pt x="118" y="955"/>
                  </a:cubicBezTo>
                  <a:cubicBezTo>
                    <a:pt x="148" y="925"/>
                    <a:pt x="177" y="911"/>
                    <a:pt x="177" y="925"/>
                  </a:cubicBezTo>
                  <a:cubicBezTo>
                    <a:pt x="177" y="940"/>
                    <a:pt x="148" y="969"/>
                    <a:pt x="103" y="999"/>
                  </a:cubicBezTo>
                  <a:cubicBezTo>
                    <a:pt x="74" y="1013"/>
                    <a:pt x="30" y="1102"/>
                    <a:pt x="89" y="1072"/>
                  </a:cubicBezTo>
                  <a:cubicBezTo>
                    <a:pt x="103" y="1072"/>
                    <a:pt x="103" y="1058"/>
                    <a:pt x="103" y="1043"/>
                  </a:cubicBezTo>
                  <a:cubicBezTo>
                    <a:pt x="103" y="1028"/>
                    <a:pt x="118" y="1028"/>
                    <a:pt x="133" y="1058"/>
                  </a:cubicBezTo>
                  <a:cubicBezTo>
                    <a:pt x="162" y="1072"/>
                    <a:pt x="177" y="1087"/>
                    <a:pt x="133" y="1116"/>
                  </a:cubicBezTo>
                  <a:cubicBezTo>
                    <a:pt x="103" y="1146"/>
                    <a:pt x="89" y="1146"/>
                    <a:pt x="74" y="1116"/>
                  </a:cubicBezTo>
                  <a:cubicBezTo>
                    <a:pt x="30" y="1058"/>
                    <a:pt x="15" y="1160"/>
                    <a:pt x="30" y="1336"/>
                  </a:cubicBezTo>
                  <a:cubicBezTo>
                    <a:pt x="45" y="1439"/>
                    <a:pt x="59" y="1542"/>
                    <a:pt x="45" y="1630"/>
                  </a:cubicBezTo>
                  <a:cubicBezTo>
                    <a:pt x="45" y="1733"/>
                    <a:pt x="45" y="1733"/>
                    <a:pt x="103" y="1718"/>
                  </a:cubicBezTo>
                  <a:cubicBezTo>
                    <a:pt x="162" y="1703"/>
                    <a:pt x="162" y="1718"/>
                    <a:pt x="162" y="1718"/>
                  </a:cubicBezTo>
                  <a:cubicBezTo>
                    <a:pt x="162" y="1718"/>
                    <a:pt x="162" y="1777"/>
                    <a:pt x="162" y="1806"/>
                  </a:cubicBezTo>
                  <a:cubicBezTo>
                    <a:pt x="162" y="1880"/>
                    <a:pt x="162" y="1880"/>
                    <a:pt x="103" y="1821"/>
                  </a:cubicBezTo>
                  <a:cubicBezTo>
                    <a:pt x="45" y="1762"/>
                    <a:pt x="59" y="1792"/>
                    <a:pt x="74" y="2100"/>
                  </a:cubicBezTo>
                  <a:cubicBezTo>
                    <a:pt x="74" y="2217"/>
                    <a:pt x="89" y="2349"/>
                    <a:pt x="133" y="2452"/>
                  </a:cubicBezTo>
                  <a:cubicBezTo>
                    <a:pt x="148" y="2467"/>
                    <a:pt x="148" y="2482"/>
                    <a:pt x="133" y="2496"/>
                  </a:cubicBezTo>
                  <a:cubicBezTo>
                    <a:pt x="133" y="2511"/>
                    <a:pt x="133" y="2540"/>
                    <a:pt x="162" y="2570"/>
                  </a:cubicBezTo>
                  <a:cubicBezTo>
                    <a:pt x="192" y="2599"/>
                    <a:pt x="206" y="2628"/>
                    <a:pt x="177" y="2643"/>
                  </a:cubicBezTo>
                  <a:cubicBezTo>
                    <a:pt x="148" y="2658"/>
                    <a:pt x="148" y="2672"/>
                    <a:pt x="177" y="2731"/>
                  </a:cubicBezTo>
                  <a:cubicBezTo>
                    <a:pt x="206" y="2775"/>
                    <a:pt x="236" y="2790"/>
                    <a:pt x="250" y="2790"/>
                  </a:cubicBezTo>
                  <a:cubicBezTo>
                    <a:pt x="280" y="2805"/>
                    <a:pt x="324" y="2819"/>
                    <a:pt x="338" y="2849"/>
                  </a:cubicBezTo>
                  <a:cubicBezTo>
                    <a:pt x="368" y="2893"/>
                    <a:pt x="412" y="2907"/>
                    <a:pt x="441" y="2907"/>
                  </a:cubicBezTo>
                  <a:cubicBezTo>
                    <a:pt x="471" y="2893"/>
                    <a:pt x="485" y="2907"/>
                    <a:pt x="471" y="2922"/>
                  </a:cubicBezTo>
                  <a:cubicBezTo>
                    <a:pt x="456" y="2937"/>
                    <a:pt x="471" y="2951"/>
                    <a:pt x="515" y="2937"/>
                  </a:cubicBezTo>
                  <a:cubicBezTo>
                    <a:pt x="559" y="2937"/>
                    <a:pt x="617" y="2922"/>
                    <a:pt x="661" y="2922"/>
                  </a:cubicBezTo>
                  <a:cubicBezTo>
                    <a:pt x="749" y="2922"/>
                    <a:pt x="808" y="2878"/>
                    <a:pt x="867" y="2819"/>
                  </a:cubicBezTo>
                  <a:cubicBezTo>
                    <a:pt x="999" y="2702"/>
                    <a:pt x="1102" y="2555"/>
                    <a:pt x="1161" y="2379"/>
                  </a:cubicBezTo>
                  <a:cubicBezTo>
                    <a:pt x="1219" y="2232"/>
                    <a:pt x="1234" y="2188"/>
                    <a:pt x="1205" y="2159"/>
                  </a:cubicBezTo>
                  <a:cubicBezTo>
                    <a:pt x="1175" y="2129"/>
                    <a:pt x="1161" y="2085"/>
                    <a:pt x="1146" y="2056"/>
                  </a:cubicBezTo>
                  <a:cubicBezTo>
                    <a:pt x="1146" y="1997"/>
                    <a:pt x="1146" y="1982"/>
                    <a:pt x="1175" y="2012"/>
                  </a:cubicBezTo>
                  <a:cubicBezTo>
                    <a:pt x="1190" y="2026"/>
                    <a:pt x="1205" y="2026"/>
                    <a:pt x="1234" y="2026"/>
                  </a:cubicBezTo>
                  <a:cubicBezTo>
                    <a:pt x="1263" y="1997"/>
                    <a:pt x="1263" y="1836"/>
                    <a:pt x="1234" y="1792"/>
                  </a:cubicBezTo>
                  <a:cubicBezTo>
                    <a:pt x="1190" y="1748"/>
                    <a:pt x="1205" y="1748"/>
                    <a:pt x="1234" y="1733"/>
                  </a:cubicBezTo>
                  <a:cubicBezTo>
                    <a:pt x="1249" y="1718"/>
                    <a:pt x="1249" y="1703"/>
                    <a:pt x="1234" y="1703"/>
                  </a:cubicBezTo>
                  <a:cubicBezTo>
                    <a:pt x="1219" y="1703"/>
                    <a:pt x="1205" y="1674"/>
                    <a:pt x="1190" y="1645"/>
                  </a:cubicBezTo>
                  <a:cubicBezTo>
                    <a:pt x="1175" y="1615"/>
                    <a:pt x="1190" y="1601"/>
                    <a:pt x="1219" y="1630"/>
                  </a:cubicBezTo>
                  <a:cubicBezTo>
                    <a:pt x="1249" y="1645"/>
                    <a:pt x="1263" y="1483"/>
                    <a:pt x="1205" y="1072"/>
                  </a:cubicBezTo>
                  <a:cubicBezTo>
                    <a:pt x="1072" y="382"/>
                    <a:pt x="1043" y="250"/>
                    <a:pt x="926" y="250"/>
                  </a:cubicBezTo>
                  <a:cubicBezTo>
                    <a:pt x="882" y="250"/>
                    <a:pt x="867" y="250"/>
                    <a:pt x="882" y="235"/>
                  </a:cubicBezTo>
                  <a:cubicBezTo>
                    <a:pt x="896" y="221"/>
                    <a:pt x="882" y="191"/>
                    <a:pt x="838" y="162"/>
                  </a:cubicBezTo>
                  <a:cubicBezTo>
                    <a:pt x="808" y="147"/>
                    <a:pt x="793" y="118"/>
                    <a:pt x="779" y="74"/>
                  </a:cubicBezTo>
                  <a:cubicBezTo>
                    <a:pt x="764" y="59"/>
                    <a:pt x="749" y="30"/>
                    <a:pt x="720" y="30"/>
                  </a:cubicBezTo>
                  <a:cubicBezTo>
                    <a:pt x="705" y="30"/>
                    <a:pt x="705" y="45"/>
                    <a:pt x="705" y="74"/>
                  </a:cubicBezTo>
                  <a:cubicBezTo>
                    <a:pt x="720" y="103"/>
                    <a:pt x="705" y="118"/>
                    <a:pt x="705" y="118"/>
                  </a:cubicBezTo>
                  <a:cubicBezTo>
                    <a:pt x="691" y="118"/>
                    <a:pt x="676" y="89"/>
                    <a:pt x="661" y="59"/>
                  </a:cubicBezTo>
                  <a:cubicBezTo>
                    <a:pt x="632" y="0"/>
                    <a:pt x="515" y="0"/>
                    <a:pt x="500" y="59"/>
                  </a:cubicBezTo>
                  <a:close/>
                  <a:moveTo>
                    <a:pt x="441" y="250"/>
                  </a:moveTo>
                  <a:cubicBezTo>
                    <a:pt x="441" y="265"/>
                    <a:pt x="412" y="265"/>
                    <a:pt x="397" y="279"/>
                  </a:cubicBezTo>
                  <a:cubicBezTo>
                    <a:pt x="382" y="279"/>
                    <a:pt x="382" y="265"/>
                    <a:pt x="382" y="250"/>
                  </a:cubicBezTo>
                  <a:cubicBezTo>
                    <a:pt x="397" y="235"/>
                    <a:pt x="412" y="221"/>
                    <a:pt x="441" y="221"/>
                  </a:cubicBezTo>
                  <a:cubicBezTo>
                    <a:pt x="456" y="221"/>
                    <a:pt x="456" y="235"/>
                    <a:pt x="441" y="250"/>
                  </a:cubicBezTo>
                  <a:close/>
                  <a:moveTo>
                    <a:pt x="867" y="368"/>
                  </a:moveTo>
                  <a:cubicBezTo>
                    <a:pt x="852" y="382"/>
                    <a:pt x="838" y="397"/>
                    <a:pt x="808" y="412"/>
                  </a:cubicBezTo>
                  <a:cubicBezTo>
                    <a:pt x="779" y="412"/>
                    <a:pt x="764" y="397"/>
                    <a:pt x="764" y="338"/>
                  </a:cubicBezTo>
                  <a:cubicBezTo>
                    <a:pt x="764" y="294"/>
                    <a:pt x="764" y="279"/>
                    <a:pt x="823" y="294"/>
                  </a:cubicBezTo>
                  <a:cubicBezTo>
                    <a:pt x="882" y="323"/>
                    <a:pt x="882" y="353"/>
                    <a:pt x="867" y="368"/>
                  </a:cubicBezTo>
                  <a:close/>
                  <a:moveTo>
                    <a:pt x="1043" y="412"/>
                  </a:moveTo>
                  <a:cubicBezTo>
                    <a:pt x="1043" y="426"/>
                    <a:pt x="1043" y="441"/>
                    <a:pt x="1028" y="441"/>
                  </a:cubicBezTo>
                  <a:cubicBezTo>
                    <a:pt x="999" y="441"/>
                    <a:pt x="999" y="426"/>
                    <a:pt x="999" y="412"/>
                  </a:cubicBezTo>
                  <a:cubicBezTo>
                    <a:pt x="999" y="397"/>
                    <a:pt x="999" y="382"/>
                    <a:pt x="1028" y="382"/>
                  </a:cubicBezTo>
                  <a:cubicBezTo>
                    <a:pt x="1028" y="382"/>
                    <a:pt x="1043" y="397"/>
                    <a:pt x="1043" y="412"/>
                  </a:cubicBezTo>
                  <a:close/>
                  <a:moveTo>
                    <a:pt x="984" y="646"/>
                  </a:moveTo>
                  <a:cubicBezTo>
                    <a:pt x="970" y="676"/>
                    <a:pt x="955" y="690"/>
                    <a:pt x="955" y="690"/>
                  </a:cubicBezTo>
                  <a:cubicBezTo>
                    <a:pt x="940" y="676"/>
                    <a:pt x="955" y="646"/>
                    <a:pt x="955" y="617"/>
                  </a:cubicBezTo>
                  <a:cubicBezTo>
                    <a:pt x="955" y="602"/>
                    <a:pt x="984" y="588"/>
                    <a:pt x="984" y="588"/>
                  </a:cubicBezTo>
                  <a:cubicBezTo>
                    <a:pt x="984" y="602"/>
                    <a:pt x="984" y="632"/>
                    <a:pt x="970" y="646"/>
                  </a:cubicBezTo>
                  <a:close/>
                  <a:moveTo>
                    <a:pt x="735" y="1102"/>
                  </a:moveTo>
                  <a:cubicBezTo>
                    <a:pt x="735" y="1116"/>
                    <a:pt x="735" y="1131"/>
                    <a:pt x="705" y="1131"/>
                  </a:cubicBezTo>
                  <a:cubicBezTo>
                    <a:pt x="676" y="1131"/>
                    <a:pt x="661" y="1116"/>
                    <a:pt x="661" y="1102"/>
                  </a:cubicBezTo>
                  <a:cubicBezTo>
                    <a:pt x="661" y="1087"/>
                    <a:pt x="676" y="1072"/>
                    <a:pt x="691" y="1072"/>
                  </a:cubicBezTo>
                  <a:cubicBezTo>
                    <a:pt x="705" y="1087"/>
                    <a:pt x="720" y="1087"/>
                    <a:pt x="720" y="1102"/>
                  </a:cubicBezTo>
                  <a:close/>
                  <a:moveTo>
                    <a:pt x="1131" y="1351"/>
                  </a:moveTo>
                  <a:cubicBezTo>
                    <a:pt x="1116" y="1366"/>
                    <a:pt x="1102" y="1395"/>
                    <a:pt x="1116" y="1425"/>
                  </a:cubicBezTo>
                  <a:cubicBezTo>
                    <a:pt x="1116" y="1439"/>
                    <a:pt x="1116" y="1469"/>
                    <a:pt x="1102" y="1483"/>
                  </a:cubicBezTo>
                  <a:cubicBezTo>
                    <a:pt x="1087" y="1483"/>
                    <a:pt x="1072" y="1513"/>
                    <a:pt x="1087" y="1542"/>
                  </a:cubicBezTo>
                  <a:cubicBezTo>
                    <a:pt x="1102" y="1571"/>
                    <a:pt x="1087" y="1571"/>
                    <a:pt x="1072" y="1542"/>
                  </a:cubicBezTo>
                  <a:cubicBezTo>
                    <a:pt x="1043" y="1513"/>
                    <a:pt x="1014" y="1469"/>
                    <a:pt x="970" y="1425"/>
                  </a:cubicBezTo>
                  <a:cubicBezTo>
                    <a:pt x="940" y="1395"/>
                    <a:pt x="926" y="1366"/>
                    <a:pt x="911" y="1322"/>
                  </a:cubicBezTo>
                  <a:cubicBezTo>
                    <a:pt x="911" y="1307"/>
                    <a:pt x="926" y="1322"/>
                    <a:pt x="940" y="1336"/>
                  </a:cubicBezTo>
                  <a:cubicBezTo>
                    <a:pt x="970" y="1366"/>
                    <a:pt x="984" y="1380"/>
                    <a:pt x="1043" y="1336"/>
                  </a:cubicBezTo>
                  <a:cubicBezTo>
                    <a:pt x="1116" y="1307"/>
                    <a:pt x="1131" y="1292"/>
                    <a:pt x="1146" y="1322"/>
                  </a:cubicBezTo>
                  <a:cubicBezTo>
                    <a:pt x="1161" y="1336"/>
                    <a:pt x="1161" y="1351"/>
                    <a:pt x="1131" y="1366"/>
                  </a:cubicBezTo>
                  <a:close/>
                  <a:moveTo>
                    <a:pt x="1102" y="1748"/>
                  </a:moveTo>
                  <a:cubicBezTo>
                    <a:pt x="1102" y="1777"/>
                    <a:pt x="1087" y="1792"/>
                    <a:pt x="1058" y="1777"/>
                  </a:cubicBezTo>
                  <a:cubicBezTo>
                    <a:pt x="1043" y="1777"/>
                    <a:pt x="1028" y="1762"/>
                    <a:pt x="1028" y="1733"/>
                  </a:cubicBezTo>
                  <a:cubicBezTo>
                    <a:pt x="1028" y="1718"/>
                    <a:pt x="1043" y="1689"/>
                    <a:pt x="1058" y="1703"/>
                  </a:cubicBezTo>
                  <a:cubicBezTo>
                    <a:pt x="1087" y="1703"/>
                    <a:pt x="1102" y="1718"/>
                    <a:pt x="1102" y="1748"/>
                  </a:cubicBezTo>
                  <a:close/>
                  <a:moveTo>
                    <a:pt x="294" y="1748"/>
                  </a:moveTo>
                  <a:cubicBezTo>
                    <a:pt x="294" y="1762"/>
                    <a:pt x="280" y="1777"/>
                    <a:pt x="265" y="1777"/>
                  </a:cubicBezTo>
                  <a:cubicBezTo>
                    <a:pt x="250" y="1777"/>
                    <a:pt x="250" y="1762"/>
                    <a:pt x="265" y="1748"/>
                  </a:cubicBezTo>
                  <a:cubicBezTo>
                    <a:pt x="265" y="1733"/>
                    <a:pt x="280" y="1718"/>
                    <a:pt x="294" y="1718"/>
                  </a:cubicBezTo>
                  <a:cubicBezTo>
                    <a:pt x="294" y="1718"/>
                    <a:pt x="294" y="1733"/>
                    <a:pt x="294" y="1748"/>
                  </a:cubicBezTo>
                  <a:close/>
                  <a:moveTo>
                    <a:pt x="471" y="2115"/>
                  </a:moveTo>
                  <a:cubicBezTo>
                    <a:pt x="471" y="2129"/>
                    <a:pt x="471" y="2144"/>
                    <a:pt x="456" y="2144"/>
                  </a:cubicBezTo>
                  <a:cubicBezTo>
                    <a:pt x="441" y="2144"/>
                    <a:pt x="426" y="2129"/>
                    <a:pt x="426" y="2115"/>
                  </a:cubicBezTo>
                  <a:cubicBezTo>
                    <a:pt x="412" y="2100"/>
                    <a:pt x="426" y="2085"/>
                    <a:pt x="441" y="2085"/>
                  </a:cubicBezTo>
                  <a:cubicBezTo>
                    <a:pt x="441" y="2085"/>
                    <a:pt x="456" y="2100"/>
                    <a:pt x="456" y="2100"/>
                  </a:cubicBezTo>
                  <a:close/>
                  <a:moveTo>
                    <a:pt x="500" y="2335"/>
                  </a:moveTo>
                  <a:cubicBezTo>
                    <a:pt x="485" y="2364"/>
                    <a:pt x="471" y="2364"/>
                    <a:pt x="471" y="2335"/>
                  </a:cubicBezTo>
                  <a:cubicBezTo>
                    <a:pt x="471" y="2320"/>
                    <a:pt x="500" y="2261"/>
                    <a:pt x="515" y="2291"/>
                  </a:cubicBezTo>
                  <a:cubicBezTo>
                    <a:pt x="544" y="2305"/>
                    <a:pt x="515" y="2320"/>
                    <a:pt x="485" y="2335"/>
                  </a:cubicBezTo>
                  <a:close/>
                  <a:moveTo>
                    <a:pt x="559" y="2526"/>
                  </a:moveTo>
                  <a:cubicBezTo>
                    <a:pt x="500" y="2570"/>
                    <a:pt x="471" y="2555"/>
                    <a:pt x="515" y="2496"/>
                  </a:cubicBezTo>
                  <a:cubicBezTo>
                    <a:pt x="544" y="2467"/>
                    <a:pt x="573" y="2467"/>
                    <a:pt x="588" y="2467"/>
                  </a:cubicBezTo>
                  <a:cubicBezTo>
                    <a:pt x="603" y="2482"/>
                    <a:pt x="588" y="2496"/>
                    <a:pt x="559" y="2526"/>
                  </a:cubicBezTo>
                  <a:close/>
                  <a:moveTo>
                    <a:pt x="823" y="2731"/>
                  </a:moveTo>
                  <a:cubicBezTo>
                    <a:pt x="823" y="2790"/>
                    <a:pt x="808" y="2805"/>
                    <a:pt x="779" y="2790"/>
                  </a:cubicBezTo>
                  <a:cubicBezTo>
                    <a:pt x="749" y="2790"/>
                    <a:pt x="735" y="2775"/>
                    <a:pt x="779" y="2702"/>
                  </a:cubicBezTo>
                  <a:cubicBezTo>
                    <a:pt x="823" y="2628"/>
                    <a:pt x="823" y="2628"/>
                    <a:pt x="823" y="2731"/>
                  </a:cubicBezTo>
                  <a:close/>
                  <a:moveTo>
                    <a:pt x="485" y="2805"/>
                  </a:moveTo>
                  <a:cubicBezTo>
                    <a:pt x="456" y="2849"/>
                    <a:pt x="426" y="2834"/>
                    <a:pt x="456" y="2775"/>
                  </a:cubicBezTo>
                  <a:cubicBezTo>
                    <a:pt x="456" y="2746"/>
                    <a:pt x="485" y="2731"/>
                    <a:pt x="500" y="2746"/>
                  </a:cubicBezTo>
                  <a:cubicBezTo>
                    <a:pt x="500" y="2760"/>
                    <a:pt x="515" y="2760"/>
                    <a:pt x="485" y="27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1"/>
            <p:cNvSpPr/>
            <p:nvPr/>
          </p:nvSpPr>
          <p:spPr>
            <a:xfrm>
              <a:off x="8822576" y="1436975"/>
              <a:ext cx="32121" cy="90249"/>
            </a:xfrm>
            <a:custGeom>
              <a:avLst/>
              <a:gdLst/>
              <a:ahLst/>
              <a:cxnLst/>
              <a:rect l="l" t="t" r="r" b="b"/>
              <a:pathLst>
                <a:path w="1014" h="2849" extrusionOk="0">
                  <a:moveTo>
                    <a:pt x="470" y="15"/>
                  </a:moveTo>
                  <a:cubicBezTo>
                    <a:pt x="426" y="30"/>
                    <a:pt x="397" y="59"/>
                    <a:pt x="382" y="89"/>
                  </a:cubicBezTo>
                  <a:cubicBezTo>
                    <a:pt x="368" y="133"/>
                    <a:pt x="353" y="147"/>
                    <a:pt x="294" y="133"/>
                  </a:cubicBezTo>
                  <a:cubicBezTo>
                    <a:pt x="162" y="103"/>
                    <a:pt x="59" y="294"/>
                    <a:pt x="30" y="647"/>
                  </a:cubicBezTo>
                  <a:cubicBezTo>
                    <a:pt x="1" y="970"/>
                    <a:pt x="15" y="1293"/>
                    <a:pt x="45" y="1616"/>
                  </a:cubicBezTo>
                  <a:cubicBezTo>
                    <a:pt x="59" y="1762"/>
                    <a:pt x="59" y="1924"/>
                    <a:pt x="59" y="2085"/>
                  </a:cubicBezTo>
                  <a:cubicBezTo>
                    <a:pt x="30" y="2173"/>
                    <a:pt x="45" y="2276"/>
                    <a:pt x="74" y="2379"/>
                  </a:cubicBezTo>
                  <a:cubicBezTo>
                    <a:pt x="89" y="2408"/>
                    <a:pt x="103" y="2452"/>
                    <a:pt x="89" y="2482"/>
                  </a:cubicBezTo>
                  <a:cubicBezTo>
                    <a:pt x="74" y="2526"/>
                    <a:pt x="162" y="2643"/>
                    <a:pt x="206" y="2643"/>
                  </a:cubicBezTo>
                  <a:cubicBezTo>
                    <a:pt x="221" y="2643"/>
                    <a:pt x="235" y="2658"/>
                    <a:pt x="221" y="2673"/>
                  </a:cubicBezTo>
                  <a:cubicBezTo>
                    <a:pt x="221" y="2702"/>
                    <a:pt x="235" y="2731"/>
                    <a:pt x="250" y="2761"/>
                  </a:cubicBezTo>
                  <a:cubicBezTo>
                    <a:pt x="294" y="2819"/>
                    <a:pt x="294" y="2819"/>
                    <a:pt x="353" y="2761"/>
                  </a:cubicBezTo>
                  <a:cubicBezTo>
                    <a:pt x="412" y="2702"/>
                    <a:pt x="412" y="2717"/>
                    <a:pt x="412" y="2746"/>
                  </a:cubicBezTo>
                  <a:cubicBezTo>
                    <a:pt x="397" y="2761"/>
                    <a:pt x="382" y="2790"/>
                    <a:pt x="368" y="2790"/>
                  </a:cubicBezTo>
                  <a:cubicBezTo>
                    <a:pt x="338" y="2805"/>
                    <a:pt x="324" y="2819"/>
                    <a:pt x="324" y="2834"/>
                  </a:cubicBezTo>
                  <a:cubicBezTo>
                    <a:pt x="324" y="2849"/>
                    <a:pt x="338" y="2849"/>
                    <a:pt x="368" y="2834"/>
                  </a:cubicBezTo>
                  <a:cubicBezTo>
                    <a:pt x="412" y="2819"/>
                    <a:pt x="456" y="2819"/>
                    <a:pt x="485" y="2819"/>
                  </a:cubicBezTo>
                  <a:cubicBezTo>
                    <a:pt x="632" y="2775"/>
                    <a:pt x="749" y="2673"/>
                    <a:pt x="823" y="2555"/>
                  </a:cubicBezTo>
                  <a:cubicBezTo>
                    <a:pt x="823" y="2540"/>
                    <a:pt x="837" y="2511"/>
                    <a:pt x="867" y="2496"/>
                  </a:cubicBezTo>
                  <a:cubicBezTo>
                    <a:pt x="940" y="2452"/>
                    <a:pt x="969" y="2217"/>
                    <a:pt x="999" y="1204"/>
                  </a:cubicBezTo>
                  <a:cubicBezTo>
                    <a:pt x="999" y="984"/>
                    <a:pt x="999" y="911"/>
                    <a:pt x="984" y="926"/>
                  </a:cubicBezTo>
                  <a:cubicBezTo>
                    <a:pt x="955" y="940"/>
                    <a:pt x="955" y="926"/>
                    <a:pt x="969" y="896"/>
                  </a:cubicBezTo>
                  <a:cubicBezTo>
                    <a:pt x="999" y="808"/>
                    <a:pt x="999" y="705"/>
                    <a:pt x="1014" y="617"/>
                  </a:cubicBezTo>
                  <a:cubicBezTo>
                    <a:pt x="1014" y="412"/>
                    <a:pt x="1014" y="382"/>
                    <a:pt x="955" y="324"/>
                  </a:cubicBezTo>
                  <a:cubicBezTo>
                    <a:pt x="896" y="250"/>
                    <a:pt x="881" y="250"/>
                    <a:pt x="867" y="280"/>
                  </a:cubicBezTo>
                  <a:cubicBezTo>
                    <a:pt x="867" y="309"/>
                    <a:pt x="852" y="294"/>
                    <a:pt x="852" y="265"/>
                  </a:cubicBezTo>
                  <a:cubicBezTo>
                    <a:pt x="852" y="206"/>
                    <a:pt x="749" y="103"/>
                    <a:pt x="632" y="45"/>
                  </a:cubicBezTo>
                  <a:cubicBezTo>
                    <a:pt x="602" y="30"/>
                    <a:pt x="573" y="15"/>
                    <a:pt x="544" y="1"/>
                  </a:cubicBezTo>
                  <a:cubicBezTo>
                    <a:pt x="514" y="1"/>
                    <a:pt x="485" y="15"/>
                    <a:pt x="470" y="15"/>
                  </a:cubicBezTo>
                  <a:close/>
                  <a:moveTo>
                    <a:pt x="632" y="382"/>
                  </a:moveTo>
                  <a:cubicBezTo>
                    <a:pt x="632" y="397"/>
                    <a:pt x="602" y="412"/>
                    <a:pt x="588" y="412"/>
                  </a:cubicBezTo>
                  <a:cubicBezTo>
                    <a:pt x="558" y="412"/>
                    <a:pt x="544" y="412"/>
                    <a:pt x="588" y="382"/>
                  </a:cubicBezTo>
                  <a:cubicBezTo>
                    <a:pt x="632" y="368"/>
                    <a:pt x="632" y="353"/>
                    <a:pt x="632" y="397"/>
                  </a:cubicBezTo>
                  <a:close/>
                  <a:moveTo>
                    <a:pt x="382" y="705"/>
                  </a:moveTo>
                  <a:cubicBezTo>
                    <a:pt x="382" y="720"/>
                    <a:pt x="353" y="735"/>
                    <a:pt x="338" y="735"/>
                  </a:cubicBezTo>
                  <a:cubicBezTo>
                    <a:pt x="309" y="735"/>
                    <a:pt x="294" y="735"/>
                    <a:pt x="338" y="705"/>
                  </a:cubicBezTo>
                  <a:cubicBezTo>
                    <a:pt x="382" y="676"/>
                    <a:pt x="382" y="661"/>
                    <a:pt x="382" y="705"/>
                  </a:cubicBezTo>
                  <a:close/>
                  <a:moveTo>
                    <a:pt x="793" y="823"/>
                  </a:moveTo>
                  <a:cubicBezTo>
                    <a:pt x="793" y="837"/>
                    <a:pt x="764" y="837"/>
                    <a:pt x="764" y="793"/>
                  </a:cubicBezTo>
                  <a:cubicBezTo>
                    <a:pt x="764" y="764"/>
                    <a:pt x="764" y="749"/>
                    <a:pt x="779" y="764"/>
                  </a:cubicBezTo>
                  <a:cubicBezTo>
                    <a:pt x="793" y="779"/>
                    <a:pt x="793" y="793"/>
                    <a:pt x="793" y="808"/>
                  </a:cubicBezTo>
                  <a:close/>
                  <a:moveTo>
                    <a:pt x="573" y="1498"/>
                  </a:moveTo>
                  <a:cubicBezTo>
                    <a:pt x="500" y="1513"/>
                    <a:pt x="470" y="1498"/>
                    <a:pt x="500" y="1454"/>
                  </a:cubicBezTo>
                  <a:cubicBezTo>
                    <a:pt x="529" y="1410"/>
                    <a:pt x="544" y="1439"/>
                    <a:pt x="588" y="1454"/>
                  </a:cubicBezTo>
                  <a:lnTo>
                    <a:pt x="647" y="1483"/>
                  </a:lnTo>
                  <a:close/>
                  <a:moveTo>
                    <a:pt x="867" y="1469"/>
                  </a:moveTo>
                  <a:cubicBezTo>
                    <a:pt x="852" y="1483"/>
                    <a:pt x="837" y="1498"/>
                    <a:pt x="823" y="1498"/>
                  </a:cubicBezTo>
                  <a:cubicBezTo>
                    <a:pt x="808" y="1498"/>
                    <a:pt x="808" y="1483"/>
                    <a:pt x="823" y="1469"/>
                  </a:cubicBezTo>
                  <a:cubicBezTo>
                    <a:pt x="823" y="1439"/>
                    <a:pt x="896" y="1439"/>
                    <a:pt x="867" y="1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1"/>
            <p:cNvSpPr/>
            <p:nvPr/>
          </p:nvSpPr>
          <p:spPr>
            <a:xfrm>
              <a:off x="8590063" y="1462570"/>
              <a:ext cx="2819" cy="950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29" y="15"/>
                  </a:moveTo>
                  <a:cubicBezTo>
                    <a:pt x="44" y="29"/>
                    <a:pt x="59" y="29"/>
                    <a:pt x="73" y="15"/>
                  </a:cubicBezTo>
                  <a:cubicBezTo>
                    <a:pt x="88" y="15"/>
                    <a:pt x="73" y="0"/>
                    <a:pt x="44" y="0"/>
                  </a:cubicBezTo>
                  <a:cubicBezTo>
                    <a:pt x="0" y="15"/>
                    <a:pt x="0" y="15"/>
                    <a:pt x="29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1"/>
            <p:cNvSpPr/>
            <p:nvPr/>
          </p:nvSpPr>
          <p:spPr>
            <a:xfrm>
              <a:off x="8566812" y="1462570"/>
              <a:ext cx="40009" cy="69786"/>
            </a:xfrm>
            <a:custGeom>
              <a:avLst/>
              <a:gdLst/>
              <a:ahLst/>
              <a:cxnLst/>
              <a:rect l="l" t="t" r="r" b="b"/>
              <a:pathLst>
                <a:path w="1263" h="2203" extrusionOk="0">
                  <a:moveTo>
                    <a:pt x="822" y="73"/>
                  </a:moveTo>
                  <a:cubicBezTo>
                    <a:pt x="807" y="147"/>
                    <a:pt x="793" y="147"/>
                    <a:pt x="749" y="73"/>
                  </a:cubicBezTo>
                  <a:cubicBezTo>
                    <a:pt x="705" y="15"/>
                    <a:pt x="705" y="29"/>
                    <a:pt x="646" y="59"/>
                  </a:cubicBezTo>
                  <a:cubicBezTo>
                    <a:pt x="631" y="88"/>
                    <a:pt x="602" y="88"/>
                    <a:pt x="573" y="88"/>
                  </a:cubicBezTo>
                  <a:cubicBezTo>
                    <a:pt x="543" y="59"/>
                    <a:pt x="426" y="132"/>
                    <a:pt x="308" y="220"/>
                  </a:cubicBezTo>
                  <a:cubicBezTo>
                    <a:pt x="220" y="294"/>
                    <a:pt x="220" y="294"/>
                    <a:pt x="279" y="323"/>
                  </a:cubicBezTo>
                  <a:cubicBezTo>
                    <a:pt x="323" y="367"/>
                    <a:pt x="308" y="367"/>
                    <a:pt x="294" y="382"/>
                  </a:cubicBezTo>
                  <a:cubicBezTo>
                    <a:pt x="279" y="396"/>
                    <a:pt x="250" y="396"/>
                    <a:pt x="235" y="382"/>
                  </a:cubicBezTo>
                  <a:cubicBezTo>
                    <a:pt x="206" y="367"/>
                    <a:pt x="162" y="455"/>
                    <a:pt x="132" y="587"/>
                  </a:cubicBezTo>
                  <a:cubicBezTo>
                    <a:pt x="132" y="646"/>
                    <a:pt x="117" y="734"/>
                    <a:pt x="103" y="793"/>
                  </a:cubicBezTo>
                  <a:cubicBezTo>
                    <a:pt x="59" y="969"/>
                    <a:pt x="29" y="1145"/>
                    <a:pt x="15" y="1336"/>
                  </a:cubicBezTo>
                  <a:cubicBezTo>
                    <a:pt x="15" y="1409"/>
                    <a:pt x="15" y="1498"/>
                    <a:pt x="0" y="1527"/>
                  </a:cubicBezTo>
                  <a:cubicBezTo>
                    <a:pt x="0" y="1630"/>
                    <a:pt x="29" y="1747"/>
                    <a:pt x="73" y="1850"/>
                  </a:cubicBezTo>
                  <a:cubicBezTo>
                    <a:pt x="88" y="1850"/>
                    <a:pt x="103" y="1835"/>
                    <a:pt x="103" y="1791"/>
                  </a:cubicBezTo>
                  <a:cubicBezTo>
                    <a:pt x="103" y="1762"/>
                    <a:pt x="103" y="1747"/>
                    <a:pt x="132" y="1762"/>
                  </a:cubicBezTo>
                  <a:cubicBezTo>
                    <a:pt x="147" y="1762"/>
                    <a:pt x="147" y="1806"/>
                    <a:pt x="132" y="1865"/>
                  </a:cubicBezTo>
                  <a:cubicBezTo>
                    <a:pt x="132" y="1909"/>
                    <a:pt x="132" y="1938"/>
                    <a:pt x="162" y="1953"/>
                  </a:cubicBezTo>
                  <a:cubicBezTo>
                    <a:pt x="191" y="1967"/>
                    <a:pt x="206" y="1982"/>
                    <a:pt x="206" y="2011"/>
                  </a:cubicBezTo>
                  <a:cubicBezTo>
                    <a:pt x="206" y="2055"/>
                    <a:pt x="294" y="2129"/>
                    <a:pt x="382" y="2143"/>
                  </a:cubicBezTo>
                  <a:cubicBezTo>
                    <a:pt x="631" y="2202"/>
                    <a:pt x="1116" y="1674"/>
                    <a:pt x="1175" y="1292"/>
                  </a:cubicBezTo>
                  <a:cubicBezTo>
                    <a:pt x="1175" y="1233"/>
                    <a:pt x="1189" y="1175"/>
                    <a:pt x="1204" y="1130"/>
                  </a:cubicBezTo>
                  <a:cubicBezTo>
                    <a:pt x="1263" y="881"/>
                    <a:pt x="1263" y="617"/>
                    <a:pt x="1233" y="352"/>
                  </a:cubicBezTo>
                  <a:cubicBezTo>
                    <a:pt x="1160" y="250"/>
                    <a:pt x="1072" y="147"/>
                    <a:pt x="954" y="73"/>
                  </a:cubicBezTo>
                  <a:cubicBezTo>
                    <a:pt x="940" y="73"/>
                    <a:pt x="925" y="73"/>
                    <a:pt x="925" y="59"/>
                  </a:cubicBezTo>
                  <a:cubicBezTo>
                    <a:pt x="925" y="0"/>
                    <a:pt x="837" y="29"/>
                    <a:pt x="822" y="73"/>
                  </a:cubicBezTo>
                  <a:close/>
                  <a:moveTo>
                    <a:pt x="338" y="543"/>
                  </a:moveTo>
                  <a:cubicBezTo>
                    <a:pt x="264" y="587"/>
                    <a:pt x="220" y="587"/>
                    <a:pt x="264" y="543"/>
                  </a:cubicBezTo>
                  <a:cubicBezTo>
                    <a:pt x="294" y="529"/>
                    <a:pt x="323" y="529"/>
                    <a:pt x="352" y="529"/>
                  </a:cubicBezTo>
                  <a:cubicBezTo>
                    <a:pt x="382" y="529"/>
                    <a:pt x="367" y="543"/>
                    <a:pt x="338" y="558"/>
                  </a:cubicBezTo>
                  <a:close/>
                  <a:moveTo>
                    <a:pt x="1145" y="1042"/>
                  </a:moveTo>
                  <a:cubicBezTo>
                    <a:pt x="1101" y="1057"/>
                    <a:pt x="1086" y="1028"/>
                    <a:pt x="1116" y="969"/>
                  </a:cubicBezTo>
                  <a:cubicBezTo>
                    <a:pt x="1130" y="925"/>
                    <a:pt x="1130" y="925"/>
                    <a:pt x="1160" y="969"/>
                  </a:cubicBezTo>
                  <a:cubicBezTo>
                    <a:pt x="1175" y="1013"/>
                    <a:pt x="1160" y="1042"/>
                    <a:pt x="1145" y="1057"/>
                  </a:cubicBezTo>
                  <a:close/>
                  <a:moveTo>
                    <a:pt x="793" y="1380"/>
                  </a:moveTo>
                  <a:cubicBezTo>
                    <a:pt x="778" y="1409"/>
                    <a:pt x="763" y="1439"/>
                    <a:pt x="734" y="1468"/>
                  </a:cubicBezTo>
                  <a:lnTo>
                    <a:pt x="690" y="1542"/>
                  </a:lnTo>
                  <a:lnTo>
                    <a:pt x="719" y="1453"/>
                  </a:lnTo>
                  <a:cubicBezTo>
                    <a:pt x="749" y="1365"/>
                    <a:pt x="793" y="1336"/>
                    <a:pt x="793" y="1395"/>
                  </a:cubicBezTo>
                  <a:close/>
                  <a:moveTo>
                    <a:pt x="103" y="1542"/>
                  </a:moveTo>
                  <a:cubicBezTo>
                    <a:pt x="88" y="1556"/>
                    <a:pt x="88" y="1571"/>
                    <a:pt x="73" y="1571"/>
                  </a:cubicBezTo>
                  <a:cubicBezTo>
                    <a:pt x="59" y="1571"/>
                    <a:pt x="44" y="1556"/>
                    <a:pt x="59" y="1542"/>
                  </a:cubicBezTo>
                  <a:cubicBezTo>
                    <a:pt x="59" y="1527"/>
                    <a:pt x="73" y="1512"/>
                    <a:pt x="88" y="1512"/>
                  </a:cubicBezTo>
                  <a:cubicBezTo>
                    <a:pt x="103" y="1512"/>
                    <a:pt x="103" y="1542"/>
                    <a:pt x="103" y="1556"/>
                  </a:cubicBezTo>
                  <a:close/>
                  <a:moveTo>
                    <a:pt x="279" y="1835"/>
                  </a:moveTo>
                  <a:cubicBezTo>
                    <a:pt x="308" y="1865"/>
                    <a:pt x="338" y="1879"/>
                    <a:pt x="323" y="1894"/>
                  </a:cubicBezTo>
                  <a:cubicBezTo>
                    <a:pt x="308" y="1894"/>
                    <a:pt x="191" y="1850"/>
                    <a:pt x="191" y="1820"/>
                  </a:cubicBezTo>
                  <a:cubicBezTo>
                    <a:pt x="191" y="1791"/>
                    <a:pt x="206" y="1791"/>
                    <a:pt x="279" y="1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1"/>
            <p:cNvSpPr/>
            <p:nvPr/>
          </p:nvSpPr>
          <p:spPr>
            <a:xfrm>
              <a:off x="8659817" y="1483478"/>
              <a:ext cx="40959" cy="90249"/>
            </a:xfrm>
            <a:custGeom>
              <a:avLst/>
              <a:gdLst/>
              <a:ahLst/>
              <a:cxnLst/>
              <a:rect l="l" t="t" r="r" b="b"/>
              <a:pathLst>
                <a:path w="1293" h="2849" extrusionOk="0">
                  <a:moveTo>
                    <a:pt x="690" y="15"/>
                  </a:moveTo>
                  <a:cubicBezTo>
                    <a:pt x="632" y="45"/>
                    <a:pt x="587" y="45"/>
                    <a:pt x="543" y="59"/>
                  </a:cubicBezTo>
                  <a:cubicBezTo>
                    <a:pt x="441" y="59"/>
                    <a:pt x="367" y="103"/>
                    <a:pt x="323" y="192"/>
                  </a:cubicBezTo>
                  <a:cubicBezTo>
                    <a:pt x="279" y="250"/>
                    <a:pt x="235" y="324"/>
                    <a:pt x="206" y="382"/>
                  </a:cubicBezTo>
                  <a:cubicBezTo>
                    <a:pt x="191" y="441"/>
                    <a:pt x="147" y="470"/>
                    <a:pt x="147" y="470"/>
                  </a:cubicBezTo>
                  <a:cubicBezTo>
                    <a:pt x="132" y="456"/>
                    <a:pt x="88" y="485"/>
                    <a:pt x="59" y="529"/>
                  </a:cubicBezTo>
                  <a:cubicBezTo>
                    <a:pt x="30" y="573"/>
                    <a:pt x="15" y="661"/>
                    <a:pt x="15" y="1028"/>
                  </a:cubicBezTo>
                  <a:cubicBezTo>
                    <a:pt x="0" y="1351"/>
                    <a:pt x="30" y="1674"/>
                    <a:pt x="74" y="1997"/>
                  </a:cubicBezTo>
                  <a:cubicBezTo>
                    <a:pt x="103" y="2173"/>
                    <a:pt x="147" y="2350"/>
                    <a:pt x="220" y="2526"/>
                  </a:cubicBezTo>
                  <a:cubicBezTo>
                    <a:pt x="264" y="2585"/>
                    <a:pt x="309" y="2643"/>
                    <a:pt x="367" y="2687"/>
                  </a:cubicBezTo>
                  <a:cubicBezTo>
                    <a:pt x="529" y="2805"/>
                    <a:pt x="705" y="2849"/>
                    <a:pt x="778" y="2790"/>
                  </a:cubicBezTo>
                  <a:cubicBezTo>
                    <a:pt x="793" y="2775"/>
                    <a:pt x="822" y="2761"/>
                    <a:pt x="837" y="2761"/>
                  </a:cubicBezTo>
                  <a:cubicBezTo>
                    <a:pt x="881" y="2731"/>
                    <a:pt x="910" y="2702"/>
                    <a:pt x="940" y="2658"/>
                  </a:cubicBezTo>
                  <a:cubicBezTo>
                    <a:pt x="1204" y="2350"/>
                    <a:pt x="1248" y="2203"/>
                    <a:pt x="1263" y="1542"/>
                  </a:cubicBezTo>
                  <a:cubicBezTo>
                    <a:pt x="1292" y="1307"/>
                    <a:pt x="1277" y="1058"/>
                    <a:pt x="1219" y="808"/>
                  </a:cubicBezTo>
                  <a:cubicBezTo>
                    <a:pt x="1131" y="368"/>
                    <a:pt x="1057" y="265"/>
                    <a:pt x="866" y="192"/>
                  </a:cubicBezTo>
                  <a:cubicBezTo>
                    <a:pt x="822" y="177"/>
                    <a:pt x="778" y="148"/>
                    <a:pt x="778" y="103"/>
                  </a:cubicBezTo>
                  <a:cubicBezTo>
                    <a:pt x="778" y="59"/>
                    <a:pt x="705" y="1"/>
                    <a:pt x="690" y="15"/>
                  </a:cubicBezTo>
                  <a:close/>
                  <a:moveTo>
                    <a:pt x="162" y="1028"/>
                  </a:moveTo>
                  <a:cubicBezTo>
                    <a:pt x="162" y="1043"/>
                    <a:pt x="162" y="1058"/>
                    <a:pt x="147" y="1058"/>
                  </a:cubicBezTo>
                  <a:cubicBezTo>
                    <a:pt x="147" y="1058"/>
                    <a:pt x="132" y="1043"/>
                    <a:pt x="118" y="1028"/>
                  </a:cubicBezTo>
                  <a:cubicBezTo>
                    <a:pt x="118" y="1014"/>
                    <a:pt x="118" y="999"/>
                    <a:pt x="132" y="999"/>
                  </a:cubicBezTo>
                  <a:cubicBezTo>
                    <a:pt x="147" y="1014"/>
                    <a:pt x="162" y="1014"/>
                    <a:pt x="162" y="1028"/>
                  </a:cubicBezTo>
                  <a:close/>
                  <a:moveTo>
                    <a:pt x="1175" y="1131"/>
                  </a:moveTo>
                  <a:cubicBezTo>
                    <a:pt x="1160" y="1160"/>
                    <a:pt x="1131" y="1116"/>
                    <a:pt x="1160" y="1087"/>
                  </a:cubicBezTo>
                  <a:cubicBezTo>
                    <a:pt x="1175" y="1043"/>
                    <a:pt x="1175" y="1058"/>
                    <a:pt x="1189" y="1087"/>
                  </a:cubicBezTo>
                  <a:cubicBezTo>
                    <a:pt x="1189" y="1102"/>
                    <a:pt x="1189" y="1116"/>
                    <a:pt x="1175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1"/>
            <p:cNvSpPr/>
            <p:nvPr/>
          </p:nvSpPr>
          <p:spPr>
            <a:xfrm>
              <a:off x="8873735" y="1515567"/>
              <a:ext cx="38171" cy="82361"/>
            </a:xfrm>
            <a:custGeom>
              <a:avLst/>
              <a:gdLst/>
              <a:ahLst/>
              <a:cxnLst/>
              <a:rect l="l" t="t" r="r" b="b"/>
              <a:pathLst>
                <a:path w="1205" h="2600" extrusionOk="0">
                  <a:moveTo>
                    <a:pt x="705" y="74"/>
                  </a:moveTo>
                  <a:cubicBezTo>
                    <a:pt x="705" y="89"/>
                    <a:pt x="720" y="103"/>
                    <a:pt x="764" y="89"/>
                  </a:cubicBezTo>
                  <a:cubicBezTo>
                    <a:pt x="793" y="89"/>
                    <a:pt x="808" y="89"/>
                    <a:pt x="793" y="118"/>
                  </a:cubicBezTo>
                  <a:cubicBezTo>
                    <a:pt x="793" y="147"/>
                    <a:pt x="749" y="177"/>
                    <a:pt x="690" y="103"/>
                  </a:cubicBezTo>
                  <a:cubicBezTo>
                    <a:pt x="632" y="30"/>
                    <a:pt x="573" y="30"/>
                    <a:pt x="558" y="89"/>
                  </a:cubicBezTo>
                  <a:cubicBezTo>
                    <a:pt x="558" y="103"/>
                    <a:pt x="514" y="118"/>
                    <a:pt x="485" y="118"/>
                  </a:cubicBezTo>
                  <a:cubicBezTo>
                    <a:pt x="441" y="103"/>
                    <a:pt x="397" y="118"/>
                    <a:pt x="367" y="162"/>
                  </a:cubicBezTo>
                  <a:cubicBezTo>
                    <a:pt x="338" y="192"/>
                    <a:pt x="323" y="221"/>
                    <a:pt x="323" y="221"/>
                  </a:cubicBezTo>
                  <a:cubicBezTo>
                    <a:pt x="338" y="221"/>
                    <a:pt x="323" y="236"/>
                    <a:pt x="294" y="280"/>
                  </a:cubicBezTo>
                  <a:cubicBezTo>
                    <a:pt x="235" y="338"/>
                    <a:pt x="221" y="441"/>
                    <a:pt x="265" y="441"/>
                  </a:cubicBezTo>
                  <a:cubicBezTo>
                    <a:pt x="279" y="441"/>
                    <a:pt x="279" y="470"/>
                    <a:pt x="250" y="500"/>
                  </a:cubicBezTo>
                  <a:cubicBezTo>
                    <a:pt x="221" y="588"/>
                    <a:pt x="191" y="691"/>
                    <a:pt x="177" y="779"/>
                  </a:cubicBezTo>
                  <a:cubicBezTo>
                    <a:pt x="162" y="896"/>
                    <a:pt x="133" y="1131"/>
                    <a:pt x="103" y="1263"/>
                  </a:cubicBezTo>
                  <a:cubicBezTo>
                    <a:pt x="0" y="1924"/>
                    <a:pt x="30" y="2129"/>
                    <a:pt x="279" y="2364"/>
                  </a:cubicBezTo>
                  <a:cubicBezTo>
                    <a:pt x="426" y="2511"/>
                    <a:pt x="529" y="2570"/>
                    <a:pt x="588" y="2540"/>
                  </a:cubicBezTo>
                  <a:cubicBezTo>
                    <a:pt x="602" y="2540"/>
                    <a:pt x="617" y="2540"/>
                    <a:pt x="617" y="2540"/>
                  </a:cubicBezTo>
                  <a:cubicBezTo>
                    <a:pt x="617" y="2599"/>
                    <a:pt x="676" y="2570"/>
                    <a:pt x="690" y="2496"/>
                  </a:cubicBezTo>
                  <a:cubicBezTo>
                    <a:pt x="705" y="2438"/>
                    <a:pt x="720" y="2438"/>
                    <a:pt x="749" y="2438"/>
                  </a:cubicBezTo>
                  <a:cubicBezTo>
                    <a:pt x="837" y="2452"/>
                    <a:pt x="867" y="2438"/>
                    <a:pt x="867" y="2394"/>
                  </a:cubicBezTo>
                  <a:cubicBezTo>
                    <a:pt x="881" y="2364"/>
                    <a:pt x="896" y="2350"/>
                    <a:pt x="911" y="2320"/>
                  </a:cubicBezTo>
                  <a:cubicBezTo>
                    <a:pt x="984" y="2247"/>
                    <a:pt x="1028" y="2159"/>
                    <a:pt x="1043" y="2071"/>
                  </a:cubicBezTo>
                  <a:cubicBezTo>
                    <a:pt x="1043" y="2041"/>
                    <a:pt x="1057" y="2027"/>
                    <a:pt x="1072" y="2041"/>
                  </a:cubicBezTo>
                  <a:cubicBezTo>
                    <a:pt x="1116" y="2071"/>
                    <a:pt x="1102" y="1953"/>
                    <a:pt x="1043" y="1895"/>
                  </a:cubicBezTo>
                  <a:cubicBezTo>
                    <a:pt x="984" y="1850"/>
                    <a:pt x="984" y="1836"/>
                    <a:pt x="999" y="1836"/>
                  </a:cubicBezTo>
                  <a:cubicBezTo>
                    <a:pt x="999" y="1821"/>
                    <a:pt x="1028" y="1836"/>
                    <a:pt x="1043" y="1865"/>
                  </a:cubicBezTo>
                  <a:cubicBezTo>
                    <a:pt x="1102" y="1939"/>
                    <a:pt x="1131" y="1909"/>
                    <a:pt x="1146" y="1733"/>
                  </a:cubicBezTo>
                  <a:cubicBezTo>
                    <a:pt x="1175" y="1630"/>
                    <a:pt x="1160" y="1586"/>
                    <a:pt x="1146" y="1572"/>
                  </a:cubicBezTo>
                  <a:cubicBezTo>
                    <a:pt x="1116" y="1557"/>
                    <a:pt x="1116" y="1542"/>
                    <a:pt x="1146" y="1527"/>
                  </a:cubicBezTo>
                  <a:cubicBezTo>
                    <a:pt x="1160" y="1498"/>
                    <a:pt x="1175" y="1395"/>
                    <a:pt x="1190" y="1102"/>
                  </a:cubicBezTo>
                  <a:cubicBezTo>
                    <a:pt x="1190" y="896"/>
                    <a:pt x="1204" y="705"/>
                    <a:pt x="1204" y="691"/>
                  </a:cubicBezTo>
                  <a:cubicBezTo>
                    <a:pt x="1204" y="676"/>
                    <a:pt x="1204" y="661"/>
                    <a:pt x="1204" y="647"/>
                  </a:cubicBezTo>
                  <a:cubicBezTo>
                    <a:pt x="1204" y="603"/>
                    <a:pt x="1204" y="573"/>
                    <a:pt x="1204" y="529"/>
                  </a:cubicBezTo>
                  <a:cubicBezTo>
                    <a:pt x="1204" y="500"/>
                    <a:pt x="1204" y="456"/>
                    <a:pt x="1175" y="426"/>
                  </a:cubicBezTo>
                  <a:cubicBezTo>
                    <a:pt x="1160" y="426"/>
                    <a:pt x="1146" y="382"/>
                    <a:pt x="1146" y="338"/>
                  </a:cubicBezTo>
                  <a:cubicBezTo>
                    <a:pt x="1146" y="294"/>
                    <a:pt x="1131" y="265"/>
                    <a:pt x="1087" y="250"/>
                  </a:cubicBezTo>
                  <a:cubicBezTo>
                    <a:pt x="1028" y="236"/>
                    <a:pt x="984" y="192"/>
                    <a:pt x="940" y="147"/>
                  </a:cubicBezTo>
                  <a:cubicBezTo>
                    <a:pt x="837" y="59"/>
                    <a:pt x="705" y="1"/>
                    <a:pt x="705" y="74"/>
                  </a:cubicBezTo>
                  <a:close/>
                  <a:moveTo>
                    <a:pt x="602" y="382"/>
                  </a:moveTo>
                  <a:cubicBezTo>
                    <a:pt x="602" y="397"/>
                    <a:pt x="588" y="412"/>
                    <a:pt x="573" y="412"/>
                  </a:cubicBezTo>
                  <a:cubicBezTo>
                    <a:pt x="558" y="412"/>
                    <a:pt x="544" y="397"/>
                    <a:pt x="544" y="382"/>
                  </a:cubicBezTo>
                  <a:cubicBezTo>
                    <a:pt x="544" y="368"/>
                    <a:pt x="558" y="353"/>
                    <a:pt x="573" y="353"/>
                  </a:cubicBezTo>
                  <a:cubicBezTo>
                    <a:pt x="588" y="353"/>
                    <a:pt x="602" y="368"/>
                    <a:pt x="602" y="382"/>
                  </a:cubicBezTo>
                  <a:close/>
                  <a:moveTo>
                    <a:pt x="1131" y="456"/>
                  </a:moveTo>
                  <a:cubicBezTo>
                    <a:pt x="1116" y="500"/>
                    <a:pt x="1072" y="515"/>
                    <a:pt x="1072" y="470"/>
                  </a:cubicBezTo>
                  <a:cubicBezTo>
                    <a:pt x="1072" y="441"/>
                    <a:pt x="1087" y="412"/>
                    <a:pt x="1131" y="412"/>
                  </a:cubicBezTo>
                  <a:cubicBezTo>
                    <a:pt x="1146" y="412"/>
                    <a:pt x="1146" y="426"/>
                    <a:pt x="1131" y="456"/>
                  </a:cubicBezTo>
                  <a:close/>
                  <a:moveTo>
                    <a:pt x="602" y="485"/>
                  </a:moveTo>
                  <a:cubicBezTo>
                    <a:pt x="602" y="529"/>
                    <a:pt x="588" y="544"/>
                    <a:pt x="573" y="544"/>
                  </a:cubicBezTo>
                  <a:cubicBezTo>
                    <a:pt x="558" y="544"/>
                    <a:pt x="558" y="529"/>
                    <a:pt x="558" y="485"/>
                  </a:cubicBezTo>
                  <a:cubicBezTo>
                    <a:pt x="558" y="456"/>
                    <a:pt x="573" y="441"/>
                    <a:pt x="588" y="441"/>
                  </a:cubicBezTo>
                  <a:cubicBezTo>
                    <a:pt x="602" y="441"/>
                    <a:pt x="617" y="456"/>
                    <a:pt x="602" y="485"/>
                  </a:cubicBezTo>
                  <a:close/>
                  <a:moveTo>
                    <a:pt x="1160" y="984"/>
                  </a:moveTo>
                  <a:cubicBezTo>
                    <a:pt x="1160" y="999"/>
                    <a:pt x="1146" y="1014"/>
                    <a:pt x="1131" y="999"/>
                  </a:cubicBezTo>
                  <a:cubicBezTo>
                    <a:pt x="1116" y="999"/>
                    <a:pt x="1102" y="984"/>
                    <a:pt x="1102" y="955"/>
                  </a:cubicBezTo>
                  <a:cubicBezTo>
                    <a:pt x="1102" y="940"/>
                    <a:pt x="1116" y="940"/>
                    <a:pt x="1131" y="940"/>
                  </a:cubicBezTo>
                  <a:cubicBezTo>
                    <a:pt x="1146" y="940"/>
                    <a:pt x="1146" y="955"/>
                    <a:pt x="1146" y="970"/>
                  </a:cubicBezTo>
                  <a:close/>
                  <a:moveTo>
                    <a:pt x="500" y="1249"/>
                  </a:moveTo>
                  <a:cubicBezTo>
                    <a:pt x="529" y="1322"/>
                    <a:pt x="470" y="1322"/>
                    <a:pt x="441" y="1263"/>
                  </a:cubicBezTo>
                  <a:cubicBezTo>
                    <a:pt x="397" y="1205"/>
                    <a:pt x="412" y="1219"/>
                    <a:pt x="441" y="1219"/>
                  </a:cubicBezTo>
                  <a:cubicBezTo>
                    <a:pt x="456" y="1219"/>
                    <a:pt x="485" y="1234"/>
                    <a:pt x="500" y="1249"/>
                  </a:cubicBezTo>
                  <a:close/>
                  <a:moveTo>
                    <a:pt x="881" y="1895"/>
                  </a:moveTo>
                  <a:cubicBezTo>
                    <a:pt x="881" y="1895"/>
                    <a:pt x="852" y="1909"/>
                    <a:pt x="837" y="1924"/>
                  </a:cubicBezTo>
                  <a:cubicBezTo>
                    <a:pt x="808" y="1924"/>
                    <a:pt x="793" y="1924"/>
                    <a:pt x="793" y="1909"/>
                  </a:cubicBezTo>
                  <a:cubicBezTo>
                    <a:pt x="793" y="1895"/>
                    <a:pt x="808" y="1880"/>
                    <a:pt x="837" y="1880"/>
                  </a:cubicBezTo>
                  <a:cubicBezTo>
                    <a:pt x="852" y="1880"/>
                    <a:pt x="867" y="1895"/>
                    <a:pt x="867" y="1895"/>
                  </a:cubicBezTo>
                  <a:close/>
                  <a:moveTo>
                    <a:pt x="426" y="2232"/>
                  </a:moveTo>
                  <a:cubicBezTo>
                    <a:pt x="426" y="2262"/>
                    <a:pt x="426" y="2276"/>
                    <a:pt x="397" y="2262"/>
                  </a:cubicBezTo>
                  <a:cubicBezTo>
                    <a:pt x="382" y="2247"/>
                    <a:pt x="367" y="2232"/>
                    <a:pt x="353" y="2217"/>
                  </a:cubicBezTo>
                  <a:cubicBezTo>
                    <a:pt x="353" y="2188"/>
                    <a:pt x="353" y="2188"/>
                    <a:pt x="382" y="2188"/>
                  </a:cubicBezTo>
                  <a:cubicBezTo>
                    <a:pt x="397" y="2203"/>
                    <a:pt x="412" y="2217"/>
                    <a:pt x="426" y="2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1"/>
            <p:cNvSpPr/>
            <p:nvPr/>
          </p:nvSpPr>
          <p:spPr>
            <a:xfrm>
              <a:off x="8937914" y="1520224"/>
              <a:ext cx="32596" cy="58635"/>
            </a:xfrm>
            <a:custGeom>
              <a:avLst/>
              <a:gdLst/>
              <a:ahLst/>
              <a:cxnLst/>
              <a:rect l="l" t="t" r="r" b="b"/>
              <a:pathLst>
                <a:path w="1029" h="1851" extrusionOk="0">
                  <a:moveTo>
                    <a:pt x="250" y="118"/>
                  </a:moveTo>
                  <a:lnTo>
                    <a:pt x="162" y="191"/>
                  </a:lnTo>
                  <a:lnTo>
                    <a:pt x="265" y="191"/>
                  </a:lnTo>
                  <a:cubicBezTo>
                    <a:pt x="309" y="191"/>
                    <a:pt x="353" y="221"/>
                    <a:pt x="353" y="250"/>
                  </a:cubicBezTo>
                  <a:cubicBezTo>
                    <a:pt x="353" y="265"/>
                    <a:pt x="338" y="279"/>
                    <a:pt x="323" y="279"/>
                  </a:cubicBezTo>
                  <a:cubicBezTo>
                    <a:pt x="294" y="279"/>
                    <a:pt x="177" y="397"/>
                    <a:pt x="177" y="441"/>
                  </a:cubicBezTo>
                  <a:cubicBezTo>
                    <a:pt x="177" y="456"/>
                    <a:pt x="177" y="470"/>
                    <a:pt x="147" y="485"/>
                  </a:cubicBezTo>
                  <a:cubicBezTo>
                    <a:pt x="147" y="485"/>
                    <a:pt x="118" y="558"/>
                    <a:pt x="118" y="661"/>
                  </a:cubicBezTo>
                  <a:cubicBezTo>
                    <a:pt x="103" y="749"/>
                    <a:pt x="89" y="837"/>
                    <a:pt x="74" y="925"/>
                  </a:cubicBezTo>
                  <a:cubicBezTo>
                    <a:pt x="30" y="1058"/>
                    <a:pt x="30" y="1072"/>
                    <a:pt x="89" y="1043"/>
                  </a:cubicBezTo>
                  <a:cubicBezTo>
                    <a:pt x="118" y="1043"/>
                    <a:pt x="147" y="1058"/>
                    <a:pt x="162" y="1072"/>
                  </a:cubicBezTo>
                  <a:cubicBezTo>
                    <a:pt x="206" y="1116"/>
                    <a:pt x="206" y="1116"/>
                    <a:pt x="162" y="1116"/>
                  </a:cubicBezTo>
                  <a:cubicBezTo>
                    <a:pt x="133" y="1116"/>
                    <a:pt x="103" y="1116"/>
                    <a:pt x="74" y="1116"/>
                  </a:cubicBezTo>
                  <a:cubicBezTo>
                    <a:pt x="15" y="1116"/>
                    <a:pt x="15" y="1102"/>
                    <a:pt x="0" y="1366"/>
                  </a:cubicBezTo>
                  <a:cubicBezTo>
                    <a:pt x="0" y="1571"/>
                    <a:pt x="0" y="1586"/>
                    <a:pt x="74" y="1674"/>
                  </a:cubicBezTo>
                  <a:cubicBezTo>
                    <a:pt x="162" y="1777"/>
                    <a:pt x="309" y="1850"/>
                    <a:pt x="338" y="1806"/>
                  </a:cubicBezTo>
                  <a:cubicBezTo>
                    <a:pt x="338" y="1792"/>
                    <a:pt x="382" y="1777"/>
                    <a:pt x="411" y="1792"/>
                  </a:cubicBezTo>
                  <a:cubicBezTo>
                    <a:pt x="485" y="1806"/>
                    <a:pt x="632" y="1689"/>
                    <a:pt x="632" y="1630"/>
                  </a:cubicBezTo>
                  <a:cubicBezTo>
                    <a:pt x="632" y="1615"/>
                    <a:pt x="661" y="1586"/>
                    <a:pt x="690" y="1571"/>
                  </a:cubicBezTo>
                  <a:cubicBezTo>
                    <a:pt x="720" y="1571"/>
                    <a:pt x="749" y="1542"/>
                    <a:pt x="764" y="1513"/>
                  </a:cubicBezTo>
                  <a:cubicBezTo>
                    <a:pt x="764" y="1469"/>
                    <a:pt x="793" y="1454"/>
                    <a:pt x="808" y="1454"/>
                  </a:cubicBezTo>
                  <a:cubicBezTo>
                    <a:pt x="823" y="1454"/>
                    <a:pt x="823" y="1425"/>
                    <a:pt x="823" y="1410"/>
                  </a:cubicBezTo>
                  <a:cubicBezTo>
                    <a:pt x="808" y="1366"/>
                    <a:pt x="823" y="1336"/>
                    <a:pt x="852" y="1307"/>
                  </a:cubicBezTo>
                  <a:cubicBezTo>
                    <a:pt x="896" y="1234"/>
                    <a:pt x="911" y="1160"/>
                    <a:pt x="911" y="1087"/>
                  </a:cubicBezTo>
                  <a:cubicBezTo>
                    <a:pt x="925" y="1013"/>
                    <a:pt x="940" y="940"/>
                    <a:pt x="955" y="881"/>
                  </a:cubicBezTo>
                  <a:cubicBezTo>
                    <a:pt x="969" y="852"/>
                    <a:pt x="955" y="837"/>
                    <a:pt x="925" y="852"/>
                  </a:cubicBezTo>
                  <a:cubicBezTo>
                    <a:pt x="881" y="867"/>
                    <a:pt x="867" y="867"/>
                    <a:pt x="925" y="837"/>
                  </a:cubicBezTo>
                  <a:cubicBezTo>
                    <a:pt x="1028" y="764"/>
                    <a:pt x="940" y="426"/>
                    <a:pt x="808" y="426"/>
                  </a:cubicBezTo>
                  <a:cubicBezTo>
                    <a:pt x="793" y="412"/>
                    <a:pt x="764" y="397"/>
                    <a:pt x="779" y="382"/>
                  </a:cubicBezTo>
                  <a:cubicBezTo>
                    <a:pt x="734" y="309"/>
                    <a:pt x="690" y="235"/>
                    <a:pt x="632" y="177"/>
                  </a:cubicBezTo>
                  <a:cubicBezTo>
                    <a:pt x="456" y="0"/>
                    <a:pt x="382" y="0"/>
                    <a:pt x="265" y="103"/>
                  </a:cubicBezTo>
                  <a:close/>
                  <a:moveTo>
                    <a:pt x="881" y="705"/>
                  </a:moveTo>
                  <a:cubicBezTo>
                    <a:pt x="867" y="779"/>
                    <a:pt x="852" y="823"/>
                    <a:pt x="823" y="823"/>
                  </a:cubicBezTo>
                  <a:cubicBezTo>
                    <a:pt x="764" y="823"/>
                    <a:pt x="764" y="632"/>
                    <a:pt x="823" y="588"/>
                  </a:cubicBezTo>
                  <a:cubicBezTo>
                    <a:pt x="896" y="558"/>
                    <a:pt x="896" y="588"/>
                    <a:pt x="881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1"/>
            <p:cNvSpPr/>
            <p:nvPr/>
          </p:nvSpPr>
          <p:spPr>
            <a:xfrm>
              <a:off x="8798406" y="1540687"/>
              <a:ext cx="38615" cy="86543"/>
            </a:xfrm>
            <a:custGeom>
              <a:avLst/>
              <a:gdLst/>
              <a:ahLst/>
              <a:cxnLst/>
              <a:rect l="l" t="t" r="r" b="b"/>
              <a:pathLst>
                <a:path w="1219" h="2732" extrusionOk="0">
                  <a:moveTo>
                    <a:pt x="470" y="30"/>
                  </a:moveTo>
                  <a:cubicBezTo>
                    <a:pt x="470" y="30"/>
                    <a:pt x="470" y="44"/>
                    <a:pt x="470" y="59"/>
                  </a:cubicBezTo>
                  <a:cubicBezTo>
                    <a:pt x="470" y="89"/>
                    <a:pt x="441" y="89"/>
                    <a:pt x="338" y="89"/>
                  </a:cubicBezTo>
                  <a:cubicBezTo>
                    <a:pt x="308" y="89"/>
                    <a:pt x="279" y="103"/>
                    <a:pt x="264" y="133"/>
                  </a:cubicBezTo>
                  <a:cubicBezTo>
                    <a:pt x="250" y="177"/>
                    <a:pt x="220" y="221"/>
                    <a:pt x="206" y="250"/>
                  </a:cubicBezTo>
                  <a:cubicBezTo>
                    <a:pt x="132" y="412"/>
                    <a:pt x="88" y="573"/>
                    <a:pt x="88" y="734"/>
                  </a:cubicBezTo>
                  <a:cubicBezTo>
                    <a:pt x="88" y="779"/>
                    <a:pt x="88" y="823"/>
                    <a:pt x="74" y="852"/>
                  </a:cubicBezTo>
                  <a:cubicBezTo>
                    <a:pt x="30" y="1219"/>
                    <a:pt x="0" y="1571"/>
                    <a:pt x="0" y="1938"/>
                  </a:cubicBezTo>
                  <a:cubicBezTo>
                    <a:pt x="0" y="2203"/>
                    <a:pt x="30" y="2320"/>
                    <a:pt x="103" y="2349"/>
                  </a:cubicBezTo>
                  <a:cubicBezTo>
                    <a:pt x="132" y="2364"/>
                    <a:pt x="147" y="2379"/>
                    <a:pt x="118" y="2393"/>
                  </a:cubicBezTo>
                  <a:cubicBezTo>
                    <a:pt x="103" y="2423"/>
                    <a:pt x="206" y="2643"/>
                    <a:pt x="279" y="2628"/>
                  </a:cubicBezTo>
                  <a:cubicBezTo>
                    <a:pt x="308" y="2628"/>
                    <a:pt x="338" y="2628"/>
                    <a:pt x="338" y="2658"/>
                  </a:cubicBezTo>
                  <a:cubicBezTo>
                    <a:pt x="338" y="2702"/>
                    <a:pt x="455" y="2731"/>
                    <a:pt x="499" y="2687"/>
                  </a:cubicBezTo>
                  <a:cubicBezTo>
                    <a:pt x="514" y="2672"/>
                    <a:pt x="543" y="2672"/>
                    <a:pt x="587" y="2672"/>
                  </a:cubicBezTo>
                  <a:cubicBezTo>
                    <a:pt x="617" y="2687"/>
                    <a:pt x="646" y="2672"/>
                    <a:pt x="661" y="2643"/>
                  </a:cubicBezTo>
                  <a:cubicBezTo>
                    <a:pt x="675" y="2628"/>
                    <a:pt x="705" y="2628"/>
                    <a:pt x="734" y="2628"/>
                  </a:cubicBezTo>
                  <a:cubicBezTo>
                    <a:pt x="749" y="2643"/>
                    <a:pt x="764" y="2628"/>
                    <a:pt x="749" y="2584"/>
                  </a:cubicBezTo>
                  <a:cubicBezTo>
                    <a:pt x="720" y="2511"/>
                    <a:pt x="764" y="2482"/>
                    <a:pt x="793" y="2555"/>
                  </a:cubicBezTo>
                  <a:cubicBezTo>
                    <a:pt x="793" y="2584"/>
                    <a:pt x="822" y="2614"/>
                    <a:pt x="837" y="2614"/>
                  </a:cubicBezTo>
                  <a:cubicBezTo>
                    <a:pt x="954" y="2526"/>
                    <a:pt x="1057" y="2423"/>
                    <a:pt x="1131" y="2291"/>
                  </a:cubicBezTo>
                  <a:cubicBezTo>
                    <a:pt x="1204" y="1997"/>
                    <a:pt x="1219" y="1689"/>
                    <a:pt x="1160" y="1395"/>
                  </a:cubicBezTo>
                  <a:cubicBezTo>
                    <a:pt x="1131" y="1219"/>
                    <a:pt x="1101" y="1043"/>
                    <a:pt x="1101" y="867"/>
                  </a:cubicBezTo>
                  <a:cubicBezTo>
                    <a:pt x="1087" y="397"/>
                    <a:pt x="1072" y="309"/>
                    <a:pt x="984" y="250"/>
                  </a:cubicBezTo>
                  <a:cubicBezTo>
                    <a:pt x="954" y="221"/>
                    <a:pt x="910" y="206"/>
                    <a:pt x="866" y="206"/>
                  </a:cubicBezTo>
                  <a:cubicBezTo>
                    <a:pt x="837" y="221"/>
                    <a:pt x="778" y="191"/>
                    <a:pt x="720" y="118"/>
                  </a:cubicBezTo>
                  <a:cubicBezTo>
                    <a:pt x="661" y="30"/>
                    <a:pt x="602" y="0"/>
                    <a:pt x="558" y="0"/>
                  </a:cubicBezTo>
                  <a:cubicBezTo>
                    <a:pt x="499" y="0"/>
                    <a:pt x="470" y="15"/>
                    <a:pt x="470" y="30"/>
                  </a:cubicBezTo>
                  <a:close/>
                  <a:moveTo>
                    <a:pt x="426" y="940"/>
                  </a:moveTo>
                  <a:cubicBezTo>
                    <a:pt x="426" y="984"/>
                    <a:pt x="352" y="984"/>
                    <a:pt x="338" y="925"/>
                  </a:cubicBezTo>
                  <a:cubicBezTo>
                    <a:pt x="338" y="911"/>
                    <a:pt x="338" y="896"/>
                    <a:pt x="382" y="896"/>
                  </a:cubicBezTo>
                  <a:cubicBezTo>
                    <a:pt x="397" y="896"/>
                    <a:pt x="411" y="911"/>
                    <a:pt x="426" y="940"/>
                  </a:cubicBezTo>
                  <a:close/>
                  <a:moveTo>
                    <a:pt x="499" y="2335"/>
                  </a:moveTo>
                  <a:cubicBezTo>
                    <a:pt x="499" y="2364"/>
                    <a:pt x="499" y="2393"/>
                    <a:pt x="470" y="2408"/>
                  </a:cubicBezTo>
                  <a:cubicBezTo>
                    <a:pt x="441" y="2437"/>
                    <a:pt x="397" y="2379"/>
                    <a:pt x="411" y="2320"/>
                  </a:cubicBezTo>
                  <a:cubicBezTo>
                    <a:pt x="426" y="2261"/>
                    <a:pt x="514" y="2276"/>
                    <a:pt x="499" y="2335"/>
                  </a:cubicBezTo>
                  <a:close/>
                  <a:moveTo>
                    <a:pt x="675" y="2393"/>
                  </a:moveTo>
                  <a:cubicBezTo>
                    <a:pt x="675" y="2408"/>
                    <a:pt x="661" y="2423"/>
                    <a:pt x="646" y="2423"/>
                  </a:cubicBezTo>
                  <a:cubicBezTo>
                    <a:pt x="631" y="2423"/>
                    <a:pt x="617" y="2408"/>
                    <a:pt x="617" y="2393"/>
                  </a:cubicBezTo>
                  <a:cubicBezTo>
                    <a:pt x="617" y="2379"/>
                    <a:pt x="631" y="2364"/>
                    <a:pt x="646" y="2364"/>
                  </a:cubicBezTo>
                  <a:cubicBezTo>
                    <a:pt x="661" y="2364"/>
                    <a:pt x="675" y="2379"/>
                    <a:pt x="675" y="2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1"/>
            <p:cNvSpPr/>
            <p:nvPr/>
          </p:nvSpPr>
          <p:spPr>
            <a:xfrm>
              <a:off x="8724914" y="1555576"/>
              <a:ext cx="37221" cy="94431"/>
            </a:xfrm>
            <a:custGeom>
              <a:avLst/>
              <a:gdLst/>
              <a:ahLst/>
              <a:cxnLst/>
              <a:rect l="l" t="t" r="r" b="b"/>
              <a:pathLst>
                <a:path w="1175" h="2981" extrusionOk="0">
                  <a:moveTo>
                    <a:pt x="426" y="88"/>
                  </a:moveTo>
                  <a:cubicBezTo>
                    <a:pt x="426" y="132"/>
                    <a:pt x="426" y="176"/>
                    <a:pt x="397" y="176"/>
                  </a:cubicBezTo>
                  <a:cubicBezTo>
                    <a:pt x="368" y="191"/>
                    <a:pt x="353" y="176"/>
                    <a:pt x="368" y="176"/>
                  </a:cubicBezTo>
                  <a:cubicBezTo>
                    <a:pt x="368" y="176"/>
                    <a:pt x="368" y="147"/>
                    <a:pt x="338" y="147"/>
                  </a:cubicBezTo>
                  <a:cubicBezTo>
                    <a:pt x="265" y="118"/>
                    <a:pt x="147" y="118"/>
                    <a:pt x="147" y="147"/>
                  </a:cubicBezTo>
                  <a:cubicBezTo>
                    <a:pt x="133" y="191"/>
                    <a:pt x="103" y="220"/>
                    <a:pt x="74" y="250"/>
                  </a:cubicBezTo>
                  <a:cubicBezTo>
                    <a:pt x="15" y="309"/>
                    <a:pt x="1" y="338"/>
                    <a:pt x="1" y="455"/>
                  </a:cubicBezTo>
                  <a:cubicBezTo>
                    <a:pt x="1" y="529"/>
                    <a:pt x="15" y="954"/>
                    <a:pt x="15" y="1395"/>
                  </a:cubicBezTo>
                  <a:cubicBezTo>
                    <a:pt x="15" y="1674"/>
                    <a:pt x="30" y="1953"/>
                    <a:pt x="59" y="2232"/>
                  </a:cubicBezTo>
                  <a:cubicBezTo>
                    <a:pt x="89" y="2232"/>
                    <a:pt x="89" y="2261"/>
                    <a:pt x="59" y="2305"/>
                  </a:cubicBezTo>
                  <a:cubicBezTo>
                    <a:pt x="45" y="2349"/>
                    <a:pt x="74" y="2599"/>
                    <a:pt x="133" y="2599"/>
                  </a:cubicBezTo>
                  <a:cubicBezTo>
                    <a:pt x="147" y="2599"/>
                    <a:pt x="147" y="2599"/>
                    <a:pt x="147" y="2613"/>
                  </a:cubicBezTo>
                  <a:cubicBezTo>
                    <a:pt x="133" y="2628"/>
                    <a:pt x="397" y="2936"/>
                    <a:pt x="441" y="2922"/>
                  </a:cubicBezTo>
                  <a:cubicBezTo>
                    <a:pt x="485" y="2922"/>
                    <a:pt x="529" y="2922"/>
                    <a:pt x="558" y="2951"/>
                  </a:cubicBezTo>
                  <a:cubicBezTo>
                    <a:pt x="632" y="2980"/>
                    <a:pt x="647" y="2980"/>
                    <a:pt x="661" y="2951"/>
                  </a:cubicBezTo>
                  <a:cubicBezTo>
                    <a:pt x="676" y="2907"/>
                    <a:pt x="676" y="2922"/>
                    <a:pt x="676" y="2951"/>
                  </a:cubicBezTo>
                  <a:cubicBezTo>
                    <a:pt x="676" y="2966"/>
                    <a:pt x="705" y="2951"/>
                    <a:pt x="749" y="2907"/>
                  </a:cubicBezTo>
                  <a:cubicBezTo>
                    <a:pt x="793" y="2878"/>
                    <a:pt x="808" y="2834"/>
                    <a:pt x="823" y="2790"/>
                  </a:cubicBezTo>
                  <a:cubicBezTo>
                    <a:pt x="823" y="2775"/>
                    <a:pt x="837" y="2760"/>
                    <a:pt x="867" y="2746"/>
                  </a:cubicBezTo>
                  <a:cubicBezTo>
                    <a:pt x="925" y="2716"/>
                    <a:pt x="969" y="2672"/>
                    <a:pt x="1014" y="2628"/>
                  </a:cubicBezTo>
                  <a:cubicBezTo>
                    <a:pt x="1087" y="2584"/>
                    <a:pt x="1116" y="2511"/>
                    <a:pt x="1116" y="2437"/>
                  </a:cubicBezTo>
                  <a:cubicBezTo>
                    <a:pt x="1116" y="2379"/>
                    <a:pt x="1116" y="2349"/>
                    <a:pt x="1087" y="2349"/>
                  </a:cubicBezTo>
                  <a:cubicBezTo>
                    <a:pt x="1072" y="2349"/>
                    <a:pt x="1087" y="2320"/>
                    <a:pt x="1116" y="2290"/>
                  </a:cubicBezTo>
                  <a:cubicBezTo>
                    <a:pt x="1146" y="2261"/>
                    <a:pt x="1175" y="2202"/>
                    <a:pt x="1160" y="2056"/>
                  </a:cubicBezTo>
                  <a:cubicBezTo>
                    <a:pt x="1160" y="1894"/>
                    <a:pt x="1160" y="1865"/>
                    <a:pt x="1102" y="1835"/>
                  </a:cubicBezTo>
                  <a:cubicBezTo>
                    <a:pt x="1028" y="1821"/>
                    <a:pt x="1028" y="1806"/>
                    <a:pt x="1116" y="1806"/>
                  </a:cubicBezTo>
                  <a:cubicBezTo>
                    <a:pt x="1146" y="1806"/>
                    <a:pt x="1160" y="1777"/>
                    <a:pt x="1160" y="1718"/>
                  </a:cubicBezTo>
                  <a:cubicBezTo>
                    <a:pt x="1160" y="1659"/>
                    <a:pt x="1146" y="1483"/>
                    <a:pt x="1146" y="1292"/>
                  </a:cubicBezTo>
                  <a:cubicBezTo>
                    <a:pt x="1131" y="1145"/>
                    <a:pt x="1116" y="999"/>
                    <a:pt x="1102" y="852"/>
                  </a:cubicBezTo>
                  <a:cubicBezTo>
                    <a:pt x="1087" y="778"/>
                    <a:pt x="1072" y="720"/>
                    <a:pt x="1072" y="646"/>
                  </a:cubicBezTo>
                  <a:cubicBezTo>
                    <a:pt x="1072" y="573"/>
                    <a:pt x="1043" y="499"/>
                    <a:pt x="999" y="441"/>
                  </a:cubicBezTo>
                  <a:cubicBezTo>
                    <a:pt x="969" y="411"/>
                    <a:pt x="940" y="367"/>
                    <a:pt x="896" y="338"/>
                  </a:cubicBezTo>
                  <a:cubicBezTo>
                    <a:pt x="852" y="323"/>
                    <a:pt x="808" y="294"/>
                    <a:pt x="779" y="250"/>
                  </a:cubicBezTo>
                  <a:cubicBezTo>
                    <a:pt x="735" y="206"/>
                    <a:pt x="691" y="162"/>
                    <a:pt x="676" y="176"/>
                  </a:cubicBezTo>
                  <a:cubicBezTo>
                    <a:pt x="661" y="176"/>
                    <a:pt x="647" y="162"/>
                    <a:pt x="632" y="132"/>
                  </a:cubicBezTo>
                  <a:cubicBezTo>
                    <a:pt x="588" y="74"/>
                    <a:pt x="514" y="30"/>
                    <a:pt x="441" y="15"/>
                  </a:cubicBezTo>
                  <a:cubicBezTo>
                    <a:pt x="426" y="0"/>
                    <a:pt x="412" y="44"/>
                    <a:pt x="426" y="88"/>
                  </a:cubicBezTo>
                  <a:close/>
                  <a:moveTo>
                    <a:pt x="470" y="514"/>
                  </a:moveTo>
                  <a:cubicBezTo>
                    <a:pt x="470" y="514"/>
                    <a:pt x="441" y="543"/>
                    <a:pt x="426" y="543"/>
                  </a:cubicBezTo>
                  <a:cubicBezTo>
                    <a:pt x="397" y="558"/>
                    <a:pt x="382" y="543"/>
                    <a:pt x="397" y="529"/>
                  </a:cubicBezTo>
                  <a:cubicBezTo>
                    <a:pt x="397" y="529"/>
                    <a:pt x="470" y="499"/>
                    <a:pt x="470" y="514"/>
                  </a:cubicBezTo>
                  <a:close/>
                  <a:moveTo>
                    <a:pt x="940" y="2026"/>
                  </a:moveTo>
                  <a:cubicBezTo>
                    <a:pt x="940" y="2041"/>
                    <a:pt x="925" y="2056"/>
                    <a:pt x="911" y="2041"/>
                  </a:cubicBezTo>
                  <a:cubicBezTo>
                    <a:pt x="896" y="2026"/>
                    <a:pt x="881" y="2012"/>
                    <a:pt x="881" y="1982"/>
                  </a:cubicBezTo>
                  <a:cubicBezTo>
                    <a:pt x="881" y="1967"/>
                    <a:pt x="896" y="1953"/>
                    <a:pt x="911" y="1967"/>
                  </a:cubicBezTo>
                  <a:cubicBezTo>
                    <a:pt x="925" y="1982"/>
                    <a:pt x="940" y="1997"/>
                    <a:pt x="940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1"/>
            <p:cNvSpPr/>
            <p:nvPr/>
          </p:nvSpPr>
          <p:spPr>
            <a:xfrm>
              <a:off x="8624940" y="1563938"/>
              <a:ext cx="34909" cy="75836"/>
            </a:xfrm>
            <a:custGeom>
              <a:avLst/>
              <a:gdLst/>
              <a:ahLst/>
              <a:cxnLst/>
              <a:rect l="l" t="t" r="r" b="b"/>
              <a:pathLst>
                <a:path w="1102" h="2394" extrusionOk="0">
                  <a:moveTo>
                    <a:pt x="264" y="45"/>
                  </a:moveTo>
                  <a:cubicBezTo>
                    <a:pt x="235" y="89"/>
                    <a:pt x="191" y="118"/>
                    <a:pt x="147" y="133"/>
                  </a:cubicBezTo>
                  <a:cubicBezTo>
                    <a:pt x="88" y="162"/>
                    <a:pt x="74" y="191"/>
                    <a:pt x="44" y="309"/>
                  </a:cubicBezTo>
                  <a:cubicBezTo>
                    <a:pt x="0" y="544"/>
                    <a:pt x="44" y="793"/>
                    <a:pt x="147" y="999"/>
                  </a:cubicBezTo>
                  <a:cubicBezTo>
                    <a:pt x="206" y="1175"/>
                    <a:pt x="206" y="1190"/>
                    <a:pt x="176" y="1586"/>
                  </a:cubicBezTo>
                  <a:cubicBezTo>
                    <a:pt x="162" y="1733"/>
                    <a:pt x="162" y="1865"/>
                    <a:pt x="176" y="2012"/>
                  </a:cubicBezTo>
                  <a:cubicBezTo>
                    <a:pt x="206" y="2041"/>
                    <a:pt x="206" y="2070"/>
                    <a:pt x="206" y="2100"/>
                  </a:cubicBezTo>
                  <a:cubicBezTo>
                    <a:pt x="206" y="2188"/>
                    <a:pt x="279" y="2291"/>
                    <a:pt x="338" y="2291"/>
                  </a:cubicBezTo>
                  <a:cubicBezTo>
                    <a:pt x="352" y="2276"/>
                    <a:pt x="367" y="2291"/>
                    <a:pt x="382" y="2320"/>
                  </a:cubicBezTo>
                  <a:cubicBezTo>
                    <a:pt x="382" y="2364"/>
                    <a:pt x="485" y="2393"/>
                    <a:pt x="558" y="2379"/>
                  </a:cubicBezTo>
                  <a:cubicBezTo>
                    <a:pt x="631" y="2364"/>
                    <a:pt x="690" y="2320"/>
                    <a:pt x="749" y="2276"/>
                  </a:cubicBezTo>
                  <a:cubicBezTo>
                    <a:pt x="866" y="2173"/>
                    <a:pt x="1028" y="1909"/>
                    <a:pt x="998" y="1850"/>
                  </a:cubicBezTo>
                  <a:cubicBezTo>
                    <a:pt x="998" y="1792"/>
                    <a:pt x="1013" y="1748"/>
                    <a:pt x="1028" y="1689"/>
                  </a:cubicBezTo>
                  <a:cubicBezTo>
                    <a:pt x="1087" y="1380"/>
                    <a:pt x="1101" y="1072"/>
                    <a:pt x="1072" y="764"/>
                  </a:cubicBezTo>
                  <a:cubicBezTo>
                    <a:pt x="1013" y="558"/>
                    <a:pt x="925" y="368"/>
                    <a:pt x="793" y="191"/>
                  </a:cubicBezTo>
                  <a:lnTo>
                    <a:pt x="690" y="133"/>
                  </a:lnTo>
                  <a:cubicBezTo>
                    <a:pt x="617" y="103"/>
                    <a:pt x="617" y="103"/>
                    <a:pt x="617" y="162"/>
                  </a:cubicBezTo>
                  <a:cubicBezTo>
                    <a:pt x="602" y="206"/>
                    <a:pt x="587" y="250"/>
                    <a:pt x="573" y="279"/>
                  </a:cubicBezTo>
                  <a:cubicBezTo>
                    <a:pt x="543" y="309"/>
                    <a:pt x="529" y="309"/>
                    <a:pt x="514" y="279"/>
                  </a:cubicBezTo>
                  <a:cubicBezTo>
                    <a:pt x="499" y="250"/>
                    <a:pt x="499" y="206"/>
                    <a:pt x="514" y="177"/>
                  </a:cubicBezTo>
                  <a:cubicBezTo>
                    <a:pt x="529" y="147"/>
                    <a:pt x="543" y="103"/>
                    <a:pt x="543" y="59"/>
                  </a:cubicBezTo>
                  <a:cubicBezTo>
                    <a:pt x="543" y="15"/>
                    <a:pt x="529" y="0"/>
                    <a:pt x="485" y="15"/>
                  </a:cubicBezTo>
                  <a:cubicBezTo>
                    <a:pt x="441" y="30"/>
                    <a:pt x="397" y="30"/>
                    <a:pt x="352" y="15"/>
                  </a:cubicBezTo>
                  <a:cubicBezTo>
                    <a:pt x="308" y="0"/>
                    <a:pt x="279" y="0"/>
                    <a:pt x="264" y="45"/>
                  </a:cubicBezTo>
                  <a:close/>
                  <a:moveTo>
                    <a:pt x="587" y="984"/>
                  </a:moveTo>
                  <a:cubicBezTo>
                    <a:pt x="587" y="1013"/>
                    <a:pt x="573" y="999"/>
                    <a:pt x="573" y="955"/>
                  </a:cubicBezTo>
                  <a:cubicBezTo>
                    <a:pt x="573" y="911"/>
                    <a:pt x="573" y="881"/>
                    <a:pt x="587" y="896"/>
                  </a:cubicBezTo>
                  <a:cubicBezTo>
                    <a:pt x="587" y="925"/>
                    <a:pt x="587" y="955"/>
                    <a:pt x="587" y="984"/>
                  </a:cubicBezTo>
                  <a:close/>
                  <a:moveTo>
                    <a:pt x="1042" y="1028"/>
                  </a:moveTo>
                  <a:cubicBezTo>
                    <a:pt x="1028" y="1058"/>
                    <a:pt x="1028" y="1087"/>
                    <a:pt x="1028" y="1102"/>
                  </a:cubicBezTo>
                  <a:cubicBezTo>
                    <a:pt x="1028" y="1102"/>
                    <a:pt x="1013" y="1131"/>
                    <a:pt x="984" y="1146"/>
                  </a:cubicBezTo>
                  <a:cubicBezTo>
                    <a:pt x="910" y="1190"/>
                    <a:pt x="910" y="1146"/>
                    <a:pt x="969" y="1087"/>
                  </a:cubicBezTo>
                  <a:cubicBezTo>
                    <a:pt x="998" y="1058"/>
                    <a:pt x="1013" y="1043"/>
                    <a:pt x="984" y="1013"/>
                  </a:cubicBezTo>
                  <a:cubicBezTo>
                    <a:pt x="969" y="984"/>
                    <a:pt x="954" y="969"/>
                    <a:pt x="984" y="955"/>
                  </a:cubicBezTo>
                  <a:cubicBezTo>
                    <a:pt x="1057" y="940"/>
                    <a:pt x="1072" y="955"/>
                    <a:pt x="1042" y="1028"/>
                  </a:cubicBezTo>
                  <a:close/>
                  <a:moveTo>
                    <a:pt x="558" y="1513"/>
                  </a:moveTo>
                  <a:cubicBezTo>
                    <a:pt x="543" y="1542"/>
                    <a:pt x="529" y="1557"/>
                    <a:pt x="485" y="1557"/>
                  </a:cubicBezTo>
                  <a:cubicBezTo>
                    <a:pt x="441" y="1557"/>
                    <a:pt x="441" y="1557"/>
                    <a:pt x="455" y="1513"/>
                  </a:cubicBezTo>
                  <a:cubicBezTo>
                    <a:pt x="485" y="1469"/>
                    <a:pt x="573" y="1439"/>
                    <a:pt x="558" y="1513"/>
                  </a:cubicBezTo>
                  <a:close/>
                  <a:moveTo>
                    <a:pt x="338" y="1909"/>
                  </a:moveTo>
                  <a:cubicBezTo>
                    <a:pt x="338" y="1924"/>
                    <a:pt x="338" y="1938"/>
                    <a:pt x="323" y="1938"/>
                  </a:cubicBezTo>
                  <a:cubicBezTo>
                    <a:pt x="294" y="1938"/>
                    <a:pt x="279" y="1924"/>
                    <a:pt x="279" y="1909"/>
                  </a:cubicBezTo>
                  <a:cubicBezTo>
                    <a:pt x="279" y="1894"/>
                    <a:pt x="279" y="1880"/>
                    <a:pt x="294" y="1880"/>
                  </a:cubicBezTo>
                  <a:cubicBezTo>
                    <a:pt x="323" y="1880"/>
                    <a:pt x="338" y="1894"/>
                    <a:pt x="338" y="1909"/>
                  </a:cubicBezTo>
                  <a:close/>
                  <a:moveTo>
                    <a:pt x="485" y="2070"/>
                  </a:moveTo>
                  <a:cubicBezTo>
                    <a:pt x="514" y="2070"/>
                    <a:pt x="514" y="2070"/>
                    <a:pt x="485" y="2115"/>
                  </a:cubicBezTo>
                  <a:cubicBezTo>
                    <a:pt x="441" y="2159"/>
                    <a:pt x="367" y="2129"/>
                    <a:pt x="397" y="2056"/>
                  </a:cubicBezTo>
                  <a:cubicBezTo>
                    <a:pt x="411" y="2026"/>
                    <a:pt x="411" y="2012"/>
                    <a:pt x="426" y="2041"/>
                  </a:cubicBezTo>
                  <a:cubicBezTo>
                    <a:pt x="441" y="2056"/>
                    <a:pt x="455" y="2070"/>
                    <a:pt x="485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1"/>
            <p:cNvSpPr/>
            <p:nvPr/>
          </p:nvSpPr>
          <p:spPr>
            <a:xfrm>
              <a:off x="8641190" y="1570464"/>
              <a:ext cx="1901" cy="1869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16" y="29"/>
                  </a:moveTo>
                  <a:cubicBezTo>
                    <a:pt x="16" y="44"/>
                    <a:pt x="30" y="59"/>
                    <a:pt x="45" y="59"/>
                  </a:cubicBezTo>
                  <a:cubicBezTo>
                    <a:pt x="45" y="59"/>
                    <a:pt x="60" y="44"/>
                    <a:pt x="60" y="29"/>
                  </a:cubicBezTo>
                  <a:cubicBezTo>
                    <a:pt x="60" y="15"/>
                    <a:pt x="45" y="0"/>
                    <a:pt x="30" y="15"/>
                  </a:cubicBezTo>
                  <a:cubicBezTo>
                    <a:pt x="16" y="0"/>
                    <a:pt x="1" y="15"/>
                    <a:pt x="1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1"/>
            <p:cNvSpPr/>
            <p:nvPr/>
          </p:nvSpPr>
          <p:spPr>
            <a:xfrm>
              <a:off x="8872341" y="1611835"/>
              <a:ext cx="36778" cy="104662"/>
            </a:xfrm>
            <a:custGeom>
              <a:avLst/>
              <a:gdLst/>
              <a:ahLst/>
              <a:cxnLst/>
              <a:rect l="l" t="t" r="r" b="b"/>
              <a:pathLst>
                <a:path w="1161" h="3304" extrusionOk="0">
                  <a:moveTo>
                    <a:pt x="558" y="59"/>
                  </a:moveTo>
                  <a:cubicBezTo>
                    <a:pt x="529" y="103"/>
                    <a:pt x="485" y="118"/>
                    <a:pt x="441" y="103"/>
                  </a:cubicBezTo>
                  <a:cubicBezTo>
                    <a:pt x="411" y="89"/>
                    <a:pt x="382" y="103"/>
                    <a:pt x="353" y="162"/>
                  </a:cubicBezTo>
                  <a:cubicBezTo>
                    <a:pt x="338" y="206"/>
                    <a:pt x="323" y="236"/>
                    <a:pt x="309" y="236"/>
                  </a:cubicBezTo>
                  <a:cubicBezTo>
                    <a:pt x="250" y="324"/>
                    <a:pt x="221" y="426"/>
                    <a:pt x="206" y="529"/>
                  </a:cubicBezTo>
                  <a:cubicBezTo>
                    <a:pt x="206" y="529"/>
                    <a:pt x="206" y="573"/>
                    <a:pt x="191" y="603"/>
                  </a:cubicBezTo>
                  <a:cubicBezTo>
                    <a:pt x="177" y="647"/>
                    <a:pt x="177" y="705"/>
                    <a:pt x="191" y="764"/>
                  </a:cubicBezTo>
                  <a:cubicBezTo>
                    <a:pt x="221" y="823"/>
                    <a:pt x="206" y="852"/>
                    <a:pt x="177" y="881"/>
                  </a:cubicBezTo>
                  <a:cubicBezTo>
                    <a:pt x="118" y="1087"/>
                    <a:pt x="74" y="1307"/>
                    <a:pt x="88" y="1527"/>
                  </a:cubicBezTo>
                  <a:cubicBezTo>
                    <a:pt x="88" y="1586"/>
                    <a:pt x="88" y="1616"/>
                    <a:pt x="74" y="1616"/>
                  </a:cubicBezTo>
                  <a:cubicBezTo>
                    <a:pt x="74" y="1616"/>
                    <a:pt x="74" y="1660"/>
                    <a:pt x="103" y="1704"/>
                  </a:cubicBezTo>
                  <a:cubicBezTo>
                    <a:pt x="118" y="1762"/>
                    <a:pt x="133" y="1806"/>
                    <a:pt x="103" y="1836"/>
                  </a:cubicBezTo>
                  <a:cubicBezTo>
                    <a:pt x="74" y="1865"/>
                    <a:pt x="59" y="1880"/>
                    <a:pt x="30" y="2100"/>
                  </a:cubicBezTo>
                  <a:cubicBezTo>
                    <a:pt x="15" y="2217"/>
                    <a:pt x="15" y="2232"/>
                    <a:pt x="59" y="2203"/>
                  </a:cubicBezTo>
                  <a:cubicBezTo>
                    <a:pt x="103" y="2188"/>
                    <a:pt x="118" y="2203"/>
                    <a:pt x="103" y="2232"/>
                  </a:cubicBezTo>
                  <a:cubicBezTo>
                    <a:pt x="88" y="2261"/>
                    <a:pt x="103" y="2276"/>
                    <a:pt x="133" y="2261"/>
                  </a:cubicBezTo>
                  <a:cubicBezTo>
                    <a:pt x="177" y="2261"/>
                    <a:pt x="191" y="2261"/>
                    <a:pt x="177" y="2276"/>
                  </a:cubicBezTo>
                  <a:cubicBezTo>
                    <a:pt x="162" y="2291"/>
                    <a:pt x="147" y="2306"/>
                    <a:pt x="118" y="2306"/>
                  </a:cubicBezTo>
                  <a:cubicBezTo>
                    <a:pt x="88" y="2320"/>
                    <a:pt x="59" y="2320"/>
                    <a:pt x="44" y="2350"/>
                  </a:cubicBezTo>
                  <a:cubicBezTo>
                    <a:pt x="0" y="2379"/>
                    <a:pt x="0" y="2394"/>
                    <a:pt x="44" y="2540"/>
                  </a:cubicBezTo>
                  <a:cubicBezTo>
                    <a:pt x="74" y="2614"/>
                    <a:pt x="88" y="2702"/>
                    <a:pt x="103" y="2775"/>
                  </a:cubicBezTo>
                  <a:cubicBezTo>
                    <a:pt x="103" y="2805"/>
                    <a:pt x="118" y="2849"/>
                    <a:pt x="147" y="2849"/>
                  </a:cubicBezTo>
                  <a:cubicBezTo>
                    <a:pt x="162" y="2893"/>
                    <a:pt x="177" y="2937"/>
                    <a:pt x="177" y="2981"/>
                  </a:cubicBezTo>
                  <a:cubicBezTo>
                    <a:pt x="177" y="3098"/>
                    <a:pt x="250" y="3186"/>
                    <a:pt x="309" y="3157"/>
                  </a:cubicBezTo>
                  <a:cubicBezTo>
                    <a:pt x="323" y="3157"/>
                    <a:pt x="323" y="3157"/>
                    <a:pt x="323" y="3186"/>
                  </a:cubicBezTo>
                  <a:cubicBezTo>
                    <a:pt x="323" y="3245"/>
                    <a:pt x="382" y="3274"/>
                    <a:pt x="514" y="3289"/>
                  </a:cubicBezTo>
                  <a:cubicBezTo>
                    <a:pt x="588" y="3304"/>
                    <a:pt x="632" y="3289"/>
                    <a:pt x="632" y="3274"/>
                  </a:cubicBezTo>
                  <a:cubicBezTo>
                    <a:pt x="632" y="3260"/>
                    <a:pt x="676" y="3216"/>
                    <a:pt x="720" y="3186"/>
                  </a:cubicBezTo>
                  <a:cubicBezTo>
                    <a:pt x="867" y="3040"/>
                    <a:pt x="969" y="2849"/>
                    <a:pt x="999" y="2643"/>
                  </a:cubicBezTo>
                  <a:cubicBezTo>
                    <a:pt x="999" y="2599"/>
                    <a:pt x="999" y="2570"/>
                    <a:pt x="1013" y="2526"/>
                  </a:cubicBezTo>
                  <a:cubicBezTo>
                    <a:pt x="1057" y="2526"/>
                    <a:pt x="1072" y="2408"/>
                    <a:pt x="1043" y="2379"/>
                  </a:cubicBezTo>
                  <a:cubicBezTo>
                    <a:pt x="999" y="2364"/>
                    <a:pt x="1013" y="2364"/>
                    <a:pt x="1043" y="2350"/>
                  </a:cubicBezTo>
                  <a:cubicBezTo>
                    <a:pt x="1057" y="2335"/>
                    <a:pt x="1087" y="2188"/>
                    <a:pt x="1043" y="2159"/>
                  </a:cubicBezTo>
                  <a:cubicBezTo>
                    <a:pt x="999" y="2144"/>
                    <a:pt x="1013" y="2129"/>
                    <a:pt x="1057" y="2115"/>
                  </a:cubicBezTo>
                  <a:cubicBezTo>
                    <a:pt x="1072" y="2085"/>
                    <a:pt x="1087" y="2056"/>
                    <a:pt x="1101" y="2027"/>
                  </a:cubicBezTo>
                  <a:cubicBezTo>
                    <a:pt x="1101" y="1997"/>
                    <a:pt x="1101" y="1733"/>
                    <a:pt x="1116" y="1454"/>
                  </a:cubicBezTo>
                  <a:cubicBezTo>
                    <a:pt x="1131" y="999"/>
                    <a:pt x="1116" y="926"/>
                    <a:pt x="1087" y="926"/>
                  </a:cubicBezTo>
                  <a:cubicBezTo>
                    <a:pt x="1057" y="926"/>
                    <a:pt x="1043" y="940"/>
                    <a:pt x="1043" y="955"/>
                  </a:cubicBezTo>
                  <a:cubicBezTo>
                    <a:pt x="1043" y="970"/>
                    <a:pt x="1028" y="984"/>
                    <a:pt x="1013" y="984"/>
                  </a:cubicBezTo>
                  <a:cubicBezTo>
                    <a:pt x="955" y="984"/>
                    <a:pt x="1043" y="896"/>
                    <a:pt x="1101" y="896"/>
                  </a:cubicBezTo>
                  <a:cubicBezTo>
                    <a:pt x="1146" y="896"/>
                    <a:pt x="1131" y="896"/>
                    <a:pt x="1087" y="852"/>
                  </a:cubicBezTo>
                  <a:cubicBezTo>
                    <a:pt x="1043" y="823"/>
                    <a:pt x="1028" y="808"/>
                    <a:pt x="1087" y="837"/>
                  </a:cubicBezTo>
                  <a:cubicBezTo>
                    <a:pt x="1146" y="852"/>
                    <a:pt x="1146" y="837"/>
                    <a:pt x="1146" y="676"/>
                  </a:cubicBezTo>
                  <a:cubicBezTo>
                    <a:pt x="1160" y="588"/>
                    <a:pt x="1146" y="514"/>
                    <a:pt x="1101" y="426"/>
                  </a:cubicBezTo>
                  <a:cubicBezTo>
                    <a:pt x="1072" y="397"/>
                    <a:pt x="1043" y="338"/>
                    <a:pt x="1028" y="309"/>
                  </a:cubicBezTo>
                  <a:cubicBezTo>
                    <a:pt x="1013" y="280"/>
                    <a:pt x="984" y="265"/>
                    <a:pt x="940" y="250"/>
                  </a:cubicBezTo>
                  <a:cubicBezTo>
                    <a:pt x="925" y="250"/>
                    <a:pt x="896" y="250"/>
                    <a:pt x="896" y="236"/>
                  </a:cubicBezTo>
                  <a:cubicBezTo>
                    <a:pt x="896" y="221"/>
                    <a:pt x="881" y="206"/>
                    <a:pt x="867" y="206"/>
                  </a:cubicBezTo>
                  <a:cubicBezTo>
                    <a:pt x="852" y="206"/>
                    <a:pt x="823" y="177"/>
                    <a:pt x="823" y="147"/>
                  </a:cubicBezTo>
                  <a:cubicBezTo>
                    <a:pt x="823" y="118"/>
                    <a:pt x="823" y="89"/>
                    <a:pt x="793" y="89"/>
                  </a:cubicBezTo>
                  <a:cubicBezTo>
                    <a:pt x="764" y="89"/>
                    <a:pt x="734" y="74"/>
                    <a:pt x="720" y="59"/>
                  </a:cubicBezTo>
                  <a:cubicBezTo>
                    <a:pt x="661" y="1"/>
                    <a:pt x="602" y="1"/>
                    <a:pt x="529" y="74"/>
                  </a:cubicBezTo>
                  <a:close/>
                  <a:moveTo>
                    <a:pt x="823" y="544"/>
                  </a:moveTo>
                  <a:cubicBezTo>
                    <a:pt x="823" y="558"/>
                    <a:pt x="808" y="558"/>
                    <a:pt x="808" y="529"/>
                  </a:cubicBezTo>
                  <a:cubicBezTo>
                    <a:pt x="808" y="485"/>
                    <a:pt x="808" y="470"/>
                    <a:pt x="823" y="485"/>
                  </a:cubicBezTo>
                  <a:cubicBezTo>
                    <a:pt x="837" y="500"/>
                    <a:pt x="837" y="514"/>
                    <a:pt x="823" y="544"/>
                  </a:cubicBezTo>
                  <a:close/>
                  <a:moveTo>
                    <a:pt x="911" y="1102"/>
                  </a:moveTo>
                  <a:cubicBezTo>
                    <a:pt x="896" y="1116"/>
                    <a:pt x="867" y="1116"/>
                    <a:pt x="852" y="1102"/>
                  </a:cubicBezTo>
                  <a:cubicBezTo>
                    <a:pt x="837" y="1102"/>
                    <a:pt x="837" y="1087"/>
                    <a:pt x="867" y="1087"/>
                  </a:cubicBezTo>
                  <a:cubicBezTo>
                    <a:pt x="896" y="1087"/>
                    <a:pt x="925" y="1102"/>
                    <a:pt x="911" y="1102"/>
                  </a:cubicBezTo>
                  <a:close/>
                  <a:moveTo>
                    <a:pt x="411" y="1263"/>
                  </a:moveTo>
                  <a:cubicBezTo>
                    <a:pt x="411" y="1278"/>
                    <a:pt x="397" y="1278"/>
                    <a:pt x="397" y="1248"/>
                  </a:cubicBezTo>
                  <a:cubicBezTo>
                    <a:pt x="397" y="1219"/>
                    <a:pt x="397" y="1204"/>
                    <a:pt x="411" y="1204"/>
                  </a:cubicBezTo>
                  <a:cubicBezTo>
                    <a:pt x="411" y="1219"/>
                    <a:pt x="411" y="1248"/>
                    <a:pt x="411" y="1263"/>
                  </a:cubicBezTo>
                  <a:close/>
                  <a:moveTo>
                    <a:pt x="1057" y="1351"/>
                  </a:moveTo>
                  <a:cubicBezTo>
                    <a:pt x="1057" y="1351"/>
                    <a:pt x="1043" y="1366"/>
                    <a:pt x="1013" y="1366"/>
                  </a:cubicBezTo>
                  <a:cubicBezTo>
                    <a:pt x="984" y="1366"/>
                    <a:pt x="969" y="1351"/>
                    <a:pt x="969" y="1351"/>
                  </a:cubicBezTo>
                  <a:cubicBezTo>
                    <a:pt x="969" y="1337"/>
                    <a:pt x="984" y="1322"/>
                    <a:pt x="1013" y="1322"/>
                  </a:cubicBezTo>
                  <a:cubicBezTo>
                    <a:pt x="1043" y="1322"/>
                    <a:pt x="1057" y="1337"/>
                    <a:pt x="1057" y="1351"/>
                  </a:cubicBezTo>
                  <a:close/>
                  <a:moveTo>
                    <a:pt x="544" y="1454"/>
                  </a:moveTo>
                  <a:cubicBezTo>
                    <a:pt x="529" y="1469"/>
                    <a:pt x="514" y="1469"/>
                    <a:pt x="500" y="1483"/>
                  </a:cubicBezTo>
                  <a:cubicBezTo>
                    <a:pt x="470" y="1483"/>
                    <a:pt x="470" y="1469"/>
                    <a:pt x="500" y="1454"/>
                  </a:cubicBezTo>
                  <a:cubicBezTo>
                    <a:pt x="514" y="1439"/>
                    <a:pt x="558" y="1425"/>
                    <a:pt x="544" y="1454"/>
                  </a:cubicBezTo>
                  <a:close/>
                  <a:moveTo>
                    <a:pt x="896" y="1762"/>
                  </a:moveTo>
                  <a:cubicBezTo>
                    <a:pt x="881" y="1777"/>
                    <a:pt x="881" y="1792"/>
                    <a:pt x="867" y="1792"/>
                  </a:cubicBezTo>
                  <a:cubicBezTo>
                    <a:pt x="852" y="1792"/>
                    <a:pt x="837" y="1792"/>
                    <a:pt x="837" y="1792"/>
                  </a:cubicBezTo>
                  <a:cubicBezTo>
                    <a:pt x="837" y="1762"/>
                    <a:pt x="852" y="1762"/>
                    <a:pt x="867" y="1762"/>
                  </a:cubicBezTo>
                  <a:cubicBezTo>
                    <a:pt x="881" y="1762"/>
                    <a:pt x="896" y="1762"/>
                    <a:pt x="896" y="1762"/>
                  </a:cubicBezTo>
                  <a:close/>
                  <a:moveTo>
                    <a:pt x="764" y="2115"/>
                  </a:moveTo>
                  <a:cubicBezTo>
                    <a:pt x="793" y="2144"/>
                    <a:pt x="779" y="2144"/>
                    <a:pt x="734" y="2115"/>
                  </a:cubicBezTo>
                  <a:cubicBezTo>
                    <a:pt x="690" y="2100"/>
                    <a:pt x="661" y="2056"/>
                    <a:pt x="676" y="1997"/>
                  </a:cubicBezTo>
                  <a:lnTo>
                    <a:pt x="676" y="1924"/>
                  </a:lnTo>
                  <a:lnTo>
                    <a:pt x="705" y="1997"/>
                  </a:lnTo>
                  <a:cubicBezTo>
                    <a:pt x="720" y="2041"/>
                    <a:pt x="734" y="2071"/>
                    <a:pt x="764" y="2115"/>
                  </a:cubicBezTo>
                  <a:close/>
                  <a:moveTo>
                    <a:pt x="500" y="2056"/>
                  </a:moveTo>
                  <a:cubicBezTo>
                    <a:pt x="500" y="2085"/>
                    <a:pt x="500" y="2085"/>
                    <a:pt x="470" y="2085"/>
                  </a:cubicBezTo>
                  <a:cubicBezTo>
                    <a:pt x="441" y="2071"/>
                    <a:pt x="426" y="2056"/>
                    <a:pt x="426" y="2041"/>
                  </a:cubicBezTo>
                  <a:cubicBezTo>
                    <a:pt x="426" y="2012"/>
                    <a:pt x="426" y="1997"/>
                    <a:pt x="456" y="2012"/>
                  </a:cubicBezTo>
                  <a:cubicBezTo>
                    <a:pt x="470" y="2012"/>
                    <a:pt x="485" y="2041"/>
                    <a:pt x="500" y="2056"/>
                  </a:cubicBezTo>
                  <a:close/>
                  <a:moveTo>
                    <a:pt x="632" y="2364"/>
                  </a:moveTo>
                  <a:cubicBezTo>
                    <a:pt x="617" y="2379"/>
                    <a:pt x="602" y="2394"/>
                    <a:pt x="588" y="2394"/>
                  </a:cubicBezTo>
                  <a:cubicBezTo>
                    <a:pt x="573" y="2394"/>
                    <a:pt x="558" y="2379"/>
                    <a:pt x="558" y="2364"/>
                  </a:cubicBezTo>
                  <a:cubicBezTo>
                    <a:pt x="558" y="2350"/>
                    <a:pt x="573" y="2335"/>
                    <a:pt x="602" y="2335"/>
                  </a:cubicBezTo>
                  <a:cubicBezTo>
                    <a:pt x="632" y="2335"/>
                    <a:pt x="632" y="2350"/>
                    <a:pt x="632" y="2364"/>
                  </a:cubicBezTo>
                  <a:close/>
                  <a:moveTo>
                    <a:pt x="353" y="2394"/>
                  </a:moveTo>
                  <a:cubicBezTo>
                    <a:pt x="338" y="2408"/>
                    <a:pt x="309" y="2423"/>
                    <a:pt x="279" y="2423"/>
                  </a:cubicBezTo>
                  <a:cubicBezTo>
                    <a:pt x="250" y="2423"/>
                    <a:pt x="250" y="2423"/>
                    <a:pt x="279" y="2394"/>
                  </a:cubicBezTo>
                  <a:cubicBezTo>
                    <a:pt x="323" y="2364"/>
                    <a:pt x="367" y="2364"/>
                    <a:pt x="353" y="2394"/>
                  </a:cubicBezTo>
                  <a:close/>
                  <a:moveTo>
                    <a:pt x="676" y="2761"/>
                  </a:moveTo>
                  <a:cubicBezTo>
                    <a:pt x="676" y="2775"/>
                    <a:pt x="646" y="2790"/>
                    <a:pt x="632" y="2790"/>
                  </a:cubicBezTo>
                  <a:cubicBezTo>
                    <a:pt x="617" y="2790"/>
                    <a:pt x="617" y="2775"/>
                    <a:pt x="632" y="2761"/>
                  </a:cubicBezTo>
                  <a:cubicBezTo>
                    <a:pt x="690" y="2717"/>
                    <a:pt x="705" y="2717"/>
                    <a:pt x="676" y="2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1"/>
            <p:cNvSpPr/>
            <p:nvPr/>
          </p:nvSpPr>
          <p:spPr>
            <a:xfrm>
              <a:off x="8680724" y="1624854"/>
              <a:ext cx="35384" cy="90249"/>
            </a:xfrm>
            <a:custGeom>
              <a:avLst/>
              <a:gdLst/>
              <a:ahLst/>
              <a:cxnLst/>
              <a:rect l="l" t="t" r="r" b="b"/>
              <a:pathLst>
                <a:path w="1117" h="2849" extrusionOk="0">
                  <a:moveTo>
                    <a:pt x="397" y="30"/>
                  </a:moveTo>
                  <a:cubicBezTo>
                    <a:pt x="368" y="74"/>
                    <a:pt x="368" y="103"/>
                    <a:pt x="353" y="147"/>
                  </a:cubicBezTo>
                  <a:cubicBezTo>
                    <a:pt x="353" y="177"/>
                    <a:pt x="353" y="177"/>
                    <a:pt x="339" y="162"/>
                  </a:cubicBezTo>
                  <a:cubicBezTo>
                    <a:pt x="324" y="133"/>
                    <a:pt x="309" y="118"/>
                    <a:pt x="280" y="118"/>
                  </a:cubicBezTo>
                  <a:cubicBezTo>
                    <a:pt x="192" y="118"/>
                    <a:pt x="162" y="206"/>
                    <a:pt x="74" y="603"/>
                  </a:cubicBezTo>
                  <a:cubicBezTo>
                    <a:pt x="16" y="940"/>
                    <a:pt x="1" y="1263"/>
                    <a:pt x="30" y="1586"/>
                  </a:cubicBezTo>
                  <a:cubicBezTo>
                    <a:pt x="89" y="2144"/>
                    <a:pt x="104" y="2173"/>
                    <a:pt x="148" y="2173"/>
                  </a:cubicBezTo>
                  <a:cubicBezTo>
                    <a:pt x="177" y="2173"/>
                    <a:pt x="192" y="2188"/>
                    <a:pt x="192" y="2203"/>
                  </a:cubicBezTo>
                  <a:cubicBezTo>
                    <a:pt x="192" y="2217"/>
                    <a:pt x="162" y="2232"/>
                    <a:pt x="133" y="2217"/>
                  </a:cubicBezTo>
                  <a:cubicBezTo>
                    <a:pt x="104" y="2217"/>
                    <a:pt x="74" y="2217"/>
                    <a:pt x="74" y="2247"/>
                  </a:cubicBezTo>
                  <a:cubicBezTo>
                    <a:pt x="74" y="2276"/>
                    <a:pt x="74" y="2335"/>
                    <a:pt x="74" y="2394"/>
                  </a:cubicBezTo>
                  <a:cubicBezTo>
                    <a:pt x="74" y="2452"/>
                    <a:pt x="89" y="2511"/>
                    <a:pt x="133" y="2570"/>
                  </a:cubicBezTo>
                  <a:cubicBezTo>
                    <a:pt x="162" y="2599"/>
                    <a:pt x="177" y="2629"/>
                    <a:pt x="177" y="2643"/>
                  </a:cubicBezTo>
                  <a:cubicBezTo>
                    <a:pt x="162" y="2658"/>
                    <a:pt x="206" y="2702"/>
                    <a:pt x="250" y="2746"/>
                  </a:cubicBezTo>
                  <a:cubicBezTo>
                    <a:pt x="353" y="2819"/>
                    <a:pt x="471" y="2849"/>
                    <a:pt x="441" y="2775"/>
                  </a:cubicBezTo>
                  <a:cubicBezTo>
                    <a:pt x="427" y="2746"/>
                    <a:pt x="441" y="2731"/>
                    <a:pt x="544" y="2746"/>
                  </a:cubicBezTo>
                  <a:cubicBezTo>
                    <a:pt x="632" y="2761"/>
                    <a:pt x="662" y="2746"/>
                    <a:pt x="676" y="2702"/>
                  </a:cubicBezTo>
                  <a:cubicBezTo>
                    <a:pt x="691" y="2658"/>
                    <a:pt x="706" y="2643"/>
                    <a:pt x="720" y="2643"/>
                  </a:cubicBezTo>
                  <a:cubicBezTo>
                    <a:pt x="794" y="2614"/>
                    <a:pt x="867" y="2540"/>
                    <a:pt x="911" y="2467"/>
                  </a:cubicBezTo>
                  <a:cubicBezTo>
                    <a:pt x="911" y="2452"/>
                    <a:pt x="940" y="2423"/>
                    <a:pt x="984" y="2394"/>
                  </a:cubicBezTo>
                  <a:cubicBezTo>
                    <a:pt x="1087" y="2335"/>
                    <a:pt x="1102" y="2276"/>
                    <a:pt x="1029" y="2217"/>
                  </a:cubicBezTo>
                  <a:cubicBezTo>
                    <a:pt x="999" y="2173"/>
                    <a:pt x="999" y="2159"/>
                    <a:pt x="1014" y="2159"/>
                  </a:cubicBezTo>
                  <a:cubicBezTo>
                    <a:pt x="1029" y="2159"/>
                    <a:pt x="1043" y="2129"/>
                    <a:pt x="1043" y="2085"/>
                  </a:cubicBezTo>
                  <a:cubicBezTo>
                    <a:pt x="1043" y="2041"/>
                    <a:pt x="1058" y="1880"/>
                    <a:pt x="1073" y="1733"/>
                  </a:cubicBezTo>
                  <a:cubicBezTo>
                    <a:pt x="1117" y="1366"/>
                    <a:pt x="1117" y="999"/>
                    <a:pt x="1073" y="632"/>
                  </a:cubicBezTo>
                  <a:cubicBezTo>
                    <a:pt x="1058" y="559"/>
                    <a:pt x="1043" y="470"/>
                    <a:pt x="1029" y="412"/>
                  </a:cubicBezTo>
                  <a:cubicBezTo>
                    <a:pt x="999" y="294"/>
                    <a:pt x="926" y="206"/>
                    <a:pt x="838" y="133"/>
                  </a:cubicBezTo>
                  <a:cubicBezTo>
                    <a:pt x="808" y="118"/>
                    <a:pt x="794" y="118"/>
                    <a:pt x="794" y="133"/>
                  </a:cubicBezTo>
                  <a:cubicBezTo>
                    <a:pt x="794" y="133"/>
                    <a:pt x="779" y="133"/>
                    <a:pt x="764" y="103"/>
                  </a:cubicBezTo>
                  <a:cubicBezTo>
                    <a:pt x="735" y="74"/>
                    <a:pt x="706" y="59"/>
                    <a:pt x="676" y="45"/>
                  </a:cubicBezTo>
                  <a:cubicBezTo>
                    <a:pt x="647" y="45"/>
                    <a:pt x="617" y="45"/>
                    <a:pt x="617" y="30"/>
                  </a:cubicBezTo>
                  <a:cubicBezTo>
                    <a:pt x="617" y="15"/>
                    <a:pt x="573" y="1"/>
                    <a:pt x="515" y="1"/>
                  </a:cubicBezTo>
                  <a:cubicBezTo>
                    <a:pt x="456" y="1"/>
                    <a:pt x="397" y="15"/>
                    <a:pt x="368" y="45"/>
                  </a:cubicBezTo>
                  <a:close/>
                  <a:moveTo>
                    <a:pt x="662" y="456"/>
                  </a:moveTo>
                  <a:cubicBezTo>
                    <a:pt x="662" y="485"/>
                    <a:pt x="647" y="456"/>
                    <a:pt x="647" y="426"/>
                  </a:cubicBezTo>
                  <a:cubicBezTo>
                    <a:pt x="647" y="397"/>
                    <a:pt x="647" y="382"/>
                    <a:pt x="662" y="397"/>
                  </a:cubicBezTo>
                  <a:cubicBezTo>
                    <a:pt x="662" y="412"/>
                    <a:pt x="662" y="441"/>
                    <a:pt x="662" y="456"/>
                  </a:cubicBezTo>
                  <a:close/>
                  <a:moveTo>
                    <a:pt x="162" y="705"/>
                  </a:moveTo>
                  <a:cubicBezTo>
                    <a:pt x="162" y="720"/>
                    <a:pt x="148" y="735"/>
                    <a:pt x="133" y="735"/>
                  </a:cubicBezTo>
                  <a:cubicBezTo>
                    <a:pt x="118" y="735"/>
                    <a:pt x="118" y="720"/>
                    <a:pt x="104" y="705"/>
                  </a:cubicBezTo>
                  <a:cubicBezTo>
                    <a:pt x="104" y="691"/>
                    <a:pt x="118" y="676"/>
                    <a:pt x="133" y="676"/>
                  </a:cubicBezTo>
                  <a:cubicBezTo>
                    <a:pt x="148" y="676"/>
                    <a:pt x="162" y="691"/>
                    <a:pt x="162" y="705"/>
                  </a:cubicBezTo>
                  <a:close/>
                  <a:moveTo>
                    <a:pt x="471" y="1175"/>
                  </a:moveTo>
                  <a:cubicBezTo>
                    <a:pt x="471" y="1190"/>
                    <a:pt x="456" y="1205"/>
                    <a:pt x="441" y="1205"/>
                  </a:cubicBezTo>
                  <a:cubicBezTo>
                    <a:pt x="427" y="1205"/>
                    <a:pt x="412" y="1190"/>
                    <a:pt x="412" y="1175"/>
                  </a:cubicBezTo>
                  <a:cubicBezTo>
                    <a:pt x="412" y="1160"/>
                    <a:pt x="427" y="1146"/>
                    <a:pt x="441" y="1146"/>
                  </a:cubicBezTo>
                  <a:cubicBezTo>
                    <a:pt x="456" y="1146"/>
                    <a:pt x="471" y="1160"/>
                    <a:pt x="471" y="1175"/>
                  </a:cubicBezTo>
                  <a:close/>
                  <a:moveTo>
                    <a:pt x="1043" y="1337"/>
                  </a:moveTo>
                  <a:cubicBezTo>
                    <a:pt x="1043" y="1351"/>
                    <a:pt x="1043" y="1366"/>
                    <a:pt x="1014" y="1381"/>
                  </a:cubicBezTo>
                  <a:cubicBezTo>
                    <a:pt x="984" y="1395"/>
                    <a:pt x="970" y="1381"/>
                    <a:pt x="970" y="1351"/>
                  </a:cubicBezTo>
                  <a:cubicBezTo>
                    <a:pt x="970" y="1337"/>
                    <a:pt x="1014" y="1307"/>
                    <a:pt x="1043" y="1337"/>
                  </a:cubicBezTo>
                  <a:close/>
                  <a:moveTo>
                    <a:pt x="691" y="1718"/>
                  </a:moveTo>
                  <a:cubicBezTo>
                    <a:pt x="676" y="1733"/>
                    <a:pt x="647" y="1733"/>
                    <a:pt x="632" y="1718"/>
                  </a:cubicBezTo>
                  <a:cubicBezTo>
                    <a:pt x="617" y="1718"/>
                    <a:pt x="617" y="1704"/>
                    <a:pt x="647" y="1704"/>
                  </a:cubicBezTo>
                  <a:cubicBezTo>
                    <a:pt x="676" y="1704"/>
                    <a:pt x="691" y="1718"/>
                    <a:pt x="691" y="1718"/>
                  </a:cubicBezTo>
                  <a:close/>
                  <a:moveTo>
                    <a:pt x="999" y="2276"/>
                  </a:moveTo>
                  <a:cubicBezTo>
                    <a:pt x="999" y="2291"/>
                    <a:pt x="984" y="2291"/>
                    <a:pt x="955" y="2291"/>
                  </a:cubicBezTo>
                  <a:cubicBezTo>
                    <a:pt x="940" y="2291"/>
                    <a:pt x="896" y="2262"/>
                    <a:pt x="926" y="2232"/>
                  </a:cubicBezTo>
                  <a:cubicBezTo>
                    <a:pt x="970" y="2203"/>
                    <a:pt x="999" y="2232"/>
                    <a:pt x="999" y="2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1"/>
            <p:cNvSpPr/>
            <p:nvPr/>
          </p:nvSpPr>
          <p:spPr>
            <a:xfrm>
              <a:off x="8941176" y="1636955"/>
              <a:ext cx="34909" cy="83280"/>
            </a:xfrm>
            <a:custGeom>
              <a:avLst/>
              <a:gdLst/>
              <a:ahLst/>
              <a:cxnLst/>
              <a:rect l="l" t="t" r="r" b="b"/>
              <a:pathLst>
                <a:path w="1102" h="2629" extrusionOk="0">
                  <a:moveTo>
                    <a:pt x="353" y="15"/>
                  </a:moveTo>
                  <a:cubicBezTo>
                    <a:pt x="323" y="15"/>
                    <a:pt x="308" y="30"/>
                    <a:pt x="294" y="59"/>
                  </a:cubicBezTo>
                  <a:cubicBezTo>
                    <a:pt x="294" y="88"/>
                    <a:pt x="279" y="118"/>
                    <a:pt x="250" y="118"/>
                  </a:cubicBezTo>
                  <a:cubicBezTo>
                    <a:pt x="220" y="133"/>
                    <a:pt x="191" y="147"/>
                    <a:pt x="176" y="177"/>
                  </a:cubicBezTo>
                  <a:cubicBezTo>
                    <a:pt x="147" y="191"/>
                    <a:pt x="118" y="206"/>
                    <a:pt x="88" y="221"/>
                  </a:cubicBezTo>
                  <a:cubicBezTo>
                    <a:pt x="15" y="235"/>
                    <a:pt x="0" y="353"/>
                    <a:pt x="0" y="778"/>
                  </a:cubicBezTo>
                  <a:cubicBezTo>
                    <a:pt x="0" y="1101"/>
                    <a:pt x="0" y="1116"/>
                    <a:pt x="74" y="1175"/>
                  </a:cubicBezTo>
                  <a:cubicBezTo>
                    <a:pt x="147" y="1234"/>
                    <a:pt x="147" y="1336"/>
                    <a:pt x="44" y="1307"/>
                  </a:cubicBezTo>
                  <a:cubicBezTo>
                    <a:pt x="15" y="1307"/>
                    <a:pt x="0" y="1307"/>
                    <a:pt x="0" y="1351"/>
                  </a:cubicBezTo>
                  <a:cubicBezTo>
                    <a:pt x="0" y="1424"/>
                    <a:pt x="30" y="1439"/>
                    <a:pt x="74" y="1410"/>
                  </a:cubicBezTo>
                  <a:cubicBezTo>
                    <a:pt x="118" y="1366"/>
                    <a:pt x="103" y="1380"/>
                    <a:pt x="103" y="1410"/>
                  </a:cubicBezTo>
                  <a:cubicBezTo>
                    <a:pt x="103" y="1424"/>
                    <a:pt x="88" y="1439"/>
                    <a:pt x="74" y="1439"/>
                  </a:cubicBezTo>
                  <a:cubicBezTo>
                    <a:pt x="30" y="1439"/>
                    <a:pt x="44" y="1513"/>
                    <a:pt x="88" y="1557"/>
                  </a:cubicBezTo>
                  <a:cubicBezTo>
                    <a:pt x="147" y="1615"/>
                    <a:pt x="147" y="1645"/>
                    <a:pt x="132" y="1791"/>
                  </a:cubicBezTo>
                  <a:cubicBezTo>
                    <a:pt x="118" y="2085"/>
                    <a:pt x="132" y="2158"/>
                    <a:pt x="191" y="2173"/>
                  </a:cubicBezTo>
                  <a:cubicBezTo>
                    <a:pt x="250" y="2188"/>
                    <a:pt x="264" y="2261"/>
                    <a:pt x="220" y="2305"/>
                  </a:cubicBezTo>
                  <a:cubicBezTo>
                    <a:pt x="162" y="2335"/>
                    <a:pt x="191" y="2393"/>
                    <a:pt x="294" y="2511"/>
                  </a:cubicBezTo>
                  <a:cubicBezTo>
                    <a:pt x="411" y="2628"/>
                    <a:pt x="411" y="2628"/>
                    <a:pt x="558" y="2628"/>
                  </a:cubicBezTo>
                  <a:cubicBezTo>
                    <a:pt x="690" y="2614"/>
                    <a:pt x="822" y="2555"/>
                    <a:pt x="1013" y="2364"/>
                  </a:cubicBezTo>
                  <a:lnTo>
                    <a:pt x="1087" y="2291"/>
                  </a:lnTo>
                  <a:lnTo>
                    <a:pt x="1087" y="1924"/>
                  </a:lnTo>
                  <a:cubicBezTo>
                    <a:pt x="1101" y="1791"/>
                    <a:pt x="1101" y="1674"/>
                    <a:pt x="1072" y="1557"/>
                  </a:cubicBezTo>
                  <a:cubicBezTo>
                    <a:pt x="1057" y="1557"/>
                    <a:pt x="1057" y="1513"/>
                    <a:pt x="1072" y="1468"/>
                  </a:cubicBezTo>
                  <a:cubicBezTo>
                    <a:pt x="1087" y="1424"/>
                    <a:pt x="1072" y="1380"/>
                    <a:pt x="1057" y="1380"/>
                  </a:cubicBezTo>
                  <a:cubicBezTo>
                    <a:pt x="1028" y="1380"/>
                    <a:pt x="1028" y="1366"/>
                    <a:pt x="1057" y="1336"/>
                  </a:cubicBezTo>
                  <a:cubicBezTo>
                    <a:pt x="1072" y="1145"/>
                    <a:pt x="1043" y="955"/>
                    <a:pt x="984" y="778"/>
                  </a:cubicBezTo>
                  <a:cubicBezTo>
                    <a:pt x="954" y="705"/>
                    <a:pt x="940" y="632"/>
                    <a:pt x="940" y="544"/>
                  </a:cubicBezTo>
                  <a:cubicBezTo>
                    <a:pt x="940" y="426"/>
                    <a:pt x="896" y="279"/>
                    <a:pt x="837" y="279"/>
                  </a:cubicBezTo>
                  <a:cubicBezTo>
                    <a:pt x="778" y="279"/>
                    <a:pt x="793" y="265"/>
                    <a:pt x="793" y="250"/>
                  </a:cubicBezTo>
                  <a:cubicBezTo>
                    <a:pt x="808" y="221"/>
                    <a:pt x="793" y="206"/>
                    <a:pt x="749" y="191"/>
                  </a:cubicBezTo>
                  <a:cubicBezTo>
                    <a:pt x="705" y="191"/>
                    <a:pt x="661" y="162"/>
                    <a:pt x="646" y="118"/>
                  </a:cubicBezTo>
                  <a:cubicBezTo>
                    <a:pt x="631" y="74"/>
                    <a:pt x="587" y="44"/>
                    <a:pt x="558" y="44"/>
                  </a:cubicBezTo>
                  <a:cubicBezTo>
                    <a:pt x="514" y="44"/>
                    <a:pt x="485" y="30"/>
                    <a:pt x="441" y="30"/>
                  </a:cubicBezTo>
                  <a:cubicBezTo>
                    <a:pt x="411" y="15"/>
                    <a:pt x="382" y="0"/>
                    <a:pt x="353" y="15"/>
                  </a:cubicBezTo>
                  <a:close/>
                  <a:moveTo>
                    <a:pt x="690" y="1219"/>
                  </a:moveTo>
                  <a:cubicBezTo>
                    <a:pt x="676" y="1248"/>
                    <a:pt x="646" y="1263"/>
                    <a:pt x="646" y="1263"/>
                  </a:cubicBezTo>
                  <a:cubicBezTo>
                    <a:pt x="631" y="1248"/>
                    <a:pt x="661" y="1190"/>
                    <a:pt x="690" y="1190"/>
                  </a:cubicBezTo>
                  <a:cubicBezTo>
                    <a:pt x="720" y="1190"/>
                    <a:pt x="705" y="1204"/>
                    <a:pt x="690" y="1219"/>
                  </a:cubicBezTo>
                  <a:close/>
                  <a:moveTo>
                    <a:pt x="279" y="2026"/>
                  </a:moveTo>
                  <a:cubicBezTo>
                    <a:pt x="264" y="2070"/>
                    <a:pt x="220" y="2085"/>
                    <a:pt x="220" y="2056"/>
                  </a:cubicBezTo>
                  <a:cubicBezTo>
                    <a:pt x="220" y="2012"/>
                    <a:pt x="235" y="1997"/>
                    <a:pt x="279" y="1982"/>
                  </a:cubicBezTo>
                  <a:cubicBezTo>
                    <a:pt x="294" y="1982"/>
                    <a:pt x="294" y="2012"/>
                    <a:pt x="279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1"/>
            <p:cNvSpPr/>
            <p:nvPr/>
          </p:nvSpPr>
          <p:spPr>
            <a:xfrm>
              <a:off x="8770941" y="1643924"/>
              <a:ext cx="33990" cy="91200"/>
            </a:xfrm>
            <a:custGeom>
              <a:avLst/>
              <a:gdLst/>
              <a:ahLst/>
              <a:cxnLst/>
              <a:rect l="l" t="t" r="r" b="b"/>
              <a:pathLst>
                <a:path w="1073" h="2879" extrusionOk="0">
                  <a:moveTo>
                    <a:pt x="456" y="45"/>
                  </a:moveTo>
                  <a:cubicBezTo>
                    <a:pt x="456" y="45"/>
                    <a:pt x="427" y="59"/>
                    <a:pt x="383" y="45"/>
                  </a:cubicBezTo>
                  <a:cubicBezTo>
                    <a:pt x="339" y="30"/>
                    <a:pt x="309" y="45"/>
                    <a:pt x="309" y="59"/>
                  </a:cubicBezTo>
                  <a:cubicBezTo>
                    <a:pt x="309" y="74"/>
                    <a:pt x="280" y="89"/>
                    <a:pt x="236" y="89"/>
                  </a:cubicBezTo>
                  <a:cubicBezTo>
                    <a:pt x="177" y="74"/>
                    <a:pt x="133" y="118"/>
                    <a:pt x="118" y="162"/>
                  </a:cubicBezTo>
                  <a:cubicBezTo>
                    <a:pt x="104" y="191"/>
                    <a:pt x="89" y="235"/>
                    <a:pt x="60" y="250"/>
                  </a:cubicBezTo>
                  <a:cubicBezTo>
                    <a:pt x="16" y="280"/>
                    <a:pt x="1" y="691"/>
                    <a:pt x="1" y="1439"/>
                  </a:cubicBezTo>
                  <a:cubicBezTo>
                    <a:pt x="1" y="2085"/>
                    <a:pt x="1" y="2247"/>
                    <a:pt x="45" y="2261"/>
                  </a:cubicBezTo>
                  <a:cubicBezTo>
                    <a:pt x="74" y="2305"/>
                    <a:pt x="89" y="2364"/>
                    <a:pt x="89" y="2423"/>
                  </a:cubicBezTo>
                  <a:cubicBezTo>
                    <a:pt x="104" y="2570"/>
                    <a:pt x="104" y="2570"/>
                    <a:pt x="251" y="2746"/>
                  </a:cubicBezTo>
                  <a:cubicBezTo>
                    <a:pt x="353" y="2863"/>
                    <a:pt x="383" y="2878"/>
                    <a:pt x="471" y="2863"/>
                  </a:cubicBezTo>
                  <a:cubicBezTo>
                    <a:pt x="515" y="2863"/>
                    <a:pt x="559" y="2863"/>
                    <a:pt x="603" y="2834"/>
                  </a:cubicBezTo>
                  <a:cubicBezTo>
                    <a:pt x="603" y="2819"/>
                    <a:pt x="618" y="2805"/>
                    <a:pt x="632" y="2819"/>
                  </a:cubicBezTo>
                  <a:cubicBezTo>
                    <a:pt x="706" y="2834"/>
                    <a:pt x="764" y="2790"/>
                    <a:pt x="779" y="2731"/>
                  </a:cubicBezTo>
                  <a:cubicBezTo>
                    <a:pt x="808" y="2687"/>
                    <a:pt x="852" y="2643"/>
                    <a:pt x="897" y="2628"/>
                  </a:cubicBezTo>
                  <a:cubicBezTo>
                    <a:pt x="985" y="2599"/>
                    <a:pt x="985" y="2584"/>
                    <a:pt x="970" y="2511"/>
                  </a:cubicBezTo>
                  <a:cubicBezTo>
                    <a:pt x="955" y="2438"/>
                    <a:pt x="970" y="2379"/>
                    <a:pt x="1014" y="2320"/>
                  </a:cubicBezTo>
                  <a:cubicBezTo>
                    <a:pt x="1058" y="2232"/>
                    <a:pt x="1073" y="2188"/>
                    <a:pt x="1058" y="1894"/>
                  </a:cubicBezTo>
                  <a:cubicBezTo>
                    <a:pt x="1043" y="1498"/>
                    <a:pt x="1014" y="1307"/>
                    <a:pt x="985" y="1278"/>
                  </a:cubicBezTo>
                  <a:cubicBezTo>
                    <a:pt x="970" y="1248"/>
                    <a:pt x="955" y="1204"/>
                    <a:pt x="955" y="1160"/>
                  </a:cubicBezTo>
                  <a:cubicBezTo>
                    <a:pt x="955" y="1116"/>
                    <a:pt x="941" y="955"/>
                    <a:pt x="926" y="837"/>
                  </a:cubicBezTo>
                  <a:cubicBezTo>
                    <a:pt x="911" y="705"/>
                    <a:pt x="882" y="544"/>
                    <a:pt x="882" y="470"/>
                  </a:cubicBezTo>
                  <a:cubicBezTo>
                    <a:pt x="867" y="309"/>
                    <a:pt x="823" y="235"/>
                    <a:pt x="764" y="250"/>
                  </a:cubicBezTo>
                  <a:cubicBezTo>
                    <a:pt x="750" y="250"/>
                    <a:pt x="735" y="250"/>
                    <a:pt x="735" y="250"/>
                  </a:cubicBezTo>
                  <a:cubicBezTo>
                    <a:pt x="735" y="235"/>
                    <a:pt x="706" y="206"/>
                    <a:pt x="662" y="191"/>
                  </a:cubicBezTo>
                  <a:cubicBezTo>
                    <a:pt x="618" y="191"/>
                    <a:pt x="603" y="162"/>
                    <a:pt x="603" y="133"/>
                  </a:cubicBezTo>
                  <a:cubicBezTo>
                    <a:pt x="618" y="103"/>
                    <a:pt x="603" y="59"/>
                    <a:pt x="574" y="45"/>
                  </a:cubicBezTo>
                  <a:cubicBezTo>
                    <a:pt x="529" y="15"/>
                    <a:pt x="456" y="1"/>
                    <a:pt x="456" y="45"/>
                  </a:cubicBezTo>
                  <a:close/>
                  <a:moveTo>
                    <a:pt x="383" y="147"/>
                  </a:moveTo>
                  <a:cubicBezTo>
                    <a:pt x="383" y="162"/>
                    <a:pt x="397" y="177"/>
                    <a:pt x="383" y="177"/>
                  </a:cubicBezTo>
                  <a:lnTo>
                    <a:pt x="324" y="191"/>
                  </a:lnTo>
                  <a:cubicBezTo>
                    <a:pt x="295" y="206"/>
                    <a:pt x="295" y="191"/>
                    <a:pt x="295" y="177"/>
                  </a:cubicBezTo>
                  <a:cubicBezTo>
                    <a:pt x="309" y="147"/>
                    <a:pt x="353" y="118"/>
                    <a:pt x="383" y="162"/>
                  </a:cubicBezTo>
                  <a:close/>
                  <a:moveTo>
                    <a:pt x="794" y="353"/>
                  </a:moveTo>
                  <a:cubicBezTo>
                    <a:pt x="794" y="353"/>
                    <a:pt x="794" y="382"/>
                    <a:pt x="779" y="382"/>
                  </a:cubicBezTo>
                  <a:cubicBezTo>
                    <a:pt x="764" y="382"/>
                    <a:pt x="750" y="353"/>
                    <a:pt x="750" y="353"/>
                  </a:cubicBezTo>
                  <a:cubicBezTo>
                    <a:pt x="735" y="338"/>
                    <a:pt x="750" y="324"/>
                    <a:pt x="750" y="324"/>
                  </a:cubicBezTo>
                  <a:cubicBezTo>
                    <a:pt x="779" y="324"/>
                    <a:pt x="794" y="338"/>
                    <a:pt x="794" y="353"/>
                  </a:cubicBezTo>
                  <a:close/>
                  <a:moveTo>
                    <a:pt x="162" y="896"/>
                  </a:moveTo>
                  <a:cubicBezTo>
                    <a:pt x="148" y="911"/>
                    <a:pt x="133" y="925"/>
                    <a:pt x="104" y="925"/>
                  </a:cubicBezTo>
                  <a:cubicBezTo>
                    <a:pt x="89" y="925"/>
                    <a:pt x="74" y="911"/>
                    <a:pt x="60" y="896"/>
                  </a:cubicBezTo>
                  <a:cubicBezTo>
                    <a:pt x="60" y="881"/>
                    <a:pt x="89" y="867"/>
                    <a:pt x="118" y="867"/>
                  </a:cubicBezTo>
                  <a:cubicBezTo>
                    <a:pt x="162" y="867"/>
                    <a:pt x="177" y="896"/>
                    <a:pt x="162" y="911"/>
                  </a:cubicBezTo>
                  <a:close/>
                  <a:moveTo>
                    <a:pt x="808" y="940"/>
                  </a:moveTo>
                  <a:cubicBezTo>
                    <a:pt x="794" y="955"/>
                    <a:pt x="779" y="970"/>
                    <a:pt x="764" y="984"/>
                  </a:cubicBezTo>
                  <a:cubicBezTo>
                    <a:pt x="750" y="984"/>
                    <a:pt x="735" y="984"/>
                    <a:pt x="750" y="940"/>
                  </a:cubicBezTo>
                  <a:cubicBezTo>
                    <a:pt x="764" y="911"/>
                    <a:pt x="823" y="896"/>
                    <a:pt x="808" y="940"/>
                  </a:cubicBezTo>
                  <a:close/>
                  <a:moveTo>
                    <a:pt x="867" y="1160"/>
                  </a:moveTo>
                  <a:cubicBezTo>
                    <a:pt x="867" y="1175"/>
                    <a:pt x="838" y="1175"/>
                    <a:pt x="838" y="1146"/>
                  </a:cubicBezTo>
                  <a:cubicBezTo>
                    <a:pt x="838" y="1116"/>
                    <a:pt x="838" y="1087"/>
                    <a:pt x="852" y="1102"/>
                  </a:cubicBezTo>
                  <a:cubicBezTo>
                    <a:pt x="867" y="1116"/>
                    <a:pt x="867" y="1146"/>
                    <a:pt x="867" y="1160"/>
                  </a:cubicBezTo>
                  <a:close/>
                  <a:moveTo>
                    <a:pt x="324" y="2217"/>
                  </a:moveTo>
                  <a:cubicBezTo>
                    <a:pt x="265" y="2261"/>
                    <a:pt x="236" y="2247"/>
                    <a:pt x="265" y="2217"/>
                  </a:cubicBezTo>
                  <a:cubicBezTo>
                    <a:pt x="295" y="2188"/>
                    <a:pt x="309" y="2188"/>
                    <a:pt x="339" y="2188"/>
                  </a:cubicBezTo>
                  <a:cubicBezTo>
                    <a:pt x="368" y="2188"/>
                    <a:pt x="368" y="2188"/>
                    <a:pt x="324" y="2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1"/>
            <p:cNvSpPr/>
            <p:nvPr/>
          </p:nvSpPr>
          <p:spPr>
            <a:xfrm>
              <a:off x="8825839" y="1734617"/>
              <a:ext cx="38615" cy="89331"/>
            </a:xfrm>
            <a:custGeom>
              <a:avLst/>
              <a:gdLst/>
              <a:ahLst/>
              <a:cxnLst/>
              <a:rect l="l" t="t" r="r" b="b"/>
              <a:pathLst>
                <a:path w="1219" h="2820" extrusionOk="0">
                  <a:moveTo>
                    <a:pt x="544" y="15"/>
                  </a:moveTo>
                  <a:cubicBezTo>
                    <a:pt x="499" y="30"/>
                    <a:pt x="470" y="44"/>
                    <a:pt x="441" y="74"/>
                  </a:cubicBezTo>
                  <a:cubicBezTo>
                    <a:pt x="426" y="88"/>
                    <a:pt x="397" y="103"/>
                    <a:pt x="367" y="118"/>
                  </a:cubicBezTo>
                  <a:cubicBezTo>
                    <a:pt x="250" y="118"/>
                    <a:pt x="0" y="852"/>
                    <a:pt x="88" y="896"/>
                  </a:cubicBezTo>
                  <a:cubicBezTo>
                    <a:pt x="103" y="911"/>
                    <a:pt x="103" y="925"/>
                    <a:pt x="103" y="955"/>
                  </a:cubicBezTo>
                  <a:cubicBezTo>
                    <a:pt x="103" y="969"/>
                    <a:pt x="103" y="984"/>
                    <a:pt x="88" y="969"/>
                  </a:cubicBezTo>
                  <a:cubicBezTo>
                    <a:pt x="74" y="969"/>
                    <a:pt x="30" y="1116"/>
                    <a:pt x="44" y="1278"/>
                  </a:cubicBezTo>
                  <a:cubicBezTo>
                    <a:pt x="44" y="1351"/>
                    <a:pt x="44" y="1468"/>
                    <a:pt x="59" y="1512"/>
                  </a:cubicBezTo>
                  <a:cubicBezTo>
                    <a:pt x="59" y="1557"/>
                    <a:pt x="74" y="1601"/>
                    <a:pt x="103" y="1615"/>
                  </a:cubicBezTo>
                  <a:cubicBezTo>
                    <a:pt x="147" y="1630"/>
                    <a:pt x="176" y="1659"/>
                    <a:pt x="147" y="1689"/>
                  </a:cubicBezTo>
                  <a:cubicBezTo>
                    <a:pt x="103" y="1880"/>
                    <a:pt x="88" y="2056"/>
                    <a:pt x="103" y="2247"/>
                  </a:cubicBezTo>
                  <a:cubicBezTo>
                    <a:pt x="103" y="2349"/>
                    <a:pt x="118" y="2408"/>
                    <a:pt x="147" y="2423"/>
                  </a:cubicBezTo>
                  <a:cubicBezTo>
                    <a:pt x="176" y="2452"/>
                    <a:pt x="206" y="2496"/>
                    <a:pt x="206" y="2540"/>
                  </a:cubicBezTo>
                  <a:cubicBezTo>
                    <a:pt x="221" y="2584"/>
                    <a:pt x="235" y="2628"/>
                    <a:pt x="250" y="2658"/>
                  </a:cubicBezTo>
                  <a:cubicBezTo>
                    <a:pt x="323" y="2731"/>
                    <a:pt x="426" y="2790"/>
                    <a:pt x="529" y="2790"/>
                  </a:cubicBezTo>
                  <a:cubicBezTo>
                    <a:pt x="558" y="2775"/>
                    <a:pt x="573" y="2790"/>
                    <a:pt x="573" y="2790"/>
                  </a:cubicBezTo>
                  <a:cubicBezTo>
                    <a:pt x="573" y="2790"/>
                    <a:pt x="632" y="2819"/>
                    <a:pt x="690" y="2819"/>
                  </a:cubicBezTo>
                  <a:cubicBezTo>
                    <a:pt x="778" y="2819"/>
                    <a:pt x="808" y="2804"/>
                    <a:pt x="822" y="2746"/>
                  </a:cubicBezTo>
                  <a:cubicBezTo>
                    <a:pt x="837" y="2687"/>
                    <a:pt x="852" y="2687"/>
                    <a:pt x="896" y="2687"/>
                  </a:cubicBezTo>
                  <a:cubicBezTo>
                    <a:pt x="940" y="2687"/>
                    <a:pt x="1013" y="2628"/>
                    <a:pt x="1072" y="2467"/>
                  </a:cubicBezTo>
                  <a:cubicBezTo>
                    <a:pt x="1087" y="2437"/>
                    <a:pt x="1116" y="2408"/>
                    <a:pt x="1131" y="2408"/>
                  </a:cubicBezTo>
                  <a:cubicBezTo>
                    <a:pt x="1189" y="2379"/>
                    <a:pt x="1219" y="2056"/>
                    <a:pt x="1219" y="1483"/>
                  </a:cubicBezTo>
                  <a:cubicBezTo>
                    <a:pt x="1219" y="999"/>
                    <a:pt x="1219" y="896"/>
                    <a:pt x="1175" y="867"/>
                  </a:cubicBezTo>
                  <a:cubicBezTo>
                    <a:pt x="1131" y="837"/>
                    <a:pt x="1116" y="764"/>
                    <a:pt x="1160" y="764"/>
                  </a:cubicBezTo>
                  <a:cubicBezTo>
                    <a:pt x="1204" y="764"/>
                    <a:pt x="1204" y="588"/>
                    <a:pt x="1160" y="455"/>
                  </a:cubicBezTo>
                  <a:cubicBezTo>
                    <a:pt x="1145" y="397"/>
                    <a:pt x="1116" y="353"/>
                    <a:pt x="1101" y="353"/>
                  </a:cubicBezTo>
                  <a:cubicBezTo>
                    <a:pt x="1087" y="353"/>
                    <a:pt x="1087" y="338"/>
                    <a:pt x="1087" y="338"/>
                  </a:cubicBezTo>
                  <a:cubicBezTo>
                    <a:pt x="1101" y="323"/>
                    <a:pt x="969" y="191"/>
                    <a:pt x="911" y="191"/>
                  </a:cubicBezTo>
                  <a:cubicBezTo>
                    <a:pt x="852" y="191"/>
                    <a:pt x="822" y="132"/>
                    <a:pt x="866" y="88"/>
                  </a:cubicBezTo>
                  <a:cubicBezTo>
                    <a:pt x="896" y="59"/>
                    <a:pt x="896" y="44"/>
                    <a:pt x="866" y="30"/>
                  </a:cubicBezTo>
                  <a:cubicBezTo>
                    <a:pt x="764" y="0"/>
                    <a:pt x="661" y="0"/>
                    <a:pt x="558" y="30"/>
                  </a:cubicBezTo>
                  <a:close/>
                  <a:moveTo>
                    <a:pt x="382" y="500"/>
                  </a:moveTo>
                  <a:cubicBezTo>
                    <a:pt x="426" y="558"/>
                    <a:pt x="367" y="588"/>
                    <a:pt x="323" y="529"/>
                  </a:cubicBezTo>
                  <a:cubicBezTo>
                    <a:pt x="294" y="514"/>
                    <a:pt x="279" y="500"/>
                    <a:pt x="279" y="470"/>
                  </a:cubicBezTo>
                  <a:cubicBezTo>
                    <a:pt x="279" y="441"/>
                    <a:pt x="353" y="470"/>
                    <a:pt x="382" y="500"/>
                  </a:cubicBezTo>
                  <a:close/>
                  <a:moveTo>
                    <a:pt x="881" y="1292"/>
                  </a:moveTo>
                  <a:cubicBezTo>
                    <a:pt x="881" y="1307"/>
                    <a:pt x="881" y="1322"/>
                    <a:pt x="881" y="1322"/>
                  </a:cubicBezTo>
                  <a:cubicBezTo>
                    <a:pt x="866" y="1322"/>
                    <a:pt x="852" y="1307"/>
                    <a:pt x="852" y="1292"/>
                  </a:cubicBezTo>
                  <a:cubicBezTo>
                    <a:pt x="837" y="1278"/>
                    <a:pt x="852" y="1263"/>
                    <a:pt x="852" y="1263"/>
                  </a:cubicBezTo>
                  <a:cubicBezTo>
                    <a:pt x="866" y="1263"/>
                    <a:pt x="881" y="1278"/>
                    <a:pt x="881" y="1292"/>
                  </a:cubicBezTo>
                  <a:close/>
                  <a:moveTo>
                    <a:pt x="705" y="1997"/>
                  </a:moveTo>
                  <a:cubicBezTo>
                    <a:pt x="676" y="2026"/>
                    <a:pt x="661" y="2041"/>
                    <a:pt x="661" y="2070"/>
                  </a:cubicBezTo>
                  <a:cubicBezTo>
                    <a:pt x="661" y="2085"/>
                    <a:pt x="646" y="2100"/>
                    <a:pt x="617" y="2100"/>
                  </a:cubicBezTo>
                  <a:cubicBezTo>
                    <a:pt x="588" y="2100"/>
                    <a:pt x="573" y="2114"/>
                    <a:pt x="588" y="2144"/>
                  </a:cubicBezTo>
                  <a:cubicBezTo>
                    <a:pt x="602" y="2173"/>
                    <a:pt x="588" y="2188"/>
                    <a:pt x="573" y="2188"/>
                  </a:cubicBezTo>
                  <a:cubicBezTo>
                    <a:pt x="558" y="2188"/>
                    <a:pt x="544" y="2158"/>
                    <a:pt x="544" y="2129"/>
                  </a:cubicBezTo>
                  <a:cubicBezTo>
                    <a:pt x="544" y="2100"/>
                    <a:pt x="558" y="2070"/>
                    <a:pt x="588" y="2070"/>
                  </a:cubicBezTo>
                  <a:cubicBezTo>
                    <a:pt x="646" y="2070"/>
                    <a:pt x="646" y="2041"/>
                    <a:pt x="588" y="1997"/>
                  </a:cubicBezTo>
                  <a:cubicBezTo>
                    <a:pt x="544" y="1953"/>
                    <a:pt x="573" y="1953"/>
                    <a:pt x="646" y="1953"/>
                  </a:cubicBezTo>
                  <a:cubicBezTo>
                    <a:pt x="720" y="1953"/>
                    <a:pt x="749" y="1968"/>
                    <a:pt x="705" y="1997"/>
                  </a:cubicBezTo>
                  <a:close/>
                  <a:moveTo>
                    <a:pt x="499" y="2423"/>
                  </a:moveTo>
                  <a:cubicBezTo>
                    <a:pt x="514" y="2452"/>
                    <a:pt x="499" y="2467"/>
                    <a:pt x="485" y="2481"/>
                  </a:cubicBezTo>
                  <a:cubicBezTo>
                    <a:pt x="470" y="2511"/>
                    <a:pt x="470" y="2525"/>
                    <a:pt x="455" y="2511"/>
                  </a:cubicBezTo>
                  <a:cubicBezTo>
                    <a:pt x="455" y="2496"/>
                    <a:pt x="455" y="2467"/>
                    <a:pt x="455" y="2452"/>
                  </a:cubicBezTo>
                  <a:cubicBezTo>
                    <a:pt x="455" y="2408"/>
                    <a:pt x="485" y="2379"/>
                    <a:pt x="514" y="2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1"/>
            <p:cNvSpPr/>
            <p:nvPr/>
          </p:nvSpPr>
          <p:spPr>
            <a:xfrm>
              <a:off x="8896986" y="1736929"/>
              <a:ext cx="33990" cy="93987"/>
            </a:xfrm>
            <a:custGeom>
              <a:avLst/>
              <a:gdLst/>
              <a:ahLst/>
              <a:cxnLst/>
              <a:rect l="l" t="t" r="r" b="b"/>
              <a:pathLst>
                <a:path w="1073" h="2967" extrusionOk="0">
                  <a:moveTo>
                    <a:pt x="500" y="45"/>
                  </a:moveTo>
                  <a:cubicBezTo>
                    <a:pt x="500" y="45"/>
                    <a:pt x="485" y="59"/>
                    <a:pt x="456" y="59"/>
                  </a:cubicBezTo>
                  <a:cubicBezTo>
                    <a:pt x="441" y="59"/>
                    <a:pt x="412" y="59"/>
                    <a:pt x="412" y="89"/>
                  </a:cubicBezTo>
                  <a:cubicBezTo>
                    <a:pt x="412" y="104"/>
                    <a:pt x="397" y="118"/>
                    <a:pt x="353" y="133"/>
                  </a:cubicBezTo>
                  <a:cubicBezTo>
                    <a:pt x="309" y="162"/>
                    <a:pt x="279" y="206"/>
                    <a:pt x="250" y="250"/>
                  </a:cubicBezTo>
                  <a:cubicBezTo>
                    <a:pt x="206" y="338"/>
                    <a:pt x="191" y="427"/>
                    <a:pt x="191" y="794"/>
                  </a:cubicBezTo>
                  <a:cubicBezTo>
                    <a:pt x="206" y="1058"/>
                    <a:pt x="177" y="1322"/>
                    <a:pt x="133" y="1572"/>
                  </a:cubicBezTo>
                  <a:cubicBezTo>
                    <a:pt x="89" y="1762"/>
                    <a:pt x="45" y="1968"/>
                    <a:pt x="45" y="2027"/>
                  </a:cubicBezTo>
                  <a:cubicBezTo>
                    <a:pt x="30" y="2100"/>
                    <a:pt x="30" y="2203"/>
                    <a:pt x="15" y="2262"/>
                  </a:cubicBezTo>
                  <a:cubicBezTo>
                    <a:pt x="1" y="2335"/>
                    <a:pt x="1" y="2423"/>
                    <a:pt x="15" y="2496"/>
                  </a:cubicBezTo>
                  <a:cubicBezTo>
                    <a:pt x="45" y="2775"/>
                    <a:pt x="323" y="2966"/>
                    <a:pt x="514" y="2834"/>
                  </a:cubicBezTo>
                  <a:cubicBezTo>
                    <a:pt x="705" y="2702"/>
                    <a:pt x="867" y="2496"/>
                    <a:pt x="837" y="2364"/>
                  </a:cubicBezTo>
                  <a:cubicBezTo>
                    <a:pt x="837" y="2350"/>
                    <a:pt x="837" y="2335"/>
                    <a:pt x="852" y="2335"/>
                  </a:cubicBezTo>
                  <a:cubicBezTo>
                    <a:pt x="867" y="2335"/>
                    <a:pt x="896" y="2262"/>
                    <a:pt x="911" y="2159"/>
                  </a:cubicBezTo>
                  <a:cubicBezTo>
                    <a:pt x="925" y="2041"/>
                    <a:pt x="969" y="1909"/>
                    <a:pt x="984" y="1821"/>
                  </a:cubicBezTo>
                  <a:cubicBezTo>
                    <a:pt x="1028" y="1704"/>
                    <a:pt x="1028" y="1645"/>
                    <a:pt x="984" y="1616"/>
                  </a:cubicBezTo>
                  <a:cubicBezTo>
                    <a:pt x="955" y="1601"/>
                    <a:pt x="969" y="1586"/>
                    <a:pt x="984" y="1572"/>
                  </a:cubicBezTo>
                  <a:cubicBezTo>
                    <a:pt x="1013" y="1572"/>
                    <a:pt x="1028" y="1528"/>
                    <a:pt x="1043" y="1293"/>
                  </a:cubicBezTo>
                  <a:lnTo>
                    <a:pt x="1043" y="1102"/>
                  </a:lnTo>
                  <a:cubicBezTo>
                    <a:pt x="1043" y="1072"/>
                    <a:pt x="1043" y="970"/>
                    <a:pt x="1058" y="838"/>
                  </a:cubicBezTo>
                  <a:cubicBezTo>
                    <a:pt x="1072" y="515"/>
                    <a:pt x="1028" y="265"/>
                    <a:pt x="955" y="206"/>
                  </a:cubicBezTo>
                  <a:cubicBezTo>
                    <a:pt x="911" y="177"/>
                    <a:pt x="881" y="162"/>
                    <a:pt x="837" y="162"/>
                  </a:cubicBezTo>
                  <a:cubicBezTo>
                    <a:pt x="808" y="162"/>
                    <a:pt x="793" y="148"/>
                    <a:pt x="793" y="133"/>
                  </a:cubicBezTo>
                  <a:cubicBezTo>
                    <a:pt x="793" y="118"/>
                    <a:pt x="764" y="118"/>
                    <a:pt x="749" y="118"/>
                  </a:cubicBezTo>
                  <a:cubicBezTo>
                    <a:pt x="720" y="133"/>
                    <a:pt x="705" y="118"/>
                    <a:pt x="676" y="59"/>
                  </a:cubicBezTo>
                  <a:cubicBezTo>
                    <a:pt x="661" y="15"/>
                    <a:pt x="632" y="1"/>
                    <a:pt x="573" y="1"/>
                  </a:cubicBezTo>
                  <a:cubicBezTo>
                    <a:pt x="500" y="1"/>
                    <a:pt x="500" y="15"/>
                    <a:pt x="500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8685381" y="1749949"/>
              <a:ext cx="32596" cy="56323"/>
            </a:xfrm>
            <a:custGeom>
              <a:avLst/>
              <a:gdLst/>
              <a:ahLst/>
              <a:cxnLst/>
              <a:rect l="l" t="t" r="r" b="b"/>
              <a:pathLst>
                <a:path w="1029" h="1778" extrusionOk="0">
                  <a:moveTo>
                    <a:pt x="397" y="60"/>
                  </a:moveTo>
                  <a:cubicBezTo>
                    <a:pt x="353" y="74"/>
                    <a:pt x="324" y="89"/>
                    <a:pt x="280" y="89"/>
                  </a:cubicBezTo>
                  <a:cubicBezTo>
                    <a:pt x="192" y="89"/>
                    <a:pt x="177" y="104"/>
                    <a:pt x="147" y="177"/>
                  </a:cubicBezTo>
                  <a:cubicBezTo>
                    <a:pt x="118" y="236"/>
                    <a:pt x="103" y="250"/>
                    <a:pt x="74" y="236"/>
                  </a:cubicBezTo>
                  <a:cubicBezTo>
                    <a:pt x="59" y="236"/>
                    <a:pt x="45" y="236"/>
                    <a:pt x="30" y="265"/>
                  </a:cubicBezTo>
                  <a:cubicBezTo>
                    <a:pt x="1" y="427"/>
                    <a:pt x="1" y="588"/>
                    <a:pt x="30" y="750"/>
                  </a:cubicBezTo>
                  <a:cubicBezTo>
                    <a:pt x="59" y="838"/>
                    <a:pt x="59" y="926"/>
                    <a:pt x="59" y="1014"/>
                  </a:cubicBezTo>
                  <a:cubicBezTo>
                    <a:pt x="45" y="1117"/>
                    <a:pt x="59" y="1175"/>
                    <a:pt x="59" y="1175"/>
                  </a:cubicBezTo>
                  <a:cubicBezTo>
                    <a:pt x="59" y="1175"/>
                    <a:pt x="89" y="1205"/>
                    <a:pt x="89" y="1249"/>
                  </a:cubicBezTo>
                  <a:cubicBezTo>
                    <a:pt x="89" y="1396"/>
                    <a:pt x="147" y="1542"/>
                    <a:pt x="250" y="1660"/>
                  </a:cubicBezTo>
                  <a:cubicBezTo>
                    <a:pt x="309" y="1733"/>
                    <a:pt x="412" y="1777"/>
                    <a:pt x="515" y="1763"/>
                  </a:cubicBezTo>
                  <a:cubicBezTo>
                    <a:pt x="617" y="1763"/>
                    <a:pt x="676" y="1763"/>
                    <a:pt x="676" y="1733"/>
                  </a:cubicBezTo>
                  <a:cubicBezTo>
                    <a:pt x="676" y="1704"/>
                    <a:pt x="705" y="1689"/>
                    <a:pt x="735" y="1689"/>
                  </a:cubicBezTo>
                  <a:cubicBezTo>
                    <a:pt x="837" y="1616"/>
                    <a:pt x="911" y="1513"/>
                    <a:pt x="970" y="1410"/>
                  </a:cubicBezTo>
                  <a:cubicBezTo>
                    <a:pt x="970" y="1381"/>
                    <a:pt x="970" y="1366"/>
                    <a:pt x="984" y="1351"/>
                  </a:cubicBezTo>
                  <a:cubicBezTo>
                    <a:pt x="1028" y="1131"/>
                    <a:pt x="1028" y="911"/>
                    <a:pt x="999" y="676"/>
                  </a:cubicBezTo>
                  <a:cubicBezTo>
                    <a:pt x="970" y="544"/>
                    <a:pt x="852" y="353"/>
                    <a:pt x="793" y="353"/>
                  </a:cubicBezTo>
                  <a:cubicBezTo>
                    <a:pt x="779" y="353"/>
                    <a:pt x="749" y="353"/>
                    <a:pt x="749" y="338"/>
                  </a:cubicBezTo>
                  <a:cubicBezTo>
                    <a:pt x="749" y="324"/>
                    <a:pt x="764" y="309"/>
                    <a:pt x="779" y="309"/>
                  </a:cubicBezTo>
                  <a:cubicBezTo>
                    <a:pt x="808" y="309"/>
                    <a:pt x="764" y="250"/>
                    <a:pt x="632" y="118"/>
                  </a:cubicBezTo>
                  <a:cubicBezTo>
                    <a:pt x="573" y="30"/>
                    <a:pt x="426" y="1"/>
                    <a:pt x="397" y="60"/>
                  </a:cubicBezTo>
                  <a:close/>
                  <a:moveTo>
                    <a:pt x="500" y="118"/>
                  </a:moveTo>
                  <a:cubicBezTo>
                    <a:pt x="470" y="148"/>
                    <a:pt x="470" y="148"/>
                    <a:pt x="485" y="104"/>
                  </a:cubicBezTo>
                  <a:cubicBezTo>
                    <a:pt x="500" y="74"/>
                    <a:pt x="500" y="60"/>
                    <a:pt x="515" y="74"/>
                  </a:cubicBezTo>
                  <a:cubicBezTo>
                    <a:pt x="529" y="74"/>
                    <a:pt x="515" y="104"/>
                    <a:pt x="500" y="118"/>
                  </a:cubicBezTo>
                  <a:close/>
                  <a:moveTo>
                    <a:pt x="353" y="559"/>
                  </a:moveTo>
                  <a:cubicBezTo>
                    <a:pt x="353" y="603"/>
                    <a:pt x="338" y="617"/>
                    <a:pt x="294" y="617"/>
                  </a:cubicBezTo>
                  <a:cubicBezTo>
                    <a:pt x="221" y="617"/>
                    <a:pt x="206" y="573"/>
                    <a:pt x="250" y="515"/>
                  </a:cubicBezTo>
                  <a:cubicBezTo>
                    <a:pt x="280" y="500"/>
                    <a:pt x="294" y="471"/>
                    <a:pt x="294" y="441"/>
                  </a:cubicBezTo>
                  <a:cubicBezTo>
                    <a:pt x="309" y="397"/>
                    <a:pt x="353" y="500"/>
                    <a:pt x="353" y="559"/>
                  </a:cubicBezTo>
                  <a:close/>
                  <a:moveTo>
                    <a:pt x="147" y="1087"/>
                  </a:moveTo>
                  <a:cubicBezTo>
                    <a:pt x="147" y="1102"/>
                    <a:pt x="147" y="1117"/>
                    <a:pt x="133" y="1117"/>
                  </a:cubicBezTo>
                  <a:cubicBezTo>
                    <a:pt x="118" y="1117"/>
                    <a:pt x="103" y="1102"/>
                    <a:pt x="103" y="1087"/>
                  </a:cubicBezTo>
                  <a:cubicBezTo>
                    <a:pt x="103" y="1073"/>
                    <a:pt x="103" y="1058"/>
                    <a:pt x="118" y="1058"/>
                  </a:cubicBezTo>
                  <a:cubicBezTo>
                    <a:pt x="133" y="1058"/>
                    <a:pt x="133" y="1073"/>
                    <a:pt x="147" y="1087"/>
                  </a:cubicBezTo>
                  <a:close/>
                  <a:moveTo>
                    <a:pt x="470" y="1572"/>
                  </a:moveTo>
                  <a:cubicBezTo>
                    <a:pt x="470" y="1601"/>
                    <a:pt x="456" y="1616"/>
                    <a:pt x="441" y="1601"/>
                  </a:cubicBezTo>
                  <a:cubicBezTo>
                    <a:pt x="441" y="1601"/>
                    <a:pt x="441" y="1572"/>
                    <a:pt x="441" y="1557"/>
                  </a:cubicBezTo>
                  <a:cubicBezTo>
                    <a:pt x="441" y="1542"/>
                    <a:pt x="485" y="1528"/>
                    <a:pt x="470" y="1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1"/>
            <p:cNvSpPr/>
            <p:nvPr/>
          </p:nvSpPr>
          <p:spPr>
            <a:xfrm>
              <a:off x="8753297" y="1762525"/>
              <a:ext cx="44190" cy="82330"/>
            </a:xfrm>
            <a:custGeom>
              <a:avLst/>
              <a:gdLst/>
              <a:ahLst/>
              <a:cxnLst/>
              <a:rect l="l" t="t" r="r" b="b"/>
              <a:pathLst>
                <a:path w="1395" h="2599" extrusionOk="0">
                  <a:moveTo>
                    <a:pt x="587" y="30"/>
                  </a:moveTo>
                  <a:cubicBezTo>
                    <a:pt x="587" y="44"/>
                    <a:pt x="587" y="59"/>
                    <a:pt x="587" y="59"/>
                  </a:cubicBezTo>
                  <a:cubicBezTo>
                    <a:pt x="617" y="59"/>
                    <a:pt x="631" y="74"/>
                    <a:pt x="617" y="88"/>
                  </a:cubicBezTo>
                  <a:cubicBezTo>
                    <a:pt x="617" y="118"/>
                    <a:pt x="602" y="132"/>
                    <a:pt x="587" y="132"/>
                  </a:cubicBezTo>
                  <a:cubicBezTo>
                    <a:pt x="558" y="132"/>
                    <a:pt x="543" y="118"/>
                    <a:pt x="543" y="103"/>
                  </a:cubicBezTo>
                  <a:cubicBezTo>
                    <a:pt x="543" y="44"/>
                    <a:pt x="470" y="15"/>
                    <a:pt x="441" y="59"/>
                  </a:cubicBezTo>
                  <a:cubicBezTo>
                    <a:pt x="411" y="88"/>
                    <a:pt x="396" y="74"/>
                    <a:pt x="367" y="74"/>
                  </a:cubicBezTo>
                  <a:cubicBezTo>
                    <a:pt x="294" y="59"/>
                    <a:pt x="147" y="162"/>
                    <a:pt x="147" y="206"/>
                  </a:cubicBezTo>
                  <a:cubicBezTo>
                    <a:pt x="147" y="235"/>
                    <a:pt x="132" y="264"/>
                    <a:pt x="118" y="294"/>
                  </a:cubicBezTo>
                  <a:cubicBezTo>
                    <a:pt x="73" y="353"/>
                    <a:pt x="59" y="441"/>
                    <a:pt x="59" y="514"/>
                  </a:cubicBezTo>
                  <a:cubicBezTo>
                    <a:pt x="44" y="617"/>
                    <a:pt x="29" y="734"/>
                    <a:pt x="15" y="778"/>
                  </a:cubicBezTo>
                  <a:cubicBezTo>
                    <a:pt x="15" y="822"/>
                    <a:pt x="15" y="866"/>
                    <a:pt x="44" y="837"/>
                  </a:cubicBezTo>
                  <a:cubicBezTo>
                    <a:pt x="59" y="822"/>
                    <a:pt x="73" y="822"/>
                    <a:pt x="44" y="866"/>
                  </a:cubicBezTo>
                  <a:cubicBezTo>
                    <a:pt x="0" y="1145"/>
                    <a:pt x="0" y="1424"/>
                    <a:pt x="29" y="1703"/>
                  </a:cubicBezTo>
                  <a:cubicBezTo>
                    <a:pt x="44" y="1733"/>
                    <a:pt x="44" y="1777"/>
                    <a:pt x="29" y="1806"/>
                  </a:cubicBezTo>
                  <a:cubicBezTo>
                    <a:pt x="29" y="1865"/>
                    <a:pt x="59" y="1938"/>
                    <a:pt x="88" y="1997"/>
                  </a:cubicBezTo>
                  <a:cubicBezTo>
                    <a:pt x="118" y="2041"/>
                    <a:pt x="132" y="2114"/>
                    <a:pt x="147" y="2173"/>
                  </a:cubicBezTo>
                  <a:cubicBezTo>
                    <a:pt x="162" y="2246"/>
                    <a:pt x="220" y="2305"/>
                    <a:pt x="294" y="2320"/>
                  </a:cubicBezTo>
                  <a:cubicBezTo>
                    <a:pt x="323" y="2320"/>
                    <a:pt x="338" y="2334"/>
                    <a:pt x="338" y="2364"/>
                  </a:cubicBezTo>
                  <a:cubicBezTo>
                    <a:pt x="338" y="2393"/>
                    <a:pt x="455" y="2511"/>
                    <a:pt x="499" y="2511"/>
                  </a:cubicBezTo>
                  <a:cubicBezTo>
                    <a:pt x="514" y="2511"/>
                    <a:pt x="529" y="2481"/>
                    <a:pt x="529" y="2452"/>
                  </a:cubicBezTo>
                  <a:cubicBezTo>
                    <a:pt x="529" y="2364"/>
                    <a:pt x="573" y="2393"/>
                    <a:pt x="587" y="2496"/>
                  </a:cubicBezTo>
                  <a:cubicBezTo>
                    <a:pt x="602" y="2584"/>
                    <a:pt x="617" y="2584"/>
                    <a:pt x="661" y="2584"/>
                  </a:cubicBezTo>
                  <a:cubicBezTo>
                    <a:pt x="690" y="2599"/>
                    <a:pt x="734" y="2584"/>
                    <a:pt x="749" y="2569"/>
                  </a:cubicBezTo>
                  <a:cubicBezTo>
                    <a:pt x="778" y="2555"/>
                    <a:pt x="808" y="2555"/>
                    <a:pt x="852" y="2569"/>
                  </a:cubicBezTo>
                  <a:cubicBezTo>
                    <a:pt x="896" y="2584"/>
                    <a:pt x="954" y="2584"/>
                    <a:pt x="998" y="2540"/>
                  </a:cubicBezTo>
                  <a:cubicBezTo>
                    <a:pt x="1028" y="2511"/>
                    <a:pt x="1072" y="2496"/>
                    <a:pt x="1116" y="2496"/>
                  </a:cubicBezTo>
                  <a:cubicBezTo>
                    <a:pt x="1160" y="2496"/>
                    <a:pt x="1233" y="2393"/>
                    <a:pt x="1336" y="2202"/>
                  </a:cubicBezTo>
                  <a:cubicBezTo>
                    <a:pt x="1395" y="2085"/>
                    <a:pt x="1395" y="2070"/>
                    <a:pt x="1336" y="1982"/>
                  </a:cubicBezTo>
                  <a:cubicBezTo>
                    <a:pt x="1292" y="1923"/>
                    <a:pt x="1263" y="1909"/>
                    <a:pt x="1248" y="1938"/>
                  </a:cubicBezTo>
                  <a:cubicBezTo>
                    <a:pt x="1233" y="1953"/>
                    <a:pt x="1219" y="1953"/>
                    <a:pt x="1204" y="1967"/>
                  </a:cubicBezTo>
                  <a:cubicBezTo>
                    <a:pt x="1160" y="1967"/>
                    <a:pt x="1145" y="1791"/>
                    <a:pt x="1175" y="1659"/>
                  </a:cubicBezTo>
                  <a:cubicBezTo>
                    <a:pt x="1219" y="1424"/>
                    <a:pt x="1219" y="1204"/>
                    <a:pt x="1175" y="984"/>
                  </a:cubicBezTo>
                  <a:cubicBezTo>
                    <a:pt x="1131" y="881"/>
                    <a:pt x="1101" y="764"/>
                    <a:pt x="1101" y="646"/>
                  </a:cubicBezTo>
                  <a:cubicBezTo>
                    <a:pt x="1101" y="617"/>
                    <a:pt x="1116" y="587"/>
                    <a:pt x="1131" y="602"/>
                  </a:cubicBezTo>
                  <a:cubicBezTo>
                    <a:pt x="1160" y="602"/>
                    <a:pt x="1175" y="573"/>
                    <a:pt x="1175" y="543"/>
                  </a:cubicBezTo>
                  <a:cubicBezTo>
                    <a:pt x="1160" y="411"/>
                    <a:pt x="1131" y="294"/>
                    <a:pt x="1072" y="191"/>
                  </a:cubicBezTo>
                  <a:cubicBezTo>
                    <a:pt x="1057" y="191"/>
                    <a:pt x="1028" y="235"/>
                    <a:pt x="1013" y="309"/>
                  </a:cubicBezTo>
                  <a:cubicBezTo>
                    <a:pt x="998" y="367"/>
                    <a:pt x="984" y="411"/>
                    <a:pt x="969" y="411"/>
                  </a:cubicBezTo>
                  <a:cubicBezTo>
                    <a:pt x="940" y="397"/>
                    <a:pt x="940" y="382"/>
                    <a:pt x="940" y="353"/>
                  </a:cubicBezTo>
                  <a:cubicBezTo>
                    <a:pt x="954" y="309"/>
                    <a:pt x="896" y="235"/>
                    <a:pt x="866" y="250"/>
                  </a:cubicBezTo>
                  <a:cubicBezTo>
                    <a:pt x="837" y="279"/>
                    <a:pt x="837" y="250"/>
                    <a:pt x="822" y="235"/>
                  </a:cubicBezTo>
                  <a:cubicBezTo>
                    <a:pt x="808" y="220"/>
                    <a:pt x="837" y="220"/>
                    <a:pt x="881" y="220"/>
                  </a:cubicBezTo>
                  <a:cubicBezTo>
                    <a:pt x="910" y="220"/>
                    <a:pt x="954" y="206"/>
                    <a:pt x="954" y="103"/>
                  </a:cubicBezTo>
                  <a:cubicBezTo>
                    <a:pt x="954" y="15"/>
                    <a:pt x="954" y="15"/>
                    <a:pt x="910" y="59"/>
                  </a:cubicBezTo>
                  <a:cubicBezTo>
                    <a:pt x="866" y="103"/>
                    <a:pt x="866" y="103"/>
                    <a:pt x="822" y="59"/>
                  </a:cubicBezTo>
                  <a:cubicBezTo>
                    <a:pt x="793" y="15"/>
                    <a:pt x="778" y="0"/>
                    <a:pt x="778" y="59"/>
                  </a:cubicBezTo>
                  <a:cubicBezTo>
                    <a:pt x="763" y="118"/>
                    <a:pt x="763" y="103"/>
                    <a:pt x="763" y="59"/>
                  </a:cubicBezTo>
                  <a:cubicBezTo>
                    <a:pt x="749" y="15"/>
                    <a:pt x="734" y="15"/>
                    <a:pt x="675" y="15"/>
                  </a:cubicBezTo>
                  <a:cubicBezTo>
                    <a:pt x="617" y="15"/>
                    <a:pt x="587" y="0"/>
                    <a:pt x="587" y="30"/>
                  </a:cubicBezTo>
                  <a:close/>
                  <a:moveTo>
                    <a:pt x="411" y="176"/>
                  </a:moveTo>
                  <a:cubicBezTo>
                    <a:pt x="441" y="250"/>
                    <a:pt x="426" y="250"/>
                    <a:pt x="382" y="206"/>
                  </a:cubicBezTo>
                  <a:cubicBezTo>
                    <a:pt x="338" y="162"/>
                    <a:pt x="338" y="132"/>
                    <a:pt x="367" y="132"/>
                  </a:cubicBezTo>
                  <a:cubicBezTo>
                    <a:pt x="411" y="132"/>
                    <a:pt x="411" y="147"/>
                    <a:pt x="411" y="176"/>
                  </a:cubicBezTo>
                  <a:close/>
                  <a:moveTo>
                    <a:pt x="602" y="309"/>
                  </a:moveTo>
                  <a:cubicBezTo>
                    <a:pt x="602" y="323"/>
                    <a:pt x="573" y="323"/>
                    <a:pt x="573" y="294"/>
                  </a:cubicBezTo>
                  <a:cubicBezTo>
                    <a:pt x="573" y="264"/>
                    <a:pt x="573" y="235"/>
                    <a:pt x="587" y="250"/>
                  </a:cubicBezTo>
                  <a:cubicBezTo>
                    <a:pt x="602" y="264"/>
                    <a:pt x="602" y="294"/>
                    <a:pt x="587" y="309"/>
                  </a:cubicBezTo>
                  <a:close/>
                  <a:moveTo>
                    <a:pt x="881" y="323"/>
                  </a:moveTo>
                  <a:cubicBezTo>
                    <a:pt x="881" y="338"/>
                    <a:pt x="866" y="353"/>
                    <a:pt x="852" y="353"/>
                  </a:cubicBezTo>
                  <a:cubicBezTo>
                    <a:pt x="837" y="353"/>
                    <a:pt x="837" y="338"/>
                    <a:pt x="837" y="323"/>
                  </a:cubicBezTo>
                  <a:cubicBezTo>
                    <a:pt x="852" y="309"/>
                    <a:pt x="852" y="309"/>
                    <a:pt x="866" y="309"/>
                  </a:cubicBezTo>
                  <a:cubicBezTo>
                    <a:pt x="866" y="309"/>
                    <a:pt x="866" y="309"/>
                    <a:pt x="866" y="338"/>
                  </a:cubicBezTo>
                  <a:close/>
                  <a:moveTo>
                    <a:pt x="338" y="529"/>
                  </a:moveTo>
                  <a:cubicBezTo>
                    <a:pt x="338" y="558"/>
                    <a:pt x="294" y="558"/>
                    <a:pt x="279" y="514"/>
                  </a:cubicBezTo>
                  <a:cubicBezTo>
                    <a:pt x="264" y="485"/>
                    <a:pt x="279" y="499"/>
                    <a:pt x="308" y="499"/>
                  </a:cubicBezTo>
                  <a:cubicBezTo>
                    <a:pt x="323" y="499"/>
                    <a:pt x="323" y="514"/>
                    <a:pt x="323" y="529"/>
                  </a:cubicBezTo>
                  <a:close/>
                  <a:moveTo>
                    <a:pt x="719" y="646"/>
                  </a:moveTo>
                  <a:cubicBezTo>
                    <a:pt x="719" y="705"/>
                    <a:pt x="675" y="705"/>
                    <a:pt x="661" y="631"/>
                  </a:cubicBezTo>
                  <a:cubicBezTo>
                    <a:pt x="631" y="573"/>
                    <a:pt x="661" y="587"/>
                    <a:pt x="675" y="602"/>
                  </a:cubicBezTo>
                  <a:cubicBezTo>
                    <a:pt x="690" y="602"/>
                    <a:pt x="705" y="631"/>
                    <a:pt x="705" y="646"/>
                  </a:cubicBezTo>
                  <a:close/>
                  <a:moveTo>
                    <a:pt x="778" y="954"/>
                  </a:moveTo>
                  <a:cubicBezTo>
                    <a:pt x="778" y="969"/>
                    <a:pt x="734" y="969"/>
                    <a:pt x="690" y="940"/>
                  </a:cubicBezTo>
                  <a:cubicBezTo>
                    <a:pt x="675" y="925"/>
                    <a:pt x="661" y="910"/>
                    <a:pt x="675" y="881"/>
                  </a:cubicBezTo>
                  <a:cubicBezTo>
                    <a:pt x="690" y="866"/>
                    <a:pt x="705" y="866"/>
                    <a:pt x="734" y="881"/>
                  </a:cubicBezTo>
                  <a:cubicBezTo>
                    <a:pt x="749" y="910"/>
                    <a:pt x="763" y="925"/>
                    <a:pt x="763" y="954"/>
                  </a:cubicBezTo>
                  <a:close/>
                  <a:moveTo>
                    <a:pt x="1013" y="969"/>
                  </a:moveTo>
                  <a:cubicBezTo>
                    <a:pt x="1013" y="999"/>
                    <a:pt x="1013" y="1028"/>
                    <a:pt x="984" y="1028"/>
                  </a:cubicBezTo>
                  <a:cubicBezTo>
                    <a:pt x="969" y="1028"/>
                    <a:pt x="969" y="1028"/>
                    <a:pt x="969" y="1013"/>
                  </a:cubicBezTo>
                  <a:cubicBezTo>
                    <a:pt x="969" y="984"/>
                    <a:pt x="954" y="969"/>
                    <a:pt x="940" y="954"/>
                  </a:cubicBezTo>
                  <a:cubicBezTo>
                    <a:pt x="940" y="925"/>
                    <a:pt x="940" y="910"/>
                    <a:pt x="969" y="910"/>
                  </a:cubicBezTo>
                  <a:cubicBezTo>
                    <a:pt x="984" y="925"/>
                    <a:pt x="998" y="954"/>
                    <a:pt x="1013" y="969"/>
                  </a:cubicBezTo>
                  <a:close/>
                  <a:moveTo>
                    <a:pt x="529" y="1439"/>
                  </a:moveTo>
                  <a:cubicBezTo>
                    <a:pt x="529" y="1454"/>
                    <a:pt x="499" y="1468"/>
                    <a:pt x="470" y="1454"/>
                  </a:cubicBezTo>
                  <a:cubicBezTo>
                    <a:pt x="441" y="1439"/>
                    <a:pt x="426" y="1439"/>
                    <a:pt x="470" y="1395"/>
                  </a:cubicBezTo>
                  <a:cubicBezTo>
                    <a:pt x="514" y="1366"/>
                    <a:pt x="499" y="1366"/>
                    <a:pt x="485" y="1336"/>
                  </a:cubicBezTo>
                  <a:cubicBezTo>
                    <a:pt x="470" y="1321"/>
                    <a:pt x="470" y="1292"/>
                    <a:pt x="485" y="1277"/>
                  </a:cubicBezTo>
                  <a:cubicBezTo>
                    <a:pt x="499" y="1233"/>
                    <a:pt x="543" y="1380"/>
                    <a:pt x="529" y="1439"/>
                  </a:cubicBezTo>
                  <a:close/>
                  <a:moveTo>
                    <a:pt x="719" y="2070"/>
                  </a:moveTo>
                  <a:cubicBezTo>
                    <a:pt x="690" y="2100"/>
                    <a:pt x="675" y="2056"/>
                    <a:pt x="690" y="2011"/>
                  </a:cubicBezTo>
                  <a:cubicBezTo>
                    <a:pt x="719" y="1953"/>
                    <a:pt x="719" y="1953"/>
                    <a:pt x="719" y="2011"/>
                  </a:cubicBezTo>
                  <a:cubicBezTo>
                    <a:pt x="734" y="2026"/>
                    <a:pt x="734" y="2056"/>
                    <a:pt x="719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1"/>
            <p:cNvSpPr/>
            <p:nvPr/>
          </p:nvSpPr>
          <p:spPr>
            <a:xfrm>
              <a:off x="8957902" y="1786695"/>
              <a:ext cx="35384" cy="75836"/>
            </a:xfrm>
            <a:custGeom>
              <a:avLst/>
              <a:gdLst/>
              <a:ahLst/>
              <a:cxnLst/>
              <a:rect l="l" t="t" r="r" b="b"/>
              <a:pathLst>
                <a:path w="1117" h="2394" extrusionOk="0">
                  <a:moveTo>
                    <a:pt x="397" y="45"/>
                  </a:moveTo>
                  <a:cubicBezTo>
                    <a:pt x="382" y="74"/>
                    <a:pt x="353" y="89"/>
                    <a:pt x="353" y="103"/>
                  </a:cubicBezTo>
                  <a:cubicBezTo>
                    <a:pt x="353" y="118"/>
                    <a:pt x="280" y="206"/>
                    <a:pt x="236" y="206"/>
                  </a:cubicBezTo>
                  <a:cubicBezTo>
                    <a:pt x="162" y="206"/>
                    <a:pt x="103" y="309"/>
                    <a:pt x="89" y="441"/>
                  </a:cubicBezTo>
                  <a:cubicBezTo>
                    <a:pt x="89" y="500"/>
                    <a:pt x="89" y="558"/>
                    <a:pt x="59" y="617"/>
                  </a:cubicBezTo>
                  <a:cubicBezTo>
                    <a:pt x="59" y="661"/>
                    <a:pt x="59" y="705"/>
                    <a:pt x="59" y="749"/>
                  </a:cubicBezTo>
                  <a:cubicBezTo>
                    <a:pt x="74" y="793"/>
                    <a:pt x="74" y="837"/>
                    <a:pt x="59" y="881"/>
                  </a:cubicBezTo>
                  <a:cubicBezTo>
                    <a:pt x="30" y="911"/>
                    <a:pt x="15" y="1014"/>
                    <a:pt x="15" y="1248"/>
                  </a:cubicBezTo>
                  <a:cubicBezTo>
                    <a:pt x="15" y="1351"/>
                    <a:pt x="30" y="1395"/>
                    <a:pt x="59" y="1395"/>
                  </a:cubicBezTo>
                  <a:cubicBezTo>
                    <a:pt x="118" y="1395"/>
                    <a:pt x="133" y="1469"/>
                    <a:pt x="74" y="1527"/>
                  </a:cubicBezTo>
                  <a:cubicBezTo>
                    <a:pt x="30" y="1601"/>
                    <a:pt x="1" y="1894"/>
                    <a:pt x="45" y="1894"/>
                  </a:cubicBezTo>
                  <a:cubicBezTo>
                    <a:pt x="89" y="1894"/>
                    <a:pt x="74" y="1924"/>
                    <a:pt x="74" y="1953"/>
                  </a:cubicBezTo>
                  <a:cubicBezTo>
                    <a:pt x="118" y="2071"/>
                    <a:pt x="206" y="2159"/>
                    <a:pt x="324" y="2203"/>
                  </a:cubicBezTo>
                  <a:cubicBezTo>
                    <a:pt x="353" y="2203"/>
                    <a:pt x="382" y="2217"/>
                    <a:pt x="382" y="2247"/>
                  </a:cubicBezTo>
                  <a:cubicBezTo>
                    <a:pt x="397" y="2261"/>
                    <a:pt x="426" y="2276"/>
                    <a:pt x="456" y="2276"/>
                  </a:cubicBezTo>
                  <a:cubicBezTo>
                    <a:pt x="500" y="2276"/>
                    <a:pt x="529" y="2291"/>
                    <a:pt x="573" y="2305"/>
                  </a:cubicBezTo>
                  <a:cubicBezTo>
                    <a:pt x="720" y="2394"/>
                    <a:pt x="911" y="2129"/>
                    <a:pt x="955" y="1792"/>
                  </a:cubicBezTo>
                  <a:cubicBezTo>
                    <a:pt x="970" y="1645"/>
                    <a:pt x="970" y="1630"/>
                    <a:pt x="926" y="1615"/>
                  </a:cubicBezTo>
                  <a:cubicBezTo>
                    <a:pt x="882" y="1601"/>
                    <a:pt x="882" y="1601"/>
                    <a:pt x="926" y="1601"/>
                  </a:cubicBezTo>
                  <a:cubicBezTo>
                    <a:pt x="955" y="1601"/>
                    <a:pt x="1043" y="1322"/>
                    <a:pt x="1043" y="1131"/>
                  </a:cubicBezTo>
                  <a:cubicBezTo>
                    <a:pt x="1043" y="1072"/>
                    <a:pt x="1043" y="1014"/>
                    <a:pt x="1058" y="955"/>
                  </a:cubicBezTo>
                  <a:cubicBezTo>
                    <a:pt x="1116" y="881"/>
                    <a:pt x="1028" y="221"/>
                    <a:pt x="984" y="265"/>
                  </a:cubicBezTo>
                  <a:cubicBezTo>
                    <a:pt x="984" y="280"/>
                    <a:pt x="955" y="250"/>
                    <a:pt x="940" y="221"/>
                  </a:cubicBezTo>
                  <a:cubicBezTo>
                    <a:pt x="911" y="177"/>
                    <a:pt x="882" y="162"/>
                    <a:pt x="838" y="162"/>
                  </a:cubicBezTo>
                  <a:cubicBezTo>
                    <a:pt x="793" y="147"/>
                    <a:pt x="764" y="147"/>
                    <a:pt x="735" y="133"/>
                  </a:cubicBezTo>
                  <a:cubicBezTo>
                    <a:pt x="720" y="118"/>
                    <a:pt x="705" y="147"/>
                    <a:pt x="720" y="206"/>
                  </a:cubicBezTo>
                  <a:cubicBezTo>
                    <a:pt x="720" y="250"/>
                    <a:pt x="720" y="280"/>
                    <a:pt x="691" y="280"/>
                  </a:cubicBezTo>
                  <a:cubicBezTo>
                    <a:pt x="676" y="280"/>
                    <a:pt x="661" y="236"/>
                    <a:pt x="661" y="177"/>
                  </a:cubicBezTo>
                  <a:cubicBezTo>
                    <a:pt x="661" y="74"/>
                    <a:pt x="661" y="59"/>
                    <a:pt x="588" y="30"/>
                  </a:cubicBezTo>
                  <a:cubicBezTo>
                    <a:pt x="500" y="1"/>
                    <a:pt x="470" y="1"/>
                    <a:pt x="412" y="45"/>
                  </a:cubicBezTo>
                  <a:close/>
                  <a:moveTo>
                    <a:pt x="691" y="324"/>
                  </a:moveTo>
                  <a:cubicBezTo>
                    <a:pt x="735" y="353"/>
                    <a:pt x="749" y="353"/>
                    <a:pt x="764" y="324"/>
                  </a:cubicBezTo>
                  <a:cubicBezTo>
                    <a:pt x="793" y="250"/>
                    <a:pt x="808" y="294"/>
                    <a:pt x="808" y="368"/>
                  </a:cubicBezTo>
                  <a:cubicBezTo>
                    <a:pt x="793" y="456"/>
                    <a:pt x="793" y="456"/>
                    <a:pt x="749" y="412"/>
                  </a:cubicBezTo>
                  <a:cubicBezTo>
                    <a:pt x="720" y="382"/>
                    <a:pt x="676" y="368"/>
                    <a:pt x="647" y="382"/>
                  </a:cubicBezTo>
                  <a:cubicBezTo>
                    <a:pt x="617" y="382"/>
                    <a:pt x="588" y="368"/>
                    <a:pt x="588" y="338"/>
                  </a:cubicBezTo>
                  <a:cubicBezTo>
                    <a:pt x="573" y="280"/>
                    <a:pt x="603" y="280"/>
                    <a:pt x="691" y="324"/>
                  </a:cubicBezTo>
                  <a:close/>
                  <a:moveTo>
                    <a:pt x="852" y="720"/>
                  </a:moveTo>
                  <a:cubicBezTo>
                    <a:pt x="867" y="705"/>
                    <a:pt x="882" y="720"/>
                    <a:pt x="896" y="735"/>
                  </a:cubicBezTo>
                  <a:cubicBezTo>
                    <a:pt x="911" y="749"/>
                    <a:pt x="896" y="764"/>
                    <a:pt x="882" y="779"/>
                  </a:cubicBezTo>
                  <a:cubicBezTo>
                    <a:pt x="838" y="808"/>
                    <a:pt x="749" y="705"/>
                    <a:pt x="764" y="661"/>
                  </a:cubicBezTo>
                  <a:cubicBezTo>
                    <a:pt x="779" y="603"/>
                    <a:pt x="779" y="617"/>
                    <a:pt x="808" y="676"/>
                  </a:cubicBezTo>
                  <a:cubicBezTo>
                    <a:pt x="823" y="720"/>
                    <a:pt x="838" y="735"/>
                    <a:pt x="852" y="720"/>
                  </a:cubicBezTo>
                  <a:close/>
                  <a:moveTo>
                    <a:pt x="265" y="1513"/>
                  </a:moveTo>
                  <a:cubicBezTo>
                    <a:pt x="265" y="1527"/>
                    <a:pt x="265" y="1542"/>
                    <a:pt x="250" y="1542"/>
                  </a:cubicBezTo>
                  <a:cubicBezTo>
                    <a:pt x="250" y="1542"/>
                    <a:pt x="236" y="1527"/>
                    <a:pt x="221" y="1513"/>
                  </a:cubicBezTo>
                  <a:cubicBezTo>
                    <a:pt x="206" y="1498"/>
                    <a:pt x="221" y="1483"/>
                    <a:pt x="236" y="1483"/>
                  </a:cubicBezTo>
                  <a:cubicBezTo>
                    <a:pt x="250" y="1483"/>
                    <a:pt x="265" y="1498"/>
                    <a:pt x="265" y="1513"/>
                  </a:cubicBezTo>
                  <a:close/>
                  <a:moveTo>
                    <a:pt x="412" y="1630"/>
                  </a:moveTo>
                  <a:cubicBezTo>
                    <a:pt x="426" y="1660"/>
                    <a:pt x="412" y="1674"/>
                    <a:pt x="397" y="1674"/>
                  </a:cubicBezTo>
                  <a:cubicBezTo>
                    <a:pt x="397" y="1674"/>
                    <a:pt x="382" y="1660"/>
                    <a:pt x="382" y="1630"/>
                  </a:cubicBezTo>
                  <a:cubicBezTo>
                    <a:pt x="382" y="1615"/>
                    <a:pt x="382" y="1586"/>
                    <a:pt x="382" y="1586"/>
                  </a:cubicBezTo>
                  <a:cubicBezTo>
                    <a:pt x="397" y="1586"/>
                    <a:pt x="412" y="1615"/>
                    <a:pt x="426" y="1630"/>
                  </a:cubicBezTo>
                  <a:close/>
                  <a:moveTo>
                    <a:pt x="764" y="1953"/>
                  </a:moveTo>
                  <a:cubicBezTo>
                    <a:pt x="779" y="1983"/>
                    <a:pt x="793" y="2027"/>
                    <a:pt x="808" y="2071"/>
                  </a:cubicBezTo>
                  <a:cubicBezTo>
                    <a:pt x="764" y="2056"/>
                    <a:pt x="720" y="2027"/>
                    <a:pt x="705" y="1983"/>
                  </a:cubicBezTo>
                  <a:cubicBezTo>
                    <a:pt x="705" y="1953"/>
                    <a:pt x="691" y="1924"/>
                    <a:pt x="661" y="1924"/>
                  </a:cubicBezTo>
                  <a:cubicBezTo>
                    <a:pt x="647" y="1924"/>
                    <a:pt x="632" y="1909"/>
                    <a:pt x="647" y="1880"/>
                  </a:cubicBezTo>
                  <a:cubicBezTo>
                    <a:pt x="676" y="1821"/>
                    <a:pt x="705" y="1836"/>
                    <a:pt x="764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8834201" y="1830410"/>
              <a:ext cx="33990" cy="90249"/>
            </a:xfrm>
            <a:custGeom>
              <a:avLst/>
              <a:gdLst/>
              <a:ahLst/>
              <a:cxnLst/>
              <a:rect l="l" t="t" r="r" b="b"/>
              <a:pathLst>
                <a:path w="1073" h="2849" extrusionOk="0">
                  <a:moveTo>
                    <a:pt x="412" y="59"/>
                  </a:moveTo>
                  <a:cubicBezTo>
                    <a:pt x="397" y="89"/>
                    <a:pt x="368" y="103"/>
                    <a:pt x="324" y="118"/>
                  </a:cubicBezTo>
                  <a:cubicBezTo>
                    <a:pt x="294" y="118"/>
                    <a:pt x="265" y="147"/>
                    <a:pt x="265" y="191"/>
                  </a:cubicBezTo>
                  <a:cubicBezTo>
                    <a:pt x="265" y="250"/>
                    <a:pt x="265" y="250"/>
                    <a:pt x="235" y="206"/>
                  </a:cubicBezTo>
                  <a:cubicBezTo>
                    <a:pt x="221" y="162"/>
                    <a:pt x="221" y="162"/>
                    <a:pt x="162" y="221"/>
                  </a:cubicBezTo>
                  <a:cubicBezTo>
                    <a:pt x="74" y="324"/>
                    <a:pt x="30" y="500"/>
                    <a:pt x="15" y="896"/>
                  </a:cubicBezTo>
                  <a:cubicBezTo>
                    <a:pt x="1" y="1219"/>
                    <a:pt x="15" y="1263"/>
                    <a:pt x="59" y="1307"/>
                  </a:cubicBezTo>
                  <a:cubicBezTo>
                    <a:pt x="89" y="1351"/>
                    <a:pt x="103" y="1351"/>
                    <a:pt x="59" y="1395"/>
                  </a:cubicBezTo>
                  <a:cubicBezTo>
                    <a:pt x="15" y="1439"/>
                    <a:pt x="1" y="1513"/>
                    <a:pt x="30" y="1704"/>
                  </a:cubicBezTo>
                  <a:cubicBezTo>
                    <a:pt x="30" y="1792"/>
                    <a:pt x="45" y="1821"/>
                    <a:pt x="74" y="1821"/>
                  </a:cubicBezTo>
                  <a:cubicBezTo>
                    <a:pt x="118" y="1821"/>
                    <a:pt x="118" y="1836"/>
                    <a:pt x="103" y="1850"/>
                  </a:cubicBezTo>
                  <a:cubicBezTo>
                    <a:pt x="74" y="1909"/>
                    <a:pt x="74" y="1983"/>
                    <a:pt x="74" y="2041"/>
                  </a:cubicBezTo>
                  <a:lnTo>
                    <a:pt x="74" y="2247"/>
                  </a:lnTo>
                  <a:cubicBezTo>
                    <a:pt x="74" y="2276"/>
                    <a:pt x="89" y="2305"/>
                    <a:pt x="118" y="2305"/>
                  </a:cubicBezTo>
                  <a:cubicBezTo>
                    <a:pt x="133" y="2305"/>
                    <a:pt x="133" y="2320"/>
                    <a:pt x="118" y="2335"/>
                  </a:cubicBezTo>
                  <a:cubicBezTo>
                    <a:pt x="89" y="2394"/>
                    <a:pt x="177" y="2570"/>
                    <a:pt x="294" y="2702"/>
                  </a:cubicBezTo>
                  <a:cubicBezTo>
                    <a:pt x="412" y="2819"/>
                    <a:pt x="426" y="2834"/>
                    <a:pt x="485" y="2819"/>
                  </a:cubicBezTo>
                  <a:cubicBezTo>
                    <a:pt x="529" y="2819"/>
                    <a:pt x="573" y="2819"/>
                    <a:pt x="602" y="2834"/>
                  </a:cubicBezTo>
                  <a:cubicBezTo>
                    <a:pt x="617" y="2849"/>
                    <a:pt x="632" y="2834"/>
                    <a:pt x="632" y="2819"/>
                  </a:cubicBezTo>
                  <a:cubicBezTo>
                    <a:pt x="632" y="2805"/>
                    <a:pt x="647" y="2775"/>
                    <a:pt x="676" y="2775"/>
                  </a:cubicBezTo>
                  <a:cubicBezTo>
                    <a:pt x="720" y="2775"/>
                    <a:pt x="837" y="2628"/>
                    <a:pt x="823" y="2584"/>
                  </a:cubicBezTo>
                  <a:cubicBezTo>
                    <a:pt x="793" y="2555"/>
                    <a:pt x="823" y="2555"/>
                    <a:pt x="852" y="2570"/>
                  </a:cubicBezTo>
                  <a:cubicBezTo>
                    <a:pt x="867" y="2584"/>
                    <a:pt x="881" y="2570"/>
                    <a:pt x="881" y="2540"/>
                  </a:cubicBezTo>
                  <a:cubicBezTo>
                    <a:pt x="881" y="2511"/>
                    <a:pt x="896" y="2496"/>
                    <a:pt x="925" y="2496"/>
                  </a:cubicBezTo>
                  <a:cubicBezTo>
                    <a:pt x="955" y="2496"/>
                    <a:pt x="984" y="2438"/>
                    <a:pt x="1014" y="2291"/>
                  </a:cubicBezTo>
                  <a:cubicBezTo>
                    <a:pt x="1072" y="2012"/>
                    <a:pt x="1058" y="911"/>
                    <a:pt x="984" y="808"/>
                  </a:cubicBezTo>
                  <a:cubicBezTo>
                    <a:pt x="970" y="720"/>
                    <a:pt x="955" y="647"/>
                    <a:pt x="940" y="573"/>
                  </a:cubicBezTo>
                  <a:cubicBezTo>
                    <a:pt x="911" y="338"/>
                    <a:pt x="867" y="250"/>
                    <a:pt x="764" y="250"/>
                  </a:cubicBezTo>
                  <a:cubicBezTo>
                    <a:pt x="720" y="250"/>
                    <a:pt x="691" y="221"/>
                    <a:pt x="676" y="191"/>
                  </a:cubicBezTo>
                  <a:cubicBezTo>
                    <a:pt x="647" y="103"/>
                    <a:pt x="412" y="1"/>
                    <a:pt x="397" y="74"/>
                  </a:cubicBezTo>
                  <a:close/>
                  <a:moveTo>
                    <a:pt x="602" y="412"/>
                  </a:moveTo>
                  <a:cubicBezTo>
                    <a:pt x="529" y="456"/>
                    <a:pt x="514" y="441"/>
                    <a:pt x="544" y="382"/>
                  </a:cubicBezTo>
                  <a:cubicBezTo>
                    <a:pt x="573" y="309"/>
                    <a:pt x="588" y="324"/>
                    <a:pt x="602" y="353"/>
                  </a:cubicBezTo>
                  <a:cubicBezTo>
                    <a:pt x="632" y="368"/>
                    <a:pt x="632" y="397"/>
                    <a:pt x="602" y="412"/>
                  </a:cubicBezTo>
                  <a:close/>
                  <a:moveTo>
                    <a:pt x="368" y="2056"/>
                  </a:moveTo>
                  <a:cubicBezTo>
                    <a:pt x="382" y="2056"/>
                    <a:pt x="397" y="2056"/>
                    <a:pt x="382" y="2100"/>
                  </a:cubicBezTo>
                  <a:cubicBezTo>
                    <a:pt x="382" y="2129"/>
                    <a:pt x="382" y="2144"/>
                    <a:pt x="368" y="2144"/>
                  </a:cubicBezTo>
                  <a:cubicBezTo>
                    <a:pt x="338" y="2144"/>
                    <a:pt x="324" y="2159"/>
                    <a:pt x="309" y="2188"/>
                  </a:cubicBezTo>
                  <a:cubicBezTo>
                    <a:pt x="250" y="2217"/>
                    <a:pt x="250" y="2217"/>
                    <a:pt x="280" y="2173"/>
                  </a:cubicBezTo>
                  <a:cubicBezTo>
                    <a:pt x="280" y="2129"/>
                    <a:pt x="294" y="2100"/>
                    <a:pt x="309" y="2071"/>
                  </a:cubicBezTo>
                  <a:cubicBezTo>
                    <a:pt x="324" y="1997"/>
                    <a:pt x="324" y="1997"/>
                    <a:pt x="338" y="2041"/>
                  </a:cubicBezTo>
                  <a:cubicBezTo>
                    <a:pt x="353" y="2071"/>
                    <a:pt x="353" y="2071"/>
                    <a:pt x="368" y="2056"/>
                  </a:cubicBezTo>
                  <a:close/>
                  <a:moveTo>
                    <a:pt x="544" y="2570"/>
                  </a:moveTo>
                  <a:cubicBezTo>
                    <a:pt x="544" y="2584"/>
                    <a:pt x="529" y="2599"/>
                    <a:pt x="514" y="2599"/>
                  </a:cubicBezTo>
                  <a:cubicBezTo>
                    <a:pt x="500" y="2599"/>
                    <a:pt x="485" y="2584"/>
                    <a:pt x="500" y="2570"/>
                  </a:cubicBezTo>
                  <a:cubicBezTo>
                    <a:pt x="500" y="2555"/>
                    <a:pt x="514" y="2540"/>
                    <a:pt x="529" y="2540"/>
                  </a:cubicBezTo>
                  <a:cubicBezTo>
                    <a:pt x="529" y="2540"/>
                    <a:pt x="544" y="2555"/>
                    <a:pt x="54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8705369" y="1851792"/>
              <a:ext cx="33515" cy="80968"/>
            </a:xfrm>
            <a:custGeom>
              <a:avLst/>
              <a:gdLst/>
              <a:ahLst/>
              <a:cxnLst/>
              <a:rect l="l" t="t" r="r" b="b"/>
              <a:pathLst>
                <a:path w="1058" h="2556" extrusionOk="0">
                  <a:moveTo>
                    <a:pt x="441" y="30"/>
                  </a:moveTo>
                  <a:cubicBezTo>
                    <a:pt x="397" y="60"/>
                    <a:pt x="339" y="74"/>
                    <a:pt x="280" y="74"/>
                  </a:cubicBezTo>
                  <a:cubicBezTo>
                    <a:pt x="192" y="89"/>
                    <a:pt x="162" y="104"/>
                    <a:pt x="162" y="148"/>
                  </a:cubicBezTo>
                  <a:cubicBezTo>
                    <a:pt x="162" y="177"/>
                    <a:pt x="133" y="221"/>
                    <a:pt x="104" y="236"/>
                  </a:cubicBezTo>
                  <a:cubicBezTo>
                    <a:pt x="1" y="309"/>
                    <a:pt x="30" y="911"/>
                    <a:pt x="148" y="1131"/>
                  </a:cubicBezTo>
                  <a:cubicBezTo>
                    <a:pt x="177" y="1175"/>
                    <a:pt x="192" y="1205"/>
                    <a:pt x="192" y="1249"/>
                  </a:cubicBezTo>
                  <a:cubicBezTo>
                    <a:pt x="192" y="1278"/>
                    <a:pt x="206" y="1293"/>
                    <a:pt x="236" y="1278"/>
                  </a:cubicBezTo>
                  <a:cubicBezTo>
                    <a:pt x="265" y="1263"/>
                    <a:pt x="280" y="1278"/>
                    <a:pt x="251" y="1293"/>
                  </a:cubicBezTo>
                  <a:cubicBezTo>
                    <a:pt x="221" y="1410"/>
                    <a:pt x="206" y="1513"/>
                    <a:pt x="206" y="1630"/>
                  </a:cubicBezTo>
                  <a:cubicBezTo>
                    <a:pt x="206" y="1748"/>
                    <a:pt x="192" y="1865"/>
                    <a:pt x="177" y="1983"/>
                  </a:cubicBezTo>
                  <a:cubicBezTo>
                    <a:pt x="177" y="2056"/>
                    <a:pt x="177" y="2115"/>
                    <a:pt x="192" y="2188"/>
                  </a:cubicBezTo>
                  <a:cubicBezTo>
                    <a:pt x="206" y="2291"/>
                    <a:pt x="265" y="2379"/>
                    <a:pt x="339" y="2453"/>
                  </a:cubicBezTo>
                  <a:cubicBezTo>
                    <a:pt x="441" y="2555"/>
                    <a:pt x="456" y="2555"/>
                    <a:pt x="485" y="2511"/>
                  </a:cubicBezTo>
                  <a:cubicBezTo>
                    <a:pt x="515" y="2467"/>
                    <a:pt x="529" y="2467"/>
                    <a:pt x="574" y="2511"/>
                  </a:cubicBezTo>
                  <a:cubicBezTo>
                    <a:pt x="632" y="2555"/>
                    <a:pt x="632" y="2555"/>
                    <a:pt x="632" y="2541"/>
                  </a:cubicBezTo>
                  <a:cubicBezTo>
                    <a:pt x="632" y="2526"/>
                    <a:pt x="662" y="2497"/>
                    <a:pt x="720" y="2482"/>
                  </a:cubicBezTo>
                  <a:cubicBezTo>
                    <a:pt x="779" y="2438"/>
                    <a:pt x="852" y="2379"/>
                    <a:pt x="896" y="2306"/>
                  </a:cubicBezTo>
                  <a:cubicBezTo>
                    <a:pt x="1029" y="2130"/>
                    <a:pt x="1058" y="1968"/>
                    <a:pt x="1058" y="1440"/>
                  </a:cubicBezTo>
                  <a:cubicBezTo>
                    <a:pt x="1058" y="1102"/>
                    <a:pt x="1058" y="1043"/>
                    <a:pt x="1014" y="1014"/>
                  </a:cubicBezTo>
                  <a:cubicBezTo>
                    <a:pt x="970" y="985"/>
                    <a:pt x="985" y="970"/>
                    <a:pt x="999" y="970"/>
                  </a:cubicBezTo>
                  <a:cubicBezTo>
                    <a:pt x="1043" y="970"/>
                    <a:pt x="1043" y="838"/>
                    <a:pt x="999" y="691"/>
                  </a:cubicBezTo>
                  <a:cubicBezTo>
                    <a:pt x="970" y="618"/>
                    <a:pt x="941" y="588"/>
                    <a:pt x="911" y="588"/>
                  </a:cubicBezTo>
                  <a:cubicBezTo>
                    <a:pt x="882" y="588"/>
                    <a:pt x="867" y="588"/>
                    <a:pt x="896" y="544"/>
                  </a:cubicBezTo>
                  <a:cubicBezTo>
                    <a:pt x="941" y="456"/>
                    <a:pt x="911" y="353"/>
                    <a:pt x="794" y="250"/>
                  </a:cubicBezTo>
                  <a:cubicBezTo>
                    <a:pt x="750" y="206"/>
                    <a:pt x="720" y="162"/>
                    <a:pt x="691" y="118"/>
                  </a:cubicBezTo>
                  <a:cubicBezTo>
                    <a:pt x="691" y="74"/>
                    <a:pt x="603" y="1"/>
                    <a:pt x="544" y="1"/>
                  </a:cubicBezTo>
                  <a:cubicBezTo>
                    <a:pt x="500" y="1"/>
                    <a:pt x="471" y="16"/>
                    <a:pt x="441" y="30"/>
                  </a:cubicBezTo>
                  <a:close/>
                  <a:moveTo>
                    <a:pt x="368" y="206"/>
                  </a:moveTo>
                  <a:cubicBezTo>
                    <a:pt x="368" y="221"/>
                    <a:pt x="368" y="236"/>
                    <a:pt x="368" y="236"/>
                  </a:cubicBezTo>
                  <a:cubicBezTo>
                    <a:pt x="339" y="236"/>
                    <a:pt x="339" y="221"/>
                    <a:pt x="339" y="206"/>
                  </a:cubicBezTo>
                  <a:cubicBezTo>
                    <a:pt x="339" y="192"/>
                    <a:pt x="339" y="177"/>
                    <a:pt x="339" y="177"/>
                  </a:cubicBezTo>
                  <a:cubicBezTo>
                    <a:pt x="353" y="177"/>
                    <a:pt x="368" y="192"/>
                    <a:pt x="368" y="206"/>
                  </a:cubicBezTo>
                  <a:close/>
                  <a:moveTo>
                    <a:pt x="941" y="985"/>
                  </a:moveTo>
                  <a:cubicBezTo>
                    <a:pt x="941" y="999"/>
                    <a:pt x="926" y="1014"/>
                    <a:pt x="896" y="1014"/>
                  </a:cubicBezTo>
                  <a:cubicBezTo>
                    <a:pt x="882" y="1014"/>
                    <a:pt x="852" y="970"/>
                    <a:pt x="882" y="940"/>
                  </a:cubicBezTo>
                  <a:cubicBezTo>
                    <a:pt x="896" y="911"/>
                    <a:pt x="941" y="940"/>
                    <a:pt x="941" y="985"/>
                  </a:cubicBezTo>
                  <a:close/>
                  <a:moveTo>
                    <a:pt x="999" y="1557"/>
                  </a:moveTo>
                  <a:cubicBezTo>
                    <a:pt x="999" y="1572"/>
                    <a:pt x="985" y="1586"/>
                    <a:pt x="970" y="1586"/>
                  </a:cubicBezTo>
                  <a:cubicBezTo>
                    <a:pt x="955" y="1586"/>
                    <a:pt x="955" y="1572"/>
                    <a:pt x="955" y="1557"/>
                  </a:cubicBezTo>
                  <a:cubicBezTo>
                    <a:pt x="970" y="1542"/>
                    <a:pt x="985" y="1542"/>
                    <a:pt x="985" y="1542"/>
                  </a:cubicBezTo>
                  <a:cubicBezTo>
                    <a:pt x="999" y="1542"/>
                    <a:pt x="999" y="1557"/>
                    <a:pt x="999" y="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8913268" y="1862499"/>
              <a:ext cx="30252" cy="69786"/>
            </a:xfrm>
            <a:custGeom>
              <a:avLst/>
              <a:gdLst/>
              <a:ahLst/>
              <a:cxnLst/>
              <a:rect l="l" t="t" r="r" b="b"/>
              <a:pathLst>
                <a:path w="955" h="2203" extrusionOk="0">
                  <a:moveTo>
                    <a:pt x="250" y="103"/>
                  </a:moveTo>
                  <a:cubicBezTo>
                    <a:pt x="132" y="206"/>
                    <a:pt x="132" y="162"/>
                    <a:pt x="88" y="1219"/>
                  </a:cubicBezTo>
                  <a:cubicBezTo>
                    <a:pt x="74" y="1292"/>
                    <a:pt x="74" y="1366"/>
                    <a:pt x="59" y="1454"/>
                  </a:cubicBezTo>
                  <a:cubicBezTo>
                    <a:pt x="59" y="1454"/>
                    <a:pt x="59" y="1483"/>
                    <a:pt x="74" y="1483"/>
                  </a:cubicBezTo>
                  <a:cubicBezTo>
                    <a:pt x="88" y="1483"/>
                    <a:pt x="103" y="1513"/>
                    <a:pt x="74" y="1527"/>
                  </a:cubicBezTo>
                  <a:cubicBezTo>
                    <a:pt x="15" y="1630"/>
                    <a:pt x="0" y="1748"/>
                    <a:pt x="44" y="1865"/>
                  </a:cubicBezTo>
                  <a:cubicBezTo>
                    <a:pt x="59" y="1924"/>
                    <a:pt x="88" y="1953"/>
                    <a:pt x="103" y="1953"/>
                  </a:cubicBezTo>
                  <a:cubicBezTo>
                    <a:pt x="118" y="1953"/>
                    <a:pt x="132" y="1953"/>
                    <a:pt x="147" y="1953"/>
                  </a:cubicBezTo>
                  <a:cubicBezTo>
                    <a:pt x="177" y="1968"/>
                    <a:pt x="177" y="1982"/>
                    <a:pt x="147" y="1997"/>
                  </a:cubicBezTo>
                  <a:cubicBezTo>
                    <a:pt x="132" y="2012"/>
                    <a:pt x="118" y="2027"/>
                    <a:pt x="162" y="2071"/>
                  </a:cubicBezTo>
                  <a:cubicBezTo>
                    <a:pt x="250" y="2159"/>
                    <a:pt x="367" y="2203"/>
                    <a:pt x="411" y="2173"/>
                  </a:cubicBezTo>
                  <a:cubicBezTo>
                    <a:pt x="441" y="2144"/>
                    <a:pt x="470" y="2144"/>
                    <a:pt x="514" y="2144"/>
                  </a:cubicBezTo>
                  <a:cubicBezTo>
                    <a:pt x="617" y="2144"/>
                    <a:pt x="837" y="1850"/>
                    <a:pt x="852" y="1674"/>
                  </a:cubicBezTo>
                  <a:cubicBezTo>
                    <a:pt x="867" y="1586"/>
                    <a:pt x="881" y="1513"/>
                    <a:pt x="896" y="1439"/>
                  </a:cubicBezTo>
                  <a:cubicBezTo>
                    <a:pt x="925" y="1307"/>
                    <a:pt x="940" y="1190"/>
                    <a:pt x="940" y="1072"/>
                  </a:cubicBezTo>
                  <a:cubicBezTo>
                    <a:pt x="955" y="823"/>
                    <a:pt x="955" y="808"/>
                    <a:pt x="881" y="705"/>
                  </a:cubicBezTo>
                  <a:cubicBezTo>
                    <a:pt x="837" y="617"/>
                    <a:pt x="793" y="602"/>
                    <a:pt x="778" y="617"/>
                  </a:cubicBezTo>
                  <a:cubicBezTo>
                    <a:pt x="764" y="632"/>
                    <a:pt x="632" y="412"/>
                    <a:pt x="617" y="309"/>
                  </a:cubicBezTo>
                  <a:cubicBezTo>
                    <a:pt x="617" y="206"/>
                    <a:pt x="558" y="118"/>
                    <a:pt x="499" y="147"/>
                  </a:cubicBezTo>
                  <a:cubicBezTo>
                    <a:pt x="441" y="177"/>
                    <a:pt x="470" y="147"/>
                    <a:pt x="470" y="118"/>
                  </a:cubicBezTo>
                  <a:cubicBezTo>
                    <a:pt x="485" y="89"/>
                    <a:pt x="485" y="74"/>
                    <a:pt x="441" y="118"/>
                  </a:cubicBezTo>
                  <a:cubicBezTo>
                    <a:pt x="411" y="162"/>
                    <a:pt x="397" y="147"/>
                    <a:pt x="397" y="118"/>
                  </a:cubicBezTo>
                  <a:cubicBezTo>
                    <a:pt x="397" y="89"/>
                    <a:pt x="397" y="74"/>
                    <a:pt x="397" y="59"/>
                  </a:cubicBezTo>
                  <a:cubicBezTo>
                    <a:pt x="397" y="1"/>
                    <a:pt x="338" y="15"/>
                    <a:pt x="250" y="103"/>
                  </a:cubicBezTo>
                  <a:close/>
                  <a:moveTo>
                    <a:pt x="455" y="485"/>
                  </a:moveTo>
                  <a:cubicBezTo>
                    <a:pt x="455" y="529"/>
                    <a:pt x="455" y="529"/>
                    <a:pt x="411" y="500"/>
                  </a:cubicBezTo>
                  <a:cubicBezTo>
                    <a:pt x="382" y="456"/>
                    <a:pt x="382" y="456"/>
                    <a:pt x="382" y="441"/>
                  </a:cubicBezTo>
                  <a:cubicBezTo>
                    <a:pt x="382" y="426"/>
                    <a:pt x="397" y="426"/>
                    <a:pt x="411" y="426"/>
                  </a:cubicBezTo>
                  <a:cubicBezTo>
                    <a:pt x="441" y="426"/>
                    <a:pt x="455" y="456"/>
                    <a:pt x="455" y="485"/>
                  </a:cubicBezTo>
                  <a:close/>
                  <a:moveTo>
                    <a:pt x="206" y="1087"/>
                  </a:moveTo>
                  <a:cubicBezTo>
                    <a:pt x="235" y="1102"/>
                    <a:pt x="235" y="1116"/>
                    <a:pt x="235" y="1131"/>
                  </a:cubicBezTo>
                  <a:cubicBezTo>
                    <a:pt x="221" y="1131"/>
                    <a:pt x="191" y="1131"/>
                    <a:pt x="162" y="1102"/>
                  </a:cubicBezTo>
                  <a:cubicBezTo>
                    <a:pt x="132" y="1072"/>
                    <a:pt x="147" y="1043"/>
                    <a:pt x="206" y="1087"/>
                  </a:cubicBezTo>
                  <a:close/>
                  <a:moveTo>
                    <a:pt x="485" y="1190"/>
                  </a:moveTo>
                  <a:cubicBezTo>
                    <a:pt x="485" y="1204"/>
                    <a:pt x="470" y="1219"/>
                    <a:pt x="455" y="1219"/>
                  </a:cubicBezTo>
                  <a:cubicBezTo>
                    <a:pt x="441" y="1219"/>
                    <a:pt x="441" y="1204"/>
                    <a:pt x="441" y="1190"/>
                  </a:cubicBezTo>
                  <a:cubicBezTo>
                    <a:pt x="455" y="1160"/>
                    <a:pt x="470" y="1146"/>
                    <a:pt x="470" y="1146"/>
                  </a:cubicBezTo>
                  <a:cubicBezTo>
                    <a:pt x="485" y="1146"/>
                    <a:pt x="485" y="1160"/>
                    <a:pt x="485" y="1190"/>
                  </a:cubicBezTo>
                  <a:close/>
                  <a:moveTo>
                    <a:pt x="764" y="1527"/>
                  </a:moveTo>
                  <a:cubicBezTo>
                    <a:pt x="764" y="1542"/>
                    <a:pt x="749" y="1557"/>
                    <a:pt x="734" y="1557"/>
                  </a:cubicBezTo>
                  <a:cubicBezTo>
                    <a:pt x="720" y="1557"/>
                    <a:pt x="705" y="1542"/>
                    <a:pt x="705" y="1527"/>
                  </a:cubicBezTo>
                  <a:cubicBezTo>
                    <a:pt x="705" y="1513"/>
                    <a:pt x="720" y="1498"/>
                    <a:pt x="734" y="1498"/>
                  </a:cubicBezTo>
                  <a:cubicBezTo>
                    <a:pt x="749" y="1513"/>
                    <a:pt x="764" y="1513"/>
                    <a:pt x="764" y="1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8767710" y="1863418"/>
              <a:ext cx="34433" cy="72130"/>
            </a:xfrm>
            <a:custGeom>
              <a:avLst/>
              <a:gdLst/>
              <a:ahLst/>
              <a:cxnLst/>
              <a:rect l="l" t="t" r="r" b="b"/>
              <a:pathLst>
                <a:path w="1087" h="2277" extrusionOk="0">
                  <a:moveTo>
                    <a:pt x="529" y="118"/>
                  </a:moveTo>
                  <a:cubicBezTo>
                    <a:pt x="529" y="177"/>
                    <a:pt x="514" y="192"/>
                    <a:pt x="485" y="192"/>
                  </a:cubicBezTo>
                  <a:cubicBezTo>
                    <a:pt x="455" y="192"/>
                    <a:pt x="455" y="192"/>
                    <a:pt x="455" y="177"/>
                  </a:cubicBezTo>
                  <a:cubicBezTo>
                    <a:pt x="470" y="148"/>
                    <a:pt x="441" y="133"/>
                    <a:pt x="411" y="118"/>
                  </a:cubicBezTo>
                  <a:cubicBezTo>
                    <a:pt x="264" y="89"/>
                    <a:pt x="118" y="295"/>
                    <a:pt x="103" y="529"/>
                  </a:cubicBezTo>
                  <a:cubicBezTo>
                    <a:pt x="103" y="573"/>
                    <a:pt x="88" y="618"/>
                    <a:pt x="74" y="662"/>
                  </a:cubicBezTo>
                  <a:cubicBezTo>
                    <a:pt x="0" y="750"/>
                    <a:pt x="44" y="1645"/>
                    <a:pt x="118" y="1645"/>
                  </a:cubicBezTo>
                  <a:cubicBezTo>
                    <a:pt x="132" y="1645"/>
                    <a:pt x="147" y="1660"/>
                    <a:pt x="147" y="1675"/>
                  </a:cubicBezTo>
                  <a:cubicBezTo>
                    <a:pt x="147" y="1689"/>
                    <a:pt x="118" y="1689"/>
                    <a:pt x="103" y="1689"/>
                  </a:cubicBezTo>
                  <a:cubicBezTo>
                    <a:pt x="44" y="1660"/>
                    <a:pt x="44" y="1719"/>
                    <a:pt x="103" y="1909"/>
                  </a:cubicBezTo>
                  <a:cubicBezTo>
                    <a:pt x="118" y="1983"/>
                    <a:pt x="147" y="2042"/>
                    <a:pt x="162" y="2042"/>
                  </a:cubicBezTo>
                  <a:cubicBezTo>
                    <a:pt x="191" y="2027"/>
                    <a:pt x="191" y="2056"/>
                    <a:pt x="191" y="2071"/>
                  </a:cubicBezTo>
                  <a:cubicBezTo>
                    <a:pt x="191" y="2144"/>
                    <a:pt x="338" y="2276"/>
                    <a:pt x="353" y="2232"/>
                  </a:cubicBezTo>
                  <a:cubicBezTo>
                    <a:pt x="353" y="2218"/>
                    <a:pt x="382" y="2188"/>
                    <a:pt x="397" y="2188"/>
                  </a:cubicBezTo>
                  <a:cubicBezTo>
                    <a:pt x="411" y="2188"/>
                    <a:pt x="411" y="2218"/>
                    <a:pt x="397" y="2232"/>
                  </a:cubicBezTo>
                  <a:cubicBezTo>
                    <a:pt x="382" y="2262"/>
                    <a:pt x="470" y="2276"/>
                    <a:pt x="631" y="2218"/>
                  </a:cubicBezTo>
                  <a:cubicBezTo>
                    <a:pt x="676" y="2203"/>
                    <a:pt x="734" y="2203"/>
                    <a:pt x="778" y="2203"/>
                  </a:cubicBezTo>
                  <a:cubicBezTo>
                    <a:pt x="837" y="2232"/>
                    <a:pt x="910" y="2174"/>
                    <a:pt x="896" y="2100"/>
                  </a:cubicBezTo>
                  <a:cubicBezTo>
                    <a:pt x="881" y="2071"/>
                    <a:pt x="896" y="2056"/>
                    <a:pt x="910" y="2056"/>
                  </a:cubicBezTo>
                  <a:cubicBezTo>
                    <a:pt x="984" y="2056"/>
                    <a:pt x="1087" y="1924"/>
                    <a:pt x="1072" y="1865"/>
                  </a:cubicBezTo>
                  <a:cubicBezTo>
                    <a:pt x="1057" y="1851"/>
                    <a:pt x="1057" y="1836"/>
                    <a:pt x="1087" y="1821"/>
                  </a:cubicBezTo>
                  <a:cubicBezTo>
                    <a:pt x="1087" y="1807"/>
                    <a:pt x="1087" y="1777"/>
                    <a:pt x="1087" y="1763"/>
                  </a:cubicBezTo>
                  <a:cubicBezTo>
                    <a:pt x="1072" y="1763"/>
                    <a:pt x="1057" y="1748"/>
                    <a:pt x="1043" y="1763"/>
                  </a:cubicBezTo>
                  <a:cubicBezTo>
                    <a:pt x="1028" y="1763"/>
                    <a:pt x="999" y="1763"/>
                    <a:pt x="984" y="1733"/>
                  </a:cubicBezTo>
                  <a:cubicBezTo>
                    <a:pt x="969" y="1704"/>
                    <a:pt x="954" y="1616"/>
                    <a:pt x="984" y="1366"/>
                  </a:cubicBezTo>
                  <a:cubicBezTo>
                    <a:pt x="999" y="1175"/>
                    <a:pt x="1013" y="896"/>
                    <a:pt x="999" y="720"/>
                  </a:cubicBezTo>
                  <a:cubicBezTo>
                    <a:pt x="999" y="456"/>
                    <a:pt x="984" y="397"/>
                    <a:pt x="940" y="324"/>
                  </a:cubicBezTo>
                  <a:cubicBezTo>
                    <a:pt x="896" y="280"/>
                    <a:pt x="866" y="251"/>
                    <a:pt x="837" y="251"/>
                  </a:cubicBezTo>
                  <a:cubicBezTo>
                    <a:pt x="822" y="236"/>
                    <a:pt x="793" y="221"/>
                    <a:pt x="793" y="206"/>
                  </a:cubicBezTo>
                  <a:cubicBezTo>
                    <a:pt x="764" y="177"/>
                    <a:pt x="734" y="162"/>
                    <a:pt x="705" y="162"/>
                  </a:cubicBezTo>
                  <a:cubicBezTo>
                    <a:pt x="646" y="162"/>
                    <a:pt x="631" y="148"/>
                    <a:pt x="646" y="118"/>
                  </a:cubicBezTo>
                  <a:cubicBezTo>
                    <a:pt x="646" y="89"/>
                    <a:pt x="646" y="60"/>
                    <a:pt x="631" y="45"/>
                  </a:cubicBezTo>
                  <a:cubicBezTo>
                    <a:pt x="558" y="1"/>
                    <a:pt x="529" y="30"/>
                    <a:pt x="529" y="118"/>
                  </a:cubicBezTo>
                  <a:close/>
                  <a:moveTo>
                    <a:pt x="910" y="500"/>
                  </a:moveTo>
                  <a:cubicBezTo>
                    <a:pt x="910" y="515"/>
                    <a:pt x="910" y="529"/>
                    <a:pt x="910" y="529"/>
                  </a:cubicBezTo>
                  <a:lnTo>
                    <a:pt x="852" y="544"/>
                  </a:lnTo>
                  <a:cubicBezTo>
                    <a:pt x="822" y="559"/>
                    <a:pt x="808" y="559"/>
                    <a:pt x="822" y="515"/>
                  </a:cubicBezTo>
                  <a:cubicBezTo>
                    <a:pt x="837" y="471"/>
                    <a:pt x="910" y="456"/>
                    <a:pt x="910" y="500"/>
                  </a:cubicBezTo>
                  <a:close/>
                  <a:moveTo>
                    <a:pt x="308" y="999"/>
                  </a:moveTo>
                  <a:cubicBezTo>
                    <a:pt x="308" y="1014"/>
                    <a:pt x="294" y="1029"/>
                    <a:pt x="279" y="1029"/>
                  </a:cubicBezTo>
                  <a:cubicBezTo>
                    <a:pt x="264" y="1029"/>
                    <a:pt x="250" y="1014"/>
                    <a:pt x="235" y="999"/>
                  </a:cubicBezTo>
                  <a:cubicBezTo>
                    <a:pt x="235" y="985"/>
                    <a:pt x="235" y="970"/>
                    <a:pt x="264" y="970"/>
                  </a:cubicBezTo>
                  <a:cubicBezTo>
                    <a:pt x="279" y="970"/>
                    <a:pt x="308" y="985"/>
                    <a:pt x="308" y="999"/>
                  </a:cubicBezTo>
                  <a:close/>
                  <a:moveTo>
                    <a:pt x="808" y="1058"/>
                  </a:moveTo>
                  <a:cubicBezTo>
                    <a:pt x="808" y="1073"/>
                    <a:pt x="778" y="1087"/>
                    <a:pt x="749" y="1087"/>
                  </a:cubicBezTo>
                  <a:cubicBezTo>
                    <a:pt x="720" y="1087"/>
                    <a:pt x="690" y="1073"/>
                    <a:pt x="690" y="1058"/>
                  </a:cubicBezTo>
                  <a:cubicBezTo>
                    <a:pt x="690" y="1058"/>
                    <a:pt x="720" y="1043"/>
                    <a:pt x="749" y="1043"/>
                  </a:cubicBezTo>
                  <a:cubicBezTo>
                    <a:pt x="778" y="1043"/>
                    <a:pt x="808" y="1058"/>
                    <a:pt x="808" y="1058"/>
                  </a:cubicBezTo>
                  <a:close/>
                  <a:moveTo>
                    <a:pt x="441" y="1278"/>
                  </a:moveTo>
                  <a:cubicBezTo>
                    <a:pt x="411" y="1337"/>
                    <a:pt x="382" y="1308"/>
                    <a:pt x="397" y="1234"/>
                  </a:cubicBezTo>
                  <a:cubicBezTo>
                    <a:pt x="411" y="1161"/>
                    <a:pt x="411" y="1175"/>
                    <a:pt x="426" y="1205"/>
                  </a:cubicBezTo>
                  <a:cubicBezTo>
                    <a:pt x="441" y="1234"/>
                    <a:pt x="441" y="1263"/>
                    <a:pt x="426" y="1278"/>
                  </a:cubicBezTo>
                  <a:close/>
                  <a:moveTo>
                    <a:pt x="1043" y="1880"/>
                  </a:moveTo>
                  <a:cubicBezTo>
                    <a:pt x="1043" y="1895"/>
                    <a:pt x="1013" y="1924"/>
                    <a:pt x="999" y="1924"/>
                  </a:cubicBezTo>
                  <a:cubicBezTo>
                    <a:pt x="969" y="1924"/>
                    <a:pt x="969" y="1895"/>
                    <a:pt x="969" y="1865"/>
                  </a:cubicBezTo>
                  <a:cubicBezTo>
                    <a:pt x="984" y="1821"/>
                    <a:pt x="1028" y="1807"/>
                    <a:pt x="1028" y="1880"/>
                  </a:cubicBezTo>
                  <a:close/>
                  <a:moveTo>
                    <a:pt x="646" y="2012"/>
                  </a:moveTo>
                  <a:cubicBezTo>
                    <a:pt x="646" y="2012"/>
                    <a:pt x="617" y="2027"/>
                    <a:pt x="587" y="2042"/>
                  </a:cubicBezTo>
                  <a:cubicBezTo>
                    <a:pt x="558" y="2042"/>
                    <a:pt x="543" y="2042"/>
                    <a:pt x="558" y="2027"/>
                  </a:cubicBezTo>
                  <a:cubicBezTo>
                    <a:pt x="558" y="2012"/>
                    <a:pt x="646" y="1998"/>
                    <a:pt x="646" y="2012"/>
                  </a:cubicBezTo>
                  <a:close/>
                  <a:moveTo>
                    <a:pt x="778" y="2042"/>
                  </a:moveTo>
                  <a:cubicBezTo>
                    <a:pt x="822" y="2071"/>
                    <a:pt x="822" y="2144"/>
                    <a:pt x="778" y="2144"/>
                  </a:cubicBezTo>
                  <a:cubicBezTo>
                    <a:pt x="734" y="2144"/>
                    <a:pt x="749" y="2115"/>
                    <a:pt x="749" y="2086"/>
                  </a:cubicBezTo>
                  <a:cubicBezTo>
                    <a:pt x="749" y="2056"/>
                    <a:pt x="734" y="2042"/>
                    <a:pt x="720" y="2027"/>
                  </a:cubicBezTo>
                  <a:cubicBezTo>
                    <a:pt x="705" y="2027"/>
                    <a:pt x="690" y="1998"/>
                    <a:pt x="720" y="1998"/>
                  </a:cubicBezTo>
                  <a:cubicBezTo>
                    <a:pt x="734" y="2012"/>
                    <a:pt x="764" y="2012"/>
                    <a:pt x="778" y="20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8843039" y="1962948"/>
              <a:ext cx="47928" cy="58160"/>
            </a:xfrm>
            <a:custGeom>
              <a:avLst/>
              <a:gdLst/>
              <a:ahLst/>
              <a:cxnLst/>
              <a:rect l="l" t="t" r="r" b="b"/>
              <a:pathLst>
                <a:path w="1513" h="1836" extrusionOk="0">
                  <a:moveTo>
                    <a:pt x="353" y="59"/>
                  </a:moveTo>
                  <a:cubicBezTo>
                    <a:pt x="309" y="89"/>
                    <a:pt x="279" y="133"/>
                    <a:pt x="279" y="133"/>
                  </a:cubicBezTo>
                  <a:cubicBezTo>
                    <a:pt x="279" y="147"/>
                    <a:pt x="265" y="162"/>
                    <a:pt x="235" y="162"/>
                  </a:cubicBezTo>
                  <a:cubicBezTo>
                    <a:pt x="177" y="162"/>
                    <a:pt x="59" y="368"/>
                    <a:pt x="45" y="573"/>
                  </a:cubicBezTo>
                  <a:cubicBezTo>
                    <a:pt x="1" y="881"/>
                    <a:pt x="45" y="1087"/>
                    <a:pt x="133" y="1087"/>
                  </a:cubicBezTo>
                  <a:cubicBezTo>
                    <a:pt x="177" y="1087"/>
                    <a:pt x="177" y="1087"/>
                    <a:pt x="133" y="1131"/>
                  </a:cubicBezTo>
                  <a:cubicBezTo>
                    <a:pt x="59" y="1204"/>
                    <a:pt x="103" y="1527"/>
                    <a:pt x="177" y="1527"/>
                  </a:cubicBezTo>
                  <a:cubicBezTo>
                    <a:pt x="191" y="1527"/>
                    <a:pt x="206" y="1557"/>
                    <a:pt x="221" y="1601"/>
                  </a:cubicBezTo>
                  <a:cubicBezTo>
                    <a:pt x="221" y="1645"/>
                    <a:pt x="250" y="1660"/>
                    <a:pt x="265" y="1660"/>
                  </a:cubicBezTo>
                  <a:cubicBezTo>
                    <a:pt x="279" y="1645"/>
                    <a:pt x="294" y="1660"/>
                    <a:pt x="309" y="1689"/>
                  </a:cubicBezTo>
                  <a:cubicBezTo>
                    <a:pt x="338" y="1748"/>
                    <a:pt x="397" y="1806"/>
                    <a:pt x="456" y="1836"/>
                  </a:cubicBezTo>
                  <a:cubicBezTo>
                    <a:pt x="485" y="1836"/>
                    <a:pt x="544" y="1704"/>
                    <a:pt x="544" y="1616"/>
                  </a:cubicBezTo>
                  <a:lnTo>
                    <a:pt x="544" y="1542"/>
                  </a:lnTo>
                  <a:lnTo>
                    <a:pt x="588" y="1630"/>
                  </a:lnTo>
                  <a:cubicBezTo>
                    <a:pt x="617" y="1704"/>
                    <a:pt x="617" y="1718"/>
                    <a:pt x="588" y="1748"/>
                  </a:cubicBezTo>
                  <a:cubicBezTo>
                    <a:pt x="514" y="1792"/>
                    <a:pt x="529" y="1836"/>
                    <a:pt x="632" y="1836"/>
                  </a:cubicBezTo>
                  <a:cubicBezTo>
                    <a:pt x="720" y="1836"/>
                    <a:pt x="808" y="1748"/>
                    <a:pt x="779" y="1689"/>
                  </a:cubicBezTo>
                  <a:cubicBezTo>
                    <a:pt x="735" y="1630"/>
                    <a:pt x="779" y="1586"/>
                    <a:pt x="823" y="1601"/>
                  </a:cubicBezTo>
                  <a:cubicBezTo>
                    <a:pt x="852" y="1616"/>
                    <a:pt x="837" y="1630"/>
                    <a:pt x="823" y="1660"/>
                  </a:cubicBezTo>
                  <a:cubicBezTo>
                    <a:pt x="793" y="1689"/>
                    <a:pt x="793" y="1704"/>
                    <a:pt x="823" y="1704"/>
                  </a:cubicBezTo>
                  <a:cubicBezTo>
                    <a:pt x="837" y="1704"/>
                    <a:pt x="867" y="1660"/>
                    <a:pt x="911" y="1601"/>
                  </a:cubicBezTo>
                  <a:cubicBezTo>
                    <a:pt x="940" y="1542"/>
                    <a:pt x="999" y="1513"/>
                    <a:pt x="1043" y="1527"/>
                  </a:cubicBezTo>
                  <a:cubicBezTo>
                    <a:pt x="1072" y="1527"/>
                    <a:pt x="1116" y="1513"/>
                    <a:pt x="1146" y="1498"/>
                  </a:cubicBezTo>
                  <a:cubicBezTo>
                    <a:pt x="1160" y="1469"/>
                    <a:pt x="1190" y="1454"/>
                    <a:pt x="1204" y="1439"/>
                  </a:cubicBezTo>
                  <a:cubicBezTo>
                    <a:pt x="1307" y="1337"/>
                    <a:pt x="1381" y="1219"/>
                    <a:pt x="1439" y="1087"/>
                  </a:cubicBezTo>
                  <a:cubicBezTo>
                    <a:pt x="1439" y="1058"/>
                    <a:pt x="1454" y="1028"/>
                    <a:pt x="1469" y="1014"/>
                  </a:cubicBezTo>
                  <a:cubicBezTo>
                    <a:pt x="1513" y="970"/>
                    <a:pt x="1469" y="823"/>
                    <a:pt x="1425" y="837"/>
                  </a:cubicBezTo>
                  <a:cubicBezTo>
                    <a:pt x="1395" y="852"/>
                    <a:pt x="1366" y="837"/>
                    <a:pt x="1351" y="823"/>
                  </a:cubicBezTo>
                  <a:cubicBezTo>
                    <a:pt x="1336" y="793"/>
                    <a:pt x="1307" y="779"/>
                    <a:pt x="1278" y="779"/>
                  </a:cubicBezTo>
                  <a:cubicBezTo>
                    <a:pt x="1234" y="779"/>
                    <a:pt x="1204" y="705"/>
                    <a:pt x="1190" y="559"/>
                  </a:cubicBezTo>
                  <a:cubicBezTo>
                    <a:pt x="1190" y="426"/>
                    <a:pt x="1131" y="294"/>
                    <a:pt x="1013" y="206"/>
                  </a:cubicBezTo>
                  <a:cubicBezTo>
                    <a:pt x="955" y="177"/>
                    <a:pt x="881" y="133"/>
                    <a:pt x="823" y="74"/>
                  </a:cubicBezTo>
                  <a:cubicBezTo>
                    <a:pt x="764" y="15"/>
                    <a:pt x="676" y="1"/>
                    <a:pt x="588" y="1"/>
                  </a:cubicBezTo>
                  <a:cubicBezTo>
                    <a:pt x="514" y="1"/>
                    <a:pt x="426" y="15"/>
                    <a:pt x="353" y="59"/>
                  </a:cubicBezTo>
                  <a:close/>
                  <a:moveTo>
                    <a:pt x="485" y="544"/>
                  </a:moveTo>
                  <a:cubicBezTo>
                    <a:pt x="500" y="559"/>
                    <a:pt x="500" y="588"/>
                    <a:pt x="485" y="603"/>
                  </a:cubicBezTo>
                  <a:cubicBezTo>
                    <a:pt x="470" y="617"/>
                    <a:pt x="470" y="617"/>
                    <a:pt x="470" y="603"/>
                  </a:cubicBezTo>
                  <a:cubicBezTo>
                    <a:pt x="456" y="573"/>
                    <a:pt x="456" y="559"/>
                    <a:pt x="441" y="544"/>
                  </a:cubicBezTo>
                  <a:cubicBezTo>
                    <a:pt x="441" y="514"/>
                    <a:pt x="441" y="500"/>
                    <a:pt x="456" y="500"/>
                  </a:cubicBezTo>
                  <a:cubicBezTo>
                    <a:pt x="470" y="500"/>
                    <a:pt x="485" y="514"/>
                    <a:pt x="485" y="544"/>
                  </a:cubicBezTo>
                  <a:close/>
                  <a:moveTo>
                    <a:pt x="984" y="603"/>
                  </a:moveTo>
                  <a:cubicBezTo>
                    <a:pt x="984" y="617"/>
                    <a:pt x="969" y="647"/>
                    <a:pt x="940" y="647"/>
                  </a:cubicBezTo>
                  <a:cubicBezTo>
                    <a:pt x="896" y="676"/>
                    <a:pt x="896" y="661"/>
                    <a:pt x="911" y="603"/>
                  </a:cubicBezTo>
                  <a:cubicBezTo>
                    <a:pt x="940" y="544"/>
                    <a:pt x="984" y="544"/>
                    <a:pt x="984" y="588"/>
                  </a:cubicBezTo>
                  <a:close/>
                  <a:moveTo>
                    <a:pt x="456" y="1454"/>
                  </a:moveTo>
                  <a:cubicBezTo>
                    <a:pt x="426" y="1498"/>
                    <a:pt x="382" y="1513"/>
                    <a:pt x="368" y="1454"/>
                  </a:cubicBezTo>
                  <a:cubicBezTo>
                    <a:pt x="353" y="1395"/>
                    <a:pt x="368" y="1410"/>
                    <a:pt x="397" y="1410"/>
                  </a:cubicBezTo>
                  <a:cubicBezTo>
                    <a:pt x="441" y="1410"/>
                    <a:pt x="456" y="1425"/>
                    <a:pt x="456" y="1454"/>
                  </a:cubicBezTo>
                  <a:close/>
                  <a:moveTo>
                    <a:pt x="705" y="1733"/>
                  </a:moveTo>
                  <a:cubicBezTo>
                    <a:pt x="705" y="1762"/>
                    <a:pt x="691" y="1777"/>
                    <a:pt x="676" y="1777"/>
                  </a:cubicBezTo>
                  <a:cubicBezTo>
                    <a:pt x="661" y="1777"/>
                    <a:pt x="646" y="1762"/>
                    <a:pt x="646" y="1733"/>
                  </a:cubicBezTo>
                  <a:cubicBezTo>
                    <a:pt x="646" y="1718"/>
                    <a:pt x="661" y="1704"/>
                    <a:pt x="676" y="1704"/>
                  </a:cubicBezTo>
                  <a:cubicBezTo>
                    <a:pt x="691" y="1704"/>
                    <a:pt x="705" y="1718"/>
                    <a:pt x="705" y="17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8941176" y="1968999"/>
              <a:ext cx="34433" cy="64210"/>
            </a:xfrm>
            <a:custGeom>
              <a:avLst/>
              <a:gdLst/>
              <a:ahLst/>
              <a:cxnLst/>
              <a:rect l="l" t="t" r="r" b="b"/>
              <a:pathLst>
                <a:path w="1087" h="2027" extrusionOk="0">
                  <a:moveTo>
                    <a:pt x="367" y="89"/>
                  </a:moveTo>
                  <a:cubicBezTo>
                    <a:pt x="338" y="118"/>
                    <a:pt x="308" y="147"/>
                    <a:pt x="264" y="162"/>
                  </a:cubicBezTo>
                  <a:cubicBezTo>
                    <a:pt x="191" y="250"/>
                    <a:pt x="132" y="368"/>
                    <a:pt x="118" y="485"/>
                  </a:cubicBezTo>
                  <a:cubicBezTo>
                    <a:pt x="118" y="529"/>
                    <a:pt x="103" y="558"/>
                    <a:pt x="74" y="602"/>
                  </a:cubicBezTo>
                  <a:cubicBezTo>
                    <a:pt x="59" y="632"/>
                    <a:pt x="44" y="646"/>
                    <a:pt x="44" y="661"/>
                  </a:cubicBezTo>
                  <a:cubicBezTo>
                    <a:pt x="44" y="690"/>
                    <a:pt x="30" y="735"/>
                    <a:pt x="15" y="779"/>
                  </a:cubicBezTo>
                  <a:cubicBezTo>
                    <a:pt x="0" y="852"/>
                    <a:pt x="0" y="940"/>
                    <a:pt x="0" y="1028"/>
                  </a:cubicBezTo>
                  <a:cubicBezTo>
                    <a:pt x="0" y="1278"/>
                    <a:pt x="118" y="1645"/>
                    <a:pt x="206" y="1645"/>
                  </a:cubicBezTo>
                  <a:cubicBezTo>
                    <a:pt x="235" y="1645"/>
                    <a:pt x="235" y="1659"/>
                    <a:pt x="235" y="1689"/>
                  </a:cubicBezTo>
                  <a:cubicBezTo>
                    <a:pt x="220" y="1733"/>
                    <a:pt x="250" y="1777"/>
                    <a:pt x="353" y="1894"/>
                  </a:cubicBezTo>
                  <a:cubicBezTo>
                    <a:pt x="470" y="1997"/>
                    <a:pt x="514" y="2026"/>
                    <a:pt x="602" y="2026"/>
                  </a:cubicBezTo>
                  <a:cubicBezTo>
                    <a:pt x="676" y="2026"/>
                    <a:pt x="720" y="1997"/>
                    <a:pt x="720" y="1982"/>
                  </a:cubicBezTo>
                  <a:cubicBezTo>
                    <a:pt x="720" y="1953"/>
                    <a:pt x="720" y="1953"/>
                    <a:pt x="734" y="1953"/>
                  </a:cubicBezTo>
                  <a:cubicBezTo>
                    <a:pt x="749" y="1968"/>
                    <a:pt x="866" y="1836"/>
                    <a:pt x="837" y="1792"/>
                  </a:cubicBezTo>
                  <a:cubicBezTo>
                    <a:pt x="822" y="1733"/>
                    <a:pt x="837" y="1748"/>
                    <a:pt x="866" y="1748"/>
                  </a:cubicBezTo>
                  <a:cubicBezTo>
                    <a:pt x="881" y="1762"/>
                    <a:pt x="969" y="1645"/>
                    <a:pt x="954" y="1615"/>
                  </a:cubicBezTo>
                  <a:cubicBezTo>
                    <a:pt x="940" y="1571"/>
                    <a:pt x="954" y="1527"/>
                    <a:pt x="984" y="1498"/>
                  </a:cubicBezTo>
                  <a:cubicBezTo>
                    <a:pt x="1028" y="1351"/>
                    <a:pt x="1072" y="1204"/>
                    <a:pt x="1072" y="1058"/>
                  </a:cubicBezTo>
                  <a:lnTo>
                    <a:pt x="1072" y="720"/>
                  </a:lnTo>
                  <a:cubicBezTo>
                    <a:pt x="1087" y="617"/>
                    <a:pt x="1072" y="514"/>
                    <a:pt x="1057" y="426"/>
                  </a:cubicBezTo>
                  <a:cubicBezTo>
                    <a:pt x="1043" y="426"/>
                    <a:pt x="1043" y="382"/>
                    <a:pt x="1057" y="353"/>
                  </a:cubicBezTo>
                  <a:cubicBezTo>
                    <a:pt x="1072" y="279"/>
                    <a:pt x="940" y="133"/>
                    <a:pt x="881" y="147"/>
                  </a:cubicBezTo>
                  <a:cubicBezTo>
                    <a:pt x="852" y="147"/>
                    <a:pt x="822" y="133"/>
                    <a:pt x="793" y="89"/>
                  </a:cubicBezTo>
                  <a:cubicBezTo>
                    <a:pt x="778" y="45"/>
                    <a:pt x="734" y="30"/>
                    <a:pt x="690" y="30"/>
                  </a:cubicBezTo>
                  <a:cubicBezTo>
                    <a:pt x="631" y="30"/>
                    <a:pt x="587" y="15"/>
                    <a:pt x="529" y="15"/>
                  </a:cubicBezTo>
                  <a:cubicBezTo>
                    <a:pt x="470" y="0"/>
                    <a:pt x="411" y="30"/>
                    <a:pt x="367" y="89"/>
                  </a:cubicBezTo>
                  <a:close/>
                  <a:moveTo>
                    <a:pt x="323" y="617"/>
                  </a:moveTo>
                  <a:cubicBezTo>
                    <a:pt x="323" y="646"/>
                    <a:pt x="308" y="632"/>
                    <a:pt x="308" y="602"/>
                  </a:cubicBezTo>
                  <a:cubicBezTo>
                    <a:pt x="308" y="573"/>
                    <a:pt x="308" y="558"/>
                    <a:pt x="323" y="558"/>
                  </a:cubicBezTo>
                  <a:cubicBezTo>
                    <a:pt x="323" y="573"/>
                    <a:pt x="323" y="602"/>
                    <a:pt x="323" y="617"/>
                  </a:cubicBezTo>
                  <a:close/>
                  <a:moveTo>
                    <a:pt x="910" y="705"/>
                  </a:moveTo>
                  <a:cubicBezTo>
                    <a:pt x="881" y="735"/>
                    <a:pt x="837" y="705"/>
                    <a:pt x="866" y="676"/>
                  </a:cubicBezTo>
                  <a:cubicBezTo>
                    <a:pt x="881" y="646"/>
                    <a:pt x="896" y="646"/>
                    <a:pt x="910" y="661"/>
                  </a:cubicBezTo>
                  <a:cubicBezTo>
                    <a:pt x="925" y="661"/>
                    <a:pt x="925" y="690"/>
                    <a:pt x="910" y="705"/>
                  </a:cubicBezTo>
                  <a:close/>
                  <a:moveTo>
                    <a:pt x="631" y="1102"/>
                  </a:moveTo>
                  <a:cubicBezTo>
                    <a:pt x="631" y="1102"/>
                    <a:pt x="617" y="1116"/>
                    <a:pt x="602" y="1131"/>
                  </a:cubicBezTo>
                  <a:cubicBezTo>
                    <a:pt x="587" y="1131"/>
                    <a:pt x="573" y="1131"/>
                    <a:pt x="573" y="1116"/>
                  </a:cubicBezTo>
                  <a:cubicBezTo>
                    <a:pt x="573" y="1102"/>
                    <a:pt x="587" y="1087"/>
                    <a:pt x="602" y="1087"/>
                  </a:cubicBezTo>
                  <a:cubicBezTo>
                    <a:pt x="617" y="1087"/>
                    <a:pt x="631" y="1087"/>
                    <a:pt x="631" y="1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8775155" y="1988544"/>
              <a:ext cx="39090" cy="80461"/>
            </a:xfrm>
            <a:custGeom>
              <a:avLst/>
              <a:gdLst/>
              <a:ahLst/>
              <a:cxnLst/>
              <a:rect l="l" t="t" r="r" b="b"/>
              <a:pathLst>
                <a:path w="1234" h="2540" extrusionOk="0">
                  <a:moveTo>
                    <a:pt x="250" y="59"/>
                  </a:moveTo>
                  <a:cubicBezTo>
                    <a:pt x="118" y="132"/>
                    <a:pt x="44" y="206"/>
                    <a:pt x="44" y="294"/>
                  </a:cubicBezTo>
                  <a:cubicBezTo>
                    <a:pt x="44" y="323"/>
                    <a:pt x="29" y="352"/>
                    <a:pt x="15" y="367"/>
                  </a:cubicBezTo>
                  <a:cubicBezTo>
                    <a:pt x="0" y="587"/>
                    <a:pt x="0" y="808"/>
                    <a:pt x="15" y="1042"/>
                  </a:cubicBezTo>
                  <a:cubicBezTo>
                    <a:pt x="59" y="1219"/>
                    <a:pt x="73" y="1307"/>
                    <a:pt x="103" y="1321"/>
                  </a:cubicBezTo>
                  <a:cubicBezTo>
                    <a:pt x="118" y="1336"/>
                    <a:pt x="132" y="1351"/>
                    <a:pt x="132" y="1380"/>
                  </a:cubicBezTo>
                  <a:cubicBezTo>
                    <a:pt x="147" y="1453"/>
                    <a:pt x="176" y="1527"/>
                    <a:pt x="206" y="1600"/>
                  </a:cubicBezTo>
                  <a:cubicBezTo>
                    <a:pt x="264" y="1703"/>
                    <a:pt x="294" y="1821"/>
                    <a:pt x="323" y="1938"/>
                  </a:cubicBezTo>
                  <a:cubicBezTo>
                    <a:pt x="352" y="2143"/>
                    <a:pt x="426" y="2349"/>
                    <a:pt x="455" y="2349"/>
                  </a:cubicBezTo>
                  <a:cubicBezTo>
                    <a:pt x="485" y="2364"/>
                    <a:pt x="514" y="2378"/>
                    <a:pt x="543" y="2408"/>
                  </a:cubicBezTo>
                  <a:cubicBezTo>
                    <a:pt x="617" y="2496"/>
                    <a:pt x="719" y="2540"/>
                    <a:pt x="719" y="2496"/>
                  </a:cubicBezTo>
                  <a:cubicBezTo>
                    <a:pt x="719" y="2452"/>
                    <a:pt x="778" y="2466"/>
                    <a:pt x="837" y="2466"/>
                  </a:cubicBezTo>
                  <a:cubicBezTo>
                    <a:pt x="910" y="2466"/>
                    <a:pt x="940" y="2452"/>
                    <a:pt x="940" y="2437"/>
                  </a:cubicBezTo>
                  <a:cubicBezTo>
                    <a:pt x="925" y="2393"/>
                    <a:pt x="984" y="2305"/>
                    <a:pt x="1013" y="2320"/>
                  </a:cubicBezTo>
                  <a:cubicBezTo>
                    <a:pt x="1042" y="2334"/>
                    <a:pt x="1057" y="2320"/>
                    <a:pt x="1072" y="2276"/>
                  </a:cubicBezTo>
                  <a:cubicBezTo>
                    <a:pt x="1086" y="2217"/>
                    <a:pt x="1116" y="2173"/>
                    <a:pt x="1145" y="2114"/>
                  </a:cubicBezTo>
                  <a:cubicBezTo>
                    <a:pt x="1204" y="2011"/>
                    <a:pt x="1219" y="1967"/>
                    <a:pt x="1219" y="1659"/>
                  </a:cubicBezTo>
                  <a:cubicBezTo>
                    <a:pt x="1233" y="1542"/>
                    <a:pt x="1219" y="1424"/>
                    <a:pt x="1204" y="1307"/>
                  </a:cubicBezTo>
                  <a:cubicBezTo>
                    <a:pt x="1189" y="1307"/>
                    <a:pt x="1175" y="1292"/>
                    <a:pt x="1160" y="1248"/>
                  </a:cubicBezTo>
                  <a:cubicBezTo>
                    <a:pt x="1160" y="1204"/>
                    <a:pt x="1160" y="1160"/>
                    <a:pt x="1175" y="1160"/>
                  </a:cubicBezTo>
                  <a:cubicBezTo>
                    <a:pt x="1189" y="1131"/>
                    <a:pt x="1189" y="1116"/>
                    <a:pt x="1175" y="1086"/>
                  </a:cubicBezTo>
                  <a:cubicBezTo>
                    <a:pt x="1160" y="1028"/>
                    <a:pt x="1145" y="969"/>
                    <a:pt x="1145" y="910"/>
                  </a:cubicBezTo>
                  <a:cubicBezTo>
                    <a:pt x="1145" y="661"/>
                    <a:pt x="1057" y="411"/>
                    <a:pt x="881" y="235"/>
                  </a:cubicBezTo>
                  <a:cubicBezTo>
                    <a:pt x="822" y="191"/>
                    <a:pt x="764" y="147"/>
                    <a:pt x="719" y="88"/>
                  </a:cubicBezTo>
                  <a:cubicBezTo>
                    <a:pt x="675" y="59"/>
                    <a:pt x="646" y="29"/>
                    <a:pt x="602" y="15"/>
                  </a:cubicBezTo>
                  <a:cubicBezTo>
                    <a:pt x="485" y="0"/>
                    <a:pt x="411" y="0"/>
                    <a:pt x="411" y="29"/>
                  </a:cubicBezTo>
                  <a:cubicBezTo>
                    <a:pt x="411" y="44"/>
                    <a:pt x="411" y="44"/>
                    <a:pt x="382" y="29"/>
                  </a:cubicBezTo>
                  <a:cubicBezTo>
                    <a:pt x="367" y="15"/>
                    <a:pt x="308" y="29"/>
                    <a:pt x="235" y="59"/>
                  </a:cubicBezTo>
                  <a:close/>
                  <a:moveTo>
                    <a:pt x="822" y="323"/>
                  </a:moveTo>
                  <a:cubicBezTo>
                    <a:pt x="822" y="382"/>
                    <a:pt x="778" y="382"/>
                    <a:pt x="734" y="338"/>
                  </a:cubicBezTo>
                  <a:cubicBezTo>
                    <a:pt x="705" y="294"/>
                    <a:pt x="719" y="294"/>
                    <a:pt x="764" y="294"/>
                  </a:cubicBezTo>
                  <a:cubicBezTo>
                    <a:pt x="808" y="294"/>
                    <a:pt x="822" y="308"/>
                    <a:pt x="822" y="323"/>
                  </a:cubicBezTo>
                  <a:close/>
                  <a:moveTo>
                    <a:pt x="969" y="529"/>
                  </a:moveTo>
                  <a:cubicBezTo>
                    <a:pt x="984" y="543"/>
                    <a:pt x="984" y="558"/>
                    <a:pt x="954" y="602"/>
                  </a:cubicBezTo>
                  <a:cubicBezTo>
                    <a:pt x="896" y="661"/>
                    <a:pt x="881" y="646"/>
                    <a:pt x="896" y="529"/>
                  </a:cubicBezTo>
                  <a:cubicBezTo>
                    <a:pt x="896" y="470"/>
                    <a:pt x="925" y="441"/>
                    <a:pt x="925" y="470"/>
                  </a:cubicBezTo>
                  <a:cubicBezTo>
                    <a:pt x="940" y="485"/>
                    <a:pt x="954" y="514"/>
                    <a:pt x="969" y="529"/>
                  </a:cubicBezTo>
                  <a:close/>
                  <a:moveTo>
                    <a:pt x="1072" y="602"/>
                  </a:moveTo>
                  <a:cubicBezTo>
                    <a:pt x="1072" y="617"/>
                    <a:pt x="1057" y="631"/>
                    <a:pt x="1042" y="631"/>
                  </a:cubicBezTo>
                  <a:cubicBezTo>
                    <a:pt x="1028" y="631"/>
                    <a:pt x="1013" y="617"/>
                    <a:pt x="1013" y="602"/>
                  </a:cubicBezTo>
                  <a:cubicBezTo>
                    <a:pt x="1013" y="587"/>
                    <a:pt x="1028" y="573"/>
                    <a:pt x="1042" y="573"/>
                  </a:cubicBezTo>
                  <a:cubicBezTo>
                    <a:pt x="1057" y="573"/>
                    <a:pt x="1086" y="587"/>
                    <a:pt x="1086" y="602"/>
                  </a:cubicBezTo>
                  <a:close/>
                  <a:moveTo>
                    <a:pt x="602" y="1028"/>
                  </a:moveTo>
                  <a:cubicBezTo>
                    <a:pt x="602" y="1042"/>
                    <a:pt x="587" y="1042"/>
                    <a:pt x="573" y="1057"/>
                  </a:cubicBezTo>
                  <a:cubicBezTo>
                    <a:pt x="558" y="1042"/>
                    <a:pt x="543" y="1042"/>
                    <a:pt x="543" y="1028"/>
                  </a:cubicBezTo>
                  <a:cubicBezTo>
                    <a:pt x="543" y="998"/>
                    <a:pt x="558" y="998"/>
                    <a:pt x="573" y="998"/>
                  </a:cubicBezTo>
                  <a:cubicBezTo>
                    <a:pt x="587" y="998"/>
                    <a:pt x="602" y="998"/>
                    <a:pt x="602" y="1028"/>
                  </a:cubicBezTo>
                  <a:close/>
                  <a:moveTo>
                    <a:pt x="455" y="1321"/>
                  </a:moveTo>
                  <a:cubicBezTo>
                    <a:pt x="426" y="1351"/>
                    <a:pt x="396" y="1307"/>
                    <a:pt x="426" y="1248"/>
                  </a:cubicBezTo>
                  <a:cubicBezTo>
                    <a:pt x="441" y="1204"/>
                    <a:pt x="441" y="1204"/>
                    <a:pt x="455" y="1248"/>
                  </a:cubicBezTo>
                  <a:cubicBezTo>
                    <a:pt x="455" y="1307"/>
                    <a:pt x="455" y="1307"/>
                    <a:pt x="455" y="1321"/>
                  </a:cubicBezTo>
                  <a:close/>
                  <a:moveTo>
                    <a:pt x="587" y="1307"/>
                  </a:moveTo>
                  <a:cubicBezTo>
                    <a:pt x="617" y="1351"/>
                    <a:pt x="573" y="1395"/>
                    <a:pt x="529" y="1351"/>
                  </a:cubicBezTo>
                  <a:cubicBezTo>
                    <a:pt x="514" y="1336"/>
                    <a:pt x="499" y="1321"/>
                    <a:pt x="485" y="1292"/>
                  </a:cubicBezTo>
                  <a:cubicBezTo>
                    <a:pt x="485" y="1277"/>
                    <a:pt x="558" y="1277"/>
                    <a:pt x="587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8854190" y="2044803"/>
              <a:ext cx="37253" cy="77230"/>
            </a:xfrm>
            <a:custGeom>
              <a:avLst/>
              <a:gdLst/>
              <a:ahLst/>
              <a:cxnLst/>
              <a:rect l="l" t="t" r="r" b="b"/>
              <a:pathLst>
                <a:path w="1176" h="2438" extrusionOk="0">
                  <a:moveTo>
                    <a:pt x="544" y="15"/>
                  </a:moveTo>
                  <a:cubicBezTo>
                    <a:pt x="515" y="15"/>
                    <a:pt x="485" y="45"/>
                    <a:pt x="485" y="45"/>
                  </a:cubicBezTo>
                  <a:cubicBezTo>
                    <a:pt x="485" y="59"/>
                    <a:pt x="456" y="89"/>
                    <a:pt x="397" y="103"/>
                  </a:cubicBezTo>
                  <a:cubicBezTo>
                    <a:pt x="324" y="133"/>
                    <a:pt x="265" y="191"/>
                    <a:pt x="236" y="250"/>
                  </a:cubicBezTo>
                  <a:cubicBezTo>
                    <a:pt x="133" y="426"/>
                    <a:pt x="74" y="617"/>
                    <a:pt x="45" y="823"/>
                  </a:cubicBezTo>
                  <a:cubicBezTo>
                    <a:pt x="60" y="867"/>
                    <a:pt x="45" y="925"/>
                    <a:pt x="30" y="969"/>
                  </a:cubicBezTo>
                  <a:cubicBezTo>
                    <a:pt x="1" y="1087"/>
                    <a:pt x="16" y="1204"/>
                    <a:pt x="45" y="1322"/>
                  </a:cubicBezTo>
                  <a:cubicBezTo>
                    <a:pt x="60" y="1336"/>
                    <a:pt x="74" y="1366"/>
                    <a:pt x="60" y="1395"/>
                  </a:cubicBezTo>
                  <a:cubicBezTo>
                    <a:pt x="60" y="1425"/>
                    <a:pt x="60" y="1439"/>
                    <a:pt x="74" y="1439"/>
                  </a:cubicBezTo>
                  <a:cubicBezTo>
                    <a:pt x="74" y="1439"/>
                    <a:pt x="104" y="1469"/>
                    <a:pt x="118" y="1498"/>
                  </a:cubicBezTo>
                  <a:cubicBezTo>
                    <a:pt x="133" y="1571"/>
                    <a:pt x="118" y="1601"/>
                    <a:pt x="104" y="1586"/>
                  </a:cubicBezTo>
                  <a:cubicBezTo>
                    <a:pt x="60" y="1703"/>
                    <a:pt x="60" y="1836"/>
                    <a:pt x="74" y="1953"/>
                  </a:cubicBezTo>
                  <a:cubicBezTo>
                    <a:pt x="89" y="1968"/>
                    <a:pt x="89" y="1997"/>
                    <a:pt x="89" y="2012"/>
                  </a:cubicBezTo>
                  <a:cubicBezTo>
                    <a:pt x="74" y="2041"/>
                    <a:pt x="89" y="2056"/>
                    <a:pt x="104" y="2056"/>
                  </a:cubicBezTo>
                  <a:cubicBezTo>
                    <a:pt x="118" y="2056"/>
                    <a:pt x="133" y="2070"/>
                    <a:pt x="133" y="2100"/>
                  </a:cubicBezTo>
                  <a:cubicBezTo>
                    <a:pt x="133" y="2173"/>
                    <a:pt x="294" y="2364"/>
                    <a:pt x="368" y="2364"/>
                  </a:cubicBezTo>
                  <a:cubicBezTo>
                    <a:pt x="383" y="2364"/>
                    <a:pt x="397" y="2379"/>
                    <a:pt x="412" y="2393"/>
                  </a:cubicBezTo>
                  <a:cubicBezTo>
                    <a:pt x="412" y="2423"/>
                    <a:pt x="427" y="2437"/>
                    <a:pt x="515" y="2408"/>
                  </a:cubicBezTo>
                  <a:cubicBezTo>
                    <a:pt x="573" y="2393"/>
                    <a:pt x="632" y="2364"/>
                    <a:pt x="632" y="2349"/>
                  </a:cubicBezTo>
                  <a:cubicBezTo>
                    <a:pt x="632" y="2320"/>
                    <a:pt x="647" y="2320"/>
                    <a:pt x="676" y="2320"/>
                  </a:cubicBezTo>
                  <a:cubicBezTo>
                    <a:pt x="706" y="2335"/>
                    <a:pt x="750" y="2305"/>
                    <a:pt x="794" y="2261"/>
                  </a:cubicBezTo>
                  <a:cubicBezTo>
                    <a:pt x="823" y="2217"/>
                    <a:pt x="867" y="2188"/>
                    <a:pt x="882" y="2203"/>
                  </a:cubicBezTo>
                  <a:cubicBezTo>
                    <a:pt x="882" y="2217"/>
                    <a:pt x="1029" y="2056"/>
                    <a:pt x="999" y="2026"/>
                  </a:cubicBezTo>
                  <a:cubicBezTo>
                    <a:pt x="970" y="1982"/>
                    <a:pt x="999" y="1968"/>
                    <a:pt x="1014" y="1924"/>
                  </a:cubicBezTo>
                  <a:cubicBezTo>
                    <a:pt x="1043" y="1894"/>
                    <a:pt x="1043" y="1850"/>
                    <a:pt x="1029" y="1836"/>
                  </a:cubicBezTo>
                  <a:cubicBezTo>
                    <a:pt x="984" y="1792"/>
                    <a:pt x="984" y="1733"/>
                    <a:pt x="1014" y="1689"/>
                  </a:cubicBezTo>
                  <a:cubicBezTo>
                    <a:pt x="1043" y="1645"/>
                    <a:pt x="1058" y="1586"/>
                    <a:pt x="1073" y="1542"/>
                  </a:cubicBezTo>
                  <a:cubicBezTo>
                    <a:pt x="1073" y="1483"/>
                    <a:pt x="1102" y="1425"/>
                    <a:pt x="1117" y="1380"/>
                  </a:cubicBezTo>
                  <a:cubicBezTo>
                    <a:pt x="1131" y="1336"/>
                    <a:pt x="1131" y="1336"/>
                    <a:pt x="1102" y="1351"/>
                  </a:cubicBezTo>
                  <a:cubicBezTo>
                    <a:pt x="1073" y="1366"/>
                    <a:pt x="1058" y="1366"/>
                    <a:pt x="1102" y="1336"/>
                  </a:cubicBezTo>
                  <a:cubicBezTo>
                    <a:pt x="1146" y="1204"/>
                    <a:pt x="1175" y="1072"/>
                    <a:pt x="1161" y="940"/>
                  </a:cubicBezTo>
                  <a:cubicBezTo>
                    <a:pt x="1161" y="896"/>
                    <a:pt x="1161" y="779"/>
                    <a:pt x="1146" y="676"/>
                  </a:cubicBezTo>
                  <a:cubicBezTo>
                    <a:pt x="1146" y="412"/>
                    <a:pt x="1117" y="338"/>
                    <a:pt x="1043" y="323"/>
                  </a:cubicBezTo>
                  <a:cubicBezTo>
                    <a:pt x="984" y="294"/>
                    <a:pt x="999" y="294"/>
                    <a:pt x="1029" y="265"/>
                  </a:cubicBezTo>
                  <a:cubicBezTo>
                    <a:pt x="1058" y="235"/>
                    <a:pt x="1073" y="221"/>
                    <a:pt x="926" y="147"/>
                  </a:cubicBezTo>
                  <a:cubicBezTo>
                    <a:pt x="838" y="118"/>
                    <a:pt x="808" y="103"/>
                    <a:pt x="794" y="118"/>
                  </a:cubicBezTo>
                  <a:cubicBezTo>
                    <a:pt x="794" y="147"/>
                    <a:pt x="794" y="118"/>
                    <a:pt x="779" y="103"/>
                  </a:cubicBezTo>
                  <a:cubicBezTo>
                    <a:pt x="764" y="74"/>
                    <a:pt x="632" y="0"/>
                    <a:pt x="544" y="15"/>
                  </a:cubicBezTo>
                  <a:close/>
                  <a:moveTo>
                    <a:pt x="1087" y="485"/>
                  </a:moveTo>
                  <a:cubicBezTo>
                    <a:pt x="1087" y="500"/>
                    <a:pt x="1087" y="514"/>
                    <a:pt x="1043" y="500"/>
                  </a:cubicBezTo>
                  <a:cubicBezTo>
                    <a:pt x="999" y="500"/>
                    <a:pt x="984" y="470"/>
                    <a:pt x="984" y="456"/>
                  </a:cubicBezTo>
                  <a:cubicBezTo>
                    <a:pt x="984" y="441"/>
                    <a:pt x="1087" y="441"/>
                    <a:pt x="1087" y="485"/>
                  </a:cubicBezTo>
                  <a:close/>
                  <a:moveTo>
                    <a:pt x="940" y="852"/>
                  </a:moveTo>
                  <a:cubicBezTo>
                    <a:pt x="926" y="867"/>
                    <a:pt x="911" y="881"/>
                    <a:pt x="896" y="881"/>
                  </a:cubicBezTo>
                  <a:cubicBezTo>
                    <a:pt x="896" y="881"/>
                    <a:pt x="882" y="867"/>
                    <a:pt x="896" y="852"/>
                  </a:cubicBezTo>
                  <a:cubicBezTo>
                    <a:pt x="896" y="837"/>
                    <a:pt x="911" y="823"/>
                    <a:pt x="926" y="823"/>
                  </a:cubicBezTo>
                  <a:cubicBezTo>
                    <a:pt x="926" y="823"/>
                    <a:pt x="940" y="837"/>
                    <a:pt x="940" y="852"/>
                  </a:cubicBezTo>
                  <a:close/>
                  <a:moveTo>
                    <a:pt x="339" y="1278"/>
                  </a:moveTo>
                  <a:cubicBezTo>
                    <a:pt x="324" y="1322"/>
                    <a:pt x="250" y="1336"/>
                    <a:pt x="265" y="1292"/>
                  </a:cubicBezTo>
                  <a:cubicBezTo>
                    <a:pt x="294" y="1190"/>
                    <a:pt x="309" y="1160"/>
                    <a:pt x="324" y="1190"/>
                  </a:cubicBezTo>
                  <a:cubicBezTo>
                    <a:pt x="339" y="1219"/>
                    <a:pt x="339" y="1248"/>
                    <a:pt x="339" y="1278"/>
                  </a:cubicBezTo>
                  <a:close/>
                  <a:moveTo>
                    <a:pt x="471" y="1410"/>
                  </a:moveTo>
                  <a:cubicBezTo>
                    <a:pt x="471" y="1425"/>
                    <a:pt x="441" y="1439"/>
                    <a:pt x="427" y="1439"/>
                  </a:cubicBezTo>
                  <a:cubicBezTo>
                    <a:pt x="412" y="1439"/>
                    <a:pt x="412" y="1425"/>
                    <a:pt x="427" y="1410"/>
                  </a:cubicBezTo>
                  <a:cubicBezTo>
                    <a:pt x="427" y="1395"/>
                    <a:pt x="441" y="1380"/>
                    <a:pt x="471" y="1380"/>
                  </a:cubicBezTo>
                  <a:cubicBezTo>
                    <a:pt x="485" y="1380"/>
                    <a:pt x="485" y="1395"/>
                    <a:pt x="471" y="1410"/>
                  </a:cubicBezTo>
                  <a:close/>
                  <a:moveTo>
                    <a:pt x="221" y="1483"/>
                  </a:moveTo>
                  <a:cubicBezTo>
                    <a:pt x="192" y="1527"/>
                    <a:pt x="192" y="1527"/>
                    <a:pt x="192" y="1483"/>
                  </a:cubicBezTo>
                  <a:cubicBezTo>
                    <a:pt x="177" y="1439"/>
                    <a:pt x="206" y="1395"/>
                    <a:pt x="236" y="1410"/>
                  </a:cubicBezTo>
                  <a:cubicBezTo>
                    <a:pt x="250" y="1439"/>
                    <a:pt x="236" y="1454"/>
                    <a:pt x="221" y="1483"/>
                  </a:cubicBezTo>
                  <a:close/>
                  <a:moveTo>
                    <a:pt x="559" y="1836"/>
                  </a:moveTo>
                  <a:cubicBezTo>
                    <a:pt x="559" y="1865"/>
                    <a:pt x="529" y="1865"/>
                    <a:pt x="515" y="1865"/>
                  </a:cubicBezTo>
                  <a:cubicBezTo>
                    <a:pt x="500" y="1850"/>
                    <a:pt x="500" y="1836"/>
                    <a:pt x="515" y="1806"/>
                  </a:cubicBezTo>
                  <a:cubicBezTo>
                    <a:pt x="559" y="1762"/>
                    <a:pt x="573" y="1777"/>
                    <a:pt x="544" y="1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8909530" y="2079680"/>
              <a:ext cx="37253" cy="73523"/>
            </a:xfrm>
            <a:custGeom>
              <a:avLst/>
              <a:gdLst/>
              <a:ahLst/>
              <a:cxnLst/>
              <a:rect l="l" t="t" r="r" b="b"/>
              <a:pathLst>
                <a:path w="1176" h="2321" extrusionOk="0">
                  <a:moveTo>
                    <a:pt x="515" y="74"/>
                  </a:moveTo>
                  <a:cubicBezTo>
                    <a:pt x="485" y="133"/>
                    <a:pt x="485" y="147"/>
                    <a:pt x="471" y="103"/>
                  </a:cubicBezTo>
                  <a:cubicBezTo>
                    <a:pt x="471" y="74"/>
                    <a:pt x="456" y="45"/>
                    <a:pt x="309" y="147"/>
                  </a:cubicBezTo>
                  <a:cubicBezTo>
                    <a:pt x="133" y="265"/>
                    <a:pt x="1" y="544"/>
                    <a:pt x="104" y="632"/>
                  </a:cubicBezTo>
                  <a:cubicBezTo>
                    <a:pt x="148" y="676"/>
                    <a:pt x="148" y="676"/>
                    <a:pt x="104" y="661"/>
                  </a:cubicBezTo>
                  <a:cubicBezTo>
                    <a:pt x="30" y="632"/>
                    <a:pt x="16" y="691"/>
                    <a:pt x="45" y="940"/>
                  </a:cubicBezTo>
                  <a:cubicBezTo>
                    <a:pt x="104" y="1410"/>
                    <a:pt x="118" y="1469"/>
                    <a:pt x="177" y="1513"/>
                  </a:cubicBezTo>
                  <a:cubicBezTo>
                    <a:pt x="206" y="1557"/>
                    <a:pt x="236" y="1615"/>
                    <a:pt x="221" y="1659"/>
                  </a:cubicBezTo>
                  <a:cubicBezTo>
                    <a:pt x="221" y="1718"/>
                    <a:pt x="221" y="1762"/>
                    <a:pt x="250" y="1762"/>
                  </a:cubicBezTo>
                  <a:cubicBezTo>
                    <a:pt x="265" y="1777"/>
                    <a:pt x="250" y="1806"/>
                    <a:pt x="250" y="1836"/>
                  </a:cubicBezTo>
                  <a:cubicBezTo>
                    <a:pt x="250" y="1865"/>
                    <a:pt x="236" y="1909"/>
                    <a:pt x="280" y="2012"/>
                  </a:cubicBezTo>
                  <a:cubicBezTo>
                    <a:pt x="383" y="2232"/>
                    <a:pt x="500" y="2320"/>
                    <a:pt x="662" y="2305"/>
                  </a:cubicBezTo>
                  <a:cubicBezTo>
                    <a:pt x="940" y="2291"/>
                    <a:pt x="1087" y="1982"/>
                    <a:pt x="1146" y="1278"/>
                  </a:cubicBezTo>
                  <a:cubicBezTo>
                    <a:pt x="1161" y="1190"/>
                    <a:pt x="1161" y="1102"/>
                    <a:pt x="1146" y="1014"/>
                  </a:cubicBezTo>
                  <a:cubicBezTo>
                    <a:pt x="1131" y="955"/>
                    <a:pt x="1131" y="911"/>
                    <a:pt x="1146" y="896"/>
                  </a:cubicBezTo>
                  <a:cubicBezTo>
                    <a:pt x="1175" y="720"/>
                    <a:pt x="1161" y="514"/>
                    <a:pt x="1102" y="338"/>
                  </a:cubicBezTo>
                  <a:cubicBezTo>
                    <a:pt x="1073" y="279"/>
                    <a:pt x="1014" y="221"/>
                    <a:pt x="955" y="206"/>
                  </a:cubicBezTo>
                  <a:cubicBezTo>
                    <a:pt x="896" y="177"/>
                    <a:pt x="838" y="147"/>
                    <a:pt x="838" y="147"/>
                  </a:cubicBezTo>
                  <a:cubicBezTo>
                    <a:pt x="838" y="89"/>
                    <a:pt x="764" y="30"/>
                    <a:pt x="676" y="15"/>
                  </a:cubicBezTo>
                  <a:cubicBezTo>
                    <a:pt x="588" y="1"/>
                    <a:pt x="559" y="1"/>
                    <a:pt x="529" y="74"/>
                  </a:cubicBezTo>
                  <a:close/>
                  <a:moveTo>
                    <a:pt x="1058" y="338"/>
                  </a:moveTo>
                  <a:cubicBezTo>
                    <a:pt x="1073" y="382"/>
                    <a:pt x="999" y="441"/>
                    <a:pt x="985" y="412"/>
                  </a:cubicBezTo>
                  <a:cubicBezTo>
                    <a:pt x="940" y="368"/>
                    <a:pt x="926" y="309"/>
                    <a:pt x="911" y="250"/>
                  </a:cubicBezTo>
                  <a:cubicBezTo>
                    <a:pt x="911" y="206"/>
                    <a:pt x="1043" y="279"/>
                    <a:pt x="1058" y="338"/>
                  </a:cubicBezTo>
                  <a:close/>
                  <a:moveTo>
                    <a:pt x="192" y="397"/>
                  </a:moveTo>
                  <a:cubicBezTo>
                    <a:pt x="192" y="412"/>
                    <a:pt x="177" y="426"/>
                    <a:pt x="162" y="441"/>
                  </a:cubicBezTo>
                  <a:cubicBezTo>
                    <a:pt x="148" y="441"/>
                    <a:pt x="133" y="441"/>
                    <a:pt x="133" y="412"/>
                  </a:cubicBezTo>
                  <a:cubicBezTo>
                    <a:pt x="133" y="382"/>
                    <a:pt x="148" y="368"/>
                    <a:pt x="162" y="368"/>
                  </a:cubicBezTo>
                  <a:cubicBezTo>
                    <a:pt x="177" y="368"/>
                    <a:pt x="192" y="382"/>
                    <a:pt x="192" y="397"/>
                  </a:cubicBezTo>
                  <a:close/>
                  <a:moveTo>
                    <a:pt x="368" y="412"/>
                  </a:moveTo>
                  <a:cubicBezTo>
                    <a:pt x="368" y="426"/>
                    <a:pt x="353" y="441"/>
                    <a:pt x="339" y="441"/>
                  </a:cubicBezTo>
                  <a:cubicBezTo>
                    <a:pt x="339" y="426"/>
                    <a:pt x="339" y="412"/>
                    <a:pt x="339" y="397"/>
                  </a:cubicBezTo>
                  <a:cubicBezTo>
                    <a:pt x="368" y="353"/>
                    <a:pt x="383" y="353"/>
                    <a:pt x="368" y="412"/>
                  </a:cubicBezTo>
                  <a:close/>
                  <a:moveTo>
                    <a:pt x="1014" y="646"/>
                  </a:moveTo>
                  <a:cubicBezTo>
                    <a:pt x="1014" y="661"/>
                    <a:pt x="985" y="661"/>
                    <a:pt x="955" y="646"/>
                  </a:cubicBezTo>
                  <a:cubicBezTo>
                    <a:pt x="940" y="632"/>
                    <a:pt x="926" y="602"/>
                    <a:pt x="940" y="588"/>
                  </a:cubicBezTo>
                  <a:cubicBezTo>
                    <a:pt x="940" y="573"/>
                    <a:pt x="970" y="573"/>
                    <a:pt x="985" y="588"/>
                  </a:cubicBezTo>
                  <a:cubicBezTo>
                    <a:pt x="1014" y="617"/>
                    <a:pt x="1014" y="632"/>
                    <a:pt x="999" y="646"/>
                  </a:cubicBezTo>
                  <a:close/>
                  <a:moveTo>
                    <a:pt x="706" y="808"/>
                  </a:moveTo>
                  <a:cubicBezTo>
                    <a:pt x="691" y="823"/>
                    <a:pt x="676" y="837"/>
                    <a:pt x="662" y="837"/>
                  </a:cubicBezTo>
                  <a:cubicBezTo>
                    <a:pt x="632" y="837"/>
                    <a:pt x="647" y="823"/>
                    <a:pt x="662" y="808"/>
                  </a:cubicBezTo>
                  <a:cubicBezTo>
                    <a:pt x="676" y="793"/>
                    <a:pt x="720" y="779"/>
                    <a:pt x="706" y="808"/>
                  </a:cubicBezTo>
                  <a:close/>
                  <a:moveTo>
                    <a:pt x="691" y="999"/>
                  </a:moveTo>
                  <a:cubicBezTo>
                    <a:pt x="691" y="1028"/>
                    <a:pt x="691" y="1028"/>
                    <a:pt x="676" y="1014"/>
                  </a:cubicBezTo>
                  <a:cubicBezTo>
                    <a:pt x="662" y="999"/>
                    <a:pt x="632" y="984"/>
                    <a:pt x="617" y="969"/>
                  </a:cubicBezTo>
                  <a:cubicBezTo>
                    <a:pt x="588" y="955"/>
                    <a:pt x="588" y="955"/>
                    <a:pt x="617" y="955"/>
                  </a:cubicBezTo>
                  <a:cubicBezTo>
                    <a:pt x="647" y="955"/>
                    <a:pt x="676" y="984"/>
                    <a:pt x="676" y="999"/>
                  </a:cubicBezTo>
                  <a:close/>
                  <a:moveTo>
                    <a:pt x="456" y="1806"/>
                  </a:moveTo>
                  <a:cubicBezTo>
                    <a:pt x="456" y="1821"/>
                    <a:pt x="456" y="1836"/>
                    <a:pt x="441" y="1836"/>
                  </a:cubicBezTo>
                  <a:cubicBezTo>
                    <a:pt x="427" y="1836"/>
                    <a:pt x="412" y="1821"/>
                    <a:pt x="412" y="1806"/>
                  </a:cubicBezTo>
                  <a:cubicBezTo>
                    <a:pt x="412" y="1792"/>
                    <a:pt x="412" y="1777"/>
                    <a:pt x="427" y="1777"/>
                  </a:cubicBezTo>
                  <a:cubicBezTo>
                    <a:pt x="441" y="1792"/>
                    <a:pt x="441" y="1792"/>
                    <a:pt x="456" y="1806"/>
                  </a:cubicBezTo>
                  <a:close/>
                  <a:moveTo>
                    <a:pt x="808" y="1880"/>
                  </a:moveTo>
                  <a:cubicBezTo>
                    <a:pt x="808" y="1894"/>
                    <a:pt x="794" y="1924"/>
                    <a:pt x="764" y="1924"/>
                  </a:cubicBezTo>
                  <a:cubicBezTo>
                    <a:pt x="720" y="1924"/>
                    <a:pt x="720" y="1836"/>
                    <a:pt x="764" y="1836"/>
                  </a:cubicBezTo>
                  <a:cubicBezTo>
                    <a:pt x="794" y="1836"/>
                    <a:pt x="808" y="1865"/>
                    <a:pt x="794" y="1880"/>
                  </a:cubicBezTo>
                  <a:close/>
                  <a:moveTo>
                    <a:pt x="500" y="1924"/>
                  </a:moveTo>
                  <a:cubicBezTo>
                    <a:pt x="500" y="1938"/>
                    <a:pt x="485" y="1953"/>
                    <a:pt x="471" y="1953"/>
                  </a:cubicBezTo>
                  <a:cubicBezTo>
                    <a:pt x="456" y="1953"/>
                    <a:pt x="456" y="1938"/>
                    <a:pt x="456" y="1924"/>
                  </a:cubicBezTo>
                  <a:cubicBezTo>
                    <a:pt x="471" y="1909"/>
                    <a:pt x="485" y="1894"/>
                    <a:pt x="485" y="1894"/>
                  </a:cubicBezTo>
                  <a:cubicBezTo>
                    <a:pt x="500" y="1894"/>
                    <a:pt x="500" y="1909"/>
                    <a:pt x="500" y="1924"/>
                  </a:cubicBezTo>
                  <a:close/>
                  <a:moveTo>
                    <a:pt x="970" y="1968"/>
                  </a:moveTo>
                  <a:cubicBezTo>
                    <a:pt x="940" y="1968"/>
                    <a:pt x="926" y="1968"/>
                    <a:pt x="911" y="1968"/>
                  </a:cubicBezTo>
                  <a:cubicBezTo>
                    <a:pt x="896" y="1968"/>
                    <a:pt x="896" y="1953"/>
                    <a:pt x="926" y="1953"/>
                  </a:cubicBezTo>
                  <a:cubicBezTo>
                    <a:pt x="955" y="1953"/>
                    <a:pt x="970" y="1953"/>
                    <a:pt x="955" y="1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1"/>
            <p:cNvSpPr/>
            <p:nvPr/>
          </p:nvSpPr>
          <p:spPr>
            <a:xfrm>
              <a:off x="8742590" y="2084336"/>
              <a:ext cx="42828" cy="74442"/>
            </a:xfrm>
            <a:custGeom>
              <a:avLst/>
              <a:gdLst/>
              <a:ahLst/>
              <a:cxnLst/>
              <a:rect l="l" t="t" r="r" b="b"/>
              <a:pathLst>
                <a:path w="1352" h="2350" extrusionOk="0">
                  <a:moveTo>
                    <a:pt x="500" y="15"/>
                  </a:moveTo>
                  <a:lnTo>
                    <a:pt x="397" y="30"/>
                  </a:lnTo>
                  <a:cubicBezTo>
                    <a:pt x="353" y="44"/>
                    <a:pt x="309" y="74"/>
                    <a:pt x="294" y="118"/>
                  </a:cubicBezTo>
                  <a:cubicBezTo>
                    <a:pt x="279" y="162"/>
                    <a:pt x="250" y="191"/>
                    <a:pt x="235" y="177"/>
                  </a:cubicBezTo>
                  <a:cubicBezTo>
                    <a:pt x="103" y="88"/>
                    <a:pt x="0" y="588"/>
                    <a:pt x="103" y="881"/>
                  </a:cubicBezTo>
                  <a:cubicBezTo>
                    <a:pt x="118" y="955"/>
                    <a:pt x="133" y="1028"/>
                    <a:pt x="147" y="1101"/>
                  </a:cubicBezTo>
                  <a:cubicBezTo>
                    <a:pt x="191" y="1263"/>
                    <a:pt x="250" y="1410"/>
                    <a:pt x="353" y="1557"/>
                  </a:cubicBezTo>
                  <a:cubicBezTo>
                    <a:pt x="382" y="1601"/>
                    <a:pt x="397" y="1659"/>
                    <a:pt x="411" y="1718"/>
                  </a:cubicBezTo>
                  <a:cubicBezTo>
                    <a:pt x="426" y="1762"/>
                    <a:pt x="441" y="1806"/>
                    <a:pt x="470" y="1850"/>
                  </a:cubicBezTo>
                  <a:cubicBezTo>
                    <a:pt x="485" y="1879"/>
                    <a:pt x="500" y="1909"/>
                    <a:pt x="514" y="1938"/>
                  </a:cubicBezTo>
                  <a:cubicBezTo>
                    <a:pt x="544" y="2158"/>
                    <a:pt x="940" y="2349"/>
                    <a:pt x="1072" y="2217"/>
                  </a:cubicBezTo>
                  <a:cubicBezTo>
                    <a:pt x="1101" y="2188"/>
                    <a:pt x="1116" y="2173"/>
                    <a:pt x="1146" y="2158"/>
                  </a:cubicBezTo>
                  <a:cubicBezTo>
                    <a:pt x="1219" y="2041"/>
                    <a:pt x="1278" y="1924"/>
                    <a:pt x="1322" y="1791"/>
                  </a:cubicBezTo>
                  <a:cubicBezTo>
                    <a:pt x="1322" y="1777"/>
                    <a:pt x="1307" y="1747"/>
                    <a:pt x="1292" y="1747"/>
                  </a:cubicBezTo>
                  <a:cubicBezTo>
                    <a:pt x="1263" y="1747"/>
                    <a:pt x="1278" y="1718"/>
                    <a:pt x="1307" y="1689"/>
                  </a:cubicBezTo>
                  <a:cubicBezTo>
                    <a:pt x="1322" y="1659"/>
                    <a:pt x="1351" y="1601"/>
                    <a:pt x="1336" y="1380"/>
                  </a:cubicBezTo>
                  <a:cubicBezTo>
                    <a:pt x="1322" y="1072"/>
                    <a:pt x="1234" y="778"/>
                    <a:pt x="1087" y="514"/>
                  </a:cubicBezTo>
                  <a:cubicBezTo>
                    <a:pt x="999" y="367"/>
                    <a:pt x="969" y="338"/>
                    <a:pt x="940" y="397"/>
                  </a:cubicBezTo>
                  <a:cubicBezTo>
                    <a:pt x="896" y="441"/>
                    <a:pt x="837" y="397"/>
                    <a:pt x="881" y="338"/>
                  </a:cubicBezTo>
                  <a:cubicBezTo>
                    <a:pt x="896" y="309"/>
                    <a:pt x="896" y="279"/>
                    <a:pt x="881" y="250"/>
                  </a:cubicBezTo>
                  <a:cubicBezTo>
                    <a:pt x="823" y="191"/>
                    <a:pt x="720" y="132"/>
                    <a:pt x="690" y="147"/>
                  </a:cubicBezTo>
                  <a:cubicBezTo>
                    <a:pt x="661" y="177"/>
                    <a:pt x="646" y="132"/>
                    <a:pt x="661" y="88"/>
                  </a:cubicBezTo>
                  <a:cubicBezTo>
                    <a:pt x="646" y="59"/>
                    <a:pt x="544" y="0"/>
                    <a:pt x="500" y="15"/>
                  </a:cubicBezTo>
                  <a:close/>
                  <a:moveTo>
                    <a:pt x="529" y="265"/>
                  </a:moveTo>
                  <a:lnTo>
                    <a:pt x="529" y="309"/>
                  </a:lnTo>
                  <a:cubicBezTo>
                    <a:pt x="500" y="294"/>
                    <a:pt x="485" y="279"/>
                    <a:pt x="470" y="265"/>
                  </a:cubicBezTo>
                  <a:cubicBezTo>
                    <a:pt x="441" y="221"/>
                    <a:pt x="441" y="221"/>
                    <a:pt x="470" y="221"/>
                  </a:cubicBezTo>
                  <a:cubicBezTo>
                    <a:pt x="500" y="221"/>
                    <a:pt x="514" y="235"/>
                    <a:pt x="529" y="265"/>
                  </a:cubicBezTo>
                  <a:close/>
                  <a:moveTo>
                    <a:pt x="705" y="309"/>
                  </a:moveTo>
                  <a:cubicBezTo>
                    <a:pt x="705" y="309"/>
                    <a:pt x="690" y="323"/>
                    <a:pt x="661" y="323"/>
                  </a:cubicBezTo>
                  <a:cubicBezTo>
                    <a:pt x="646" y="323"/>
                    <a:pt x="632" y="309"/>
                    <a:pt x="646" y="309"/>
                  </a:cubicBezTo>
                  <a:cubicBezTo>
                    <a:pt x="646" y="279"/>
                    <a:pt x="661" y="279"/>
                    <a:pt x="690" y="279"/>
                  </a:cubicBezTo>
                  <a:cubicBezTo>
                    <a:pt x="705" y="279"/>
                    <a:pt x="705" y="279"/>
                    <a:pt x="705" y="309"/>
                  </a:cubicBezTo>
                  <a:close/>
                  <a:moveTo>
                    <a:pt x="441" y="499"/>
                  </a:moveTo>
                  <a:cubicBezTo>
                    <a:pt x="441" y="514"/>
                    <a:pt x="426" y="529"/>
                    <a:pt x="411" y="529"/>
                  </a:cubicBezTo>
                  <a:cubicBezTo>
                    <a:pt x="397" y="529"/>
                    <a:pt x="382" y="499"/>
                    <a:pt x="382" y="485"/>
                  </a:cubicBezTo>
                  <a:cubicBezTo>
                    <a:pt x="382" y="455"/>
                    <a:pt x="397" y="441"/>
                    <a:pt x="411" y="455"/>
                  </a:cubicBezTo>
                  <a:cubicBezTo>
                    <a:pt x="426" y="455"/>
                    <a:pt x="426" y="485"/>
                    <a:pt x="441" y="499"/>
                  </a:cubicBezTo>
                  <a:close/>
                  <a:moveTo>
                    <a:pt x="177" y="646"/>
                  </a:moveTo>
                  <a:cubicBezTo>
                    <a:pt x="147" y="690"/>
                    <a:pt x="147" y="690"/>
                    <a:pt x="118" y="661"/>
                  </a:cubicBezTo>
                  <a:cubicBezTo>
                    <a:pt x="103" y="617"/>
                    <a:pt x="118" y="544"/>
                    <a:pt x="177" y="573"/>
                  </a:cubicBezTo>
                  <a:cubicBezTo>
                    <a:pt x="221" y="588"/>
                    <a:pt x="206" y="602"/>
                    <a:pt x="177" y="646"/>
                  </a:cubicBezTo>
                  <a:close/>
                  <a:moveTo>
                    <a:pt x="940" y="822"/>
                  </a:moveTo>
                  <a:cubicBezTo>
                    <a:pt x="925" y="837"/>
                    <a:pt x="925" y="852"/>
                    <a:pt x="911" y="852"/>
                  </a:cubicBezTo>
                  <a:cubicBezTo>
                    <a:pt x="896" y="852"/>
                    <a:pt x="881" y="837"/>
                    <a:pt x="881" y="808"/>
                  </a:cubicBezTo>
                  <a:cubicBezTo>
                    <a:pt x="881" y="778"/>
                    <a:pt x="896" y="778"/>
                    <a:pt x="911" y="778"/>
                  </a:cubicBezTo>
                  <a:cubicBezTo>
                    <a:pt x="925" y="793"/>
                    <a:pt x="940" y="808"/>
                    <a:pt x="940" y="837"/>
                  </a:cubicBezTo>
                  <a:close/>
                  <a:moveTo>
                    <a:pt x="837" y="1219"/>
                  </a:moveTo>
                  <a:cubicBezTo>
                    <a:pt x="823" y="1263"/>
                    <a:pt x="764" y="1278"/>
                    <a:pt x="764" y="1234"/>
                  </a:cubicBezTo>
                  <a:cubicBezTo>
                    <a:pt x="764" y="1204"/>
                    <a:pt x="779" y="1189"/>
                    <a:pt x="808" y="1189"/>
                  </a:cubicBezTo>
                  <a:cubicBezTo>
                    <a:pt x="837" y="1189"/>
                    <a:pt x="852" y="1204"/>
                    <a:pt x="837" y="1219"/>
                  </a:cubicBezTo>
                  <a:close/>
                  <a:moveTo>
                    <a:pt x="1072" y="1674"/>
                  </a:moveTo>
                  <a:cubicBezTo>
                    <a:pt x="1072" y="1689"/>
                    <a:pt x="1057" y="1718"/>
                    <a:pt x="1043" y="1718"/>
                  </a:cubicBezTo>
                  <a:cubicBezTo>
                    <a:pt x="1028" y="1718"/>
                    <a:pt x="1028" y="1689"/>
                    <a:pt x="1028" y="1674"/>
                  </a:cubicBezTo>
                  <a:cubicBezTo>
                    <a:pt x="1043" y="1645"/>
                    <a:pt x="1057" y="1630"/>
                    <a:pt x="1057" y="1630"/>
                  </a:cubicBezTo>
                  <a:cubicBezTo>
                    <a:pt x="1072" y="1630"/>
                    <a:pt x="1072" y="1659"/>
                    <a:pt x="1072" y="1674"/>
                  </a:cubicBezTo>
                  <a:close/>
                  <a:moveTo>
                    <a:pt x="837" y="1689"/>
                  </a:moveTo>
                  <a:cubicBezTo>
                    <a:pt x="837" y="1703"/>
                    <a:pt x="837" y="1703"/>
                    <a:pt x="808" y="1689"/>
                  </a:cubicBezTo>
                  <a:cubicBezTo>
                    <a:pt x="764" y="1674"/>
                    <a:pt x="749" y="1659"/>
                    <a:pt x="793" y="1659"/>
                  </a:cubicBezTo>
                  <a:cubicBezTo>
                    <a:pt x="808" y="1659"/>
                    <a:pt x="823" y="1674"/>
                    <a:pt x="837" y="1689"/>
                  </a:cubicBezTo>
                  <a:close/>
                  <a:moveTo>
                    <a:pt x="940" y="1791"/>
                  </a:moveTo>
                  <a:cubicBezTo>
                    <a:pt x="940" y="1806"/>
                    <a:pt x="925" y="1821"/>
                    <a:pt x="911" y="1821"/>
                  </a:cubicBezTo>
                  <a:cubicBezTo>
                    <a:pt x="896" y="1821"/>
                    <a:pt x="867" y="1806"/>
                    <a:pt x="867" y="1791"/>
                  </a:cubicBezTo>
                  <a:cubicBezTo>
                    <a:pt x="867" y="1777"/>
                    <a:pt x="867" y="1762"/>
                    <a:pt x="896" y="1762"/>
                  </a:cubicBezTo>
                  <a:cubicBezTo>
                    <a:pt x="911" y="1762"/>
                    <a:pt x="940" y="1791"/>
                    <a:pt x="940" y="1806"/>
                  </a:cubicBezTo>
                  <a:close/>
                  <a:moveTo>
                    <a:pt x="984" y="2158"/>
                  </a:moveTo>
                  <a:cubicBezTo>
                    <a:pt x="984" y="2173"/>
                    <a:pt x="969" y="2188"/>
                    <a:pt x="955" y="2188"/>
                  </a:cubicBezTo>
                  <a:cubicBezTo>
                    <a:pt x="940" y="2188"/>
                    <a:pt x="940" y="2173"/>
                    <a:pt x="940" y="2158"/>
                  </a:cubicBezTo>
                  <a:cubicBezTo>
                    <a:pt x="955" y="2144"/>
                    <a:pt x="969" y="2144"/>
                    <a:pt x="984" y="2129"/>
                  </a:cubicBezTo>
                  <a:cubicBezTo>
                    <a:pt x="984" y="2129"/>
                    <a:pt x="984" y="2144"/>
                    <a:pt x="984" y="2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1"/>
            <p:cNvSpPr/>
            <p:nvPr/>
          </p:nvSpPr>
          <p:spPr>
            <a:xfrm>
              <a:off x="8816525" y="2141546"/>
              <a:ext cx="36302" cy="66998"/>
            </a:xfrm>
            <a:custGeom>
              <a:avLst/>
              <a:gdLst/>
              <a:ahLst/>
              <a:cxnLst/>
              <a:rect l="l" t="t" r="r" b="b"/>
              <a:pathLst>
                <a:path w="1146" h="2115" extrusionOk="0">
                  <a:moveTo>
                    <a:pt x="515" y="15"/>
                  </a:moveTo>
                  <a:cubicBezTo>
                    <a:pt x="470" y="44"/>
                    <a:pt x="426" y="44"/>
                    <a:pt x="397" y="44"/>
                  </a:cubicBezTo>
                  <a:cubicBezTo>
                    <a:pt x="353" y="44"/>
                    <a:pt x="309" y="59"/>
                    <a:pt x="309" y="73"/>
                  </a:cubicBezTo>
                  <a:cubicBezTo>
                    <a:pt x="309" y="103"/>
                    <a:pt x="250" y="118"/>
                    <a:pt x="162" y="132"/>
                  </a:cubicBezTo>
                  <a:cubicBezTo>
                    <a:pt x="148" y="132"/>
                    <a:pt x="148" y="162"/>
                    <a:pt x="148" y="191"/>
                  </a:cubicBezTo>
                  <a:cubicBezTo>
                    <a:pt x="148" y="206"/>
                    <a:pt x="133" y="235"/>
                    <a:pt x="118" y="264"/>
                  </a:cubicBezTo>
                  <a:cubicBezTo>
                    <a:pt x="103" y="264"/>
                    <a:pt x="89" y="294"/>
                    <a:pt x="103" y="308"/>
                  </a:cubicBezTo>
                  <a:cubicBezTo>
                    <a:pt x="103" y="338"/>
                    <a:pt x="103" y="352"/>
                    <a:pt x="103" y="382"/>
                  </a:cubicBezTo>
                  <a:cubicBezTo>
                    <a:pt x="74" y="455"/>
                    <a:pt x="74" y="529"/>
                    <a:pt x="74" y="602"/>
                  </a:cubicBezTo>
                  <a:cubicBezTo>
                    <a:pt x="59" y="675"/>
                    <a:pt x="59" y="749"/>
                    <a:pt x="45" y="808"/>
                  </a:cubicBezTo>
                  <a:cubicBezTo>
                    <a:pt x="15" y="954"/>
                    <a:pt x="1" y="1116"/>
                    <a:pt x="1" y="1263"/>
                  </a:cubicBezTo>
                  <a:cubicBezTo>
                    <a:pt x="1" y="1277"/>
                    <a:pt x="45" y="1292"/>
                    <a:pt x="59" y="1277"/>
                  </a:cubicBezTo>
                  <a:cubicBezTo>
                    <a:pt x="89" y="1277"/>
                    <a:pt x="103" y="1277"/>
                    <a:pt x="59" y="1292"/>
                  </a:cubicBezTo>
                  <a:cubicBezTo>
                    <a:pt x="30" y="1307"/>
                    <a:pt x="30" y="1351"/>
                    <a:pt x="45" y="1395"/>
                  </a:cubicBezTo>
                  <a:cubicBezTo>
                    <a:pt x="89" y="1659"/>
                    <a:pt x="133" y="1762"/>
                    <a:pt x="162" y="1762"/>
                  </a:cubicBezTo>
                  <a:cubicBezTo>
                    <a:pt x="177" y="1762"/>
                    <a:pt x="192" y="1791"/>
                    <a:pt x="192" y="1820"/>
                  </a:cubicBezTo>
                  <a:cubicBezTo>
                    <a:pt x="192" y="1909"/>
                    <a:pt x="265" y="1967"/>
                    <a:pt x="280" y="1923"/>
                  </a:cubicBezTo>
                  <a:cubicBezTo>
                    <a:pt x="309" y="1879"/>
                    <a:pt x="309" y="1909"/>
                    <a:pt x="309" y="1938"/>
                  </a:cubicBezTo>
                  <a:cubicBezTo>
                    <a:pt x="309" y="2011"/>
                    <a:pt x="500" y="2114"/>
                    <a:pt x="603" y="2085"/>
                  </a:cubicBezTo>
                  <a:cubicBezTo>
                    <a:pt x="661" y="2070"/>
                    <a:pt x="705" y="2055"/>
                    <a:pt x="705" y="2041"/>
                  </a:cubicBezTo>
                  <a:cubicBezTo>
                    <a:pt x="705" y="2026"/>
                    <a:pt x="735" y="1997"/>
                    <a:pt x="764" y="1982"/>
                  </a:cubicBezTo>
                  <a:cubicBezTo>
                    <a:pt x="808" y="1967"/>
                    <a:pt x="838" y="1938"/>
                    <a:pt x="823" y="1923"/>
                  </a:cubicBezTo>
                  <a:cubicBezTo>
                    <a:pt x="823" y="1909"/>
                    <a:pt x="823" y="1894"/>
                    <a:pt x="838" y="1894"/>
                  </a:cubicBezTo>
                  <a:cubicBezTo>
                    <a:pt x="940" y="1835"/>
                    <a:pt x="1116" y="1292"/>
                    <a:pt x="1043" y="1292"/>
                  </a:cubicBezTo>
                  <a:cubicBezTo>
                    <a:pt x="999" y="1292"/>
                    <a:pt x="970" y="1160"/>
                    <a:pt x="984" y="1101"/>
                  </a:cubicBezTo>
                  <a:cubicBezTo>
                    <a:pt x="999" y="1057"/>
                    <a:pt x="1028" y="1042"/>
                    <a:pt x="1072" y="1057"/>
                  </a:cubicBezTo>
                  <a:lnTo>
                    <a:pt x="1146" y="1072"/>
                  </a:lnTo>
                  <a:lnTo>
                    <a:pt x="1146" y="822"/>
                  </a:lnTo>
                  <a:cubicBezTo>
                    <a:pt x="1146" y="587"/>
                    <a:pt x="1146" y="573"/>
                    <a:pt x="1072" y="558"/>
                  </a:cubicBezTo>
                  <a:cubicBezTo>
                    <a:pt x="999" y="543"/>
                    <a:pt x="984" y="499"/>
                    <a:pt x="1043" y="470"/>
                  </a:cubicBezTo>
                  <a:cubicBezTo>
                    <a:pt x="1072" y="455"/>
                    <a:pt x="1087" y="426"/>
                    <a:pt x="1072" y="367"/>
                  </a:cubicBezTo>
                  <a:cubicBezTo>
                    <a:pt x="1058" y="279"/>
                    <a:pt x="1043" y="250"/>
                    <a:pt x="970" y="250"/>
                  </a:cubicBezTo>
                  <a:cubicBezTo>
                    <a:pt x="940" y="235"/>
                    <a:pt x="911" y="264"/>
                    <a:pt x="896" y="294"/>
                  </a:cubicBezTo>
                  <a:cubicBezTo>
                    <a:pt x="896" y="323"/>
                    <a:pt x="867" y="338"/>
                    <a:pt x="852" y="338"/>
                  </a:cubicBezTo>
                  <a:cubicBezTo>
                    <a:pt x="823" y="323"/>
                    <a:pt x="793" y="235"/>
                    <a:pt x="838" y="235"/>
                  </a:cubicBezTo>
                  <a:cubicBezTo>
                    <a:pt x="882" y="235"/>
                    <a:pt x="867" y="220"/>
                    <a:pt x="867" y="191"/>
                  </a:cubicBezTo>
                  <a:cubicBezTo>
                    <a:pt x="867" y="176"/>
                    <a:pt x="882" y="147"/>
                    <a:pt x="926" y="176"/>
                  </a:cubicBezTo>
                  <a:cubicBezTo>
                    <a:pt x="970" y="176"/>
                    <a:pt x="984" y="176"/>
                    <a:pt x="970" y="162"/>
                  </a:cubicBezTo>
                  <a:cubicBezTo>
                    <a:pt x="955" y="132"/>
                    <a:pt x="926" y="132"/>
                    <a:pt x="896" y="132"/>
                  </a:cubicBezTo>
                  <a:cubicBezTo>
                    <a:pt x="867" y="118"/>
                    <a:pt x="838" y="103"/>
                    <a:pt x="838" y="73"/>
                  </a:cubicBezTo>
                  <a:cubicBezTo>
                    <a:pt x="808" y="15"/>
                    <a:pt x="705" y="0"/>
                    <a:pt x="691" y="44"/>
                  </a:cubicBezTo>
                  <a:cubicBezTo>
                    <a:pt x="691" y="73"/>
                    <a:pt x="661" y="73"/>
                    <a:pt x="617" y="29"/>
                  </a:cubicBezTo>
                  <a:cubicBezTo>
                    <a:pt x="559" y="0"/>
                    <a:pt x="544" y="0"/>
                    <a:pt x="515" y="15"/>
                  </a:cubicBezTo>
                  <a:close/>
                  <a:moveTo>
                    <a:pt x="779" y="485"/>
                  </a:moveTo>
                  <a:cubicBezTo>
                    <a:pt x="779" y="499"/>
                    <a:pt x="764" y="485"/>
                    <a:pt x="764" y="470"/>
                  </a:cubicBezTo>
                  <a:cubicBezTo>
                    <a:pt x="749" y="441"/>
                    <a:pt x="735" y="426"/>
                    <a:pt x="735" y="396"/>
                  </a:cubicBezTo>
                  <a:cubicBezTo>
                    <a:pt x="735" y="382"/>
                    <a:pt x="735" y="396"/>
                    <a:pt x="764" y="411"/>
                  </a:cubicBezTo>
                  <a:cubicBezTo>
                    <a:pt x="779" y="426"/>
                    <a:pt x="779" y="455"/>
                    <a:pt x="793" y="485"/>
                  </a:cubicBezTo>
                  <a:close/>
                  <a:moveTo>
                    <a:pt x="852" y="617"/>
                  </a:moveTo>
                  <a:cubicBezTo>
                    <a:pt x="823" y="675"/>
                    <a:pt x="764" y="690"/>
                    <a:pt x="749" y="646"/>
                  </a:cubicBezTo>
                  <a:cubicBezTo>
                    <a:pt x="735" y="602"/>
                    <a:pt x="749" y="602"/>
                    <a:pt x="764" y="602"/>
                  </a:cubicBezTo>
                  <a:cubicBezTo>
                    <a:pt x="793" y="602"/>
                    <a:pt x="808" y="587"/>
                    <a:pt x="808" y="573"/>
                  </a:cubicBezTo>
                  <a:cubicBezTo>
                    <a:pt x="808" y="558"/>
                    <a:pt x="823" y="558"/>
                    <a:pt x="838" y="558"/>
                  </a:cubicBezTo>
                  <a:cubicBezTo>
                    <a:pt x="852" y="573"/>
                    <a:pt x="867" y="602"/>
                    <a:pt x="852" y="617"/>
                  </a:cubicBezTo>
                  <a:close/>
                  <a:moveTo>
                    <a:pt x="1116" y="808"/>
                  </a:moveTo>
                  <a:cubicBezTo>
                    <a:pt x="1116" y="808"/>
                    <a:pt x="1102" y="837"/>
                    <a:pt x="1072" y="852"/>
                  </a:cubicBezTo>
                  <a:cubicBezTo>
                    <a:pt x="1043" y="852"/>
                    <a:pt x="1028" y="852"/>
                    <a:pt x="1058" y="822"/>
                  </a:cubicBezTo>
                  <a:cubicBezTo>
                    <a:pt x="1087" y="778"/>
                    <a:pt x="1131" y="763"/>
                    <a:pt x="1131" y="793"/>
                  </a:cubicBezTo>
                  <a:close/>
                  <a:moveTo>
                    <a:pt x="426" y="1145"/>
                  </a:moveTo>
                  <a:cubicBezTo>
                    <a:pt x="412" y="1175"/>
                    <a:pt x="382" y="1175"/>
                    <a:pt x="368" y="1145"/>
                  </a:cubicBezTo>
                  <a:cubicBezTo>
                    <a:pt x="338" y="1116"/>
                    <a:pt x="338" y="1116"/>
                    <a:pt x="397" y="1116"/>
                  </a:cubicBezTo>
                  <a:cubicBezTo>
                    <a:pt x="456" y="1116"/>
                    <a:pt x="456" y="1116"/>
                    <a:pt x="426" y="1145"/>
                  </a:cubicBezTo>
                  <a:close/>
                  <a:moveTo>
                    <a:pt x="632" y="1365"/>
                  </a:moveTo>
                  <a:cubicBezTo>
                    <a:pt x="632" y="1380"/>
                    <a:pt x="632" y="1395"/>
                    <a:pt x="617" y="1395"/>
                  </a:cubicBezTo>
                  <a:cubicBezTo>
                    <a:pt x="603" y="1395"/>
                    <a:pt x="588" y="1380"/>
                    <a:pt x="588" y="1365"/>
                  </a:cubicBezTo>
                  <a:cubicBezTo>
                    <a:pt x="588" y="1351"/>
                    <a:pt x="588" y="1336"/>
                    <a:pt x="603" y="1336"/>
                  </a:cubicBezTo>
                  <a:cubicBezTo>
                    <a:pt x="617" y="1336"/>
                    <a:pt x="632" y="1336"/>
                    <a:pt x="647" y="1351"/>
                  </a:cubicBezTo>
                  <a:close/>
                  <a:moveTo>
                    <a:pt x="500" y="1395"/>
                  </a:moveTo>
                  <a:cubicBezTo>
                    <a:pt x="500" y="1409"/>
                    <a:pt x="500" y="1424"/>
                    <a:pt x="470" y="1424"/>
                  </a:cubicBezTo>
                  <a:cubicBezTo>
                    <a:pt x="456" y="1439"/>
                    <a:pt x="456" y="1424"/>
                    <a:pt x="456" y="1424"/>
                  </a:cubicBezTo>
                  <a:cubicBezTo>
                    <a:pt x="456" y="1409"/>
                    <a:pt x="456" y="1395"/>
                    <a:pt x="470" y="1395"/>
                  </a:cubicBezTo>
                  <a:cubicBezTo>
                    <a:pt x="515" y="1380"/>
                    <a:pt x="515" y="1395"/>
                    <a:pt x="515" y="1395"/>
                  </a:cubicBezTo>
                  <a:close/>
                  <a:moveTo>
                    <a:pt x="441" y="1542"/>
                  </a:moveTo>
                  <a:cubicBezTo>
                    <a:pt x="441" y="1615"/>
                    <a:pt x="426" y="1630"/>
                    <a:pt x="382" y="1600"/>
                  </a:cubicBezTo>
                  <a:cubicBezTo>
                    <a:pt x="397" y="1542"/>
                    <a:pt x="412" y="1498"/>
                    <a:pt x="441" y="1468"/>
                  </a:cubicBezTo>
                  <a:cubicBezTo>
                    <a:pt x="441" y="1498"/>
                    <a:pt x="441" y="1512"/>
                    <a:pt x="441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8850484" y="2175948"/>
              <a:ext cx="1425" cy="3738"/>
            </a:xfrm>
            <a:custGeom>
              <a:avLst/>
              <a:gdLst/>
              <a:ahLst/>
              <a:cxnLst/>
              <a:rect l="l" t="t" r="r" b="b"/>
              <a:pathLst>
                <a:path w="45" h="118" extrusionOk="0">
                  <a:moveTo>
                    <a:pt x="0" y="59"/>
                  </a:moveTo>
                  <a:cubicBezTo>
                    <a:pt x="0" y="74"/>
                    <a:pt x="0" y="103"/>
                    <a:pt x="30" y="118"/>
                  </a:cubicBezTo>
                  <a:cubicBezTo>
                    <a:pt x="44" y="118"/>
                    <a:pt x="44" y="103"/>
                    <a:pt x="44" y="74"/>
                  </a:cubicBezTo>
                  <a:cubicBezTo>
                    <a:pt x="44" y="15"/>
                    <a:pt x="0" y="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0" name="Google Shape;1420;p31"/>
          <p:cNvGrpSpPr/>
          <p:nvPr/>
        </p:nvGrpSpPr>
        <p:grpSpPr>
          <a:xfrm>
            <a:off x="6380136" y="-330936"/>
            <a:ext cx="3273369" cy="2776230"/>
            <a:chOff x="6380136" y="-330936"/>
            <a:chExt cx="3273369" cy="2776230"/>
          </a:xfrm>
        </p:grpSpPr>
        <p:sp>
          <p:nvSpPr>
            <p:cNvPr id="1421" name="Google Shape;1421;p31"/>
            <p:cNvSpPr/>
            <p:nvPr/>
          </p:nvSpPr>
          <p:spPr>
            <a:xfrm rot="-752083">
              <a:off x="7137481" y="-90791"/>
              <a:ext cx="2379684" cy="1517750"/>
            </a:xfrm>
            <a:custGeom>
              <a:avLst/>
              <a:gdLst/>
              <a:ahLst/>
              <a:cxnLst/>
              <a:rect l="l" t="t" r="r" b="b"/>
              <a:pathLst>
                <a:path w="56537" h="36059" extrusionOk="0">
                  <a:moveTo>
                    <a:pt x="28390" y="0"/>
                  </a:moveTo>
                  <a:cubicBezTo>
                    <a:pt x="25962" y="0"/>
                    <a:pt x="24112" y="332"/>
                    <a:pt x="19629" y="659"/>
                  </a:cubicBezTo>
                  <a:cubicBezTo>
                    <a:pt x="12567" y="1187"/>
                    <a:pt x="5755" y="6413"/>
                    <a:pt x="2878" y="8513"/>
                  </a:cubicBezTo>
                  <a:cubicBezTo>
                    <a:pt x="0" y="10612"/>
                    <a:pt x="4184" y="12433"/>
                    <a:pt x="5242" y="16631"/>
                  </a:cubicBezTo>
                  <a:cubicBezTo>
                    <a:pt x="6284" y="20815"/>
                    <a:pt x="7590" y="25777"/>
                    <a:pt x="13081" y="32061"/>
                  </a:cubicBezTo>
                  <a:cubicBezTo>
                    <a:pt x="15968" y="35355"/>
                    <a:pt x="17700" y="36059"/>
                    <a:pt x="19260" y="36059"/>
                  </a:cubicBezTo>
                  <a:cubicBezTo>
                    <a:pt x="20423" y="36059"/>
                    <a:pt x="21490" y="35668"/>
                    <a:pt x="22867" y="35668"/>
                  </a:cubicBezTo>
                  <a:cubicBezTo>
                    <a:pt x="23167" y="35668"/>
                    <a:pt x="23480" y="35686"/>
                    <a:pt x="23813" y="35731"/>
                  </a:cubicBezTo>
                  <a:cubicBezTo>
                    <a:pt x="24264" y="35792"/>
                    <a:pt x="24730" y="35821"/>
                    <a:pt x="25210" y="35821"/>
                  </a:cubicBezTo>
                  <a:cubicBezTo>
                    <a:pt x="28914" y="35821"/>
                    <a:pt x="33504" y="34064"/>
                    <a:pt x="39522" y="31283"/>
                  </a:cubicBezTo>
                  <a:cubicBezTo>
                    <a:pt x="46319" y="28141"/>
                    <a:pt x="56008" y="19509"/>
                    <a:pt x="56008" y="19509"/>
                  </a:cubicBezTo>
                  <a:cubicBezTo>
                    <a:pt x="56537" y="17674"/>
                    <a:pt x="54702" y="6413"/>
                    <a:pt x="54702" y="6413"/>
                  </a:cubicBezTo>
                  <a:lnTo>
                    <a:pt x="46319" y="1716"/>
                  </a:lnTo>
                  <a:cubicBezTo>
                    <a:pt x="46319" y="1716"/>
                    <a:pt x="40300" y="1187"/>
                    <a:pt x="33767" y="394"/>
                  </a:cubicBezTo>
                  <a:cubicBezTo>
                    <a:pt x="31376" y="110"/>
                    <a:pt x="29787" y="0"/>
                    <a:pt x="283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2" name="Google Shape;1422;p31"/>
            <p:cNvGrpSpPr/>
            <p:nvPr/>
          </p:nvGrpSpPr>
          <p:grpSpPr>
            <a:xfrm>
              <a:off x="6380136" y="20727"/>
              <a:ext cx="1730130" cy="2424567"/>
              <a:chOff x="6380136" y="20727"/>
              <a:chExt cx="1730130" cy="2424567"/>
            </a:xfrm>
          </p:grpSpPr>
          <p:sp>
            <p:nvSpPr>
              <p:cNvPr id="1423" name="Google Shape;1423;p31"/>
              <p:cNvSpPr/>
              <p:nvPr/>
            </p:nvSpPr>
            <p:spPr>
              <a:xfrm rot="-752083">
                <a:off x="6677588" y="500644"/>
                <a:ext cx="1248875" cy="1830947"/>
              </a:xfrm>
              <a:custGeom>
                <a:avLst/>
                <a:gdLst/>
                <a:ahLst/>
                <a:cxnLst/>
                <a:rect l="l" t="t" r="r" b="b"/>
                <a:pathLst>
                  <a:path w="29671" h="43500" extrusionOk="0">
                    <a:moveTo>
                      <a:pt x="26412" y="0"/>
                    </a:moveTo>
                    <a:cubicBezTo>
                      <a:pt x="26412" y="0"/>
                      <a:pt x="26059" y="1292"/>
                      <a:pt x="26059" y="1630"/>
                    </a:cubicBezTo>
                    <a:cubicBezTo>
                      <a:pt x="26059" y="1982"/>
                      <a:pt x="25120" y="6166"/>
                      <a:pt x="25120" y="6166"/>
                    </a:cubicBezTo>
                    <a:cubicBezTo>
                      <a:pt x="25120" y="6166"/>
                      <a:pt x="24430" y="6974"/>
                      <a:pt x="23725" y="7913"/>
                    </a:cubicBezTo>
                    <a:cubicBezTo>
                      <a:pt x="23343" y="8427"/>
                      <a:pt x="22991" y="8970"/>
                      <a:pt x="22683" y="9543"/>
                    </a:cubicBezTo>
                    <a:cubicBezTo>
                      <a:pt x="22683" y="9543"/>
                      <a:pt x="22634" y="9304"/>
                      <a:pt x="22539" y="9304"/>
                    </a:cubicBezTo>
                    <a:cubicBezTo>
                      <a:pt x="22424" y="9304"/>
                      <a:pt x="22241" y="9650"/>
                      <a:pt x="21993" y="11173"/>
                    </a:cubicBezTo>
                    <a:cubicBezTo>
                      <a:pt x="21523" y="13962"/>
                      <a:pt x="21171" y="15709"/>
                      <a:pt x="20936" y="16281"/>
                    </a:cubicBezTo>
                    <a:cubicBezTo>
                      <a:pt x="20437" y="17368"/>
                      <a:pt x="19820" y="18381"/>
                      <a:pt x="19071" y="19306"/>
                    </a:cubicBezTo>
                    <a:cubicBezTo>
                      <a:pt x="18381" y="20128"/>
                      <a:pt x="18499" y="19071"/>
                      <a:pt x="17456" y="20935"/>
                    </a:cubicBezTo>
                    <a:cubicBezTo>
                      <a:pt x="16399" y="22800"/>
                      <a:pt x="12803" y="23725"/>
                      <a:pt x="12098" y="25237"/>
                    </a:cubicBezTo>
                    <a:cubicBezTo>
                      <a:pt x="11584" y="26279"/>
                      <a:pt x="10967" y="27248"/>
                      <a:pt x="10233" y="28158"/>
                    </a:cubicBezTo>
                    <a:cubicBezTo>
                      <a:pt x="10233" y="28158"/>
                      <a:pt x="6989" y="30125"/>
                      <a:pt x="6637" y="30478"/>
                    </a:cubicBezTo>
                    <a:cubicBezTo>
                      <a:pt x="6284" y="30830"/>
                      <a:pt x="4772" y="32225"/>
                      <a:pt x="4772" y="32225"/>
                    </a:cubicBezTo>
                    <a:lnTo>
                      <a:pt x="3965" y="33737"/>
                    </a:lnTo>
                    <a:lnTo>
                      <a:pt x="2673" y="35822"/>
                    </a:lnTo>
                    <a:lnTo>
                      <a:pt x="353" y="41063"/>
                    </a:lnTo>
                    <a:lnTo>
                      <a:pt x="1" y="43500"/>
                    </a:lnTo>
                    <a:lnTo>
                      <a:pt x="1630" y="42810"/>
                    </a:lnTo>
                    <a:cubicBezTo>
                      <a:pt x="1630" y="42810"/>
                      <a:pt x="2908" y="40710"/>
                      <a:pt x="3377" y="40020"/>
                    </a:cubicBezTo>
                    <a:cubicBezTo>
                      <a:pt x="3832" y="39316"/>
                      <a:pt x="6637" y="35704"/>
                      <a:pt x="6637" y="35704"/>
                    </a:cubicBezTo>
                    <a:cubicBezTo>
                      <a:pt x="6637" y="35704"/>
                      <a:pt x="8956" y="32930"/>
                      <a:pt x="10013" y="32342"/>
                    </a:cubicBezTo>
                    <a:cubicBezTo>
                      <a:pt x="11055" y="31740"/>
                      <a:pt x="11863" y="31403"/>
                      <a:pt x="11863" y="31403"/>
                    </a:cubicBezTo>
                    <a:cubicBezTo>
                      <a:pt x="11863" y="31403"/>
                      <a:pt x="12074" y="31543"/>
                      <a:pt x="12379" y="31543"/>
                    </a:cubicBezTo>
                    <a:cubicBezTo>
                      <a:pt x="12757" y="31543"/>
                      <a:pt x="13280" y="31327"/>
                      <a:pt x="13727" y="30360"/>
                    </a:cubicBezTo>
                    <a:cubicBezTo>
                      <a:pt x="14197" y="29347"/>
                      <a:pt x="14740" y="28378"/>
                      <a:pt x="15357" y="27454"/>
                    </a:cubicBezTo>
                    <a:cubicBezTo>
                      <a:pt x="15357" y="27454"/>
                      <a:pt x="17104" y="25707"/>
                      <a:pt x="19306" y="23035"/>
                    </a:cubicBezTo>
                    <a:cubicBezTo>
                      <a:pt x="21523" y="20363"/>
                      <a:pt x="21758" y="20010"/>
                      <a:pt x="22096" y="19541"/>
                    </a:cubicBezTo>
                    <a:cubicBezTo>
                      <a:pt x="22448" y="19086"/>
                      <a:pt x="22918" y="18263"/>
                      <a:pt x="22918" y="18263"/>
                    </a:cubicBezTo>
                    <a:lnTo>
                      <a:pt x="23740" y="16281"/>
                    </a:lnTo>
                    <a:lnTo>
                      <a:pt x="24430" y="14079"/>
                    </a:lnTo>
                    <a:cubicBezTo>
                      <a:pt x="24430" y="14079"/>
                      <a:pt x="24547" y="11055"/>
                      <a:pt x="26412" y="9308"/>
                    </a:cubicBezTo>
                    <a:cubicBezTo>
                      <a:pt x="28276" y="7561"/>
                      <a:pt x="29201" y="6519"/>
                      <a:pt x="29201" y="6049"/>
                    </a:cubicBezTo>
                    <a:cubicBezTo>
                      <a:pt x="29201" y="5594"/>
                      <a:pt x="29319" y="3612"/>
                      <a:pt x="29319" y="3612"/>
                    </a:cubicBezTo>
                    <a:lnTo>
                      <a:pt x="29671" y="1513"/>
                    </a:lnTo>
                    <a:lnTo>
                      <a:pt x="28966" y="118"/>
                    </a:lnTo>
                    <a:lnTo>
                      <a:pt x="264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31"/>
              <p:cNvSpPr/>
              <p:nvPr/>
            </p:nvSpPr>
            <p:spPr>
              <a:xfrm rot="-752083">
                <a:off x="6584721" y="102599"/>
                <a:ext cx="973264" cy="1992197"/>
              </a:xfrm>
              <a:custGeom>
                <a:avLst/>
                <a:gdLst/>
                <a:ahLst/>
                <a:cxnLst/>
                <a:rect l="l" t="t" r="r" b="b"/>
                <a:pathLst>
                  <a:path w="23123" h="47331" extrusionOk="0">
                    <a:moveTo>
                      <a:pt x="20245" y="0"/>
                    </a:moveTo>
                    <a:lnTo>
                      <a:pt x="19423" y="2466"/>
                    </a:lnTo>
                    <a:cubicBezTo>
                      <a:pt x="19423" y="2466"/>
                      <a:pt x="19834" y="3156"/>
                      <a:pt x="18601" y="9308"/>
                    </a:cubicBezTo>
                    <a:cubicBezTo>
                      <a:pt x="17368" y="15474"/>
                      <a:pt x="15180" y="19291"/>
                      <a:pt x="13683" y="22432"/>
                    </a:cubicBezTo>
                    <a:cubicBezTo>
                      <a:pt x="12185" y="25589"/>
                      <a:pt x="10262" y="32841"/>
                      <a:pt x="7121" y="36937"/>
                    </a:cubicBezTo>
                    <a:cubicBezTo>
                      <a:pt x="3964" y="41033"/>
                      <a:pt x="0" y="47331"/>
                      <a:pt x="0" y="47331"/>
                    </a:cubicBezTo>
                    <a:lnTo>
                      <a:pt x="2467" y="45144"/>
                    </a:lnTo>
                    <a:cubicBezTo>
                      <a:pt x="2467" y="45144"/>
                      <a:pt x="4243" y="43235"/>
                      <a:pt x="6431" y="40504"/>
                    </a:cubicBezTo>
                    <a:lnTo>
                      <a:pt x="10262" y="35704"/>
                    </a:lnTo>
                    <a:cubicBezTo>
                      <a:pt x="10262" y="35704"/>
                      <a:pt x="11628" y="34060"/>
                      <a:pt x="13962" y="29009"/>
                    </a:cubicBezTo>
                    <a:cubicBezTo>
                      <a:pt x="16281" y="23959"/>
                      <a:pt x="19291" y="21346"/>
                      <a:pt x="21200" y="17793"/>
                    </a:cubicBezTo>
                    <a:cubicBezTo>
                      <a:pt x="23123" y="14226"/>
                      <a:pt x="21757" y="9572"/>
                      <a:pt x="21611" y="7531"/>
                    </a:cubicBezTo>
                    <a:cubicBezTo>
                      <a:pt x="21479" y="5476"/>
                      <a:pt x="20245" y="0"/>
                      <a:pt x="20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31"/>
              <p:cNvSpPr/>
              <p:nvPr/>
            </p:nvSpPr>
            <p:spPr>
              <a:xfrm rot="-752083">
                <a:off x="6637705" y="588917"/>
                <a:ext cx="396747" cy="939297"/>
              </a:xfrm>
              <a:custGeom>
                <a:avLst/>
                <a:gdLst/>
                <a:ahLst/>
                <a:cxnLst/>
                <a:rect l="l" t="t" r="r" b="b"/>
                <a:pathLst>
                  <a:path w="9426" h="22316" extrusionOk="0">
                    <a:moveTo>
                      <a:pt x="6754" y="1"/>
                    </a:moveTo>
                    <a:cubicBezTo>
                      <a:pt x="6754" y="1"/>
                      <a:pt x="6636" y="5344"/>
                      <a:pt x="6519" y="6622"/>
                    </a:cubicBezTo>
                    <a:cubicBezTo>
                      <a:pt x="6401" y="7899"/>
                      <a:pt x="6049" y="10116"/>
                      <a:pt x="5242" y="12098"/>
                    </a:cubicBezTo>
                    <a:cubicBezTo>
                      <a:pt x="4419" y="14080"/>
                      <a:pt x="470" y="19879"/>
                      <a:pt x="235" y="20348"/>
                    </a:cubicBezTo>
                    <a:cubicBezTo>
                      <a:pt x="1" y="20818"/>
                      <a:pt x="470" y="22316"/>
                      <a:pt x="470" y="22316"/>
                    </a:cubicBezTo>
                    <a:cubicBezTo>
                      <a:pt x="470" y="22316"/>
                      <a:pt x="4199" y="18954"/>
                      <a:pt x="5124" y="17544"/>
                    </a:cubicBezTo>
                    <a:cubicBezTo>
                      <a:pt x="6064" y="16150"/>
                      <a:pt x="7224" y="15577"/>
                      <a:pt x="7914" y="14065"/>
                    </a:cubicBezTo>
                    <a:cubicBezTo>
                      <a:pt x="8618" y="12553"/>
                      <a:pt x="9205" y="10101"/>
                      <a:pt x="9308" y="7782"/>
                    </a:cubicBezTo>
                    <a:cubicBezTo>
                      <a:pt x="9426" y="5462"/>
                      <a:pt x="9426" y="3950"/>
                      <a:pt x="9426" y="2540"/>
                    </a:cubicBezTo>
                    <a:cubicBezTo>
                      <a:pt x="9426" y="1146"/>
                      <a:pt x="9308" y="1"/>
                      <a:pt x="9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26" name="Google Shape;1426;p31"/>
          <p:cNvGrpSpPr/>
          <p:nvPr/>
        </p:nvGrpSpPr>
        <p:grpSpPr>
          <a:xfrm>
            <a:off x="6550957" y="2936194"/>
            <a:ext cx="2829187" cy="2746164"/>
            <a:chOff x="6550957" y="2936194"/>
            <a:chExt cx="2829187" cy="2746164"/>
          </a:xfrm>
        </p:grpSpPr>
        <p:sp>
          <p:nvSpPr>
            <p:cNvPr id="1427" name="Google Shape;1427;p31"/>
            <p:cNvSpPr/>
            <p:nvPr/>
          </p:nvSpPr>
          <p:spPr>
            <a:xfrm>
              <a:off x="6550957" y="2997912"/>
              <a:ext cx="2705802" cy="2636413"/>
            </a:xfrm>
            <a:custGeom>
              <a:avLst/>
              <a:gdLst/>
              <a:ahLst/>
              <a:cxnLst/>
              <a:rect l="l" t="t" r="r" b="b"/>
              <a:pathLst>
                <a:path w="55373" h="53953" extrusionOk="0">
                  <a:moveTo>
                    <a:pt x="53720" y="1115"/>
                  </a:moveTo>
                  <a:cubicBezTo>
                    <a:pt x="53676" y="1115"/>
                    <a:pt x="53658" y="1379"/>
                    <a:pt x="53437" y="1379"/>
                  </a:cubicBezTo>
                  <a:cubicBezTo>
                    <a:pt x="53345" y="1379"/>
                    <a:pt x="53217" y="1333"/>
                    <a:pt x="53038" y="1204"/>
                  </a:cubicBezTo>
                  <a:lnTo>
                    <a:pt x="45991" y="3744"/>
                  </a:lnTo>
                  <a:lnTo>
                    <a:pt x="42380" y="6328"/>
                  </a:lnTo>
                  <a:lnTo>
                    <a:pt x="40486" y="8133"/>
                  </a:lnTo>
                  <a:lnTo>
                    <a:pt x="38710" y="12347"/>
                  </a:lnTo>
                  <a:lnTo>
                    <a:pt x="38034" y="16472"/>
                  </a:lnTo>
                  <a:lnTo>
                    <a:pt x="35700" y="20862"/>
                  </a:lnTo>
                  <a:cubicBezTo>
                    <a:pt x="34125" y="23852"/>
                    <a:pt x="32125" y="24383"/>
                    <a:pt x="29808" y="24383"/>
                  </a:cubicBezTo>
                  <a:cubicBezTo>
                    <a:pt x="28532" y="24383"/>
                    <a:pt x="27160" y="24222"/>
                    <a:pt x="25711" y="24222"/>
                  </a:cubicBezTo>
                  <a:cubicBezTo>
                    <a:pt x="25644" y="24222"/>
                    <a:pt x="25578" y="24223"/>
                    <a:pt x="25511" y="24223"/>
                  </a:cubicBezTo>
                  <a:cubicBezTo>
                    <a:pt x="23764" y="24253"/>
                    <a:pt x="21973" y="24723"/>
                    <a:pt x="20681" y="25882"/>
                  </a:cubicBezTo>
                  <a:cubicBezTo>
                    <a:pt x="19595" y="26851"/>
                    <a:pt x="18876" y="27820"/>
                    <a:pt x="17525" y="28422"/>
                  </a:cubicBezTo>
                  <a:cubicBezTo>
                    <a:pt x="16762" y="28760"/>
                    <a:pt x="15338" y="28496"/>
                    <a:pt x="14706" y="29039"/>
                  </a:cubicBezTo>
                  <a:lnTo>
                    <a:pt x="11917" y="31490"/>
                  </a:lnTo>
                  <a:cubicBezTo>
                    <a:pt x="11917" y="31490"/>
                    <a:pt x="12240" y="32870"/>
                    <a:pt x="11843" y="33604"/>
                  </a:cubicBezTo>
                  <a:cubicBezTo>
                    <a:pt x="11447" y="34339"/>
                    <a:pt x="9641" y="37216"/>
                    <a:pt x="9641" y="37216"/>
                  </a:cubicBezTo>
                  <a:cubicBezTo>
                    <a:pt x="9641" y="37216"/>
                    <a:pt x="5340" y="40739"/>
                    <a:pt x="2066" y="44439"/>
                  </a:cubicBezTo>
                  <a:cubicBezTo>
                    <a:pt x="0" y="46782"/>
                    <a:pt x="471" y="47215"/>
                    <a:pt x="1100" y="47215"/>
                  </a:cubicBezTo>
                  <a:cubicBezTo>
                    <a:pt x="1468" y="47215"/>
                    <a:pt x="1890" y="47067"/>
                    <a:pt x="1890" y="47067"/>
                  </a:cubicBezTo>
                  <a:lnTo>
                    <a:pt x="4430" y="47757"/>
                  </a:lnTo>
                  <a:cubicBezTo>
                    <a:pt x="6984" y="48447"/>
                    <a:pt x="17261" y="52014"/>
                    <a:pt x="17261" y="52014"/>
                  </a:cubicBezTo>
                  <a:lnTo>
                    <a:pt x="44787" y="53952"/>
                  </a:lnTo>
                  <a:cubicBezTo>
                    <a:pt x="44787" y="53952"/>
                    <a:pt x="48267" y="41004"/>
                    <a:pt x="49647" y="34339"/>
                  </a:cubicBezTo>
                  <a:cubicBezTo>
                    <a:pt x="51027" y="27659"/>
                    <a:pt x="52701" y="16002"/>
                    <a:pt x="54036" y="8001"/>
                  </a:cubicBezTo>
                  <a:cubicBezTo>
                    <a:pt x="55372" y="0"/>
                    <a:pt x="54506" y="3568"/>
                    <a:pt x="53992" y="1894"/>
                  </a:cubicBezTo>
                  <a:cubicBezTo>
                    <a:pt x="53807" y="1284"/>
                    <a:pt x="53755" y="1115"/>
                    <a:pt x="53720" y="11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8" name="Google Shape;1428;p31"/>
            <p:cNvGrpSpPr/>
            <p:nvPr/>
          </p:nvGrpSpPr>
          <p:grpSpPr>
            <a:xfrm>
              <a:off x="7082023" y="2936194"/>
              <a:ext cx="2298121" cy="2746164"/>
              <a:chOff x="7082023" y="2936194"/>
              <a:chExt cx="2298121" cy="2746164"/>
            </a:xfrm>
          </p:grpSpPr>
          <p:sp>
            <p:nvSpPr>
              <p:cNvPr id="1429" name="Google Shape;1429;p31"/>
              <p:cNvSpPr/>
              <p:nvPr/>
            </p:nvSpPr>
            <p:spPr>
              <a:xfrm>
                <a:off x="7082023" y="2936194"/>
                <a:ext cx="2298121" cy="2746164"/>
              </a:xfrm>
              <a:custGeom>
                <a:avLst/>
                <a:gdLst/>
                <a:ahLst/>
                <a:cxnLst/>
                <a:rect l="l" t="t" r="r" b="b"/>
                <a:pathLst>
                  <a:path w="47030" h="56199" extrusionOk="0">
                    <a:moveTo>
                      <a:pt x="45332" y="0"/>
                    </a:moveTo>
                    <a:cubicBezTo>
                      <a:pt x="45283" y="0"/>
                      <a:pt x="45320" y="305"/>
                      <a:pt x="45049" y="305"/>
                    </a:cubicBezTo>
                    <a:cubicBezTo>
                      <a:pt x="44962" y="305"/>
                      <a:pt x="44844" y="274"/>
                      <a:pt x="44681" y="191"/>
                    </a:cubicBezTo>
                    <a:lnTo>
                      <a:pt x="38133" y="3862"/>
                    </a:lnTo>
                    <a:lnTo>
                      <a:pt x="34991" y="7003"/>
                    </a:lnTo>
                    <a:lnTo>
                      <a:pt x="33420" y="9103"/>
                    </a:lnTo>
                    <a:lnTo>
                      <a:pt x="32378" y="13551"/>
                    </a:lnTo>
                    <a:lnTo>
                      <a:pt x="32378" y="17735"/>
                    </a:lnTo>
                    <a:lnTo>
                      <a:pt x="30807" y="22448"/>
                    </a:lnTo>
                    <a:cubicBezTo>
                      <a:pt x="29134" y="27498"/>
                      <a:pt x="25405" y="26705"/>
                      <a:pt x="21309" y="27439"/>
                    </a:cubicBezTo>
                    <a:cubicBezTo>
                      <a:pt x="19591" y="27747"/>
                      <a:pt x="17903" y="28511"/>
                      <a:pt x="16816" y="29861"/>
                    </a:cubicBezTo>
                    <a:cubicBezTo>
                      <a:pt x="15891" y="30992"/>
                      <a:pt x="15363" y="32078"/>
                      <a:pt x="14115" y="32886"/>
                    </a:cubicBezTo>
                    <a:cubicBezTo>
                      <a:pt x="13425" y="33341"/>
                      <a:pt x="11971" y="33311"/>
                      <a:pt x="11443" y="33957"/>
                    </a:cubicBezTo>
                    <a:lnTo>
                      <a:pt x="9094" y="36835"/>
                    </a:lnTo>
                    <a:cubicBezTo>
                      <a:pt x="9094" y="36835"/>
                      <a:pt x="9608" y="38141"/>
                      <a:pt x="9344" y="38934"/>
                    </a:cubicBezTo>
                    <a:cubicBezTo>
                      <a:pt x="9094" y="39712"/>
                      <a:pt x="7773" y="42854"/>
                      <a:pt x="7773" y="42854"/>
                    </a:cubicBezTo>
                    <a:cubicBezTo>
                      <a:pt x="7773" y="42854"/>
                      <a:pt x="4117" y="47038"/>
                      <a:pt x="1504" y="51222"/>
                    </a:cubicBezTo>
                    <a:cubicBezTo>
                      <a:pt x="1" y="53624"/>
                      <a:pt x="299" y="54138"/>
                      <a:pt x="829" y="54138"/>
                    </a:cubicBezTo>
                    <a:cubicBezTo>
                      <a:pt x="1226" y="54138"/>
                      <a:pt x="1754" y="53850"/>
                      <a:pt x="1754" y="53850"/>
                    </a:cubicBezTo>
                    <a:lnTo>
                      <a:pt x="4381" y="54099"/>
                    </a:lnTo>
                    <a:cubicBezTo>
                      <a:pt x="6995" y="54364"/>
                      <a:pt x="17726" y="56199"/>
                      <a:pt x="17726" y="56199"/>
                    </a:cubicBezTo>
                    <a:lnTo>
                      <a:pt x="45209" y="53586"/>
                    </a:lnTo>
                    <a:cubicBezTo>
                      <a:pt x="45209" y="53586"/>
                      <a:pt x="46516" y="40241"/>
                      <a:pt x="46780" y="33429"/>
                    </a:cubicBezTo>
                    <a:cubicBezTo>
                      <a:pt x="47030" y="26632"/>
                      <a:pt x="46780" y="14858"/>
                      <a:pt x="46780" y="6739"/>
                    </a:cubicBezTo>
                    <a:cubicBezTo>
                      <a:pt x="46780" y="1523"/>
                      <a:pt x="46671" y="1173"/>
                      <a:pt x="46383" y="1173"/>
                    </a:cubicBezTo>
                    <a:cubicBezTo>
                      <a:pt x="46338" y="1173"/>
                      <a:pt x="46289" y="1182"/>
                      <a:pt x="46236" y="1182"/>
                    </a:cubicBezTo>
                    <a:cubicBezTo>
                      <a:pt x="46097" y="1182"/>
                      <a:pt x="45928" y="1125"/>
                      <a:pt x="45723" y="720"/>
                    </a:cubicBezTo>
                    <a:cubicBezTo>
                      <a:pt x="45447" y="162"/>
                      <a:pt x="45367" y="0"/>
                      <a:pt x="453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7896555" y="3125598"/>
                <a:ext cx="1419724" cy="2416863"/>
              </a:xfrm>
              <a:custGeom>
                <a:avLst/>
                <a:gdLst/>
                <a:ahLst/>
                <a:cxnLst/>
                <a:rect l="l" t="t" r="r" b="b"/>
                <a:pathLst>
                  <a:path w="29054" h="49460" fill="none" extrusionOk="0">
                    <a:moveTo>
                      <a:pt x="0" y="49460"/>
                    </a:moveTo>
                    <a:cubicBezTo>
                      <a:pt x="0" y="49460"/>
                      <a:pt x="2364" y="37157"/>
                      <a:pt x="8647" y="32709"/>
                    </a:cubicBezTo>
                    <a:cubicBezTo>
                      <a:pt x="14931" y="28261"/>
                      <a:pt x="21992" y="25897"/>
                      <a:pt x="22771" y="21199"/>
                    </a:cubicBezTo>
                    <a:cubicBezTo>
                      <a:pt x="23563" y="16487"/>
                      <a:pt x="22506" y="778"/>
                      <a:pt x="29054" y="0"/>
                    </a:cubicBezTo>
                  </a:path>
                </a:pathLst>
              </a:custGeom>
              <a:noFill/>
              <a:ln w="18350" cap="flat" cmpd="sng">
                <a:solidFill>
                  <a:schemeClr val="dk1"/>
                </a:solidFill>
                <a:prstDash val="solid"/>
                <a:miter lim="14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5_1_1"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32"/>
          <p:cNvSpPr txBox="1">
            <a:spLocks noGrp="1"/>
          </p:cNvSpPr>
          <p:nvPr>
            <p:ph type="title"/>
          </p:nvPr>
        </p:nvSpPr>
        <p:spPr>
          <a:xfrm flipH="1">
            <a:off x="3451650" y="855450"/>
            <a:ext cx="4726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9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33" name="Google Shape;1433;p3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499550" y="574030"/>
            <a:ext cx="1571100" cy="1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34" name="Google Shape;1434;p32"/>
          <p:cNvSpPr txBox="1">
            <a:spLocks noGrp="1"/>
          </p:cNvSpPr>
          <p:nvPr>
            <p:ph type="subTitle" idx="1"/>
          </p:nvPr>
        </p:nvSpPr>
        <p:spPr>
          <a:xfrm flipH="1">
            <a:off x="3451650" y="1755700"/>
            <a:ext cx="4260000" cy="3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35" name="Google Shape;1435;p32"/>
          <p:cNvGrpSpPr/>
          <p:nvPr/>
        </p:nvGrpSpPr>
        <p:grpSpPr>
          <a:xfrm>
            <a:off x="7721373" y="236693"/>
            <a:ext cx="2968939" cy="2527256"/>
            <a:chOff x="7721373" y="236693"/>
            <a:chExt cx="2968939" cy="2527256"/>
          </a:xfrm>
        </p:grpSpPr>
        <p:sp>
          <p:nvSpPr>
            <p:cNvPr id="1436" name="Google Shape;1436;p32"/>
            <p:cNvSpPr/>
            <p:nvPr/>
          </p:nvSpPr>
          <p:spPr>
            <a:xfrm>
              <a:off x="7987843" y="900316"/>
              <a:ext cx="2702469" cy="1723620"/>
            </a:xfrm>
            <a:custGeom>
              <a:avLst/>
              <a:gdLst/>
              <a:ahLst/>
              <a:cxnLst/>
              <a:rect l="l" t="t" r="r" b="b"/>
              <a:pathLst>
                <a:path w="56537" h="36059" extrusionOk="0">
                  <a:moveTo>
                    <a:pt x="28390" y="0"/>
                  </a:moveTo>
                  <a:cubicBezTo>
                    <a:pt x="25962" y="0"/>
                    <a:pt x="24112" y="332"/>
                    <a:pt x="19629" y="659"/>
                  </a:cubicBezTo>
                  <a:cubicBezTo>
                    <a:pt x="12567" y="1187"/>
                    <a:pt x="5755" y="6413"/>
                    <a:pt x="2878" y="8513"/>
                  </a:cubicBezTo>
                  <a:cubicBezTo>
                    <a:pt x="0" y="10612"/>
                    <a:pt x="4184" y="12433"/>
                    <a:pt x="5242" y="16631"/>
                  </a:cubicBezTo>
                  <a:cubicBezTo>
                    <a:pt x="6284" y="20815"/>
                    <a:pt x="7590" y="25777"/>
                    <a:pt x="13081" y="32061"/>
                  </a:cubicBezTo>
                  <a:cubicBezTo>
                    <a:pt x="15968" y="35355"/>
                    <a:pt x="17700" y="36059"/>
                    <a:pt x="19260" y="36059"/>
                  </a:cubicBezTo>
                  <a:cubicBezTo>
                    <a:pt x="20423" y="36059"/>
                    <a:pt x="21490" y="35668"/>
                    <a:pt x="22867" y="35668"/>
                  </a:cubicBezTo>
                  <a:cubicBezTo>
                    <a:pt x="23167" y="35668"/>
                    <a:pt x="23480" y="35686"/>
                    <a:pt x="23813" y="35731"/>
                  </a:cubicBezTo>
                  <a:cubicBezTo>
                    <a:pt x="24264" y="35792"/>
                    <a:pt x="24730" y="35821"/>
                    <a:pt x="25210" y="35821"/>
                  </a:cubicBezTo>
                  <a:cubicBezTo>
                    <a:pt x="28914" y="35821"/>
                    <a:pt x="33504" y="34064"/>
                    <a:pt x="39522" y="31283"/>
                  </a:cubicBezTo>
                  <a:cubicBezTo>
                    <a:pt x="46319" y="28141"/>
                    <a:pt x="56008" y="19509"/>
                    <a:pt x="56008" y="19509"/>
                  </a:cubicBezTo>
                  <a:cubicBezTo>
                    <a:pt x="56537" y="17674"/>
                    <a:pt x="54702" y="6413"/>
                    <a:pt x="54702" y="6413"/>
                  </a:cubicBezTo>
                  <a:lnTo>
                    <a:pt x="46319" y="1716"/>
                  </a:lnTo>
                  <a:cubicBezTo>
                    <a:pt x="46319" y="1716"/>
                    <a:pt x="40300" y="1187"/>
                    <a:pt x="33767" y="394"/>
                  </a:cubicBezTo>
                  <a:cubicBezTo>
                    <a:pt x="31376" y="110"/>
                    <a:pt x="29787" y="0"/>
                    <a:pt x="28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7" name="Google Shape;1437;p32"/>
            <p:cNvGrpSpPr/>
            <p:nvPr/>
          </p:nvGrpSpPr>
          <p:grpSpPr>
            <a:xfrm>
              <a:off x="7721373" y="236693"/>
              <a:ext cx="1418274" cy="2527256"/>
              <a:chOff x="7721373" y="236693"/>
              <a:chExt cx="1418274" cy="2527256"/>
            </a:xfrm>
          </p:grpSpPr>
          <p:sp>
            <p:nvSpPr>
              <p:cNvPr id="1438" name="Google Shape;1438;p32"/>
              <p:cNvSpPr/>
              <p:nvPr/>
            </p:nvSpPr>
            <p:spPr>
              <a:xfrm>
                <a:off x="7721373" y="236693"/>
                <a:ext cx="1418274" cy="2079300"/>
              </a:xfrm>
              <a:custGeom>
                <a:avLst/>
                <a:gdLst/>
                <a:ahLst/>
                <a:cxnLst/>
                <a:rect l="l" t="t" r="r" b="b"/>
                <a:pathLst>
                  <a:path w="29671" h="43500" extrusionOk="0">
                    <a:moveTo>
                      <a:pt x="26412" y="0"/>
                    </a:moveTo>
                    <a:cubicBezTo>
                      <a:pt x="26412" y="0"/>
                      <a:pt x="26059" y="1292"/>
                      <a:pt x="26059" y="1630"/>
                    </a:cubicBezTo>
                    <a:cubicBezTo>
                      <a:pt x="26059" y="1982"/>
                      <a:pt x="25120" y="6166"/>
                      <a:pt x="25120" y="6166"/>
                    </a:cubicBezTo>
                    <a:cubicBezTo>
                      <a:pt x="25120" y="6166"/>
                      <a:pt x="24430" y="6974"/>
                      <a:pt x="23725" y="7913"/>
                    </a:cubicBezTo>
                    <a:cubicBezTo>
                      <a:pt x="23343" y="8427"/>
                      <a:pt x="22991" y="8970"/>
                      <a:pt x="22683" y="9543"/>
                    </a:cubicBezTo>
                    <a:cubicBezTo>
                      <a:pt x="22683" y="9543"/>
                      <a:pt x="22634" y="9304"/>
                      <a:pt x="22539" y="9304"/>
                    </a:cubicBezTo>
                    <a:cubicBezTo>
                      <a:pt x="22424" y="9304"/>
                      <a:pt x="22241" y="9650"/>
                      <a:pt x="21993" y="11173"/>
                    </a:cubicBezTo>
                    <a:cubicBezTo>
                      <a:pt x="21523" y="13962"/>
                      <a:pt x="21171" y="15709"/>
                      <a:pt x="20936" y="16281"/>
                    </a:cubicBezTo>
                    <a:cubicBezTo>
                      <a:pt x="20437" y="17368"/>
                      <a:pt x="19820" y="18381"/>
                      <a:pt x="19071" y="19306"/>
                    </a:cubicBezTo>
                    <a:cubicBezTo>
                      <a:pt x="18381" y="20128"/>
                      <a:pt x="18499" y="19071"/>
                      <a:pt x="17456" y="20935"/>
                    </a:cubicBezTo>
                    <a:cubicBezTo>
                      <a:pt x="16399" y="22800"/>
                      <a:pt x="12803" y="23725"/>
                      <a:pt x="12098" y="25237"/>
                    </a:cubicBezTo>
                    <a:cubicBezTo>
                      <a:pt x="11584" y="26279"/>
                      <a:pt x="10967" y="27248"/>
                      <a:pt x="10233" y="28158"/>
                    </a:cubicBezTo>
                    <a:cubicBezTo>
                      <a:pt x="10233" y="28158"/>
                      <a:pt x="6989" y="30125"/>
                      <a:pt x="6637" y="30478"/>
                    </a:cubicBezTo>
                    <a:cubicBezTo>
                      <a:pt x="6284" y="30830"/>
                      <a:pt x="4772" y="32225"/>
                      <a:pt x="4772" y="32225"/>
                    </a:cubicBezTo>
                    <a:lnTo>
                      <a:pt x="3965" y="33737"/>
                    </a:lnTo>
                    <a:lnTo>
                      <a:pt x="2673" y="35822"/>
                    </a:lnTo>
                    <a:lnTo>
                      <a:pt x="353" y="41063"/>
                    </a:lnTo>
                    <a:lnTo>
                      <a:pt x="1" y="43500"/>
                    </a:lnTo>
                    <a:lnTo>
                      <a:pt x="1630" y="42810"/>
                    </a:lnTo>
                    <a:cubicBezTo>
                      <a:pt x="1630" y="42810"/>
                      <a:pt x="2908" y="40710"/>
                      <a:pt x="3377" y="40020"/>
                    </a:cubicBezTo>
                    <a:cubicBezTo>
                      <a:pt x="3832" y="39316"/>
                      <a:pt x="6637" y="35704"/>
                      <a:pt x="6637" y="35704"/>
                    </a:cubicBezTo>
                    <a:cubicBezTo>
                      <a:pt x="6637" y="35704"/>
                      <a:pt x="8956" y="32930"/>
                      <a:pt x="10013" y="32342"/>
                    </a:cubicBezTo>
                    <a:cubicBezTo>
                      <a:pt x="11055" y="31740"/>
                      <a:pt x="11863" y="31403"/>
                      <a:pt x="11863" y="31403"/>
                    </a:cubicBezTo>
                    <a:cubicBezTo>
                      <a:pt x="11863" y="31403"/>
                      <a:pt x="12074" y="31543"/>
                      <a:pt x="12379" y="31543"/>
                    </a:cubicBezTo>
                    <a:cubicBezTo>
                      <a:pt x="12757" y="31543"/>
                      <a:pt x="13280" y="31327"/>
                      <a:pt x="13727" y="30360"/>
                    </a:cubicBezTo>
                    <a:cubicBezTo>
                      <a:pt x="14197" y="29347"/>
                      <a:pt x="14740" y="28378"/>
                      <a:pt x="15357" y="27454"/>
                    </a:cubicBezTo>
                    <a:cubicBezTo>
                      <a:pt x="15357" y="27454"/>
                      <a:pt x="17104" y="25707"/>
                      <a:pt x="19306" y="23035"/>
                    </a:cubicBezTo>
                    <a:cubicBezTo>
                      <a:pt x="21523" y="20363"/>
                      <a:pt x="21758" y="20010"/>
                      <a:pt x="22096" y="19541"/>
                    </a:cubicBezTo>
                    <a:cubicBezTo>
                      <a:pt x="22448" y="19086"/>
                      <a:pt x="22918" y="18263"/>
                      <a:pt x="22918" y="18263"/>
                    </a:cubicBezTo>
                    <a:lnTo>
                      <a:pt x="23740" y="16281"/>
                    </a:lnTo>
                    <a:lnTo>
                      <a:pt x="24430" y="14079"/>
                    </a:lnTo>
                    <a:cubicBezTo>
                      <a:pt x="24430" y="14079"/>
                      <a:pt x="24547" y="11055"/>
                      <a:pt x="26412" y="9308"/>
                    </a:cubicBezTo>
                    <a:cubicBezTo>
                      <a:pt x="28276" y="7561"/>
                      <a:pt x="29201" y="6519"/>
                      <a:pt x="29201" y="6049"/>
                    </a:cubicBezTo>
                    <a:cubicBezTo>
                      <a:pt x="29201" y="5594"/>
                      <a:pt x="29319" y="3612"/>
                      <a:pt x="29319" y="3612"/>
                    </a:cubicBezTo>
                    <a:lnTo>
                      <a:pt x="29671" y="1513"/>
                    </a:lnTo>
                    <a:lnTo>
                      <a:pt x="28966" y="118"/>
                    </a:lnTo>
                    <a:lnTo>
                      <a:pt x="264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32"/>
              <p:cNvSpPr/>
              <p:nvPr/>
            </p:nvSpPr>
            <p:spPr>
              <a:xfrm>
                <a:off x="8205220" y="1697245"/>
                <a:ext cx="450563" cy="1066705"/>
              </a:xfrm>
              <a:custGeom>
                <a:avLst/>
                <a:gdLst/>
                <a:ahLst/>
                <a:cxnLst/>
                <a:rect l="l" t="t" r="r" b="b"/>
                <a:pathLst>
                  <a:path w="9426" h="22316" extrusionOk="0">
                    <a:moveTo>
                      <a:pt x="6754" y="1"/>
                    </a:moveTo>
                    <a:cubicBezTo>
                      <a:pt x="6754" y="1"/>
                      <a:pt x="6636" y="5344"/>
                      <a:pt x="6519" y="6622"/>
                    </a:cubicBezTo>
                    <a:cubicBezTo>
                      <a:pt x="6401" y="7899"/>
                      <a:pt x="6049" y="10116"/>
                      <a:pt x="5242" y="12098"/>
                    </a:cubicBezTo>
                    <a:cubicBezTo>
                      <a:pt x="4419" y="14080"/>
                      <a:pt x="470" y="19879"/>
                      <a:pt x="235" y="20348"/>
                    </a:cubicBezTo>
                    <a:cubicBezTo>
                      <a:pt x="1" y="20818"/>
                      <a:pt x="470" y="22316"/>
                      <a:pt x="470" y="22316"/>
                    </a:cubicBezTo>
                    <a:cubicBezTo>
                      <a:pt x="470" y="22316"/>
                      <a:pt x="4199" y="18954"/>
                      <a:pt x="5124" y="17544"/>
                    </a:cubicBezTo>
                    <a:cubicBezTo>
                      <a:pt x="6064" y="16150"/>
                      <a:pt x="7224" y="15577"/>
                      <a:pt x="7914" y="14065"/>
                    </a:cubicBezTo>
                    <a:cubicBezTo>
                      <a:pt x="8618" y="12553"/>
                      <a:pt x="9205" y="10101"/>
                      <a:pt x="9308" y="7782"/>
                    </a:cubicBezTo>
                    <a:cubicBezTo>
                      <a:pt x="9426" y="5462"/>
                      <a:pt x="9426" y="3950"/>
                      <a:pt x="9426" y="2540"/>
                    </a:cubicBezTo>
                    <a:cubicBezTo>
                      <a:pt x="9426" y="1146"/>
                      <a:pt x="9308" y="1"/>
                      <a:pt x="9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0" name="Google Shape;1440;p32"/>
          <p:cNvGrpSpPr/>
          <p:nvPr/>
        </p:nvGrpSpPr>
        <p:grpSpPr>
          <a:xfrm>
            <a:off x="-577137" y="2455309"/>
            <a:ext cx="2589859" cy="2207638"/>
            <a:chOff x="-577137" y="2455309"/>
            <a:chExt cx="2589859" cy="2207638"/>
          </a:xfrm>
        </p:grpSpPr>
        <p:sp>
          <p:nvSpPr>
            <p:cNvPr id="1441" name="Google Shape;1441;p32"/>
            <p:cNvSpPr/>
            <p:nvPr/>
          </p:nvSpPr>
          <p:spPr>
            <a:xfrm rot="1232453">
              <a:off x="-325672" y="2691830"/>
              <a:ext cx="1662481" cy="1734596"/>
            </a:xfrm>
            <a:custGeom>
              <a:avLst/>
              <a:gdLst/>
              <a:ahLst/>
              <a:cxnLst/>
              <a:rect l="l" t="t" r="r" b="b"/>
              <a:pathLst>
                <a:path w="18558" h="19363" extrusionOk="0">
                  <a:moveTo>
                    <a:pt x="4260" y="1"/>
                  </a:moveTo>
                  <a:cubicBezTo>
                    <a:pt x="2881" y="1"/>
                    <a:pt x="1296" y="1056"/>
                    <a:pt x="647" y="2431"/>
                  </a:cubicBezTo>
                  <a:cubicBezTo>
                    <a:pt x="162" y="3414"/>
                    <a:pt x="1" y="4486"/>
                    <a:pt x="1" y="5572"/>
                  </a:cubicBezTo>
                  <a:cubicBezTo>
                    <a:pt x="1" y="6116"/>
                    <a:pt x="30" y="6659"/>
                    <a:pt x="89" y="7187"/>
                  </a:cubicBezTo>
                  <a:cubicBezTo>
                    <a:pt x="397" y="10241"/>
                    <a:pt x="1205" y="13207"/>
                    <a:pt x="2511" y="15981"/>
                  </a:cubicBezTo>
                  <a:cubicBezTo>
                    <a:pt x="3010" y="17053"/>
                    <a:pt x="3627" y="18139"/>
                    <a:pt x="4625" y="18771"/>
                  </a:cubicBezTo>
                  <a:cubicBezTo>
                    <a:pt x="5309" y="19196"/>
                    <a:pt x="6099" y="19362"/>
                    <a:pt x="6910" y="19362"/>
                  </a:cubicBezTo>
                  <a:cubicBezTo>
                    <a:pt x="7666" y="19362"/>
                    <a:pt x="8439" y="19218"/>
                    <a:pt x="9162" y="19005"/>
                  </a:cubicBezTo>
                  <a:cubicBezTo>
                    <a:pt x="12068" y="18154"/>
                    <a:pt x="14638" y="16392"/>
                    <a:pt x="16458" y="13970"/>
                  </a:cubicBezTo>
                  <a:cubicBezTo>
                    <a:pt x="17691" y="12340"/>
                    <a:pt x="18557" y="10094"/>
                    <a:pt x="17633" y="8274"/>
                  </a:cubicBezTo>
                  <a:cubicBezTo>
                    <a:pt x="16789" y="6614"/>
                    <a:pt x="14773" y="5932"/>
                    <a:pt x="12873" y="5932"/>
                  </a:cubicBezTo>
                  <a:cubicBezTo>
                    <a:pt x="12756" y="5932"/>
                    <a:pt x="12639" y="5934"/>
                    <a:pt x="12524" y="5940"/>
                  </a:cubicBezTo>
                  <a:cubicBezTo>
                    <a:pt x="11803" y="5975"/>
                    <a:pt x="11020" y="6061"/>
                    <a:pt x="10266" y="6061"/>
                  </a:cubicBezTo>
                  <a:cubicBezTo>
                    <a:pt x="9131" y="6061"/>
                    <a:pt x="8065" y="5865"/>
                    <a:pt x="7385" y="5000"/>
                  </a:cubicBezTo>
                  <a:cubicBezTo>
                    <a:pt x="6739" y="4192"/>
                    <a:pt x="6739" y="3062"/>
                    <a:pt x="6519" y="2034"/>
                  </a:cubicBezTo>
                  <a:cubicBezTo>
                    <a:pt x="6188" y="579"/>
                    <a:pt x="5280" y="1"/>
                    <a:pt x="42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2" name="Google Shape;1442;p32"/>
            <p:cNvGrpSpPr/>
            <p:nvPr/>
          </p:nvGrpSpPr>
          <p:grpSpPr>
            <a:xfrm>
              <a:off x="624185" y="3302973"/>
              <a:ext cx="1388537" cy="1133890"/>
              <a:chOff x="624185" y="3302973"/>
              <a:chExt cx="1388537" cy="1133890"/>
            </a:xfrm>
          </p:grpSpPr>
          <p:sp>
            <p:nvSpPr>
              <p:cNvPr id="1443" name="Google Shape;1443;p32"/>
              <p:cNvSpPr/>
              <p:nvPr/>
            </p:nvSpPr>
            <p:spPr>
              <a:xfrm rot="2428232">
                <a:off x="1309661" y="3565863"/>
                <a:ext cx="348571" cy="375356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4190" extrusionOk="0">
                    <a:moveTo>
                      <a:pt x="2187" y="1"/>
                    </a:moveTo>
                    <a:cubicBezTo>
                      <a:pt x="1850" y="1"/>
                      <a:pt x="572" y="852"/>
                      <a:pt x="499" y="1366"/>
                    </a:cubicBezTo>
                    <a:cubicBezTo>
                      <a:pt x="323" y="1894"/>
                      <a:pt x="176" y="2423"/>
                      <a:pt x="73" y="2981"/>
                    </a:cubicBezTo>
                    <a:cubicBezTo>
                      <a:pt x="1" y="3465"/>
                      <a:pt x="447" y="4189"/>
                      <a:pt x="894" y="4189"/>
                    </a:cubicBezTo>
                    <a:cubicBezTo>
                      <a:pt x="989" y="4189"/>
                      <a:pt x="1084" y="4157"/>
                      <a:pt x="1174" y="4082"/>
                    </a:cubicBezTo>
                    <a:cubicBezTo>
                      <a:pt x="1688" y="3656"/>
                      <a:pt x="3377" y="2379"/>
                      <a:pt x="3641" y="1704"/>
                    </a:cubicBezTo>
                    <a:cubicBezTo>
                      <a:pt x="3890" y="1028"/>
                      <a:pt x="2540" y="1"/>
                      <a:pt x="2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32"/>
              <p:cNvSpPr/>
              <p:nvPr/>
            </p:nvSpPr>
            <p:spPr>
              <a:xfrm rot="2428232">
                <a:off x="1142955" y="3356858"/>
                <a:ext cx="270722" cy="283981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3170" extrusionOk="0">
                    <a:moveTo>
                      <a:pt x="1949" y="1"/>
                    </a:moveTo>
                    <a:cubicBezTo>
                      <a:pt x="1639" y="1"/>
                      <a:pt x="1317" y="148"/>
                      <a:pt x="1102" y="516"/>
                    </a:cubicBezTo>
                    <a:cubicBezTo>
                      <a:pt x="925" y="839"/>
                      <a:pt x="1" y="2380"/>
                      <a:pt x="177" y="2968"/>
                    </a:cubicBezTo>
                    <a:cubicBezTo>
                      <a:pt x="216" y="3114"/>
                      <a:pt x="310" y="3169"/>
                      <a:pt x="431" y="3169"/>
                    </a:cubicBezTo>
                    <a:cubicBezTo>
                      <a:pt x="808" y="3169"/>
                      <a:pt x="1439" y="2630"/>
                      <a:pt x="1439" y="2630"/>
                    </a:cubicBezTo>
                    <a:cubicBezTo>
                      <a:pt x="1439" y="2630"/>
                      <a:pt x="2467" y="1867"/>
                      <a:pt x="2805" y="1015"/>
                    </a:cubicBezTo>
                    <a:cubicBezTo>
                      <a:pt x="3021" y="478"/>
                      <a:pt x="2505" y="1"/>
                      <a:pt x="1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32"/>
              <p:cNvSpPr/>
              <p:nvPr/>
            </p:nvSpPr>
            <p:spPr>
              <a:xfrm rot="2428232">
                <a:off x="738815" y="3665831"/>
                <a:ext cx="348033" cy="481513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5375" extrusionOk="0">
                    <a:moveTo>
                      <a:pt x="1257" y="0"/>
                    </a:moveTo>
                    <a:cubicBezTo>
                      <a:pt x="1257" y="0"/>
                      <a:pt x="156" y="1351"/>
                      <a:pt x="68" y="2804"/>
                    </a:cubicBezTo>
                    <a:cubicBezTo>
                      <a:pt x="0" y="4126"/>
                      <a:pt x="1135" y="5374"/>
                      <a:pt x="1718" y="5374"/>
                    </a:cubicBezTo>
                    <a:cubicBezTo>
                      <a:pt x="1770" y="5374"/>
                      <a:pt x="1817" y="5364"/>
                      <a:pt x="1859" y="5344"/>
                    </a:cubicBezTo>
                    <a:cubicBezTo>
                      <a:pt x="2358" y="5095"/>
                      <a:pt x="3885" y="2804"/>
                      <a:pt x="3885" y="1777"/>
                    </a:cubicBezTo>
                    <a:cubicBezTo>
                      <a:pt x="3885" y="764"/>
                      <a:pt x="1257" y="0"/>
                      <a:pt x="12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32"/>
              <p:cNvSpPr/>
              <p:nvPr/>
            </p:nvSpPr>
            <p:spPr>
              <a:xfrm rot="2428232">
                <a:off x="1098980" y="3874030"/>
                <a:ext cx="418357" cy="485096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5415" extrusionOk="0">
                    <a:moveTo>
                      <a:pt x="3732" y="0"/>
                    </a:moveTo>
                    <a:cubicBezTo>
                      <a:pt x="3183" y="0"/>
                      <a:pt x="2528" y="173"/>
                      <a:pt x="2291" y="499"/>
                    </a:cubicBezTo>
                    <a:cubicBezTo>
                      <a:pt x="2291" y="499"/>
                      <a:pt x="1102" y="1527"/>
                      <a:pt x="852" y="2114"/>
                    </a:cubicBezTo>
                    <a:cubicBezTo>
                      <a:pt x="588" y="2702"/>
                      <a:pt x="1" y="4918"/>
                      <a:pt x="676" y="5344"/>
                    </a:cubicBezTo>
                    <a:cubicBezTo>
                      <a:pt x="753" y="5392"/>
                      <a:pt x="846" y="5414"/>
                      <a:pt x="951" y="5414"/>
                    </a:cubicBezTo>
                    <a:cubicBezTo>
                      <a:pt x="1776" y="5414"/>
                      <a:pt x="3362" y="4068"/>
                      <a:pt x="3818" y="3392"/>
                    </a:cubicBezTo>
                    <a:cubicBezTo>
                      <a:pt x="4332" y="2628"/>
                      <a:pt x="4669" y="837"/>
                      <a:pt x="4581" y="338"/>
                    </a:cubicBezTo>
                    <a:cubicBezTo>
                      <a:pt x="4542" y="110"/>
                      <a:pt x="4171" y="0"/>
                      <a:pt x="3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32"/>
              <p:cNvSpPr/>
              <p:nvPr/>
            </p:nvSpPr>
            <p:spPr>
              <a:xfrm rot="2428232">
                <a:off x="1648424" y="3837352"/>
                <a:ext cx="322591" cy="247431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2762" extrusionOk="0">
                    <a:moveTo>
                      <a:pt x="2196" y="0"/>
                    </a:moveTo>
                    <a:cubicBezTo>
                      <a:pt x="1823" y="0"/>
                      <a:pt x="1428" y="85"/>
                      <a:pt x="1090" y="310"/>
                    </a:cubicBezTo>
                    <a:cubicBezTo>
                      <a:pt x="1090" y="310"/>
                      <a:pt x="151" y="1250"/>
                      <a:pt x="63" y="1676"/>
                    </a:cubicBezTo>
                    <a:cubicBezTo>
                      <a:pt x="0" y="2038"/>
                      <a:pt x="968" y="2761"/>
                      <a:pt x="1620" y="2761"/>
                    </a:cubicBezTo>
                    <a:cubicBezTo>
                      <a:pt x="1735" y="2761"/>
                      <a:pt x="1839" y="2739"/>
                      <a:pt x="1927" y="2689"/>
                    </a:cubicBezTo>
                    <a:cubicBezTo>
                      <a:pt x="2529" y="2351"/>
                      <a:pt x="3454" y="912"/>
                      <a:pt x="3542" y="575"/>
                    </a:cubicBezTo>
                    <a:cubicBezTo>
                      <a:pt x="3601" y="340"/>
                      <a:pt x="2942" y="0"/>
                      <a:pt x="2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8" name="Google Shape;1448;p32"/>
          <p:cNvGrpSpPr/>
          <p:nvPr/>
        </p:nvGrpSpPr>
        <p:grpSpPr>
          <a:xfrm rot="4877032">
            <a:off x="7730429" y="2905499"/>
            <a:ext cx="1231249" cy="2269163"/>
            <a:chOff x="8566812" y="1422562"/>
            <a:chExt cx="426474" cy="785982"/>
          </a:xfrm>
        </p:grpSpPr>
        <p:sp>
          <p:nvSpPr>
            <p:cNvPr id="1449" name="Google Shape;1449;p32"/>
            <p:cNvSpPr/>
            <p:nvPr/>
          </p:nvSpPr>
          <p:spPr>
            <a:xfrm>
              <a:off x="8909530" y="1422562"/>
              <a:ext cx="30284" cy="71179"/>
            </a:xfrm>
            <a:custGeom>
              <a:avLst/>
              <a:gdLst/>
              <a:ahLst/>
              <a:cxnLst/>
              <a:rect l="l" t="t" r="r" b="b"/>
              <a:pathLst>
                <a:path w="956" h="2247" extrusionOk="0">
                  <a:moveTo>
                    <a:pt x="412" y="59"/>
                  </a:moveTo>
                  <a:lnTo>
                    <a:pt x="265" y="118"/>
                  </a:lnTo>
                  <a:cubicBezTo>
                    <a:pt x="221" y="177"/>
                    <a:pt x="177" y="235"/>
                    <a:pt x="148" y="309"/>
                  </a:cubicBezTo>
                  <a:cubicBezTo>
                    <a:pt x="45" y="514"/>
                    <a:pt x="16" y="735"/>
                    <a:pt x="16" y="955"/>
                  </a:cubicBezTo>
                  <a:cubicBezTo>
                    <a:pt x="1" y="1234"/>
                    <a:pt x="16" y="1527"/>
                    <a:pt x="60" y="1821"/>
                  </a:cubicBezTo>
                  <a:cubicBezTo>
                    <a:pt x="74" y="1821"/>
                    <a:pt x="74" y="1821"/>
                    <a:pt x="74" y="1836"/>
                  </a:cubicBezTo>
                  <a:cubicBezTo>
                    <a:pt x="74" y="1850"/>
                    <a:pt x="104" y="1850"/>
                    <a:pt x="133" y="1850"/>
                  </a:cubicBezTo>
                  <a:cubicBezTo>
                    <a:pt x="192" y="1836"/>
                    <a:pt x="236" y="1865"/>
                    <a:pt x="236" y="1924"/>
                  </a:cubicBezTo>
                  <a:cubicBezTo>
                    <a:pt x="236" y="1968"/>
                    <a:pt x="118" y="1968"/>
                    <a:pt x="74" y="1924"/>
                  </a:cubicBezTo>
                  <a:cubicBezTo>
                    <a:pt x="16" y="1850"/>
                    <a:pt x="16" y="1909"/>
                    <a:pt x="74" y="2012"/>
                  </a:cubicBezTo>
                  <a:cubicBezTo>
                    <a:pt x="133" y="2115"/>
                    <a:pt x="353" y="2247"/>
                    <a:pt x="368" y="2203"/>
                  </a:cubicBezTo>
                  <a:cubicBezTo>
                    <a:pt x="383" y="2173"/>
                    <a:pt x="397" y="2159"/>
                    <a:pt x="412" y="2173"/>
                  </a:cubicBezTo>
                  <a:cubicBezTo>
                    <a:pt x="441" y="2173"/>
                    <a:pt x="456" y="2159"/>
                    <a:pt x="456" y="2144"/>
                  </a:cubicBezTo>
                  <a:cubicBezTo>
                    <a:pt x="471" y="2100"/>
                    <a:pt x="500" y="2071"/>
                    <a:pt x="529" y="2056"/>
                  </a:cubicBezTo>
                  <a:cubicBezTo>
                    <a:pt x="559" y="2026"/>
                    <a:pt x="588" y="1982"/>
                    <a:pt x="573" y="1953"/>
                  </a:cubicBezTo>
                  <a:cubicBezTo>
                    <a:pt x="573" y="1924"/>
                    <a:pt x="573" y="1894"/>
                    <a:pt x="603" y="1880"/>
                  </a:cubicBezTo>
                  <a:cubicBezTo>
                    <a:pt x="632" y="1836"/>
                    <a:pt x="632" y="1836"/>
                    <a:pt x="662" y="1880"/>
                  </a:cubicBezTo>
                  <a:cubicBezTo>
                    <a:pt x="676" y="1924"/>
                    <a:pt x="691" y="1924"/>
                    <a:pt x="720" y="1836"/>
                  </a:cubicBezTo>
                  <a:cubicBezTo>
                    <a:pt x="750" y="1777"/>
                    <a:pt x="750" y="1718"/>
                    <a:pt x="764" y="1659"/>
                  </a:cubicBezTo>
                  <a:cubicBezTo>
                    <a:pt x="750" y="1630"/>
                    <a:pt x="764" y="1601"/>
                    <a:pt x="794" y="1571"/>
                  </a:cubicBezTo>
                  <a:cubicBezTo>
                    <a:pt x="808" y="1557"/>
                    <a:pt x="808" y="1527"/>
                    <a:pt x="794" y="1513"/>
                  </a:cubicBezTo>
                  <a:cubicBezTo>
                    <a:pt x="794" y="1498"/>
                    <a:pt x="794" y="1469"/>
                    <a:pt x="808" y="1469"/>
                  </a:cubicBezTo>
                  <a:cubicBezTo>
                    <a:pt x="867" y="1469"/>
                    <a:pt x="926" y="1175"/>
                    <a:pt x="926" y="1013"/>
                  </a:cubicBezTo>
                  <a:cubicBezTo>
                    <a:pt x="911" y="955"/>
                    <a:pt x="926" y="896"/>
                    <a:pt x="940" y="837"/>
                  </a:cubicBezTo>
                  <a:cubicBezTo>
                    <a:pt x="955" y="764"/>
                    <a:pt x="955" y="676"/>
                    <a:pt x="955" y="588"/>
                  </a:cubicBezTo>
                  <a:cubicBezTo>
                    <a:pt x="955" y="338"/>
                    <a:pt x="926" y="265"/>
                    <a:pt x="794" y="206"/>
                  </a:cubicBezTo>
                  <a:cubicBezTo>
                    <a:pt x="764" y="177"/>
                    <a:pt x="735" y="147"/>
                    <a:pt x="735" y="133"/>
                  </a:cubicBezTo>
                  <a:cubicBezTo>
                    <a:pt x="735" y="74"/>
                    <a:pt x="617" y="1"/>
                    <a:pt x="544" y="1"/>
                  </a:cubicBezTo>
                  <a:cubicBezTo>
                    <a:pt x="500" y="15"/>
                    <a:pt x="441" y="30"/>
                    <a:pt x="397" y="45"/>
                  </a:cubicBezTo>
                  <a:close/>
                  <a:moveTo>
                    <a:pt x="250" y="323"/>
                  </a:moveTo>
                  <a:cubicBezTo>
                    <a:pt x="221" y="338"/>
                    <a:pt x="221" y="338"/>
                    <a:pt x="221" y="309"/>
                  </a:cubicBezTo>
                  <a:cubicBezTo>
                    <a:pt x="221" y="279"/>
                    <a:pt x="250" y="221"/>
                    <a:pt x="265" y="265"/>
                  </a:cubicBezTo>
                  <a:cubicBezTo>
                    <a:pt x="265" y="279"/>
                    <a:pt x="265" y="309"/>
                    <a:pt x="250" y="323"/>
                  </a:cubicBezTo>
                  <a:close/>
                  <a:moveTo>
                    <a:pt x="735" y="265"/>
                  </a:moveTo>
                  <a:cubicBezTo>
                    <a:pt x="735" y="265"/>
                    <a:pt x="735" y="279"/>
                    <a:pt x="720" y="279"/>
                  </a:cubicBezTo>
                  <a:cubicBezTo>
                    <a:pt x="706" y="279"/>
                    <a:pt x="691" y="279"/>
                    <a:pt x="691" y="265"/>
                  </a:cubicBezTo>
                  <a:cubicBezTo>
                    <a:pt x="691" y="235"/>
                    <a:pt x="691" y="235"/>
                    <a:pt x="706" y="235"/>
                  </a:cubicBezTo>
                  <a:cubicBezTo>
                    <a:pt x="720" y="235"/>
                    <a:pt x="720" y="250"/>
                    <a:pt x="735" y="265"/>
                  </a:cubicBezTo>
                  <a:close/>
                  <a:moveTo>
                    <a:pt x="559" y="1542"/>
                  </a:moveTo>
                  <a:cubicBezTo>
                    <a:pt x="544" y="1557"/>
                    <a:pt x="529" y="1571"/>
                    <a:pt x="515" y="1571"/>
                  </a:cubicBezTo>
                  <a:cubicBezTo>
                    <a:pt x="500" y="1571"/>
                    <a:pt x="500" y="1557"/>
                    <a:pt x="500" y="1542"/>
                  </a:cubicBezTo>
                  <a:cubicBezTo>
                    <a:pt x="515" y="1527"/>
                    <a:pt x="529" y="1513"/>
                    <a:pt x="559" y="1513"/>
                  </a:cubicBezTo>
                  <a:cubicBezTo>
                    <a:pt x="573" y="1513"/>
                    <a:pt x="573" y="1527"/>
                    <a:pt x="559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2"/>
            <p:cNvSpPr/>
            <p:nvPr/>
          </p:nvSpPr>
          <p:spPr>
            <a:xfrm>
              <a:off x="8752347" y="1432794"/>
              <a:ext cx="40040" cy="93512"/>
            </a:xfrm>
            <a:custGeom>
              <a:avLst/>
              <a:gdLst/>
              <a:ahLst/>
              <a:cxnLst/>
              <a:rect l="l" t="t" r="r" b="b"/>
              <a:pathLst>
                <a:path w="1264" h="2952" extrusionOk="0">
                  <a:moveTo>
                    <a:pt x="500" y="74"/>
                  </a:moveTo>
                  <a:cubicBezTo>
                    <a:pt x="500" y="89"/>
                    <a:pt x="456" y="103"/>
                    <a:pt x="397" y="103"/>
                  </a:cubicBezTo>
                  <a:cubicBezTo>
                    <a:pt x="353" y="103"/>
                    <a:pt x="309" y="118"/>
                    <a:pt x="294" y="147"/>
                  </a:cubicBezTo>
                  <a:cubicBezTo>
                    <a:pt x="280" y="191"/>
                    <a:pt x="250" y="235"/>
                    <a:pt x="221" y="279"/>
                  </a:cubicBezTo>
                  <a:cubicBezTo>
                    <a:pt x="177" y="309"/>
                    <a:pt x="162" y="353"/>
                    <a:pt x="148" y="397"/>
                  </a:cubicBezTo>
                  <a:cubicBezTo>
                    <a:pt x="148" y="456"/>
                    <a:pt x="118" y="514"/>
                    <a:pt x="89" y="558"/>
                  </a:cubicBezTo>
                  <a:cubicBezTo>
                    <a:pt x="30" y="646"/>
                    <a:pt x="1" y="735"/>
                    <a:pt x="15" y="837"/>
                  </a:cubicBezTo>
                  <a:cubicBezTo>
                    <a:pt x="15" y="881"/>
                    <a:pt x="15" y="940"/>
                    <a:pt x="30" y="999"/>
                  </a:cubicBezTo>
                  <a:cubicBezTo>
                    <a:pt x="59" y="984"/>
                    <a:pt x="89" y="969"/>
                    <a:pt x="118" y="955"/>
                  </a:cubicBezTo>
                  <a:cubicBezTo>
                    <a:pt x="148" y="925"/>
                    <a:pt x="177" y="911"/>
                    <a:pt x="177" y="925"/>
                  </a:cubicBezTo>
                  <a:cubicBezTo>
                    <a:pt x="177" y="940"/>
                    <a:pt x="148" y="969"/>
                    <a:pt x="103" y="999"/>
                  </a:cubicBezTo>
                  <a:cubicBezTo>
                    <a:pt x="74" y="1013"/>
                    <a:pt x="30" y="1102"/>
                    <a:pt x="89" y="1072"/>
                  </a:cubicBezTo>
                  <a:cubicBezTo>
                    <a:pt x="103" y="1072"/>
                    <a:pt x="103" y="1058"/>
                    <a:pt x="103" y="1043"/>
                  </a:cubicBezTo>
                  <a:cubicBezTo>
                    <a:pt x="103" y="1028"/>
                    <a:pt x="118" y="1028"/>
                    <a:pt x="133" y="1058"/>
                  </a:cubicBezTo>
                  <a:cubicBezTo>
                    <a:pt x="162" y="1072"/>
                    <a:pt x="177" y="1087"/>
                    <a:pt x="133" y="1116"/>
                  </a:cubicBezTo>
                  <a:cubicBezTo>
                    <a:pt x="103" y="1146"/>
                    <a:pt x="89" y="1146"/>
                    <a:pt x="74" y="1116"/>
                  </a:cubicBezTo>
                  <a:cubicBezTo>
                    <a:pt x="30" y="1058"/>
                    <a:pt x="15" y="1160"/>
                    <a:pt x="30" y="1336"/>
                  </a:cubicBezTo>
                  <a:cubicBezTo>
                    <a:pt x="45" y="1439"/>
                    <a:pt x="59" y="1542"/>
                    <a:pt x="45" y="1630"/>
                  </a:cubicBezTo>
                  <a:cubicBezTo>
                    <a:pt x="45" y="1733"/>
                    <a:pt x="45" y="1733"/>
                    <a:pt x="103" y="1718"/>
                  </a:cubicBezTo>
                  <a:cubicBezTo>
                    <a:pt x="162" y="1703"/>
                    <a:pt x="162" y="1718"/>
                    <a:pt x="162" y="1718"/>
                  </a:cubicBezTo>
                  <a:cubicBezTo>
                    <a:pt x="162" y="1718"/>
                    <a:pt x="162" y="1777"/>
                    <a:pt x="162" y="1806"/>
                  </a:cubicBezTo>
                  <a:cubicBezTo>
                    <a:pt x="162" y="1880"/>
                    <a:pt x="162" y="1880"/>
                    <a:pt x="103" y="1821"/>
                  </a:cubicBezTo>
                  <a:cubicBezTo>
                    <a:pt x="45" y="1762"/>
                    <a:pt x="59" y="1792"/>
                    <a:pt x="74" y="2100"/>
                  </a:cubicBezTo>
                  <a:cubicBezTo>
                    <a:pt x="74" y="2217"/>
                    <a:pt x="89" y="2349"/>
                    <a:pt x="133" y="2452"/>
                  </a:cubicBezTo>
                  <a:cubicBezTo>
                    <a:pt x="148" y="2467"/>
                    <a:pt x="148" y="2482"/>
                    <a:pt x="133" y="2496"/>
                  </a:cubicBezTo>
                  <a:cubicBezTo>
                    <a:pt x="133" y="2511"/>
                    <a:pt x="133" y="2540"/>
                    <a:pt x="162" y="2570"/>
                  </a:cubicBezTo>
                  <a:cubicBezTo>
                    <a:pt x="192" y="2599"/>
                    <a:pt x="206" y="2628"/>
                    <a:pt x="177" y="2643"/>
                  </a:cubicBezTo>
                  <a:cubicBezTo>
                    <a:pt x="148" y="2658"/>
                    <a:pt x="148" y="2672"/>
                    <a:pt x="177" y="2731"/>
                  </a:cubicBezTo>
                  <a:cubicBezTo>
                    <a:pt x="206" y="2775"/>
                    <a:pt x="236" y="2790"/>
                    <a:pt x="250" y="2790"/>
                  </a:cubicBezTo>
                  <a:cubicBezTo>
                    <a:pt x="280" y="2805"/>
                    <a:pt x="324" y="2819"/>
                    <a:pt x="338" y="2849"/>
                  </a:cubicBezTo>
                  <a:cubicBezTo>
                    <a:pt x="368" y="2893"/>
                    <a:pt x="412" y="2907"/>
                    <a:pt x="441" y="2907"/>
                  </a:cubicBezTo>
                  <a:cubicBezTo>
                    <a:pt x="471" y="2893"/>
                    <a:pt x="485" y="2907"/>
                    <a:pt x="471" y="2922"/>
                  </a:cubicBezTo>
                  <a:cubicBezTo>
                    <a:pt x="456" y="2937"/>
                    <a:pt x="471" y="2951"/>
                    <a:pt x="515" y="2937"/>
                  </a:cubicBezTo>
                  <a:cubicBezTo>
                    <a:pt x="559" y="2937"/>
                    <a:pt x="617" y="2922"/>
                    <a:pt x="661" y="2922"/>
                  </a:cubicBezTo>
                  <a:cubicBezTo>
                    <a:pt x="749" y="2922"/>
                    <a:pt x="808" y="2878"/>
                    <a:pt x="867" y="2819"/>
                  </a:cubicBezTo>
                  <a:cubicBezTo>
                    <a:pt x="999" y="2702"/>
                    <a:pt x="1102" y="2555"/>
                    <a:pt x="1161" y="2379"/>
                  </a:cubicBezTo>
                  <a:cubicBezTo>
                    <a:pt x="1219" y="2232"/>
                    <a:pt x="1234" y="2188"/>
                    <a:pt x="1205" y="2159"/>
                  </a:cubicBezTo>
                  <a:cubicBezTo>
                    <a:pt x="1175" y="2129"/>
                    <a:pt x="1161" y="2085"/>
                    <a:pt x="1146" y="2056"/>
                  </a:cubicBezTo>
                  <a:cubicBezTo>
                    <a:pt x="1146" y="1997"/>
                    <a:pt x="1146" y="1982"/>
                    <a:pt x="1175" y="2012"/>
                  </a:cubicBezTo>
                  <a:cubicBezTo>
                    <a:pt x="1190" y="2026"/>
                    <a:pt x="1205" y="2026"/>
                    <a:pt x="1234" y="2026"/>
                  </a:cubicBezTo>
                  <a:cubicBezTo>
                    <a:pt x="1263" y="1997"/>
                    <a:pt x="1263" y="1836"/>
                    <a:pt x="1234" y="1792"/>
                  </a:cubicBezTo>
                  <a:cubicBezTo>
                    <a:pt x="1190" y="1748"/>
                    <a:pt x="1205" y="1748"/>
                    <a:pt x="1234" y="1733"/>
                  </a:cubicBezTo>
                  <a:cubicBezTo>
                    <a:pt x="1249" y="1718"/>
                    <a:pt x="1249" y="1703"/>
                    <a:pt x="1234" y="1703"/>
                  </a:cubicBezTo>
                  <a:cubicBezTo>
                    <a:pt x="1219" y="1703"/>
                    <a:pt x="1205" y="1674"/>
                    <a:pt x="1190" y="1645"/>
                  </a:cubicBezTo>
                  <a:cubicBezTo>
                    <a:pt x="1175" y="1615"/>
                    <a:pt x="1190" y="1601"/>
                    <a:pt x="1219" y="1630"/>
                  </a:cubicBezTo>
                  <a:cubicBezTo>
                    <a:pt x="1249" y="1645"/>
                    <a:pt x="1263" y="1483"/>
                    <a:pt x="1205" y="1072"/>
                  </a:cubicBezTo>
                  <a:cubicBezTo>
                    <a:pt x="1072" y="382"/>
                    <a:pt x="1043" y="250"/>
                    <a:pt x="926" y="250"/>
                  </a:cubicBezTo>
                  <a:cubicBezTo>
                    <a:pt x="882" y="250"/>
                    <a:pt x="867" y="250"/>
                    <a:pt x="882" y="235"/>
                  </a:cubicBezTo>
                  <a:cubicBezTo>
                    <a:pt x="896" y="221"/>
                    <a:pt x="882" y="191"/>
                    <a:pt x="838" y="162"/>
                  </a:cubicBezTo>
                  <a:cubicBezTo>
                    <a:pt x="808" y="147"/>
                    <a:pt x="793" y="118"/>
                    <a:pt x="779" y="74"/>
                  </a:cubicBezTo>
                  <a:cubicBezTo>
                    <a:pt x="764" y="59"/>
                    <a:pt x="749" y="30"/>
                    <a:pt x="720" y="30"/>
                  </a:cubicBezTo>
                  <a:cubicBezTo>
                    <a:pt x="705" y="30"/>
                    <a:pt x="705" y="45"/>
                    <a:pt x="705" y="74"/>
                  </a:cubicBezTo>
                  <a:cubicBezTo>
                    <a:pt x="720" y="103"/>
                    <a:pt x="705" y="118"/>
                    <a:pt x="705" y="118"/>
                  </a:cubicBezTo>
                  <a:cubicBezTo>
                    <a:pt x="691" y="118"/>
                    <a:pt x="676" y="89"/>
                    <a:pt x="661" y="59"/>
                  </a:cubicBezTo>
                  <a:cubicBezTo>
                    <a:pt x="632" y="0"/>
                    <a:pt x="515" y="0"/>
                    <a:pt x="500" y="59"/>
                  </a:cubicBezTo>
                  <a:close/>
                  <a:moveTo>
                    <a:pt x="441" y="250"/>
                  </a:moveTo>
                  <a:cubicBezTo>
                    <a:pt x="441" y="265"/>
                    <a:pt x="412" y="265"/>
                    <a:pt x="397" y="279"/>
                  </a:cubicBezTo>
                  <a:cubicBezTo>
                    <a:pt x="382" y="279"/>
                    <a:pt x="382" y="265"/>
                    <a:pt x="382" y="250"/>
                  </a:cubicBezTo>
                  <a:cubicBezTo>
                    <a:pt x="397" y="235"/>
                    <a:pt x="412" y="221"/>
                    <a:pt x="441" y="221"/>
                  </a:cubicBezTo>
                  <a:cubicBezTo>
                    <a:pt x="456" y="221"/>
                    <a:pt x="456" y="235"/>
                    <a:pt x="441" y="250"/>
                  </a:cubicBezTo>
                  <a:close/>
                  <a:moveTo>
                    <a:pt x="867" y="368"/>
                  </a:moveTo>
                  <a:cubicBezTo>
                    <a:pt x="852" y="382"/>
                    <a:pt x="838" y="397"/>
                    <a:pt x="808" y="412"/>
                  </a:cubicBezTo>
                  <a:cubicBezTo>
                    <a:pt x="779" y="412"/>
                    <a:pt x="764" y="397"/>
                    <a:pt x="764" y="338"/>
                  </a:cubicBezTo>
                  <a:cubicBezTo>
                    <a:pt x="764" y="294"/>
                    <a:pt x="764" y="279"/>
                    <a:pt x="823" y="294"/>
                  </a:cubicBezTo>
                  <a:cubicBezTo>
                    <a:pt x="882" y="323"/>
                    <a:pt x="882" y="353"/>
                    <a:pt x="867" y="368"/>
                  </a:cubicBezTo>
                  <a:close/>
                  <a:moveTo>
                    <a:pt x="1043" y="412"/>
                  </a:moveTo>
                  <a:cubicBezTo>
                    <a:pt x="1043" y="426"/>
                    <a:pt x="1043" y="441"/>
                    <a:pt x="1028" y="441"/>
                  </a:cubicBezTo>
                  <a:cubicBezTo>
                    <a:pt x="999" y="441"/>
                    <a:pt x="999" y="426"/>
                    <a:pt x="999" y="412"/>
                  </a:cubicBezTo>
                  <a:cubicBezTo>
                    <a:pt x="999" y="397"/>
                    <a:pt x="999" y="382"/>
                    <a:pt x="1028" y="382"/>
                  </a:cubicBezTo>
                  <a:cubicBezTo>
                    <a:pt x="1028" y="382"/>
                    <a:pt x="1043" y="397"/>
                    <a:pt x="1043" y="412"/>
                  </a:cubicBezTo>
                  <a:close/>
                  <a:moveTo>
                    <a:pt x="984" y="646"/>
                  </a:moveTo>
                  <a:cubicBezTo>
                    <a:pt x="970" y="676"/>
                    <a:pt x="955" y="690"/>
                    <a:pt x="955" y="690"/>
                  </a:cubicBezTo>
                  <a:cubicBezTo>
                    <a:pt x="940" y="676"/>
                    <a:pt x="955" y="646"/>
                    <a:pt x="955" y="617"/>
                  </a:cubicBezTo>
                  <a:cubicBezTo>
                    <a:pt x="955" y="602"/>
                    <a:pt x="984" y="588"/>
                    <a:pt x="984" y="588"/>
                  </a:cubicBezTo>
                  <a:cubicBezTo>
                    <a:pt x="984" y="602"/>
                    <a:pt x="984" y="632"/>
                    <a:pt x="970" y="646"/>
                  </a:cubicBezTo>
                  <a:close/>
                  <a:moveTo>
                    <a:pt x="735" y="1102"/>
                  </a:moveTo>
                  <a:cubicBezTo>
                    <a:pt x="735" y="1116"/>
                    <a:pt x="735" y="1131"/>
                    <a:pt x="705" y="1131"/>
                  </a:cubicBezTo>
                  <a:cubicBezTo>
                    <a:pt x="676" y="1131"/>
                    <a:pt x="661" y="1116"/>
                    <a:pt x="661" y="1102"/>
                  </a:cubicBezTo>
                  <a:cubicBezTo>
                    <a:pt x="661" y="1087"/>
                    <a:pt x="676" y="1072"/>
                    <a:pt x="691" y="1072"/>
                  </a:cubicBezTo>
                  <a:cubicBezTo>
                    <a:pt x="705" y="1087"/>
                    <a:pt x="720" y="1087"/>
                    <a:pt x="720" y="1102"/>
                  </a:cubicBezTo>
                  <a:close/>
                  <a:moveTo>
                    <a:pt x="1131" y="1351"/>
                  </a:moveTo>
                  <a:cubicBezTo>
                    <a:pt x="1116" y="1366"/>
                    <a:pt x="1102" y="1395"/>
                    <a:pt x="1116" y="1425"/>
                  </a:cubicBezTo>
                  <a:cubicBezTo>
                    <a:pt x="1116" y="1439"/>
                    <a:pt x="1116" y="1469"/>
                    <a:pt x="1102" y="1483"/>
                  </a:cubicBezTo>
                  <a:cubicBezTo>
                    <a:pt x="1087" y="1483"/>
                    <a:pt x="1072" y="1513"/>
                    <a:pt x="1087" y="1542"/>
                  </a:cubicBezTo>
                  <a:cubicBezTo>
                    <a:pt x="1102" y="1571"/>
                    <a:pt x="1087" y="1571"/>
                    <a:pt x="1072" y="1542"/>
                  </a:cubicBezTo>
                  <a:cubicBezTo>
                    <a:pt x="1043" y="1513"/>
                    <a:pt x="1014" y="1469"/>
                    <a:pt x="970" y="1425"/>
                  </a:cubicBezTo>
                  <a:cubicBezTo>
                    <a:pt x="940" y="1395"/>
                    <a:pt x="926" y="1366"/>
                    <a:pt x="911" y="1322"/>
                  </a:cubicBezTo>
                  <a:cubicBezTo>
                    <a:pt x="911" y="1307"/>
                    <a:pt x="926" y="1322"/>
                    <a:pt x="940" y="1336"/>
                  </a:cubicBezTo>
                  <a:cubicBezTo>
                    <a:pt x="970" y="1366"/>
                    <a:pt x="984" y="1380"/>
                    <a:pt x="1043" y="1336"/>
                  </a:cubicBezTo>
                  <a:cubicBezTo>
                    <a:pt x="1116" y="1307"/>
                    <a:pt x="1131" y="1292"/>
                    <a:pt x="1146" y="1322"/>
                  </a:cubicBezTo>
                  <a:cubicBezTo>
                    <a:pt x="1161" y="1336"/>
                    <a:pt x="1161" y="1351"/>
                    <a:pt x="1131" y="1366"/>
                  </a:cubicBezTo>
                  <a:close/>
                  <a:moveTo>
                    <a:pt x="1102" y="1748"/>
                  </a:moveTo>
                  <a:cubicBezTo>
                    <a:pt x="1102" y="1777"/>
                    <a:pt x="1087" y="1792"/>
                    <a:pt x="1058" y="1777"/>
                  </a:cubicBezTo>
                  <a:cubicBezTo>
                    <a:pt x="1043" y="1777"/>
                    <a:pt x="1028" y="1762"/>
                    <a:pt x="1028" y="1733"/>
                  </a:cubicBezTo>
                  <a:cubicBezTo>
                    <a:pt x="1028" y="1718"/>
                    <a:pt x="1043" y="1689"/>
                    <a:pt x="1058" y="1703"/>
                  </a:cubicBezTo>
                  <a:cubicBezTo>
                    <a:pt x="1087" y="1703"/>
                    <a:pt x="1102" y="1718"/>
                    <a:pt x="1102" y="1748"/>
                  </a:cubicBezTo>
                  <a:close/>
                  <a:moveTo>
                    <a:pt x="294" y="1748"/>
                  </a:moveTo>
                  <a:cubicBezTo>
                    <a:pt x="294" y="1762"/>
                    <a:pt x="280" y="1777"/>
                    <a:pt x="265" y="1777"/>
                  </a:cubicBezTo>
                  <a:cubicBezTo>
                    <a:pt x="250" y="1777"/>
                    <a:pt x="250" y="1762"/>
                    <a:pt x="265" y="1748"/>
                  </a:cubicBezTo>
                  <a:cubicBezTo>
                    <a:pt x="265" y="1733"/>
                    <a:pt x="280" y="1718"/>
                    <a:pt x="294" y="1718"/>
                  </a:cubicBezTo>
                  <a:cubicBezTo>
                    <a:pt x="294" y="1718"/>
                    <a:pt x="294" y="1733"/>
                    <a:pt x="294" y="1748"/>
                  </a:cubicBezTo>
                  <a:close/>
                  <a:moveTo>
                    <a:pt x="471" y="2115"/>
                  </a:moveTo>
                  <a:cubicBezTo>
                    <a:pt x="471" y="2129"/>
                    <a:pt x="471" y="2144"/>
                    <a:pt x="456" y="2144"/>
                  </a:cubicBezTo>
                  <a:cubicBezTo>
                    <a:pt x="441" y="2144"/>
                    <a:pt x="426" y="2129"/>
                    <a:pt x="426" y="2115"/>
                  </a:cubicBezTo>
                  <a:cubicBezTo>
                    <a:pt x="412" y="2100"/>
                    <a:pt x="426" y="2085"/>
                    <a:pt x="441" y="2085"/>
                  </a:cubicBezTo>
                  <a:cubicBezTo>
                    <a:pt x="441" y="2085"/>
                    <a:pt x="456" y="2100"/>
                    <a:pt x="456" y="2100"/>
                  </a:cubicBezTo>
                  <a:close/>
                  <a:moveTo>
                    <a:pt x="500" y="2335"/>
                  </a:moveTo>
                  <a:cubicBezTo>
                    <a:pt x="485" y="2364"/>
                    <a:pt x="471" y="2364"/>
                    <a:pt x="471" y="2335"/>
                  </a:cubicBezTo>
                  <a:cubicBezTo>
                    <a:pt x="471" y="2320"/>
                    <a:pt x="500" y="2261"/>
                    <a:pt x="515" y="2291"/>
                  </a:cubicBezTo>
                  <a:cubicBezTo>
                    <a:pt x="544" y="2305"/>
                    <a:pt x="515" y="2320"/>
                    <a:pt x="485" y="2335"/>
                  </a:cubicBezTo>
                  <a:close/>
                  <a:moveTo>
                    <a:pt x="559" y="2526"/>
                  </a:moveTo>
                  <a:cubicBezTo>
                    <a:pt x="500" y="2570"/>
                    <a:pt x="471" y="2555"/>
                    <a:pt x="515" y="2496"/>
                  </a:cubicBezTo>
                  <a:cubicBezTo>
                    <a:pt x="544" y="2467"/>
                    <a:pt x="573" y="2467"/>
                    <a:pt x="588" y="2467"/>
                  </a:cubicBezTo>
                  <a:cubicBezTo>
                    <a:pt x="603" y="2482"/>
                    <a:pt x="588" y="2496"/>
                    <a:pt x="559" y="2526"/>
                  </a:cubicBezTo>
                  <a:close/>
                  <a:moveTo>
                    <a:pt x="823" y="2731"/>
                  </a:moveTo>
                  <a:cubicBezTo>
                    <a:pt x="823" y="2790"/>
                    <a:pt x="808" y="2805"/>
                    <a:pt x="779" y="2790"/>
                  </a:cubicBezTo>
                  <a:cubicBezTo>
                    <a:pt x="749" y="2790"/>
                    <a:pt x="735" y="2775"/>
                    <a:pt x="779" y="2702"/>
                  </a:cubicBezTo>
                  <a:cubicBezTo>
                    <a:pt x="823" y="2628"/>
                    <a:pt x="823" y="2628"/>
                    <a:pt x="823" y="2731"/>
                  </a:cubicBezTo>
                  <a:close/>
                  <a:moveTo>
                    <a:pt x="485" y="2805"/>
                  </a:moveTo>
                  <a:cubicBezTo>
                    <a:pt x="456" y="2849"/>
                    <a:pt x="426" y="2834"/>
                    <a:pt x="456" y="2775"/>
                  </a:cubicBezTo>
                  <a:cubicBezTo>
                    <a:pt x="456" y="2746"/>
                    <a:pt x="485" y="2731"/>
                    <a:pt x="500" y="2746"/>
                  </a:cubicBezTo>
                  <a:cubicBezTo>
                    <a:pt x="500" y="2760"/>
                    <a:pt x="515" y="2760"/>
                    <a:pt x="485" y="27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2"/>
            <p:cNvSpPr/>
            <p:nvPr/>
          </p:nvSpPr>
          <p:spPr>
            <a:xfrm>
              <a:off x="8822576" y="1436975"/>
              <a:ext cx="32121" cy="90249"/>
            </a:xfrm>
            <a:custGeom>
              <a:avLst/>
              <a:gdLst/>
              <a:ahLst/>
              <a:cxnLst/>
              <a:rect l="l" t="t" r="r" b="b"/>
              <a:pathLst>
                <a:path w="1014" h="2849" extrusionOk="0">
                  <a:moveTo>
                    <a:pt x="470" y="15"/>
                  </a:moveTo>
                  <a:cubicBezTo>
                    <a:pt x="426" y="30"/>
                    <a:pt x="397" y="59"/>
                    <a:pt x="382" y="89"/>
                  </a:cubicBezTo>
                  <a:cubicBezTo>
                    <a:pt x="368" y="133"/>
                    <a:pt x="353" y="147"/>
                    <a:pt x="294" y="133"/>
                  </a:cubicBezTo>
                  <a:cubicBezTo>
                    <a:pt x="162" y="103"/>
                    <a:pt x="59" y="294"/>
                    <a:pt x="30" y="647"/>
                  </a:cubicBezTo>
                  <a:cubicBezTo>
                    <a:pt x="1" y="970"/>
                    <a:pt x="15" y="1293"/>
                    <a:pt x="45" y="1616"/>
                  </a:cubicBezTo>
                  <a:cubicBezTo>
                    <a:pt x="59" y="1762"/>
                    <a:pt x="59" y="1924"/>
                    <a:pt x="59" y="2085"/>
                  </a:cubicBezTo>
                  <a:cubicBezTo>
                    <a:pt x="30" y="2173"/>
                    <a:pt x="45" y="2276"/>
                    <a:pt x="74" y="2379"/>
                  </a:cubicBezTo>
                  <a:cubicBezTo>
                    <a:pt x="89" y="2408"/>
                    <a:pt x="103" y="2452"/>
                    <a:pt x="89" y="2482"/>
                  </a:cubicBezTo>
                  <a:cubicBezTo>
                    <a:pt x="74" y="2526"/>
                    <a:pt x="162" y="2643"/>
                    <a:pt x="206" y="2643"/>
                  </a:cubicBezTo>
                  <a:cubicBezTo>
                    <a:pt x="221" y="2643"/>
                    <a:pt x="235" y="2658"/>
                    <a:pt x="221" y="2673"/>
                  </a:cubicBezTo>
                  <a:cubicBezTo>
                    <a:pt x="221" y="2702"/>
                    <a:pt x="235" y="2731"/>
                    <a:pt x="250" y="2761"/>
                  </a:cubicBezTo>
                  <a:cubicBezTo>
                    <a:pt x="294" y="2819"/>
                    <a:pt x="294" y="2819"/>
                    <a:pt x="353" y="2761"/>
                  </a:cubicBezTo>
                  <a:cubicBezTo>
                    <a:pt x="412" y="2702"/>
                    <a:pt x="412" y="2717"/>
                    <a:pt x="412" y="2746"/>
                  </a:cubicBezTo>
                  <a:cubicBezTo>
                    <a:pt x="397" y="2761"/>
                    <a:pt x="382" y="2790"/>
                    <a:pt x="368" y="2790"/>
                  </a:cubicBezTo>
                  <a:cubicBezTo>
                    <a:pt x="338" y="2805"/>
                    <a:pt x="324" y="2819"/>
                    <a:pt x="324" y="2834"/>
                  </a:cubicBezTo>
                  <a:cubicBezTo>
                    <a:pt x="324" y="2849"/>
                    <a:pt x="338" y="2849"/>
                    <a:pt x="368" y="2834"/>
                  </a:cubicBezTo>
                  <a:cubicBezTo>
                    <a:pt x="412" y="2819"/>
                    <a:pt x="456" y="2819"/>
                    <a:pt x="485" y="2819"/>
                  </a:cubicBezTo>
                  <a:cubicBezTo>
                    <a:pt x="632" y="2775"/>
                    <a:pt x="749" y="2673"/>
                    <a:pt x="823" y="2555"/>
                  </a:cubicBezTo>
                  <a:cubicBezTo>
                    <a:pt x="823" y="2540"/>
                    <a:pt x="837" y="2511"/>
                    <a:pt x="867" y="2496"/>
                  </a:cubicBezTo>
                  <a:cubicBezTo>
                    <a:pt x="940" y="2452"/>
                    <a:pt x="969" y="2217"/>
                    <a:pt x="999" y="1204"/>
                  </a:cubicBezTo>
                  <a:cubicBezTo>
                    <a:pt x="999" y="984"/>
                    <a:pt x="999" y="911"/>
                    <a:pt x="984" y="926"/>
                  </a:cubicBezTo>
                  <a:cubicBezTo>
                    <a:pt x="955" y="940"/>
                    <a:pt x="955" y="926"/>
                    <a:pt x="969" y="896"/>
                  </a:cubicBezTo>
                  <a:cubicBezTo>
                    <a:pt x="999" y="808"/>
                    <a:pt x="999" y="705"/>
                    <a:pt x="1014" y="617"/>
                  </a:cubicBezTo>
                  <a:cubicBezTo>
                    <a:pt x="1014" y="412"/>
                    <a:pt x="1014" y="382"/>
                    <a:pt x="955" y="324"/>
                  </a:cubicBezTo>
                  <a:cubicBezTo>
                    <a:pt x="896" y="250"/>
                    <a:pt x="881" y="250"/>
                    <a:pt x="867" y="280"/>
                  </a:cubicBezTo>
                  <a:cubicBezTo>
                    <a:pt x="867" y="309"/>
                    <a:pt x="852" y="294"/>
                    <a:pt x="852" y="265"/>
                  </a:cubicBezTo>
                  <a:cubicBezTo>
                    <a:pt x="852" y="206"/>
                    <a:pt x="749" y="103"/>
                    <a:pt x="632" y="45"/>
                  </a:cubicBezTo>
                  <a:cubicBezTo>
                    <a:pt x="602" y="30"/>
                    <a:pt x="573" y="15"/>
                    <a:pt x="544" y="1"/>
                  </a:cubicBezTo>
                  <a:cubicBezTo>
                    <a:pt x="514" y="1"/>
                    <a:pt x="485" y="15"/>
                    <a:pt x="470" y="15"/>
                  </a:cubicBezTo>
                  <a:close/>
                  <a:moveTo>
                    <a:pt x="632" y="382"/>
                  </a:moveTo>
                  <a:cubicBezTo>
                    <a:pt x="632" y="397"/>
                    <a:pt x="602" y="412"/>
                    <a:pt x="588" y="412"/>
                  </a:cubicBezTo>
                  <a:cubicBezTo>
                    <a:pt x="558" y="412"/>
                    <a:pt x="544" y="412"/>
                    <a:pt x="588" y="382"/>
                  </a:cubicBezTo>
                  <a:cubicBezTo>
                    <a:pt x="632" y="368"/>
                    <a:pt x="632" y="353"/>
                    <a:pt x="632" y="397"/>
                  </a:cubicBezTo>
                  <a:close/>
                  <a:moveTo>
                    <a:pt x="382" y="705"/>
                  </a:moveTo>
                  <a:cubicBezTo>
                    <a:pt x="382" y="720"/>
                    <a:pt x="353" y="735"/>
                    <a:pt x="338" y="735"/>
                  </a:cubicBezTo>
                  <a:cubicBezTo>
                    <a:pt x="309" y="735"/>
                    <a:pt x="294" y="735"/>
                    <a:pt x="338" y="705"/>
                  </a:cubicBezTo>
                  <a:cubicBezTo>
                    <a:pt x="382" y="676"/>
                    <a:pt x="382" y="661"/>
                    <a:pt x="382" y="705"/>
                  </a:cubicBezTo>
                  <a:close/>
                  <a:moveTo>
                    <a:pt x="793" y="823"/>
                  </a:moveTo>
                  <a:cubicBezTo>
                    <a:pt x="793" y="837"/>
                    <a:pt x="764" y="837"/>
                    <a:pt x="764" y="793"/>
                  </a:cubicBezTo>
                  <a:cubicBezTo>
                    <a:pt x="764" y="764"/>
                    <a:pt x="764" y="749"/>
                    <a:pt x="779" y="764"/>
                  </a:cubicBezTo>
                  <a:cubicBezTo>
                    <a:pt x="793" y="779"/>
                    <a:pt x="793" y="793"/>
                    <a:pt x="793" y="808"/>
                  </a:cubicBezTo>
                  <a:close/>
                  <a:moveTo>
                    <a:pt x="573" y="1498"/>
                  </a:moveTo>
                  <a:cubicBezTo>
                    <a:pt x="500" y="1513"/>
                    <a:pt x="470" y="1498"/>
                    <a:pt x="500" y="1454"/>
                  </a:cubicBezTo>
                  <a:cubicBezTo>
                    <a:pt x="529" y="1410"/>
                    <a:pt x="544" y="1439"/>
                    <a:pt x="588" y="1454"/>
                  </a:cubicBezTo>
                  <a:lnTo>
                    <a:pt x="647" y="1483"/>
                  </a:lnTo>
                  <a:close/>
                  <a:moveTo>
                    <a:pt x="867" y="1469"/>
                  </a:moveTo>
                  <a:cubicBezTo>
                    <a:pt x="852" y="1483"/>
                    <a:pt x="837" y="1498"/>
                    <a:pt x="823" y="1498"/>
                  </a:cubicBezTo>
                  <a:cubicBezTo>
                    <a:pt x="808" y="1498"/>
                    <a:pt x="808" y="1483"/>
                    <a:pt x="823" y="1469"/>
                  </a:cubicBezTo>
                  <a:cubicBezTo>
                    <a:pt x="823" y="1439"/>
                    <a:pt x="896" y="1439"/>
                    <a:pt x="867" y="1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2"/>
            <p:cNvSpPr/>
            <p:nvPr/>
          </p:nvSpPr>
          <p:spPr>
            <a:xfrm>
              <a:off x="8590063" y="1462570"/>
              <a:ext cx="2819" cy="950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29" y="15"/>
                  </a:moveTo>
                  <a:cubicBezTo>
                    <a:pt x="44" y="29"/>
                    <a:pt x="59" y="29"/>
                    <a:pt x="73" y="15"/>
                  </a:cubicBezTo>
                  <a:cubicBezTo>
                    <a:pt x="88" y="15"/>
                    <a:pt x="73" y="0"/>
                    <a:pt x="44" y="0"/>
                  </a:cubicBezTo>
                  <a:cubicBezTo>
                    <a:pt x="0" y="15"/>
                    <a:pt x="0" y="15"/>
                    <a:pt x="29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2"/>
            <p:cNvSpPr/>
            <p:nvPr/>
          </p:nvSpPr>
          <p:spPr>
            <a:xfrm>
              <a:off x="8566812" y="1462570"/>
              <a:ext cx="40009" cy="69786"/>
            </a:xfrm>
            <a:custGeom>
              <a:avLst/>
              <a:gdLst/>
              <a:ahLst/>
              <a:cxnLst/>
              <a:rect l="l" t="t" r="r" b="b"/>
              <a:pathLst>
                <a:path w="1263" h="2203" extrusionOk="0">
                  <a:moveTo>
                    <a:pt x="822" y="73"/>
                  </a:moveTo>
                  <a:cubicBezTo>
                    <a:pt x="807" y="147"/>
                    <a:pt x="793" y="147"/>
                    <a:pt x="749" y="73"/>
                  </a:cubicBezTo>
                  <a:cubicBezTo>
                    <a:pt x="705" y="15"/>
                    <a:pt x="705" y="29"/>
                    <a:pt x="646" y="59"/>
                  </a:cubicBezTo>
                  <a:cubicBezTo>
                    <a:pt x="631" y="88"/>
                    <a:pt x="602" y="88"/>
                    <a:pt x="573" y="88"/>
                  </a:cubicBezTo>
                  <a:cubicBezTo>
                    <a:pt x="543" y="59"/>
                    <a:pt x="426" y="132"/>
                    <a:pt x="308" y="220"/>
                  </a:cubicBezTo>
                  <a:cubicBezTo>
                    <a:pt x="220" y="294"/>
                    <a:pt x="220" y="294"/>
                    <a:pt x="279" y="323"/>
                  </a:cubicBezTo>
                  <a:cubicBezTo>
                    <a:pt x="323" y="367"/>
                    <a:pt x="308" y="367"/>
                    <a:pt x="294" y="382"/>
                  </a:cubicBezTo>
                  <a:cubicBezTo>
                    <a:pt x="279" y="396"/>
                    <a:pt x="250" y="396"/>
                    <a:pt x="235" y="382"/>
                  </a:cubicBezTo>
                  <a:cubicBezTo>
                    <a:pt x="206" y="367"/>
                    <a:pt x="162" y="455"/>
                    <a:pt x="132" y="587"/>
                  </a:cubicBezTo>
                  <a:cubicBezTo>
                    <a:pt x="132" y="646"/>
                    <a:pt x="117" y="734"/>
                    <a:pt x="103" y="793"/>
                  </a:cubicBezTo>
                  <a:cubicBezTo>
                    <a:pt x="59" y="969"/>
                    <a:pt x="29" y="1145"/>
                    <a:pt x="15" y="1336"/>
                  </a:cubicBezTo>
                  <a:cubicBezTo>
                    <a:pt x="15" y="1409"/>
                    <a:pt x="15" y="1498"/>
                    <a:pt x="0" y="1527"/>
                  </a:cubicBezTo>
                  <a:cubicBezTo>
                    <a:pt x="0" y="1630"/>
                    <a:pt x="29" y="1747"/>
                    <a:pt x="73" y="1850"/>
                  </a:cubicBezTo>
                  <a:cubicBezTo>
                    <a:pt x="88" y="1850"/>
                    <a:pt x="103" y="1835"/>
                    <a:pt x="103" y="1791"/>
                  </a:cubicBezTo>
                  <a:cubicBezTo>
                    <a:pt x="103" y="1762"/>
                    <a:pt x="103" y="1747"/>
                    <a:pt x="132" y="1762"/>
                  </a:cubicBezTo>
                  <a:cubicBezTo>
                    <a:pt x="147" y="1762"/>
                    <a:pt x="147" y="1806"/>
                    <a:pt x="132" y="1865"/>
                  </a:cubicBezTo>
                  <a:cubicBezTo>
                    <a:pt x="132" y="1909"/>
                    <a:pt x="132" y="1938"/>
                    <a:pt x="162" y="1953"/>
                  </a:cubicBezTo>
                  <a:cubicBezTo>
                    <a:pt x="191" y="1967"/>
                    <a:pt x="206" y="1982"/>
                    <a:pt x="206" y="2011"/>
                  </a:cubicBezTo>
                  <a:cubicBezTo>
                    <a:pt x="206" y="2055"/>
                    <a:pt x="294" y="2129"/>
                    <a:pt x="382" y="2143"/>
                  </a:cubicBezTo>
                  <a:cubicBezTo>
                    <a:pt x="631" y="2202"/>
                    <a:pt x="1116" y="1674"/>
                    <a:pt x="1175" y="1292"/>
                  </a:cubicBezTo>
                  <a:cubicBezTo>
                    <a:pt x="1175" y="1233"/>
                    <a:pt x="1189" y="1175"/>
                    <a:pt x="1204" y="1130"/>
                  </a:cubicBezTo>
                  <a:cubicBezTo>
                    <a:pt x="1263" y="881"/>
                    <a:pt x="1263" y="617"/>
                    <a:pt x="1233" y="352"/>
                  </a:cubicBezTo>
                  <a:cubicBezTo>
                    <a:pt x="1160" y="250"/>
                    <a:pt x="1072" y="147"/>
                    <a:pt x="954" y="73"/>
                  </a:cubicBezTo>
                  <a:cubicBezTo>
                    <a:pt x="940" y="73"/>
                    <a:pt x="925" y="73"/>
                    <a:pt x="925" y="59"/>
                  </a:cubicBezTo>
                  <a:cubicBezTo>
                    <a:pt x="925" y="0"/>
                    <a:pt x="837" y="29"/>
                    <a:pt x="822" y="73"/>
                  </a:cubicBezTo>
                  <a:close/>
                  <a:moveTo>
                    <a:pt x="338" y="543"/>
                  </a:moveTo>
                  <a:cubicBezTo>
                    <a:pt x="264" y="587"/>
                    <a:pt x="220" y="587"/>
                    <a:pt x="264" y="543"/>
                  </a:cubicBezTo>
                  <a:cubicBezTo>
                    <a:pt x="294" y="529"/>
                    <a:pt x="323" y="529"/>
                    <a:pt x="352" y="529"/>
                  </a:cubicBezTo>
                  <a:cubicBezTo>
                    <a:pt x="382" y="529"/>
                    <a:pt x="367" y="543"/>
                    <a:pt x="338" y="558"/>
                  </a:cubicBezTo>
                  <a:close/>
                  <a:moveTo>
                    <a:pt x="1145" y="1042"/>
                  </a:moveTo>
                  <a:cubicBezTo>
                    <a:pt x="1101" y="1057"/>
                    <a:pt x="1086" y="1028"/>
                    <a:pt x="1116" y="969"/>
                  </a:cubicBezTo>
                  <a:cubicBezTo>
                    <a:pt x="1130" y="925"/>
                    <a:pt x="1130" y="925"/>
                    <a:pt x="1160" y="969"/>
                  </a:cubicBezTo>
                  <a:cubicBezTo>
                    <a:pt x="1175" y="1013"/>
                    <a:pt x="1160" y="1042"/>
                    <a:pt x="1145" y="1057"/>
                  </a:cubicBezTo>
                  <a:close/>
                  <a:moveTo>
                    <a:pt x="793" y="1380"/>
                  </a:moveTo>
                  <a:cubicBezTo>
                    <a:pt x="778" y="1409"/>
                    <a:pt x="763" y="1439"/>
                    <a:pt x="734" y="1468"/>
                  </a:cubicBezTo>
                  <a:lnTo>
                    <a:pt x="690" y="1542"/>
                  </a:lnTo>
                  <a:lnTo>
                    <a:pt x="719" y="1453"/>
                  </a:lnTo>
                  <a:cubicBezTo>
                    <a:pt x="749" y="1365"/>
                    <a:pt x="793" y="1336"/>
                    <a:pt x="793" y="1395"/>
                  </a:cubicBezTo>
                  <a:close/>
                  <a:moveTo>
                    <a:pt x="103" y="1542"/>
                  </a:moveTo>
                  <a:cubicBezTo>
                    <a:pt x="88" y="1556"/>
                    <a:pt x="88" y="1571"/>
                    <a:pt x="73" y="1571"/>
                  </a:cubicBezTo>
                  <a:cubicBezTo>
                    <a:pt x="59" y="1571"/>
                    <a:pt x="44" y="1556"/>
                    <a:pt x="59" y="1542"/>
                  </a:cubicBezTo>
                  <a:cubicBezTo>
                    <a:pt x="59" y="1527"/>
                    <a:pt x="73" y="1512"/>
                    <a:pt x="88" y="1512"/>
                  </a:cubicBezTo>
                  <a:cubicBezTo>
                    <a:pt x="103" y="1512"/>
                    <a:pt x="103" y="1542"/>
                    <a:pt x="103" y="1556"/>
                  </a:cubicBezTo>
                  <a:close/>
                  <a:moveTo>
                    <a:pt x="279" y="1835"/>
                  </a:moveTo>
                  <a:cubicBezTo>
                    <a:pt x="308" y="1865"/>
                    <a:pt x="338" y="1879"/>
                    <a:pt x="323" y="1894"/>
                  </a:cubicBezTo>
                  <a:cubicBezTo>
                    <a:pt x="308" y="1894"/>
                    <a:pt x="191" y="1850"/>
                    <a:pt x="191" y="1820"/>
                  </a:cubicBezTo>
                  <a:cubicBezTo>
                    <a:pt x="191" y="1791"/>
                    <a:pt x="206" y="1791"/>
                    <a:pt x="279" y="1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2"/>
            <p:cNvSpPr/>
            <p:nvPr/>
          </p:nvSpPr>
          <p:spPr>
            <a:xfrm>
              <a:off x="8659817" y="1483478"/>
              <a:ext cx="40959" cy="90249"/>
            </a:xfrm>
            <a:custGeom>
              <a:avLst/>
              <a:gdLst/>
              <a:ahLst/>
              <a:cxnLst/>
              <a:rect l="l" t="t" r="r" b="b"/>
              <a:pathLst>
                <a:path w="1293" h="2849" extrusionOk="0">
                  <a:moveTo>
                    <a:pt x="690" y="15"/>
                  </a:moveTo>
                  <a:cubicBezTo>
                    <a:pt x="632" y="45"/>
                    <a:pt x="587" y="45"/>
                    <a:pt x="543" y="59"/>
                  </a:cubicBezTo>
                  <a:cubicBezTo>
                    <a:pt x="441" y="59"/>
                    <a:pt x="367" y="103"/>
                    <a:pt x="323" y="192"/>
                  </a:cubicBezTo>
                  <a:cubicBezTo>
                    <a:pt x="279" y="250"/>
                    <a:pt x="235" y="324"/>
                    <a:pt x="206" y="382"/>
                  </a:cubicBezTo>
                  <a:cubicBezTo>
                    <a:pt x="191" y="441"/>
                    <a:pt x="147" y="470"/>
                    <a:pt x="147" y="470"/>
                  </a:cubicBezTo>
                  <a:cubicBezTo>
                    <a:pt x="132" y="456"/>
                    <a:pt x="88" y="485"/>
                    <a:pt x="59" y="529"/>
                  </a:cubicBezTo>
                  <a:cubicBezTo>
                    <a:pt x="30" y="573"/>
                    <a:pt x="15" y="661"/>
                    <a:pt x="15" y="1028"/>
                  </a:cubicBezTo>
                  <a:cubicBezTo>
                    <a:pt x="0" y="1351"/>
                    <a:pt x="30" y="1674"/>
                    <a:pt x="74" y="1997"/>
                  </a:cubicBezTo>
                  <a:cubicBezTo>
                    <a:pt x="103" y="2173"/>
                    <a:pt x="147" y="2350"/>
                    <a:pt x="220" y="2526"/>
                  </a:cubicBezTo>
                  <a:cubicBezTo>
                    <a:pt x="264" y="2585"/>
                    <a:pt x="309" y="2643"/>
                    <a:pt x="367" y="2687"/>
                  </a:cubicBezTo>
                  <a:cubicBezTo>
                    <a:pt x="529" y="2805"/>
                    <a:pt x="705" y="2849"/>
                    <a:pt x="778" y="2790"/>
                  </a:cubicBezTo>
                  <a:cubicBezTo>
                    <a:pt x="793" y="2775"/>
                    <a:pt x="822" y="2761"/>
                    <a:pt x="837" y="2761"/>
                  </a:cubicBezTo>
                  <a:cubicBezTo>
                    <a:pt x="881" y="2731"/>
                    <a:pt x="910" y="2702"/>
                    <a:pt x="940" y="2658"/>
                  </a:cubicBezTo>
                  <a:cubicBezTo>
                    <a:pt x="1204" y="2350"/>
                    <a:pt x="1248" y="2203"/>
                    <a:pt x="1263" y="1542"/>
                  </a:cubicBezTo>
                  <a:cubicBezTo>
                    <a:pt x="1292" y="1307"/>
                    <a:pt x="1277" y="1058"/>
                    <a:pt x="1219" y="808"/>
                  </a:cubicBezTo>
                  <a:cubicBezTo>
                    <a:pt x="1131" y="368"/>
                    <a:pt x="1057" y="265"/>
                    <a:pt x="866" y="192"/>
                  </a:cubicBezTo>
                  <a:cubicBezTo>
                    <a:pt x="822" y="177"/>
                    <a:pt x="778" y="148"/>
                    <a:pt x="778" y="103"/>
                  </a:cubicBezTo>
                  <a:cubicBezTo>
                    <a:pt x="778" y="59"/>
                    <a:pt x="705" y="1"/>
                    <a:pt x="690" y="15"/>
                  </a:cubicBezTo>
                  <a:close/>
                  <a:moveTo>
                    <a:pt x="162" y="1028"/>
                  </a:moveTo>
                  <a:cubicBezTo>
                    <a:pt x="162" y="1043"/>
                    <a:pt x="162" y="1058"/>
                    <a:pt x="147" y="1058"/>
                  </a:cubicBezTo>
                  <a:cubicBezTo>
                    <a:pt x="147" y="1058"/>
                    <a:pt x="132" y="1043"/>
                    <a:pt x="118" y="1028"/>
                  </a:cubicBezTo>
                  <a:cubicBezTo>
                    <a:pt x="118" y="1014"/>
                    <a:pt x="118" y="999"/>
                    <a:pt x="132" y="999"/>
                  </a:cubicBezTo>
                  <a:cubicBezTo>
                    <a:pt x="147" y="1014"/>
                    <a:pt x="162" y="1014"/>
                    <a:pt x="162" y="1028"/>
                  </a:cubicBezTo>
                  <a:close/>
                  <a:moveTo>
                    <a:pt x="1175" y="1131"/>
                  </a:moveTo>
                  <a:cubicBezTo>
                    <a:pt x="1160" y="1160"/>
                    <a:pt x="1131" y="1116"/>
                    <a:pt x="1160" y="1087"/>
                  </a:cubicBezTo>
                  <a:cubicBezTo>
                    <a:pt x="1175" y="1043"/>
                    <a:pt x="1175" y="1058"/>
                    <a:pt x="1189" y="1087"/>
                  </a:cubicBezTo>
                  <a:cubicBezTo>
                    <a:pt x="1189" y="1102"/>
                    <a:pt x="1189" y="1116"/>
                    <a:pt x="1175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2"/>
            <p:cNvSpPr/>
            <p:nvPr/>
          </p:nvSpPr>
          <p:spPr>
            <a:xfrm>
              <a:off x="8873735" y="1515567"/>
              <a:ext cx="38171" cy="82361"/>
            </a:xfrm>
            <a:custGeom>
              <a:avLst/>
              <a:gdLst/>
              <a:ahLst/>
              <a:cxnLst/>
              <a:rect l="l" t="t" r="r" b="b"/>
              <a:pathLst>
                <a:path w="1205" h="2600" extrusionOk="0">
                  <a:moveTo>
                    <a:pt x="705" y="74"/>
                  </a:moveTo>
                  <a:cubicBezTo>
                    <a:pt x="705" y="89"/>
                    <a:pt x="720" y="103"/>
                    <a:pt x="764" y="89"/>
                  </a:cubicBezTo>
                  <a:cubicBezTo>
                    <a:pt x="793" y="89"/>
                    <a:pt x="808" y="89"/>
                    <a:pt x="793" y="118"/>
                  </a:cubicBezTo>
                  <a:cubicBezTo>
                    <a:pt x="793" y="147"/>
                    <a:pt x="749" y="177"/>
                    <a:pt x="690" y="103"/>
                  </a:cubicBezTo>
                  <a:cubicBezTo>
                    <a:pt x="632" y="30"/>
                    <a:pt x="573" y="30"/>
                    <a:pt x="558" y="89"/>
                  </a:cubicBezTo>
                  <a:cubicBezTo>
                    <a:pt x="558" y="103"/>
                    <a:pt x="514" y="118"/>
                    <a:pt x="485" y="118"/>
                  </a:cubicBezTo>
                  <a:cubicBezTo>
                    <a:pt x="441" y="103"/>
                    <a:pt x="397" y="118"/>
                    <a:pt x="367" y="162"/>
                  </a:cubicBezTo>
                  <a:cubicBezTo>
                    <a:pt x="338" y="192"/>
                    <a:pt x="323" y="221"/>
                    <a:pt x="323" y="221"/>
                  </a:cubicBezTo>
                  <a:cubicBezTo>
                    <a:pt x="338" y="221"/>
                    <a:pt x="323" y="236"/>
                    <a:pt x="294" y="280"/>
                  </a:cubicBezTo>
                  <a:cubicBezTo>
                    <a:pt x="235" y="338"/>
                    <a:pt x="221" y="441"/>
                    <a:pt x="265" y="441"/>
                  </a:cubicBezTo>
                  <a:cubicBezTo>
                    <a:pt x="279" y="441"/>
                    <a:pt x="279" y="470"/>
                    <a:pt x="250" y="500"/>
                  </a:cubicBezTo>
                  <a:cubicBezTo>
                    <a:pt x="221" y="588"/>
                    <a:pt x="191" y="691"/>
                    <a:pt x="177" y="779"/>
                  </a:cubicBezTo>
                  <a:cubicBezTo>
                    <a:pt x="162" y="896"/>
                    <a:pt x="133" y="1131"/>
                    <a:pt x="103" y="1263"/>
                  </a:cubicBezTo>
                  <a:cubicBezTo>
                    <a:pt x="0" y="1924"/>
                    <a:pt x="30" y="2129"/>
                    <a:pt x="279" y="2364"/>
                  </a:cubicBezTo>
                  <a:cubicBezTo>
                    <a:pt x="426" y="2511"/>
                    <a:pt x="529" y="2570"/>
                    <a:pt x="588" y="2540"/>
                  </a:cubicBezTo>
                  <a:cubicBezTo>
                    <a:pt x="602" y="2540"/>
                    <a:pt x="617" y="2540"/>
                    <a:pt x="617" y="2540"/>
                  </a:cubicBezTo>
                  <a:cubicBezTo>
                    <a:pt x="617" y="2599"/>
                    <a:pt x="676" y="2570"/>
                    <a:pt x="690" y="2496"/>
                  </a:cubicBezTo>
                  <a:cubicBezTo>
                    <a:pt x="705" y="2438"/>
                    <a:pt x="720" y="2438"/>
                    <a:pt x="749" y="2438"/>
                  </a:cubicBezTo>
                  <a:cubicBezTo>
                    <a:pt x="837" y="2452"/>
                    <a:pt x="867" y="2438"/>
                    <a:pt x="867" y="2394"/>
                  </a:cubicBezTo>
                  <a:cubicBezTo>
                    <a:pt x="881" y="2364"/>
                    <a:pt x="896" y="2350"/>
                    <a:pt x="911" y="2320"/>
                  </a:cubicBezTo>
                  <a:cubicBezTo>
                    <a:pt x="984" y="2247"/>
                    <a:pt x="1028" y="2159"/>
                    <a:pt x="1043" y="2071"/>
                  </a:cubicBezTo>
                  <a:cubicBezTo>
                    <a:pt x="1043" y="2041"/>
                    <a:pt x="1057" y="2027"/>
                    <a:pt x="1072" y="2041"/>
                  </a:cubicBezTo>
                  <a:cubicBezTo>
                    <a:pt x="1116" y="2071"/>
                    <a:pt x="1102" y="1953"/>
                    <a:pt x="1043" y="1895"/>
                  </a:cubicBezTo>
                  <a:cubicBezTo>
                    <a:pt x="984" y="1850"/>
                    <a:pt x="984" y="1836"/>
                    <a:pt x="999" y="1836"/>
                  </a:cubicBezTo>
                  <a:cubicBezTo>
                    <a:pt x="999" y="1821"/>
                    <a:pt x="1028" y="1836"/>
                    <a:pt x="1043" y="1865"/>
                  </a:cubicBezTo>
                  <a:cubicBezTo>
                    <a:pt x="1102" y="1939"/>
                    <a:pt x="1131" y="1909"/>
                    <a:pt x="1146" y="1733"/>
                  </a:cubicBezTo>
                  <a:cubicBezTo>
                    <a:pt x="1175" y="1630"/>
                    <a:pt x="1160" y="1586"/>
                    <a:pt x="1146" y="1572"/>
                  </a:cubicBezTo>
                  <a:cubicBezTo>
                    <a:pt x="1116" y="1557"/>
                    <a:pt x="1116" y="1542"/>
                    <a:pt x="1146" y="1527"/>
                  </a:cubicBezTo>
                  <a:cubicBezTo>
                    <a:pt x="1160" y="1498"/>
                    <a:pt x="1175" y="1395"/>
                    <a:pt x="1190" y="1102"/>
                  </a:cubicBezTo>
                  <a:cubicBezTo>
                    <a:pt x="1190" y="896"/>
                    <a:pt x="1204" y="705"/>
                    <a:pt x="1204" y="691"/>
                  </a:cubicBezTo>
                  <a:cubicBezTo>
                    <a:pt x="1204" y="676"/>
                    <a:pt x="1204" y="661"/>
                    <a:pt x="1204" y="647"/>
                  </a:cubicBezTo>
                  <a:cubicBezTo>
                    <a:pt x="1204" y="603"/>
                    <a:pt x="1204" y="573"/>
                    <a:pt x="1204" y="529"/>
                  </a:cubicBezTo>
                  <a:cubicBezTo>
                    <a:pt x="1204" y="500"/>
                    <a:pt x="1204" y="456"/>
                    <a:pt x="1175" y="426"/>
                  </a:cubicBezTo>
                  <a:cubicBezTo>
                    <a:pt x="1160" y="426"/>
                    <a:pt x="1146" y="382"/>
                    <a:pt x="1146" y="338"/>
                  </a:cubicBezTo>
                  <a:cubicBezTo>
                    <a:pt x="1146" y="294"/>
                    <a:pt x="1131" y="265"/>
                    <a:pt x="1087" y="250"/>
                  </a:cubicBezTo>
                  <a:cubicBezTo>
                    <a:pt x="1028" y="236"/>
                    <a:pt x="984" y="192"/>
                    <a:pt x="940" y="147"/>
                  </a:cubicBezTo>
                  <a:cubicBezTo>
                    <a:pt x="837" y="59"/>
                    <a:pt x="705" y="1"/>
                    <a:pt x="705" y="74"/>
                  </a:cubicBezTo>
                  <a:close/>
                  <a:moveTo>
                    <a:pt x="602" y="382"/>
                  </a:moveTo>
                  <a:cubicBezTo>
                    <a:pt x="602" y="397"/>
                    <a:pt x="588" y="412"/>
                    <a:pt x="573" y="412"/>
                  </a:cubicBezTo>
                  <a:cubicBezTo>
                    <a:pt x="558" y="412"/>
                    <a:pt x="544" y="397"/>
                    <a:pt x="544" y="382"/>
                  </a:cubicBezTo>
                  <a:cubicBezTo>
                    <a:pt x="544" y="368"/>
                    <a:pt x="558" y="353"/>
                    <a:pt x="573" y="353"/>
                  </a:cubicBezTo>
                  <a:cubicBezTo>
                    <a:pt x="588" y="353"/>
                    <a:pt x="602" y="368"/>
                    <a:pt x="602" y="382"/>
                  </a:cubicBezTo>
                  <a:close/>
                  <a:moveTo>
                    <a:pt x="1131" y="456"/>
                  </a:moveTo>
                  <a:cubicBezTo>
                    <a:pt x="1116" y="500"/>
                    <a:pt x="1072" y="515"/>
                    <a:pt x="1072" y="470"/>
                  </a:cubicBezTo>
                  <a:cubicBezTo>
                    <a:pt x="1072" y="441"/>
                    <a:pt x="1087" y="412"/>
                    <a:pt x="1131" y="412"/>
                  </a:cubicBezTo>
                  <a:cubicBezTo>
                    <a:pt x="1146" y="412"/>
                    <a:pt x="1146" y="426"/>
                    <a:pt x="1131" y="456"/>
                  </a:cubicBezTo>
                  <a:close/>
                  <a:moveTo>
                    <a:pt x="602" y="485"/>
                  </a:moveTo>
                  <a:cubicBezTo>
                    <a:pt x="602" y="529"/>
                    <a:pt x="588" y="544"/>
                    <a:pt x="573" y="544"/>
                  </a:cubicBezTo>
                  <a:cubicBezTo>
                    <a:pt x="558" y="544"/>
                    <a:pt x="558" y="529"/>
                    <a:pt x="558" y="485"/>
                  </a:cubicBezTo>
                  <a:cubicBezTo>
                    <a:pt x="558" y="456"/>
                    <a:pt x="573" y="441"/>
                    <a:pt x="588" y="441"/>
                  </a:cubicBezTo>
                  <a:cubicBezTo>
                    <a:pt x="602" y="441"/>
                    <a:pt x="617" y="456"/>
                    <a:pt x="602" y="485"/>
                  </a:cubicBezTo>
                  <a:close/>
                  <a:moveTo>
                    <a:pt x="1160" y="984"/>
                  </a:moveTo>
                  <a:cubicBezTo>
                    <a:pt x="1160" y="999"/>
                    <a:pt x="1146" y="1014"/>
                    <a:pt x="1131" y="999"/>
                  </a:cubicBezTo>
                  <a:cubicBezTo>
                    <a:pt x="1116" y="999"/>
                    <a:pt x="1102" y="984"/>
                    <a:pt x="1102" y="955"/>
                  </a:cubicBezTo>
                  <a:cubicBezTo>
                    <a:pt x="1102" y="940"/>
                    <a:pt x="1116" y="940"/>
                    <a:pt x="1131" y="940"/>
                  </a:cubicBezTo>
                  <a:cubicBezTo>
                    <a:pt x="1146" y="940"/>
                    <a:pt x="1146" y="955"/>
                    <a:pt x="1146" y="970"/>
                  </a:cubicBezTo>
                  <a:close/>
                  <a:moveTo>
                    <a:pt x="500" y="1249"/>
                  </a:moveTo>
                  <a:cubicBezTo>
                    <a:pt x="529" y="1322"/>
                    <a:pt x="470" y="1322"/>
                    <a:pt x="441" y="1263"/>
                  </a:cubicBezTo>
                  <a:cubicBezTo>
                    <a:pt x="397" y="1205"/>
                    <a:pt x="412" y="1219"/>
                    <a:pt x="441" y="1219"/>
                  </a:cubicBezTo>
                  <a:cubicBezTo>
                    <a:pt x="456" y="1219"/>
                    <a:pt x="485" y="1234"/>
                    <a:pt x="500" y="1249"/>
                  </a:cubicBezTo>
                  <a:close/>
                  <a:moveTo>
                    <a:pt x="881" y="1895"/>
                  </a:moveTo>
                  <a:cubicBezTo>
                    <a:pt x="881" y="1895"/>
                    <a:pt x="852" y="1909"/>
                    <a:pt x="837" y="1924"/>
                  </a:cubicBezTo>
                  <a:cubicBezTo>
                    <a:pt x="808" y="1924"/>
                    <a:pt x="793" y="1924"/>
                    <a:pt x="793" y="1909"/>
                  </a:cubicBezTo>
                  <a:cubicBezTo>
                    <a:pt x="793" y="1895"/>
                    <a:pt x="808" y="1880"/>
                    <a:pt x="837" y="1880"/>
                  </a:cubicBezTo>
                  <a:cubicBezTo>
                    <a:pt x="852" y="1880"/>
                    <a:pt x="867" y="1895"/>
                    <a:pt x="867" y="1895"/>
                  </a:cubicBezTo>
                  <a:close/>
                  <a:moveTo>
                    <a:pt x="426" y="2232"/>
                  </a:moveTo>
                  <a:cubicBezTo>
                    <a:pt x="426" y="2262"/>
                    <a:pt x="426" y="2276"/>
                    <a:pt x="397" y="2262"/>
                  </a:cubicBezTo>
                  <a:cubicBezTo>
                    <a:pt x="382" y="2247"/>
                    <a:pt x="367" y="2232"/>
                    <a:pt x="353" y="2217"/>
                  </a:cubicBezTo>
                  <a:cubicBezTo>
                    <a:pt x="353" y="2188"/>
                    <a:pt x="353" y="2188"/>
                    <a:pt x="382" y="2188"/>
                  </a:cubicBezTo>
                  <a:cubicBezTo>
                    <a:pt x="397" y="2203"/>
                    <a:pt x="412" y="2217"/>
                    <a:pt x="426" y="2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2"/>
            <p:cNvSpPr/>
            <p:nvPr/>
          </p:nvSpPr>
          <p:spPr>
            <a:xfrm>
              <a:off x="8937914" y="1520224"/>
              <a:ext cx="32596" cy="58635"/>
            </a:xfrm>
            <a:custGeom>
              <a:avLst/>
              <a:gdLst/>
              <a:ahLst/>
              <a:cxnLst/>
              <a:rect l="l" t="t" r="r" b="b"/>
              <a:pathLst>
                <a:path w="1029" h="1851" extrusionOk="0">
                  <a:moveTo>
                    <a:pt x="250" y="118"/>
                  </a:moveTo>
                  <a:lnTo>
                    <a:pt x="162" y="191"/>
                  </a:lnTo>
                  <a:lnTo>
                    <a:pt x="265" y="191"/>
                  </a:lnTo>
                  <a:cubicBezTo>
                    <a:pt x="309" y="191"/>
                    <a:pt x="353" y="221"/>
                    <a:pt x="353" y="250"/>
                  </a:cubicBezTo>
                  <a:cubicBezTo>
                    <a:pt x="353" y="265"/>
                    <a:pt x="338" y="279"/>
                    <a:pt x="323" y="279"/>
                  </a:cubicBezTo>
                  <a:cubicBezTo>
                    <a:pt x="294" y="279"/>
                    <a:pt x="177" y="397"/>
                    <a:pt x="177" y="441"/>
                  </a:cubicBezTo>
                  <a:cubicBezTo>
                    <a:pt x="177" y="456"/>
                    <a:pt x="177" y="470"/>
                    <a:pt x="147" y="485"/>
                  </a:cubicBezTo>
                  <a:cubicBezTo>
                    <a:pt x="147" y="485"/>
                    <a:pt x="118" y="558"/>
                    <a:pt x="118" y="661"/>
                  </a:cubicBezTo>
                  <a:cubicBezTo>
                    <a:pt x="103" y="749"/>
                    <a:pt x="89" y="837"/>
                    <a:pt x="74" y="925"/>
                  </a:cubicBezTo>
                  <a:cubicBezTo>
                    <a:pt x="30" y="1058"/>
                    <a:pt x="30" y="1072"/>
                    <a:pt x="89" y="1043"/>
                  </a:cubicBezTo>
                  <a:cubicBezTo>
                    <a:pt x="118" y="1043"/>
                    <a:pt x="147" y="1058"/>
                    <a:pt x="162" y="1072"/>
                  </a:cubicBezTo>
                  <a:cubicBezTo>
                    <a:pt x="206" y="1116"/>
                    <a:pt x="206" y="1116"/>
                    <a:pt x="162" y="1116"/>
                  </a:cubicBezTo>
                  <a:cubicBezTo>
                    <a:pt x="133" y="1116"/>
                    <a:pt x="103" y="1116"/>
                    <a:pt x="74" y="1116"/>
                  </a:cubicBezTo>
                  <a:cubicBezTo>
                    <a:pt x="15" y="1116"/>
                    <a:pt x="15" y="1102"/>
                    <a:pt x="0" y="1366"/>
                  </a:cubicBezTo>
                  <a:cubicBezTo>
                    <a:pt x="0" y="1571"/>
                    <a:pt x="0" y="1586"/>
                    <a:pt x="74" y="1674"/>
                  </a:cubicBezTo>
                  <a:cubicBezTo>
                    <a:pt x="162" y="1777"/>
                    <a:pt x="309" y="1850"/>
                    <a:pt x="338" y="1806"/>
                  </a:cubicBezTo>
                  <a:cubicBezTo>
                    <a:pt x="338" y="1792"/>
                    <a:pt x="382" y="1777"/>
                    <a:pt x="411" y="1792"/>
                  </a:cubicBezTo>
                  <a:cubicBezTo>
                    <a:pt x="485" y="1806"/>
                    <a:pt x="632" y="1689"/>
                    <a:pt x="632" y="1630"/>
                  </a:cubicBezTo>
                  <a:cubicBezTo>
                    <a:pt x="632" y="1615"/>
                    <a:pt x="661" y="1586"/>
                    <a:pt x="690" y="1571"/>
                  </a:cubicBezTo>
                  <a:cubicBezTo>
                    <a:pt x="720" y="1571"/>
                    <a:pt x="749" y="1542"/>
                    <a:pt x="764" y="1513"/>
                  </a:cubicBezTo>
                  <a:cubicBezTo>
                    <a:pt x="764" y="1469"/>
                    <a:pt x="793" y="1454"/>
                    <a:pt x="808" y="1454"/>
                  </a:cubicBezTo>
                  <a:cubicBezTo>
                    <a:pt x="823" y="1454"/>
                    <a:pt x="823" y="1425"/>
                    <a:pt x="823" y="1410"/>
                  </a:cubicBezTo>
                  <a:cubicBezTo>
                    <a:pt x="808" y="1366"/>
                    <a:pt x="823" y="1336"/>
                    <a:pt x="852" y="1307"/>
                  </a:cubicBezTo>
                  <a:cubicBezTo>
                    <a:pt x="896" y="1234"/>
                    <a:pt x="911" y="1160"/>
                    <a:pt x="911" y="1087"/>
                  </a:cubicBezTo>
                  <a:cubicBezTo>
                    <a:pt x="925" y="1013"/>
                    <a:pt x="940" y="940"/>
                    <a:pt x="955" y="881"/>
                  </a:cubicBezTo>
                  <a:cubicBezTo>
                    <a:pt x="969" y="852"/>
                    <a:pt x="955" y="837"/>
                    <a:pt x="925" y="852"/>
                  </a:cubicBezTo>
                  <a:cubicBezTo>
                    <a:pt x="881" y="867"/>
                    <a:pt x="867" y="867"/>
                    <a:pt x="925" y="837"/>
                  </a:cubicBezTo>
                  <a:cubicBezTo>
                    <a:pt x="1028" y="764"/>
                    <a:pt x="940" y="426"/>
                    <a:pt x="808" y="426"/>
                  </a:cubicBezTo>
                  <a:cubicBezTo>
                    <a:pt x="793" y="412"/>
                    <a:pt x="764" y="397"/>
                    <a:pt x="779" y="382"/>
                  </a:cubicBezTo>
                  <a:cubicBezTo>
                    <a:pt x="734" y="309"/>
                    <a:pt x="690" y="235"/>
                    <a:pt x="632" y="177"/>
                  </a:cubicBezTo>
                  <a:cubicBezTo>
                    <a:pt x="456" y="0"/>
                    <a:pt x="382" y="0"/>
                    <a:pt x="265" y="103"/>
                  </a:cubicBezTo>
                  <a:close/>
                  <a:moveTo>
                    <a:pt x="881" y="705"/>
                  </a:moveTo>
                  <a:cubicBezTo>
                    <a:pt x="867" y="779"/>
                    <a:pt x="852" y="823"/>
                    <a:pt x="823" y="823"/>
                  </a:cubicBezTo>
                  <a:cubicBezTo>
                    <a:pt x="764" y="823"/>
                    <a:pt x="764" y="632"/>
                    <a:pt x="823" y="588"/>
                  </a:cubicBezTo>
                  <a:cubicBezTo>
                    <a:pt x="896" y="558"/>
                    <a:pt x="896" y="588"/>
                    <a:pt x="881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2"/>
            <p:cNvSpPr/>
            <p:nvPr/>
          </p:nvSpPr>
          <p:spPr>
            <a:xfrm>
              <a:off x="8798406" y="1540687"/>
              <a:ext cx="38615" cy="86543"/>
            </a:xfrm>
            <a:custGeom>
              <a:avLst/>
              <a:gdLst/>
              <a:ahLst/>
              <a:cxnLst/>
              <a:rect l="l" t="t" r="r" b="b"/>
              <a:pathLst>
                <a:path w="1219" h="2732" extrusionOk="0">
                  <a:moveTo>
                    <a:pt x="470" y="30"/>
                  </a:moveTo>
                  <a:cubicBezTo>
                    <a:pt x="470" y="30"/>
                    <a:pt x="470" y="44"/>
                    <a:pt x="470" y="59"/>
                  </a:cubicBezTo>
                  <a:cubicBezTo>
                    <a:pt x="470" y="89"/>
                    <a:pt x="441" y="89"/>
                    <a:pt x="338" y="89"/>
                  </a:cubicBezTo>
                  <a:cubicBezTo>
                    <a:pt x="308" y="89"/>
                    <a:pt x="279" y="103"/>
                    <a:pt x="264" y="133"/>
                  </a:cubicBezTo>
                  <a:cubicBezTo>
                    <a:pt x="250" y="177"/>
                    <a:pt x="220" y="221"/>
                    <a:pt x="206" y="250"/>
                  </a:cubicBezTo>
                  <a:cubicBezTo>
                    <a:pt x="132" y="412"/>
                    <a:pt x="88" y="573"/>
                    <a:pt x="88" y="734"/>
                  </a:cubicBezTo>
                  <a:cubicBezTo>
                    <a:pt x="88" y="779"/>
                    <a:pt x="88" y="823"/>
                    <a:pt x="74" y="852"/>
                  </a:cubicBezTo>
                  <a:cubicBezTo>
                    <a:pt x="30" y="1219"/>
                    <a:pt x="0" y="1571"/>
                    <a:pt x="0" y="1938"/>
                  </a:cubicBezTo>
                  <a:cubicBezTo>
                    <a:pt x="0" y="2203"/>
                    <a:pt x="30" y="2320"/>
                    <a:pt x="103" y="2349"/>
                  </a:cubicBezTo>
                  <a:cubicBezTo>
                    <a:pt x="132" y="2364"/>
                    <a:pt x="147" y="2379"/>
                    <a:pt x="118" y="2393"/>
                  </a:cubicBezTo>
                  <a:cubicBezTo>
                    <a:pt x="103" y="2423"/>
                    <a:pt x="206" y="2643"/>
                    <a:pt x="279" y="2628"/>
                  </a:cubicBezTo>
                  <a:cubicBezTo>
                    <a:pt x="308" y="2628"/>
                    <a:pt x="338" y="2628"/>
                    <a:pt x="338" y="2658"/>
                  </a:cubicBezTo>
                  <a:cubicBezTo>
                    <a:pt x="338" y="2702"/>
                    <a:pt x="455" y="2731"/>
                    <a:pt x="499" y="2687"/>
                  </a:cubicBezTo>
                  <a:cubicBezTo>
                    <a:pt x="514" y="2672"/>
                    <a:pt x="543" y="2672"/>
                    <a:pt x="587" y="2672"/>
                  </a:cubicBezTo>
                  <a:cubicBezTo>
                    <a:pt x="617" y="2687"/>
                    <a:pt x="646" y="2672"/>
                    <a:pt x="661" y="2643"/>
                  </a:cubicBezTo>
                  <a:cubicBezTo>
                    <a:pt x="675" y="2628"/>
                    <a:pt x="705" y="2628"/>
                    <a:pt x="734" y="2628"/>
                  </a:cubicBezTo>
                  <a:cubicBezTo>
                    <a:pt x="749" y="2643"/>
                    <a:pt x="764" y="2628"/>
                    <a:pt x="749" y="2584"/>
                  </a:cubicBezTo>
                  <a:cubicBezTo>
                    <a:pt x="720" y="2511"/>
                    <a:pt x="764" y="2482"/>
                    <a:pt x="793" y="2555"/>
                  </a:cubicBezTo>
                  <a:cubicBezTo>
                    <a:pt x="793" y="2584"/>
                    <a:pt x="822" y="2614"/>
                    <a:pt x="837" y="2614"/>
                  </a:cubicBezTo>
                  <a:cubicBezTo>
                    <a:pt x="954" y="2526"/>
                    <a:pt x="1057" y="2423"/>
                    <a:pt x="1131" y="2291"/>
                  </a:cubicBezTo>
                  <a:cubicBezTo>
                    <a:pt x="1204" y="1997"/>
                    <a:pt x="1219" y="1689"/>
                    <a:pt x="1160" y="1395"/>
                  </a:cubicBezTo>
                  <a:cubicBezTo>
                    <a:pt x="1131" y="1219"/>
                    <a:pt x="1101" y="1043"/>
                    <a:pt x="1101" y="867"/>
                  </a:cubicBezTo>
                  <a:cubicBezTo>
                    <a:pt x="1087" y="397"/>
                    <a:pt x="1072" y="309"/>
                    <a:pt x="984" y="250"/>
                  </a:cubicBezTo>
                  <a:cubicBezTo>
                    <a:pt x="954" y="221"/>
                    <a:pt x="910" y="206"/>
                    <a:pt x="866" y="206"/>
                  </a:cubicBezTo>
                  <a:cubicBezTo>
                    <a:pt x="837" y="221"/>
                    <a:pt x="778" y="191"/>
                    <a:pt x="720" y="118"/>
                  </a:cubicBezTo>
                  <a:cubicBezTo>
                    <a:pt x="661" y="30"/>
                    <a:pt x="602" y="0"/>
                    <a:pt x="558" y="0"/>
                  </a:cubicBezTo>
                  <a:cubicBezTo>
                    <a:pt x="499" y="0"/>
                    <a:pt x="470" y="15"/>
                    <a:pt x="470" y="30"/>
                  </a:cubicBezTo>
                  <a:close/>
                  <a:moveTo>
                    <a:pt x="426" y="940"/>
                  </a:moveTo>
                  <a:cubicBezTo>
                    <a:pt x="426" y="984"/>
                    <a:pt x="352" y="984"/>
                    <a:pt x="338" y="925"/>
                  </a:cubicBezTo>
                  <a:cubicBezTo>
                    <a:pt x="338" y="911"/>
                    <a:pt x="338" y="896"/>
                    <a:pt x="382" y="896"/>
                  </a:cubicBezTo>
                  <a:cubicBezTo>
                    <a:pt x="397" y="896"/>
                    <a:pt x="411" y="911"/>
                    <a:pt x="426" y="940"/>
                  </a:cubicBezTo>
                  <a:close/>
                  <a:moveTo>
                    <a:pt x="499" y="2335"/>
                  </a:moveTo>
                  <a:cubicBezTo>
                    <a:pt x="499" y="2364"/>
                    <a:pt x="499" y="2393"/>
                    <a:pt x="470" y="2408"/>
                  </a:cubicBezTo>
                  <a:cubicBezTo>
                    <a:pt x="441" y="2437"/>
                    <a:pt x="397" y="2379"/>
                    <a:pt x="411" y="2320"/>
                  </a:cubicBezTo>
                  <a:cubicBezTo>
                    <a:pt x="426" y="2261"/>
                    <a:pt x="514" y="2276"/>
                    <a:pt x="499" y="2335"/>
                  </a:cubicBezTo>
                  <a:close/>
                  <a:moveTo>
                    <a:pt x="675" y="2393"/>
                  </a:moveTo>
                  <a:cubicBezTo>
                    <a:pt x="675" y="2408"/>
                    <a:pt x="661" y="2423"/>
                    <a:pt x="646" y="2423"/>
                  </a:cubicBezTo>
                  <a:cubicBezTo>
                    <a:pt x="631" y="2423"/>
                    <a:pt x="617" y="2408"/>
                    <a:pt x="617" y="2393"/>
                  </a:cubicBezTo>
                  <a:cubicBezTo>
                    <a:pt x="617" y="2379"/>
                    <a:pt x="631" y="2364"/>
                    <a:pt x="646" y="2364"/>
                  </a:cubicBezTo>
                  <a:cubicBezTo>
                    <a:pt x="661" y="2364"/>
                    <a:pt x="675" y="2379"/>
                    <a:pt x="675" y="2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2"/>
            <p:cNvSpPr/>
            <p:nvPr/>
          </p:nvSpPr>
          <p:spPr>
            <a:xfrm>
              <a:off x="8724914" y="1555576"/>
              <a:ext cx="37221" cy="94431"/>
            </a:xfrm>
            <a:custGeom>
              <a:avLst/>
              <a:gdLst/>
              <a:ahLst/>
              <a:cxnLst/>
              <a:rect l="l" t="t" r="r" b="b"/>
              <a:pathLst>
                <a:path w="1175" h="2981" extrusionOk="0">
                  <a:moveTo>
                    <a:pt x="426" y="88"/>
                  </a:moveTo>
                  <a:cubicBezTo>
                    <a:pt x="426" y="132"/>
                    <a:pt x="426" y="176"/>
                    <a:pt x="397" y="176"/>
                  </a:cubicBezTo>
                  <a:cubicBezTo>
                    <a:pt x="368" y="191"/>
                    <a:pt x="353" y="176"/>
                    <a:pt x="368" y="176"/>
                  </a:cubicBezTo>
                  <a:cubicBezTo>
                    <a:pt x="368" y="176"/>
                    <a:pt x="368" y="147"/>
                    <a:pt x="338" y="147"/>
                  </a:cubicBezTo>
                  <a:cubicBezTo>
                    <a:pt x="265" y="118"/>
                    <a:pt x="147" y="118"/>
                    <a:pt x="147" y="147"/>
                  </a:cubicBezTo>
                  <a:cubicBezTo>
                    <a:pt x="133" y="191"/>
                    <a:pt x="103" y="220"/>
                    <a:pt x="74" y="250"/>
                  </a:cubicBezTo>
                  <a:cubicBezTo>
                    <a:pt x="15" y="309"/>
                    <a:pt x="1" y="338"/>
                    <a:pt x="1" y="455"/>
                  </a:cubicBezTo>
                  <a:cubicBezTo>
                    <a:pt x="1" y="529"/>
                    <a:pt x="15" y="954"/>
                    <a:pt x="15" y="1395"/>
                  </a:cubicBezTo>
                  <a:cubicBezTo>
                    <a:pt x="15" y="1674"/>
                    <a:pt x="30" y="1953"/>
                    <a:pt x="59" y="2232"/>
                  </a:cubicBezTo>
                  <a:cubicBezTo>
                    <a:pt x="89" y="2232"/>
                    <a:pt x="89" y="2261"/>
                    <a:pt x="59" y="2305"/>
                  </a:cubicBezTo>
                  <a:cubicBezTo>
                    <a:pt x="45" y="2349"/>
                    <a:pt x="74" y="2599"/>
                    <a:pt x="133" y="2599"/>
                  </a:cubicBezTo>
                  <a:cubicBezTo>
                    <a:pt x="147" y="2599"/>
                    <a:pt x="147" y="2599"/>
                    <a:pt x="147" y="2613"/>
                  </a:cubicBezTo>
                  <a:cubicBezTo>
                    <a:pt x="133" y="2628"/>
                    <a:pt x="397" y="2936"/>
                    <a:pt x="441" y="2922"/>
                  </a:cubicBezTo>
                  <a:cubicBezTo>
                    <a:pt x="485" y="2922"/>
                    <a:pt x="529" y="2922"/>
                    <a:pt x="558" y="2951"/>
                  </a:cubicBezTo>
                  <a:cubicBezTo>
                    <a:pt x="632" y="2980"/>
                    <a:pt x="647" y="2980"/>
                    <a:pt x="661" y="2951"/>
                  </a:cubicBezTo>
                  <a:cubicBezTo>
                    <a:pt x="676" y="2907"/>
                    <a:pt x="676" y="2922"/>
                    <a:pt x="676" y="2951"/>
                  </a:cubicBezTo>
                  <a:cubicBezTo>
                    <a:pt x="676" y="2966"/>
                    <a:pt x="705" y="2951"/>
                    <a:pt x="749" y="2907"/>
                  </a:cubicBezTo>
                  <a:cubicBezTo>
                    <a:pt x="793" y="2878"/>
                    <a:pt x="808" y="2834"/>
                    <a:pt x="823" y="2790"/>
                  </a:cubicBezTo>
                  <a:cubicBezTo>
                    <a:pt x="823" y="2775"/>
                    <a:pt x="837" y="2760"/>
                    <a:pt x="867" y="2746"/>
                  </a:cubicBezTo>
                  <a:cubicBezTo>
                    <a:pt x="925" y="2716"/>
                    <a:pt x="969" y="2672"/>
                    <a:pt x="1014" y="2628"/>
                  </a:cubicBezTo>
                  <a:cubicBezTo>
                    <a:pt x="1087" y="2584"/>
                    <a:pt x="1116" y="2511"/>
                    <a:pt x="1116" y="2437"/>
                  </a:cubicBezTo>
                  <a:cubicBezTo>
                    <a:pt x="1116" y="2379"/>
                    <a:pt x="1116" y="2349"/>
                    <a:pt x="1087" y="2349"/>
                  </a:cubicBezTo>
                  <a:cubicBezTo>
                    <a:pt x="1072" y="2349"/>
                    <a:pt x="1087" y="2320"/>
                    <a:pt x="1116" y="2290"/>
                  </a:cubicBezTo>
                  <a:cubicBezTo>
                    <a:pt x="1146" y="2261"/>
                    <a:pt x="1175" y="2202"/>
                    <a:pt x="1160" y="2056"/>
                  </a:cubicBezTo>
                  <a:cubicBezTo>
                    <a:pt x="1160" y="1894"/>
                    <a:pt x="1160" y="1865"/>
                    <a:pt x="1102" y="1835"/>
                  </a:cubicBezTo>
                  <a:cubicBezTo>
                    <a:pt x="1028" y="1821"/>
                    <a:pt x="1028" y="1806"/>
                    <a:pt x="1116" y="1806"/>
                  </a:cubicBezTo>
                  <a:cubicBezTo>
                    <a:pt x="1146" y="1806"/>
                    <a:pt x="1160" y="1777"/>
                    <a:pt x="1160" y="1718"/>
                  </a:cubicBezTo>
                  <a:cubicBezTo>
                    <a:pt x="1160" y="1659"/>
                    <a:pt x="1146" y="1483"/>
                    <a:pt x="1146" y="1292"/>
                  </a:cubicBezTo>
                  <a:cubicBezTo>
                    <a:pt x="1131" y="1145"/>
                    <a:pt x="1116" y="999"/>
                    <a:pt x="1102" y="852"/>
                  </a:cubicBezTo>
                  <a:cubicBezTo>
                    <a:pt x="1087" y="778"/>
                    <a:pt x="1072" y="720"/>
                    <a:pt x="1072" y="646"/>
                  </a:cubicBezTo>
                  <a:cubicBezTo>
                    <a:pt x="1072" y="573"/>
                    <a:pt x="1043" y="499"/>
                    <a:pt x="999" y="441"/>
                  </a:cubicBezTo>
                  <a:cubicBezTo>
                    <a:pt x="969" y="411"/>
                    <a:pt x="940" y="367"/>
                    <a:pt x="896" y="338"/>
                  </a:cubicBezTo>
                  <a:cubicBezTo>
                    <a:pt x="852" y="323"/>
                    <a:pt x="808" y="294"/>
                    <a:pt x="779" y="250"/>
                  </a:cubicBezTo>
                  <a:cubicBezTo>
                    <a:pt x="735" y="206"/>
                    <a:pt x="691" y="162"/>
                    <a:pt x="676" y="176"/>
                  </a:cubicBezTo>
                  <a:cubicBezTo>
                    <a:pt x="661" y="176"/>
                    <a:pt x="647" y="162"/>
                    <a:pt x="632" y="132"/>
                  </a:cubicBezTo>
                  <a:cubicBezTo>
                    <a:pt x="588" y="74"/>
                    <a:pt x="514" y="30"/>
                    <a:pt x="441" y="15"/>
                  </a:cubicBezTo>
                  <a:cubicBezTo>
                    <a:pt x="426" y="0"/>
                    <a:pt x="412" y="44"/>
                    <a:pt x="426" y="88"/>
                  </a:cubicBezTo>
                  <a:close/>
                  <a:moveTo>
                    <a:pt x="470" y="514"/>
                  </a:moveTo>
                  <a:cubicBezTo>
                    <a:pt x="470" y="514"/>
                    <a:pt x="441" y="543"/>
                    <a:pt x="426" y="543"/>
                  </a:cubicBezTo>
                  <a:cubicBezTo>
                    <a:pt x="397" y="558"/>
                    <a:pt x="382" y="543"/>
                    <a:pt x="397" y="529"/>
                  </a:cubicBezTo>
                  <a:cubicBezTo>
                    <a:pt x="397" y="529"/>
                    <a:pt x="470" y="499"/>
                    <a:pt x="470" y="514"/>
                  </a:cubicBezTo>
                  <a:close/>
                  <a:moveTo>
                    <a:pt x="940" y="2026"/>
                  </a:moveTo>
                  <a:cubicBezTo>
                    <a:pt x="940" y="2041"/>
                    <a:pt x="925" y="2056"/>
                    <a:pt x="911" y="2041"/>
                  </a:cubicBezTo>
                  <a:cubicBezTo>
                    <a:pt x="896" y="2026"/>
                    <a:pt x="881" y="2012"/>
                    <a:pt x="881" y="1982"/>
                  </a:cubicBezTo>
                  <a:cubicBezTo>
                    <a:pt x="881" y="1967"/>
                    <a:pt x="896" y="1953"/>
                    <a:pt x="911" y="1967"/>
                  </a:cubicBezTo>
                  <a:cubicBezTo>
                    <a:pt x="925" y="1982"/>
                    <a:pt x="940" y="1997"/>
                    <a:pt x="940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2"/>
            <p:cNvSpPr/>
            <p:nvPr/>
          </p:nvSpPr>
          <p:spPr>
            <a:xfrm>
              <a:off x="8624940" y="1563938"/>
              <a:ext cx="34909" cy="75836"/>
            </a:xfrm>
            <a:custGeom>
              <a:avLst/>
              <a:gdLst/>
              <a:ahLst/>
              <a:cxnLst/>
              <a:rect l="l" t="t" r="r" b="b"/>
              <a:pathLst>
                <a:path w="1102" h="2394" extrusionOk="0">
                  <a:moveTo>
                    <a:pt x="264" y="45"/>
                  </a:moveTo>
                  <a:cubicBezTo>
                    <a:pt x="235" y="89"/>
                    <a:pt x="191" y="118"/>
                    <a:pt x="147" y="133"/>
                  </a:cubicBezTo>
                  <a:cubicBezTo>
                    <a:pt x="88" y="162"/>
                    <a:pt x="74" y="191"/>
                    <a:pt x="44" y="309"/>
                  </a:cubicBezTo>
                  <a:cubicBezTo>
                    <a:pt x="0" y="544"/>
                    <a:pt x="44" y="793"/>
                    <a:pt x="147" y="999"/>
                  </a:cubicBezTo>
                  <a:cubicBezTo>
                    <a:pt x="206" y="1175"/>
                    <a:pt x="206" y="1190"/>
                    <a:pt x="176" y="1586"/>
                  </a:cubicBezTo>
                  <a:cubicBezTo>
                    <a:pt x="162" y="1733"/>
                    <a:pt x="162" y="1865"/>
                    <a:pt x="176" y="2012"/>
                  </a:cubicBezTo>
                  <a:cubicBezTo>
                    <a:pt x="206" y="2041"/>
                    <a:pt x="206" y="2070"/>
                    <a:pt x="206" y="2100"/>
                  </a:cubicBezTo>
                  <a:cubicBezTo>
                    <a:pt x="206" y="2188"/>
                    <a:pt x="279" y="2291"/>
                    <a:pt x="338" y="2291"/>
                  </a:cubicBezTo>
                  <a:cubicBezTo>
                    <a:pt x="352" y="2276"/>
                    <a:pt x="367" y="2291"/>
                    <a:pt x="382" y="2320"/>
                  </a:cubicBezTo>
                  <a:cubicBezTo>
                    <a:pt x="382" y="2364"/>
                    <a:pt x="485" y="2393"/>
                    <a:pt x="558" y="2379"/>
                  </a:cubicBezTo>
                  <a:cubicBezTo>
                    <a:pt x="631" y="2364"/>
                    <a:pt x="690" y="2320"/>
                    <a:pt x="749" y="2276"/>
                  </a:cubicBezTo>
                  <a:cubicBezTo>
                    <a:pt x="866" y="2173"/>
                    <a:pt x="1028" y="1909"/>
                    <a:pt x="998" y="1850"/>
                  </a:cubicBezTo>
                  <a:cubicBezTo>
                    <a:pt x="998" y="1792"/>
                    <a:pt x="1013" y="1748"/>
                    <a:pt x="1028" y="1689"/>
                  </a:cubicBezTo>
                  <a:cubicBezTo>
                    <a:pt x="1087" y="1380"/>
                    <a:pt x="1101" y="1072"/>
                    <a:pt x="1072" y="764"/>
                  </a:cubicBezTo>
                  <a:cubicBezTo>
                    <a:pt x="1013" y="558"/>
                    <a:pt x="925" y="368"/>
                    <a:pt x="793" y="191"/>
                  </a:cubicBezTo>
                  <a:lnTo>
                    <a:pt x="690" y="133"/>
                  </a:lnTo>
                  <a:cubicBezTo>
                    <a:pt x="617" y="103"/>
                    <a:pt x="617" y="103"/>
                    <a:pt x="617" y="162"/>
                  </a:cubicBezTo>
                  <a:cubicBezTo>
                    <a:pt x="602" y="206"/>
                    <a:pt x="587" y="250"/>
                    <a:pt x="573" y="279"/>
                  </a:cubicBezTo>
                  <a:cubicBezTo>
                    <a:pt x="543" y="309"/>
                    <a:pt x="529" y="309"/>
                    <a:pt x="514" y="279"/>
                  </a:cubicBezTo>
                  <a:cubicBezTo>
                    <a:pt x="499" y="250"/>
                    <a:pt x="499" y="206"/>
                    <a:pt x="514" y="177"/>
                  </a:cubicBezTo>
                  <a:cubicBezTo>
                    <a:pt x="529" y="147"/>
                    <a:pt x="543" y="103"/>
                    <a:pt x="543" y="59"/>
                  </a:cubicBezTo>
                  <a:cubicBezTo>
                    <a:pt x="543" y="15"/>
                    <a:pt x="529" y="0"/>
                    <a:pt x="485" y="15"/>
                  </a:cubicBezTo>
                  <a:cubicBezTo>
                    <a:pt x="441" y="30"/>
                    <a:pt x="397" y="30"/>
                    <a:pt x="352" y="15"/>
                  </a:cubicBezTo>
                  <a:cubicBezTo>
                    <a:pt x="308" y="0"/>
                    <a:pt x="279" y="0"/>
                    <a:pt x="264" y="45"/>
                  </a:cubicBezTo>
                  <a:close/>
                  <a:moveTo>
                    <a:pt x="587" y="984"/>
                  </a:moveTo>
                  <a:cubicBezTo>
                    <a:pt x="587" y="1013"/>
                    <a:pt x="573" y="999"/>
                    <a:pt x="573" y="955"/>
                  </a:cubicBezTo>
                  <a:cubicBezTo>
                    <a:pt x="573" y="911"/>
                    <a:pt x="573" y="881"/>
                    <a:pt x="587" y="896"/>
                  </a:cubicBezTo>
                  <a:cubicBezTo>
                    <a:pt x="587" y="925"/>
                    <a:pt x="587" y="955"/>
                    <a:pt x="587" y="984"/>
                  </a:cubicBezTo>
                  <a:close/>
                  <a:moveTo>
                    <a:pt x="1042" y="1028"/>
                  </a:moveTo>
                  <a:cubicBezTo>
                    <a:pt x="1028" y="1058"/>
                    <a:pt x="1028" y="1087"/>
                    <a:pt x="1028" y="1102"/>
                  </a:cubicBezTo>
                  <a:cubicBezTo>
                    <a:pt x="1028" y="1102"/>
                    <a:pt x="1013" y="1131"/>
                    <a:pt x="984" y="1146"/>
                  </a:cubicBezTo>
                  <a:cubicBezTo>
                    <a:pt x="910" y="1190"/>
                    <a:pt x="910" y="1146"/>
                    <a:pt x="969" y="1087"/>
                  </a:cubicBezTo>
                  <a:cubicBezTo>
                    <a:pt x="998" y="1058"/>
                    <a:pt x="1013" y="1043"/>
                    <a:pt x="984" y="1013"/>
                  </a:cubicBezTo>
                  <a:cubicBezTo>
                    <a:pt x="969" y="984"/>
                    <a:pt x="954" y="969"/>
                    <a:pt x="984" y="955"/>
                  </a:cubicBezTo>
                  <a:cubicBezTo>
                    <a:pt x="1057" y="940"/>
                    <a:pt x="1072" y="955"/>
                    <a:pt x="1042" y="1028"/>
                  </a:cubicBezTo>
                  <a:close/>
                  <a:moveTo>
                    <a:pt x="558" y="1513"/>
                  </a:moveTo>
                  <a:cubicBezTo>
                    <a:pt x="543" y="1542"/>
                    <a:pt x="529" y="1557"/>
                    <a:pt x="485" y="1557"/>
                  </a:cubicBezTo>
                  <a:cubicBezTo>
                    <a:pt x="441" y="1557"/>
                    <a:pt x="441" y="1557"/>
                    <a:pt x="455" y="1513"/>
                  </a:cubicBezTo>
                  <a:cubicBezTo>
                    <a:pt x="485" y="1469"/>
                    <a:pt x="573" y="1439"/>
                    <a:pt x="558" y="1513"/>
                  </a:cubicBezTo>
                  <a:close/>
                  <a:moveTo>
                    <a:pt x="338" y="1909"/>
                  </a:moveTo>
                  <a:cubicBezTo>
                    <a:pt x="338" y="1924"/>
                    <a:pt x="338" y="1938"/>
                    <a:pt x="323" y="1938"/>
                  </a:cubicBezTo>
                  <a:cubicBezTo>
                    <a:pt x="294" y="1938"/>
                    <a:pt x="279" y="1924"/>
                    <a:pt x="279" y="1909"/>
                  </a:cubicBezTo>
                  <a:cubicBezTo>
                    <a:pt x="279" y="1894"/>
                    <a:pt x="279" y="1880"/>
                    <a:pt x="294" y="1880"/>
                  </a:cubicBezTo>
                  <a:cubicBezTo>
                    <a:pt x="323" y="1880"/>
                    <a:pt x="338" y="1894"/>
                    <a:pt x="338" y="1909"/>
                  </a:cubicBezTo>
                  <a:close/>
                  <a:moveTo>
                    <a:pt x="485" y="2070"/>
                  </a:moveTo>
                  <a:cubicBezTo>
                    <a:pt x="514" y="2070"/>
                    <a:pt x="514" y="2070"/>
                    <a:pt x="485" y="2115"/>
                  </a:cubicBezTo>
                  <a:cubicBezTo>
                    <a:pt x="441" y="2159"/>
                    <a:pt x="367" y="2129"/>
                    <a:pt x="397" y="2056"/>
                  </a:cubicBezTo>
                  <a:cubicBezTo>
                    <a:pt x="411" y="2026"/>
                    <a:pt x="411" y="2012"/>
                    <a:pt x="426" y="2041"/>
                  </a:cubicBezTo>
                  <a:cubicBezTo>
                    <a:pt x="441" y="2056"/>
                    <a:pt x="455" y="2070"/>
                    <a:pt x="485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2"/>
            <p:cNvSpPr/>
            <p:nvPr/>
          </p:nvSpPr>
          <p:spPr>
            <a:xfrm>
              <a:off x="8641190" y="1570464"/>
              <a:ext cx="1901" cy="1869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16" y="29"/>
                  </a:moveTo>
                  <a:cubicBezTo>
                    <a:pt x="16" y="44"/>
                    <a:pt x="30" y="59"/>
                    <a:pt x="45" y="59"/>
                  </a:cubicBezTo>
                  <a:cubicBezTo>
                    <a:pt x="45" y="59"/>
                    <a:pt x="60" y="44"/>
                    <a:pt x="60" y="29"/>
                  </a:cubicBezTo>
                  <a:cubicBezTo>
                    <a:pt x="60" y="15"/>
                    <a:pt x="45" y="0"/>
                    <a:pt x="30" y="15"/>
                  </a:cubicBezTo>
                  <a:cubicBezTo>
                    <a:pt x="16" y="0"/>
                    <a:pt x="1" y="15"/>
                    <a:pt x="1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2"/>
            <p:cNvSpPr/>
            <p:nvPr/>
          </p:nvSpPr>
          <p:spPr>
            <a:xfrm>
              <a:off x="8872341" y="1611835"/>
              <a:ext cx="36778" cy="104662"/>
            </a:xfrm>
            <a:custGeom>
              <a:avLst/>
              <a:gdLst/>
              <a:ahLst/>
              <a:cxnLst/>
              <a:rect l="l" t="t" r="r" b="b"/>
              <a:pathLst>
                <a:path w="1161" h="3304" extrusionOk="0">
                  <a:moveTo>
                    <a:pt x="558" y="59"/>
                  </a:moveTo>
                  <a:cubicBezTo>
                    <a:pt x="529" y="103"/>
                    <a:pt x="485" y="118"/>
                    <a:pt x="441" y="103"/>
                  </a:cubicBezTo>
                  <a:cubicBezTo>
                    <a:pt x="411" y="89"/>
                    <a:pt x="382" y="103"/>
                    <a:pt x="353" y="162"/>
                  </a:cubicBezTo>
                  <a:cubicBezTo>
                    <a:pt x="338" y="206"/>
                    <a:pt x="323" y="236"/>
                    <a:pt x="309" y="236"/>
                  </a:cubicBezTo>
                  <a:cubicBezTo>
                    <a:pt x="250" y="324"/>
                    <a:pt x="221" y="426"/>
                    <a:pt x="206" y="529"/>
                  </a:cubicBezTo>
                  <a:cubicBezTo>
                    <a:pt x="206" y="529"/>
                    <a:pt x="206" y="573"/>
                    <a:pt x="191" y="603"/>
                  </a:cubicBezTo>
                  <a:cubicBezTo>
                    <a:pt x="177" y="647"/>
                    <a:pt x="177" y="705"/>
                    <a:pt x="191" y="764"/>
                  </a:cubicBezTo>
                  <a:cubicBezTo>
                    <a:pt x="221" y="823"/>
                    <a:pt x="206" y="852"/>
                    <a:pt x="177" y="881"/>
                  </a:cubicBezTo>
                  <a:cubicBezTo>
                    <a:pt x="118" y="1087"/>
                    <a:pt x="74" y="1307"/>
                    <a:pt x="88" y="1527"/>
                  </a:cubicBezTo>
                  <a:cubicBezTo>
                    <a:pt x="88" y="1586"/>
                    <a:pt x="88" y="1616"/>
                    <a:pt x="74" y="1616"/>
                  </a:cubicBezTo>
                  <a:cubicBezTo>
                    <a:pt x="74" y="1616"/>
                    <a:pt x="74" y="1660"/>
                    <a:pt x="103" y="1704"/>
                  </a:cubicBezTo>
                  <a:cubicBezTo>
                    <a:pt x="118" y="1762"/>
                    <a:pt x="133" y="1806"/>
                    <a:pt x="103" y="1836"/>
                  </a:cubicBezTo>
                  <a:cubicBezTo>
                    <a:pt x="74" y="1865"/>
                    <a:pt x="59" y="1880"/>
                    <a:pt x="30" y="2100"/>
                  </a:cubicBezTo>
                  <a:cubicBezTo>
                    <a:pt x="15" y="2217"/>
                    <a:pt x="15" y="2232"/>
                    <a:pt x="59" y="2203"/>
                  </a:cubicBezTo>
                  <a:cubicBezTo>
                    <a:pt x="103" y="2188"/>
                    <a:pt x="118" y="2203"/>
                    <a:pt x="103" y="2232"/>
                  </a:cubicBezTo>
                  <a:cubicBezTo>
                    <a:pt x="88" y="2261"/>
                    <a:pt x="103" y="2276"/>
                    <a:pt x="133" y="2261"/>
                  </a:cubicBezTo>
                  <a:cubicBezTo>
                    <a:pt x="177" y="2261"/>
                    <a:pt x="191" y="2261"/>
                    <a:pt x="177" y="2276"/>
                  </a:cubicBezTo>
                  <a:cubicBezTo>
                    <a:pt x="162" y="2291"/>
                    <a:pt x="147" y="2306"/>
                    <a:pt x="118" y="2306"/>
                  </a:cubicBezTo>
                  <a:cubicBezTo>
                    <a:pt x="88" y="2320"/>
                    <a:pt x="59" y="2320"/>
                    <a:pt x="44" y="2350"/>
                  </a:cubicBezTo>
                  <a:cubicBezTo>
                    <a:pt x="0" y="2379"/>
                    <a:pt x="0" y="2394"/>
                    <a:pt x="44" y="2540"/>
                  </a:cubicBezTo>
                  <a:cubicBezTo>
                    <a:pt x="74" y="2614"/>
                    <a:pt x="88" y="2702"/>
                    <a:pt x="103" y="2775"/>
                  </a:cubicBezTo>
                  <a:cubicBezTo>
                    <a:pt x="103" y="2805"/>
                    <a:pt x="118" y="2849"/>
                    <a:pt x="147" y="2849"/>
                  </a:cubicBezTo>
                  <a:cubicBezTo>
                    <a:pt x="162" y="2893"/>
                    <a:pt x="177" y="2937"/>
                    <a:pt x="177" y="2981"/>
                  </a:cubicBezTo>
                  <a:cubicBezTo>
                    <a:pt x="177" y="3098"/>
                    <a:pt x="250" y="3186"/>
                    <a:pt x="309" y="3157"/>
                  </a:cubicBezTo>
                  <a:cubicBezTo>
                    <a:pt x="323" y="3157"/>
                    <a:pt x="323" y="3157"/>
                    <a:pt x="323" y="3186"/>
                  </a:cubicBezTo>
                  <a:cubicBezTo>
                    <a:pt x="323" y="3245"/>
                    <a:pt x="382" y="3274"/>
                    <a:pt x="514" y="3289"/>
                  </a:cubicBezTo>
                  <a:cubicBezTo>
                    <a:pt x="588" y="3304"/>
                    <a:pt x="632" y="3289"/>
                    <a:pt x="632" y="3274"/>
                  </a:cubicBezTo>
                  <a:cubicBezTo>
                    <a:pt x="632" y="3260"/>
                    <a:pt x="676" y="3216"/>
                    <a:pt x="720" y="3186"/>
                  </a:cubicBezTo>
                  <a:cubicBezTo>
                    <a:pt x="867" y="3040"/>
                    <a:pt x="969" y="2849"/>
                    <a:pt x="999" y="2643"/>
                  </a:cubicBezTo>
                  <a:cubicBezTo>
                    <a:pt x="999" y="2599"/>
                    <a:pt x="999" y="2570"/>
                    <a:pt x="1013" y="2526"/>
                  </a:cubicBezTo>
                  <a:cubicBezTo>
                    <a:pt x="1057" y="2526"/>
                    <a:pt x="1072" y="2408"/>
                    <a:pt x="1043" y="2379"/>
                  </a:cubicBezTo>
                  <a:cubicBezTo>
                    <a:pt x="999" y="2364"/>
                    <a:pt x="1013" y="2364"/>
                    <a:pt x="1043" y="2350"/>
                  </a:cubicBezTo>
                  <a:cubicBezTo>
                    <a:pt x="1057" y="2335"/>
                    <a:pt x="1087" y="2188"/>
                    <a:pt x="1043" y="2159"/>
                  </a:cubicBezTo>
                  <a:cubicBezTo>
                    <a:pt x="999" y="2144"/>
                    <a:pt x="1013" y="2129"/>
                    <a:pt x="1057" y="2115"/>
                  </a:cubicBezTo>
                  <a:cubicBezTo>
                    <a:pt x="1072" y="2085"/>
                    <a:pt x="1087" y="2056"/>
                    <a:pt x="1101" y="2027"/>
                  </a:cubicBezTo>
                  <a:cubicBezTo>
                    <a:pt x="1101" y="1997"/>
                    <a:pt x="1101" y="1733"/>
                    <a:pt x="1116" y="1454"/>
                  </a:cubicBezTo>
                  <a:cubicBezTo>
                    <a:pt x="1131" y="999"/>
                    <a:pt x="1116" y="926"/>
                    <a:pt x="1087" y="926"/>
                  </a:cubicBezTo>
                  <a:cubicBezTo>
                    <a:pt x="1057" y="926"/>
                    <a:pt x="1043" y="940"/>
                    <a:pt x="1043" y="955"/>
                  </a:cubicBezTo>
                  <a:cubicBezTo>
                    <a:pt x="1043" y="970"/>
                    <a:pt x="1028" y="984"/>
                    <a:pt x="1013" y="984"/>
                  </a:cubicBezTo>
                  <a:cubicBezTo>
                    <a:pt x="955" y="984"/>
                    <a:pt x="1043" y="896"/>
                    <a:pt x="1101" y="896"/>
                  </a:cubicBezTo>
                  <a:cubicBezTo>
                    <a:pt x="1146" y="896"/>
                    <a:pt x="1131" y="896"/>
                    <a:pt x="1087" y="852"/>
                  </a:cubicBezTo>
                  <a:cubicBezTo>
                    <a:pt x="1043" y="823"/>
                    <a:pt x="1028" y="808"/>
                    <a:pt x="1087" y="837"/>
                  </a:cubicBezTo>
                  <a:cubicBezTo>
                    <a:pt x="1146" y="852"/>
                    <a:pt x="1146" y="837"/>
                    <a:pt x="1146" y="676"/>
                  </a:cubicBezTo>
                  <a:cubicBezTo>
                    <a:pt x="1160" y="588"/>
                    <a:pt x="1146" y="514"/>
                    <a:pt x="1101" y="426"/>
                  </a:cubicBezTo>
                  <a:cubicBezTo>
                    <a:pt x="1072" y="397"/>
                    <a:pt x="1043" y="338"/>
                    <a:pt x="1028" y="309"/>
                  </a:cubicBezTo>
                  <a:cubicBezTo>
                    <a:pt x="1013" y="280"/>
                    <a:pt x="984" y="265"/>
                    <a:pt x="940" y="250"/>
                  </a:cubicBezTo>
                  <a:cubicBezTo>
                    <a:pt x="925" y="250"/>
                    <a:pt x="896" y="250"/>
                    <a:pt x="896" y="236"/>
                  </a:cubicBezTo>
                  <a:cubicBezTo>
                    <a:pt x="896" y="221"/>
                    <a:pt x="881" y="206"/>
                    <a:pt x="867" y="206"/>
                  </a:cubicBezTo>
                  <a:cubicBezTo>
                    <a:pt x="852" y="206"/>
                    <a:pt x="823" y="177"/>
                    <a:pt x="823" y="147"/>
                  </a:cubicBezTo>
                  <a:cubicBezTo>
                    <a:pt x="823" y="118"/>
                    <a:pt x="823" y="89"/>
                    <a:pt x="793" y="89"/>
                  </a:cubicBezTo>
                  <a:cubicBezTo>
                    <a:pt x="764" y="89"/>
                    <a:pt x="734" y="74"/>
                    <a:pt x="720" y="59"/>
                  </a:cubicBezTo>
                  <a:cubicBezTo>
                    <a:pt x="661" y="1"/>
                    <a:pt x="602" y="1"/>
                    <a:pt x="529" y="74"/>
                  </a:cubicBezTo>
                  <a:close/>
                  <a:moveTo>
                    <a:pt x="823" y="544"/>
                  </a:moveTo>
                  <a:cubicBezTo>
                    <a:pt x="823" y="558"/>
                    <a:pt x="808" y="558"/>
                    <a:pt x="808" y="529"/>
                  </a:cubicBezTo>
                  <a:cubicBezTo>
                    <a:pt x="808" y="485"/>
                    <a:pt x="808" y="470"/>
                    <a:pt x="823" y="485"/>
                  </a:cubicBezTo>
                  <a:cubicBezTo>
                    <a:pt x="837" y="500"/>
                    <a:pt x="837" y="514"/>
                    <a:pt x="823" y="544"/>
                  </a:cubicBezTo>
                  <a:close/>
                  <a:moveTo>
                    <a:pt x="911" y="1102"/>
                  </a:moveTo>
                  <a:cubicBezTo>
                    <a:pt x="896" y="1116"/>
                    <a:pt x="867" y="1116"/>
                    <a:pt x="852" y="1102"/>
                  </a:cubicBezTo>
                  <a:cubicBezTo>
                    <a:pt x="837" y="1102"/>
                    <a:pt x="837" y="1087"/>
                    <a:pt x="867" y="1087"/>
                  </a:cubicBezTo>
                  <a:cubicBezTo>
                    <a:pt x="896" y="1087"/>
                    <a:pt x="925" y="1102"/>
                    <a:pt x="911" y="1102"/>
                  </a:cubicBezTo>
                  <a:close/>
                  <a:moveTo>
                    <a:pt x="411" y="1263"/>
                  </a:moveTo>
                  <a:cubicBezTo>
                    <a:pt x="411" y="1278"/>
                    <a:pt x="397" y="1278"/>
                    <a:pt x="397" y="1248"/>
                  </a:cubicBezTo>
                  <a:cubicBezTo>
                    <a:pt x="397" y="1219"/>
                    <a:pt x="397" y="1204"/>
                    <a:pt x="411" y="1204"/>
                  </a:cubicBezTo>
                  <a:cubicBezTo>
                    <a:pt x="411" y="1219"/>
                    <a:pt x="411" y="1248"/>
                    <a:pt x="411" y="1263"/>
                  </a:cubicBezTo>
                  <a:close/>
                  <a:moveTo>
                    <a:pt x="1057" y="1351"/>
                  </a:moveTo>
                  <a:cubicBezTo>
                    <a:pt x="1057" y="1351"/>
                    <a:pt x="1043" y="1366"/>
                    <a:pt x="1013" y="1366"/>
                  </a:cubicBezTo>
                  <a:cubicBezTo>
                    <a:pt x="984" y="1366"/>
                    <a:pt x="969" y="1351"/>
                    <a:pt x="969" y="1351"/>
                  </a:cubicBezTo>
                  <a:cubicBezTo>
                    <a:pt x="969" y="1337"/>
                    <a:pt x="984" y="1322"/>
                    <a:pt x="1013" y="1322"/>
                  </a:cubicBezTo>
                  <a:cubicBezTo>
                    <a:pt x="1043" y="1322"/>
                    <a:pt x="1057" y="1337"/>
                    <a:pt x="1057" y="1351"/>
                  </a:cubicBezTo>
                  <a:close/>
                  <a:moveTo>
                    <a:pt x="544" y="1454"/>
                  </a:moveTo>
                  <a:cubicBezTo>
                    <a:pt x="529" y="1469"/>
                    <a:pt x="514" y="1469"/>
                    <a:pt x="500" y="1483"/>
                  </a:cubicBezTo>
                  <a:cubicBezTo>
                    <a:pt x="470" y="1483"/>
                    <a:pt x="470" y="1469"/>
                    <a:pt x="500" y="1454"/>
                  </a:cubicBezTo>
                  <a:cubicBezTo>
                    <a:pt x="514" y="1439"/>
                    <a:pt x="558" y="1425"/>
                    <a:pt x="544" y="1454"/>
                  </a:cubicBezTo>
                  <a:close/>
                  <a:moveTo>
                    <a:pt x="896" y="1762"/>
                  </a:moveTo>
                  <a:cubicBezTo>
                    <a:pt x="881" y="1777"/>
                    <a:pt x="881" y="1792"/>
                    <a:pt x="867" y="1792"/>
                  </a:cubicBezTo>
                  <a:cubicBezTo>
                    <a:pt x="852" y="1792"/>
                    <a:pt x="837" y="1792"/>
                    <a:pt x="837" y="1792"/>
                  </a:cubicBezTo>
                  <a:cubicBezTo>
                    <a:pt x="837" y="1762"/>
                    <a:pt x="852" y="1762"/>
                    <a:pt x="867" y="1762"/>
                  </a:cubicBezTo>
                  <a:cubicBezTo>
                    <a:pt x="881" y="1762"/>
                    <a:pt x="896" y="1762"/>
                    <a:pt x="896" y="1762"/>
                  </a:cubicBezTo>
                  <a:close/>
                  <a:moveTo>
                    <a:pt x="764" y="2115"/>
                  </a:moveTo>
                  <a:cubicBezTo>
                    <a:pt x="793" y="2144"/>
                    <a:pt x="779" y="2144"/>
                    <a:pt x="734" y="2115"/>
                  </a:cubicBezTo>
                  <a:cubicBezTo>
                    <a:pt x="690" y="2100"/>
                    <a:pt x="661" y="2056"/>
                    <a:pt x="676" y="1997"/>
                  </a:cubicBezTo>
                  <a:lnTo>
                    <a:pt x="676" y="1924"/>
                  </a:lnTo>
                  <a:lnTo>
                    <a:pt x="705" y="1997"/>
                  </a:lnTo>
                  <a:cubicBezTo>
                    <a:pt x="720" y="2041"/>
                    <a:pt x="734" y="2071"/>
                    <a:pt x="764" y="2115"/>
                  </a:cubicBezTo>
                  <a:close/>
                  <a:moveTo>
                    <a:pt x="500" y="2056"/>
                  </a:moveTo>
                  <a:cubicBezTo>
                    <a:pt x="500" y="2085"/>
                    <a:pt x="500" y="2085"/>
                    <a:pt x="470" y="2085"/>
                  </a:cubicBezTo>
                  <a:cubicBezTo>
                    <a:pt x="441" y="2071"/>
                    <a:pt x="426" y="2056"/>
                    <a:pt x="426" y="2041"/>
                  </a:cubicBezTo>
                  <a:cubicBezTo>
                    <a:pt x="426" y="2012"/>
                    <a:pt x="426" y="1997"/>
                    <a:pt x="456" y="2012"/>
                  </a:cubicBezTo>
                  <a:cubicBezTo>
                    <a:pt x="470" y="2012"/>
                    <a:pt x="485" y="2041"/>
                    <a:pt x="500" y="2056"/>
                  </a:cubicBezTo>
                  <a:close/>
                  <a:moveTo>
                    <a:pt x="632" y="2364"/>
                  </a:moveTo>
                  <a:cubicBezTo>
                    <a:pt x="617" y="2379"/>
                    <a:pt x="602" y="2394"/>
                    <a:pt x="588" y="2394"/>
                  </a:cubicBezTo>
                  <a:cubicBezTo>
                    <a:pt x="573" y="2394"/>
                    <a:pt x="558" y="2379"/>
                    <a:pt x="558" y="2364"/>
                  </a:cubicBezTo>
                  <a:cubicBezTo>
                    <a:pt x="558" y="2350"/>
                    <a:pt x="573" y="2335"/>
                    <a:pt x="602" y="2335"/>
                  </a:cubicBezTo>
                  <a:cubicBezTo>
                    <a:pt x="632" y="2335"/>
                    <a:pt x="632" y="2350"/>
                    <a:pt x="632" y="2364"/>
                  </a:cubicBezTo>
                  <a:close/>
                  <a:moveTo>
                    <a:pt x="353" y="2394"/>
                  </a:moveTo>
                  <a:cubicBezTo>
                    <a:pt x="338" y="2408"/>
                    <a:pt x="309" y="2423"/>
                    <a:pt x="279" y="2423"/>
                  </a:cubicBezTo>
                  <a:cubicBezTo>
                    <a:pt x="250" y="2423"/>
                    <a:pt x="250" y="2423"/>
                    <a:pt x="279" y="2394"/>
                  </a:cubicBezTo>
                  <a:cubicBezTo>
                    <a:pt x="323" y="2364"/>
                    <a:pt x="367" y="2364"/>
                    <a:pt x="353" y="2394"/>
                  </a:cubicBezTo>
                  <a:close/>
                  <a:moveTo>
                    <a:pt x="676" y="2761"/>
                  </a:moveTo>
                  <a:cubicBezTo>
                    <a:pt x="676" y="2775"/>
                    <a:pt x="646" y="2790"/>
                    <a:pt x="632" y="2790"/>
                  </a:cubicBezTo>
                  <a:cubicBezTo>
                    <a:pt x="617" y="2790"/>
                    <a:pt x="617" y="2775"/>
                    <a:pt x="632" y="2761"/>
                  </a:cubicBezTo>
                  <a:cubicBezTo>
                    <a:pt x="690" y="2717"/>
                    <a:pt x="705" y="2717"/>
                    <a:pt x="676" y="2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2"/>
            <p:cNvSpPr/>
            <p:nvPr/>
          </p:nvSpPr>
          <p:spPr>
            <a:xfrm>
              <a:off x="8680724" y="1624854"/>
              <a:ext cx="35384" cy="90249"/>
            </a:xfrm>
            <a:custGeom>
              <a:avLst/>
              <a:gdLst/>
              <a:ahLst/>
              <a:cxnLst/>
              <a:rect l="l" t="t" r="r" b="b"/>
              <a:pathLst>
                <a:path w="1117" h="2849" extrusionOk="0">
                  <a:moveTo>
                    <a:pt x="397" y="30"/>
                  </a:moveTo>
                  <a:cubicBezTo>
                    <a:pt x="368" y="74"/>
                    <a:pt x="368" y="103"/>
                    <a:pt x="353" y="147"/>
                  </a:cubicBezTo>
                  <a:cubicBezTo>
                    <a:pt x="353" y="177"/>
                    <a:pt x="353" y="177"/>
                    <a:pt x="339" y="162"/>
                  </a:cubicBezTo>
                  <a:cubicBezTo>
                    <a:pt x="324" y="133"/>
                    <a:pt x="309" y="118"/>
                    <a:pt x="280" y="118"/>
                  </a:cubicBezTo>
                  <a:cubicBezTo>
                    <a:pt x="192" y="118"/>
                    <a:pt x="162" y="206"/>
                    <a:pt x="74" y="603"/>
                  </a:cubicBezTo>
                  <a:cubicBezTo>
                    <a:pt x="16" y="940"/>
                    <a:pt x="1" y="1263"/>
                    <a:pt x="30" y="1586"/>
                  </a:cubicBezTo>
                  <a:cubicBezTo>
                    <a:pt x="89" y="2144"/>
                    <a:pt x="104" y="2173"/>
                    <a:pt x="148" y="2173"/>
                  </a:cubicBezTo>
                  <a:cubicBezTo>
                    <a:pt x="177" y="2173"/>
                    <a:pt x="192" y="2188"/>
                    <a:pt x="192" y="2203"/>
                  </a:cubicBezTo>
                  <a:cubicBezTo>
                    <a:pt x="192" y="2217"/>
                    <a:pt x="162" y="2232"/>
                    <a:pt x="133" y="2217"/>
                  </a:cubicBezTo>
                  <a:cubicBezTo>
                    <a:pt x="104" y="2217"/>
                    <a:pt x="74" y="2217"/>
                    <a:pt x="74" y="2247"/>
                  </a:cubicBezTo>
                  <a:cubicBezTo>
                    <a:pt x="74" y="2276"/>
                    <a:pt x="74" y="2335"/>
                    <a:pt x="74" y="2394"/>
                  </a:cubicBezTo>
                  <a:cubicBezTo>
                    <a:pt x="74" y="2452"/>
                    <a:pt x="89" y="2511"/>
                    <a:pt x="133" y="2570"/>
                  </a:cubicBezTo>
                  <a:cubicBezTo>
                    <a:pt x="162" y="2599"/>
                    <a:pt x="177" y="2629"/>
                    <a:pt x="177" y="2643"/>
                  </a:cubicBezTo>
                  <a:cubicBezTo>
                    <a:pt x="162" y="2658"/>
                    <a:pt x="206" y="2702"/>
                    <a:pt x="250" y="2746"/>
                  </a:cubicBezTo>
                  <a:cubicBezTo>
                    <a:pt x="353" y="2819"/>
                    <a:pt x="471" y="2849"/>
                    <a:pt x="441" y="2775"/>
                  </a:cubicBezTo>
                  <a:cubicBezTo>
                    <a:pt x="427" y="2746"/>
                    <a:pt x="441" y="2731"/>
                    <a:pt x="544" y="2746"/>
                  </a:cubicBezTo>
                  <a:cubicBezTo>
                    <a:pt x="632" y="2761"/>
                    <a:pt x="662" y="2746"/>
                    <a:pt x="676" y="2702"/>
                  </a:cubicBezTo>
                  <a:cubicBezTo>
                    <a:pt x="691" y="2658"/>
                    <a:pt x="706" y="2643"/>
                    <a:pt x="720" y="2643"/>
                  </a:cubicBezTo>
                  <a:cubicBezTo>
                    <a:pt x="794" y="2614"/>
                    <a:pt x="867" y="2540"/>
                    <a:pt x="911" y="2467"/>
                  </a:cubicBezTo>
                  <a:cubicBezTo>
                    <a:pt x="911" y="2452"/>
                    <a:pt x="940" y="2423"/>
                    <a:pt x="984" y="2394"/>
                  </a:cubicBezTo>
                  <a:cubicBezTo>
                    <a:pt x="1087" y="2335"/>
                    <a:pt x="1102" y="2276"/>
                    <a:pt x="1029" y="2217"/>
                  </a:cubicBezTo>
                  <a:cubicBezTo>
                    <a:pt x="999" y="2173"/>
                    <a:pt x="999" y="2159"/>
                    <a:pt x="1014" y="2159"/>
                  </a:cubicBezTo>
                  <a:cubicBezTo>
                    <a:pt x="1029" y="2159"/>
                    <a:pt x="1043" y="2129"/>
                    <a:pt x="1043" y="2085"/>
                  </a:cubicBezTo>
                  <a:cubicBezTo>
                    <a:pt x="1043" y="2041"/>
                    <a:pt x="1058" y="1880"/>
                    <a:pt x="1073" y="1733"/>
                  </a:cubicBezTo>
                  <a:cubicBezTo>
                    <a:pt x="1117" y="1366"/>
                    <a:pt x="1117" y="999"/>
                    <a:pt x="1073" y="632"/>
                  </a:cubicBezTo>
                  <a:cubicBezTo>
                    <a:pt x="1058" y="559"/>
                    <a:pt x="1043" y="470"/>
                    <a:pt x="1029" y="412"/>
                  </a:cubicBezTo>
                  <a:cubicBezTo>
                    <a:pt x="999" y="294"/>
                    <a:pt x="926" y="206"/>
                    <a:pt x="838" y="133"/>
                  </a:cubicBezTo>
                  <a:cubicBezTo>
                    <a:pt x="808" y="118"/>
                    <a:pt x="794" y="118"/>
                    <a:pt x="794" y="133"/>
                  </a:cubicBezTo>
                  <a:cubicBezTo>
                    <a:pt x="794" y="133"/>
                    <a:pt x="779" y="133"/>
                    <a:pt x="764" y="103"/>
                  </a:cubicBezTo>
                  <a:cubicBezTo>
                    <a:pt x="735" y="74"/>
                    <a:pt x="706" y="59"/>
                    <a:pt x="676" y="45"/>
                  </a:cubicBezTo>
                  <a:cubicBezTo>
                    <a:pt x="647" y="45"/>
                    <a:pt x="617" y="45"/>
                    <a:pt x="617" y="30"/>
                  </a:cubicBezTo>
                  <a:cubicBezTo>
                    <a:pt x="617" y="15"/>
                    <a:pt x="573" y="1"/>
                    <a:pt x="515" y="1"/>
                  </a:cubicBezTo>
                  <a:cubicBezTo>
                    <a:pt x="456" y="1"/>
                    <a:pt x="397" y="15"/>
                    <a:pt x="368" y="45"/>
                  </a:cubicBezTo>
                  <a:close/>
                  <a:moveTo>
                    <a:pt x="662" y="456"/>
                  </a:moveTo>
                  <a:cubicBezTo>
                    <a:pt x="662" y="485"/>
                    <a:pt x="647" y="456"/>
                    <a:pt x="647" y="426"/>
                  </a:cubicBezTo>
                  <a:cubicBezTo>
                    <a:pt x="647" y="397"/>
                    <a:pt x="647" y="382"/>
                    <a:pt x="662" y="397"/>
                  </a:cubicBezTo>
                  <a:cubicBezTo>
                    <a:pt x="662" y="412"/>
                    <a:pt x="662" y="441"/>
                    <a:pt x="662" y="456"/>
                  </a:cubicBezTo>
                  <a:close/>
                  <a:moveTo>
                    <a:pt x="162" y="705"/>
                  </a:moveTo>
                  <a:cubicBezTo>
                    <a:pt x="162" y="720"/>
                    <a:pt x="148" y="735"/>
                    <a:pt x="133" y="735"/>
                  </a:cubicBezTo>
                  <a:cubicBezTo>
                    <a:pt x="118" y="735"/>
                    <a:pt x="118" y="720"/>
                    <a:pt x="104" y="705"/>
                  </a:cubicBezTo>
                  <a:cubicBezTo>
                    <a:pt x="104" y="691"/>
                    <a:pt x="118" y="676"/>
                    <a:pt x="133" y="676"/>
                  </a:cubicBezTo>
                  <a:cubicBezTo>
                    <a:pt x="148" y="676"/>
                    <a:pt x="162" y="691"/>
                    <a:pt x="162" y="705"/>
                  </a:cubicBezTo>
                  <a:close/>
                  <a:moveTo>
                    <a:pt x="471" y="1175"/>
                  </a:moveTo>
                  <a:cubicBezTo>
                    <a:pt x="471" y="1190"/>
                    <a:pt x="456" y="1205"/>
                    <a:pt x="441" y="1205"/>
                  </a:cubicBezTo>
                  <a:cubicBezTo>
                    <a:pt x="427" y="1205"/>
                    <a:pt x="412" y="1190"/>
                    <a:pt x="412" y="1175"/>
                  </a:cubicBezTo>
                  <a:cubicBezTo>
                    <a:pt x="412" y="1160"/>
                    <a:pt x="427" y="1146"/>
                    <a:pt x="441" y="1146"/>
                  </a:cubicBezTo>
                  <a:cubicBezTo>
                    <a:pt x="456" y="1146"/>
                    <a:pt x="471" y="1160"/>
                    <a:pt x="471" y="1175"/>
                  </a:cubicBezTo>
                  <a:close/>
                  <a:moveTo>
                    <a:pt x="1043" y="1337"/>
                  </a:moveTo>
                  <a:cubicBezTo>
                    <a:pt x="1043" y="1351"/>
                    <a:pt x="1043" y="1366"/>
                    <a:pt x="1014" y="1381"/>
                  </a:cubicBezTo>
                  <a:cubicBezTo>
                    <a:pt x="984" y="1395"/>
                    <a:pt x="970" y="1381"/>
                    <a:pt x="970" y="1351"/>
                  </a:cubicBezTo>
                  <a:cubicBezTo>
                    <a:pt x="970" y="1337"/>
                    <a:pt x="1014" y="1307"/>
                    <a:pt x="1043" y="1337"/>
                  </a:cubicBezTo>
                  <a:close/>
                  <a:moveTo>
                    <a:pt x="691" y="1718"/>
                  </a:moveTo>
                  <a:cubicBezTo>
                    <a:pt x="676" y="1733"/>
                    <a:pt x="647" y="1733"/>
                    <a:pt x="632" y="1718"/>
                  </a:cubicBezTo>
                  <a:cubicBezTo>
                    <a:pt x="617" y="1718"/>
                    <a:pt x="617" y="1704"/>
                    <a:pt x="647" y="1704"/>
                  </a:cubicBezTo>
                  <a:cubicBezTo>
                    <a:pt x="676" y="1704"/>
                    <a:pt x="691" y="1718"/>
                    <a:pt x="691" y="1718"/>
                  </a:cubicBezTo>
                  <a:close/>
                  <a:moveTo>
                    <a:pt x="999" y="2276"/>
                  </a:moveTo>
                  <a:cubicBezTo>
                    <a:pt x="999" y="2291"/>
                    <a:pt x="984" y="2291"/>
                    <a:pt x="955" y="2291"/>
                  </a:cubicBezTo>
                  <a:cubicBezTo>
                    <a:pt x="940" y="2291"/>
                    <a:pt x="896" y="2262"/>
                    <a:pt x="926" y="2232"/>
                  </a:cubicBezTo>
                  <a:cubicBezTo>
                    <a:pt x="970" y="2203"/>
                    <a:pt x="999" y="2232"/>
                    <a:pt x="999" y="2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2"/>
            <p:cNvSpPr/>
            <p:nvPr/>
          </p:nvSpPr>
          <p:spPr>
            <a:xfrm>
              <a:off x="8941176" y="1636955"/>
              <a:ext cx="34909" cy="83280"/>
            </a:xfrm>
            <a:custGeom>
              <a:avLst/>
              <a:gdLst/>
              <a:ahLst/>
              <a:cxnLst/>
              <a:rect l="l" t="t" r="r" b="b"/>
              <a:pathLst>
                <a:path w="1102" h="2629" extrusionOk="0">
                  <a:moveTo>
                    <a:pt x="353" y="15"/>
                  </a:moveTo>
                  <a:cubicBezTo>
                    <a:pt x="323" y="15"/>
                    <a:pt x="308" y="30"/>
                    <a:pt x="294" y="59"/>
                  </a:cubicBezTo>
                  <a:cubicBezTo>
                    <a:pt x="294" y="88"/>
                    <a:pt x="279" y="118"/>
                    <a:pt x="250" y="118"/>
                  </a:cubicBezTo>
                  <a:cubicBezTo>
                    <a:pt x="220" y="133"/>
                    <a:pt x="191" y="147"/>
                    <a:pt x="176" y="177"/>
                  </a:cubicBezTo>
                  <a:cubicBezTo>
                    <a:pt x="147" y="191"/>
                    <a:pt x="118" y="206"/>
                    <a:pt x="88" y="221"/>
                  </a:cubicBezTo>
                  <a:cubicBezTo>
                    <a:pt x="15" y="235"/>
                    <a:pt x="0" y="353"/>
                    <a:pt x="0" y="778"/>
                  </a:cubicBezTo>
                  <a:cubicBezTo>
                    <a:pt x="0" y="1101"/>
                    <a:pt x="0" y="1116"/>
                    <a:pt x="74" y="1175"/>
                  </a:cubicBezTo>
                  <a:cubicBezTo>
                    <a:pt x="147" y="1234"/>
                    <a:pt x="147" y="1336"/>
                    <a:pt x="44" y="1307"/>
                  </a:cubicBezTo>
                  <a:cubicBezTo>
                    <a:pt x="15" y="1307"/>
                    <a:pt x="0" y="1307"/>
                    <a:pt x="0" y="1351"/>
                  </a:cubicBezTo>
                  <a:cubicBezTo>
                    <a:pt x="0" y="1424"/>
                    <a:pt x="30" y="1439"/>
                    <a:pt x="74" y="1410"/>
                  </a:cubicBezTo>
                  <a:cubicBezTo>
                    <a:pt x="118" y="1366"/>
                    <a:pt x="103" y="1380"/>
                    <a:pt x="103" y="1410"/>
                  </a:cubicBezTo>
                  <a:cubicBezTo>
                    <a:pt x="103" y="1424"/>
                    <a:pt x="88" y="1439"/>
                    <a:pt x="74" y="1439"/>
                  </a:cubicBezTo>
                  <a:cubicBezTo>
                    <a:pt x="30" y="1439"/>
                    <a:pt x="44" y="1513"/>
                    <a:pt x="88" y="1557"/>
                  </a:cubicBezTo>
                  <a:cubicBezTo>
                    <a:pt x="147" y="1615"/>
                    <a:pt x="147" y="1645"/>
                    <a:pt x="132" y="1791"/>
                  </a:cubicBezTo>
                  <a:cubicBezTo>
                    <a:pt x="118" y="2085"/>
                    <a:pt x="132" y="2158"/>
                    <a:pt x="191" y="2173"/>
                  </a:cubicBezTo>
                  <a:cubicBezTo>
                    <a:pt x="250" y="2188"/>
                    <a:pt x="264" y="2261"/>
                    <a:pt x="220" y="2305"/>
                  </a:cubicBezTo>
                  <a:cubicBezTo>
                    <a:pt x="162" y="2335"/>
                    <a:pt x="191" y="2393"/>
                    <a:pt x="294" y="2511"/>
                  </a:cubicBezTo>
                  <a:cubicBezTo>
                    <a:pt x="411" y="2628"/>
                    <a:pt x="411" y="2628"/>
                    <a:pt x="558" y="2628"/>
                  </a:cubicBezTo>
                  <a:cubicBezTo>
                    <a:pt x="690" y="2614"/>
                    <a:pt x="822" y="2555"/>
                    <a:pt x="1013" y="2364"/>
                  </a:cubicBezTo>
                  <a:lnTo>
                    <a:pt x="1087" y="2291"/>
                  </a:lnTo>
                  <a:lnTo>
                    <a:pt x="1087" y="1924"/>
                  </a:lnTo>
                  <a:cubicBezTo>
                    <a:pt x="1101" y="1791"/>
                    <a:pt x="1101" y="1674"/>
                    <a:pt x="1072" y="1557"/>
                  </a:cubicBezTo>
                  <a:cubicBezTo>
                    <a:pt x="1057" y="1557"/>
                    <a:pt x="1057" y="1513"/>
                    <a:pt x="1072" y="1468"/>
                  </a:cubicBezTo>
                  <a:cubicBezTo>
                    <a:pt x="1087" y="1424"/>
                    <a:pt x="1072" y="1380"/>
                    <a:pt x="1057" y="1380"/>
                  </a:cubicBezTo>
                  <a:cubicBezTo>
                    <a:pt x="1028" y="1380"/>
                    <a:pt x="1028" y="1366"/>
                    <a:pt x="1057" y="1336"/>
                  </a:cubicBezTo>
                  <a:cubicBezTo>
                    <a:pt x="1072" y="1145"/>
                    <a:pt x="1043" y="955"/>
                    <a:pt x="984" y="778"/>
                  </a:cubicBezTo>
                  <a:cubicBezTo>
                    <a:pt x="954" y="705"/>
                    <a:pt x="940" y="632"/>
                    <a:pt x="940" y="544"/>
                  </a:cubicBezTo>
                  <a:cubicBezTo>
                    <a:pt x="940" y="426"/>
                    <a:pt x="896" y="279"/>
                    <a:pt x="837" y="279"/>
                  </a:cubicBezTo>
                  <a:cubicBezTo>
                    <a:pt x="778" y="279"/>
                    <a:pt x="793" y="265"/>
                    <a:pt x="793" y="250"/>
                  </a:cubicBezTo>
                  <a:cubicBezTo>
                    <a:pt x="808" y="221"/>
                    <a:pt x="793" y="206"/>
                    <a:pt x="749" y="191"/>
                  </a:cubicBezTo>
                  <a:cubicBezTo>
                    <a:pt x="705" y="191"/>
                    <a:pt x="661" y="162"/>
                    <a:pt x="646" y="118"/>
                  </a:cubicBezTo>
                  <a:cubicBezTo>
                    <a:pt x="631" y="74"/>
                    <a:pt x="587" y="44"/>
                    <a:pt x="558" y="44"/>
                  </a:cubicBezTo>
                  <a:cubicBezTo>
                    <a:pt x="514" y="44"/>
                    <a:pt x="485" y="30"/>
                    <a:pt x="441" y="30"/>
                  </a:cubicBezTo>
                  <a:cubicBezTo>
                    <a:pt x="411" y="15"/>
                    <a:pt x="382" y="0"/>
                    <a:pt x="353" y="15"/>
                  </a:cubicBezTo>
                  <a:close/>
                  <a:moveTo>
                    <a:pt x="690" y="1219"/>
                  </a:moveTo>
                  <a:cubicBezTo>
                    <a:pt x="676" y="1248"/>
                    <a:pt x="646" y="1263"/>
                    <a:pt x="646" y="1263"/>
                  </a:cubicBezTo>
                  <a:cubicBezTo>
                    <a:pt x="631" y="1248"/>
                    <a:pt x="661" y="1190"/>
                    <a:pt x="690" y="1190"/>
                  </a:cubicBezTo>
                  <a:cubicBezTo>
                    <a:pt x="720" y="1190"/>
                    <a:pt x="705" y="1204"/>
                    <a:pt x="690" y="1219"/>
                  </a:cubicBezTo>
                  <a:close/>
                  <a:moveTo>
                    <a:pt x="279" y="2026"/>
                  </a:moveTo>
                  <a:cubicBezTo>
                    <a:pt x="264" y="2070"/>
                    <a:pt x="220" y="2085"/>
                    <a:pt x="220" y="2056"/>
                  </a:cubicBezTo>
                  <a:cubicBezTo>
                    <a:pt x="220" y="2012"/>
                    <a:pt x="235" y="1997"/>
                    <a:pt x="279" y="1982"/>
                  </a:cubicBezTo>
                  <a:cubicBezTo>
                    <a:pt x="294" y="1982"/>
                    <a:pt x="294" y="2012"/>
                    <a:pt x="279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2"/>
            <p:cNvSpPr/>
            <p:nvPr/>
          </p:nvSpPr>
          <p:spPr>
            <a:xfrm>
              <a:off x="8770941" y="1643924"/>
              <a:ext cx="33990" cy="91200"/>
            </a:xfrm>
            <a:custGeom>
              <a:avLst/>
              <a:gdLst/>
              <a:ahLst/>
              <a:cxnLst/>
              <a:rect l="l" t="t" r="r" b="b"/>
              <a:pathLst>
                <a:path w="1073" h="2879" extrusionOk="0">
                  <a:moveTo>
                    <a:pt x="456" y="45"/>
                  </a:moveTo>
                  <a:cubicBezTo>
                    <a:pt x="456" y="45"/>
                    <a:pt x="427" y="59"/>
                    <a:pt x="383" y="45"/>
                  </a:cubicBezTo>
                  <a:cubicBezTo>
                    <a:pt x="339" y="30"/>
                    <a:pt x="309" y="45"/>
                    <a:pt x="309" y="59"/>
                  </a:cubicBezTo>
                  <a:cubicBezTo>
                    <a:pt x="309" y="74"/>
                    <a:pt x="280" y="89"/>
                    <a:pt x="236" y="89"/>
                  </a:cubicBezTo>
                  <a:cubicBezTo>
                    <a:pt x="177" y="74"/>
                    <a:pt x="133" y="118"/>
                    <a:pt x="118" y="162"/>
                  </a:cubicBezTo>
                  <a:cubicBezTo>
                    <a:pt x="104" y="191"/>
                    <a:pt x="89" y="235"/>
                    <a:pt x="60" y="250"/>
                  </a:cubicBezTo>
                  <a:cubicBezTo>
                    <a:pt x="16" y="280"/>
                    <a:pt x="1" y="691"/>
                    <a:pt x="1" y="1439"/>
                  </a:cubicBezTo>
                  <a:cubicBezTo>
                    <a:pt x="1" y="2085"/>
                    <a:pt x="1" y="2247"/>
                    <a:pt x="45" y="2261"/>
                  </a:cubicBezTo>
                  <a:cubicBezTo>
                    <a:pt x="74" y="2305"/>
                    <a:pt x="89" y="2364"/>
                    <a:pt x="89" y="2423"/>
                  </a:cubicBezTo>
                  <a:cubicBezTo>
                    <a:pt x="104" y="2570"/>
                    <a:pt x="104" y="2570"/>
                    <a:pt x="251" y="2746"/>
                  </a:cubicBezTo>
                  <a:cubicBezTo>
                    <a:pt x="353" y="2863"/>
                    <a:pt x="383" y="2878"/>
                    <a:pt x="471" y="2863"/>
                  </a:cubicBezTo>
                  <a:cubicBezTo>
                    <a:pt x="515" y="2863"/>
                    <a:pt x="559" y="2863"/>
                    <a:pt x="603" y="2834"/>
                  </a:cubicBezTo>
                  <a:cubicBezTo>
                    <a:pt x="603" y="2819"/>
                    <a:pt x="618" y="2805"/>
                    <a:pt x="632" y="2819"/>
                  </a:cubicBezTo>
                  <a:cubicBezTo>
                    <a:pt x="706" y="2834"/>
                    <a:pt x="764" y="2790"/>
                    <a:pt x="779" y="2731"/>
                  </a:cubicBezTo>
                  <a:cubicBezTo>
                    <a:pt x="808" y="2687"/>
                    <a:pt x="852" y="2643"/>
                    <a:pt x="897" y="2628"/>
                  </a:cubicBezTo>
                  <a:cubicBezTo>
                    <a:pt x="985" y="2599"/>
                    <a:pt x="985" y="2584"/>
                    <a:pt x="970" y="2511"/>
                  </a:cubicBezTo>
                  <a:cubicBezTo>
                    <a:pt x="955" y="2438"/>
                    <a:pt x="970" y="2379"/>
                    <a:pt x="1014" y="2320"/>
                  </a:cubicBezTo>
                  <a:cubicBezTo>
                    <a:pt x="1058" y="2232"/>
                    <a:pt x="1073" y="2188"/>
                    <a:pt x="1058" y="1894"/>
                  </a:cubicBezTo>
                  <a:cubicBezTo>
                    <a:pt x="1043" y="1498"/>
                    <a:pt x="1014" y="1307"/>
                    <a:pt x="985" y="1278"/>
                  </a:cubicBezTo>
                  <a:cubicBezTo>
                    <a:pt x="970" y="1248"/>
                    <a:pt x="955" y="1204"/>
                    <a:pt x="955" y="1160"/>
                  </a:cubicBezTo>
                  <a:cubicBezTo>
                    <a:pt x="955" y="1116"/>
                    <a:pt x="941" y="955"/>
                    <a:pt x="926" y="837"/>
                  </a:cubicBezTo>
                  <a:cubicBezTo>
                    <a:pt x="911" y="705"/>
                    <a:pt x="882" y="544"/>
                    <a:pt x="882" y="470"/>
                  </a:cubicBezTo>
                  <a:cubicBezTo>
                    <a:pt x="867" y="309"/>
                    <a:pt x="823" y="235"/>
                    <a:pt x="764" y="250"/>
                  </a:cubicBezTo>
                  <a:cubicBezTo>
                    <a:pt x="750" y="250"/>
                    <a:pt x="735" y="250"/>
                    <a:pt x="735" y="250"/>
                  </a:cubicBezTo>
                  <a:cubicBezTo>
                    <a:pt x="735" y="235"/>
                    <a:pt x="706" y="206"/>
                    <a:pt x="662" y="191"/>
                  </a:cubicBezTo>
                  <a:cubicBezTo>
                    <a:pt x="618" y="191"/>
                    <a:pt x="603" y="162"/>
                    <a:pt x="603" y="133"/>
                  </a:cubicBezTo>
                  <a:cubicBezTo>
                    <a:pt x="618" y="103"/>
                    <a:pt x="603" y="59"/>
                    <a:pt x="574" y="45"/>
                  </a:cubicBezTo>
                  <a:cubicBezTo>
                    <a:pt x="529" y="15"/>
                    <a:pt x="456" y="1"/>
                    <a:pt x="456" y="45"/>
                  </a:cubicBezTo>
                  <a:close/>
                  <a:moveTo>
                    <a:pt x="383" y="147"/>
                  </a:moveTo>
                  <a:cubicBezTo>
                    <a:pt x="383" y="162"/>
                    <a:pt x="397" y="177"/>
                    <a:pt x="383" y="177"/>
                  </a:cubicBezTo>
                  <a:lnTo>
                    <a:pt x="324" y="191"/>
                  </a:lnTo>
                  <a:cubicBezTo>
                    <a:pt x="295" y="206"/>
                    <a:pt x="295" y="191"/>
                    <a:pt x="295" y="177"/>
                  </a:cubicBezTo>
                  <a:cubicBezTo>
                    <a:pt x="309" y="147"/>
                    <a:pt x="353" y="118"/>
                    <a:pt x="383" y="162"/>
                  </a:cubicBezTo>
                  <a:close/>
                  <a:moveTo>
                    <a:pt x="794" y="353"/>
                  </a:moveTo>
                  <a:cubicBezTo>
                    <a:pt x="794" y="353"/>
                    <a:pt x="794" y="382"/>
                    <a:pt x="779" y="382"/>
                  </a:cubicBezTo>
                  <a:cubicBezTo>
                    <a:pt x="764" y="382"/>
                    <a:pt x="750" y="353"/>
                    <a:pt x="750" y="353"/>
                  </a:cubicBezTo>
                  <a:cubicBezTo>
                    <a:pt x="735" y="338"/>
                    <a:pt x="750" y="324"/>
                    <a:pt x="750" y="324"/>
                  </a:cubicBezTo>
                  <a:cubicBezTo>
                    <a:pt x="779" y="324"/>
                    <a:pt x="794" y="338"/>
                    <a:pt x="794" y="353"/>
                  </a:cubicBezTo>
                  <a:close/>
                  <a:moveTo>
                    <a:pt x="162" y="896"/>
                  </a:moveTo>
                  <a:cubicBezTo>
                    <a:pt x="148" y="911"/>
                    <a:pt x="133" y="925"/>
                    <a:pt x="104" y="925"/>
                  </a:cubicBezTo>
                  <a:cubicBezTo>
                    <a:pt x="89" y="925"/>
                    <a:pt x="74" y="911"/>
                    <a:pt x="60" y="896"/>
                  </a:cubicBezTo>
                  <a:cubicBezTo>
                    <a:pt x="60" y="881"/>
                    <a:pt x="89" y="867"/>
                    <a:pt x="118" y="867"/>
                  </a:cubicBezTo>
                  <a:cubicBezTo>
                    <a:pt x="162" y="867"/>
                    <a:pt x="177" y="896"/>
                    <a:pt x="162" y="911"/>
                  </a:cubicBezTo>
                  <a:close/>
                  <a:moveTo>
                    <a:pt x="808" y="940"/>
                  </a:moveTo>
                  <a:cubicBezTo>
                    <a:pt x="794" y="955"/>
                    <a:pt x="779" y="970"/>
                    <a:pt x="764" y="984"/>
                  </a:cubicBezTo>
                  <a:cubicBezTo>
                    <a:pt x="750" y="984"/>
                    <a:pt x="735" y="984"/>
                    <a:pt x="750" y="940"/>
                  </a:cubicBezTo>
                  <a:cubicBezTo>
                    <a:pt x="764" y="911"/>
                    <a:pt x="823" y="896"/>
                    <a:pt x="808" y="940"/>
                  </a:cubicBezTo>
                  <a:close/>
                  <a:moveTo>
                    <a:pt x="867" y="1160"/>
                  </a:moveTo>
                  <a:cubicBezTo>
                    <a:pt x="867" y="1175"/>
                    <a:pt x="838" y="1175"/>
                    <a:pt x="838" y="1146"/>
                  </a:cubicBezTo>
                  <a:cubicBezTo>
                    <a:pt x="838" y="1116"/>
                    <a:pt x="838" y="1087"/>
                    <a:pt x="852" y="1102"/>
                  </a:cubicBezTo>
                  <a:cubicBezTo>
                    <a:pt x="867" y="1116"/>
                    <a:pt x="867" y="1146"/>
                    <a:pt x="867" y="1160"/>
                  </a:cubicBezTo>
                  <a:close/>
                  <a:moveTo>
                    <a:pt x="324" y="2217"/>
                  </a:moveTo>
                  <a:cubicBezTo>
                    <a:pt x="265" y="2261"/>
                    <a:pt x="236" y="2247"/>
                    <a:pt x="265" y="2217"/>
                  </a:cubicBezTo>
                  <a:cubicBezTo>
                    <a:pt x="295" y="2188"/>
                    <a:pt x="309" y="2188"/>
                    <a:pt x="339" y="2188"/>
                  </a:cubicBezTo>
                  <a:cubicBezTo>
                    <a:pt x="368" y="2188"/>
                    <a:pt x="368" y="2188"/>
                    <a:pt x="324" y="2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8825839" y="1734617"/>
              <a:ext cx="38615" cy="89331"/>
            </a:xfrm>
            <a:custGeom>
              <a:avLst/>
              <a:gdLst/>
              <a:ahLst/>
              <a:cxnLst/>
              <a:rect l="l" t="t" r="r" b="b"/>
              <a:pathLst>
                <a:path w="1219" h="2820" extrusionOk="0">
                  <a:moveTo>
                    <a:pt x="544" y="15"/>
                  </a:moveTo>
                  <a:cubicBezTo>
                    <a:pt x="499" y="30"/>
                    <a:pt x="470" y="44"/>
                    <a:pt x="441" y="74"/>
                  </a:cubicBezTo>
                  <a:cubicBezTo>
                    <a:pt x="426" y="88"/>
                    <a:pt x="397" y="103"/>
                    <a:pt x="367" y="118"/>
                  </a:cubicBezTo>
                  <a:cubicBezTo>
                    <a:pt x="250" y="118"/>
                    <a:pt x="0" y="852"/>
                    <a:pt x="88" y="896"/>
                  </a:cubicBezTo>
                  <a:cubicBezTo>
                    <a:pt x="103" y="911"/>
                    <a:pt x="103" y="925"/>
                    <a:pt x="103" y="955"/>
                  </a:cubicBezTo>
                  <a:cubicBezTo>
                    <a:pt x="103" y="969"/>
                    <a:pt x="103" y="984"/>
                    <a:pt x="88" y="969"/>
                  </a:cubicBezTo>
                  <a:cubicBezTo>
                    <a:pt x="74" y="969"/>
                    <a:pt x="30" y="1116"/>
                    <a:pt x="44" y="1278"/>
                  </a:cubicBezTo>
                  <a:cubicBezTo>
                    <a:pt x="44" y="1351"/>
                    <a:pt x="44" y="1468"/>
                    <a:pt x="59" y="1512"/>
                  </a:cubicBezTo>
                  <a:cubicBezTo>
                    <a:pt x="59" y="1557"/>
                    <a:pt x="74" y="1601"/>
                    <a:pt x="103" y="1615"/>
                  </a:cubicBezTo>
                  <a:cubicBezTo>
                    <a:pt x="147" y="1630"/>
                    <a:pt x="176" y="1659"/>
                    <a:pt x="147" y="1689"/>
                  </a:cubicBezTo>
                  <a:cubicBezTo>
                    <a:pt x="103" y="1880"/>
                    <a:pt x="88" y="2056"/>
                    <a:pt x="103" y="2247"/>
                  </a:cubicBezTo>
                  <a:cubicBezTo>
                    <a:pt x="103" y="2349"/>
                    <a:pt x="118" y="2408"/>
                    <a:pt x="147" y="2423"/>
                  </a:cubicBezTo>
                  <a:cubicBezTo>
                    <a:pt x="176" y="2452"/>
                    <a:pt x="206" y="2496"/>
                    <a:pt x="206" y="2540"/>
                  </a:cubicBezTo>
                  <a:cubicBezTo>
                    <a:pt x="221" y="2584"/>
                    <a:pt x="235" y="2628"/>
                    <a:pt x="250" y="2658"/>
                  </a:cubicBezTo>
                  <a:cubicBezTo>
                    <a:pt x="323" y="2731"/>
                    <a:pt x="426" y="2790"/>
                    <a:pt x="529" y="2790"/>
                  </a:cubicBezTo>
                  <a:cubicBezTo>
                    <a:pt x="558" y="2775"/>
                    <a:pt x="573" y="2790"/>
                    <a:pt x="573" y="2790"/>
                  </a:cubicBezTo>
                  <a:cubicBezTo>
                    <a:pt x="573" y="2790"/>
                    <a:pt x="632" y="2819"/>
                    <a:pt x="690" y="2819"/>
                  </a:cubicBezTo>
                  <a:cubicBezTo>
                    <a:pt x="778" y="2819"/>
                    <a:pt x="808" y="2804"/>
                    <a:pt x="822" y="2746"/>
                  </a:cubicBezTo>
                  <a:cubicBezTo>
                    <a:pt x="837" y="2687"/>
                    <a:pt x="852" y="2687"/>
                    <a:pt x="896" y="2687"/>
                  </a:cubicBezTo>
                  <a:cubicBezTo>
                    <a:pt x="940" y="2687"/>
                    <a:pt x="1013" y="2628"/>
                    <a:pt x="1072" y="2467"/>
                  </a:cubicBezTo>
                  <a:cubicBezTo>
                    <a:pt x="1087" y="2437"/>
                    <a:pt x="1116" y="2408"/>
                    <a:pt x="1131" y="2408"/>
                  </a:cubicBezTo>
                  <a:cubicBezTo>
                    <a:pt x="1189" y="2379"/>
                    <a:pt x="1219" y="2056"/>
                    <a:pt x="1219" y="1483"/>
                  </a:cubicBezTo>
                  <a:cubicBezTo>
                    <a:pt x="1219" y="999"/>
                    <a:pt x="1219" y="896"/>
                    <a:pt x="1175" y="867"/>
                  </a:cubicBezTo>
                  <a:cubicBezTo>
                    <a:pt x="1131" y="837"/>
                    <a:pt x="1116" y="764"/>
                    <a:pt x="1160" y="764"/>
                  </a:cubicBezTo>
                  <a:cubicBezTo>
                    <a:pt x="1204" y="764"/>
                    <a:pt x="1204" y="588"/>
                    <a:pt x="1160" y="455"/>
                  </a:cubicBezTo>
                  <a:cubicBezTo>
                    <a:pt x="1145" y="397"/>
                    <a:pt x="1116" y="353"/>
                    <a:pt x="1101" y="353"/>
                  </a:cubicBezTo>
                  <a:cubicBezTo>
                    <a:pt x="1087" y="353"/>
                    <a:pt x="1087" y="338"/>
                    <a:pt x="1087" y="338"/>
                  </a:cubicBezTo>
                  <a:cubicBezTo>
                    <a:pt x="1101" y="323"/>
                    <a:pt x="969" y="191"/>
                    <a:pt x="911" y="191"/>
                  </a:cubicBezTo>
                  <a:cubicBezTo>
                    <a:pt x="852" y="191"/>
                    <a:pt x="822" y="132"/>
                    <a:pt x="866" y="88"/>
                  </a:cubicBezTo>
                  <a:cubicBezTo>
                    <a:pt x="896" y="59"/>
                    <a:pt x="896" y="44"/>
                    <a:pt x="866" y="30"/>
                  </a:cubicBezTo>
                  <a:cubicBezTo>
                    <a:pt x="764" y="0"/>
                    <a:pt x="661" y="0"/>
                    <a:pt x="558" y="30"/>
                  </a:cubicBezTo>
                  <a:close/>
                  <a:moveTo>
                    <a:pt x="382" y="500"/>
                  </a:moveTo>
                  <a:cubicBezTo>
                    <a:pt x="426" y="558"/>
                    <a:pt x="367" y="588"/>
                    <a:pt x="323" y="529"/>
                  </a:cubicBezTo>
                  <a:cubicBezTo>
                    <a:pt x="294" y="514"/>
                    <a:pt x="279" y="500"/>
                    <a:pt x="279" y="470"/>
                  </a:cubicBezTo>
                  <a:cubicBezTo>
                    <a:pt x="279" y="441"/>
                    <a:pt x="353" y="470"/>
                    <a:pt x="382" y="500"/>
                  </a:cubicBezTo>
                  <a:close/>
                  <a:moveTo>
                    <a:pt x="881" y="1292"/>
                  </a:moveTo>
                  <a:cubicBezTo>
                    <a:pt x="881" y="1307"/>
                    <a:pt x="881" y="1322"/>
                    <a:pt x="881" y="1322"/>
                  </a:cubicBezTo>
                  <a:cubicBezTo>
                    <a:pt x="866" y="1322"/>
                    <a:pt x="852" y="1307"/>
                    <a:pt x="852" y="1292"/>
                  </a:cubicBezTo>
                  <a:cubicBezTo>
                    <a:pt x="837" y="1278"/>
                    <a:pt x="852" y="1263"/>
                    <a:pt x="852" y="1263"/>
                  </a:cubicBezTo>
                  <a:cubicBezTo>
                    <a:pt x="866" y="1263"/>
                    <a:pt x="881" y="1278"/>
                    <a:pt x="881" y="1292"/>
                  </a:cubicBezTo>
                  <a:close/>
                  <a:moveTo>
                    <a:pt x="705" y="1997"/>
                  </a:moveTo>
                  <a:cubicBezTo>
                    <a:pt x="676" y="2026"/>
                    <a:pt x="661" y="2041"/>
                    <a:pt x="661" y="2070"/>
                  </a:cubicBezTo>
                  <a:cubicBezTo>
                    <a:pt x="661" y="2085"/>
                    <a:pt x="646" y="2100"/>
                    <a:pt x="617" y="2100"/>
                  </a:cubicBezTo>
                  <a:cubicBezTo>
                    <a:pt x="588" y="2100"/>
                    <a:pt x="573" y="2114"/>
                    <a:pt x="588" y="2144"/>
                  </a:cubicBezTo>
                  <a:cubicBezTo>
                    <a:pt x="602" y="2173"/>
                    <a:pt x="588" y="2188"/>
                    <a:pt x="573" y="2188"/>
                  </a:cubicBezTo>
                  <a:cubicBezTo>
                    <a:pt x="558" y="2188"/>
                    <a:pt x="544" y="2158"/>
                    <a:pt x="544" y="2129"/>
                  </a:cubicBezTo>
                  <a:cubicBezTo>
                    <a:pt x="544" y="2100"/>
                    <a:pt x="558" y="2070"/>
                    <a:pt x="588" y="2070"/>
                  </a:cubicBezTo>
                  <a:cubicBezTo>
                    <a:pt x="646" y="2070"/>
                    <a:pt x="646" y="2041"/>
                    <a:pt x="588" y="1997"/>
                  </a:cubicBezTo>
                  <a:cubicBezTo>
                    <a:pt x="544" y="1953"/>
                    <a:pt x="573" y="1953"/>
                    <a:pt x="646" y="1953"/>
                  </a:cubicBezTo>
                  <a:cubicBezTo>
                    <a:pt x="720" y="1953"/>
                    <a:pt x="749" y="1968"/>
                    <a:pt x="705" y="1997"/>
                  </a:cubicBezTo>
                  <a:close/>
                  <a:moveTo>
                    <a:pt x="499" y="2423"/>
                  </a:moveTo>
                  <a:cubicBezTo>
                    <a:pt x="514" y="2452"/>
                    <a:pt x="499" y="2467"/>
                    <a:pt x="485" y="2481"/>
                  </a:cubicBezTo>
                  <a:cubicBezTo>
                    <a:pt x="470" y="2511"/>
                    <a:pt x="470" y="2525"/>
                    <a:pt x="455" y="2511"/>
                  </a:cubicBezTo>
                  <a:cubicBezTo>
                    <a:pt x="455" y="2496"/>
                    <a:pt x="455" y="2467"/>
                    <a:pt x="455" y="2452"/>
                  </a:cubicBezTo>
                  <a:cubicBezTo>
                    <a:pt x="455" y="2408"/>
                    <a:pt x="485" y="2379"/>
                    <a:pt x="514" y="2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8896986" y="1736929"/>
              <a:ext cx="33990" cy="93987"/>
            </a:xfrm>
            <a:custGeom>
              <a:avLst/>
              <a:gdLst/>
              <a:ahLst/>
              <a:cxnLst/>
              <a:rect l="l" t="t" r="r" b="b"/>
              <a:pathLst>
                <a:path w="1073" h="2967" extrusionOk="0">
                  <a:moveTo>
                    <a:pt x="500" y="45"/>
                  </a:moveTo>
                  <a:cubicBezTo>
                    <a:pt x="500" y="45"/>
                    <a:pt x="485" y="59"/>
                    <a:pt x="456" y="59"/>
                  </a:cubicBezTo>
                  <a:cubicBezTo>
                    <a:pt x="441" y="59"/>
                    <a:pt x="412" y="59"/>
                    <a:pt x="412" y="89"/>
                  </a:cubicBezTo>
                  <a:cubicBezTo>
                    <a:pt x="412" y="104"/>
                    <a:pt x="397" y="118"/>
                    <a:pt x="353" y="133"/>
                  </a:cubicBezTo>
                  <a:cubicBezTo>
                    <a:pt x="309" y="162"/>
                    <a:pt x="279" y="206"/>
                    <a:pt x="250" y="250"/>
                  </a:cubicBezTo>
                  <a:cubicBezTo>
                    <a:pt x="206" y="338"/>
                    <a:pt x="191" y="427"/>
                    <a:pt x="191" y="794"/>
                  </a:cubicBezTo>
                  <a:cubicBezTo>
                    <a:pt x="206" y="1058"/>
                    <a:pt x="177" y="1322"/>
                    <a:pt x="133" y="1572"/>
                  </a:cubicBezTo>
                  <a:cubicBezTo>
                    <a:pt x="89" y="1762"/>
                    <a:pt x="45" y="1968"/>
                    <a:pt x="45" y="2027"/>
                  </a:cubicBezTo>
                  <a:cubicBezTo>
                    <a:pt x="30" y="2100"/>
                    <a:pt x="30" y="2203"/>
                    <a:pt x="15" y="2262"/>
                  </a:cubicBezTo>
                  <a:cubicBezTo>
                    <a:pt x="1" y="2335"/>
                    <a:pt x="1" y="2423"/>
                    <a:pt x="15" y="2496"/>
                  </a:cubicBezTo>
                  <a:cubicBezTo>
                    <a:pt x="45" y="2775"/>
                    <a:pt x="323" y="2966"/>
                    <a:pt x="514" y="2834"/>
                  </a:cubicBezTo>
                  <a:cubicBezTo>
                    <a:pt x="705" y="2702"/>
                    <a:pt x="867" y="2496"/>
                    <a:pt x="837" y="2364"/>
                  </a:cubicBezTo>
                  <a:cubicBezTo>
                    <a:pt x="837" y="2350"/>
                    <a:pt x="837" y="2335"/>
                    <a:pt x="852" y="2335"/>
                  </a:cubicBezTo>
                  <a:cubicBezTo>
                    <a:pt x="867" y="2335"/>
                    <a:pt x="896" y="2262"/>
                    <a:pt x="911" y="2159"/>
                  </a:cubicBezTo>
                  <a:cubicBezTo>
                    <a:pt x="925" y="2041"/>
                    <a:pt x="969" y="1909"/>
                    <a:pt x="984" y="1821"/>
                  </a:cubicBezTo>
                  <a:cubicBezTo>
                    <a:pt x="1028" y="1704"/>
                    <a:pt x="1028" y="1645"/>
                    <a:pt x="984" y="1616"/>
                  </a:cubicBezTo>
                  <a:cubicBezTo>
                    <a:pt x="955" y="1601"/>
                    <a:pt x="969" y="1586"/>
                    <a:pt x="984" y="1572"/>
                  </a:cubicBezTo>
                  <a:cubicBezTo>
                    <a:pt x="1013" y="1572"/>
                    <a:pt x="1028" y="1528"/>
                    <a:pt x="1043" y="1293"/>
                  </a:cubicBezTo>
                  <a:lnTo>
                    <a:pt x="1043" y="1102"/>
                  </a:lnTo>
                  <a:cubicBezTo>
                    <a:pt x="1043" y="1072"/>
                    <a:pt x="1043" y="970"/>
                    <a:pt x="1058" y="838"/>
                  </a:cubicBezTo>
                  <a:cubicBezTo>
                    <a:pt x="1072" y="515"/>
                    <a:pt x="1028" y="265"/>
                    <a:pt x="955" y="206"/>
                  </a:cubicBezTo>
                  <a:cubicBezTo>
                    <a:pt x="911" y="177"/>
                    <a:pt x="881" y="162"/>
                    <a:pt x="837" y="162"/>
                  </a:cubicBezTo>
                  <a:cubicBezTo>
                    <a:pt x="808" y="162"/>
                    <a:pt x="793" y="148"/>
                    <a:pt x="793" y="133"/>
                  </a:cubicBezTo>
                  <a:cubicBezTo>
                    <a:pt x="793" y="118"/>
                    <a:pt x="764" y="118"/>
                    <a:pt x="749" y="118"/>
                  </a:cubicBezTo>
                  <a:cubicBezTo>
                    <a:pt x="720" y="133"/>
                    <a:pt x="705" y="118"/>
                    <a:pt x="676" y="59"/>
                  </a:cubicBezTo>
                  <a:cubicBezTo>
                    <a:pt x="661" y="15"/>
                    <a:pt x="632" y="1"/>
                    <a:pt x="573" y="1"/>
                  </a:cubicBezTo>
                  <a:cubicBezTo>
                    <a:pt x="500" y="1"/>
                    <a:pt x="500" y="15"/>
                    <a:pt x="500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8685381" y="1749949"/>
              <a:ext cx="32596" cy="56323"/>
            </a:xfrm>
            <a:custGeom>
              <a:avLst/>
              <a:gdLst/>
              <a:ahLst/>
              <a:cxnLst/>
              <a:rect l="l" t="t" r="r" b="b"/>
              <a:pathLst>
                <a:path w="1029" h="1778" extrusionOk="0">
                  <a:moveTo>
                    <a:pt x="397" y="60"/>
                  </a:moveTo>
                  <a:cubicBezTo>
                    <a:pt x="353" y="74"/>
                    <a:pt x="324" y="89"/>
                    <a:pt x="280" y="89"/>
                  </a:cubicBezTo>
                  <a:cubicBezTo>
                    <a:pt x="192" y="89"/>
                    <a:pt x="177" y="104"/>
                    <a:pt x="147" y="177"/>
                  </a:cubicBezTo>
                  <a:cubicBezTo>
                    <a:pt x="118" y="236"/>
                    <a:pt x="103" y="250"/>
                    <a:pt x="74" y="236"/>
                  </a:cubicBezTo>
                  <a:cubicBezTo>
                    <a:pt x="59" y="236"/>
                    <a:pt x="45" y="236"/>
                    <a:pt x="30" y="265"/>
                  </a:cubicBezTo>
                  <a:cubicBezTo>
                    <a:pt x="1" y="427"/>
                    <a:pt x="1" y="588"/>
                    <a:pt x="30" y="750"/>
                  </a:cubicBezTo>
                  <a:cubicBezTo>
                    <a:pt x="59" y="838"/>
                    <a:pt x="59" y="926"/>
                    <a:pt x="59" y="1014"/>
                  </a:cubicBezTo>
                  <a:cubicBezTo>
                    <a:pt x="45" y="1117"/>
                    <a:pt x="59" y="1175"/>
                    <a:pt x="59" y="1175"/>
                  </a:cubicBezTo>
                  <a:cubicBezTo>
                    <a:pt x="59" y="1175"/>
                    <a:pt x="89" y="1205"/>
                    <a:pt x="89" y="1249"/>
                  </a:cubicBezTo>
                  <a:cubicBezTo>
                    <a:pt x="89" y="1396"/>
                    <a:pt x="147" y="1542"/>
                    <a:pt x="250" y="1660"/>
                  </a:cubicBezTo>
                  <a:cubicBezTo>
                    <a:pt x="309" y="1733"/>
                    <a:pt x="412" y="1777"/>
                    <a:pt x="515" y="1763"/>
                  </a:cubicBezTo>
                  <a:cubicBezTo>
                    <a:pt x="617" y="1763"/>
                    <a:pt x="676" y="1763"/>
                    <a:pt x="676" y="1733"/>
                  </a:cubicBezTo>
                  <a:cubicBezTo>
                    <a:pt x="676" y="1704"/>
                    <a:pt x="705" y="1689"/>
                    <a:pt x="735" y="1689"/>
                  </a:cubicBezTo>
                  <a:cubicBezTo>
                    <a:pt x="837" y="1616"/>
                    <a:pt x="911" y="1513"/>
                    <a:pt x="970" y="1410"/>
                  </a:cubicBezTo>
                  <a:cubicBezTo>
                    <a:pt x="970" y="1381"/>
                    <a:pt x="970" y="1366"/>
                    <a:pt x="984" y="1351"/>
                  </a:cubicBezTo>
                  <a:cubicBezTo>
                    <a:pt x="1028" y="1131"/>
                    <a:pt x="1028" y="911"/>
                    <a:pt x="999" y="676"/>
                  </a:cubicBezTo>
                  <a:cubicBezTo>
                    <a:pt x="970" y="544"/>
                    <a:pt x="852" y="353"/>
                    <a:pt x="793" y="353"/>
                  </a:cubicBezTo>
                  <a:cubicBezTo>
                    <a:pt x="779" y="353"/>
                    <a:pt x="749" y="353"/>
                    <a:pt x="749" y="338"/>
                  </a:cubicBezTo>
                  <a:cubicBezTo>
                    <a:pt x="749" y="324"/>
                    <a:pt x="764" y="309"/>
                    <a:pt x="779" y="309"/>
                  </a:cubicBezTo>
                  <a:cubicBezTo>
                    <a:pt x="808" y="309"/>
                    <a:pt x="764" y="250"/>
                    <a:pt x="632" y="118"/>
                  </a:cubicBezTo>
                  <a:cubicBezTo>
                    <a:pt x="573" y="30"/>
                    <a:pt x="426" y="1"/>
                    <a:pt x="397" y="60"/>
                  </a:cubicBezTo>
                  <a:close/>
                  <a:moveTo>
                    <a:pt x="500" y="118"/>
                  </a:moveTo>
                  <a:cubicBezTo>
                    <a:pt x="470" y="148"/>
                    <a:pt x="470" y="148"/>
                    <a:pt x="485" y="104"/>
                  </a:cubicBezTo>
                  <a:cubicBezTo>
                    <a:pt x="500" y="74"/>
                    <a:pt x="500" y="60"/>
                    <a:pt x="515" y="74"/>
                  </a:cubicBezTo>
                  <a:cubicBezTo>
                    <a:pt x="529" y="74"/>
                    <a:pt x="515" y="104"/>
                    <a:pt x="500" y="118"/>
                  </a:cubicBezTo>
                  <a:close/>
                  <a:moveTo>
                    <a:pt x="353" y="559"/>
                  </a:moveTo>
                  <a:cubicBezTo>
                    <a:pt x="353" y="603"/>
                    <a:pt x="338" y="617"/>
                    <a:pt x="294" y="617"/>
                  </a:cubicBezTo>
                  <a:cubicBezTo>
                    <a:pt x="221" y="617"/>
                    <a:pt x="206" y="573"/>
                    <a:pt x="250" y="515"/>
                  </a:cubicBezTo>
                  <a:cubicBezTo>
                    <a:pt x="280" y="500"/>
                    <a:pt x="294" y="471"/>
                    <a:pt x="294" y="441"/>
                  </a:cubicBezTo>
                  <a:cubicBezTo>
                    <a:pt x="309" y="397"/>
                    <a:pt x="353" y="500"/>
                    <a:pt x="353" y="559"/>
                  </a:cubicBezTo>
                  <a:close/>
                  <a:moveTo>
                    <a:pt x="147" y="1087"/>
                  </a:moveTo>
                  <a:cubicBezTo>
                    <a:pt x="147" y="1102"/>
                    <a:pt x="147" y="1117"/>
                    <a:pt x="133" y="1117"/>
                  </a:cubicBezTo>
                  <a:cubicBezTo>
                    <a:pt x="118" y="1117"/>
                    <a:pt x="103" y="1102"/>
                    <a:pt x="103" y="1087"/>
                  </a:cubicBezTo>
                  <a:cubicBezTo>
                    <a:pt x="103" y="1073"/>
                    <a:pt x="103" y="1058"/>
                    <a:pt x="118" y="1058"/>
                  </a:cubicBezTo>
                  <a:cubicBezTo>
                    <a:pt x="133" y="1058"/>
                    <a:pt x="133" y="1073"/>
                    <a:pt x="147" y="1087"/>
                  </a:cubicBezTo>
                  <a:close/>
                  <a:moveTo>
                    <a:pt x="470" y="1572"/>
                  </a:moveTo>
                  <a:cubicBezTo>
                    <a:pt x="470" y="1601"/>
                    <a:pt x="456" y="1616"/>
                    <a:pt x="441" y="1601"/>
                  </a:cubicBezTo>
                  <a:cubicBezTo>
                    <a:pt x="441" y="1601"/>
                    <a:pt x="441" y="1572"/>
                    <a:pt x="441" y="1557"/>
                  </a:cubicBezTo>
                  <a:cubicBezTo>
                    <a:pt x="441" y="1542"/>
                    <a:pt x="485" y="1528"/>
                    <a:pt x="470" y="1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8753297" y="1762525"/>
              <a:ext cx="44190" cy="82330"/>
            </a:xfrm>
            <a:custGeom>
              <a:avLst/>
              <a:gdLst/>
              <a:ahLst/>
              <a:cxnLst/>
              <a:rect l="l" t="t" r="r" b="b"/>
              <a:pathLst>
                <a:path w="1395" h="2599" extrusionOk="0">
                  <a:moveTo>
                    <a:pt x="587" y="30"/>
                  </a:moveTo>
                  <a:cubicBezTo>
                    <a:pt x="587" y="44"/>
                    <a:pt x="587" y="59"/>
                    <a:pt x="587" y="59"/>
                  </a:cubicBezTo>
                  <a:cubicBezTo>
                    <a:pt x="617" y="59"/>
                    <a:pt x="631" y="74"/>
                    <a:pt x="617" y="88"/>
                  </a:cubicBezTo>
                  <a:cubicBezTo>
                    <a:pt x="617" y="118"/>
                    <a:pt x="602" y="132"/>
                    <a:pt x="587" y="132"/>
                  </a:cubicBezTo>
                  <a:cubicBezTo>
                    <a:pt x="558" y="132"/>
                    <a:pt x="543" y="118"/>
                    <a:pt x="543" y="103"/>
                  </a:cubicBezTo>
                  <a:cubicBezTo>
                    <a:pt x="543" y="44"/>
                    <a:pt x="470" y="15"/>
                    <a:pt x="441" y="59"/>
                  </a:cubicBezTo>
                  <a:cubicBezTo>
                    <a:pt x="411" y="88"/>
                    <a:pt x="396" y="74"/>
                    <a:pt x="367" y="74"/>
                  </a:cubicBezTo>
                  <a:cubicBezTo>
                    <a:pt x="294" y="59"/>
                    <a:pt x="147" y="162"/>
                    <a:pt x="147" y="206"/>
                  </a:cubicBezTo>
                  <a:cubicBezTo>
                    <a:pt x="147" y="235"/>
                    <a:pt x="132" y="264"/>
                    <a:pt x="118" y="294"/>
                  </a:cubicBezTo>
                  <a:cubicBezTo>
                    <a:pt x="73" y="353"/>
                    <a:pt x="59" y="441"/>
                    <a:pt x="59" y="514"/>
                  </a:cubicBezTo>
                  <a:cubicBezTo>
                    <a:pt x="44" y="617"/>
                    <a:pt x="29" y="734"/>
                    <a:pt x="15" y="778"/>
                  </a:cubicBezTo>
                  <a:cubicBezTo>
                    <a:pt x="15" y="822"/>
                    <a:pt x="15" y="866"/>
                    <a:pt x="44" y="837"/>
                  </a:cubicBezTo>
                  <a:cubicBezTo>
                    <a:pt x="59" y="822"/>
                    <a:pt x="73" y="822"/>
                    <a:pt x="44" y="866"/>
                  </a:cubicBezTo>
                  <a:cubicBezTo>
                    <a:pt x="0" y="1145"/>
                    <a:pt x="0" y="1424"/>
                    <a:pt x="29" y="1703"/>
                  </a:cubicBezTo>
                  <a:cubicBezTo>
                    <a:pt x="44" y="1733"/>
                    <a:pt x="44" y="1777"/>
                    <a:pt x="29" y="1806"/>
                  </a:cubicBezTo>
                  <a:cubicBezTo>
                    <a:pt x="29" y="1865"/>
                    <a:pt x="59" y="1938"/>
                    <a:pt x="88" y="1997"/>
                  </a:cubicBezTo>
                  <a:cubicBezTo>
                    <a:pt x="118" y="2041"/>
                    <a:pt x="132" y="2114"/>
                    <a:pt x="147" y="2173"/>
                  </a:cubicBezTo>
                  <a:cubicBezTo>
                    <a:pt x="162" y="2246"/>
                    <a:pt x="220" y="2305"/>
                    <a:pt x="294" y="2320"/>
                  </a:cubicBezTo>
                  <a:cubicBezTo>
                    <a:pt x="323" y="2320"/>
                    <a:pt x="338" y="2334"/>
                    <a:pt x="338" y="2364"/>
                  </a:cubicBezTo>
                  <a:cubicBezTo>
                    <a:pt x="338" y="2393"/>
                    <a:pt x="455" y="2511"/>
                    <a:pt x="499" y="2511"/>
                  </a:cubicBezTo>
                  <a:cubicBezTo>
                    <a:pt x="514" y="2511"/>
                    <a:pt x="529" y="2481"/>
                    <a:pt x="529" y="2452"/>
                  </a:cubicBezTo>
                  <a:cubicBezTo>
                    <a:pt x="529" y="2364"/>
                    <a:pt x="573" y="2393"/>
                    <a:pt x="587" y="2496"/>
                  </a:cubicBezTo>
                  <a:cubicBezTo>
                    <a:pt x="602" y="2584"/>
                    <a:pt x="617" y="2584"/>
                    <a:pt x="661" y="2584"/>
                  </a:cubicBezTo>
                  <a:cubicBezTo>
                    <a:pt x="690" y="2599"/>
                    <a:pt x="734" y="2584"/>
                    <a:pt x="749" y="2569"/>
                  </a:cubicBezTo>
                  <a:cubicBezTo>
                    <a:pt x="778" y="2555"/>
                    <a:pt x="808" y="2555"/>
                    <a:pt x="852" y="2569"/>
                  </a:cubicBezTo>
                  <a:cubicBezTo>
                    <a:pt x="896" y="2584"/>
                    <a:pt x="954" y="2584"/>
                    <a:pt x="998" y="2540"/>
                  </a:cubicBezTo>
                  <a:cubicBezTo>
                    <a:pt x="1028" y="2511"/>
                    <a:pt x="1072" y="2496"/>
                    <a:pt x="1116" y="2496"/>
                  </a:cubicBezTo>
                  <a:cubicBezTo>
                    <a:pt x="1160" y="2496"/>
                    <a:pt x="1233" y="2393"/>
                    <a:pt x="1336" y="2202"/>
                  </a:cubicBezTo>
                  <a:cubicBezTo>
                    <a:pt x="1395" y="2085"/>
                    <a:pt x="1395" y="2070"/>
                    <a:pt x="1336" y="1982"/>
                  </a:cubicBezTo>
                  <a:cubicBezTo>
                    <a:pt x="1292" y="1923"/>
                    <a:pt x="1263" y="1909"/>
                    <a:pt x="1248" y="1938"/>
                  </a:cubicBezTo>
                  <a:cubicBezTo>
                    <a:pt x="1233" y="1953"/>
                    <a:pt x="1219" y="1953"/>
                    <a:pt x="1204" y="1967"/>
                  </a:cubicBezTo>
                  <a:cubicBezTo>
                    <a:pt x="1160" y="1967"/>
                    <a:pt x="1145" y="1791"/>
                    <a:pt x="1175" y="1659"/>
                  </a:cubicBezTo>
                  <a:cubicBezTo>
                    <a:pt x="1219" y="1424"/>
                    <a:pt x="1219" y="1204"/>
                    <a:pt x="1175" y="984"/>
                  </a:cubicBezTo>
                  <a:cubicBezTo>
                    <a:pt x="1131" y="881"/>
                    <a:pt x="1101" y="764"/>
                    <a:pt x="1101" y="646"/>
                  </a:cubicBezTo>
                  <a:cubicBezTo>
                    <a:pt x="1101" y="617"/>
                    <a:pt x="1116" y="587"/>
                    <a:pt x="1131" y="602"/>
                  </a:cubicBezTo>
                  <a:cubicBezTo>
                    <a:pt x="1160" y="602"/>
                    <a:pt x="1175" y="573"/>
                    <a:pt x="1175" y="543"/>
                  </a:cubicBezTo>
                  <a:cubicBezTo>
                    <a:pt x="1160" y="411"/>
                    <a:pt x="1131" y="294"/>
                    <a:pt x="1072" y="191"/>
                  </a:cubicBezTo>
                  <a:cubicBezTo>
                    <a:pt x="1057" y="191"/>
                    <a:pt x="1028" y="235"/>
                    <a:pt x="1013" y="309"/>
                  </a:cubicBezTo>
                  <a:cubicBezTo>
                    <a:pt x="998" y="367"/>
                    <a:pt x="984" y="411"/>
                    <a:pt x="969" y="411"/>
                  </a:cubicBezTo>
                  <a:cubicBezTo>
                    <a:pt x="940" y="397"/>
                    <a:pt x="940" y="382"/>
                    <a:pt x="940" y="353"/>
                  </a:cubicBezTo>
                  <a:cubicBezTo>
                    <a:pt x="954" y="309"/>
                    <a:pt x="896" y="235"/>
                    <a:pt x="866" y="250"/>
                  </a:cubicBezTo>
                  <a:cubicBezTo>
                    <a:pt x="837" y="279"/>
                    <a:pt x="837" y="250"/>
                    <a:pt x="822" y="235"/>
                  </a:cubicBezTo>
                  <a:cubicBezTo>
                    <a:pt x="808" y="220"/>
                    <a:pt x="837" y="220"/>
                    <a:pt x="881" y="220"/>
                  </a:cubicBezTo>
                  <a:cubicBezTo>
                    <a:pt x="910" y="220"/>
                    <a:pt x="954" y="206"/>
                    <a:pt x="954" y="103"/>
                  </a:cubicBezTo>
                  <a:cubicBezTo>
                    <a:pt x="954" y="15"/>
                    <a:pt x="954" y="15"/>
                    <a:pt x="910" y="59"/>
                  </a:cubicBezTo>
                  <a:cubicBezTo>
                    <a:pt x="866" y="103"/>
                    <a:pt x="866" y="103"/>
                    <a:pt x="822" y="59"/>
                  </a:cubicBezTo>
                  <a:cubicBezTo>
                    <a:pt x="793" y="15"/>
                    <a:pt x="778" y="0"/>
                    <a:pt x="778" y="59"/>
                  </a:cubicBezTo>
                  <a:cubicBezTo>
                    <a:pt x="763" y="118"/>
                    <a:pt x="763" y="103"/>
                    <a:pt x="763" y="59"/>
                  </a:cubicBezTo>
                  <a:cubicBezTo>
                    <a:pt x="749" y="15"/>
                    <a:pt x="734" y="15"/>
                    <a:pt x="675" y="15"/>
                  </a:cubicBezTo>
                  <a:cubicBezTo>
                    <a:pt x="617" y="15"/>
                    <a:pt x="587" y="0"/>
                    <a:pt x="587" y="30"/>
                  </a:cubicBezTo>
                  <a:close/>
                  <a:moveTo>
                    <a:pt x="411" y="176"/>
                  </a:moveTo>
                  <a:cubicBezTo>
                    <a:pt x="441" y="250"/>
                    <a:pt x="426" y="250"/>
                    <a:pt x="382" y="206"/>
                  </a:cubicBezTo>
                  <a:cubicBezTo>
                    <a:pt x="338" y="162"/>
                    <a:pt x="338" y="132"/>
                    <a:pt x="367" y="132"/>
                  </a:cubicBezTo>
                  <a:cubicBezTo>
                    <a:pt x="411" y="132"/>
                    <a:pt x="411" y="147"/>
                    <a:pt x="411" y="176"/>
                  </a:cubicBezTo>
                  <a:close/>
                  <a:moveTo>
                    <a:pt x="602" y="309"/>
                  </a:moveTo>
                  <a:cubicBezTo>
                    <a:pt x="602" y="323"/>
                    <a:pt x="573" y="323"/>
                    <a:pt x="573" y="294"/>
                  </a:cubicBezTo>
                  <a:cubicBezTo>
                    <a:pt x="573" y="264"/>
                    <a:pt x="573" y="235"/>
                    <a:pt x="587" y="250"/>
                  </a:cubicBezTo>
                  <a:cubicBezTo>
                    <a:pt x="602" y="264"/>
                    <a:pt x="602" y="294"/>
                    <a:pt x="587" y="309"/>
                  </a:cubicBezTo>
                  <a:close/>
                  <a:moveTo>
                    <a:pt x="881" y="323"/>
                  </a:moveTo>
                  <a:cubicBezTo>
                    <a:pt x="881" y="338"/>
                    <a:pt x="866" y="353"/>
                    <a:pt x="852" y="353"/>
                  </a:cubicBezTo>
                  <a:cubicBezTo>
                    <a:pt x="837" y="353"/>
                    <a:pt x="837" y="338"/>
                    <a:pt x="837" y="323"/>
                  </a:cubicBezTo>
                  <a:cubicBezTo>
                    <a:pt x="852" y="309"/>
                    <a:pt x="852" y="309"/>
                    <a:pt x="866" y="309"/>
                  </a:cubicBezTo>
                  <a:cubicBezTo>
                    <a:pt x="866" y="309"/>
                    <a:pt x="866" y="309"/>
                    <a:pt x="866" y="338"/>
                  </a:cubicBezTo>
                  <a:close/>
                  <a:moveTo>
                    <a:pt x="338" y="529"/>
                  </a:moveTo>
                  <a:cubicBezTo>
                    <a:pt x="338" y="558"/>
                    <a:pt x="294" y="558"/>
                    <a:pt x="279" y="514"/>
                  </a:cubicBezTo>
                  <a:cubicBezTo>
                    <a:pt x="264" y="485"/>
                    <a:pt x="279" y="499"/>
                    <a:pt x="308" y="499"/>
                  </a:cubicBezTo>
                  <a:cubicBezTo>
                    <a:pt x="323" y="499"/>
                    <a:pt x="323" y="514"/>
                    <a:pt x="323" y="529"/>
                  </a:cubicBezTo>
                  <a:close/>
                  <a:moveTo>
                    <a:pt x="719" y="646"/>
                  </a:moveTo>
                  <a:cubicBezTo>
                    <a:pt x="719" y="705"/>
                    <a:pt x="675" y="705"/>
                    <a:pt x="661" y="631"/>
                  </a:cubicBezTo>
                  <a:cubicBezTo>
                    <a:pt x="631" y="573"/>
                    <a:pt x="661" y="587"/>
                    <a:pt x="675" y="602"/>
                  </a:cubicBezTo>
                  <a:cubicBezTo>
                    <a:pt x="690" y="602"/>
                    <a:pt x="705" y="631"/>
                    <a:pt x="705" y="646"/>
                  </a:cubicBezTo>
                  <a:close/>
                  <a:moveTo>
                    <a:pt x="778" y="954"/>
                  </a:moveTo>
                  <a:cubicBezTo>
                    <a:pt x="778" y="969"/>
                    <a:pt x="734" y="969"/>
                    <a:pt x="690" y="940"/>
                  </a:cubicBezTo>
                  <a:cubicBezTo>
                    <a:pt x="675" y="925"/>
                    <a:pt x="661" y="910"/>
                    <a:pt x="675" y="881"/>
                  </a:cubicBezTo>
                  <a:cubicBezTo>
                    <a:pt x="690" y="866"/>
                    <a:pt x="705" y="866"/>
                    <a:pt x="734" y="881"/>
                  </a:cubicBezTo>
                  <a:cubicBezTo>
                    <a:pt x="749" y="910"/>
                    <a:pt x="763" y="925"/>
                    <a:pt x="763" y="954"/>
                  </a:cubicBezTo>
                  <a:close/>
                  <a:moveTo>
                    <a:pt x="1013" y="969"/>
                  </a:moveTo>
                  <a:cubicBezTo>
                    <a:pt x="1013" y="999"/>
                    <a:pt x="1013" y="1028"/>
                    <a:pt x="984" y="1028"/>
                  </a:cubicBezTo>
                  <a:cubicBezTo>
                    <a:pt x="969" y="1028"/>
                    <a:pt x="969" y="1028"/>
                    <a:pt x="969" y="1013"/>
                  </a:cubicBezTo>
                  <a:cubicBezTo>
                    <a:pt x="969" y="984"/>
                    <a:pt x="954" y="969"/>
                    <a:pt x="940" y="954"/>
                  </a:cubicBezTo>
                  <a:cubicBezTo>
                    <a:pt x="940" y="925"/>
                    <a:pt x="940" y="910"/>
                    <a:pt x="969" y="910"/>
                  </a:cubicBezTo>
                  <a:cubicBezTo>
                    <a:pt x="984" y="925"/>
                    <a:pt x="998" y="954"/>
                    <a:pt x="1013" y="969"/>
                  </a:cubicBezTo>
                  <a:close/>
                  <a:moveTo>
                    <a:pt x="529" y="1439"/>
                  </a:moveTo>
                  <a:cubicBezTo>
                    <a:pt x="529" y="1454"/>
                    <a:pt x="499" y="1468"/>
                    <a:pt x="470" y="1454"/>
                  </a:cubicBezTo>
                  <a:cubicBezTo>
                    <a:pt x="441" y="1439"/>
                    <a:pt x="426" y="1439"/>
                    <a:pt x="470" y="1395"/>
                  </a:cubicBezTo>
                  <a:cubicBezTo>
                    <a:pt x="514" y="1366"/>
                    <a:pt x="499" y="1366"/>
                    <a:pt x="485" y="1336"/>
                  </a:cubicBezTo>
                  <a:cubicBezTo>
                    <a:pt x="470" y="1321"/>
                    <a:pt x="470" y="1292"/>
                    <a:pt x="485" y="1277"/>
                  </a:cubicBezTo>
                  <a:cubicBezTo>
                    <a:pt x="499" y="1233"/>
                    <a:pt x="543" y="1380"/>
                    <a:pt x="529" y="1439"/>
                  </a:cubicBezTo>
                  <a:close/>
                  <a:moveTo>
                    <a:pt x="719" y="2070"/>
                  </a:moveTo>
                  <a:cubicBezTo>
                    <a:pt x="690" y="2100"/>
                    <a:pt x="675" y="2056"/>
                    <a:pt x="690" y="2011"/>
                  </a:cubicBezTo>
                  <a:cubicBezTo>
                    <a:pt x="719" y="1953"/>
                    <a:pt x="719" y="1953"/>
                    <a:pt x="719" y="2011"/>
                  </a:cubicBezTo>
                  <a:cubicBezTo>
                    <a:pt x="734" y="2026"/>
                    <a:pt x="734" y="2056"/>
                    <a:pt x="719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8957902" y="1786695"/>
              <a:ext cx="35384" cy="75836"/>
            </a:xfrm>
            <a:custGeom>
              <a:avLst/>
              <a:gdLst/>
              <a:ahLst/>
              <a:cxnLst/>
              <a:rect l="l" t="t" r="r" b="b"/>
              <a:pathLst>
                <a:path w="1117" h="2394" extrusionOk="0">
                  <a:moveTo>
                    <a:pt x="397" y="45"/>
                  </a:moveTo>
                  <a:cubicBezTo>
                    <a:pt x="382" y="74"/>
                    <a:pt x="353" y="89"/>
                    <a:pt x="353" y="103"/>
                  </a:cubicBezTo>
                  <a:cubicBezTo>
                    <a:pt x="353" y="118"/>
                    <a:pt x="280" y="206"/>
                    <a:pt x="236" y="206"/>
                  </a:cubicBezTo>
                  <a:cubicBezTo>
                    <a:pt x="162" y="206"/>
                    <a:pt x="103" y="309"/>
                    <a:pt x="89" y="441"/>
                  </a:cubicBezTo>
                  <a:cubicBezTo>
                    <a:pt x="89" y="500"/>
                    <a:pt x="89" y="558"/>
                    <a:pt x="59" y="617"/>
                  </a:cubicBezTo>
                  <a:cubicBezTo>
                    <a:pt x="59" y="661"/>
                    <a:pt x="59" y="705"/>
                    <a:pt x="59" y="749"/>
                  </a:cubicBezTo>
                  <a:cubicBezTo>
                    <a:pt x="74" y="793"/>
                    <a:pt x="74" y="837"/>
                    <a:pt x="59" y="881"/>
                  </a:cubicBezTo>
                  <a:cubicBezTo>
                    <a:pt x="30" y="911"/>
                    <a:pt x="15" y="1014"/>
                    <a:pt x="15" y="1248"/>
                  </a:cubicBezTo>
                  <a:cubicBezTo>
                    <a:pt x="15" y="1351"/>
                    <a:pt x="30" y="1395"/>
                    <a:pt x="59" y="1395"/>
                  </a:cubicBezTo>
                  <a:cubicBezTo>
                    <a:pt x="118" y="1395"/>
                    <a:pt x="133" y="1469"/>
                    <a:pt x="74" y="1527"/>
                  </a:cubicBezTo>
                  <a:cubicBezTo>
                    <a:pt x="30" y="1601"/>
                    <a:pt x="1" y="1894"/>
                    <a:pt x="45" y="1894"/>
                  </a:cubicBezTo>
                  <a:cubicBezTo>
                    <a:pt x="89" y="1894"/>
                    <a:pt x="74" y="1924"/>
                    <a:pt x="74" y="1953"/>
                  </a:cubicBezTo>
                  <a:cubicBezTo>
                    <a:pt x="118" y="2071"/>
                    <a:pt x="206" y="2159"/>
                    <a:pt x="324" y="2203"/>
                  </a:cubicBezTo>
                  <a:cubicBezTo>
                    <a:pt x="353" y="2203"/>
                    <a:pt x="382" y="2217"/>
                    <a:pt x="382" y="2247"/>
                  </a:cubicBezTo>
                  <a:cubicBezTo>
                    <a:pt x="397" y="2261"/>
                    <a:pt x="426" y="2276"/>
                    <a:pt x="456" y="2276"/>
                  </a:cubicBezTo>
                  <a:cubicBezTo>
                    <a:pt x="500" y="2276"/>
                    <a:pt x="529" y="2291"/>
                    <a:pt x="573" y="2305"/>
                  </a:cubicBezTo>
                  <a:cubicBezTo>
                    <a:pt x="720" y="2394"/>
                    <a:pt x="911" y="2129"/>
                    <a:pt x="955" y="1792"/>
                  </a:cubicBezTo>
                  <a:cubicBezTo>
                    <a:pt x="970" y="1645"/>
                    <a:pt x="970" y="1630"/>
                    <a:pt x="926" y="1615"/>
                  </a:cubicBezTo>
                  <a:cubicBezTo>
                    <a:pt x="882" y="1601"/>
                    <a:pt x="882" y="1601"/>
                    <a:pt x="926" y="1601"/>
                  </a:cubicBezTo>
                  <a:cubicBezTo>
                    <a:pt x="955" y="1601"/>
                    <a:pt x="1043" y="1322"/>
                    <a:pt x="1043" y="1131"/>
                  </a:cubicBezTo>
                  <a:cubicBezTo>
                    <a:pt x="1043" y="1072"/>
                    <a:pt x="1043" y="1014"/>
                    <a:pt x="1058" y="955"/>
                  </a:cubicBezTo>
                  <a:cubicBezTo>
                    <a:pt x="1116" y="881"/>
                    <a:pt x="1028" y="221"/>
                    <a:pt x="984" y="265"/>
                  </a:cubicBezTo>
                  <a:cubicBezTo>
                    <a:pt x="984" y="280"/>
                    <a:pt x="955" y="250"/>
                    <a:pt x="940" y="221"/>
                  </a:cubicBezTo>
                  <a:cubicBezTo>
                    <a:pt x="911" y="177"/>
                    <a:pt x="882" y="162"/>
                    <a:pt x="838" y="162"/>
                  </a:cubicBezTo>
                  <a:cubicBezTo>
                    <a:pt x="793" y="147"/>
                    <a:pt x="764" y="147"/>
                    <a:pt x="735" y="133"/>
                  </a:cubicBezTo>
                  <a:cubicBezTo>
                    <a:pt x="720" y="118"/>
                    <a:pt x="705" y="147"/>
                    <a:pt x="720" y="206"/>
                  </a:cubicBezTo>
                  <a:cubicBezTo>
                    <a:pt x="720" y="250"/>
                    <a:pt x="720" y="280"/>
                    <a:pt x="691" y="280"/>
                  </a:cubicBezTo>
                  <a:cubicBezTo>
                    <a:pt x="676" y="280"/>
                    <a:pt x="661" y="236"/>
                    <a:pt x="661" y="177"/>
                  </a:cubicBezTo>
                  <a:cubicBezTo>
                    <a:pt x="661" y="74"/>
                    <a:pt x="661" y="59"/>
                    <a:pt x="588" y="30"/>
                  </a:cubicBezTo>
                  <a:cubicBezTo>
                    <a:pt x="500" y="1"/>
                    <a:pt x="470" y="1"/>
                    <a:pt x="412" y="45"/>
                  </a:cubicBezTo>
                  <a:close/>
                  <a:moveTo>
                    <a:pt x="691" y="324"/>
                  </a:moveTo>
                  <a:cubicBezTo>
                    <a:pt x="735" y="353"/>
                    <a:pt x="749" y="353"/>
                    <a:pt x="764" y="324"/>
                  </a:cubicBezTo>
                  <a:cubicBezTo>
                    <a:pt x="793" y="250"/>
                    <a:pt x="808" y="294"/>
                    <a:pt x="808" y="368"/>
                  </a:cubicBezTo>
                  <a:cubicBezTo>
                    <a:pt x="793" y="456"/>
                    <a:pt x="793" y="456"/>
                    <a:pt x="749" y="412"/>
                  </a:cubicBezTo>
                  <a:cubicBezTo>
                    <a:pt x="720" y="382"/>
                    <a:pt x="676" y="368"/>
                    <a:pt x="647" y="382"/>
                  </a:cubicBezTo>
                  <a:cubicBezTo>
                    <a:pt x="617" y="382"/>
                    <a:pt x="588" y="368"/>
                    <a:pt x="588" y="338"/>
                  </a:cubicBezTo>
                  <a:cubicBezTo>
                    <a:pt x="573" y="280"/>
                    <a:pt x="603" y="280"/>
                    <a:pt x="691" y="324"/>
                  </a:cubicBezTo>
                  <a:close/>
                  <a:moveTo>
                    <a:pt x="852" y="720"/>
                  </a:moveTo>
                  <a:cubicBezTo>
                    <a:pt x="867" y="705"/>
                    <a:pt x="882" y="720"/>
                    <a:pt x="896" y="735"/>
                  </a:cubicBezTo>
                  <a:cubicBezTo>
                    <a:pt x="911" y="749"/>
                    <a:pt x="896" y="764"/>
                    <a:pt x="882" y="779"/>
                  </a:cubicBezTo>
                  <a:cubicBezTo>
                    <a:pt x="838" y="808"/>
                    <a:pt x="749" y="705"/>
                    <a:pt x="764" y="661"/>
                  </a:cubicBezTo>
                  <a:cubicBezTo>
                    <a:pt x="779" y="603"/>
                    <a:pt x="779" y="617"/>
                    <a:pt x="808" y="676"/>
                  </a:cubicBezTo>
                  <a:cubicBezTo>
                    <a:pt x="823" y="720"/>
                    <a:pt x="838" y="735"/>
                    <a:pt x="852" y="720"/>
                  </a:cubicBezTo>
                  <a:close/>
                  <a:moveTo>
                    <a:pt x="265" y="1513"/>
                  </a:moveTo>
                  <a:cubicBezTo>
                    <a:pt x="265" y="1527"/>
                    <a:pt x="265" y="1542"/>
                    <a:pt x="250" y="1542"/>
                  </a:cubicBezTo>
                  <a:cubicBezTo>
                    <a:pt x="250" y="1542"/>
                    <a:pt x="236" y="1527"/>
                    <a:pt x="221" y="1513"/>
                  </a:cubicBezTo>
                  <a:cubicBezTo>
                    <a:pt x="206" y="1498"/>
                    <a:pt x="221" y="1483"/>
                    <a:pt x="236" y="1483"/>
                  </a:cubicBezTo>
                  <a:cubicBezTo>
                    <a:pt x="250" y="1483"/>
                    <a:pt x="265" y="1498"/>
                    <a:pt x="265" y="1513"/>
                  </a:cubicBezTo>
                  <a:close/>
                  <a:moveTo>
                    <a:pt x="412" y="1630"/>
                  </a:moveTo>
                  <a:cubicBezTo>
                    <a:pt x="426" y="1660"/>
                    <a:pt x="412" y="1674"/>
                    <a:pt x="397" y="1674"/>
                  </a:cubicBezTo>
                  <a:cubicBezTo>
                    <a:pt x="397" y="1674"/>
                    <a:pt x="382" y="1660"/>
                    <a:pt x="382" y="1630"/>
                  </a:cubicBezTo>
                  <a:cubicBezTo>
                    <a:pt x="382" y="1615"/>
                    <a:pt x="382" y="1586"/>
                    <a:pt x="382" y="1586"/>
                  </a:cubicBezTo>
                  <a:cubicBezTo>
                    <a:pt x="397" y="1586"/>
                    <a:pt x="412" y="1615"/>
                    <a:pt x="426" y="1630"/>
                  </a:cubicBezTo>
                  <a:close/>
                  <a:moveTo>
                    <a:pt x="764" y="1953"/>
                  </a:moveTo>
                  <a:cubicBezTo>
                    <a:pt x="779" y="1983"/>
                    <a:pt x="793" y="2027"/>
                    <a:pt x="808" y="2071"/>
                  </a:cubicBezTo>
                  <a:cubicBezTo>
                    <a:pt x="764" y="2056"/>
                    <a:pt x="720" y="2027"/>
                    <a:pt x="705" y="1983"/>
                  </a:cubicBezTo>
                  <a:cubicBezTo>
                    <a:pt x="705" y="1953"/>
                    <a:pt x="691" y="1924"/>
                    <a:pt x="661" y="1924"/>
                  </a:cubicBezTo>
                  <a:cubicBezTo>
                    <a:pt x="647" y="1924"/>
                    <a:pt x="632" y="1909"/>
                    <a:pt x="647" y="1880"/>
                  </a:cubicBezTo>
                  <a:cubicBezTo>
                    <a:pt x="676" y="1821"/>
                    <a:pt x="705" y="1836"/>
                    <a:pt x="764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2"/>
            <p:cNvSpPr/>
            <p:nvPr/>
          </p:nvSpPr>
          <p:spPr>
            <a:xfrm>
              <a:off x="8834201" y="1830410"/>
              <a:ext cx="33990" cy="90249"/>
            </a:xfrm>
            <a:custGeom>
              <a:avLst/>
              <a:gdLst/>
              <a:ahLst/>
              <a:cxnLst/>
              <a:rect l="l" t="t" r="r" b="b"/>
              <a:pathLst>
                <a:path w="1073" h="2849" extrusionOk="0">
                  <a:moveTo>
                    <a:pt x="412" y="59"/>
                  </a:moveTo>
                  <a:cubicBezTo>
                    <a:pt x="397" y="89"/>
                    <a:pt x="368" y="103"/>
                    <a:pt x="324" y="118"/>
                  </a:cubicBezTo>
                  <a:cubicBezTo>
                    <a:pt x="294" y="118"/>
                    <a:pt x="265" y="147"/>
                    <a:pt x="265" y="191"/>
                  </a:cubicBezTo>
                  <a:cubicBezTo>
                    <a:pt x="265" y="250"/>
                    <a:pt x="265" y="250"/>
                    <a:pt x="235" y="206"/>
                  </a:cubicBezTo>
                  <a:cubicBezTo>
                    <a:pt x="221" y="162"/>
                    <a:pt x="221" y="162"/>
                    <a:pt x="162" y="221"/>
                  </a:cubicBezTo>
                  <a:cubicBezTo>
                    <a:pt x="74" y="324"/>
                    <a:pt x="30" y="500"/>
                    <a:pt x="15" y="896"/>
                  </a:cubicBezTo>
                  <a:cubicBezTo>
                    <a:pt x="1" y="1219"/>
                    <a:pt x="15" y="1263"/>
                    <a:pt x="59" y="1307"/>
                  </a:cubicBezTo>
                  <a:cubicBezTo>
                    <a:pt x="89" y="1351"/>
                    <a:pt x="103" y="1351"/>
                    <a:pt x="59" y="1395"/>
                  </a:cubicBezTo>
                  <a:cubicBezTo>
                    <a:pt x="15" y="1439"/>
                    <a:pt x="1" y="1513"/>
                    <a:pt x="30" y="1704"/>
                  </a:cubicBezTo>
                  <a:cubicBezTo>
                    <a:pt x="30" y="1792"/>
                    <a:pt x="45" y="1821"/>
                    <a:pt x="74" y="1821"/>
                  </a:cubicBezTo>
                  <a:cubicBezTo>
                    <a:pt x="118" y="1821"/>
                    <a:pt x="118" y="1836"/>
                    <a:pt x="103" y="1850"/>
                  </a:cubicBezTo>
                  <a:cubicBezTo>
                    <a:pt x="74" y="1909"/>
                    <a:pt x="74" y="1983"/>
                    <a:pt x="74" y="2041"/>
                  </a:cubicBezTo>
                  <a:lnTo>
                    <a:pt x="74" y="2247"/>
                  </a:lnTo>
                  <a:cubicBezTo>
                    <a:pt x="74" y="2276"/>
                    <a:pt x="89" y="2305"/>
                    <a:pt x="118" y="2305"/>
                  </a:cubicBezTo>
                  <a:cubicBezTo>
                    <a:pt x="133" y="2305"/>
                    <a:pt x="133" y="2320"/>
                    <a:pt x="118" y="2335"/>
                  </a:cubicBezTo>
                  <a:cubicBezTo>
                    <a:pt x="89" y="2394"/>
                    <a:pt x="177" y="2570"/>
                    <a:pt x="294" y="2702"/>
                  </a:cubicBezTo>
                  <a:cubicBezTo>
                    <a:pt x="412" y="2819"/>
                    <a:pt x="426" y="2834"/>
                    <a:pt x="485" y="2819"/>
                  </a:cubicBezTo>
                  <a:cubicBezTo>
                    <a:pt x="529" y="2819"/>
                    <a:pt x="573" y="2819"/>
                    <a:pt x="602" y="2834"/>
                  </a:cubicBezTo>
                  <a:cubicBezTo>
                    <a:pt x="617" y="2849"/>
                    <a:pt x="632" y="2834"/>
                    <a:pt x="632" y="2819"/>
                  </a:cubicBezTo>
                  <a:cubicBezTo>
                    <a:pt x="632" y="2805"/>
                    <a:pt x="647" y="2775"/>
                    <a:pt x="676" y="2775"/>
                  </a:cubicBezTo>
                  <a:cubicBezTo>
                    <a:pt x="720" y="2775"/>
                    <a:pt x="837" y="2628"/>
                    <a:pt x="823" y="2584"/>
                  </a:cubicBezTo>
                  <a:cubicBezTo>
                    <a:pt x="793" y="2555"/>
                    <a:pt x="823" y="2555"/>
                    <a:pt x="852" y="2570"/>
                  </a:cubicBezTo>
                  <a:cubicBezTo>
                    <a:pt x="867" y="2584"/>
                    <a:pt x="881" y="2570"/>
                    <a:pt x="881" y="2540"/>
                  </a:cubicBezTo>
                  <a:cubicBezTo>
                    <a:pt x="881" y="2511"/>
                    <a:pt x="896" y="2496"/>
                    <a:pt x="925" y="2496"/>
                  </a:cubicBezTo>
                  <a:cubicBezTo>
                    <a:pt x="955" y="2496"/>
                    <a:pt x="984" y="2438"/>
                    <a:pt x="1014" y="2291"/>
                  </a:cubicBezTo>
                  <a:cubicBezTo>
                    <a:pt x="1072" y="2012"/>
                    <a:pt x="1058" y="911"/>
                    <a:pt x="984" y="808"/>
                  </a:cubicBezTo>
                  <a:cubicBezTo>
                    <a:pt x="970" y="720"/>
                    <a:pt x="955" y="647"/>
                    <a:pt x="940" y="573"/>
                  </a:cubicBezTo>
                  <a:cubicBezTo>
                    <a:pt x="911" y="338"/>
                    <a:pt x="867" y="250"/>
                    <a:pt x="764" y="250"/>
                  </a:cubicBezTo>
                  <a:cubicBezTo>
                    <a:pt x="720" y="250"/>
                    <a:pt x="691" y="221"/>
                    <a:pt x="676" y="191"/>
                  </a:cubicBezTo>
                  <a:cubicBezTo>
                    <a:pt x="647" y="103"/>
                    <a:pt x="412" y="1"/>
                    <a:pt x="397" y="74"/>
                  </a:cubicBezTo>
                  <a:close/>
                  <a:moveTo>
                    <a:pt x="602" y="412"/>
                  </a:moveTo>
                  <a:cubicBezTo>
                    <a:pt x="529" y="456"/>
                    <a:pt x="514" y="441"/>
                    <a:pt x="544" y="382"/>
                  </a:cubicBezTo>
                  <a:cubicBezTo>
                    <a:pt x="573" y="309"/>
                    <a:pt x="588" y="324"/>
                    <a:pt x="602" y="353"/>
                  </a:cubicBezTo>
                  <a:cubicBezTo>
                    <a:pt x="632" y="368"/>
                    <a:pt x="632" y="397"/>
                    <a:pt x="602" y="412"/>
                  </a:cubicBezTo>
                  <a:close/>
                  <a:moveTo>
                    <a:pt x="368" y="2056"/>
                  </a:moveTo>
                  <a:cubicBezTo>
                    <a:pt x="382" y="2056"/>
                    <a:pt x="397" y="2056"/>
                    <a:pt x="382" y="2100"/>
                  </a:cubicBezTo>
                  <a:cubicBezTo>
                    <a:pt x="382" y="2129"/>
                    <a:pt x="382" y="2144"/>
                    <a:pt x="368" y="2144"/>
                  </a:cubicBezTo>
                  <a:cubicBezTo>
                    <a:pt x="338" y="2144"/>
                    <a:pt x="324" y="2159"/>
                    <a:pt x="309" y="2188"/>
                  </a:cubicBezTo>
                  <a:cubicBezTo>
                    <a:pt x="250" y="2217"/>
                    <a:pt x="250" y="2217"/>
                    <a:pt x="280" y="2173"/>
                  </a:cubicBezTo>
                  <a:cubicBezTo>
                    <a:pt x="280" y="2129"/>
                    <a:pt x="294" y="2100"/>
                    <a:pt x="309" y="2071"/>
                  </a:cubicBezTo>
                  <a:cubicBezTo>
                    <a:pt x="324" y="1997"/>
                    <a:pt x="324" y="1997"/>
                    <a:pt x="338" y="2041"/>
                  </a:cubicBezTo>
                  <a:cubicBezTo>
                    <a:pt x="353" y="2071"/>
                    <a:pt x="353" y="2071"/>
                    <a:pt x="368" y="2056"/>
                  </a:cubicBezTo>
                  <a:close/>
                  <a:moveTo>
                    <a:pt x="544" y="2570"/>
                  </a:moveTo>
                  <a:cubicBezTo>
                    <a:pt x="544" y="2584"/>
                    <a:pt x="529" y="2599"/>
                    <a:pt x="514" y="2599"/>
                  </a:cubicBezTo>
                  <a:cubicBezTo>
                    <a:pt x="500" y="2599"/>
                    <a:pt x="485" y="2584"/>
                    <a:pt x="500" y="2570"/>
                  </a:cubicBezTo>
                  <a:cubicBezTo>
                    <a:pt x="500" y="2555"/>
                    <a:pt x="514" y="2540"/>
                    <a:pt x="529" y="2540"/>
                  </a:cubicBezTo>
                  <a:cubicBezTo>
                    <a:pt x="529" y="2540"/>
                    <a:pt x="544" y="2555"/>
                    <a:pt x="54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2"/>
            <p:cNvSpPr/>
            <p:nvPr/>
          </p:nvSpPr>
          <p:spPr>
            <a:xfrm>
              <a:off x="8705369" y="1851792"/>
              <a:ext cx="33515" cy="80968"/>
            </a:xfrm>
            <a:custGeom>
              <a:avLst/>
              <a:gdLst/>
              <a:ahLst/>
              <a:cxnLst/>
              <a:rect l="l" t="t" r="r" b="b"/>
              <a:pathLst>
                <a:path w="1058" h="2556" extrusionOk="0">
                  <a:moveTo>
                    <a:pt x="441" y="30"/>
                  </a:moveTo>
                  <a:cubicBezTo>
                    <a:pt x="397" y="60"/>
                    <a:pt x="339" y="74"/>
                    <a:pt x="280" y="74"/>
                  </a:cubicBezTo>
                  <a:cubicBezTo>
                    <a:pt x="192" y="89"/>
                    <a:pt x="162" y="104"/>
                    <a:pt x="162" y="148"/>
                  </a:cubicBezTo>
                  <a:cubicBezTo>
                    <a:pt x="162" y="177"/>
                    <a:pt x="133" y="221"/>
                    <a:pt x="104" y="236"/>
                  </a:cubicBezTo>
                  <a:cubicBezTo>
                    <a:pt x="1" y="309"/>
                    <a:pt x="30" y="911"/>
                    <a:pt x="148" y="1131"/>
                  </a:cubicBezTo>
                  <a:cubicBezTo>
                    <a:pt x="177" y="1175"/>
                    <a:pt x="192" y="1205"/>
                    <a:pt x="192" y="1249"/>
                  </a:cubicBezTo>
                  <a:cubicBezTo>
                    <a:pt x="192" y="1278"/>
                    <a:pt x="206" y="1293"/>
                    <a:pt x="236" y="1278"/>
                  </a:cubicBezTo>
                  <a:cubicBezTo>
                    <a:pt x="265" y="1263"/>
                    <a:pt x="280" y="1278"/>
                    <a:pt x="251" y="1293"/>
                  </a:cubicBezTo>
                  <a:cubicBezTo>
                    <a:pt x="221" y="1410"/>
                    <a:pt x="206" y="1513"/>
                    <a:pt x="206" y="1630"/>
                  </a:cubicBezTo>
                  <a:cubicBezTo>
                    <a:pt x="206" y="1748"/>
                    <a:pt x="192" y="1865"/>
                    <a:pt x="177" y="1983"/>
                  </a:cubicBezTo>
                  <a:cubicBezTo>
                    <a:pt x="177" y="2056"/>
                    <a:pt x="177" y="2115"/>
                    <a:pt x="192" y="2188"/>
                  </a:cubicBezTo>
                  <a:cubicBezTo>
                    <a:pt x="206" y="2291"/>
                    <a:pt x="265" y="2379"/>
                    <a:pt x="339" y="2453"/>
                  </a:cubicBezTo>
                  <a:cubicBezTo>
                    <a:pt x="441" y="2555"/>
                    <a:pt x="456" y="2555"/>
                    <a:pt x="485" y="2511"/>
                  </a:cubicBezTo>
                  <a:cubicBezTo>
                    <a:pt x="515" y="2467"/>
                    <a:pt x="529" y="2467"/>
                    <a:pt x="574" y="2511"/>
                  </a:cubicBezTo>
                  <a:cubicBezTo>
                    <a:pt x="632" y="2555"/>
                    <a:pt x="632" y="2555"/>
                    <a:pt x="632" y="2541"/>
                  </a:cubicBezTo>
                  <a:cubicBezTo>
                    <a:pt x="632" y="2526"/>
                    <a:pt x="662" y="2497"/>
                    <a:pt x="720" y="2482"/>
                  </a:cubicBezTo>
                  <a:cubicBezTo>
                    <a:pt x="779" y="2438"/>
                    <a:pt x="852" y="2379"/>
                    <a:pt x="896" y="2306"/>
                  </a:cubicBezTo>
                  <a:cubicBezTo>
                    <a:pt x="1029" y="2130"/>
                    <a:pt x="1058" y="1968"/>
                    <a:pt x="1058" y="1440"/>
                  </a:cubicBezTo>
                  <a:cubicBezTo>
                    <a:pt x="1058" y="1102"/>
                    <a:pt x="1058" y="1043"/>
                    <a:pt x="1014" y="1014"/>
                  </a:cubicBezTo>
                  <a:cubicBezTo>
                    <a:pt x="970" y="985"/>
                    <a:pt x="985" y="970"/>
                    <a:pt x="999" y="970"/>
                  </a:cubicBezTo>
                  <a:cubicBezTo>
                    <a:pt x="1043" y="970"/>
                    <a:pt x="1043" y="838"/>
                    <a:pt x="999" y="691"/>
                  </a:cubicBezTo>
                  <a:cubicBezTo>
                    <a:pt x="970" y="618"/>
                    <a:pt x="941" y="588"/>
                    <a:pt x="911" y="588"/>
                  </a:cubicBezTo>
                  <a:cubicBezTo>
                    <a:pt x="882" y="588"/>
                    <a:pt x="867" y="588"/>
                    <a:pt x="896" y="544"/>
                  </a:cubicBezTo>
                  <a:cubicBezTo>
                    <a:pt x="941" y="456"/>
                    <a:pt x="911" y="353"/>
                    <a:pt x="794" y="250"/>
                  </a:cubicBezTo>
                  <a:cubicBezTo>
                    <a:pt x="750" y="206"/>
                    <a:pt x="720" y="162"/>
                    <a:pt x="691" y="118"/>
                  </a:cubicBezTo>
                  <a:cubicBezTo>
                    <a:pt x="691" y="74"/>
                    <a:pt x="603" y="1"/>
                    <a:pt x="544" y="1"/>
                  </a:cubicBezTo>
                  <a:cubicBezTo>
                    <a:pt x="500" y="1"/>
                    <a:pt x="471" y="16"/>
                    <a:pt x="441" y="30"/>
                  </a:cubicBezTo>
                  <a:close/>
                  <a:moveTo>
                    <a:pt x="368" y="206"/>
                  </a:moveTo>
                  <a:cubicBezTo>
                    <a:pt x="368" y="221"/>
                    <a:pt x="368" y="236"/>
                    <a:pt x="368" y="236"/>
                  </a:cubicBezTo>
                  <a:cubicBezTo>
                    <a:pt x="339" y="236"/>
                    <a:pt x="339" y="221"/>
                    <a:pt x="339" y="206"/>
                  </a:cubicBezTo>
                  <a:cubicBezTo>
                    <a:pt x="339" y="192"/>
                    <a:pt x="339" y="177"/>
                    <a:pt x="339" y="177"/>
                  </a:cubicBezTo>
                  <a:cubicBezTo>
                    <a:pt x="353" y="177"/>
                    <a:pt x="368" y="192"/>
                    <a:pt x="368" y="206"/>
                  </a:cubicBezTo>
                  <a:close/>
                  <a:moveTo>
                    <a:pt x="941" y="985"/>
                  </a:moveTo>
                  <a:cubicBezTo>
                    <a:pt x="941" y="999"/>
                    <a:pt x="926" y="1014"/>
                    <a:pt x="896" y="1014"/>
                  </a:cubicBezTo>
                  <a:cubicBezTo>
                    <a:pt x="882" y="1014"/>
                    <a:pt x="852" y="970"/>
                    <a:pt x="882" y="940"/>
                  </a:cubicBezTo>
                  <a:cubicBezTo>
                    <a:pt x="896" y="911"/>
                    <a:pt x="941" y="940"/>
                    <a:pt x="941" y="985"/>
                  </a:cubicBezTo>
                  <a:close/>
                  <a:moveTo>
                    <a:pt x="999" y="1557"/>
                  </a:moveTo>
                  <a:cubicBezTo>
                    <a:pt x="999" y="1572"/>
                    <a:pt x="985" y="1586"/>
                    <a:pt x="970" y="1586"/>
                  </a:cubicBezTo>
                  <a:cubicBezTo>
                    <a:pt x="955" y="1586"/>
                    <a:pt x="955" y="1572"/>
                    <a:pt x="955" y="1557"/>
                  </a:cubicBezTo>
                  <a:cubicBezTo>
                    <a:pt x="970" y="1542"/>
                    <a:pt x="985" y="1542"/>
                    <a:pt x="985" y="1542"/>
                  </a:cubicBezTo>
                  <a:cubicBezTo>
                    <a:pt x="999" y="1542"/>
                    <a:pt x="999" y="1557"/>
                    <a:pt x="999" y="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8913268" y="1862499"/>
              <a:ext cx="30252" cy="69786"/>
            </a:xfrm>
            <a:custGeom>
              <a:avLst/>
              <a:gdLst/>
              <a:ahLst/>
              <a:cxnLst/>
              <a:rect l="l" t="t" r="r" b="b"/>
              <a:pathLst>
                <a:path w="955" h="2203" extrusionOk="0">
                  <a:moveTo>
                    <a:pt x="250" y="103"/>
                  </a:moveTo>
                  <a:cubicBezTo>
                    <a:pt x="132" y="206"/>
                    <a:pt x="132" y="162"/>
                    <a:pt x="88" y="1219"/>
                  </a:cubicBezTo>
                  <a:cubicBezTo>
                    <a:pt x="74" y="1292"/>
                    <a:pt x="74" y="1366"/>
                    <a:pt x="59" y="1454"/>
                  </a:cubicBezTo>
                  <a:cubicBezTo>
                    <a:pt x="59" y="1454"/>
                    <a:pt x="59" y="1483"/>
                    <a:pt x="74" y="1483"/>
                  </a:cubicBezTo>
                  <a:cubicBezTo>
                    <a:pt x="88" y="1483"/>
                    <a:pt x="103" y="1513"/>
                    <a:pt x="74" y="1527"/>
                  </a:cubicBezTo>
                  <a:cubicBezTo>
                    <a:pt x="15" y="1630"/>
                    <a:pt x="0" y="1748"/>
                    <a:pt x="44" y="1865"/>
                  </a:cubicBezTo>
                  <a:cubicBezTo>
                    <a:pt x="59" y="1924"/>
                    <a:pt x="88" y="1953"/>
                    <a:pt x="103" y="1953"/>
                  </a:cubicBezTo>
                  <a:cubicBezTo>
                    <a:pt x="118" y="1953"/>
                    <a:pt x="132" y="1953"/>
                    <a:pt x="147" y="1953"/>
                  </a:cubicBezTo>
                  <a:cubicBezTo>
                    <a:pt x="177" y="1968"/>
                    <a:pt x="177" y="1982"/>
                    <a:pt x="147" y="1997"/>
                  </a:cubicBezTo>
                  <a:cubicBezTo>
                    <a:pt x="132" y="2012"/>
                    <a:pt x="118" y="2027"/>
                    <a:pt x="162" y="2071"/>
                  </a:cubicBezTo>
                  <a:cubicBezTo>
                    <a:pt x="250" y="2159"/>
                    <a:pt x="367" y="2203"/>
                    <a:pt x="411" y="2173"/>
                  </a:cubicBezTo>
                  <a:cubicBezTo>
                    <a:pt x="441" y="2144"/>
                    <a:pt x="470" y="2144"/>
                    <a:pt x="514" y="2144"/>
                  </a:cubicBezTo>
                  <a:cubicBezTo>
                    <a:pt x="617" y="2144"/>
                    <a:pt x="837" y="1850"/>
                    <a:pt x="852" y="1674"/>
                  </a:cubicBezTo>
                  <a:cubicBezTo>
                    <a:pt x="867" y="1586"/>
                    <a:pt x="881" y="1513"/>
                    <a:pt x="896" y="1439"/>
                  </a:cubicBezTo>
                  <a:cubicBezTo>
                    <a:pt x="925" y="1307"/>
                    <a:pt x="940" y="1190"/>
                    <a:pt x="940" y="1072"/>
                  </a:cubicBezTo>
                  <a:cubicBezTo>
                    <a:pt x="955" y="823"/>
                    <a:pt x="955" y="808"/>
                    <a:pt x="881" y="705"/>
                  </a:cubicBezTo>
                  <a:cubicBezTo>
                    <a:pt x="837" y="617"/>
                    <a:pt x="793" y="602"/>
                    <a:pt x="778" y="617"/>
                  </a:cubicBezTo>
                  <a:cubicBezTo>
                    <a:pt x="764" y="632"/>
                    <a:pt x="632" y="412"/>
                    <a:pt x="617" y="309"/>
                  </a:cubicBezTo>
                  <a:cubicBezTo>
                    <a:pt x="617" y="206"/>
                    <a:pt x="558" y="118"/>
                    <a:pt x="499" y="147"/>
                  </a:cubicBezTo>
                  <a:cubicBezTo>
                    <a:pt x="441" y="177"/>
                    <a:pt x="470" y="147"/>
                    <a:pt x="470" y="118"/>
                  </a:cubicBezTo>
                  <a:cubicBezTo>
                    <a:pt x="485" y="89"/>
                    <a:pt x="485" y="74"/>
                    <a:pt x="441" y="118"/>
                  </a:cubicBezTo>
                  <a:cubicBezTo>
                    <a:pt x="411" y="162"/>
                    <a:pt x="397" y="147"/>
                    <a:pt x="397" y="118"/>
                  </a:cubicBezTo>
                  <a:cubicBezTo>
                    <a:pt x="397" y="89"/>
                    <a:pt x="397" y="74"/>
                    <a:pt x="397" y="59"/>
                  </a:cubicBezTo>
                  <a:cubicBezTo>
                    <a:pt x="397" y="1"/>
                    <a:pt x="338" y="15"/>
                    <a:pt x="250" y="103"/>
                  </a:cubicBezTo>
                  <a:close/>
                  <a:moveTo>
                    <a:pt x="455" y="485"/>
                  </a:moveTo>
                  <a:cubicBezTo>
                    <a:pt x="455" y="529"/>
                    <a:pt x="455" y="529"/>
                    <a:pt x="411" y="500"/>
                  </a:cubicBezTo>
                  <a:cubicBezTo>
                    <a:pt x="382" y="456"/>
                    <a:pt x="382" y="456"/>
                    <a:pt x="382" y="441"/>
                  </a:cubicBezTo>
                  <a:cubicBezTo>
                    <a:pt x="382" y="426"/>
                    <a:pt x="397" y="426"/>
                    <a:pt x="411" y="426"/>
                  </a:cubicBezTo>
                  <a:cubicBezTo>
                    <a:pt x="441" y="426"/>
                    <a:pt x="455" y="456"/>
                    <a:pt x="455" y="485"/>
                  </a:cubicBezTo>
                  <a:close/>
                  <a:moveTo>
                    <a:pt x="206" y="1087"/>
                  </a:moveTo>
                  <a:cubicBezTo>
                    <a:pt x="235" y="1102"/>
                    <a:pt x="235" y="1116"/>
                    <a:pt x="235" y="1131"/>
                  </a:cubicBezTo>
                  <a:cubicBezTo>
                    <a:pt x="221" y="1131"/>
                    <a:pt x="191" y="1131"/>
                    <a:pt x="162" y="1102"/>
                  </a:cubicBezTo>
                  <a:cubicBezTo>
                    <a:pt x="132" y="1072"/>
                    <a:pt x="147" y="1043"/>
                    <a:pt x="206" y="1087"/>
                  </a:cubicBezTo>
                  <a:close/>
                  <a:moveTo>
                    <a:pt x="485" y="1190"/>
                  </a:moveTo>
                  <a:cubicBezTo>
                    <a:pt x="485" y="1204"/>
                    <a:pt x="470" y="1219"/>
                    <a:pt x="455" y="1219"/>
                  </a:cubicBezTo>
                  <a:cubicBezTo>
                    <a:pt x="441" y="1219"/>
                    <a:pt x="441" y="1204"/>
                    <a:pt x="441" y="1190"/>
                  </a:cubicBezTo>
                  <a:cubicBezTo>
                    <a:pt x="455" y="1160"/>
                    <a:pt x="470" y="1146"/>
                    <a:pt x="470" y="1146"/>
                  </a:cubicBezTo>
                  <a:cubicBezTo>
                    <a:pt x="485" y="1146"/>
                    <a:pt x="485" y="1160"/>
                    <a:pt x="485" y="1190"/>
                  </a:cubicBezTo>
                  <a:close/>
                  <a:moveTo>
                    <a:pt x="764" y="1527"/>
                  </a:moveTo>
                  <a:cubicBezTo>
                    <a:pt x="764" y="1542"/>
                    <a:pt x="749" y="1557"/>
                    <a:pt x="734" y="1557"/>
                  </a:cubicBezTo>
                  <a:cubicBezTo>
                    <a:pt x="720" y="1557"/>
                    <a:pt x="705" y="1542"/>
                    <a:pt x="705" y="1527"/>
                  </a:cubicBezTo>
                  <a:cubicBezTo>
                    <a:pt x="705" y="1513"/>
                    <a:pt x="720" y="1498"/>
                    <a:pt x="734" y="1498"/>
                  </a:cubicBezTo>
                  <a:cubicBezTo>
                    <a:pt x="749" y="1513"/>
                    <a:pt x="764" y="1513"/>
                    <a:pt x="764" y="1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8767710" y="1863418"/>
              <a:ext cx="34433" cy="72130"/>
            </a:xfrm>
            <a:custGeom>
              <a:avLst/>
              <a:gdLst/>
              <a:ahLst/>
              <a:cxnLst/>
              <a:rect l="l" t="t" r="r" b="b"/>
              <a:pathLst>
                <a:path w="1087" h="2277" extrusionOk="0">
                  <a:moveTo>
                    <a:pt x="529" y="118"/>
                  </a:moveTo>
                  <a:cubicBezTo>
                    <a:pt x="529" y="177"/>
                    <a:pt x="514" y="192"/>
                    <a:pt x="485" y="192"/>
                  </a:cubicBezTo>
                  <a:cubicBezTo>
                    <a:pt x="455" y="192"/>
                    <a:pt x="455" y="192"/>
                    <a:pt x="455" y="177"/>
                  </a:cubicBezTo>
                  <a:cubicBezTo>
                    <a:pt x="470" y="148"/>
                    <a:pt x="441" y="133"/>
                    <a:pt x="411" y="118"/>
                  </a:cubicBezTo>
                  <a:cubicBezTo>
                    <a:pt x="264" y="89"/>
                    <a:pt x="118" y="295"/>
                    <a:pt x="103" y="529"/>
                  </a:cubicBezTo>
                  <a:cubicBezTo>
                    <a:pt x="103" y="573"/>
                    <a:pt x="88" y="618"/>
                    <a:pt x="74" y="662"/>
                  </a:cubicBezTo>
                  <a:cubicBezTo>
                    <a:pt x="0" y="750"/>
                    <a:pt x="44" y="1645"/>
                    <a:pt x="118" y="1645"/>
                  </a:cubicBezTo>
                  <a:cubicBezTo>
                    <a:pt x="132" y="1645"/>
                    <a:pt x="147" y="1660"/>
                    <a:pt x="147" y="1675"/>
                  </a:cubicBezTo>
                  <a:cubicBezTo>
                    <a:pt x="147" y="1689"/>
                    <a:pt x="118" y="1689"/>
                    <a:pt x="103" y="1689"/>
                  </a:cubicBezTo>
                  <a:cubicBezTo>
                    <a:pt x="44" y="1660"/>
                    <a:pt x="44" y="1719"/>
                    <a:pt x="103" y="1909"/>
                  </a:cubicBezTo>
                  <a:cubicBezTo>
                    <a:pt x="118" y="1983"/>
                    <a:pt x="147" y="2042"/>
                    <a:pt x="162" y="2042"/>
                  </a:cubicBezTo>
                  <a:cubicBezTo>
                    <a:pt x="191" y="2027"/>
                    <a:pt x="191" y="2056"/>
                    <a:pt x="191" y="2071"/>
                  </a:cubicBezTo>
                  <a:cubicBezTo>
                    <a:pt x="191" y="2144"/>
                    <a:pt x="338" y="2276"/>
                    <a:pt x="353" y="2232"/>
                  </a:cubicBezTo>
                  <a:cubicBezTo>
                    <a:pt x="353" y="2218"/>
                    <a:pt x="382" y="2188"/>
                    <a:pt x="397" y="2188"/>
                  </a:cubicBezTo>
                  <a:cubicBezTo>
                    <a:pt x="411" y="2188"/>
                    <a:pt x="411" y="2218"/>
                    <a:pt x="397" y="2232"/>
                  </a:cubicBezTo>
                  <a:cubicBezTo>
                    <a:pt x="382" y="2262"/>
                    <a:pt x="470" y="2276"/>
                    <a:pt x="631" y="2218"/>
                  </a:cubicBezTo>
                  <a:cubicBezTo>
                    <a:pt x="676" y="2203"/>
                    <a:pt x="734" y="2203"/>
                    <a:pt x="778" y="2203"/>
                  </a:cubicBezTo>
                  <a:cubicBezTo>
                    <a:pt x="837" y="2232"/>
                    <a:pt x="910" y="2174"/>
                    <a:pt x="896" y="2100"/>
                  </a:cubicBezTo>
                  <a:cubicBezTo>
                    <a:pt x="881" y="2071"/>
                    <a:pt x="896" y="2056"/>
                    <a:pt x="910" y="2056"/>
                  </a:cubicBezTo>
                  <a:cubicBezTo>
                    <a:pt x="984" y="2056"/>
                    <a:pt x="1087" y="1924"/>
                    <a:pt x="1072" y="1865"/>
                  </a:cubicBezTo>
                  <a:cubicBezTo>
                    <a:pt x="1057" y="1851"/>
                    <a:pt x="1057" y="1836"/>
                    <a:pt x="1087" y="1821"/>
                  </a:cubicBezTo>
                  <a:cubicBezTo>
                    <a:pt x="1087" y="1807"/>
                    <a:pt x="1087" y="1777"/>
                    <a:pt x="1087" y="1763"/>
                  </a:cubicBezTo>
                  <a:cubicBezTo>
                    <a:pt x="1072" y="1763"/>
                    <a:pt x="1057" y="1748"/>
                    <a:pt x="1043" y="1763"/>
                  </a:cubicBezTo>
                  <a:cubicBezTo>
                    <a:pt x="1028" y="1763"/>
                    <a:pt x="999" y="1763"/>
                    <a:pt x="984" y="1733"/>
                  </a:cubicBezTo>
                  <a:cubicBezTo>
                    <a:pt x="969" y="1704"/>
                    <a:pt x="954" y="1616"/>
                    <a:pt x="984" y="1366"/>
                  </a:cubicBezTo>
                  <a:cubicBezTo>
                    <a:pt x="999" y="1175"/>
                    <a:pt x="1013" y="896"/>
                    <a:pt x="999" y="720"/>
                  </a:cubicBezTo>
                  <a:cubicBezTo>
                    <a:pt x="999" y="456"/>
                    <a:pt x="984" y="397"/>
                    <a:pt x="940" y="324"/>
                  </a:cubicBezTo>
                  <a:cubicBezTo>
                    <a:pt x="896" y="280"/>
                    <a:pt x="866" y="251"/>
                    <a:pt x="837" y="251"/>
                  </a:cubicBezTo>
                  <a:cubicBezTo>
                    <a:pt x="822" y="236"/>
                    <a:pt x="793" y="221"/>
                    <a:pt x="793" y="206"/>
                  </a:cubicBezTo>
                  <a:cubicBezTo>
                    <a:pt x="764" y="177"/>
                    <a:pt x="734" y="162"/>
                    <a:pt x="705" y="162"/>
                  </a:cubicBezTo>
                  <a:cubicBezTo>
                    <a:pt x="646" y="162"/>
                    <a:pt x="631" y="148"/>
                    <a:pt x="646" y="118"/>
                  </a:cubicBezTo>
                  <a:cubicBezTo>
                    <a:pt x="646" y="89"/>
                    <a:pt x="646" y="60"/>
                    <a:pt x="631" y="45"/>
                  </a:cubicBezTo>
                  <a:cubicBezTo>
                    <a:pt x="558" y="1"/>
                    <a:pt x="529" y="30"/>
                    <a:pt x="529" y="118"/>
                  </a:cubicBezTo>
                  <a:close/>
                  <a:moveTo>
                    <a:pt x="910" y="500"/>
                  </a:moveTo>
                  <a:cubicBezTo>
                    <a:pt x="910" y="515"/>
                    <a:pt x="910" y="529"/>
                    <a:pt x="910" y="529"/>
                  </a:cubicBezTo>
                  <a:lnTo>
                    <a:pt x="852" y="544"/>
                  </a:lnTo>
                  <a:cubicBezTo>
                    <a:pt x="822" y="559"/>
                    <a:pt x="808" y="559"/>
                    <a:pt x="822" y="515"/>
                  </a:cubicBezTo>
                  <a:cubicBezTo>
                    <a:pt x="837" y="471"/>
                    <a:pt x="910" y="456"/>
                    <a:pt x="910" y="500"/>
                  </a:cubicBezTo>
                  <a:close/>
                  <a:moveTo>
                    <a:pt x="308" y="999"/>
                  </a:moveTo>
                  <a:cubicBezTo>
                    <a:pt x="308" y="1014"/>
                    <a:pt x="294" y="1029"/>
                    <a:pt x="279" y="1029"/>
                  </a:cubicBezTo>
                  <a:cubicBezTo>
                    <a:pt x="264" y="1029"/>
                    <a:pt x="250" y="1014"/>
                    <a:pt x="235" y="999"/>
                  </a:cubicBezTo>
                  <a:cubicBezTo>
                    <a:pt x="235" y="985"/>
                    <a:pt x="235" y="970"/>
                    <a:pt x="264" y="970"/>
                  </a:cubicBezTo>
                  <a:cubicBezTo>
                    <a:pt x="279" y="970"/>
                    <a:pt x="308" y="985"/>
                    <a:pt x="308" y="999"/>
                  </a:cubicBezTo>
                  <a:close/>
                  <a:moveTo>
                    <a:pt x="808" y="1058"/>
                  </a:moveTo>
                  <a:cubicBezTo>
                    <a:pt x="808" y="1073"/>
                    <a:pt x="778" y="1087"/>
                    <a:pt x="749" y="1087"/>
                  </a:cubicBezTo>
                  <a:cubicBezTo>
                    <a:pt x="720" y="1087"/>
                    <a:pt x="690" y="1073"/>
                    <a:pt x="690" y="1058"/>
                  </a:cubicBezTo>
                  <a:cubicBezTo>
                    <a:pt x="690" y="1058"/>
                    <a:pt x="720" y="1043"/>
                    <a:pt x="749" y="1043"/>
                  </a:cubicBezTo>
                  <a:cubicBezTo>
                    <a:pt x="778" y="1043"/>
                    <a:pt x="808" y="1058"/>
                    <a:pt x="808" y="1058"/>
                  </a:cubicBezTo>
                  <a:close/>
                  <a:moveTo>
                    <a:pt x="441" y="1278"/>
                  </a:moveTo>
                  <a:cubicBezTo>
                    <a:pt x="411" y="1337"/>
                    <a:pt x="382" y="1308"/>
                    <a:pt x="397" y="1234"/>
                  </a:cubicBezTo>
                  <a:cubicBezTo>
                    <a:pt x="411" y="1161"/>
                    <a:pt x="411" y="1175"/>
                    <a:pt x="426" y="1205"/>
                  </a:cubicBezTo>
                  <a:cubicBezTo>
                    <a:pt x="441" y="1234"/>
                    <a:pt x="441" y="1263"/>
                    <a:pt x="426" y="1278"/>
                  </a:cubicBezTo>
                  <a:close/>
                  <a:moveTo>
                    <a:pt x="1043" y="1880"/>
                  </a:moveTo>
                  <a:cubicBezTo>
                    <a:pt x="1043" y="1895"/>
                    <a:pt x="1013" y="1924"/>
                    <a:pt x="999" y="1924"/>
                  </a:cubicBezTo>
                  <a:cubicBezTo>
                    <a:pt x="969" y="1924"/>
                    <a:pt x="969" y="1895"/>
                    <a:pt x="969" y="1865"/>
                  </a:cubicBezTo>
                  <a:cubicBezTo>
                    <a:pt x="984" y="1821"/>
                    <a:pt x="1028" y="1807"/>
                    <a:pt x="1028" y="1880"/>
                  </a:cubicBezTo>
                  <a:close/>
                  <a:moveTo>
                    <a:pt x="646" y="2012"/>
                  </a:moveTo>
                  <a:cubicBezTo>
                    <a:pt x="646" y="2012"/>
                    <a:pt x="617" y="2027"/>
                    <a:pt x="587" y="2042"/>
                  </a:cubicBezTo>
                  <a:cubicBezTo>
                    <a:pt x="558" y="2042"/>
                    <a:pt x="543" y="2042"/>
                    <a:pt x="558" y="2027"/>
                  </a:cubicBezTo>
                  <a:cubicBezTo>
                    <a:pt x="558" y="2012"/>
                    <a:pt x="646" y="1998"/>
                    <a:pt x="646" y="2012"/>
                  </a:cubicBezTo>
                  <a:close/>
                  <a:moveTo>
                    <a:pt x="778" y="2042"/>
                  </a:moveTo>
                  <a:cubicBezTo>
                    <a:pt x="822" y="2071"/>
                    <a:pt x="822" y="2144"/>
                    <a:pt x="778" y="2144"/>
                  </a:cubicBezTo>
                  <a:cubicBezTo>
                    <a:pt x="734" y="2144"/>
                    <a:pt x="749" y="2115"/>
                    <a:pt x="749" y="2086"/>
                  </a:cubicBezTo>
                  <a:cubicBezTo>
                    <a:pt x="749" y="2056"/>
                    <a:pt x="734" y="2042"/>
                    <a:pt x="720" y="2027"/>
                  </a:cubicBezTo>
                  <a:cubicBezTo>
                    <a:pt x="705" y="2027"/>
                    <a:pt x="690" y="1998"/>
                    <a:pt x="720" y="1998"/>
                  </a:cubicBezTo>
                  <a:cubicBezTo>
                    <a:pt x="734" y="2012"/>
                    <a:pt x="764" y="2012"/>
                    <a:pt x="778" y="20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8843039" y="1962948"/>
              <a:ext cx="47928" cy="58160"/>
            </a:xfrm>
            <a:custGeom>
              <a:avLst/>
              <a:gdLst/>
              <a:ahLst/>
              <a:cxnLst/>
              <a:rect l="l" t="t" r="r" b="b"/>
              <a:pathLst>
                <a:path w="1513" h="1836" extrusionOk="0">
                  <a:moveTo>
                    <a:pt x="353" y="59"/>
                  </a:moveTo>
                  <a:cubicBezTo>
                    <a:pt x="309" y="89"/>
                    <a:pt x="279" y="133"/>
                    <a:pt x="279" y="133"/>
                  </a:cubicBezTo>
                  <a:cubicBezTo>
                    <a:pt x="279" y="147"/>
                    <a:pt x="265" y="162"/>
                    <a:pt x="235" y="162"/>
                  </a:cubicBezTo>
                  <a:cubicBezTo>
                    <a:pt x="177" y="162"/>
                    <a:pt x="59" y="368"/>
                    <a:pt x="45" y="573"/>
                  </a:cubicBezTo>
                  <a:cubicBezTo>
                    <a:pt x="1" y="881"/>
                    <a:pt x="45" y="1087"/>
                    <a:pt x="133" y="1087"/>
                  </a:cubicBezTo>
                  <a:cubicBezTo>
                    <a:pt x="177" y="1087"/>
                    <a:pt x="177" y="1087"/>
                    <a:pt x="133" y="1131"/>
                  </a:cubicBezTo>
                  <a:cubicBezTo>
                    <a:pt x="59" y="1204"/>
                    <a:pt x="103" y="1527"/>
                    <a:pt x="177" y="1527"/>
                  </a:cubicBezTo>
                  <a:cubicBezTo>
                    <a:pt x="191" y="1527"/>
                    <a:pt x="206" y="1557"/>
                    <a:pt x="221" y="1601"/>
                  </a:cubicBezTo>
                  <a:cubicBezTo>
                    <a:pt x="221" y="1645"/>
                    <a:pt x="250" y="1660"/>
                    <a:pt x="265" y="1660"/>
                  </a:cubicBezTo>
                  <a:cubicBezTo>
                    <a:pt x="279" y="1645"/>
                    <a:pt x="294" y="1660"/>
                    <a:pt x="309" y="1689"/>
                  </a:cubicBezTo>
                  <a:cubicBezTo>
                    <a:pt x="338" y="1748"/>
                    <a:pt x="397" y="1806"/>
                    <a:pt x="456" y="1836"/>
                  </a:cubicBezTo>
                  <a:cubicBezTo>
                    <a:pt x="485" y="1836"/>
                    <a:pt x="544" y="1704"/>
                    <a:pt x="544" y="1616"/>
                  </a:cubicBezTo>
                  <a:lnTo>
                    <a:pt x="544" y="1542"/>
                  </a:lnTo>
                  <a:lnTo>
                    <a:pt x="588" y="1630"/>
                  </a:lnTo>
                  <a:cubicBezTo>
                    <a:pt x="617" y="1704"/>
                    <a:pt x="617" y="1718"/>
                    <a:pt x="588" y="1748"/>
                  </a:cubicBezTo>
                  <a:cubicBezTo>
                    <a:pt x="514" y="1792"/>
                    <a:pt x="529" y="1836"/>
                    <a:pt x="632" y="1836"/>
                  </a:cubicBezTo>
                  <a:cubicBezTo>
                    <a:pt x="720" y="1836"/>
                    <a:pt x="808" y="1748"/>
                    <a:pt x="779" y="1689"/>
                  </a:cubicBezTo>
                  <a:cubicBezTo>
                    <a:pt x="735" y="1630"/>
                    <a:pt x="779" y="1586"/>
                    <a:pt x="823" y="1601"/>
                  </a:cubicBezTo>
                  <a:cubicBezTo>
                    <a:pt x="852" y="1616"/>
                    <a:pt x="837" y="1630"/>
                    <a:pt x="823" y="1660"/>
                  </a:cubicBezTo>
                  <a:cubicBezTo>
                    <a:pt x="793" y="1689"/>
                    <a:pt x="793" y="1704"/>
                    <a:pt x="823" y="1704"/>
                  </a:cubicBezTo>
                  <a:cubicBezTo>
                    <a:pt x="837" y="1704"/>
                    <a:pt x="867" y="1660"/>
                    <a:pt x="911" y="1601"/>
                  </a:cubicBezTo>
                  <a:cubicBezTo>
                    <a:pt x="940" y="1542"/>
                    <a:pt x="999" y="1513"/>
                    <a:pt x="1043" y="1527"/>
                  </a:cubicBezTo>
                  <a:cubicBezTo>
                    <a:pt x="1072" y="1527"/>
                    <a:pt x="1116" y="1513"/>
                    <a:pt x="1146" y="1498"/>
                  </a:cubicBezTo>
                  <a:cubicBezTo>
                    <a:pt x="1160" y="1469"/>
                    <a:pt x="1190" y="1454"/>
                    <a:pt x="1204" y="1439"/>
                  </a:cubicBezTo>
                  <a:cubicBezTo>
                    <a:pt x="1307" y="1337"/>
                    <a:pt x="1381" y="1219"/>
                    <a:pt x="1439" y="1087"/>
                  </a:cubicBezTo>
                  <a:cubicBezTo>
                    <a:pt x="1439" y="1058"/>
                    <a:pt x="1454" y="1028"/>
                    <a:pt x="1469" y="1014"/>
                  </a:cubicBezTo>
                  <a:cubicBezTo>
                    <a:pt x="1513" y="970"/>
                    <a:pt x="1469" y="823"/>
                    <a:pt x="1425" y="837"/>
                  </a:cubicBezTo>
                  <a:cubicBezTo>
                    <a:pt x="1395" y="852"/>
                    <a:pt x="1366" y="837"/>
                    <a:pt x="1351" y="823"/>
                  </a:cubicBezTo>
                  <a:cubicBezTo>
                    <a:pt x="1336" y="793"/>
                    <a:pt x="1307" y="779"/>
                    <a:pt x="1278" y="779"/>
                  </a:cubicBezTo>
                  <a:cubicBezTo>
                    <a:pt x="1234" y="779"/>
                    <a:pt x="1204" y="705"/>
                    <a:pt x="1190" y="559"/>
                  </a:cubicBezTo>
                  <a:cubicBezTo>
                    <a:pt x="1190" y="426"/>
                    <a:pt x="1131" y="294"/>
                    <a:pt x="1013" y="206"/>
                  </a:cubicBezTo>
                  <a:cubicBezTo>
                    <a:pt x="955" y="177"/>
                    <a:pt x="881" y="133"/>
                    <a:pt x="823" y="74"/>
                  </a:cubicBezTo>
                  <a:cubicBezTo>
                    <a:pt x="764" y="15"/>
                    <a:pt x="676" y="1"/>
                    <a:pt x="588" y="1"/>
                  </a:cubicBezTo>
                  <a:cubicBezTo>
                    <a:pt x="514" y="1"/>
                    <a:pt x="426" y="15"/>
                    <a:pt x="353" y="59"/>
                  </a:cubicBezTo>
                  <a:close/>
                  <a:moveTo>
                    <a:pt x="485" y="544"/>
                  </a:moveTo>
                  <a:cubicBezTo>
                    <a:pt x="500" y="559"/>
                    <a:pt x="500" y="588"/>
                    <a:pt x="485" y="603"/>
                  </a:cubicBezTo>
                  <a:cubicBezTo>
                    <a:pt x="470" y="617"/>
                    <a:pt x="470" y="617"/>
                    <a:pt x="470" y="603"/>
                  </a:cubicBezTo>
                  <a:cubicBezTo>
                    <a:pt x="456" y="573"/>
                    <a:pt x="456" y="559"/>
                    <a:pt x="441" y="544"/>
                  </a:cubicBezTo>
                  <a:cubicBezTo>
                    <a:pt x="441" y="514"/>
                    <a:pt x="441" y="500"/>
                    <a:pt x="456" y="500"/>
                  </a:cubicBezTo>
                  <a:cubicBezTo>
                    <a:pt x="470" y="500"/>
                    <a:pt x="485" y="514"/>
                    <a:pt x="485" y="544"/>
                  </a:cubicBezTo>
                  <a:close/>
                  <a:moveTo>
                    <a:pt x="984" y="603"/>
                  </a:moveTo>
                  <a:cubicBezTo>
                    <a:pt x="984" y="617"/>
                    <a:pt x="969" y="647"/>
                    <a:pt x="940" y="647"/>
                  </a:cubicBezTo>
                  <a:cubicBezTo>
                    <a:pt x="896" y="676"/>
                    <a:pt x="896" y="661"/>
                    <a:pt x="911" y="603"/>
                  </a:cubicBezTo>
                  <a:cubicBezTo>
                    <a:pt x="940" y="544"/>
                    <a:pt x="984" y="544"/>
                    <a:pt x="984" y="588"/>
                  </a:cubicBezTo>
                  <a:close/>
                  <a:moveTo>
                    <a:pt x="456" y="1454"/>
                  </a:moveTo>
                  <a:cubicBezTo>
                    <a:pt x="426" y="1498"/>
                    <a:pt x="382" y="1513"/>
                    <a:pt x="368" y="1454"/>
                  </a:cubicBezTo>
                  <a:cubicBezTo>
                    <a:pt x="353" y="1395"/>
                    <a:pt x="368" y="1410"/>
                    <a:pt x="397" y="1410"/>
                  </a:cubicBezTo>
                  <a:cubicBezTo>
                    <a:pt x="441" y="1410"/>
                    <a:pt x="456" y="1425"/>
                    <a:pt x="456" y="1454"/>
                  </a:cubicBezTo>
                  <a:close/>
                  <a:moveTo>
                    <a:pt x="705" y="1733"/>
                  </a:moveTo>
                  <a:cubicBezTo>
                    <a:pt x="705" y="1762"/>
                    <a:pt x="691" y="1777"/>
                    <a:pt x="676" y="1777"/>
                  </a:cubicBezTo>
                  <a:cubicBezTo>
                    <a:pt x="661" y="1777"/>
                    <a:pt x="646" y="1762"/>
                    <a:pt x="646" y="1733"/>
                  </a:cubicBezTo>
                  <a:cubicBezTo>
                    <a:pt x="646" y="1718"/>
                    <a:pt x="661" y="1704"/>
                    <a:pt x="676" y="1704"/>
                  </a:cubicBezTo>
                  <a:cubicBezTo>
                    <a:pt x="691" y="1704"/>
                    <a:pt x="705" y="1718"/>
                    <a:pt x="705" y="17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8941176" y="1968999"/>
              <a:ext cx="34433" cy="64210"/>
            </a:xfrm>
            <a:custGeom>
              <a:avLst/>
              <a:gdLst/>
              <a:ahLst/>
              <a:cxnLst/>
              <a:rect l="l" t="t" r="r" b="b"/>
              <a:pathLst>
                <a:path w="1087" h="2027" extrusionOk="0">
                  <a:moveTo>
                    <a:pt x="367" y="89"/>
                  </a:moveTo>
                  <a:cubicBezTo>
                    <a:pt x="338" y="118"/>
                    <a:pt x="308" y="147"/>
                    <a:pt x="264" y="162"/>
                  </a:cubicBezTo>
                  <a:cubicBezTo>
                    <a:pt x="191" y="250"/>
                    <a:pt x="132" y="368"/>
                    <a:pt x="118" y="485"/>
                  </a:cubicBezTo>
                  <a:cubicBezTo>
                    <a:pt x="118" y="529"/>
                    <a:pt x="103" y="558"/>
                    <a:pt x="74" y="602"/>
                  </a:cubicBezTo>
                  <a:cubicBezTo>
                    <a:pt x="59" y="632"/>
                    <a:pt x="44" y="646"/>
                    <a:pt x="44" y="661"/>
                  </a:cubicBezTo>
                  <a:cubicBezTo>
                    <a:pt x="44" y="690"/>
                    <a:pt x="30" y="735"/>
                    <a:pt x="15" y="779"/>
                  </a:cubicBezTo>
                  <a:cubicBezTo>
                    <a:pt x="0" y="852"/>
                    <a:pt x="0" y="940"/>
                    <a:pt x="0" y="1028"/>
                  </a:cubicBezTo>
                  <a:cubicBezTo>
                    <a:pt x="0" y="1278"/>
                    <a:pt x="118" y="1645"/>
                    <a:pt x="206" y="1645"/>
                  </a:cubicBezTo>
                  <a:cubicBezTo>
                    <a:pt x="235" y="1645"/>
                    <a:pt x="235" y="1659"/>
                    <a:pt x="235" y="1689"/>
                  </a:cubicBezTo>
                  <a:cubicBezTo>
                    <a:pt x="220" y="1733"/>
                    <a:pt x="250" y="1777"/>
                    <a:pt x="353" y="1894"/>
                  </a:cubicBezTo>
                  <a:cubicBezTo>
                    <a:pt x="470" y="1997"/>
                    <a:pt x="514" y="2026"/>
                    <a:pt x="602" y="2026"/>
                  </a:cubicBezTo>
                  <a:cubicBezTo>
                    <a:pt x="676" y="2026"/>
                    <a:pt x="720" y="1997"/>
                    <a:pt x="720" y="1982"/>
                  </a:cubicBezTo>
                  <a:cubicBezTo>
                    <a:pt x="720" y="1953"/>
                    <a:pt x="720" y="1953"/>
                    <a:pt x="734" y="1953"/>
                  </a:cubicBezTo>
                  <a:cubicBezTo>
                    <a:pt x="749" y="1968"/>
                    <a:pt x="866" y="1836"/>
                    <a:pt x="837" y="1792"/>
                  </a:cubicBezTo>
                  <a:cubicBezTo>
                    <a:pt x="822" y="1733"/>
                    <a:pt x="837" y="1748"/>
                    <a:pt x="866" y="1748"/>
                  </a:cubicBezTo>
                  <a:cubicBezTo>
                    <a:pt x="881" y="1762"/>
                    <a:pt x="969" y="1645"/>
                    <a:pt x="954" y="1615"/>
                  </a:cubicBezTo>
                  <a:cubicBezTo>
                    <a:pt x="940" y="1571"/>
                    <a:pt x="954" y="1527"/>
                    <a:pt x="984" y="1498"/>
                  </a:cubicBezTo>
                  <a:cubicBezTo>
                    <a:pt x="1028" y="1351"/>
                    <a:pt x="1072" y="1204"/>
                    <a:pt x="1072" y="1058"/>
                  </a:cubicBezTo>
                  <a:lnTo>
                    <a:pt x="1072" y="720"/>
                  </a:lnTo>
                  <a:cubicBezTo>
                    <a:pt x="1087" y="617"/>
                    <a:pt x="1072" y="514"/>
                    <a:pt x="1057" y="426"/>
                  </a:cubicBezTo>
                  <a:cubicBezTo>
                    <a:pt x="1043" y="426"/>
                    <a:pt x="1043" y="382"/>
                    <a:pt x="1057" y="353"/>
                  </a:cubicBezTo>
                  <a:cubicBezTo>
                    <a:pt x="1072" y="279"/>
                    <a:pt x="940" y="133"/>
                    <a:pt x="881" y="147"/>
                  </a:cubicBezTo>
                  <a:cubicBezTo>
                    <a:pt x="852" y="147"/>
                    <a:pt x="822" y="133"/>
                    <a:pt x="793" y="89"/>
                  </a:cubicBezTo>
                  <a:cubicBezTo>
                    <a:pt x="778" y="45"/>
                    <a:pt x="734" y="30"/>
                    <a:pt x="690" y="30"/>
                  </a:cubicBezTo>
                  <a:cubicBezTo>
                    <a:pt x="631" y="30"/>
                    <a:pt x="587" y="15"/>
                    <a:pt x="529" y="15"/>
                  </a:cubicBezTo>
                  <a:cubicBezTo>
                    <a:pt x="470" y="0"/>
                    <a:pt x="411" y="30"/>
                    <a:pt x="367" y="89"/>
                  </a:cubicBezTo>
                  <a:close/>
                  <a:moveTo>
                    <a:pt x="323" y="617"/>
                  </a:moveTo>
                  <a:cubicBezTo>
                    <a:pt x="323" y="646"/>
                    <a:pt x="308" y="632"/>
                    <a:pt x="308" y="602"/>
                  </a:cubicBezTo>
                  <a:cubicBezTo>
                    <a:pt x="308" y="573"/>
                    <a:pt x="308" y="558"/>
                    <a:pt x="323" y="558"/>
                  </a:cubicBezTo>
                  <a:cubicBezTo>
                    <a:pt x="323" y="573"/>
                    <a:pt x="323" y="602"/>
                    <a:pt x="323" y="617"/>
                  </a:cubicBezTo>
                  <a:close/>
                  <a:moveTo>
                    <a:pt x="910" y="705"/>
                  </a:moveTo>
                  <a:cubicBezTo>
                    <a:pt x="881" y="735"/>
                    <a:pt x="837" y="705"/>
                    <a:pt x="866" y="676"/>
                  </a:cubicBezTo>
                  <a:cubicBezTo>
                    <a:pt x="881" y="646"/>
                    <a:pt x="896" y="646"/>
                    <a:pt x="910" y="661"/>
                  </a:cubicBezTo>
                  <a:cubicBezTo>
                    <a:pt x="925" y="661"/>
                    <a:pt x="925" y="690"/>
                    <a:pt x="910" y="705"/>
                  </a:cubicBezTo>
                  <a:close/>
                  <a:moveTo>
                    <a:pt x="631" y="1102"/>
                  </a:moveTo>
                  <a:cubicBezTo>
                    <a:pt x="631" y="1102"/>
                    <a:pt x="617" y="1116"/>
                    <a:pt x="602" y="1131"/>
                  </a:cubicBezTo>
                  <a:cubicBezTo>
                    <a:pt x="587" y="1131"/>
                    <a:pt x="573" y="1131"/>
                    <a:pt x="573" y="1116"/>
                  </a:cubicBezTo>
                  <a:cubicBezTo>
                    <a:pt x="573" y="1102"/>
                    <a:pt x="587" y="1087"/>
                    <a:pt x="602" y="1087"/>
                  </a:cubicBezTo>
                  <a:cubicBezTo>
                    <a:pt x="617" y="1087"/>
                    <a:pt x="631" y="1087"/>
                    <a:pt x="631" y="1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8775155" y="1988544"/>
              <a:ext cx="39090" cy="80461"/>
            </a:xfrm>
            <a:custGeom>
              <a:avLst/>
              <a:gdLst/>
              <a:ahLst/>
              <a:cxnLst/>
              <a:rect l="l" t="t" r="r" b="b"/>
              <a:pathLst>
                <a:path w="1234" h="2540" extrusionOk="0">
                  <a:moveTo>
                    <a:pt x="250" y="59"/>
                  </a:moveTo>
                  <a:cubicBezTo>
                    <a:pt x="118" y="132"/>
                    <a:pt x="44" y="206"/>
                    <a:pt x="44" y="294"/>
                  </a:cubicBezTo>
                  <a:cubicBezTo>
                    <a:pt x="44" y="323"/>
                    <a:pt x="29" y="352"/>
                    <a:pt x="15" y="367"/>
                  </a:cubicBezTo>
                  <a:cubicBezTo>
                    <a:pt x="0" y="587"/>
                    <a:pt x="0" y="808"/>
                    <a:pt x="15" y="1042"/>
                  </a:cubicBezTo>
                  <a:cubicBezTo>
                    <a:pt x="59" y="1219"/>
                    <a:pt x="73" y="1307"/>
                    <a:pt x="103" y="1321"/>
                  </a:cubicBezTo>
                  <a:cubicBezTo>
                    <a:pt x="118" y="1336"/>
                    <a:pt x="132" y="1351"/>
                    <a:pt x="132" y="1380"/>
                  </a:cubicBezTo>
                  <a:cubicBezTo>
                    <a:pt x="147" y="1453"/>
                    <a:pt x="176" y="1527"/>
                    <a:pt x="206" y="1600"/>
                  </a:cubicBezTo>
                  <a:cubicBezTo>
                    <a:pt x="264" y="1703"/>
                    <a:pt x="294" y="1821"/>
                    <a:pt x="323" y="1938"/>
                  </a:cubicBezTo>
                  <a:cubicBezTo>
                    <a:pt x="352" y="2143"/>
                    <a:pt x="426" y="2349"/>
                    <a:pt x="455" y="2349"/>
                  </a:cubicBezTo>
                  <a:cubicBezTo>
                    <a:pt x="485" y="2364"/>
                    <a:pt x="514" y="2378"/>
                    <a:pt x="543" y="2408"/>
                  </a:cubicBezTo>
                  <a:cubicBezTo>
                    <a:pt x="617" y="2496"/>
                    <a:pt x="719" y="2540"/>
                    <a:pt x="719" y="2496"/>
                  </a:cubicBezTo>
                  <a:cubicBezTo>
                    <a:pt x="719" y="2452"/>
                    <a:pt x="778" y="2466"/>
                    <a:pt x="837" y="2466"/>
                  </a:cubicBezTo>
                  <a:cubicBezTo>
                    <a:pt x="910" y="2466"/>
                    <a:pt x="940" y="2452"/>
                    <a:pt x="940" y="2437"/>
                  </a:cubicBezTo>
                  <a:cubicBezTo>
                    <a:pt x="925" y="2393"/>
                    <a:pt x="984" y="2305"/>
                    <a:pt x="1013" y="2320"/>
                  </a:cubicBezTo>
                  <a:cubicBezTo>
                    <a:pt x="1042" y="2334"/>
                    <a:pt x="1057" y="2320"/>
                    <a:pt x="1072" y="2276"/>
                  </a:cubicBezTo>
                  <a:cubicBezTo>
                    <a:pt x="1086" y="2217"/>
                    <a:pt x="1116" y="2173"/>
                    <a:pt x="1145" y="2114"/>
                  </a:cubicBezTo>
                  <a:cubicBezTo>
                    <a:pt x="1204" y="2011"/>
                    <a:pt x="1219" y="1967"/>
                    <a:pt x="1219" y="1659"/>
                  </a:cubicBezTo>
                  <a:cubicBezTo>
                    <a:pt x="1233" y="1542"/>
                    <a:pt x="1219" y="1424"/>
                    <a:pt x="1204" y="1307"/>
                  </a:cubicBezTo>
                  <a:cubicBezTo>
                    <a:pt x="1189" y="1307"/>
                    <a:pt x="1175" y="1292"/>
                    <a:pt x="1160" y="1248"/>
                  </a:cubicBezTo>
                  <a:cubicBezTo>
                    <a:pt x="1160" y="1204"/>
                    <a:pt x="1160" y="1160"/>
                    <a:pt x="1175" y="1160"/>
                  </a:cubicBezTo>
                  <a:cubicBezTo>
                    <a:pt x="1189" y="1131"/>
                    <a:pt x="1189" y="1116"/>
                    <a:pt x="1175" y="1086"/>
                  </a:cubicBezTo>
                  <a:cubicBezTo>
                    <a:pt x="1160" y="1028"/>
                    <a:pt x="1145" y="969"/>
                    <a:pt x="1145" y="910"/>
                  </a:cubicBezTo>
                  <a:cubicBezTo>
                    <a:pt x="1145" y="661"/>
                    <a:pt x="1057" y="411"/>
                    <a:pt x="881" y="235"/>
                  </a:cubicBezTo>
                  <a:cubicBezTo>
                    <a:pt x="822" y="191"/>
                    <a:pt x="764" y="147"/>
                    <a:pt x="719" y="88"/>
                  </a:cubicBezTo>
                  <a:cubicBezTo>
                    <a:pt x="675" y="59"/>
                    <a:pt x="646" y="29"/>
                    <a:pt x="602" y="15"/>
                  </a:cubicBezTo>
                  <a:cubicBezTo>
                    <a:pt x="485" y="0"/>
                    <a:pt x="411" y="0"/>
                    <a:pt x="411" y="29"/>
                  </a:cubicBezTo>
                  <a:cubicBezTo>
                    <a:pt x="411" y="44"/>
                    <a:pt x="411" y="44"/>
                    <a:pt x="382" y="29"/>
                  </a:cubicBezTo>
                  <a:cubicBezTo>
                    <a:pt x="367" y="15"/>
                    <a:pt x="308" y="29"/>
                    <a:pt x="235" y="59"/>
                  </a:cubicBezTo>
                  <a:close/>
                  <a:moveTo>
                    <a:pt x="822" y="323"/>
                  </a:moveTo>
                  <a:cubicBezTo>
                    <a:pt x="822" y="382"/>
                    <a:pt x="778" y="382"/>
                    <a:pt x="734" y="338"/>
                  </a:cubicBezTo>
                  <a:cubicBezTo>
                    <a:pt x="705" y="294"/>
                    <a:pt x="719" y="294"/>
                    <a:pt x="764" y="294"/>
                  </a:cubicBezTo>
                  <a:cubicBezTo>
                    <a:pt x="808" y="294"/>
                    <a:pt x="822" y="308"/>
                    <a:pt x="822" y="323"/>
                  </a:cubicBezTo>
                  <a:close/>
                  <a:moveTo>
                    <a:pt x="969" y="529"/>
                  </a:moveTo>
                  <a:cubicBezTo>
                    <a:pt x="984" y="543"/>
                    <a:pt x="984" y="558"/>
                    <a:pt x="954" y="602"/>
                  </a:cubicBezTo>
                  <a:cubicBezTo>
                    <a:pt x="896" y="661"/>
                    <a:pt x="881" y="646"/>
                    <a:pt x="896" y="529"/>
                  </a:cubicBezTo>
                  <a:cubicBezTo>
                    <a:pt x="896" y="470"/>
                    <a:pt x="925" y="441"/>
                    <a:pt x="925" y="470"/>
                  </a:cubicBezTo>
                  <a:cubicBezTo>
                    <a:pt x="940" y="485"/>
                    <a:pt x="954" y="514"/>
                    <a:pt x="969" y="529"/>
                  </a:cubicBezTo>
                  <a:close/>
                  <a:moveTo>
                    <a:pt x="1072" y="602"/>
                  </a:moveTo>
                  <a:cubicBezTo>
                    <a:pt x="1072" y="617"/>
                    <a:pt x="1057" y="631"/>
                    <a:pt x="1042" y="631"/>
                  </a:cubicBezTo>
                  <a:cubicBezTo>
                    <a:pt x="1028" y="631"/>
                    <a:pt x="1013" y="617"/>
                    <a:pt x="1013" y="602"/>
                  </a:cubicBezTo>
                  <a:cubicBezTo>
                    <a:pt x="1013" y="587"/>
                    <a:pt x="1028" y="573"/>
                    <a:pt x="1042" y="573"/>
                  </a:cubicBezTo>
                  <a:cubicBezTo>
                    <a:pt x="1057" y="573"/>
                    <a:pt x="1086" y="587"/>
                    <a:pt x="1086" y="602"/>
                  </a:cubicBezTo>
                  <a:close/>
                  <a:moveTo>
                    <a:pt x="602" y="1028"/>
                  </a:moveTo>
                  <a:cubicBezTo>
                    <a:pt x="602" y="1042"/>
                    <a:pt x="587" y="1042"/>
                    <a:pt x="573" y="1057"/>
                  </a:cubicBezTo>
                  <a:cubicBezTo>
                    <a:pt x="558" y="1042"/>
                    <a:pt x="543" y="1042"/>
                    <a:pt x="543" y="1028"/>
                  </a:cubicBezTo>
                  <a:cubicBezTo>
                    <a:pt x="543" y="998"/>
                    <a:pt x="558" y="998"/>
                    <a:pt x="573" y="998"/>
                  </a:cubicBezTo>
                  <a:cubicBezTo>
                    <a:pt x="587" y="998"/>
                    <a:pt x="602" y="998"/>
                    <a:pt x="602" y="1028"/>
                  </a:cubicBezTo>
                  <a:close/>
                  <a:moveTo>
                    <a:pt x="455" y="1321"/>
                  </a:moveTo>
                  <a:cubicBezTo>
                    <a:pt x="426" y="1351"/>
                    <a:pt x="396" y="1307"/>
                    <a:pt x="426" y="1248"/>
                  </a:cubicBezTo>
                  <a:cubicBezTo>
                    <a:pt x="441" y="1204"/>
                    <a:pt x="441" y="1204"/>
                    <a:pt x="455" y="1248"/>
                  </a:cubicBezTo>
                  <a:cubicBezTo>
                    <a:pt x="455" y="1307"/>
                    <a:pt x="455" y="1307"/>
                    <a:pt x="455" y="1321"/>
                  </a:cubicBezTo>
                  <a:close/>
                  <a:moveTo>
                    <a:pt x="587" y="1307"/>
                  </a:moveTo>
                  <a:cubicBezTo>
                    <a:pt x="617" y="1351"/>
                    <a:pt x="573" y="1395"/>
                    <a:pt x="529" y="1351"/>
                  </a:cubicBezTo>
                  <a:cubicBezTo>
                    <a:pt x="514" y="1336"/>
                    <a:pt x="499" y="1321"/>
                    <a:pt x="485" y="1292"/>
                  </a:cubicBezTo>
                  <a:cubicBezTo>
                    <a:pt x="485" y="1277"/>
                    <a:pt x="558" y="1277"/>
                    <a:pt x="587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8854190" y="2044803"/>
              <a:ext cx="37253" cy="77230"/>
            </a:xfrm>
            <a:custGeom>
              <a:avLst/>
              <a:gdLst/>
              <a:ahLst/>
              <a:cxnLst/>
              <a:rect l="l" t="t" r="r" b="b"/>
              <a:pathLst>
                <a:path w="1176" h="2438" extrusionOk="0">
                  <a:moveTo>
                    <a:pt x="544" y="15"/>
                  </a:moveTo>
                  <a:cubicBezTo>
                    <a:pt x="515" y="15"/>
                    <a:pt x="485" y="45"/>
                    <a:pt x="485" y="45"/>
                  </a:cubicBezTo>
                  <a:cubicBezTo>
                    <a:pt x="485" y="59"/>
                    <a:pt x="456" y="89"/>
                    <a:pt x="397" y="103"/>
                  </a:cubicBezTo>
                  <a:cubicBezTo>
                    <a:pt x="324" y="133"/>
                    <a:pt x="265" y="191"/>
                    <a:pt x="236" y="250"/>
                  </a:cubicBezTo>
                  <a:cubicBezTo>
                    <a:pt x="133" y="426"/>
                    <a:pt x="74" y="617"/>
                    <a:pt x="45" y="823"/>
                  </a:cubicBezTo>
                  <a:cubicBezTo>
                    <a:pt x="60" y="867"/>
                    <a:pt x="45" y="925"/>
                    <a:pt x="30" y="969"/>
                  </a:cubicBezTo>
                  <a:cubicBezTo>
                    <a:pt x="1" y="1087"/>
                    <a:pt x="16" y="1204"/>
                    <a:pt x="45" y="1322"/>
                  </a:cubicBezTo>
                  <a:cubicBezTo>
                    <a:pt x="60" y="1336"/>
                    <a:pt x="74" y="1366"/>
                    <a:pt x="60" y="1395"/>
                  </a:cubicBezTo>
                  <a:cubicBezTo>
                    <a:pt x="60" y="1425"/>
                    <a:pt x="60" y="1439"/>
                    <a:pt x="74" y="1439"/>
                  </a:cubicBezTo>
                  <a:cubicBezTo>
                    <a:pt x="74" y="1439"/>
                    <a:pt x="104" y="1469"/>
                    <a:pt x="118" y="1498"/>
                  </a:cubicBezTo>
                  <a:cubicBezTo>
                    <a:pt x="133" y="1571"/>
                    <a:pt x="118" y="1601"/>
                    <a:pt x="104" y="1586"/>
                  </a:cubicBezTo>
                  <a:cubicBezTo>
                    <a:pt x="60" y="1703"/>
                    <a:pt x="60" y="1836"/>
                    <a:pt x="74" y="1953"/>
                  </a:cubicBezTo>
                  <a:cubicBezTo>
                    <a:pt x="89" y="1968"/>
                    <a:pt x="89" y="1997"/>
                    <a:pt x="89" y="2012"/>
                  </a:cubicBezTo>
                  <a:cubicBezTo>
                    <a:pt x="74" y="2041"/>
                    <a:pt x="89" y="2056"/>
                    <a:pt x="104" y="2056"/>
                  </a:cubicBezTo>
                  <a:cubicBezTo>
                    <a:pt x="118" y="2056"/>
                    <a:pt x="133" y="2070"/>
                    <a:pt x="133" y="2100"/>
                  </a:cubicBezTo>
                  <a:cubicBezTo>
                    <a:pt x="133" y="2173"/>
                    <a:pt x="294" y="2364"/>
                    <a:pt x="368" y="2364"/>
                  </a:cubicBezTo>
                  <a:cubicBezTo>
                    <a:pt x="383" y="2364"/>
                    <a:pt x="397" y="2379"/>
                    <a:pt x="412" y="2393"/>
                  </a:cubicBezTo>
                  <a:cubicBezTo>
                    <a:pt x="412" y="2423"/>
                    <a:pt x="427" y="2437"/>
                    <a:pt x="515" y="2408"/>
                  </a:cubicBezTo>
                  <a:cubicBezTo>
                    <a:pt x="573" y="2393"/>
                    <a:pt x="632" y="2364"/>
                    <a:pt x="632" y="2349"/>
                  </a:cubicBezTo>
                  <a:cubicBezTo>
                    <a:pt x="632" y="2320"/>
                    <a:pt x="647" y="2320"/>
                    <a:pt x="676" y="2320"/>
                  </a:cubicBezTo>
                  <a:cubicBezTo>
                    <a:pt x="706" y="2335"/>
                    <a:pt x="750" y="2305"/>
                    <a:pt x="794" y="2261"/>
                  </a:cubicBezTo>
                  <a:cubicBezTo>
                    <a:pt x="823" y="2217"/>
                    <a:pt x="867" y="2188"/>
                    <a:pt x="882" y="2203"/>
                  </a:cubicBezTo>
                  <a:cubicBezTo>
                    <a:pt x="882" y="2217"/>
                    <a:pt x="1029" y="2056"/>
                    <a:pt x="999" y="2026"/>
                  </a:cubicBezTo>
                  <a:cubicBezTo>
                    <a:pt x="970" y="1982"/>
                    <a:pt x="999" y="1968"/>
                    <a:pt x="1014" y="1924"/>
                  </a:cubicBezTo>
                  <a:cubicBezTo>
                    <a:pt x="1043" y="1894"/>
                    <a:pt x="1043" y="1850"/>
                    <a:pt x="1029" y="1836"/>
                  </a:cubicBezTo>
                  <a:cubicBezTo>
                    <a:pt x="984" y="1792"/>
                    <a:pt x="984" y="1733"/>
                    <a:pt x="1014" y="1689"/>
                  </a:cubicBezTo>
                  <a:cubicBezTo>
                    <a:pt x="1043" y="1645"/>
                    <a:pt x="1058" y="1586"/>
                    <a:pt x="1073" y="1542"/>
                  </a:cubicBezTo>
                  <a:cubicBezTo>
                    <a:pt x="1073" y="1483"/>
                    <a:pt x="1102" y="1425"/>
                    <a:pt x="1117" y="1380"/>
                  </a:cubicBezTo>
                  <a:cubicBezTo>
                    <a:pt x="1131" y="1336"/>
                    <a:pt x="1131" y="1336"/>
                    <a:pt x="1102" y="1351"/>
                  </a:cubicBezTo>
                  <a:cubicBezTo>
                    <a:pt x="1073" y="1366"/>
                    <a:pt x="1058" y="1366"/>
                    <a:pt x="1102" y="1336"/>
                  </a:cubicBezTo>
                  <a:cubicBezTo>
                    <a:pt x="1146" y="1204"/>
                    <a:pt x="1175" y="1072"/>
                    <a:pt x="1161" y="940"/>
                  </a:cubicBezTo>
                  <a:cubicBezTo>
                    <a:pt x="1161" y="896"/>
                    <a:pt x="1161" y="779"/>
                    <a:pt x="1146" y="676"/>
                  </a:cubicBezTo>
                  <a:cubicBezTo>
                    <a:pt x="1146" y="412"/>
                    <a:pt x="1117" y="338"/>
                    <a:pt x="1043" y="323"/>
                  </a:cubicBezTo>
                  <a:cubicBezTo>
                    <a:pt x="984" y="294"/>
                    <a:pt x="999" y="294"/>
                    <a:pt x="1029" y="265"/>
                  </a:cubicBezTo>
                  <a:cubicBezTo>
                    <a:pt x="1058" y="235"/>
                    <a:pt x="1073" y="221"/>
                    <a:pt x="926" y="147"/>
                  </a:cubicBezTo>
                  <a:cubicBezTo>
                    <a:pt x="838" y="118"/>
                    <a:pt x="808" y="103"/>
                    <a:pt x="794" y="118"/>
                  </a:cubicBezTo>
                  <a:cubicBezTo>
                    <a:pt x="794" y="147"/>
                    <a:pt x="794" y="118"/>
                    <a:pt x="779" y="103"/>
                  </a:cubicBezTo>
                  <a:cubicBezTo>
                    <a:pt x="764" y="74"/>
                    <a:pt x="632" y="0"/>
                    <a:pt x="544" y="15"/>
                  </a:cubicBezTo>
                  <a:close/>
                  <a:moveTo>
                    <a:pt x="1087" y="485"/>
                  </a:moveTo>
                  <a:cubicBezTo>
                    <a:pt x="1087" y="500"/>
                    <a:pt x="1087" y="514"/>
                    <a:pt x="1043" y="500"/>
                  </a:cubicBezTo>
                  <a:cubicBezTo>
                    <a:pt x="999" y="500"/>
                    <a:pt x="984" y="470"/>
                    <a:pt x="984" y="456"/>
                  </a:cubicBezTo>
                  <a:cubicBezTo>
                    <a:pt x="984" y="441"/>
                    <a:pt x="1087" y="441"/>
                    <a:pt x="1087" y="485"/>
                  </a:cubicBezTo>
                  <a:close/>
                  <a:moveTo>
                    <a:pt x="940" y="852"/>
                  </a:moveTo>
                  <a:cubicBezTo>
                    <a:pt x="926" y="867"/>
                    <a:pt x="911" y="881"/>
                    <a:pt x="896" y="881"/>
                  </a:cubicBezTo>
                  <a:cubicBezTo>
                    <a:pt x="896" y="881"/>
                    <a:pt x="882" y="867"/>
                    <a:pt x="896" y="852"/>
                  </a:cubicBezTo>
                  <a:cubicBezTo>
                    <a:pt x="896" y="837"/>
                    <a:pt x="911" y="823"/>
                    <a:pt x="926" y="823"/>
                  </a:cubicBezTo>
                  <a:cubicBezTo>
                    <a:pt x="926" y="823"/>
                    <a:pt x="940" y="837"/>
                    <a:pt x="940" y="852"/>
                  </a:cubicBezTo>
                  <a:close/>
                  <a:moveTo>
                    <a:pt x="339" y="1278"/>
                  </a:moveTo>
                  <a:cubicBezTo>
                    <a:pt x="324" y="1322"/>
                    <a:pt x="250" y="1336"/>
                    <a:pt x="265" y="1292"/>
                  </a:cubicBezTo>
                  <a:cubicBezTo>
                    <a:pt x="294" y="1190"/>
                    <a:pt x="309" y="1160"/>
                    <a:pt x="324" y="1190"/>
                  </a:cubicBezTo>
                  <a:cubicBezTo>
                    <a:pt x="339" y="1219"/>
                    <a:pt x="339" y="1248"/>
                    <a:pt x="339" y="1278"/>
                  </a:cubicBezTo>
                  <a:close/>
                  <a:moveTo>
                    <a:pt x="471" y="1410"/>
                  </a:moveTo>
                  <a:cubicBezTo>
                    <a:pt x="471" y="1425"/>
                    <a:pt x="441" y="1439"/>
                    <a:pt x="427" y="1439"/>
                  </a:cubicBezTo>
                  <a:cubicBezTo>
                    <a:pt x="412" y="1439"/>
                    <a:pt x="412" y="1425"/>
                    <a:pt x="427" y="1410"/>
                  </a:cubicBezTo>
                  <a:cubicBezTo>
                    <a:pt x="427" y="1395"/>
                    <a:pt x="441" y="1380"/>
                    <a:pt x="471" y="1380"/>
                  </a:cubicBezTo>
                  <a:cubicBezTo>
                    <a:pt x="485" y="1380"/>
                    <a:pt x="485" y="1395"/>
                    <a:pt x="471" y="1410"/>
                  </a:cubicBezTo>
                  <a:close/>
                  <a:moveTo>
                    <a:pt x="221" y="1483"/>
                  </a:moveTo>
                  <a:cubicBezTo>
                    <a:pt x="192" y="1527"/>
                    <a:pt x="192" y="1527"/>
                    <a:pt x="192" y="1483"/>
                  </a:cubicBezTo>
                  <a:cubicBezTo>
                    <a:pt x="177" y="1439"/>
                    <a:pt x="206" y="1395"/>
                    <a:pt x="236" y="1410"/>
                  </a:cubicBezTo>
                  <a:cubicBezTo>
                    <a:pt x="250" y="1439"/>
                    <a:pt x="236" y="1454"/>
                    <a:pt x="221" y="1483"/>
                  </a:cubicBezTo>
                  <a:close/>
                  <a:moveTo>
                    <a:pt x="559" y="1836"/>
                  </a:moveTo>
                  <a:cubicBezTo>
                    <a:pt x="559" y="1865"/>
                    <a:pt x="529" y="1865"/>
                    <a:pt x="515" y="1865"/>
                  </a:cubicBezTo>
                  <a:cubicBezTo>
                    <a:pt x="500" y="1850"/>
                    <a:pt x="500" y="1836"/>
                    <a:pt x="515" y="1806"/>
                  </a:cubicBezTo>
                  <a:cubicBezTo>
                    <a:pt x="559" y="1762"/>
                    <a:pt x="573" y="1777"/>
                    <a:pt x="544" y="1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8909530" y="2079680"/>
              <a:ext cx="37253" cy="73523"/>
            </a:xfrm>
            <a:custGeom>
              <a:avLst/>
              <a:gdLst/>
              <a:ahLst/>
              <a:cxnLst/>
              <a:rect l="l" t="t" r="r" b="b"/>
              <a:pathLst>
                <a:path w="1176" h="2321" extrusionOk="0">
                  <a:moveTo>
                    <a:pt x="515" y="74"/>
                  </a:moveTo>
                  <a:cubicBezTo>
                    <a:pt x="485" y="133"/>
                    <a:pt x="485" y="147"/>
                    <a:pt x="471" y="103"/>
                  </a:cubicBezTo>
                  <a:cubicBezTo>
                    <a:pt x="471" y="74"/>
                    <a:pt x="456" y="45"/>
                    <a:pt x="309" y="147"/>
                  </a:cubicBezTo>
                  <a:cubicBezTo>
                    <a:pt x="133" y="265"/>
                    <a:pt x="1" y="544"/>
                    <a:pt x="104" y="632"/>
                  </a:cubicBezTo>
                  <a:cubicBezTo>
                    <a:pt x="148" y="676"/>
                    <a:pt x="148" y="676"/>
                    <a:pt x="104" y="661"/>
                  </a:cubicBezTo>
                  <a:cubicBezTo>
                    <a:pt x="30" y="632"/>
                    <a:pt x="16" y="691"/>
                    <a:pt x="45" y="940"/>
                  </a:cubicBezTo>
                  <a:cubicBezTo>
                    <a:pt x="104" y="1410"/>
                    <a:pt x="118" y="1469"/>
                    <a:pt x="177" y="1513"/>
                  </a:cubicBezTo>
                  <a:cubicBezTo>
                    <a:pt x="206" y="1557"/>
                    <a:pt x="236" y="1615"/>
                    <a:pt x="221" y="1659"/>
                  </a:cubicBezTo>
                  <a:cubicBezTo>
                    <a:pt x="221" y="1718"/>
                    <a:pt x="221" y="1762"/>
                    <a:pt x="250" y="1762"/>
                  </a:cubicBezTo>
                  <a:cubicBezTo>
                    <a:pt x="265" y="1777"/>
                    <a:pt x="250" y="1806"/>
                    <a:pt x="250" y="1836"/>
                  </a:cubicBezTo>
                  <a:cubicBezTo>
                    <a:pt x="250" y="1865"/>
                    <a:pt x="236" y="1909"/>
                    <a:pt x="280" y="2012"/>
                  </a:cubicBezTo>
                  <a:cubicBezTo>
                    <a:pt x="383" y="2232"/>
                    <a:pt x="500" y="2320"/>
                    <a:pt x="662" y="2305"/>
                  </a:cubicBezTo>
                  <a:cubicBezTo>
                    <a:pt x="940" y="2291"/>
                    <a:pt x="1087" y="1982"/>
                    <a:pt x="1146" y="1278"/>
                  </a:cubicBezTo>
                  <a:cubicBezTo>
                    <a:pt x="1161" y="1190"/>
                    <a:pt x="1161" y="1102"/>
                    <a:pt x="1146" y="1014"/>
                  </a:cubicBezTo>
                  <a:cubicBezTo>
                    <a:pt x="1131" y="955"/>
                    <a:pt x="1131" y="911"/>
                    <a:pt x="1146" y="896"/>
                  </a:cubicBezTo>
                  <a:cubicBezTo>
                    <a:pt x="1175" y="720"/>
                    <a:pt x="1161" y="514"/>
                    <a:pt x="1102" y="338"/>
                  </a:cubicBezTo>
                  <a:cubicBezTo>
                    <a:pt x="1073" y="279"/>
                    <a:pt x="1014" y="221"/>
                    <a:pt x="955" y="206"/>
                  </a:cubicBezTo>
                  <a:cubicBezTo>
                    <a:pt x="896" y="177"/>
                    <a:pt x="838" y="147"/>
                    <a:pt x="838" y="147"/>
                  </a:cubicBezTo>
                  <a:cubicBezTo>
                    <a:pt x="838" y="89"/>
                    <a:pt x="764" y="30"/>
                    <a:pt x="676" y="15"/>
                  </a:cubicBezTo>
                  <a:cubicBezTo>
                    <a:pt x="588" y="1"/>
                    <a:pt x="559" y="1"/>
                    <a:pt x="529" y="74"/>
                  </a:cubicBezTo>
                  <a:close/>
                  <a:moveTo>
                    <a:pt x="1058" y="338"/>
                  </a:moveTo>
                  <a:cubicBezTo>
                    <a:pt x="1073" y="382"/>
                    <a:pt x="999" y="441"/>
                    <a:pt x="985" y="412"/>
                  </a:cubicBezTo>
                  <a:cubicBezTo>
                    <a:pt x="940" y="368"/>
                    <a:pt x="926" y="309"/>
                    <a:pt x="911" y="250"/>
                  </a:cubicBezTo>
                  <a:cubicBezTo>
                    <a:pt x="911" y="206"/>
                    <a:pt x="1043" y="279"/>
                    <a:pt x="1058" y="338"/>
                  </a:cubicBezTo>
                  <a:close/>
                  <a:moveTo>
                    <a:pt x="192" y="397"/>
                  </a:moveTo>
                  <a:cubicBezTo>
                    <a:pt x="192" y="412"/>
                    <a:pt x="177" y="426"/>
                    <a:pt x="162" y="441"/>
                  </a:cubicBezTo>
                  <a:cubicBezTo>
                    <a:pt x="148" y="441"/>
                    <a:pt x="133" y="441"/>
                    <a:pt x="133" y="412"/>
                  </a:cubicBezTo>
                  <a:cubicBezTo>
                    <a:pt x="133" y="382"/>
                    <a:pt x="148" y="368"/>
                    <a:pt x="162" y="368"/>
                  </a:cubicBezTo>
                  <a:cubicBezTo>
                    <a:pt x="177" y="368"/>
                    <a:pt x="192" y="382"/>
                    <a:pt x="192" y="397"/>
                  </a:cubicBezTo>
                  <a:close/>
                  <a:moveTo>
                    <a:pt x="368" y="412"/>
                  </a:moveTo>
                  <a:cubicBezTo>
                    <a:pt x="368" y="426"/>
                    <a:pt x="353" y="441"/>
                    <a:pt x="339" y="441"/>
                  </a:cubicBezTo>
                  <a:cubicBezTo>
                    <a:pt x="339" y="426"/>
                    <a:pt x="339" y="412"/>
                    <a:pt x="339" y="397"/>
                  </a:cubicBezTo>
                  <a:cubicBezTo>
                    <a:pt x="368" y="353"/>
                    <a:pt x="383" y="353"/>
                    <a:pt x="368" y="412"/>
                  </a:cubicBezTo>
                  <a:close/>
                  <a:moveTo>
                    <a:pt x="1014" y="646"/>
                  </a:moveTo>
                  <a:cubicBezTo>
                    <a:pt x="1014" y="661"/>
                    <a:pt x="985" y="661"/>
                    <a:pt x="955" y="646"/>
                  </a:cubicBezTo>
                  <a:cubicBezTo>
                    <a:pt x="940" y="632"/>
                    <a:pt x="926" y="602"/>
                    <a:pt x="940" y="588"/>
                  </a:cubicBezTo>
                  <a:cubicBezTo>
                    <a:pt x="940" y="573"/>
                    <a:pt x="970" y="573"/>
                    <a:pt x="985" y="588"/>
                  </a:cubicBezTo>
                  <a:cubicBezTo>
                    <a:pt x="1014" y="617"/>
                    <a:pt x="1014" y="632"/>
                    <a:pt x="999" y="646"/>
                  </a:cubicBezTo>
                  <a:close/>
                  <a:moveTo>
                    <a:pt x="706" y="808"/>
                  </a:moveTo>
                  <a:cubicBezTo>
                    <a:pt x="691" y="823"/>
                    <a:pt x="676" y="837"/>
                    <a:pt x="662" y="837"/>
                  </a:cubicBezTo>
                  <a:cubicBezTo>
                    <a:pt x="632" y="837"/>
                    <a:pt x="647" y="823"/>
                    <a:pt x="662" y="808"/>
                  </a:cubicBezTo>
                  <a:cubicBezTo>
                    <a:pt x="676" y="793"/>
                    <a:pt x="720" y="779"/>
                    <a:pt x="706" y="808"/>
                  </a:cubicBezTo>
                  <a:close/>
                  <a:moveTo>
                    <a:pt x="691" y="999"/>
                  </a:moveTo>
                  <a:cubicBezTo>
                    <a:pt x="691" y="1028"/>
                    <a:pt x="691" y="1028"/>
                    <a:pt x="676" y="1014"/>
                  </a:cubicBezTo>
                  <a:cubicBezTo>
                    <a:pt x="662" y="999"/>
                    <a:pt x="632" y="984"/>
                    <a:pt x="617" y="969"/>
                  </a:cubicBezTo>
                  <a:cubicBezTo>
                    <a:pt x="588" y="955"/>
                    <a:pt x="588" y="955"/>
                    <a:pt x="617" y="955"/>
                  </a:cubicBezTo>
                  <a:cubicBezTo>
                    <a:pt x="647" y="955"/>
                    <a:pt x="676" y="984"/>
                    <a:pt x="676" y="999"/>
                  </a:cubicBezTo>
                  <a:close/>
                  <a:moveTo>
                    <a:pt x="456" y="1806"/>
                  </a:moveTo>
                  <a:cubicBezTo>
                    <a:pt x="456" y="1821"/>
                    <a:pt x="456" y="1836"/>
                    <a:pt x="441" y="1836"/>
                  </a:cubicBezTo>
                  <a:cubicBezTo>
                    <a:pt x="427" y="1836"/>
                    <a:pt x="412" y="1821"/>
                    <a:pt x="412" y="1806"/>
                  </a:cubicBezTo>
                  <a:cubicBezTo>
                    <a:pt x="412" y="1792"/>
                    <a:pt x="412" y="1777"/>
                    <a:pt x="427" y="1777"/>
                  </a:cubicBezTo>
                  <a:cubicBezTo>
                    <a:pt x="441" y="1792"/>
                    <a:pt x="441" y="1792"/>
                    <a:pt x="456" y="1806"/>
                  </a:cubicBezTo>
                  <a:close/>
                  <a:moveTo>
                    <a:pt x="808" y="1880"/>
                  </a:moveTo>
                  <a:cubicBezTo>
                    <a:pt x="808" y="1894"/>
                    <a:pt x="794" y="1924"/>
                    <a:pt x="764" y="1924"/>
                  </a:cubicBezTo>
                  <a:cubicBezTo>
                    <a:pt x="720" y="1924"/>
                    <a:pt x="720" y="1836"/>
                    <a:pt x="764" y="1836"/>
                  </a:cubicBezTo>
                  <a:cubicBezTo>
                    <a:pt x="794" y="1836"/>
                    <a:pt x="808" y="1865"/>
                    <a:pt x="794" y="1880"/>
                  </a:cubicBezTo>
                  <a:close/>
                  <a:moveTo>
                    <a:pt x="500" y="1924"/>
                  </a:moveTo>
                  <a:cubicBezTo>
                    <a:pt x="500" y="1938"/>
                    <a:pt x="485" y="1953"/>
                    <a:pt x="471" y="1953"/>
                  </a:cubicBezTo>
                  <a:cubicBezTo>
                    <a:pt x="456" y="1953"/>
                    <a:pt x="456" y="1938"/>
                    <a:pt x="456" y="1924"/>
                  </a:cubicBezTo>
                  <a:cubicBezTo>
                    <a:pt x="471" y="1909"/>
                    <a:pt x="485" y="1894"/>
                    <a:pt x="485" y="1894"/>
                  </a:cubicBezTo>
                  <a:cubicBezTo>
                    <a:pt x="500" y="1894"/>
                    <a:pt x="500" y="1909"/>
                    <a:pt x="500" y="1924"/>
                  </a:cubicBezTo>
                  <a:close/>
                  <a:moveTo>
                    <a:pt x="970" y="1968"/>
                  </a:moveTo>
                  <a:cubicBezTo>
                    <a:pt x="940" y="1968"/>
                    <a:pt x="926" y="1968"/>
                    <a:pt x="911" y="1968"/>
                  </a:cubicBezTo>
                  <a:cubicBezTo>
                    <a:pt x="896" y="1968"/>
                    <a:pt x="896" y="1953"/>
                    <a:pt x="926" y="1953"/>
                  </a:cubicBezTo>
                  <a:cubicBezTo>
                    <a:pt x="955" y="1953"/>
                    <a:pt x="970" y="1953"/>
                    <a:pt x="955" y="1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8742590" y="2084336"/>
              <a:ext cx="42828" cy="74442"/>
            </a:xfrm>
            <a:custGeom>
              <a:avLst/>
              <a:gdLst/>
              <a:ahLst/>
              <a:cxnLst/>
              <a:rect l="l" t="t" r="r" b="b"/>
              <a:pathLst>
                <a:path w="1352" h="2350" extrusionOk="0">
                  <a:moveTo>
                    <a:pt x="500" y="15"/>
                  </a:moveTo>
                  <a:lnTo>
                    <a:pt x="397" y="30"/>
                  </a:lnTo>
                  <a:cubicBezTo>
                    <a:pt x="353" y="44"/>
                    <a:pt x="309" y="74"/>
                    <a:pt x="294" y="118"/>
                  </a:cubicBezTo>
                  <a:cubicBezTo>
                    <a:pt x="279" y="162"/>
                    <a:pt x="250" y="191"/>
                    <a:pt x="235" y="177"/>
                  </a:cubicBezTo>
                  <a:cubicBezTo>
                    <a:pt x="103" y="88"/>
                    <a:pt x="0" y="588"/>
                    <a:pt x="103" y="881"/>
                  </a:cubicBezTo>
                  <a:cubicBezTo>
                    <a:pt x="118" y="955"/>
                    <a:pt x="133" y="1028"/>
                    <a:pt x="147" y="1101"/>
                  </a:cubicBezTo>
                  <a:cubicBezTo>
                    <a:pt x="191" y="1263"/>
                    <a:pt x="250" y="1410"/>
                    <a:pt x="353" y="1557"/>
                  </a:cubicBezTo>
                  <a:cubicBezTo>
                    <a:pt x="382" y="1601"/>
                    <a:pt x="397" y="1659"/>
                    <a:pt x="411" y="1718"/>
                  </a:cubicBezTo>
                  <a:cubicBezTo>
                    <a:pt x="426" y="1762"/>
                    <a:pt x="441" y="1806"/>
                    <a:pt x="470" y="1850"/>
                  </a:cubicBezTo>
                  <a:cubicBezTo>
                    <a:pt x="485" y="1879"/>
                    <a:pt x="500" y="1909"/>
                    <a:pt x="514" y="1938"/>
                  </a:cubicBezTo>
                  <a:cubicBezTo>
                    <a:pt x="544" y="2158"/>
                    <a:pt x="940" y="2349"/>
                    <a:pt x="1072" y="2217"/>
                  </a:cubicBezTo>
                  <a:cubicBezTo>
                    <a:pt x="1101" y="2188"/>
                    <a:pt x="1116" y="2173"/>
                    <a:pt x="1146" y="2158"/>
                  </a:cubicBezTo>
                  <a:cubicBezTo>
                    <a:pt x="1219" y="2041"/>
                    <a:pt x="1278" y="1924"/>
                    <a:pt x="1322" y="1791"/>
                  </a:cubicBezTo>
                  <a:cubicBezTo>
                    <a:pt x="1322" y="1777"/>
                    <a:pt x="1307" y="1747"/>
                    <a:pt x="1292" y="1747"/>
                  </a:cubicBezTo>
                  <a:cubicBezTo>
                    <a:pt x="1263" y="1747"/>
                    <a:pt x="1278" y="1718"/>
                    <a:pt x="1307" y="1689"/>
                  </a:cubicBezTo>
                  <a:cubicBezTo>
                    <a:pt x="1322" y="1659"/>
                    <a:pt x="1351" y="1601"/>
                    <a:pt x="1336" y="1380"/>
                  </a:cubicBezTo>
                  <a:cubicBezTo>
                    <a:pt x="1322" y="1072"/>
                    <a:pt x="1234" y="778"/>
                    <a:pt x="1087" y="514"/>
                  </a:cubicBezTo>
                  <a:cubicBezTo>
                    <a:pt x="999" y="367"/>
                    <a:pt x="969" y="338"/>
                    <a:pt x="940" y="397"/>
                  </a:cubicBezTo>
                  <a:cubicBezTo>
                    <a:pt x="896" y="441"/>
                    <a:pt x="837" y="397"/>
                    <a:pt x="881" y="338"/>
                  </a:cubicBezTo>
                  <a:cubicBezTo>
                    <a:pt x="896" y="309"/>
                    <a:pt x="896" y="279"/>
                    <a:pt x="881" y="250"/>
                  </a:cubicBezTo>
                  <a:cubicBezTo>
                    <a:pt x="823" y="191"/>
                    <a:pt x="720" y="132"/>
                    <a:pt x="690" y="147"/>
                  </a:cubicBezTo>
                  <a:cubicBezTo>
                    <a:pt x="661" y="177"/>
                    <a:pt x="646" y="132"/>
                    <a:pt x="661" y="88"/>
                  </a:cubicBezTo>
                  <a:cubicBezTo>
                    <a:pt x="646" y="59"/>
                    <a:pt x="544" y="0"/>
                    <a:pt x="500" y="15"/>
                  </a:cubicBezTo>
                  <a:close/>
                  <a:moveTo>
                    <a:pt x="529" y="265"/>
                  </a:moveTo>
                  <a:lnTo>
                    <a:pt x="529" y="309"/>
                  </a:lnTo>
                  <a:cubicBezTo>
                    <a:pt x="500" y="294"/>
                    <a:pt x="485" y="279"/>
                    <a:pt x="470" y="265"/>
                  </a:cubicBezTo>
                  <a:cubicBezTo>
                    <a:pt x="441" y="221"/>
                    <a:pt x="441" y="221"/>
                    <a:pt x="470" y="221"/>
                  </a:cubicBezTo>
                  <a:cubicBezTo>
                    <a:pt x="500" y="221"/>
                    <a:pt x="514" y="235"/>
                    <a:pt x="529" y="265"/>
                  </a:cubicBezTo>
                  <a:close/>
                  <a:moveTo>
                    <a:pt x="705" y="309"/>
                  </a:moveTo>
                  <a:cubicBezTo>
                    <a:pt x="705" y="309"/>
                    <a:pt x="690" y="323"/>
                    <a:pt x="661" y="323"/>
                  </a:cubicBezTo>
                  <a:cubicBezTo>
                    <a:pt x="646" y="323"/>
                    <a:pt x="632" y="309"/>
                    <a:pt x="646" y="309"/>
                  </a:cubicBezTo>
                  <a:cubicBezTo>
                    <a:pt x="646" y="279"/>
                    <a:pt x="661" y="279"/>
                    <a:pt x="690" y="279"/>
                  </a:cubicBezTo>
                  <a:cubicBezTo>
                    <a:pt x="705" y="279"/>
                    <a:pt x="705" y="279"/>
                    <a:pt x="705" y="309"/>
                  </a:cubicBezTo>
                  <a:close/>
                  <a:moveTo>
                    <a:pt x="441" y="499"/>
                  </a:moveTo>
                  <a:cubicBezTo>
                    <a:pt x="441" y="514"/>
                    <a:pt x="426" y="529"/>
                    <a:pt x="411" y="529"/>
                  </a:cubicBezTo>
                  <a:cubicBezTo>
                    <a:pt x="397" y="529"/>
                    <a:pt x="382" y="499"/>
                    <a:pt x="382" y="485"/>
                  </a:cubicBezTo>
                  <a:cubicBezTo>
                    <a:pt x="382" y="455"/>
                    <a:pt x="397" y="441"/>
                    <a:pt x="411" y="455"/>
                  </a:cubicBezTo>
                  <a:cubicBezTo>
                    <a:pt x="426" y="455"/>
                    <a:pt x="426" y="485"/>
                    <a:pt x="441" y="499"/>
                  </a:cubicBezTo>
                  <a:close/>
                  <a:moveTo>
                    <a:pt x="177" y="646"/>
                  </a:moveTo>
                  <a:cubicBezTo>
                    <a:pt x="147" y="690"/>
                    <a:pt x="147" y="690"/>
                    <a:pt x="118" y="661"/>
                  </a:cubicBezTo>
                  <a:cubicBezTo>
                    <a:pt x="103" y="617"/>
                    <a:pt x="118" y="544"/>
                    <a:pt x="177" y="573"/>
                  </a:cubicBezTo>
                  <a:cubicBezTo>
                    <a:pt x="221" y="588"/>
                    <a:pt x="206" y="602"/>
                    <a:pt x="177" y="646"/>
                  </a:cubicBezTo>
                  <a:close/>
                  <a:moveTo>
                    <a:pt x="940" y="822"/>
                  </a:moveTo>
                  <a:cubicBezTo>
                    <a:pt x="925" y="837"/>
                    <a:pt x="925" y="852"/>
                    <a:pt x="911" y="852"/>
                  </a:cubicBezTo>
                  <a:cubicBezTo>
                    <a:pt x="896" y="852"/>
                    <a:pt x="881" y="837"/>
                    <a:pt x="881" y="808"/>
                  </a:cubicBezTo>
                  <a:cubicBezTo>
                    <a:pt x="881" y="778"/>
                    <a:pt x="896" y="778"/>
                    <a:pt x="911" y="778"/>
                  </a:cubicBezTo>
                  <a:cubicBezTo>
                    <a:pt x="925" y="793"/>
                    <a:pt x="940" y="808"/>
                    <a:pt x="940" y="837"/>
                  </a:cubicBezTo>
                  <a:close/>
                  <a:moveTo>
                    <a:pt x="837" y="1219"/>
                  </a:moveTo>
                  <a:cubicBezTo>
                    <a:pt x="823" y="1263"/>
                    <a:pt x="764" y="1278"/>
                    <a:pt x="764" y="1234"/>
                  </a:cubicBezTo>
                  <a:cubicBezTo>
                    <a:pt x="764" y="1204"/>
                    <a:pt x="779" y="1189"/>
                    <a:pt x="808" y="1189"/>
                  </a:cubicBezTo>
                  <a:cubicBezTo>
                    <a:pt x="837" y="1189"/>
                    <a:pt x="852" y="1204"/>
                    <a:pt x="837" y="1219"/>
                  </a:cubicBezTo>
                  <a:close/>
                  <a:moveTo>
                    <a:pt x="1072" y="1674"/>
                  </a:moveTo>
                  <a:cubicBezTo>
                    <a:pt x="1072" y="1689"/>
                    <a:pt x="1057" y="1718"/>
                    <a:pt x="1043" y="1718"/>
                  </a:cubicBezTo>
                  <a:cubicBezTo>
                    <a:pt x="1028" y="1718"/>
                    <a:pt x="1028" y="1689"/>
                    <a:pt x="1028" y="1674"/>
                  </a:cubicBezTo>
                  <a:cubicBezTo>
                    <a:pt x="1043" y="1645"/>
                    <a:pt x="1057" y="1630"/>
                    <a:pt x="1057" y="1630"/>
                  </a:cubicBezTo>
                  <a:cubicBezTo>
                    <a:pt x="1072" y="1630"/>
                    <a:pt x="1072" y="1659"/>
                    <a:pt x="1072" y="1674"/>
                  </a:cubicBezTo>
                  <a:close/>
                  <a:moveTo>
                    <a:pt x="837" y="1689"/>
                  </a:moveTo>
                  <a:cubicBezTo>
                    <a:pt x="837" y="1703"/>
                    <a:pt x="837" y="1703"/>
                    <a:pt x="808" y="1689"/>
                  </a:cubicBezTo>
                  <a:cubicBezTo>
                    <a:pt x="764" y="1674"/>
                    <a:pt x="749" y="1659"/>
                    <a:pt x="793" y="1659"/>
                  </a:cubicBezTo>
                  <a:cubicBezTo>
                    <a:pt x="808" y="1659"/>
                    <a:pt x="823" y="1674"/>
                    <a:pt x="837" y="1689"/>
                  </a:cubicBezTo>
                  <a:close/>
                  <a:moveTo>
                    <a:pt x="940" y="1791"/>
                  </a:moveTo>
                  <a:cubicBezTo>
                    <a:pt x="940" y="1806"/>
                    <a:pt x="925" y="1821"/>
                    <a:pt x="911" y="1821"/>
                  </a:cubicBezTo>
                  <a:cubicBezTo>
                    <a:pt x="896" y="1821"/>
                    <a:pt x="867" y="1806"/>
                    <a:pt x="867" y="1791"/>
                  </a:cubicBezTo>
                  <a:cubicBezTo>
                    <a:pt x="867" y="1777"/>
                    <a:pt x="867" y="1762"/>
                    <a:pt x="896" y="1762"/>
                  </a:cubicBezTo>
                  <a:cubicBezTo>
                    <a:pt x="911" y="1762"/>
                    <a:pt x="940" y="1791"/>
                    <a:pt x="940" y="1806"/>
                  </a:cubicBezTo>
                  <a:close/>
                  <a:moveTo>
                    <a:pt x="984" y="2158"/>
                  </a:moveTo>
                  <a:cubicBezTo>
                    <a:pt x="984" y="2173"/>
                    <a:pt x="969" y="2188"/>
                    <a:pt x="955" y="2188"/>
                  </a:cubicBezTo>
                  <a:cubicBezTo>
                    <a:pt x="940" y="2188"/>
                    <a:pt x="940" y="2173"/>
                    <a:pt x="940" y="2158"/>
                  </a:cubicBezTo>
                  <a:cubicBezTo>
                    <a:pt x="955" y="2144"/>
                    <a:pt x="969" y="2144"/>
                    <a:pt x="984" y="2129"/>
                  </a:cubicBezTo>
                  <a:cubicBezTo>
                    <a:pt x="984" y="2129"/>
                    <a:pt x="984" y="2144"/>
                    <a:pt x="984" y="2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8816525" y="2141546"/>
              <a:ext cx="36302" cy="66998"/>
            </a:xfrm>
            <a:custGeom>
              <a:avLst/>
              <a:gdLst/>
              <a:ahLst/>
              <a:cxnLst/>
              <a:rect l="l" t="t" r="r" b="b"/>
              <a:pathLst>
                <a:path w="1146" h="2115" extrusionOk="0">
                  <a:moveTo>
                    <a:pt x="515" y="15"/>
                  </a:moveTo>
                  <a:cubicBezTo>
                    <a:pt x="470" y="44"/>
                    <a:pt x="426" y="44"/>
                    <a:pt x="397" y="44"/>
                  </a:cubicBezTo>
                  <a:cubicBezTo>
                    <a:pt x="353" y="44"/>
                    <a:pt x="309" y="59"/>
                    <a:pt x="309" y="73"/>
                  </a:cubicBezTo>
                  <a:cubicBezTo>
                    <a:pt x="309" y="103"/>
                    <a:pt x="250" y="118"/>
                    <a:pt x="162" y="132"/>
                  </a:cubicBezTo>
                  <a:cubicBezTo>
                    <a:pt x="148" y="132"/>
                    <a:pt x="148" y="162"/>
                    <a:pt x="148" y="191"/>
                  </a:cubicBezTo>
                  <a:cubicBezTo>
                    <a:pt x="148" y="206"/>
                    <a:pt x="133" y="235"/>
                    <a:pt x="118" y="264"/>
                  </a:cubicBezTo>
                  <a:cubicBezTo>
                    <a:pt x="103" y="264"/>
                    <a:pt x="89" y="294"/>
                    <a:pt x="103" y="308"/>
                  </a:cubicBezTo>
                  <a:cubicBezTo>
                    <a:pt x="103" y="338"/>
                    <a:pt x="103" y="352"/>
                    <a:pt x="103" y="382"/>
                  </a:cubicBezTo>
                  <a:cubicBezTo>
                    <a:pt x="74" y="455"/>
                    <a:pt x="74" y="529"/>
                    <a:pt x="74" y="602"/>
                  </a:cubicBezTo>
                  <a:cubicBezTo>
                    <a:pt x="59" y="675"/>
                    <a:pt x="59" y="749"/>
                    <a:pt x="45" y="808"/>
                  </a:cubicBezTo>
                  <a:cubicBezTo>
                    <a:pt x="15" y="954"/>
                    <a:pt x="1" y="1116"/>
                    <a:pt x="1" y="1263"/>
                  </a:cubicBezTo>
                  <a:cubicBezTo>
                    <a:pt x="1" y="1277"/>
                    <a:pt x="45" y="1292"/>
                    <a:pt x="59" y="1277"/>
                  </a:cubicBezTo>
                  <a:cubicBezTo>
                    <a:pt x="89" y="1277"/>
                    <a:pt x="103" y="1277"/>
                    <a:pt x="59" y="1292"/>
                  </a:cubicBezTo>
                  <a:cubicBezTo>
                    <a:pt x="30" y="1307"/>
                    <a:pt x="30" y="1351"/>
                    <a:pt x="45" y="1395"/>
                  </a:cubicBezTo>
                  <a:cubicBezTo>
                    <a:pt x="89" y="1659"/>
                    <a:pt x="133" y="1762"/>
                    <a:pt x="162" y="1762"/>
                  </a:cubicBezTo>
                  <a:cubicBezTo>
                    <a:pt x="177" y="1762"/>
                    <a:pt x="192" y="1791"/>
                    <a:pt x="192" y="1820"/>
                  </a:cubicBezTo>
                  <a:cubicBezTo>
                    <a:pt x="192" y="1909"/>
                    <a:pt x="265" y="1967"/>
                    <a:pt x="280" y="1923"/>
                  </a:cubicBezTo>
                  <a:cubicBezTo>
                    <a:pt x="309" y="1879"/>
                    <a:pt x="309" y="1909"/>
                    <a:pt x="309" y="1938"/>
                  </a:cubicBezTo>
                  <a:cubicBezTo>
                    <a:pt x="309" y="2011"/>
                    <a:pt x="500" y="2114"/>
                    <a:pt x="603" y="2085"/>
                  </a:cubicBezTo>
                  <a:cubicBezTo>
                    <a:pt x="661" y="2070"/>
                    <a:pt x="705" y="2055"/>
                    <a:pt x="705" y="2041"/>
                  </a:cubicBezTo>
                  <a:cubicBezTo>
                    <a:pt x="705" y="2026"/>
                    <a:pt x="735" y="1997"/>
                    <a:pt x="764" y="1982"/>
                  </a:cubicBezTo>
                  <a:cubicBezTo>
                    <a:pt x="808" y="1967"/>
                    <a:pt x="838" y="1938"/>
                    <a:pt x="823" y="1923"/>
                  </a:cubicBezTo>
                  <a:cubicBezTo>
                    <a:pt x="823" y="1909"/>
                    <a:pt x="823" y="1894"/>
                    <a:pt x="838" y="1894"/>
                  </a:cubicBezTo>
                  <a:cubicBezTo>
                    <a:pt x="940" y="1835"/>
                    <a:pt x="1116" y="1292"/>
                    <a:pt x="1043" y="1292"/>
                  </a:cubicBezTo>
                  <a:cubicBezTo>
                    <a:pt x="999" y="1292"/>
                    <a:pt x="970" y="1160"/>
                    <a:pt x="984" y="1101"/>
                  </a:cubicBezTo>
                  <a:cubicBezTo>
                    <a:pt x="999" y="1057"/>
                    <a:pt x="1028" y="1042"/>
                    <a:pt x="1072" y="1057"/>
                  </a:cubicBezTo>
                  <a:lnTo>
                    <a:pt x="1146" y="1072"/>
                  </a:lnTo>
                  <a:lnTo>
                    <a:pt x="1146" y="822"/>
                  </a:lnTo>
                  <a:cubicBezTo>
                    <a:pt x="1146" y="587"/>
                    <a:pt x="1146" y="573"/>
                    <a:pt x="1072" y="558"/>
                  </a:cubicBezTo>
                  <a:cubicBezTo>
                    <a:pt x="999" y="543"/>
                    <a:pt x="984" y="499"/>
                    <a:pt x="1043" y="470"/>
                  </a:cubicBezTo>
                  <a:cubicBezTo>
                    <a:pt x="1072" y="455"/>
                    <a:pt x="1087" y="426"/>
                    <a:pt x="1072" y="367"/>
                  </a:cubicBezTo>
                  <a:cubicBezTo>
                    <a:pt x="1058" y="279"/>
                    <a:pt x="1043" y="250"/>
                    <a:pt x="970" y="250"/>
                  </a:cubicBezTo>
                  <a:cubicBezTo>
                    <a:pt x="940" y="235"/>
                    <a:pt x="911" y="264"/>
                    <a:pt x="896" y="294"/>
                  </a:cubicBezTo>
                  <a:cubicBezTo>
                    <a:pt x="896" y="323"/>
                    <a:pt x="867" y="338"/>
                    <a:pt x="852" y="338"/>
                  </a:cubicBezTo>
                  <a:cubicBezTo>
                    <a:pt x="823" y="323"/>
                    <a:pt x="793" y="235"/>
                    <a:pt x="838" y="235"/>
                  </a:cubicBezTo>
                  <a:cubicBezTo>
                    <a:pt x="882" y="235"/>
                    <a:pt x="867" y="220"/>
                    <a:pt x="867" y="191"/>
                  </a:cubicBezTo>
                  <a:cubicBezTo>
                    <a:pt x="867" y="176"/>
                    <a:pt x="882" y="147"/>
                    <a:pt x="926" y="176"/>
                  </a:cubicBezTo>
                  <a:cubicBezTo>
                    <a:pt x="970" y="176"/>
                    <a:pt x="984" y="176"/>
                    <a:pt x="970" y="162"/>
                  </a:cubicBezTo>
                  <a:cubicBezTo>
                    <a:pt x="955" y="132"/>
                    <a:pt x="926" y="132"/>
                    <a:pt x="896" y="132"/>
                  </a:cubicBezTo>
                  <a:cubicBezTo>
                    <a:pt x="867" y="118"/>
                    <a:pt x="838" y="103"/>
                    <a:pt x="838" y="73"/>
                  </a:cubicBezTo>
                  <a:cubicBezTo>
                    <a:pt x="808" y="15"/>
                    <a:pt x="705" y="0"/>
                    <a:pt x="691" y="44"/>
                  </a:cubicBezTo>
                  <a:cubicBezTo>
                    <a:pt x="691" y="73"/>
                    <a:pt x="661" y="73"/>
                    <a:pt x="617" y="29"/>
                  </a:cubicBezTo>
                  <a:cubicBezTo>
                    <a:pt x="559" y="0"/>
                    <a:pt x="544" y="0"/>
                    <a:pt x="515" y="15"/>
                  </a:cubicBezTo>
                  <a:close/>
                  <a:moveTo>
                    <a:pt x="779" y="485"/>
                  </a:moveTo>
                  <a:cubicBezTo>
                    <a:pt x="779" y="499"/>
                    <a:pt x="764" y="485"/>
                    <a:pt x="764" y="470"/>
                  </a:cubicBezTo>
                  <a:cubicBezTo>
                    <a:pt x="749" y="441"/>
                    <a:pt x="735" y="426"/>
                    <a:pt x="735" y="396"/>
                  </a:cubicBezTo>
                  <a:cubicBezTo>
                    <a:pt x="735" y="382"/>
                    <a:pt x="735" y="396"/>
                    <a:pt x="764" y="411"/>
                  </a:cubicBezTo>
                  <a:cubicBezTo>
                    <a:pt x="779" y="426"/>
                    <a:pt x="779" y="455"/>
                    <a:pt x="793" y="485"/>
                  </a:cubicBezTo>
                  <a:close/>
                  <a:moveTo>
                    <a:pt x="852" y="617"/>
                  </a:moveTo>
                  <a:cubicBezTo>
                    <a:pt x="823" y="675"/>
                    <a:pt x="764" y="690"/>
                    <a:pt x="749" y="646"/>
                  </a:cubicBezTo>
                  <a:cubicBezTo>
                    <a:pt x="735" y="602"/>
                    <a:pt x="749" y="602"/>
                    <a:pt x="764" y="602"/>
                  </a:cubicBezTo>
                  <a:cubicBezTo>
                    <a:pt x="793" y="602"/>
                    <a:pt x="808" y="587"/>
                    <a:pt x="808" y="573"/>
                  </a:cubicBezTo>
                  <a:cubicBezTo>
                    <a:pt x="808" y="558"/>
                    <a:pt x="823" y="558"/>
                    <a:pt x="838" y="558"/>
                  </a:cubicBezTo>
                  <a:cubicBezTo>
                    <a:pt x="852" y="573"/>
                    <a:pt x="867" y="602"/>
                    <a:pt x="852" y="617"/>
                  </a:cubicBezTo>
                  <a:close/>
                  <a:moveTo>
                    <a:pt x="1116" y="808"/>
                  </a:moveTo>
                  <a:cubicBezTo>
                    <a:pt x="1116" y="808"/>
                    <a:pt x="1102" y="837"/>
                    <a:pt x="1072" y="852"/>
                  </a:cubicBezTo>
                  <a:cubicBezTo>
                    <a:pt x="1043" y="852"/>
                    <a:pt x="1028" y="852"/>
                    <a:pt x="1058" y="822"/>
                  </a:cubicBezTo>
                  <a:cubicBezTo>
                    <a:pt x="1087" y="778"/>
                    <a:pt x="1131" y="763"/>
                    <a:pt x="1131" y="793"/>
                  </a:cubicBezTo>
                  <a:close/>
                  <a:moveTo>
                    <a:pt x="426" y="1145"/>
                  </a:moveTo>
                  <a:cubicBezTo>
                    <a:pt x="412" y="1175"/>
                    <a:pt x="382" y="1175"/>
                    <a:pt x="368" y="1145"/>
                  </a:cubicBezTo>
                  <a:cubicBezTo>
                    <a:pt x="338" y="1116"/>
                    <a:pt x="338" y="1116"/>
                    <a:pt x="397" y="1116"/>
                  </a:cubicBezTo>
                  <a:cubicBezTo>
                    <a:pt x="456" y="1116"/>
                    <a:pt x="456" y="1116"/>
                    <a:pt x="426" y="1145"/>
                  </a:cubicBezTo>
                  <a:close/>
                  <a:moveTo>
                    <a:pt x="632" y="1365"/>
                  </a:moveTo>
                  <a:cubicBezTo>
                    <a:pt x="632" y="1380"/>
                    <a:pt x="632" y="1395"/>
                    <a:pt x="617" y="1395"/>
                  </a:cubicBezTo>
                  <a:cubicBezTo>
                    <a:pt x="603" y="1395"/>
                    <a:pt x="588" y="1380"/>
                    <a:pt x="588" y="1365"/>
                  </a:cubicBezTo>
                  <a:cubicBezTo>
                    <a:pt x="588" y="1351"/>
                    <a:pt x="588" y="1336"/>
                    <a:pt x="603" y="1336"/>
                  </a:cubicBezTo>
                  <a:cubicBezTo>
                    <a:pt x="617" y="1336"/>
                    <a:pt x="632" y="1336"/>
                    <a:pt x="647" y="1351"/>
                  </a:cubicBezTo>
                  <a:close/>
                  <a:moveTo>
                    <a:pt x="500" y="1395"/>
                  </a:moveTo>
                  <a:cubicBezTo>
                    <a:pt x="500" y="1409"/>
                    <a:pt x="500" y="1424"/>
                    <a:pt x="470" y="1424"/>
                  </a:cubicBezTo>
                  <a:cubicBezTo>
                    <a:pt x="456" y="1439"/>
                    <a:pt x="456" y="1424"/>
                    <a:pt x="456" y="1424"/>
                  </a:cubicBezTo>
                  <a:cubicBezTo>
                    <a:pt x="456" y="1409"/>
                    <a:pt x="456" y="1395"/>
                    <a:pt x="470" y="1395"/>
                  </a:cubicBezTo>
                  <a:cubicBezTo>
                    <a:pt x="515" y="1380"/>
                    <a:pt x="515" y="1395"/>
                    <a:pt x="515" y="1395"/>
                  </a:cubicBezTo>
                  <a:close/>
                  <a:moveTo>
                    <a:pt x="441" y="1542"/>
                  </a:moveTo>
                  <a:cubicBezTo>
                    <a:pt x="441" y="1615"/>
                    <a:pt x="426" y="1630"/>
                    <a:pt x="382" y="1600"/>
                  </a:cubicBezTo>
                  <a:cubicBezTo>
                    <a:pt x="397" y="1542"/>
                    <a:pt x="412" y="1498"/>
                    <a:pt x="441" y="1468"/>
                  </a:cubicBezTo>
                  <a:cubicBezTo>
                    <a:pt x="441" y="1498"/>
                    <a:pt x="441" y="1512"/>
                    <a:pt x="441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8850484" y="2175948"/>
              <a:ext cx="1425" cy="3738"/>
            </a:xfrm>
            <a:custGeom>
              <a:avLst/>
              <a:gdLst/>
              <a:ahLst/>
              <a:cxnLst/>
              <a:rect l="l" t="t" r="r" b="b"/>
              <a:pathLst>
                <a:path w="45" h="118" extrusionOk="0">
                  <a:moveTo>
                    <a:pt x="0" y="59"/>
                  </a:moveTo>
                  <a:cubicBezTo>
                    <a:pt x="0" y="74"/>
                    <a:pt x="0" y="103"/>
                    <a:pt x="30" y="118"/>
                  </a:cubicBezTo>
                  <a:cubicBezTo>
                    <a:pt x="44" y="118"/>
                    <a:pt x="44" y="103"/>
                    <a:pt x="44" y="74"/>
                  </a:cubicBezTo>
                  <a:cubicBezTo>
                    <a:pt x="44" y="15"/>
                    <a:pt x="0" y="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33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84" name="Google Shape;1484;p33"/>
          <p:cNvGrpSpPr/>
          <p:nvPr/>
        </p:nvGrpSpPr>
        <p:grpSpPr>
          <a:xfrm>
            <a:off x="-546377" y="3390422"/>
            <a:ext cx="1710276" cy="1914088"/>
            <a:chOff x="-546377" y="3390422"/>
            <a:chExt cx="1710276" cy="1914088"/>
          </a:xfrm>
        </p:grpSpPr>
        <p:sp>
          <p:nvSpPr>
            <p:cNvPr id="1485" name="Google Shape;1485;p33"/>
            <p:cNvSpPr/>
            <p:nvPr/>
          </p:nvSpPr>
          <p:spPr>
            <a:xfrm flipH="1">
              <a:off x="-546377" y="3390422"/>
              <a:ext cx="1710276" cy="1914088"/>
            </a:xfrm>
            <a:custGeom>
              <a:avLst/>
              <a:gdLst/>
              <a:ahLst/>
              <a:cxnLst/>
              <a:rect l="l" t="t" r="r" b="b"/>
              <a:pathLst>
                <a:path w="32901" h="36820" extrusionOk="0">
                  <a:moveTo>
                    <a:pt x="32328" y="0"/>
                  </a:moveTo>
                  <a:lnTo>
                    <a:pt x="30846" y="1380"/>
                  </a:lnTo>
                  <a:cubicBezTo>
                    <a:pt x="30185" y="1982"/>
                    <a:pt x="29568" y="2628"/>
                    <a:pt x="29010" y="3333"/>
                  </a:cubicBezTo>
                  <a:cubicBezTo>
                    <a:pt x="28320" y="4243"/>
                    <a:pt x="26940" y="5462"/>
                    <a:pt x="26940" y="5462"/>
                  </a:cubicBezTo>
                  <a:lnTo>
                    <a:pt x="23637" y="12376"/>
                  </a:lnTo>
                  <a:lnTo>
                    <a:pt x="23476" y="14358"/>
                  </a:lnTo>
                  <a:cubicBezTo>
                    <a:pt x="23476" y="14358"/>
                    <a:pt x="23725" y="14681"/>
                    <a:pt x="20172" y="17206"/>
                  </a:cubicBezTo>
                  <a:cubicBezTo>
                    <a:pt x="18969" y="18073"/>
                    <a:pt x="17310" y="18249"/>
                    <a:pt x="17310" y="18249"/>
                  </a:cubicBezTo>
                  <a:cubicBezTo>
                    <a:pt x="16664" y="18733"/>
                    <a:pt x="15974" y="19159"/>
                    <a:pt x="15254" y="19511"/>
                  </a:cubicBezTo>
                  <a:cubicBezTo>
                    <a:pt x="14741" y="19735"/>
                    <a:pt x="14453" y="19792"/>
                    <a:pt x="14211" y="19792"/>
                  </a:cubicBezTo>
                  <a:cubicBezTo>
                    <a:pt x="13961" y="19792"/>
                    <a:pt x="13762" y="19731"/>
                    <a:pt x="13419" y="19731"/>
                  </a:cubicBezTo>
                  <a:cubicBezTo>
                    <a:pt x="12729" y="19731"/>
                    <a:pt x="11584" y="20187"/>
                    <a:pt x="11584" y="20187"/>
                  </a:cubicBezTo>
                  <a:lnTo>
                    <a:pt x="11114" y="20539"/>
                  </a:lnTo>
                  <a:cubicBezTo>
                    <a:pt x="10659" y="20877"/>
                    <a:pt x="9749" y="22374"/>
                    <a:pt x="9749" y="22374"/>
                  </a:cubicBezTo>
                  <a:lnTo>
                    <a:pt x="7106" y="23284"/>
                  </a:lnTo>
                  <a:lnTo>
                    <a:pt x="6182" y="23857"/>
                  </a:lnTo>
                  <a:lnTo>
                    <a:pt x="5844" y="24782"/>
                  </a:lnTo>
                  <a:lnTo>
                    <a:pt x="4919" y="27879"/>
                  </a:lnTo>
                  <a:cubicBezTo>
                    <a:pt x="4919" y="27879"/>
                    <a:pt x="4126" y="28100"/>
                    <a:pt x="3774" y="28217"/>
                  </a:cubicBezTo>
                  <a:cubicBezTo>
                    <a:pt x="3436" y="28334"/>
                    <a:pt x="3201" y="28452"/>
                    <a:pt x="2291" y="29362"/>
                  </a:cubicBezTo>
                  <a:lnTo>
                    <a:pt x="1" y="36130"/>
                  </a:lnTo>
                  <a:cubicBezTo>
                    <a:pt x="1" y="36130"/>
                    <a:pt x="6651" y="36820"/>
                    <a:pt x="9632" y="36820"/>
                  </a:cubicBezTo>
                  <a:cubicBezTo>
                    <a:pt x="12612" y="36820"/>
                    <a:pt x="25575" y="36247"/>
                    <a:pt x="26250" y="35895"/>
                  </a:cubicBezTo>
                  <a:cubicBezTo>
                    <a:pt x="26940" y="35557"/>
                    <a:pt x="27058" y="28334"/>
                    <a:pt x="27058" y="28334"/>
                  </a:cubicBezTo>
                  <a:cubicBezTo>
                    <a:pt x="27058" y="28334"/>
                    <a:pt x="28658" y="21567"/>
                    <a:pt x="28893" y="19379"/>
                  </a:cubicBezTo>
                  <a:cubicBezTo>
                    <a:pt x="29128" y="17206"/>
                    <a:pt x="32681" y="1953"/>
                    <a:pt x="32798" y="1380"/>
                  </a:cubicBezTo>
                  <a:cubicBezTo>
                    <a:pt x="32901" y="808"/>
                    <a:pt x="32328" y="0"/>
                    <a:pt x="32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3"/>
            <p:cNvSpPr/>
            <p:nvPr/>
          </p:nvSpPr>
          <p:spPr>
            <a:xfrm flipH="1">
              <a:off x="-546376" y="3726537"/>
              <a:ext cx="1565245" cy="1072970"/>
            </a:xfrm>
            <a:custGeom>
              <a:avLst/>
              <a:gdLst/>
              <a:ahLst/>
              <a:cxnLst/>
              <a:rect l="l" t="t" r="r" b="b"/>
              <a:pathLst>
                <a:path w="30111" h="20640" extrusionOk="0">
                  <a:moveTo>
                    <a:pt x="17647" y="1"/>
                  </a:moveTo>
                  <a:cubicBezTo>
                    <a:pt x="15782" y="1"/>
                    <a:pt x="14078" y="84"/>
                    <a:pt x="13595" y="361"/>
                  </a:cubicBezTo>
                  <a:cubicBezTo>
                    <a:pt x="12391" y="1051"/>
                    <a:pt x="2070" y="6042"/>
                    <a:pt x="1028" y="8274"/>
                  </a:cubicBezTo>
                  <a:cubicBezTo>
                    <a:pt x="0" y="10520"/>
                    <a:pt x="3436" y="17904"/>
                    <a:pt x="10145" y="19798"/>
                  </a:cubicBezTo>
                  <a:cubicBezTo>
                    <a:pt x="12381" y="20430"/>
                    <a:pt x="14179" y="20640"/>
                    <a:pt x="15582" y="20640"/>
                  </a:cubicBezTo>
                  <a:cubicBezTo>
                    <a:pt x="18387" y="20640"/>
                    <a:pt x="19614" y="19798"/>
                    <a:pt x="19614" y="19798"/>
                  </a:cubicBezTo>
                  <a:lnTo>
                    <a:pt x="19614" y="16187"/>
                  </a:lnTo>
                  <a:cubicBezTo>
                    <a:pt x="19614" y="16187"/>
                    <a:pt x="13756" y="14645"/>
                    <a:pt x="10321" y="13089"/>
                  </a:cubicBezTo>
                  <a:cubicBezTo>
                    <a:pt x="6886" y="11548"/>
                    <a:pt x="7737" y="9991"/>
                    <a:pt x="9469" y="9140"/>
                  </a:cubicBezTo>
                  <a:cubicBezTo>
                    <a:pt x="11187" y="8288"/>
                    <a:pt x="15489" y="4838"/>
                    <a:pt x="16340" y="4677"/>
                  </a:cubicBezTo>
                  <a:cubicBezTo>
                    <a:pt x="16361" y="4673"/>
                    <a:pt x="16385" y="4671"/>
                    <a:pt x="16412" y="4671"/>
                  </a:cubicBezTo>
                  <a:cubicBezTo>
                    <a:pt x="17531" y="4671"/>
                    <a:pt x="24120" y="8122"/>
                    <a:pt x="25281" y="9140"/>
                  </a:cubicBezTo>
                  <a:cubicBezTo>
                    <a:pt x="25525" y="9351"/>
                    <a:pt x="25769" y="9442"/>
                    <a:pt x="26009" y="9442"/>
                  </a:cubicBezTo>
                  <a:cubicBezTo>
                    <a:pt x="26952" y="9442"/>
                    <a:pt x="27828" y="8044"/>
                    <a:pt x="28378" y="7085"/>
                  </a:cubicBezTo>
                  <a:cubicBezTo>
                    <a:pt x="29068" y="5866"/>
                    <a:pt x="30111" y="3458"/>
                    <a:pt x="30111" y="3458"/>
                  </a:cubicBezTo>
                  <a:lnTo>
                    <a:pt x="23563" y="185"/>
                  </a:lnTo>
                  <a:cubicBezTo>
                    <a:pt x="23563" y="185"/>
                    <a:pt x="20426" y="1"/>
                    <a:pt x="17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3"/>
          <p:cNvGrpSpPr/>
          <p:nvPr/>
        </p:nvGrpSpPr>
        <p:grpSpPr>
          <a:xfrm>
            <a:off x="7550265" y="-458941"/>
            <a:ext cx="2902352" cy="2243634"/>
            <a:chOff x="7550265" y="-458941"/>
            <a:chExt cx="2902352" cy="2243634"/>
          </a:xfrm>
        </p:grpSpPr>
        <p:sp>
          <p:nvSpPr>
            <p:cNvPr id="1488" name="Google Shape;1488;p33"/>
            <p:cNvSpPr/>
            <p:nvPr/>
          </p:nvSpPr>
          <p:spPr>
            <a:xfrm rot="-4609463">
              <a:off x="8261022" y="-469248"/>
              <a:ext cx="1774164" cy="2264248"/>
            </a:xfrm>
            <a:custGeom>
              <a:avLst/>
              <a:gdLst/>
              <a:ahLst/>
              <a:cxnLst/>
              <a:rect l="l" t="t" r="r" b="b"/>
              <a:pathLst>
                <a:path w="17269" h="24242" extrusionOk="0">
                  <a:moveTo>
                    <a:pt x="14337" y="1"/>
                  </a:moveTo>
                  <a:cubicBezTo>
                    <a:pt x="14061" y="1"/>
                    <a:pt x="13760" y="88"/>
                    <a:pt x="13434" y="279"/>
                  </a:cubicBezTo>
                  <a:cubicBezTo>
                    <a:pt x="13434" y="279"/>
                    <a:pt x="2071" y="5432"/>
                    <a:pt x="1043" y="9043"/>
                  </a:cubicBezTo>
                  <a:cubicBezTo>
                    <a:pt x="1" y="12655"/>
                    <a:pt x="265" y="13183"/>
                    <a:pt x="265" y="17822"/>
                  </a:cubicBezTo>
                  <a:cubicBezTo>
                    <a:pt x="265" y="21780"/>
                    <a:pt x="2145" y="24242"/>
                    <a:pt x="3819" y="24242"/>
                  </a:cubicBezTo>
                  <a:cubicBezTo>
                    <a:pt x="4107" y="24242"/>
                    <a:pt x="4389" y="24169"/>
                    <a:pt x="4655" y="24018"/>
                  </a:cubicBezTo>
                  <a:cubicBezTo>
                    <a:pt x="6460" y="22990"/>
                    <a:pt x="8780" y="21184"/>
                    <a:pt x="11878" y="17044"/>
                  </a:cubicBezTo>
                  <a:cubicBezTo>
                    <a:pt x="14975" y="12904"/>
                    <a:pt x="16781" y="11113"/>
                    <a:pt x="17045" y="8530"/>
                  </a:cubicBezTo>
                  <a:cubicBezTo>
                    <a:pt x="17269" y="6219"/>
                    <a:pt x="16670" y="1"/>
                    <a:pt x="14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3"/>
            <p:cNvSpPr/>
            <p:nvPr/>
          </p:nvSpPr>
          <p:spPr>
            <a:xfrm rot="-7519084">
              <a:off x="7798492" y="380214"/>
              <a:ext cx="1065411" cy="1159315"/>
            </a:xfrm>
            <a:custGeom>
              <a:avLst/>
              <a:gdLst/>
              <a:ahLst/>
              <a:cxnLst/>
              <a:rect l="l" t="t" r="r" b="b"/>
              <a:pathLst>
                <a:path w="16649" h="18117" extrusionOk="0">
                  <a:moveTo>
                    <a:pt x="8647" y="103"/>
                  </a:moveTo>
                  <a:cubicBezTo>
                    <a:pt x="8603" y="118"/>
                    <a:pt x="8559" y="162"/>
                    <a:pt x="8545" y="206"/>
                  </a:cubicBezTo>
                  <a:cubicBezTo>
                    <a:pt x="8530" y="265"/>
                    <a:pt x="8501" y="294"/>
                    <a:pt x="8471" y="294"/>
                  </a:cubicBezTo>
                  <a:cubicBezTo>
                    <a:pt x="8457" y="294"/>
                    <a:pt x="8442" y="265"/>
                    <a:pt x="8457" y="206"/>
                  </a:cubicBezTo>
                  <a:cubicBezTo>
                    <a:pt x="8486" y="133"/>
                    <a:pt x="8471" y="118"/>
                    <a:pt x="8192" y="118"/>
                  </a:cubicBezTo>
                  <a:cubicBezTo>
                    <a:pt x="8090" y="103"/>
                    <a:pt x="7972" y="133"/>
                    <a:pt x="7884" y="162"/>
                  </a:cubicBezTo>
                  <a:cubicBezTo>
                    <a:pt x="7855" y="191"/>
                    <a:pt x="7781" y="206"/>
                    <a:pt x="7664" y="191"/>
                  </a:cubicBezTo>
                  <a:cubicBezTo>
                    <a:pt x="7400" y="147"/>
                    <a:pt x="7311" y="191"/>
                    <a:pt x="7356" y="353"/>
                  </a:cubicBezTo>
                  <a:cubicBezTo>
                    <a:pt x="7370" y="441"/>
                    <a:pt x="7356" y="470"/>
                    <a:pt x="7311" y="470"/>
                  </a:cubicBezTo>
                  <a:cubicBezTo>
                    <a:pt x="7253" y="470"/>
                    <a:pt x="7238" y="441"/>
                    <a:pt x="7238" y="353"/>
                  </a:cubicBezTo>
                  <a:cubicBezTo>
                    <a:pt x="7238" y="221"/>
                    <a:pt x="7267" y="221"/>
                    <a:pt x="6563" y="265"/>
                  </a:cubicBezTo>
                  <a:cubicBezTo>
                    <a:pt x="5579" y="338"/>
                    <a:pt x="5403" y="367"/>
                    <a:pt x="5403" y="485"/>
                  </a:cubicBezTo>
                  <a:cubicBezTo>
                    <a:pt x="5403" y="558"/>
                    <a:pt x="5388" y="573"/>
                    <a:pt x="5344" y="529"/>
                  </a:cubicBezTo>
                  <a:cubicBezTo>
                    <a:pt x="5300" y="485"/>
                    <a:pt x="5271" y="500"/>
                    <a:pt x="5227" y="529"/>
                  </a:cubicBezTo>
                  <a:cubicBezTo>
                    <a:pt x="5183" y="558"/>
                    <a:pt x="5153" y="573"/>
                    <a:pt x="5153" y="529"/>
                  </a:cubicBezTo>
                  <a:cubicBezTo>
                    <a:pt x="5109" y="426"/>
                    <a:pt x="4551" y="617"/>
                    <a:pt x="4595" y="734"/>
                  </a:cubicBezTo>
                  <a:cubicBezTo>
                    <a:pt x="4610" y="779"/>
                    <a:pt x="4595" y="793"/>
                    <a:pt x="4551" y="734"/>
                  </a:cubicBezTo>
                  <a:cubicBezTo>
                    <a:pt x="4522" y="690"/>
                    <a:pt x="4258" y="676"/>
                    <a:pt x="4228" y="734"/>
                  </a:cubicBezTo>
                  <a:cubicBezTo>
                    <a:pt x="4170" y="764"/>
                    <a:pt x="4111" y="793"/>
                    <a:pt x="4052" y="793"/>
                  </a:cubicBezTo>
                  <a:cubicBezTo>
                    <a:pt x="3773" y="867"/>
                    <a:pt x="3494" y="955"/>
                    <a:pt x="3215" y="1072"/>
                  </a:cubicBezTo>
                  <a:cubicBezTo>
                    <a:pt x="3157" y="1101"/>
                    <a:pt x="3083" y="1131"/>
                    <a:pt x="3010" y="1146"/>
                  </a:cubicBezTo>
                  <a:cubicBezTo>
                    <a:pt x="2687" y="1278"/>
                    <a:pt x="2379" y="1424"/>
                    <a:pt x="2085" y="1586"/>
                  </a:cubicBezTo>
                  <a:cubicBezTo>
                    <a:pt x="2056" y="1615"/>
                    <a:pt x="2012" y="1645"/>
                    <a:pt x="1953" y="1659"/>
                  </a:cubicBezTo>
                  <a:cubicBezTo>
                    <a:pt x="1747" y="1703"/>
                    <a:pt x="1512" y="1865"/>
                    <a:pt x="1116" y="2217"/>
                  </a:cubicBezTo>
                  <a:cubicBezTo>
                    <a:pt x="925" y="2379"/>
                    <a:pt x="881" y="2452"/>
                    <a:pt x="881" y="2584"/>
                  </a:cubicBezTo>
                  <a:cubicBezTo>
                    <a:pt x="867" y="2702"/>
                    <a:pt x="867" y="2731"/>
                    <a:pt x="778" y="2716"/>
                  </a:cubicBezTo>
                  <a:cubicBezTo>
                    <a:pt x="705" y="2702"/>
                    <a:pt x="661" y="2760"/>
                    <a:pt x="529" y="3025"/>
                  </a:cubicBezTo>
                  <a:cubicBezTo>
                    <a:pt x="441" y="3216"/>
                    <a:pt x="353" y="3421"/>
                    <a:pt x="294" y="3627"/>
                  </a:cubicBezTo>
                  <a:cubicBezTo>
                    <a:pt x="235" y="3876"/>
                    <a:pt x="235" y="3891"/>
                    <a:pt x="294" y="3950"/>
                  </a:cubicBezTo>
                  <a:cubicBezTo>
                    <a:pt x="353" y="3994"/>
                    <a:pt x="367" y="4008"/>
                    <a:pt x="294" y="3994"/>
                  </a:cubicBezTo>
                  <a:cubicBezTo>
                    <a:pt x="221" y="3979"/>
                    <a:pt x="206" y="4008"/>
                    <a:pt x="177" y="4140"/>
                  </a:cubicBezTo>
                  <a:cubicBezTo>
                    <a:pt x="162" y="4214"/>
                    <a:pt x="118" y="4375"/>
                    <a:pt x="103" y="4493"/>
                  </a:cubicBezTo>
                  <a:cubicBezTo>
                    <a:pt x="74" y="4566"/>
                    <a:pt x="74" y="4654"/>
                    <a:pt x="74" y="4742"/>
                  </a:cubicBezTo>
                  <a:cubicBezTo>
                    <a:pt x="88" y="4786"/>
                    <a:pt x="74" y="4845"/>
                    <a:pt x="44" y="4874"/>
                  </a:cubicBezTo>
                  <a:cubicBezTo>
                    <a:pt x="0" y="4919"/>
                    <a:pt x="0" y="5080"/>
                    <a:pt x="15" y="5506"/>
                  </a:cubicBezTo>
                  <a:cubicBezTo>
                    <a:pt x="44" y="5990"/>
                    <a:pt x="59" y="7018"/>
                    <a:pt x="30" y="7708"/>
                  </a:cubicBezTo>
                  <a:cubicBezTo>
                    <a:pt x="30" y="7855"/>
                    <a:pt x="30" y="8001"/>
                    <a:pt x="59" y="8134"/>
                  </a:cubicBezTo>
                  <a:cubicBezTo>
                    <a:pt x="74" y="8222"/>
                    <a:pt x="74" y="8295"/>
                    <a:pt x="59" y="8383"/>
                  </a:cubicBezTo>
                  <a:cubicBezTo>
                    <a:pt x="30" y="8662"/>
                    <a:pt x="30" y="8941"/>
                    <a:pt x="74" y="9205"/>
                  </a:cubicBezTo>
                  <a:cubicBezTo>
                    <a:pt x="88" y="9323"/>
                    <a:pt x="118" y="9514"/>
                    <a:pt x="118" y="9602"/>
                  </a:cubicBezTo>
                  <a:cubicBezTo>
                    <a:pt x="177" y="10189"/>
                    <a:pt x="206" y="10365"/>
                    <a:pt x="235" y="10424"/>
                  </a:cubicBezTo>
                  <a:cubicBezTo>
                    <a:pt x="265" y="10453"/>
                    <a:pt x="265" y="10483"/>
                    <a:pt x="250" y="10527"/>
                  </a:cubicBezTo>
                  <a:cubicBezTo>
                    <a:pt x="250" y="10659"/>
                    <a:pt x="265" y="10791"/>
                    <a:pt x="294" y="10908"/>
                  </a:cubicBezTo>
                  <a:cubicBezTo>
                    <a:pt x="338" y="11099"/>
                    <a:pt x="382" y="11290"/>
                    <a:pt x="397" y="11349"/>
                  </a:cubicBezTo>
                  <a:cubicBezTo>
                    <a:pt x="426" y="11540"/>
                    <a:pt x="441" y="11598"/>
                    <a:pt x="470" y="11584"/>
                  </a:cubicBezTo>
                  <a:cubicBezTo>
                    <a:pt x="500" y="11584"/>
                    <a:pt x="529" y="11613"/>
                    <a:pt x="588" y="11657"/>
                  </a:cubicBezTo>
                  <a:cubicBezTo>
                    <a:pt x="661" y="11716"/>
                    <a:pt x="661" y="11848"/>
                    <a:pt x="588" y="11907"/>
                  </a:cubicBezTo>
                  <a:cubicBezTo>
                    <a:pt x="529" y="11936"/>
                    <a:pt x="617" y="12582"/>
                    <a:pt x="705" y="12699"/>
                  </a:cubicBezTo>
                  <a:cubicBezTo>
                    <a:pt x="749" y="12773"/>
                    <a:pt x="764" y="12817"/>
                    <a:pt x="720" y="12861"/>
                  </a:cubicBezTo>
                  <a:cubicBezTo>
                    <a:pt x="676" y="13081"/>
                    <a:pt x="705" y="13287"/>
                    <a:pt x="778" y="13492"/>
                  </a:cubicBezTo>
                  <a:cubicBezTo>
                    <a:pt x="822" y="13580"/>
                    <a:pt x="837" y="13683"/>
                    <a:pt x="852" y="13771"/>
                  </a:cubicBezTo>
                  <a:cubicBezTo>
                    <a:pt x="867" y="13933"/>
                    <a:pt x="896" y="14079"/>
                    <a:pt x="955" y="14241"/>
                  </a:cubicBezTo>
                  <a:cubicBezTo>
                    <a:pt x="984" y="14344"/>
                    <a:pt x="1013" y="14461"/>
                    <a:pt x="1028" y="14564"/>
                  </a:cubicBezTo>
                  <a:cubicBezTo>
                    <a:pt x="1043" y="14608"/>
                    <a:pt x="1057" y="14667"/>
                    <a:pt x="1072" y="14711"/>
                  </a:cubicBezTo>
                  <a:cubicBezTo>
                    <a:pt x="1101" y="14755"/>
                    <a:pt x="1160" y="14901"/>
                    <a:pt x="1219" y="15048"/>
                  </a:cubicBezTo>
                  <a:cubicBezTo>
                    <a:pt x="1557" y="15958"/>
                    <a:pt x="1968" y="16443"/>
                    <a:pt x="2672" y="16810"/>
                  </a:cubicBezTo>
                  <a:cubicBezTo>
                    <a:pt x="2907" y="16927"/>
                    <a:pt x="2937" y="16927"/>
                    <a:pt x="2966" y="16810"/>
                  </a:cubicBezTo>
                  <a:cubicBezTo>
                    <a:pt x="2981" y="16751"/>
                    <a:pt x="3010" y="16737"/>
                    <a:pt x="3025" y="16737"/>
                  </a:cubicBezTo>
                  <a:cubicBezTo>
                    <a:pt x="3054" y="16751"/>
                    <a:pt x="3069" y="16810"/>
                    <a:pt x="3054" y="16854"/>
                  </a:cubicBezTo>
                  <a:cubicBezTo>
                    <a:pt x="3039" y="16898"/>
                    <a:pt x="3054" y="16942"/>
                    <a:pt x="3171" y="16971"/>
                  </a:cubicBezTo>
                  <a:cubicBezTo>
                    <a:pt x="3230" y="16986"/>
                    <a:pt x="3304" y="17016"/>
                    <a:pt x="3348" y="17060"/>
                  </a:cubicBezTo>
                  <a:cubicBezTo>
                    <a:pt x="3377" y="17104"/>
                    <a:pt x="3406" y="17118"/>
                    <a:pt x="3450" y="17133"/>
                  </a:cubicBezTo>
                  <a:cubicBezTo>
                    <a:pt x="3494" y="17133"/>
                    <a:pt x="3538" y="17148"/>
                    <a:pt x="3568" y="17192"/>
                  </a:cubicBezTo>
                  <a:cubicBezTo>
                    <a:pt x="3729" y="17294"/>
                    <a:pt x="3920" y="17368"/>
                    <a:pt x="4111" y="17368"/>
                  </a:cubicBezTo>
                  <a:cubicBezTo>
                    <a:pt x="4155" y="17353"/>
                    <a:pt x="4184" y="17368"/>
                    <a:pt x="4184" y="17383"/>
                  </a:cubicBezTo>
                  <a:cubicBezTo>
                    <a:pt x="4184" y="17485"/>
                    <a:pt x="4918" y="17691"/>
                    <a:pt x="5109" y="17647"/>
                  </a:cubicBezTo>
                  <a:cubicBezTo>
                    <a:pt x="5168" y="17632"/>
                    <a:pt x="5241" y="17647"/>
                    <a:pt x="5285" y="17676"/>
                  </a:cubicBezTo>
                  <a:cubicBezTo>
                    <a:pt x="5344" y="17720"/>
                    <a:pt x="5931" y="17794"/>
                    <a:pt x="6254" y="17779"/>
                  </a:cubicBezTo>
                  <a:cubicBezTo>
                    <a:pt x="6372" y="17779"/>
                    <a:pt x="6460" y="17779"/>
                    <a:pt x="6460" y="17808"/>
                  </a:cubicBezTo>
                  <a:cubicBezTo>
                    <a:pt x="6695" y="17882"/>
                    <a:pt x="6944" y="17911"/>
                    <a:pt x="7194" y="17911"/>
                  </a:cubicBezTo>
                  <a:cubicBezTo>
                    <a:pt x="7297" y="17911"/>
                    <a:pt x="7502" y="17940"/>
                    <a:pt x="7664" y="17955"/>
                  </a:cubicBezTo>
                  <a:cubicBezTo>
                    <a:pt x="7825" y="17970"/>
                    <a:pt x="8148" y="17984"/>
                    <a:pt x="8398" y="17999"/>
                  </a:cubicBezTo>
                  <a:cubicBezTo>
                    <a:pt x="8633" y="18028"/>
                    <a:pt x="8970" y="18043"/>
                    <a:pt x="9132" y="18058"/>
                  </a:cubicBezTo>
                  <a:cubicBezTo>
                    <a:pt x="9660" y="18102"/>
                    <a:pt x="10394" y="18102"/>
                    <a:pt x="10453" y="18058"/>
                  </a:cubicBezTo>
                  <a:cubicBezTo>
                    <a:pt x="10512" y="17999"/>
                    <a:pt x="10512" y="18028"/>
                    <a:pt x="10527" y="18058"/>
                  </a:cubicBezTo>
                  <a:cubicBezTo>
                    <a:pt x="10571" y="18117"/>
                    <a:pt x="11363" y="18087"/>
                    <a:pt x="11584" y="18014"/>
                  </a:cubicBezTo>
                  <a:cubicBezTo>
                    <a:pt x="11642" y="17999"/>
                    <a:pt x="11701" y="17984"/>
                    <a:pt x="11774" y="17999"/>
                  </a:cubicBezTo>
                  <a:cubicBezTo>
                    <a:pt x="11789" y="18014"/>
                    <a:pt x="11848" y="17999"/>
                    <a:pt x="11892" y="17955"/>
                  </a:cubicBezTo>
                  <a:cubicBezTo>
                    <a:pt x="11965" y="17882"/>
                    <a:pt x="11995" y="17882"/>
                    <a:pt x="12141" y="17926"/>
                  </a:cubicBezTo>
                  <a:cubicBezTo>
                    <a:pt x="12215" y="17955"/>
                    <a:pt x="12303" y="17955"/>
                    <a:pt x="12376" y="17926"/>
                  </a:cubicBezTo>
                  <a:lnTo>
                    <a:pt x="12553" y="17838"/>
                  </a:lnTo>
                  <a:cubicBezTo>
                    <a:pt x="12611" y="17808"/>
                    <a:pt x="12685" y="17808"/>
                    <a:pt x="12743" y="17823"/>
                  </a:cubicBezTo>
                  <a:cubicBezTo>
                    <a:pt x="12817" y="17823"/>
                    <a:pt x="12890" y="17808"/>
                    <a:pt x="12949" y="17750"/>
                  </a:cubicBezTo>
                  <a:cubicBezTo>
                    <a:pt x="13066" y="17647"/>
                    <a:pt x="13169" y="17617"/>
                    <a:pt x="13110" y="17706"/>
                  </a:cubicBezTo>
                  <a:cubicBezTo>
                    <a:pt x="13066" y="17779"/>
                    <a:pt x="13184" y="17764"/>
                    <a:pt x="13331" y="17706"/>
                  </a:cubicBezTo>
                  <a:cubicBezTo>
                    <a:pt x="13448" y="17676"/>
                    <a:pt x="13492" y="17515"/>
                    <a:pt x="13389" y="17441"/>
                  </a:cubicBezTo>
                  <a:cubicBezTo>
                    <a:pt x="13360" y="17397"/>
                    <a:pt x="13360" y="17383"/>
                    <a:pt x="13389" y="17383"/>
                  </a:cubicBezTo>
                  <a:cubicBezTo>
                    <a:pt x="13433" y="17383"/>
                    <a:pt x="13463" y="17441"/>
                    <a:pt x="13477" y="17500"/>
                  </a:cubicBezTo>
                  <a:cubicBezTo>
                    <a:pt x="13492" y="17588"/>
                    <a:pt x="13536" y="17603"/>
                    <a:pt x="13698" y="17603"/>
                  </a:cubicBezTo>
                  <a:cubicBezTo>
                    <a:pt x="13830" y="17603"/>
                    <a:pt x="13889" y="17588"/>
                    <a:pt x="13889" y="17559"/>
                  </a:cubicBezTo>
                  <a:cubicBezTo>
                    <a:pt x="13889" y="17515"/>
                    <a:pt x="13918" y="17500"/>
                    <a:pt x="13977" y="17515"/>
                  </a:cubicBezTo>
                  <a:cubicBezTo>
                    <a:pt x="14035" y="17515"/>
                    <a:pt x="14094" y="17515"/>
                    <a:pt x="14138" y="17471"/>
                  </a:cubicBezTo>
                  <a:cubicBezTo>
                    <a:pt x="14197" y="17441"/>
                    <a:pt x="14256" y="17427"/>
                    <a:pt x="14314" y="17427"/>
                  </a:cubicBezTo>
                  <a:cubicBezTo>
                    <a:pt x="14564" y="17427"/>
                    <a:pt x="14843" y="17383"/>
                    <a:pt x="14857" y="17324"/>
                  </a:cubicBezTo>
                  <a:cubicBezTo>
                    <a:pt x="14872" y="17280"/>
                    <a:pt x="14916" y="17265"/>
                    <a:pt x="14960" y="17280"/>
                  </a:cubicBezTo>
                  <a:cubicBezTo>
                    <a:pt x="15004" y="17294"/>
                    <a:pt x="15048" y="17265"/>
                    <a:pt x="15092" y="17177"/>
                  </a:cubicBezTo>
                  <a:cubicBezTo>
                    <a:pt x="15136" y="17104"/>
                    <a:pt x="15180" y="17074"/>
                    <a:pt x="15254" y="17089"/>
                  </a:cubicBezTo>
                  <a:cubicBezTo>
                    <a:pt x="15342" y="17118"/>
                    <a:pt x="15386" y="17089"/>
                    <a:pt x="15459" y="17001"/>
                  </a:cubicBezTo>
                  <a:cubicBezTo>
                    <a:pt x="15503" y="16957"/>
                    <a:pt x="15547" y="16913"/>
                    <a:pt x="15606" y="16898"/>
                  </a:cubicBezTo>
                  <a:cubicBezTo>
                    <a:pt x="15650" y="16898"/>
                    <a:pt x="15812" y="16737"/>
                    <a:pt x="16091" y="16384"/>
                  </a:cubicBezTo>
                  <a:cubicBezTo>
                    <a:pt x="16149" y="16311"/>
                    <a:pt x="16193" y="16223"/>
                    <a:pt x="16223" y="16120"/>
                  </a:cubicBezTo>
                  <a:cubicBezTo>
                    <a:pt x="16252" y="16061"/>
                    <a:pt x="16282" y="16003"/>
                    <a:pt x="16326" y="15944"/>
                  </a:cubicBezTo>
                  <a:cubicBezTo>
                    <a:pt x="16384" y="15870"/>
                    <a:pt x="16428" y="15709"/>
                    <a:pt x="16458" y="15283"/>
                  </a:cubicBezTo>
                  <a:cubicBezTo>
                    <a:pt x="16458" y="15180"/>
                    <a:pt x="16472" y="15063"/>
                    <a:pt x="16502" y="14946"/>
                  </a:cubicBezTo>
                  <a:cubicBezTo>
                    <a:pt x="16516" y="14872"/>
                    <a:pt x="16516" y="14784"/>
                    <a:pt x="16487" y="14711"/>
                  </a:cubicBezTo>
                  <a:cubicBezTo>
                    <a:pt x="16443" y="14652"/>
                    <a:pt x="16443" y="14564"/>
                    <a:pt x="16487" y="14505"/>
                  </a:cubicBezTo>
                  <a:cubicBezTo>
                    <a:pt x="16546" y="13947"/>
                    <a:pt x="16575" y="13375"/>
                    <a:pt x="16575" y="12817"/>
                  </a:cubicBezTo>
                  <a:cubicBezTo>
                    <a:pt x="16590" y="11951"/>
                    <a:pt x="16605" y="11202"/>
                    <a:pt x="16619" y="11143"/>
                  </a:cubicBezTo>
                  <a:cubicBezTo>
                    <a:pt x="16619" y="11084"/>
                    <a:pt x="16619" y="11026"/>
                    <a:pt x="16575" y="10982"/>
                  </a:cubicBezTo>
                  <a:cubicBezTo>
                    <a:pt x="16546" y="10938"/>
                    <a:pt x="16546" y="10908"/>
                    <a:pt x="16605" y="10879"/>
                  </a:cubicBezTo>
                  <a:cubicBezTo>
                    <a:pt x="16649" y="10850"/>
                    <a:pt x="16649" y="10806"/>
                    <a:pt x="16605" y="10688"/>
                  </a:cubicBezTo>
                  <a:cubicBezTo>
                    <a:pt x="16575" y="10615"/>
                    <a:pt x="16560" y="10556"/>
                    <a:pt x="16605" y="10541"/>
                  </a:cubicBezTo>
                  <a:cubicBezTo>
                    <a:pt x="16634" y="10248"/>
                    <a:pt x="16649" y="9969"/>
                    <a:pt x="16619" y="9675"/>
                  </a:cubicBezTo>
                  <a:cubicBezTo>
                    <a:pt x="16605" y="8868"/>
                    <a:pt x="16590" y="8765"/>
                    <a:pt x="16531" y="8471"/>
                  </a:cubicBezTo>
                  <a:cubicBezTo>
                    <a:pt x="16516" y="8413"/>
                    <a:pt x="16502" y="8192"/>
                    <a:pt x="16487" y="8016"/>
                  </a:cubicBezTo>
                  <a:cubicBezTo>
                    <a:pt x="16472" y="7825"/>
                    <a:pt x="16443" y="7561"/>
                    <a:pt x="16414" y="7414"/>
                  </a:cubicBezTo>
                  <a:cubicBezTo>
                    <a:pt x="16399" y="7267"/>
                    <a:pt x="16355" y="7047"/>
                    <a:pt x="16340" y="6930"/>
                  </a:cubicBezTo>
                  <a:cubicBezTo>
                    <a:pt x="16311" y="6680"/>
                    <a:pt x="16252" y="6431"/>
                    <a:pt x="16193" y="6181"/>
                  </a:cubicBezTo>
                  <a:cubicBezTo>
                    <a:pt x="16120" y="5873"/>
                    <a:pt x="16047" y="5579"/>
                    <a:pt x="16047" y="5520"/>
                  </a:cubicBezTo>
                  <a:cubicBezTo>
                    <a:pt x="16032" y="5462"/>
                    <a:pt x="16032" y="5403"/>
                    <a:pt x="16017" y="5344"/>
                  </a:cubicBezTo>
                  <a:cubicBezTo>
                    <a:pt x="16017" y="5300"/>
                    <a:pt x="16003" y="5300"/>
                    <a:pt x="15959" y="5330"/>
                  </a:cubicBezTo>
                  <a:cubicBezTo>
                    <a:pt x="15915" y="5374"/>
                    <a:pt x="15900" y="5359"/>
                    <a:pt x="15900" y="5286"/>
                  </a:cubicBezTo>
                  <a:cubicBezTo>
                    <a:pt x="15900" y="5227"/>
                    <a:pt x="15900" y="5212"/>
                    <a:pt x="15915" y="5212"/>
                  </a:cubicBezTo>
                  <a:cubicBezTo>
                    <a:pt x="15944" y="5212"/>
                    <a:pt x="15959" y="5139"/>
                    <a:pt x="15944" y="5065"/>
                  </a:cubicBezTo>
                  <a:cubicBezTo>
                    <a:pt x="15944" y="5007"/>
                    <a:pt x="15944" y="4963"/>
                    <a:pt x="15929" y="4919"/>
                  </a:cubicBezTo>
                  <a:cubicBezTo>
                    <a:pt x="15915" y="4860"/>
                    <a:pt x="15900" y="4801"/>
                    <a:pt x="15900" y="4728"/>
                  </a:cubicBezTo>
                  <a:cubicBezTo>
                    <a:pt x="15841" y="4361"/>
                    <a:pt x="15724" y="3979"/>
                    <a:pt x="15577" y="3627"/>
                  </a:cubicBezTo>
                  <a:cubicBezTo>
                    <a:pt x="15533" y="3568"/>
                    <a:pt x="15503" y="3494"/>
                    <a:pt x="15489" y="3421"/>
                  </a:cubicBezTo>
                  <a:cubicBezTo>
                    <a:pt x="15459" y="3274"/>
                    <a:pt x="15401" y="3142"/>
                    <a:pt x="15342" y="3010"/>
                  </a:cubicBezTo>
                  <a:cubicBezTo>
                    <a:pt x="15239" y="2775"/>
                    <a:pt x="15180" y="2702"/>
                    <a:pt x="15136" y="2716"/>
                  </a:cubicBezTo>
                  <a:cubicBezTo>
                    <a:pt x="15078" y="2731"/>
                    <a:pt x="15078" y="2716"/>
                    <a:pt x="15092" y="2658"/>
                  </a:cubicBezTo>
                  <a:cubicBezTo>
                    <a:pt x="15136" y="2570"/>
                    <a:pt x="14857" y="2026"/>
                    <a:pt x="14784" y="2026"/>
                  </a:cubicBezTo>
                  <a:cubicBezTo>
                    <a:pt x="14755" y="2026"/>
                    <a:pt x="14711" y="1968"/>
                    <a:pt x="14681" y="1909"/>
                  </a:cubicBezTo>
                  <a:cubicBezTo>
                    <a:pt x="14358" y="1513"/>
                    <a:pt x="14006" y="1160"/>
                    <a:pt x="13624" y="823"/>
                  </a:cubicBezTo>
                  <a:cubicBezTo>
                    <a:pt x="13492" y="720"/>
                    <a:pt x="13360" y="632"/>
                    <a:pt x="13213" y="558"/>
                  </a:cubicBezTo>
                  <a:cubicBezTo>
                    <a:pt x="12553" y="265"/>
                    <a:pt x="11261" y="0"/>
                    <a:pt x="11084" y="162"/>
                  </a:cubicBezTo>
                  <a:cubicBezTo>
                    <a:pt x="11026" y="206"/>
                    <a:pt x="10996" y="206"/>
                    <a:pt x="10952" y="133"/>
                  </a:cubicBezTo>
                  <a:cubicBezTo>
                    <a:pt x="10879" y="30"/>
                    <a:pt x="10306" y="30"/>
                    <a:pt x="10306" y="133"/>
                  </a:cubicBezTo>
                  <a:cubicBezTo>
                    <a:pt x="10306" y="250"/>
                    <a:pt x="10262" y="221"/>
                    <a:pt x="10145" y="133"/>
                  </a:cubicBezTo>
                  <a:cubicBezTo>
                    <a:pt x="10086" y="89"/>
                    <a:pt x="9895" y="74"/>
                    <a:pt x="9396" y="74"/>
                  </a:cubicBezTo>
                  <a:cubicBezTo>
                    <a:pt x="9029" y="74"/>
                    <a:pt x="8691" y="89"/>
                    <a:pt x="8647" y="103"/>
                  </a:cubicBezTo>
                  <a:close/>
                  <a:moveTo>
                    <a:pt x="6049" y="617"/>
                  </a:moveTo>
                  <a:cubicBezTo>
                    <a:pt x="6064" y="632"/>
                    <a:pt x="6049" y="661"/>
                    <a:pt x="6034" y="661"/>
                  </a:cubicBezTo>
                  <a:cubicBezTo>
                    <a:pt x="6005" y="661"/>
                    <a:pt x="5975" y="632"/>
                    <a:pt x="5975" y="617"/>
                  </a:cubicBezTo>
                  <a:cubicBezTo>
                    <a:pt x="5975" y="588"/>
                    <a:pt x="5990" y="573"/>
                    <a:pt x="5990" y="573"/>
                  </a:cubicBezTo>
                  <a:cubicBezTo>
                    <a:pt x="6005" y="573"/>
                    <a:pt x="6034" y="588"/>
                    <a:pt x="6049" y="617"/>
                  </a:cubicBezTo>
                  <a:close/>
                  <a:moveTo>
                    <a:pt x="5241" y="837"/>
                  </a:moveTo>
                  <a:cubicBezTo>
                    <a:pt x="5212" y="867"/>
                    <a:pt x="5212" y="896"/>
                    <a:pt x="5197" y="940"/>
                  </a:cubicBezTo>
                  <a:cubicBezTo>
                    <a:pt x="5197" y="1028"/>
                    <a:pt x="5139" y="999"/>
                    <a:pt x="5139" y="911"/>
                  </a:cubicBezTo>
                  <a:cubicBezTo>
                    <a:pt x="5139" y="837"/>
                    <a:pt x="5153" y="793"/>
                    <a:pt x="5183" y="808"/>
                  </a:cubicBezTo>
                  <a:cubicBezTo>
                    <a:pt x="5197" y="837"/>
                    <a:pt x="5227" y="808"/>
                    <a:pt x="5227" y="793"/>
                  </a:cubicBezTo>
                  <a:cubicBezTo>
                    <a:pt x="5227" y="764"/>
                    <a:pt x="5227" y="734"/>
                    <a:pt x="5256" y="764"/>
                  </a:cubicBezTo>
                  <a:cubicBezTo>
                    <a:pt x="5256" y="779"/>
                    <a:pt x="5256" y="808"/>
                    <a:pt x="5256" y="837"/>
                  </a:cubicBezTo>
                  <a:close/>
                  <a:moveTo>
                    <a:pt x="13345" y="1043"/>
                  </a:moveTo>
                  <a:cubicBezTo>
                    <a:pt x="13345" y="1072"/>
                    <a:pt x="13316" y="1101"/>
                    <a:pt x="13272" y="1101"/>
                  </a:cubicBezTo>
                  <a:cubicBezTo>
                    <a:pt x="13228" y="1101"/>
                    <a:pt x="13228" y="1072"/>
                    <a:pt x="13228" y="1043"/>
                  </a:cubicBezTo>
                  <a:cubicBezTo>
                    <a:pt x="13243" y="999"/>
                    <a:pt x="13272" y="969"/>
                    <a:pt x="13301" y="969"/>
                  </a:cubicBezTo>
                  <a:cubicBezTo>
                    <a:pt x="13331" y="969"/>
                    <a:pt x="13345" y="999"/>
                    <a:pt x="13345" y="1043"/>
                  </a:cubicBezTo>
                  <a:close/>
                  <a:moveTo>
                    <a:pt x="6225" y="1292"/>
                  </a:moveTo>
                  <a:cubicBezTo>
                    <a:pt x="6181" y="1351"/>
                    <a:pt x="6122" y="1292"/>
                    <a:pt x="6152" y="1204"/>
                  </a:cubicBezTo>
                  <a:cubicBezTo>
                    <a:pt x="6166" y="1131"/>
                    <a:pt x="6181" y="1146"/>
                    <a:pt x="6210" y="1190"/>
                  </a:cubicBezTo>
                  <a:cubicBezTo>
                    <a:pt x="6225" y="1219"/>
                    <a:pt x="6225" y="1263"/>
                    <a:pt x="6225" y="1292"/>
                  </a:cubicBezTo>
                  <a:close/>
                  <a:moveTo>
                    <a:pt x="6974" y="1454"/>
                  </a:moveTo>
                  <a:cubicBezTo>
                    <a:pt x="6959" y="1498"/>
                    <a:pt x="6930" y="1469"/>
                    <a:pt x="6900" y="1410"/>
                  </a:cubicBezTo>
                  <a:cubicBezTo>
                    <a:pt x="6856" y="1336"/>
                    <a:pt x="6856" y="1278"/>
                    <a:pt x="6871" y="1263"/>
                  </a:cubicBezTo>
                  <a:cubicBezTo>
                    <a:pt x="6900" y="1204"/>
                    <a:pt x="7003" y="1380"/>
                    <a:pt x="6974" y="1454"/>
                  </a:cubicBezTo>
                  <a:close/>
                  <a:moveTo>
                    <a:pt x="8119" y="1542"/>
                  </a:moveTo>
                  <a:cubicBezTo>
                    <a:pt x="8163" y="1601"/>
                    <a:pt x="8207" y="1645"/>
                    <a:pt x="8266" y="1674"/>
                  </a:cubicBezTo>
                  <a:cubicBezTo>
                    <a:pt x="8324" y="1674"/>
                    <a:pt x="8310" y="1557"/>
                    <a:pt x="8251" y="1542"/>
                  </a:cubicBezTo>
                  <a:cubicBezTo>
                    <a:pt x="8222" y="1527"/>
                    <a:pt x="8207" y="1498"/>
                    <a:pt x="8236" y="1469"/>
                  </a:cubicBezTo>
                  <a:cubicBezTo>
                    <a:pt x="8280" y="1380"/>
                    <a:pt x="8339" y="1410"/>
                    <a:pt x="8339" y="1527"/>
                  </a:cubicBezTo>
                  <a:cubicBezTo>
                    <a:pt x="8339" y="1645"/>
                    <a:pt x="8354" y="1645"/>
                    <a:pt x="8457" y="1615"/>
                  </a:cubicBezTo>
                  <a:cubicBezTo>
                    <a:pt x="8515" y="1601"/>
                    <a:pt x="8589" y="1601"/>
                    <a:pt x="8633" y="1630"/>
                  </a:cubicBezTo>
                  <a:cubicBezTo>
                    <a:pt x="8677" y="1674"/>
                    <a:pt x="8706" y="1674"/>
                    <a:pt x="8750" y="1615"/>
                  </a:cubicBezTo>
                  <a:cubicBezTo>
                    <a:pt x="8809" y="1557"/>
                    <a:pt x="8824" y="1557"/>
                    <a:pt x="8912" y="1630"/>
                  </a:cubicBezTo>
                  <a:cubicBezTo>
                    <a:pt x="9014" y="1689"/>
                    <a:pt x="9029" y="1689"/>
                    <a:pt x="9117" y="1615"/>
                  </a:cubicBezTo>
                  <a:cubicBezTo>
                    <a:pt x="9161" y="1571"/>
                    <a:pt x="9191" y="1527"/>
                    <a:pt x="9205" y="1469"/>
                  </a:cubicBezTo>
                  <a:cubicBezTo>
                    <a:pt x="9205" y="1424"/>
                    <a:pt x="9220" y="1439"/>
                    <a:pt x="9235" y="1498"/>
                  </a:cubicBezTo>
                  <a:cubicBezTo>
                    <a:pt x="9249" y="1571"/>
                    <a:pt x="9323" y="1630"/>
                    <a:pt x="9396" y="1615"/>
                  </a:cubicBezTo>
                  <a:cubicBezTo>
                    <a:pt x="9470" y="1615"/>
                    <a:pt x="9514" y="1601"/>
                    <a:pt x="9514" y="1571"/>
                  </a:cubicBezTo>
                  <a:cubicBezTo>
                    <a:pt x="9514" y="1483"/>
                    <a:pt x="9660" y="1483"/>
                    <a:pt x="9734" y="1557"/>
                  </a:cubicBezTo>
                  <a:cubicBezTo>
                    <a:pt x="9807" y="1630"/>
                    <a:pt x="10908" y="1645"/>
                    <a:pt x="10952" y="1571"/>
                  </a:cubicBezTo>
                  <a:cubicBezTo>
                    <a:pt x="10967" y="1542"/>
                    <a:pt x="11011" y="1557"/>
                    <a:pt x="11070" y="1601"/>
                  </a:cubicBezTo>
                  <a:cubicBezTo>
                    <a:pt x="11173" y="1674"/>
                    <a:pt x="11290" y="1703"/>
                    <a:pt x="11407" y="1689"/>
                  </a:cubicBezTo>
                  <a:cubicBezTo>
                    <a:pt x="11540" y="1674"/>
                    <a:pt x="11657" y="1703"/>
                    <a:pt x="11774" y="1747"/>
                  </a:cubicBezTo>
                  <a:cubicBezTo>
                    <a:pt x="11819" y="1791"/>
                    <a:pt x="11877" y="1806"/>
                    <a:pt x="11892" y="1791"/>
                  </a:cubicBezTo>
                  <a:cubicBezTo>
                    <a:pt x="12009" y="1806"/>
                    <a:pt x="12127" y="1836"/>
                    <a:pt x="12230" y="1894"/>
                  </a:cubicBezTo>
                  <a:cubicBezTo>
                    <a:pt x="12362" y="1938"/>
                    <a:pt x="12509" y="1968"/>
                    <a:pt x="12641" y="1982"/>
                  </a:cubicBezTo>
                  <a:cubicBezTo>
                    <a:pt x="12714" y="1968"/>
                    <a:pt x="12743" y="1997"/>
                    <a:pt x="12773" y="2070"/>
                  </a:cubicBezTo>
                  <a:cubicBezTo>
                    <a:pt x="12802" y="2144"/>
                    <a:pt x="12832" y="2173"/>
                    <a:pt x="12861" y="2173"/>
                  </a:cubicBezTo>
                  <a:lnTo>
                    <a:pt x="12905" y="2173"/>
                  </a:lnTo>
                  <a:cubicBezTo>
                    <a:pt x="13110" y="2349"/>
                    <a:pt x="13287" y="2555"/>
                    <a:pt x="13463" y="2760"/>
                  </a:cubicBezTo>
                  <a:cubicBezTo>
                    <a:pt x="13668" y="3010"/>
                    <a:pt x="14123" y="4008"/>
                    <a:pt x="14256" y="4522"/>
                  </a:cubicBezTo>
                  <a:cubicBezTo>
                    <a:pt x="14285" y="4669"/>
                    <a:pt x="14358" y="5021"/>
                    <a:pt x="14417" y="5300"/>
                  </a:cubicBezTo>
                  <a:cubicBezTo>
                    <a:pt x="14593" y="6284"/>
                    <a:pt x="14623" y="6460"/>
                    <a:pt x="14652" y="6504"/>
                  </a:cubicBezTo>
                  <a:cubicBezTo>
                    <a:pt x="14681" y="6563"/>
                    <a:pt x="14696" y="6621"/>
                    <a:pt x="14696" y="6680"/>
                  </a:cubicBezTo>
                  <a:cubicBezTo>
                    <a:pt x="14696" y="6739"/>
                    <a:pt x="14740" y="6989"/>
                    <a:pt x="14784" y="7238"/>
                  </a:cubicBezTo>
                  <a:cubicBezTo>
                    <a:pt x="14843" y="7605"/>
                    <a:pt x="14902" y="7987"/>
                    <a:pt x="14931" y="8369"/>
                  </a:cubicBezTo>
                  <a:cubicBezTo>
                    <a:pt x="14931" y="8471"/>
                    <a:pt x="14946" y="8559"/>
                    <a:pt x="14990" y="8647"/>
                  </a:cubicBezTo>
                  <a:cubicBezTo>
                    <a:pt x="15019" y="8721"/>
                    <a:pt x="15034" y="8794"/>
                    <a:pt x="15004" y="8868"/>
                  </a:cubicBezTo>
                  <a:cubicBezTo>
                    <a:pt x="14990" y="9014"/>
                    <a:pt x="15004" y="9059"/>
                    <a:pt x="15063" y="9059"/>
                  </a:cubicBezTo>
                  <a:cubicBezTo>
                    <a:pt x="15180" y="9059"/>
                    <a:pt x="15195" y="9176"/>
                    <a:pt x="15092" y="9279"/>
                  </a:cubicBezTo>
                  <a:cubicBezTo>
                    <a:pt x="15019" y="9352"/>
                    <a:pt x="15004" y="9381"/>
                    <a:pt x="15048" y="9528"/>
                  </a:cubicBezTo>
                  <a:cubicBezTo>
                    <a:pt x="15063" y="9616"/>
                    <a:pt x="15063" y="9704"/>
                    <a:pt x="15048" y="9719"/>
                  </a:cubicBezTo>
                  <a:cubicBezTo>
                    <a:pt x="14990" y="9734"/>
                    <a:pt x="15048" y="10130"/>
                    <a:pt x="15107" y="10130"/>
                  </a:cubicBezTo>
                  <a:cubicBezTo>
                    <a:pt x="15151" y="10130"/>
                    <a:pt x="15180" y="10160"/>
                    <a:pt x="15166" y="10189"/>
                  </a:cubicBezTo>
                  <a:cubicBezTo>
                    <a:pt x="15180" y="10233"/>
                    <a:pt x="15136" y="10262"/>
                    <a:pt x="15107" y="10248"/>
                  </a:cubicBezTo>
                  <a:cubicBezTo>
                    <a:pt x="15048" y="10218"/>
                    <a:pt x="15048" y="10277"/>
                    <a:pt x="15034" y="10497"/>
                  </a:cubicBezTo>
                  <a:cubicBezTo>
                    <a:pt x="15034" y="10644"/>
                    <a:pt x="15034" y="10850"/>
                    <a:pt x="15034" y="10923"/>
                  </a:cubicBezTo>
                  <a:cubicBezTo>
                    <a:pt x="15019" y="11011"/>
                    <a:pt x="15034" y="11129"/>
                    <a:pt x="15034" y="11173"/>
                  </a:cubicBezTo>
                  <a:cubicBezTo>
                    <a:pt x="15034" y="11217"/>
                    <a:pt x="15034" y="11378"/>
                    <a:pt x="15019" y="11525"/>
                  </a:cubicBezTo>
                  <a:cubicBezTo>
                    <a:pt x="15004" y="11672"/>
                    <a:pt x="14990" y="12230"/>
                    <a:pt x="14990" y="12758"/>
                  </a:cubicBezTo>
                  <a:cubicBezTo>
                    <a:pt x="14990" y="14608"/>
                    <a:pt x="14990" y="14960"/>
                    <a:pt x="14946" y="15224"/>
                  </a:cubicBezTo>
                  <a:cubicBezTo>
                    <a:pt x="14916" y="15327"/>
                    <a:pt x="14916" y="15430"/>
                    <a:pt x="14916" y="15533"/>
                  </a:cubicBezTo>
                  <a:cubicBezTo>
                    <a:pt x="14946" y="15547"/>
                    <a:pt x="14916" y="15562"/>
                    <a:pt x="14902" y="15562"/>
                  </a:cubicBezTo>
                  <a:cubicBezTo>
                    <a:pt x="14887" y="15562"/>
                    <a:pt x="14857" y="15591"/>
                    <a:pt x="14857" y="15636"/>
                  </a:cubicBezTo>
                  <a:cubicBezTo>
                    <a:pt x="14857" y="15665"/>
                    <a:pt x="14828" y="15694"/>
                    <a:pt x="14799" y="15680"/>
                  </a:cubicBezTo>
                  <a:cubicBezTo>
                    <a:pt x="14711" y="15680"/>
                    <a:pt x="14623" y="15694"/>
                    <a:pt x="14549" y="15738"/>
                  </a:cubicBezTo>
                  <a:cubicBezTo>
                    <a:pt x="14461" y="15782"/>
                    <a:pt x="14358" y="15812"/>
                    <a:pt x="14256" y="15826"/>
                  </a:cubicBezTo>
                  <a:cubicBezTo>
                    <a:pt x="14123" y="15841"/>
                    <a:pt x="13991" y="15870"/>
                    <a:pt x="13874" y="15900"/>
                  </a:cubicBezTo>
                  <a:cubicBezTo>
                    <a:pt x="13742" y="15944"/>
                    <a:pt x="13610" y="15973"/>
                    <a:pt x="13477" y="15988"/>
                  </a:cubicBezTo>
                  <a:cubicBezTo>
                    <a:pt x="13404" y="16003"/>
                    <a:pt x="13331" y="16017"/>
                    <a:pt x="13272" y="16047"/>
                  </a:cubicBezTo>
                  <a:cubicBezTo>
                    <a:pt x="13199" y="16091"/>
                    <a:pt x="13110" y="16105"/>
                    <a:pt x="13022" y="16091"/>
                  </a:cubicBezTo>
                  <a:cubicBezTo>
                    <a:pt x="12934" y="16105"/>
                    <a:pt x="12846" y="16120"/>
                    <a:pt x="12758" y="16149"/>
                  </a:cubicBezTo>
                  <a:cubicBezTo>
                    <a:pt x="12597" y="16193"/>
                    <a:pt x="12435" y="16223"/>
                    <a:pt x="12274" y="16237"/>
                  </a:cubicBezTo>
                  <a:cubicBezTo>
                    <a:pt x="12083" y="16252"/>
                    <a:pt x="11907" y="16296"/>
                    <a:pt x="11730" y="16340"/>
                  </a:cubicBezTo>
                  <a:cubicBezTo>
                    <a:pt x="10938" y="16384"/>
                    <a:pt x="10130" y="16399"/>
                    <a:pt x="9323" y="16355"/>
                  </a:cubicBezTo>
                  <a:cubicBezTo>
                    <a:pt x="9147" y="16326"/>
                    <a:pt x="8956" y="16296"/>
                    <a:pt x="8780" y="16296"/>
                  </a:cubicBezTo>
                  <a:cubicBezTo>
                    <a:pt x="8574" y="16296"/>
                    <a:pt x="8368" y="16281"/>
                    <a:pt x="8163" y="16267"/>
                  </a:cubicBezTo>
                  <a:cubicBezTo>
                    <a:pt x="8104" y="16252"/>
                    <a:pt x="7855" y="16223"/>
                    <a:pt x="7605" y="16208"/>
                  </a:cubicBezTo>
                  <a:cubicBezTo>
                    <a:pt x="7356" y="16208"/>
                    <a:pt x="6959" y="16164"/>
                    <a:pt x="6695" y="16120"/>
                  </a:cubicBezTo>
                  <a:cubicBezTo>
                    <a:pt x="6431" y="16091"/>
                    <a:pt x="6064" y="16047"/>
                    <a:pt x="5858" y="16032"/>
                  </a:cubicBezTo>
                  <a:cubicBezTo>
                    <a:pt x="5653" y="16017"/>
                    <a:pt x="5462" y="15988"/>
                    <a:pt x="5256" y="15944"/>
                  </a:cubicBezTo>
                  <a:cubicBezTo>
                    <a:pt x="5153" y="15914"/>
                    <a:pt x="5036" y="15900"/>
                    <a:pt x="4933" y="15929"/>
                  </a:cubicBezTo>
                  <a:cubicBezTo>
                    <a:pt x="4874" y="15958"/>
                    <a:pt x="4860" y="15958"/>
                    <a:pt x="4874" y="15914"/>
                  </a:cubicBezTo>
                  <a:cubicBezTo>
                    <a:pt x="4874" y="15885"/>
                    <a:pt x="4816" y="15856"/>
                    <a:pt x="4713" y="15841"/>
                  </a:cubicBezTo>
                  <a:cubicBezTo>
                    <a:pt x="4625" y="15841"/>
                    <a:pt x="4537" y="15812"/>
                    <a:pt x="4463" y="15768"/>
                  </a:cubicBezTo>
                  <a:cubicBezTo>
                    <a:pt x="4419" y="15724"/>
                    <a:pt x="4346" y="15694"/>
                    <a:pt x="4287" y="15665"/>
                  </a:cubicBezTo>
                  <a:cubicBezTo>
                    <a:pt x="4199" y="15650"/>
                    <a:pt x="4111" y="15606"/>
                    <a:pt x="4023" y="15562"/>
                  </a:cubicBezTo>
                  <a:cubicBezTo>
                    <a:pt x="3979" y="15518"/>
                    <a:pt x="3905" y="15489"/>
                    <a:pt x="3832" y="15474"/>
                  </a:cubicBezTo>
                  <a:cubicBezTo>
                    <a:pt x="3773" y="15459"/>
                    <a:pt x="3700" y="15430"/>
                    <a:pt x="3656" y="15386"/>
                  </a:cubicBezTo>
                  <a:cubicBezTo>
                    <a:pt x="3583" y="15342"/>
                    <a:pt x="3494" y="15298"/>
                    <a:pt x="3465" y="15313"/>
                  </a:cubicBezTo>
                  <a:cubicBezTo>
                    <a:pt x="3421" y="15313"/>
                    <a:pt x="3392" y="15298"/>
                    <a:pt x="3362" y="15268"/>
                  </a:cubicBezTo>
                  <a:cubicBezTo>
                    <a:pt x="3304" y="15224"/>
                    <a:pt x="3289" y="15224"/>
                    <a:pt x="3201" y="15283"/>
                  </a:cubicBezTo>
                  <a:cubicBezTo>
                    <a:pt x="3069" y="15371"/>
                    <a:pt x="3025" y="15357"/>
                    <a:pt x="3083" y="15268"/>
                  </a:cubicBezTo>
                  <a:cubicBezTo>
                    <a:pt x="3127" y="15180"/>
                    <a:pt x="3069" y="15078"/>
                    <a:pt x="2966" y="15078"/>
                  </a:cubicBezTo>
                  <a:cubicBezTo>
                    <a:pt x="2937" y="15078"/>
                    <a:pt x="2892" y="15048"/>
                    <a:pt x="2892" y="15004"/>
                  </a:cubicBezTo>
                  <a:cubicBezTo>
                    <a:pt x="2848" y="14887"/>
                    <a:pt x="2731" y="14696"/>
                    <a:pt x="2731" y="14740"/>
                  </a:cubicBezTo>
                  <a:cubicBezTo>
                    <a:pt x="2731" y="14784"/>
                    <a:pt x="2702" y="14755"/>
                    <a:pt x="2687" y="14740"/>
                  </a:cubicBezTo>
                  <a:cubicBezTo>
                    <a:pt x="2658" y="14711"/>
                    <a:pt x="2643" y="14681"/>
                    <a:pt x="2687" y="14652"/>
                  </a:cubicBezTo>
                  <a:cubicBezTo>
                    <a:pt x="2716" y="14608"/>
                    <a:pt x="2716" y="14578"/>
                    <a:pt x="2687" y="14564"/>
                  </a:cubicBezTo>
                  <a:cubicBezTo>
                    <a:pt x="2614" y="14417"/>
                    <a:pt x="2555" y="14256"/>
                    <a:pt x="2511" y="14094"/>
                  </a:cubicBezTo>
                  <a:cubicBezTo>
                    <a:pt x="2393" y="13683"/>
                    <a:pt x="2379" y="13639"/>
                    <a:pt x="2291" y="13654"/>
                  </a:cubicBezTo>
                  <a:cubicBezTo>
                    <a:pt x="2217" y="13668"/>
                    <a:pt x="2202" y="13654"/>
                    <a:pt x="2188" y="13551"/>
                  </a:cubicBezTo>
                  <a:cubicBezTo>
                    <a:pt x="2188" y="13433"/>
                    <a:pt x="2202" y="13419"/>
                    <a:pt x="2247" y="13419"/>
                  </a:cubicBezTo>
                  <a:cubicBezTo>
                    <a:pt x="2379" y="13419"/>
                    <a:pt x="2305" y="13052"/>
                    <a:pt x="2158" y="12905"/>
                  </a:cubicBezTo>
                  <a:cubicBezTo>
                    <a:pt x="2070" y="12817"/>
                    <a:pt x="2070" y="12758"/>
                    <a:pt x="2144" y="12758"/>
                  </a:cubicBezTo>
                  <a:cubicBezTo>
                    <a:pt x="2173" y="12758"/>
                    <a:pt x="2173" y="12685"/>
                    <a:pt x="2173" y="12582"/>
                  </a:cubicBezTo>
                  <a:cubicBezTo>
                    <a:pt x="2158" y="12479"/>
                    <a:pt x="2129" y="12318"/>
                    <a:pt x="2114" y="12200"/>
                  </a:cubicBezTo>
                  <a:cubicBezTo>
                    <a:pt x="2100" y="12083"/>
                    <a:pt x="2070" y="11951"/>
                    <a:pt x="2026" y="11833"/>
                  </a:cubicBezTo>
                  <a:cubicBezTo>
                    <a:pt x="1997" y="11774"/>
                    <a:pt x="1982" y="11701"/>
                    <a:pt x="1982" y="11642"/>
                  </a:cubicBezTo>
                  <a:cubicBezTo>
                    <a:pt x="1997" y="11628"/>
                    <a:pt x="1982" y="11569"/>
                    <a:pt x="1968" y="11525"/>
                  </a:cubicBezTo>
                  <a:cubicBezTo>
                    <a:pt x="1821" y="11084"/>
                    <a:pt x="1718" y="10629"/>
                    <a:pt x="1674" y="10174"/>
                  </a:cubicBezTo>
                  <a:cubicBezTo>
                    <a:pt x="1659" y="10013"/>
                    <a:pt x="1615" y="9734"/>
                    <a:pt x="1586" y="9572"/>
                  </a:cubicBezTo>
                  <a:cubicBezTo>
                    <a:pt x="1483" y="9132"/>
                    <a:pt x="1424" y="8691"/>
                    <a:pt x="1424" y="8251"/>
                  </a:cubicBezTo>
                  <a:cubicBezTo>
                    <a:pt x="1410" y="7767"/>
                    <a:pt x="1380" y="7605"/>
                    <a:pt x="1351" y="7620"/>
                  </a:cubicBezTo>
                  <a:cubicBezTo>
                    <a:pt x="1307" y="7620"/>
                    <a:pt x="1263" y="7634"/>
                    <a:pt x="1234" y="7634"/>
                  </a:cubicBezTo>
                  <a:cubicBezTo>
                    <a:pt x="1204" y="7649"/>
                    <a:pt x="1175" y="7620"/>
                    <a:pt x="1160" y="7576"/>
                  </a:cubicBezTo>
                  <a:cubicBezTo>
                    <a:pt x="1160" y="7532"/>
                    <a:pt x="1160" y="7488"/>
                    <a:pt x="1234" y="7517"/>
                  </a:cubicBezTo>
                  <a:cubicBezTo>
                    <a:pt x="1278" y="7532"/>
                    <a:pt x="1336" y="7517"/>
                    <a:pt x="1380" y="7473"/>
                  </a:cubicBezTo>
                  <a:cubicBezTo>
                    <a:pt x="1468" y="7356"/>
                    <a:pt x="1380" y="6695"/>
                    <a:pt x="1278" y="6754"/>
                  </a:cubicBezTo>
                  <a:cubicBezTo>
                    <a:pt x="1263" y="6768"/>
                    <a:pt x="1278" y="6710"/>
                    <a:pt x="1307" y="6607"/>
                  </a:cubicBezTo>
                  <a:cubicBezTo>
                    <a:pt x="1380" y="6387"/>
                    <a:pt x="1395" y="6313"/>
                    <a:pt x="1380" y="5300"/>
                  </a:cubicBezTo>
                  <a:cubicBezTo>
                    <a:pt x="1366" y="4640"/>
                    <a:pt x="1380" y="4507"/>
                    <a:pt x="1439" y="4419"/>
                  </a:cubicBezTo>
                  <a:cubicBezTo>
                    <a:pt x="1483" y="4361"/>
                    <a:pt x="1498" y="4273"/>
                    <a:pt x="1483" y="4184"/>
                  </a:cubicBezTo>
                  <a:cubicBezTo>
                    <a:pt x="1468" y="4096"/>
                    <a:pt x="1483" y="4067"/>
                    <a:pt x="1542" y="4067"/>
                  </a:cubicBezTo>
                  <a:cubicBezTo>
                    <a:pt x="1586" y="4082"/>
                    <a:pt x="1630" y="4038"/>
                    <a:pt x="1659" y="3950"/>
                  </a:cubicBezTo>
                  <a:cubicBezTo>
                    <a:pt x="1689" y="3876"/>
                    <a:pt x="1718" y="3817"/>
                    <a:pt x="1777" y="3759"/>
                  </a:cubicBezTo>
                  <a:cubicBezTo>
                    <a:pt x="1821" y="3729"/>
                    <a:pt x="1835" y="3700"/>
                    <a:pt x="1806" y="3700"/>
                  </a:cubicBezTo>
                  <a:cubicBezTo>
                    <a:pt x="2012" y="3539"/>
                    <a:pt x="2247" y="3377"/>
                    <a:pt x="2481" y="3260"/>
                  </a:cubicBezTo>
                  <a:cubicBezTo>
                    <a:pt x="2599" y="3216"/>
                    <a:pt x="2716" y="3171"/>
                    <a:pt x="2834" y="3113"/>
                  </a:cubicBezTo>
                  <a:cubicBezTo>
                    <a:pt x="2981" y="3039"/>
                    <a:pt x="3127" y="2966"/>
                    <a:pt x="3289" y="2922"/>
                  </a:cubicBezTo>
                  <a:cubicBezTo>
                    <a:pt x="3362" y="2907"/>
                    <a:pt x="3421" y="2878"/>
                    <a:pt x="3480" y="2834"/>
                  </a:cubicBezTo>
                  <a:cubicBezTo>
                    <a:pt x="3509" y="2790"/>
                    <a:pt x="3568" y="2775"/>
                    <a:pt x="3627" y="2775"/>
                  </a:cubicBezTo>
                  <a:cubicBezTo>
                    <a:pt x="3715" y="2760"/>
                    <a:pt x="3803" y="2731"/>
                    <a:pt x="3891" y="2687"/>
                  </a:cubicBezTo>
                  <a:cubicBezTo>
                    <a:pt x="3994" y="2643"/>
                    <a:pt x="4096" y="2599"/>
                    <a:pt x="4214" y="2570"/>
                  </a:cubicBezTo>
                  <a:cubicBezTo>
                    <a:pt x="4302" y="2555"/>
                    <a:pt x="4331" y="2526"/>
                    <a:pt x="4317" y="2467"/>
                  </a:cubicBezTo>
                  <a:cubicBezTo>
                    <a:pt x="4302" y="2423"/>
                    <a:pt x="4317" y="2364"/>
                    <a:pt x="4361" y="2335"/>
                  </a:cubicBezTo>
                  <a:cubicBezTo>
                    <a:pt x="4405" y="2291"/>
                    <a:pt x="4419" y="2291"/>
                    <a:pt x="4419" y="2364"/>
                  </a:cubicBezTo>
                  <a:cubicBezTo>
                    <a:pt x="4419" y="2496"/>
                    <a:pt x="4566" y="2481"/>
                    <a:pt x="4830" y="2349"/>
                  </a:cubicBezTo>
                  <a:cubicBezTo>
                    <a:pt x="4889" y="2305"/>
                    <a:pt x="4963" y="2276"/>
                    <a:pt x="5051" y="2261"/>
                  </a:cubicBezTo>
                  <a:cubicBezTo>
                    <a:pt x="5109" y="2261"/>
                    <a:pt x="5183" y="2247"/>
                    <a:pt x="5227" y="2217"/>
                  </a:cubicBezTo>
                  <a:cubicBezTo>
                    <a:pt x="5344" y="2173"/>
                    <a:pt x="5476" y="2144"/>
                    <a:pt x="5594" y="2129"/>
                  </a:cubicBezTo>
                  <a:cubicBezTo>
                    <a:pt x="5726" y="2100"/>
                    <a:pt x="5843" y="2085"/>
                    <a:pt x="5961" y="2041"/>
                  </a:cubicBezTo>
                  <a:lnTo>
                    <a:pt x="6196" y="1938"/>
                  </a:lnTo>
                  <a:cubicBezTo>
                    <a:pt x="6254" y="1924"/>
                    <a:pt x="6313" y="1909"/>
                    <a:pt x="6372" y="1924"/>
                  </a:cubicBezTo>
                  <a:cubicBezTo>
                    <a:pt x="6416" y="1924"/>
                    <a:pt x="6445" y="1924"/>
                    <a:pt x="6431" y="1880"/>
                  </a:cubicBezTo>
                  <a:cubicBezTo>
                    <a:pt x="6357" y="1791"/>
                    <a:pt x="6445" y="1747"/>
                    <a:pt x="6548" y="1806"/>
                  </a:cubicBezTo>
                  <a:cubicBezTo>
                    <a:pt x="6651" y="1880"/>
                    <a:pt x="6666" y="1880"/>
                    <a:pt x="6710" y="1806"/>
                  </a:cubicBezTo>
                  <a:cubicBezTo>
                    <a:pt x="6754" y="1747"/>
                    <a:pt x="6783" y="1762"/>
                    <a:pt x="6827" y="1791"/>
                  </a:cubicBezTo>
                  <a:cubicBezTo>
                    <a:pt x="6886" y="1850"/>
                    <a:pt x="7121" y="1791"/>
                    <a:pt x="7194" y="1703"/>
                  </a:cubicBezTo>
                  <a:cubicBezTo>
                    <a:pt x="7238" y="1645"/>
                    <a:pt x="7253" y="1645"/>
                    <a:pt x="7282" y="1689"/>
                  </a:cubicBezTo>
                  <a:cubicBezTo>
                    <a:pt x="7297" y="1718"/>
                    <a:pt x="7326" y="1747"/>
                    <a:pt x="7356" y="1747"/>
                  </a:cubicBezTo>
                  <a:cubicBezTo>
                    <a:pt x="7385" y="1747"/>
                    <a:pt x="7414" y="1718"/>
                    <a:pt x="7429" y="1689"/>
                  </a:cubicBezTo>
                  <a:cubicBezTo>
                    <a:pt x="7458" y="1645"/>
                    <a:pt x="7473" y="1645"/>
                    <a:pt x="7502" y="1689"/>
                  </a:cubicBezTo>
                  <a:cubicBezTo>
                    <a:pt x="7561" y="1777"/>
                    <a:pt x="7693" y="1703"/>
                    <a:pt x="7737" y="1571"/>
                  </a:cubicBezTo>
                  <a:lnTo>
                    <a:pt x="7767" y="1454"/>
                  </a:lnTo>
                  <a:lnTo>
                    <a:pt x="7767" y="1586"/>
                  </a:lnTo>
                  <a:cubicBezTo>
                    <a:pt x="7767" y="1718"/>
                    <a:pt x="7869" y="1733"/>
                    <a:pt x="7987" y="1615"/>
                  </a:cubicBezTo>
                  <a:cubicBezTo>
                    <a:pt x="8046" y="1571"/>
                    <a:pt x="8046" y="1557"/>
                    <a:pt x="7972" y="1498"/>
                  </a:cubicBezTo>
                  <a:cubicBezTo>
                    <a:pt x="7899" y="1439"/>
                    <a:pt x="7899" y="1439"/>
                    <a:pt x="7957" y="1424"/>
                  </a:cubicBezTo>
                  <a:cubicBezTo>
                    <a:pt x="8016" y="1454"/>
                    <a:pt x="8075" y="1498"/>
                    <a:pt x="8119" y="1542"/>
                  </a:cubicBezTo>
                  <a:close/>
                  <a:moveTo>
                    <a:pt x="7385" y="1498"/>
                  </a:moveTo>
                  <a:cubicBezTo>
                    <a:pt x="7400" y="1527"/>
                    <a:pt x="7385" y="1542"/>
                    <a:pt x="7370" y="1542"/>
                  </a:cubicBezTo>
                  <a:cubicBezTo>
                    <a:pt x="7341" y="1542"/>
                    <a:pt x="7326" y="1527"/>
                    <a:pt x="7326" y="1498"/>
                  </a:cubicBezTo>
                  <a:cubicBezTo>
                    <a:pt x="7326" y="1469"/>
                    <a:pt x="7326" y="1454"/>
                    <a:pt x="7341" y="1454"/>
                  </a:cubicBezTo>
                  <a:cubicBezTo>
                    <a:pt x="7356" y="1454"/>
                    <a:pt x="7370" y="1483"/>
                    <a:pt x="7385" y="1498"/>
                  </a:cubicBezTo>
                  <a:close/>
                  <a:moveTo>
                    <a:pt x="6489" y="1542"/>
                  </a:moveTo>
                  <a:cubicBezTo>
                    <a:pt x="6504" y="1571"/>
                    <a:pt x="6489" y="1586"/>
                    <a:pt x="6460" y="1586"/>
                  </a:cubicBezTo>
                  <a:cubicBezTo>
                    <a:pt x="6416" y="1586"/>
                    <a:pt x="6387" y="1571"/>
                    <a:pt x="6387" y="1542"/>
                  </a:cubicBezTo>
                  <a:cubicBezTo>
                    <a:pt x="6387" y="1527"/>
                    <a:pt x="6401" y="1498"/>
                    <a:pt x="6416" y="1498"/>
                  </a:cubicBezTo>
                  <a:cubicBezTo>
                    <a:pt x="6445" y="1513"/>
                    <a:pt x="6475" y="1527"/>
                    <a:pt x="6489" y="1542"/>
                  </a:cubicBezTo>
                  <a:close/>
                  <a:moveTo>
                    <a:pt x="2819" y="1733"/>
                  </a:moveTo>
                  <a:cubicBezTo>
                    <a:pt x="2804" y="1762"/>
                    <a:pt x="2790" y="1777"/>
                    <a:pt x="2760" y="1777"/>
                  </a:cubicBezTo>
                  <a:cubicBezTo>
                    <a:pt x="2746" y="1777"/>
                    <a:pt x="2731" y="1747"/>
                    <a:pt x="2746" y="1733"/>
                  </a:cubicBezTo>
                  <a:cubicBezTo>
                    <a:pt x="2760" y="1703"/>
                    <a:pt x="2790" y="1689"/>
                    <a:pt x="2790" y="1689"/>
                  </a:cubicBezTo>
                  <a:cubicBezTo>
                    <a:pt x="2804" y="1689"/>
                    <a:pt x="2819" y="1703"/>
                    <a:pt x="2819" y="1733"/>
                  </a:cubicBezTo>
                  <a:close/>
                  <a:moveTo>
                    <a:pt x="2379" y="1982"/>
                  </a:moveTo>
                  <a:cubicBezTo>
                    <a:pt x="2349" y="2188"/>
                    <a:pt x="2291" y="2261"/>
                    <a:pt x="2261" y="2144"/>
                  </a:cubicBezTo>
                  <a:cubicBezTo>
                    <a:pt x="2232" y="2085"/>
                    <a:pt x="2188" y="2026"/>
                    <a:pt x="2114" y="1997"/>
                  </a:cubicBezTo>
                  <a:cubicBezTo>
                    <a:pt x="2056" y="1968"/>
                    <a:pt x="2012" y="1924"/>
                    <a:pt x="2012" y="1894"/>
                  </a:cubicBezTo>
                  <a:cubicBezTo>
                    <a:pt x="2012" y="1836"/>
                    <a:pt x="2085" y="1865"/>
                    <a:pt x="2129" y="1938"/>
                  </a:cubicBezTo>
                  <a:cubicBezTo>
                    <a:pt x="2173" y="1997"/>
                    <a:pt x="2188" y="1997"/>
                    <a:pt x="2261" y="1909"/>
                  </a:cubicBezTo>
                  <a:cubicBezTo>
                    <a:pt x="2379" y="1777"/>
                    <a:pt x="2423" y="1806"/>
                    <a:pt x="2379" y="1982"/>
                  </a:cubicBezTo>
                  <a:close/>
                  <a:moveTo>
                    <a:pt x="12978" y="1865"/>
                  </a:moveTo>
                  <a:cubicBezTo>
                    <a:pt x="12978" y="1894"/>
                    <a:pt x="12949" y="1894"/>
                    <a:pt x="12920" y="1880"/>
                  </a:cubicBezTo>
                  <a:cubicBezTo>
                    <a:pt x="12876" y="1865"/>
                    <a:pt x="12846" y="1850"/>
                    <a:pt x="12846" y="1836"/>
                  </a:cubicBezTo>
                  <a:cubicBezTo>
                    <a:pt x="12846" y="1836"/>
                    <a:pt x="12876" y="1821"/>
                    <a:pt x="12920" y="1821"/>
                  </a:cubicBezTo>
                  <a:cubicBezTo>
                    <a:pt x="12949" y="1821"/>
                    <a:pt x="12978" y="1836"/>
                    <a:pt x="12978" y="1865"/>
                  </a:cubicBezTo>
                  <a:close/>
                  <a:moveTo>
                    <a:pt x="4258" y="2114"/>
                  </a:moveTo>
                  <a:cubicBezTo>
                    <a:pt x="4228" y="2393"/>
                    <a:pt x="4155" y="2481"/>
                    <a:pt x="4155" y="2247"/>
                  </a:cubicBezTo>
                  <a:cubicBezTo>
                    <a:pt x="4155" y="2159"/>
                    <a:pt x="4170" y="2085"/>
                    <a:pt x="4199" y="2085"/>
                  </a:cubicBezTo>
                  <a:cubicBezTo>
                    <a:pt x="4214" y="2085"/>
                    <a:pt x="4243" y="2041"/>
                    <a:pt x="4243" y="1997"/>
                  </a:cubicBezTo>
                  <a:cubicBezTo>
                    <a:pt x="4243" y="1953"/>
                    <a:pt x="4258" y="1909"/>
                    <a:pt x="4273" y="1909"/>
                  </a:cubicBezTo>
                  <a:cubicBezTo>
                    <a:pt x="4273" y="1909"/>
                    <a:pt x="4287" y="1997"/>
                    <a:pt x="4258" y="2114"/>
                  </a:cubicBezTo>
                  <a:close/>
                  <a:moveTo>
                    <a:pt x="13022" y="2085"/>
                  </a:moveTo>
                  <a:cubicBezTo>
                    <a:pt x="13022" y="2114"/>
                    <a:pt x="13008" y="2129"/>
                    <a:pt x="12978" y="2129"/>
                  </a:cubicBezTo>
                  <a:cubicBezTo>
                    <a:pt x="12964" y="2129"/>
                    <a:pt x="12949" y="2114"/>
                    <a:pt x="12964" y="2085"/>
                  </a:cubicBezTo>
                  <a:cubicBezTo>
                    <a:pt x="12964" y="2070"/>
                    <a:pt x="12993" y="2056"/>
                    <a:pt x="13008" y="2041"/>
                  </a:cubicBezTo>
                  <a:cubicBezTo>
                    <a:pt x="13022" y="2041"/>
                    <a:pt x="13022" y="2056"/>
                    <a:pt x="13022" y="2085"/>
                  </a:cubicBezTo>
                  <a:close/>
                  <a:moveTo>
                    <a:pt x="1380" y="2393"/>
                  </a:moveTo>
                  <a:cubicBezTo>
                    <a:pt x="1380" y="2423"/>
                    <a:pt x="1366" y="2452"/>
                    <a:pt x="1336" y="2452"/>
                  </a:cubicBezTo>
                  <a:cubicBezTo>
                    <a:pt x="1322" y="2437"/>
                    <a:pt x="1292" y="2423"/>
                    <a:pt x="1292" y="2393"/>
                  </a:cubicBezTo>
                  <a:cubicBezTo>
                    <a:pt x="1292" y="2379"/>
                    <a:pt x="1322" y="2349"/>
                    <a:pt x="1336" y="2349"/>
                  </a:cubicBezTo>
                  <a:cubicBezTo>
                    <a:pt x="1366" y="2349"/>
                    <a:pt x="1380" y="2379"/>
                    <a:pt x="1380" y="2393"/>
                  </a:cubicBezTo>
                  <a:close/>
                  <a:moveTo>
                    <a:pt x="2364" y="2599"/>
                  </a:moveTo>
                  <a:cubicBezTo>
                    <a:pt x="2364" y="2658"/>
                    <a:pt x="2349" y="2672"/>
                    <a:pt x="2305" y="2628"/>
                  </a:cubicBezTo>
                  <a:cubicBezTo>
                    <a:pt x="2261" y="2599"/>
                    <a:pt x="2247" y="2570"/>
                    <a:pt x="2232" y="2540"/>
                  </a:cubicBezTo>
                  <a:cubicBezTo>
                    <a:pt x="2232" y="2526"/>
                    <a:pt x="2261" y="2496"/>
                    <a:pt x="2305" y="2496"/>
                  </a:cubicBezTo>
                  <a:cubicBezTo>
                    <a:pt x="2335" y="2496"/>
                    <a:pt x="2364" y="2540"/>
                    <a:pt x="2364" y="2584"/>
                  </a:cubicBezTo>
                  <a:close/>
                  <a:moveTo>
                    <a:pt x="14769" y="2643"/>
                  </a:moveTo>
                  <a:cubicBezTo>
                    <a:pt x="14755" y="2658"/>
                    <a:pt x="14725" y="2672"/>
                    <a:pt x="14696" y="2687"/>
                  </a:cubicBezTo>
                  <a:cubicBezTo>
                    <a:pt x="14667" y="2702"/>
                    <a:pt x="14637" y="2702"/>
                    <a:pt x="14652" y="2672"/>
                  </a:cubicBezTo>
                  <a:cubicBezTo>
                    <a:pt x="14667" y="2643"/>
                    <a:pt x="14769" y="2599"/>
                    <a:pt x="14769" y="2643"/>
                  </a:cubicBezTo>
                  <a:close/>
                  <a:moveTo>
                    <a:pt x="15386" y="3480"/>
                  </a:moveTo>
                  <a:cubicBezTo>
                    <a:pt x="15386" y="3509"/>
                    <a:pt x="15371" y="3509"/>
                    <a:pt x="15342" y="3494"/>
                  </a:cubicBezTo>
                  <a:cubicBezTo>
                    <a:pt x="15313" y="3465"/>
                    <a:pt x="15298" y="3406"/>
                    <a:pt x="15313" y="3362"/>
                  </a:cubicBezTo>
                  <a:cubicBezTo>
                    <a:pt x="15313" y="3274"/>
                    <a:pt x="15313" y="3274"/>
                    <a:pt x="15342" y="3362"/>
                  </a:cubicBezTo>
                  <a:cubicBezTo>
                    <a:pt x="15371" y="3406"/>
                    <a:pt x="15386" y="3436"/>
                    <a:pt x="15386" y="3480"/>
                  </a:cubicBezTo>
                  <a:close/>
                  <a:moveTo>
                    <a:pt x="852" y="3406"/>
                  </a:moveTo>
                  <a:cubicBezTo>
                    <a:pt x="822" y="3450"/>
                    <a:pt x="778" y="3465"/>
                    <a:pt x="764" y="3450"/>
                  </a:cubicBezTo>
                  <a:cubicBezTo>
                    <a:pt x="749" y="3436"/>
                    <a:pt x="764" y="3406"/>
                    <a:pt x="808" y="3377"/>
                  </a:cubicBezTo>
                  <a:cubicBezTo>
                    <a:pt x="896" y="3318"/>
                    <a:pt x="911" y="3318"/>
                    <a:pt x="852" y="3406"/>
                  </a:cubicBezTo>
                  <a:close/>
                  <a:moveTo>
                    <a:pt x="14711" y="3362"/>
                  </a:moveTo>
                  <a:cubicBezTo>
                    <a:pt x="14681" y="3377"/>
                    <a:pt x="14652" y="3377"/>
                    <a:pt x="14623" y="3362"/>
                  </a:cubicBezTo>
                  <a:cubicBezTo>
                    <a:pt x="14593" y="3348"/>
                    <a:pt x="14608" y="3333"/>
                    <a:pt x="14652" y="3333"/>
                  </a:cubicBezTo>
                  <a:cubicBezTo>
                    <a:pt x="14696" y="3333"/>
                    <a:pt x="14725" y="3348"/>
                    <a:pt x="14711" y="3362"/>
                  </a:cubicBezTo>
                  <a:close/>
                  <a:moveTo>
                    <a:pt x="15078" y="3509"/>
                  </a:moveTo>
                  <a:cubicBezTo>
                    <a:pt x="15078" y="3539"/>
                    <a:pt x="15063" y="3553"/>
                    <a:pt x="15063" y="3553"/>
                  </a:cubicBezTo>
                  <a:cubicBezTo>
                    <a:pt x="15048" y="3553"/>
                    <a:pt x="15019" y="3539"/>
                    <a:pt x="15004" y="3509"/>
                  </a:cubicBezTo>
                  <a:cubicBezTo>
                    <a:pt x="15004" y="3494"/>
                    <a:pt x="15004" y="3465"/>
                    <a:pt x="15034" y="3465"/>
                  </a:cubicBezTo>
                  <a:cubicBezTo>
                    <a:pt x="15048" y="3465"/>
                    <a:pt x="15078" y="3480"/>
                    <a:pt x="15078" y="3509"/>
                  </a:cubicBezTo>
                  <a:close/>
                  <a:moveTo>
                    <a:pt x="15342" y="3847"/>
                  </a:moveTo>
                  <a:cubicBezTo>
                    <a:pt x="15342" y="3935"/>
                    <a:pt x="15342" y="3935"/>
                    <a:pt x="15269" y="3861"/>
                  </a:cubicBezTo>
                  <a:cubicBezTo>
                    <a:pt x="15195" y="3803"/>
                    <a:pt x="15210" y="3773"/>
                    <a:pt x="15239" y="3744"/>
                  </a:cubicBezTo>
                  <a:cubicBezTo>
                    <a:pt x="15283" y="3671"/>
                    <a:pt x="15342" y="3729"/>
                    <a:pt x="15342" y="3832"/>
                  </a:cubicBezTo>
                  <a:close/>
                  <a:moveTo>
                    <a:pt x="1087" y="4126"/>
                  </a:moveTo>
                  <a:cubicBezTo>
                    <a:pt x="1043" y="4140"/>
                    <a:pt x="1013" y="4140"/>
                    <a:pt x="969" y="4126"/>
                  </a:cubicBezTo>
                  <a:cubicBezTo>
                    <a:pt x="940" y="4111"/>
                    <a:pt x="969" y="4096"/>
                    <a:pt x="1028" y="4096"/>
                  </a:cubicBezTo>
                  <a:cubicBezTo>
                    <a:pt x="1072" y="4096"/>
                    <a:pt x="1116" y="4111"/>
                    <a:pt x="1087" y="4126"/>
                  </a:cubicBezTo>
                  <a:close/>
                  <a:moveTo>
                    <a:pt x="1219" y="4229"/>
                  </a:moveTo>
                  <a:cubicBezTo>
                    <a:pt x="1234" y="4243"/>
                    <a:pt x="1219" y="4273"/>
                    <a:pt x="1204" y="4273"/>
                  </a:cubicBezTo>
                  <a:cubicBezTo>
                    <a:pt x="1190" y="4273"/>
                    <a:pt x="1160" y="4258"/>
                    <a:pt x="1160" y="4229"/>
                  </a:cubicBezTo>
                  <a:cubicBezTo>
                    <a:pt x="1160" y="4199"/>
                    <a:pt x="1160" y="4184"/>
                    <a:pt x="1175" y="4184"/>
                  </a:cubicBezTo>
                  <a:cubicBezTo>
                    <a:pt x="1190" y="4184"/>
                    <a:pt x="1219" y="4199"/>
                    <a:pt x="1234" y="4229"/>
                  </a:cubicBezTo>
                  <a:close/>
                  <a:moveTo>
                    <a:pt x="15357" y="4992"/>
                  </a:moveTo>
                  <a:cubicBezTo>
                    <a:pt x="15357" y="5065"/>
                    <a:pt x="15342" y="5080"/>
                    <a:pt x="15298" y="5051"/>
                  </a:cubicBezTo>
                  <a:cubicBezTo>
                    <a:pt x="15283" y="5021"/>
                    <a:pt x="15269" y="4977"/>
                    <a:pt x="15283" y="4948"/>
                  </a:cubicBezTo>
                  <a:cubicBezTo>
                    <a:pt x="15327" y="4874"/>
                    <a:pt x="15342" y="4889"/>
                    <a:pt x="15342" y="4992"/>
                  </a:cubicBezTo>
                  <a:close/>
                  <a:moveTo>
                    <a:pt x="15107" y="5829"/>
                  </a:moveTo>
                  <a:cubicBezTo>
                    <a:pt x="15151" y="5843"/>
                    <a:pt x="15166" y="5902"/>
                    <a:pt x="15151" y="5976"/>
                  </a:cubicBezTo>
                  <a:cubicBezTo>
                    <a:pt x="15122" y="6049"/>
                    <a:pt x="15107" y="6093"/>
                    <a:pt x="15034" y="6049"/>
                  </a:cubicBezTo>
                  <a:cubicBezTo>
                    <a:pt x="14960" y="6005"/>
                    <a:pt x="14946" y="6020"/>
                    <a:pt x="14946" y="6049"/>
                  </a:cubicBezTo>
                  <a:cubicBezTo>
                    <a:pt x="14946" y="6078"/>
                    <a:pt x="14916" y="6049"/>
                    <a:pt x="14902" y="6005"/>
                  </a:cubicBezTo>
                  <a:cubicBezTo>
                    <a:pt x="14813" y="5858"/>
                    <a:pt x="14975" y="5741"/>
                    <a:pt x="15107" y="5829"/>
                  </a:cubicBezTo>
                  <a:close/>
                  <a:moveTo>
                    <a:pt x="16003" y="6284"/>
                  </a:moveTo>
                  <a:cubicBezTo>
                    <a:pt x="15988" y="6328"/>
                    <a:pt x="15973" y="6313"/>
                    <a:pt x="15973" y="6254"/>
                  </a:cubicBezTo>
                  <a:cubicBezTo>
                    <a:pt x="15973" y="6210"/>
                    <a:pt x="15973" y="6181"/>
                    <a:pt x="16003" y="6196"/>
                  </a:cubicBezTo>
                  <a:cubicBezTo>
                    <a:pt x="16017" y="6225"/>
                    <a:pt x="16017" y="6254"/>
                    <a:pt x="16003" y="6284"/>
                  </a:cubicBezTo>
                  <a:close/>
                  <a:moveTo>
                    <a:pt x="16149" y="6460"/>
                  </a:moveTo>
                  <a:cubicBezTo>
                    <a:pt x="16149" y="6475"/>
                    <a:pt x="16135" y="6504"/>
                    <a:pt x="16105" y="6504"/>
                  </a:cubicBezTo>
                  <a:cubicBezTo>
                    <a:pt x="16076" y="6504"/>
                    <a:pt x="16061" y="6475"/>
                    <a:pt x="16061" y="6460"/>
                  </a:cubicBezTo>
                  <a:cubicBezTo>
                    <a:pt x="16061" y="6431"/>
                    <a:pt x="16076" y="6416"/>
                    <a:pt x="16105" y="6416"/>
                  </a:cubicBezTo>
                  <a:cubicBezTo>
                    <a:pt x="16135" y="6401"/>
                    <a:pt x="16149" y="6431"/>
                    <a:pt x="16149" y="6460"/>
                  </a:cubicBezTo>
                  <a:close/>
                  <a:moveTo>
                    <a:pt x="15621" y="6666"/>
                  </a:moveTo>
                  <a:cubicBezTo>
                    <a:pt x="15621" y="6754"/>
                    <a:pt x="15606" y="6768"/>
                    <a:pt x="15562" y="6739"/>
                  </a:cubicBezTo>
                  <a:cubicBezTo>
                    <a:pt x="15518" y="6695"/>
                    <a:pt x="15459" y="6680"/>
                    <a:pt x="15415" y="6666"/>
                  </a:cubicBezTo>
                  <a:cubicBezTo>
                    <a:pt x="15327" y="6651"/>
                    <a:pt x="15327" y="6651"/>
                    <a:pt x="15430" y="6592"/>
                  </a:cubicBezTo>
                  <a:cubicBezTo>
                    <a:pt x="15606" y="6533"/>
                    <a:pt x="15621" y="6533"/>
                    <a:pt x="15621" y="6666"/>
                  </a:cubicBezTo>
                  <a:close/>
                  <a:moveTo>
                    <a:pt x="1116" y="7253"/>
                  </a:moveTo>
                  <a:cubicBezTo>
                    <a:pt x="1116" y="7282"/>
                    <a:pt x="1087" y="7297"/>
                    <a:pt x="1043" y="7297"/>
                  </a:cubicBezTo>
                  <a:cubicBezTo>
                    <a:pt x="1013" y="7297"/>
                    <a:pt x="999" y="7282"/>
                    <a:pt x="1013" y="7253"/>
                  </a:cubicBezTo>
                  <a:cubicBezTo>
                    <a:pt x="1013" y="7238"/>
                    <a:pt x="1043" y="7209"/>
                    <a:pt x="1072" y="7209"/>
                  </a:cubicBezTo>
                  <a:cubicBezTo>
                    <a:pt x="1101" y="7209"/>
                    <a:pt x="1116" y="7238"/>
                    <a:pt x="1116" y="7253"/>
                  </a:cubicBezTo>
                  <a:close/>
                  <a:moveTo>
                    <a:pt x="16311" y="7400"/>
                  </a:moveTo>
                  <a:cubicBezTo>
                    <a:pt x="16311" y="7444"/>
                    <a:pt x="16296" y="7488"/>
                    <a:pt x="16252" y="7517"/>
                  </a:cubicBezTo>
                  <a:cubicBezTo>
                    <a:pt x="16208" y="7532"/>
                    <a:pt x="16193" y="7488"/>
                    <a:pt x="16193" y="7400"/>
                  </a:cubicBezTo>
                  <a:cubicBezTo>
                    <a:pt x="16193" y="7297"/>
                    <a:pt x="16208" y="7253"/>
                    <a:pt x="16252" y="7267"/>
                  </a:cubicBezTo>
                  <a:cubicBezTo>
                    <a:pt x="16296" y="7297"/>
                    <a:pt x="16311" y="7341"/>
                    <a:pt x="16311" y="7400"/>
                  </a:cubicBezTo>
                  <a:close/>
                  <a:moveTo>
                    <a:pt x="15474" y="7987"/>
                  </a:moveTo>
                  <a:cubicBezTo>
                    <a:pt x="15459" y="8016"/>
                    <a:pt x="15445" y="8001"/>
                    <a:pt x="15445" y="7957"/>
                  </a:cubicBezTo>
                  <a:cubicBezTo>
                    <a:pt x="15445" y="7899"/>
                    <a:pt x="15459" y="7884"/>
                    <a:pt x="15459" y="7899"/>
                  </a:cubicBezTo>
                  <a:cubicBezTo>
                    <a:pt x="15474" y="7928"/>
                    <a:pt x="15489" y="7957"/>
                    <a:pt x="15474" y="7987"/>
                  </a:cubicBezTo>
                  <a:close/>
                  <a:moveTo>
                    <a:pt x="16384" y="8486"/>
                  </a:moveTo>
                  <a:cubicBezTo>
                    <a:pt x="16370" y="8515"/>
                    <a:pt x="16355" y="8559"/>
                    <a:pt x="16340" y="8559"/>
                  </a:cubicBezTo>
                  <a:cubicBezTo>
                    <a:pt x="16326" y="8559"/>
                    <a:pt x="16326" y="8515"/>
                    <a:pt x="16326" y="8486"/>
                  </a:cubicBezTo>
                  <a:cubicBezTo>
                    <a:pt x="16326" y="8457"/>
                    <a:pt x="16340" y="8413"/>
                    <a:pt x="16370" y="8413"/>
                  </a:cubicBezTo>
                  <a:cubicBezTo>
                    <a:pt x="16399" y="8413"/>
                    <a:pt x="16399" y="8457"/>
                    <a:pt x="16399" y="8486"/>
                  </a:cubicBezTo>
                  <a:close/>
                  <a:moveTo>
                    <a:pt x="705" y="8603"/>
                  </a:moveTo>
                  <a:cubicBezTo>
                    <a:pt x="705" y="8618"/>
                    <a:pt x="690" y="8647"/>
                    <a:pt x="661" y="8647"/>
                  </a:cubicBezTo>
                  <a:cubicBezTo>
                    <a:pt x="632" y="8647"/>
                    <a:pt x="632" y="8618"/>
                    <a:pt x="646" y="8603"/>
                  </a:cubicBezTo>
                  <a:cubicBezTo>
                    <a:pt x="661" y="8574"/>
                    <a:pt x="676" y="8559"/>
                    <a:pt x="690" y="8559"/>
                  </a:cubicBezTo>
                  <a:cubicBezTo>
                    <a:pt x="705" y="8559"/>
                    <a:pt x="720" y="8574"/>
                    <a:pt x="720" y="8589"/>
                  </a:cubicBezTo>
                  <a:close/>
                  <a:moveTo>
                    <a:pt x="15518" y="8677"/>
                  </a:moveTo>
                  <a:cubicBezTo>
                    <a:pt x="15518" y="8706"/>
                    <a:pt x="15503" y="8736"/>
                    <a:pt x="15474" y="8750"/>
                  </a:cubicBezTo>
                  <a:cubicBezTo>
                    <a:pt x="15459" y="8765"/>
                    <a:pt x="15445" y="8824"/>
                    <a:pt x="15459" y="8868"/>
                  </a:cubicBezTo>
                  <a:cubicBezTo>
                    <a:pt x="15489" y="8970"/>
                    <a:pt x="15459" y="8970"/>
                    <a:pt x="15357" y="8868"/>
                  </a:cubicBezTo>
                  <a:cubicBezTo>
                    <a:pt x="15239" y="8765"/>
                    <a:pt x="15269" y="8794"/>
                    <a:pt x="15357" y="8721"/>
                  </a:cubicBezTo>
                  <a:cubicBezTo>
                    <a:pt x="15445" y="8647"/>
                    <a:pt x="15533" y="8618"/>
                    <a:pt x="15533" y="8677"/>
                  </a:cubicBezTo>
                  <a:close/>
                  <a:moveTo>
                    <a:pt x="1175" y="8868"/>
                  </a:moveTo>
                  <a:cubicBezTo>
                    <a:pt x="1190" y="8897"/>
                    <a:pt x="1175" y="8912"/>
                    <a:pt x="1131" y="8912"/>
                  </a:cubicBezTo>
                  <a:cubicBezTo>
                    <a:pt x="1101" y="8912"/>
                    <a:pt x="1057" y="8897"/>
                    <a:pt x="1057" y="8868"/>
                  </a:cubicBezTo>
                  <a:cubicBezTo>
                    <a:pt x="1057" y="8838"/>
                    <a:pt x="1087" y="8824"/>
                    <a:pt x="1101" y="8824"/>
                  </a:cubicBezTo>
                  <a:cubicBezTo>
                    <a:pt x="1131" y="8824"/>
                    <a:pt x="1175" y="8838"/>
                    <a:pt x="1190" y="8868"/>
                  </a:cubicBezTo>
                  <a:close/>
                  <a:moveTo>
                    <a:pt x="867" y="9132"/>
                  </a:moveTo>
                  <a:cubicBezTo>
                    <a:pt x="852" y="9161"/>
                    <a:pt x="822" y="9176"/>
                    <a:pt x="793" y="9176"/>
                  </a:cubicBezTo>
                  <a:cubicBezTo>
                    <a:pt x="764" y="9176"/>
                    <a:pt x="749" y="9161"/>
                    <a:pt x="749" y="9132"/>
                  </a:cubicBezTo>
                  <a:cubicBezTo>
                    <a:pt x="749" y="9103"/>
                    <a:pt x="778" y="9088"/>
                    <a:pt x="822" y="9088"/>
                  </a:cubicBezTo>
                  <a:cubicBezTo>
                    <a:pt x="867" y="9088"/>
                    <a:pt x="881" y="9103"/>
                    <a:pt x="867" y="9147"/>
                  </a:cubicBezTo>
                  <a:close/>
                  <a:moveTo>
                    <a:pt x="15401" y="9631"/>
                  </a:moveTo>
                  <a:cubicBezTo>
                    <a:pt x="15327" y="9704"/>
                    <a:pt x="15166" y="9719"/>
                    <a:pt x="15166" y="9646"/>
                  </a:cubicBezTo>
                  <a:cubicBezTo>
                    <a:pt x="15166" y="9602"/>
                    <a:pt x="15210" y="9587"/>
                    <a:pt x="15313" y="9587"/>
                  </a:cubicBezTo>
                  <a:cubicBezTo>
                    <a:pt x="15401" y="9587"/>
                    <a:pt x="15445" y="9587"/>
                    <a:pt x="15415" y="9631"/>
                  </a:cubicBezTo>
                  <a:close/>
                  <a:moveTo>
                    <a:pt x="15959" y="10350"/>
                  </a:moveTo>
                  <a:cubicBezTo>
                    <a:pt x="15959" y="10424"/>
                    <a:pt x="15959" y="10424"/>
                    <a:pt x="15915" y="10380"/>
                  </a:cubicBezTo>
                  <a:cubicBezTo>
                    <a:pt x="15885" y="10365"/>
                    <a:pt x="15841" y="10350"/>
                    <a:pt x="15812" y="10380"/>
                  </a:cubicBezTo>
                  <a:cubicBezTo>
                    <a:pt x="15797" y="10394"/>
                    <a:pt x="15797" y="10365"/>
                    <a:pt x="15841" y="10306"/>
                  </a:cubicBezTo>
                  <a:cubicBezTo>
                    <a:pt x="15915" y="10189"/>
                    <a:pt x="15973" y="10218"/>
                    <a:pt x="15973" y="10350"/>
                  </a:cubicBezTo>
                  <a:close/>
                  <a:moveTo>
                    <a:pt x="16282" y="10439"/>
                  </a:moveTo>
                  <a:cubicBezTo>
                    <a:pt x="16223" y="10497"/>
                    <a:pt x="16164" y="10453"/>
                    <a:pt x="16208" y="10380"/>
                  </a:cubicBezTo>
                  <a:cubicBezTo>
                    <a:pt x="16223" y="10365"/>
                    <a:pt x="16267" y="10350"/>
                    <a:pt x="16282" y="10365"/>
                  </a:cubicBezTo>
                  <a:cubicBezTo>
                    <a:pt x="16326" y="10380"/>
                    <a:pt x="16326" y="10409"/>
                    <a:pt x="16296" y="10439"/>
                  </a:cubicBezTo>
                  <a:close/>
                  <a:moveTo>
                    <a:pt x="16193" y="10747"/>
                  </a:moveTo>
                  <a:cubicBezTo>
                    <a:pt x="16193" y="10761"/>
                    <a:pt x="16179" y="10791"/>
                    <a:pt x="16164" y="10791"/>
                  </a:cubicBezTo>
                  <a:cubicBezTo>
                    <a:pt x="16164" y="10791"/>
                    <a:pt x="16135" y="10761"/>
                    <a:pt x="16120" y="10747"/>
                  </a:cubicBezTo>
                  <a:cubicBezTo>
                    <a:pt x="16105" y="10717"/>
                    <a:pt x="16120" y="10688"/>
                    <a:pt x="16135" y="10688"/>
                  </a:cubicBezTo>
                  <a:cubicBezTo>
                    <a:pt x="16164" y="10688"/>
                    <a:pt x="16193" y="10703"/>
                    <a:pt x="16193" y="10732"/>
                  </a:cubicBezTo>
                  <a:close/>
                  <a:moveTo>
                    <a:pt x="15224" y="11011"/>
                  </a:moveTo>
                  <a:cubicBezTo>
                    <a:pt x="15239" y="11026"/>
                    <a:pt x="15224" y="11055"/>
                    <a:pt x="15210" y="11055"/>
                  </a:cubicBezTo>
                  <a:cubicBezTo>
                    <a:pt x="15180" y="11055"/>
                    <a:pt x="15166" y="11026"/>
                    <a:pt x="15166" y="11011"/>
                  </a:cubicBezTo>
                  <a:cubicBezTo>
                    <a:pt x="15166" y="10982"/>
                    <a:pt x="15166" y="10967"/>
                    <a:pt x="15180" y="10967"/>
                  </a:cubicBezTo>
                  <a:cubicBezTo>
                    <a:pt x="15195" y="10967"/>
                    <a:pt x="15224" y="10982"/>
                    <a:pt x="15239" y="11011"/>
                  </a:cubicBezTo>
                  <a:close/>
                  <a:moveTo>
                    <a:pt x="1835" y="11496"/>
                  </a:moveTo>
                  <a:cubicBezTo>
                    <a:pt x="1835" y="11525"/>
                    <a:pt x="1806" y="11540"/>
                    <a:pt x="1791" y="11540"/>
                  </a:cubicBezTo>
                  <a:cubicBezTo>
                    <a:pt x="1762" y="11540"/>
                    <a:pt x="1747" y="11525"/>
                    <a:pt x="1747" y="11496"/>
                  </a:cubicBezTo>
                  <a:cubicBezTo>
                    <a:pt x="1747" y="11481"/>
                    <a:pt x="1762" y="11451"/>
                    <a:pt x="1791" y="11451"/>
                  </a:cubicBezTo>
                  <a:cubicBezTo>
                    <a:pt x="1806" y="11451"/>
                    <a:pt x="1835" y="11466"/>
                    <a:pt x="1835" y="11496"/>
                  </a:cubicBezTo>
                  <a:close/>
                  <a:moveTo>
                    <a:pt x="15415" y="11657"/>
                  </a:moveTo>
                  <a:cubicBezTo>
                    <a:pt x="15401" y="11686"/>
                    <a:pt x="15371" y="11716"/>
                    <a:pt x="15342" y="11701"/>
                  </a:cubicBezTo>
                  <a:cubicBezTo>
                    <a:pt x="15327" y="11672"/>
                    <a:pt x="15327" y="11642"/>
                    <a:pt x="15327" y="11613"/>
                  </a:cubicBezTo>
                  <a:cubicBezTo>
                    <a:pt x="15357" y="11569"/>
                    <a:pt x="15371" y="11554"/>
                    <a:pt x="15401" y="11569"/>
                  </a:cubicBezTo>
                  <a:cubicBezTo>
                    <a:pt x="15415" y="11584"/>
                    <a:pt x="15430" y="11628"/>
                    <a:pt x="15415" y="11657"/>
                  </a:cubicBezTo>
                  <a:close/>
                  <a:moveTo>
                    <a:pt x="15709" y="11921"/>
                  </a:moveTo>
                  <a:cubicBezTo>
                    <a:pt x="15709" y="11965"/>
                    <a:pt x="15621" y="11980"/>
                    <a:pt x="15592" y="11951"/>
                  </a:cubicBezTo>
                  <a:cubicBezTo>
                    <a:pt x="15577" y="11907"/>
                    <a:pt x="15592" y="11907"/>
                    <a:pt x="15636" y="11907"/>
                  </a:cubicBezTo>
                  <a:cubicBezTo>
                    <a:pt x="15680" y="11907"/>
                    <a:pt x="15709" y="11907"/>
                    <a:pt x="15709" y="11921"/>
                  </a:cubicBezTo>
                  <a:close/>
                  <a:moveTo>
                    <a:pt x="15782" y="12288"/>
                  </a:moveTo>
                  <a:cubicBezTo>
                    <a:pt x="15782" y="12347"/>
                    <a:pt x="15782" y="12347"/>
                    <a:pt x="15768" y="12303"/>
                  </a:cubicBezTo>
                  <a:cubicBezTo>
                    <a:pt x="15753" y="12259"/>
                    <a:pt x="15709" y="12215"/>
                    <a:pt x="15680" y="12200"/>
                  </a:cubicBezTo>
                  <a:cubicBezTo>
                    <a:pt x="15621" y="12186"/>
                    <a:pt x="15621" y="12186"/>
                    <a:pt x="15680" y="12186"/>
                  </a:cubicBezTo>
                  <a:cubicBezTo>
                    <a:pt x="15738" y="12186"/>
                    <a:pt x="15768" y="12230"/>
                    <a:pt x="15782" y="12274"/>
                  </a:cubicBezTo>
                  <a:close/>
                  <a:moveTo>
                    <a:pt x="1835" y="12347"/>
                  </a:moveTo>
                  <a:cubicBezTo>
                    <a:pt x="1791" y="12435"/>
                    <a:pt x="1703" y="12479"/>
                    <a:pt x="1703" y="12406"/>
                  </a:cubicBezTo>
                  <a:cubicBezTo>
                    <a:pt x="1718" y="12332"/>
                    <a:pt x="1777" y="12288"/>
                    <a:pt x="1850" y="12259"/>
                  </a:cubicBezTo>
                  <a:cubicBezTo>
                    <a:pt x="1865" y="12259"/>
                    <a:pt x="1850" y="12303"/>
                    <a:pt x="1835" y="12347"/>
                  </a:cubicBezTo>
                  <a:close/>
                  <a:moveTo>
                    <a:pt x="15313" y="12553"/>
                  </a:moveTo>
                  <a:cubicBezTo>
                    <a:pt x="15283" y="12567"/>
                    <a:pt x="15239" y="12597"/>
                    <a:pt x="15210" y="12641"/>
                  </a:cubicBezTo>
                  <a:cubicBezTo>
                    <a:pt x="15195" y="12670"/>
                    <a:pt x="15180" y="12655"/>
                    <a:pt x="15180" y="12611"/>
                  </a:cubicBezTo>
                  <a:cubicBezTo>
                    <a:pt x="15180" y="12553"/>
                    <a:pt x="15195" y="12523"/>
                    <a:pt x="15224" y="12523"/>
                  </a:cubicBezTo>
                  <a:cubicBezTo>
                    <a:pt x="15254" y="12523"/>
                    <a:pt x="15254" y="12508"/>
                    <a:pt x="15239" y="12479"/>
                  </a:cubicBezTo>
                  <a:cubicBezTo>
                    <a:pt x="15195" y="12391"/>
                    <a:pt x="15269" y="12347"/>
                    <a:pt x="15327" y="12420"/>
                  </a:cubicBezTo>
                  <a:cubicBezTo>
                    <a:pt x="15386" y="12508"/>
                    <a:pt x="15371" y="12508"/>
                    <a:pt x="15313" y="12538"/>
                  </a:cubicBezTo>
                  <a:close/>
                  <a:moveTo>
                    <a:pt x="2056" y="12641"/>
                  </a:moveTo>
                  <a:cubicBezTo>
                    <a:pt x="2056" y="12655"/>
                    <a:pt x="2012" y="12641"/>
                    <a:pt x="1968" y="12626"/>
                  </a:cubicBezTo>
                  <a:cubicBezTo>
                    <a:pt x="1924" y="12597"/>
                    <a:pt x="1894" y="12553"/>
                    <a:pt x="1909" y="12523"/>
                  </a:cubicBezTo>
                  <a:cubicBezTo>
                    <a:pt x="1909" y="12494"/>
                    <a:pt x="2056" y="12567"/>
                    <a:pt x="2056" y="12626"/>
                  </a:cubicBezTo>
                  <a:close/>
                  <a:moveTo>
                    <a:pt x="16193" y="12670"/>
                  </a:moveTo>
                  <a:cubicBezTo>
                    <a:pt x="16179" y="12714"/>
                    <a:pt x="16164" y="12699"/>
                    <a:pt x="16164" y="12641"/>
                  </a:cubicBezTo>
                  <a:cubicBezTo>
                    <a:pt x="16164" y="12597"/>
                    <a:pt x="16179" y="12567"/>
                    <a:pt x="16179" y="12597"/>
                  </a:cubicBezTo>
                  <a:cubicBezTo>
                    <a:pt x="16193" y="12611"/>
                    <a:pt x="16193" y="12641"/>
                    <a:pt x="16179" y="12670"/>
                  </a:cubicBezTo>
                  <a:close/>
                  <a:moveTo>
                    <a:pt x="15577" y="12714"/>
                  </a:moveTo>
                  <a:cubicBezTo>
                    <a:pt x="15533" y="12758"/>
                    <a:pt x="15503" y="12773"/>
                    <a:pt x="15489" y="12743"/>
                  </a:cubicBezTo>
                  <a:cubicBezTo>
                    <a:pt x="15489" y="12729"/>
                    <a:pt x="15503" y="12685"/>
                    <a:pt x="15533" y="12655"/>
                  </a:cubicBezTo>
                  <a:cubicBezTo>
                    <a:pt x="15621" y="12597"/>
                    <a:pt x="15621" y="12611"/>
                    <a:pt x="15562" y="12699"/>
                  </a:cubicBezTo>
                  <a:close/>
                  <a:moveTo>
                    <a:pt x="15430" y="13448"/>
                  </a:moveTo>
                  <a:cubicBezTo>
                    <a:pt x="15474" y="13566"/>
                    <a:pt x="15430" y="13595"/>
                    <a:pt x="15371" y="13492"/>
                  </a:cubicBezTo>
                  <a:cubicBezTo>
                    <a:pt x="15342" y="13433"/>
                    <a:pt x="15342" y="13375"/>
                    <a:pt x="15371" y="13375"/>
                  </a:cubicBezTo>
                  <a:cubicBezTo>
                    <a:pt x="15401" y="13375"/>
                    <a:pt x="15401" y="13404"/>
                    <a:pt x="15415" y="13433"/>
                  </a:cubicBezTo>
                  <a:close/>
                  <a:moveTo>
                    <a:pt x="15665" y="13463"/>
                  </a:moveTo>
                  <a:cubicBezTo>
                    <a:pt x="15665" y="13492"/>
                    <a:pt x="15636" y="13492"/>
                    <a:pt x="15606" y="13477"/>
                  </a:cubicBezTo>
                  <a:cubicBezTo>
                    <a:pt x="15562" y="13477"/>
                    <a:pt x="15533" y="13448"/>
                    <a:pt x="15533" y="13433"/>
                  </a:cubicBezTo>
                  <a:cubicBezTo>
                    <a:pt x="15533" y="13433"/>
                    <a:pt x="15562" y="13419"/>
                    <a:pt x="15606" y="13419"/>
                  </a:cubicBezTo>
                  <a:cubicBezTo>
                    <a:pt x="15636" y="13419"/>
                    <a:pt x="15665" y="13433"/>
                    <a:pt x="15665" y="13463"/>
                  </a:cubicBezTo>
                  <a:close/>
                  <a:moveTo>
                    <a:pt x="15298" y="13727"/>
                  </a:moveTo>
                  <a:cubicBezTo>
                    <a:pt x="15298" y="13756"/>
                    <a:pt x="15269" y="13786"/>
                    <a:pt x="15224" y="13800"/>
                  </a:cubicBezTo>
                  <a:cubicBezTo>
                    <a:pt x="15180" y="13815"/>
                    <a:pt x="15166" y="13815"/>
                    <a:pt x="15210" y="13756"/>
                  </a:cubicBezTo>
                  <a:cubicBezTo>
                    <a:pt x="15254" y="13698"/>
                    <a:pt x="15298" y="13668"/>
                    <a:pt x="15298" y="13727"/>
                  </a:cubicBezTo>
                  <a:close/>
                  <a:moveTo>
                    <a:pt x="2202" y="13918"/>
                  </a:moveTo>
                  <a:cubicBezTo>
                    <a:pt x="2247" y="13991"/>
                    <a:pt x="2173" y="14050"/>
                    <a:pt x="2114" y="13991"/>
                  </a:cubicBezTo>
                  <a:cubicBezTo>
                    <a:pt x="2070" y="13977"/>
                    <a:pt x="2056" y="13933"/>
                    <a:pt x="2070" y="13903"/>
                  </a:cubicBezTo>
                  <a:cubicBezTo>
                    <a:pt x="2100" y="13844"/>
                    <a:pt x="2188" y="13844"/>
                    <a:pt x="2217" y="13918"/>
                  </a:cubicBezTo>
                  <a:close/>
                  <a:moveTo>
                    <a:pt x="1689" y="14211"/>
                  </a:moveTo>
                  <a:cubicBezTo>
                    <a:pt x="1689" y="14211"/>
                    <a:pt x="1659" y="14226"/>
                    <a:pt x="1615" y="14226"/>
                  </a:cubicBezTo>
                  <a:cubicBezTo>
                    <a:pt x="1586" y="14226"/>
                    <a:pt x="1557" y="14211"/>
                    <a:pt x="1557" y="14182"/>
                  </a:cubicBezTo>
                  <a:cubicBezTo>
                    <a:pt x="1557" y="14153"/>
                    <a:pt x="1586" y="14153"/>
                    <a:pt x="1615" y="14167"/>
                  </a:cubicBezTo>
                  <a:cubicBezTo>
                    <a:pt x="1659" y="14182"/>
                    <a:pt x="1703" y="14197"/>
                    <a:pt x="1703" y="14197"/>
                  </a:cubicBezTo>
                  <a:close/>
                  <a:moveTo>
                    <a:pt x="2525" y="14476"/>
                  </a:moveTo>
                  <a:cubicBezTo>
                    <a:pt x="2496" y="14505"/>
                    <a:pt x="2452" y="14534"/>
                    <a:pt x="2393" y="14534"/>
                  </a:cubicBezTo>
                  <a:lnTo>
                    <a:pt x="2305" y="14534"/>
                  </a:lnTo>
                  <a:lnTo>
                    <a:pt x="2408" y="14417"/>
                  </a:lnTo>
                  <a:cubicBezTo>
                    <a:pt x="2525" y="14314"/>
                    <a:pt x="2584" y="14329"/>
                    <a:pt x="2525" y="14461"/>
                  </a:cubicBezTo>
                  <a:close/>
                  <a:moveTo>
                    <a:pt x="1601" y="14505"/>
                  </a:moveTo>
                  <a:cubicBezTo>
                    <a:pt x="1601" y="14534"/>
                    <a:pt x="1601" y="14534"/>
                    <a:pt x="1571" y="14505"/>
                  </a:cubicBezTo>
                  <a:cubicBezTo>
                    <a:pt x="1557" y="14461"/>
                    <a:pt x="1527" y="14446"/>
                    <a:pt x="1483" y="14446"/>
                  </a:cubicBezTo>
                  <a:cubicBezTo>
                    <a:pt x="1454" y="14446"/>
                    <a:pt x="1439" y="14432"/>
                    <a:pt x="1454" y="14402"/>
                  </a:cubicBezTo>
                  <a:cubicBezTo>
                    <a:pt x="1483" y="14344"/>
                    <a:pt x="1615" y="14432"/>
                    <a:pt x="1601" y="14505"/>
                  </a:cubicBezTo>
                  <a:close/>
                  <a:moveTo>
                    <a:pt x="15474" y="15386"/>
                  </a:moveTo>
                  <a:cubicBezTo>
                    <a:pt x="15430" y="15445"/>
                    <a:pt x="15371" y="15401"/>
                    <a:pt x="15415" y="15342"/>
                  </a:cubicBezTo>
                  <a:cubicBezTo>
                    <a:pt x="15430" y="15313"/>
                    <a:pt x="15459" y="15298"/>
                    <a:pt x="15489" y="15313"/>
                  </a:cubicBezTo>
                  <a:cubicBezTo>
                    <a:pt x="15518" y="15342"/>
                    <a:pt x="15518" y="15357"/>
                    <a:pt x="15474" y="15386"/>
                  </a:cubicBezTo>
                  <a:close/>
                  <a:moveTo>
                    <a:pt x="2496" y="15724"/>
                  </a:moveTo>
                  <a:cubicBezTo>
                    <a:pt x="2496" y="15753"/>
                    <a:pt x="2481" y="15782"/>
                    <a:pt x="2452" y="15782"/>
                  </a:cubicBezTo>
                  <a:cubicBezTo>
                    <a:pt x="2437" y="15782"/>
                    <a:pt x="2408" y="15738"/>
                    <a:pt x="2423" y="15694"/>
                  </a:cubicBezTo>
                  <a:cubicBezTo>
                    <a:pt x="2423" y="15591"/>
                    <a:pt x="2496" y="15621"/>
                    <a:pt x="2496" y="15724"/>
                  </a:cubicBezTo>
                  <a:close/>
                  <a:moveTo>
                    <a:pt x="15621" y="15724"/>
                  </a:moveTo>
                  <a:cubicBezTo>
                    <a:pt x="15636" y="15782"/>
                    <a:pt x="15621" y="15812"/>
                    <a:pt x="15577" y="15797"/>
                  </a:cubicBezTo>
                  <a:cubicBezTo>
                    <a:pt x="15518" y="15797"/>
                    <a:pt x="15503" y="15782"/>
                    <a:pt x="15518" y="15768"/>
                  </a:cubicBezTo>
                  <a:cubicBezTo>
                    <a:pt x="15518" y="15738"/>
                    <a:pt x="15518" y="15709"/>
                    <a:pt x="15518" y="15694"/>
                  </a:cubicBezTo>
                  <a:cubicBezTo>
                    <a:pt x="15533" y="15606"/>
                    <a:pt x="15606" y="15636"/>
                    <a:pt x="15636" y="15738"/>
                  </a:cubicBezTo>
                  <a:close/>
                  <a:moveTo>
                    <a:pt x="15210" y="15958"/>
                  </a:moveTo>
                  <a:cubicBezTo>
                    <a:pt x="15210" y="15988"/>
                    <a:pt x="15195" y="16003"/>
                    <a:pt x="15195" y="16003"/>
                  </a:cubicBezTo>
                  <a:cubicBezTo>
                    <a:pt x="15180" y="16003"/>
                    <a:pt x="15151" y="15988"/>
                    <a:pt x="15136" y="15958"/>
                  </a:cubicBezTo>
                  <a:cubicBezTo>
                    <a:pt x="15122" y="15929"/>
                    <a:pt x="15136" y="15914"/>
                    <a:pt x="15166" y="15914"/>
                  </a:cubicBezTo>
                  <a:cubicBezTo>
                    <a:pt x="15195" y="15914"/>
                    <a:pt x="15210" y="15929"/>
                    <a:pt x="15210" y="15958"/>
                  </a:cubicBezTo>
                  <a:close/>
                  <a:moveTo>
                    <a:pt x="5212" y="16047"/>
                  </a:moveTo>
                  <a:cubicBezTo>
                    <a:pt x="5212" y="16076"/>
                    <a:pt x="5197" y="16091"/>
                    <a:pt x="5168" y="16091"/>
                  </a:cubicBezTo>
                  <a:cubicBezTo>
                    <a:pt x="5153" y="16091"/>
                    <a:pt x="5124" y="16076"/>
                    <a:pt x="5109" y="16047"/>
                  </a:cubicBezTo>
                  <a:cubicBezTo>
                    <a:pt x="5095" y="16017"/>
                    <a:pt x="5109" y="16003"/>
                    <a:pt x="5139" y="16003"/>
                  </a:cubicBezTo>
                  <a:cubicBezTo>
                    <a:pt x="5183" y="16003"/>
                    <a:pt x="5227" y="16017"/>
                    <a:pt x="5227" y="16047"/>
                  </a:cubicBezTo>
                  <a:close/>
                  <a:moveTo>
                    <a:pt x="14270" y="16399"/>
                  </a:moveTo>
                  <a:cubicBezTo>
                    <a:pt x="14270" y="16428"/>
                    <a:pt x="14256" y="16443"/>
                    <a:pt x="14226" y="16443"/>
                  </a:cubicBezTo>
                  <a:cubicBezTo>
                    <a:pt x="14197" y="16443"/>
                    <a:pt x="14182" y="16428"/>
                    <a:pt x="14167" y="16399"/>
                  </a:cubicBezTo>
                  <a:cubicBezTo>
                    <a:pt x="14153" y="16384"/>
                    <a:pt x="14167" y="16355"/>
                    <a:pt x="14197" y="16355"/>
                  </a:cubicBezTo>
                  <a:cubicBezTo>
                    <a:pt x="14241" y="16355"/>
                    <a:pt x="14270" y="16384"/>
                    <a:pt x="14270" y="16399"/>
                  </a:cubicBezTo>
                  <a:close/>
                  <a:moveTo>
                    <a:pt x="14681" y="16384"/>
                  </a:moveTo>
                  <a:cubicBezTo>
                    <a:pt x="14652" y="16399"/>
                    <a:pt x="14637" y="16428"/>
                    <a:pt x="14608" y="16443"/>
                  </a:cubicBezTo>
                  <a:cubicBezTo>
                    <a:pt x="14549" y="16502"/>
                    <a:pt x="14534" y="16502"/>
                    <a:pt x="14534" y="16428"/>
                  </a:cubicBezTo>
                  <a:cubicBezTo>
                    <a:pt x="14534" y="16399"/>
                    <a:pt x="14564" y="16355"/>
                    <a:pt x="14608" y="16355"/>
                  </a:cubicBezTo>
                  <a:cubicBezTo>
                    <a:pt x="14652" y="16355"/>
                    <a:pt x="14681" y="16370"/>
                    <a:pt x="14681" y="16384"/>
                  </a:cubicBezTo>
                  <a:close/>
                  <a:moveTo>
                    <a:pt x="9367" y="16443"/>
                  </a:moveTo>
                  <a:cubicBezTo>
                    <a:pt x="9367" y="16472"/>
                    <a:pt x="9337" y="16502"/>
                    <a:pt x="9308" y="16502"/>
                  </a:cubicBezTo>
                  <a:cubicBezTo>
                    <a:pt x="9293" y="16502"/>
                    <a:pt x="9279" y="16472"/>
                    <a:pt x="9293" y="16443"/>
                  </a:cubicBezTo>
                  <a:cubicBezTo>
                    <a:pt x="9308" y="16428"/>
                    <a:pt x="9337" y="16399"/>
                    <a:pt x="9352" y="16399"/>
                  </a:cubicBezTo>
                  <a:cubicBezTo>
                    <a:pt x="9352" y="16399"/>
                    <a:pt x="9367" y="16428"/>
                    <a:pt x="9367" y="16443"/>
                  </a:cubicBezTo>
                  <a:close/>
                  <a:moveTo>
                    <a:pt x="10277" y="16560"/>
                  </a:moveTo>
                  <a:cubicBezTo>
                    <a:pt x="10248" y="16634"/>
                    <a:pt x="10174" y="16648"/>
                    <a:pt x="10174" y="16590"/>
                  </a:cubicBezTo>
                  <a:cubicBezTo>
                    <a:pt x="10174" y="16546"/>
                    <a:pt x="10204" y="16531"/>
                    <a:pt x="10292" y="16502"/>
                  </a:cubicBezTo>
                  <a:cubicBezTo>
                    <a:pt x="10292" y="16502"/>
                    <a:pt x="10292" y="16531"/>
                    <a:pt x="10277" y="16560"/>
                  </a:cubicBezTo>
                  <a:close/>
                  <a:moveTo>
                    <a:pt x="8736" y="16648"/>
                  </a:moveTo>
                  <a:cubicBezTo>
                    <a:pt x="8706" y="16663"/>
                    <a:pt x="8677" y="16663"/>
                    <a:pt x="8647" y="16648"/>
                  </a:cubicBezTo>
                  <a:cubicBezTo>
                    <a:pt x="8618" y="16634"/>
                    <a:pt x="8633" y="16634"/>
                    <a:pt x="8677" y="16634"/>
                  </a:cubicBezTo>
                  <a:cubicBezTo>
                    <a:pt x="8721" y="16634"/>
                    <a:pt x="8750" y="16648"/>
                    <a:pt x="8736" y="16648"/>
                  </a:cubicBezTo>
                  <a:close/>
                  <a:moveTo>
                    <a:pt x="13756" y="16722"/>
                  </a:moveTo>
                  <a:cubicBezTo>
                    <a:pt x="13727" y="16751"/>
                    <a:pt x="13698" y="16766"/>
                    <a:pt x="13698" y="16737"/>
                  </a:cubicBezTo>
                  <a:cubicBezTo>
                    <a:pt x="13698" y="16678"/>
                    <a:pt x="13756" y="16619"/>
                    <a:pt x="13786" y="16648"/>
                  </a:cubicBezTo>
                  <a:cubicBezTo>
                    <a:pt x="13815" y="16678"/>
                    <a:pt x="13771" y="16693"/>
                    <a:pt x="13756" y="16722"/>
                  </a:cubicBezTo>
                  <a:close/>
                  <a:moveTo>
                    <a:pt x="9734" y="16722"/>
                  </a:moveTo>
                  <a:cubicBezTo>
                    <a:pt x="9734" y="16737"/>
                    <a:pt x="9734" y="16766"/>
                    <a:pt x="9719" y="16766"/>
                  </a:cubicBezTo>
                  <a:cubicBezTo>
                    <a:pt x="9690" y="16766"/>
                    <a:pt x="9675" y="16737"/>
                    <a:pt x="9660" y="16722"/>
                  </a:cubicBezTo>
                  <a:cubicBezTo>
                    <a:pt x="9646" y="16693"/>
                    <a:pt x="9660" y="16678"/>
                    <a:pt x="9675" y="16678"/>
                  </a:cubicBezTo>
                  <a:cubicBezTo>
                    <a:pt x="9704" y="16678"/>
                    <a:pt x="9719" y="16693"/>
                    <a:pt x="9734" y="16722"/>
                  </a:cubicBezTo>
                  <a:close/>
                  <a:moveTo>
                    <a:pt x="11407" y="16898"/>
                  </a:moveTo>
                  <a:cubicBezTo>
                    <a:pt x="11393" y="16942"/>
                    <a:pt x="11393" y="16927"/>
                    <a:pt x="11393" y="16869"/>
                  </a:cubicBezTo>
                  <a:cubicBezTo>
                    <a:pt x="11393" y="16825"/>
                    <a:pt x="11393" y="16795"/>
                    <a:pt x="11407" y="16810"/>
                  </a:cubicBezTo>
                  <a:cubicBezTo>
                    <a:pt x="11422" y="16839"/>
                    <a:pt x="11422" y="16869"/>
                    <a:pt x="11407" y="16898"/>
                  </a:cubicBezTo>
                  <a:close/>
                  <a:moveTo>
                    <a:pt x="8354" y="16942"/>
                  </a:moveTo>
                  <a:cubicBezTo>
                    <a:pt x="8354" y="16957"/>
                    <a:pt x="8354" y="16986"/>
                    <a:pt x="8324" y="16986"/>
                  </a:cubicBezTo>
                  <a:cubicBezTo>
                    <a:pt x="8310" y="16986"/>
                    <a:pt x="8295" y="16957"/>
                    <a:pt x="8280" y="16942"/>
                  </a:cubicBezTo>
                  <a:cubicBezTo>
                    <a:pt x="8266" y="16913"/>
                    <a:pt x="8280" y="16883"/>
                    <a:pt x="8295" y="16883"/>
                  </a:cubicBezTo>
                  <a:cubicBezTo>
                    <a:pt x="8324" y="16883"/>
                    <a:pt x="8354" y="16913"/>
                    <a:pt x="8339" y="16942"/>
                  </a:cubicBezTo>
                  <a:close/>
                  <a:moveTo>
                    <a:pt x="6343" y="17045"/>
                  </a:moveTo>
                  <a:cubicBezTo>
                    <a:pt x="6343" y="17089"/>
                    <a:pt x="6313" y="17118"/>
                    <a:pt x="6298" y="17118"/>
                  </a:cubicBezTo>
                  <a:cubicBezTo>
                    <a:pt x="6269" y="17118"/>
                    <a:pt x="6254" y="17074"/>
                    <a:pt x="6254" y="17016"/>
                  </a:cubicBezTo>
                  <a:cubicBezTo>
                    <a:pt x="6254" y="16971"/>
                    <a:pt x="6269" y="16942"/>
                    <a:pt x="6298" y="16957"/>
                  </a:cubicBezTo>
                  <a:cubicBezTo>
                    <a:pt x="6328" y="16986"/>
                    <a:pt x="6343" y="17016"/>
                    <a:pt x="6343" y="17060"/>
                  </a:cubicBezTo>
                  <a:close/>
                  <a:moveTo>
                    <a:pt x="11730" y="17764"/>
                  </a:moveTo>
                  <a:cubicBezTo>
                    <a:pt x="11716" y="17779"/>
                    <a:pt x="11686" y="17764"/>
                    <a:pt x="11672" y="17720"/>
                  </a:cubicBezTo>
                  <a:cubicBezTo>
                    <a:pt x="11657" y="17661"/>
                    <a:pt x="11657" y="17647"/>
                    <a:pt x="11701" y="17691"/>
                  </a:cubicBezTo>
                  <a:cubicBezTo>
                    <a:pt x="11745" y="17735"/>
                    <a:pt x="11745" y="17750"/>
                    <a:pt x="11730" y="17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"/>
          <p:cNvSpPr txBox="1">
            <a:spLocks noGrp="1"/>
          </p:cNvSpPr>
          <p:nvPr>
            <p:ph type="body" idx="1"/>
          </p:nvPr>
        </p:nvSpPr>
        <p:spPr>
          <a:xfrm>
            <a:off x="2327250" y="1521600"/>
            <a:ext cx="4489500" cy="26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200"/>
            </a:lvl9pPr>
          </a:lstStyle>
          <a:p>
            <a:endParaRPr/>
          </a:p>
        </p:txBody>
      </p:sp>
      <p:sp>
        <p:nvSpPr>
          <p:cNvPr id="270" name="Google Shape;270;p7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7"/>
          <p:cNvSpPr/>
          <p:nvPr/>
        </p:nvSpPr>
        <p:spPr>
          <a:xfrm rot="-7813041" flipH="1">
            <a:off x="8034538" y="-240311"/>
            <a:ext cx="1546798" cy="1555623"/>
          </a:xfrm>
          <a:custGeom>
            <a:avLst/>
            <a:gdLst/>
            <a:ahLst/>
            <a:cxnLst/>
            <a:rect l="l" t="t" r="r" b="b"/>
            <a:pathLst>
              <a:path w="19982" h="20096" extrusionOk="0">
                <a:moveTo>
                  <a:pt x="15115" y="1"/>
                </a:moveTo>
                <a:cubicBezTo>
                  <a:pt x="14706" y="1"/>
                  <a:pt x="14303" y="107"/>
                  <a:pt x="13962" y="150"/>
                </a:cubicBezTo>
                <a:cubicBezTo>
                  <a:pt x="12817" y="283"/>
                  <a:pt x="13111" y="4848"/>
                  <a:pt x="12113" y="8842"/>
                </a:cubicBezTo>
                <a:cubicBezTo>
                  <a:pt x="11733" y="10355"/>
                  <a:pt x="11353" y="10881"/>
                  <a:pt x="11020" y="10881"/>
                </a:cubicBezTo>
                <a:cubicBezTo>
                  <a:pt x="10478" y="10881"/>
                  <a:pt x="10060" y="9486"/>
                  <a:pt x="9969" y="8695"/>
                </a:cubicBezTo>
                <a:cubicBezTo>
                  <a:pt x="9852" y="7271"/>
                  <a:pt x="9808" y="5847"/>
                  <a:pt x="9822" y="4423"/>
                </a:cubicBezTo>
                <a:cubicBezTo>
                  <a:pt x="9822" y="3320"/>
                  <a:pt x="9567" y="2473"/>
                  <a:pt x="8594" y="2473"/>
                </a:cubicBezTo>
                <a:cubicBezTo>
                  <a:pt x="8310" y="2473"/>
                  <a:pt x="7965" y="2546"/>
                  <a:pt x="7547" y="2705"/>
                </a:cubicBezTo>
                <a:cubicBezTo>
                  <a:pt x="5697" y="3424"/>
                  <a:pt x="6842" y="10545"/>
                  <a:pt x="5976" y="11264"/>
                </a:cubicBezTo>
                <a:cubicBezTo>
                  <a:pt x="5935" y="11298"/>
                  <a:pt x="5898" y="11314"/>
                  <a:pt x="5863" y="11314"/>
                </a:cubicBezTo>
                <a:cubicBezTo>
                  <a:pt x="5177" y="11314"/>
                  <a:pt x="5670" y="4940"/>
                  <a:pt x="5124" y="3850"/>
                </a:cubicBezTo>
                <a:cubicBezTo>
                  <a:pt x="4918" y="3437"/>
                  <a:pt x="4416" y="3248"/>
                  <a:pt x="3825" y="3248"/>
                </a:cubicBezTo>
                <a:cubicBezTo>
                  <a:pt x="2777" y="3248"/>
                  <a:pt x="1450" y="3844"/>
                  <a:pt x="999" y="4848"/>
                </a:cubicBezTo>
                <a:cubicBezTo>
                  <a:pt x="280" y="6419"/>
                  <a:pt x="573" y="15389"/>
                  <a:pt x="573" y="15389"/>
                </a:cubicBezTo>
                <a:cubicBezTo>
                  <a:pt x="573" y="15389"/>
                  <a:pt x="1" y="17533"/>
                  <a:pt x="1572" y="19250"/>
                </a:cubicBezTo>
                <a:cubicBezTo>
                  <a:pt x="2139" y="19871"/>
                  <a:pt x="3068" y="20096"/>
                  <a:pt x="4143" y="20096"/>
                </a:cubicBezTo>
                <a:cubicBezTo>
                  <a:pt x="6017" y="20096"/>
                  <a:pt x="8337" y="19414"/>
                  <a:pt x="9969" y="18957"/>
                </a:cubicBezTo>
                <a:cubicBezTo>
                  <a:pt x="12538" y="18252"/>
                  <a:pt x="16385" y="17107"/>
                  <a:pt x="18176" y="15066"/>
                </a:cubicBezTo>
                <a:cubicBezTo>
                  <a:pt x="19982" y="13026"/>
                  <a:pt x="17809" y="8856"/>
                  <a:pt x="17383" y="3997"/>
                </a:cubicBezTo>
                <a:cubicBezTo>
                  <a:pt x="17084" y="593"/>
                  <a:pt x="16082" y="1"/>
                  <a:pt x="15115" y="1"/>
                </a:cubicBezTo>
                <a:close/>
              </a:path>
            </a:pathLst>
          </a:custGeom>
          <a:solidFill>
            <a:srgbClr val="EBB0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7"/>
          <p:cNvGrpSpPr/>
          <p:nvPr/>
        </p:nvGrpSpPr>
        <p:grpSpPr>
          <a:xfrm>
            <a:off x="2780451" y="3627700"/>
            <a:ext cx="3505024" cy="2710193"/>
            <a:chOff x="2780451" y="3627700"/>
            <a:chExt cx="3505024" cy="2710193"/>
          </a:xfrm>
        </p:grpSpPr>
        <p:sp>
          <p:nvSpPr>
            <p:cNvPr id="273" name="Google Shape;273;p7"/>
            <p:cNvSpPr/>
            <p:nvPr/>
          </p:nvSpPr>
          <p:spPr>
            <a:xfrm rot="5400000">
              <a:off x="3204395" y="4315631"/>
              <a:ext cx="943662" cy="1791550"/>
            </a:xfrm>
            <a:custGeom>
              <a:avLst/>
              <a:gdLst/>
              <a:ahLst/>
              <a:cxnLst/>
              <a:rect l="l" t="t" r="r" b="b"/>
              <a:pathLst>
                <a:path w="13478" h="25589" extrusionOk="0">
                  <a:moveTo>
                    <a:pt x="6728" y="0"/>
                  </a:moveTo>
                  <a:cubicBezTo>
                    <a:pt x="6334" y="0"/>
                    <a:pt x="6004" y="71"/>
                    <a:pt x="5770" y="227"/>
                  </a:cubicBezTo>
                  <a:cubicBezTo>
                    <a:pt x="4155" y="1314"/>
                    <a:pt x="3201" y="1842"/>
                    <a:pt x="1923" y="4265"/>
                  </a:cubicBezTo>
                  <a:lnTo>
                    <a:pt x="1923" y="14791"/>
                  </a:lnTo>
                  <a:cubicBezTo>
                    <a:pt x="1923" y="18021"/>
                    <a:pt x="0" y="25302"/>
                    <a:pt x="2569" y="25567"/>
                  </a:cubicBezTo>
                  <a:cubicBezTo>
                    <a:pt x="2708" y="25582"/>
                    <a:pt x="2848" y="25589"/>
                    <a:pt x="2989" y="25589"/>
                  </a:cubicBezTo>
                  <a:cubicBezTo>
                    <a:pt x="5442" y="25589"/>
                    <a:pt x="8016" y="23408"/>
                    <a:pt x="8016" y="23408"/>
                  </a:cubicBezTo>
                  <a:cubicBezTo>
                    <a:pt x="8016" y="23408"/>
                    <a:pt x="10262" y="21250"/>
                    <a:pt x="11231" y="15319"/>
                  </a:cubicBezTo>
                  <a:cubicBezTo>
                    <a:pt x="12185" y="9388"/>
                    <a:pt x="13477" y="5880"/>
                    <a:pt x="13477" y="4000"/>
                  </a:cubicBezTo>
                  <a:cubicBezTo>
                    <a:pt x="13477" y="2396"/>
                    <a:pt x="9026" y="0"/>
                    <a:pt x="6728" y="0"/>
                  </a:cubicBezTo>
                  <a:close/>
                </a:path>
              </a:pathLst>
            </a:custGeom>
            <a:solidFill>
              <a:srgbClr val="DD6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4" name="Google Shape;274;p7"/>
            <p:cNvGrpSpPr/>
            <p:nvPr/>
          </p:nvGrpSpPr>
          <p:grpSpPr>
            <a:xfrm>
              <a:off x="3671934" y="3627700"/>
              <a:ext cx="2613540" cy="2710193"/>
              <a:chOff x="3671934" y="3627700"/>
              <a:chExt cx="2613540" cy="2710193"/>
            </a:xfrm>
          </p:grpSpPr>
          <p:sp>
            <p:nvSpPr>
              <p:cNvPr id="275" name="Google Shape;275;p7"/>
              <p:cNvSpPr/>
              <p:nvPr/>
            </p:nvSpPr>
            <p:spPr>
              <a:xfrm rot="3625225">
                <a:off x="3938191" y="4070796"/>
                <a:ext cx="2081027" cy="1823999"/>
              </a:xfrm>
              <a:custGeom>
                <a:avLst/>
                <a:gdLst/>
                <a:ahLst/>
                <a:cxnLst/>
                <a:rect l="l" t="t" r="r" b="b"/>
                <a:pathLst>
                  <a:path w="44717" h="39194" extrusionOk="0">
                    <a:moveTo>
                      <a:pt x="44716" y="1"/>
                    </a:moveTo>
                    <a:lnTo>
                      <a:pt x="33324" y="1043"/>
                    </a:lnTo>
                    <a:cubicBezTo>
                      <a:pt x="33324" y="1043"/>
                      <a:pt x="32140" y="701"/>
                      <a:pt x="30593" y="701"/>
                    </a:cubicBezTo>
                    <a:cubicBezTo>
                      <a:pt x="29439" y="701"/>
                      <a:pt x="28082" y="892"/>
                      <a:pt x="26864" y="1557"/>
                    </a:cubicBezTo>
                    <a:cubicBezTo>
                      <a:pt x="24016" y="3113"/>
                      <a:pt x="21682" y="5697"/>
                      <a:pt x="20904" y="6739"/>
                    </a:cubicBezTo>
                    <a:cubicBezTo>
                      <a:pt x="20126" y="7767"/>
                      <a:pt x="20126" y="6739"/>
                      <a:pt x="18056" y="9837"/>
                    </a:cubicBezTo>
                    <a:cubicBezTo>
                      <a:pt x="15986" y="12949"/>
                      <a:pt x="17542" y="10351"/>
                      <a:pt x="13138" y="14755"/>
                    </a:cubicBezTo>
                    <a:cubicBezTo>
                      <a:pt x="8748" y="19159"/>
                      <a:pt x="6663" y="22007"/>
                      <a:pt x="6663" y="22007"/>
                    </a:cubicBezTo>
                    <a:lnTo>
                      <a:pt x="2788" y="28482"/>
                    </a:lnTo>
                    <a:cubicBezTo>
                      <a:pt x="2788" y="28482"/>
                      <a:pt x="1" y="39194"/>
                      <a:pt x="4575" y="39194"/>
                    </a:cubicBezTo>
                    <a:cubicBezTo>
                      <a:pt x="4823" y="39194"/>
                      <a:pt x="5093" y="39162"/>
                      <a:pt x="5386" y="39096"/>
                    </a:cubicBezTo>
                    <a:cubicBezTo>
                      <a:pt x="5386" y="39096"/>
                      <a:pt x="14694" y="34427"/>
                      <a:pt x="19098" y="30816"/>
                    </a:cubicBezTo>
                    <a:cubicBezTo>
                      <a:pt x="20830" y="29390"/>
                      <a:pt x="21159" y="29165"/>
                      <a:pt x="21204" y="29165"/>
                    </a:cubicBezTo>
                    <a:cubicBezTo>
                      <a:pt x="21226" y="29165"/>
                      <a:pt x="21186" y="29213"/>
                      <a:pt x="21196" y="29213"/>
                    </a:cubicBezTo>
                    <a:cubicBezTo>
                      <a:pt x="21221" y="29213"/>
                      <a:pt x="21518" y="28950"/>
                      <a:pt x="23502" y="27190"/>
                    </a:cubicBezTo>
                    <a:cubicBezTo>
                      <a:pt x="28171" y="23050"/>
                      <a:pt x="27643" y="24077"/>
                      <a:pt x="31004" y="20980"/>
                    </a:cubicBezTo>
                    <a:cubicBezTo>
                      <a:pt x="34366" y="17882"/>
                      <a:pt x="36187" y="16840"/>
                      <a:pt x="36436" y="14770"/>
                    </a:cubicBezTo>
                    <a:cubicBezTo>
                      <a:pt x="36701" y="12700"/>
                      <a:pt x="36965" y="11657"/>
                      <a:pt x="37214" y="10879"/>
                    </a:cubicBezTo>
                    <a:cubicBezTo>
                      <a:pt x="37464" y="10101"/>
                      <a:pt x="39549" y="6475"/>
                      <a:pt x="39549" y="6475"/>
                    </a:cubicBezTo>
                    <a:lnTo>
                      <a:pt x="42133" y="2585"/>
                    </a:lnTo>
                    <a:lnTo>
                      <a:pt x="44716" y="1"/>
                    </a:lnTo>
                    <a:close/>
                  </a:path>
                </a:pathLst>
              </a:custGeom>
              <a:solidFill>
                <a:srgbClr val="4D6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 rot="3625225">
                <a:off x="4162059" y="4094375"/>
                <a:ext cx="1698534" cy="1533837"/>
              </a:xfrm>
              <a:custGeom>
                <a:avLst/>
                <a:gdLst/>
                <a:ahLst/>
                <a:cxnLst/>
                <a:rect l="l" t="t" r="r" b="b"/>
                <a:pathLst>
                  <a:path w="36498" h="32959" fill="none" extrusionOk="0">
                    <a:moveTo>
                      <a:pt x="1" y="32959"/>
                    </a:moveTo>
                    <a:cubicBezTo>
                      <a:pt x="1" y="32959"/>
                      <a:pt x="1381" y="23284"/>
                      <a:pt x="5697" y="20524"/>
                    </a:cubicBezTo>
                    <a:cubicBezTo>
                      <a:pt x="9998" y="17764"/>
                      <a:pt x="20363" y="15870"/>
                      <a:pt x="23989" y="11378"/>
                    </a:cubicBezTo>
                    <a:cubicBezTo>
                      <a:pt x="27601" y="6900"/>
                      <a:pt x="29172" y="0"/>
                      <a:pt x="36498" y="1028"/>
                    </a:cubicBezTo>
                  </a:path>
                </a:pathLst>
              </a:custGeom>
              <a:noFill/>
              <a:ln w="18350" cap="flat" cmpd="sng">
                <a:solidFill>
                  <a:srgbClr val="0F0C0D"/>
                </a:solidFill>
                <a:prstDash val="solid"/>
                <a:miter lim="14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4_1"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34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92" name="Google Shape;1492;p34"/>
          <p:cNvGrpSpPr/>
          <p:nvPr/>
        </p:nvGrpSpPr>
        <p:grpSpPr>
          <a:xfrm>
            <a:off x="7241508" y="-302888"/>
            <a:ext cx="2226131" cy="1680778"/>
            <a:chOff x="7241508" y="-302888"/>
            <a:chExt cx="2226131" cy="1680778"/>
          </a:xfrm>
        </p:grpSpPr>
        <p:sp>
          <p:nvSpPr>
            <p:cNvPr id="1493" name="Google Shape;1493;p34"/>
            <p:cNvSpPr/>
            <p:nvPr/>
          </p:nvSpPr>
          <p:spPr>
            <a:xfrm rot="-10162362">
              <a:off x="7956714" y="-187222"/>
              <a:ext cx="1389186" cy="1449446"/>
            </a:xfrm>
            <a:custGeom>
              <a:avLst/>
              <a:gdLst/>
              <a:ahLst/>
              <a:cxnLst/>
              <a:rect l="l" t="t" r="r" b="b"/>
              <a:pathLst>
                <a:path w="18558" h="19363" extrusionOk="0">
                  <a:moveTo>
                    <a:pt x="4260" y="1"/>
                  </a:moveTo>
                  <a:cubicBezTo>
                    <a:pt x="2881" y="1"/>
                    <a:pt x="1296" y="1056"/>
                    <a:pt x="647" y="2431"/>
                  </a:cubicBezTo>
                  <a:cubicBezTo>
                    <a:pt x="162" y="3414"/>
                    <a:pt x="1" y="4486"/>
                    <a:pt x="1" y="5572"/>
                  </a:cubicBezTo>
                  <a:cubicBezTo>
                    <a:pt x="1" y="6116"/>
                    <a:pt x="30" y="6659"/>
                    <a:pt x="89" y="7187"/>
                  </a:cubicBezTo>
                  <a:cubicBezTo>
                    <a:pt x="397" y="10241"/>
                    <a:pt x="1205" y="13207"/>
                    <a:pt x="2511" y="15981"/>
                  </a:cubicBezTo>
                  <a:cubicBezTo>
                    <a:pt x="3010" y="17053"/>
                    <a:pt x="3627" y="18139"/>
                    <a:pt x="4625" y="18771"/>
                  </a:cubicBezTo>
                  <a:cubicBezTo>
                    <a:pt x="5309" y="19196"/>
                    <a:pt x="6099" y="19362"/>
                    <a:pt x="6910" y="19362"/>
                  </a:cubicBezTo>
                  <a:cubicBezTo>
                    <a:pt x="7666" y="19362"/>
                    <a:pt x="8439" y="19218"/>
                    <a:pt x="9162" y="19005"/>
                  </a:cubicBezTo>
                  <a:cubicBezTo>
                    <a:pt x="12068" y="18154"/>
                    <a:pt x="14638" y="16392"/>
                    <a:pt x="16458" y="13970"/>
                  </a:cubicBezTo>
                  <a:cubicBezTo>
                    <a:pt x="17691" y="12340"/>
                    <a:pt x="18557" y="10094"/>
                    <a:pt x="17633" y="8274"/>
                  </a:cubicBezTo>
                  <a:cubicBezTo>
                    <a:pt x="16789" y="6614"/>
                    <a:pt x="14773" y="5932"/>
                    <a:pt x="12873" y="5932"/>
                  </a:cubicBezTo>
                  <a:cubicBezTo>
                    <a:pt x="12756" y="5932"/>
                    <a:pt x="12639" y="5934"/>
                    <a:pt x="12524" y="5940"/>
                  </a:cubicBezTo>
                  <a:cubicBezTo>
                    <a:pt x="11803" y="5975"/>
                    <a:pt x="11020" y="6061"/>
                    <a:pt x="10266" y="6061"/>
                  </a:cubicBezTo>
                  <a:cubicBezTo>
                    <a:pt x="9131" y="6061"/>
                    <a:pt x="8065" y="5865"/>
                    <a:pt x="7385" y="5000"/>
                  </a:cubicBezTo>
                  <a:cubicBezTo>
                    <a:pt x="6739" y="4192"/>
                    <a:pt x="6739" y="3062"/>
                    <a:pt x="6519" y="2034"/>
                  </a:cubicBezTo>
                  <a:cubicBezTo>
                    <a:pt x="6188" y="579"/>
                    <a:pt x="5280" y="1"/>
                    <a:pt x="42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4" name="Google Shape;1494;p34"/>
            <p:cNvGrpSpPr/>
            <p:nvPr/>
          </p:nvGrpSpPr>
          <p:grpSpPr>
            <a:xfrm>
              <a:off x="7241508" y="348124"/>
              <a:ext cx="1004270" cy="809522"/>
              <a:chOff x="7241508" y="348124"/>
              <a:chExt cx="1004270" cy="809522"/>
            </a:xfrm>
          </p:grpSpPr>
          <p:sp>
            <p:nvSpPr>
              <p:cNvPr id="1495" name="Google Shape;1495;p34"/>
              <p:cNvSpPr/>
              <p:nvPr/>
            </p:nvSpPr>
            <p:spPr>
              <a:xfrm rot="-10162362">
                <a:off x="7569823" y="764254"/>
                <a:ext cx="291267" cy="313649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4190" extrusionOk="0">
                    <a:moveTo>
                      <a:pt x="2187" y="1"/>
                    </a:moveTo>
                    <a:cubicBezTo>
                      <a:pt x="1850" y="1"/>
                      <a:pt x="572" y="852"/>
                      <a:pt x="499" y="1366"/>
                    </a:cubicBezTo>
                    <a:cubicBezTo>
                      <a:pt x="323" y="1894"/>
                      <a:pt x="176" y="2423"/>
                      <a:pt x="73" y="2981"/>
                    </a:cubicBezTo>
                    <a:cubicBezTo>
                      <a:pt x="1" y="3465"/>
                      <a:pt x="447" y="4189"/>
                      <a:pt x="894" y="4189"/>
                    </a:cubicBezTo>
                    <a:cubicBezTo>
                      <a:pt x="989" y="4189"/>
                      <a:pt x="1084" y="4157"/>
                      <a:pt x="1174" y="4082"/>
                    </a:cubicBezTo>
                    <a:cubicBezTo>
                      <a:pt x="1688" y="3656"/>
                      <a:pt x="3377" y="2379"/>
                      <a:pt x="3641" y="1704"/>
                    </a:cubicBezTo>
                    <a:cubicBezTo>
                      <a:pt x="3890" y="1028"/>
                      <a:pt x="2540" y="1"/>
                      <a:pt x="2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4"/>
              <p:cNvSpPr/>
              <p:nvPr/>
            </p:nvSpPr>
            <p:spPr>
              <a:xfrm rot="-10162362">
                <a:off x="7857297" y="901527"/>
                <a:ext cx="226216" cy="237295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3170" extrusionOk="0">
                    <a:moveTo>
                      <a:pt x="1949" y="1"/>
                    </a:moveTo>
                    <a:cubicBezTo>
                      <a:pt x="1639" y="1"/>
                      <a:pt x="1317" y="148"/>
                      <a:pt x="1102" y="516"/>
                    </a:cubicBezTo>
                    <a:cubicBezTo>
                      <a:pt x="925" y="839"/>
                      <a:pt x="1" y="2380"/>
                      <a:pt x="177" y="2968"/>
                    </a:cubicBezTo>
                    <a:cubicBezTo>
                      <a:pt x="216" y="3114"/>
                      <a:pt x="310" y="3169"/>
                      <a:pt x="431" y="3169"/>
                    </a:cubicBezTo>
                    <a:cubicBezTo>
                      <a:pt x="808" y="3169"/>
                      <a:pt x="1439" y="2630"/>
                      <a:pt x="1439" y="2630"/>
                    </a:cubicBezTo>
                    <a:cubicBezTo>
                      <a:pt x="1439" y="2630"/>
                      <a:pt x="2467" y="1867"/>
                      <a:pt x="2805" y="1015"/>
                    </a:cubicBezTo>
                    <a:cubicBezTo>
                      <a:pt x="3021" y="478"/>
                      <a:pt x="2505" y="1"/>
                      <a:pt x="1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4"/>
              <p:cNvSpPr/>
              <p:nvPr/>
            </p:nvSpPr>
            <p:spPr>
              <a:xfrm rot="-10162362">
                <a:off x="7920353" y="371490"/>
                <a:ext cx="290817" cy="402354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5375" extrusionOk="0">
                    <a:moveTo>
                      <a:pt x="1257" y="0"/>
                    </a:moveTo>
                    <a:cubicBezTo>
                      <a:pt x="1257" y="0"/>
                      <a:pt x="156" y="1351"/>
                      <a:pt x="68" y="2804"/>
                    </a:cubicBezTo>
                    <a:cubicBezTo>
                      <a:pt x="0" y="4126"/>
                      <a:pt x="1135" y="5374"/>
                      <a:pt x="1718" y="5374"/>
                    </a:cubicBezTo>
                    <a:cubicBezTo>
                      <a:pt x="1770" y="5374"/>
                      <a:pt x="1817" y="5364"/>
                      <a:pt x="1859" y="5344"/>
                    </a:cubicBezTo>
                    <a:cubicBezTo>
                      <a:pt x="2358" y="5095"/>
                      <a:pt x="3885" y="2804"/>
                      <a:pt x="3885" y="1777"/>
                    </a:cubicBezTo>
                    <a:cubicBezTo>
                      <a:pt x="3885" y="764"/>
                      <a:pt x="1257" y="0"/>
                      <a:pt x="12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4"/>
              <p:cNvSpPr/>
              <p:nvPr/>
            </p:nvSpPr>
            <p:spPr>
              <a:xfrm rot="-10162362">
                <a:off x="7517119" y="382177"/>
                <a:ext cx="349580" cy="405348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5415" extrusionOk="0">
                    <a:moveTo>
                      <a:pt x="3732" y="0"/>
                    </a:moveTo>
                    <a:cubicBezTo>
                      <a:pt x="3183" y="0"/>
                      <a:pt x="2528" y="173"/>
                      <a:pt x="2291" y="499"/>
                    </a:cubicBezTo>
                    <a:cubicBezTo>
                      <a:pt x="2291" y="499"/>
                      <a:pt x="1102" y="1527"/>
                      <a:pt x="852" y="2114"/>
                    </a:cubicBezTo>
                    <a:cubicBezTo>
                      <a:pt x="588" y="2702"/>
                      <a:pt x="1" y="4918"/>
                      <a:pt x="676" y="5344"/>
                    </a:cubicBezTo>
                    <a:cubicBezTo>
                      <a:pt x="753" y="5392"/>
                      <a:pt x="846" y="5414"/>
                      <a:pt x="951" y="5414"/>
                    </a:cubicBezTo>
                    <a:cubicBezTo>
                      <a:pt x="1776" y="5414"/>
                      <a:pt x="3362" y="4068"/>
                      <a:pt x="3818" y="3392"/>
                    </a:cubicBezTo>
                    <a:cubicBezTo>
                      <a:pt x="4332" y="2628"/>
                      <a:pt x="4669" y="837"/>
                      <a:pt x="4581" y="338"/>
                    </a:cubicBezTo>
                    <a:cubicBezTo>
                      <a:pt x="4542" y="110"/>
                      <a:pt x="4171" y="0"/>
                      <a:pt x="3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4"/>
              <p:cNvSpPr/>
              <p:nvPr/>
            </p:nvSpPr>
            <p:spPr>
              <a:xfrm rot="-10162362">
                <a:off x="7258261" y="802750"/>
                <a:ext cx="269558" cy="206754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2762" extrusionOk="0">
                    <a:moveTo>
                      <a:pt x="2196" y="0"/>
                    </a:moveTo>
                    <a:cubicBezTo>
                      <a:pt x="1823" y="0"/>
                      <a:pt x="1428" y="85"/>
                      <a:pt x="1090" y="310"/>
                    </a:cubicBezTo>
                    <a:cubicBezTo>
                      <a:pt x="1090" y="310"/>
                      <a:pt x="151" y="1250"/>
                      <a:pt x="63" y="1676"/>
                    </a:cubicBezTo>
                    <a:cubicBezTo>
                      <a:pt x="0" y="2038"/>
                      <a:pt x="968" y="2761"/>
                      <a:pt x="1620" y="2761"/>
                    </a:cubicBezTo>
                    <a:cubicBezTo>
                      <a:pt x="1735" y="2761"/>
                      <a:pt x="1839" y="2739"/>
                      <a:pt x="1927" y="2689"/>
                    </a:cubicBezTo>
                    <a:cubicBezTo>
                      <a:pt x="2529" y="2351"/>
                      <a:pt x="3454" y="912"/>
                      <a:pt x="3542" y="575"/>
                    </a:cubicBezTo>
                    <a:cubicBezTo>
                      <a:pt x="3601" y="340"/>
                      <a:pt x="2942" y="0"/>
                      <a:pt x="2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00" name="Google Shape;1500;p34"/>
          <p:cNvSpPr/>
          <p:nvPr/>
        </p:nvSpPr>
        <p:spPr>
          <a:xfrm rot="2909646">
            <a:off x="-259200" y="2377497"/>
            <a:ext cx="1155571" cy="1474825"/>
          </a:xfrm>
          <a:custGeom>
            <a:avLst/>
            <a:gdLst/>
            <a:ahLst/>
            <a:cxnLst/>
            <a:rect l="l" t="t" r="r" b="b"/>
            <a:pathLst>
              <a:path w="17269" h="24242" extrusionOk="0">
                <a:moveTo>
                  <a:pt x="14337" y="1"/>
                </a:moveTo>
                <a:cubicBezTo>
                  <a:pt x="14061" y="1"/>
                  <a:pt x="13760" y="88"/>
                  <a:pt x="13434" y="279"/>
                </a:cubicBezTo>
                <a:cubicBezTo>
                  <a:pt x="13434" y="279"/>
                  <a:pt x="2071" y="5432"/>
                  <a:pt x="1043" y="9043"/>
                </a:cubicBezTo>
                <a:cubicBezTo>
                  <a:pt x="1" y="12655"/>
                  <a:pt x="265" y="13183"/>
                  <a:pt x="265" y="17822"/>
                </a:cubicBezTo>
                <a:cubicBezTo>
                  <a:pt x="265" y="21780"/>
                  <a:pt x="2145" y="24242"/>
                  <a:pt x="3819" y="24242"/>
                </a:cubicBezTo>
                <a:cubicBezTo>
                  <a:pt x="4107" y="24242"/>
                  <a:pt x="4389" y="24169"/>
                  <a:pt x="4655" y="24018"/>
                </a:cubicBezTo>
                <a:cubicBezTo>
                  <a:pt x="6460" y="22990"/>
                  <a:pt x="8780" y="21184"/>
                  <a:pt x="11878" y="17044"/>
                </a:cubicBezTo>
                <a:cubicBezTo>
                  <a:pt x="14975" y="12904"/>
                  <a:pt x="16781" y="11113"/>
                  <a:pt x="17045" y="8530"/>
                </a:cubicBezTo>
                <a:cubicBezTo>
                  <a:pt x="17269" y="6219"/>
                  <a:pt x="16670" y="1"/>
                  <a:pt x="143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4_1_1"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35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03" name="Google Shape;1503;p35"/>
          <p:cNvGrpSpPr/>
          <p:nvPr/>
        </p:nvGrpSpPr>
        <p:grpSpPr>
          <a:xfrm>
            <a:off x="7363069" y="-636875"/>
            <a:ext cx="2268207" cy="2044940"/>
            <a:chOff x="7363069" y="-636875"/>
            <a:chExt cx="2268207" cy="2044940"/>
          </a:xfrm>
        </p:grpSpPr>
        <p:sp>
          <p:nvSpPr>
            <p:cNvPr id="1504" name="Google Shape;1504;p35"/>
            <p:cNvSpPr/>
            <p:nvPr/>
          </p:nvSpPr>
          <p:spPr>
            <a:xfrm>
              <a:off x="7363069" y="-636875"/>
              <a:ext cx="2268207" cy="1928730"/>
            </a:xfrm>
            <a:custGeom>
              <a:avLst/>
              <a:gdLst/>
              <a:ahLst/>
              <a:cxnLst/>
              <a:rect l="l" t="t" r="r" b="b"/>
              <a:pathLst>
                <a:path w="36835" h="31322" extrusionOk="0">
                  <a:moveTo>
                    <a:pt x="20715" y="0"/>
                  </a:moveTo>
                  <a:cubicBezTo>
                    <a:pt x="20715" y="0"/>
                    <a:pt x="16047" y="265"/>
                    <a:pt x="13213" y="1542"/>
                  </a:cubicBezTo>
                  <a:cubicBezTo>
                    <a:pt x="10365" y="2834"/>
                    <a:pt x="9323" y="5153"/>
                    <a:pt x="8295" y="7238"/>
                  </a:cubicBezTo>
                  <a:cubicBezTo>
                    <a:pt x="7253" y="9323"/>
                    <a:pt x="0" y="16046"/>
                    <a:pt x="0" y="16046"/>
                  </a:cubicBezTo>
                  <a:cubicBezTo>
                    <a:pt x="0" y="16046"/>
                    <a:pt x="265" y="18630"/>
                    <a:pt x="1043" y="20700"/>
                  </a:cubicBezTo>
                  <a:cubicBezTo>
                    <a:pt x="1821" y="22770"/>
                    <a:pt x="3627" y="25883"/>
                    <a:pt x="3627" y="25883"/>
                  </a:cubicBezTo>
                  <a:lnTo>
                    <a:pt x="4669" y="26396"/>
                  </a:lnTo>
                  <a:cubicBezTo>
                    <a:pt x="5697" y="26910"/>
                    <a:pt x="8295" y="29244"/>
                    <a:pt x="10615" y="30536"/>
                  </a:cubicBezTo>
                  <a:cubicBezTo>
                    <a:pt x="11790" y="31187"/>
                    <a:pt x="12437" y="31316"/>
                    <a:pt x="13286" y="31316"/>
                  </a:cubicBezTo>
                  <a:cubicBezTo>
                    <a:pt x="13847" y="31316"/>
                    <a:pt x="14496" y="31260"/>
                    <a:pt x="15445" y="31260"/>
                  </a:cubicBezTo>
                  <a:cubicBezTo>
                    <a:pt x="15912" y="31260"/>
                    <a:pt x="16452" y="31274"/>
                    <a:pt x="17089" y="31314"/>
                  </a:cubicBezTo>
                  <a:cubicBezTo>
                    <a:pt x="17161" y="31319"/>
                    <a:pt x="17237" y="31321"/>
                    <a:pt x="17317" y="31321"/>
                  </a:cubicBezTo>
                  <a:cubicBezTo>
                    <a:pt x="21525" y="31321"/>
                    <a:pt x="35837" y="24958"/>
                    <a:pt x="35837" y="24958"/>
                  </a:cubicBezTo>
                  <a:lnTo>
                    <a:pt x="36835" y="1777"/>
                  </a:lnTo>
                  <a:lnTo>
                    <a:pt x="29010" y="250"/>
                  </a:lnTo>
                  <a:lnTo>
                    <a:pt x="207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7379325" y="881886"/>
              <a:ext cx="1180687" cy="526180"/>
            </a:xfrm>
            <a:custGeom>
              <a:avLst/>
              <a:gdLst/>
              <a:ahLst/>
              <a:cxnLst/>
              <a:rect l="l" t="t" r="r" b="b"/>
              <a:pathLst>
                <a:path w="19174" h="8545" extrusionOk="0">
                  <a:moveTo>
                    <a:pt x="17603" y="29"/>
                  </a:moveTo>
                  <a:lnTo>
                    <a:pt x="17486" y="73"/>
                  </a:lnTo>
                  <a:cubicBezTo>
                    <a:pt x="17442" y="88"/>
                    <a:pt x="17383" y="103"/>
                    <a:pt x="17324" y="103"/>
                  </a:cubicBezTo>
                  <a:cubicBezTo>
                    <a:pt x="17177" y="147"/>
                    <a:pt x="17031" y="206"/>
                    <a:pt x="16898" y="279"/>
                  </a:cubicBezTo>
                  <a:cubicBezTo>
                    <a:pt x="16854" y="294"/>
                    <a:pt x="16840" y="338"/>
                    <a:pt x="16840" y="367"/>
                  </a:cubicBezTo>
                  <a:cubicBezTo>
                    <a:pt x="16840" y="426"/>
                    <a:pt x="16840" y="426"/>
                    <a:pt x="16796" y="396"/>
                  </a:cubicBezTo>
                  <a:cubicBezTo>
                    <a:pt x="16752" y="352"/>
                    <a:pt x="16708" y="382"/>
                    <a:pt x="16575" y="470"/>
                  </a:cubicBezTo>
                  <a:cubicBezTo>
                    <a:pt x="16517" y="514"/>
                    <a:pt x="16458" y="573"/>
                    <a:pt x="16414" y="646"/>
                  </a:cubicBezTo>
                  <a:cubicBezTo>
                    <a:pt x="16414" y="675"/>
                    <a:pt x="16399" y="675"/>
                    <a:pt x="16385" y="646"/>
                  </a:cubicBezTo>
                  <a:cubicBezTo>
                    <a:pt x="16370" y="617"/>
                    <a:pt x="16341" y="602"/>
                    <a:pt x="16296" y="675"/>
                  </a:cubicBezTo>
                  <a:cubicBezTo>
                    <a:pt x="16267" y="719"/>
                    <a:pt x="16223" y="749"/>
                    <a:pt x="16179" y="763"/>
                  </a:cubicBezTo>
                  <a:cubicBezTo>
                    <a:pt x="16062" y="807"/>
                    <a:pt x="15959" y="881"/>
                    <a:pt x="15885" y="984"/>
                  </a:cubicBezTo>
                  <a:cubicBezTo>
                    <a:pt x="15753" y="1101"/>
                    <a:pt x="15636" y="1219"/>
                    <a:pt x="15606" y="1219"/>
                  </a:cubicBezTo>
                  <a:cubicBezTo>
                    <a:pt x="15445" y="1395"/>
                    <a:pt x="15313" y="1571"/>
                    <a:pt x="15195" y="1776"/>
                  </a:cubicBezTo>
                  <a:cubicBezTo>
                    <a:pt x="15195" y="1806"/>
                    <a:pt x="15225" y="1820"/>
                    <a:pt x="15254" y="1820"/>
                  </a:cubicBezTo>
                  <a:cubicBezTo>
                    <a:pt x="15284" y="1820"/>
                    <a:pt x="15137" y="1909"/>
                    <a:pt x="15063" y="1923"/>
                  </a:cubicBezTo>
                  <a:cubicBezTo>
                    <a:pt x="14946" y="2041"/>
                    <a:pt x="14843" y="2187"/>
                    <a:pt x="14784" y="2334"/>
                  </a:cubicBezTo>
                  <a:cubicBezTo>
                    <a:pt x="14799" y="2378"/>
                    <a:pt x="14770" y="2408"/>
                    <a:pt x="14740" y="2408"/>
                  </a:cubicBezTo>
                  <a:cubicBezTo>
                    <a:pt x="14696" y="2408"/>
                    <a:pt x="14682" y="2378"/>
                    <a:pt x="14682" y="2334"/>
                  </a:cubicBezTo>
                  <a:cubicBezTo>
                    <a:pt x="14682" y="2290"/>
                    <a:pt x="14652" y="2261"/>
                    <a:pt x="14623" y="2261"/>
                  </a:cubicBezTo>
                  <a:cubicBezTo>
                    <a:pt x="14608" y="2261"/>
                    <a:pt x="14579" y="2261"/>
                    <a:pt x="14623" y="2217"/>
                  </a:cubicBezTo>
                  <a:cubicBezTo>
                    <a:pt x="14696" y="2173"/>
                    <a:pt x="14623" y="1718"/>
                    <a:pt x="14520" y="1365"/>
                  </a:cubicBezTo>
                  <a:cubicBezTo>
                    <a:pt x="14447" y="1130"/>
                    <a:pt x="14124" y="631"/>
                    <a:pt x="14050" y="631"/>
                  </a:cubicBezTo>
                  <a:cubicBezTo>
                    <a:pt x="13992" y="587"/>
                    <a:pt x="13933" y="514"/>
                    <a:pt x="13904" y="455"/>
                  </a:cubicBezTo>
                  <a:cubicBezTo>
                    <a:pt x="13830" y="352"/>
                    <a:pt x="13757" y="264"/>
                    <a:pt x="13713" y="279"/>
                  </a:cubicBezTo>
                  <a:cubicBezTo>
                    <a:pt x="13639" y="279"/>
                    <a:pt x="13581" y="264"/>
                    <a:pt x="13507" y="235"/>
                  </a:cubicBezTo>
                  <a:cubicBezTo>
                    <a:pt x="13404" y="191"/>
                    <a:pt x="13287" y="206"/>
                    <a:pt x="13199" y="250"/>
                  </a:cubicBezTo>
                  <a:cubicBezTo>
                    <a:pt x="13096" y="308"/>
                    <a:pt x="13052" y="308"/>
                    <a:pt x="12993" y="264"/>
                  </a:cubicBezTo>
                  <a:cubicBezTo>
                    <a:pt x="12935" y="235"/>
                    <a:pt x="12861" y="235"/>
                    <a:pt x="12802" y="264"/>
                  </a:cubicBezTo>
                  <a:cubicBezTo>
                    <a:pt x="12744" y="294"/>
                    <a:pt x="12685" y="308"/>
                    <a:pt x="12670" y="294"/>
                  </a:cubicBezTo>
                  <a:cubicBezTo>
                    <a:pt x="12568" y="308"/>
                    <a:pt x="12465" y="352"/>
                    <a:pt x="12391" y="426"/>
                  </a:cubicBezTo>
                  <a:cubicBezTo>
                    <a:pt x="12024" y="631"/>
                    <a:pt x="11378" y="1307"/>
                    <a:pt x="11290" y="1556"/>
                  </a:cubicBezTo>
                  <a:cubicBezTo>
                    <a:pt x="11261" y="1615"/>
                    <a:pt x="11232" y="1659"/>
                    <a:pt x="11217" y="1659"/>
                  </a:cubicBezTo>
                  <a:cubicBezTo>
                    <a:pt x="11011" y="1879"/>
                    <a:pt x="10821" y="2129"/>
                    <a:pt x="10659" y="2393"/>
                  </a:cubicBezTo>
                  <a:cubicBezTo>
                    <a:pt x="10644" y="2437"/>
                    <a:pt x="10615" y="2466"/>
                    <a:pt x="10586" y="2496"/>
                  </a:cubicBezTo>
                  <a:cubicBezTo>
                    <a:pt x="10483" y="2613"/>
                    <a:pt x="10409" y="2745"/>
                    <a:pt x="10336" y="2892"/>
                  </a:cubicBezTo>
                  <a:lnTo>
                    <a:pt x="10248" y="3068"/>
                  </a:lnTo>
                  <a:lnTo>
                    <a:pt x="10204" y="2907"/>
                  </a:lnTo>
                  <a:cubicBezTo>
                    <a:pt x="10189" y="2819"/>
                    <a:pt x="10145" y="2657"/>
                    <a:pt x="10130" y="2540"/>
                  </a:cubicBezTo>
                  <a:cubicBezTo>
                    <a:pt x="10116" y="2408"/>
                    <a:pt x="10072" y="2290"/>
                    <a:pt x="10028" y="2173"/>
                  </a:cubicBezTo>
                  <a:cubicBezTo>
                    <a:pt x="9984" y="2085"/>
                    <a:pt x="9940" y="1982"/>
                    <a:pt x="9925" y="1894"/>
                  </a:cubicBezTo>
                  <a:cubicBezTo>
                    <a:pt x="9896" y="1820"/>
                    <a:pt x="9866" y="1776"/>
                    <a:pt x="9808" y="1776"/>
                  </a:cubicBezTo>
                  <a:cubicBezTo>
                    <a:pt x="9749" y="1776"/>
                    <a:pt x="9705" y="1747"/>
                    <a:pt x="9690" y="1600"/>
                  </a:cubicBezTo>
                  <a:cubicBezTo>
                    <a:pt x="9661" y="1512"/>
                    <a:pt x="9617" y="1453"/>
                    <a:pt x="9543" y="1395"/>
                  </a:cubicBezTo>
                  <a:cubicBezTo>
                    <a:pt x="9485" y="1336"/>
                    <a:pt x="9426" y="1277"/>
                    <a:pt x="9382" y="1204"/>
                  </a:cubicBezTo>
                  <a:cubicBezTo>
                    <a:pt x="9338" y="1130"/>
                    <a:pt x="9308" y="1101"/>
                    <a:pt x="9235" y="1116"/>
                  </a:cubicBezTo>
                  <a:cubicBezTo>
                    <a:pt x="9162" y="1130"/>
                    <a:pt x="9132" y="1116"/>
                    <a:pt x="9118" y="1086"/>
                  </a:cubicBezTo>
                  <a:cubicBezTo>
                    <a:pt x="9073" y="1013"/>
                    <a:pt x="8648" y="940"/>
                    <a:pt x="8442" y="984"/>
                  </a:cubicBezTo>
                  <a:cubicBezTo>
                    <a:pt x="8369" y="984"/>
                    <a:pt x="8295" y="998"/>
                    <a:pt x="8222" y="998"/>
                  </a:cubicBezTo>
                  <a:cubicBezTo>
                    <a:pt x="8178" y="998"/>
                    <a:pt x="8134" y="1028"/>
                    <a:pt x="8090" y="1057"/>
                  </a:cubicBezTo>
                  <a:cubicBezTo>
                    <a:pt x="8046" y="1086"/>
                    <a:pt x="7987" y="1101"/>
                    <a:pt x="7928" y="1116"/>
                  </a:cubicBezTo>
                  <a:cubicBezTo>
                    <a:pt x="7679" y="1204"/>
                    <a:pt x="7473" y="1351"/>
                    <a:pt x="7297" y="1542"/>
                  </a:cubicBezTo>
                  <a:cubicBezTo>
                    <a:pt x="7282" y="1586"/>
                    <a:pt x="7253" y="1630"/>
                    <a:pt x="7224" y="1630"/>
                  </a:cubicBezTo>
                  <a:cubicBezTo>
                    <a:pt x="7165" y="1630"/>
                    <a:pt x="7150" y="1630"/>
                    <a:pt x="7224" y="1674"/>
                  </a:cubicBezTo>
                  <a:cubicBezTo>
                    <a:pt x="7312" y="1703"/>
                    <a:pt x="7297" y="1703"/>
                    <a:pt x="7209" y="1688"/>
                  </a:cubicBezTo>
                  <a:cubicBezTo>
                    <a:pt x="7136" y="1674"/>
                    <a:pt x="7077" y="1688"/>
                    <a:pt x="7018" y="1732"/>
                  </a:cubicBezTo>
                  <a:cubicBezTo>
                    <a:pt x="6857" y="1850"/>
                    <a:pt x="6651" y="2070"/>
                    <a:pt x="6680" y="2099"/>
                  </a:cubicBezTo>
                  <a:cubicBezTo>
                    <a:pt x="6695" y="2129"/>
                    <a:pt x="6680" y="2129"/>
                    <a:pt x="6666" y="2129"/>
                  </a:cubicBezTo>
                  <a:cubicBezTo>
                    <a:pt x="6475" y="2276"/>
                    <a:pt x="6328" y="2452"/>
                    <a:pt x="6225" y="2672"/>
                  </a:cubicBezTo>
                  <a:cubicBezTo>
                    <a:pt x="6225" y="2701"/>
                    <a:pt x="6196" y="2731"/>
                    <a:pt x="6167" y="2745"/>
                  </a:cubicBezTo>
                  <a:cubicBezTo>
                    <a:pt x="6123" y="2760"/>
                    <a:pt x="6108" y="2804"/>
                    <a:pt x="6108" y="2848"/>
                  </a:cubicBezTo>
                  <a:cubicBezTo>
                    <a:pt x="6108" y="2892"/>
                    <a:pt x="6079" y="2922"/>
                    <a:pt x="6049" y="2951"/>
                  </a:cubicBezTo>
                  <a:cubicBezTo>
                    <a:pt x="5976" y="3010"/>
                    <a:pt x="5902" y="3156"/>
                    <a:pt x="5946" y="3186"/>
                  </a:cubicBezTo>
                  <a:cubicBezTo>
                    <a:pt x="6035" y="3230"/>
                    <a:pt x="5990" y="3347"/>
                    <a:pt x="5873" y="3391"/>
                  </a:cubicBezTo>
                  <a:lnTo>
                    <a:pt x="5756" y="3435"/>
                  </a:lnTo>
                  <a:lnTo>
                    <a:pt x="5726" y="3215"/>
                  </a:lnTo>
                  <a:cubicBezTo>
                    <a:pt x="5682" y="2775"/>
                    <a:pt x="5653" y="2672"/>
                    <a:pt x="5579" y="2687"/>
                  </a:cubicBezTo>
                  <a:cubicBezTo>
                    <a:pt x="5550" y="2687"/>
                    <a:pt x="5506" y="2687"/>
                    <a:pt x="5506" y="2657"/>
                  </a:cubicBezTo>
                  <a:cubicBezTo>
                    <a:pt x="5477" y="2613"/>
                    <a:pt x="5418" y="2584"/>
                    <a:pt x="5374" y="2554"/>
                  </a:cubicBezTo>
                  <a:cubicBezTo>
                    <a:pt x="5242" y="2496"/>
                    <a:pt x="5227" y="2481"/>
                    <a:pt x="5286" y="2422"/>
                  </a:cubicBezTo>
                  <a:cubicBezTo>
                    <a:pt x="5330" y="2364"/>
                    <a:pt x="5345" y="2290"/>
                    <a:pt x="5330" y="2217"/>
                  </a:cubicBezTo>
                  <a:cubicBezTo>
                    <a:pt x="5300" y="2099"/>
                    <a:pt x="5315" y="2085"/>
                    <a:pt x="5374" y="2114"/>
                  </a:cubicBezTo>
                  <a:cubicBezTo>
                    <a:pt x="5462" y="2143"/>
                    <a:pt x="5447" y="2041"/>
                    <a:pt x="5359" y="1967"/>
                  </a:cubicBezTo>
                  <a:cubicBezTo>
                    <a:pt x="5315" y="1923"/>
                    <a:pt x="5256" y="1909"/>
                    <a:pt x="5242" y="1923"/>
                  </a:cubicBezTo>
                  <a:cubicBezTo>
                    <a:pt x="5183" y="1953"/>
                    <a:pt x="5183" y="1923"/>
                    <a:pt x="5242" y="1820"/>
                  </a:cubicBezTo>
                  <a:cubicBezTo>
                    <a:pt x="5271" y="1762"/>
                    <a:pt x="5271" y="1732"/>
                    <a:pt x="5198" y="1644"/>
                  </a:cubicBezTo>
                  <a:cubicBezTo>
                    <a:pt x="5110" y="1571"/>
                    <a:pt x="5080" y="1556"/>
                    <a:pt x="5036" y="1571"/>
                  </a:cubicBezTo>
                  <a:cubicBezTo>
                    <a:pt x="4992" y="1586"/>
                    <a:pt x="4992" y="1586"/>
                    <a:pt x="5036" y="1556"/>
                  </a:cubicBezTo>
                  <a:cubicBezTo>
                    <a:pt x="5183" y="1439"/>
                    <a:pt x="4831" y="1160"/>
                    <a:pt x="4478" y="1130"/>
                  </a:cubicBezTo>
                  <a:cubicBezTo>
                    <a:pt x="4229" y="1116"/>
                    <a:pt x="3994" y="1175"/>
                    <a:pt x="3774" y="1277"/>
                  </a:cubicBezTo>
                  <a:cubicBezTo>
                    <a:pt x="3730" y="1292"/>
                    <a:pt x="3642" y="1336"/>
                    <a:pt x="3553" y="1365"/>
                  </a:cubicBezTo>
                  <a:cubicBezTo>
                    <a:pt x="3319" y="1468"/>
                    <a:pt x="3025" y="1674"/>
                    <a:pt x="2996" y="1747"/>
                  </a:cubicBezTo>
                  <a:cubicBezTo>
                    <a:pt x="2981" y="1791"/>
                    <a:pt x="2966" y="1820"/>
                    <a:pt x="2937" y="1806"/>
                  </a:cubicBezTo>
                  <a:cubicBezTo>
                    <a:pt x="2878" y="1791"/>
                    <a:pt x="2570" y="2041"/>
                    <a:pt x="2555" y="2129"/>
                  </a:cubicBezTo>
                  <a:cubicBezTo>
                    <a:pt x="2555" y="2173"/>
                    <a:pt x="2511" y="2217"/>
                    <a:pt x="2496" y="2217"/>
                  </a:cubicBezTo>
                  <a:cubicBezTo>
                    <a:pt x="2423" y="2217"/>
                    <a:pt x="2217" y="2452"/>
                    <a:pt x="2247" y="2496"/>
                  </a:cubicBezTo>
                  <a:cubicBezTo>
                    <a:pt x="2262" y="2510"/>
                    <a:pt x="2247" y="2525"/>
                    <a:pt x="2217" y="2525"/>
                  </a:cubicBezTo>
                  <a:cubicBezTo>
                    <a:pt x="2173" y="2525"/>
                    <a:pt x="2115" y="2584"/>
                    <a:pt x="2071" y="2657"/>
                  </a:cubicBezTo>
                  <a:cubicBezTo>
                    <a:pt x="2027" y="2716"/>
                    <a:pt x="1997" y="2775"/>
                    <a:pt x="2027" y="2775"/>
                  </a:cubicBezTo>
                  <a:cubicBezTo>
                    <a:pt x="2056" y="2760"/>
                    <a:pt x="2071" y="2789"/>
                    <a:pt x="2071" y="2804"/>
                  </a:cubicBezTo>
                  <a:cubicBezTo>
                    <a:pt x="2071" y="2833"/>
                    <a:pt x="2041" y="2848"/>
                    <a:pt x="2012" y="2848"/>
                  </a:cubicBezTo>
                  <a:cubicBezTo>
                    <a:pt x="1983" y="2848"/>
                    <a:pt x="1968" y="2863"/>
                    <a:pt x="1997" y="2951"/>
                  </a:cubicBezTo>
                  <a:cubicBezTo>
                    <a:pt x="2041" y="3083"/>
                    <a:pt x="2041" y="3083"/>
                    <a:pt x="1997" y="3083"/>
                  </a:cubicBezTo>
                  <a:cubicBezTo>
                    <a:pt x="1968" y="3083"/>
                    <a:pt x="1953" y="3068"/>
                    <a:pt x="1953" y="3024"/>
                  </a:cubicBezTo>
                  <a:cubicBezTo>
                    <a:pt x="1953" y="2995"/>
                    <a:pt x="1924" y="2966"/>
                    <a:pt x="1894" y="2951"/>
                  </a:cubicBezTo>
                  <a:cubicBezTo>
                    <a:pt x="1836" y="2936"/>
                    <a:pt x="1645" y="3171"/>
                    <a:pt x="1498" y="3435"/>
                  </a:cubicBezTo>
                  <a:cubicBezTo>
                    <a:pt x="1454" y="3509"/>
                    <a:pt x="1410" y="3582"/>
                    <a:pt x="1366" y="3641"/>
                  </a:cubicBezTo>
                  <a:cubicBezTo>
                    <a:pt x="1322" y="3700"/>
                    <a:pt x="1322" y="3729"/>
                    <a:pt x="1366" y="3788"/>
                  </a:cubicBezTo>
                  <a:cubicBezTo>
                    <a:pt x="1410" y="3846"/>
                    <a:pt x="1410" y="3846"/>
                    <a:pt x="1351" y="3802"/>
                  </a:cubicBezTo>
                  <a:cubicBezTo>
                    <a:pt x="1293" y="3758"/>
                    <a:pt x="1278" y="3758"/>
                    <a:pt x="1263" y="3817"/>
                  </a:cubicBezTo>
                  <a:cubicBezTo>
                    <a:pt x="1234" y="3905"/>
                    <a:pt x="1234" y="3905"/>
                    <a:pt x="1351" y="3905"/>
                  </a:cubicBezTo>
                  <a:cubicBezTo>
                    <a:pt x="1439" y="3905"/>
                    <a:pt x="1454" y="3920"/>
                    <a:pt x="1469" y="3979"/>
                  </a:cubicBezTo>
                  <a:cubicBezTo>
                    <a:pt x="1483" y="4052"/>
                    <a:pt x="1469" y="4067"/>
                    <a:pt x="1395" y="4067"/>
                  </a:cubicBezTo>
                  <a:cubicBezTo>
                    <a:pt x="1366" y="4081"/>
                    <a:pt x="1322" y="4067"/>
                    <a:pt x="1293" y="4037"/>
                  </a:cubicBezTo>
                  <a:cubicBezTo>
                    <a:pt x="1263" y="3964"/>
                    <a:pt x="1072" y="4199"/>
                    <a:pt x="984" y="4404"/>
                  </a:cubicBezTo>
                  <a:cubicBezTo>
                    <a:pt x="867" y="4654"/>
                    <a:pt x="779" y="4874"/>
                    <a:pt x="720" y="5021"/>
                  </a:cubicBezTo>
                  <a:cubicBezTo>
                    <a:pt x="676" y="5094"/>
                    <a:pt x="647" y="5182"/>
                    <a:pt x="632" y="5270"/>
                  </a:cubicBezTo>
                  <a:cubicBezTo>
                    <a:pt x="603" y="5373"/>
                    <a:pt x="573" y="5476"/>
                    <a:pt x="529" y="5579"/>
                  </a:cubicBezTo>
                  <a:cubicBezTo>
                    <a:pt x="456" y="5740"/>
                    <a:pt x="309" y="6210"/>
                    <a:pt x="221" y="6533"/>
                  </a:cubicBezTo>
                  <a:cubicBezTo>
                    <a:pt x="191" y="6636"/>
                    <a:pt x="177" y="6753"/>
                    <a:pt x="162" y="6856"/>
                  </a:cubicBezTo>
                  <a:cubicBezTo>
                    <a:pt x="147" y="6929"/>
                    <a:pt x="147" y="7003"/>
                    <a:pt x="118" y="7076"/>
                  </a:cubicBezTo>
                  <a:cubicBezTo>
                    <a:pt x="59" y="7296"/>
                    <a:pt x="30" y="7517"/>
                    <a:pt x="30" y="7752"/>
                  </a:cubicBezTo>
                  <a:cubicBezTo>
                    <a:pt x="1" y="8207"/>
                    <a:pt x="30" y="8309"/>
                    <a:pt x="221" y="8309"/>
                  </a:cubicBezTo>
                  <a:cubicBezTo>
                    <a:pt x="280" y="8309"/>
                    <a:pt x="294" y="8324"/>
                    <a:pt x="280" y="8383"/>
                  </a:cubicBezTo>
                  <a:cubicBezTo>
                    <a:pt x="236" y="8486"/>
                    <a:pt x="309" y="8544"/>
                    <a:pt x="412" y="8515"/>
                  </a:cubicBezTo>
                  <a:cubicBezTo>
                    <a:pt x="573" y="8412"/>
                    <a:pt x="691" y="8280"/>
                    <a:pt x="749" y="8104"/>
                  </a:cubicBezTo>
                  <a:cubicBezTo>
                    <a:pt x="764" y="8060"/>
                    <a:pt x="793" y="7913"/>
                    <a:pt x="808" y="7796"/>
                  </a:cubicBezTo>
                  <a:cubicBezTo>
                    <a:pt x="882" y="7355"/>
                    <a:pt x="999" y="6915"/>
                    <a:pt x="1160" y="6504"/>
                  </a:cubicBezTo>
                  <a:cubicBezTo>
                    <a:pt x="1381" y="6019"/>
                    <a:pt x="1498" y="5740"/>
                    <a:pt x="1557" y="5564"/>
                  </a:cubicBezTo>
                  <a:cubicBezTo>
                    <a:pt x="1586" y="5491"/>
                    <a:pt x="1616" y="5403"/>
                    <a:pt x="1660" y="5329"/>
                  </a:cubicBezTo>
                  <a:cubicBezTo>
                    <a:pt x="1704" y="5285"/>
                    <a:pt x="1718" y="5241"/>
                    <a:pt x="1733" y="5182"/>
                  </a:cubicBezTo>
                  <a:cubicBezTo>
                    <a:pt x="1762" y="5109"/>
                    <a:pt x="1792" y="5036"/>
                    <a:pt x="1836" y="4962"/>
                  </a:cubicBezTo>
                  <a:cubicBezTo>
                    <a:pt x="1924" y="4815"/>
                    <a:pt x="1939" y="4698"/>
                    <a:pt x="1850" y="4727"/>
                  </a:cubicBezTo>
                  <a:cubicBezTo>
                    <a:pt x="1777" y="4757"/>
                    <a:pt x="1777" y="4713"/>
                    <a:pt x="1865" y="4610"/>
                  </a:cubicBezTo>
                  <a:cubicBezTo>
                    <a:pt x="1894" y="4566"/>
                    <a:pt x="1953" y="4536"/>
                    <a:pt x="1997" y="4536"/>
                  </a:cubicBezTo>
                  <a:cubicBezTo>
                    <a:pt x="2041" y="4536"/>
                    <a:pt x="2085" y="4492"/>
                    <a:pt x="2144" y="4390"/>
                  </a:cubicBezTo>
                  <a:cubicBezTo>
                    <a:pt x="2217" y="4272"/>
                    <a:pt x="2262" y="4140"/>
                    <a:pt x="2276" y="4023"/>
                  </a:cubicBezTo>
                  <a:cubicBezTo>
                    <a:pt x="2276" y="4008"/>
                    <a:pt x="2306" y="3993"/>
                    <a:pt x="2350" y="3993"/>
                  </a:cubicBezTo>
                  <a:cubicBezTo>
                    <a:pt x="2394" y="3993"/>
                    <a:pt x="2423" y="3964"/>
                    <a:pt x="2423" y="3934"/>
                  </a:cubicBezTo>
                  <a:cubicBezTo>
                    <a:pt x="2452" y="3861"/>
                    <a:pt x="2496" y="3802"/>
                    <a:pt x="2555" y="3758"/>
                  </a:cubicBezTo>
                  <a:cubicBezTo>
                    <a:pt x="2629" y="3670"/>
                    <a:pt x="2731" y="3567"/>
                    <a:pt x="2775" y="3494"/>
                  </a:cubicBezTo>
                  <a:cubicBezTo>
                    <a:pt x="2834" y="3435"/>
                    <a:pt x="2937" y="3318"/>
                    <a:pt x="3025" y="3215"/>
                  </a:cubicBezTo>
                  <a:cubicBezTo>
                    <a:pt x="3113" y="3127"/>
                    <a:pt x="3172" y="3039"/>
                    <a:pt x="3157" y="2980"/>
                  </a:cubicBezTo>
                  <a:cubicBezTo>
                    <a:pt x="3128" y="2936"/>
                    <a:pt x="3157" y="2922"/>
                    <a:pt x="3186" y="2936"/>
                  </a:cubicBezTo>
                  <a:cubicBezTo>
                    <a:pt x="3216" y="2951"/>
                    <a:pt x="3348" y="2877"/>
                    <a:pt x="3509" y="2760"/>
                  </a:cubicBezTo>
                  <a:cubicBezTo>
                    <a:pt x="3774" y="2540"/>
                    <a:pt x="4126" y="2349"/>
                    <a:pt x="4243" y="2349"/>
                  </a:cubicBezTo>
                  <a:cubicBezTo>
                    <a:pt x="4273" y="2349"/>
                    <a:pt x="4332" y="2408"/>
                    <a:pt x="4376" y="2496"/>
                  </a:cubicBezTo>
                  <a:cubicBezTo>
                    <a:pt x="4420" y="2569"/>
                    <a:pt x="4464" y="2672"/>
                    <a:pt x="4478" y="2701"/>
                  </a:cubicBezTo>
                  <a:cubicBezTo>
                    <a:pt x="4508" y="2745"/>
                    <a:pt x="4508" y="2804"/>
                    <a:pt x="4508" y="2848"/>
                  </a:cubicBezTo>
                  <a:cubicBezTo>
                    <a:pt x="4508" y="2892"/>
                    <a:pt x="4522" y="2922"/>
                    <a:pt x="4552" y="2951"/>
                  </a:cubicBezTo>
                  <a:cubicBezTo>
                    <a:pt x="4581" y="2966"/>
                    <a:pt x="4581" y="2995"/>
                    <a:pt x="4566" y="3024"/>
                  </a:cubicBezTo>
                  <a:cubicBezTo>
                    <a:pt x="4522" y="3083"/>
                    <a:pt x="4610" y="3494"/>
                    <a:pt x="4655" y="3494"/>
                  </a:cubicBezTo>
                  <a:cubicBezTo>
                    <a:pt x="4713" y="3494"/>
                    <a:pt x="4728" y="3582"/>
                    <a:pt x="4655" y="3641"/>
                  </a:cubicBezTo>
                  <a:cubicBezTo>
                    <a:pt x="4581" y="3714"/>
                    <a:pt x="4596" y="4903"/>
                    <a:pt x="4699" y="4962"/>
                  </a:cubicBezTo>
                  <a:cubicBezTo>
                    <a:pt x="4743" y="4992"/>
                    <a:pt x="4743" y="5006"/>
                    <a:pt x="4713" y="5050"/>
                  </a:cubicBezTo>
                  <a:cubicBezTo>
                    <a:pt x="4684" y="5080"/>
                    <a:pt x="4669" y="5226"/>
                    <a:pt x="4669" y="5711"/>
                  </a:cubicBezTo>
                  <a:cubicBezTo>
                    <a:pt x="4684" y="5828"/>
                    <a:pt x="4684" y="5931"/>
                    <a:pt x="4655" y="6049"/>
                  </a:cubicBezTo>
                  <a:cubicBezTo>
                    <a:pt x="4640" y="6107"/>
                    <a:pt x="4625" y="6166"/>
                    <a:pt x="4640" y="6225"/>
                  </a:cubicBezTo>
                  <a:cubicBezTo>
                    <a:pt x="4640" y="6357"/>
                    <a:pt x="4640" y="6372"/>
                    <a:pt x="4713" y="6357"/>
                  </a:cubicBezTo>
                  <a:cubicBezTo>
                    <a:pt x="4787" y="6342"/>
                    <a:pt x="4787" y="6357"/>
                    <a:pt x="4787" y="6386"/>
                  </a:cubicBezTo>
                  <a:cubicBezTo>
                    <a:pt x="4787" y="6416"/>
                    <a:pt x="4772" y="6416"/>
                    <a:pt x="4743" y="6416"/>
                  </a:cubicBezTo>
                  <a:cubicBezTo>
                    <a:pt x="4610" y="6357"/>
                    <a:pt x="4581" y="6445"/>
                    <a:pt x="4581" y="6885"/>
                  </a:cubicBezTo>
                  <a:cubicBezTo>
                    <a:pt x="4581" y="7370"/>
                    <a:pt x="4610" y="7546"/>
                    <a:pt x="4699" y="7517"/>
                  </a:cubicBezTo>
                  <a:cubicBezTo>
                    <a:pt x="4728" y="7502"/>
                    <a:pt x="4757" y="7517"/>
                    <a:pt x="4757" y="7575"/>
                  </a:cubicBezTo>
                  <a:cubicBezTo>
                    <a:pt x="4757" y="7634"/>
                    <a:pt x="4772" y="7649"/>
                    <a:pt x="4816" y="7634"/>
                  </a:cubicBezTo>
                  <a:cubicBezTo>
                    <a:pt x="4860" y="7619"/>
                    <a:pt x="4875" y="7634"/>
                    <a:pt x="4875" y="7693"/>
                  </a:cubicBezTo>
                  <a:cubicBezTo>
                    <a:pt x="4875" y="7781"/>
                    <a:pt x="4963" y="7796"/>
                    <a:pt x="5036" y="7707"/>
                  </a:cubicBezTo>
                  <a:cubicBezTo>
                    <a:pt x="5066" y="7663"/>
                    <a:pt x="5124" y="7649"/>
                    <a:pt x="5168" y="7663"/>
                  </a:cubicBezTo>
                  <a:cubicBezTo>
                    <a:pt x="5256" y="7693"/>
                    <a:pt x="5389" y="7605"/>
                    <a:pt x="5535" y="7443"/>
                  </a:cubicBezTo>
                  <a:cubicBezTo>
                    <a:pt x="5623" y="7355"/>
                    <a:pt x="5888" y="6210"/>
                    <a:pt x="5829" y="6166"/>
                  </a:cubicBezTo>
                  <a:cubicBezTo>
                    <a:pt x="5829" y="6107"/>
                    <a:pt x="5844" y="6063"/>
                    <a:pt x="5858" y="6019"/>
                  </a:cubicBezTo>
                  <a:cubicBezTo>
                    <a:pt x="5873" y="5946"/>
                    <a:pt x="5917" y="5784"/>
                    <a:pt x="5946" y="5652"/>
                  </a:cubicBezTo>
                  <a:cubicBezTo>
                    <a:pt x="6049" y="5226"/>
                    <a:pt x="6108" y="5036"/>
                    <a:pt x="6137" y="5036"/>
                  </a:cubicBezTo>
                  <a:cubicBezTo>
                    <a:pt x="6167" y="5036"/>
                    <a:pt x="6167" y="4992"/>
                    <a:pt x="6167" y="4933"/>
                  </a:cubicBezTo>
                  <a:cubicBezTo>
                    <a:pt x="6167" y="4874"/>
                    <a:pt x="6196" y="4815"/>
                    <a:pt x="6240" y="4771"/>
                  </a:cubicBezTo>
                  <a:cubicBezTo>
                    <a:pt x="6299" y="4698"/>
                    <a:pt x="6357" y="4610"/>
                    <a:pt x="6387" y="4522"/>
                  </a:cubicBezTo>
                  <a:cubicBezTo>
                    <a:pt x="6416" y="4434"/>
                    <a:pt x="6460" y="4346"/>
                    <a:pt x="6519" y="4272"/>
                  </a:cubicBezTo>
                  <a:cubicBezTo>
                    <a:pt x="6607" y="4155"/>
                    <a:pt x="6680" y="4008"/>
                    <a:pt x="6710" y="3876"/>
                  </a:cubicBezTo>
                  <a:cubicBezTo>
                    <a:pt x="6710" y="3861"/>
                    <a:pt x="6725" y="3832"/>
                    <a:pt x="6769" y="3802"/>
                  </a:cubicBezTo>
                  <a:cubicBezTo>
                    <a:pt x="6842" y="3744"/>
                    <a:pt x="6901" y="3656"/>
                    <a:pt x="6930" y="3567"/>
                  </a:cubicBezTo>
                  <a:cubicBezTo>
                    <a:pt x="7033" y="3421"/>
                    <a:pt x="7121" y="3259"/>
                    <a:pt x="7238" y="3112"/>
                  </a:cubicBezTo>
                  <a:cubicBezTo>
                    <a:pt x="7326" y="3010"/>
                    <a:pt x="7400" y="2892"/>
                    <a:pt x="7444" y="2775"/>
                  </a:cubicBezTo>
                  <a:cubicBezTo>
                    <a:pt x="7444" y="2701"/>
                    <a:pt x="7503" y="2628"/>
                    <a:pt x="7503" y="2701"/>
                  </a:cubicBezTo>
                  <a:cubicBezTo>
                    <a:pt x="7503" y="2731"/>
                    <a:pt x="7576" y="2701"/>
                    <a:pt x="7664" y="2643"/>
                  </a:cubicBezTo>
                  <a:cubicBezTo>
                    <a:pt x="7752" y="2584"/>
                    <a:pt x="7826" y="2525"/>
                    <a:pt x="7826" y="2510"/>
                  </a:cubicBezTo>
                  <a:cubicBezTo>
                    <a:pt x="7987" y="2364"/>
                    <a:pt x="8178" y="2261"/>
                    <a:pt x="8383" y="2187"/>
                  </a:cubicBezTo>
                  <a:cubicBezTo>
                    <a:pt x="8472" y="2187"/>
                    <a:pt x="8560" y="2187"/>
                    <a:pt x="8633" y="2202"/>
                  </a:cubicBezTo>
                  <a:cubicBezTo>
                    <a:pt x="8795" y="2232"/>
                    <a:pt x="8809" y="2246"/>
                    <a:pt x="8912" y="2496"/>
                  </a:cubicBezTo>
                  <a:cubicBezTo>
                    <a:pt x="8956" y="2599"/>
                    <a:pt x="8985" y="2716"/>
                    <a:pt x="9015" y="2833"/>
                  </a:cubicBezTo>
                  <a:cubicBezTo>
                    <a:pt x="9015" y="2892"/>
                    <a:pt x="9029" y="2951"/>
                    <a:pt x="9073" y="2980"/>
                  </a:cubicBezTo>
                  <a:cubicBezTo>
                    <a:pt x="9103" y="3010"/>
                    <a:pt x="9118" y="3054"/>
                    <a:pt x="9103" y="3068"/>
                  </a:cubicBezTo>
                  <a:cubicBezTo>
                    <a:pt x="9118" y="3450"/>
                    <a:pt x="9176" y="3817"/>
                    <a:pt x="9294" y="4184"/>
                  </a:cubicBezTo>
                  <a:cubicBezTo>
                    <a:pt x="9338" y="4213"/>
                    <a:pt x="9338" y="4228"/>
                    <a:pt x="9294" y="4272"/>
                  </a:cubicBezTo>
                  <a:cubicBezTo>
                    <a:pt x="9250" y="4331"/>
                    <a:pt x="9235" y="4551"/>
                    <a:pt x="9235" y="5197"/>
                  </a:cubicBezTo>
                  <a:cubicBezTo>
                    <a:pt x="9250" y="5520"/>
                    <a:pt x="9220" y="5843"/>
                    <a:pt x="9176" y="6166"/>
                  </a:cubicBezTo>
                  <a:cubicBezTo>
                    <a:pt x="9132" y="6298"/>
                    <a:pt x="9132" y="6298"/>
                    <a:pt x="9191" y="6430"/>
                  </a:cubicBezTo>
                  <a:cubicBezTo>
                    <a:pt x="9235" y="6489"/>
                    <a:pt x="9235" y="6548"/>
                    <a:pt x="9206" y="6562"/>
                  </a:cubicBezTo>
                  <a:cubicBezTo>
                    <a:pt x="9147" y="6606"/>
                    <a:pt x="9176" y="6841"/>
                    <a:pt x="9250" y="6915"/>
                  </a:cubicBezTo>
                  <a:cubicBezTo>
                    <a:pt x="9338" y="6988"/>
                    <a:pt x="9338" y="6973"/>
                    <a:pt x="9338" y="6915"/>
                  </a:cubicBezTo>
                  <a:cubicBezTo>
                    <a:pt x="9338" y="6856"/>
                    <a:pt x="9352" y="6856"/>
                    <a:pt x="9396" y="6871"/>
                  </a:cubicBezTo>
                  <a:cubicBezTo>
                    <a:pt x="9426" y="6885"/>
                    <a:pt x="9440" y="6900"/>
                    <a:pt x="9396" y="6959"/>
                  </a:cubicBezTo>
                  <a:cubicBezTo>
                    <a:pt x="9338" y="7003"/>
                    <a:pt x="9323" y="7017"/>
                    <a:pt x="9426" y="7076"/>
                  </a:cubicBezTo>
                  <a:cubicBezTo>
                    <a:pt x="9514" y="7150"/>
                    <a:pt x="9543" y="7150"/>
                    <a:pt x="9587" y="7120"/>
                  </a:cubicBezTo>
                  <a:cubicBezTo>
                    <a:pt x="9617" y="7106"/>
                    <a:pt x="9661" y="7106"/>
                    <a:pt x="9690" y="7120"/>
                  </a:cubicBezTo>
                  <a:cubicBezTo>
                    <a:pt x="9719" y="7164"/>
                    <a:pt x="9763" y="7150"/>
                    <a:pt x="9837" y="7106"/>
                  </a:cubicBezTo>
                  <a:cubicBezTo>
                    <a:pt x="10013" y="6988"/>
                    <a:pt x="10248" y="6709"/>
                    <a:pt x="10219" y="6650"/>
                  </a:cubicBezTo>
                  <a:cubicBezTo>
                    <a:pt x="10219" y="6606"/>
                    <a:pt x="10233" y="6562"/>
                    <a:pt x="10277" y="6533"/>
                  </a:cubicBezTo>
                  <a:cubicBezTo>
                    <a:pt x="10321" y="6460"/>
                    <a:pt x="10336" y="6401"/>
                    <a:pt x="10336" y="6327"/>
                  </a:cubicBezTo>
                  <a:cubicBezTo>
                    <a:pt x="10351" y="6254"/>
                    <a:pt x="10365" y="6195"/>
                    <a:pt x="10395" y="6137"/>
                  </a:cubicBezTo>
                  <a:cubicBezTo>
                    <a:pt x="10439" y="6049"/>
                    <a:pt x="10468" y="5946"/>
                    <a:pt x="10483" y="5843"/>
                  </a:cubicBezTo>
                  <a:cubicBezTo>
                    <a:pt x="10542" y="5535"/>
                    <a:pt x="10644" y="5241"/>
                    <a:pt x="10747" y="4962"/>
                  </a:cubicBezTo>
                  <a:cubicBezTo>
                    <a:pt x="10791" y="4889"/>
                    <a:pt x="10806" y="4801"/>
                    <a:pt x="10835" y="4727"/>
                  </a:cubicBezTo>
                  <a:cubicBezTo>
                    <a:pt x="10865" y="4624"/>
                    <a:pt x="11099" y="4008"/>
                    <a:pt x="11217" y="3773"/>
                  </a:cubicBezTo>
                  <a:cubicBezTo>
                    <a:pt x="11232" y="3729"/>
                    <a:pt x="11246" y="3685"/>
                    <a:pt x="11232" y="3641"/>
                  </a:cubicBezTo>
                  <a:cubicBezTo>
                    <a:pt x="11217" y="3612"/>
                    <a:pt x="11217" y="3597"/>
                    <a:pt x="11246" y="3597"/>
                  </a:cubicBezTo>
                  <a:cubicBezTo>
                    <a:pt x="11276" y="3597"/>
                    <a:pt x="11290" y="3553"/>
                    <a:pt x="11305" y="3509"/>
                  </a:cubicBezTo>
                  <a:cubicBezTo>
                    <a:pt x="11334" y="3450"/>
                    <a:pt x="11349" y="3406"/>
                    <a:pt x="11393" y="3362"/>
                  </a:cubicBezTo>
                  <a:cubicBezTo>
                    <a:pt x="11540" y="3156"/>
                    <a:pt x="11672" y="2951"/>
                    <a:pt x="11804" y="2731"/>
                  </a:cubicBezTo>
                  <a:cubicBezTo>
                    <a:pt x="11833" y="2687"/>
                    <a:pt x="11878" y="2643"/>
                    <a:pt x="11922" y="2599"/>
                  </a:cubicBezTo>
                  <a:cubicBezTo>
                    <a:pt x="11980" y="2540"/>
                    <a:pt x="12024" y="2466"/>
                    <a:pt x="12039" y="2378"/>
                  </a:cubicBezTo>
                  <a:cubicBezTo>
                    <a:pt x="12039" y="2334"/>
                    <a:pt x="12054" y="2290"/>
                    <a:pt x="12083" y="2290"/>
                  </a:cubicBezTo>
                  <a:cubicBezTo>
                    <a:pt x="12142" y="2290"/>
                    <a:pt x="12318" y="2085"/>
                    <a:pt x="12318" y="2011"/>
                  </a:cubicBezTo>
                  <a:cubicBezTo>
                    <a:pt x="12318" y="1967"/>
                    <a:pt x="12333" y="1938"/>
                    <a:pt x="12377" y="1938"/>
                  </a:cubicBezTo>
                  <a:cubicBezTo>
                    <a:pt x="12450" y="1909"/>
                    <a:pt x="12509" y="1850"/>
                    <a:pt x="12553" y="1791"/>
                  </a:cubicBezTo>
                  <a:cubicBezTo>
                    <a:pt x="12641" y="1703"/>
                    <a:pt x="12729" y="1615"/>
                    <a:pt x="12846" y="1542"/>
                  </a:cubicBezTo>
                  <a:cubicBezTo>
                    <a:pt x="12935" y="1468"/>
                    <a:pt x="13052" y="1424"/>
                    <a:pt x="13169" y="1468"/>
                  </a:cubicBezTo>
                  <a:lnTo>
                    <a:pt x="13360" y="1483"/>
                  </a:lnTo>
                  <a:lnTo>
                    <a:pt x="13434" y="1718"/>
                  </a:lnTo>
                  <a:cubicBezTo>
                    <a:pt x="13507" y="2011"/>
                    <a:pt x="13536" y="2305"/>
                    <a:pt x="13507" y="2613"/>
                  </a:cubicBezTo>
                  <a:cubicBezTo>
                    <a:pt x="13522" y="2877"/>
                    <a:pt x="13507" y="3142"/>
                    <a:pt x="13492" y="3406"/>
                  </a:cubicBezTo>
                  <a:cubicBezTo>
                    <a:pt x="13463" y="3494"/>
                    <a:pt x="13463" y="3597"/>
                    <a:pt x="13492" y="3685"/>
                  </a:cubicBezTo>
                  <a:cubicBezTo>
                    <a:pt x="13507" y="3788"/>
                    <a:pt x="13522" y="3861"/>
                    <a:pt x="13492" y="3890"/>
                  </a:cubicBezTo>
                  <a:cubicBezTo>
                    <a:pt x="13419" y="4272"/>
                    <a:pt x="13390" y="4654"/>
                    <a:pt x="13404" y="5036"/>
                  </a:cubicBezTo>
                  <a:cubicBezTo>
                    <a:pt x="13404" y="5270"/>
                    <a:pt x="13448" y="5505"/>
                    <a:pt x="13536" y="5740"/>
                  </a:cubicBezTo>
                  <a:cubicBezTo>
                    <a:pt x="13581" y="5784"/>
                    <a:pt x="13610" y="5843"/>
                    <a:pt x="13639" y="5902"/>
                  </a:cubicBezTo>
                  <a:cubicBezTo>
                    <a:pt x="13683" y="5975"/>
                    <a:pt x="13727" y="6019"/>
                    <a:pt x="13757" y="6019"/>
                  </a:cubicBezTo>
                  <a:cubicBezTo>
                    <a:pt x="13830" y="6019"/>
                    <a:pt x="13889" y="6034"/>
                    <a:pt x="13962" y="6049"/>
                  </a:cubicBezTo>
                  <a:cubicBezTo>
                    <a:pt x="14050" y="6093"/>
                    <a:pt x="14168" y="6078"/>
                    <a:pt x="14241" y="6004"/>
                  </a:cubicBezTo>
                  <a:cubicBezTo>
                    <a:pt x="14461" y="5858"/>
                    <a:pt x="14638" y="5652"/>
                    <a:pt x="14740" y="5417"/>
                  </a:cubicBezTo>
                  <a:cubicBezTo>
                    <a:pt x="14784" y="5344"/>
                    <a:pt x="14814" y="5256"/>
                    <a:pt x="14843" y="5168"/>
                  </a:cubicBezTo>
                  <a:cubicBezTo>
                    <a:pt x="14858" y="5080"/>
                    <a:pt x="14887" y="5006"/>
                    <a:pt x="14916" y="4947"/>
                  </a:cubicBezTo>
                  <a:cubicBezTo>
                    <a:pt x="14961" y="4859"/>
                    <a:pt x="14990" y="4771"/>
                    <a:pt x="15019" y="4669"/>
                  </a:cubicBezTo>
                  <a:cubicBezTo>
                    <a:pt x="15034" y="4566"/>
                    <a:pt x="15063" y="4478"/>
                    <a:pt x="15107" y="4375"/>
                  </a:cubicBezTo>
                  <a:cubicBezTo>
                    <a:pt x="15151" y="4272"/>
                    <a:pt x="15181" y="4169"/>
                    <a:pt x="15195" y="4067"/>
                  </a:cubicBezTo>
                  <a:cubicBezTo>
                    <a:pt x="15195" y="4008"/>
                    <a:pt x="15210" y="3949"/>
                    <a:pt x="15254" y="3920"/>
                  </a:cubicBezTo>
                  <a:cubicBezTo>
                    <a:pt x="15284" y="3876"/>
                    <a:pt x="15313" y="3817"/>
                    <a:pt x="15313" y="3773"/>
                  </a:cubicBezTo>
                  <a:cubicBezTo>
                    <a:pt x="15313" y="3714"/>
                    <a:pt x="15328" y="3670"/>
                    <a:pt x="15342" y="3670"/>
                  </a:cubicBezTo>
                  <a:cubicBezTo>
                    <a:pt x="15372" y="3670"/>
                    <a:pt x="15401" y="3612"/>
                    <a:pt x="15430" y="3523"/>
                  </a:cubicBezTo>
                  <a:cubicBezTo>
                    <a:pt x="15489" y="3347"/>
                    <a:pt x="15562" y="3186"/>
                    <a:pt x="15665" y="3039"/>
                  </a:cubicBezTo>
                  <a:cubicBezTo>
                    <a:pt x="15709" y="2995"/>
                    <a:pt x="15739" y="2936"/>
                    <a:pt x="15768" y="2877"/>
                  </a:cubicBezTo>
                  <a:cubicBezTo>
                    <a:pt x="15797" y="2804"/>
                    <a:pt x="15841" y="2731"/>
                    <a:pt x="15900" y="2672"/>
                  </a:cubicBezTo>
                  <a:cubicBezTo>
                    <a:pt x="15944" y="2628"/>
                    <a:pt x="15974" y="2569"/>
                    <a:pt x="16003" y="2525"/>
                  </a:cubicBezTo>
                  <a:cubicBezTo>
                    <a:pt x="16164" y="2276"/>
                    <a:pt x="16341" y="2070"/>
                    <a:pt x="16546" y="1865"/>
                  </a:cubicBezTo>
                  <a:cubicBezTo>
                    <a:pt x="16605" y="1820"/>
                    <a:pt x="16649" y="1776"/>
                    <a:pt x="16693" y="1732"/>
                  </a:cubicBezTo>
                  <a:cubicBezTo>
                    <a:pt x="16737" y="1688"/>
                    <a:pt x="16781" y="1644"/>
                    <a:pt x="16840" y="1630"/>
                  </a:cubicBezTo>
                  <a:cubicBezTo>
                    <a:pt x="16884" y="1615"/>
                    <a:pt x="16928" y="1571"/>
                    <a:pt x="16928" y="1527"/>
                  </a:cubicBezTo>
                  <a:cubicBezTo>
                    <a:pt x="16928" y="1468"/>
                    <a:pt x="16928" y="1453"/>
                    <a:pt x="16972" y="1512"/>
                  </a:cubicBezTo>
                  <a:cubicBezTo>
                    <a:pt x="17016" y="1556"/>
                    <a:pt x="17016" y="1556"/>
                    <a:pt x="17104" y="1483"/>
                  </a:cubicBezTo>
                  <a:cubicBezTo>
                    <a:pt x="17133" y="1439"/>
                    <a:pt x="17177" y="1409"/>
                    <a:pt x="17236" y="1395"/>
                  </a:cubicBezTo>
                  <a:cubicBezTo>
                    <a:pt x="17265" y="1395"/>
                    <a:pt x="17295" y="1365"/>
                    <a:pt x="17309" y="1351"/>
                  </a:cubicBezTo>
                  <a:cubicBezTo>
                    <a:pt x="17383" y="1307"/>
                    <a:pt x="17442" y="1277"/>
                    <a:pt x="17515" y="1248"/>
                  </a:cubicBezTo>
                  <a:cubicBezTo>
                    <a:pt x="17647" y="1204"/>
                    <a:pt x="17662" y="1204"/>
                    <a:pt x="17721" y="1292"/>
                  </a:cubicBezTo>
                  <a:cubicBezTo>
                    <a:pt x="17779" y="1365"/>
                    <a:pt x="17823" y="1468"/>
                    <a:pt x="17838" y="1571"/>
                  </a:cubicBezTo>
                  <a:cubicBezTo>
                    <a:pt x="17867" y="1674"/>
                    <a:pt x="17897" y="1791"/>
                    <a:pt x="17911" y="1820"/>
                  </a:cubicBezTo>
                  <a:cubicBezTo>
                    <a:pt x="17926" y="1923"/>
                    <a:pt x="17941" y="2026"/>
                    <a:pt x="17941" y="2143"/>
                  </a:cubicBezTo>
                  <a:cubicBezTo>
                    <a:pt x="17941" y="2261"/>
                    <a:pt x="17970" y="2378"/>
                    <a:pt x="17999" y="2510"/>
                  </a:cubicBezTo>
                  <a:cubicBezTo>
                    <a:pt x="18029" y="2569"/>
                    <a:pt x="18029" y="2628"/>
                    <a:pt x="17999" y="2643"/>
                  </a:cubicBezTo>
                  <a:cubicBezTo>
                    <a:pt x="17941" y="2907"/>
                    <a:pt x="17926" y="3171"/>
                    <a:pt x="17955" y="3450"/>
                  </a:cubicBezTo>
                  <a:lnTo>
                    <a:pt x="17955" y="3685"/>
                  </a:lnTo>
                  <a:cubicBezTo>
                    <a:pt x="17955" y="3817"/>
                    <a:pt x="17911" y="4536"/>
                    <a:pt x="17911" y="4536"/>
                  </a:cubicBezTo>
                  <a:cubicBezTo>
                    <a:pt x="17897" y="4639"/>
                    <a:pt x="17897" y="4742"/>
                    <a:pt x="17882" y="4845"/>
                  </a:cubicBezTo>
                  <a:cubicBezTo>
                    <a:pt x="17882" y="5080"/>
                    <a:pt x="17882" y="5153"/>
                    <a:pt x="17941" y="5153"/>
                  </a:cubicBezTo>
                  <a:cubicBezTo>
                    <a:pt x="18014" y="5153"/>
                    <a:pt x="17999" y="5212"/>
                    <a:pt x="17941" y="5241"/>
                  </a:cubicBezTo>
                  <a:cubicBezTo>
                    <a:pt x="17809" y="5300"/>
                    <a:pt x="17970" y="5828"/>
                    <a:pt x="18176" y="5975"/>
                  </a:cubicBezTo>
                  <a:cubicBezTo>
                    <a:pt x="18264" y="6049"/>
                    <a:pt x="18337" y="6078"/>
                    <a:pt x="18293" y="6004"/>
                  </a:cubicBezTo>
                  <a:cubicBezTo>
                    <a:pt x="18249" y="5946"/>
                    <a:pt x="18352" y="5975"/>
                    <a:pt x="18425" y="6078"/>
                  </a:cubicBezTo>
                  <a:lnTo>
                    <a:pt x="18499" y="6166"/>
                  </a:lnTo>
                  <a:lnTo>
                    <a:pt x="18587" y="6093"/>
                  </a:lnTo>
                  <a:cubicBezTo>
                    <a:pt x="18631" y="6049"/>
                    <a:pt x="18675" y="6019"/>
                    <a:pt x="18734" y="6004"/>
                  </a:cubicBezTo>
                  <a:cubicBezTo>
                    <a:pt x="18748" y="6004"/>
                    <a:pt x="18792" y="5975"/>
                    <a:pt x="18792" y="5931"/>
                  </a:cubicBezTo>
                  <a:cubicBezTo>
                    <a:pt x="18807" y="5902"/>
                    <a:pt x="18880" y="5828"/>
                    <a:pt x="18954" y="5784"/>
                  </a:cubicBezTo>
                  <a:cubicBezTo>
                    <a:pt x="19042" y="5755"/>
                    <a:pt x="19101" y="5696"/>
                    <a:pt x="19130" y="5608"/>
                  </a:cubicBezTo>
                  <a:cubicBezTo>
                    <a:pt x="19145" y="5549"/>
                    <a:pt x="19145" y="5505"/>
                    <a:pt x="19159" y="5447"/>
                  </a:cubicBezTo>
                  <a:cubicBezTo>
                    <a:pt x="19174" y="5432"/>
                    <a:pt x="19159" y="5403"/>
                    <a:pt x="19130" y="5403"/>
                  </a:cubicBezTo>
                  <a:cubicBezTo>
                    <a:pt x="19057" y="5403"/>
                    <a:pt x="18924" y="5300"/>
                    <a:pt x="18954" y="5270"/>
                  </a:cubicBezTo>
                  <a:cubicBezTo>
                    <a:pt x="18968" y="5226"/>
                    <a:pt x="18998" y="5270"/>
                    <a:pt x="19042" y="5285"/>
                  </a:cubicBezTo>
                  <a:cubicBezTo>
                    <a:pt x="19071" y="5300"/>
                    <a:pt x="19101" y="5314"/>
                    <a:pt x="19115" y="5285"/>
                  </a:cubicBezTo>
                  <a:cubicBezTo>
                    <a:pt x="19130" y="5256"/>
                    <a:pt x="19130" y="4786"/>
                    <a:pt x="19115" y="4228"/>
                  </a:cubicBezTo>
                  <a:cubicBezTo>
                    <a:pt x="19101" y="3670"/>
                    <a:pt x="19101" y="2995"/>
                    <a:pt x="19086" y="2745"/>
                  </a:cubicBezTo>
                  <a:cubicBezTo>
                    <a:pt x="19101" y="2584"/>
                    <a:pt x="19086" y="2408"/>
                    <a:pt x="19057" y="2246"/>
                  </a:cubicBezTo>
                  <a:cubicBezTo>
                    <a:pt x="19027" y="2232"/>
                    <a:pt x="19027" y="2202"/>
                    <a:pt x="19057" y="2187"/>
                  </a:cubicBezTo>
                  <a:cubicBezTo>
                    <a:pt x="19086" y="2085"/>
                    <a:pt x="19071" y="1982"/>
                    <a:pt x="19012" y="1894"/>
                  </a:cubicBezTo>
                  <a:cubicBezTo>
                    <a:pt x="18998" y="1850"/>
                    <a:pt x="18983" y="1806"/>
                    <a:pt x="18998" y="1762"/>
                  </a:cubicBezTo>
                  <a:cubicBezTo>
                    <a:pt x="19042" y="1630"/>
                    <a:pt x="18880" y="1028"/>
                    <a:pt x="18689" y="661"/>
                  </a:cubicBezTo>
                  <a:cubicBezTo>
                    <a:pt x="18660" y="587"/>
                    <a:pt x="18616" y="514"/>
                    <a:pt x="18557" y="455"/>
                  </a:cubicBezTo>
                  <a:cubicBezTo>
                    <a:pt x="18469" y="411"/>
                    <a:pt x="18381" y="352"/>
                    <a:pt x="18308" y="279"/>
                  </a:cubicBezTo>
                  <a:cubicBezTo>
                    <a:pt x="18102" y="73"/>
                    <a:pt x="17941" y="0"/>
                    <a:pt x="17941" y="73"/>
                  </a:cubicBezTo>
                  <a:cubicBezTo>
                    <a:pt x="17911" y="117"/>
                    <a:pt x="17897" y="147"/>
                    <a:pt x="17867" y="191"/>
                  </a:cubicBezTo>
                  <a:cubicBezTo>
                    <a:pt x="17809" y="264"/>
                    <a:pt x="17809" y="250"/>
                    <a:pt x="17809" y="147"/>
                  </a:cubicBezTo>
                  <a:cubicBezTo>
                    <a:pt x="17823" y="29"/>
                    <a:pt x="17809" y="29"/>
                    <a:pt x="17750" y="15"/>
                  </a:cubicBezTo>
                  <a:cubicBezTo>
                    <a:pt x="17691" y="15"/>
                    <a:pt x="17647" y="15"/>
                    <a:pt x="17603" y="29"/>
                  </a:cubicBezTo>
                  <a:close/>
                  <a:moveTo>
                    <a:pt x="17133" y="807"/>
                  </a:moveTo>
                  <a:cubicBezTo>
                    <a:pt x="17133" y="881"/>
                    <a:pt x="17060" y="881"/>
                    <a:pt x="17031" y="807"/>
                  </a:cubicBezTo>
                  <a:cubicBezTo>
                    <a:pt x="17001" y="734"/>
                    <a:pt x="17031" y="749"/>
                    <a:pt x="17075" y="763"/>
                  </a:cubicBezTo>
                  <a:cubicBezTo>
                    <a:pt x="17119" y="763"/>
                    <a:pt x="17133" y="793"/>
                    <a:pt x="17133" y="807"/>
                  </a:cubicBezTo>
                  <a:close/>
                  <a:moveTo>
                    <a:pt x="16928" y="954"/>
                  </a:moveTo>
                  <a:cubicBezTo>
                    <a:pt x="16913" y="984"/>
                    <a:pt x="16898" y="984"/>
                    <a:pt x="16898" y="940"/>
                  </a:cubicBezTo>
                  <a:cubicBezTo>
                    <a:pt x="16898" y="896"/>
                    <a:pt x="16898" y="866"/>
                    <a:pt x="16913" y="881"/>
                  </a:cubicBezTo>
                  <a:cubicBezTo>
                    <a:pt x="16928" y="910"/>
                    <a:pt x="16928" y="940"/>
                    <a:pt x="16913" y="954"/>
                  </a:cubicBezTo>
                  <a:close/>
                  <a:moveTo>
                    <a:pt x="13786" y="1013"/>
                  </a:moveTo>
                  <a:cubicBezTo>
                    <a:pt x="13771" y="1042"/>
                    <a:pt x="13757" y="1057"/>
                    <a:pt x="13742" y="1057"/>
                  </a:cubicBezTo>
                  <a:cubicBezTo>
                    <a:pt x="13742" y="1042"/>
                    <a:pt x="13742" y="1013"/>
                    <a:pt x="13742" y="998"/>
                  </a:cubicBezTo>
                  <a:cubicBezTo>
                    <a:pt x="13786" y="925"/>
                    <a:pt x="13815" y="940"/>
                    <a:pt x="13786" y="1013"/>
                  </a:cubicBezTo>
                  <a:close/>
                  <a:moveTo>
                    <a:pt x="18866" y="1189"/>
                  </a:moveTo>
                  <a:cubicBezTo>
                    <a:pt x="18866" y="1219"/>
                    <a:pt x="18851" y="1219"/>
                    <a:pt x="18807" y="1189"/>
                  </a:cubicBezTo>
                  <a:cubicBezTo>
                    <a:pt x="18792" y="1175"/>
                    <a:pt x="18763" y="1160"/>
                    <a:pt x="18748" y="1130"/>
                  </a:cubicBezTo>
                  <a:lnTo>
                    <a:pt x="18807" y="1130"/>
                  </a:lnTo>
                  <a:cubicBezTo>
                    <a:pt x="18836" y="1130"/>
                    <a:pt x="18866" y="1175"/>
                    <a:pt x="18866" y="1204"/>
                  </a:cubicBezTo>
                  <a:close/>
                  <a:moveTo>
                    <a:pt x="8193" y="1248"/>
                  </a:moveTo>
                  <a:cubicBezTo>
                    <a:pt x="8178" y="1351"/>
                    <a:pt x="8075" y="1365"/>
                    <a:pt x="8075" y="1263"/>
                  </a:cubicBezTo>
                  <a:cubicBezTo>
                    <a:pt x="8075" y="1219"/>
                    <a:pt x="8105" y="1189"/>
                    <a:pt x="8149" y="1189"/>
                  </a:cubicBezTo>
                  <a:cubicBezTo>
                    <a:pt x="8178" y="1189"/>
                    <a:pt x="8193" y="1219"/>
                    <a:pt x="8193" y="1248"/>
                  </a:cubicBezTo>
                  <a:close/>
                  <a:moveTo>
                    <a:pt x="8736" y="1263"/>
                  </a:moveTo>
                  <a:cubicBezTo>
                    <a:pt x="8736" y="1307"/>
                    <a:pt x="8721" y="1292"/>
                    <a:pt x="8721" y="1248"/>
                  </a:cubicBezTo>
                  <a:cubicBezTo>
                    <a:pt x="8721" y="1204"/>
                    <a:pt x="8721" y="1175"/>
                    <a:pt x="8736" y="1189"/>
                  </a:cubicBezTo>
                  <a:cubicBezTo>
                    <a:pt x="8750" y="1219"/>
                    <a:pt x="8750" y="1248"/>
                    <a:pt x="8736" y="1263"/>
                  </a:cubicBezTo>
                  <a:close/>
                  <a:moveTo>
                    <a:pt x="16120" y="1248"/>
                  </a:moveTo>
                  <a:cubicBezTo>
                    <a:pt x="16091" y="1307"/>
                    <a:pt x="16047" y="1321"/>
                    <a:pt x="16003" y="1263"/>
                  </a:cubicBezTo>
                  <a:cubicBezTo>
                    <a:pt x="15974" y="1219"/>
                    <a:pt x="16018" y="1189"/>
                    <a:pt x="16091" y="1189"/>
                  </a:cubicBezTo>
                  <a:cubicBezTo>
                    <a:pt x="16120" y="1189"/>
                    <a:pt x="16135" y="1204"/>
                    <a:pt x="16120" y="1248"/>
                  </a:cubicBezTo>
                  <a:close/>
                  <a:moveTo>
                    <a:pt x="15871" y="1263"/>
                  </a:moveTo>
                  <a:cubicBezTo>
                    <a:pt x="15856" y="1307"/>
                    <a:pt x="15827" y="1336"/>
                    <a:pt x="15797" y="1365"/>
                  </a:cubicBezTo>
                  <a:cubicBezTo>
                    <a:pt x="15724" y="1439"/>
                    <a:pt x="15680" y="1365"/>
                    <a:pt x="15753" y="1277"/>
                  </a:cubicBezTo>
                  <a:cubicBezTo>
                    <a:pt x="15827" y="1204"/>
                    <a:pt x="15871" y="1204"/>
                    <a:pt x="15871" y="1263"/>
                  </a:cubicBezTo>
                  <a:close/>
                  <a:moveTo>
                    <a:pt x="18880" y="1439"/>
                  </a:moveTo>
                  <a:cubicBezTo>
                    <a:pt x="18866" y="1527"/>
                    <a:pt x="18851" y="1542"/>
                    <a:pt x="18822" y="1483"/>
                  </a:cubicBezTo>
                  <a:cubicBezTo>
                    <a:pt x="18778" y="1409"/>
                    <a:pt x="18822" y="1233"/>
                    <a:pt x="18880" y="1307"/>
                  </a:cubicBezTo>
                  <a:cubicBezTo>
                    <a:pt x="18895" y="1351"/>
                    <a:pt x="18895" y="1395"/>
                    <a:pt x="18880" y="1439"/>
                  </a:cubicBezTo>
                  <a:close/>
                  <a:moveTo>
                    <a:pt x="13067" y="1336"/>
                  </a:moveTo>
                  <a:cubicBezTo>
                    <a:pt x="13067" y="1365"/>
                    <a:pt x="13037" y="1380"/>
                    <a:pt x="13023" y="1380"/>
                  </a:cubicBezTo>
                  <a:cubicBezTo>
                    <a:pt x="12993" y="1380"/>
                    <a:pt x="12979" y="1365"/>
                    <a:pt x="12979" y="1336"/>
                  </a:cubicBezTo>
                  <a:cubicBezTo>
                    <a:pt x="12979" y="1321"/>
                    <a:pt x="12993" y="1307"/>
                    <a:pt x="13023" y="1307"/>
                  </a:cubicBezTo>
                  <a:cubicBezTo>
                    <a:pt x="13037" y="1307"/>
                    <a:pt x="13067" y="1321"/>
                    <a:pt x="13067" y="1336"/>
                  </a:cubicBezTo>
                  <a:close/>
                  <a:moveTo>
                    <a:pt x="15636" y="1556"/>
                  </a:moveTo>
                  <a:cubicBezTo>
                    <a:pt x="15606" y="1571"/>
                    <a:pt x="15577" y="1586"/>
                    <a:pt x="15577" y="1556"/>
                  </a:cubicBezTo>
                  <a:cubicBezTo>
                    <a:pt x="15577" y="1497"/>
                    <a:pt x="15636" y="1453"/>
                    <a:pt x="15665" y="1468"/>
                  </a:cubicBezTo>
                  <a:cubicBezTo>
                    <a:pt x="15680" y="1497"/>
                    <a:pt x="15665" y="1527"/>
                    <a:pt x="15636" y="1556"/>
                  </a:cubicBezTo>
                  <a:close/>
                  <a:moveTo>
                    <a:pt x="8222" y="1688"/>
                  </a:moveTo>
                  <a:cubicBezTo>
                    <a:pt x="8207" y="1732"/>
                    <a:pt x="8178" y="1762"/>
                    <a:pt x="8134" y="1776"/>
                  </a:cubicBezTo>
                  <a:cubicBezTo>
                    <a:pt x="8075" y="1776"/>
                    <a:pt x="8075" y="1776"/>
                    <a:pt x="8119" y="1703"/>
                  </a:cubicBezTo>
                  <a:cubicBezTo>
                    <a:pt x="8178" y="1600"/>
                    <a:pt x="8251" y="1600"/>
                    <a:pt x="8237" y="1688"/>
                  </a:cubicBezTo>
                  <a:close/>
                  <a:moveTo>
                    <a:pt x="4141" y="1747"/>
                  </a:moveTo>
                  <a:cubicBezTo>
                    <a:pt x="4141" y="1776"/>
                    <a:pt x="4126" y="1776"/>
                    <a:pt x="4126" y="1732"/>
                  </a:cubicBezTo>
                  <a:cubicBezTo>
                    <a:pt x="4126" y="1688"/>
                    <a:pt x="4141" y="1659"/>
                    <a:pt x="4141" y="1674"/>
                  </a:cubicBezTo>
                  <a:cubicBezTo>
                    <a:pt x="4155" y="1703"/>
                    <a:pt x="4155" y="1732"/>
                    <a:pt x="4141" y="1747"/>
                  </a:cubicBezTo>
                  <a:close/>
                  <a:moveTo>
                    <a:pt x="16619" y="1703"/>
                  </a:moveTo>
                  <a:cubicBezTo>
                    <a:pt x="16634" y="1718"/>
                    <a:pt x="16605" y="1732"/>
                    <a:pt x="16590" y="1747"/>
                  </a:cubicBezTo>
                  <a:cubicBezTo>
                    <a:pt x="16561" y="1732"/>
                    <a:pt x="16546" y="1718"/>
                    <a:pt x="16546" y="1703"/>
                  </a:cubicBezTo>
                  <a:cubicBezTo>
                    <a:pt x="16546" y="1674"/>
                    <a:pt x="16561" y="1659"/>
                    <a:pt x="16590" y="1659"/>
                  </a:cubicBezTo>
                  <a:cubicBezTo>
                    <a:pt x="16605" y="1659"/>
                    <a:pt x="16634" y="1674"/>
                    <a:pt x="16619" y="1703"/>
                  </a:cubicBezTo>
                  <a:close/>
                  <a:moveTo>
                    <a:pt x="8633" y="1938"/>
                  </a:moveTo>
                  <a:cubicBezTo>
                    <a:pt x="8633" y="1953"/>
                    <a:pt x="8618" y="1967"/>
                    <a:pt x="8589" y="1967"/>
                  </a:cubicBezTo>
                  <a:cubicBezTo>
                    <a:pt x="8574" y="1967"/>
                    <a:pt x="8560" y="1953"/>
                    <a:pt x="8545" y="1938"/>
                  </a:cubicBezTo>
                  <a:cubicBezTo>
                    <a:pt x="8545" y="1909"/>
                    <a:pt x="8574" y="1894"/>
                    <a:pt x="8589" y="1894"/>
                  </a:cubicBezTo>
                  <a:cubicBezTo>
                    <a:pt x="8618" y="1894"/>
                    <a:pt x="8633" y="1909"/>
                    <a:pt x="8633" y="1938"/>
                  </a:cubicBezTo>
                  <a:close/>
                  <a:moveTo>
                    <a:pt x="11202" y="1938"/>
                  </a:moveTo>
                  <a:cubicBezTo>
                    <a:pt x="11202" y="1953"/>
                    <a:pt x="11188" y="1967"/>
                    <a:pt x="11158" y="1967"/>
                  </a:cubicBezTo>
                  <a:cubicBezTo>
                    <a:pt x="11143" y="1967"/>
                    <a:pt x="11129" y="1953"/>
                    <a:pt x="11114" y="1938"/>
                  </a:cubicBezTo>
                  <a:cubicBezTo>
                    <a:pt x="11114" y="1909"/>
                    <a:pt x="11143" y="1894"/>
                    <a:pt x="11158" y="1894"/>
                  </a:cubicBezTo>
                  <a:cubicBezTo>
                    <a:pt x="11188" y="1894"/>
                    <a:pt x="11202" y="1909"/>
                    <a:pt x="11202" y="1938"/>
                  </a:cubicBezTo>
                  <a:close/>
                  <a:moveTo>
                    <a:pt x="3891" y="1997"/>
                  </a:moveTo>
                  <a:cubicBezTo>
                    <a:pt x="3891" y="2026"/>
                    <a:pt x="3876" y="2041"/>
                    <a:pt x="3847" y="2026"/>
                  </a:cubicBezTo>
                  <a:cubicBezTo>
                    <a:pt x="3832" y="2026"/>
                    <a:pt x="3818" y="1997"/>
                    <a:pt x="3832" y="1967"/>
                  </a:cubicBezTo>
                  <a:cubicBezTo>
                    <a:pt x="3862" y="1923"/>
                    <a:pt x="3891" y="1938"/>
                    <a:pt x="3891" y="1997"/>
                  </a:cubicBezTo>
                  <a:close/>
                  <a:moveTo>
                    <a:pt x="4258" y="2055"/>
                  </a:moveTo>
                  <a:cubicBezTo>
                    <a:pt x="4243" y="2070"/>
                    <a:pt x="4214" y="2085"/>
                    <a:pt x="4185" y="2085"/>
                  </a:cubicBezTo>
                  <a:cubicBezTo>
                    <a:pt x="4155" y="2085"/>
                    <a:pt x="4170" y="2070"/>
                    <a:pt x="4199" y="2055"/>
                  </a:cubicBezTo>
                  <a:cubicBezTo>
                    <a:pt x="4287" y="2011"/>
                    <a:pt x="4302" y="2011"/>
                    <a:pt x="4258" y="2055"/>
                  </a:cubicBezTo>
                  <a:close/>
                  <a:moveTo>
                    <a:pt x="18146" y="2129"/>
                  </a:moveTo>
                  <a:cubicBezTo>
                    <a:pt x="18117" y="2202"/>
                    <a:pt x="18029" y="2276"/>
                    <a:pt x="18029" y="2232"/>
                  </a:cubicBezTo>
                  <a:cubicBezTo>
                    <a:pt x="18029" y="2187"/>
                    <a:pt x="18117" y="2041"/>
                    <a:pt x="18161" y="2041"/>
                  </a:cubicBezTo>
                  <a:cubicBezTo>
                    <a:pt x="18190" y="2041"/>
                    <a:pt x="18190" y="2085"/>
                    <a:pt x="18161" y="2129"/>
                  </a:cubicBezTo>
                  <a:close/>
                  <a:moveTo>
                    <a:pt x="11481" y="2158"/>
                  </a:moveTo>
                  <a:cubicBezTo>
                    <a:pt x="11481" y="2187"/>
                    <a:pt x="11452" y="2202"/>
                    <a:pt x="11452" y="2202"/>
                  </a:cubicBezTo>
                  <a:cubicBezTo>
                    <a:pt x="11437" y="2187"/>
                    <a:pt x="11452" y="2158"/>
                    <a:pt x="11452" y="2143"/>
                  </a:cubicBezTo>
                  <a:cubicBezTo>
                    <a:pt x="11481" y="2070"/>
                    <a:pt x="11525" y="2085"/>
                    <a:pt x="11481" y="2158"/>
                  </a:cubicBezTo>
                  <a:close/>
                  <a:moveTo>
                    <a:pt x="4581" y="2173"/>
                  </a:moveTo>
                  <a:cubicBezTo>
                    <a:pt x="4552" y="2202"/>
                    <a:pt x="4522" y="2217"/>
                    <a:pt x="4493" y="2217"/>
                  </a:cubicBezTo>
                  <a:cubicBezTo>
                    <a:pt x="4434" y="2217"/>
                    <a:pt x="4434" y="2217"/>
                    <a:pt x="4493" y="2173"/>
                  </a:cubicBezTo>
                  <a:cubicBezTo>
                    <a:pt x="4552" y="2129"/>
                    <a:pt x="4610" y="2114"/>
                    <a:pt x="4581" y="2173"/>
                  </a:cubicBezTo>
                  <a:close/>
                  <a:moveTo>
                    <a:pt x="15871" y="2246"/>
                  </a:moveTo>
                  <a:cubicBezTo>
                    <a:pt x="15915" y="2261"/>
                    <a:pt x="15929" y="2290"/>
                    <a:pt x="15900" y="2334"/>
                  </a:cubicBezTo>
                  <a:cubicBezTo>
                    <a:pt x="15885" y="2364"/>
                    <a:pt x="15856" y="2364"/>
                    <a:pt x="15783" y="2334"/>
                  </a:cubicBezTo>
                  <a:cubicBezTo>
                    <a:pt x="15636" y="2261"/>
                    <a:pt x="15709" y="2173"/>
                    <a:pt x="15871" y="2246"/>
                  </a:cubicBezTo>
                  <a:close/>
                  <a:moveTo>
                    <a:pt x="14065" y="2393"/>
                  </a:moveTo>
                  <a:cubicBezTo>
                    <a:pt x="14036" y="2437"/>
                    <a:pt x="13992" y="2378"/>
                    <a:pt x="14036" y="2334"/>
                  </a:cubicBezTo>
                  <a:cubicBezTo>
                    <a:pt x="14065" y="2276"/>
                    <a:pt x="14065" y="2290"/>
                    <a:pt x="14080" y="2334"/>
                  </a:cubicBezTo>
                  <a:cubicBezTo>
                    <a:pt x="14080" y="2349"/>
                    <a:pt x="14080" y="2378"/>
                    <a:pt x="14065" y="2393"/>
                  </a:cubicBezTo>
                  <a:close/>
                  <a:moveTo>
                    <a:pt x="14388" y="2422"/>
                  </a:moveTo>
                  <a:cubicBezTo>
                    <a:pt x="14373" y="2452"/>
                    <a:pt x="14373" y="2437"/>
                    <a:pt x="14373" y="2393"/>
                  </a:cubicBezTo>
                  <a:cubicBezTo>
                    <a:pt x="14373" y="2349"/>
                    <a:pt x="14373" y="2334"/>
                    <a:pt x="14388" y="2349"/>
                  </a:cubicBezTo>
                  <a:cubicBezTo>
                    <a:pt x="14403" y="2364"/>
                    <a:pt x="14403" y="2393"/>
                    <a:pt x="14388" y="2422"/>
                  </a:cubicBezTo>
                  <a:close/>
                  <a:moveTo>
                    <a:pt x="5066" y="2466"/>
                  </a:moveTo>
                  <a:cubicBezTo>
                    <a:pt x="5066" y="2481"/>
                    <a:pt x="5051" y="2496"/>
                    <a:pt x="5036" y="2510"/>
                  </a:cubicBezTo>
                  <a:cubicBezTo>
                    <a:pt x="5007" y="2525"/>
                    <a:pt x="4992" y="2510"/>
                    <a:pt x="4992" y="2496"/>
                  </a:cubicBezTo>
                  <a:cubicBezTo>
                    <a:pt x="4992" y="2466"/>
                    <a:pt x="5007" y="2452"/>
                    <a:pt x="5036" y="2452"/>
                  </a:cubicBezTo>
                  <a:cubicBezTo>
                    <a:pt x="5066" y="2452"/>
                    <a:pt x="5080" y="2466"/>
                    <a:pt x="5080" y="2466"/>
                  </a:cubicBezTo>
                  <a:close/>
                  <a:moveTo>
                    <a:pt x="14476" y="2525"/>
                  </a:moveTo>
                  <a:cubicBezTo>
                    <a:pt x="14476" y="2554"/>
                    <a:pt x="14461" y="2569"/>
                    <a:pt x="14432" y="2569"/>
                  </a:cubicBezTo>
                  <a:cubicBezTo>
                    <a:pt x="14417" y="2569"/>
                    <a:pt x="14403" y="2554"/>
                    <a:pt x="14417" y="2525"/>
                  </a:cubicBezTo>
                  <a:cubicBezTo>
                    <a:pt x="14432" y="2510"/>
                    <a:pt x="14447" y="2496"/>
                    <a:pt x="14461" y="2496"/>
                  </a:cubicBezTo>
                  <a:cubicBezTo>
                    <a:pt x="14461" y="2496"/>
                    <a:pt x="14476" y="2510"/>
                    <a:pt x="14476" y="2525"/>
                  </a:cubicBezTo>
                  <a:close/>
                  <a:moveTo>
                    <a:pt x="2452" y="2701"/>
                  </a:moveTo>
                  <a:cubicBezTo>
                    <a:pt x="2438" y="2731"/>
                    <a:pt x="2423" y="2745"/>
                    <a:pt x="2394" y="2760"/>
                  </a:cubicBezTo>
                  <a:cubicBezTo>
                    <a:pt x="2364" y="2760"/>
                    <a:pt x="2350" y="2760"/>
                    <a:pt x="2364" y="2716"/>
                  </a:cubicBezTo>
                  <a:cubicBezTo>
                    <a:pt x="2394" y="2643"/>
                    <a:pt x="2482" y="2628"/>
                    <a:pt x="2467" y="2701"/>
                  </a:cubicBezTo>
                  <a:close/>
                  <a:moveTo>
                    <a:pt x="5271" y="2701"/>
                  </a:moveTo>
                  <a:cubicBezTo>
                    <a:pt x="5271" y="2716"/>
                    <a:pt x="5256" y="2731"/>
                    <a:pt x="5227" y="2745"/>
                  </a:cubicBezTo>
                  <a:cubicBezTo>
                    <a:pt x="5212" y="2760"/>
                    <a:pt x="5198" y="2745"/>
                    <a:pt x="5198" y="2731"/>
                  </a:cubicBezTo>
                  <a:cubicBezTo>
                    <a:pt x="5198" y="2701"/>
                    <a:pt x="5212" y="2687"/>
                    <a:pt x="5227" y="2687"/>
                  </a:cubicBezTo>
                  <a:cubicBezTo>
                    <a:pt x="5256" y="2687"/>
                    <a:pt x="5271" y="2701"/>
                    <a:pt x="5271" y="2701"/>
                  </a:cubicBezTo>
                  <a:close/>
                  <a:moveTo>
                    <a:pt x="14711" y="2745"/>
                  </a:moveTo>
                  <a:cubicBezTo>
                    <a:pt x="14682" y="2760"/>
                    <a:pt x="14652" y="2760"/>
                    <a:pt x="14623" y="2745"/>
                  </a:cubicBezTo>
                  <a:cubicBezTo>
                    <a:pt x="14594" y="2731"/>
                    <a:pt x="14608" y="2716"/>
                    <a:pt x="14652" y="2716"/>
                  </a:cubicBezTo>
                  <a:cubicBezTo>
                    <a:pt x="14696" y="2716"/>
                    <a:pt x="14726" y="2745"/>
                    <a:pt x="14711" y="2745"/>
                  </a:cubicBezTo>
                  <a:close/>
                  <a:moveTo>
                    <a:pt x="6548" y="2819"/>
                  </a:moveTo>
                  <a:cubicBezTo>
                    <a:pt x="6563" y="2848"/>
                    <a:pt x="6548" y="2877"/>
                    <a:pt x="6534" y="2863"/>
                  </a:cubicBezTo>
                  <a:cubicBezTo>
                    <a:pt x="6519" y="2848"/>
                    <a:pt x="6490" y="2819"/>
                    <a:pt x="6490" y="2789"/>
                  </a:cubicBezTo>
                  <a:cubicBezTo>
                    <a:pt x="6490" y="2745"/>
                    <a:pt x="6519" y="2745"/>
                    <a:pt x="6548" y="2819"/>
                  </a:cubicBezTo>
                  <a:close/>
                  <a:moveTo>
                    <a:pt x="10086" y="2936"/>
                  </a:moveTo>
                  <a:cubicBezTo>
                    <a:pt x="10086" y="2995"/>
                    <a:pt x="10072" y="3039"/>
                    <a:pt x="10057" y="3024"/>
                  </a:cubicBezTo>
                  <a:cubicBezTo>
                    <a:pt x="10028" y="2995"/>
                    <a:pt x="10013" y="2951"/>
                    <a:pt x="10013" y="2922"/>
                  </a:cubicBezTo>
                  <a:cubicBezTo>
                    <a:pt x="10013" y="2877"/>
                    <a:pt x="10028" y="2833"/>
                    <a:pt x="10057" y="2833"/>
                  </a:cubicBezTo>
                  <a:cubicBezTo>
                    <a:pt x="10072" y="2833"/>
                    <a:pt x="10101" y="2892"/>
                    <a:pt x="10101" y="2951"/>
                  </a:cubicBezTo>
                  <a:close/>
                  <a:moveTo>
                    <a:pt x="4919" y="2922"/>
                  </a:moveTo>
                  <a:cubicBezTo>
                    <a:pt x="4919" y="2936"/>
                    <a:pt x="4889" y="2951"/>
                    <a:pt x="4845" y="2951"/>
                  </a:cubicBezTo>
                  <a:cubicBezTo>
                    <a:pt x="4816" y="2951"/>
                    <a:pt x="4801" y="2936"/>
                    <a:pt x="4816" y="2922"/>
                  </a:cubicBezTo>
                  <a:cubicBezTo>
                    <a:pt x="4831" y="2892"/>
                    <a:pt x="4845" y="2877"/>
                    <a:pt x="4875" y="2877"/>
                  </a:cubicBezTo>
                  <a:cubicBezTo>
                    <a:pt x="4904" y="2877"/>
                    <a:pt x="4919" y="2907"/>
                    <a:pt x="4919" y="2922"/>
                  </a:cubicBezTo>
                  <a:close/>
                  <a:moveTo>
                    <a:pt x="2746" y="2951"/>
                  </a:moveTo>
                  <a:cubicBezTo>
                    <a:pt x="2746" y="2980"/>
                    <a:pt x="2731" y="2995"/>
                    <a:pt x="2702" y="2995"/>
                  </a:cubicBezTo>
                  <a:cubicBezTo>
                    <a:pt x="2687" y="2995"/>
                    <a:pt x="2658" y="2980"/>
                    <a:pt x="2658" y="2951"/>
                  </a:cubicBezTo>
                  <a:cubicBezTo>
                    <a:pt x="2658" y="2936"/>
                    <a:pt x="2687" y="2922"/>
                    <a:pt x="2702" y="2922"/>
                  </a:cubicBezTo>
                  <a:cubicBezTo>
                    <a:pt x="2731" y="2907"/>
                    <a:pt x="2761" y="2936"/>
                    <a:pt x="2746" y="2966"/>
                  </a:cubicBezTo>
                  <a:close/>
                  <a:moveTo>
                    <a:pt x="6798" y="2995"/>
                  </a:moveTo>
                  <a:cubicBezTo>
                    <a:pt x="6798" y="3024"/>
                    <a:pt x="6798" y="3039"/>
                    <a:pt x="6769" y="3039"/>
                  </a:cubicBezTo>
                  <a:cubicBezTo>
                    <a:pt x="6754" y="3039"/>
                    <a:pt x="6739" y="3024"/>
                    <a:pt x="6739" y="2995"/>
                  </a:cubicBezTo>
                  <a:cubicBezTo>
                    <a:pt x="6739" y="2980"/>
                    <a:pt x="6739" y="2951"/>
                    <a:pt x="6754" y="2951"/>
                  </a:cubicBezTo>
                  <a:cubicBezTo>
                    <a:pt x="6769" y="2951"/>
                    <a:pt x="6783" y="2980"/>
                    <a:pt x="6798" y="3010"/>
                  </a:cubicBezTo>
                  <a:close/>
                  <a:moveTo>
                    <a:pt x="15195" y="2995"/>
                  </a:moveTo>
                  <a:cubicBezTo>
                    <a:pt x="15195" y="3024"/>
                    <a:pt x="15181" y="3054"/>
                    <a:pt x="15151" y="3054"/>
                  </a:cubicBezTo>
                  <a:cubicBezTo>
                    <a:pt x="15137" y="3068"/>
                    <a:pt x="15107" y="3054"/>
                    <a:pt x="15107" y="3024"/>
                  </a:cubicBezTo>
                  <a:cubicBezTo>
                    <a:pt x="15107" y="2995"/>
                    <a:pt x="15137" y="2966"/>
                    <a:pt x="15151" y="2966"/>
                  </a:cubicBezTo>
                  <a:cubicBezTo>
                    <a:pt x="15181" y="2951"/>
                    <a:pt x="15195" y="2980"/>
                    <a:pt x="15195" y="2995"/>
                  </a:cubicBezTo>
                  <a:close/>
                  <a:moveTo>
                    <a:pt x="2129" y="3274"/>
                  </a:moveTo>
                  <a:cubicBezTo>
                    <a:pt x="2071" y="3303"/>
                    <a:pt x="2056" y="3303"/>
                    <a:pt x="2041" y="3274"/>
                  </a:cubicBezTo>
                  <a:cubicBezTo>
                    <a:pt x="2027" y="3230"/>
                    <a:pt x="2115" y="3156"/>
                    <a:pt x="2173" y="3186"/>
                  </a:cubicBezTo>
                  <a:cubicBezTo>
                    <a:pt x="2188" y="3200"/>
                    <a:pt x="2173" y="3244"/>
                    <a:pt x="2129" y="3274"/>
                  </a:cubicBezTo>
                  <a:close/>
                  <a:moveTo>
                    <a:pt x="10175" y="3244"/>
                  </a:moveTo>
                  <a:cubicBezTo>
                    <a:pt x="10116" y="3362"/>
                    <a:pt x="10072" y="3362"/>
                    <a:pt x="10086" y="3259"/>
                  </a:cubicBezTo>
                  <a:cubicBezTo>
                    <a:pt x="10086" y="3200"/>
                    <a:pt x="10130" y="3156"/>
                    <a:pt x="10160" y="3156"/>
                  </a:cubicBezTo>
                  <a:cubicBezTo>
                    <a:pt x="10189" y="3156"/>
                    <a:pt x="10204" y="3186"/>
                    <a:pt x="10175" y="3244"/>
                  </a:cubicBezTo>
                  <a:close/>
                  <a:moveTo>
                    <a:pt x="2819" y="3289"/>
                  </a:moveTo>
                  <a:cubicBezTo>
                    <a:pt x="2790" y="3318"/>
                    <a:pt x="2761" y="3347"/>
                    <a:pt x="2761" y="3347"/>
                  </a:cubicBezTo>
                  <a:cubicBezTo>
                    <a:pt x="2761" y="3333"/>
                    <a:pt x="2790" y="3200"/>
                    <a:pt x="2834" y="3200"/>
                  </a:cubicBezTo>
                  <a:cubicBezTo>
                    <a:pt x="2863" y="3200"/>
                    <a:pt x="2849" y="3244"/>
                    <a:pt x="2819" y="3289"/>
                  </a:cubicBezTo>
                  <a:close/>
                  <a:moveTo>
                    <a:pt x="10718" y="3289"/>
                  </a:moveTo>
                  <a:cubicBezTo>
                    <a:pt x="10703" y="3318"/>
                    <a:pt x="10703" y="3303"/>
                    <a:pt x="10703" y="3259"/>
                  </a:cubicBezTo>
                  <a:cubicBezTo>
                    <a:pt x="10703" y="3215"/>
                    <a:pt x="10703" y="3186"/>
                    <a:pt x="10718" y="3200"/>
                  </a:cubicBezTo>
                  <a:cubicBezTo>
                    <a:pt x="10732" y="3230"/>
                    <a:pt x="10732" y="3259"/>
                    <a:pt x="10718" y="3289"/>
                  </a:cubicBezTo>
                  <a:close/>
                  <a:moveTo>
                    <a:pt x="5036" y="3391"/>
                  </a:moveTo>
                  <a:cubicBezTo>
                    <a:pt x="5036" y="3421"/>
                    <a:pt x="5022" y="3435"/>
                    <a:pt x="5007" y="3435"/>
                  </a:cubicBezTo>
                  <a:cubicBezTo>
                    <a:pt x="4992" y="3435"/>
                    <a:pt x="4977" y="3406"/>
                    <a:pt x="4977" y="3377"/>
                  </a:cubicBezTo>
                  <a:cubicBezTo>
                    <a:pt x="4977" y="3333"/>
                    <a:pt x="4992" y="3333"/>
                    <a:pt x="5007" y="3333"/>
                  </a:cubicBezTo>
                  <a:cubicBezTo>
                    <a:pt x="5022" y="3347"/>
                    <a:pt x="5036" y="3377"/>
                    <a:pt x="5036" y="3406"/>
                  </a:cubicBezTo>
                  <a:close/>
                  <a:moveTo>
                    <a:pt x="1704" y="3435"/>
                  </a:moveTo>
                  <a:cubicBezTo>
                    <a:pt x="1777" y="3523"/>
                    <a:pt x="1777" y="3523"/>
                    <a:pt x="1689" y="3479"/>
                  </a:cubicBezTo>
                  <a:cubicBezTo>
                    <a:pt x="1645" y="3450"/>
                    <a:pt x="1601" y="3406"/>
                    <a:pt x="1601" y="3391"/>
                  </a:cubicBezTo>
                  <a:cubicBezTo>
                    <a:pt x="1601" y="3347"/>
                    <a:pt x="1616" y="3347"/>
                    <a:pt x="1704" y="3450"/>
                  </a:cubicBezTo>
                  <a:close/>
                  <a:moveTo>
                    <a:pt x="9896" y="3362"/>
                  </a:moveTo>
                  <a:cubicBezTo>
                    <a:pt x="9896" y="3377"/>
                    <a:pt x="9881" y="3406"/>
                    <a:pt x="9866" y="3406"/>
                  </a:cubicBezTo>
                  <a:cubicBezTo>
                    <a:pt x="9837" y="3421"/>
                    <a:pt x="9822" y="3406"/>
                    <a:pt x="9822" y="3391"/>
                  </a:cubicBezTo>
                  <a:cubicBezTo>
                    <a:pt x="9822" y="3377"/>
                    <a:pt x="9837" y="3347"/>
                    <a:pt x="9866" y="3347"/>
                  </a:cubicBezTo>
                  <a:cubicBezTo>
                    <a:pt x="9881" y="3362"/>
                    <a:pt x="9896" y="3362"/>
                    <a:pt x="9896" y="3377"/>
                  </a:cubicBezTo>
                  <a:close/>
                  <a:moveTo>
                    <a:pt x="9514" y="3553"/>
                  </a:moveTo>
                  <a:cubicBezTo>
                    <a:pt x="9485" y="3582"/>
                    <a:pt x="9470" y="3582"/>
                    <a:pt x="9470" y="3553"/>
                  </a:cubicBezTo>
                  <a:cubicBezTo>
                    <a:pt x="9470" y="3494"/>
                    <a:pt x="9514" y="3450"/>
                    <a:pt x="9543" y="3479"/>
                  </a:cubicBezTo>
                  <a:cubicBezTo>
                    <a:pt x="9573" y="3509"/>
                    <a:pt x="9529" y="3538"/>
                    <a:pt x="9514" y="3567"/>
                  </a:cubicBezTo>
                  <a:close/>
                  <a:moveTo>
                    <a:pt x="5022" y="3670"/>
                  </a:moveTo>
                  <a:cubicBezTo>
                    <a:pt x="4977" y="3744"/>
                    <a:pt x="4963" y="3744"/>
                    <a:pt x="4963" y="3685"/>
                  </a:cubicBezTo>
                  <a:cubicBezTo>
                    <a:pt x="4963" y="3626"/>
                    <a:pt x="4948" y="3626"/>
                    <a:pt x="4919" y="3626"/>
                  </a:cubicBezTo>
                  <a:cubicBezTo>
                    <a:pt x="4889" y="3626"/>
                    <a:pt x="4904" y="3597"/>
                    <a:pt x="4948" y="3567"/>
                  </a:cubicBezTo>
                  <a:cubicBezTo>
                    <a:pt x="5051" y="3494"/>
                    <a:pt x="5110" y="3553"/>
                    <a:pt x="5022" y="3670"/>
                  </a:cubicBezTo>
                  <a:close/>
                  <a:moveTo>
                    <a:pt x="13830" y="3626"/>
                  </a:moveTo>
                  <a:cubicBezTo>
                    <a:pt x="13845" y="3641"/>
                    <a:pt x="13830" y="3656"/>
                    <a:pt x="13815" y="3656"/>
                  </a:cubicBezTo>
                  <a:cubicBezTo>
                    <a:pt x="13786" y="3656"/>
                    <a:pt x="13771" y="3641"/>
                    <a:pt x="13757" y="3626"/>
                  </a:cubicBezTo>
                  <a:cubicBezTo>
                    <a:pt x="13742" y="3597"/>
                    <a:pt x="13757" y="3582"/>
                    <a:pt x="13771" y="3582"/>
                  </a:cubicBezTo>
                  <a:cubicBezTo>
                    <a:pt x="13801" y="3582"/>
                    <a:pt x="13815" y="3612"/>
                    <a:pt x="13830" y="3641"/>
                  </a:cubicBezTo>
                  <a:close/>
                  <a:moveTo>
                    <a:pt x="2188" y="3685"/>
                  </a:moveTo>
                  <a:cubicBezTo>
                    <a:pt x="2173" y="3700"/>
                    <a:pt x="2159" y="3729"/>
                    <a:pt x="2129" y="3744"/>
                  </a:cubicBezTo>
                  <a:cubicBezTo>
                    <a:pt x="2085" y="3788"/>
                    <a:pt x="2071" y="3788"/>
                    <a:pt x="2100" y="3729"/>
                  </a:cubicBezTo>
                  <a:cubicBezTo>
                    <a:pt x="2115" y="3670"/>
                    <a:pt x="2188" y="3656"/>
                    <a:pt x="2188" y="3700"/>
                  </a:cubicBezTo>
                  <a:close/>
                  <a:moveTo>
                    <a:pt x="19071" y="3700"/>
                  </a:moveTo>
                  <a:cubicBezTo>
                    <a:pt x="19071" y="3744"/>
                    <a:pt x="18998" y="3802"/>
                    <a:pt x="18968" y="3773"/>
                  </a:cubicBezTo>
                  <a:cubicBezTo>
                    <a:pt x="18939" y="3744"/>
                    <a:pt x="18998" y="3656"/>
                    <a:pt x="19042" y="3656"/>
                  </a:cubicBezTo>
                  <a:cubicBezTo>
                    <a:pt x="19057" y="3670"/>
                    <a:pt x="19071" y="3685"/>
                    <a:pt x="19071" y="3714"/>
                  </a:cubicBezTo>
                  <a:close/>
                  <a:moveTo>
                    <a:pt x="6269" y="3744"/>
                  </a:moveTo>
                  <a:cubicBezTo>
                    <a:pt x="6269" y="3758"/>
                    <a:pt x="6255" y="3788"/>
                    <a:pt x="6225" y="3788"/>
                  </a:cubicBezTo>
                  <a:cubicBezTo>
                    <a:pt x="6211" y="3788"/>
                    <a:pt x="6196" y="3758"/>
                    <a:pt x="6211" y="3744"/>
                  </a:cubicBezTo>
                  <a:cubicBezTo>
                    <a:pt x="6225" y="3714"/>
                    <a:pt x="6240" y="3700"/>
                    <a:pt x="6255" y="3700"/>
                  </a:cubicBezTo>
                  <a:cubicBezTo>
                    <a:pt x="6269" y="3700"/>
                    <a:pt x="6255" y="3729"/>
                    <a:pt x="6255" y="3758"/>
                  </a:cubicBezTo>
                  <a:close/>
                  <a:moveTo>
                    <a:pt x="5917" y="3846"/>
                  </a:moveTo>
                  <a:cubicBezTo>
                    <a:pt x="5917" y="3920"/>
                    <a:pt x="5888" y="3934"/>
                    <a:pt x="5844" y="3890"/>
                  </a:cubicBezTo>
                  <a:cubicBezTo>
                    <a:pt x="5814" y="3861"/>
                    <a:pt x="5785" y="3861"/>
                    <a:pt x="5741" y="3890"/>
                  </a:cubicBezTo>
                  <a:cubicBezTo>
                    <a:pt x="5697" y="3920"/>
                    <a:pt x="5682" y="3934"/>
                    <a:pt x="5682" y="3890"/>
                  </a:cubicBezTo>
                  <a:cubicBezTo>
                    <a:pt x="5682" y="3876"/>
                    <a:pt x="5697" y="3846"/>
                    <a:pt x="5712" y="3846"/>
                  </a:cubicBezTo>
                  <a:cubicBezTo>
                    <a:pt x="5741" y="3846"/>
                    <a:pt x="5756" y="3832"/>
                    <a:pt x="5756" y="3788"/>
                  </a:cubicBezTo>
                  <a:cubicBezTo>
                    <a:pt x="5756" y="3758"/>
                    <a:pt x="5800" y="3729"/>
                    <a:pt x="5844" y="3729"/>
                  </a:cubicBezTo>
                  <a:cubicBezTo>
                    <a:pt x="5902" y="3729"/>
                    <a:pt x="5932" y="3773"/>
                    <a:pt x="5917" y="3861"/>
                  </a:cubicBezTo>
                  <a:close/>
                  <a:moveTo>
                    <a:pt x="14271" y="3861"/>
                  </a:moveTo>
                  <a:cubicBezTo>
                    <a:pt x="14256" y="3905"/>
                    <a:pt x="14094" y="3861"/>
                    <a:pt x="14094" y="3817"/>
                  </a:cubicBezTo>
                  <a:cubicBezTo>
                    <a:pt x="14094" y="3773"/>
                    <a:pt x="14138" y="3802"/>
                    <a:pt x="14182" y="3817"/>
                  </a:cubicBezTo>
                  <a:cubicBezTo>
                    <a:pt x="14241" y="3846"/>
                    <a:pt x="14271" y="3861"/>
                    <a:pt x="14271" y="3876"/>
                  </a:cubicBezTo>
                  <a:close/>
                  <a:moveTo>
                    <a:pt x="14770" y="3979"/>
                  </a:moveTo>
                  <a:cubicBezTo>
                    <a:pt x="14770" y="3993"/>
                    <a:pt x="14755" y="4008"/>
                    <a:pt x="14726" y="4023"/>
                  </a:cubicBezTo>
                  <a:cubicBezTo>
                    <a:pt x="14711" y="4008"/>
                    <a:pt x="14682" y="3993"/>
                    <a:pt x="14667" y="3979"/>
                  </a:cubicBezTo>
                  <a:cubicBezTo>
                    <a:pt x="14652" y="3949"/>
                    <a:pt x="14667" y="3934"/>
                    <a:pt x="14696" y="3934"/>
                  </a:cubicBezTo>
                  <a:cubicBezTo>
                    <a:pt x="14740" y="3934"/>
                    <a:pt x="14755" y="3964"/>
                    <a:pt x="14755" y="3993"/>
                  </a:cubicBezTo>
                  <a:close/>
                  <a:moveTo>
                    <a:pt x="6108" y="4140"/>
                  </a:moveTo>
                  <a:cubicBezTo>
                    <a:pt x="6108" y="4184"/>
                    <a:pt x="6005" y="4184"/>
                    <a:pt x="5976" y="4140"/>
                  </a:cubicBezTo>
                  <a:cubicBezTo>
                    <a:pt x="5961" y="4125"/>
                    <a:pt x="5961" y="4096"/>
                    <a:pt x="5976" y="4081"/>
                  </a:cubicBezTo>
                  <a:cubicBezTo>
                    <a:pt x="6005" y="4067"/>
                    <a:pt x="6108" y="4111"/>
                    <a:pt x="6108" y="4155"/>
                  </a:cubicBezTo>
                  <a:close/>
                  <a:moveTo>
                    <a:pt x="1924" y="4140"/>
                  </a:moveTo>
                  <a:cubicBezTo>
                    <a:pt x="1924" y="4155"/>
                    <a:pt x="1894" y="4184"/>
                    <a:pt x="1865" y="4184"/>
                  </a:cubicBezTo>
                  <a:cubicBezTo>
                    <a:pt x="1821" y="4184"/>
                    <a:pt x="1806" y="4155"/>
                    <a:pt x="1821" y="4140"/>
                  </a:cubicBezTo>
                  <a:cubicBezTo>
                    <a:pt x="1836" y="4111"/>
                    <a:pt x="1865" y="4096"/>
                    <a:pt x="1894" y="4096"/>
                  </a:cubicBezTo>
                  <a:cubicBezTo>
                    <a:pt x="1909" y="4111"/>
                    <a:pt x="1924" y="4125"/>
                    <a:pt x="1909" y="4155"/>
                  </a:cubicBezTo>
                  <a:close/>
                  <a:moveTo>
                    <a:pt x="1601" y="4169"/>
                  </a:moveTo>
                  <a:cubicBezTo>
                    <a:pt x="1572" y="4184"/>
                    <a:pt x="1542" y="4184"/>
                    <a:pt x="1513" y="4169"/>
                  </a:cubicBezTo>
                  <a:cubicBezTo>
                    <a:pt x="1483" y="4155"/>
                    <a:pt x="1498" y="4140"/>
                    <a:pt x="1542" y="4140"/>
                  </a:cubicBezTo>
                  <a:cubicBezTo>
                    <a:pt x="1586" y="4140"/>
                    <a:pt x="1601" y="4169"/>
                    <a:pt x="1572" y="4169"/>
                  </a:cubicBezTo>
                  <a:close/>
                  <a:moveTo>
                    <a:pt x="14373" y="4184"/>
                  </a:moveTo>
                  <a:cubicBezTo>
                    <a:pt x="14373" y="4199"/>
                    <a:pt x="14373" y="4213"/>
                    <a:pt x="14359" y="4213"/>
                  </a:cubicBezTo>
                  <a:cubicBezTo>
                    <a:pt x="14344" y="4213"/>
                    <a:pt x="14329" y="4199"/>
                    <a:pt x="14315" y="4184"/>
                  </a:cubicBezTo>
                  <a:cubicBezTo>
                    <a:pt x="14300" y="4155"/>
                    <a:pt x="14315" y="4140"/>
                    <a:pt x="14329" y="4140"/>
                  </a:cubicBezTo>
                  <a:cubicBezTo>
                    <a:pt x="14359" y="4140"/>
                    <a:pt x="14373" y="4169"/>
                    <a:pt x="14359" y="4184"/>
                  </a:cubicBezTo>
                  <a:close/>
                  <a:moveTo>
                    <a:pt x="9470" y="4243"/>
                  </a:moveTo>
                  <a:cubicBezTo>
                    <a:pt x="9470" y="4272"/>
                    <a:pt x="9455" y="4287"/>
                    <a:pt x="9426" y="4287"/>
                  </a:cubicBezTo>
                  <a:cubicBezTo>
                    <a:pt x="9411" y="4272"/>
                    <a:pt x="9396" y="4243"/>
                    <a:pt x="9411" y="4213"/>
                  </a:cubicBezTo>
                  <a:cubicBezTo>
                    <a:pt x="9440" y="4169"/>
                    <a:pt x="9470" y="4184"/>
                    <a:pt x="9470" y="4257"/>
                  </a:cubicBezTo>
                  <a:close/>
                  <a:moveTo>
                    <a:pt x="1836" y="4404"/>
                  </a:moveTo>
                  <a:cubicBezTo>
                    <a:pt x="1777" y="4478"/>
                    <a:pt x="1718" y="4434"/>
                    <a:pt x="1718" y="4316"/>
                  </a:cubicBezTo>
                  <a:cubicBezTo>
                    <a:pt x="1718" y="4199"/>
                    <a:pt x="1718" y="4228"/>
                    <a:pt x="1792" y="4287"/>
                  </a:cubicBezTo>
                  <a:cubicBezTo>
                    <a:pt x="1865" y="4346"/>
                    <a:pt x="1850" y="4390"/>
                    <a:pt x="1821" y="4419"/>
                  </a:cubicBezTo>
                  <a:close/>
                  <a:moveTo>
                    <a:pt x="18469" y="4257"/>
                  </a:moveTo>
                  <a:cubicBezTo>
                    <a:pt x="18469" y="4287"/>
                    <a:pt x="18455" y="4302"/>
                    <a:pt x="18411" y="4302"/>
                  </a:cubicBezTo>
                  <a:cubicBezTo>
                    <a:pt x="18352" y="4302"/>
                    <a:pt x="18337" y="4287"/>
                    <a:pt x="18352" y="4257"/>
                  </a:cubicBezTo>
                  <a:cubicBezTo>
                    <a:pt x="18352" y="4243"/>
                    <a:pt x="18381" y="4228"/>
                    <a:pt x="18411" y="4213"/>
                  </a:cubicBezTo>
                  <a:cubicBezTo>
                    <a:pt x="18425" y="4228"/>
                    <a:pt x="18455" y="4243"/>
                    <a:pt x="18455" y="4272"/>
                  </a:cubicBezTo>
                  <a:close/>
                  <a:moveTo>
                    <a:pt x="5095" y="4316"/>
                  </a:moveTo>
                  <a:cubicBezTo>
                    <a:pt x="5124" y="4375"/>
                    <a:pt x="5110" y="4390"/>
                    <a:pt x="5066" y="4346"/>
                  </a:cubicBezTo>
                  <a:cubicBezTo>
                    <a:pt x="5007" y="4302"/>
                    <a:pt x="4992" y="4257"/>
                    <a:pt x="5036" y="4257"/>
                  </a:cubicBezTo>
                  <a:cubicBezTo>
                    <a:pt x="5051" y="4272"/>
                    <a:pt x="5080" y="4302"/>
                    <a:pt x="5095" y="4331"/>
                  </a:cubicBezTo>
                  <a:close/>
                  <a:moveTo>
                    <a:pt x="1102" y="4742"/>
                  </a:moveTo>
                  <a:cubicBezTo>
                    <a:pt x="1072" y="4771"/>
                    <a:pt x="1058" y="4771"/>
                    <a:pt x="1058" y="4742"/>
                  </a:cubicBezTo>
                  <a:cubicBezTo>
                    <a:pt x="1058" y="4683"/>
                    <a:pt x="1102" y="4639"/>
                    <a:pt x="1131" y="4669"/>
                  </a:cubicBezTo>
                  <a:cubicBezTo>
                    <a:pt x="1160" y="4698"/>
                    <a:pt x="1116" y="4727"/>
                    <a:pt x="1087" y="4757"/>
                  </a:cubicBezTo>
                  <a:close/>
                  <a:moveTo>
                    <a:pt x="18880" y="4889"/>
                  </a:moveTo>
                  <a:cubicBezTo>
                    <a:pt x="18880" y="4918"/>
                    <a:pt x="18866" y="4933"/>
                    <a:pt x="18836" y="4933"/>
                  </a:cubicBezTo>
                  <a:cubicBezTo>
                    <a:pt x="18822" y="4933"/>
                    <a:pt x="18807" y="4918"/>
                    <a:pt x="18807" y="4889"/>
                  </a:cubicBezTo>
                  <a:cubicBezTo>
                    <a:pt x="18807" y="4874"/>
                    <a:pt x="18822" y="4874"/>
                    <a:pt x="18822" y="4874"/>
                  </a:cubicBezTo>
                  <a:cubicBezTo>
                    <a:pt x="18851" y="4859"/>
                    <a:pt x="18866" y="4874"/>
                    <a:pt x="18866" y="4903"/>
                  </a:cubicBezTo>
                  <a:close/>
                  <a:moveTo>
                    <a:pt x="1175" y="4992"/>
                  </a:moveTo>
                  <a:cubicBezTo>
                    <a:pt x="1175" y="5021"/>
                    <a:pt x="1160" y="5050"/>
                    <a:pt x="1131" y="5065"/>
                  </a:cubicBezTo>
                  <a:cubicBezTo>
                    <a:pt x="1116" y="5080"/>
                    <a:pt x="1087" y="5065"/>
                    <a:pt x="1087" y="5021"/>
                  </a:cubicBezTo>
                  <a:cubicBezTo>
                    <a:pt x="1087" y="4977"/>
                    <a:pt x="1116" y="4933"/>
                    <a:pt x="1131" y="4933"/>
                  </a:cubicBezTo>
                  <a:cubicBezTo>
                    <a:pt x="1146" y="4933"/>
                    <a:pt x="1160" y="4962"/>
                    <a:pt x="1160" y="4992"/>
                  </a:cubicBezTo>
                  <a:close/>
                  <a:moveTo>
                    <a:pt x="10248" y="4992"/>
                  </a:moveTo>
                  <a:cubicBezTo>
                    <a:pt x="10248" y="5021"/>
                    <a:pt x="10233" y="5036"/>
                    <a:pt x="10219" y="5021"/>
                  </a:cubicBezTo>
                  <a:cubicBezTo>
                    <a:pt x="10189" y="5006"/>
                    <a:pt x="10189" y="4977"/>
                    <a:pt x="10204" y="4962"/>
                  </a:cubicBezTo>
                  <a:cubicBezTo>
                    <a:pt x="10233" y="4933"/>
                    <a:pt x="10248" y="4933"/>
                    <a:pt x="10248" y="5006"/>
                  </a:cubicBezTo>
                  <a:close/>
                  <a:moveTo>
                    <a:pt x="18205" y="5021"/>
                  </a:moveTo>
                  <a:cubicBezTo>
                    <a:pt x="18205" y="5065"/>
                    <a:pt x="18088" y="5036"/>
                    <a:pt x="18058" y="4977"/>
                  </a:cubicBezTo>
                  <a:cubicBezTo>
                    <a:pt x="18044" y="4947"/>
                    <a:pt x="18073" y="4947"/>
                    <a:pt x="18117" y="4962"/>
                  </a:cubicBezTo>
                  <a:cubicBezTo>
                    <a:pt x="18176" y="4962"/>
                    <a:pt x="18205" y="5006"/>
                    <a:pt x="18205" y="5036"/>
                  </a:cubicBezTo>
                  <a:close/>
                  <a:moveTo>
                    <a:pt x="10468" y="5094"/>
                  </a:moveTo>
                  <a:cubicBezTo>
                    <a:pt x="10380" y="5124"/>
                    <a:pt x="10380" y="5109"/>
                    <a:pt x="10409" y="5036"/>
                  </a:cubicBezTo>
                  <a:cubicBezTo>
                    <a:pt x="10424" y="4977"/>
                    <a:pt x="10439" y="4977"/>
                    <a:pt x="10483" y="5021"/>
                  </a:cubicBezTo>
                  <a:cubicBezTo>
                    <a:pt x="10542" y="5050"/>
                    <a:pt x="10527" y="5080"/>
                    <a:pt x="10468" y="5109"/>
                  </a:cubicBezTo>
                  <a:close/>
                  <a:moveTo>
                    <a:pt x="9426" y="5065"/>
                  </a:moveTo>
                  <a:cubicBezTo>
                    <a:pt x="9426" y="5065"/>
                    <a:pt x="9411" y="5080"/>
                    <a:pt x="9367" y="5080"/>
                  </a:cubicBezTo>
                  <a:cubicBezTo>
                    <a:pt x="9338" y="5080"/>
                    <a:pt x="9308" y="5065"/>
                    <a:pt x="9308" y="5050"/>
                  </a:cubicBezTo>
                  <a:cubicBezTo>
                    <a:pt x="9308" y="5021"/>
                    <a:pt x="9338" y="5021"/>
                    <a:pt x="9367" y="5036"/>
                  </a:cubicBezTo>
                  <a:cubicBezTo>
                    <a:pt x="9411" y="5036"/>
                    <a:pt x="9426" y="5080"/>
                    <a:pt x="9426" y="5080"/>
                  </a:cubicBezTo>
                  <a:close/>
                  <a:moveTo>
                    <a:pt x="5653" y="5359"/>
                  </a:moveTo>
                  <a:cubicBezTo>
                    <a:pt x="5623" y="5388"/>
                    <a:pt x="5565" y="5300"/>
                    <a:pt x="5565" y="5212"/>
                  </a:cubicBezTo>
                  <a:lnTo>
                    <a:pt x="5565" y="5109"/>
                  </a:lnTo>
                  <a:lnTo>
                    <a:pt x="5609" y="5226"/>
                  </a:lnTo>
                  <a:cubicBezTo>
                    <a:pt x="5638" y="5300"/>
                    <a:pt x="5653" y="5359"/>
                    <a:pt x="5653" y="5373"/>
                  </a:cubicBezTo>
                  <a:close/>
                  <a:moveTo>
                    <a:pt x="18924" y="5226"/>
                  </a:moveTo>
                  <a:cubicBezTo>
                    <a:pt x="18924" y="5256"/>
                    <a:pt x="18910" y="5285"/>
                    <a:pt x="18880" y="5285"/>
                  </a:cubicBezTo>
                  <a:cubicBezTo>
                    <a:pt x="18851" y="5285"/>
                    <a:pt x="18851" y="5256"/>
                    <a:pt x="18866" y="5226"/>
                  </a:cubicBezTo>
                  <a:cubicBezTo>
                    <a:pt x="18880" y="5197"/>
                    <a:pt x="18895" y="5168"/>
                    <a:pt x="18910" y="5168"/>
                  </a:cubicBezTo>
                  <a:cubicBezTo>
                    <a:pt x="18910" y="5168"/>
                    <a:pt x="18910" y="5212"/>
                    <a:pt x="18910" y="5241"/>
                  </a:cubicBezTo>
                  <a:close/>
                  <a:moveTo>
                    <a:pt x="1249" y="5270"/>
                  </a:moveTo>
                  <a:cubicBezTo>
                    <a:pt x="1234" y="5314"/>
                    <a:pt x="1087" y="5329"/>
                    <a:pt x="1087" y="5285"/>
                  </a:cubicBezTo>
                  <a:cubicBezTo>
                    <a:pt x="1087" y="5241"/>
                    <a:pt x="1131" y="5212"/>
                    <a:pt x="1204" y="5226"/>
                  </a:cubicBezTo>
                  <a:cubicBezTo>
                    <a:pt x="1234" y="5241"/>
                    <a:pt x="1249" y="5256"/>
                    <a:pt x="1249" y="5270"/>
                  </a:cubicBezTo>
                  <a:close/>
                  <a:moveTo>
                    <a:pt x="10160" y="5476"/>
                  </a:moveTo>
                  <a:cubicBezTo>
                    <a:pt x="10145" y="5505"/>
                    <a:pt x="10130" y="5520"/>
                    <a:pt x="10101" y="5520"/>
                  </a:cubicBezTo>
                  <a:cubicBezTo>
                    <a:pt x="10072" y="5520"/>
                    <a:pt x="10072" y="5491"/>
                    <a:pt x="10101" y="5461"/>
                  </a:cubicBezTo>
                  <a:cubicBezTo>
                    <a:pt x="10145" y="5403"/>
                    <a:pt x="10204" y="5417"/>
                    <a:pt x="10160" y="5491"/>
                  </a:cubicBezTo>
                  <a:close/>
                  <a:moveTo>
                    <a:pt x="1278" y="5564"/>
                  </a:moveTo>
                  <a:cubicBezTo>
                    <a:pt x="1234" y="5740"/>
                    <a:pt x="1219" y="5755"/>
                    <a:pt x="1146" y="5652"/>
                  </a:cubicBezTo>
                  <a:cubicBezTo>
                    <a:pt x="1072" y="5564"/>
                    <a:pt x="1072" y="5505"/>
                    <a:pt x="1146" y="5535"/>
                  </a:cubicBezTo>
                  <a:cubicBezTo>
                    <a:pt x="1190" y="5549"/>
                    <a:pt x="1219" y="5535"/>
                    <a:pt x="1234" y="5505"/>
                  </a:cubicBezTo>
                  <a:cubicBezTo>
                    <a:pt x="1263" y="5403"/>
                    <a:pt x="1293" y="5447"/>
                    <a:pt x="1263" y="5579"/>
                  </a:cubicBezTo>
                  <a:close/>
                  <a:moveTo>
                    <a:pt x="5315" y="5593"/>
                  </a:moveTo>
                  <a:cubicBezTo>
                    <a:pt x="5300" y="5623"/>
                    <a:pt x="5271" y="5637"/>
                    <a:pt x="5242" y="5637"/>
                  </a:cubicBezTo>
                  <a:cubicBezTo>
                    <a:pt x="5212" y="5637"/>
                    <a:pt x="5212" y="5623"/>
                    <a:pt x="5242" y="5579"/>
                  </a:cubicBezTo>
                  <a:cubicBezTo>
                    <a:pt x="5286" y="5520"/>
                    <a:pt x="5345" y="5549"/>
                    <a:pt x="5300" y="5608"/>
                  </a:cubicBezTo>
                  <a:close/>
                  <a:moveTo>
                    <a:pt x="13904" y="5740"/>
                  </a:moveTo>
                  <a:cubicBezTo>
                    <a:pt x="13948" y="5814"/>
                    <a:pt x="13948" y="5843"/>
                    <a:pt x="13918" y="5887"/>
                  </a:cubicBezTo>
                  <a:cubicBezTo>
                    <a:pt x="13845" y="5946"/>
                    <a:pt x="13786" y="5887"/>
                    <a:pt x="13786" y="5755"/>
                  </a:cubicBezTo>
                  <a:cubicBezTo>
                    <a:pt x="13786" y="5623"/>
                    <a:pt x="13815" y="5623"/>
                    <a:pt x="13889" y="5755"/>
                  </a:cubicBezTo>
                  <a:close/>
                  <a:moveTo>
                    <a:pt x="14300" y="5843"/>
                  </a:moveTo>
                  <a:cubicBezTo>
                    <a:pt x="14300" y="5858"/>
                    <a:pt x="14285" y="5872"/>
                    <a:pt x="14256" y="5872"/>
                  </a:cubicBezTo>
                  <a:cubicBezTo>
                    <a:pt x="14241" y="5872"/>
                    <a:pt x="14226" y="5858"/>
                    <a:pt x="14241" y="5843"/>
                  </a:cubicBezTo>
                  <a:cubicBezTo>
                    <a:pt x="14256" y="5814"/>
                    <a:pt x="14271" y="5799"/>
                    <a:pt x="14285" y="5799"/>
                  </a:cubicBezTo>
                  <a:cubicBezTo>
                    <a:pt x="14300" y="5799"/>
                    <a:pt x="14285" y="5828"/>
                    <a:pt x="14285" y="5858"/>
                  </a:cubicBezTo>
                  <a:close/>
                  <a:moveTo>
                    <a:pt x="573" y="6269"/>
                  </a:moveTo>
                  <a:cubicBezTo>
                    <a:pt x="573" y="6313"/>
                    <a:pt x="544" y="6298"/>
                    <a:pt x="500" y="6254"/>
                  </a:cubicBezTo>
                  <a:cubicBezTo>
                    <a:pt x="441" y="6210"/>
                    <a:pt x="441" y="6166"/>
                    <a:pt x="456" y="6151"/>
                  </a:cubicBezTo>
                  <a:cubicBezTo>
                    <a:pt x="470" y="6107"/>
                    <a:pt x="588" y="6225"/>
                    <a:pt x="559" y="6283"/>
                  </a:cubicBezTo>
                  <a:close/>
                  <a:moveTo>
                    <a:pt x="1058" y="6239"/>
                  </a:moveTo>
                  <a:cubicBezTo>
                    <a:pt x="1043" y="6283"/>
                    <a:pt x="1028" y="6313"/>
                    <a:pt x="1028" y="6283"/>
                  </a:cubicBezTo>
                  <a:cubicBezTo>
                    <a:pt x="1028" y="6225"/>
                    <a:pt x="1058" y="6107"/>
                    <a:pt x="1087" y="6122"/>
                  </a:cubicBezTo>
                  <a:cubicBezTo>
                    <a:pt x="1102" y="6151"/>
                    <a:pt x="1072" y="6195"/>
                    <a:pt x="1043" y="6254"/>
                  </a:cubicBezTo>
                  <a:close/>
                  <a:moveTo>
                    <a:pt x="837" y="6313"/>
                  </a:moveTo>
                  <a:cubicBezTo>
                    <a:pt x="852" y="6327"/>
                    <a:pt x="837" y="6357"/>
                    <a:pt x="823" y="6357"/>
                  </a:cubicBezTo>
                  <a:cubicBezTo>
                    <a:pt x="808" y="6357"/>
                    <a:pt x="779" y="6327"/>
                    <a:pt x="779" y="6313"/>
                  </a:cubicBezTo>
                  <a:cubicBezTo>
                    <a:pt x="779" y="6283"/>
                    <a:pt x="779" y="6269"/>
                    <a:pt x="793" y="6269"/>
                  </a:cubicBezTo>
                  <a:cubicBezTo>
                    <a:pt x="823" y="6269"/>
                    <a:pt x="823" y="6298"/>
                    <a:pt x="823" y="6327"/>
                  </a:cubicBezTo>
                  <a:close/>
                  <a:moveTo>
                    <a:pt x="9514" y="6518"/>
                  </a:moveTo>
                  <a:cubicBezTo>
                    <a:pt x="9514" y="6548"/>
                    <a:pt x="9499" y="6562"/>
                    <a:pt x="9485" y="6562"/>
                  </a:cubicBezTo>
                  <a:cubicBezTo>
                    <a:pt x="9455" y="6577"/>
                    <a:pt x="9440" y="6562"/>
                    <a:pt x="9440" y="6548"/>
                  </a:cubicBezTo>
                  <a:cubicBezTo>
                    <a:pt x="9440" y="6533"/>
                    <a:pt x="9455" y="6518"/>
                    <a:pt x="9470" y="6518"/>
                  </a:cubicBezTo>
                  <a:cubicBezTo>
                    <a:pt x="9485" y="6518"/>
                    <a:pt x="9499" y="6533"/>
                    <a:pt x="9499" y="6533"/>
                  </a:cubicBezTo>
                  <a:close/>
                  <a:moveTo>
                    <a:pt x="9323" y="6753"/>
                  </a:moveTo>
                  <a:cubicBezTo>
                    <a:pt x="9323" y="6768"/>
                    <a:pt x="9308" y="6783"/>
                    <a:pt x="9279" y="6783"/>
                  </a:cubicBezTo>
                  <a:cubicBezTo>
                    <a:pt x="9264" y="6783"/>
                    <a:pt x="9235" y="6768"/>
                    <a:pt x="9235" y="6753"/>
                  </a:cubicBezTo>
                  <a:cubicBezTo>
                    <a:pt x="9235" y="6724"/>
                    <a:pt x="9264" y="6709"/>
                    <a:pt x="9279" y="6709"/>
                  </a:cubicBezTo>
                  <a:cubicBezTo>
                    <a:pt x="9308" y="6709"/>
                    <a:pt x="9323" y="6739"/>
                    <a:pt x="9308" y="6753"/>
                  </a:cubicBezTo>
                  <a:close/>
                  <a:moveTo>
                    <a:pt x="793" y="6959"/>
                  </a:moveTo>
                  <a:cubicBezTo>
                    <a:pt x="823" y="7003"/>
                    <a:pt x="793" y="7017"/>
                    <a:pt x="749" y="7017"/>
                  </a:cubicBezTo>
                  <a:cubicBezTo>
                    <a:pt x="661" y="7017"/>
                    <a:pt x="647" y="6973"/>
                    <a:pt x="691" y="6929"/>
                  </a:cubicBezTo>
                  <a:cubicBezTo>
                    <a:pt x="749" y="6885"/>
                    <a:pt x="764" y="6915"/>
                    <a:pt x="779" y="6973"/>
                  </a:cubicBezTo>
                  <a:close/>
                  <a:moveTo>
                    <a:pt x="4977" y="6988"/>
                  </a:moveTo>
                  <a:cubicBezTo>
                    <a:pt x="4977" y="7003"/>
                    <a:pt x="4977" y="7017"/>
                    <a:pt x="4963" y="7017"/>
                  </a:cubicBezTo>
                  <a:cubicBezTo>
                    <a:pt x="4948" y="7017"/>
                    <a:pt x="4933" y="7003"/>
                    <a:pt x="4919" y="6988"/>
                  </a:cubicBezTo>
                  <a:cubicBezTo>
                    <a:pt x="4904" y="6959"/>
                    <a:pt x="4919" y="6944"/>
                    <a:pt x="4933" y="6944"/>
                  </a:cubicBezTo>
                  <a:cubicBezTo>
                    <a:pt x="4948" y="6944"/>
                    <a:pt x="4963" y="6973"/>
                    <a:pt x="4963" y="7003"/>
                  </a:cubicBezTo>
                  <a:close/>
                  <a:moveTo>
                    <a:pt x="294" y="7326"/>
                  </a:moveTo>
                  <a:cubicBezTo>
                    <a:pt x="294" y="7370"/>
                    <a:pt x="294" y="7384"/>
                    <a:pt x="280" y="7384"/>
                  </a:cubicBezTo>
                  <a:cubicBezTo>
                    <a:pt x="265" y="7384"/>
                    <a:pt x="250" y="7370"/>
                    <a:pt x="236" y="7326"/>
                  </a:cubicBezTo>
                  <a:cubicBezTo>
                    <a:pt x="221" y="7296"/>
                    <a:pt x="236" y="7267"/>
                    <a:pt x="250" y="7267"/>
                  </a:cubicBezTo>
                  <a:cubicBezTo>
                    <a:pt x="265" y="7267"/>
                    <a:pt x="294" y="7296"/>
                    <a:pt x="294" y="7326"/>
                  </a:cubicBezTo>
                  <a:close/>
                  <a:moveTo>
                    <a:pt x="764" y="7810"/>
                  </a:moveTo>
                  <a:cubicBezTo>
                    <a:pt x="735" y="7825"/>
                    <a:pt x="705" y="7825"/>
                    <a:pt x="676" y="7810"/>
                  </a:cubicBezTo>
                  <a:cubicBezTo>
                    <a:pt x="647" y="7796"/>
                    <a:pt x="661" y="7781"/>
                    <a:pt x="705" y="7781"/>
                  </a:cubicBezTo>
                  <a:cubicBezTo>
                    <a:pt x="749" y="7781"/>
                    <a:pt x="779" y="7810"/>
                    <a:pt x="764" y="78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5"/>
          <p:cNvGrpSpPr/>
          <p:nvPr/>
        </p:nvGrpSpPr>
        <p:grpSpPr>
          <a:xfrm>
            <a:off x="-1350916" y="1297176"/>
            <a:ext cx="2827230" cy="2480313"/>
            <a:chOff x="-1350916" y="1297176"/>
            <a:chExt cx="2827230" cy="2480313"/>
          </a:xfrm>
        </p:grpSpPr>
        <p:sp>
          <p:nvSpPr>
            <p:cNvPr id="1507" name="Google Shape;1507;p35"/>
            <p:cNvSpPr/>
            <p:nvPr/>
          </p:nvSpPr>
          <p:spPr>
            <a:xfrm rot="2051310">
              <a:off x="-931222" y="1555963"/>
              <a:ext cx="1524642" cy="1962739"/>
            </a:xfrm>
            <a:custGeom>
              <a:avLst/>
              <a:gdLst/>
              <a:ahLst/>
              <a:cxnLst/>
              <a:rect l="l" t="t" r="r" b="b"/>
              <a:pathLst>
                <a:path w="26060" h="33547" extrusionOk="0">
                  <a:moveTo>
                    <a:pt x="5418" y="1"/>
                  </a:moveTo>
                  <a:cubicBezTo>
                    <a:pt x="5418" y="1"/>
                    <a:pt x="1542" y="11349"/>
                    <a:pt x="779" y="20378"/>
                  </a:cubicBezTo>
                  <a:cubicBezTo>
                    <a:pt x="1" y="29421"/>
                    <a:pt x="3876" y="33546"/>
                    <a:pt x="3876" y="33546"/>
                  </a:cubicBezTo>
                  <a:cubicBezTo>
                    <a:pt x="3876" y="33546"/>
                    <a:pt x="18836" y="26059"/>
                    <a:pt x="22448" y="20378"/>
                  </a:cubicBezTo>
                  <a:cubicBezTo>
                    <a:pt x="26059" y="14711"/>
                    <a:pt x="25032" y="13933"/>
                    <a:pt x="25546" y="9543"/>
                  </a:cubicBezTo>
                  <a:cubicBezTo>
                    <a:pt x="26059" y="5154"/>
                    <a:pt x="21684" y="4640"/>
                    <a:pt x="20128" y="2834"/>
                  </a:cubicBezTo>
                  <a:cubicBezTo>
                    <a:pt x="18587" y="1028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5"/>
            <p:cNvSpPr/>
            <p:nvPr/>
          </p:nvSpPr>
          <p:spPr>
            <a:xfrm rot="2051310">
              <a:off x="611398" y="1441452"/>
              <a:ext cx="620212" cy="1061729"/>
            </a:xfrm>
            <a:custGeom>
              <a:avLst/>
              <a:gdLst/>
              <a:ahLst/>
              <a:cxnLst/>
              <a:rect l="l" t="t" r="r" b="b"/>
              <a:pathLst>
                <a:path w="10601" h="18147" extrusionOk="0">
                  <a:moveTo>
                    <a:pt x="2687" y="1"/>
                  </a:moveTo>
                  <a:cubicBezTo>
                    <a:pt x="2687" y="1"/>
                    <a:pt x="250" y="2672"/>
                    <a:pt x="118" y="3142"/>
                  </a:cubicBezTo>
                  <a:cubicBezTo>
                    <a:pt x="1" y="3597"/>
                    <a:pt x="749" y="6255"/>
                    <a:pt x="749" y="6255"/>
                  </a:cubicBezTo>
                  <a:cubicBezTo>
                    <a:pt x="749" y="6255"/>
                    <a:pt x="1263" y="11217"/>
                    <a:pt x="1527" y="12523"/>
                  </a:cubicBezTo>
                  <a:cubicBezTo>
                    <a:pt x="1792" y="13845"/>
                    <a:pt x="2056" y="14358"/>
                    <a:pt x="2320" y="15151"/>
                  </a:cubicBezTo>
                  <a:cubicBezTo>
                    <a:pt x="2320" y="15151"/>
                    <a:pt x="4199" y="18146"/>
                    <a:pt x="5256" y="18146"/>
                  </a:cubicBezTo>
                  <a:cubicBezTo>
                    <a:pt x="6299" y="18146"/>
                    <a:pt x="8281" y="16751"/>
                    <a:pt x="8281" y="16751"/>
                  </a:cubicBezTo>
                  <a:cubicBezTo>
                    <a:pt x="8281" y="16751"/>
                    <a:pt x="9206" y="14652"/>
                    <a:pt x="9440" y="13962"/>
                  </a:cubicBezTo>
                  <a:cubicBezTo>
                    <a:pt x="9675" y="13257"/>
                    <a:pt x="10365" y="11980"/>
                    <a:pt x="10483" y="11510"/>
                  </a:cubicBezTo>
                  <a:cubicBezTo>
                    <a:pt x="10600" y="11041"/>
                    <a:pt x="8046" y="8838"/>
                    <a:pt x="8046" y="8838"/>
                  </a:cubicBezTo>
                  <a:lnTo>
                    <a:pt x="6534" y="3480"/>
                  </a:lnTo>
                  <a:lnTo>
                    <a:pt x="3862" y="235"/>
                  </a:lnTo>
                  <a:lnTo>
                    <a:pt x="26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4_1_1_1"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36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11" name="Google Shape;1511;p36"/>
          <p:cNvGrpSpPr/>
          <p:nvPr/>
        </p:nvGrpSpPr>
        <p:grpSpPr>
          <a:xfrm>
            <a:off x="-546377" y="3390422"/>
            <a:ext cx="1710276" cy="1914088"/>
            <a:chOff x="-546377" y="3390422"/>
            <a:chExt cx="1710276" cy="1914088"/>
          </a:xfrm>
        </p:grpSpPr>
        <p:sp>
          <p:nvSpPr>
            <p:cNvPr id="1512" name="Google Shape;1512;p36"/>
            <p:cNvSpPr/>
            <p:nvPr/>
          </p:nvSpPr>
          <p:spPr>
            <a:xfrm flipH="1">
              <a:off x="-546377" y="3390422"/>
              <a:ext cx="1710276" cy="1914088"/>
            </a:xfrm>
            <a:custGeom>
              <a:avLst/>
              <a:gdLst/>
              <a:ahLst/>
              <a:cxnLst/>
              <a:rect l="l" t="t" r="r" b="b"/>
              <a:pathLst>
                <a:path w="32901" h="36820" extrusionOk="0">
                  <a:moveTo>
                    <a:pt x="32328" y="0"/>
                  </a:moveTo>
                  <a:lnTo>
                    <a:pt x="30846" y="1380"/>
                  </a:lnTo>
                  <a:cubicBezTo>
                    <a:pt x="30185" y="1982"/>
                    <a:pt x="29568" y="2628"/>
                    <a:pt x="29010" y="3333"/>
                  </a:cubicBezTo>
                  <a:cubicBezTo>
                    <a:pt x="28320" y="4243"/>
                    <a:pt x="26940" y="5462"/>
                    <a:pt x="26940" y="5462"/>
                  </a:cubicBezTo>
                  <a:lnTo>
                    <a:pt x="23637" y="12376"/>
                  </a:lnTo>
                  <a:lnTo>
                    <a:pt x="23476" y="14358"/>
                  </a:lnTo>
                  <a:cubicBezTo>
                    <a:pt x="23476" y="14358"/>
                    <a:pt x="23725" y="14681"/>
                    <a:pt x="20172" y="17206"/>
                  </a:cubicBezTo>
                  <a:cubicBezTo>
                    <a:pt x="18969" y="18073"/>
                    <a:pt x="17310" y="18249"/>
                    <a:pt x="17310" y="18249"/>
                  </a:cubicBezTo>
                  <a:cubicBezTo>
                    <a:pt x="16664" y="18733"/>
                    <a:pt x="15974" y="19159"/>
                    <a:pt x="15254" y="19511"/>
                  </a:cubicBezTo>
                  <a:cubicBezTo>
                    <a:pt x="14741" y="19735"/>
                    <a:pt x="14453" y="19792"/>
                    <a:pt x="14211" y="19792"/>
                  </a:cubicBezTo>
                  <a:cubicBezTo>
                    <a:pt x="13961" y="19792"/>
                    <a:pt x="13762" y="19731"/>
                    <a:pt x="13419" y="19731"/>
                  </a:cubicBezTo>
                  <a:cubicBezTo>
                    <a:pt x="12729" y="19731"/>
                    <a:pt x="11584" y="20187"/>
                    <a:pt x="11584" y="20187"/>
                  </a:cubicBezTo>
                  <a:lnTo>
                    <a:pt x="11114" y="20539"/>
                  </a:lnTo>
                  <a:cubicBezTo>
                    <a:pt x="10659" y="20877"/>
                    <a:pt x="9749" y="22374"/>
                    <a:pt x="9749" y="22374"/>
                  </a:cubicBezTo>
                  <a:lnTo>
                    <a:pt x="7106" y="23284"/>
                  </a:lnTo>
                  <a:lnTo>
                    <a:pt x="6182" y="23857"/>
                  </a:lnTo>
                  <a:lnTo>
                    <a:pt x="5844" y="24782"/>
                  </a:lnTo>
                  <a:lnTo>
                    <a:pt x="4919" y="27879"/>
                  </a:lnTo>
                  <a:cubicBezTo>
                    <a:pt x="4919" y="27879"/>
                    <a:pt x="4126" y="28100"/>
                    <a:pt x="3774" y="28217"/>
                  </a:cubicBezTo>
                  <a:cubicBezTo>
                    <a:pt x="3436" y="28334"/>
                    <a:pt x="3201" y="28452"/>
                    <a:pt x="2291" y="29362"/>
                  </a:cubicBezTo>
                  <a:lnTo>
                    <a:pt x="1" y="36130"/>
                  </a:lnTo>
                  <a:cubicBezTo>
                    <a:pt x="1" y="36130"/>
                    <a:pt x="6651" y="36820"/>
                    <a:pt x="9632" y="36820"/>
                  </a:cubicBezTo>
                  <a:cubicBezTo>
                    <a:pt x="12612" y="36820"/>
                    <a:pt x="25575" y="36247"/>
                    <a:pt x="26250" y="35895"/>
                  </a:cubicBezTo>
                  <a:cubicBezTo>
                    <a:pt x="26940" y="35557"/>
                    <a:pt x="27058" y="28334"/>
                    <a:pt x="27058" y="28334"/>
                  </a:cubicBezTo>
                  <a:cubicBezTo>
                    <a:pt x="27058" y="28334"/>
                    <a:pt x="28658" y="21567"/>
                    <a:pt x="28893" y="19379"/>
                  </a:cubicBezTo>
                  <a:cubicBezTo>
                    <a:pt x="29128" y="17206"/>
                    <a:pt x="32681" y="1953"/>
                    <a:pt x="32798" y="1380"/>
                  </a:cubicBezTo>
                  <a:cubicBezTo>
                    <a:pt x="32901" y="808"/>
                    <a:pt x="32328" y="0"/>
                    <a:pt x="32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6"/>
            <p:cNvSpPr/>
            <p:nvPr/>
          </p:nvSpPr>
          <p:spPr>
            <a:xfrm flipH="1">
              <a:off x="-546376" y="3726537"/>
              <a:ext cx="1565245" cy="1072970"/>
            </a:xfrm>
            <a:custGeom>
              <a:avLst/>
              <a:gdLst/>
              <a:ahLst/>
              <a:cxnLst/>
              <a:rect l="l" t="t" r="r" b="b"/>
              <a:pathLst>
                <a:path w="30111" h="20640" extrusionOk="0">
                  <a:moveTo>
                    <a:pt x="17647" y="1"/>
                  </a:moveTo>
                  <a:cubicBezTo>
                    <a:pt x="15782" y="1"/>
                    <a:pt x="14078" y="84"/>
                    <a:pt x="13595" y="361"/>
                  </a:cubicBezTo>
                  <a:cubicBezTo>
                    <a:pt x="12391" y="1051"/>
                    <a:pt x="2070" y="6042"/>
                    <a:pt x="1028" y="8274"/>
                  </a:cubicBezTo>
                  <a:cubicBezTo>
                    <a:pt x="0" y="10520"/>
                    <a:pt x="3436" y="17904"/>
                    <a:pt x="10145" y="19798"/>
                  </a:cubicBezTo>
                  <a:cubicBezTo>
                    <a:pt x="12381" y="20430"/>
                    <a:pt x="14179" y="20640"/>
                    <a:pt x="15582" y="20640"/>
                  </a:cubicBezTo>
                  <a:cubicBezTo>
                    <a:pt x="18387" y="20640"/>
                    <a:pt x="19614" y="19798"/>
                    <a:pt x="19614" y="19798"/>
                  </a:cubicBezTo>
                  <a:lnTo>
                    <a:pt x="19614" y="16187"/>
                  </a:lnTo>
                  <a:cubicBezTo>
                    <a:pt x="19614" y="16187"/>
                    <a:pt x="13756" y="14645"/>
                    <a:pt x="10321" y="13089"/>
                  </a:cubicBezTo>
                  <a:cubicBezTo>
                    <a:pt x="6886" y="11548"/>
                    <a:pt x="7737" y="9991"/>
                    <a:pt x="9469" y="9140"/>
                  </a:cubicBezTo>
                  <a:cubicBezTo>
                    <a:pt x="11187" y="8288"/>
                    <a:pt x="15489" y="4838"/>
                    <a:pt x="16340" y="4677"/>
                  </a:cubicBezTo>
                  <a:cubicBezTo>
                    <a:pt x="16361" y="4673"/>
                    <a:pt x="16385" y="4671"/>
                    <a:pt x="16412" y="4671"/>
                  </a:cubicBezTo>
                  <a:cubicBezTo>
                    <a:pt x="17531" y="4671"/>
                    <a:pt x="24120" y="8122"/>
                    <a:pt x="25281" y="9140"/>
                  </a:cubicBezTo>
                  <a:cubicBezTo>
                    <a:pt x="25525" y="9351"/>
                    <a:pt x="25769" y="9442"/>
                    <a:pt x="26009" y="9442"/>
                  </a:cubicBezTo>
                  <a:cubicBezTo>
                    <a:pt x="26952" y="9442"/>
                    <a:pt x="27828" y="8044"/>
                    <a:pt x="28378" y="7085"/>
                  </a:cubicBezTo>
                  <a:cubicBezTo>
                    <a:pt x="29068" y="5866"/>
                    <a:pt x="30111" y="3458"/>
                    <a:pt x="30111" y="3458"/>
                  </a:cubicBezTo>
                  <a:lnTo>
                    <a:pt x="23563" y="185"/>
                  </a:lnTo>
                  <a:cubicBezTo>
                    <a:pt x="23563" y="185"/>
                    <a:pt x="20426" y="1"/>
                    <a:pt x="17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4" name="Google Shape;1514;p36"/>
          <p:cNvGrpSpPr/>
          <p:nvPr/>
        </p:nvGrpSpPr>
        <p:grpSpPr>
          <a:xfrm>
            <a:off x="7550265" y="-458941"/>
            <a:ext cx="2902352" cy="2243634"/>
            <a:chOff x="7550265" y="-458941"/>
            <a:chExt cx="2902352" cy="2243634"/>
          </a:xfrm>
        </p:grpSpPr>
        <p:sp>
          <p:nvSpPr>
            <p:cNvPr id="1515" name="Google Shape;1515;p36"/>
            <p:cNvSpPr/>
            <p:nvPr/>
          </p:nvSpPr>
          <p:spPr>
            <a:xfrm rot="-4609463">
              <a:off x="8261022" y="-469248"/>
              <a:ext cx="1774164" cy="2264248"/>
            </a:xfrm>
            <a:custGeom>
              <a:avLst/>
              <a:gdLst/>
              <a:ahLst/>
              <a:cxnLst/>
              <a:rect l="l" t="t" r="r" b="b"/>
              <a:pathLst>
                <a:path w="17269" h="24242" extrusionOk="0">
                  <a:moveTo>
                    <a:pt x="14337" y="1"/>
                  </a:moveTo>
                  <a:cubicBezTo>
                    <a:pt x="14061" y="1"/>
                    <a:pt x="13760" y="88"/>
                    <a:pt x="13434" y="279"/>
                  </a:cubicBezTo>
                  <a:cubicBezTo>
                    <a:pt x="13434" y="279"/>
                    <a:pt x="2071" y="5432"/>
                    <a:pt x="1043" y="9043"/>
                  </a:cubicBezTo>
                  <a:cubicBezTo>
                    <a:pt x="1" y="12655"/>
                    <a:pt x="265" y="13183"/>
                    <a:pt x="265" y="17822"/>
                  </a:cubicBezTo>
                  <a:cubicBezTo>
                    <a:pt x="265" y="21780"/>
                    <a:pt x="2145" y="24242"/>
                    <a:pt x="3819" y="24242"/>
                  </a:cubicBezTo>
                  <a:cubicBezTo>
                    <a:pt x="4107" y="24242"/>
                    <a:pt x="4389" y="24169"/>
                    <a:pt x="4655" y="24018"/>
                  </a:cubicBezTo>
                  <a:cubicBezTo>
                    <a:pt x="6460" y="22990"/>
                    <a:pt x="8780" y="21184"/>
                    <a:pt x="11878" y="17044"/>
                  </a:cubicBezTo>
                  <a:cubicBezTo>
                    <a:pt x="14975" y="12904"/>
                    <a:pt x="16781" y="11113"/>
                    <a:pt x="17045" y="8530"/>
                  </a:cubicBezTo>
                  <a:cubicBezTo>
                    <a:pt x="17269" y="6219"/>
                    <a:pt x="16670" y="1"/>
                    <a:pt x="143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6"/>
            <p:cNvSpPr/>
            <p:nvPr/>
          </p:nvSpPr>
          <p:spPr>
            <a:xfrm rot="-7519084">
              <a:off x="7798492" y="380214"/>
              <a:ext cx="1065411" cy="1159315"/>
            </a:xfrm>
            <a:custGeom>
              <a:avLst/>
              <a:gdLst/>
              <a:ahLst/>
              <a:cxnLst/>
              <a:rect l="l" t="t" r="r" b="b"/>
              <a:pathLst>
                <a:path w="16649" h="18117" extrusionOk="0">
                  <a:moveTo>
                    <a:pt x="8647" y="103"/>
                  </a:moveTo>
                  <a:cubicBezTo>
                    <a:pt x="8603" y="118"/>
                    <a:pt x="8559" y="162"/>
                    <a:pt x="8545" y="206"/>
                  </a:cubicBezTo>
                  <a:cubicBezTo>
                    <a:pt x="8530" y="265"/>
                    <a:pt x="8501" y="294"/>
                    <a:pt x="8471" y="294"/>
                  </a:cubicBezTo>
                  <a:cubicBezTo>
                    <a:pt x="8457" y="294"/>
                    <a:pt x="8442" y="265"/>
                    <a:pt x="8457" y="206"/>
                  </a:cubicBezTo>
                  <a:cubicBezTo>
                    <a:pt x="8486" y="133"/>
                    <a:pt x="8471" y="118"/>
                    <a:pt x="8192" y="118"/>
                  </a:cubicBezTo>
                  <a:cubicBezTo>
                    <a:pt x="8090" y="103"/>
                    <a:pt x="7972" y="133"/>
                    <a:pt x="7884" y="162"/>
                  </a:cubicBezTo>
                  <a:cubicBezTo>
                    <a:pt x="7855" y="191"/>
                    <a:pt x="7781" y="206"/>
                    <a:pt x="7664" y="191"/>
                  </a:cubicBezTo>
                  <a:cubicBezTo>
                    <a:pt x="7400" y="147"/>
                    <a:pt x="7311" y="191"/>
                    <a:pt x="7356" y="353"/>
                  </a:cubicBezTo>
                  <a:cubicBezTo>
                    <a:pt x="7370" y="441"/>
                    <a:pt x="7356" y="470"/>
                    <a:pt x="7311" y="470"/>
                  </a:cubicBezTo>
                  <a:cubicBezTo>
                    <a:pt x="7253" y="470"/>
                    <a:pt x="7238" y="441"/>
                    <a:pt x="7238" y="353"/>
                  </a:cubicBezTo>
                  <a:cubicBezTo>
                    <a:pt x="7238" y="221"/>
                    <a:pt x="7267" y="221"/>
                    <a:pt x="6563" y="265"/>
                  </a:cubicBezTo>
                  <a:cubicBezTo>
                    <a:pt x="5579" y="338"/>
                    <a:pt x="5403" y="367"/>
                    <a:pt x="5403" y="485"/>
                  </a:cubicBezTo>
                  <a:cubicBezTo>
                    <a:pt x="5403" y="558"/>
                    <a:pt x="5388" y="573"/>
                    <a:pt x="5344" y="529"/>
                  </a:cubicBezTo>
                  <a:cubicBezTo>
                    <a:pt x="5300" y="485"/>
                    <a:pt x="5271" y="500"/>
                    <a:pt x="5227" y="529"/>
                  </a:cubicBezTo>
                  <a:cubicBezTo>
                    <a:pt x="5183" y="558"/>
                    <a:pt x="5153" y="573"/>
                    <a:pt x="5153" y="529"/>
                  </a:cubicBezTo>
                  <a:cubicBezTo>
                    <a:pt x="5109" y="426"/>
                    <a:pt x="4551" y="617"/>
                    <a:pt x="4595" y="734"/>
                  </a:cubicBezTo>
                  <a:cubicBezTo>
                    <a:pt x="4610" y="779"/>
                    <a:pt x="4595" y="793"/>
                    <a:pt x="4551" y="734"/>
                  </a:cubicBezTo>
                  <a:cubicBezTo>
                    <a:pt x="4522" y="690"/>
                    <a:pt x="4258" y="676"/>
                    <a:pt x="4228" y="734"/>
                  </a:cubicBezTo>
                  <a:cubicBezTo>
                    <a:pt x="4170" y="764"/>
                    <a:pt x="4111" y="793"/>
                    <a:pt x="4052" y="793"/>
                  </a:cubicBezTo>
                  <a:cubicBezTo>
                    <a:pt x="3773" y="867"/>
                    <a:pt x="3494" y="955"/>
                    <a:pt x="3215" y="1072"/>
                  </a:cubicBezTo>
                  <a:cubicBezTo>
                    <a:pt x="3157" y="1101"/>
                    <a:pt x="3083" y="1131"/>
                    <a:pt x="3010" y="1146"/>
                  </a:cubicBezTo>
                  <a:cubicBezTo>
                    <a:pt x="2687" y="1278"/>
                    <a:pt x="2379" y="1424"/>
                    <a:pt x="2085" y="1586"/>
                  </a:cubicBezTo>
                  <a:cubicBezTo>
                    <a:pt x="2056" y="1615"/>
                    <a:pt x="2012" y="1645"/>
                    <a:pt x="1953" y="1659"/>
                  </a:cubicBezTo>
                  <a:cubicBezTo>
                    <a:pt x="1747" y="1703"/>
                    <a:pt x="1512" y="1865"/>
                    <a:pt x="1116" y="2217"/>
                  </a:cubicBezTo>
                  <a:cubicBezTo>
                    <a:pt x="925" y="2379"/>
                    <a:pt x="881" y="2452"/>
                    <a:pt x="881" y="2584"/>
                  </a:cubicBezTo>
                  <a:cubicBezTo>
                    <a:pt x="867" y="2702"/>
                    <a:pt x="867" y="2731"/>
                    <a:pt x="778" y="2716"/>
                  </a:cubicBezTo>
                  <a:cubicBezTo>
                    <a:pt x="705" y="2702"/>
                    <a:pt x="661" y="2760"/>
                    <a:pt x="529" y="3025"/>
                  </a:cubicBezTo>
                  <a:cubicBezTo>
                    <a:pt x="441" y="3216"/>
                    <a:pt x="353" y="3421"/>
                    <a:pt x="294" y="3627"/>
                  </a:cubicBezTo>
                  <a:cubicBezTo>
                    <a:pt x="235" y="3876"/>
                    <a:pt x="235" y="3891"/>
                    <a:pt x="294" y="3950"/>
                  </a:cubicBezTo>
                  <a:cubicBezTo>
                    <a:pt x="353" y="3994"/>
                    <a:pt x="367" y="4008"/>
                    <a:pt x="294" y="3994"/>
                  </a:cubicBezTo>
                  <a:cubicBezTo>
                    <a:pt x="221" y="3979"/>
                    <a:pt x="206" y="4008"/>
                    <a:pt x="177" y="4140"/>
                  </a:cubicBezTo>
                  <a:cubicBezTo>
                    <a:pt x="162" y="4214"/>
                    <a:pt x="118" y="4375"/>
                    <a:pt x="103" y="4493"/>
                  </a:cubicBezTo>
                  <a:cubicBezTo>
                    <a:pt x="74" y="4566"/>
                    <a:pt x="74" y="4654"/>
                    <a:pt x="74" y="4742"/>
                  </a:cubicBezTo>
                  <a:cubicBezTo>
                    <a:pt x="88" y="4786"/>
                    <a:pt x="74" y="4845"/>
                    <a:pt x="44" y="4874"/>
                  </a:cubicBezTo>
                  <a:cubicBezTo>
                    <a:pt x="0" y="4919"/>
                    <a:pt x="0" y="5080"/>
                    <a:pt x="15" y="5506"/>
                  </a:cubicBezTo>
                  <a:cubicBezTo>
                    <a:pt x="44" y="5990"/>
                    <a:pt x="59" y="7018"/>
                    <a:pt x="30" y="7708"/>
                  </a:cubicBezTo>
                  <a:cubicBezTo>
                    <a:pt x="30" y="7855"/>
                    <a:pt x="30" y="8001"/>
                    <a:pt x="59" y="8134"/>
                  </a:cubicBezTo>
                  <a:cubicBezTo>
                    <a:pt x="74" y="8222"/>
                    <a:pt x="74" y="8295"/>
                    <a:pt x="59" y="8383"/>
                  </a:cubicBezTo>
                  <a:cubicBezTo>
                    <a:pt x="30" y="8662"/>
                    <a:pt x="30" y="8941"/>
                    <a:pt x="74" y="9205"/>
                  </a:cubicBezTo>
                  <a:cubicBezTo>
                    <a:pt x="88" y="9323"/>
                    <a:pt x="118" y="9514"/>
                    <a:pt x="118" y="9602"/>
                  </a:cubicBezTo>
                  <a:cubicBezTo>
                    <a:pt x="177" y="10189"/>
                    <a:pt x="206" y="10365"/>
                    <a:pt x="235" y="10424"/>
                  </a:cubicBezTo>
                  <a:cubicBezTo>
                    <a:pt x="265" y="10453"/>
                    <a:pt x="265" y="10483"/>
                    <a:pt x="250" y="10527"/>
                  </a:cubicBezTo>
                  <a:cubicBezTo>
                    <a:pt x="250" y="10659"/>
                    <a:pt x="265" y="10791"/>
                    <a:pt x="294" y="10908"/>
                  </a:cubicBezTo>
                  <a:cubicBezTo>
                    <a:pt x="338" y="11099"/>
                    <a:pt x="382" y="11290"/>
                    <a:pt x="397" y="11349"/>
                  </a:cubicBezTo>
                  <a:cubicBezTo>
                    <a:pt x="426" y="11540"/>
                    <a:pt x="441" y="11598"/>
                    <a:pt x="470" y="11584"/>
                  </a:cubicBezTo>
                  <a:cubicBezTo>
                    <a:pt x="500" y="11584"/>
                    <a:pt x="529" y="11613"/>
                    <a:pt x="588" y="11657"/>
                  </a:cubicBezTo>
                  <a:cubicBezTo>
                    <a:pt x="661" y="11716"/>
                    <a:pt x="661" y="11848"/>
                    <a:pt x="588" y="11907"/>
                  </a:cubicBezTo>
                  <a:cubicBezTo>
                    <a:pt x="529" y="11936"/>
                    <a:pt x="617" y="12582"/>
                    <a:pt x="705" y="12699"/>
                  </a:cubicBezTo>
                  <a:cubicBezTo>
                    <a:pt x="749" y="12773"/>
                    <a:pt x="764" y="12817"/>
                    <a:pt x="720" y="12861"/>
                  </a:cubicBezTo>
                  <a:cubicBezTo>
                    <a:pt x="676" y="13081"/>
                    <a:pt x="705" y="13287"/>
                    <a:pt x="778" y="13492"/>
                  </a:cubicBezTo>
                  <a:cubicBezTo>
                    <a:pt x="822" y="13580"/>
                    <a:pt x="837" y="13683"/>
                    <a:pt x="852" y="13771"/>
                  </a:cubicBezTo>
                  <a:cubicBezTo>
                    <a:pt x="867" y="13933"/>
                    <a:pt x="896" y="14079"/>
                    <a:pt x="955" y="14241"/>
                  </a:cubicBezTo>
                  <a:cubicBezTo>
                    <a:pt x="984" y="14344"/>
                    <a:pt x="1013" y="14461"/>
                    <a:pt x="1028" y="14564"/>
                  </a:cubicBezTo>
                  <a:cubicBezTo>
                    <a:pt x="1043" y="14608"/>
                    <a:pt x="1057" y="14667"/>
                    <a:pt x="1072" y="14711"/>
                  </a:cubicBezTo>
                  <a:cubicBezTo>
                    <a:pt x="1101" y="14755"/>
                    <a:pt x="1160" y="14901"/>
                    <a:pt x="1219" y="15048"/>
                  </a:cubicBezTo>
                  <a:cubicBezTo>
                    <a:pt x="1557" y="15958"/>
                    <a:pt x="1968" y="16443"/>
                    <a:pt x="2672" y="16810"/>
                  </a:cubicBezTo>
                  <a:cubicBezTo>
                    <a:pt x="2907" y="16927"/>
                    <a:pt x="2937" y="16927"/>
                    <a:pt x="2966" y="16810"/>
                  </a:cubicBezTo>
                  <a:cubicBezTo>
                    <a:pt x="2981" y="16751"/>
                    <a:pt x="3010" y="16737"/>
                    <a:pt x="3025" y="16737"/>
                  </a:cubicBezTo>
                  <a:cubicBezTo>
                    <a:pt x="3054" y="16751"/>
                    <a:pt x="3069" y="16810"/>
                    <a:pt x="3054" y="16854"/>
                  </a:cubicBezTo>
                  <a:cubicBezTo>
                    <a:pt x="3039" y="16898"/>
                    <a:pt x="3054" y="16942"/>
                    <a:pt x="3171" y="16971"/>
                  </a:cubicBezTo>
                  <a:cubicBezTo>
                    <a:pt x="3230" y="16986"/>
                    <a:pt x="3304" y="17016"/>
                    <a:pt x="3348" y="17060"/>
                  </a:cubicBezTo>
                  <a:cubicBezTo>
                    <a:pt x="3377" y="17104"/>
                    <a:pt x="3406" y="17118"/>
                    <a:pt x="3450" y="17133"/>
                  </a:cubicBezTo>
                  <a:cubicBezTo>
                    <a:pt x="3494" y="17133"/>
                    <a:pt x="3538" y="17148"/>
                    <a:pt x="3568" y="17192"/>
                  </a:cubicBezTo>
                  <a:cubicBezTo>
                    <a:pt x="3729" y="17294"/>
                    <a:pt x="3920" y="17368"/>
                    <a:pt x="4111" y="17368"/>
                  </a:cubicBezTo>
                  <a:cubicBezTo>
                    <a:pt x="4155" y="17353"/>
                    <a:pt x="4184" y="17368"/>
                    <a:pt x="4184" y="17383"/>
                  </a:cubicBezTo>
                  <a:cubicBezTo>
                    <a:pt x="4184" y="17485"/>
                    <a:pt x="4918" y="17691"/>
                    <a:pt x="5109" y="17647"/>
                  </a:cubicBezTo>
                  <a:cubicBezTo>
                    <a:pt x="5168" y="17632"/>
                    <a:pt x="5241" y="17647"/>
                    <a:pt x="5285" y="17676"/>
                  </a:cubicBezTo>
                  <a:cubicBezTo>
                    <a:pt x="5344" y="17720"/>
                    <a:pt x="5931" y="17794"/>
                    <a:pt x="6254" y="17779"/>
                  </a:cubicBezTo>
                  <a:cubicBezTo>
                    <a:pt x="6372" y="17779"/>
                    <a:pt x="6460" y="17779"/>
                    <a:pt x="6460" y="17808"/>
                  </a:cubicBezTo>
                  <a:cubicBezTo>
                    <a:pt x="6695" y="17882"/>
                    <a:pt x="6944" y="17911"/>
                    <a:pt x="7194" y="17911"/>
                  </a:cubicBezTo>
                  <a:cubicBezTo>
                    <a:pt x="7297" y="17911"/>
                    <a:pt x="7502" y="17940"/>
                    <a:pt x="7664" y="17955"/>
                  </a:cubicBezTo>
                  <a:cubicBezTo>
                    <a:pt x="7825" y="17970"/>
                    <a:pt x="8148" y="17984"/>
                    <a:pt x="8398" y="17999"/>
                  </a:cubicBezTo>
                  <a:cubicBezTo>
                    <a:pt x="8633" y="18028"/>
                    <a:pt x="8970" y="18043"/>
                    <a:pt x="9132" y="18058"/>
                  </a:cubicBezTo>
                  <a:cubicBezTo>
                    <a:pt x="9660" y="18102"/>
                    <a:pt x="10394" y="18102"/>
                    <a:pt x="10453" y="18058"/>
                  </a:cubicBezTo>
                  <a:cubicBezTo>
                    <a:pt x="10512" y="17999"/>
                    <a:pt x="10512" y="18028"/>
                    <a:pt x="10527" y="18058"/>
                  </a:cubicBezTo>
                  <a:cubicBezTo>
                    <a:pt x="10571" y="18117"/>
                    <a:pt x="11363" y="18087"/>
                    <a:pt x="11584" y="18014"/>
                  </a:cubicBezTo>
                  <a:cubicBezTo>
                    <a:pt x="11642" y="17999"/>
                    <a:pt x="11701" y="17984"/>
                    <a:pt x="11774" y="17999"/>
                  </a:cubicBezTo>
                  <a:cubicBezTo>
                    <a:pt x="11789" y="18014"/>
                    <a:pt x="11848" y="17999"/>
                    <a:pt x="11892" y="17955"/>
                  </a:cubicBezTo>
                  <a:cubicBezTo>
                    <a:pt x="11965" y="17882"/>
                    <a:pt x="11995" y="17882"/>
                    <a:pt x="12141" y="17926"/>
                  </a:cubicBezTo>
                  <a:cubicBezTo>
                    <a:pt x="12215" y="17955"/>
                    <a:pt x="12303" y="17955"/>
                    <a:pt x="12376" y="17926"/>
                  </a:cubicBezTo>
                  <a:lnTo>
                    <a:pt x="12553" y="17838"/>
                  </a:lnTo>
                  <a:cubicBezTo>
                    <a:pt x="12611" y="17808"/>
                    <a:pt x="12685" y="17808"/>
                    <a:pt x="12743" y="17823"/>
                  </a:cubicBezTo>
                  <a:cubicBezTo>
                    <a:pt x="12817" y="17823"/>
                    <a:pt x="12890" y="17808"/>
                    <a:pt x="12949" y="17750"/>
                  </a:cubicBezTo>
                  <a:cubicBezTo>
                    <a:pt x="13066" y="17647"/>
                    <a:pt x="13169" y="17617"/>
                    <a:pt x="13110" y="17706"/>
                  </a:cubicBezTo>
                  <a:cubicBezTo>
                    <a:pt x="13066" y="17779"/>
                    <a:pt x="13184" y="17764"/>
                    <a:pt x="13331" y="17706"/>
                  </a:cubicBezTo>
                  <a:cubicBezTo>
                    <a:pt x="13448" y="17676"/>
                    <a:pt x="13492" y="17515"/>
                    <a:pt x="13389" y="17441"/>
                  </a:cubicBezTo>
                  <a:cubicBezTo>
                    <a:pt x="13360" y="17397"/>
                    <a:pt x="13360" y="17383"/>
                    <a:pt x="13389" y="17383"/>
                  </a:cubicBezTo>
                  <a:cubicBezTo>
                    <a:pt x="13433" y="17383"/>
                    <a:pt x="13463" y="17441"/>
                    <a:pt x="13477" y="17500"/>
                  </a:cubicBezTo>
                  <a:cubicBezTo>
                    <a:pt x="13492" y="17588"/>
                    <a:pt x="13536" y="17603"/>
                    <a:pt x="13698" y="17603"/>
                  </a:cubicBezTo>
                  <a:cubicBezTo>
                    <a:pt x="13830" y="17603"/>
                    <a:pt x="13889" y="17588"/>
                    <a:pt x="13889" y="17559"/>
                  </a:cubicBezTo>
                  <a:cubicBezTo>
                    <a:pt x="13889" y="17515"/>
                    <a:pt x="13918" y="17500"/>
                    <a:pt x="13977" y="17515"/>
                  </a:cubicBezTo>
                  <a:cubicBezTo>
                    <a:pt x="14035" y="17515"/>
                    <a:pt x="14094" y="17515"/>
                    <a:pt x="14138" y="17471"/>
                  </a:cubicBezTo>
                  <a:cubicBezTo>
                    <a:pt x="14197" y="17441"/>
                    <a:pt x="14256" y="17427"/>
                    <a:pt x="14314" y="17427"/>
                  </a:cubicBezTo>
                  <a:cubicBezTo>
                    <a:pt x="14564" y="17427"/>
                    <a:pt x="14843" y="17383"/>
                    <a:pt x="14857" y="17324"/>
                  </a:cubicBezTo>
                  <a:cubicBezTo>
                    <a:pt x="14872" y="17280"/>
                    <a:pt x="14916" y="17265"/>
                    <a:pt x="14960" y="17280"/>
                  </a:cubicBezTo>
                  <a:cubicBezTo>
                    <a:pt x="15004" y="17294"/>
                    <a:pt x="15048" y="17265"/>
                    <a:pt x="15092" y="17177"/>
                  </a:cubicBezTo>
                  <a:cubicBezTo>
                    <a:pt x="15136" y="17104"/>
                    <a:pt x="15180" y="17074"/>
                    <a:pt x="15254" y="17089"/>
                  </a:cubicBezTo>
                  <a:cubicBezTo>
                    <a:pt x="15342" y="17118"/>
                    <a:pt x="15386" y="17089"/>
                    <a:pt x="15459" y="17001"/>
                  </a:cubicBezTo>
                  <a:cubicBezTo>
                    <a:pt x="15503" y="16957"/>
                    <a:pt x="15547" y="16913"/>
                    <a:pt x="15606" y="16898"/>
                  </a:cubicBezTo>
                  <a:cubicBezTo>
                    <a:pt x="15650" y="16898"/>
                    <a:pt x="15812" y="16737"/>
                    <a:pt x="16091" y="16384"/>
                  </a:cubicBezTo>
                  <a:cubicBezTo>
                    <a:pt x="16149" y="16311"/>
                    <a:pt x="16193" y="16223"/>
                    <a:pt x="16223" y="16120"/>
                  </a:cubicBezTo>
                  <a:cubicBezTo>
                    <a:pt x="16252" y="16061"/>
                    <a:pt x="16282" y="16003"/>
                    <a:pt x="16326" y="15944"/>
                  </a:cubicBezTo>
                  <a:cubicBezTo>
                    <a:pt x="16384" y="15870"/>
                    <a:pt x="16428" y="15709"/>
                    <a:pt x="16458" y="15283"/>
                  </a:cubicBezTo>
                  <a:cubicBezTo>
                    <a:pt x="16458" y="15180"/>
                    <a:pt x="16472" y="15063"/>
                    <a:pt x="16502" y="14946"/>
                  </a:cubicBezTo>
                  <a:cubicBezTo>
                    <a:pt x="16516" y="14872"/>
                    <a:pt x="16516" y="14784"/>
                    <a:pt x="16487" y="14711"/>
                  </a:cubicBezTo>
                  <a:cubicBezTo>
                    <a:pt x="16443" y="14652"/>
                    <a:pt x="16443" y="14564"/>
                    <a:pt x="16487" y="14505"/>
                  </a:cubicBezTo>
                  <a:cubicBezTo>
                    <a:pt x="16546" y="13947"/>
                    <a:pt x="16575" y="13375"/>
                    <a:pt x="16575" y="12817"/>
                  </a:cubicBezTo>
                  <a:cubicBezTo>
                    <a:pt x="16590" y="11951"/>
                    <a:pt x="16605" y="11202"/>
                    <a:pt x="16619" y="11143"/>
                  </a:cubicBezTo>
                  <a:cubicBezTo>
                    <a:pt x="16619" y="11084"/>
                    <a:pt x="16619" y="11026"/>
                    <a:pt x="16575" y="10982"/>
                  </a:cubicBezTo>
                  <a:cubicBezTo>
                    <a:pt x="16546" y="10938"/>
                    <a:pt x="16546" y="10908"/>
                    <a:pt x="16605" y="10879"/>
                  </a:cubicBezTo>
                  <a:cubicBezTo>
                    <a:pt x="16649" y="10850"/>
                    <a:pt x="16649" y="10806"/>
                    <a:pt x="16605" y="10688"/>
                  </a:cubicBezTo>
                  <a:cubicBezTo>
                    <a:pt x="16575" y="10615"/>
                    <a:pt x="16560" y="10556"/>
                    <a:pt x="16605" y="10541"/>
                  </a:cubicBezTo>
                  <a:cubicBezTo>
                    <a:pt x="16634" y="10248"/>
                    <a:pt x="16649" y="9969"/>
                    <a:pt x="16619" y="9675"/>
                  </a:cubicBezTo>
                  <a:cubicBezTo>
                    <a:pt x="16605" y="8868"/>
                    <a:pt x="16590" y="8765"/>
                    <a:pt x="16531" y="8471"/>
                  </a:cubicBezTo>
                  <a:cubicBezTo>
                    <a:pt x="16516" y="8413"/>
                    <a:pt x="16502" y="8192"/>
                    <a:pt x="16487" y="8016"/>
                  </a:cubicBezTo>
                  <a:cubicBezTo>
                    <a:pt x="16472" y="7825"/>
                    <a:pt x="16443" y="7561"/>
                    <a:pt x="16414" y="7414"/>
                  </a:cubicBezTo>
                  <a:cubicBezTo>
                    <a:pt x="16399" y="7267"/>
                    <a:pt x="16355" y="7047"/>
                    <a:pt x="16340" y="6930"/>
                  </a:cubicBezTo>
                  <a:cubicBezTo>
                    <a:pt x="16311" y="6680"/>
                    <a:pt x="16252" y="6431"/>
                    <a:pt x="16193" y="6181"/>
                  </a:cubicBezTo>
                  <a:cubicBezTo>
                    <a:pt x="16120" y="5873"/>
                    <a:pt x="16047" y="5579"/>
                    <a:pt x="16047" y="5520"/>
                  </a:cubicBezTo>
                  <a:cubicBezTo>
                    <a:pt x="16032" y="5462"/>
                    <a:pt x="16032" y="5403"/>
                    <a:pt x="16017" y="5344"/>
                  </a:cubicBezTo>
                  <a:cubicBezTo>
                    <a:pt x="16017" y="5300"/>
                    <a:pt x="16003" y="5300"/>
                    <a:pt x="15959" y="5330"/>
                  </a:cubicBezTo>
                  <a:cubicBezTo>
                    <a:pt x="15915" y="5374"/>
                    <a:pt x="15900" y="5359"/>
                    <a:pt x="15900" y="5286"/>
                  </a:cubicBezTo>
                  <a:cubicBezTo>
                    <a:pt x="15900" y="5227"/>
                    <a:pt x="15900" y="5212"/>
                    <a:pt x="15915" y="5212"/>
                  </a:cubicBezTo>
                  <a:cubicBezTo>
                    <a:pt x="15944" y="5212"/>
                    <a:pt x="15959" y="5139"/>
                    <a:pt x="15944" y="5065"/>
                  </a:cubicBezTo>
                  <a:cubicBezTo>
                    <a:pt x="15944" y="5007"/>
                    <a:pt x="15944" y="4963"/>
                    <a:pt x="15929" y="4919"/>
                  </a:cubicBezTo>
                  <a:cubicBezTo>
                    <a:pt x="15915" y="4860"/>
                    <a:pt x="15900" y="4801"/>
                    <a:pt x="15900" y="4728"/>
                  </a:cubicBezTo>
                  <a:cubicBezTo>
                    <a:pt x="15841" y="4361"/>
                    <a:pt x="15724" y="3979"/>
                    <a:pt x="15577" y="3627"/>
                  </a:cubicBezTo>
                  <a:cubicBezTo>
                    <a:pt x="15533" y="3568"/>
                    <a:pt x="15503" y="3494"/>
                    <a:pt x="15489" y="3421"/>
                  </a:cubicBezTo>
                  <a:cubicBezTo>
                    <a:pt x="15459" y="3274"/>
                    <a:pt x="15401" y="3142"/>
                    <a:pt x="15342" y="3010"/>
                  </a:cubicBezTo>
                  <a:cubicBezTo>
                    <a:pt x="15239" y="2775"/>
                    <a:pt x="15180" y="2702"/>
                    <a:pt x="15136" y="2716"/>
                  </a:cubicBezTo>
                  <a:cubicBezTo>
                    <a:pt x="15078" y="2731"/>
                    <a:pt x="15078" y="2716"/>
                    <a:pt x="15092" y="2658"/>
                  </a:cubicBezTo>
                  <a:cubicBezTo>
                    <a:pt x="15136" y="2570"/>
                    <a:pt x="14857" y="2026"/>
                    <a:pt x="14784" y="2026"/>
                  </a:cubicBezTo>
                  <a:cubicBezTo>
                    <a:pt x="14755" y="2026"/>
                    <a:pt x="14711" y="1968"/>
                    <a:pt x="14681" y="1909"/>
                  </a:cubicBezTo>
                  <a:cubicBezTo>
                    <a:pt x="14358" y="1513"/>
                    <a:pt x="14006" y="1160"/>
                    <a:pt x="13624" y="823"/>
                  </a:cubicBezTo>
                  <a:cubicBezTo>
                    <a:pt x="13492" y="720"/>
                    <a:pt x="13360" y="632"/>
                    <a:pt x="13213" y="558"/>
                  </a:cubicBezTo>
                  <a:cubicBezTo>
                    <a:pt x="12553" y="265"/>
                    <a:pt x="11261" y="0"/>
                    <a:pt x="11084" y="162"/>
                  </a:cubicBezTo>
                  <a:cubicBezTo>
                    <a:pt x="11026" y="206"/>
                    <a:pt x="10996" y="206"/>
                    <a:pt x="10952" y="133"/>
                  </a:cubicBezTo>
                  <a:cubicBezTo>
                    <a:pt x="10879" y="30"/>
                    <a:pt x="10306" y="30"/>
                    <a:pt x="10306" y="133"/>
                  </a:cubicBezTo>
                  <a:cubicBezTo>
                    <a:pt x="10306" y="250"/>
                    <a:pt x="10262" y="221"/>
                    <a:pt x="10145" y="133"/>
                  </a:cubicBezTo>
                  <a:cubicBezTo>
                    <a:pt x="10086" y="89"/>
                    <a:pt x="9895" y="74"/>
                    <a:pt x="9396" y="74"/>
                  </a:cubicBezTo>
                  <a:cubicBezTo>
                    <a:pt x="9029" y="74"/>
                    <a:pt x="8691" y="89"/>
                    <a:pt x="8647" y="103"/>
                  </a:cubicBezTo>
                  <a:close/>
                  <a:moveTo>
                    <a:pt x="6049" y="617"/>
                  </a:moveTo>
                  <a:cubicBezTo>
                    <a:pt x="6064" y="632"/>
                    <a:pt x="6049" y="661"/>
                    <a:pt x="6034" y="661"/>
                  </a:cubicBezTo>
                  <a:cubicBezTo>
                    <a:pt x="6005" y="661"/>
                    <a:pt x="5975" y="632"/>
                    <a:pt x="5975" y="617"/>
                  </a:cubicBezTo>
                  <a:cubicBezTo>
                    <a:pt x="5975" y="588"/>
                    <a:pt x="5990" y="573"/>
                    <a:pt x="5990" y="573"/>
                  </a:cubicBezTo>
                  <a:cubicBezTo>
                    <a:pt x="6005" y="573"/>
                    <a:pt x="6034" y="588"/>
                    <a:pt x="6049" y="617"/>
                  </a:cubicBezTo>
                  <a:close/>
                  <a:moveTo>
                    <a:pt x="5241" y="837"/>
                  </a:moveTo>
                  <a:cubicBezTo>
                    <a:pt x="5212" y="867"/>
                    <a:pt x="5212" y="896"/>
                    <a:pt x="5197" y="940"/>
                  </a:cubicBezTo>
                  <a:cubicBezTo>
                    <a:pt x="5197" y="1028"/>
                    <a:pt x="5139" y="999"/>
                    <a:pt x="5139" y="911"/>
                  </a:cubicBezTo>
                  <a:cubicBezTo>
                    <a:pt x="5139" y="837"/>
                    <a:pt x="5153" y="793"/>
                    <a:pt x="5183" y="808"/>
                  </a:cubicBezTo>
                  <a:cubicBezTo>
                    <a:pt x="5197" y="837"/>
                    <a:pt x="5227" y="808"/>
                    <a:pt x="5227" y="793"/>
                  </a:cubicBezTo>
                  <a:cubicBezTo>
                    <a:pt x="5227" y="764"/>
                    <a:pt x="5227" y="734"/>
                    <a:pt x="5256" y="764"/>
                  </a:cubicBezTo>
                  <a:cubicBezTo>
                    <a:pt x="5256" y="779"/>
                    <a:pt x="5256" y="808"/>
                    <a:pt x="5256" y="837"/>
                  </a:cubicBezTo>
                  <a:close/>
                  <a:moveTo>
                    <a:pt x="13345" y="1043"/>
                  </a:moveTo>
                  <a:cubicBezTo>
                    <a:pt x="13345" y="1072"/>
                    <a:pt x="13316" y="1101"/>
                    <a:pt x="13272" y="1101"/>
                  </a:cubicBezTo>
                  <a:cubicBezTo>
                    <a:pt x="13228" y="1101"/>
                    <a:pt x="13228" y="1072"/>
                    <a:pt x="13228" y="1043"/>
                  </a:cubicBezTo>
                  <a:cubicBezTo>
                    <a:pt x="13243" y="999"/>
                    <a:pt x="13272" y="969"/>
                    <a:pt x="13301" y="969"/>
                  </a:cubicBezTo>
                  <a:cubicBezTo>
                    <a:pt x="13331" y="969"/>
                    <a:pt x="13345" y="999"/>
                    <a:pt x="13345" y="1043"/>
                  </a:cubicBezTo>
                  <a:close/>
                  <a:moveTo>
                    <a:pt x="6225" y="1292"/>
                  </a:moveTo>
                  <a:cubicBezTo>
                    <a:pt x="6181" y="1351"/>
                    <a:pt x="6122" y="1292"/>
                    <a:pt x="6152" y="1204"/>
                  </a:cubicBezTo>
                  <a:cubicBezTo>
                    <a:pt x="6166" y="1131"/>
                    <a:pt x="6181" y="1146"/>
                    <a:pt x="6210" y="1190"/>
                  </a:cubicBezTo>
                  <a:cubicBezTo>
                    <a:pt x="6225" y="1219"/>
                    <a:pt x="6225" y="1263"/>
                    <a:pt x="6225" y="1292"/>
                  </a:cubicBezTo>
                  <a:close/>
                  <a:moveTo>
                    <a:pt x="6974" y="1454"/>
                  </a:moveTo>
                  <a:cubicBezTo>
                    <a:pt x="6959" y="1498"/>
                    <a:pt x="6930" y="1469"/>
                    <a:pt x="6900" y="1410"/>
                  </a:cubicBezTo>
                  <a:cubicBezTo>
                    <a:pt x="6856" y="1336"/>
                    <a:pt x="6856" y="1278"/>
                    <a:pt x="6871" y="1263"/>
                  </a:cubicBezTo>
                  <a:cubicBezTo>
                    <a:pt x="6900" y="1204"/>
                    <a:pt x="7003" y="1380"/>
                    <a:pt x="6974" y="1454"/>
                  </a:cubicBezTo>
                  <a:close/>
                  <a:moveTo>
                    <a:pt x="8119" y="1542"/>
                  </a:moveTo>
                  <a:cubicBezTo>
                    <a:pt x="8163" y="1601"/>
                    <a:pt x="8207" y="1645"/>
                    <a:pt x="8266" y="1674"/>
                  </a:cubicBezTo>
                  <a:cubicBezTo>
                    <a:pt x="8324" y="1674"/>
                    <a:pt x="8310" y="1557"/>
                    <a:pt x="8251" y="1542"/>
                  </a:cubicBezTo>
                  <a:cubicBezTo>
                    <a:pt x="8222" y="1527"/>
                    <a:pt x="8207" y="1498"/>
                    <a:pt x="8236" y="1469"/>
                  </a:cubicBezTo>
                  <a:cubicBezTo>
                    <a:pt x="8280" y="1380"/>
                    <a:pt x="8339" y="1410"/>
                    <a:pt x="8339" y="1527"/>
                  </a:cubicBezTo>
                  <a:cubicBezTo>
                    <a:pt x="8339" y="1645"/>
                    <a:pt x="8354" y="1645"/>
                    <a:pt x="8457" y="1615"/>
                  </a:cubicBezTo>
                  <a:cubicBezTo>
                    <a:pt x="8515" y="1601"/>
                    <a:pt x="8589" y="1601"/>
                    <a:pt x="8633" y="1630"/>
                  </a:cubicBezTo>
                  <a:cubicBezTo>
                    <a:pt x="8677" y="1674"/>
                    <a:pt x="8706" y="1674"/>
                    <a:pt x="8750" y="1615"/>
                  </a:cubicBezTo>
                  <a:cubicBezTo>
                    <a:pt x="8809" y="1557"/>
                    <a:pt x="8824" y="1557"/>
                    <a:pt x="8912" y="1630"/>
                  </a:cubicBezTo>
                  <a:cubicBezTo>
                    <a:pt x="9014" y="1689"/>
                    <a:pt x="9029" y="1689"/>
                    <a:pt x="9117" y="1615"/>
                  </a:cubicBezTo>
                  <a:cubicBezTo>
                    <a:pt x="9161" y="1571"/>
                    <a:pt x="9191" y="1527"/>
                    <a:pt x="9205" y="1469"/>
                  </a:cubicBezTo>
                  <a:cubicBezTo>
                    <a:pt x="9205" y="1424"/>
                    <a:pt x="9220" y="1439"/>
                    <a:pt x="9235" y="1498"/>
                  </a:cubicBezTo>
                  <a:cubicBezTo>
                    <a:pt x="9249" y="1571"/>
                    <a:pt x="9323" y="1630"/>
                    <a:pt x="9396" y="1615"/>
                  </a:cubicBezTo>
                  <a:cubicBezTo>
                    <a:pt x="9470" y="1615"/>
                    <a:pt x="9514" y="1601"/>
                    <a:pt x="9514" y="1571"/>
                  </a:cubicBezTo>
                  <a:cubicBezTo>
                    <a:pt x="9514" y="1483"/>
                    <a:pt x="9660" y="1483"/>
                    <a:pt x="9734" y="1557"/>
                  </a:cubicBezTo>
                  <a:cubicBezTo>
                    <a:pt x="9807" y="1630"/>
                    <a:pt x="10908" y="1645"/>
                    <a:pt x="10952" y="1571"/>
                  </a:cubicBezTo>
                  <a:cubicBezTo>
                    <a:pt x="10967" y="1542"/>
                    <a:pt x="11011" y="1557"/>
                    <a:pt x="11070" y="1601"/>
                  </a:cubicBezTo>
                  <a:cubicBezTo>
                    <a:pt x="11173" y="1674"/>
                    <a:pt x="11290" y="1703"/>
                    <a:pt x="11407" y="1689"/>
                  </a:cubicBezTo>
                  <a:cubicBezTo>
                    <a:pt x="11540" y="1674"/>
                    <a:pt x="11657" y="1703"/>
                    <a:pt x="11774" y="1747"/>
                  </a:cubicBezTo>
                  <a:cubicBezTo>
                    <a:pt x="11819" y="1791"/>
                    <a:pt x="11877" y="1806"/>
                    <a:pt x="11892" y="1791"/>
                  </a:cubicBezTo>
                  <a:cubicBezTo>
                    <a:pt x="12009" y="1806"/>
                    <a:pt x="12127" y="1836"/>
                    <a:pt x="12230" y="1894"/>
                  </a:cubicBezTo>
                  <a:cubicBezTo>
                    <a:pt x="12362" y="1938"/>
                    <a:pt x="12509" y="1968"/>
                    <a:pt x="12641" y="1982"/>
                  </a:cubicBezTo>
                  <a:cubicBezTo>
                    <a:pt x="12714" y="1968"/>
                    <a:pt x="12743" y="1997"/>
                    <a:pt x="12773" y="2070"/>
                  </a:cubicBezTo>
                  <a:cubicBezTo>
                    <a:pt x="12802" y="2144"/>
                    <a:pt x="12832" y="2173"/>
                    <a:pt x="12861" y="2173"/>
                  </a:cubicBezTo>
                  <a:lnTo>
                    <a:pt x="12905" y="2173"/>
                  </a:lnTo>
                  <a:cubicBezTo>
                    <a:pt x="13110" y="2349"/>
                    <a:pt x="13287" y="2555"/>
                    <a:pt x="13463" y="2760"/>
                  </a:cubicBezTo>
                  <a:cubicBezTo>
                    <a:pt x="13668" y="3010"/>
                    <a:pt x="14123" y="4008"/>
                    <a:pt x="14256" y="4522"/>
                  </a:cubicBezTo>
                  <a:cubicBezTo>
                    <a:pt x="14285" y="4669"/>
                    <a:pt x="14358" y="5021"/>
                    <a:pt x="14417" y="5300"/>
                  </a:cubicBezTo>
                  <a:cubicBezTo>
                    <a:pt x="14593" y="6284"/>
                    <a:pt x="14623" y="6460"/>
                    <a:pt x="14652" y="6504"/>
                  </a:cubicBezTo>
                  <a:cubicBezTo>
                    <a:pt x="14681" y="6563"/>
                    <a:pt x="14696" y="6621"/>
                    <a:pt x="14696" y="6680"/>
                  </a:cubicBezTo>
                  <a:cubicBezTo>
                    <a:pt x="14696" y="6739"/>
                    <a:pt x="14740" y="6989"/>
                    <a:pt x="14784" y="7238"/>
                  </a:cubicBezTo>
                  <a:cubicBezTo>
                    <a:pt x="14843" y="7605"/>
                    <a:pt x="14902" y="7987"/>
                    <a:pt x="14931" y="8369"/>
                  </a:cubicBezTo>
                  <a:cubicBezTo>
                    <a:pt x="14931" y="8471"/>
                    <a:pt x="14946" y="8559"/>
                    <a:pt x="14990" y="8647"/>
                  </a:cubicBezTo>
                  <a:cubicBezTo>
                    <a:pt x="15019" y="8721"/>
                    <a:pt x="15034" y="8794"/>
                    <a:pt x="15004" y="8868"/>
                  </a:cubicBezTo>
                  <a:cubicBezTo>
                    <a:pt x="14990" y="9014"/>
                    <a:pt x="15004" y="9059"/>
                    <a:pt x="15063" y="9059"/>
                  </a:cubicBezTo>
                  <a:cubicBezTo>
                    <a:pt x="15180" y="9059"/>
                    <a:pt x="15195" y="9176"/>
                    <a:pt x="15092" y="9279"/>
                  </a:cubicBezTo>
                  <a:cubicBezTo>
                    <a:pt x="15019" y="9352"/>
                    <a:pt x="15004" y="9381"/>
                    <a:pt x="15048" y="9528"/>
                  </a:cubicBezTo>
                  <a:cubicBezTo>
                    <a:pt x="15063" y="9616"/>
                    <a:pt x="15063" y="9704"/>
                    <a:pt x="15048" y="9719"/>
                  </a:cubicBezTo>
                  <a:cubicBezTo>
                    <a:pt x="14990" y="9734"/>
                    <a:pt x="15048" y="10130"/>
                    <a:pt x="15107" y="10130"/>
                  </a:cubicBezTo>
                  <a:cubicBezTo>
                    <a:pt x="15151" y="10130"/>
                    <a:pt x="15180" y="10160"/>
                    <a:pt x="15166" y="10189"/>
                  </a:cubicBezTo>
                  <a:cubicBezTo>
                    <a:pt x="15180" y="10233"/>
                    <a:pt x="15136" y="10262"/>
                    <a:pt x="15107" y="10248"/>
                  </a:cubicBezTo>
                  <a:cubicBezTo>
                    <a:pt x="15048" y="10218"/>
                    <a:pt x="15048" y="10277"/>
                    <a:pt x="15034" y="10497"/>
                  </a:cubicBezTo>
                  <a:cubicBezTo>
                    <a:pt x="15034" y="10644"/>
                    <a:pt x="15034" y="10850"/>
                    <a:pt x="15034" y="10923"/>
                  </a:cubicBezTo>
                  <a:cubicBezTo>
                    <a:pt x="15019" y="11011"/>
                    <a:pt x="15034" y="11129"/>
                    <a:pt x="15034" y="11173"/>
                  </a:cubicBezTo>
                  <a:cubicBezTo>
                    <a:pt x="15034" y="11217"/>
                    <a:pt x="15034" y="11378"/>
                    <a:pt x="15019" y="11525"/>
                  </a:cubicBezTo>
                  <a:cubicBezTo>
                    <a:pt x="15004" y="11672"/>
                    <a:pt x="14990" y="12230"/>
                    <a:pt x="14990" y="12758"/>
                  </a:cubicBezTo>
                  <a:cubicBezTo>
                    <a:pt x="14990" y="14608"/>
                    <a:pt x="14990" y="14960"/>
                    <a:pt x="14946" y="15224"/>
                  </a:cubicBezTo>
                  <a:cubicBezTo>
                    <a:pt x="14916" y="15327"/>
                    <a:pt x="14916" y="15430"/>
                    <a:pt x="14916" y="15533"/>
                  </a:cubicBezTo>
                  <a:cubicBezTo>
                    <a:pt x="14946" y="15547"/>
                    <a:pt x="14916" y="15562"/>
                    <a:pt x="14902" y="15562"/>
                  </a:cubicBezTo>
                  <a:cubicBezTo>
                    <a:pt x="14887" y="15562"/>
                    <a:pt x="14857" y="15591"/>
                    <a:pt x="14857" y="15636"/>
                  </a:cubicBezTo>
                  <a:cubicBezTo>
                    <a:pt x="14857" y="15665"/>
                    <a:pt x="14828" y="15694"/>
                    <a:pt x="14799" y="15680"/>
                  </a:cubicBezTo>
                  <a:cubicBezTo>
                    <a:pt x="14711" y="15680"/>
                    <a:pt x="14623" y="15694"/>
                    <a:pt x="14549" y="15738"/>
                  </a:cubicBezTo>
                  <a:cubicBezTo>
                    <a:pt x="14461" y="15782"/>
                    <a:pt x="14358" y="15812"/>
                    <a:pt x="14256" y="15826"/>
                  </a:cubicBezTo>
                  <a:cubicBezTo>
                    <a:pt x="14123" y="15841"/>
                    <a:pt x="13991" y="15870"/>
                    <a:pt x="13874" y="15900"/>
                  </a:cubicBezTo>
                  <a:cubicBezTo>
                    <a:pt x="13742" y="15944"/>
                    <a:pt x="13610" y="15973"/>
                    <a:pt x="13477" y="15988"/>
                  </a:cubicBezTo>
                  <a:cubicBezTo>
                    <a:pt x="13404" y="16003"/>
                    <a:pt x="13331" y="16017"/>
                    <a:pt x="13272" y="16047"/>
                  </a:cubicBezTo>
                  <a:cubicBezTo>
                    <a:pt x="13199" y="16091"/>
                    <a:pt x="13110" y="16105"/>
                    <a:pt x="13022" y="16091"/>
                  </a:cubicBezTo>
                  <a:cubicBezTo>
                    <a:pt x="12934" y="16105"/>
                    <a:pt x="12846" y="16120"/>
                    <a:pt x="12758" y="16149"/>
                  </a:cubicBezTo>
                  <a:cubicBezTo>
                    <a:pt x="12597" y="16193"/>
                    <a:pt x="12435" y="16223"/>
                    <a:pt x="12274" y="16237"/>
                  </a:cubicBezTo>
                  <a:cubicBezTo>
                    <a:pt x="12083" y="16252"/>
                    <a:pt x="11907" y="16296"/>
                    <a:pt x="11730" y="16340"/>
                  </a:cubicBezTo>
                  <a:cubicBezTo>
                    <a:pt x="10938" y="16384"/>
                    <a:pt x="10130" y="16399"/>
                    <a:pt x="9323" y="16355"/>
                  </a:cubicBezTo>
                  <a:cubicBezTo>
                    <a:pt x="9147" y="16326"/>
                    <a:pt x="8956" y="16296"/>
                    <a:pt x="8780" y="16296"/>
                  </a:cubicBezTo>
                  <a:cubicBezTo>
                    <a:pt x="8574" y="16296"/>
                    <a:pt x="8368" y="16281"/>
                    <a:pt x="8163" y="16267"/>
                  </a:cubicBezTo>
                  <a:cubicBezTo>
                    <a:pt x="8104" y="16252"/>
                    <a:pt x="7855" y="16223"/>
                    <a:pt x="7605" y="16208"/>
                  </a:cubicBezTo>
                  <a:cubicBezTo>
                    <a:pt x="7356" y="16208"/>
                    <a:pt x="6959" y="16164"/>
                    <a:pt x="6695" y="16120"/>
                  </a:cubicBezTo>
                  <a:cubicBezTo>
                    <a:pt x="6431" y="16091"/>
                    <a:pt x="6064" y="16047"/>
                    <a:pt x="5858" y="16032"/>
                  </a:cubicBezTo>
                  <a:cubicBezTo>
                    <a:pt x="5653" y="16017"/>
                    <a:pt x="5462" y="15988"/>
                    <a:pt x="5256" y="15944"/>
                  </a:cubicBezTo>
                  <a:cubicBezTo>
                    <a:pt x="5153" y="15914"/>
                    <a:pt x="5036" y="15900"/>
                    <a:pt x="4933" y="15929"/>
                  </a:cubicBezTo>
                  <a:cubicBezTo>
                    <a:pt x="4874" y="15958"/>
                    <a:pt x="4860" y="15958"/>
                    <a:pt x="4874" y="15914"/>
                  </a:cubicBezTo>
                  <a:cubicBezTo>
                    <a:pt x="4874" y="15885"/>
                    <a:pt x="4816" y="15856"/>
                    <a:pt x="4713" y="15841"/>
                  </a:cubicBezTo>
                  <a:cubicBezTo>
                    <a:pt x="4625" y="15841"/>
                    <a:pt x="4537" y="15812"/>
                    <a:pt x="4463" y="15768"/>
                  </a:cubicBezTo>
                  <a:cubicBezTo>
                    <a:pt x="4419" y="15724"/>
                    <a:pt x="4346" y="15694"/>
                    <a:pt x="4287" y="15665"/>
                  </a:cubicBezTo>
                  <a:cubicBezTo>
                    <a:pt x="4199" y="15650"/>
                    <a:pt x="4111" y="15606"/>
                    <a:pt x="4023" y="15562"/>
                  </a:cubicBezTo>
                  <a:cubicBezTo>
                    <a:pt x="3979" y="15518"/>
                    <a:pt x="3905" y="15489"/>
                    <a:pt x="3832" y="15474"/>
                  </a:cubicBezTo>
                  <a:cubicBezTo>
                    <a:pt x="3773" y="15459"/>
                    <a:pt x="3700" y="15430"/>
                    <a:pt x="3656" y="15386"/>
                  </a:cubicBezTo>
                  <a:cubicBezTo>
                    <a:pt x="3583" y="15342"/>
                    <a:pt x="3494" y="15298"/>
                    <a:pt x="3465" y="15313"/>
                  </a:cubicBezTo>
                  <a:cubicBezTo>
                    <a:pt x="3421" y="15313"/>
                    <a:pt x="3392" y="15298"/>
                    <a:pt x="3362" y="15268"/>
                  </a:cubicBezTo>
                  <a:cubicBezTo>
                    <a:pt x="3304" y="15224"/>
                    <a:pt x="3289" y="15224"/>
                    <a:pt x="3201" y="15283"/>
                  </a:cubicBezTo>
                  <a:cubicBezTo>
                    <a:pt x="3069" y="15371"/>
                    <a:pt x="3025" y="15357"/>
                    <a:pt x="3083" y="15268"/>
                  </a:cubicBezTo>
                  <a:cubicBezTo>
                    <a:pt x="3127" y="15180"/>
                    <a:pt x="3069" y="15078"/>
                    <a:pt x="2966" y="15078"/>
                  </a:cubicBezTo>
                  <a:cubicBezTo>
                    <a:pt x="2937" y="15078"/>
                    <a:pt x="2892" y="15048"/>
                    <a:pt x="2892" y="15004"/>
                  </a:cubicBezTo>
                  <a:cubicBezTo>
                    <a:pt x="2848" y="14887"/>
                    <a:pt x="2731" y="14696"/>
                    <a:pt x="2731" y="14740"/>
                  </a:cubicBezTo>
                  <a:cubicBezTo>
                    <a:pt x="2731" y="14784"/>
                    <a:pt x="2702" y="14755"/>
                    <a:pt x="2687" y="14740"/>
                  </a:cubicBezTo>
                  <a:cubicBezTo>
                    <a:pt x="2658" y="14711"/>
                    <a:pt x="2643" y="14681"/>
                    <a:pt x="2687" y="14652"/>
                  </a:cubicBezTo>
                  <a:cubicBezTo>
                    <a:pt x="2716" y="14608"/>
                    <a:pt x="2716" y="14578"/>
                    <a:pt x="2687" y="14564"/>
                  </a:cubicBezTo>
                  <a:cubicBezTo>
                    <a:pt x="2614" y="14417"/>
                    <a:pt x="2555" y="14256"/>
                    <a:pt x="2511" y="14094"/>
                  </a:cubicBezTo>
                  <a:cubicBezTo>
                    <a:pt x="2393" y="13683"/>
                    <a:pt x="2379" y="13639"/>
                    <a:pt x="2291" y="13654"/>
                  </a:cubicBezTo>
                  <a:cubicBezTo>
                    <a:pt x="2217" y="13668"/>
                    <a:pt x="2202" y="13654"/>
                    <a:pt x="2188" y="13551"/>
                  </a:cubicBezTo>
                  <a:cubicBezTo>
                    <a:pt x="2188" y="13433"/>
                    <a:pt x="2202" y="13419"/>
                    <a:pt x="2247" y="13419"/>
                  </a:cubicBezTo>
                  <a:cubicBezTo>
                    <a:pt x="2379" y="13419"/>
                    <a:pt x="2305" y="13052"/>
                    <a:pt x="2158" y="12905"/>
                  </a:cubicBezTo>
                  <a:cubicBezTo>
                    <a:pt x="2070" y="12817"/>
                    <a:pt x="2070" y="12758"/>
                    <a:pt x="2144" y="12758"/>
                  </a:cubicBezTo>
                  <a:cubicBezTo>
                    <a:pt x="2173" y="12758"/>
                    <a:pt x="2173" y="12685"/>
                    <a:pt x="2173" y="12582"/>
                  </a:cubicBezTo>
                  <a:cubicBezTo>
                    <a:pt x="2158" y="12479"/>
                    <a:pt x="2129" y="12318"/>
                    <a:pt x="2114" y="12200"/>
                  </a:cubicBezTo>
                  <a:cubicBezTo>
                    <a:pt x="2100" y="12083"/>
                    <a:pt x="2070" y="11951"/>
                    <a:pt x="2026" y="11833"/>
                  </a:cubicBezTo>
                  <a:cubicBezTo>
                    <a:pt x="1997" y="11774"/>
                    <a:pt x="1982" y="11701"/>
                    <a:pt x="1982" y="11642"/>
                  </a:cubicBezTo>
                  <a:cubicBezTo>
                    <a:pt x="1997" y="11628"/>
                    <a:pt x="1982" y="11569"/>
                    <a:pt x="1968" y="11525"/>
                  </a:cubicBezTo>
                  <a:cubicBezTo>
                    <a:pt x="1821" y="11084"/>
                    <a:pt x="1718" y="10629"/>
                    <a:pt x="1674" y="10174"/>
                  </a:cubicBezTo>
                  <a:cubicBezTo>
                    <a:pt x="1659" y="10013"/>
                    <a:pt x="1615" y="9734"/>
                    <a:pt x="1586" y="9572"/>
                  </a:cubicBezTo>
                  <a:cubicBezTo>
                    <a:pt x="1483" y="9132"/>
                    <a:pt x="1424" y="8691"/>
                    <a:pt x="1424" y="8251"/>
                  </a:cubicBezTo>
                  <a:cubicBezTo>
                    <a:pt x="1410" y="7767"/>
                    <a:pt x="1380" y="7605"/>
                    <a:pt x="1351" y="7620"/>
                  </a:cubicBezTo>
                  <a:cubicBezTo>
                    <a:pt x="1307" y="7620"/>
                    <a:pt x="1263" y="7634"/>
                    <a:pt x="1234" y="7634"/>
                  </a:cubicBezTo>
                  <a:cubicBezTo>
                    <a:pt x="1204" y="7649"/>
                    <a:pt x="1175" y="7620"/>
                    <a:pt x="1160" y="7576"/>
                  </a:cubicBezTo>
                  <a:cubicBezTo>
                    <a:pt x="1160" y="7532"/>
                    <a:pt x="1160" y="7488"/>
                    <a:pt x="1234" y="7517"/>
                  </a:cubicBezTo>
                  <a:cubicBezTo>
                    <a:pt x="1278" y="7532"/>
                    <a:pt x="1336" y="7517"/>
                    <a:pt x="1380" y="7473"/>
                  </a:cubicBezTo>
                  <a:cubicBezTo>
                    <a:pt x="1468" y="7356"/>
                    <a:pt x="1380" y="6695"/>
                    <a:pt x="1278" y="6754"/>
                  </a:cubicBezTo>
                  <a:cubicBezTo>
                    <a:pt x="1263" y="6768"/>
                    <a:pt x="1278" y="6710"/>
                    <a:pt x="1307" y="6607"/>
                  </a:cubicBezTo>
                  <a:cubicBezTo>
                    <a:pt x="1380" y="6387"/>
                    <a:pt x="1395" y="6313"/>
                    <a:pt x="1380" y="5300"/>
                  </a:cubicBezTo>
                  <a:cubicBezTo>
                    <a:pt x="1366" y="4640"/>
                    <a:pt x="1380" y="4507"/>
                    <a:pt x="1439" y="4419"/>
                  </a:cubicBezTo>
                  <a:cubicBezTo>
                    <a:pt x="1483" y="4361"/>
                    <a:pt x="1498" y="4273"/>
                    <a:pt x="1483" y="4184"/>
                  </a:cubicBezTo>
                  <a:cubicBezTo>
                    <a:pt x="1468" y="4096"/>
                    <a:pt x="1483" y="4067"/>
                    <a:pt x="1542" y="4067"/>
                  </a:cubicBezTo>
                  <a:cubicBezTo>
                    <a:pt x="1586" y="4082"/>
                    <a:pt x="1630" y="4038"/>
                    <a:pt x="1659" y="3950"/>
                  </a:cubicBezTo>
                  <a:cubicBezTo>
                    <a:pt x="1689" y="3876"/>
                    <a:pt x="1718" y="3817"/>
                    <a:pt x="1777" y="3759"/>
                  </a:cubicBezTo>
                  <a:cubicBezTo>
                    <a:pt x="1821" y="3729"/>
                    <a:pt x="1835" y="3700"/>
                    <a:pt x="1806" y="3700"/>
                  </a:cubicBezTo>
                  <a:cubicBezTo>
                    <a:pt x="2012" y="3539"/>
                    <a:pt x="2247" y="3377"/>
                    <a:pt x="2481" y="3260"/>
                  </a:cubicBezTo>
                  <a:cubicBezTo>
                    <a:pt x="2599" y="3216"/>
                    <a:pt x="2716" y="3171"/>
                    <a:pt x="2834" y="3113"/>
                  </a:cubicBezTo>
                  <a:cubicBezTo>
                    <a:pt x="2981" y="3039"/>
                    <a:pt x="3127" y="2966"/>
                    <a:pt x="3289" y="2922"/>
                  </a:cubicBezTo>
                  <a:cubicBezTo>
                    <a:pt x="3362" y="2907"/>
                    <a:pt x="3421" y="2878"/>
                    <a:pt x="3480" y="2834"/>
                  </a:cubicBezTo>
                  <a:cubicBezTo>
                    <a:pt x="3509" y="2790"/>
                    <a:pt x="3568" y="2775"/>
                    <a:pt x="3627" y="2775"/>
                  </a:cubicBezTo>
                  <a:cubicBezTo>
                    <a:pt x="3715" y="2760"/>
                    <a:pt x="3803" y="2731"/>
                    <a:pt x="3891" y="2687"/>
                  </a:cubicBezTo>
                  <a:cubicBezTo>
                    <a:pt x="3994" y="2643"/>
                    <a:pt x="4096" y="2599"/>
                    <a:pt x="4214" y="2570"/>
                  </a:cubicBezTo>
                  <a:cubicBezTo>
                    <a:pt x="4302" y="2555"/>
                    <a:pt x="4331" y="2526"/>
                    <a:pt x="4317" y="2467"/>
                  </a:cubicBezTo>
                  <a:cubicBezTo>
                    <a:pt x="4302" y="2423"/>
                    <a:pt x="4317" y="2364"/>
                    <a:pt x="4361" y="2335"/>
                  </a:cubicBezTo>
                  <a:cubicBezTo>
                    <a:pt x="4405" y="2291"/>
                    <a:pt x="4419" y="2291"/>
                    <a:pt x="4419" y="2364"/>
                  </a:cubicBezTo>
                  <a:cubicBezTo>
                    <a:pt x="4419" y="2496"/>
                    <a:pt x="4566" y="2481"/>
                    <a:pt x="4830" y="2349"/>
                  </a:cubicBezTo>
                  <a:cubicBezTo>
                    <a:pt x="4889" y="2305"/>
                    <a:pt x="4963" y="2276"/>
                    <a:pt x="5051" y="2261"/>
                  </a:cubicBezTo>
                  <a:cubicBezTo>
                    <a:pt x="5109" y="2261"/>
                    <a:pt x="5183" y="2247"/>
                    <a:pt x="5227" y="2217"/>
                  </a:cubicBezTo>
                  <a:cubicBezTo>
                    <a:pt x="5344" y="2173"/>
                    <a:pt x="5476" y="2144"/>
                    <a:pt x="5594" y="2129"/>
                  </a:cubicBezTo>
                  <a:cubicBezTo>
                    <a:pt x="5726" y="2100"/>
                    <a:pt x="5843" y="2085"/>
                    <a:pt x="5961" y="2041"/>
                  </a:cubicBezTo>
                  <a:lnTo>
                    <a:pt x="6196" y="1938"/>
                  </a:lnTo>
                  <a:cubicBezTo>
                    <a:pt x="6254" y="1924"/>
                    <a:pt x="6313" y="1909"/>
                    <a:pt x="6372" y="1924"/>
                  </a:cubicBezTo>
                  <a:cubicBezTo>
                    <a:pt x="6416" y="1924"/>
                    <a:pt x="6445" y="1924"/>
                    <a:pt x="6431" y="1880"/>
                  </a:cubicBezTo>
                  <a:cubicBezTo>
                    <a:pt x="6357" y="1791"/>
                    <a:pt x="6445" y="1747"/>
                    <a:pt x="6548" y="1806"/>
                  </a:cubicBezTo>
                  <a:cubicBezTo>
                    <a:pt x="6651" y="1880"/>
                    <a:pt x="6666" y="1880"/>
                    <a:pt x="6710" y="1806"/>
                  </a:cubicBezTo>
                  <a:cubicBezTo>
                    <a:pt x="6754" y="1747"/>
                    <a:pt x="6783" y="1762"/>
                    <a:pt x="6827" y="1791"/>
                  </a:cubicBezTo>
                  <a:cubicBezTo>
                    <a:pt x="6886" y="1850"/>
                    <a:pt x="7121" y="1791"/>
                    <a:pt x="7194" y="1703"/>
                  </a:cubicBezTo>
                  <a:cubicBezTo>
                    <a:pt x="7238" y="1645"/>
                    <a:pt x="7253" y="1645"/>
                    <a:pt x="7282" y="1689"/>
                  </a:cubicBezTo>
                  <a:cubicBezTo>
                    <a:pt x="7297" y="1718"/>
                    <a:pt x="7326" y="1747"/>
                    <a:pt x="7356" y="1747"/>
                  </a:cubicBezTo>
                  <a:cubicBezTo>
                    <a:pt x="7385" y="1747"/>
                    <a:pt x="7414" y="1718"/>
                    <a:pt x="7429" y="1689"/>
                  </a:cubicBezTo>
                  <a:cubicBezTo>
                    <a:pt x="7458" y="1645"/>
                    <a:pt x="7473" y="1645"/>
                    <a:pt x="7502" y="1689"/>
                  </a:cubicBezTo>
                  <a:cubicBezTo>
                    <a:pt x="7561" y="1777"/>
                    <a:pt x="7693" y="1703"/>
                    <a:pt x="7737" y="1571"/>
                  </a:cubicBezTo>
                  <a:lnTo>
                    <a:pt x="7767" y="1454"/>
                  </a:lnTo>
                  <a:lnTo>
                    <a:pt x="7767" y="1586"/>
                  </a:lnTo>
                  <a:cubicBezTo>
                    <a:pt x="7767" y="1718"/>
                    <a:pt x="7869" y="1733"/>
                    <a:pt x="7987" y="1615"/>
                  </a:cubicBezTo>
                  <a:cubicBezTo>
                    <a:pt x="8046" y="1571"/>
                    <a:pt x="8046" y="1557"/>
                    <a:pt x="7972" y="1498"/>
                  </a:cubicBezTo>
                  <a:cubicBezTo>
                    <a:pt x="7899" y="1439"/>
                    <a:pt x="7899" y="1439"/>
                    <a:pt x="7957" y="1424"/>
                  </a:cubicBezTo>
                  <a:cubicBezTo>
                    <a:pt x="8016" y="1454"/>
                    <a:pt x="8075" y="1498"/>
                    <a:pt x="8119" y="1542"/>
                  </a:cubicBezTo>
                  <a:close/>
                  <a:moveTo>
                    <a:pt x="7385" y="1498"/>
                  </a:moveTo>
                  <a:cubicBezTo>
                    <a:pt x="7400" y="1527"/>
                    <a:pt x="7385" y="1542"/>
                    <a:pt x="7370" y="1542"/>
                  </a:cubicBezTo>
                  <a:cubicBezTo>
                    <a:pt x="7341" y="1542"/>
                    <a:pt x="7326" y="1527"/>
                    <a:pt x="7326" y="1498"/>
                  </a:cubicBezTo>
                  <a:cubicBezTo>
                    <a:pt x="7326" y="1469"/>
                    <a:pt x="7326" y="1454"/>
                    <a:pt x="7341" y="1454"/>
                  </a:cubicBezTo>
                  <a:cubicBezTo>
                    <a:pt x="7356" y="1454"/>
                    <a:pt x="7370" y="1483"/>
                    <a:pt x="7385" y="1498"/>
                  </a:cubicBezTo>
                  <a:close/>
                  <a:moveTo>
                    <a:pt x="6489" y="1542"/>
                  </a:moveTo>
                  <a:cubicBezTo>
                    <a:pt x="6504" y="1571"/>
                    <a:pt x="6489" y="1586"/>
                    <a:pt x="6460" y="1586"/>
                  </a:cubicBezTo>
                  <a:cubicBezTo>
                    <a:pt x="6416" y="1586"/>
                    <a:pt x="6387" y="1571"/>
                    <a:pt x="6387" y="1542"/>
                  </a:cubicBezTo>
                  <a:cubicBezTo>
                    <a:pt x="6387" y="1527"/>
                    <a:pt x="6401" y="1498"/>
                    <a:pt x="6416" y="1498"/>
                  </a:cubicBezTo>
                  <a:cubicBezTo>
                    <a:pt x="6445" y="1513"/>
                    <a:pt x="6475" y="1527"/>
                    <a:pt x="6489" y="1542"/>
                  </a:cubicBezTo>
                  <a:close/>
                  <a:moveTo>
                    <a:pt x="2819" y="1733"/>
                  </a:moveTo>
                  <a:cubicBezTo>
                    <a:pt x="2804" y="1762"/>
                    <a:pt x="2790" y="1777"/>
                    <a:pt x="2760" y="1777"/>
                  </a:cubicBezTo>
                  <a:cubicBezTo>
                    <a:pt x="2746" y="1777"/>
                    <a:pt x="2731" y="1747"/>
                    <a:pt x="2746" y="1733"/>
                  </a:cubicBezTo>
                  <a:cubicBezTo>
                    <a:pt x="2760" y="1703"/>
                    <a:pt x="2790" y="1689"/>
                    <a:pt x="2790" y="1689"/>
                  </a:cubicBezTo>
                  <a:cubicBezTo>
                    <a:pt x="2804" y="1689"/>
                    <a:pt x="2819" y="1703"/>
                    <a:pt x="2819" y="1733"/>
                  </a:cubicBezTo>
                  <a:close/>
                  <a:moveTo>
                    <a:pt x="2379" y="1982"/>
                  </a:moveTo>
                  <a:cubicBezTo>
                    <a:pt x="2349" y="2188"/>
                    <a:pt x="2291" y="2261"/>
                    <a:pt x="2261" y="2144"/>
                  </a:cubicBezTo>
                  <a:cubicBezTo>
                    <a:pt x="2232" y="2085"/>
                    <a:pt x="2188" y="2026"/>
                    <a:pt x="2114" y="1997"/>
                  </a:cubicBezTo>
                  <a:cubicBezTo>
                    <a:pt x="2056" y="1968"/>
                    <a:pt x="2012" y="1924"/>
                    <a:pt x="2012" y="1894"/>
                  </a:cubicBezTo>
                  <a:cubicBezTo>
                    <a:pt x="2012" y="1836"/>
                    <a:pt x="2085" y="1865"/>
                    <a:pt x="2129" y="1938"/>
                  </a:cubicBezTo>
                  <a:cubicBezTo>
                    <a:pt x="2173" y="1997"/>
                    <a:pt x="2188" y="1997"/>
                    <a:pt x="2261" y="1909"/>
                  </a:cubicBezTo>
                  <a:cubicBezTo>
                    <a:pt x="2379" y="1777"/>
                    <a:pt x="2423" y="1806"/>
                    <a:pt x="2379" y="1982"/>
                  </a:cubicBezTo>
                  <a:close/>
                  <a:moveTo>
                    <a:pt x="12978" y="1865"/>
                  </a:moveTo>
                  <a:cubicBezTo>
                    <a:pt x="12978" y="1894"/>
                    <a:pt x="12949" y="1894"/>
                    <a:pt x="12920" y="1880"/>
                  </a:cubicBezTo>
                  <a:cubicBezTo>
                    <a:pt x="12876" y="1865"/>
                    <a:pt x="12846" y="1850"/>
                    <a:pt x="12846" y="1836"/>
                  </a:cubicBezTo>
                  <a:cubicBezTo>
                    <a:pt x="12846" y="1836"/>
                    <a:pt x="12876" y="1821"/>
                    <a:pt x="12920" y="1821"/>
                  </a:cubicBezTo>
                  <a:cubicBezTo>
                    <a:pt x="12949" y="1821"/>
                    <a:pt x="12978" y="1836"/>
                    <a:pt x="12978" y="1865"/>
                  </a:cubicBezTo>
                  <a:close/>
                  <a:moveTo>
                    <a:pt x="4258" y="2114"/>
                  </a:moveTo>
                  <a:cubicBezTo>
                    <a:pt x="4228" y="2393"/>
                    <a:pt x="4155" y="2481"/>
                    <a:pt x="4155" y="2247"/>
                  </a:cubicBezTo>
                  <a:cubicBezTo>
                    <a:pt x="4155" y="2159"/>
                    <a:pt x="4170" y="2085"/>
                    <a:pt x="4199" y="2085"/>
                  </a:cubicBezTo>
                  <a:cubicBezTo>
                    <a:pt x="4214" y="2085"/>
                    <a:pt x="4243" y="2041"/>
                    <a:pt x="4243" y="1997"/>
                  </a:cubicBezTo>
                  <a:cubicBezTo>
                    <a:pt x="4243" y="1953"/>
                    <a:pt x="4258" y="1909"/>
                    <a:pt x="4273" y="1909"/>
                  </a:cubicBezTo>
                  <a:cubicBezTo>
                    <a:pt x="4273" y="1909"/>
                    <a:pt x="4287" y="1997"/>
                    <a:pt x="4258" y="2114"/>
                  </a:cubicBezTo>
                  <a:close/>
                  <a:moveTo>
                    <a:pt x="13022" y="2085"/>
                  </a:moveTo>
                  <a:cubicBezTo>
                    <a:pt x="13022" y="2114"/>
                    <a:pt x="13008" y="2129"/>
                    <a:pt x="12978" y="2129"/>
                  </a:cubicBezTo>
                  <a:cubicBezTo>
                    <a:pt x="12964" y="2129"/>
                    <a:pt x="12949" y="2114"/>
                    <a:pt x="12964" y="2085"/>
                  </a:cubicBezTo>
                  <a:cubicBezTo>
                    <a:pt x="12964" y="2070"/>
                    <a:pt x="12993" y="2056"/>
                    <a:pt x="13008" y="2041"/>
                  </a:cubicBezTo>
                  <a:cubicBezTo>
                    <a:pt x="13022" y="2041"/>
                    <a:pt x="13022" y="2056"/>
                    <a:pt x="13022" y="2085"/>
                  </a:cubicBezTo>
                  <a:close/>
                  <a:moveTo>
                    <a:pt x="1380" y="2393"/>
                  </a:moveTo>
                  <a:cubicBezTo>
                    <a:pt x="1380" y="2423"/>
                    <a:pt x="1366" y="2452"/>
                    <a:pt x="1336" y="2452"/>
                  </a:cubicBezTo>
                  <a:cubicBezTo>
                    <a:pt x="1322" y="2437"/>
                    <a:pt x="1292" y="2423"/>
                    <a:pt x="1292" y="2393"/>
                  </a:cubicBezTo>
                  <a:cubicBezTo>
                    <a:pt x="1292" y="2379"/>
                    <a:pt x="1322" y="2349"/>
                    <a:pt x="1336" y="2349"/>
                  </a:cubicBezTo>
                  <a:cubicBezTo>
                    <a:pt x="1366" y="2349"/>
                    <a:pt x="1380" y="2379"/>
                    <a:pt x="1380" y="2393"/>
                  </a:cubicBezTo>
                  <a:close/>
                  <a:moveTo>
                    <a:pt x="2364" y="2599"/>
                  </a:moveTo>
                  <a:cubicBezTo>
                    <a:pt x="2364" y="2658"/>
                    <a:pt x="2349" y="2672"/>
                    <a:pt x="2305" y="2628"/>
                  </a:cubicBezTo>
                  <a:cubicBezTo>
                    <a:pt x="2261" y="2599"/>
                    <a:pt x="2247" y="2570"/>
                    <a:pt x="2232" y="2540"/>
                  </a:cubicBezTo>
                  <a:cubicBezTo>
                    <a:pt x="2232" y="2526"/>
                    <a:pt x="2261" y="2496"/>
                    <a:pt x="2305" y="2496"/>
                  </a:cubicBezTo>
                  <a:cubicBezTo>
                    <a:pt x="2335" y="2496"/>
                    <a:pt x="2364" y="2540"/>
                    <a:pt x="2364" y="2584"/>
                  </a:cubicBezTo>
                  <a:close/>
                  <a:moveTo>
                    <a:pt x="14769" y="2643"/>
                  </a:moveTo>
                  <a:cubicBezTo>
                    <a:pt x="14755" y="2658"/>
                    <a:pt x="14725" y="2672"/>
                    <a:pt x="14696" y="2687"/>
                  </a:cubicBezTo>
                  <a:cubicBezTo>
                    <a:pt x="14667" y="2702"/>
                    <a:pt x="14637" y="2702"/>
                    <a:pt x="14652" y="2672"/>
                  </a:cubicBezTo>
                  <a:cubicBezTo>
                    <a:pt x="14667" y="2643"/>
                    <a:pt x="14769" y="2599"/>
                    <a:pt x="14769" y="2643"/>
                  </a:cubicBezTo>
                  <a:close/>
                  <a:moveTo>
                    <a:pt x="15386" y="3480"/>
                  </a:moveTo>
                  <a:cubicBezTo>
                    <a:pt x="15386" y="3509"/>
                    <a:pt x="15371" y="3509"/>
                    <a:pt x="15342" y="3494"/>
                  </a:cubicBezTo>
                  <a:cubicBezTo>
                    <a:pt x="15313" y="3465"/>
                    <a:pt x="15298" y="3406"/>
                    <a:pt x="15313" y="3362"/>
                  </a:cubicBezTo>
                  <a:cubicBezTo>
                    <a:pt x="15313" y="3274"/>
                    <a:pt x="15313" y="3274"/>
                    <a:pt x="15342" y="3362"/>
                  </a:cubicBezTo>
                  <a:cubicBezTo>
                    <a:pt x="15371" y="3406"/>
                    <a:pt x="15386" y="3436"/>
                    <a:pt x="15386" y="3480"/>
                  </a:cubicBezTo>
                  <a:close/>
                  <a:moveTo>
                    <a:pt x="852" y="3406"/>
                  </a:moveTo>
                  <a:cubicBezTo>
                    <a:pt x="822" y="3450"/>
                    <a:pt x="778" y="3465"/>
                    <a:pt x="764" y="3450"/>
                  </a:cubicBezTo>
                  <a:cubicBezTo>
                    <a:pt x="749" y="3436"/>
                    <a:pt x="764" y="3406"/>
                    <a:pt x="808" y="3377"/>
                  </a:cubicBezTo>
                  <a:cubicBezTo>
                    <a:pt x="896" y="3318"/>
                    <a:pt x="911" y="3318"/>
                    <a:pt x="852" y="3406"/>
                  </a:cubicBezTo>
                  <a:close/>
                  <a:moveTo>
                    <a:pt x="14711" y="3362"/>
                  </a:moveTo>
                  <a:cubicBezTo>
                    <a:pt x="14681" y="3377"/>
                    <a:pt x="14652" y="3377"/>
                    <a:pt x="14623" y="3362"/>
                  </a:cubicBezTo>
                  <a:cubicBezTo>
                    <a:pt x="14593" y="3348"/>
                    <a:pt x="14608" y="3333"/>
                    <a:pt x="14652" y="3333"/>
                  </a:cubicBezTo>
                  <a:cubicBezTo>
                    <a:pt x="14696" y="3333"/>
                    <a:pt x="14725" y="3348"/>
                    <a:pt x="14711" y="3362"/>
                  </a:cubicBezTo>
                  <a:close/>
                  <a:moveTo>
                    <a:pt x="15078" y="3509"/>
                  </a:moveTo>
                  <a:cubicBezTo>
                    <a:pt x="15078" y="3539"/>
                    <a:pt x="15063" y="3553"/>
                    <a:pt x="15063" y="3553"/>
                  </a:cubicBezTo>
                  <a:cubicBezTo>
                    <a:pt x="15048" y="3553"/>
                    <a:pt x="15019" y="3539"/>
                    <a:pt x="15004" y="3509"/>
                  </a:cubicBezTo>
                  <a:cubicBezTo>
                    <a:pt x="15004" y="3494"/>
                    <a:pt x="15004" y="3465"/>
                    <a:pt x="15034" y="3465"/>
                  </a:cubicBezTo>
                  <a:cubicBezTo>
                    <a:pt x="15048" y="3465"/>
                    <a:pt x="15078" y="3480"/>
                    <a:pt x="15078" y="3509"/>
                  </a:cubicBezTo>
                  <a:close/>
                  <a:moveTo>
                    <a:pt x="15342" y="3847"/>
                  </a:moveTo>
                  <a:cubicBezTo>
                    <a:pt x="15342" y="3935"/>
                    <a:pt x="15342" y="3935"/>
                    <a:pt x="15269" y="3861"/>
                  </a:cubicBezTo>
                  <a:cubicBezTo>
                    <a:pt x="15195" y="3803"/>
                    <a:pt x="15210" y="3773"/>
                    <a:pt x="15239" y="3744"/>
                  </a:cubicBezTo>
                  <a:cubicBezTo>
                    <a:pt x="15283" y="3671"/>
                    <a:pt x="15342" y="3729"/>
                    <a:pt x="15342" y="3832"/>
                  </a:cubicBezTo>
                  <a:close/>
                  <a:moveTo>
                    <a:pt x="1087" y="4126"/>
                  </a:moveTo>
                  <a:cubicBezTo>
                    <a:pt x="1043" y="4140"/>
                    <a:pt x="1013" y="4140"/>
                    <a:pt x="969" y="4126"/>
                  </a:cubicBezTo>
                  <a:cubicBezTo>
                    <a:pt x="940" y="4111"/>
                    <a:pt x="969" y="4096"/>
                    <a:pt x="1028" y="4096"/>
                  </a:cubicBezTo>
                  <a:cubicBezTo>
                    <a:pt x="1072" y="4096"/>
                    <a:pt x="1116" y="4111"/>
                    <a:pt x="1087" y="4126"/>
                  </a:cubicBezTo>
                  <a:close/>
                  <a:moveTo>
                    <a:pt x="1219" y="4229"/>
                  </a:moveTo>
                  <a:cubicBezTo>
                    <a:pt x="1234" y="4243"/>
                    <a:pt x="1219" y="4273"/>
                    <a:pt x="1204" y="4273"/>
                  </a:cubicBezTo>
                  <a:cubicBezTo>
                    <a:pt x="1190" y="4273"/>
                    <a:pt x="1160" y="4258"/>
                    <a:pt x="1160" y="4229"/>
                  </a:cubicBezTo>
                  <a:cubicBezTo>
                    <a:pt x="1160" y="4199"/>
                    <a:pt x="1160" y="4184"/>
                    <a:pt x="1175" y="4184"/>
                  </a:cubicBezTo>
                  <a:cubicBezTo>
                    <a:pt x="1190" y="4184"/>
                    <a:pt x="1219" y="4199"/>
                    <a:pt x="1234" y="4229"/>
                  </a:cubicBezTo>
                  <a:close/>
                  <a:moveTo>
                    <a:pt x="15357" y="4992"/>
                  </a:moveTo>
                  <a:cubicBezTo>
                    <a:pt x="15357" y="5065"/>
                    <a:pt x="15342" y="5080"/>
                    <a:pt x="15298" y="5051"/>
                  </a:cubicBezTo>
                  <a:cubicBezTo>
                    <a:pt x="15283" y="5021"/>
                    <a:pt x="15269" y="4977"/>
                    <a:pt x="15283" y="4948"/>
                  </a:cubicBezTo>
                  <a:cubicBezTo>
                    <a:pt x="15327" y="4874"/>
                    <a:pt x="15342" y="4889"/>
                    <a:pt x="15342" y="4992"/>
                  </a:cubicBezTo>
                  <a:close/>
                  <a:moveTo>
                    <a:pt x="15107" y="5829"/>
                  </a:moveTo>
                  <a:cubicBezTo>
                    <a:pt x="15151" y="5843"/>
                    <a:pt x="15166" y="5902"/>
                    <a:pt x="15151" y="5976"/>
                  </a:cubicBezTo>
                  <a:cubicBezTo>
                    <a:pt x="15122" y="6049"/>
                    <a:pt x="15107" y="6093"/>
                    <a:pt x="15034" y="6049"/>
                  </a:cubicBezTo>
                  <a:cubicBezTo>
                    <a:pt x="14960" y="6005"/>
                    <a:pt x="14946" y="6020"/>
                    <a:pt x="14946" y="6049"/>
                  </a:cubicBezTo>
                  <a:cubicBezTo>
                    <a:pt x="14946" y="6078"/>
                    <a:pt x="14916" y="6049"/>
                    <a:pt x="14902" y="6005"/>
                  </a:cubicBezTo>
                  <a:cubicBezTo>
                    <a:pt x="14813" y="5858"/>
                    <a:pt x="14975" y="5741"/>
                    <a:pt x="15107" y="5829"/>
                  </a:cubicBezTo>
                  <a:close/>
                  <a:moveTo>
                    <a:pt x="16003" y="6284"/>
                  </a:moveTo>
                  <a:cubicBezTo>
                    <a:pt x="15988" y="6328"/>
                    <a:pt x="15973" y="6313"/>
                    <a:pt x="15973" y="6254"/>
                  </a:cubicBezTo>
                  <a:cubicBezTo>
                    <a:pt x="15973" y="6210"/>
                    <a:pt x="15973" y="6181"/>
                    <a:pt x="16003" y="6196"/>
                  </a:cubicBezTo>
                  <a:cubicBezTo>
                    <a:pt x="16017" y="6225"/>
                    <a:pt x="16017" y="6254"/>
                    <a:pt x="16003" y="6284"/>
                  </a:cubicBezTo>
                  <a:close/>
                  <a:moveTo>
                    <a:pt x="16149" y="6460"/>
                  </a:moveTo>
                  <a:cubicBezTo>
                    <a:pt x="16149" y="6475"/>
                    <a:pt x="16135" y="6504"/>
                    <a:pt x="16105" y="6504"/>
                  </a:cubicBezTo>
                  <a:cubicBezTo>
                    <a:pt x="16076" y="6504"/>
                    <a:pt x="16061" y="6475"/>
                    <a:pt x="16061" y="6460"/>
                  </a:cubicBezTo>
                  <a:cubicBezTo>
                    <a:pt x="16061" y="6431"/>
                    <a:pt x="16076" y="6416"/>
                    <a:pt x="16105" y="6416"/>
                  </a:cubicBezTo>
                  <a:cubicBezTo>
                    <a:pt x="16135" y="6401"/>
                    <a:pt x="16149" y="6431"/>
                    <a:pt x="16149" y="6460"/>
                  </a:cubicBezTo>
                  <a:close/>
                  <a:moveTo>
                    <a:pt x="15621" y="6666"/>
                  </a:moveTo>
                  <a:cubicBezTo>
                    <a:pt x="15621" y="6754"/>
                    <a:pt x="15606" y="6768"/>
                    <a:pt x="15562" y="6739"/>
                  </a:cubicBezTo>
                  <a:cubicBezTo>
                    <a:pt x="15518" y="6695"/>
                    <a:pt x="15459" y="6680"/>
                    <a:pt x="15415" y="6666"/>
                  </a:cubicBezTo>
                  <a:cubicBezTo>
                    <a:pt x="15327" y="6651"/>
                    <a:pt x="15327" y="6651"/>
                    <a:pt x="15430" y="6592"/>
                  </a:cubicBezTo>
                  <a:cubicBezTo>
                    <a:pt x="15606" y="6533"/>
                    <a:pt x="15621" y="6533"/>
                    <a:pt x="15621" y="6666"/>
                  </a:cubicBezTo>
                  <a:close/>
                  <a:moveTo>
                    <a:pt x="1116" y="7253"/>
                  </a:moveTo>
                  <a:cubicBezTo>
                    <a:pt x="1116" y="7282"/>
                    <a:pt x="1087" y="7297"/>
                    <a:pt x="1043" y="7297"/>
                  </a:cubicBezTo>
                  <a:cubicBezTo>
                    <a:pt x="1013" y="7297"/>
                    <a:pt x="999" y="7282"/>
                    <a:pt x="1013" y="7253"/>
                  </a:cubicBezTo>
                  <a:cubicBezTo>
                    <a:pt x="1013" y="7238"/>
                    <a:pt x="1043" y="7209"/>
                    <a:pt x="1072" y="7209"/>
                  </a:cubicBezTo>
                  <a:cubicBezTo>
                    <a:pt x="1101" y="7209"/>
                    <a:pt x="1116" y="7238"/>
                    <a:pt x="1116" y="7253"/>
                  </a:cubicBezTo>
                  <a:close/>
                  <a:moveTo>
                    <a:pt x="16311" y="7400"/>
                  </a:moveTo>
                  <a:cubicBezTo>
                    <a:pt x="16311" y="7444"/>
                    <a:pt x="16296" y="7488"/>
                    <a:pt x="16252" y="7517"/>
                  </a:cubicBezTo>
                  <a:cubicBezTo>
                    <a:pt x="16208" y="7532"/>
                    <a:pt x="16193" y="7488"/>
                    <a:pt x="16193" y="7400"/>
                  </a:cubicBezTo>
                  <a:cubicBezTo>
                    <a:pt x="16193" y="7297"/>
                    <a:pt x="16208" y="7253"/>
                    <a:pt x="16252" y="7267"/>
                  </a:cubicBezTo>
                  <a:cubicBezTo>
                    <a:pt x="16296" y="7297"/>
                    <a:pt x="16311" y="7341"/>
                    <a:pt x="16311" y="7400"/>
                  </a:cubicBezTo>
                  <a:close/>
                  <a:moveTo>
                    <a:pt x="15474" y="7987"/>
                  </a:moveTo>
                  <a:cubicBezTo>
                    <a:pt x="15459" y="8016"/>
                    <a:pt x="15445" y="8001"/>
                    <a:pt x="15445" y="7957"/>
                  </a:cubicBezTo>
                  <a:cubicBezTo>
                    <a:pt x="15445" y="7899"/>
                    <a:pt x="15459" y="7884"/>
                    <a:pt x="15459" y="7899"/>
                  </a:cubicBezTo>
                  <a:cubicBezTo>
                    <a:pt x="15474" y="7928"/>
                    <a:pt x="15489" y="7957"/>
                    <a:pt x="15474" y="7987"/>
                  </a:cubicBezTo>
                  <a:close/>
                  <a:moveTo>
                    <a:pt x="16384" y="8486"/>
                  </a:moveTo>
                  <a:cubicBezTo>
                    <a:pt x="16370" y="8515"/>
                    <a:pt x="16355" y="8559"/>
                    <a:pt x="16340" y="8559"/>
                  </a:cubicBezTo>
                  <a:cubicBezTo>
                    <a:pt x="16326" y="8559"/>
                    <a:pt x="16326" y="8515"/>
                    <a:pt x="16326" y="8486"/>
                  </a:cubicBezTo>
                  <a:cubicBezTo>
                    <a:pt x="16326" y="8457"/>
                    <a:pt x="16340" y="8413"/>
                    <a:pt x="16370" y="8413"/>
                  </a:cubicBezTo>
                  <a:cubicBezTo>
                    <a:pt x="16399" y="8413"/>
                    <a:pt x="16399" y="8457"/>
                    <a:pt x="16399" y="8486"/>
                  </a:cubicBezTo>
                  <a:close/>
                  <a:moveTo>
                    <a:pt x="705" y="8603"/>
                  </a:moveTo>
                  <a:cubicBezTo>
                    <a:pt x="705" y="8618"/>
                    <a:pt x="690" y="8647"/>
                    <a:pt x="661" y="8647"/>
                  </a:cubicBezTo>
                  <a:cubicBezTo>
                    <a:pt x="632" y="8647"/>
                    <a:pt x="632" y="8618"/>
                    <a:pt x="646" y="8603"/>
                  </a:cubicBezTo>
                  <a:cubicBezTo>
                    <a:pt x="661" y="8574"/>
                    <a:pt x="676" y="8559"/>
                    <a:pt x="690" y="8559"/>
                  </a:cubicBezTo>
                  <a:cubicBezTo>
                    <a:pt x="705" y="8559"/>
                    <a:pt x="720" y="8574"/>
                    <a:pt x="720" y="8589"/>
                  </a:cubicBezTo>
                  <a:close/>
                  <a:moveTo>
                    <a:pt x="15518" y="8677"/>
                  </a:moveTo>
                  <a:cubicBezTo>
                    <a:pt x="15518" y="8706"/>
                    <a:pt x="15503" y="8736"/>
                    <a:pt x="15474" y="8750"/>
                  </a:cubicBezTo>
                  <a:cubicBezTo>
                    <a:pt x="15459" y="8765"/>
                    <a:pt x="15445" y="8824"/>
                    <a:pt x="15459" y="8868"/>
                  </a:cubicBezTo>
                  <a:cubicBezTo>
                    <a:pt x="15489" y="8970"/>
                    <a:pt x="15459" y="8970"/>
                    <a:pt x="15357" y="8868"/>
                  </a:cubicBezTo>
                  <a:cubicBezTo>
                    <a:pt x="15239" y="8765"/>
                    <a:pt x="15269" y="8794"/>
                    <a:pt x="15357" y="8721"/>
                  </a:cubicBezTo>
                  <a:cubicBezTo>
                    <a:pt x="15445" y="8647"/>
                    <a:pt x="15533" y="8618"/>
                    <a:pt x="15533" y="8677"/>
                  </a:cubicBezTo>
                  <a:close/>
                  <a:moveTo>
                    <a:pt x="1175" y="8868"/>
                  </a:moveTo>
                  <a:cubicBezTo>
                    <a:pt x="1190" y="8897"/>
                    <a:pt x="1175" y="8912"/>
                    <a:pt x="1131" y="8912"/>
                  </a:cubicBezTo>
                  <a:cubicBezTo>
                    <a:pt x="1101" y="8912"/>
                    <a:pt x="1057" y="8897"/>
                    <a:pt x="1057" y="8868"/>
                  </a:cubicBezTo>
                  <a:cubicBezTo>
                    <a:pt x="1057" y="8838"/>
                    <a:pt x="1087" y="8824"/>
                    <a:pt x="1101" y="8824"/>
                  </a:cubicBezTo>
                  <a:cubicBezTo>
                    <a:pt x="1131" y="8824"/>
                    <a:pt x="1175" y="8838"/>
                    <a:pt x="1190" y="8868"/>
                  </a:cubicBezTo>
                  <a:close/>
                  <a:moveTo>
                    <a:pt x="867" y="9132"/>
                  </a:moveTo>
                  <a:cubicBezTo>
                    <a:pt x="852" y="9161"/>
                    <a:pt x="822" y="9176"/>
                    <a:pt x="793" y="9176"/>
                  </a:cubicBezTo>
                  <a:cubicBezTo>
                    <a:pt x="764" y="9176"/>
                    <a:pt x="749" y="9161"/>
                    <a:pt x="749" y="9132"/>
                  </a:cubicBezTo>
                  <a:cubicBezTo>
                    <a:pt x="749" y="9103"/>
                    <a:pt x="778" y="9088"/>
                    <a:pt x="822" y="9088"/>
                  </a:cubicBezTo>
                  <a:cubicBezTo>
                    <a:pt x="867" y="9088"/>
                    <a:pt x="881" y="9103"/>
                    <a:pt x="867" y="9147"/>
                  </a:cubicBezTo>
                  <a:close/>
                  <a:moveTo>
                    <a:pt x="15401" y="9631"/>
                  </a:moveTo>
                  <a:cubicBezTo>
                    <a:pt x="15327" y="9704"/>
                    <a:pt x="15166" y="9719"/>
                    <a:pt x="15166" y="9646"/>
                  </a:cubicBezTo>
                  <a:cubicBezTo>
                    <a:pt x="15166" y="9602"/>
                    <a:pt x="15210" y="9587"/>
                    <a:pt x="15313" y="9587"/>
                  </a:cubicBezTo>
                  <a:cubicBezTo>
                    <a:pt x="15401" y="9587"/>
                    <a:pt x="15445" y="9587"/>
                    <a:pt x="15415" y="9631"/>
                  </a:cubicBezTo>
                  <a:close/>
                  <a:moveTo>
                    <a:pt x="15959" y="10350"/>
                  </a:moveTo>
                  <a:cubicBezTo>
                    <a:pt x="15959" y="10424"/>
                    <a:pt x="15959" y="10424"/>
                    <a:pt x="15915" y="10380"/>
                  </a:cubicBezTo>
                  <a:cubicBezTo>
                    <a:pt x="15885" y="10365"/>
                    <a:pt x="15841" y="10350"/>
                    <a:pt x="15812" y="10380"/>
                  </a:cubicBezTo>
                  <a:cubicBezTo>
                    <a:pt x="15797" y="10394"/>
                    <a:pt x="15797" y="10365"/>
                    <a:pt x="15841" y="10306"/>
                  </a:cubicBezTo>
                  <a:cubicBezTo>
                    <a:pt x="15915" y="10189"/>
                    <a:pt x="15973" y="10218"/>
                    <a:pt x="15973" y="10350"/>
                  </a:cubicBezTo>
                  <a:close/>
                  <a:moveTo>
                    <a:pt x="16282" y="10439"/>
                  </a:moveTo>
                  <a:cubicBezTo>
                    <a:pt x="16223" y="10497"/>
                    <a:pt x="16164" y="10453"/>
                    <a:pt x="16208" y="10380"/>
                  </a:cubicBezTo>
                  <a:cubicBezTo>
                    <a:pt x="16223" y="10365"/>
                    <a:pt x="16267" y="10350"/>
                    <a:pt x="16282" y="10365"/>
                  </a:cubicBezTo>
                  <a:cubicBezTo>
                    <a:pt x="16326" y="10380"/>
                    <a:pt x="16326" y="10409"/>
                    <a:pt x="16296" y="10439"/>
                  </a:cubicBezTo>
                  <a:close/>
                  <a:moveTo>
                    <a:pt x="16193" y="10747"/>
                  </a:moveTo>
                  <a:cubicBezTo>
                    <a:pt x="16193" y="10761"/>
                    <a:pt x="16179" y="10791"/>
                    <a:pt x="16164" y="10791"/>
                  </a:cubicBezTo>
                  <a:cubicBezTo>
                    <a:pt x="16164" y="10791"/>
                    <a:pt x="16135" y="10761"/>
                    <a:pt x="16120" y="10747"/>
                  </a:cubicBezTo>
                  <a:cubicBezTo>
                    <a:pt x="16105" y="10717"/>
                    <a:pt x="16120" y="10688"/>
                    <a:pt x="16135" y="10688"/>
                  </a:cubicBezTo>
                  <a:cubicBezTo>
                    <a:pt x="16164" y="10688"/>
                    <a:pt x="16193" y="10703"/>
                    <a:pt x="16193" y="10732"/>
                  </a:cubicBezTo>
                  <a:close/>
                  <a:moveTo>
                    <a:pt x="15224" y="11011"/>
                  </a:moveTo>
                  <a:cubicBezTo>
                    <a:pt x="15239" y="11026"/>
                    <a:pt x="15224" y="11055"/>
                    <a:pt x="15210" y="11055"/>
                  </a:cubicBezTo>
                  <a:cubicBezTo>
                    <a:pt x="15180" y="11055"/>
                    <a:pt x="15166" y="11026"/>
                    <a:pt x="15166" y="11011"/>
                  </a:cubicBezTo>
                  <a:cubicBezTo>
                    <a:pt x="15166" y="10982"/>
                    <a:pt x="15166" y="10967"/>
                    <a:pt x="15180" y="10967"/>
                  </a:cubicBezTo>
                  <a:cubicBezTo>
                    <a:pt x="15195" y="10967"/>
                    <a:pt x="15224" y="10982"/>
                    <a:pt x="15239" y="11011"/>
                  </a:cubicBezTo>
                  <a:close/>
                  <a:moveTo>
                    <a:pt x="1835" y="11496"/>
                  </a:moveTo>
                  <a:cubicBezTo>
                    <a:pt x="1835" y="11525"/>
                    <a:pt x="1806" y="11540"/>
                    <a:pt x="1791" y="11540"/>
                  </a:cubicBezTo>
                  <a:cubicBezTo>
                    <a:pt x="1762" y="11540"/>
                    <a:pt x="1747" y="11525"/>
                    <a:pt x="1747" y="11496"/>
                  </a:cubicBezTo>
                  <a:cubicBezTo>
                    <a:pt x="1747" y="11481"/>
                    <a:pt x="1762" y="11451"/>
                    <a:pt x="1791" y="11451"/>
                  </a:cubicBezTo>
                  <a:cubicBezTo>
                    <a:pt x="1806" y="11451"/>
                    <a:pt x="1835" y="11466"/>
                    <a:pt x="1835" y="11496"/>
                  </a:cubicBezTo>
                  <a:close/>
                  <a:moveTo>
                    <a:pt x="15415" y="11657"/>
                  </a:moveTo>
                  <a:cubicBezTo>
                    <a:pt x="15401" y="11686"/>
                    <a:pt x="15371" y="11716"/>
                    <a:pt x="15342" y="11701"/>
                  </a:cubicBezTo>
                  <a:cubicBezTo>
                    <a:pt x="15327" y="11672"/>
                    <a:pt x="15327" y="11642"/>
                    <a:pt x="15327" y="11613"/>
                  </a:cubicBezTo>
                  <a:cubicBezTo>
                    <a:pt x="15357" y="11569"/>
                    <a:pt x="15371" y="11554"/>
                    <a:pt x="15401" y="11569"/>
                  </a:cubicBezTo>
                  <a:cubicBezTo>
                    <a:pt x="15415" y="11584"/>
                    <a:pt x="15430" y="11628"/>
                    <a:pt x="15415" y="11657"/>
                  </a:cubicBezTo>
                  <a:close/>
                  <a:moveTo>
                    <a:pt x="15709" y="11921"/>
                  </a:moveTo>
                  <a:cubicBezTo>
                    <a:pt x="15709" y="11965"/>
                    <a:pt x="15621" y="11980"/>
                    <a:pt x="15592" y="11951"/>
                  </a:cubicBezTo>
                  <a:cubicBezTo>
                    <a:pt x="15577" y="11907"/>
                    <a:pt x="15592" y="11907"/>
                    <a:pt x="15636" y="11907"/>
                  </a:cubicBezTo>
                  <a:cubicBezTo>
                    <a:pt x="15680" y="11907"/>
                    <a:pt x="15709" y="11907"/>
                    <a:pt x="15709" y="11921"/>
                  </a:cubicBezTo>
                  <a:close/>
                  <a:moveTo>
                    <a:pt x="15782" y="12288"/>
                  </a:moveTo>
                  <a:cubicBezTo>
                    <a:pt x="15782" y="12347"/>
                    <a:pt x="15782" y="12347"/>
                    <a:pt x="15768" y="12303"/>
                  </a:cubicBezTo>
                  <a:cubicBezTo>
                    <a:pt x="15753" y="12259"/>
                    <a:pt x="15709" y="12215"/>
                    <a:pt x="15680" y="12200"/>
                  </a:cubicBezTo>
                  <a:cubicBezTo>
                    <a:pt x="15621" y="12186"/>
                    <a:pt x="15621" y="12186"/>
                    <a:pt x="15680" y="12186"/>
                  </a:cubicBezTo>
                  <a:cubicBezTo>
                    <a:pt x="15738" y="12186"/>
                    <a:pt x="15768" y="12230"/>
                    <a:pt x="15782" y="12274"/>
                  </a:cubicBezTo>
                  <a:close/>
                  <a:moveTo>
                    <a:pt x="1835" y="12347"/>
                  </a:moveTo>
                  <a:cubicBezTo>
                    <a:pt x="1791" y="12435"/>
                    <a:pt x="1703" y="12479"/>
                    <a:pt x="1703" y="12406"/>
                  </a:cubicBezTo>
                  <a:cubicBezTo>
                    <a:pt x="1718" y="12332"/>
                    <a:pt x="1777" y="12288"/>
                    <a:pt x="1850" y="12259"/>
                  </a:cubicBezTo>
                  <a:cubicBezTo>
                    <a:pt x="1865" y="12259"/>
                    <a:pt x="1850" y="12303"/>
                    <a:pt x="1835" y="12347"/>
                  </a:cubicBezTo>
                  <a:close/>
                  <a:moveTo>
                    <a:pt x="15313" y="12553"/>
                  </a:moveTo>
                  <a:cubicBezTo>
                    <a:pt x="15283" y="12567"/>
                    <a:pt x="15239" y="12597"/>
                    <a:pt x="15210" y="12641"/>
                  </a:cubicBezTo>
                  <a:cubicBezTo>
                    <a:pt x="15195" y="12670"/>
                    <a:pt x="15180" y="12655"/>
                    <a:pt x="15180" y="12611"/>
                  </a:cubicBezTo>
                  <a:cubicBezTo>
                    <a:pt x="15180" y="12553"/>
                    <a:pt x="15195" y="12523"/>
                    <a:pt x="15224" y="12523"/>
                  </a:cubicBezTo>
                  <a:cubicBezTo>
                    <a:pt x="15254" y="12523"/>
                    <a:pt x="15254" y="12508"/>
                    <a:pt x="15239" y="12479"/>
                  </a:cubicBezTo>
                  <a:cubicBezTo>
                    <a:pt x="15195" y="12391"/>
                    <a:pt x="15269" y="12347"/>
                    <a:pt x="15327" y="12420"/>
                  </a:cubicBezTo>
                  <a:cubicBezTo>
                    <a:pt x="15386" y="12508"/>
                    <a:pt x="15371" y="12508"/>
                    <a:pt x="15313" y="12538"/>
                  </a:cubicBezTo>
                  <a:close/>
                  <a:moveTo>
                    <a:pt x="2056" y="12641"/>
                  </a:moveTo>
                  <a:cubicBezTo>
                    <a:pt x="2056" y="12655"/>
                    <a:pt x="2012" y="12641"/>
                    <a:pt x="1968" y="12626"/>
                  </a:cubicBezTo>
                  <a:cubicBezTo>
                    <a:pt x="1924" y="12597"/>
                    <a:pt x="1894" y="12553"/>
                    <a:pt x="1909" y="12523"/>
                  </a:cubicBezTo>
                  <a:cubicBezTo>
                    <a:pt x="1909" y="12494"/>
                    <a:pt x="2056" y="12567"/>
                    <a:pt x="2056" y="12626"/>
                  </a:cubicBezTo>
                  <a:close/>
                  <a:moveTo>
                    <a:pt x="16193" y="12670"/>
                  </a:moveTo>
                  <a:cubicBezTo>
                    <a:pt x="16179" y="12714"/>
                    <a:pt x="16164" y="12699"/>
                    <a:pt x="16164" y="12641"/>
                  </a:cubicBezTo>
                  <a:cubicBezTo>
                    <a:pt x="16164" y="12597"/>
                    <a:pt x="16179" y="12567"/>
                    <a:pt x="16179" y="12597"/>
                  </a:cubicBezTo>
                  <a:cubicBezTo>
                    <a:pt x="16193" y="12611"/>
                    <a:pt x="16193" y="12641"/>
                    <a:pt x="16179" y="12670"/>
                  </a:cubicBezTo>
                  <a:close/>
                  <a:moveTo>
                    <a:pt x="15577" y="12714"/>
                  </a:moveTo>
                  <a:cubicBezTo>
                    <a:pt x="15533" y="12758"/>
                    <a:pt x="15503" y="12773"/>
                    <a:pt x="15489" y="12743"/>
                  </a:cubicBezTo>
                  <a:cubicBezTo>
                    <a:pt x="15489" y="12729"/>
                    <a:pt x="15503" y="12685"/>
                    <a:pt x="15533" y="12655"/>
                  </a:cubicBezTo>
                  <a:cubicBezTo>
                    <a:pt x="15621" y="12597"/>
                    <a:pt x="15621" y="12611"/>
                    <a:pt x="15562" y="12699"/>
                  </a:cubicBezTo>
                  <a:close/>
                  <a:moveTo>
                    <a:pt x="15430" y="13448"/>
                  </a:moveTo>
                  <a:cubicBezTo>
                    <a:pt x="15474" y="13566"/>
                    <a:pt x="15430" y="13595"/>
                    <a:pt x="15371" y="13492"/>
                  </a:cubicBezTo>
                  <a:cubicBezTo>
                    <a:pt x="15342" y="13433"/>
                    <a:pt x="15342" y="13375"/>
                    <a:pt x="15371" y="13375"/>
                  </a:cubicBezTo>
                  <a:cubicBezTo>
                    <a:pt x="15401" y="13375"/>
                    <a:pt x="15401" y="13404"/>
                    <a:pt x="15415" y="13433"/>
                  </a:cubicBezTo>
                  <a:close/>
                  <a:moveTo>
                    <a:pt x="15665" y="13463"/>
                  </a:moveTo>
                  <a:cubicBezTo>
                    <a:pt x="15665" y="13492"/>
                    <a:pt x="15636" y="13492"/>
                    <a:pt x="15606" y="13477"/>
                  </a:cubicBezTo>
                  <a:cubicBezTo>
                    <a:pt x="15562" y="13477"/>
                    <a:pt x="15533" y="13448"/>
                    <a:pt x="15533" y="13433"/>
                  </a:cubicBezTo>
                  <a:cubicBezTo>
                    <a:pt x="15533" y="13433"/>
                    <a:pt x="15562" y="13419"/>
                    <a:pt x="15606" y="13419"/>
                  </a:cubicBezTo>
                  <a:cubicBezTo>
                    <a:pt x="15636" y="13419"/>
                    <a:pt x="15665" y="13433"/>
                    <a:pt x="15665" y="13463"/>
                  </a:cubicBezTo>
                  <a:close/>
                  <a:moveTo>
                    <a:pt x="15298" y="13727"/>
                  </a:moveTo>
                  <a:cubicBezTo>
                    <a:pt x="15298" y="13756"/>
                    <a:pt x="15269" y="13786"/>
                    <a:pt x="15224" y="13800"/>
                  </a:cubicBezTo>
                  <a:cubicBezTo>
                    <a:pt x="15180" y="13815"/>
                    <a:pt x="15166" y="13815"/>
                    <a:pt x="15210" y="13756"/>
                  </a:cubicBezTo>
                  <a:cubicBezTo>
                    <a:pt x="15254" y="13698"/>
                    <a:pt x="15298" y="13668"/>
                    <a:pt x="15298" y="13727"/>
                  </a:cubicBezTo>
                  <a:close/>
                  <a:moveTo>
                    <a:pt x="2202" y="13918"/>
                  </a:moveTo>
                  <a:cubicBezTo>
                    <a:pt x="2247" y="13991"/>
                    <a:pt x="2173" y="14050"/>
                    <a:pt x="2114" y="13991"/>
                  </a:cubicBezTo>
                  <a:cubicBezTo>
                    <a:pt x="2070" y="13977"/>
                    <a:pt x="2056" y="13933"/>
                    <a:pt x="2070" y="13903"/>
                  </a:cubicBezTo>
                  <a:cubicBezTo>
                    <a:pt x="2100" y="13844"/>
                    <a:pt x="2188" y="13844"/>
                    <a:pt x="2217" y="13918"/>
                  </a:cubicBezTo>
                  <a:close/>
                  <a:moveTo>
                    <a:pt x="1689" y="14211"/>
                  </a:moveTo>
                  <a:cubicBezTo>
                    <a:pt x="1689" y="14211"/>
                    <a:pt x="1659" y="14226"/>
                    <a:pt x="1615" y="14226"/>
                  </a:cubicBezTo>
                  <a:cubicBezTo>
                    <a:pt x="1586" y="14226"/>
                    <a:pt x="1557" y="14211"/>
                    <a:pt x="1557" y="14182"/>
                  </a:cubicBezTo>
                  <a:cubicBezTo>
                    <a:pt x="1557" y="14153"/>
                    <a:pt x="1586" y="14153"/>
                    <a:pt x="1615" y="14167"/>
                  </a:cubicBezTo>
                  <a:cubicBezTo>
                    <a:pt x="1659" y="14182"/>
                    <a:pt x="1703" y="14197"/>
                    <a:pt x="1703" y="14197"/>
                  </a:cubicBezTo>
                  <a:close/>
                  <a:moveTo>
                    <a:pt x="2525" y="14476"/>
                  </a:moveTo>
                  <a:cubicBezTo>
                    <a:pt x="2496" y="14505"/>
                    <a:pt x="2452" y="14534"/>
                    <a:pt x="2393" y="14534"/>
                  </a:cubicBezTo>
                  <a:lnTo>
                    <a:pt x="2305" y="14534"/>
                  </a:lnTo>
                  <a:lnTo>
                    <a:pt x="2408" y="14417"/>
                  </a:lnTo>
                  <a:cubicBezTo>
                    <a:pt x="2525" y="14314"/>
                    <a:pt x="2584" y="14329"/>
                    <a:pt x="2525" y="14461"/>
                  </a:cubicBezTo>
                  <a:close/>
                  <a:moveTo>
                    <a:pt x="1601" y="14505"/>
                  </a:moveTo>
                  <a:cubicBezTo>
                    <a:pt x="1601" y="14534"/>
                    <a:pt x="1601" y="14534"/>
                    <a:pt x="1571" y="14505"/>
                  </a:cubicBezTo>
                  <a:cubicBezTo>
                    <a:pt x="1557" y="14461"/>
                    <a:pt x="1527" y="14446"/>
                    <a:pt x="1483" y="14446"/>
                  </a:cubicBezTo>
                  <a:cubicBezTo>
                    <a:pt x="1454" y="14446"/>
                    <a:pt x="1439" y="14432"/>
                    <a:pt x="1454" y="14402"/>
                  </a:cubicBezTo>
                  <a:cubicBezTo>
                    <a:pt x="1483" y="14344"/>
                    <a:pt x="1615" y="14432"/>
                    <a:pt x="1601" y="14505"/>
                  </a:cubicBezTo>
                  <a:close/>
                  <a:moveTo>
                    <a:pt x="15474" y="15386"/>
                  </a:moveTo>
                  <a:cubicBezTo>
                    <a:pt x="15430" y="15445"/>
                    <a:pt x="15371" y="15401"/>
                    <a:pt x="15415" y="15342"/>
                  </a:cubicBezTo>
                  <a:cubicBezTo>
                    <a:pt x="15430" y="15313"/>
                    <a:pt x="15459" y="15298"/>
                    <a:pt x="15489" y="15313"/>
                  </a:cubicBezTo>
                  <a:cubicBezTo>
                    <a:pt x="15518" y="15342"/>
                    <a:pt x="15518" y="15357"/>
                    <a:pt x="15474" y="15386"/>
                  </a:cubicBezTo>
                  <a:close/>
                  <a:moveTo>
                    <a:pt x="2496" y="15724"/>
                  </a:moveTo>
                  <a:cubicBezTo>
                    <a:pt x="2496" y="15753"/>
                    <a:pt x="2481" y="15782"/>
                    <a:pt x="2452" y="15782"/>
                  </a:cubicBezTo>
                  <a:cubicBezTo>
                    <a:pt x="2437" y="15782"/>
                    <a:pt x="2408" y="15738"/>
                    <a:pt x="2423" y="15694"/>
                  </a:cubicBezTo>
                  <a:cubicBezTo>
                    <a:pt x="2423" y="15591"/>
                    <a:pt x="2496" y="15621"/>
                    <a:pt x="2496" y="15724"/>
                  </a:cubicBezTo>
                  <a:close/>
                  <a:moveTo>
                    <a:pt x="15621" y="15724"/>
                  </a:moveTo>
                  <a:cubicBezTo>
                    <a:pt x="15636" y="15782"/>
                    <a:pt x="15621" y="15812"/>
                    <a:pt x="15577" y="15797"/>
                  </a:cubicBezTo>
                  <a:cubicBezTo>
                    <a:pt x="15518" y="15797"/>
                    <a:pt x="15503" y="15782"/>
                    <a:pt x="15518" y="15768"/>
                  </a:cubicBezTo>
                  <a:cubicBezTo>
                    <a:pt x="15518" y="15738"/>
                    <a:pt x="15518" y="15709"/>
                    <a:pt x="15518" y="15694"/>
                  </a:cubicBezTo>
                  <a:cubicBezTo>
                    <a:pt x="15533" y="15606"/>
                    <a:pt x="15606" y="15636"/>
                    <a:pt x="15636" y="15738"/>
                  </a:cubicBezTo>
                  <a:close/>
                  <a:moveTo>
                    <a:pt x="15210" y="15958"/>
                  </a:moveTo>
                  <a:cubicBezTo>
                    <a:pt x="15210" y="15988"/>
                    <a:pt x="15195" y="16003"/>
                    <a:pt x="15195" y="16003"/>
                  </a:cubicBezTo>
                  <a:cubicBezTo>
                    <a:pt x="15180" y="16003"/>
                    <a:pt x="15151" y="15988"/>
                    <a:pt x="15136" y="15958"/>
                  </a:cubicBezTo>
                  <a:cubicBezTo>
                    <a:pt x="15122" y="15929"/>
                    <a:pt x="15136" y="15914"/>
                    <a:pt x="15166" y="15914"/>
                  </a:cubicBezTo>
                  <a:cubicBezTo>
                    <a:pt x="15195" y="15914"/>
                    <a:pt x="15210" y="15929"/>
                    <a:pt x="15210" y="15958"/>
                  </a:cubicBezTo>
                  <a:close/>
                  <a:moveTo>
                    <a:pt x="5212" y="16047"/>
                  </a:moveTo>
                  <a:cubicBezTo>
                    <a:pt x="5212" y="16076"/>
                    <a:pt x="5197" y="16091"/>
                    <a:pt x="5168" y="16091"/>
                  </a:cubicBezTo>
                  <a:cubicBezTo>
                    <a:pt x="5153" y="16091"/>
                    <a:pt x="5124" y="16076"/>
                    <a:pt x="5109" y="16047"/>
                  </a:cubicBezTo>
                  <a:cubicBezTo>
                    <a:pt x="5095" y="16017"/>
                    <a:pt x="5109" y="16003"/>
                    <a:pt x="5139" y="16003"/>
                  </a:cubicBezTo>
                  <a:cubicBezTo>
                    <a:pt x="5183" y="16003"/>
                    <a:pt x="5227" y="16017"/>
                    <a:pt x="5227" y="16047"/>
                  </a:cubicBezTo>
                  <a:close/>
                  <a:moveTo>
                    <a:pt x="14270" y="16399"/>
                  </a:moveTo>
                  <a:cubicBezTo>
                    <a:pt x="14270" y="16428"/>
                    <a:pt x="14256" y="16443"/>
                    <a:pt x="14226" y="16443"/>
                  </a:cubicBezTo>
                  <a:cubicBezTo>
                    <a:pt x="14197" y="16443"/>
                    <a:pt x="14182" y="16428"/>
                    <a:pt x="14167" y="16399"/>
                  </a:cubicBezTo>
                  <a:cubicBezTo>
                    <a:pt x="14153" y="16384"/>
                    <a:pt x="14167" y="16355"/>
                    <a:pt x="14197" y="16355"/>
                  </a:cubicBezTo>
                  <a:cubicBezTo>
                    <a:pt x="14241" y="16355"/>
                    <a:pt x="14270" y="16384"/>
                    <a:pt x="14270" y="16399"/>
                  </a:cubicBezTo>
                  <a:close/>
                  <a:moveTo>
                    <a:pt x="14681" y="16384"/>
                  </a:moveTo>
                  <a:cubicBezTo>
                    <a:pt x="14652" y="16399"/>
                    <a:pt x="14637" y="16428"/>
                    <a:pt x="14608" y="16443"/>
                  </a:cubicBezTo>
                  <a:cubicBezTo>
                    <a:pt x="14549" y="16502"/>
                    <a:pt x="14534" y="16502"/>
                    <a:pt x="14534" y="16428"/>
                  </a:cubicBezTo>
                  <a:cubicBezTo>
                    <a:pt x="14534" y="16399"/>
                    <a:pt x="14564" y="16355"/>
                    <a:pt x="14608" y="16355"/>
                  </a:cubicBezTo>
                  <a:cubicBezTo>
                    <a:pt x="14652" y="16355"/>
                    <a:pt x="14681" y="16370"/>
                    <a:pt x="14681" y="16384"/>
                  </a:cubicBezTo>
                  <a:close/>
                  <a:moveTo>
                    <a:pt x="9367" y="16443"/>
                  </a:moveTo>
                  <a:cubicBezTo>
                    <a:pt x="9367" y="16472"/>
                    <a:pt x="9337" y="16502"/>
                    <a:pt x="9308" y="16502"/>
                  </a:cubicBezTo>
                  <a:cubicBezTo>
                    <a:pt x="9293" y="16502"/>
                    <a:pt x="9279" y="16472"/>
                    <a:pt x="9293" y="16443"/>
                  </a:cubicBezTo>
                  <a:cubicBezTo>
                    <a:pt x="9308" y="16428"/>
                    <a:pt x="9337" y="16399"/>
                    <a:pt x="9352" y="16399"/>
                  </a:cubicBezTo>
                  <a:cubicBezTo>
                    <a:pt x="9352" y="16399"/>
                    <a:pt x="9367" y="16428"/>
                    <a:pt x="9367" y="16443"/>
                  </a:cubicBezTo>
                  <a:close/>
                  <a:moveTo>
                    <a:pt x="10277" y="16560"/>
                  </a:moveTo>
                  <a:cubicBezTo>
                    <a:pt x="10248" y="16634"/>
                    <a:pt x="10174" y="16648"/>
                    <a:pt x="10174" y="16590"/>
                  </a:cubicBezTo>
                  <a:cubicBezTo>
                    <a:pt x="10174" y="16546"/>
                    <a:pt x="10204" y="16531"/>
                    <a:pt x="10292" y="16502"/>
                  </a:cubicBezTo>
                  <a:cubicBezTo>
                    <a:pt x="10292" y="16502"/>
                    <a:pt x="10292" y="16531"/>
                    <a:pt x="10277" y="16560"/>
                  </a:cubicBezTo>
                  <a:close/>
                  <a:moveTo>
                    <a:pt x="8736" y="16648"/>
                  </a:moveTo>
                  <a:cubicBezTo>
                    <a:pt x="8706" y="16663"/>
                    <a:pt x="8677" y="16663"/>
                    <a:pt x="8647" y="16648"/>
                  </a:cubicBezTo>
                  <a:cubicBezTo>
                    <a:pt x="8618" y="16634"/>
                    <a:pt x="8633" y="16634"/>
                    <a:pt x="8677" y="16634"/>
                  </a:cubicBezTo>
                  <a:cubicBezTo>
                    <a:pt x="8721" y="16634"/>
                    <a:pt x="8750" y="16648"/>
                    <a:pt x="8736" y="16648"/>
                  </a:cubicBezTo>
                  <a:close/>
                  <a:moveTo>
                    <a:pt x="13756" y="16722"/>
                  </a:moveTo>
                  <a:cubicBezTo>
                    <a:pt x="13727" y="16751"/>
                    <a:pt x="13698" y="16766"/>
                    <a:pt x="13698" y="16737"/>
                  </a:cubicBezTo>
                  <a:cubicBezTo>
                    <a:pt x="13698" y="16678"/>
                    <a:pt x="13756" y="16619"/>
                    <a:pt x="13786" y="16648"/>
                  </a:cubicBezTo>
                  <a:cubicBezTo>
                    <a:pt x="13815" y="16678"/>
                    <a:pt x="13771" y="16693"/>
                    <a:pt x="13756" y="16722"/>
                  </a:cubicBezTo>
                  <a:close/>
                  <a:moveTo>
                    <a:pt x="9734" y="16722"/>
                  </a:moveTo>
                  <a:cubicBezTo>
                    <a:pt x="9734" y="16737"/>
                    <a:pt x="9734" y="16766"/>
                    <a:pt x="9719" y="16766"/>
                  </a:cubicBezTo>
                  <a:cubicBezTo>
                    <a:pt x="9690" y="16766"/>
                    <a:pt x="9675" y="16737"/>
                    <a:pt x="9660" y="16722"/>
                  </a:cubicBezTo>
                  <a:cubicBezTo>
                    <a:pt x="9646" y="16693"/>
                    <a:pt x="9660" y="16678"/>
                    <a:pt x="9675" y="16678"/>
                  </a:cubicBezTo>
                  <a:cubicBezTo>
                    <a:pt x="9704" y="16678"/>
                    <a:pt x="9719" y="16693"/>
                    <a:pt x="9734" y="16722"/>
                  </a:cubicBezTo>
                  <a:close/>
                  <a:moveTo>
                    <a:pt x="11407" y="16898"/>
                  </a:moveTo>
                  <a:cubicBezTo>
                    <a:pt x="11393" y="16942"/>
                    <a:pt x="11393" y="16927"/>
                    <a:pt x="11393" y="16869"/>
                  </a:cubicBezTo>
                  <a:cubicBezTo>
                    <a:pt x="11393" y="16825"/>
                    <a:pt x="11393" y="16795"/>
                    <a:pt x="11407" y="16810"/>
                  </a:cubicBezTo>
                  <a:cubicBezTo>
                    <a:pt x="11422" y="16839"/>
                    <a:pt x="11422" y="16869"/>
                    <a:pt x="11407" y="16898"/>
                  </a:cubicBezTo>
                  <a:close/>
                  <a:moveTo>
                    <a:pt x="8354" y="16942"/>
                  </a:moveTo>
                  <a:cubicBezTo>
                    <a:pt x="8354" y="16957"/>
                    <a:pt x="8354" y="16986"/>
                    <a:pt x="8324" y="16986"/>
                  </a:cubicBezTo>
                  <a:cubicBezTo>
                    <a:pt x="8310" y="16986"/>
                    <a:pt x="8295" y="16957"/>
                    <a:pt x="8280" y="16942"/>
                  </a:cubicBezTo>
                  <a:cubicBezTo>
                    <a:pt x="8266" y="16913"/>
                    <a:pt x="8280" y="16883"/>
                    <a:pt x="8295" y="16883"/>
                  </a:cubicBezTo>
                  <a:cubicBezTo>
                    <a:pt x="8324" y="16883"/>
                    <a:pt x="8354" y="16913"/>
                    <a:pt x="8339" y="16942"/>
                  </a:cubicBezTo>
                  <a:close/>
                  <a:moveTo>
                    <a:pt x="6343" y="17045"/>
                  </a:moveTo>
                  <a:cubicBezTo>
                    <a:pt x="6343" y="17089"/>
                    <a:pt x="6313" y="17118"/>
                    <a:pt x="6298" y="17118"/>
                  </a:cubicBezTo>
                  <a:cubicBezTo>
                    <a:pt x="6269" y="17118"/>
                    <a:pt x="6254" y="17074"/>
                    <a:pt x="6254" y="17016"/>
                  </a:cubicBezTo>
                  <a:cubicBezTo>
                    <a:pt x="6254" y="16971"/>
                    <a:pt x="6269" y="16942"/>
                    <a:pt x="6298" y="16957"/>
                  </a:cubicBezTo>
                  <a:cubicBezTo>
                    <a:pt x="6328" y="16986"/>
                    <a:pt x="6343" y="17016"/>
                    <a:pt x="6343" y="17060"/>
                  </a:cubicBezTo>
                  <a:close/>
                  <a:moveTo>
                    <a:pt x="11730" y="17764"/>
                  </a:moveTo>
                  <a:cubicBezTo>
                    <a:pt x="11716" y="17779"/>
                    <a:pt x="11686" y="17764"/>
                    <a:pt x="11672" y="17720"/>
                  </a:cubicBezTo>
                  <a:cubicBezTo>
                    <a:pt x="11657" y="17661"/>
                    <a:pt x="11657" y="17647"/>
                    <a:pt x="11701" y="17691"/>
                  </a:cubicBezTo>
                  <a:cubicBezTo>
                    <a:pt x="11745" y="17735"/>
                    <a:pt x="11745" y="17750"/>
                    <a:pt x="11730" y="17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4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37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19" name="Google Shape;1519;p37"/>
          <p:cNvGrpSpPr/>
          <p:nvPr/>
        </p:nvGrpSpPr>
        <p:grpSpPr>
          <a:xfrm>
            <a:off x="7422506" y="2383408"/>
            <a:ext cx="2244894" cy="2986084"/>
            <a:chOff x="7422506" y="2383408"/>
            <a:chExt cx="2244894" cy="2986084"/>
          </a:xfrm>
        </p:grpSpPr>
        <p:sp>
          <p:nvSpPr>
            <p:cNvPr id="1520" name="Google Shape;1520;p37"/>
            <p:cNvSpPr/>
            <p:nvPr/>
          </p:nvSpPr>
          <p:spPr>
            <a:xfrm rot="603656" flipH="1">
              <a:off x="7828627" y="2503005"/>
              <a:ext cx="1611154" cy="2746888"/>
            </a:xfrm>
            <a:custGeom>
              <a:avLst/>
              <a:gdLst/>
              <a:ahLst/>
              <a:cxnLst/>
              <a:rect l="l" t="t" r="r" b="b"/>
              <a:pathLst>
                <a:path w="34975" h="59629" extrusionOk="0">
                  <a:moveTo>
                    <a:pt x="34784" y="0"/>
                  </a:moveTo>
                  <a:cubicBezTo>
                    <a:pt x="33169" y="29"/>
                    <a:pt x="31539" y="235"/>
                    <a:pt x="29968" y="602"/>
                  </a:cubicBezTo>
                  <a:cubicBezTo>
                    <a:pt x="27546" y="1204"/>
                    <a:pt x="25124" y="3318"/>
                    <a:pt x="25124" y="3318"/>
                  </a:cubicBezTo>
                  <a:cubicBezTo>
                    <a:pt x="25124" y="3318"/>
                    <a:pt x="21806" y="6342"/>
                    <a:pt x="20000" y="8148"/>
                  </a:cubicBezTo>
                  <a:cubicBezTo>
                    <a:pt x="18194" y="9954"/>
                    <a:pt x="17886" y="10262"/>
                    <a:pt x="13658" y="14784"/>
                  </a:cubicBezTo>
                  <a:cubicBezTo>
                    <a:pt x="9444" y="19320"/>
                    <a:pt x="5525" y="32591"/>
                    <a:pt x="5525" y="32591"/>
                  </a:cubicBezTo>
                  <a:cubicBezTo>
                    <a:pt x="3102" y="36820"/>
                    <a:pt x="401" y="54921"/>
                    <a:pt x="93" y="58239"/>
                  </a:cubicBezTo>
                  <a:cubicBezTo>
                    <a:pt x="1" y="59230"/>
                    <a:pt x="97" y="59629"/>
                    <a:pt x="423" y="59629"/>
                  </a:cubicBezTo>
                  <a:cubicBezTo>
                    <a:pt x="1188" y="59629"/>
                    <a:pt x="3217" y="57428"/>
                    <a:pt x="7037" y="55523"/>
                  </a:cubicBezTo>
                  <a:cubicBezTo>
                    <a:pt x="12469" y="52807"/>
                    <a:pt x="25138" y="38023"/>
                    <a:pt x="25138" y="38023"/>
                  </a:cubicBezTo>
                  <a:cubicBezTo>
                    <a:pt x="25138" y="38023"/>
                    <a:pt x="29954" y="32591"/>
                    <a:pt x="31774" y="27761"/>
                  </a:cubicBezTo>
                  <a:cubicBezTo>
                    <a:pt x="33580" y="22931"/>
                    <a:pt x="32978" y="21126"/>
                    <a:pt x="33888" y="13271"/>
                  </a:cubicBezTo>
                  <a:cubicBezTo>
                    <a:pt x="34784" y="5432"/>
                    <a:pt x="34490" y="6944"/>
                    <a:pt x="34784" y="4522"/>
                  </a:cubicBezTo>
                  <a:cubicBezTo>
                    <a:pt x="34975" y="3024"/>
                    <a:pt x="34975" y="1497"/>
                    <a:pt x="347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1" name="Google Shape;1521;p37"/>
            <p:cNvGrpSpPr/>
            <p:nvPr/>
          </p:nvGrpSpPr>
          <p:grpSpPr>
            <a:xfrm>
              <a:off x="7422506" y="4094607"/>
              <a:ext cx="1896819" cy="1272234"/>
              <a:chOff x="7422506" y="4094607"/>
              <a:chExt cx="1896819" cy="1272234"/>
            </a:xfrm>
          </p:grpSpPr>
          <p:sp>
            <p:nvSpPr>
              <p:cNvPr id="1522" name="Google Shape;1522;p37"/>
              <p:cNvSpPr/>
              <p:nvPr/>
            </p:nvSpPr>
            <p:spPr>
              <a:xfrm rot="603656" flipH="1">
                <a:off x="7494766" y="4240118"/>
                <a:ext cx="1752300" cy="981212"/>
              </a:xfrm>
              <a:custGeom>
                <a:avLst/>
                <a:gdLst/>
                <a:ahLst/>
                <a:cxnLst/>
                <a:rect l="l" t="t" r="r" b="b"/>
                <a:pathLst>
                  <a:path w="38039" h="21300" extrusionOk="0">
                    <a:moveTo>
                      <a:pt x="23122" y="1"/>
                    </a:moveTo>
                    <a:cubicBezTo>
                      <a:pt x="22358" y="1"/>
                      <a:pt x="21580" y="85"/>
                      <a:pt x="20832" y="174"/>
                    </a:cubicBezTo>
                    <a:cubicBezTo>
                      <a:pt x="17588" y="585"/>
                      <a:pt x="15533" y="849"/>
                      <a:pt x="12743" y="2376"/>
                    </a:cubicBezTo>
                    <a:cubicBezTo>
                      <a:pt x="10849" y="3418"/>
                      <a:pt x="5682" y="10127"/>
                      <a:pt x="5682" y="10127"/>
                    </a:cubicBezTo>
                    <a:lnTo>
                      <a:pt x="1556" y="13724"/>
                    </a:lnTo>
                    <a:cubicBezTo>
                      <a:pt x="1556" y="13724"/>
                      <a:pt x="0" y="18378"/>
                      <a:pt x="514" y="21123"/>
                    </a:cubicBezTo>
                    <a:lnTo>
                      <a:pt x="3098" y="21123"/>
                    </a:lnTo>
                    <a:cubicBezTo>
                      <a:pt x="4815" y="21123"/>
                      <a:pt x="5682" y="21300"/>
                      <a:pt x="6548" y="21300"/>
                    </a:cubicBezTo>
                    <a:cubicBezTo>
                      <a:pt x="7399" y="21300"/>
                      <a:pt x="7399" y="21123"/>
                      <a:pt x="8603" y="20786"/>
                    </a:cubicBezTo>
                    <a:cubicBezTo>
                      <a:pt x="9807" y="20433"/>
                      <a:pt x="11011" y="19582"/>
                      <a:pt x="12905" y="18026"/>
                    </a:cubicBezTo>
                    <a:cubicBezTo>
                      <a:pt x="14798" y="16484"/>
                      <a:pt x="18410" y="14767"/>
                      <a:pt x="20304" y="12359"/>
                    </a:cubicBezTo>
                    <a:cubicBezTo>
                      <a:pt x="21127" y="11309"/>
                      <a:pt x="22664" y="10938"/>
                      <a:pt x="24520" y="10938"/>
                    </a:cubicBezTo>
                    <a:cubicBezTo>
                      <a:pt x="28967" y="10938"/>
                      <a:pt x="35248" y="13065"/>
                      <a:pt x="37943" y="13065"/>
                    </a:cubicBezTo>
                    <a:cubicBezTo>
                      <a:pt x="37976" y="13065"/>
                      <a:pt x="38007" y="13064"/>
                      <a:pt x="38038" y="13064"/>
                    </a:cubicBezTo>
                    <a:cubicBezTo>
                      <a:pt x="36174" y="10010"/>
                      <a:pt x="32841" y="7382"/>
                      <a:pt x="30625" y="4431"/>
                    </a:cubicBezTo>
                    <a:cubicBezTo>
                      <a:pt x="30302" y="3962"/>
                      <a:pt x="29920" y="3536"/>
                      <a:pt x="29479" y="3169"/>
                    </a:cubicBezTo>
                    <a:cubicBezTo>
                      <a:pt x="29068" y="2860"/>
                      <a:pt x="28599" y="2670"/>
                      <a:pt x="28173" y="2391"/>
                    </a:cubicBezTo>
                    <a:cubicBezTo>
                      <a:pt x="27483" y="1936"/>
                      <a:pt x="26954" y="1260"/>
                      <a:pt x="26264" y="805"/>
                    </a:cubicBezTo>
                    <a:cubicBezTo>
                      <a:pt x="25346" y="184"/>
                      <a:pt x="24250" y="1"/>
                      <a:pt x="23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7"/>
              <p:cNvSpPr/>
              <p:nvPr/>
            </p:nvSpPr>
            <p:spPr>
              <a:xfrm rot="603656" flipH="1">
                <a:off x="7790768" y="4393577"/>
                <a:ext cx="1437163" cy="616137"/>
              </a:xfrm>
              <a:custGeom>
                <a:avLst/>
                <a:gdLst/>
                <a:ahLst/>
                <a:cxnLst/>
                <a:rect l="l" t="t" r="r" b="b"/>
                <a:pathLst>
                  <a:path w="31198" h="13375" fill="none" extrusionOk="0">
                    <a:moveTo>
                      <a:pt x="1" y="13375"/>
                    </a:moveTo>
                    <a:cubicBezTo>
                      <a:pt x="984" y="10394"/>
                      <a:pt x="2408" y="7444"/>
                      <a:pt x="4552" y="5109"/>
                    </a:cubicBezTo>
                    <a:cubicBezTo>
                      <a:pt x="5623" y="3935"/>
                      <a:pt x="6989" y="2951"/>
                      <a:pt x="8545" y="2599"/>
                    </a:cubicBezTo>
                    <a:cubicBezTo>
                      <a:pt x="10189" y="2232"/>
                      <a:pt x="11878" y="2599"/>
                      <a:pt x="13536" y="2408"/>
                    </a:cubicBezTo>
                    <a:cubicBezTo>
                      <a:pt x="15284" y="2188"/>
                      <a:pt x="16913" y="1410"/>
                      <a:pt x="18587" y="940"/>
                    </a:cubicBezTo>
                    <a:cubicBezTo>
                      <a:pt x="21875" y="0"/>
                      <a:pt x="25120" y="1146"/>
                      <a:pt x="27483" y="3568"/>
                    </a:cubicBezTo>
                    <a:cubicBezTo>
                      <a:pt x="29583" y="5726"/>
                      <a:pt x="30728" y="8662"/>
                      <a:pt x="31198" y="11642"/>
                    </a:cubicBezTo>
                  </a:path>
                </a:pathLst>
              </a:custGeom>
              <a:noFill/>
              <a:ln w="18350" cap="flat" cmpd="sng">
                <a:solidFill>
                  <a:schemeClr val="dk1"/>
                </a:solidFill>
                <a:prstDash val="solid"/>
                <a:miter lim="14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4" name="Google Shape;1524;p37"/>
          <p:cNvGrpSpPr/>
          <p:nvPr/>
        </p:nvGrpSpPr>
        <p:grpSpPr>
          <a:xfrm>
            <a:off x="-504652" y="2383392"/>
            <a:ext cx="1777746" cy="3202750"/>
            <a:chOff x="-504652" y="2383392"/>
            <a:chExt cx="1777746" cy="3202750"/>
          </a:xfrm>
        </p:grpSpPr>
        <p:sp>
          <p:nvSpPr>
            <p:cNvPr id="1525" name="Google Shape;1525;p37"/>
            <p:cNvSpPr/>
            <p:nvPr/>
          </p:nvSpPr>
          <p:spPr>
            <a:xfrm rot="1626892" flipH="1">
              <a:off x="394718" y="3653707"/>
              <a:ext cx="637563" cy="1210461"/>
            </a:xfrm>
            <a:custGeom>
              <a:avLst/>
              <a:gdLst/>
              <a:ahLst/>
              <a:cxnLst/>
              <a:rect l="l" t="t" r="r" b="b"/>
              <a:pathLst>
                <a:path w="13478" h="25589" extrusionOk="0">
                  <a:moveTo>
                    <a:pt x="6728" y="0"/>
                  </a:moveTo>
                  <a:cubicBezTo>
                    <a:pt x="6334" y="0"/>
                    <a:pt x="6004" y="71"/>
                    <a:pt x="5770" y="227"/>
                  </a:cubicBezTo>
                  <a:cubicBezTo>
                    <a:pt x="4155" y="1314"/>
                    <a:pt x="3201" y="1842"/>
                    <a:pt x="1923" y="4265"/>
                  </a:cubicBezTo>
                  <a:lnTo>
                    <a:pt x="1923" y="14791"/>
                  </a:lnTo>
                  <a:cubicBezTo>
                    <a:pt x="1923" y="18021"/>
                    <a:pt x="0" y="25302"/>
                    <a:pt x="2569" y="25567"/>
                  </a:cubicBezTo>
                  <a:cubicBezTo>
                    <a:pt x="2708" y="25582"/>
                    <a:pt x="2848" y="25589"/>
                    <a:pt x="2989" y="25589"/>
                  </a:cubicBezTo>
                  <a:cubicBezTo>
                    <a:pt x="5442" y="25589"/>
                    <a:pt x="8016" y="23408"/>
                    <a:pt x="8016" y="23408"/>
                  </a:cubicBezTo>
                  <a:cubicBezTo>
                    <a:pt x="8016" y="23408"/>
                    <a:pt x="10262" y="21250"/>
                    <a:pt x="11231" y="15319"/>
                  </a:cubicBezTo>
                  <a:cubicBezTo>
                    <a:pt x="12185" y="9388"/>
                    <a:pt x="13477" y="5880"/>
                    <a:pt x="13477" y="4000"/>
                  </a:cubicBezTo>
                  <a:cubicBezTo>
                    <a:pt x="13477" y="2396"/>
                    <a:pt x="9026" y="0"/>
                    <a:pt x="67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7"/>
            <p:cNvSpPr/>
            <p:nvPr/>
          </p:nvSpPr>
          <p:spPr>
            <a:xfrm rot="695663" flipH="1">
              <a:off x="184073" y="2392198"/>
              <a:ext cx="276452" cy="1859854"/>
            </a:xfrm>
            <a:custGeom>
              <a:avLst/>
              <a:gdLst/>
              <a:ahLst/>
              <a:cxnLst/>
              <a:rect l="l" t="t" r="r" b="b"/>
              <a:pathLst>
                <a:path w="5844" h="39316" extrusionOk="0">
                  <a:moveTo>
                    <a:pt x="1630" y="0"/>
                  </a:moveTo>
                  <a:lnTo>
                    <a:pt x="74" y="1292"/>
                  </a:lnTo>
                  <a:lnTo>
                    <a:pt x="0" y="39139"/>
                  </a:lnTo>
                  <a:lnTo>
                    <a:pt x="602" y="39315"/>
                  </a:lnTo>
                  <a:cubicBezTo>
                    <a:pt x="852" y="38802"/>
                    <a:pt x="3700" y="33296"/>
                    <a:pt x="4214" y="31226"/>
                  </a:cubicBezTo>
                  <a:cubicBezTo>
                    <a:pt x="4728" y="29156"/>
                    <a:pt x="5491" y="26411"/>
                    <a:pt x="5491" y="26411"/>
                  </a:cubicBezTo>
                  <a:cubicBezTo>
                    <a:pt x="5491" y="26411"/>
                    <a:pt x="5667" y="23313"/>
                    <a:pt x="5755" y="19790"/>
                  </a:cubicBezTo>
                  <a:cubicBezTo>
                    <a:pt x="5843" y="16252"/>
                    <a:pt x="5418" y="15488"/>
                    <a:pt x="5241" y="12215"/>
                  </a:cubicBezTo>
                  <a:cubicBezTo>
                    <a:pt x="5065" y="8941"/>
                    <a:pt x="5418" y="8427"/>
                    <a:pt x="5418" y="7311"/>
                  </a:cubicBezTo>
                  <a:cubicBezTo>
                    <a:pt x="5418" y="6195"/>
                    <a:pt x="4214" y="3362"/>
                    <a:pt x="3876" y="2760"/>
                  </a:cubicBezTo>
                  <a:cubicBezTo>
                    <a:pt x="3524" y="2158"/>
                    <a:pt x="3186" y="1380"/>
                    <a:pt x="2408" y="690"/>
                  </a:cubicBezTo>
                  <a:lnTo>
                    <a:pt x="16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7"/>
            <p:cNvSpPr/>
            <p:nvPr/>
          </p:nvSpPr>
          <p:spPr>
            <a:xfrm rot="1627195" flipH="1">
              <a:off x="-353466" y="4509915"/>
              <a:ext cx="985714" cy="901088"/>
            </a:xfrm>
            <a:custGeom>
              <a:avLst/>
              <a:gdLst/>
              <a:ahLst/>
              <a:cxnLst/>
              <a:rect l="l" t="t" r="r" b="b"/>
              <a:pathLst>
                <a:path w="17604" h="16092" extrusionOk="0">
                  <a:moveTo>
                    <a:pt x="10263" y="133"/>
                  </a:moveTo>
                  <a:cubicBezTo>
                    <a:pt x="10087" y="148"/>
                    <a:pt x="9910" y="192"/>
                    <a:pt x="9749" y="250"/>
                  </a:cubicBezTo>
                  <a:cubicBezTo>
                    <a:pt x="9646" y="280"/>
                    <a:pt x="9543" y="294"/>
                    <a:pt x="9441" y="309"/>
                  </a:cubicBezTo>
                  <a:cubicBezTo>
                    <a:pt x="9367" y="309"/>
                    <a:pt x="9279" y="353"/>
                    <a:pt x="9264" y="383"/>
                  </a:cubicBezTo>
                  <a:cubicBezTo>
                    <a:pt x="9250" y="427"/>
                    <a:pt x="9220" y="441"/>
                    <a:pt x="9220" y="383"/>
                  </a:cubicBezTo>
                  <a:cubicBezTo>
                    <a:pt x="9220" y="294"/>
                    <a:pt x="9088" y="294"/>
                    <a:pt x="8853" y="383"/>
                  </a:cubicBezTo>
                  <a:cubicBezTo>
                    <a:pt x="8692" y="441"/>
                    <a:pt x="8516" y="471"/>
                    <a:pt x="8325" y="485"/>
                  </a:cubicBezTo>
                  <a:cubicBezTo>
                    <a:pt x="8193" y="485"/>
                    <a:pt x="8061" y="515"/>
                    <a:pt x="7929" y="573"/>
                  </a:cubicBezTo>
                  <a:cubicBezTo>
                    <a:pt x="7870" y="617"/>
                    <a:pt x="7811" y="632"/>
                    <a:pt x="7738" y="632"/>
                  </a:cubicBezTo>
                  <a:cubicBezTo>
                    <a:pt x="7576" y="632"/>
                    <a:pt x="6989" y="838"/>
                    <a:pt x="6930" y="911"/>
                  </a:cubicBezTo>
                  <a:cubicBezTo>
                    <a:pt x="6916" y="955"/>
                    <a:pt x="6886" y="955"/>
                    <a:pt x="6886" y="911"/>
                  </a:cubicBezTo>
                  <a:cubicBezTo>
                    <a:pt x="6886" y="882"/>
                    <a:pt x="6842" y="896"/>
                    <a:pt x="6783" y="940"/>
                  </a:cubicBezTo>
                  <a:cubicBezTo>
                    <a:pt x="6739" y="984"/>
                    <a:pt x="6695" y="999"/>
                    <a:pt x="6637" y="984"/>
                  </a:cubicBezTo>
                  <a:cubicBezTo>
                    <a:pt x="6607" y="955"/>
                    <a:pt x="6563" y="970"/>
                    <a:pt x="6534" y="999"/>
                  </a:cubicBezTo>
                  <a:cubicBezTo>
                    <a:pt x="6519" y="1043"/>
                    <a:pt x="6460" y="1043"/>
                    <a:pt x="6402" y="1029"/>
                  </a:cubicBezTo>
                  <a:cubicBezTo>
                    <a:pt x="6343" y="1014"/>
                    <a:pt x="6299" y="1014"/>
                    <a:pt x="6328" y="1087"/>
                  </a:cubicBezTo>
                  <a:cubicBezTo>
                    <a:pt x="6358" y="1161"/>
                    <a:pt x="6328" y="1190"/>
                    <a:pt x="6137" y="1190"/>
                  </a:cubicBezTo>
                  <a:cubicBezTo>
                    <a:pt x="5800" y="1175"/>
                    <a:pt x="4596" y="1616"/>
                    <a:pt x="4067" y="1953"/>
                  </a:cubicBezTo>
                  <a:cubicBezTo>
                    <a:pt x="3965" y="2027"/>
                    <a:pt x="3847" y="2071"/>
                    <a:pt x="3730" y="2115"/>
                  </a:cubicBezTo>
                  <a:cubicBezTo>
                    <a:pt x="3656" y="2144"/>
                    <a:pt x="3583" y="2188"/>
                    <a:pt x="3510" y="2232"/>
                  </a:cubicBezTo>
                  <a:cubicBezTo>
                    <a:pt x="3436" y="2291"/>
                    <a:pt x="3275" y="2409"/>
                    <a:pt x="3143" y="2482"/>
                  </a:cubicBezTo>
                  <a:cubicBezTo>
                    <a:pt x="2922" y="2643"/>
                    <a:pt x="2320" y="3245"/>
                    <a:pt x="2320" y="3304"/>
                  </a:cubicBezTo>
                  <a:cubicBezTo>
                    <a:pt x="2247" y="3407"/>
                    <a:pt x="2159" y="3495"/>
                    <a:pt x="2071" y="3568"/>
                  </a:cubicBezTo>
                  <a:cubicBezTo>
                    <a:pt x="1939" y="3700"/>
                    <a:pt x="1821" y="3847"/>
                    <a:pt x="1718" y="4009"/>
                  </a:cubicBezTo>
                  <a:cubicBezTo>
                    <a:pt x="1660" y="4126"/>
                    <a:pt x="1586" y="4229"/>
                    <a:pt x="1572" y="4229"/>
                  </a:cubicBezTo>
                  <a:cubicBezTo>
                    <a:pt x="1542" y="4229"/>
                    <a:pt x="1469" y="4346"/>
                    <a:pt x="1410" y="4493"/>
                  </a:cubicBezTo>
                  <a:cubicBezTo>
                    <a:pt x="1351" y="4625"/>
                    <a:pt x="1278" y="4743"/>
                    <a:pt x="1249" y="4743"/>
                  </a:cubicBezTo>
                  <a:cubicBezTo>
                    <a:pt x="1146" y="4831"/>
                    <a:pt x="1073" y="4948"/>
                    <a:pt x="1028" y="5066"/>
                  </a:cubicBezTo>
                  <a:cubicBezTo>
                    <a:pt x="661" y="5873"/>
                    <a:pt x="544" y="6152"/>
                    <a:pt x="544" y="6255"/>
                  </a:cubicBezTo>
                  <a:cubicBezTo>
                    <a:pt x="529" y="6343"/>
                    <a:pt x="515" y="6431"/>
                    <a:pt x="471" y="6504"/>
                  </a:cubicBezTo>
                  <a:cubicBezTo>
                    <a:pt x="162" y="7092"/>
                    <a:pt x="60" y="7811"/>
                    <a:pt x="192" y="8222"/>
                  </a:cubicBezTo>
                  <a:cubicBezTo>
                    <a:pt x="221" y="8310"/>
                    <a:pt x="221" y="8340"/>
                    <a:pt x="192" y="8296"/>
                  </a:cubicBezTo>
                  <a:cubicBezTo>
                    <a:pt x="162" y="8251"/>
                    <a:pt x="118" y="8251"/>
                    <a:pt x="74" y="8369"/>
                  </a:cubicBezTo>
                  <a:cubicBezTo>
                    <a:pt x="1" y="8516"/>
                    <a:pt x="60" y="9353"/>
                    <a:pt x="133" y="9485"/>
                  </a:cubicBezTo>
                  <a:cubicBezTo>
                    <a:pt x="192" y="9631"/>
                    <a:pt x="221" y="9808"/>
                    <a:pt x="236" y="9969"/>
                  </a:cubicBezTo>
                  <a:cubicBezTo>
                    <a:pt x="265" y="10160"/>
                    <a:pt x="324" y="10366"/>
                    <a:pt x="397" y="10542"/>
                  </a:cubicBezTo>
                  <a:cubicBezTo>
                    <a:pt x="456" y="10630"/>
                    <a:pt x="485" y="10733"/>
                    <a:pt x="500" y="10835"/>
                  </a:cubicBezTo>
                  <a:cubicBezTo>
                    <a:pt x="485" y="10909"/>
                    <a:pt x="515" y="10982"/>
                    <a:pt x="559" y="11041"/>
                  </a:cubicBezTo>
                  <a:cubicBezTo>
                    <a:pt x="588" y="11056"/>
                    <a:pt x="617" y="11144"/>
                    <a:pt x="617" y="11217"/>
                  </a:cubicBezTo>
                  <a:cubicBezTo>
                    <a:pt x="661" y="11408"/>
                    <a:pt x="720" y="11599"/>
                    <a:pt x="808" y="11775"/>
                  </a:cubicBezTo>
                  <a:cubicBezTo>
                    <a:pt x="970" y="12083"/>
                    <a:pt x="1014" y="12157"/>
                    <a:pt x="1073" y="12083"/>
                  </a:cubicBezTo>
                  <a:cubicBezTo>
                    <a:pt x="1117" y="12024"/>
                    <a:pt x="1131" y="12054"/>
                    <a:pt x="1087" y="12230"/>
                  </a:cubicBezTo>
                  <a:cubicBezTo>
                    <a:pt x="1058" y="12391"/>
                    <a:pt x="1087" y="12480"/>
                    <a:pt x="1161" y="12553"/>
                  </a:cubicBezTo>
                  <a:cubicBezTo>
                    <a:pt x="1205" y="12597"/>
                    <a:pt x="1234" y="12670"/>
                    <a:pt x="1249" y="12744"/>
                  </a:cubicBezTo>
                  <a:cubicBezTo>
                    <a:pt x="1249" y="13023"/>
                    <a:pt x="1733" y="13786"/>
                    <a:pt x="2232" y="14329"/>
                  </a:cubicBezTo>
                  <a:cubicBezTo>
                    <a:pt x="2335" y="14432"/>
                    <a:pt x="2511" y="14638"/>
                    <a:pt x="2614" y="14755"/>
                  </a:cubicBezTo>
                  <a:cubicBezTo>
                    <a:pt x="2790" y="14975"/>
                    <a:pt x="3040" y="15107"/>
                    <a:pt x="3319" y="15122"/>
                  </a:cubicBezTo>
                  <a:cubicBezTo>
                    <a:pt x="3363" y="15122"/>
                    <a:pt x="3407" y="15196"/>
                    <a:pt x="3421" y="15269"/>
                  </a:cubicBezTo>
                  <a:cubicBezTo>
                    <a:pt x="3436" y="15372"/>
                    <a:pt x="3480" y="15416"/>
                    <a:pt x="3627" y="15430"/>
                  </a:cubicBezTo>
                  <a:cubicBezTo>
                    <a:pt x="3715" y="15445"/>
                    <a:pt x="3818" y="15474"/>
                    <a:pt x="3891" y="15518"/>
                  </a:cubicBezTo>
                  <a:cubicBezTo>
                    <a:pt x="3935" y="15563"/>
                    <a:pt x="3994" y="15577"/>
                    <a:pt x="4023" y="15548"/>
                  </a:cubicBezTo>
                  <a:cubicBezTo>
                    <a:pt x="4038" y="15518"/>
                    <a:pt x="4126" y="15563"/>
                    <a:pt x="4200" y="15651"/>
                  </a:cubicBezTo>
                  <a:cubicBezTo>
                    <a:pt x="4273" y="15724"/>
                    <a:pt x="4390" y="15768"/>
                    <a:pt x="4434" y="15739"/>
                  </a:cubicBezTo>
                  <a:cubicBezTo>
                    <a:pt x="4493" y="15739"/>
                    <a:pt x="4567" y="15739"/>
                    <a:pt x="4625" y="15783"/>
                  </a:cubicBezTo>
                  <a:cubicBezTo>
                    <a:pt x="4787" y="15856"/>
                    <a:pt x="5110" y="15783"/>
                    <a:pt x="5066" y="15665"/>
                  </a:cubicBezTo>
                  <a:cubicBezTo>
                    <a:pt x="5051" y="15607"/>
                    <a:pt x="5066" y="15577"/>
                    <a:pt x="5095" y="15577"/>
                  </a:cubicBezTo>
                  <a:cubicBezTo>
                    <a:pt x="5124" y="15577"/>
                    <a:pt x="5183" y="15651"/>
                    <a:pt x="5213" y="15753"/>
                  </a:cubicBezTo>
                  <a:cubicBezTo>
                    <a:pt x="5242" y="15944"/>
                    <a:pt x="5257" y="15944"/>
                    <a:pt x="5624" y="15915"/>
                  </a:cubicBezTo>
                  <a:cubicBezTo>
                    <a:pt x="5756" y="15886"/>
                    <a:pt x="5903" y="15900"/>
                    <a:pt x="6035" y="15959"/>
                  </a:cubicBezTo>
                  <a:cubicBezTo>
                    <a:pt x="6049" y="15988"/>
                    <a:pt x="6181" y="16003"/>
                    <a:pt x="6358" y="15974"/>
                  </a:cubicBezTo>
                  <a:cubicBezTo>
                    <a:pt x="6490" y="15959"/>
                    <a:pt x="6622" y="15974"/>
                    <a:pt x="6754" y="16018"/>
                  </a:cubicBezTo>
                  <a:cubicBezTo>
                    <a:pt x="6871" y="16091"/>
                    <a:pt x="6901" y="16091"/>
                    <a:pt x="6974" y="15988"/>
                  </a:cubicBezTo>
                  <a:cubicBezTo>
                    <a:pt x="7062" y="15886"/>
                    <a:pt x="7092" y="15871"/>
                    <a:pt x="7312" y="15930"/>
                  </a:cubicBezTo>
                  <a:cubicBezTo>
                    <a:pt x="7459" y="15988"/>
                    <a:pt x="7561" y="15988"/>
                    <a:pt x="7561" y="15944"/>
                  </a:cubicBezTo>
                  <a:cubicBezTo>
                    <a:pt x="7591" y="15900"/>
                    <a:pt x="7620" y="15886"/>
                    <a:pt x="7664" y="15886"/>
                  </a:cubicBezTo>
                  <a:cubicBezTo>
                    <a:pt x="7767" y="15856"/>
                    <a:pt x="7855" y="15812"/>
                    <a:pt x="7929" y="15753"/>
                  </a:cubicBezTo>
                  <a:cubicBezTo>
                    <a:pt x="8031" y="15665"/>
                    <a:pt x="8090" y="15636"/>
                    <a:pt x="8061" y="15680"/>
                  </a:cubicBezTo>
                  <a:cubicBezTo>
                    <a:pt x="8046" y="15724"/>
                    <a:pt x="8061" y="15783"/>
                    <a:pt x="8119" y="15827"/>
                  </a:cubicBezTo>
                  <a:cubicBezTo>
                    <a:pt x="8163" y="15871"/>
                    <a:pt x="8222" y="15886"/>
                    <a:pt x="8251" y="15797"/>
                  </a:cubicBezTo>
                  <a:cubicBezTo>
                    <a:pt x="8281" y="15709"/>
                    <a:pt x="8340" y="15709"/>
                    <a:pt x="8428" y="15739"/>
                  </a:cubicBezTo>
                  <a:cubicBezTo>
                    <a:pt x="8516" y="15753"/>
                    <a:pt x="8604" y="15724"/>
                    <a:pt x="8663" y="15665"/>
                  </a:cubicBezTo>
                  <a:cubicBezTo>
                    <a:pt x="8751" y="15592"/>
                    <a:pt x="8868" y="15563"/>
                    <a:pt x="8986" y="15563"/>
                  </a:cubicBezTo>
                  <a:cubicBezTo>
                    <a:pt x="9118" y="15563"/>
                    <a:pt x="9235" y="15548"/>
                    <a:pt x="9235" y="15518"/>
                  </a:cubicBezTo>
                  <a:cubicBezTo>
                    <a:pt x="9235" y="15430"/>
                    <a:pt x="9852" y="15196"/>
                    <a:pt x="9999" y="15225"/>
                  </a:cubicBezTo>
                  <a:cubicBezTo>
                    <a:pt x="10057" y="15240"/>
                    <a:pt x="10116" y="15225"/>
                    <a:pt x="10116" y="15196"/>
                  </a:cubicBezTo>
                  <a:cubicBezTo>
                    <a:pt x="10116" y="15166"/>
                    <a:pt x="10498" y="15005"/>
                    <a:pt x="10674" y="15005"/>
                  </a:cubicBezTo>
                  <a:cubicBezTo>
                    <a:pt x="10747" y="15005"/>
                    <a:pt x="10806" y="14961"/>
                    <a:pt x="10806" y="14917"/>
                  </a:cubicBezTo>
                  <a:cubicBezTo>
                    <a:pt x="10806" y="14873"/>
                    <a:pt x="10821" y="14873"/>
                    <a:pt x="10850" y="14887"/>
                  </a:cubicBezTo>
                  <a:cubicBezTo>
                    <a:pt x="10997" y="14873"/>
                    <a:pt x="11129" y="14814"/>
                    <a:pt x="11261" y="14740"/>
                  </a:cubicBezTo>
                  <a:cubicBezTo>
                    <a:pt x="11584" y="14564"/>
                    <a:pt x="11628" y="14520"/>
                    <a:pt x="11613" y="14388"/>
                  </a:cubicBezTo>
                  <a:cubicBezTo>
                    <a:pt x="11599" y="14271"/>
                    <a:pt x="11613" y="14241"/>
                    <a:pt x="11716" y="14285"/>
                  </a:cubicBezTo>
                  <a:cubicBezTo>
                    <a:pt x="11922" y="14329"/>
                    <a:pt x="12641" y="13962"/>
                    <a:pt x="12641" y="13801"/>
                  </a:cubicBezTo>
                  <a:cubicBezTo>
                    <a:pt x="12641" y="13757"/>
                    <a:pt x="12670" y="13727"/>
                    <a:pt x="12729" y="13757"/>
                  </a:cubicBezTo>
                  <a:cubicBezTo>
                    <a:pt x="12773" y="13771"/>
                    <a:pt x="12891" y="13698"/>
                    <a:pt x="13008" y="13566"/>
                  </a:cubicBezTo>
                  <a:cubicBezTo>
                    <a:pt x="13111" y="13448"/>
                    <a:pt x="13170" y="13360"/>
                    <a:pt x="13155" y="13360"/>
                  </a:cubicBezTo>
                  <a:cubicBezTo>
                    <a:pt x="13140" y="13360"/>
                    <a:pt x="13199" y="13316"/>
                    <a:pt x="13316" y="13258"/>
                  </a:cubicBezTo>
                  <a:cubicBezTo>
                    <a:pt x="13551" y="13111"/>
                    <a:pt x="13772" y="12920"/>
                    <a:pt x="13948" y="12714"/>
                  </a:cubicBezTo>
                  <a:cubicBezTo>
                    <a:pt x="14095" y="12553"/>
                    <a:pt x="14256" y="12406"/>
                    <a:pt x="14447" y="12274"/>
                  </a:cubicBezTo>
                  <a:cubicBezTo>
                    <a:pt x="14476" y="12274"/>
                    <a:pt x="14564" y="12201"/>
                    <a:pt x="14623" y="12113"/>
                  </a:cubicBezTo>
                  <a:cubicBezTo>
                    <a:pt x="14814" y="11878"/>
                    <a:pt x="15225" y="11393"/>
                    <a:pt x="15430" y="11202"/>
                  </a:cubicBezTo>
                  <a:cubicBezTo>
                    <a:pt x="15504" y="11129"/>
                    <a:pt x="15563" y="11056"/>
                    <a:pt x="15607" y="10967"/>
                  </a:cubicBezTo>
                  <a:cubicBezTo>
                    <a:pt x="15768" y="10718"/>
                    <a:pt x="15944" y="10483"/>
                    <a:pt x="16150" y="10263"/>
                  </a:cubicBezTo>
                  <a:cubicBezTo>
                    <a:pt x="16282" y="10057"/>
                    <a:pt x="16385" y="9837"/>
                    <a:pt x="16488" y="9631"/>
                  </a:cubicBezTo>
                  <a:cubicBezTo>
                    <a:pt x="16634" y="9323"/>
                    <a:pt x="16796" y="9000"/>
                    <a:pt x="16840" y="8912"/>
                  </a:cubicBezTo>
                  <a:cubicBezTo>
                    <a:pt x="17060" y="8545"/>
                    <a:pt x="17222" y="8149"/>
                    <a:pt x="17324" y="7738"/>
                  </a:cubicBezTo>
                  <a:cubicBezTo>
                    <a:pt x="17442" y="7341"/>
                    <a:pt x="17442" y="7238"/>
                    <a:pt x="17383" y="7194"/>
                  </a:cubicBezTo>
                  <a:cubicBezTo>
                    <a:pt x="17310" y="7150"/>
                    <a:pt x="17324" y="7121"/>
                    <a:pt x="17412" y="7062"/>
                  </a:cubicBezTo>
                  <a:cubicBezTo>
                    <a:pt x="17500" y="7004"/>
                    <a:pt x="17530" y="6857"/>
                    <a:pt x="17559" y="6284"/>
                  </a:cubicBezTo>
                  <a:cubicBezTo>
                    <a:pt x="17603" y="5844"/>
                    <a:pt x="17574" y="5403"/>
                    <a:pt x="17456" y="4978"/>
                  </a:cubicBezTo>
                  <a:cubicBezTo>
                    <a:pt x="17398" y="4713"/>
                    <a:pt x="17324" y="4449"/>
                    <a:pt x="17236" y="4200"/>
                  </a:cubicBezTo>
                  <a:cubicBezTo>
                    <a:pt x="17192" y="4082"/>
                    <a:pt x="17119" y="3906"/>
                    <a:pt x="17075" y="3789"/>
                  </a:cubicBezTo>
                  <a:cubicBezTo>
                    <a:pt x="17031" y="3686"/>
                    <a:pt x="16957" y="3598"/>
                    <a:pt x="16869" y="3524"/>
                  </a:cubicBezTo>
                  <a:cubicBezTo>
                    <a:pt x="16766" y="3466"/>
                    <a:pt x="16766" y="3436"/>
                    <a:pt x="16825" y="3363"/>
                  </a:cubicBezTo>
                  <a:cubicBezTo>
                    <a:pt x="16913" y="3260"/>
                    <a:pt x="16693" y="2849"/>
                    <a:pt x="16355" y="2453"/>
                  </a:cubicBezTo>
                  <a:cubicBezTo>
                    <a:pt x="16238" y="2335"/>
                    <a:pt x="16150" y="2203"/>
                    <a:pt x="16076" y="2056"/>
                  </a:cubicBezTo>
                  <a:cubicBezTo>
                    <a:pt x="16003" y="1909"/>
                    <a:pt x="15930" y="1851"/>
                    <a:pt x="15783" y="1865"/>
                  </a:cubicBezTo>
                  <a:cubicBezTo>
                    <a:pt x="15768" y="1865"/>
                    <a:pt x="15724" y="1836"/>
                    <a:pt x="15709" y="1777"/>
                  </a:cubicBezTo>
                  <a:cubicBezTo>
                    <a:pt x="15665" y="1719"/>
                    <a:pt x="15607" y="1660"/>
                    <a:pt x="15548" y="1616"/>
                  </a:cubicBezTo>
                  <a:cubicBezTo>
                    <a:pt x="15445" y="1572"/>
                    <a:pt x="15401" y="1572"/>
                    <a:pt x="15328" y="1660"/>
                  </a:cubicBezTo>
                  <a:cubicBezTo>
                    <a:pt x="15269" y="1763"/>
                    <a:pt x="15240" y="1763"/>
                    <a:pt x="15181" y="1572"/>
                  </a:cubicBezTo>
                  <a:cubicBezTo>
                    <a:pt x="15122" y="1440"/>
                    <a:pt x="15049" y="1366"/>
                    <a:pt x="14990" y="1366"/>
                  </a:cubicBezTo>
                  <a:cubicBezTo>
                    <a:pt x="14917" y="1366"/>
                    <a:pt x="14858" y="1337"/>
                    <a:pt x="14814" y="1278"/>
                  </a:cubicBezTo>
                  <a:cubicBezTo>
                    <a:pt x="14755" y="1161"/>
                    <a:pt x="14006" y="735"/>
                    <a:pt x="13507" y="515"/>
                  </a:cubicBezTo>
                  <a:cubicBezTo>
                    <a:pt x="12700" y="177"/>
                    <a:pt x="11246" y="1"/>
                    <a:pt x="10277" y="118"/>
                  </a:cubicBezTo>
                  <a:close/>
                  <a:moveTo>
                    <a:pt x="9441" y="441"/>
                  </a:moveTo>
                  <a:cubicBezTo>
                    <a:pt x="9470" y="471"/>
                    <a:pt x="9441" y="500"/>
                    <a:pt x="9426" y="500"/>
                  </a:cubicBezTo>
                  <a:cubicBezTo>
                    <a:pt x="9382" y="500"/>
                    <a:pt x="9353" y="471"/>
                    <a:pt x="9353" y="441"/>
                  </a:cubicBezTo>
                  <a:cubicBezTo>
                    <a:pt x="9353" y="397"/>
                    <a:pt x="9367" y="368"/>
                    <a:pt x="9382" y="368"/>
                  </a:cubicBezTo>
                  <a:cubicBezTo>
                    <a:pt x="9382" y="368"/>
                    <a:pt x="9441" y="397"/>
                    <a:pt x="9441" y="441"/>
                  </a:cubicBezTo>
                  <a:close/>
                  <a:moveTo>
                    <a:pt x="10131" y="750"/>
                  </a:moveTo>
                  <a:cubicBezTo>
                    <a:pt x="10101" y="852"/>
                    <a:pt x="10072" y="867"/>
                    <a:pt x="10013" y="808"/>
                  </a:cubicBezTo>
                  <a:cubicBezTo>
                    <a:pt x="9969" y="764"/>
                    <a:pt x="9910" y="764"/>
                    <a:pt x="9852" y="779"/>
                  </a:cubicBezTo>
                  <a:cubicBezTo>
                    <a:pt x="9822" y="808"/>
                    <a:pt x="9793" y="808"/>
                    <a:pt x="9793" y="779"/>
                  </a:cubicBezTo>
                  <a:cubicBezTo>
                    <a:pt x="9881" y="706"/>
                    <a:pt x="9999" y="647"/>
                    <a:pt x="10116" y="632"/>
                  </a:cubicBezTo>
                  <a:cubicBezTo>
                    <a:pt x="10145" y="632"/>
                    <a:pt x="10145" y="676"/>
                    <a:pt x="10131" y="750"/>
                  </a:cubicBezTo>
                  <a:close/>
                  <a:moveTo>
                    <a:pt x="14476" y="1484"/>
                  </a:moveTo>
                  <a:cubicBezTo>
                    <a:pt x="14476" y="1542"/>
                    <a:pt x="14447" y="1572"/>
                    <a:pt x="14417" y="1572"/>
                  </a:cubicBezTo>
                  <a:cubicBezTo>
                    <a:pt x="14373" y="1572"/>
                    <a:pt x="14344" y="1513"/>
                    <a:pt x="14344" y="1440"/>
                  </a:cubicBezTo>
                  <a:cubicBezTo>
                    <a:pt x="14344" y="1366"/>
                    <a:pt x="14373" y="1337"/>
                    <a:pt x="14417" y="1351"/>
                  </a:cubicBezTo>
                  <a:cubicBezTo>
                    <a:pt x="14447" y="1381"/>
                    <a:pt x="14476" y="1440"/>
                    <a:pt x="14476" y="1484"/>
                  </a:cubicBezTo>
                  <a:close/>
                  <a:moveTo>
                    <a:pt x="11687" y="1513"/>
                  </a:moveTo>
                  <a:cubicBezTo>
                    <a:pt x="11672" y="1572"/>
                    <a:pt x="11643" y="1630"/>
                    <a:pt x="11584" y="1674"/>
                  </a:cubicBezTo>
                  <a:cubicBezTo>
                    <a:pt x="11496" y="1748"/>
                    <a:pt x="11481" y="1763"/>
                    <a:pt x="11423" y="1689"/>
                  </a:cubicBezTo>
                  <a:cubicBezTo>
                    <a:pt x="11379" y="1616"/>
                    <a:pt x="11408" y="1601"/>
                    <a:pt x="11423" y="1586"/>
                  </a:cubicBezTo>
                  <a:cubicBezTo>
                    <a:pt x="11467" y="1557"/>
                    <a:pt x="11496" y="1513"/>
                    <a:pt x="11496" y="1469"/>
                  </a:cubicBezTo>
                  <a:cubicBezTo>
                    <a:pt x="11496" y="1425"/>
                    <a:pt x="11525" y="1396"/>
                    <a:pt x="11584" y="1425"/>
                  </a:cubicBezTo>
                  <a:cubicBezTo>
                    <a:pt x="11643" y="1440"/>
                    <a:pt x="11687" y="1484"/>
                    <a:pt x="11687" y="1513"/>
                  </a:cubicBezTo>
                  <a:close/>
                  <a:moveTo>
                    <a:pt x="6475" y="1763"/>
                  </a:moveTo>
                  <a:cubicBezTo>
                    <a:pt x="6534" y="1865"/>
                    <a:pt x="6402" y="1895"/>
                    <a:pt x="6314" y="1792"/>
                  </a:cubicBezTo>
                  <a:cubicBezTo>
                    <a:pt x="6226" y="1704"/>
                    <a:pt x="6240" y="1704"/>
                    <a:pt x="6328" y="1704"/>
                  </a:cubicBezTo>
                  <a:cubicBezTo>
                    <a:pt x="6387" y="1704"/>
                    <a:pt x="6431" y="1719"/>
                    <a:pt x="6475" y="1763"/>
                  </a:cubicBezTo>
                  <a:close/>
                  <a:moveTo>
                    <a:pt x="4963" y="2056"/>
                  </a:moveTo>
                  <a:cubicBezTo>
                    <a:pt x="4948" y="2130"/>
                    <a:pt x="4934" y="2086"/>
                    <a:pt x="4934" y="1983"/>
                  </a:cubicBezTo>
                  <a:cubicBezTo>
                    <a:pt x="4934" y="1880"/>
                    <a:pt x="4948" y="1836"/>
                    <a:pt x="4963" y="1865"/>
                  </a:cubicBezTo>
                  <a:cubicBezTo>
                    <a:pt x="4978" y="1939"/>
                    <a:pt x="4978" y="1997"/>
                    <a:pt x="4963" y="2056"/>
                  </a:cubicBezTo>
                  <a:close/>
                  <a:moveTo>
                    <a:pt x="5932" y="2247"/>
                  </a:moveTo>
                  <a:cubicBezTo>
                    <a:pt x="5932" y="2291"/>
                    <a:pt x="5903" y="2320"/>
                    <a:pt x="5873" y="2306"/>
                  </a:cubicBezTo>
                  <a:cubicBezTo>
                    <a:pt x="5829" y="2276"/>
                    <a:pt x="5814" y="2247"/>
                    <a:pt x="5800" y="2203"/>
                  </a:cubicBezTo>
                  <a:cubicBezTo>
                    <a:pt x="5814" y="2174"/>
                    <a:pt x="5829" y="2144"/>
                    <a:pt x="5873" y="2144"/>
                  </a:cubicBezTo>
                  <a:cubicBezTo>
                    <a:pt x="5903" y="2144"/>
                    <a:pt x="5932" y="2188"/>
                    <a:pt x="5932" y="2247"/>
                  </a:cubicBezTo>
                  <a:close/>
                  <a:moveTo>
                    <a:pt x="9499" y="2364"/>
                  </a:moveTo>
                  <a:cubicBezTo>
                    <a:pt x="9514" y="2409"/>
                    <a:pt x="9499" y="2453"/>
                    <a:pt x="9470" y="2453"/>
                  </a:cubicBezTo>
                  <a:cubicBezTo>
                    <a:pt x="9455" y="2453"/>
                    <a:pt x="9411" y="2409"/>
                    <a:pt x="9411" y="2364"/>
                  </a:cubicBezTo>
                  <a:cubicBezTo>
                    <a:pt x="9411" y="2320"/>
                    <a:pt x="9426" y="2276"/>
                    <a:pt x="9441" y="2276"/>
                  </a:cubicBezTo>
                  <a:cubicBezTo>
                    <a:pt x="9455" y="2276"/>
                    <a:pt x="9470" y="2320"/>
                    <a:pt x="9499" y="2364"/>
                  </a:cubicBezTo>
                  <a:close/>
                  <a:moveTo>
                    <a:pt x="13214" y="2555"/>
                  </a:moveTo>
                  <a:cubicBezTo>
                    <a:pt x="13170" y="2599"/>
                    <a:pt x="13126" y="2629"/>
                    <a:pt x="13067" y="2643"/>
                  </a:cubicBezTo>
                  <a:cubicBezTo>
                    <a:pt x="13037" y="2643"/>
                    <a:pt x="13037" y="2599"/>
                    <a:pt x="13082" y="2555"/>
                  </a:cubicBezTo>
                  <a:cubicBezTo>
                    <a:pt x="13111" y="2497"/>
                    <a:pt x="13170" y="2467"/>
                    <a:pt x="13214" y="2453"/>
                  </a:cubicBezTo>
                  <a:cubicBezTo>
                    <a:pt x="13258" y="2467"/>
                    <a:pt x="13258" y="2511"/>
                    <a:pt x="13214" y="2555"/>
                  </a:cubicBezTo>
                  <a:close/>
                  <a:moveTo>
                    <a:pt x="14065" y="2702"/>
                  </a:moveTo>
                  <a:cubicBezTo>
                    <a:pt x="14080" y="2746"/>
                    <a:pt x="14065" y="2776"/>
                    <a:pt x="14036" y="2776"/>
                  </a:cubicBezTo>
                  <a:cubicBezTo>
                    <a:pt x="14006" y="2776"/>
                    <a:pt x="13977" y="2746"/>
                    <a:pt x="13962" y="2702"/>
                  </a:cubicBezTo>
                  <a:cubicBezTo>
                    <a:pt x="13962" y="2673"/>
                    <a:pt x="13977" y="2643"/>
                    <a:pt x="13992" y="2643"/>
                  </a:cubicBezTo>
                  <a:cubicBezTo>
                    <a:pt x="14006" y="2643"/>
                    <a:pt x="14050" y="2673"/>
                    <a:pt x="14065" y="2717"/>
                  </a:cubicBezTo>
                  <a:close/>
                  <a:moveTo>
                    <a:pt x="4537" y="3143"/>
                  </a:moveTo>
                  <a:cubicBezTo>
                    <a:pt x="4625" y="3231"/>
                    <a:pt x="4640" y="3275"/>
                    <a:pt x="4567" y="3392"/>
                  </a:cubicBezTo>
                  <a:cubicBezTo>
                    <a:pt x="4508" y="3524"/>
                    <a:pt x="4478" y="3539"/>
                    <a:pt x="4390" y="3451"/>
                  </a:cubicBezTo>
                  <a:cubicBezTo>
                    <a:pt x="4332" y="3392"/>
                    <a:pt x="4288" y="3363"/>
                    <a:pt x="4258" y="3377"/>
                  </a:cubicBezTo>
                  <a:cubicBezTo>
                    <a:pt x="4244" y="3407"/>
                    <a:pt x="4214" y="3377"/>
                    <a:pt x="4200" y="3319"/>
                  </a:cubicBezTo>
                  <a:cubicBezTo>
                    <a:pt x="4185" y="3245"/>
                    <a:pt x="4200" y="3172"/>
                    <a:pt x="4258" y="3128"/>
                  </a:cubicBezTo>
                  <a:cubicBezTo>
                    <a:pt x="4376" y="3010"/>
                    <a:pt x="4390" y="3010"/>
                    <a:pt x="4537" y="3143"/>
                  </a:cubicBezTo>
                  <a:close/>
                  <a:moveTo>
                    <a:pt x="6695" y="3245"/>
                  </a:moveTo>
                  <a:cubicBezTo>
                    <a:pt x="6695" y="3289"/>
                    <a:pt x="6666" y="3348"/>
                    <a:pt x="6622" y="3377"/>
                  </a:cubicBezTo>
                  <a:cubicBezTo>
                    <a:pt x="6593" y="3392"/>
                    <a:pt x="6563" y="3363"/>
                    <a:pt x="6563" y="3289"/>
                  </a:cubicBezTo>
                  <a:cubicBezTo>
                    <a:pt x="6563" y="3216"/>
                    <a:pt x="6593" y="3157"/>
                    <a:pt x="6622" y="3157"/>
                  </a:cubicBezTo>
                  <a:cubicBezTo>
                    <a:pt x="6651" y="3157"/>
                    <a:pt x="6695" y="3201"/>
                    <a:pt x="6695" y="3245"/>
                  </a:cubicBezTo>
                  <a:close/>
                  <a:moveTo>
                    <a:pt x="5741" y="3950"/>
                  </a:moveTo>
                  <a:cubicBezTo>
                    <a:pt x="5741" y="4009"/>
                    <a:pt x="5712" y="4023"/>
                    <a:pt x="5682" y="4009"/>
                  </a:cubicBezTo>
                  <a:cubicBezTo>
                    <a:pt x="5638" y="3994"/>
                    <a:pt x="5624" y="3950"/>
                    <a:pt x="5653" y="3906"/>
                  </a:cubicBezTo>
                  <a:cubicBezTo>
                    <a:pt x="5697" y="3818"/>
                    <a:pt x="5741" y="3833"/>
                    <a:pt x="5741" y="3950"/>
                  </a:cubicBezTo>
                  <a:close/>
                  <a:moveTo>
                    <a:pt x="5154" y="4317"/>
                  </a:moveTo>
                  <a:cubicBezTo>
                    <a:pt x="5139" y="4346"/>
                    <a:pt x="5036" y="4390"/>
                    <a:pt x="4919" y="4405"/>
                  </a:cubicBezTo>
                  <a:cubicBezTo>
                    <a:pt x="4743" y="4420"/>
                    <a:pt x="4713" y="4405"/>
                    <a:pt x="4772" y="4332"/>
                  </a:cubicBezTo>
                  <a:cubicBezTo>
                    <a:pt x="4831" y="4273"/>
                    <a:pt x="5183" y="4229"/>
                    <a:pt x="5154" y="4332"/>
                  </a:cubicBezTo>
                  <a:close/>
                  <a:moveTo>
                    <a:pt x="14726" y="4567"/>
                  </a:moveTo>
                  <a:cubicBezTo>
                    <a:pt x="14726" y="4625"/>
                    <a:pt x="14682" y="4669"/>
                    <a:pt x="14623" y="4669"/>
                  </a:cubicBezTo>
                  <a:cubicBezTo>
                    <a:pt x="14535" y="4669"/>
                    <a:pt x="14535" y="4640"/>
                    <a:pt x="14608" y="4567"/>
                  </a:cubicBezTo>
                  <a:cubicBezTo>
                    <a:pt x="14623" y="4537"/>
                    <a:pt x="14667" y="4508"/>
                    <a:pt x="14696" y="4479"/>
                  </a:cubicBezTo>
                  <a:cubicBezTo>
                    <a:pt x="14711" y="4479"/>
                    <a:pt x="14726" y="4523"/>
                    <a:pt x="14726" y="4581"/>
                  </a:cubicBezTo>
                  <a:close/>
                  <a:moveTo>
                    <a:pt x="3554" y="5139"/>
                  </a:moveTo>
                  <a:cubicBezTo>
                    <a:pt x="3524" y="5198"/>
                    <a:pt x="3495" y="5227"/>
                    <a:pt x="3480" y="5213"/>
                  </a:cubicBezTo>
                  <a:cubicBezTo>
                    <a:pt x="3480" y="5198"/>
                    <a:pt x="3466" y="5154"/>
                    <a:pt x="3495" y="5110"/>
                  </a:cubicBezTo>
                  <a:cubicBezTo>
                    <a:pt x="3568" y="5022"/>
                    <a:pt x="3598" y="5036"/>
                    <a:pt x="3554" y="5154"/>
                  </a:cubicBezTo>
                  <a:close/>
                  <a:moveTo>
                    <a:pt x="838" y="6402"/>
                  </a:moveTo>
                  <a:cubicBezTo>
                    <a:pt x="852" y="6460"/>
                    <a:pt x="838" y="6504"/>
                    <a:pt x="779" y="6504"/>
                  </a:cubicBezTo>
                  <a:cubicBezTo>
                    <a:pt x="720" y="6504"/>
                    <a:pt x="676" y="6460"/>
                    <a:pt x="676" y="6402"/>
                  </a:cubicBezTo>
                  <a:cubicBezTo>
                    <a:pt x="676" y="6358"/>
                    <a:pt x="705" y="6314"/>
                    <a:pt x="735" y="6314"/>
                  </a:cubicBezTo>
                  <a:cubicBezTo>
                    <a:pt x="764" y="6314"/>
                    <a:pt x="808" y="6358"/>
                    <a:pt x="838" y="6416"/>
                  </a:cubicBezTo>
                  <a:close/>
                  <a:moveTo>
                    <a:pt x="16957" y="6519"/>
                  </a:moveTo>
                  <a:cubicBezTo>
                    <a:pt x="16884" y="6578"/>
                    <a:pt x="16840" y="6651"/>
                    <a:pt x="16810" y="6739"/>
                  </a:cubicBezTo>
                  <a:cubicBezTo>
                    <a:pt x="16825" y="6783"/>
                    <a:pt x="16796" y="6813"/>
                    <a:pt x="16752" y="6813"/>
                  </a:cubicBezTo>
                  <a:cubicBezTo>
                    <a:pt x="16664" y="6813"/>
                    <a:pt x="16664" y="6783"/>
                    <a:pt x="16766" y="6607"/>
                  </a:cubicBezTo>
                  <a:cubicBezTo>
                    <a:pt x="16869" y="6446"/>
                    <a:pt x="16943" y="6372"/>
                    <a:pt x="17031" y="6372"/>
                  </a:cubicBezTo>
                  <a:cubicBezTo>
                    <a:pt x="17060" y="6387"/>
                    <a:pt x="17031" y="6446"/>
                    <a:pt x="16957" y="6534"/>
                  </a:cubicBezTo>
                  <a:close/>
                  <a:moveTo>
                    <a:pt x="16062" y="8648"/>
                  </a:moveTo>
                  <a:cubicBezTo>
                    <a:pt x="16018" y="8677"/>
                    <a:pt x="15959" y="8692"/>
                    <a:pt x="15900" y="8677"/>
                  </a:cubicBezTo>
                  <a:cubicBezTo>
                    <a:pt x="15871" y="8648"/>
                    <a:pt x="15900" y="8604"/>
                    <a:pt x="15974" y="8589"/>
                  </a:cubicBezTo>
                  <a:cubicBezTo>
                    <a:pt x="16120" y="8545"/>
                    <a:pt x="16179" y="8589"/>
                    <a:pt x="16062" y="8663"/>
                  </a:cubicBezTo>
                  <a:close/>
                  <a:moveTo>
                    <a:pt x="2629" y="10747"/>
                  </a:moveTo>
                  <a:cubicBezTo>
                    <a:pt x="2599" y="10806"/>
                    <a:pt x="2585" y="10791"/>
                    <a:pt x="2585" y="10718"/>
                  </a:cubicBezTo>
                  <a:cubicBezTo>
                    <a:pt x="2585" y="10644"/>
                    <a:pt x="2599" y="10615"/>
                    <a:pt x="2614" y="10630"/>
                  </a:cubicBezTo>
                  <a:cubicBezTo>
                    <a:pt x="2643" y="10674"/>
                    <a:pt x="2643" y="10718"/>
                    <a:pt x="2629" y="10762"/>
                  </a:cubicBezTo>
                  <a:close/>
                  <a:moveTo>
                    <a:pt x="13639" y="12333"/>
                  </a:moveTo>
                  <a:cubicBezTo>
                    <a:pt x="13610" y="12406"/>
                    <a:pt x="13493" y="12406"/>
                    <a:pt x="13463" y="12333"/>
                  </a:cubicBezTo>
                  <a:cubicBezTo>
                    <a:pt x="13463" y="12289"/>
                    <a:pt x="13493" y="12259"/>
                    <a:pt x="13551" y="12259"/>
                  </a:cubicBezTo>
                  <a:cubicBezTo>
                    <a:pt x="13610" y="12259"/>
                    <a:pt x="13654" y="12303"/>
                    <a:pt x="13639" y="12333"/>
                  </a:cubicBezTo>
                  <a:close/>
                  <a:moveTo>
                    <a:pt x="3774" y="12509"/>
                  </a:moveTo>
                  <a:cubicBezTo>
                    <a:pt x="3774" y="12538"/>
                    <a:pt x="3744" y="12568"/>
                    <a:pt x="3715" y="12568"/>
                  </a:cubicBezTo>
                  <a:cubicBezTo>
                    <a:pt x="3671" y="12568"/>
                    <a:pt x="3642" y="12553"/>
                    <a:pt x="3612" y="12509"/>
                  </a:cubicBezTo>
                  <a:cubicBezTo>
                    <a:pt x="3598" y="12480"/>
                    <a:pt x="3612" y="12450"/>
                    <a:pt x="3671" y="12450"/>
                  </a:cubicBezTo>
                  <a:cubicBezTo>
                    <a:pt x="3730" y="12450"/>
                    <a:pt x="3788" y="12480"/>
                    <a:pt x="3788" y="12524"/>
                  </a:cubicBezTo>
                  <a:close/>
                  <a:moveTo>
                    <a:pt x="4890" y="12847"/>
                  </a:moveTo>
                  <a:cubicBezTo>
                    <a:pt x="4875" y="12891"/>
                    <a:pt x="4860" y="12876"/>
                    <a:pt x="4860" y="12803"/>
                  </a:cubicBezTo>
                  <a:cubicBezTo>
                    <a:pt x="4860" y="12729"/>
                    <a:pt x="4875" y="12700"/>
                    <a:pt x="4890" y="12729"/>
                  </a:cubicBezTo>
                  <a:cubicBezTo>
                    <a:pt x="4919" y="12758"/>
                    <a:pt x="4919" y="12803"/>
                    <a:pt x="4904" y="12847"/>
                  </a:cubicBezTo>
                  <a:close/>
                  <a:moveTo>
                    <a:pt x="2188" y="13845"/>
                  </a:moveTo>
                  <a:cubicBezTo>
                    <a:pt x="2188" y="13874"/>
                    <a:pt x="2174" y="13904"/>
                    <a:pt x="2144" y="13904"/>
                  </a:cubicBezTo>
                  <a:cubicBezTo>
                    <a:pt x="2100" y="13904"/>
                    <a:pt x="2056" y="13874"/>
                    <a:pt x="2041" y="13845"/>
                  </a:cubicBezTo>
                  <a:cubicBezTo>
                    <a:pt x="2012" y="13801"/>
                    <a:pt x="2041" y="13786"/>
                    <a:pt x="2085" y="13786"/>
                  </a:cubicBezTo>
                  <a:cubicBezTo>
                    <a:pt x="2144" y="13786"/>
                    <a:pt x="2203" y="13816"/>
                    <a:pt x="2203" y="13845"/>
                  </a:cubicBezTo>
                  <a:close/>
                  <a:moveTo>
                    <a:pt x="2364" y="13918"/>
                  </a:moveTo>
                  <a:cubicBezTo>
                    <a:pt x="2350" y="13962"/>
                    <a:pt x="2320" y="13948"/>
                    <a:pt x="2320" y="13874"/>
                  </a:cubicBezTo>
                  <a:cubicBezTo>
                    <a:pt x="2320" y="13816"/>
                    <a:pt x="2335" y="13771"/>
                    <a:pt x="2364" y="13801"/>
                  </a:cubicBezTo>
                  <a:cubicBezTo>
                    <a:pt x="2379" y="13830"/>
                    <a:pt x="2394" y="13889"/>
                    <a:pt x="2364" y="13918"/>
                  </a:cubicBezTo>
                  <a:close/>
                  <a:moveTo>
                    <a:pt x="3715" y="13962"/>
                  </a:moveTo>
                  <a:cubicBezTo>
                    <a:pt x="3715" y="14050"/>
                    <a:pt x="3700" y="14050"/>
                    <a:pt x="3656" y="13962"/>
                  </a:cubicBezTo>
                  <a:cubicBezTo>
                    <a:pt x="3568" y="13845"/>
                    <a:pt x="3568" y="13757"/>
                    <a:pt x="3656" y="13816"/>
                  </a:cubicBezTo>
                  <a:cubicBezTo>
                    <a:pt x="3700" y="13845"/>
                    <a:pt x="3715" y="13904"/>
                    <a:pt x="3715" y="13962"/>
                  </a:cubicBezTo>
                  <a:close/>
                  <a:moveTo>
                    <a:pt x="10468" y="13977"/>
                  </a:moveTo>
                  <a:cubicBezTo>
                    <a:pt x="10439" y="14036"/>
                    <a:pt x="10424" y="14006"/>
                    <a:pt x="10424" y="13948"/>
                  </a:cubicBezTo>
                  <a:cubicBezTo>
                    <a:pt x="10424" y="13874"/>
                    <a:pt x="10439" y="13830"/>
                    <a:pt x="10454" y="13860"/>
                  </a:cubicBezTo>
                  <a:cubicBezTo>
                    <a:pt x="10483" y="13904"/>
                    <a:pt x="10483" y="13948"/>
                    <a:pt x="10468" y="13992"/>
                  </a:cubicBezTo>
                  <a:close/>
                  <a:moveTo>
                    <a:pt x="4009" y="13948"/>
                  </a:moveTo>
                  <a:cubicBezTo>
                    <a:pt x="3965" y="13962"/>
                    <a:pt x="3921" y="13962"/>
                    <a:pt x="3891" y="13948"/>
                  </a:cubicBezTo>
                  <a:cubicBezTo>
                    <a:pt x="3833" y="13918"/>
                    <a:pt x="3862" y="13904"/>
                    <a:pt x="3921" y="13904"/>
                  </a:cubicBezTo>
                  <a:cubicBezTo>
                    <a:pt x="3994" y="13904"/>
                    <a:pt x="4038" y="13933"/>
                    <a:pt x="4009" y="139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4_1_1_1_1_1"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p38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0" name="Google Shape;1530;p38"/>
          <p:cNvSpPr/>
          <p:nvPr/>
        </p:nvSpPr>
        <p:spPr>
          <a:xfrm rot="-2986923">
            <a:off x="7891427" y="3359947"/>
            <a:ext cx="1724953" cy="1867160"/>
          </a:xfrm>
          <a:custGeom>
            <a:avLst/>
            <a:gdLst/>
            <a:ahLst/>
            <a:cxnLst/>
            <a:rect l="l" t="t" r="r" b="b"/>
            <a:pathLst>
              <a:path w="19982" h="20096" extrusionOk="0">
                <a:moveTo>
                  <a:pt x="15115" y="1"/>
                </a:moveTo>
                <a:cubicBezTo>
                  <a:pt x="14706" y="1"/>
                  <a:pt x="14303" y="107"/>
                  <a:pt x="13962" y="150"/>
                </a:cubicBezTo>
                <a:cubicBezTo>
                  <a:pt x="12817" y="283"/>
                  <a:pt x="13111" y="4848"/>
                  <a:pt x="12113" y="8842"/>
                </a:cubicBezTo>
                <a:cubicBezTo>
                  <a:pt x="11733" y="10355"/>
                  <a:pt x="11353" y="10881"/>
                  <a:pt x="11020" y="10881"/>
                </a:cubicBezTo>
                <a:cubicBezTo>
                  <a:pt x="10478" y="10881"/>
                  <a:pt x="10060" y="9486"/>
                  <a:pt x="9969" y="8695"/>
                </a:cubicBezTo>
                <a:cubicBezTo>
                  <a:pt x="9852" y="7271"/>
                  <a:pt x="9808" y="5847"/>
                  <a:pt x="9822" y="4423"/>
                </a:cubicBezTo>
                <a:cubicBezTo>
                  <a:pt x="9822" y="3320"/>
                  <a:pt x="9567" y="2473"/>
                  <a:pt x="8594" y="2473"/>
                </a:cubicBezTo>
                <a:cubicBezTo>
                  <a:pt x="8310" y="2473"/>
                  <a:pt x="7965" y="2546"/>
                  <a:pt x="7547" y="2705"/>
                </a:cubicBezTo>
                <a:cubicBezTo>
                  <a:pt x="5697" y="3424"/>
                  <a:pt x="6842" y="10545"/>
                  <a:pt x="5976" y="11264"/>
                </a:cubicBezTo>
                <a:cubicBezTo>
                  <a:pt x="5935" y="11298"/>
                  <a:pt x="5898" y="11314"/>
                  <a:pt x="5863" y="11314"/>
                </a:cubicBezTo>
                <a:cubicBezTo>
                  <a:pt x="5177" y="11314"/>
                  <a:pt x="5670" y="4940"/>
                  <a:pt x="5124" y="3850"/>
                </a:cubicBezTo>
                <a:cubicBezTo>
                  <a:pt x="4918" y="3437"/>
                  <a:pt x="4416" y="3248"/>
                  <a:pt x="3825" y="3248"/>
                </a:cubicBezTo>
                <a:cubicBezTo>
                  <a:pt x="2777" y="3248"/>
                  <a:pt x="1450" y="3844"/>
                  <a:pt x="999" y="4848"/>
                </a:cubicBezTo>
                <a:cubicBezTo>
                  <a:pt x="280" y="6419"/>
                  <a:pt x="573" y="15389"/>
                  <a:pt x="573" y="15389"/>
                </a:cubicBezTo>
                <a:cubicBezTo>
                  <a:pt x="573" y="15389"/>
                  <a:pt x="1" y="17533"/>
                  <a:pt x="1572" y="19250"/>
                </a:cubicBezTo>
                <a:cubicBezTo>
                  <a:pt x="2139" y="19871"/>
                  <a:pt x="3068" y="20096"/>
                  <a:pt x="4143" y="20096"/>
                </a:cubicBezTo>
                <a:cubicBezTo>
                  <a:pt x="6017" y="20096"/>
                  <a:pt x="8337" y="19414"/>
                  <a:pt x="9969" y="18957"/>
                </a:cubicBezTo>
                <a:cubicBezTo>
                  <a:pt x="12538" y="18252"/>
                  <a:pt x="16385" y="17107"/>
                  <a:pt x="18176" y="15066"/>
                </a:cubicBezTo>
                <a:cubicBezTo>
                  <a:pt x="19982" y="13026"/>
                  <a:pt x="17809" y="8856"/>
                  <a:pt x="17383" y="3997"/>
                </a:cubicBezTo>
                <a:cubicBezTo>
                  <a:pt x="17084" y="593"/>
                  <a:pt x="16082" y="1"/>
                  <a:pt x="15115" y="1"/>
                </a:cubicBezTo>
                <a:close/>
              </a:path>
            </a:pathLst>
          </a:custGeom>
          <a:solidFill>
            <a:srgbClr val="EBB0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1" name="Google Shape;1531;p38"/>
          <p:cNvGrpSpPr/>
          <p:nvPr/>
        </p:nvGrpSpPr>
        <p:grpSpPr>
          <a:xfrm>
            <a:off x="-614403" y="1925698"/>
            <a:ext cx="2536825" cy="3599410"/>
            <a:chOff x="-614403" y="1925698"/>
            <a:chExt cx="2536825" cy="3599410"/>
          </a:xfrm>
        </p:grpSpPr>
        <p:sp>
          <p:nvSpPr>
            <p:cNvPr id="1532" name="Google Shape;1532;p38"/>
            <p:cNvSpPr/>
            <p:nvPr/>
          </p:nvSpPr>
          <p:spPr>
            <a:xfrm rot="-8164927" flipH="1">
              <a:off x="489369" y="2002461"/>
              <a:ext cx="943676" cy="1791550"/>
            </a:xfrm>
            <a:custGeom>
              <a:avLst/>
              <a:gdLst/>
              <a:ahLst/>
              <a:cxnLst/>
              <a:rect l="l" t="t" r="r" b="b"/>
              <a:pathLst>
                <a:path w="13478" h="25589" extrusionOk="0">
                  <a:moveTo>
                    <a:pt x="6728" y="0"/>
                  </a:moveTo>
                  <a:cubicBezTo>
                    <a:pt x="6334" y="0"/>
                    <a:pt x="6004" y="71"/>
                    <a:pt x="5770" y="227"/>
                  </a:cubicBezTo>
                  <a:cubicBezTo>
                    <a:pt x="4155" y="1314"/>
                    <a:pt x="3201" y="1842"/>
                    <a:pt x="1923" y="4265"/>
                  </a:cubicBezTo>
                  <a:lnTo>
                    <a:pt x="1923" y="14791"/>
                  </a:lnTo>
                  <a:cubicBezTo>
                    <a:pt x="1923" y="18021"/>
                    <a:pt x="0" y="25302"/>
                    <a:pt x="2569" y="25567"/>
                  </a:cubicBezTo>
                  <a:cubicBezTo>
                    <a:pt x="2708" y="25582"/>
                    <a:pt x="2848" y="25589"/>
                    <a:pt x="2989" y="25589"/>
                  </a:cubicBezTo>
                  <a:cubicBezTo>
                    <a:pt x="5442" y="25589"/>
                    <a:pt x="8016" y="23408"/>
                    <a:pt x="8016" y="23408"/>
                  </a:cubicBezTo>
                  <a:cubicBezTo>
                    <a:pt x="8016" y="23408"/>
                    <a:pt x="10262" y="21250"/>
                    <a:pt x="11231" y="15319"/>
                  </a:cubicBezTo>
                  <a:cubicBezTo>
                    <a:pt x="12185" y="9388"/>
                    <a:pt x="13477" y="5880"/>
                    <a:pt x="13477" y="4000"/>
                  </a:cubicBezTo>
                  <a:cubicBezTo>
                    <a:pt x="13477" y="2396"/>
                    <a:pt x="9026" y="0"/>
                    <a:pt x="6728" y="0"/>
                  </a:cubicBezTo>
                  <a:close/>
                </a:path>
              </a:pathLst>
            </a:custGeom>
            <a:solidFill>
              <a:srgbClr val="DD6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3" name="Google Shape;1533;p38"/>
            <p:cNvGrpSpPr/>
            <p:nvPr/>
          </p:nvGrpSpPr>
          <p:grpSpPr>
            <a:xfrm>
              <a:off x="-614403" y="3011690"/>
              <a:ext cx="2339995" cy="2513417"/>
              <a:chOff x="-614403" y="3011690"/>
              <a:chExt cx="2339995" cy="2513417"/>
            </a:xfrm>
          </p:grpSpPr>
          <p:sp>
            <p:nvSpPr>
              <p:cNvPr id="1534" name="Google Shape;1534;p38"/>
              <p:cNvSpPr/>
              <p:nvPr/>
            </p:nvSpPr>
            <p:spPr>
              <a:xfrm rot="-6390209" flipH="1">
                <a:off x="-484908" y="3356409"/>
                <a:ext cx="2081005" cy="1823980"/>
              </a:xfrm>
              <a:custGeom>
                <a:avLst/>
                <a:gdLst/>
                <a:ahLst/>
                <a:cxnLst/>
                <a:rect l="l" t="t" r="r" b="b"/>
                <a:pathLst>
                  <a:path w="44717" h="39194" extrusionOk="0">
                    <a:moveTo>
                      <a:pt x="44716" y="1"/>
                    </a:moveTo>
                    <a:lnTo>
                      <a:pt x="33324" y="1043"/>
                    </a:lnTo>
                    <a:cubicBezTo>
                      <a:pt x="33324" y="1043"/>
                      <a:pt x="32140" y="701"/>
                      <a:pt x="30593" y="701"/>
                    </a:cubicBezTo>
                    <a:cubicBezTo>
                      <a:pt x="29439" y="701"/>
                      <a:pt x="28082" y="892"/>
                      <a:pt x="26864" y="1557"/>
                    </a:cubicBezTo>
                    <a:cubicBezTo>
                      <a:pt x="24016" y="3113"/>
                      <a:pt x="21682" y="5697"/>
                      <a:pt x="20904" y="6739"/>
                    </a:cubicBezTo>
                    <a:cubicBezTo>
                      <a:pt x="20126" y="7767"/>
                      <a:pt x="20126" y="6739"/>
                      <a:pt x="18056" y="9837"/>
                    </a:cubicBezTo>
                    <a:cubicBezTo>
                      <a:pt x="15986" y="12949"/>
                      <a:pt x="17542" y="10351"/>
                      <a:pt x="13138" y="14755"/>
                    </a:cubicBezTo>
                    <a:cubicBezTo>
                      <a:pt x="8748" y="19159"/>
                      <a:pt x="6663" y="22007"/>
                      <a:pt x="6663" y="22007"/>
                    </a:cubicBezTo>
                    <a:lnTo>
                      <a:pt x="2788" y="28482"/>
                    </a:lnTo>
                    <a:cubicBezTo>
                      <a:pt x="2788" y="28482"/>
                      <a:pt x="1" y="39194"/>
                      <a:pt x="4575" y="39194"/>
                    </a:cubicBezTo>
                    <a:cubicBezTo>
                      <a:pt x="4823" y="39194"/>
                      <a:pt x="5093" y="39162"/>
                      <a:pt x="5386" y="39096"/>
                    </a:cubicBezTo>
                    <a:cubicBezTo>
                      <a:pt x="5386" y="39096"/>
                      <a:pt x="14694" y="34427"/>
                      <a:pt x="19098" y="30816"/>
                    </a:cubicBezTo>
                    <a:cubicBezTo>
                      <a:pt x="20830" y="29390"/>
                      <a:pt x="21159" y="29165"/>
                      <a:pt x="21204" y="29165"/>
                    </a:cubicBezTo>
                    <a:cubicBezTo>
                      <a:pt x="21226" y="29165"/>
                      <a:pt x="21186" y="29213"/>
                      <a:pt x="21196" y="29213"/>
                    </a:cubicBezTo>
                    <a:cubicBezTo>
                      <a:pt x="21221" y="29213"/>
                      <a:pt x="21518" y="28950"/>
                      <a:pt x="23502" y="27190"/>
                    </a:cubicBezTo>
                    <a:cubicBezTo>
                      <a:pt x="28171" y="23050"/>
                      <a:pt x="27643" y="24077"/>
                      <a:pt x="31004" y="20980"/>
                    </a:cubicBezTo>
                    <a:cubicBezTo>
                      <a:pt x="34366" y="17882"/>
                      <a:pt x="36187" y="16840"/>
                      <a:pt x="36436" y="14770"/>
                    </a:cubicBezTo>
                    <a:cubicBezTo>
                      <a:pt x="36701" y="12700"/>
                      <a:pt x="36965" y="11657"/>
                      <a:pt x="37214" y="10879"/>
                    </a:cubicBezTo>
                    <a:cubicBezTo>
                      <a:pt x="37464" y="10101"/>
                      <a:pt x="39549" y="6475"/>
                      <a:pt x="39549" y="6475"/>
                    </a:cubicBezTo>
                    <a:lnTo>
                      <a:pt x="42133" y="2585"/>
                    </a:lnTo>
                    <a:lnTo>
                      <a:pt x="44716" y="1"/>
                    </a:lnTo>
                    <a:close/>
                  </a:path>
                </a:pathLst>
              </a:custGeom>
              <a:solidFill>
                <a:srgbClr val="4D6B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8"/>
              <p:cNvSpPr/>
              <p:nvPr/>
            </p:nvSpPr>
            <p:spPr>
              <a:xfrm rot="-6390209" flipH="1">
                <a:off x="-403814" y="3440715"/>
                <a:ext cx="1698515" cy="1533820"/>
              </a:xfrm>
              <a:custGeom>
                <a:avLst/>
                <a:gdLst/>
                <a:ahLst/>
                <a:cxnLst/>
                <a:rect l="l" t="t" r="r" b="b"/>
                <a:pathLst>
                  <a:path w="36498" h="32959" fill="none" extrusionOk="0">
                    <a:moveTo>
                      <a:pt x="1" y="32959"/>
                    </a:moveTo>
                    <a:cubicBezTo>
                      <a:pt x="1" y="32959"/>
                      <a:pt x="1381" y="23284"/>
                      <a:pt x="5697" y="20524"/>
                    </a:cubicBezTo>
                    <a:cubicBezTo>
                      <a:pt x="9998" y="17764"/>
                      <a:pt x="20363" y="15870"/>
                      <a:pt x="23989" y="11378"/>
                    </a:cubicBezTo>
                    <a:cubicBezTo>
                      <a:pt x="27601" y="6900"/>
                      <a:pt x="29172" y="0"/>
                      <a:pt x="36498" y="1028"/>
                    </a:cubicBezTo>
                  </a:path>
                </a:pathLst>
              </a:custGeom>
              <a:noFill/>
              <a:ln w="18350" cap="flat" cmpd="sng">
                <a:solidFill>
                  <a:srgbClr val="0F0C0D"/>
                </a:solidFill>
                <a:prstDash val="solid"/>
                <a:miter lim="14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6" name="Google Shape;1536;p38"/>
          <p:cNvGrpSpPr/>
          <p:nvPr/>
        </p:nvGrpSpPr>
        <p:grpSpPr>
          <a:xfrm rot="2365585">
            <a:off x="7986237" y="-452148"/>
            <a:ext cx="1535326" cy="2701633"/>
            <a:chOff x="5358388" y="2078286"/>
            <a:chExt cx="698521" cy="1229150"/>
          </a:xfrm>
        </p:grpSpPr>
        <p:sp>
          <p:nvSpPr>
            <p:cNvPr id="1537" name="Google Shape;1537;p38"/>
            <p:cNvSpPr/>
            <p:nvPr/>
          </p:nvSpPr>
          <p:spPr>
            <a:xfrm>
              <a:off x="5539741" y="2217794"/>
              <a:ext cx="40040" cy="120723"/>
            </a:xfrm>
            <a:custGeom>
              <a:avLst/>
              <a:gdLst/>
              <a:ahLst/>
              <a:cxnLst/>
              <a:rect l="l" t="t" r="r" b="b"/>
              <a:pathLst>
                <a:path w="1264" h="3811" extrusionOk="0">
                  <a:moveTo>
                    <a:pt x="544" y="1"/>
                  </a:moveTo>
                  <a:cubicBezTo>
                    <a:pt x="280" y="1"/>
                    <a:pt x="59" y="221"/>
                    <a:pt x="59" y="485"/>
                  </a:cubicBezTo>
                  <a:cubicBezTo>
                    <a:pt x="1" y="1014"/>
                    <a:pt x="15" y="1542"/>
                    <a:pt x="74" y="2071"/>
                  </a:cubicBezTo>
                  <a:cubicBezTo>
                    <a:pt x="103" y="2350"/>
                    <a:pt x="148" y="2643"/>
                    <a:pt x="236" y="2937"/>
                  </a:cubicBezTo>
                  <a:cubicBezTo>
                    <a:pt x="265" y="3084"/>
                    <a:pt x="324" y="3231"/>
                    <a:pt x="397" y="3363"/>
                  </a:cubicBezTo>
                  <a:cubicBezTo>
                    <a:pt x="441" y="3436"/>
                    <a:pt x="500" y="3495"/>
                    <a:pt x="559" y="3553"/>
                  </a:cubicBezTo>
                  <a:lnTo>
                    <a:pt x="603" y="3583"/>
                  </a:lnTo>
                  <a:lnTo>
                    <a:pt x="647" y="3671"/>
                  </a:lnTo>
                  <a:cubicBezTo>
                    <a:pt x="703" y="3767"/>
                    <a:pt x="805" y="3811"/>
                    <a:pt x="908" y="3811"/>
                  </a:cubicBezTo>
                  <a:cubicBezTo>
                    <a:pt x="1072" y="3811"/>
                    <a:pt x="1237" y="3699"/>
                    <a:pt x="1219" y="3509"/>
                  </a:cubicBezTo>
                  <a:cubicBezTo>
                    <a:pt x="1219" y="3377"/>
                    <a:pt x="1234" y="3260"/>
                    <a:pt x="1263" y="3128"/>
                  </a:cubicBezTo>
                  <a:cubicBezTo>
                    <a:pt x="1249" y="2966"/>
                    <a:pt x="1234" y="2819"/>
                    <a:pt x="1205" y="2658"/>
                  </a:cubicBezTo>
                  <a:cubicBezTo>
                    <a:pt x="1190" y="2541"/>
                    <a:pt x="1161" y="2438"/>
                    <a:pt x="1146" y="2320"/>
                  </a:cubicBezTo>
                  <a:cubicBezTo>
                    <a:pt x="1131" y="2262"/>
                    <a:pt x="1116" y="2188"/>
                    <a:pt x="1116" y="2129"/>
                  </a:cubicBezTo>
                  <a:cubicBezTo>
                    <a:pt x="1116" y="2100"/>
                    <a:pt x="1116" y="2085"/>
                    <a:pt x="1102" y="2056"/>
                  </a:cubicBezTo>
                  <a:cubicBezTo>
                    <a:pt x="1087" y="2041"/>
                    <a:pt x="1102" y="2041"/>
                    <a:pt x="1102" y="2012"/>
                  </a:cubicBezTo>
                  <a:cubicBezTo>
                    <a:pt x="1043" y="1513"/>
                    <a:pt x="1014" y="999"/>
                    <a:pt x="1043" y="485"/>
                  </a:cubicBezTo>
                  <a:cubicBezTo>
                    <a:pt x="1028" y="221"/>
                    <a:pt x="808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8"/>
            <p:cNvSpPr/>
            <p:nvPr/>
          </p:nvSpPr>
          <p:spPr>
            <a:xfrm>
              <a:off x="5608101" y="2287104"/>
              <a:ext cx="30727" cy="112392"/>
            </a:xfrm>
            <a:custGeom>
              <a:avLst/>
              <a:gdLst/>
              <a:ahLst/>
              <a:cxnLst/>
              <a:rect l="l" t="t" r="r" b="b"/>
              <a:pathLst>
                <a:path w="970" h="3548" extrusionOk="0">
                  <a:moveTo>
                    <a:pt x="471" y="0"/>
                  </a:moveTo>
                  <a:cubicBezTo>
                    <a:pt x="206" y="0"/>
                    <a:pt x="1" y="206"/>
                    <a:pt x="1" y="470"/>
                  </a:cubicBezTo>
                  <a:cubicBezTo>
                    <a:pt x="1" y="940"/>
                    <a:pt x="1" y="1424"/>
                    <a:pt x="30" y="1894"/>
                  </a:cubicBezTo>
                  <a:cubicBezTo>
                    <a:pt x="45" y="2114"/>
                    <a:pt x="74" y="2349"/>
                    <a:pt x="104" y="2569"/>
                  </a:cubicBezTo>
                  <a:cubicBezTo>
                    <a:pt x="104" y="2701"/>
                    <a:pt x="133" y="2848"/>
                    <a:pt x="148" y="2980"/>
                  </a:cubicBezTo>
                  <a:cubicBezTo>
                    <a:pt x="177" y="3098"/>
                    <a:pt x="206" y="3215"/>
                    <a:pt x="236" y="3333"/>
                  </a:cubicBezTo>
                  <a:cubicBezTo>
                    <a:pt x="258" y="3474"/>
                    <a:pt x="397" y="3547"/>
                    <a:pt x="535" y="3547"/>
                  </a:cubicBezTo>
                  <a:cubicBezTo>
                    <a:pt x="669" y="3547"/>
                    <a:pt x="801" y="3478"/>
                    <a:pt x="823" y="3333"/>
                  </a:cubicBezTo>
                  <a:cubicBezTo>
                    <a:pt x="852" y="3083"/>
                    <a:pt x="896" y="2834"/>
                    <a:pt x="911" y="2569"/>
                  </a:cubicBezTo>
                  <a:cubicBezTo>
                    <a:pt x="926" y="2349"/>
                    <a:pt x="955" y="2114"/>
                    <a:pt x="970" y="1894"/>
                  </a:cubicBezTo>
                  <a:cubicBezTo>
                    <a:pt x="970" y="1424"/>
                    <a:pt x="940" y="940"/>
                    <a:pt x="940" y="470"/>
                  </a:cubicBezTo>
                  <a:cubicBezTo>
                    <a:pt x="940" y="206"/>
                    <a:pt x="720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8"/>
            <p:cNvSpPr/>
            <p:nvPr/>
          </p:nvSpPr>
          <p:spPr>
            <a:xfrm>
              <a:off x="5655079" y="2213422"/>
              <a:ext cx="40040" cy="91295"/>
            </a:xfrm>
            <a:custGeom>
              <a:avLst/>
              <a:gdLst/>
              <a:ahLst/>
              <a:cxnLst/>
              <a:rect l="l" t="t" r="r" b="b"/>
              <a:pathLst>
                <a:path w="1264" h="2882" extrusionOk="0">
                  <a:moveTo>
                    <a:pt x="518" y="0"/>
                  </a:moveTo>
                  <a:cubicBezTo>
                    <a:pt x="477" y="0"/>
                    <a:pt x="436" y="7"/>
                    <a:pt x="397" y="21"/>
                  </a:cubicBezTo>
                  <a:cubicBezTo>
                    <a:pt x="147" y="95"/>
                    <a:pt x="1" y="344"/>
                    <a:pt x="59" y="594"/>
                  </a:cubicBezTo>
                  <a:cubicBezTo>
                    <a:pt x="133" y="755"/>
                    <a:pt x="177" y="931"/>
                    <a:pt x="221" y="1093"/>
                  </a:cubicBezTo>
                  <a:cubicBezTo>
                    <a:pt x="250" y="1181"/>
                    <a:pt x="265" y="1254"/>
                    <a:pt x="280" y="1343"/>
                  </a:cubicBezTo>
                  <a:cubicBezTo>
                    <a:pt x="280" y="1372"/>
                    <a:pt x="294" y="1416"/>
                    <a:pt x="294" y="1445"/>
                  </a:cubicBezTo>
                  <a:lnTo>
                    <a:pt x="294" y="1489"/>
                  </a:lnTo>
                  <a:cubicBezTo>
                    <a:pt x="309" y="1651"/>
                    <a:pt x="309" y="1812"/>
                    <a:pt x="309" y="1989"/>
                  </a:cubicBezTo>
                  <a:cubicBezTo>
                    <a:pt x="309" y="2062"/>
                    <a:pt x="294" y="2150"/>
                    <a:pt x="294" y="2238"/>
                  </a:cubicBezTo>
                  <a:cubicBezTo>
                    <a:pt x="294" y="2297"/>
                    <a:pt x="309" y="2370"/>
                    <a:pt x="324" y="2429"/>
                  </a:cubicBezTo>
                  <a:cubicBezTo>
                    <a:pt x="324" y="2444"/>
                    <a:pt x="338" y="2473"/>
                    <a:pt x="338" y="2488"/>
                  </a:cubicBezTo>
                  <a:cubicBezTo>
                    <a:pt x="338" y="2664"/>
                    <a:pt x="456" y="2811"/>
                    <a:pt x="617" y="2869"/>
                  </a:cubicBezTo>
                  <a:cubicBezTo>
                    <a:pt x="651" y="2878"/>
                    <a:pt x="685" y="2882"/>
                    <a:pt x="718" y="2882"/>
                  </a:cubicBezTo>
                  <a:cubicBezTo>
                    <a:pt x="858" y="2882"/>
                    <a:pt x="986" y="2809"/>
                    <a:pt x="1058" y="2679"/>
                  </a:cubicBezTo>
                  <a:cubicBezTo>
                    <a:pt x="1131" y="2576"/>
                    <a:pt x="1175" y="2473"/>
                    <a:pt x="1219" y="2356"/>
                  </a:cubicBezTo>
                  <a:cubicBezTo>
                    <a:pt x="1234" y="2238"/>
                    <a:pt x="1248" y="2135"/>
                    <a:pt x="1248" y="2018"/>
                  </a:cubicBezTo>
                  <a:cubicBezTo>
                    <a:pt x="1263" y="1842"/>
                    <a:pt x="1248" y="1666"/>
                    <a:pt x="1234" y="1489"/>
                  </a:cubicBezTo>
                  <a:cubicBezTo>
                    <a:pt x="1204" y="1093"/>
                    <a:pt x="1116" y="711"/>
                    <a:pt x="984" y="344"/>
                  </a:cubicBezTo>
                  <a:cubicBezTo>
                    <a:pt x="940" y="227"/>
                    <a:pt x="867" y="124"/>
                    <a:pt x="764" y="65"/>
                  </a:cubicBezTo>
                  <a:cubicBezTo>
                    <a:pt x="686" y="26"/>
                    <a:pt x="601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8"/>
            <p:cNvSpPr/>
            <p:nvPr/>
          </p:nvSpPr>
          <p:spPr>
            <a:xfrm>
              <a:off x="5701487" y="2247000"/>
              <a:ext cx="36397" cy="84991"/>
            </a:xfrm>
            <a:custGeom>
              <a:avLst/>
              <a:gdLst/>
              <a:ahLst/>
              <a:cxnLst/>
              <a:rect l="l" t="t" r="r" b="b"/>
              <a:pathLst>
                <a:path w="1149" h="2683" extrusionOk="0">
                  <a:moveTo>
                    <a:pt x="497" y="1"/>
                  </a:moveTo>
                  <a:cubicBezTo>
                    <a:pt x="250" y="1"/>
                    <a:pt x="1" y="201"/>
                    <a:pt x="62" y="517"/>
                  </a:cubicBezTo>
                  <a:cubicBezTo>
                    <a:pt x="121" y="679"/>
                    <a:pt x="165" y="840"/>
                    <a:pt x="209" y="987"/>
                  </a:cubicBezTo>
                  <a:cubicBezTo>
                    <a:pt x="224" y="1061"/>
                    <a:pt x="224" y="1134"/>
                    <a:pt x="239" y="1193"/>
                  </a:cubicBezTo>
                  <a:lnTo>
                    <a:pt x="239" y="1251"/>
                  </a:lnTo>
                  <a:cubicBezTo>
                    <a:pt x="239" y="1296"/>
                    <a:pt x="239" y="1325"/>
                    <a:pt x="253" y="1354"/>
                  </a:cubicBezTo>
                  <a:cubicBezTo>
                    <a:pt x="268" y="1516"/>
                    <a:pt x="268" y="1663"/>
                    <a:pt x="268" y="1809"/>
                  </a:cubicBezTo>
                  <a:cubicBezTo>
                    <a:pt x="268" y="1971"/>
                    <a:pt x="297" y="2132"/>
                    <a:pt x="283" y="2309"/>
                  </a:cubicBezTo>
                  <a:cubicBezTo>
                    <a:pt x="291" y="2551"/>
                    <a:pt x="482" y="2683"/>
                    <a:pt x="674" y="2683"/>
                  </a:cubicBezTo>
                  <a:cubicBezTo>
                    <a:pt x="830" y="2683"/>
                    <a:pt x="987" y="2596"/>
                    <a:pt x="1046" y="2411"/>
                  </a:cubicBezTo>
                  <a:cubicBezTo>
                    <a:pt x="1090" y="2220"/>
                    <a:pt x="1119" y="2044"/>
                    <a:pt x="1149" y="1853"/>
                  </a:cubicBezTo>
                  <a:cubicBezTo>
                    <a:pt x="1149" y="1677"/>
                    <a:pt x="1134" y="1516"/>
                    <a:pt x="1119" y="1354"/>
                  </a:cubicBezTo>
                  <a:cubicBezTo>
                    <a:pt x="1090" y="987"/>
                    <a:pt x="1017" y="635"/>
                    <a:pt x="899" y="297"/>
                  </a:cubicBezTo>
                  <a:cubicBezTo>
                    <a:pt x="828" y="91"/>
                    <a:pt x="663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8"/>
            <p:cNvSpPr/>
            <p:nvPr/>
          </p:nvSpPr>
          <p:spPr>
            <a:xfrm>
              <a:off x="5661605" y="2339277"/>
              <a:ext cx="32564" cy="59427"/>
            </a:xfrm>
            <a:custGeom>
              <a:avLst/>
              <a:gdLst/>
              <a:ahLst/>
              <a:cxnLst/>
              <a:rect l="l" t="t" r="r" b="b"/>
              <a:pathLst>
                <a:path w="1028" h="1876" extrusionOk="0">
                  <a:moveTo>
                    <a:pt x="450" y="0"/>
                  </a:moveTo>
                  <a:cubicBezTo>
                    <a:pt x="299" y="0"/>
                    <a:pt x="153" y="79"/>
                    <a:pt x="74" y="218"/>
                  </a:cubicBezTo>
                  <a:lnTo>
                    <a:pt x="29" y="320"/>
                  </a:lnTo>
                  <a:cubicBezTo>
                    <a:pt x="0" y="394"/>
                    <a:pt x="0" y="482"/>
                    <a:pt x="29" y="555"/>
                  </a:cubicBezTo>
                  <a:lnTo>
                    <a:pt x="103" y="1098"/>
                  </a:lnTo>
                  <a:cubicBezTo>
                    <a:pt x="118" y="1201"/>
                    <a:pt x="132" y="1289"/>
                    <a:pt x="147" y="1377"/>
                  </a:cubicBezTo>
                  <a:cubicBezTo>
                    <a:pt x="176" y="1524"/>
                    <a:pt x="264" y="1656"/>
                    <a:pt x="397" y="1744"/>
                  </a:cubicBezTo>
                  <a:cubicBezTo>
                    <a:pt x="447" y="1834"/>
                    <a:pt x="537" y="1876"/>
                    <a:pt x="627" y="1876"/>
                  </a:cubicBezTo>
                  <a:cubicBezTo>
                    <a:pt x="745" y="1876"/>
                    <a:pt x="862" y="1804"/>
                    <a:pt x="896" y="1671"/>
                  </a:cubicBezTo>
                  <a:lnTo>
                    <a:pt x="910" y="1656"/>
                  </a:lnTo>
                  <a:cubicBezTo>
                    <a:pt x="910" y="1642"/>
                    <a:pt x="925" y="1627"/>
                    <a:pt x="940" y="1612"/>
                  </a:cubicBezTo>
                  <a:cubicBezTo>
                    <a:pt x="969" y="1568"/>
                    <a:pt x="984" y="1524"/>
                    <a:pt x="998" y="1480"/>
                  </a:cubicBezTo>
                  <a:cubicBezTo>
                    <a:pt x="1013" y="1407"/>
                    <a:pt x="1028" y="1333"/>
                    <a:pt x="1013" y="1260"/>
                  </a:cubicBezTo>
                  <a:cubicBezTo>
                    <a:pt x="998" y="1128"/>
                    <a:pt x="984" y="996"/>
                    <a:pt x="954" y="878"/>
                  </a:cubicBezTo>
                  <a:lnTo>
                    <a:pt x="866" y="320"/>
                  </a:lnTo>
                  <a:cubicBezTo>
                    <a:pt x="837" y="218"/>
                    <a:pt x="764" y="115"/>
                    <a:pt x="661" y="56"/>
                  </a:cubicBezTo>
                  <a:cubicBezTo>
                    <a:pt x="594" y="18"/>
                    <a:pt x="522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8"/>
            <p:cNvSpPr/>
            <p:nvPr/>
          </p:nvSpPr>
          <p:spPr>
            <a:xfrm>
              <a:off x="5774598" y="2314062"/>
              <a:ext cx="35859" cy="110554"/>
            </a:xfrm>
            <a:custGeom>
              <a:avLst/>
              <a:gdLst/>
              <a:ahLst/>
              <a:cxnLst/>
              <a:rect l="l" t="t" r="r" b="b"/>
              <a:pathLst>
                <a:path w="1132" h="3490" extrusionOk="0">
                  <a:moveTo>
                    <a:pt x="573" y="1"/>
                  </a:moveTo>
                  <a:cubicBezTo>
                    <a:pt x="324" y="15"/>
                    <a:pt x="103" y="221"/>
                    <a:pt x="103" y="470"/>
                  </a:cubicBezTo>
                  <a:cubicBezTo>
                    <a:pt x="147" y="882"/>
                    <a:pt x="147" y="1307"/>
                    <a:pt x="133" y="1718"/>
                  </a:cubicBezTo>
                  <a:cubicBezTo>
                    <a:pt x="133" y="1924"/>
                    <a:pt x="118" y="2129"/>
                    <a:pt x="103" y="2335"/>
                  </a:cubicBezTo>
                  <a:cubicBezTo>
                    <a:pt x="89" y="2423"/>
                    <a:pt x="74" y="2526"/>
                    <a:pt x="59" y="2614"/>
                  </a:cubicBezTo>
                  <a:cubicBezTo>
                    <a:pt x="59" y="2673"/>
                    <a:pt x="59" y="2717"/>
                    <a:pt x="45" y="2761"/>
                  </a:cubicBezTo>
                  <a:cubicBezTo>
                    <a:pt x="45" y="2773"/>
                    <a:pt x="35" y="2901"/>
                    <a:pt x="31" y="2901"/>
                  </a:cubicBezTo>
                  <a:cubicBezTo>
                    <a:pt x="30" y="2901"/>
                    <a:pt x="30" y="2895"/>
                    <a:pt x="30" y="2878"/>
                  </a:cubicBezTo>
                  <a:lnTo>
                    <a:pt x="30" y="2878"/>
                  </a:lnTo>
                  <a:cubicBezTo>
                    <a:pt x="1" y="3010"/>
                    <a:pt x="30" y="3128"/>
                    <a:pt x="89" y="3245"/>
                  </a:cubicBezTo>
                  <a:cubicBezTo>
                    <a:pt x="147" y="3363"/>
                    <a:pt x="250" y="3436"/>
                    <a:pt x="382" y="3480"/>
                  </a:cubicBezTo>
                  <a:cubicBezTo>
                    <a:pt x="413" y="3486"/>
                    <a:pt x="445" y="3489"/>
                    <a:pt x="478" y="3489"/>
                  </a:cubicBezTo>
                  <a:cubicBezTo>
                    <a:pt x="686" y="3489"/>
                    <a:pt x="932" y="3370"/>
                    <a:pt x="970" y="3142"/>
                  </a:cubicBezTo>
                  <a:cubicBezTo>
                    <a:pt x="1116" y="2262"/>
                    <a:pt x="1131" y="1366"/>
                    <a:pt x="1043" y="470"/>
                  </a:cubicBezTo>
                  <a:cubicBezTo>
                    <a:pt x="1043" y="221"/>
                    <a:pt x="837" y="15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8"/>
            <p:cNvSpPr/>
            <p:nvPr/>
          </p:nvSpPr>
          <p:spPr>
            <a:xfrm>
              <a:off x="5728096" y="2379159"/>
              <a:ext cx="34433" cy="64685"/>
            </a:xfrm>
            <a:custGeom>
              <a:avLst/>
              <a:gdLst/>
              <a:ahLst/>
              <a:cxnLst/>
              <a:rect l="l" t="t" r="r" b="b"/>
              <a:pathLst>
                <a:path w="1087" h="2042" extrusionOk="0">
                  <a:moveTo>
                    <a:pt x="484" y="1"/>
                  </a:moveTo>
                  <a:cubicBezTo>
                    <a:pt x="446" y="1"/>
                    <a:pt x="407" y="6"/>
                    <a:pt x="368" y="16"/>
                  </a:cubicBezTo>
                  <a:cubicBezTo>
                    <a:pt x="133" y="89"/>
                    <a:pt x="1" y="324"/>
                    <a:pt x="59" y="559"/>
                  </a:cubicBezTo>
                  <a:cubicBezTo>
                    <a:pt x="103" y="706"/>
                    <a:pt x="147" y="867"/>
                    <a:pt x="177" y="1029"/>
                  </a:cubicBezTo>
                  <a:cubicBezTo>
                    <a:pt x="191" y="1219"/>
                    <a:pt x="206" y="1410"/>
                    <a:pt x="191" y="1601"/>
                  </a:cubicBezTo>
                  <a:cubicBezTo>
                    <a:pt x="191" y="1719"/>
                    <a:pt x="235" y="1836"/>
                    <a:pt x="309" y="1909"/>
                  </a:cubicBezTo>
                  <a:cubicBezTo>
                    <a:pt x="397" y="1998"/>
                    <a:pt x="511" y="2042"/>
                    <a:pt x="623" y="2042"/>
                  </a:cubicBezTo>
                  <a:cubicBezTo>
                    <a:pt x="735" y="2042"/>
                    <a:pt x="845" y="1998"/>
                    <a:pt x="925" y="1909"/>
                  </a:cubicBezTo>
                  <a:cubicBezTo>
                    <a:pt x="1013" y="1836"/>
                    <a:pt x="1058" y="1719"/>
                    <a:pt x="1058" y="1616"/>
                  </a:cubicBezTo>
                  <a:cubicBezTo>
                    <a:pt x="1087" y="1175"/>
                    <a:pt x="1028" y="735"/>
                    <a:pt x="896" y="324"/>
                  </a:cubicBezTo>
                  <a:cubicBezTo>
                    <a:pt x="867" y="221"/>
                    <a:pt x="793" y="118"/>
                    <a:pt x="705" y="60"/>
                  </a:cubicBezTo>
                  <a:cubicBezTo>
                    <a:pt x="637" y="21"/>
                    <a:pt x="562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8"/>
            <p:cNvSpPr/>
            <p:nvPr/>
          </p:nvSpPr>
          <p:spPr>
            <a:xfrm>
              <a:off x="5510440" y="2389264"/>
              <a:ext cx="48815" cy="83850"/>
            </a:xfrm>
            <a:custGeom>
              <a:avLst/>
              <a:gdLst/>
              <a:ahLst/>
              <a:cxnLst/>
              <a:rect l="l" t="t" r="r" b="b"/>
              <a:pathLst>
                <a:path w="1541" h="2647" extrusionOk="0">
                  <a:moveTo>
                    <a:pt x="514" y="1"/>
                  </a:moveTo>
                  <a:cubicBezTo>
                    <a:pt x="470" y="1"/>
                    <a:pt x="426" y="7"/>
                    <a:pt x="383" y="20"/>
                  </a:cubicBezTo>
                  <a:cubicBezTo>
                    <a:pt x="133" y="93"/>
                    <a:pt x="1" y="343"/>
                    <a:pt x="60" y="592"/>
                  </a:cubicBezTo>
                  <a:cubicBezTo>
                    <a:pt x="162" y="1238"/>
                    <a:pt x="353" y="1855"/>
                    <a:pt x="632" y="2427"/>
                  </a:cubicBezTo>
                  <a:cubicBezTo>
                    <a:pt x="729" y="2581"/>
                    <a:pt x="874" y="2647"/>
                    <a:pt x="1017" y="2647"/>
                  </a:cubicBezTo>
                  <a:cubicBezTo>
                    <a:pt x="1283" y="2647"/>
                    <a:pt x="1540" y="2415"/>
                    <a:pt x="1454" y="2090"/>
                  </a:cubicBezTo>
                  <a:cubicBezTo>
                    <a:pt x="1366" y="1796"/>
                    <a:pt x="1263" y="1517"/>
                    <a:pt x="1175" y="1223"/>
                  </a:cubicBezTo>
                  <a:cubicBezTo>
                    <a:pt x="1087" y="945"/>
                    <a:pt x="1014" y="651"/>
                    <a:pt x="970" y="343"/>
                  </a:cubicBezTo>
                  <a:cubicBezTo>
                    <a:pt x="909" y="137"/>
                    <a:pt x="719" y="1"/>
                    <a:pt x="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8"/>
            <p:cNvSpPr/>
            <p:nvPr/>
          </p:nvSpPr>
          <p:spPr>
            <a:xfrm>
              <a:off x="5594639" y="2433232"/>
              <a:ext cx="35352" cy="89362"/>
            </a:xfrm>
            <a:custGeom>
              <a:avLst/>
              <a:gdLst/>
              <a:ahLst/>
              <a:cxnLst/>
              <a:rect l="l" t="t" r="r" b="b"/>
              <a:pathLst>
                <a:path w="1116" h="2821" extrusionOk="0">
                  <a:moveTo>
                    <a:pt x="457" y="1"/>
                  </a:moveTo>
                  <a:cubicBezTo>
                    <a:pt x="225" y="1"/>
                    <a:pt x="0" y="182"/>
                    <a:pt x="0" y="452"/>
                  </a:cubicBezTo>
                  <a:cubicBezTo>
                    <a:pt x="73" y="1127"/>
                    <a:pt x="132" y="1817"/>
                    <a:pt x="235" y="2493"/>
                  </a:cubicBezTo>
                  <a:cubicBezTo>
                    <a:pt x="264" y="2610"/>
                    <a:pt x="338" y="2698"/>
                    <a:pt x="441" y="2757"/>
                  </a:cubicBezTo>
                  <a:cubicBezTo>
                    <a:pt x="508" y="2802"/>
                    <a:pt x="584" y="2821"/>
                    <a:pt x="655" y="2821"/>
                  </a:cubicBezTo>
                  <a:cubicBezTo>
                    <a:pt x="677" y="2821"/>
                    <a:pt x="699" y="2819"/>
                    <a:pt x="719" y="2816"/>
                  </a:cubicBezTo>
                  <a:cubicBezTo>
                    <a:pt x="954" y="2786"/>
                    <a:pt x="1116" y="2595"/>
                    <a:pt x="1116" y="2375"/>
                  </a:cubicBezTo>
                  <a:cubicBezTo>
                    <a:pt x="1057" y="1729"/>
                    <a:pt x="969" y="1083"/>
                    <a:pt x="896" y="452"/>
                  </a:cubicBezTo>
                  <a:cubicBezTo>
                    <a:pt x="881" y="335"/>
                    <a:pt x="837" y="217"/>
                    <a:pt x="763" y="129"/>
                  </a:cubicBezTo>
                  <a:cubicBezTo>
                    <a:pt x="675" y="40"/>
                    <a:pt x="565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8"/>
            <p:cNvSpPr/>
            <p:nvPr/>
          </p:nvSpPr>
          <p:spPr>
            <a:xfrm>
              <a:off x="5677412" y="2444636"/>
              <a:ext cx="36302" cy="85593"/>
            </a:xfrm>
            <a:custGeom>
              <a:avLst/>
              <a:gdLst/>
              <a:ahLst/>
              <a:cxnLst/>
              <a:rect l="l" t="t" r="r" b="b"/>
              <a:pathLst>
                <a:path w="1146" h="2702" extrusionOk="0">
                  <a:moveTo>
                    <a:pt x="430" y="0"/>
                  </a:moveTo>
                  <a:cubicBezTo>
                    <a:pt x="414" y="0"/>
                    <a:pt x="398" y="1"/>
                    <a:pt x="382" y="4"/>
                  </a:cubicBezTo>
                  <a:cubicBezTo>
                    <a:pt x="162" y="33"/>
                    <a:pt x="0" y="224"/>
                    <a:pt x="0" y="430"/>
                  </a:cubicBezTo>
                  <a:cubicBezTo>
                    <a:pt x="88" y="1046"/>
                    <a:pt x="162" y="1663"/>
                    <a:pt x="250" y="2265"/>
                  </a:cubicBezTo>
                  <a:cubicBezTo>
                    <a:pt x="250" y="2382"/>
                    <a:pt x="294" y="2500"/>
                    <a:pt x="382" y="2573"/>
                  </a:cubicBezTo>
                  <a:cubicBezTo>
                    <a:pt x="462" y="2660"/>
                    <a:pt x="569" y="2701"/>
                    <a:pt x="677" y="2701"/>
                  </a:cubicBezTo>
                  <a:cubicBezTo>
                    <a:pt x="808" y="2701"/>
                    <a:pt x="940" y="2641"/>
                    <a:pt x="1028" y="2529"/>
                  </a:cubicBezTo>
                  <a:cubicBezTo>
                    <a:pt x="1116" y="2426"/>
                    <a:pt x="1145" y="2280"/>
                    <a:pt x="1101" y="2147"/>
                  </a:cubicBezTo>
                  <a:cubicBezTo>
                    <a:pt x="1028" y="1545"/>
                    <a:pt x="940" y="929"/>
                    <a:pt x="852" y="312"/>
                  </a:cubicBezTo>
                  <a:cubicBezTo>
                    <a:pt x="822" y="210"/>
                    <a:pt x="749" y="121"/>
                    <a:pt x="661" y="63"/>
                  </a:cubicBezTo>
                  <a:cubicBezTo>
                    <a:pt x="588" y="26"/>
                    <a:pt x="506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8"/>
            <p:cNvSpPr/>
            <p:nvPr/>
          </p:nvSpPr>
          <p:spPr>
            <a:xfrm>
              <a:off x="5781567" y="2462059"/>
              <a:ext cx="33515" cy="45045"/>
            </a:xfrm>
            <a:custGeom>
              <a:avLst/>
              <a:gdLst/>
              <a:ahLst/>
              <a:cxnLst/>
              <a:rect l="l" t="t" r="r" b="b"/>
              <a:pathLst>
                <a:path w="1058" h="1422" extrusionOk="0">
                  <a:moveTo>
                    <a:pt x="443" y="1"/>
                  </a:moveTo>
                  <a:cubicBezTo>
                    <a:pt x="416" y="1"/>
                    <a:pt x="390" y="5"/>
                    <a:pt x="368" y="12"/>
                  </a:cubicBezTo>
                  <a:cubicBezTo>
                    <a:pt x="133" y="71"/>
                    <a:pt x="1" y="305"/>
                    <a:pt x="60" y="540"/>
                  </a:cubicBezTo>
                  <a:cubicBezTo>
                    <a:pt x="118" y="731"/>
                    <a:pt x="162" y="922"/>
                    <a:pt x="250" y="1113"/>
                  </a:cubicBezTo>
                  <a:cubicBezTo>
                    <a:pt x="250" y="1172"/>
                    <a:pt x="280" y="1216"/>
                    <a:pt x="324" y="1260"/>
                  </a:cubicBezTo>
                  <a:cubicBezTo>
                    <a:pt x="353" y="1304"/>
                    <a:pt x="383" y="1333"/>
                    <a:pt x="441" y="1362"/>
                  </a:cubicBezTo>
                  <a:cubicBezTo>
                    <a:pt x="500" y="1402"/>
                    <a:pt x="572" y="1421"/>
                    <a:pt x="648" y="1421"/>
                  </a:cubicBezTo>
                  <a:cubicBezTo>
                    <a:pt x="686" y="1421"/>
                    <a:pt x="725" y="1416"/>
                    <a:pt x="764" y="1407"/>
                  </a:cubicBezTo>
                  <a:cubicBezTo>
                    <a:pt x="867" y="1377"/>
                    <a:pt x="940" y="1304"/>
                    <a:pt x="999" y="1216"/>
                  </a:cubicBezTo>
                  <a:cubicBezTo>
                    <a:pt x="1014" y="1186"/>
                    <a:pt x="1028" y="1157"/>
                    <a:pt x="1043" y="1128"/>
                  </a:cubicBezTo>
                  <a:cubicBezTo>
                    <a:pt x="1058" y="1054"/>
                    <a:pt x="1058" y="966"/>
                    <a:pt x="1043" y="907"/>
                  </a:cubicBezTo>
                  <a:cubicBezTo>
                    <a:pt x="1014" y="702"/>
                    <a:pt x="940" y="511"/>
                    <a:pt x="896" y="320"/>
                  </a:cubicBezTo>
                  <a:cubicBezTo>
                    <a:pt x="852" y="203"/>
                    <a:pt x="794" y="115"/>
                    <a:pt x="691" y="56"/>
                  </a:cubicBezTo>
                  <a:cubicBezTo>
                    <a:pt x="647" y="27"/>
                    <a:pt x="588" y="12"/>
                    <a:pt x="529" y="12"/>
                  </a:cubicBezTo>
                  <a:cubicBezTo>
                    <a:pt x="500" y="5"/>
                    <a:pt x="471" y="1"/>
                    <a:pt x="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8"/>
            <p:cNvSpPr/>
            <p:nvPr/>
          </p:nvSpPr>
          <p:spPr>
            <a:xfrm>
              <a:off x="5737409" y="2501497"/>
              <a:ext cx="27908" cy="65477"/>
            </a:xfrm>
            <a:custGeom>
              <a:avLst/>
              <a:gdLst/>
              <a:ahLst/>
              <a:cxnLst/>
              <a:rect l="l" t="t" r="r" b="b"/>
              <a:pathLst>
                <a:path w="881" h="2067" extrusionOk="0">
                  <a:moveTo>
                    <a:pt x="441" y="0"/>
                  </a:moveTo>
                  <a:cubicBezTo>
                    <a:pt x="220" y="0"/>
                    <a:pt x="0" y="147"/>
                    <a:pt x="0" y="440"/>
                  </a:cubicBezTo>
                  <a:lnTo>
                    <a:pt x="0" y="1659"/>
                  </a:lnTo>
                  <a:cubicBezTo>
                    <a:pt x="15" y="1931"/>
                    <a:pt x="224" y="2066"/>
                    <a:pt x="433" y="2066"/>
                  </a:cubicBezTo>
                  <a:cubicBezTo>
                    <a:pt x="642" y="2066"/>
                    <a:pt x="852" y="1931"/>
                    <a:pt x="866" y="1659"/>
                  </a:cubicBezTo>
                  <a:lnTo>
                    <a:pt x="881" y="1659"/>
                  </a:lnTo>
                  <a:lnTo>
                    <a:pt x="881" y="440"/>
                  </a:lnTo>
                  <a:cubicBezTo>
                    <a:pt x="881" y="147"/>
                    <a:pt x="661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8"/>
            <p:cNvSpPr/>
            <p:nvPr/>
          </p:nvSpPr>
          <p:spPr>
            <a:xfrm>
              <a:off x="5566255" y="2349572"/>
              <a:ext cx="30727" cy="57463"/>
            </a:xfrm>
            <a:custGeom>
              <a:avLst/>
              <a:gdLst/>
              <a:ahLst/>
              <a:cxnLst/>
              <a:rect l="l" t="t" r="r" b="b"/>
              <a:pathLst>
                <a:path w="970" h="1814" extrusionOk="0">
                  <a:moveTo>
                    <a:pt x="405" y="1"/>
                  </a:moveTo>
                  <a:cubicBezTo>
                    <a:pt x="378" y="1"/>
                    <a:pt x="351" y="4"/>
                    <a:pt x="324" y="10"/>
                  </a:cubicBezTo>
                  <a:cubicBezTo>
                    <a:pt x="118" y="69"/>
                    <a:pt x="1" y="274"/>
                    <a:pt x="59" y="465"/>
                  </a:cubicBezTo>
                  <a:cubicBezTo>
                    <a:pt x="89" y="583"/>
                    <a:pt x="118" y="685"/>
                    <a:pt x="133" y="803"/>
                  </a:cubicBezTo>
                  <a:cubicBezTo>
                    <a:pt x="133" y="876"/>
                    <a:pt x="147" y="964"/>
                    <a:pt x="147" y="1052"/>
                  </a:cubicBezTo>
                  <a:lnTo>
                    <a:pt x="147" y="1199"/>
                  </a:lnTo>
                  <a:cubicBezTo>
                    <a:pt x="147" y="1273"/>
                    <a:pt x="147" y="1346"/>
                    <a:pt x="162" y="1419"/>
                  </a:cubicBezTo>
                  <a:cubicBezTo>
                    <a:pt x="177" y="1537"/>
                    <a:pt x="206" y="1625"/>
                    <a:pt x="279" y="1713"/>
                  </a:cubicBezTo>
                  <a:cubicBezTo>
                    <a:pt x="353" y="1780"/>
                    <a:pt x="444" y="1813"/>
                    <a:pt x="534" y="1813"/>
                  </a:cubicBezTo>
                  <a:cubicBezTo>
                    <a:pt x="641" y="1813"/>
                    <a:pt x="744" y="1765"/>
                    <a:pt x="808" y="1669"/>
                  </a:cubicBezTo>
                  <a:cubicBezTo>
                    <a:pt x="925" y="1508"/>
                    <a:pt x="969" y="1317"/>
                    <a:pt x="940" y="1126"/>
                  </a:cubicBezTo>
                  <a:cubicBezTo>
                    <a:pt x="925" y="832"/>
                    <a:pt x="867" y="553"/>
                    <a:pt x="779" y="274"/>
                  </a:cubicBezTo>
                  <a:cubicBezTo>
                    <a:pt x="728" y="111"/>
                    <a:pt x="570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8"/>
            <p:cNvSpPr/>
            <p:nvPr/>
          </p:nvSpPr>
          <p:spPr>
            <a:xfrm>
              <a:off x="5570912" y="2391735"/>
              <a:ext cx="507" cy="3294"/>
            </a:xfrm>
            <a:custGeom>
              <a:avLst/>
              <a:gdLst/>
              <a:ahLst/>
              <a:cxnLst/>
              <a:rect l="l" t="t" r="r" b="b"/>
              <a:pathLst>
                <a:path w="16" h="104" extrusionOk="0">
                  <a:moveTo>
                    <a:pt x="0" y="0"/>
                  </a:moveTo>
                  <a:cubicBezTo>
                    <a:pt x="15" y="44"/>
                    <a:pt x="15" y="74"/>
                    <a:pt x="15" y="103"/>
                  </a:cubicBezTo>
                  <a:cubicBezTo>
                    <a:pt x="15" y="59"/>
                    <a:pt x="15" y="3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8"/>
            <p:cNvSpPr/>
            <p:nvPr/>
          </p:nvSpPr>
          <p:spPr>
            <a:xfrm>
              <a:off x="5483007" y="2294643"/>
              <a:ext cx="28858" cy="66206"/>
            </a:xfrm>
            <a:custGeom>
              <a:avLst/>
              <a:gdLst/>
              <a:ahLst/>
              <a:cxnLst/>
              <a:rect l="l" t="t" r="r" b="b"/>
              <a:pathLst>
                <a:path w="911" h="2090" extrusionOk="0">
                  <a:moveTo>
                    <a:pt x="456" y="1"/>
                  </a:moveTo>
                  <a:cubicBezTo>
                    <a:pt x="228" y="1"/>
                    <a:pt x="1" y="151"/>
                    <a:pt x="1" y="452"/>
                  </a:cubicBezTo>
                  <a:cubicBezTo>
                    <a:pt x="1" y="863"/>
                    <a:pt x="30" y="1260"/>
                    <a:pt x="45" y="1671"/>
                  </a:cubicBezTo>
                  <a:cubicBezTo>
                    <a:pt x="45" y="1950"/>
                    <a:pt x="254" y="2089"/>
                    <a:pt x="463" y="2089"/>
                  </a:cubicBezTo>
                  <a:cubicBezTo>
                    <a:pt x="672" y="2089"/>
                    <a:pt x="882" y="1950"/>
                    <a:pt x="882" y="1671"/>
                  </a:cubicBezTo>
                  <a:cubicBezTo>
                    <a:pt x="896" y="1260"/>
                    <a:pt x="911" y="863"/>
                    <a:pt x="911" y="452"/>
                  </a:cubicBezTo>
                  <a:cubicBezTo>
                    <a:pt x="911" y="151"/>
                    <a:pt x="683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8"/>
            <p:cNvSpPr/>
            <p:nvPr/>
          </p:nvSpPr>
          <p:spPr>
            <a:xfrm>
              <a:off x="5447655" y="2444288"/>
              <a:ext cx="34465" cy="83153"/>
            </a:xfrm>
            <a:custGeom>
              <a:avLst/>
              <a:gdLst/>
              <a:ahLst/>
              <a:cxnLst/>
              <a:rect l="l" t="t" r="r" b="b"/>
              <a:pathLst>
                <a:path w="1088" h="2625" extrusionOk="0">
                  <a:moveTo>
                    <a:pt x="456" y="0"/>
                  </a:moveTo>
                  <a:cubicBezTo>
                    <a:pt x="206" y="0"/>
                    <a:pt x="1" y="206"/>
                    <a:pt x="1" y="455"/>
                  </a:cubicBezTo>
                  <a:cubicBezTo>
                    <a:pt x="60" y="1028"/>
                    <a:pt x="118" y="1601"/>
                    <a:pt x="192" y="2173"/>
                  </a:cubicBezTo>
                  <a:cubicBezTo>
                    <a:pt x="192" y="2291"/>
                    <a:pt x="236" y="2408"/>
                    <a:pt x="324" y="2496"/>
                  </a:cubicBezTo>
                  <a:cubicBezTo>
                    <a:pt x="413" y="2585"/>
                    <a:pt x="523" y="2625"/>
                    <a:pt x="631" y="2625"/>
                  </a:cubicBezTo>
                  <a:cubicBezTo>
                    <a:pt x="862" y="2625"/>
                    <a:pt x="1087" y="2443"/>
                    <a:pt x="1087" y="2173"/>
                  </a:cubicBezTo>
                  <a:lnTo>
                    <a:pt x="926" y="455"/>
                  </a:lnTo>
                  <a:cubicBezTo>
                    <a:pt x="911" y="338"/>
                    <a:pt x="867" y="221"/>
                    <a:pt x="794" y="132"/>
                  </a:cubicBezTo>
                  <a:cubicBezTo>
                    <a:pt x="706" y="44"/>
                    <a:pt x="588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8"/>
            <p:cNvSpPr/>
            <p:nvPr/>
          </p:nvSpPr>
          <p:spPr>
            <a:xfrm>
              <a:off x="5523459" y="2546131"/>
              <a:ext cx="30727" cy="80493"/>
            </a:xfrm>
            <a:custGeom>
              <a:avLst/>
              <a:gdLst/>
              <a:ahLst/>
              <a:cxnLst/>
              <a:rect l="l" t="t" r="r" b="b"/>
              <a:pathLst>
                <a:path w="970" h="2541" extrusionOk="0">
                  <a:moveTo>
                    <a:pt x="515" y="0"/>
                  </a:moveTo>
                  <a:cubicBezTo>
                    <a:pt x="250" y="15"/>
                    <a:pt x="45" y="221"/>
                    <a:pt x="45" y="470"/>
                  </a:cubicBezTo>
                  <a:cubicBezTo>
                    <a:pt x="30" y="1013"/>
                    <a:pt x="16" y="1542"/>
                    <a:pt x="1" y="2085"/>
                  </a:cubicBezTo>
                  <a:cubicBezTo>
                    <a:pt x="16" y="2335"/>
                    <a:pt x="206" y="2525"/>
                    <a:pt x="456" y="2540"/>
                  </a:cubicBezTo>
                  <a:cubicBezTo>
                    <a:pt x="706" y="2525"/>
                    <a:pt x="911" y="2335"/>
                    <a:pt x="911" y="2085"/>
                  </a:cubicBezTo>
                  <a:cubicBezTo>
                    <a:pt x="940" y="1542"/>
                    <a:pt x="970" y="1013"/>
                    <a:pt x="970" y="470"/>
                  </a:cubicBezTo>
                  <a:cubicBezTo>
                    <a:pt x="970" y="221"/>
                    <a:pt x="764" y="15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8"/>
            <p:cNvSpPr/>
            <p:nvPr/>
          </p:nvSpPr>
          <p:spPr>
            <a:xfrm>
              <a:off x="5638575" y="2587343"/>
              <a:ext cx="39090" cy="74252"/>
            </a:xfrm>
            <a:custGeom>
              <a:avLst/>
              <a:gdLst/>
              <a:ahLst/>
              <a:cxnLst/>
              <a:rect l="l" t="t" r="r" b="b"/>
              <a:pathLst>
                <a:path w="1234" h="2344" extrusionOk="0">
                  <a:moveTo>
                    <a:pt x="519" y="1"/>
                  </a:moveTo>
                  <a:cubicBezTo>
                    <a:pt x="246" y="1"/>
                    <a:pt x="0" y="267"/>
                    <a:pt x="81" y="579"/>
                  </a:cubicBezTo>
                  <a:cubicBezTo>
                    <a:pt x="184" y="828"/>
                    <a:pt x="243" y="1107"/>
                    <a:pt x="287" y="1386"/>
                  </a:cubicBezTo>
                  <a:cubicBezTo>
                    <a:pt x="301" y="1547"/>
                    <a:pt x="316" y="1709"/>
                    <a:pt x="316" y="1870"/>
                  </a:cubicBezTo>
                  <a:cubicBezTo>
                    <a:pt x="294" y="2186"/>
                    <a:pt x="529" y="2344"/>
                    <a:pt x="764" y="2344"/>
                  </a:cubicBezTo>
                  <a:cubicBezTo>
                    <a:pt x="999" y="2344"/>
                    <a:pt x="1234" y="2186"/>
                    <a:pt x="1212" y="1870"/>
                  </a:cubicBezTo>
                  <a:cubicBezTo>
                    <a:pt x="1212" y="1342"/>
                    <a:pt x="1124" y="828"/>
                    <a:pt x="947" y="329"/>
                  </a:cubicBezTo>
                  <a:cubicBezTo>
                    <a:pt x="918" y="226"/>
                    <a:pt x="845" y="123"/>
                    <a:pt x="742" y="65"/>
                  </a:cubicBezTo>
                  <a:cubicBezTo>
                    <a:pt x="669" y="21"/>
                    <a:pt x="593" y="1"/>
                    <a:pt x="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8"/>
            <p:cNvSpPr/>
            <p:nvPr/>
          </p:nvSpPr>
          <p:spPr>
            <a:xfrm>
              <a:off x="5554155" y="2495099"/>
              <a:ext cx="30727" cy="40262"/>
            </a:xfrm>
            <a:custGeom>
              <a:avLst/>
              <a:gdLst/>
              <a:ahLst/>
              <a:cxnLst/>
              <a:rect l="l" t="t" r="r" b="b"/>
              <a:pathLst>
                <a:path w="970" h="1271" extrusionOk="0">
                  <a:moveTo>
                    <a:pt x="395" y="0"/>
                  </a:moveTo>
                  <a:cubicBezTo>
                    <a:pt x="368" y="0"/>
                    <a:pt x="338" y="4"/>
                    <a:pt x="309" y="11"/>
                  </a:cubicBezTo>
                  <a:cubicBezTo>
                    <a:pt x="206" y="41"/>
                    <a:pt x="118" y="99"/>
                    <a:pt x="74" y="202"/>
                  </a:cubicBezTo>
                  <a:cubicBezTo>
                    <a:pt x="16" y="290"/>
                    <a:pt x="1" y="408"/>
                    <a:pt x="30" y="510"/>
                  </a:cubicBezTo>
                  <a:lnTo>
                    <a:pt x="148" y="965"/>
                  </a:lnTo>
                  <a:cubicBezTo>
                    <a:pt x="162" y="1024"/>
                    <a:pt x="177" y="1068"/>
                    <a:pt x="221" y="1112"/>
                  </a:cubicBezTo>
                  <a:cubicBezTo>
                    <a:pt x="250" y="1156"/>
                    <a:pt x="294" y="1186"/>
                    <a:pt x="338" y="1215"/>
                  </a:cubicBezTo>
                  <a:cubicBezTo>
                    <a:pt x="383" y="1244"/>
                    <a:pt x="427" y="1259"/>
                    <a:pt x="485" y="1259"/>
                  </a:cubicBezTo>
                  <a:cubicBezTo>
                    <a:pt x="515" y="1266"/>
                    <a:pt x="544" y="1270"/>
                    <a:pt x="572" y="1270"/>
                  </a:cubicBezTo>
                  <a:cubicBezTo>
                    <a:pt x="599" y="1270"/>
                    <a:pt x="625" y="1266"/>
                    <a:pt x="647" y="1259"/>
                  </a:cubicBezTo>
                  <a:cubicBezTo>
                    <a:pt x="750" y="1230"/>
                    <a:pt x="838" y="1171"/>
                    <a:pt x="896" y="1083"/>
                  </a:cubicBezTo>
                  <a:cubicBezTo>
                    <a:pt x="955" y="980"/>
                    <a:pt x="970" y="863"/>
                    <a:pt x="940" y="760"/>
                  </a:cubicBezTo>
                  <a:lnTo>
                    <a:pt x="823" y="305"/>
                  </a:lnTo>
                  <a:cubicBezTo>
                    <a:pt x="808" y="261"/>
                    <a:pt x="779" y="202"/>
                    <a:pt x="750" y="173"/>
                  </a:cubicBezTo>
                  <a:cubicBezTo>
                    <a:pt x="720" y="129"/>
                    <a:pt x="676" y="85"/>
                    <a:pt x="632" y="55"/>
                  </a:cubicBezTo>
                  <a:cubicBezTo>
                    <a:pt x="588" y="26"/>
                    <a:pt x="529" y="11"/>
                    <a:pt x="471" y="11"/>
                  </a:cubicBezTo>
                  <a:cubicBezTo>
                    <a:pt x="449" y="4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8"/>
            <p:cNvSpPr/>
            <p:nvPr/>
          </p:nvSpPr>
          <p:spPr>
            <a:xfrm>
              <a:off x="5693694" y="2570776"/>
              <a:ext cx="29777" cy="65129"/>
            </a:xfrm>
            <a:custGeom>
              <a:avLst/>
              <a:gdLst/>
              <a:ahLst/>
              <a:cxnLst/>
              <a:rect l="l" t="t" r="r" b="b"/>
              <a:pathLst>
                <a:path w="940" h="2056" extrusionOk="0">
                  <a:moveTo>
                    <a:pt x="441" y="0"/>
                  </a:moveTo>
                  <a:cubicBezTo>
                    <a:pt x="206" y="0"/>
                    <a:pt x="0" y="191"/>
                    <a:pt x="0" y="426"/>
                  </a:cubicBezTo>
                  <a:cubicBezTo>
                    <a:pt x="15" y="646"/>
                    <a:pt x="29" y="852"/>
                    <a:pt x="44" y="1072"/>
                  </a:cubicBezTo>
                  <a:cubicBezTo>
                    <a:pt x="44" y="1175"/>
                    <a:pt x="59" y="1278"/>
                    <a:pt x="74" y="1395"/>
                  </a:cubicBezTo>
                  <a:cubicBezTo>
                    <a:pt x="103" y="1527"/>
                    <a:pt x="132" y="1659"/>
                    <a:pt x="176" y="1777"/>
                  </a:cubicBezTo>
                  <a:cubicBezTo>
                    <a:pt x="220" y="1938"/>
                    <a:pt x="367" y="2056"/>
                    <a:pt x="529" y="2056"/>
                  </a:cubicBezTo>
                  <a:cubicBezTo>
                    <a:pt x="705" y="2056"/>
                    <a:pt x="837" y="1938"/>
                    <a:pt x="881" y="1777"/>
                  </a:cubicBezTo>
                  <a:cubicBezTo>
                    <a:pt x="910" y="1659"/>
                    <a:pt x="940" y="1527"/>
                    <a:pt x="940" y="1395"/>
                  </a:cubicBezTo>
                  <a:cubicBezTo>
                    <a:pt x="940" y="1278"/>
                    <a:pt x="925" y="1175"/>
                    <a:pt x="925" y="1072"/>
                  </a:cubicBezTo>
                  <a:lnTo>
                    <a:pt x="866" y="426"/>
                  </a:lnTo>
                  <a:cubicBezTo>
                    <a:pt x="866" y="309"/>
                    <a:pt x="822" y="206"/>
                    <a:pt x="749" y="118"/>
                  </a:cubicBezTo>
                  <a:cubicBezTo>
                    <a:pt x="661" y="45"/>
                    <a:pt x="558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8"/>
            <p:cNvSpPr/>
            <p:nvPr/>
          </p:nvSpPr>
          <p:spPr>
            <a:xfrm>
              <a:off x="5818788" y="2566848"/>
              <a:ext cx="34909" cy="66396"/>
            </a:xfrm>
            <a:custGeom>
              <a:avLst/>
              <a:gdLst/>
              <a:ahLst/>
              <a:cxnLst/>
              <a:rect l="l" t="t" r="r" b="b"/>
              <a:pathLst>
                <a:path w="1102" h="2096" extrusionOk="0">
                  <a:moveTo>
                    <a:pt x="459" y="1"/>
                  </a:moveTo>
                  <a:cubicBezTo>
                    <a:pt x="418" y="1"/>
                    <a:pt x="377" y="7"/>
                    <a:pt x="338" y="22"/>
                  </a:cubicBezTo>
                  <a:cubicBezTo>
                    <a:pt x="235" y="51"/>
                    <a:pt x="132" y="124"/>
                    <a:pt x="74" y="227"/>
                  </a:cubicBezTo>
                  <a:cubicBezTo>
                    <a:pt x="15" y="330"/>
                    <a:pt x="0" y="462"/>
                    <a:pt x="30" y="580"/>
                  </a:cubicBezTo>
                  <a:cubicBezTo>
                    <a:pt x="88" y="976"/>
                    <a:pt x="147" y="1387"/>
                    <a:pt x="250" y="1783"/>
                  </a:cubicBezTo>
                  <a:cubicBezTo>
                    <a:pt x="303" y="1970"/>
                    <a:pt x="477" y="2096"/>
                    <a:pt x="673" y="2096"/>
                  </a:cubicBezTo>
                  <a:cubicBezTo>
                    <a:pt x="693" y="2096"/>
                    <a:pt x="714" y="2094"/>
                    <a:pt x="734" y="2092"/>
                  </a:cubicBezTo>
                  <a:cubicBezTo>
                    <a:pt x="940" y="2062"/>
                    <a:pt x="1101" y="1886"/>
                    <a:pt x="1101" y="1666"/>
                  </a:cubicBezTo>
                  <a:cubicBezTo>
                    <a:pt x="1072" y="1211"/>
                    <a:pt x="984" y="770"/>
                    <a:pt x="896" y="330"/>
                  </a:cubicBezTo>
                  <a:cubicBezTo>
                    <a:pt x="866" y="213"/>
                    <a:pt x="793" y="124"/>
                    <a:pt x="690" y="66"/>
                  </a:cubicBezTo>
                  <a:cubicBezTo>
                    <a:pt x="622" y="27"/>
                    <a:pt x="540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8"/>
            <p:cNvSpPr/>
            <p:nvPr/>
          </p:nvSpPr>
          <p:spPr>
            <a:xfrm>
              <a:off x="5765760" y="2603341"/>
              <a:ext cx="31646" cy="68645"/>
            </a:xfrm>
            <a:custGeom>
              <a:avLst/>
              <a:gdLst/>
              <a:ahLst/>
              <a:cxnLst/>
              <a:rect l="l" t="t" r="r" b="b"/>
              <a:pathLst>
                <a:path w="999" h="2167" extrusionOk="0">
                  <a:moveTo>
                    <a:pt x="470" y="0"/>
                  </a:moveTo>
                  <a:cubicBezTo>
                    <a:pt x="221" y="0"/>
                    <a:pt x="15" y="206"/>
                    <a:pt x="15" y="441"/>
                  </a:cubicBezTo>
                  <a:cubicBezTo>
                    <a:pt x="1" y="690"/>
                    <a:pt x="15" y="940"/>
                    <a:pt x="30" y="1175"/>
                  </a:cubicBezTo>
                  <a:cubicBezTo>
                    <a:pt x="74" y="1498"/>
                    <a:pt x="133" y="1850"/>
                    <a:pt x="382" y="2070"/>
                  </a:cubicBezTo>
                  <a:cubicBezTo>
                    <a:pt x="448" y="2136"/>
                    <a:pt x="534" y="2167"/>
                    <a:pt x="621" y="2167"/>
                  </a:cubicBezTo>
                  <a:cubicBezTo>
                    <a:pt x="765" y="2167"/>
                    <a:pt x="909" y="2080"/>
                    <a:pt x="955" y="1923"/>
                  </a:cubicBezTo>
                  <a:cubicBezTo>
                    <a:pt x="984" y="1821"/>
                    <a:pt x="999" y="1718"/>
                    <a:pt x="999" y="1615"/>
                  </a:cubicBezTo>
                  <a:cubicBezTo>
                    <a:pt x="999" y="1512"/>
                    <a:pt x="970" y="1410"/>
                    <a:pt x="955" y="1292"/>
                  </a:cubicBezTo>
                  <a:lnTo>
                    <a:pt x="955" y="1292"/>
                  </a:lnTo>
                  <a:lnTo>
                    <a:pt x="970" y="1409"/>
                  </a:lnTo>
                  <a:cubicBezTo>
                    <a:pt x="955" y="1351"/>
                    <a:pt x="955" y="1277"/>
                    <a:pt x="940" y="1204"/>
                  </a:cubicBezTo>
                  <a:cubicBezTo>
                    <a:pt x="911" y="954"/>
                    <a:pt x="896" y="705"/>
                    <a:pt x="911" y="441"/>
                  </a:cubicBezTo>
                  <a:cubicBezTo>
                    <a:pt x="911" y="191"/>
                    <a:pt x="705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8"/>
            <p:cNvSpPr/>
            <p:nvPr/>
          </p:nvSpPr>
          <p:spPr>
            <a:xfrm>
              <a:off x="5562993" y="2620066"/>
              <a:ext cx="30284" cy="54897"/>
            </a:xfrm>
            <a:custGeom>
              <a:avLst/>
              <a:gdLst/>
              <a:ahLst/>
              <a:cxnLst/>
              <a:rect l="l" t="t" r="r" b="b"/>
              <a:pathLst>
                <a:path w="956" h="1733" extrusionOk="0">
                  <a:moveTo>
                    <a:pt x="449" y="1"/>
                  </a:moveTo>
                  <a:cubicBezTo>
                    <a:pt x="335" y="1"/>
                    <a:pt x="221" y="45"/>
                    <a:pt x="133" y="133"/>
                  </a:cubicBezTo>
                  <a:cubicBezTo>
                    <a:pt x="45" y="221"/>
                    <a:pt x="1" y="338"/>
                    <a:pt x="1" y="456"/>
                  </a:cubicBezTo>
                  <a:cubicBezTo>
                    <a:pt x="30" y="735"/>
                    <a:pt x="59" y="1014"/>
                    <a:pt x="74" y="1293"/>
                  </a:cubicBezTo>
                  <a:cubicBezTo>
                    <a:pt x="89" y="1410"/>
                    <a:pt x="133" y="1513"/>
                    <a:pt x="206" y="1601"/>
                  </a:cubicBezTo>
                  <a:cubicBezTo>
                    <a:pt x="294" y="1674"/>
                    <a:pt x="397" y="1733"/>
                    <a:pt x="515" y="1733"/>
                  </a:cubicBezTo>
                  <a:cubicBezTo>
                    <a:pt x="632" y="1733"/>
                    <a:pt x="735" y="1674"/>
                    <a:pt x="823" y="1601"/>
                  </a:cubicBezTo>
                  <a:cubicBezTo>
                    <a:pt x="911" y="1513"/>
                    <a:pt x="955" y="1410"/>
                    <a:pt x="955" y="1293"/>
                  </a:cubicBezTo>
                  <a:lnTo>
                    <a:pt x="896" y="456"/>
                  </a:lnTo>
                  <a:cubicBezTo>
                    <a:pt x="896" y="338"/>
                    <a:pt x="852" y="221"/>
                    <a:pt x="764" y="133"/>
                  </a:cubicBezTo>
                  <a:cubicBezTo>
                    <a:pt x="676" y="45"/>
                    <a:pt x="562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8"/>
            <p:cNvSpPr/>
            <p:nvPr/>
          </p:nvSpPr>
          <p:spPr>
            <a:xfrm>
              <a:off x="5600657" y="2561463"/>
              <a:ext cx="27496" cy="59110"/>
            </a:xfrm>
            <a:custGeom>
              <a:avLst/>
              <a:gdLst/>
              <a:ahLst/>
              <a:cxnLst/>
              <a:rect l="l" t="t" r="r" b="b"/>
              <a:pathLst>
                <a:path w="868" h="1866" extrusionOk="0">
                  <a:moveTo>
                    <a:pt x="427" y="1"/>
                  </a:moveTo>
                  <a:cubicBezTo>
                    <a:pt x="192" y="1"/>
                    <a:pt x="1" y="206"/>
                    <a:pt x="1" y="441"/>
                  </a:cubicBezTo>
                  <a:lnTo>
                    <a:pt x="1" y="940"/>
                  </a:lnTo>
                  <a:cubicBezTo>
                    <a:pt x="1" y="1117"/>
                    <a:pt x="1" y="1278"/>
                    <a:pt x="16" y="1454"/>
                  </a:cubicBezTo>
                  <a:cubicBezTo>
                    <a:pt x="16" y="1557"/>
                    <a:pt x="60" y="1660"/>
                    <a:pt x="133" y="1748"/>
                  </a:cubicBezTo>
                  <a:cubicBezTo>
                    <a:pt x="206" y="1821"/>
                    <a:pt x="309" y="1865"/>
                    <a:pt x="427" y="1865"/>
                  </a:cubicBezTo>
                  <a:cubicBezTo>
                    <a:pt x="529" y="1865"/>
                    <a:pt x="632" y="1821"/>
                    <a:pt x="720" y="1748"/>
                  </a:cubicBezTo>
                  <a:cubicBezTo>
                    <a:pt x="794" y="1660"/>
                    <a:pt x="838" y="1557"/>
                    <a:pt x="838" y="1454"/>
                  </a:cubicBezTo>
                  <a:cubicBezTo>
                    <a:pt x="852" y="1278"/>
                    <a:pt x="867" y="1117"/>
                    <a:pt x="867" y="940"/>
                  </a:cubicBezTo>
                  <a:lnTo>
                    <a:pt x="867" y="441"/>
                  </a:lnTo>
                  <a:cubicBezTo>
                    <a:pt x="867" y="324"/>
                    <a:pt x="823" y="206"/>
                    <a:pt x="735" y="133"/>
                  </a:cubicBezTo>
                  <a:cubicBezTo>
                    <a:pt x="647" y="45"/>
                    <a:pt x="544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8"/>
            <p:cNvSpPr/>
            <p:nvPr/>
          </p:nvSpPr>
          <p:spPr>
            <a:xfrm>
              <a:off x="5710420" y="2667519"/>
              <a:ext cx="33040" cy="68328"/>
            </a:xfrm>
            <a:custGeom>
              <a:avLst/>
              <a:gdLst/>
              <a:ahLst/>
              <a:cxnLst/>
              <a:rect l="l" t="t" r="r" b="b"/>
              <a:pathLst>
                <a:path w="1043" h="2157" extrusionOk="0">
                  <a:moveTo>
                    <a:pt x="470" y="0"/>
                  </a:moveTo>
                  <a:cubicBezTo>
                    <a:pt x="221" y="0"/>
                    <a:pt x="15" y="206"/>
                    <a:pt x="15" y="455"/>
                  </a:cubicBezTo>
                  <a:cubicBezTo>
                    <a:pt x="1" y="675"/>
                    <a:pt x="15" y="910"/>
                    <a:pt x="45" y="1131"/>
                  </a:cubicBezTo>
                  <a:cubicBezTo>
                    <a:pt x="59" y="1424"/>
                    <a:pt x="147" y="1703"/>
                    <a:pt x="280" y="1967"/>
                  </a:cubicBezTo>
                  <a:cubicBezTo>
                    <a:pt x="351" y="2086"/>
                    <a:pt x="488" y="2156"/>
                    <a:pt x="631" y="2156"/>
                  </a:cubicBezTo>
                  <a:cubicBezTo>
                    <a:pt x="666" y="2156"/>
                    <a:pt x="700" y="2152"/>
                    <a:pt x="735" y="2143"/>
                  </a:cubicBezTo>
                  <a:cubicBezTo>
                    <a:pt x="808" y="2129"/>
                    <a:pt x="867" y="2085"/>
                    <a:pt x="926" y="2041"/>
                  </a:cubicBezTo>
                  <a:cubicBezTo>
                    <a:pt x="999" y="1967"/>
                    <a:pt x="1043" y="1850"/>
                    <a:pt x="1043" y="1747"/>
                  </a:cubicBezTo>
                  <a:cubicBezTo>
                    <a:pt x="1031" y="1611"/>
                    <a:pt x="1008" y="1474"/>
                    <a:pt x="983" y="1338"/>
                  </a:cubicBezTo>
                  <a:lnTo>
                    <a:pt x="983" y="1338"/>
                  </a:lnTo>
                  <a:cubicBezTo>
                    <a:pt x="980" y="1264"/>
                    <a:pt x="967" y="1190"/>
                    <a:pt x="955" y="1116"/>
                  </a:cubicBezTo>
                  <a:cubicBezTo>
                    <a:pt x="926" y="896"/>
                    <a:pt x="911" y="675"/>
                    <a:pt x="926" y="455"/>
                  </a:cubicBezTo>
                  <a:cubicBezTo>
                    <a:pt x="926" y="206"/>
                    <a:pt x="720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8"/>
            <p:cNvSpPr/>
            <p:nvPr/>
          </p:nvSpPr>
          <p:spPr>
            <a:xfrm>
              <a:off x="5470463" y="2570301"/>
              <a:ext cx="27940" cy="73048"/>
            </a:xfrm>
            <a:custGeom>
              <a:avLst/>
              <a:gdLst/>
              <a:ahLst/>
              <a:cxnLst/>
              <a:rect l="l" t="t" r="r" b="b"/>
              <a:pathLst>
                <a:path w="882" h="2306" extrusionOk="0">
                  <a:moveTo>
                    <a:pt x="455" y="1"/>
                  </a:moveTo>
                  <a:cubicBezTo>
                    <a:pt x="220" y="1"/>
                    <a:pt x="30" y="192"/>
                    <a:pt x="15" y="427"/>
                  </a:cubicBezTo>
                  <a:cubicBezTo>
                    <a:pt x="15" y="705"/>
                    <a:pt x="0" y="984"/>
                    <a:pt x="0" y="1263"/>
                  </a:cubicBezTo>
                  <a:lnTo>
                    <a:pt x="0" y="1469"/>
                  </a:lnTo>
                  <a:cubicBezTo>
                    <a:pt x="15" y="1557"/>
                    <a:pt x="15" y="1660"/>
                    <a:pt x="44" y="1748"/>
                  </a:cubicBezTo>
                  <a:cubicBezTo>
                    <a:pt x="59" y="1895"/>
                    <a:pt x="118" y="2041"/>
                    <a:pt x="176" y="2174"/>
                  </a:cubicBezTo>
                  <a:cubicBezTo>
                    <a:pt x="235" y="2262"/>
                    <a:pt x="327" y="2306"/>
                    <a:pt x="419" y="2306"/>
                  </a:cubicBezTo>
                  <a:cubicBezTo>
                    <a:pt x="510" y="2306"/>
                    <a:pt x="602" y="2262"/>
                    <a:pt x="661" y="2174"/>
                  </a:cubicBezTo>
                  <a:cubicBezTo>
                    <a:pt x="734" y="2041"/>
                    <a:pt x="778" y="1909"/>
                    <a:pt x="808" y="1762"/>
                  </a:cubicBezTo>
                  <a:cubicBezTo>
                    <a:pt x="852" y="1601"/>
                    <a:pt x="866" y="1425"/>
                    <a:pt x="866" y="1263"/>
                  </a:cubicBezTo>
                  <a:lnTo>
                    <a:pt x="881" y="427"/>
                  </a:lnTo>
                  <a:cubicBezTo>
                    <a:pt x="881" y="192"/>
                    <a:pt x="690" y="1"/>
                    <a:pt x="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8"/>
            <p:cNvSpPr/>
            <p:nvPr/>
          </p:nvSpPr>
          <p:spPr>
            <a:xfrm>
              <a:off x="5513227" y="2693685"/>
              <a:ext cx="33990" cy="58730"/>
            </a:xfrm>
            <a:custGeom>
              <a:avLst/>
              <a:gdLst/>
              <a:ahLst/>
              <a:cxnLst/>
              <a:rect l="l" t="t" r="r" b="b"/>
              <a:pathLst>
                <a:path w="1073" h="1854" extrusionOk="0">
                  <a:moveTo>
                    <a:pt x="470" y="1"/>
                  </a:moveTo>
                  <a:cubicBezTo>
                    <a:pt x="427" y="1"/>
                    <a:pt x="383" y="9"/>
                    <a:pt x="339" y="26"/>
                  </a:cubicBezTo>
                  <a:cubicBezTo>
                    <a:pt x="221" y="55"/>
                    <a:pt x="133" y="128"/>
                    <a:pt x="74" y="216"/>
                  </a:cubicBezTo>
                  <a:cubicBezTo>
                    <a:pt x="16" y="319"/>
                    <a:pt x="1" y="451"/>
                    <a:pt x="30" y="569"/>
                  </a:cubicBezTo>
                  <a:cubicBezTo>
                    <a:pt x="104" y="745"/>
                    <a:pt x="148" y="921"/>
                    <a:pt x="177" y="1112"/>
                  </a:cubicBezTo>
                  <a:cubicBezTo>
                    <a:pt x="192" y="1200"/>
                    <a:pt x="206" y="1303"/>
                    <a:pt x="236" y="1391"/>
                  </a:cubicBezTo>
                  <a:cubicBezTo>
                    <a:pt x="265" y="1494"/>
                    <a:pt x="309" y="1596"/>
                    <a:pt x="368" y="1699"/>
                  </a:cubicBezTo>
                  <a:cubicBezTo>
                    <a:pt x="427" y="1802"/>
                    <a:pt x="537" y="1853"/>
                    <a:pt x="647" y="1853"/>
                  </a:cubicBezTo>
                  <a:cubicBezTo>
                    <a:pt x="757" y="1853"/>
                    <a:pt x="867" y="1802"/>
                    <a:pt x="926" y="1699"/>
                  </a:cubicBezTo>
                  <a:cubicBezTo>
                    <a:pt x="940" y="1655"/>
                    <a:pt x="970" y="1626"/>
                    <a:pt x="985" y="1582"/>
                  </a:cubicBezTo>
                  <a:cubicBezTo>
                    <a:pt x="1014" y="1538"/>
                    <a:pt x="1029" y="1494"/>
                    <a:pt x="1043" y="1450"/>
                  </a:cubicBezTo>
                  <a:cubicBezTo>
                    <a:pt x="1058" y="1391"/>
                    <a:pt x="1058" y="1332"/>
                    <a:pt x="1073" y="1273"/>
                  </a:cubicBezTo>
                  <a:cubicBezTo>
                    <a:pt x="1073" y="1156"/>
                    <a:pt x="1073" y="1024"/>
                    <a:pt x="1043" y="906"/>
                  </a:cubicBezTo>
                  <a:cubicBezTo>
                    <a:pt x="1014" y="701"/>
                    <a:pt x="955" y="510"/>
                    <a:pt x="882" y="334"/>
                  </a:cubicBezTo>
                  <a:cubicBezTo>
                    <a:pt x="852" y="216"/>
                    <a:pt x="779" y="128"/>
                    <a:pt x="676" y="70"/>
                  </a:cubicBezTo>
                  <a:cubicBezTo>
                    <a:pt x="612" y="24"/>
                    <a:pt x="542" y="1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8"/>
            <p:cNvSpPr/>
            <p:nvPr/>
          </p:nvSpPr>
          <p:spPr>
            <a:xfrm>
              <a:off x="5614152" y="2752922"/>
              <a:ext cx="32596" cy="61359"/>
            </a:xfrm>
            <a:custGeom>
              <a:avLst/>
              <a:gdLst/>
              <a:ahLst/>
              <a:cxnLst/>
              <a:rect l="l" t="t" r="r" b="b"/>
              <a:pathLst>
                <a:path w="1029" h="1937" extrusionOk="0">
                  <a:moveTo>
                    <a:pt x="442" y="1"/>
                  </a:moveTo>
                  <a:cubicBezTo>
                    <a:pt x="274" y="1"/>
                    <a:pt x="128" y="113"/>
                    <a:pt x="89" y="284"/>
                  </a:cubicBezTo>
                  <a:lnTo>
                    <a:pt x="89" y="343"/>
                  </a:lnTo>
                  <a:cubicBezTo>
                    <a:pt x="15" y="578"/>
                    <a:pt x="1" y="842"/>
                    <a:pt x="45" y="1092"/>
                  </a:cubicBezTo>
                  <a:cubicBezTo>
                    <a:pt x="59" y="1224"/>
                    <a:pt x="89" y="1371"/>
                    <a:pt x="118" y="1503"/>
                  </a:cubicBezTo>
                  <a:cubicBezTo>
                    <a:pt x="177" y="1708"/>
                    <a:pt x="338" y="1870"/>
                    <a:pt x="544" y="1929"/>
                  </a:cubicBezTo>
                  <a:cubicBezTo>
                    <a:pt x="564" y="1934"/>
                    <a:pt x="585" y="1936"/>
                    <a:pt x="606" y="1936"/>
                  </a:cubicBezTo>
                  <a:cubicBezTo>
                    <a:pt x="709" y="1936"/>
                    <a:pt x="818" y="1879"/>
                    <a:pt x="867" y="1782"/>
                  </a:cubicBezTo>
                  <a:cubicBezTo>
                    <a:pt x="984" y="1620"/>
                    <a:pt x="1028" y="1400"/>
                    <a:pt x="970" y="1195"/>
                  </a:cubicBezTo>
                  <a:cubicBezTo>
                    <a:pt x="940" y="1092"/>
                    <a:pt x="911" y="974"/>
                    <a:pt x="896" y="872"/>
                  </a:cubicBezTo>
                  <a:cubicBezTo>
                    <a:pt x="896" y="798"/>
                    <a:pt x="882" y="739"/>
                    <a:pt x="867" y="681"/>
                  </a:cubicBezTo>
                  <a:cubicBezTo>
                    <a:pt x="867" y="607"/>
                    <a:pt x="867" y="534"/>
                    <a:pt x="852" y="475"/>
                  </a:cubicBezTo>
                  <a:cubicBezTo>
                    <a:pt x="837" y="431"/>
                    <a:pt x="837" y="402"/>
                    <a:pt x="823" y="372"/>
                  </a:cubicBezTo>
                  <a:cubicBezTo>
                    <a:pt x="823" y="196"/>
                    <a:pt x="676" y="35"/>
                    <a:pt x="500" y="5"/>
                  </a:cubicBezTo>
                  <a:cubicBezTo>
                    <a:pt x="480" y="2"/>
                    <a:pt x="461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8"/>
            <p:cNvSpPr/>
            <p:nvPr/>
          </p:nvSpPr>
          <p:spPr>
            <a:xfrm>
              <a:off x="5785305" y="2770978"/>
              <a:ext cx="30727" cy="63450"/>
            </a:xfrm>
            <a:custGeom>
              <a:avLst/>
              <a:gdLst/>
              <a:ahLst/>
              <a:cxnLst/>
              <a:rect l="l" t="t" r="r" b="b"/>
              <a:pathLst>
                <a:path w="970" h="2003" extrusionOk="0">
                  <a:moveTo>
                    <a:pt x="376" y="0"/>
                  </a:moveTo>
                  <a:cubicBezTo>
                    <a:pt x="334" y="0"/>
                    <a:pt x="292" y="7"/>
                    <a:pt x="250" y="23"/>
                  </a:cubicBezTo>
                  <a:cubicBezTo>
                    <a:pt x="88" y="96"/>
                    <a:pt x="0" y="272"/>
                    <a:pt x="44" y="448"/>
                  </a:cubicBezTo>
                  <a:lnTo>
                    <a:pt x="44" y="463"/>
                  </a:lnTo>
                  <a:cubicBezTo>
                    <a:pt x="44" y="536"/>
                    <a:pt x="59" y="610"/>
                    <a:pt x="59" y="683"/>
                  </a:cubicBezTo>
                  <a:cubicBezTo>
                    <a:pt x="88" y="830"/>
                    <a:pt x="103" y="977"/>
                    <a:pt x="103" y="1124"/>
                  </a:cubicBezTo>
                  <a:cubicBezTo>
                    <a:pt x="88" y="1315"/>
                    <a:pt x="103" y="1520"/>
                    <a:pt x="147" y="1711"/>
                  </a:cubicBezTo>
                  <a:cubicBezTo>
                    <a:pt x="197" y="1901"/>
                    <a:pt x="363" y="2003"/>
                    <a:pt x="530" y="2003"/>
                  </a:cubicBezTo>
                  <a:cubicBezTo>
                    <a:pt x="659" y="2003"/>
                    <a:pt x="790" y="1942"/>
                    <a:pt x="866" y="1814"/>
                  </a:cubicBezTo>
                  <a:cubicBezTo>
                    <a:pt x="925" y="1711"/>
                    <a:pt x="969" y="1593"/>
                    <a:pt x="969" y="1476"/>
                  </a:cubicBezTo>
                  <a:cubicBezTo>
                    <a:pt x="969" y="1417"/>
                    <a:pt x="969" y="1359"/>
                    <a:pt x="969" y="1315"/>
                  </a:cubicBezTo>
                  <a:cubicBezTo>
                    <a:pt x="969" y="1168"/>
                    <a:pt x="940" y="1021"/>
                    <a:pt x="925" y="889"/>
                  </a:cubicBezTo>
                  <a:cubicBezTo>
                    <a:pt x="910" y="771"/>
                    <a:pt x="881" y="669"/>
                    <a:pt x="837" y="551"/>
                  </a:cubicBezTo>
                  <a:cubicBezTo>
                    <a:pt x="822" y="507"/>
                    <a:pt x="808" y="448"/>
                    <a:pt x="793" y="404"/>
                  </a:cubicBezTo>
                  <a:cubicBezTo>
                    <a:pt x="764" y="346"/>
                    <a:pt x="734" y="287"/>
                    <a:pt x="705" y="228"/>
                  </a:cubicBezTo>
                  <a:lnTo>
                    <a:pt x="705" y="213"/>
                  </a:lnTo>
                  <a:cubicBezTo>
                    <a:pt x="690" y="199"/>
                    <a:pt x="690" y="184"/>
                    <a:pt x="676" y="169"/>
                  </a:cubicBezTo>
                  <a:cubicBezTo>
                    <a:pt x="610" y="61"/>
                    <a:pt x="496" y="0"/>
                    <a:pt x="3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8"/>
            <p:cNvSpPr/>
            <p:nvPr/>
          </p:nvSpPr>
          <p:spPr>
            <a:xfrm>
              <a:off x="5705320" y="2794007"/>
              <a:ext cx="36302" cy="60472"/>
            </a:xfrm>
            <a:custGeom>
              <a:avLst/>
              <a:gdLst/>
              <a:ahLst/>
              <a:cxnLst/>
              <a:rect l="l" t="t" r="r" b="b"/>
              <a:pathLst>
                <a:path w="1146" h="1909" extrusionOk="0">
                  <a:moveTo>
                    <a:pt x="441" y="0"/>
                  </a:moveTo>
                  <a:cubicBezTo>
                    <a:pt x="323" y="0"/>
                    <a:pt x="206" y="44"/>
                    <a:pt x="132" y="132"/>
                  </a:cubicBezTo>
                  <a:cubicBezTo>
                    <a:pt x="44" y="206"/>
                    <a:pt x="0" y="323"/>
                    <a:pt x="0" y="441"/>
                  </a:cubicBezTo>
                  <a:cubicBezTo>
                    <a:pt x="15" y="676"/>
                    <a:pt x="59" y="910"/>
                    <a:pt x="118" y="1145"/>
                  </a:cubicBezTo>
                  <a:cubicBezTo>
                    <a:pt x="147" y="1263"/>
                    <a:pt x="176" y="1351"/>
                    <a:pt x="220" y="1454"/>
                  </a:cubicBezTo>
                  <a:cubicBezTo>
                    <a:pt x="250" y="1556"/>
                    <a:pt x="294" y="1659"/>
                    <a:pt x="367" y="1747"/>
                  </a:cubicBezTo>
                  <a:cubicBezTo>
                    <a:pt x="411" y="1777"/>
                    <a:pt x="455" y="1821"/>
                    <a:pt x="499" y="1850"/>
                  </a:cubicBezTo>
                  <a:cubicBezTo>
                    <a:pt x="573" y="1894"/>
                    <a:pt x="646" y="1909"/>
                    <a:pt x="734" y="1909"/>
                  </a:cubicBezTo>
                  <a:cubicBezTo>
                    <a:pt x="866" y="1909"/>
                    <a:pt x="984" y="1850"/>
                    <a:pt x="1057" y="1733"/>
                  </a:cubicBezTo>
                  <a:cubicBezTo>
                    <a:pt x="1145" y="1571"/>
                    <a:pt x="1145" y="1395"/>
                    <a:pt x="1087" y="1233"/>
                  </a:cubicBezTo>
                  <a:cubicBezTo>
                    <a:pt x="1042" y="1160"/>
                    <a:pt x="1013" y="1072"/>
                    <a:pt x="998" y="984"/>
                  </a:cubicBezTo>
                  <a:cubicBezTo>
                    <a:pt x="940" y="837"/>
                    <a:pt x="910" y="676"/>
                    <a:pt x="881" y="514"/>
                  </a:cubicBezTo>
                  <a:lnTo>
                    <a:pt x="881" y="455"/>
                  </a:lnTo>
                  <a:cubicBezTo>
                    <a:pt x="881" y="338"/>
                    <a:pt x="837" y="220"/>
                    <a:pt x="764" y="132"/>
                  </a:cubicBezTo>
                  <a:cubicBezTo>
                    <a:pt x="675" y="59"/>
                    <a:pt x="558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8"/>
            <p:cNvSpPr/>
            <p:nvPr/>
          </p:nvSpPr>
          <p:spPr>
            <a:xfrm>
              <a:off x="5804819" y="2678986"/>
              <a:ext cx="34465" cy="67663"/>
            </a:xfrm>
            <a:custGeom>
              <a:avLst/>
              <a:gdLst/>
              <a:ahLst/>
              <a:cxnLst/>
              <a:rect l="l" t="t" r="r" b="b"/>
              <a:pathLst>
                <a:path w="1088" h="2136" extrusionOk="0">
                  <a:moveTo>
                    <a:pt x="591" y="1"/>
                  </a:moveTo>
                  <a:cubicBezTo>
                    <a:pt x="393" y="1"/>
                    <a:pt x="223" y="135"/>
                    <a:pt x="162" y="328"/>
                  </a:cubicBezTo>
                  <a:cubicBezTo>
                    <a:pt x="89" y="563"/>
                    <a:pt x="45" y="813"/>
                    <a:pt x="30" y="1077"/>
                  </a:cubicBezTo>
                  <a:cubicBezTo>
                    <a:pt x="1" y="1326"/>
                    <a:pt x="16" y="1576"/>
                    <a:pt x="74" y="1826"/>
                  </a:cubicBezTo>
                  <a:cubicBezTo>
                    <a:pt x="134" y="2037"/>
                    <a:pt x="306" y="2136"/>
                    <a:pt x="480" y="2136"/>
                  </a:cubicBezTo>
                  <a:cubicBezTo>
                    <a:pt x="691" y="2136"/>
                    <a:pt x="903" y="1989"/>
                    <a:pt x="911" y="1723"/>
                  </a:cubicBezTo>
                  <a:cubicBezTo>
                    <a:pt x="896" y="1473"/>
                    <a:pt x="896" y="1224"/>
                    <a:pt x="926" y="974"/>
                  </a:cubicBezTo>
                  <a:cubicBezTo>
                    <a:pt x="955" y="827"/>
                    <a:pt x="984" y="695"/>
                    <a:pt x="1029" y="563"/>
                  </a:cubicBezTo>
                  <a:cubicBezTo>
                    <a:pt x="1087" y="328"/>
                    <a:pt x="940" y="79"/>
                    <a:pt x="720" y="20"/>
                  </a:cubicBezTo>
                  <a:cubicBezTo>
                    <a:pt x="676" y="7"/>
                    <a:pt x="633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8"/>
            <p:cNvSpPr/>
            <p:nvPr/>
          </p:nvSpPr>
          <p:spPr>
            <a:xfrm>
              <a:off x="5637403" y="2686589"/>
              <a:ext cx="27940" cy="50811"/>
            </a:xfrm>
            <a:custGeom>
              <a:avLst/>
              <a:gdLst/>
              <a:ahLst/>
              <a:cxnLst/>
              <a:rect l="l" t="t" r="r" b="b"/>
              <a:pathLst>
                <a:path w="882" h="1604" extrusionOk="0">
                  <a:moveTo>
                    <a:pt x="412" y="0"/>
                  </a:moveTo>
                  <a:cubicBezTo>
                    <a:pt x="309" y="0"/>
                    <a:pt x="206" y="44"/>
                    <a:pt x="118" y="132"/>
                  </a:cubicBezTo>
                  <a:cubicBezTo>
                    <a:pt x="45" y="206"/>
                    <a:pt x="1" y="308"/>
                    <a:pt x="1" y="426"/>
                  </a:cubicBezTo>
                  <a:lnTo>
                    <a:pt x="45" y="866"/>
                  </a:lnTo>
                  <a:lnTo>
                    <a:pt x="59" y="1072"/>
                  </a:lnTo>
                  <a:cubicBezTo>
                    <a:pt x="59" y="1174"/>
                    <a:pt x="89" y="1277"/>
                    <a:pt x="133" y="1365"/>
                  </a:cubicBezTo>
                  <a:cubicBezTo>
                    <a:pt x="162" y="1409"/>
                    <a:pt x="192" y="1453"/>
                    <a:pt x="236" y="1497"/>
                  </a:cubicBezTo>
                  <a:cubicBezTo>
                    <a:pt x="309" y="1571"/>
                    <a:pt x="394" y="1604"/>
                    <a:pt x="479" y="1604"/>
                  </a:cubicBezTo>
                  <a:cubicBezTo>
                    <a:pt x="496" y="1604"/>
                    <a:pt x="513" y="1603"/>
                    <a:pt x="529" y="1600"/>
                  </a:cubicBezTo>
                  <a:cubicBezTo>
                    <a:pt x="647" y="1586"/>
                    <a:pt x="735" y="1527"/>
                    <a:pt x="793" y="1424"/>
                  </a:cubicBezTo>
                  <a:cubicBezTo>
                    <a:pt x="838" y="1380"/>
                    <a:pt x="867" y="1321"/>
                    <a:pt x="882" y="1263"/>
                  </a:cubicBezTo>
                  <a:cubicBezTo>
                    <a:pt x="882" y="1204"/>
                    <a:pt x="882" y="1130"/>
                    <a:pt x="882" y="1072"/>
                  </a:cubicBezTo>
                  <a:lnTo>
                    <a:pt x="867" y="851"/>
                  </a:lnTo>
                  <a:lnTo>
                    <a:pt x="823" y="426"/>
                  </a:lnTo>
                  <a:cubicBezTo>
                    <a:pt x="823" y="308"/>
                    <a:pt x="779" y="206"/>
                    <a:pt x="705" y="132"/>
                  </a:cubicBezTo>
                  <a:cubicBezTo>
                    <a:pt x="632" y="44"/>
                    <a:pt x="529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8"/>
            <p:cNvSpPr/>
            <p:nvPr/>
          </p:nvSpPr>
          <p:spPr>
            <a:xfrm>
              <a:off x="5753216" y="2720991"/>
              <a:ext cx="26071" cy="26989"/>
            </a:xfrm>
            <a:custGeom>
              <a:avLst/>
              <a:gdLst/>
              <a:ahLst/>
              <a:cxnLst/>
              <a:rect l="l" t="t" r="r" b="b"/>
              <a:pathLst>
                <a:path w="823" h="852" extrusionOk="0">
                  <a:moveTo>
                    <a:pt x="397" y="0"/>
                  </a:moveTo>
                  <a:cubicBezTo>
                    <a:pt x="323" y="0"/>
                    <a:pt x="250" y="15"/>
                    <a:pt x="191" y="59"/>
                  </a:cubicBezTo>
                  <a:cubicBezTo>
                    <a:pt x="162" y="74"/>
                    <a:pt x="132" y="103"/>
                    <a:pt x="103" y="133"/>
                  </a:cubicBezTo>
                  <a:cubicBezTo>
                    <a:pt x="105" y="128"/>
                    <a:pt x="106" y="127"/>
                    <a:pt x="105" y="127"/>
                  </a:cubicBezTo>
                  <a:lnTo>
                    <a:pt x="105" y="127"/>
                  </a:lnTo>
                  <a:cubicBezTo>
                    <a:pt x="102" y="127"/>
                    <a:pt x="57" y="193"/>
                    <a:pt x="44" y="206"/>
                  </a:cubicBezTo>
                  <a:lnTo>
                    <a:pt x="15" y="265"/>
                  </a:lnTo>
                  <a:cubicBezTo>
                    <a:pt x="15" y="265"/>
                    <a:pt x="0" y="294"/>
                    <a:pt x="0" y="309"/>
                  </a:cubicBezTo>
                  <a:lnTo>
                    <a:pt x="0" y="367"/>
                  </a:lnTo>
                  <a:cubicBezTo>
                    <a:pt x="0" y="382"/>
                    <a:pt x="0" y="411"/>
                    <a:pt x="0" y="426"/>
                  </a:cubicBezTo>
                  <a:cubicBezTo>
                    <a:pt x="0" y="470"/>
                    <a:pt x="0" y="500"/>
                    <a:pt x="15" y="544"/>
                  </a:cubicBezTo>
                  <a:cubicBezTo>
                    <a:pt x="15" y="544"/>
                    <a:pt x="15" y="558"/>
                    <a:pt x="15" y="558"/>
                  </a:cubicBezTo>
                  <a:lnTo>
                    <a:pt x="59" y="661"/>
                  </a:lnTo>
                  <a:cubicBezTo>
                    <a:pt x="74" y="690"/>
                    <a:pt x="103" y="720"/>
                    <a:pt x="118" y="749"/>
                  </a:cubicBezTo>
                  <a:cubicBezTo>
                    <a:pt x="132" y="764"/>
                    <a:pt x="147" y="778"/>
                    <a:pt x="162" y="778"/>
                  </a:cubicBezTo>
                  <a:cubicBezTo>
                    <a:pt x="206" y="823"/>
                    <a:pt x="250" y="837"/>
                    <a:pt x="309" y="852"/>
                  </a:cubicBezTo>
                  <a:lnTo>
                    <a:pt x="411" y="852"/>
                  </a:lnTo>
                  <a:cubicBezTo>
                    <a:pt x="441" y="852"/>
                    <a:pt x="514" y="837"/>
                    <a:pt x="529" y="837"/>
                  </a:cubicBezTo>
                  <a:cubicBezTo>
                    <a:pt x="588" y="837"/>
                    <a:pt x="646" y="823"/>
                    <a:pt x="705" y="793"/>
                  </a:cubicBezTo>
                  <a:cubicBezTo>
                    <a:pt x="749" y="749"/>
                    <a:pt x="793" y="690"/>
                    <a:pt x="808" y="617"/>
                  </a:cubicBezTo>
                  <a:cubicBezTo>
                    <a:pt x="822" y="558"/>
                    <a:pt x="822" y="485"/>
                    <a:pt x="808" y="426"/>
                  </a:cubicBezTo>
                  <a:lnTo>
                    <a:pt x="808" y="411"/>
                  </a:lnTo>
                  <a:cubicBezTo>
                    <a:pt x="808" y="382"/>
                    <a:pt x="808" y="367"/>
                    <a:pt x="808" y="353"/>
                  </a:cubicBezTo>
                  <a:cubicBezTo>
                    <a:pt x="808" y="309"/>
                    <a:pt x="778" y="250"/>
                    <a:pt x="749" y="206"/>
                  </a:cubicBezTo>
                  <a:lnTo>
                    <a:pt x="690" y="118"/>
                  </a:lnTo>
                  <a:cubicBezTo>
                    <a:pt x="646" y="74"/>
                    <a:pt x="573" y="30"/>
                    <a:pt x="514" y="15"/>
                  </a:cubicBezTo>
                  <a:lnTo>
                    <a:pt x="3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8"/>
            <p:cNvSpPr/>
            <p:nvPr/>
          </p:nvSpPr>
          <p:spPr>
            <a:xfrm>
              <a:off x="5769498" y="2749817"/>
              <a:ext cx="475" cy="32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5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8"/>
            <p:cNvSpPr/>
            <p:nvPr/>
          </p:nvSpPr>
          <p:spPr>
            <a:xfrm>
              <a:off x="5574618" y="2705881"/>
              <a:ext cx="30284" cy="41054"/>
            </a:xfrm>
            <a:custGeom>
              <a:avLst/>
              <a:gdLst/>
              <a:ahLst/>
              <a:cxnLst/>
              <a:rect l="l" t="t" r="r" b="b"/>
              <a:pathLst>
                <a:path w="956" h="1296" extrusionOk="0">
                  <a:moveTo>
                    <a:pt x="395" y="0"/>
                  </a:moveTo>
                  <a:cubicBezTo>
                    <a:pt x="368" y="0"/>
                    <a:pt x="338" y="8"/>
                    <a:pt x="309" y="22"/>
                  </a:cubicBezTo>
                  <a:cubicBezTo>
                    <a:pt x="206" y="37"/>
                    <a:pt x="118" y="110"/>
                    <a:pt x="60" y="198"/>
                  </a:cubicBezTo>
                  <a:cubicBezTo>
                    <a:pt x="15" y="301"/>
                    <a:pt x="1" y="404"/>
                    <a:pt x="15" y="521"/>
                  </a:cubicBezTo>
                  <a:cubicBezTo>
                    <a:pt x="45" y="624"/>
                    <a:pt x="74" y="727"/>
                    <a:pt x="104" y="815"/>
                  </a:cubicBezTo>
                  <a:cubicBezTo>
                    <a:pt x="118" y="874"/>
                    <a:pt x="133" y="918"/>
                    <a:pt x="148" y="962"/>
                  </a:cubicBezTo>
                  <a:cubicBezTo>
                    <a:pt x="148" y="1006"/>
                    <a:pt x="177" y="1050"/>
                    <a:pt x="192" y="1079"/>
                  </a:cubicBezTo>
                  <a:cubicBezTo>
                    <a:pt x="221" y="1123"/>
                    <a:pt x="250" y="1167"/>
                    <a:pt x="294" y="1197"/>
                  </a:cubicBezTo>
                  <a:cubicBezTo>
                    <a:pt x="309" y="1211"/>
                    <a:pt x="324" y="1226"/>
                    <a:pt x="338" y="1226"/>
                  </a:cubicBezTo>
                  <a:cubicBezTo>
                    <a:pt x="382" y="1241"/>
                    <a:pt x="427" y="1270"/>
                    <a:pt x="471" y="1285"/>
                  </a:cubicBezTo>
                  <a:cubicBezTo>
                    <a:pt x="500" y="1292"/>
                    <a:pt x="529" y="1296"/>
                    <a:pt x="559" y="1296"/>
                  </a:cubicBezTo>
                  <a:cubicBezTo>
                    <a:pt x="588" y="1296"/>
                    <a:pt x="617" y="1292"/>
                    <a:pt x="647" y="1285"/>
                  </a:cubicBezTo>
                  <a:cubicBezTo>
                    <a:pt x="705" y="1270"/>
                    <a:pt x="764" y="1241"/>
                    <a:pt x="794" y="1197"/>
                  </a:cubicBezTo>
                  <a:cubicBezTo>
                    <a:pt x="823" y="1167"/>
                    <a:pt x="852" y="1123"/>
                    <a:pt x="882" y="1094"/>
                  </a:cubicBezTo>
                  <a:cubicBezTo>
                    <a:pt x="940" y="991"/>
                    <a:pt x="955" y="859"/>
                    <a:pt x="926" y="756"/>
                  </a:cubicBezTo>
                  <a:cubicBezTo>
                    <a:pt x="911" y="698"/>
                    <a:pt x="896" y="654"/>
                    <a:pt x="882" y="610"/>
                  </a:cubicBezTo>
                  <a:cubicBezTo>
                    <a:pt x="867" y="507"/>
                    <a:pt x="838" y="404"/>
                    <a:pt x="808" y="316"/>
                  </a:cubicBezTo>
                  <a:cubicBezTo>
                    <a:pt x="779" y="213"/>
                    <a:pt x="720" y="125"/>
                    <a:pt x="632" y="66"/>
                  </a:cubicBezTo>
                  <a:cubicBezTo>
                    <a:pt x="588" y="37"/>
                    <a:pt x="529" y="22"/>
                    <a:pt x="471" y="22"/>
                  </a:cubicBezTo>
                  <a:cubicBezTo>
                    <a:pt x="449" y="8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8"/>
            <p:cNvSpPr/>
            <p:nvPr/>
          </p:nvSpPr>
          <p:spPr>
            <a:xfrm>
              <a:off x="5841089" y="2800977"/>
              <a:ext cx="29333" cy="60029"/>
            </a:xfrm>
            <a:custGeom>
              <a:avLst/>
              <a:gdLst/>
              <a:ahLst/>
              <a:cxnLst/>
              <a:rect l="l" t="t" r="r" b="b"/>
              <a:pathLst>
                <a:path w="926" h="1895" extrusionOk="0">
                  <a:moveTo>
                    <a:pt x="441" y="0"/>
                  </a:moveTo>
                  <a:cubicBezTo>
                    <a:pt x="324" y="0"/>
                    <a:pt x="207" y="45"/>
                    <a:pt x="133" y="133"/>
                  </a:cubicBezTo>
                  <a:cubicBezTo>
                    <a:pt x="45" y="206"/>
                    <a:pt x="1" y="323"/>
                    <a:pt x="1" y="441"/>
                  </a:cubicBezTo>
                  <a:cubicBezTo>
                    <a:pt x="1" y="646"/>
                    <a:pt x="16" y="837"/>
                    <a:pt x="30" y="1028"/>
                  </a:cubicBezTo>
                  <a:cubicBezTo>
                    <a:pt x="16" y="1175"/>
                    <a:pt x="45" y="1322"/>
                    <a:pt x="89" y="1454"/>
                  </a:cubicBezTo>
                  <a:cubicBezTo>
                    <a:pt x="118" y="1557"/>
                    <a:pt x="162" y="1645"/>
                    <a:pt x="221" y="1733"/>
                  </a:cubicBezTo>
                  <a:cubicBezTo>
                    <a:pt x="280" y="1836"/>
                    <a:pt x="383" y="1894"/>
                    <a:pt x="500" y="1894"/>
                  </a:cubicBezTo>
                  <a:cubicBezTo>
                    <a:pt x="603" y="1894"/>
                    <a:pt x="706" y="1836"/>
                    <a:pt x="764" y="1733"/>
                  </a:cubicBezTo>
                  <a:cubicBezTo>
                    <a:pt x="823" y="1630"/>
                    <a:pt x="867" y="1527"/>
                    <a:pt x="897" y="1425"/>
                  </a:cubicBezTo>
                  <a:cubicBezTo>
                    <a:pt x="926" y="1292"/>
                    <a:pt x="926" y="1160"/>
                    <a:pt x="911" y="1028"/>
                  </a:cubicBezTo>
                  <a:lnTo>
                    <a:pt x="882" y="441"/>
                  </a:lnTo>
                  <a:cubicBezTo>
                    <a:pt x="882" y="323"/>
                    <a:pt x="838" y="206"/>
                    <a:pt x="750" y="133"/>
                  </a:cubicBezTo>
                  <a:cubicBezTo>
                    <a:pt x="676" y="45"/>
                    <a:pt x="559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8"/>
            <p:cNvSpPr/>
            <p:nvPr/>
          </p:nvSpPr>
          <p:spPr>
            <a:xfrm>
              <a:off x="5866685" y="2720072"/>
              <a:ext cx="32121" cy="63007"/>
            </a:xfrm>
            <a:custGeom>
              <a:avLst/>
              <a:gdLst/>
              <a:ahLst/>
              <a:cxnLst/>
              <a:rect l="l" t="t" r="r" b="b"/>
              <a:pathLst>
                <a:path w="1014" h="1989" extrusionOk="0">
                  <a:moveTo>
                    <a:pt x="573" y="0"/>
                  </a:moveTo>
                  <a:cubicBezTo>
                    <a:pt x="456" y="0"/>
                    <a:pt x="338" y="44"/>
                    <a:pt x="265" y="132"/>
                  </a:cubicBezTo>
                  <a:lnTo>
                    <a:pt x="191" y="220"/>
                  </a:lnTo>
                  <a:cubicBezTo>
                    <a:pt x="147" y="279"/>
                    <a:pt x="133" y="367"/>
                    <a:pt x="133" y="440"/>
                  </a:cubicBezTo>
                  <a:lnTo>
                    <a:pt x="44" y="1028"/>
                  </a:lnTo>
                  <a:cubicBezTo>
                    <a:pt x="30" y="1130"/>
                    <a:pt x="30" y="1233"/>
                    <a:pt x="15" y="1321"/>
                  </a:cubicBezTo>
                  <a:lnTo>
                    <a:pt x="15" y="1468"/>
                  </a:lnTo>
                  <a:cubicBezTo>
                    <a:pt x="0" y="1542"/>
                    <a:pt x="15" y="1630"/>
                    <a:pt x="30" y="1703"/>
                  </a:cubicBezTo>
                  <a:cubicBezTo>
                    <a:pt x="89" y="1850"/>
                    <a:pt x="206" y="1967"/>
                    <a:pt x="367" y="1982"/>
                  </a:cubicBezTo>
                  <a:cubicBezTo>
                    <a:pt x="391" y="1986"/>
                    <a:pt x="415" y="1988"/>
                    <a:pt x="439" y="1988"/>
                  </a:cubicBezTo>
                  <a:cubicBezTo>
                    <a:pt x="575" y="1988"/>
                    <a:pt x="701" y="1918"/>
                    <a:pt x="764" y="1806"/>
                  </a:cubicBezTo>
                  <a:cubicBezTo>
                    <a:pt x="808" y="1732"/>
                    <a:pt x="837" y="1659"/>
                    <a:pt x="852" y="1571"/>
                  </a:cubicBezTo>
                  <a:cubicBezTo>
                    <a:pt x="852" y="1527"/>
                    <a:pt x="867" y="1483"/>
                    <a:pt x="881" y="1439"/>
                  </a:cubicBezTo>
                  <a:cubicBezTo>
                    <a:pt x="896" y="1307"/>
                    <a:pt x="925" y="1174"/>
                    <a:pt x="940" y="1042"/>
                  </a:cubicBezTo>
                  <a:cubicBezTo>
                    <a:pt x="969" y="837"/>
                    <a:pt x="984" y="646"/>
                    <a:pt x="1013" y="440"/>
                  </a:cubicBezTo>
                  <a:cubicBezTo>
                    <a:pt x="1013" y="323"/>
                    <a:pt x="969" y="206"/>
                    <a:pt x="881" y="132"/>
                  </a:cubicBezTo>
                  <a:cubicBezTo>
                    <a:pt x="808" y="44"/>
                    <a:pt x="690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8"/>
            <p:cNvSpPr/>
            <p:nvPr/>
          </p:nvSpPr>
          <p:spPr>
            <a:xfrm>
              <a:off x="5856453" y="2550756"/>
              <a:ext cx="31646" cy="59712"/>
            </a:xfrm>
            <a:custGeom>
              <a:avLst/>
              <a:gdLst/>
              <a:ahLst/>
              <a:cxnLst/>
              <a:rect l="l" t="t" r="r" b="b"/>
              <a:pathLst>
                <a:path w="999" h="1885" extrusionOk="0">
                  <a:moveTo>
                    <a:pt x="429" y="1"/>
                  </a:moveTo>
                  <a:cubicBezTo>
                    <a:pt x="390" y="1"/>
                    <a:pt x="350" y="5"/>
                    <a:pt x="309" y="16"/>
                  </a:cubicBezTo>
                  <a:cubicBezTo>
                    <a:pt x="206" y="31"/>
                    <a:pt x="118" y="104"/>
                    <a:pt x="59" y="192"/>
                  </a:cubicBezTo>
                  <a:lnTo>
                    <a:pt x="15" y="295"/>
                  </a:lnTo>
                  <a:cubicBezTo>
                    <a:pt x="0" y="368"/>
                    <a:pt x="0" y="442"/>
                    <a:pt x="15" y="515"/>
                  </a:cubicBezTo>
                  <a:cubicBezTo>
                    <a:pt x="89" y="882"/>
                    <a:pt x="133" y="1234"/>
                    <a:pt x="221" y="1587"/>
                  </a:cubicBezTo>
                  <a:cubicBezTo>
                    <a:pt x="261" y="1760"/>
                    <a:pt x="421" y="1884"/>
                    <a:pt x="593" y="1884"/>
                  </a:cubicBezTo>
                  <a:cubicBezTo>
                    <a:pt x="611" y="1884"/>
                    <a:pt x="629" y="1883"/>
                    <a:pt x="646" y="1880"/>
                  </a:cubicBezTo>
                  <a:cubicBezTo>
                    <a:pt x="852" y="1851"/>
                    <a:pt x="999" y="1689"/>
                    <a:pt x="999" y="1484"/>
                  </a:cubicBezTo>
                  <a:cubicBezTo>
                    <a:pt x="955" y="1088"/>
                    <a:pt x="881" y="691"/>
                    <a:pt x="823" y="295"/>
                  </a:cubicBezTo>
                  <a:cubicBezTo>
                    <a:pt x="793" y="192"/>
                    <a:pt x="720" y="104"/>
                    <a:pt x="632" y="45"/>
                  </a:cubicBezTo>
                  <a:cubicBezTo>
                    <a:pt x="565" y="17"/>
                    <a:pt x="499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8"/>
            <p:cNvSpPr/>
            <p:nvPr/>
          </p:nvSpPr>
          <p:spPr>
            <a:xfrm>
              <a:off x="5873654" y="2641924"/>
              <a:ext cx="28415" cy="41878"/>
            </a:xfrm>
            <a:custGeom>
              <a:avLst/>
              <a:gdLst/>
              <a:ahLst/>
              <a:cxnLst/>
              <a:rect l="l" t="t" r="r" b="b"/>
              <a:pathLst>
                <a:path w="897" h="1322" extrusionOk="0">
                  <a:moveTo>
                    <a:pt x="369" y="1"/>
                  </a:moveTo>
                  <a:cubicBezTo>
                    <a:pt x="302" y="1"/>
                    <a:pt x="240" y="20"/>
                    <a:pt x="191" y="59"/>
                  </a:cubicBezTo>
                  <a:cubicBezTo>
                    <a:pt x="103" y="103"/>
                    <a:pt x="45" y="177"/>
                    <a:pt x="15" y="265"/>
                  </a:cubicBezTo>
                  <a:cubicBezTo>
                    <a:pt x="1" y="353"/>
                    <a:pt x="1" y="456"/>
                    <a:pt x="1" y="544"/>
                  </a:cubicBezTo>
                  <a:cubicBezTo>
                    <a:pt x="1" y="632"/>
                    <a:pt x="15" y="720"/>
                    <a:pt x="45" y="793"/>
                  </a:cubicBezTo>
                  <a:cubicBezTo>
                    <a:pt x="89" y="999"/>
                    <a:pt x="206" y="1175"/>
                    <a:pt x="382" y="1278"/>
                  </a:cubicBezTo>
                  <a:cubicBezTo>
                    <a:pt x="434" y="1307"/>
                    <a:pt x="492" y="1322"/>
                    <a:pt x="553" y="1322"/>
                  </a:cubicBezTo>
                  <a:cubicBezTo>
                    <a:pt x="614" y="1322"/>
                    <a:pt x="676" y="1307"/>
                    <a:pt x="735" y="1278"/>
                  </a:cubicBezTo>
                  <a:cubicBezTo>
                    <a:pt x="779" y="1249"/>
                    <a:pt x="823" y="1204"/>
                    <a:pt x="852" y="1160"/>
                  </a:cubicBezTo>
                  <a:cubicBezTo>
                    <a:pt x="896" y="1087"/>
                    <a:pt x="896" y="1014"/>
                    <a:pt x="896" y="940"/>
                  </a:cubicBezTo>
                  <a:cubicBezTo>
                    <a:pt x="896" y="926"/>
                    <a:pt x="882" y="896"/>
                    <a:pt x="882" y="881"/>
                  </a:cubicBezTo>
                  <a:cubicBezTo>
                    <a:pt x="867" y="837"/>
                    <a:pt x="837" y="779"/>
                    <a:pt x="808" y="735"/>
                  </a:cubicBezTo>
                  <a:lnTo>
                    <a:pt x="764" y="632"/>
                  </a:lnTo>
                  <a:cubicBezTo>
                    <a:pt x="764" y="588"/>
                    <a:pt x="735" y="559"/>
                    <a:pt x="735" y="529"/>
                  </a:cubicBezTo>
                  <a:cubicBezTo>
                    <a:pt x="735" y="485"/>
                    <a:pt x="735" y="456"/>
                    <a:pt x="735" y="412"/>
                  </a:cubicBezTo>
                  <a:cubicBezTo>
                    <a:pt x="735" y="382"/>
                    <a:pt x="735" y="353"/>
                    <a:pt x="735" y="324"/>
                  </a:cubicBezTo>
                  <a:cubicBezTo>
                    <a:pt x="735" y="265"/>
                    <a:pt x="720" y="221"/>
                    <a:pt x="691" y="191"/>
                  </a:cubicBezTo>
                  <a:cubicBezTo>
                    <a:pt x="632" y="103"/>
                    <a:pt x="559" y="45"/>
                    <a:pt x="470" y="15"/>
                  </a:cubicBezTo>
                  <a:cubicBezTo>
                    <a:pt x="436" y="6"/>
                    <a:pt x="402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8"/>
            <p:cNvSpPr/>
            <p:nvPr/>
          </p:nvSpPr>
          <p:spPr>
            <a:xfrm>
              <a:off x="5864372" y="2411723"/>
              <a:ext cx="29302" cy="59110"/>
            </a:xfrm>
            <a:custGeom>
              <a:avLst/>
              <a:gdLst/>
              <a:ahLst/>
              <a:cxnLst/>
              <a:rect l="l" t="t" r="r" b="b"/>
              <a:pathLst>
                <a:path w="925" h="1866" extrusionOk="0">
                  <a:moveTo>
                    <a:pt x="433" y="1"/>
                  </a:moveTo>
                  <a:cubicBezTo>
                    <a:pt x="323" y="1"/>
                    <a:pt x="213" y="45"/>
                    <a:pt x="132" y="133"/>
                  </a:cubicBezTo>
                  <a:cubicBezTo>
                    <a:pt x="44" y="206"/>
                    <a:pt x="0" y="324"/>
                    <a:pt x="15" y="426"/>
                  </a:cubicBezTo>
                  <a:lnTo>
                    <a:pt x="59" y="1072"/>
                  </a:lnTo>
                  <a:cubicBezTo>
                    <a:pt x="73" y="1366"/>
                    <a:pt x="132" y="1865"/>
                    <a:pt x="529" y="1865"/>
                  </a:cubicBezTo>
                  <a:cubicBezTo>
                    <a:pt x="661" y="1865"/>
                    <a:pt x="778" y="1792"/>
                    <a:pt x="852" y="1674"/>
                  </a:cubicBezTo>
                  <a:cubicBezTo>
                    <a:pt x="881" y="1601"/>
                    <a:pt x="910" y="1513"/>
                    <a:pt x="910" y="1425"/>
                  </a:cubicBezTo>
                  <a:cubicBezTo>
                    <a:pt x="925" y="1307"/>
                    <a:pt x="925" y="1190"/>
                    <a:pt x="910" y="1072"/>
                  </a:cubicBezTo>
                  <a:lnTo>
                    <a:pt x="866" y="426"/>
                  </a:lnTo>
                  <a:cubicBezTo>
                    <a:pt x="852" y="309"/>
                    <a:pt x="807" y="206"/>
                    <a:pt x="734" y="133"/>
                  </a:cubicBezTo>
                  <a:cubicBezTo>
                    <a:pt x="653" y="45"/>
                    <a:pt x="543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8"/>
            <p:cNvSpPr/>
            <p:nvPr/>
          </p:nvSpPr>
          <p:spPr>
            <a:xfrm>
              <a:off x="5908087" y="2502828"/>
              <a:ext cx="35352" cy="63450"/>
            </a:xfrm>
            <a:custGeom>
              <a:avLst/>
              <a:gdLst/>
              <a:ahLst/>
              <a:cxnLst/>
              <a:rect l="l" t="t" r="r" b="b"/>
              <a:pathLst>
                <a:path w="1116" h="2003" extrusionOk="0">
                  <a:moveTo>
                    <a:pt x="432" y="1"/>
                  </a:moveTo>
                  <a:cubicBezTo>
                    <a:pt x="251" y="1"/>
                    <a:pt x="72" y="113"/>
                    <a:pt x="15" y="325"/>
                  </a:cubicBezTo>
                  <a:cubicBezTo>
                    <a:pt x="0" y="428"/>
                    <a:pt x="15" y="545"/>
                    <a:pt x="59" y="648"/>
                  </a:cubicBezTo>
                  <a:lnTo>
                    <a:pt x="73" y="677"/>
                  </a:lnTo>
                  <a:cubicBezTo>
                    <a:pt x="132" y="824"/>
                    <a:pt x="176" y="971"/>
                    <a:pt x="206" y="1133"/>
                  </a:cubicBezTo>
                  <a:cubicBezTo>
                    <a:pt x="220" y="1279"/>
                    <a:pt x="220" y="1426"/>
                    <a:pt x="220" y="1573"/>
                  </a:cubicBezTo>
                  <a:cubicBezTo>
                    <a:pt x="220" y="1778"/>
                    <a:pt x="367" y="1955"/>
                    <a:pt x="587" y="1999"/>
                  </a:cubicBezTo>
                  <a:cubicBezTo>
                    <a:pt x="603" y="2001"/>
                    <a:pt x="619" y="2002"/>
                    <a:pt x="635" y="2002"/>
                  </a:cubicBezTo>
                  <a:cubicBezTo>
                    <a:pt x="711" y="2002"/>
                    <a:pt x="791" y="1976"/>
                    <a:pt x="852" y="1940"/>
                  </a:cubicBezTo>
                  <a:cubicBezTo>
                    <a:pt x="954" y="1881"/>
                    <a:pt x="1028" y="1793"/>
                    <a:pt x="1057" y="1690"/>
                  </a:cubicBezTo>
                  <a:cubicBezTo>
                    <a:pt x="1116" y="1177"/>
                    <a:pt x="1042" y="663"/>
                    <a:pt x="807" y="222"/>
                  </a:cubicBezTo>
                  <a:cubicBezTo>
                    <a:pt x="723" y="72"/>
                    <a:pt x="577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8"/>
            <p:cNvSpPr/>
            <p:nvPr/>
          </p:nvSpPr>
          <p:spPr>
            <a:xfrm>
              <a:off x="5845936" y="2475870"/>
              <a:ext cx="34719" cy="47104"/>
            </a:xfrm>
            <a:custGeom>
              <a:avLst/>
              <a:gdLst/>
              <a:ahLst/>
              <a:cxnLst/>
              <a:rect l="l" t="t" r="r" b="b"/>
              <a:pathLst>
                <a:path w="1096" h="1487" extrusionOk="0">
                  <a:moveTo>
                    <a:pt x="510" y="1"/>
                  </a:moveTo>
                  <a:cubicBezTo>
                    <a:pt x="259" y="1"/>
                    <a:pt x="0" y="212"/>
                    <a:pt x="98" y="530"/>
                  </a:cubicBezTo>
                  <a:cubicBezTo>
                    <a:pt x="142" y="648"/>
                    <a:pt x="186" y="780"/>
                    <a:pt x="215" y="897"/>
                  </a:cubicBezTo>
                  <a:lnTo>
                    <a:pt x="274" y="1088"/>
                  </a:lnTo>
                  <a:cubicBezTo>
                    <a:pt x="288" y="1176"/>
                    <a:pt x="332" y="1249"/>
                    <a:pt x="391" y="1323"/>
                  </a:cubicBezTo>
                  <a:lnTo>
                    <a:pt x="465" y="1382"/>
                  </a:lnTo>
                  <a:cubicBezTo>
                    <a:pt x="529" y="1446"/>
                    <a:pt x="617" y="1487"/>
                    <a:pt x="712" y="1487"/>
                  </a:cubicBezTo>
                  <a:cubicBezTo>
                    <a:pt x="746" y="1487"/>
                    <a:pt x="782" y="1481"/>
                    <a:pt x="817" y="1470"/>
                  </a:cubicBezTo>
                  <a:cubicBezTo>
                    <a:pt x="934" y="1440"/>
                    <a:pt x="1022" y="1352"/>
                    <a:pt x="1066" y="1220"/>
                  </a:cubicBezTo>
                  <a:cubicBezTo>
                    <a:pt x="1066" y="1205"/>
                    <a:pt x="1081" y="1176"/>
                    <a:pt x="1081" y="1147"/>
                  </a:cubicBezTo>
                  <a:cubicBezTo>
                    <a:pt x="1096" y="1073"/>
                    <a:pt x="1096" y="985"/>
                    <a:pt x="1081" y="912"/>
                  </a:cubicBezTo>
                  <a:lnTo>
                    <a:pt x="1066" y="868"/>
                  </a:lnTo>
                  <a:cubicBezTo>
                    <a:pt x="1037" y="809"/>
                    <a:pt x="1022" y="750"/>
                    <a:pt x="1008" y="677"/>
                  </a:cubicBezTo>
                  <a:cubicBezTo>
                    <a:pt x="964" y="559"/>
                    <a:pt x="920" y="442"/>
                    <a:pt x="890" y="310"/>
                  </a:cubicBezTo>
                  <a:cubicBezTo>
                    <a:pt x="838" y="93"/>
                    <a:pt x="675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8"/>
            <p:cNvSpPr/>
            <p:nvPr/>
          </p:nvSpPr>
          <p:spPr>
            <a:xfrm>
              <a:off x="5845746" y="2276872"/>
              <a:ext cx="29809" cy="72732"/>
            </a:xfrm>
            <a:custGeom>
              <a:avLst/>
              <a:gdLst/>
              <a:ahLst/>
              <a:cxnLst/>
              <a:rect l="l" t="t" r="r" b="b"/>
              <a:pathLst>
                <a:path w="941" h="2296" extrusionOk="0">
                  <a:moveTo>
                    <a:pt x="515" y="0"/>
                  </a:moveTo>
                  <a:cubicBezTo>
                    <a:pt x="280" y="0"/>
                    <a:pt x="104" y="191"/>
                    <a:pt x="89" y="426"/>
                  </a:cubicBezTo>
                  <a:cubicBezTo>
                    <a:pt x="60" y="910"/>
                    <a:pt x="15" y="1410"/>
                    <a:pt x="1" y="1909"/>
                  </a:cubicBezTo>
                  <a:cubicBezTo>
                    <a:pt x="15" y="2100"/>
                    <a:pt x="162" y="2261"/>
                    <a:pt x="353" y="2290"/>
                  </a:cubicBezTo>
                  <a:cubicBezTo>
                    <a:pt x="375" y="2294"/>
                    <a:pt x="397" y="2296"/>
                    <a:pt x="419" y="2296"/>
                  </a:cubicBezTo>
                  <a:cubicBezTo>
                    <a:pt x="484" y="2296"/>
                    <a:pt x="548" y="2279"/>
                    <a:pt x="603" y="2246"/>
                  </a:cubicBezTo>
                  <a:cubicBezTo>
                    <a:pt x="691" y="2202"/>
                    <a:pt x="764" y="2114"/>
                    <a:pt x="794" y="2011"/>
                  </a:cubicBezTo>
                  <a:cubicBezTo>
                    <a:pt x="823" y="1733"/>
                    <a:pt x="867" y="1454"/>
                    <a:pt x="882" y="1175"/>
                  </a:cubicBezTo>
                  <a:cubicBezTo>
                    <a:pt x="911" y="896"/>
                    <a:pt x="926" y="676"/>
                    <a:pt x="940" y="426"/>
                  </a:cubicBezTo>
                  <a:cubicBezTo>
                    <a:pt x="940" y="191"/>
                    <a:pt x="750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8"/>
            <p:cNvSpPr/>
            <p:nvPr/>
          </p:nvSpPr>
          <p:spPr>
            <a:xfrm>
              <a:off x="5797850" y="2236325"/>
              <a:ext cx="31646" cy="60156"/>
            </a:xfrm>
            <a:custGeom>
              <a:avLst/>
              <a:gdLst/>
              <a:ahLst/>
              <a:cxnLst/>
              <a:rect l="l" t="t" r="r" b="b"/>
              <a:pathLst>
                <a:path w="999" h="1899" extrusionOk="0">
                  <a:moveTo>
                    <a:pt x="432" y="0"/>
                  </a:moveTo>
                  <a:cubicBezTo>
                    <a:pt x="416" y="0"/>
                    <a:pt x="399" y="1"/>
                    <a:pt x="382" y="3"/>
                  </a:cubicBezTo>
                  <a:cubicBezTo>
                    <a:pt x="280" y="18"/>
                    <a:pt x="177" y="76"/>
                    <a:pt x="103" y="179"/>
                  </a:cubicBezTo>
                  <a:cubicBezTo>
                    <a:pt x="59" y="208"/>
                    <a:pt x="45" y="267"/>
                    <a:pt x="30" y="326"/>
                  </a:cubicBezTo>
                  <a:cubicBezTo>
                    <a:pt x="1" y="399"/>
                    <a:pt x="1" y="473"/>
                    <a:pt x="30" y="546"/>
                  </a:cubicBezTo>
                  <a:cubicBezTo>
                    <a:pt x="59" y="722"/>
                    <a:pt x="74" y="913"/>
                    <a:pt x="103" y="1104"/>
                  </a:cubicBezTo>
                  <a:lnTo>
                    <a:pt x="147" y="1368"/>
                  </a:lnTo>
                  <a:cubicBezTo>
                    <a:pt x="147" y="1412"/>
                    <a:pt x="162" y="1456"/>
                    <a:pt x="162" y="1500"/>
                  </a:cubicBezTo>
                  <a:cubicBezTo>
                    <a:pt x="192" y="1574"/>
                    <a:pt x="221" y="1647"/>
                    <a:pt x="265" y="1706"/>
                  </a:cubicBezTo>
                  <a:cubicBezTo>
                    <a:pt x="332" y="1827"/>
                    <a:pt x="473" y="1899"/>
                    <a:pt x="609" y="1899"/>
                  </a:cubicBezTo>
                  <a:cubicBezTo>
                    <a:pt x="622" y="1899"/>
                    <a:pt x="634" y="1898"/>
                    <a:pt x="647" y="1897"/>
                  </a:cubicBezTo>
                  <a:cubicBezTo>
                    <a:pt x="793" y="1867"/>
                    <a:pt x="926" y="1765"/>
                    <a:pt x="955" y="1618"/>
                  </a:cubicBezTo>
                  <a:cubicBezTo>
                    <a:pt x="984" y="1544"/>
                    <a:pt x="999" y="1471"/>
                    <a:pt x="999" y="1383"/>
                  </a:cubicBezTo>
                  <a:cubicBezTo>
                    <a:pt x="999" y="1354"/>
                    <a:pt x="999" y="1310"/>
                    <a:pt x="984" y="1266"/>
                  </a:cubicBezTo>
                  <a:lnTo>
                    <a:pt x="955" y="987"/>
                  </a:lnTo>
                  <a:cubicBezTo>
                    <a:pt x="926" y="796"/>
                    <a:pt x="896" y="620"/>
                    <a:pt x="882" y="429"/>
                  </a:cubicBezTo>
                  <a:cubicBezTo>
                    <a:pt x="882" y="355"/>
                    <a:pt x="852" y="282"/>
                    <a:pt x="823" y="223"/>
                  </a:cubicBezTo>
                  <a:lnTo>
                    <a:pt x="749" y="135"/>
                  </a:lnTo>
                  <a:cubicBezTo>
                    <a:pt x="672" y="45"/>
                    <a:pt x="550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8"/>
            <p:cNvSpPr/>
            <p:nvPr/>
          </p:nvSpPr>
          <p:spPr>
            <a:xfrm>
              <a:off x="5733196" y="2145727"/>
              <a:ext cx="34465" cy="62816"/>
            </a:xfrm>
            <a:custGeom>
              <a:avLst/>
              <a:gdLst/>
              <a:ahLst/>
              <a:cxnLst/>
              <a:rect l="l" t="t" r="r" b="b"/>
              <a:pathLst>
                <a:path w="1088" h="1983" extrusionOk="0">
                  <a:moveTo>
                    <a:pt x="459" y="0"/>
                  </a:moveTo>
                  <a:cubicBezTo>
                    <a:pt x="419" y="0"/>
                    <a:pt x="378" y="5"/>
                    <a:pt x="339" y="15"/>
                  </a:cubicBezTo>
                  <a:cubicBezTo>
                    <a:pt x="221" y="44"/>
                    <a:pt x="133" y="118"/>
                    <a:pt x="60" y="220"/>
                  </a:cubicBezTo>
                  <a:lnTo>
                    <a:pt x="16" y="323"/>
                  </a:lnTo>
                  <a:cubicBezTo>
                    <a:pt x="1" y="411"/>
                    <a:pt x="1" y="485"/>
                    <a:pt x="16" y="573"/>
                  </a:cubicBezTo>
                  <a:cubicBezTo>
                    <a:pt x="74" y="940"/>
                    <a:pt x="133" y="1292"/>
                    <a:pt x="192" y="1659"/>
                  </a:cubicBezTo>
                  <a:cubicBezTo>
                    <a:pt x="221" y="1762"/>
                    <a:pt x="295" y="1865"/>
                    <a:pt x="397" y="1923"/>
                  </a:cubicBezTo>
                  <a:cubicBezTo>
                    <a:pt x="466" y="1963"/>
                    <a:pt x="547" y="1982"/>
                    <a:pt x="629" y="1982"/>
                  </a:cubicBezTo>
                  <a:cubicBezTo>
                    <a:pt x="670" y="1982"/>
                    <a:pt x="711" y="1977"/>
                    <a:pt x="750" y="1967"/>
                  </a:cubicBezTo>
                  <a:cubicBezTo>
                    <a:pt x="867" y="1938"/>
                    <a:pt x="955" y="1865"/>
                    <a:pt x="1014" y="1762"/>
                  </a:cubicBezTo>
                  <a:cubicBezTo>
                    <a:pt x="1029" y="1718"/>
                    <a:pt x="1043" y="1688"/>
                    <a:pt x="1058" y="1659"/>
                  </a:cubicBezTo>
                  <a:cubicBezTo>
                    <a:pt x="1087" y="1571"/>
                    <a:pt x="1087" y="1498"/>
                    <a:pt x="1058" y="1410"/>
                  </a:cubicBezTo>
                  <a:lnTo>
                    <a:pt x="897" y="323"/>
                  </a:lnTo>
                  <a:cubicBezTo>
                    <a:pt x="867" y="220"/>
                    <a:pt x="794" y="118"/>
                    <a:pt x="691" y="59"/>
                  </a:cubicBezTo>
                  <a:cubicBezTo>
                    <a:pt x="622" y="20"/>
                    <a:pt x="541" y="0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8"/>
            <p:cNvSpPr/>
            <p:nvPr/>
          </p:nvSpPr>
          <p:spPr>
            <a:xfrm>
              <a:off x="5670886" y="2114082"/>
              <a:ext cx="28858" cy="48150"/>
            </a:xfrm>
            <a:custGeom>
              <a:avLst/>
              <a:gdLst/>
              <a:ahLst/>
              <a:cxnLst/>
              <a:rect l="l" t="t" r="r" b="b"/>
              <a:pathLst>
                <a:path w="911" h="1520" extrusionOk="0">
                  <a:moveTo>
                    <a:pt x="426" y="1"/>
                  </a:moveTo>
                  <a:cubicBezTo>
                    <a:pt x="309" y="1"/>
                    <a:pt x="206" y="45"/>
                    <a:pt x="133" y="118"/>
                  </a:cubicBezTo>
                  <a:cubicBezTo>
                    <a:pt x="45" y="192"/>
                    <a:pt x="1" y="309"/>
                    <a:pt x="1" y="412"/>
                  </a:cubicBezTo>
                  <a:lnTo>
                    <a:pt x="45" y="867"/>
                  </a:lnTo>
                  <a:cubicBezTo>
                    <a:pt x="45" y="940"/>
                    <a:pt x="59" y="999"/>
                    <a:pt x="74" y="1073"/>
                  </a:cubicBezTo>
                  <a:cubicBezTo>
                    <a:pt x="89" y="1131"/>
                    <a:pt x="104" y="1190"/>
                    <a:pt x="133" y="1249"/>
                  </a:cubicBezTo>
                  <a:cubicBezTo>
                    <a:pt x="192" y="1352"/>
                    <a:pt x="265" y="1425"/>
                    <a:pt x="353" y="1484"/>
                  </a:cubicBezTo>
                  <a:cubicBezTo>
                    <a:pt x="396" y="1508"/>
                    <a:pt x="444" y="1520"/>
                    <a:pt x="492" y="1520"/>
                  </a:cubicBezTo>
                  <a:cubicBezTo>
                    <a:pt x="558" y="1520"/>
                    <a:pt x="625" y="1497"/>
                    <a:pt x="676" y="1454"/>
                  </a:cubicBezTo>
                  <a:cubicBezTo>
                    <a:pt x="838" y="1293"/>
                    <a:pt x="911" y="1073"/>
                    <a:pt x="882" y="867"/>
                  </a:cubicBezTo>
                  <a:cubicBezTo>
                    <a:pt x="867" y="720"/>
                    <a:pt x="852" y="559"/>
                    <a:pt x="838" y="412"/>
                  </a:cubicBezTo>
                  <a:cubicBezTo>
                    <a:pt x="838" y="309"/>
                    <a:pt x="794" y="206"/>
                    <a:pt x="720" y="118"/>
                  </a:cubicBezTo>
                  <a:cubicBezTo>
                    <a:pt x="647" y="45"/>
                    <a:pt x="529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8"/>
            <p:cNvSpPr/>
            <p:nvPr/>
          </p:nvSpPr>
          <p:spPr>
            <a:xfrm>
              <a:off x="5602526" y="2157353"/>
              <a:ext cx="31202" cy="60948"/>
            </a:xfrm>
            <a:custGeom>
              <a:avLst/>
              <a:gdLst/>
              <a:ahLst/>
              <a:cxnLst/>
              <a:rect l="l" t="t" r="r" b="b"/>
              <a:pathLst>
                <a:path w="985" h="1924" extrusionOk="0">
                  <a:moveTo>
                    <a:pt x="412" y="0"/>
                  </a:moveTo>
                  <a:cubicBezTo>
                    <a:pt x="192" y="15"/>
                    <a:pt x="15" y="191"/>
                    <a:pt x="15" y="411"/>
                  </a:cubicBezTo>
                  <a:cubicBezTo>
                    <a:pt x="1" y="661"/>
                    <a:pt x="15" y="925"/>
                    <a:pt x="74" y="1175"/>
                  </a:cubicBezTo>
                  <a:cubicBezTo>
                    <a:pt x="103" y="1321"/>
                    <a:pt x="147" y="1454"/>
                    <a:pt x="206" y="1586"/>
                  </a:cubicBezTo>
                  <a:cubicBezTo>
                    <a:pt x="250" y="1659"/>
                    <a:pt x="294" y="1718"/>
                    <a:pt x="353" y="1777"/>
                  </a:cubicBezTo>
                  <a:cubicBezTo>
                    <a:pt x="426" y="1865"/>
                    <a:pt x="529" y="1923"/>
                    <a:pt x="647" y="1923"/>
                  </a:cubicBezTo>
                  <a:cubicBezTo>
                    <a:pt x="764" y="1923"/>
                    <a:pt x="867" y="1865"/>
                    <a:pt x="911" y="1777"/>
                  </a:cubicBezTo>
                  <a:cubicBezTo>
                    <a:pt x="955" y="1718"/>
                    <a:pt x="984" y="1644"/>
                    <a:pt x="984" y="1571"/>
                  </a:cubicBezTo>
                  <a:cubicBezTo>
                    <a:pt x="970" y="1512"/>
                    <a:pt x="970" y="1454"/>
                    <a:pt x="955" y="1395"/>
                  </a:cubicBezTo>
                  <a:cubicBezTo>
                    <a:pt x="940" y="1321"/>
                    <a:pt x="926" y="1263"/>
                    <a:pt x="896" y="1189"/>
                  </a:cubicBezTo>
                  <a:cubicBezTo>
                    <a:pt x="852" y="1072"/>
                    <a:pt x="823" y="954"/>
                    <a:pt x="808" y="837"/>
                  </a:cubicBezTo>
                  <a:cubicBezTo>
                    <a:pt x="793" y="690"/>
                    <a:pt x="793" y="543"/>
                    <a:pt x="808" y="411"/>
                  </a:cubicBezTo>
                  <a:cubicBezTo>
                    <a:pt x="808" y="294"/>
                    <a:pt x="764" y="191"/>
                    <a:pt x="691" y="118"/>
                  </a:cubicBezTo>
                  <a:cubicBezTo>
                    <a:pt x="617" y="44"/>
                    <a:pt x="514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8"/>
            <p:cNvSpPr/>
            <p:nvPr/>
          </p:nvSpPr>
          <p:spPr>
            <a:xfrm>
              <a:off x="5552761" y="2126214"/>
              <a:ext cx="33990" cy="62500"/>
            </a:xfrm>
            <a:custGeom>
              <a:avLst/>
              <a:gdLst/>
              <a:ahLst/>
              <a:cxnLst/>
              <a:rect l="l" t="t" r="r" b="b"/>
              <a:pathLst>
                <a:path w="1073" h="1973" extrusionOk="0">
                  <a:moveTo>
                    <a:pt x="626" y="0"/>
                  </a:moveTo>
                  <a:cubicBezTo>
                    <a:pt x="590" y="0"/>
                    <a:pt x="552" y="5"/>
                    <a:pt x="515" y="14"/>
                  </a:cubicBezTo>
                  <a:cubicBezTo>
                    <a:pt x="412" y="44"/>
                    <a:pt x="309" y="117"/>
                    <a:pt x="250" y="205"/>
                  </a:cubicBezTo>
                  <a:cubicBezTo>
                    <a:pt x="133" y="484"/>
                    <a:pt x="45" y="778"/>
                    <a:pt x="30" y="1086"/>
                  </a:cubicBezTo>
                  <a:cubicBezTo>
                    <a:pt x="1" y="1394"/>
                    <a:pt x="74" y="1791"/>
                    <a:pt x="397" y="1937"/>
                  </a:cubicBezTo>
                  <a:cubicBezTo>
                    <a:pt x="435" y="1961"/>
                    <a:pt x="478" y="1973"/>
                    <a:pt x="522" y="1973"/>
                  </a:cubicBezTo>
                  <a:cubicBezTo>
                    <a:pt x="612" y="1973"/>
                    <a:pt x="705" y="1924"/>
                    <a:pt x="764" y="1835"/>
                  </a:cubicBezTo>
                  <a:cubicBezTo>
                    <a:pt x="794" y="1776"/>
                    <a:pt x="838" y="1703"/>
                    <a:pt x="852" y="1629"/>
                  </a:cubicBezTo>
                  <a:cubicBezTo>
                    <a:pt x="882" y="1541"/>
                    <a:pt x="896" y="1438"/>
                    <a:pt x="896" y="1350"/>
                  </a:cubicBezTo>
                  <a:cubicBezTo>
                    <a:pt x="896" y="1233"/>
                    <a:pt x="896" y="1115"/>
                    <a:pt x="911" y="1013"/>
                  </a:cubicBezTo>
                  <a:cubicBezTo>
                    <a:pt x="940" y="866"/>
                    <a:pt x="970" y="719"/>
                    <a:pt x="1028" y="587"/>
                  </a:cubicBezTo>
                  <a:lnTo>
                    <a:pt x="1028" y="587"/>
                  </a:lnTo>
                  <a:lnTo>
                    <a:pt x="1014" y="616"/>
                  </a:lnTo>
                  <a:cubicBezTo>
                    <a:pt x="1058" y="528"/>
                    <a:pt x="1072" y="411"/>
                    <a:pt x="1043" y="323"/>
                  </a:cubicBezTo>
                  <a:cubicBezTo>
                    <a:pt x="994" y="125"/>
                    <a:pt x="820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8"/>
            <p:cNvSpPr/>
            <p:nvPr/>
          </p:nvSpPr>
          <p:spPr>
            <a:xfrm>
              <a:off x="5500683" y="2154565"/>
              <a:ext cx="27021" cy="79542"/>
            </a:xfrm>
            <a:custGeom>
              <a:avLst/>
              <a:gdLst/>
              <a:ahLst/>
              <a:cxnLst/>
              <a:rect l="l" t="t" r="r" b="b"/>
              <a:pathLst>
                <a:path w="853" h="2511" extrusionOk="0">
                  <a:moveTo>
                    <a:pt x="397" y="0"/>
                  </a:moveTo>
                  <a:cubicBezTo>
                    <a:pt x="199" y="0"/>
                    <a:pt x="1" y="132"/>
                    <a:pt x="1" y="397"/>
                  </a:cubicBezTo>
                  <a:lnTo>
                    <a:pt x="15" y="1365"/>
                  </a:lnTo>
                  <a:cubicBezTo>
                    <a:pt x="15" y="1527"/>
                    <a:pt x="30" y="1703"/>
                    <a:pt x="45" y="1865"/>
                  </a:cubicBezTo>
                  <a:cubicBezTo>
                    <a:pt x="74" y="2055"/>
                    <a:pt x="133" y="2217"/>
                    <a:pt x="235" y="2378"/>
                  </a:cubicBezTo>
                  <a:cubicBezTo>
                    <a:pt x="279" y="2467"/>
                    <a:pt x="364" y="2511"/>
                    <a:pt x="450" y="2511"/>
                  </a:cubicBezTo>
                  <a:cubicBezTo>
                    <a:pt x="536" y="2511"/>
                    <a:pt x="624" y="2467"/>
                    <a:pt x="676" y="2378"/>
                  </a:cubicBezTo>
                  <a:cubicBezTo>
                    <a:pt x="735" y="2232"/>
                    <a:pt x="793" y="2085"/>
                    <a:pt x="823" y="1923"/>
                  </a:cubicBezTo>
                  <a:cubicBezTo>
                    <a:pt x="837" y="1732"/>
                    <a:pt x="852" y="1556"/>
                    <a:pt x="837" y="1365"/>
                  </a:cubicBezTo>
                  <a:cubicBezTo>
                    <a:pt x="823" y="1042"/>
                    <a:pt x="808" y="720"/>
                    <a:pt x="793" y="397"/>
                  </a:cubicBezTo>
                  <a:cubicBezTo>
                    <a:pt x="793" y="132"/>
                    <a:pt x="595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8"/>
            <p:cNvSpPr/>
            <p:nvPr/>
          </p:nvSpPr>
          <p:spPr>
            <a:xfrm>
              <a:off x="5456493" y="2234171"/>
              <a:ext cx="31678" cy="56703"/>
            </a:xfrm>
            <a:custGeom>
              <a:avLst/>
              <a:gdLst/>
              <a:ahLst/>
              <a:cxnLst/>
              <a:rect l="l" t="t" r="r" b="b"/>
              <a:pathLst>
                <a:path w="1000" h="1790" extrusionOk="0">
                  <a:moveTo>
                    <a:pt x="535" y="0"/>
                  </a:moveTo>
                  <a:cubicBezTo>
                    <a:pt x="463" y="0"/>
                    <a:pt x="390" y="18"/>
                    <a:pt x="324" y="56"/>
                  </a:cubicBezTo>
                  <a:cubicBezTo>
                    <a:pt x="221" y="115"/>
                    <a:pt x="162" y="218"/>
                    <a:pt x="118" y="321"/>
                  </a:cubicBezTo>
                  <a:cubicBezTo>
                    <a:pt x="45" y="511"/>
                    <a:pt x="16" y="717"/>
                    <a:pt x="1" y="922"/>
                  </a:cubicBezTo>
                  <a:cubicBezTo>
                    <a:pt x="1" y="1040"/>
                    <a:pt x="1" y="1143"/>
                    <a:pt x="30" y="1260"/>
                  </a:cubicBezTo>
                  <a:cubicBezTo>
                    <a:pt x="45" y="1348"/>
                    <a:pt x="74" y="1422"/>
                    <a:pt x="104" y="1510"/>
                  </a:cubicBezTo>
                  <a:cubicBezTo>
                    <a:pt x="145" y="1676"/>
                    <a:pt x="304" y="1790"/>
                    <a:pt x="483" y="1790"/>
                  </a:cubicBezTo>
                  <a:cubicBezTo>
                    <a:pt x="493" y="1790"/>
                    <a:pt x="504" y="1789"/>
                    <a:pt x="515" y="1789"/>
                  </a:cubicBezTo>
                  <a:cubicBezTo>
                    <a:pt x="706" y="1759"/>
                    <a:pt x="852" y="1612"/>
                    <a:pt x="852" y="1422"/>
                  </a:cubicBezTo>
                  <a:cubicBezTo>
                    <a:pt x="838" y="1260"/>
                    <a:pt x="838" y="1099"/>
                    <a:pt x="867" y="937"/>
                  </a:cubicBezTo>
                  <a:cubicBezTo>
                    <a:pt x="882" y="805"/>
                    <a:pt x="911" y="673"/>
                    <a:pt x="970" y="555"/>
                  </a:cubicBezTo>
                  <a:cubicBezTo>
                    <a:pt x="999" y="438"/>
                    <a:pt x="984" y="321"/>
                    <a:pt x="926" y="218"/>
                  </a:cubicBezTo>
                  <a:cubicBezTo>
                    <a:pt x="836" y="79"/>
                    <a:pt x="687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8"/>
            <p:cNvSpPr/>
            <p:nvPr/>
          </p:nvSpPr>
          <p:spPr>
            <a:xfrm>
              <a:off x="5406728" y="2365062"/>
              <a:ext cx="27940" cy="54454"/>
            </a:xfrm>
            <a:custGeom>
              <a:avLst/>
              <a:gdLst/>
              <a:ahLst/>
              <a:cxnLst/>
              <a:rect l="l" t="t" r="r" b="b"/>
              <a:pathLst>
                <a:path w="882" h="1719" extrusionOk="0">
                  <a:moveTo>
                    <a:pt x="449" y="0"/>
                  </a:moveTo>
                  <a:cubicBezTo>
                    <a:pt x="384" y="0"/>
                    <a:pt x="320" y="17"/>
                    <a:pt x="265" y="50"/>
                  </a:cubicBezTo>
                  <a:cubicBezTo>
                    <a:pt x="162" y="108"/>
                    <a:pt x="104" y="196"/>
                    <a:pt x="74" y="299"/>
                  </a:cubicBezTo>
                  <a:cubicBezTo>
                    <a:pt x="30" y="505"/>
                    <a:pt x="16" y="725"/>
                    <a:pt x="1" y="945"/>
                  </a:cubicBezTo>
                  <a:cubicBezTo>
                    <a:pt x="16" y="1136"/>
                    <a:pt x="45" y="1342"/>
                    <a:pt x="89" y="1547"/>
                  </a:cubicBezTo>
                  <a:cubicBezTo>
                    <a:pt x="129" y="1659"/>
                    <a:pt x="231" y="1719"/>
                    <a:pt x="333" y="1719"/>
                  </a:cubicBezTo>
                  <a:cubicBezTo>
                    <a:pt x="419" y="1719"/>
                    <a:pt x="506" y="1678"/>
                    <a:pt x="559" y="1591"/>
                  </a:cubicBezTo>
                  <a:cubicBezTo>
                    <a:pt x="662" y="1415"/>
                    <a:pt x="735" y="1239"/>
                    <a:pt x="794" y="1048"/>
                  </a:cubicBezTo>
                  <a:cubicBezTo>
                    <a:pt x="838" y="828"/>
                    <a:pt x="867" y="622"/>
                    <a:pt x="882" y="402"/>
                  </a:cubicBezTo>
                  <a:cubicBezTo>
                    <a:pt x="882" y="299"/>
                    <a:pt x="838" y="196"/>
                    <a:pt x="764" y="108"/>
                  </a:cubicBezTo>
                  <a:cubicBezTo>
                    <a:pt x="691" y="50"/>
                    <a:pt x="603" y="6"/>
                    <a:pt x="515" y="6"/>
                  </a:cubicBezTo>
                  <a:cubicBezTo>
                    <a:pt x="493" y="2"/>
                    <a:pt x="471" y="0"/>
                    <a:pt x="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8"/>
            <p:cNvSpPr/>
            <p:nvPr/>
          </p:nvSpPr>
          <p:spPr>
            <a:xfrm>
              <a:off x="5446261" y="2359931"/>
              <a:ext cx="27940" cy="48562"/>
            </a:xfrm>
            <a:custGeom>
              <a:avLst/>
              <a:gdLst/>
              <a:ahLst/>
              <a:cxnLst/>
              <a:rect l="l" t="t" r="r" b="b"/>
              <a:pathLst>
                <a:path w="882" h="1533" extrusionOk="0">
                  <a:moveTo>
                    <a:pt x="502" y="0"/>
                  </a:moveTo>
                  <a:cubicBezTo>
                    <a:pt x="437" y="0"/>
                    <a:pt x="372" y="16"/>
                    <a:pt x="309" y="50"/>
                  </a:cubicBezTo>
                  <a:cubicBezTo>
                    <a:pt x="221" y="109"/>
                    <a:pt x="162" y="182"/>
                    <a:pt x="133" y="285"/>
                  </a:cubicBezTo>
                  <a:cubicBezTo>
                    <a:pt x="89" y="535"/>
                    <a:pt x="45" y="799"/>
                    <a:pt x="16" y="1048"/>
                  </a:cubicBezTo>
                  <a:cubicBezTo>
                    <a:pt x="1" y="1092"/>
                    <a:pt x="1" y="1151"/>
                    <a:pt x="16" y="1195"/>
                  </a:cubicBezTo>
                  <a:cubicBezTo>
                    <a:pt x="16" y="1254"/>
                    <a:pt x="30" y="1298"/>
                    <a:pt x="60" y="1342"/>
                  </a:cubicBezTo>
                  <a:cubicBezTo>
                    <a:pt x="104" y="1430"/>
                    <a:pt x="192" y="1489"/>
                    <a:pt x="280" y="1518"/>
                  </a:cubicBezTo>
                  <a:cubicBezTo>
                    <a:pt x="314" y="1528"/>
                    <a:pt x="348" y="1533"/>
                    <a:pt x="382" y="1533"/>
                  </a:cubicBezTo>
                  <a:cubicBezTo>
                    <a:pt x="449" y="1533"/>
                    <a:pt x="515" y="1513"/>
                    <a:pt x="573" y="1474"/>
                  </a:cubicBezTo>
                  <a:cubicBezTo>
                    <a:pt x="661" y="1430"/>
                    <a:pt x="735" y="1342"/>
                    <a:pt x="750" y="1254"/>
                  </a:cubicBezTo>
                  <a:cubicBezTo>
                    <a:pt x="794" y="990"/>
                    <a:pt x="838" y="740"/>
                    <a:pt x="882" y="476"/>
                  </a:cubicBezTo>
                  <a:cubicBezTo>
                    <a:pt x="882" y="432"/>
                    <a:pt x="882" y="388"/>
                    <a:pt x="882" y="329"/>
                  </a:cubicBezTo>
                  <a:cubicBezTo>
                    <a:pt x="867" y="285"/>
                    <a:pt x="852" y="226"/>
                    <a:pt x="838" y="197"/>
                  </a:cubicBezTo>
                  <a:cubicBezTo>
                    <a:pt x="759" y="69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8"/>
            <p:cNvSpPr/>
            <p:nvPr/>
          </p:nvSpPr>
          <p:spPr>
            <a:xfrm>
              <a:off x="5409547" y="2510304"/>
              <a:ext cx="31171" cy="68360"/>
            </a:xfrm>
            <a:custGeom>
              <a:avLst/>
              <a:gdLst/>
              <a:ahLst/>
              <a:cxnLst/>
              <a:rect l="l" t="t" r="r" b="b"/>
              <a:pathLst>
                <a:path w="984" h="2158" extrusionOk="0">
                  <a:moveTo>
                    <a:pt x="426" y="1"/>
                  </a:moveTo>
                  <a:cubicBezTo>
                    <a:pt x="235" y="1"/>
                    <a:pt x="0" y="177"/>
                    <a:pt x="29" y="412"/>
                  </a:cubicBezTo>
                  <a:cubicBezTo>
                    <a:pt x="88" y="955"/>
                    <a:pt x="118" y="1542"/>
                    <a:pt x="396" y="2042"/>
                  </a:cubicBezTo>
                  <a:cubicBezTo>
                    <a:pt x="442" y="2120"/>
                    <a:pt x="522" y="2157"/>
                    <a:pt x="603" y="2157"/>
                  </a:cubicBezTo>
                  <a:cubicBezTo>
                    <a:pt x="706" y="2157"/>
                    <a:pt x="811" y="2097"/>
                    <a:pt x="852" y="1983"/>
                  </a:cubicBezTo>
                  <a:cubicBezTo>
                    <a:pt x="984" y="1469"/>
                    <a:pt x="896" y="926"/>
                    <a:pt x="837" y="412"/>
                  </a:cubicBezTo>
                  <a:cubicBezTo>
                    <a:pt x="837" y="295"/>
                    <a:pt x="793" y="192"/>
                    <a:pt x="719" y="118"/>
                  </a:cubicBezTo>
                  <a:cubicBezTo>
                    <a:pt x="646" y="45"/>
                    <a:pt x="543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8"/>
            <p:cNvSpPr/>
            <p:nvPr/>
          </p:nvSpPr>
          <p:spPr>
            <a:xfrm>
              <a:off x="5377711" y="2286249"/>
              <a:ext cx="29523" cy="55911"/>
            </a:xfrm>
            <a:custGeom>
              <a:avLst/>
              <a:gdLst/>
              <a:ahLst/>
              <a:cxnLst/>
              <a:rect l="l" t="t" r="r" b="b"/>
              <a:pathLst>
                <a:path w="932" h="1765" extrusionOk="0">
                  <a:moveTo>
                    <a:pt x="463" y="0"/>
                  </a:moveTo>
                  <a:cubicBezTo>
                    <a:pt x="235" y="0"/>
                    <a:pt x="1" y="191"/>
                    <a:pt x="80" y="482"/>
                  </a:cubicBezTo>
                  <a:cubicBezTo>
                    <a:pt x="124" y="600"/>
                    <a:pt x="168" y="732"/>
                    <a:pt x="183" y="864"/>
                  </a:cubicBezTo>
                  <a:cubicBezTo>
                    <a:pt x="212" y="1055"/>
                    <a:pt x="212" y="1246"/>
                    <a:pt x="198" y="1422"/>
                  </a:cubicBezTo>
                  <a:cubicBezTo>
                    <a:pt x="198" y="1510"/>
                    <a:pt x="242" y="1598"/>
                    <a:pt x="300" y="1671"/>
                  </a:cubicBezTo>
                  <a:cubicBezTo>
                    <a:pt x="359" y="1715"/>
                    <a:pt x="418" y="1745"/>
                    <a:pt x="491" y="1760"/>
                  </a:cubicBezTo>
                  <a:cubicBezTo>
                    <a:pt x="510" y="1763"/>
                    <a:pt x="528" y="1764"/>
                    <a:pt x="545" y="1764"/>
                  </a:cubicBezTo>
                  <a:cubicBezTo>
                    <a:pt x="697" y="1764"/>
                    <a:pt x="819" y="1656"/>
                    <a:pt x="858" y="1525"/>
                  </a:cubicBezTo>
                  <a:cubicBezTo>
                    <a:pt x="902" y="1319"/>
                    <a:pt x="932" y="1099"/>
                    <a:pt x="917" y="893"/>
                  </a:cubicBezTo>
                  <a:cubicBezTo>
                    <a:pt x="917" y="688"/>
                    <a:pt x="873" y="482"/>
                    <a:pt x="814" y="277"/>
                  </a:cubicBezTo>
                  <a:cubicBezTo>
                    <a:pt x="762" y="84"/>
                    <a:pt x="613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8"/>
            <p:cNvSpPr/>
            <p:nvPr/>
          </p:nvSpPr>
          <p:spPr>
            <a:xfrm>
              <a:off x="5358388" y="2440455"/>
              <a:ext cx="28383" cy="52680"/>
            </a:xfrm>
            <a:custGeom>
              <a:avLst/>
              <a:gdLst/>
              <a:ahLst/>
              <a:cxnLst/>
              <a:rect l="l" t="t" r="r" b="b"/>
              <a:pathLst>
                <a:path w="896" h="1663" extrusionOk="0">
                  <a:moveTo>
                    <a:pt x="411" y="0"/>
                  </a:moveTo>
                  <a:cubicBezTo>
                    <a:pt x="305" y="0"/>
                    <a:pt x="198" y="41"/>
                    <a:pt x="118" y="121"/>
                  </a:cubicBezTo>
                  <a:cubicBezTo>
                    <a:pt x="44" y="195"/>
                    <a:pt x="0" y="312"/>
                    <a:pt x="0" y="415"/>
                  </a:cubicBezTo>
                  <a:cubicBezTo>
                    <a:pt x="15" y="576"/>
                    <a:pt x="44" y="753"/>
                    <a:pt x="59" y="914"/>
                  </a:cubicBezTo>
                  <a:cubicBezTo>
                    <a:pt x="59" y="987"/>
                    <a:pt x="74" y="1061"/>
                    <a:pt x="88" y="1134"/>
                  </a:cubicBezTo>
                  <a:cubicBezTo>
                    <a:pt x="118" y="1193"/>
                    <a:pt x="132" y="1252"/>
                    <a:pt x="162" y="1310"/>
                  </a:cubicBezTo>
                  <a:cubicBezTo>
                    <a:pt x="206" y="1384"/>
                    <a:pt x="250" y="1443"/>
                    <a:pt x="279" y="1516"/>
                  </a:cubicBezTo>
                  <a:cubicBezTo>
                    <a:pt x="338" y="1619"/>
                    <a:pt x="455" y="1663"/>
                    <a:pt x="573" y="1663"/>
                  </a:cubicBezTo>
                  <a:cubicBezTo>
                    <a:pt x="675" y="1633"/>
                    <a:pt x="778" y="1560"/>
                    <a:pt x="808" y="1457"/>
                  </a:cubicBezTo>
                  <a:cubicBezTo>
                    <a:pt x="822" y="1384"/>
                    <a:pt x="852" y="1310"/>
                    <a:pt x="866" y="1237"/>
                  </a:cubicBezTo>
                  <a:cubicBezTo>
                    <a:pt x="881" y="1164"/>
                    <a:pt x="896" y="1090"/>
                    <a:pt x="896" y="1032"/>
                  </a:cubicBezTo>
                  <a:cubicBezTo>
                    <a:pt x="896" y="987"/>
                    <a:pt x="896" y="943"/>
                    <a:pt x="881" y="899"/>
                  </a:cubicBezTo>
                  <a:cubicBezTo>
                    <a:pt x="866" y="738"/>
                    <a:pt x="837" y="576"/>
                    <a:pt x="822" y="415"/>
                  </a:cubicBezTo>
                  <a:cubicBezTo>
                    <a:pt x="822" y="356"/>
                    <a:pt x="808" y="297"/>
                    <a:pt x="793" y="253"/>
                  </a:cubicBezTo>
                  <a:cubicBezTo>
                    <a:pt x="764" y="209"/>
                    <a:pt x="734" y="165"/>
                    <a:pt x="705" y="121"/>
                  </a:cubicBezTo>
                  <a:cubicBezTo>
                    <a:pt x="624" y="41"/>
                    <a:pt x="518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8"/>
            <p:cNvSpPr/>
            <p:nvPr/>
          </p:nvSpPr>
          <p:spPr>
            <a:xfrm>
              <a:off x="5437993" y="2668058"/>
              <a:ext cx="37158" cy="82773"/>
            </a:xfrm>
            <a:custGeom>
              <a:avLst/>
              <a:gdLst/>
              <a:ahLst/>
              <a:cxnLst/>
              <a:rect l="l" t="t" r="r" b="b"/>
              <a:pathLst>
                <a:path w="1173" h="2613" extrusionOk="0">
                  <a:moveTo>
                    <a:pt x="464" y="0"/>
                  </a:moveTo>
                  <a:cubicBezTo>
                    <a:pt x="233" y="0"/>
                    <a:pt x="0" y="191"/>
                    <a:pt x="71" y="482"/>
                  </a:cubicBezTo>
                  <a:cubicBezTo>
                    <a:pt x="262" y="1099"/>
                    <a:pt x="335" y="1730"/>
                    <a:pt x="467" y="2347"/>
                  </a:cubicBezTo>
                  <a:cubicBezTo>
                    <a:pt x="522" y="2512"/>
                    <a:pt x="668" y="2612"/>
                    <a:pt x="831" y="2612"/>
                  </a:cubicBezTo>
                  <a:cubicBezTo>
                    <a:pt x="842" y="2612"/>
                    <a:pt x="853" y="2612"/>
                    <a:pt x="864" y="2611"/>
                  </a:cubicBezTo>
                  <a:cubicBezTo>
                    <a:pt x="1040" y="2582"/>
                    <a:pt x="1172" y="2435"/>
                    <a:pt x="1172" y="2259"/>
                  </a:cubicBezTo>
                  <a:cubicBezTo>
                    <a:pt x="1172" y="1583"/>
                    <a:pt x="1055" y="908"/>
                    <a:pt x="834" y="277"/>
                  </a:cubicBezTo>
                  <a:cubicBezTo>
                    <a:pt x="770" y="84"/>
                    <a:pt x="617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>
              <a:off x="5474644" y="2786848"/>
              <a:ext cx="41402" cy="74347"/>
            </a:xfrm>
            <a:custGeom>
              <a:avLst/>
              <a:gdLst/>
              <a:ahLst/>
              <a:cxnLst/>
              <a:rect l="l" t="t" r="r" b="b"/>
              <a:pathLst>
                <a:path w="1307" h="2347" extrusionOk="0">
                  <a:moveTo>
                    <a:pt x="483" y="1"/>
                  </a:moveTo>
                  <a:cubicBezTo>
                    <a:pt x="236" y="1"/>
                    <a:pt x="0" y="188"/>
                    <a:pt x="0" y="476"/>
                  </a:cubicBezTo>
                  <a:cubicBezTo>
                    <a:pt x="30" y="784"/>
                    <a:pt x="74" y="1078"/>
                    <a:pt x="147" y="1371"/>
                  </a:cubicBezTo>
                  <a:cubicBezTo>
                    <a:pt x="235" y="1650"/>
                    <a:pt x="367" y="1915"/>
                    <a:pt x="558" y="2149"/>
                  </a:cubicBezTo>
                  <a:cubicBezTo>
                    <a:pt x="602" y="2238"/>
                    <a:pt x="690" y="2311"/>
                    <a:pt x="778" y="2340"/>
                  </a:cubicBezTo>
                  <a:cubicBezTo>
                    <a:pt x="802" y="2344"/>
                    <a:pt x="826" y="2346"/>
                    <a:pt x="849" y="2346"/>
                  </a:cubicBezTo>
                  <a:cubicBezTo>
                    <a:pt x="914" y="2346"/>
                    <a:pt x="978" y="2332"/>
                    <a:pt x="1043" y="2311"/>
                  </a:cubicBezTo>
                  <a:cubicBezTo>
                    <a:pt x="1219" y="2238"/>
                    <a:pt x="1307" y="2047"/>
                    <a:pt x="1263" y="1856"/>
                  </a:cubicBezTo>
                  <a:cubicBezTo>
                    <a:pt x="1204" y="1650"/>
                    <a:pt x="1146" y="1445"/>
                    <a:pt x="1101" y="1239"/>
                  </a:cubicBezTo>
                  <a:cubicBezTo>
                    <a:pt x="1057" y="1034"/>
                    <a:pt x="1013" y="858"/>
                    <a:pt x="984" y="652"/>
                  </a:cubicBezTo>
                  <a:cubicBezTo>
                    <a:pt x="984" y="593"/>
                    <a:pt x="969" y="535"/>
                    <a:pt x="955" y="476"/>
                  </a:cubicBezTo>
                  <a:cubicBezTo>
                    <a:pt x="955" y="344"/>
                    <a:pt x="911" y="226"/>
                    <a:pt x="823" y="138"/>
                  </a:cubicBezTo>
                  <a:cubicBezTo>
                    <a:pt x="723" y="43"/>
                    <a:pt x="602" y="1"/>
                    <a:pt x="4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>
              <a:off x="5390477" y="2706102"/>
              <a:ext cx="41402" cy="85149"/>
            </a:xfrm>
            <a:custGeom>
              <a:avLst/>
              <a:gdLst/>
              <a:ahLst/>
              <a:cxnLst/>
              <a:rect l="l" t="t" r="r" b="b"/>
              <a:pathLst>
                <a:path w="1307" h="2688" extrusionOk="0">
                  <a:moveTo>
                    <a:pt x="437" y="0"/>
                  </a:moveTo>
                  <a:cubicBezTo>
                    <a:pt x="399" y="0"/>
                    <a:pt x="361" y="5"/>
                    <a:pt x="323" y="15"/>
                  </a:cubicBezTo>
                  <a:cubicBezTo>
                    <a:pt x="118" y="74"/>
                    <a:pt x="0" y="294"/>
                    <a:pt x="44" y="500"/>
                  </a:cubicBezTo>
                  <a:lnTo>
                    <a:pt x="279" y="1454"/>
                  </a:lnTo>
                  <a:cubicBezTo>
                    <a:pt x="352" y="1777"/>
                    <a:pt x="411" y="2100"/>
                    <a:pt x="514" y="2408"/>
                  </a:cubicBezTo>
                  <a:cubicBezTo>
                    <a:pt x="562" y="2578"/>
                    <a:pt x="711" y="2688"/>
                    <a:pt x="877" y="2688"/>
                  </a:cubicBezTo>
                  <a:cubicBezTo>
                    <a:pt x="912" y="2688"/>
                    <a:pt x="948" y="2683"/>
                    <a:pt x="984" y="2673"/>
                  </a:cubicBezTo>
                  <a:cubicBezTo>
                    <a:pt x="1189" y="2614"/>
                    <a:pt x="1307" y="2408"/>
                    <a:pt x="1263" y="2203"/>
                  </a:cubicBezTo>
                  <a:cubicBezTo>
                    <a:pt x="1204" y="1880"/>
                    <a:pt x="1116" y="1557"/>
                    <a:pt x="1042" y="1248"/>
                  </a:cubicBezTo>
                  <a:cubicBezTo>
                    <a:pt x="969" y="925"/>
                    <a:pt x="896" y="603"/>
                    <a:pt x="822" y="294"/>
                  </a:cubicBezTo>
                  <a:cubicBezTo>
                    <a:pt x="774" y="112"/>
                    <a:pt x="615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>
              <a:off x="5364882" y="2566848"/>
              <a:ext cx="35384" cy="47453"/>
            </a:xfrm>
            <a:custGeom>
              <a:avLst/>
              <a:gdLst/>
              <a:ahLst/>
              <a:cxnLst/>
              <a:rect l="l" t="t" r="r" b="b"/>
              <a:pathLst>
                <a:path w="1117" h="1498" extrusionOk="0">
                  <a:moveTo>
                    <a:pt x="404" y="1"/>
                  </a:moveTo>
                  <a:cubicBezTo>
                    <a:pt x="270" y="1"/>
                    <a:pt x="143" y="66"/>
                    <a:pt x="74" y="183"/>
                  </a:cubicBezTo>
                  <a:cubicBezTo>
                    <a:pt x="15" y="271"/>
                    <a:pt x="1" y="389"/>
                    <a:pt x="30" y="477"/>
                  </a:cubicBezTo>
                  <a:cubicBezTo>
                    <a:pt x="133" y="726"/>
                    <a:pt x="236" y="976"/>
                    <a:pt x="353" y="1211"/>
                  </a:cubicBezTo>
                  <a:cubicBezTo>
                    <a:pt x="353" y="1270"/>
                    <a:pt x="382" y="1314"/>
                    <a:pt x="412" y="1343"/>
                  </a:cubicBezTo>
                  <a:cubicBezTo>
                    <a:pt x="441" y="1387"/>
                    <a:pt x="485" y="1416"/>
                    <a:pt x="529" y="1446"/>
                  </a:cubicBezTo>
                  <a:cubicBezTo>
                    <a:pt x="588" y="1485"/>
                    <a:pt x="653" y="1498"/>
                    <a:pt x="721" y="1498"/>
                  </a:cubicBezTo>
                  <a:cubicBezTo>
                    <a:pt x="754" y="1498"/>
                    <a:pt x="789" y="1495"/>
                    <a:pt x="823" y="1490"/>
                  </a:cubicBezTo>
                  <a:cubicBezTo>
                    <a:pt x="911" y="1460"/>
                    <a:pt x="999" y="1402"/>
                    <a:pt x="1043" y="1314"/>
                  </a:cubicBezTo>
                  <a:cubicBezTo>
                    <a:pt x="1102" y="1226"/>
                    <a:pt x="1116" y="1108"/>
                    <a:pt x="1087" y="1020"/>
                  </a:cubicBezTo>
                  <a:cubicBezTo>
                    <a:pt x="984" y="770"/>
                    <a:pt x="882" y="521"/>
                    <a:pt x="779" y="286"/>
                  </a:cubicBezTo>
                  <a:cubicBezTo>
                    <a:pt x="764" y="227"/>
                    <a:pt x="735" y="183"/>
                    <a:pt x="705" y="154"/>
                  </a:cubicBezTo>
                  <a:cubicBezTo>
                    <a:pt x="676" y="110"/>
                    <a:pt x="647" y="66"/>
                    <a:pt x="603" y="51"/>
                  </a:cubicBezTo>
                  <a:cubicBezTo>
                    <a:pt x="539" y="17"/>
                    <a:pt x="470" y="1"/>
                    <a:pt x="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>
              <a:off x="5549530" y="2827554"/>
              <a:ext cx="39534" cy="57621"/>
            </a:xfrm>
            <a:custGeom>
              <a:avLst/>
              <a:gdLst/>
              <a:ahLst/>
              <a:cxnLst/>
              <a:rect l="l" t="t" r="r" b="b"/>
              <a:pathLst>
                <a:path w="1248" h="1819" extrusionOk="0">
                  <a:moveTo>
                    <a:pt x="461" y="1"/>
                  </a:moveTo>
                  <a:cubicBezTo>
                    <a:pt x="306" y="1"/>
                    <a:pt x="153" y="80"/>
                    <a:pt x="73" y="219"/>
                  </a:cubicBezTo>
                  <a:cubicBezTo>
                    <a:pt x="15" y="321"/>
                    <a:pt x="0" y="439"/>
                    <a:pt x="29" y="556"/>
                  </a:cubicBezTo>
                  <a:cubicBezTo>
                    <a:pt x="147" y="864"/>
                    <a:pt x="250" y="1187"/>
                    <a:pt x="367" y="1496"/>
                  </a:cubicBezTo>
                  <a:cubicBezTo>
                    <a:pt x="396" y="1613"/>
                    <a:pt x="455" y="1701"/>
                    <a:pt x="558" y="1760"/>
                  </a:cubicBezTo>
                  <a:cubicBezTo>
                    <a:pt x="617" y="1799"/>
                    <a:pt x="695" y="1819"/>
                    <a:pt x="771" y="1819"/>
                  </a:cubicBezTo>
                  <a:cubicBezTo>
                    <a:pt x="809" y="1819"/>
                    <a:pt x="847" y="1814"/>
                    <a:pt x="881" y="1804"/>
                  </a:cubicBezTo>
                  <a:cubicBezTo>
                    <a:pt x="1116" y="1745"/>
                    <a:pt x="1248" y="1510"/>
                    <a:pt x="1189" y="1276"/>
                  </a:cubicBezTo>
                  <a:lnTo>
                    <a:pt x="881" y="321"/>
                  </a:lnTo>
                  <a:cubicBezTo>
                    <a:pt x="837" y="219"/>
                    <a:pt x="763" y="116"/>
                    <a:pt x="675" y="57"/>
                  </a:cubicBezTo>
                  <a:cubicBezTo>
                    <a:pt x="609" y="19"/>
                    <a:pt x="535" y="1"/>
                    <a:pt x="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>
              <a:off x="5665311" y="2890275"/>
              <a:ext cx="30727" cy="55372"/>
            </a:xfrm>
            <a:custGeom>
              <a:avLst/>
              <a:gdLst/>
              <a:ahLst/>
              <a:cxnLst/>
              <a:rect l="l" t="t" r="r" b="b"/>
              <a:pathLst>
                <a:path w="970" h="1748" extrusionOk="0">
                  <a:moveTo>
                    <a:pt x="456" y="0"/>
                  </a:moveTo>
                  <a:cubicBezTo>
                    <a:pt x="338" y="0"/>
                    <a:pt x="221" y="59"/>
                    <a:pt x="133" y="132"/>
                  </a:cubicBezTo>
                  <a:cubicBezTo>
                    <a:pt x="45" y="220"/>
                    <a:pt x="1" y="338"/>
                    <a:pt x="1" y="455"/>
                  </a:cubicBezTo>
                  <a:lnTo>
                    <a:pt x="74" y="1307"/>
                  </a:lnTo>
                  <a:cubicBezTo>
                    <a:pt x="74" y="1424"/>
                    <a:pt x="118" y="1527"/>
                    <a:pt x="191" y="1615"/>
                  </a:cubicBezTo>
                  <a:cubicBezTo>
                    <a:pt x="280" y="1703"/>
                    <a:pt x="397" y="1747"/>
                    <a:pt x="514" y="1747"/>
                  </a:cubicBezTo>
                  <a:cubicBezTo>
                    <a:pt x="632" y="1747"/>
                    <a:pt x="749" y="1703"/>
                    <a:pt x="837" y="1615"/>
                  </a:cubicBezTo>
                  <a:cubicBezTo>
                    <a:pt x="925" y="1527"/>
                    <a:pt x="970" y="1424"/>
                    <a:pt x="970" y="1307"/>
                  </a:cubicBezTo>
                  <a:cubicBezTo>
                    <a:pt x="940" y="1013"/>
                    <a:pt x="925" y="734"/>
                    <a:pt x="911" y="455"/>
                  </a:cubicBezTo>
                  <a:cubicBezTo>
                    <a:pt x="896" y="338"/>
                    <a:pt x="852" y="220"/>
                    <a:pt x="779" y="132"/>
                  </a:cubicBezTo>
                  <a:cubicBezTo>
                    <a:pt x="691" y="59"/>
                    <a:pt x="573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>
              <a:off x="5753660" y="2905195"/>
              <a:ext cx="36334" cy="79859"/>
            </a:xfrm>
            <a:custGeom>
              <a:avLst/>
              <a:gdLst/>
              <a:ahLst/>
              <a:cxnLst/>
              <a:rect l="l" t="t" r="r" b="b"/>
              <a:pathLst>
                <a:path w="1147" h="2521" extrusionOk="0">
                  <a:moveTo>
                    <a:pt x="525" y="1"/>
                  </a:moveTo>
                  <a:cubicBezTo>
                    <a:pt x="346" y="1"/>
                    <a:pt x="168" y="102"/>
                    <a:pt x="104" y="337"/>
                  </a:cubicBezTo>
                  <a:cubicBezTo>
                    <a:pt x="16" y="733"/>
                    <a:pt x="1" y="1144"/>
                    <a:pt x="89" y="1540"/>
                  </a:cubicBezTo>
                  <a:cubicBezTo>
                    <a:pt x="162" y="1952"/>
                    <a:pt x="353" y="2407"/>
                    <a:pt x="808" y="2509"/>
                  </a:cubicBezTo>
                  <a:cubicBezTo>
                    <a:pt x="832" y="2517"/>
                    <a:pt x="856" y="2521"/>
                    <a:pt x="879" y="2521"/>
                  </a:cubicBezTo>
                  <a:cubicBezTo>
                    <a:pt x="989" y="2521"/>
                    <a:pt x="1095" y="2442"/>
                    <a:pt x="1131" y="2333"/>
                  </a:cubicBezTo>
                  <a:cubicBezTo>
                    <a:pt x="1146" y="2245"/>
                    <a:pt x="1146" y="2172"/>
                    <a:pt x="1146" y="2084"/>
                  </a:cubicBezTo>
                  <a:cubicBezTo>
                    <a:pt x="1146" y="1981"/>
                    <a:pt x="1131" y="1878"/>
                    <a:pt x="1102" y="1775"/>
                  </a:cubicBezTo>
                  <a:cubicBezTo>
                    <a:pt x="1058" y="1614"/>
                    <a:pt x="999" y="1482"/>
                    <a:pt x="970" y="1335"/>
                  </a:cubicBezTo>
                  <a:cubicBezTo>
                    <a:pt x="970" y="1291"/>
                    <a:pt x="955" y="1247"/>
                    <a:pt x="955" y="1218"/>
                  </a:cubicBezTo>
                  <a:cubicBezTo>
                    <a:pt x="941" y="1203"/>
                    <a:pt x="941" y="1188"/>
                    <a:pt x="955" y="1188"/>
                  </a:cubicBezTo>
                  <a:cubicBezTo>
                    <a:pt x="941" y="1100"/>
                    <a:pt x="941" y="1027"/>
                    <a:pt x="941" y="953"/>
                  </a:cubicBezTo>
                  <a:cubicBezTo>
                    <a:pt x="941" y="880"/>
                    <a:pt x="941" y="806"/>
                    <a:pt x="955" y="718"/>
                  </a:cubicBezTo>
                  <a:lnTo>
                    <a:pt x="955" y="689"/>
                  </a:lnTo>
                  <a:cubicBezTo>
                    <a:pt x="955" y="645"/>
                    <a:pt x="970" y="616"/>
                    <a:pt x="970" y="572"/>
                  </a:cubicBezTo>
                  <a:cubicBezTo>
                    <a:pt x="1067" y="228"/>
                    <a:pt x="794" y="1"/>
                    <a:pt x="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>
              <a:off x="5845303" y="2919672"/>
              <a:ext cx="33958" cy="66649"/>
            </a:xfrm>
            <a:custGeom>
              <a:avLst/>
              <a:gdLst/>
              <a:ahLst/>
              <a:cxnLst/>
              <a:rect l="l" t="t" r="r" b="b"/>
              <a:pathLst>
                <a:path w="1072" h="2104" extrusionOk="0">
                  <a:moveTo>
                    <a:pt x="497" y="0"/>
                  </a:moveTo>
                  <a:cubicBezTo>
                    <a:pt x="314" y="0"/>
                    <a:pt x="131" y="114"/>
                    <a:pt x="74" y="320"/>
                  </a:cubicBezTo>
                  <a:cubicBezTo>
                    <a:pt x="15" y="614"/>
                    <a:pt x="0" y="922"/>
                    <a:pt x="44" y="1216"/>
                  </a:cubicBezTo>
                  <a:cubicBezTo>
                    <a:pt x="74" y="1509"/>
                    <a:pt x="206" y="1788"/>
                    <a:pt x="411" y="1994"/>
                  </a:cubicBezTo>
                  <a:cubicBezTo>
                    <a:pt x="482" y="2065"/>
                    <a:pt x="580" y="2104"/>
                    <a:pt x="679" y="2104"/>
                  </a:cubicBezTo>
                  <a:cubicBezTo>
                    <a:pt x="744" y="2104"/>
                    <a:pt x="808" y="2087"/>
                    <a:pt x="866" y="2052"/>
                  </a:cubicBezTo>
                  <a:cubicBezTo>
                    <a:pt x="1013" y="1964"/>
                    <a:pt x="1072" y="1803"/>
                    <a:pt x="1042" y="1627"/>
                  </a:cubicBezTo>
                  <a:cubicBezTo>
                    <a:pt x="1042" y="1612"/>
                    <a:pt x="1028" y="1568"/>
                    <a:pt x="1028" y="1539"/>
                  </a:cubicBezTo>
                  <a:lnTo>
                    <a:pt x="1028" y="1539"/>
                  </a:lnTo>
                  <a:cubicBezTo>
                    <a:pt x="1028" y="1546"/>
                    <a:pt x="1028" y="1554"/>
                    <a:pt x="1028" y="1560"/>
                  </a:cubicBezTo>
                  <a:lnTo>
                    <a:pt x="1028" y="1560"/>
                  </a:lnTo>
                  <a:cubicBezTo>
                    <a:pt x="996" y="1376"/>
                    <a:pt x="948" y="1200"/>
                    <a:pt x="910" y="1025"/>
                  </a:cubicBezTo>
                  <a:cubicBezTo>
                    <a:pt x="896" y="878"/>
                    <a:pt x="896" y="746"/>
                    <a:pt x="910" y="599"/>
                  </a:cubicBezTo>
                  <a:lnTo>
                    <a:pt x="910" y="555"/>
                  </a:lnTo>
                  <a:cubicBezTo>
                    <a:pt x="940" y="438"/>
                    <a:pt x="925" y="320"/>
                    <a:pt x="866" y="217"/>
                  </a:cubicBezTo>
                  <a:cubicBezTo>
                    <a:pt x="783" y="69"/>
                    <a:pt x="640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>
              <a:off x="5907137" y="2832844"/>
              <a:ext cx="35194" cy="78085"/>
            </a:xfrm>
            <a:custGeom>
              <a:avLst/>
              <a:gdLst/>
              <a:ahLst/>
              <a:cxnLst/>
              <a:rect l="l" t="t" r="r" b="b"/>
              <a:pathLst>
                <a:path w="1111" h="2465" extrusionOk="0">
                  <a:moveTo>
                    <a:pt x="574" y="1"/>
                  </a:moveTo>
                  <a:cubicBezTo>
                    <a:pt x="396" y="1"/>
                    <a:pt x="221" y="101"/>
                    <a:pt x="162" y="330"/>
                  </a:cubicBezTo>
                  <a:cubicBezTo>
                    <a:pt x="89" y="624"/>
                    <a:pt x="45" y="932"/>
                    <a:pt x="30" y="1255"/>
                  </a:cubicBezTo>
                  <a:cubicBezTo>
                    <a:pt x="1" y="1564"/>
                    <a:pt x="30" y="1872"/>
                    <a:pt x="118" y="2166"/>
                  </a:cubicBezTo>
                  <a:cubicBezTo>
                    <a:pt x="177" y="2370"/>
                    <a:pt x="343" y="2465"/>
                    <a:pt x="509" y="2465"/>
                  </a:cubicBezTo>
                  <a:cubicBezTo>
                    <a:pt x="713" y="2465"/>
                    <a:pt x="917" y="2322"/>
                    <a:pt x="926" y="2063"/>
                  </a:cubicBezTo>
                  <a:cubicBezTo>
                    <a:pt x="926" y="1799"/>
                    <a:pt x="911" y="1534"/>
                    <a:pt x="926" y="1270"/>
                  </a:cubicBezTo>
                  <a:cubicBezTo>
                    <a:pt x="926" y="1211"/>
                    <a:pt x="926" y="1138"/>
                    <a:pt x="926" y="1079"/>
                  </a:cubicBezTo>
                  <a:cubicBezTo>
                    <a:pt x="926" y="1050"/>
                    <a:pt x="926" y="1006"/>
                    <a:pt x="940" y="976"/>
                  </a:cubicBezTo>
                  <a:cubicBezTo>
                    <a:pt x="940" y="932"/>
                    <a:pt x="940" y="903"/>
                    <a:pt x="955" y="874"/>
                  </a:cubicBezTo>
                  <a:lnTo>
                    <a:pt x="970" y="771"/>
                  </a:lnTo>
                  <a:cubicBezTo>
                    <a:pt x="984" y="712"/>
                    <a:pt x="999" y="639"/>
                    <a:pt x="1014" y="565"/>
                  </a:cubicBezTo>
                  <a:cubicBezTo>
                    <a:pt x="1110" y="223"/>
                    <a:pt x="839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>
              <a:off x="5935045" y="2736671"/>
              <a:ext cx="28858" cy="74569"/>
            </a:xfrm>
            <a:custGeom>
              <a:avLst/>
              <a:gdLst/>
              <a:ahLst/>
              <a:cxnLst/>
              <a:rect l="l" t="t" r="r" b="b"/>
              <a:pathLst>
                <a:path w="911" h="2354" extrusionOk="0">
                  <a:moveTo>
                    <a:pt x="426" y="1"/>
                  </a:moveTo>
                  <a:cubicBezTo>
                    <a:pt x="213" y="1"/>
                    <a:pt x="1" y="144"/>
                    <a:pt x="1" y="430"/>
                  </a:cubicBezTo>
                  <a:lnTo>
                    <a:pt x="30" y="1223"/>
                  </a:lnTo>
                  <a:cubicBezTo>
                    <a:pt x="15" y="1517"/>
                    <a:pt x="59" y="1796"/>
                    <a:pt x="133" y="2089"/>
                  </a:cubicBezTo>
                  <a:cubicBezTo>
                    <a:pt x="184" y="2265"/>
                    <a:pt x="335" y="2353"/>
                    <a:pt x="485" y="2353"/>
                  </a:cubicBezTo>
                  <a:cubicBezTo>
                    <a:pt x="635" y="2353"/>
                    <a:pt x="786" y="2265"/>
                    <a:pt x="837" y="2089"/>
                  </a:cubicBezTo>
                  <a:cubicBezTo>
                    <a:pt x="896" y="1796"/>
                    <a:pt x="911" y="1517"/>
                    <a:pt x="881" y="1223"/>
                  </a:cubicBezTo>
                  <a:cubicBezTo>
                    <a:pt x="881" y="959"/>
                    <a:pt x="867" y="695"/>
                    <a:pt x="852" y="430"/>
                  </a:cubicBezTo>
                  <a:cubicBezTo>
                    <a:pt x="852" y="144"/>
                    <a:pt x="639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>
              <a:off x="5942584" y="2634670"/>
              <a:ext cx="39914" cy="67251"/>
            </a:xfrm>
            <a:custGeom>
              <a:avLst/>
              <a:gdLst/>
              <a:ahLst/>
              <a:cxnLst/>
              <a:rect l="l" t="t" r="r" b="b"/>
              <a:pathLst>
                <a:path w="1260" h="2123" extrusionOk="0">
                  <a:moveTo>
                    <a:pt x="555" y="1"/>
                  </a:moveTo>
                  <a:cubicBezTo>
                    <a:pt x="280" y="1"/>
                    <a:pt x="1" y="231"/>
                    <a:pt x="115" y="582"/>
                  </a:cubicBezTo>
                  <a:cubicBezTo>
                    <a:pt x="174" y="817"/>
                    <a:pt x="232" y="1052"/>
                    <a:pt x="306" y="1287"/>
                  </a:cubicBezTo>
                  <a:cubicBezTo>
                    <a:pt x="394" y="1566"/>
                    <a:pt x="526" y="1815"/>
                    <a:pt x="717" y="2035"/>
                  </a:cubicBezTo>
                  <a:cubicBezTo>
                    <a:pt x="776" y="2095"/>
                    <a:pt x="850" y="2123"/>
                    <a:pt x="923" y="2123"/>
                  </a:cubicBezTo>
                  <a:cubicBezTo>
                    <a:pt x="1047" y="2123"/>
                    <a:pt x="1170" y="2042"/>
                    <a:pt x="1216" y="1903"/>
                  </a:cubicBezTo>
                  <a:cubicBezTo>
                    <a:pt x="1260" y="1624"/>
                    <a:pt x="1245" y="1331"/>
                    <a:pt x="1187" y="1052"/>
                  </a:cubicBezTo>
                  <a:cubicBezTo>
                    <a:pt x="1113" y="817"/>
                    <a:pt x="1054" y="582"/>
                    <a:pt x="981" y="347"/>
                  </a:cubicBezTo>
                  <a:cubicBezTo>
                    <a:pt x="922" y="105"/>
                    <a:pt x="739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>
              <a:off x="5975054" y="2817259"/>
              <a:ext cx="32343" cy="91073"/>
            </a:xfrm>
            <a:custGeom>
              <a:avLst/>
              <a:gdLst/>
              <a:ahLst/>
              <a:cxnLst/>
              <a:rect l="l" t="t" r="r" b="b"/>
              <a:pathLst>
                <a:path w="1021" h="2875" extrusionOk="0">
                  <a:moveTo>
                    <a:pt x="396" y="0"/>
                  </a:moveTo>
                  <a:cubicBezTo>
                    <a:pt x="176" y="15"/>
                    <a:pt x="0" y="176"/>
                    <a:pt x="0" y="397"/>
                  </a:cubicBezTo>
                  <a:cubicBezTo>
                    <a:pt x="44" y="1072"/>
                    <a:pt x="103" y="1747"/>
                    <a:pt x="162" y="2423"/>
                  </a:cubicBezTo>
                  <a:cubicBezTo>
                    <a:pt x="140" y="2724"/>
                    <a:pt x="360" y="2874"/>
                    <a:pt x="580" y="2874"/>
                  </a:cubicBezTo>
                  <a:cubicBezTo>
                    <a:pt x="800" y="2874"/>
                    <a:pt x="1020" y="2724"/>
                    <a:pt x="998" y="2423"/>
                  </a:cubicBezTo>
                  <a:cubicBezTo>
                    <a:pt x="940" y="1747"/>
                    <a:pt x="866" y="1072"/>
                    <a:pt x="778" y="397"/>
                  </a:cubicBezTo>
                  <a:cubicBezTo>
                    <a:pt x="778" y="191"/>
                    <a:pt x="602" y="15"/>
                    <a:pt x="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8"/>
            <p:cNvSpPr/>
            <p:nvPr/>
          </p:nvSpPr>
          <p:spPr>
            <a:xfrm>
              <a:off x="5947589" y="2915839"/>
              <a:ext cx="29809" cy="69469"/>
            </a:xfrm>
            <a:custGeom>
              <a:avLst/>
              <a:gdLst/>
              <a:ahLst/>
              <a:cxnLst/>
              <a:rect l="l" t="t" r="r" b="b"/>
              <a:pathLst>
                <a:path w="941" h="2193" extrusionOk="0">
                  <a:moveTo>
                    <a:pt x="441" y="1"/>
                  </a:moveTo>
                  <a:cubicBezTo>
                    <a:pt x="221" y="1"/>
                    <a:pt x="1" y="147"/>
                    <a:pt x="1" y="441"/>
                  </a:cubicBezTo>
                  <a:cubicBezTo>
                    <a:pt x="16" y="661"/>
                    <a:pt x="16" y="896"/>
                    <a:pt x="30" y="1131"/>
                  </a:cubicBezTo>
                  <a:cubicBezTo>
                    <a:pt x="60" y="1234"/>
                    <a:pt x="60" y="1366"/>
                    <a:pt x="60" y="1469"/>
                  </a:cubicBezTo>
                  <a:cubicBezTo>
                    <a:pt x="74" y="1616"/>
                    <a:pt x="104" y="1748"/>
                    <a:pt x="118" y="1894"/>
                  </a:cubicBezTo>
                  <a:cubicBezTo>
                    <a:pt x="171" y="2079"/>
                    <a:pt x="330" y="2193"/>
                    <a:pt x="511" y="2193"/>
                  </a:cubicBezTo>
                  <a:cubicBezTo>
                    <a:pt x="532" y="2193"/>
                    <a:pt x="552" y="2191"/>
                    <a:pt x="573" y="2188"/>
                  </a:cubicBezTo>
                  <a:cubicBezTo>
                    <a:pt x="779" y="2159"/>
                    <a:pt x="926" y="1983"/>
                    <a:pt x="926" y="1792"/>
                  </a:cubicBezTo>
                  <a:cubicBezTo>
                    <a:pt x="926" y="1674"/>
                    <a:pt x="940" y="1557"/>
                    <a:pt x="926" y="1439"/>
                  </a:cubicBezTo>
                  <a:cubicBezTo>
                    <a:pt x="911" y="1322"/>
                    <a:pt x="926" y="1219"/>
                    <a:pt x="911" y="1116"/>
                  </a:cubicBezTo>
                  <a:lnTo>
                    <a:pt x="882" y="441"/>
                  </a:lnTo>
                  <a:cubicBezTo>
                    <a:pt x="882" y="147"/>
                    <a:pt x="662" y="1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8"/>
            <p:cNvSpPr/>
            <p:nvPr/>
          </p:nvSpPr>
          <p:spPr>
            <a:xfrm>
              <a:off x="6002930" y="2965129"/>
              <a:ext cx="37728" cy="73492"/>
            </a:xfrm>
            <a:custGeom>
              <a:avLst/>
              <a:gdLst/>
              <a:ahLst/>
              <a:cxnLst/>
              <a:rect l="l" t="t" r="r" b="b"/>
              <a:pathLst>
                <a:path w="1191" h="2320" extrusionOk="0">
                  <a:moveTo>
                    <a:pt x="446" y="0"/>
                  </a:moveTo>
                  <a:cubicBezTo>
                    <a:pt x="410" y="0"/>
                    <a:pt x="374" y="5"/>
                    <a:pt x="339" y="15"/>
                  </a:cubicBezTo>
                  <a:cubicBezTo>
                    <a:pt x="133" y="74"/>
                    <a:pt x="1" y="294"/>
                    <a:pt x="60" y="500"/>
                  </a:cubicBezTo>
                  <a:cubicBezTo>
                    <a:pt x="104" y="794"/>
                    <a:pt x="162" y="1102"/>
                    <a:pt x="206" y="1395"/>
                  </a:cubicBezTo>
                  <a:cubicBezTo>
                    <a:pt x="265" y="1718"/>
                    <a:pt x="309" y="2085"/>
                    <a:pt x="632" y="2291"/>
                  </a:cubicBezTo>
                  <a:cubicBezTo>
                    <a:pt x="670" y="2310"/>
                    <a:pt x="713" y="2320"/>
                    <a:pt x="756" y="2320"/>
                  </a:cubicBezTo>
                  <a:cubicBezTo>
                    <a:pt x="845" y="2320"/>
                    <a:pt x="935" y="2278"/>
                    <a:pt x="985" y="2188"/>
                  </a:cubicBezTo>
                  <a:cubicBezTo>
                    <a:pt x="1190" y="1895"/>
                    <a:pt x="1087" y="1498"/>
                    <a:pt x="1014" y="1175"/>
                  </a:cubicBezTo>
                  <a:lnTo>
                    <a:pt x="823" y="294"/>
                  </a:lnTo>
                  <a:cubicBezTo>
                    <a:pt x="775" y="112"/>
                    <a:pt x="615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8"/>
            <p:cNvSpPr/>
            <p:nvPr/>
          </p:nvSpPr>
          <p:spPr>
            <a:xfrm>
              <a:off x="5815906" y="3041757"/>
              <a:ext cx="38266" cy="83755"/>
            </a:xfrm>
            <a:custGeom>
              <a:avLst/>
              <a:gdLst/>
              <a:ahLst/>
              <a:cxnLst/>
              <a:rect l="l" t="t" r="r" b="b"/>
              <a:pathLst>
                <a:path w="1208" h="2644" extrusionOk="0">
                  <a:moveTo>
                    <a:pt x="412" y="0"/>
                  </a:moveTo>
                  <a:cubicBezTo>
                    <a:pt x="208" y="0"/>
                    <a:pt x="0" y="155"/>
                    <a:pt x="33" y="430"/>
                  </a:cubicBezTo>
                  <a:cubicBezTo>
                    <a:pt x="62" y="768"/>
                    <a:pt x="106" y="1120"/>
                    <a:pt x="179" y="1458"/>
                  </a:cubicBezTo>
                  <a:cubicBezTo>
                    <a:pt x="194" y="1619"/>
                    <a:pt x="223" y="1781"/>
                    <a:pt x="267" y="1927"/>
                  </a:cubicBezTo>
                  <a:cubicBezTo>
                    <a:pt x="312" y="2118"/>
                    <a:pt x="370" y="2294"/>
                    <a:pt x="444" y="2456"/>
                  </a:cubicBezTo>
                  <a:cubicBezTo>
                    <a:pt x="515" y="2577"/>
                    <a:pt x="635" y="2643"/>
                    <a:pt x="760" y="2643"/>
                  </a:cubicBezTo>
                  <a:cubicBezTo>
                    <a:pt x="816" y="2643"/>
                    <a:pt x="874" y="2630"/>
                    <a:pt x="928" y="2603"/>
                  </a:cubicBezTo>
                  <a:cubicBezTo>
                    <a:pt x="1104" y="2529"/>
                    <a:pt x="1207" y="2338"/>
                    <a:pt x="1148" y="2162"/>
                  </a:cubicBezTo>
                  <a:cubicBezTo>
                    <a:pt x="1104" y="1854"/>
                    <a:pt x="1016" y="1546"/>
                    <a:pt x="943" y="1237"/>
                  </a:cubicBezTo>
                  <a:cubicBezTo>
                    <a:pt x="869" y="929"/>
                    <a:pt x="825" y="635"/>
                    <a:pt x="767" y="327"/>
                  </a:cubicBezTo>
                  <a:cubicBezTo>
                    <a:pt x="740" y="103"/>
                    <a:pt x="578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8"/>
            <p:cNvSpPr/>
            <p:nvPr/>
          </p:nvSpPr>
          <p:spPr>
            <a:xfrm>
              <a:off x="5880179" y="3046636"/>
              <a:ext cx="45172" cy="77642"/>
            </a:xfrm>
            <a:custGeom>
              <a:avLst/>
              <a:gdLst/>
              <a:ahLst/>
              <a:cxnLst/>
              <a:rect l="l" t="t" r="r" b="b"/>
              <a:pathLst>
                <a:path w="1426" h="2451" extrusionOk="0">
                  <a:moveTo>
                    <a:pt x="787" y="505"/>
                  </a:moveTo>
                  <a:cubicBezTo>
                    <a:pt x="789" y="512"/>
                    <a:pt x="791" y="519"/>
                    <a:pt x="793" y="525"/>
                  </a:cubicBezTo>
                  <a:cubicBezTo>
                    <a:pt x="791" y="518"/>
                    <a:pt x="789" y="511"/>
                    <a:pt x="787" y="505"/>
                  </a:cubicBezTo>
                  <a:close/>
                  <a:moveTo>
                    <a:pt x="397" y="1"/>
                  </a:moveTo>
                  <a:cubicBezTo>
                    <a:pt x="198" y="1"/>
                    <a:pt x="0" y="136"/>
                    <a:pt x="15" y="408"/>
                  </a:cubicBezTo>
                  <a:cubicBezTo>
                    <a:pt x="0" y="1054"/>
                    <a:pt x="176" y="1685"/>
                    <a:pt x="514" y="2243"/>
                  </a:cubicBezTo>
                  <a:cubicBezTo>
                    <a:pt x="601" y="2389"/>
                    <a:pt x="730" y="2450"/>
                    <a:pt x="859" y="2450"/>
                  </a:cubicBezTo>
                  <a:cubicBezTo>
                    <a:pt x="1144" y="2450"/>
                    <a:pt x="1426" y="2151"/>
                    <a:pt x="1233" y="1817"/>
                  </a:cubicBezTo>
                  <a:cubicBezTo>
                    <a:pt x="1160" y="1700"/>
                    <a:pt x="1101" y="1568"/>
                    <a:pt x="1043" y="1450"/>
                  </a:cubicBezTo>
                  <a:cubicBezTo>
                    <a:pt x="1043" y="1436"/>
                    <a:pt x="1043" y="1436"/>
                    <a:pt x="1043" y="1421"/>
                  </a:cubicBezTo>
                  <a:cubicBezTo>
                    <a:pt x="1028" y="1406"/>
                    <a:pt x="1013" y="1362"/>
                    <a:pt x="998" y="1333"/>
                  </a:cubicBezTo>
                  <a:cubicBezTo>
                    <a:pt x="984" y="1274"/>
                    <a:pt x="954" y="1201"/>
                    <a:pt x="940" y="1127"/>
                  </a:cubicBezTo>
                  <a:cubicBezTo>
                    <a:pt x="896" y="1010"/>
                    <a:pt x="852" y="878"/>
                    <a:pt x="822" y="746"/>
                  </a:cubicBezTo>
                  <a:cubicBezTo>
                    <a:pt x="808" y="672"/>
                    <a:pt x="793" y="614"/>
                    <a:pt x="793" y="540"/>
                  </a:cubicBezTo>
                  <a:cubicBezTo>
                    <a:pt x="793" y="530"/>
                    <a:pt x="780" y="480"/>
                    <a:pt x="780" y="480"/>
                  </a:cubicBezTo>
                  <a:lnTo>
                    <a:pt x="780" y="480"/>
                  </a:lnTo>
                  <a:cubicBezTo>
                    <a:pt x="780" y="480"/>
                    <a:pt x="782" y="487"/>
                    <a:pt x="787" y="505"/>
                  </a:cubicBezTo>
                  <a:lnTo>
                    <a:pt x="787" y="505"/>
                  </a:lnTo>
                  <a:cubicBezTo>
                    <a:pt x="778" y="468"/>
                    <a:pt x="778" y="433"/>
                    <a:pt x="778" y="408"/>
                  </a:cubicBezTo>
                  <a:cubicBezTo>
                    <a:pt x="793" y="136"/>
                    <a:pt x="595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8"/>
            <p:cNvSpPr/>
            <p:nvPr/>
          </p:nvSpPr>
          <p:spPr>
            <a:xfrm>
              <a:off x="5949458" y="3070267"/>
              <a:ext cx="43271" cy="69342"/>
            </a:xfrm>
            <a:custGeom>
              <a:avLst/>
              <a:gdLst/>
              <a:ahLst/>
              <a:cxnLst/>
              <a:rect l="l" t="t" r="r" b="b"/>
              <a:pathLst>
                <a:path w="1366" h="2189" extrusionOk="0">
                  <a:moveTo>
                    <a:pt x="1160" y="1086"/>
                  </a:moveTo>
                  <a:lnTo>
                    <a:pt x="1160" y="1086"/>
                  </a:lnTo>
                  <a:cubicBezTo>
                    <a:pt x="1165" y="1096"/>
                    <a:pt x="1170" y="1106"/>
                    <a:pt x="1175" y="1118"/>
                  </a:cubicBezTo>
                  <a:lnTo>
                    <a:pt x="1175" y="1118"/>
                  </a:lnTo>
                  <a:cubicBezTo>
                    <a:pt x="1170" y="1107"/>
                    <a:pt x="1165" y="1097"/>
                    <a:pt x="1160" y="1086"/>
                  </a:cubicBezTo>
                  <a:close/>
                  <a:moveTo>
                    <a:pt x="481" y="0"/>
                  </a:moveTo>
                  <a:cubicBezTo>
                    <a:pt x="443" y="0"/>
                    <a:pt x="405" y="5"/>
                    <a:pt x="368" y="14"/>
                  </a:cubicBezTo>
                  <a:cubicBezTo>
                    <a:pt x="133" y="88"/>
                    <a:pt x="1" y="323"/>
                    <a:pt x="59" y="572"/>
                  </a:cubicBezTo>
                  <a:cubicBezTo>
                    <a:pt x="118" y="822"/>
                    <a:pt x="191" y="1071"/>
                    <a:pt x="294" y="1321"/>
                  </a:cubicBezTo>
                  <a:cubicBezTo>
                    <a:pt x="338" y="1482"/>
                    <a:pt x="412" y="1615"/>
                    <a:pt x="500" y="1761"/>
                  </a:cubicBezTo>
                  <a:cubicBezTo>
                    <a:pt x="544" y="1835"/>
                    <a:pt x="603" y="1908"/>
                    <a:pt x="676" y="1967"/>
                  </a:cubicBezTo>
                  <a:cubicBezTo>
                    <a:pt x="720" y="2011"/>
                    <a:pt x="779" y="2055"/>
                    <a:pt x="823" y="2099"/>
                  </a:cubicBezTo>
                  <a:cubicBezTo>
                    <a:pt x="880" y="2156"/>
                    <a:pt x="961" y="2188"/>
                    <a:pt x="1043" y="2188"/>
                  </a:cubicBezTo>
                  <a:cubicBezTo>
                    <a:pt x="1088" y="2188"/>
                    <a:pt x="1134" y="2179"/>
                    <a:pt x="1175" y="2158"/>
                  </a:cubicBezTo>
                  <a:cubicBezTo>
                    <a:pt x="1293" y="2114"/>
                    <a:pt x="1366" y="1996"/>
                    <a:pt x="1366" y="1879"/>
                  </a:cubicBezTo>
                  <a:cubicBezTo>
                    <a:pt x="1351" y="1747"/>
                    <a:pt x="1337" y="1615"/>
                    <a:pt x="1307" y="1482"/>
                  </a:cubicBezTo>
                  <a:cubicBezTo>
                    <a:pt x="1281" y="1365"/>
                    <a:pt x="1232" y="1248"/>
                    <a:pt x="1180" y="1131"/>
                  </a:cubicBezTo>
                  <a:lnTo>
                    <a:pt x="1180" y="1131"/>
                  </a:lnTo>
                  <a:cubicBezTo>
                    <a:pt x="1073" y="871"/>
                    <a:pt x="980" y="610"/>
                    <a:pt x="926" y="323"/>
                  </a:cubicBezTo>
                  <a:cubicBezTo>
                    <a:pt x="864" y="125"/>
                    <a:pt x="67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8"/>
            <p:cNvSpPr/>
            <p:nvPr/>
          </p:nvSpPr>
          <p:spPr>
            <a:xfrm>
              <a:off x="5925732" y="2997219"/>
              <a:ext cx="33990" cy="63989"/>
            </a:xfrm>
            <a:custGeom>
              <a:avLst/>
              <a:gdLst/>
              <a:ahLst/>
              <a:cxnLst/>
              <a:rect l="l" t="t" r="r" b="b"/>
              <a:pathLst>
                <a:path w="1073" h="2020" extrusionOk="0">
                  <a:moveTo>
                    <a:pt x="427" y="1"/>
                  </a:moveTo>
                  <a:cubicBezTo>
                    <a:pt x="192" y="1"/>
                    <a:pt x="16" y="192"/>
                    <a:pt x="16" y="412"/>
                  </a:cubicBezTo>
                  <a:cubicBezTo>
                    <a:pt x="1" y="691"/>
                    <a:pt x="30" y="955"/>
                    <a:pt x="74" y="1219"/>
                  </a:cubicBezTo>
                  <a:cubicBezTo>
                    <a:pt x="104" y="1366"/>
                    <a:pt x="148" y="1513"/>
                    <a:pt x="221" y="1645"/>
                  </a:cubicBezTo>
                  <a:cubicBezTo>
                    <a:pt x="280" y="1821"/>
                    <a:pt x="412" y="1953"/>
                    <a:pt x="588" y="2012"/>
                  </a:cubicBezTo>
                  <a:cubicBezTo>
                    <a:pt x="613" y="2017"/>
                    <a:pt x="639" y="2020"/>
                    <a:pt x="663" y="2020"/>
                  </a:cubicBezTo>
                  <a:cubicBezTo>
                    <a:pt x="783" y="2020"/>
                    <a:pt x="894" y="1963"/>
                    <a:pt x="955" y="1865"/>
                  </a:cubicBezTo>
                  <a:cubicBezTo>
                    <a:pt x="1073" y="1674"/>
                    <a:pt x="1014" y="1425"/>
                    <a:pt x="955" y="1219"/>
                  </a:cubicBezTo>
                  <a:cubicBezTo>
                    <a:pt x="911" y="1087"/>
                    <a:pt x="882" y="955"/>
                    <a:pt x="867" y="808"/>
                  </a:cubicBezTo>
                  <a:cubicBezTo>
                    <a:pt x="852" y="676"/>
                    <a:pt x="838" y="544"/>
                    <a:pt x="838" y="412"/>
                  </a:cubicBezTo>
                  <a:cubicBezTo>
                    <a:pt x="838" y="192"/>
                    <a:pt x="662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8"/>
            <p:cNvSpPr/>
            <p:nvPr/>
          </p:nvSpPr>
          <p:spPr>
            <a:xfrm>
              <a:off x="5429535" y="2899557"/>
              <a:ext cx="43747" cy="109256"/>
            </a:xfrm>
            <a:custGeom>
              <a:avLst/>
              <a:gdLst/>
              <a:ahLst/>
              <a:cxnLst/>
              <a:rect l="l" t="t" r="r" b="b"/>
              <a:pathLst>
                <a:path w="1381" h="3449" extrusionOk="0">
                  <a:moveTo>
                    <a:pt x="485" y="1"/>
                  </a:moveTo>
                  <a:cubicBezTo>
                    <a:pt x="221" y="1"/>
                    <a:pt x="15" y="206"/>
                    <a:pt x="0" y="485"/>
                  </a:cubicBezTo>
                  <a:cubicBezTo>
                    <a:pt x="59" y="955"/>
                    <a:pt x="118" y="1440"/>
                    <a:pt x="206" y="1909"/>
                  </a:cubicBezTo>
                  <a:cubicBezTo>
                    <a:pt x="294" y="2379"/>
                    <a:pt x="367" y="2878"/>
                    <a:pt x="632" y="3260"/>
                  </a:cubicBezTo>
                  <a:cubicBezTo>
                    <a:pt x="711" y="3391"/>
                    <a:pt x="837" y="3449"/>
                    <a:pt x="961" y="3449"/>
                  </a:cubicBezTo>
                  <a:cubicBezTo>
                    <a:pt x="1158" y="3449"/>
                    <a:pt x="1351" y="3303"/>
                    <a:pt x="1351" y="3069"/>
                  </a:cubicBezTo>
                  <a:cubicBezTo>
                    <a:pt x="1380" y="2614"/>
                    <a:pt x="1234" y="2159"/>
                    <a:pt x="1145" y="1704"/>
                  </a:cubicBezTo>
                  <a:cubicBezTo>
                    <a:pt x="1101" y="1498"/>
                    <a:pt x="1072" y="1278"/>
                    <a:pt x="1043" y="1073"/>
                  </a:cubicBezTo>
                  <a:lnTo>
                    <a:pt x="1028" y="999"/>
                  </a:lnTo>
                  <a:lnTo>
                    <a:pt x="1028" y="970"/>
                  </a:lnTo>
                  <a:cubicBezTo>
                    <a:pt x="1028" y="926"/>
                    <a:pt x="1013" y="867"/>
                    <a:pt x="1013" y="823"/>
                  </a:cubicBezTo>
                  <a:cubicBezTo>
                    <a:pt x="999" y="706"/>
                    <a:pt x="984" y="588"/>
                    <a:pt x="969" y="485"/>
                  </a:cubicBezTo>
                  <a:cubicBezTo>
                    <a:pt x="969" y="221"/>
                    <a:pt x="749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8"/>
            <p:cNvSpPr/>
            <p:nvPr/>
          </p:nvSpPr>
          <p:spPr>
            <a:xfrm>
              <a:off x="5505815" y="2932470"/>
              <a:ext cx="35827" cy="94272"/>
            </a:xfrm>
            <a:custGeom>
              <a:avLst/>
              <a:gdLst/>
              <a:ahLst/>
              <a:cxnLst/>
              <a:rect l="l" t="t" r="r" b="b"/>
              <a:pathLst>
                <a:path w="1131" h="2976" extrusionOk="0">
                  <a:moveTo>
                    <a:pt x="475" y="0"/>
                  </a:moveTo>
                  <a:cubicBezTo>
                    <a:pt x="250" y="0"/>
                    <a:pt x="22" y="144"/>
                    <a:pt x="0" y="430"/>
                  </a:cubicBezTo>
                  <a:cubicBezTo>
                    <a:pt x="0" y="812"/>
                    <a:pt x="29" y="1179"/>
                    <a:pt x="73" y="1546"/>
                  </a:cubicBezTo>
                  <a:cubicBezTo>
                    <a:pt x="88" y="1751"/>
                    <a:pt x="117" y="1971"/>
                    <a:pt x="162" y="2177"/>
                  </a:cubicBezTo>
                  <a:cubicBezTo>
                    <a:pt x="191" y="2382"/>
                    <a:pt x="264" y="2588"/>
                    <a:pt x="367" y="2779"/>
                  </a:cubicBezTo>
                  <a:cubicBezTo>
                    <a:pt x="446" y="2903"/>
                    <a:pt x="568" y="2975"/>
                    <a:pt x="701" y="2975"/>
                  </a:cubicBezTo>
                  <a:cubicBezTo>
                    <a:pt x="741" y="2975"/>
                    <a:pt x="781" y="2969"/>
                    <a:pt x="822" y="2955"/>
                  </a:cubicBezTo>
                  <a:cubicBezTo>
                    <a:pt x="998" y="2911"/>
                    <a:pt x="1116" y="2749"/>
                    <a:pt x="1130" y="2573"/>
                  </a:cubicBezTo>
                  <a:cubicBezTo>
                    <a:pt x="1130" y="2368"/>
                    <a:pt x="1116" y="2162"/>
                    <a:pt x="1072" y="1957"/>
                  </a:cubicBezTo>
                  <a:cubicBezTo>
                    <a:pt x="1057" y="1869"/>
                    <a:pt x="1042" y="1781"/>
                    <a:pt x="1028" y="1692"/>
                  </a:cubicBezTo>
                  <a:lnTo>
                    <a:pt x="1013" y="1604"/>
                  </a:lnTo>
                  <a:cubicBezTo>
                    <a:pt x="1013" y="1575"/>
                    <a:pt x="1013" y="1546"/>
                    <a:pt x="998" y="1516"/>
                  </a:cubicBezTo>
                  <a:cubicBezTo>
                    <a:pt x="969" y="1149"/>
                    <a:pt x="940" y="797"/>
                    <a:pt x="940" y="430"/>
                  </a:cubicBezTo>
                  <a:cubicBezTo>
                    <a:pt x="925" y="144"/>
                    <a:pt x="701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8"/>
            <p:cNvSpPr/>
            <p:nvPr/>
          </p:nvSpPr>
          <p:spPr>
            <a:xfrm>
              <a:off x="5570912" y="2974759"/>
              <a:ext cx="53503" cy="99024"/>
            </a:xfrm>
            <a:custGeom>
              <a:avLst/>
              <a:gdLst/>
              <a:ahLst/>
              <a:cxnLst/>
              <a:rect l="l" t="t" r="r" b="b"/>
              <a:pathLst>
                <a:path w="1689" h="3126" extrusionOk="0">
                  <a:moveTo>
                    <a:pt x="506" y="1"/>
                  </a:moveTo>
                  <a:cubicBezTo>
                    <a:pt x="465" y="1"/>
                    <a:pt x="423" y="7"/>
                    <a:pt x="382" y="20"/>
                  </a:cubicBezTo>
                  <a:cubicBezTo>
                    <a:pt x="132" y="93"/>
                    <a:pt x="0" y="328"/>
                    <a:pt x="59" y="578"/>
                  </a:cubicBezTo>
                  <a:cubicBezTo>
                    <a:pt x="118" y="974"/>
                    <a:pt x="206" y="1356"/>
                    <a:pt x="338" y="1737"/>
                  </a:cubicBezTo>
                  <a:cubicBezTo>
                    <a:pt x="455" y="2149"/>
                    <a:pt x="617" y="2545"/>
                    <a:pt x="837" y="2912"/>
                  </a:cubicBezTo>
                  <a:cubicBezTo>
                    <a:pt x="911" y="3049"/>
                    <a:pt x="1052" y="3125"/>
                    <a:pt x="1202" y="3125"/>
                  </a:cubicBezTo>
                  <a:cubicBezTo>
                    <a:pt x="1261" y="3125"/>
                    <a:pt x="1322" y="3113"/>
                    <a:pt x="1380" y="3088"/>
                  </a:cubicBezTo>
                  <a:cubicBezTo>
                    <a:pt x="1586" y="3015"/>
                    <a:pt x="1689" y="2794"/>
                    <a:pt x="1630" y="2574"/>
                  </a:cubicBezTo>
                  <a:cubicBezTo>
                    <a:pt x="1601" y="2471"/>
                    <a:pt x="1557" y="2369"/>
                    <a:pt x="1512" y="2251"/>
                  </a:cubicBezTo>
                  <a:lnTo>
                    <a:pt x="1439" y="2090"/>
                  </a:lnTo>
                  <a:lnTo>
                    <a:pt x="1424" y="2060"/>
                  </a:lnTo>
                  <a:lnTo>
                    <a:pt x="1410" y="2016"/>
                  </a:lnTo>
                  <a:cubicBezTo>
                    <a:pt x="1336" y="1826"/>
                    <a:pt x="1278" y="1664"/>
                    <a:pt x="1219" y="1473"/>
                  </a:cubicBezTo>
                  <a:cubicBezTo>
                    <a:pt x="1087" y="1106"/>
                    <a:pt x="999" y="724"/>
                    <a:pt x="940" y="328"/>
                  </a:cubicBezTo>
                  <a:cubicBezTo>
                    <a:pt x="879" y="135"/>
                    <a:pt x="699" y="1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8"/>
            <p:cNvSpPr/>
            <p:nvPr/>
          </p:nvSpPr>
          <p:spPr>
            <a:xfrm>
              <a:off x="5652513" y="2985910"/>
              <a:ext cx="39819" cy="60124"/>
            </a:xfrm>
            <a:custGeom>
              <a:avLst/>
              <a:gdLst/>
              <a:ahLst/>
              <a:cxnLst/>
              <a:rect l="l" t="t" r="r" b="b"/>
              <a:pathLst>
                <a:path w="1257" h="1898" extrusionOk="0">
                  <a:moveTo>
                    <a:pt x="526" y="0"/>
                  </a:moveTo>
                  <a:cubicBezTo>
                    <a:pt x="246" y="0"/>
                    <a:pt x="1" y="267"/>
                    <a:pt x="82" y="578"/>
                  </a:cubicBezTo>
                  <a:cubicBezTo>
                    <a:pt x="140" y="754"/>
                    <a:pt x="184" y="930"/>
                    <a:pt x="243" y="1107"/>
                  </a:cubicBezTo>
                  <a:cubicBezTo>
                    <a:pt x="287" y="1312"/>
                    <a:pt x="375" y="1518"/>
                    <a:pt x="478" y="1694"/>
                  </a:cubicBezTo>
                  <a:cubicBezTo>
                    <a:pt x="561" y="1824"/>
                    <a:pt x="702" y="1897"/>
                    <a:pt x="845" y="1897"/>
                  </a:cubicBezTo>
                  <a:cubicBezTo>
                    <a:pt x="880" y="1897"/>
                    <a:pt x="914" y="1893"/>
                    <a:pt x="948" y="1885"/>
                  </a:cubicBezTo>
                  <a:cubicBezTo>
                    <a:pt x="1124" y="1841"/>
                    <a:pt x="1256" y="1679"/>
                    <a:pt x="1256" y="1488"/>
                  </a:cubicBezTo>
                  <a:cubicBezTo>
                    <a:pt x="1241" y="1268"/>
                    <a:pt x="1197" y="1062"/>
                    <a:pt x="1124" y="857"/>
                  </a:cubicBezTo>
                  <a:lnTo>
                    <a:pt x="962" y="343"/>
                  </a:lnTo>
                  <a:cubicBezTo>
                    <a:pt x="933" y="226"/>
                    <a:pt x="860" y="123"/>
                    <a:pt x="757" y="64"/>
                  </a:cubicBezTo>
                  <a:cubicBezTo>
                    <a:pt x="681" y="20"/>
                    <a:pt x="603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8"/>
            <p:cNvSpPr/>
            <p:nvPr/>
          </p:nvSpPr>
          <p:spPr>
            <a:xfrm>
              <a:off x="5597426" y="2899557"/>
              <a:ext cx="40009" cy="76279"/>
            </a:xfrm>
            <a:custGeom>
              <a:avLst/>
              <a:gdLst/>
              <a:ahLst/>
              <a:cxnLst/>
              <a:rect l="l" t="t" r="r" b="b"/>
              <a:pathLst>
                <a:path w="1263" h="2408" extrusionOk="0">
                  <a:moveTo>
                    <a:pt x="452" y="1"/>
                  </a:moveTo>
                  <a:cubicBezTo>
                    <a:pt x="414" y="1"/>
                    <a:pt x="376" y="5"/>
                    <a:pt x="338" y="16"/>
                  </a:cubicBezTo>
                  <a:cubicBezTo>
                    <a:pt x="118" y="74"/>
                    <a:pt x="0" y="309"/>
                    <a:pt x="59" y="529"/>
                  </a:cubicBezTo>
                  <a:cubicBezTo>
                    <a:pt x="162" y="1058"/>
                    <a:pt x="264" y="1586"/>
                    <a:pt x="397" y="2100"/>
                  </a:cubicBezTo>
                  <a:cubicBezTo>
                    <a:pt x="458" y="2285"/>
                    <a:pt x="623" y="2408"/>
                    <a:pt x="805" y="2408"/>
                  </a:cubicBezTo>
                  <a:cubicBezTo>
                    <a:pt x="840" y="2408"/>
                    <a:pt x="875" y="2403"/>
                    <a:pt x="910" y="2394"/>
                  </a:cubicBezTo>
                  <a:cubicBezTo>
                    <a:pt x="1131" y="2320"/>
                    <a:pt x="1263" y="2100"/>
                    <a:pt x="1204" y="1880"/>
                  </a:cubicBezTo>
                  <a:cubicBezTo>
                    <a:pt x="1116" y="1351"/>
                    <a:pt x="984" y="823"/>
                    <a:pt x="852" y="309"/>
                  </a:cubicBezTo>
                  <a:cubicBezTo>
                    <a:pt x="803" y="115"/>
                    <a:pt x="633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8"/>
            <p:cNvSpPr/>
            <p:nvPr/>
          </p:nvSpPr>
          <p:spPr>
            <a:xfrm>
              <a:off x="5722996" y="3052591"/>
              <a:ext cx="39534" cy="69690"/>
            </a:xfrm>
            <a:custGeom>
              <a:avLst/>
              <a:gdLst/>
              <a:ahLst/>
              <a:cxnLst/>
              <a:rect l="l" t="t" r="r" b="b"/>
              <a:pathLst>
                <a:path w="1248" h="2200" extrusionOk="0">
                  <a:moveTo>
                    <a:pt x="500" y="1"/>
                  </a:moveTo>
                  <a:cubicBezTo>
                    <a:pt x="461" y="1"/>
                    <a:pt x="421" y="5"/>
                    <a:pt x="382" y="14"/>
                  </a:cubicBezTo>
                  <a:cubicBezTo>
                    <a:pt x="147" y="88"/>
                    <a:pt x="0" y="337"/>
                    <a:pt x="59" y="587"/>
                  </a:cubicBezTo>
                  <a:lnTo>
                    <a:pt x="235" y="1277"/>
                  </a:lnTo>
                  <a:cubicBezTo>
                    <a:pt x="294" y="1541"/>
                    <a:pt x="396" y="1791"/>
                    <a:pt x="543" y="2011"/>
                  </a:cubicBezTo>
                  <a:cubicBezTo>
                    <a:pt x="602" y="2129"/>
                    <a:pt x="728" y="2200"/>
                    <a:pt x="859" y="2200"/>
                  </a:cubicBezTo>
                  <a:cubicBezTo>
                    <a:pt x="891" y="2200"/>
                    <a:pt x="923" y="2196"/>
                    <a:pt x="954" y="2187"/>
                  </a:cubicBezTo>
                  <a:cubicBezTo>
                    <a:pt x="1116" y="2143"/>
                    <a:pt x="1233" y="1996"/>
                    <a:pt x="1233" y="1820"/>
                  </a:cubicBezTo>
                  <a:cubicBezTo>
                    <a:pt x="1248" y="1556"/>
                    <a:pt x="1204" y="1292"/>
                    <a:pt x="1130" y="1027"/>
                  </a:cubicBezTo>
                  <a:lnTo>
                    <a:pt x="954" y="337"/>
                  </a:lnTo>
                  <a:cubicBezTo>
                    <a:pt x="893" y="128"/>
                    <a:pt x="70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8"/>
            <p:cNvSpPr/>
            <p:nvPr/>
          </p:nvSpPr>
          <p:spPr>
            <a:xfrm>
              <a:off x="5661130" y="3098808"/>
              <a:ext cx="38171" cy="51793"/>
            </a:xfrm>
            <a:custGeom>
              <a:avLst/>
              <a:gdLst/>
              <a:ahLst/>
              <a:cxnLst/>
              <a:rect l="l" t="t" r="r" b="b"/>
              <a:pathLst>
                <a:path w="1205" h="1635" extrusionOk="0">
                  <a:moveTo>
                    <a:pt x="487" y="0"/>
                  </a:moveTo>
                  <a:cubicBezTo>
                    <a:pt x="426" y="0"/>
                    <a:pt x="365" y="10"/>
                    <a:pt x="309" y="38"/>
                  </a:cubicBezTo>
                  <a:cubicBezTo>
                    <a:pt x="103" y="112"/>
                    <a:pt x="0" y="332"/>
                    <a:pt x="59" y="537"/>
                  </a:cubicBezTo>
                  <a:lnTo>
                    <a:pt x="250" y="993"/>
                  </a:lnTo>
                  <a:cubicBezTo>
                    <a:pt x="265" y="1066"/>
                    <a:pt x="294" y="1139"/>
                    <a:pt x="338" y="1213"/>
                  </a:cubicBezTo>
                  <a:cubicBezTo>
                    <a:pt x="353" y="1257"/>
                    <a:pt x="367" y="1315"/>
                    <a:pt x="397" y="1360"/>
                  </a:cubicBezTo>
                  <a:cubicBezTo>
                    <a:pt x="412" y="1404"/>
                    <a:pt x="456" y="1433"/>
                    <a:pt x="485" y="1462"/>
                  </a:cubicBezTo>
                  <a:cubicBezTo>
                    <a:pt x="529" y="1506"/>
                    <a:pt x="588" y="1550"/>
                    <a:pt x="646" y="1594"/>
                  </a:cubicBezTo>
                  <a:cubicBezTo>
                    <a:pt x="701" y="1622"/>
                    <a:pt x="758" y="1634"/>
                    <a:pt x="815" y="1634"/>
                  </a:cubicBezTo>
                  <a:cubicBezTo>
                    <a:pt x="972" y="1634"/>
                    <a:pt x="1121" y="1536"/>
                    <a:pt x="1175" y="1374"/>
                  </a:cubicBezTo>
                  <a:cubicBezTo>
                    <a:pt x="1190" y="1315"/>
                    <a:pt x="1190" y="1242"/>
                    <a:pt x="1190" y="1183"/>
                  </a:cubicBezTo>
                  <a:cubicBezTo>
                    <a:pt x="1204" y="1125"/>
                    <a:pt x="1190" y="1081"/>
                    <a:pt x="1175" y="1022"/>
                  </a:cubicBezTo>
                  <a:cubicBezTo>
                    <a:pt x="1160" y="978"/>
                    <a:pt x="1146" y="919"/>
                    <a:pt x="1116" y="875"/>
                  </a:cubicBezTo>
                  <a:lnTo>
                    <a:pt x="1028" y="655"/>
                  </a:lnTo>
                  <a:lnTo>
                    <a:pt x="837" y="214"/>
                  </a:lnTo>
                  <a:cubicBezTo>
                    <a:pt x="779" y="112"/>
                    <a:pt x="690" y="38"/>
                    <a:pt x="588" y="9"/>
                  </a:cubicBezTo>
                  <a:cubicBezTo>
                    <a:pt x="555" y="4"/>
                    <a:pt x="521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8"/>
            <p:cNvSpPr/>
            <p:nvPr/>
          </p:nvSpPr>
          <p:spPr>
            <a:xfrm>
              <a:off x="5558811" y="3097003"/>
              <a:ext cx="44222" cy="63387"/>
            </a:xfrm>
            <a:custGeom>
              <a:avLst/>
              <a:gdLst/>
              <a:ahLst/>
              <a:cxnLst/>
              <a:rect l="l" t="t" r="r" b="b"/>
              <a:pathLst>
                <a:path w="1396" h="2001" extrusionOk="0">
                  <a:moveTo>
                    <a:pt x="464" y="0"/>
                  </a:moveTo>
                  <a:cubicBezTo>
                    <a:pt x="384" y="0"/>
                    <a:pt x="305" y="21"/>
                    <a:pt x="236" y="66"/>
                  </a:cubicBezTo>
                  <a:cubicBezTo>
                    <a:pt x="133" y="125"/>
                    <a:pt x="45" y="227"/>
                    <a:pt x="15" y="345"/>
                  </a:cubicBezTo>
                  <a:lnTo>
                    <a:pt x="1" y="462"/>
                  </a:lnTo>
                  <a:cubicBezTo>
                    <a:pt x="1" y="536"/>
                    <a:pt x="30" y="624"/>
                    <a:pt x="59" y="697"/>
                  </a:cubicBezTo>
                  <a:lnTo>
                    <a:pt x="324" y="1270"/>
                  </a:lnTo>
                  <a:cubicBezTo>
                    <a:pt x="368" y="1372"/>
                    <a:pt x="412" y="1461"/>
                    <a:pt x="456" y="1563"/>
                  </a:cubicBezTo>
                  <a:lnTo>
                    <a:pt x="529" y="1710"/>
                  </a:lnTo>
                  <a:cubicBezTo>
                    <a:pt x="573" y="1798"/>
                    <a:pt x="661" y="1886"/>
                    <a:pt x="749" y="1945"/>
                  </a:cubicBezTo>
                  <a:cubicBezTo>
                    <a:pt x="815" y="1982"/>
                    <a:pt x="893" y="2000"/>
                    <a:pt x="970" y="2000"/>
                  </a:cubicBezTo>
                  <a:cubicBezTo>
                    <a:pt x="1047" y="2000"/>
                    <a:pt x="1124" y="1982"/>
                    <a:pt x="1190" y="1945"/>
                  </a:cubicBezTo>
                  <a:cubicBezTo>
                    <a:pt x="1307" y="1857"/>
                    <a:pt x="1395" y="1725"/>
                    <a:pt x="1395" y="1578"/>
                  </a:cubicBezTo>
                  <a:cubicBezTo>
                    <a:pt x="1395" y="1519"/>
                    <a:pt x="1395" y="1446"/>
                    <a:pt x="1381" y="1387"/>
                  </a:cubicBezTo>
                  <a:cubicBezTo>
                    <a:pt x="1366" y="1343"/>
                    <a:pt x="1337" y="1284"/>
                    <a:pt x="1322" y="1240"/>
                  </a:cubicBezTo>
                  <a:lnTo>
                    <a:pt x="1249" y="1094"/>
                  </a:lnTo>
                  <a:cubicBezTo>
                    <a:pt x="1204" y="1005"/>
                    <a:pt x="1160" y="917"/>
                    <a:pt x="1116" y="815"/>
                  </a:cubicBezTo>
                  <a:lnTo>
                    <a:pt x="852" y="227"/>
                  </a:lnTo>
                  <a:cubicBezTo>
                    <a:pt x="774" y="82"/>
                    <a:pt x="619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8"/>
            <p:cNvSpPr/>
            <p:nvPr/>
          </p:nvSpPr>
          <p:spPr>
            <a:xfrm>
              <a:off x="5475563" y="3086042"/>
              <a:ext cx="47485" cy="73048"/>
            </a:xfrm>
            <a:custGeom>
              <a:avLst/>
              <a:gdLst/>
              <a:ahLst/>
              <a:cxnLst/>
              <a:rect l="l" t="t" r="r" b="b"/>
              <a:pathLst>
                <a:path w="1499" h="2306" extrusionOk="0">
                  <a:moveTo>
                    <a:pt x="1205" y="1278"/>
                  </a:moveTo>
                  <a:cubicBezTo>
                    <a:pt x="1214" y="1302"/>
                    <a:pt x="1223" y="1326"/>
                    <a:pt x="1233" y="1350"/>
                  </a:cubicBezTo>
                  <a:lnTo>
                    <a:pt x="1233" y="1350"/>
                  </a:lnTo>
                  <a:cubicBezTo>
                    <a:pt x="1224" y="1322"/>
                    <a:pt x="1214" y="1297"/>
                    <a:pt x="1205" y="1278"/>
                  </a:cubicBezTo>
                  <a:close/>
                  <a:moveTo>
                    <a:pt x="484" y="1"/>
                  </a:moveTo>
                  <a:cubicBezTo>
                    <a:pt x="441" y="1"/>
                    <a:pt x="397" y="6"/>
                    <a:pt x="353" y="16"/>
                  </a:cubicBezTo>
                  <a:cubicBezTo>
                    <a:pt x="236" y="45"/>
                    <a:pt x="133" y="133"/>
                    <a:pt x="74" y="236"/>
                  </a:cubicBezTo>
                  <a:lnTo>
                    <a:pt x="30" y="353"/>
                  </a:lnTo>
                  <a:cubicBezTo>
                    <a:pt x="1" y="427"/>
                    <a:pt x="1" y="515"/>
                    <a:pt x="30" y="603"/>
                  </a:cubicBezTo>
                  <a:cubicBezTo>
                    <a:pt x="89" y="1131"/>
                    <a:pt x="294" y="1630"/>
                    <a:pt x="588" y="2086"/>
                  </a:cubicBezTo>
                  <a:cubicBezTo>
                    <a:pt x="647" y="2174"/>
                    <a:pt x="749" y="2247"/>
                    <a:pt x="867" y="2291"/>
                  </a:cubicBezTo>
                  <a:cubicBezTo>
                    <a:pt x="906" y="2301"/>
                    <a:pt x="945" y="2306"/>
                    <a:pt x="984" y="2306"/>
                  </a:cubicBezTo>
                  <a:cubicBezTo>
                    <a:pt x="1061" y="2306"/>
                    <a:pt x="1136" y="2286"/>
                    <a:pt x="1205" y="2247"/>
                  </a:cubicBezTo>
                  <a:cubicBezTo>
                    <a:pt x="1425" y="2115"/>
                    <a:pt x="1498" y="1836"/>
                    <a:pt x="1366" y="1630"/>
                  </a:cubicBezTo>
                  <a:cubicBezTo>
                    <a:pt x="1319" y="1537"/>
                    <a:pt x="1273" y="1443"/>
                    <a:pt x="1233" y="1350"/>
                  </a:cubicBezTo>
                  <a:lnTo>
                    <a:pt x="1233" y="1350"/>
                  </a:lnTo>
                  <a:cubicBezTo>
                    <a:pt x="1238" y="1365"/>
                    <a:pt x="1243" y="1380"/>
                    <a:pt x="1249" y="1396"/>
                  </a:cubicBezTo>
                  <a:lnTo>
                    <a:pt x="1175" y="1219"/>
                  </a:lnTo>
                  <a:cubicBezTo>
                    <a:pt x="1058" y="940"/>
                    <a:pt x="984" y="647"/>
                    <a:pt x="940" y="353"/>
                  </a:cubicBezTo>
                  <a:cubicBezTo>
                    <a:pt x="911" y="221"/>
                    <a:pt x="823" y="133"/>
                    <a:pt x="720" y="60"/>
                  </a:cubicBezTo>
                  <a:cubicBezTo>
                    <a:pt x="652" y="20"/>
                    <a:pt x="570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8"/>
            <p:cNvSpPr/>
            <p:nvPr/>
          </p:nvSpPr>
          <p:spPr>
            <a:xfrm>
              <a:off x="5567649" y="3208381"/>
              <a:ext cx="53503" cy="73650"/>
            </a:xfrm>
            <a:custGeom>
              <a:avLst/>
              <a:gdLst/>
              <a:ahLst/>
              <a:cxnLst/>
              <a:rect l="l" t="t" r="r" b="b"/>
              <a:pathLst>
                <a:path w="1689" h="2325" extrusionOk="0">
                  <a:moveTo>
                    <a:pt x="474" y="1"/>
                  </a:moveTo>
                  <a:cubicBezTo>
                    <a:pt x="439" y="1"/>
                    <a:pt x="403" y="5"/>
                    <a:pt x="368" y="15"/>
                  </a:cubicBezTo>
                  <a:cubicBezTo>
                    <a:pt x="133" y="88"/>
                    <a:pt x="1" y="323"/>
                    <a:pt x="59" y="558"/>
                  </a:cubicBezTo>
                  <a:cubicBezTo>
                    <a:pt x="177" y="1101"/>
                    <a:pt x="426" y="1615"/>
                    <a:pt x="779" y="2055"/>
                  </a:cubicBezTo>
                  <a:cubicBezTo>
                    <a:pt x="896" y="2224"/>
                    <a:pt x="1094" y="2324"/>
                    <a:pt x="1311" y="2324"/>
                  </a:cubicBezTo>
                  <a:cubicBezTo>
                    <a:pt x="1339" y="2324"/>
                    <a:pt x="1367" y="2323"/>
                    <a:pt x="1395" y="2319"/>
                  </a:cubicBezTo>
                  <a:cubicBezTo>
                    <a:pt x="1630" y="2261"/>
                    <a:pt x="1689" y="1952"/>
                    <a:pt x="1601" y="1747"/>
                  </a:cubicBezTo>
                  <a:cubicBezTo>
                    <a:pt x="1571" y="1674"/>
                    <a:pt x="1527" y="1585"/>
                    <a:pt x="1483" y="1512"/>
                  </a:cubicBezTo>
                  <a:lnTo>
                    <a:pt x="1483" y="1512"/>
                  </a:lnTo>
                  <a:cubicBezTo>
                    <a:pt x="1484" y="1513"/>
                    <a:pt x="1485" y="1513"/>
                    <a:pt x="1485" y="1513"/>
                  </a:cubicBezTo>
                  <a:cubicBezTo>
                    <a:pt x="1485" y="1513"/>
                    <a:pt x="1483" y="1510"/>
                    <a:pt x="1479" y="1506"/>
                  </a:cubicBezTo>
                  <a:lnTo>
                    <a:pt x="1479" y="1506"/>
                  </a:lnTo>
                  <a:cubicBezTo>
                    <a:pt x="1474" y="1500"/>
                    <a:pt x="1468" y="1491"/>
                    <a:pt x="1462" y="1486"/>
                  </a:cubicBezTo>
                  <a:lnTo>
                    <a:pt x="1462" y="1486"/>
                  </a:lnTo>
                  <a:cubicBezTo>
                    <a:pt x="1455" y="1479"/>
                    <a:pt x="1448" y="1471"/>
                    <a:pt x="1442" y="1465"/>
                  </a:cubicBezTo>
                  <a:lnTo>
                    <a:pt x="1442" y="1465"/>
                  </a:lnTo>
                  <a:lnTo>
                    <a:pt x="1395" y="1395"/>
                  </a:lnTo>
                  <a:cubicBezTo>
                    <a:pt x="1307" y="1277"/>
                    <a:pt x="1248" y="1174"/>
                    <a:pt x="1175" y="1057"/>
                  </a:cubicBezTo>
                  <a:cubicBezTo>
                    <a:pt x="1146" y="984"/>
                    <a:pt x="1116" y="925"/>
                    <a:pt x="1087" y="866"/>
                  </a:cubicBezTo>
                  <a:cubicBezTo>
                    <a:pt x="1072" y="837"/>
                    <a:pt x="1058" y="822"/>
                    <a:pt x="1058" y="793"/>
                  </a:cubicBezTo>
                  <a:lnTo>
                    <a:pt x="1043" y="749"/>
                  </a:lnTo>
                  <a:cubicBezTo>
                    <a:pt x="984" y="616"/>
                    <a:pt x="940" y="470"/>
                    <a:pt x="896" y="323"/>
                  </a:cubicBezTo>
                  <a:cubicBezTo>
                    <a:pt x="847" y="125"/>
                    <a:pt x="66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8"/>
            <p:cNvSpPr/>
            <p:nvPr/>
          </p:nvSpPr>
          <p:spPr>
            <a:xfrm>
              <a:off x="5659831" y="3181582"/>
              <a:ext cx="68772" cy="93037"/>
            </a:xfrm>
            <a:custGeom>
              <a:avLst/>
              <a:gdLst/>
              <a:ahLst/>
              <a:cxnLst/>
              <a:rect l="l" t="t" r="r" b="b"/>
              <a:pathLst>
                <a:path w="2171" h="2937" extrusionOk="0">
                  <a:moveTo>
                    <a:pt x="555" y="0"/>
                  </a:moveTo>
                  <a:cubicBezTo>
                    <a:pt x="280" y="0"/>
                    <a:pt x="1" y="231"/>
                    <a:pt x="115" y="582"/>
                  </a:cubicBezTo>
                  <a:cubicBezTo>
                    <a:pt x="335" y="1404"/>
                    <a:pt x="746" y="2270"/>
                    <a:pt x="1407" y="2828"/>
                  </a:cubicBezTo>
                  <a:cubicBezTo>
                    <a:pt x="1487" y="2900"/>
                    <a:pt x="1593" y="2937"/>
                    <a:pt x="1699" y="2937"/>
                  </a:cubicBezTo>
                  <a:cubicBezTo>
                    <a:pt x="1787" y="2937"/>
                    <a:pt x="1876" y="2911"/>
                    <a:pt x="1950" y="2857"/>
                  </a:cubicBezTo>
                  <a:cubicBezTo>
                    <a:pt x="2126" y="2725"/>
                    <a:pt x="2170" y="2490"/>
                    <a:pt x="2053" y="2314"/>
                  </a:cubicBezTo>
                  <a:cubicBezTo>
                    <a:pt x="1950" y="2167"/>
                    <a:pt x="1847" y="1991"/>
                    <a:pt x="1730" y="1844"/>
                  </a:cubicBezTo>
                  <a:cubicBezTo>
                    <a:pt x="1612" y="1683"/>
                    <a:pt x="1495" y="1521"/>
                    <a:pt x="1407" y="1345"/>
                  </a:cubicBezTo>
                  <a:cubicBezTo>
                    <a:pt x="1363" y="1272"/>
                    <a:pt x="1319" y="1184"/>
                    <a:pt x="1275" y="1110"/>
                  </a:cubicBezTo>
                  <a:cubicBezTo>
                    <a:pt x="1245" y="1066"/>
                    <a:pt x="1231" y="1007"/>
                    <a:pt x="1201" y="963"/>
                  </a:cubicBezTo>
                  <a:lnTo>
                    <a:pt x="1172" y="905"/>
                  </a:lnTo>
                  <a:cubicBezTo>
                    <a:pt x="1172" y="896"/>
                    <a:pt x="1162" y="867"/>
                    <a:pt x="1159" y="856"/>
                  </a:cubicBezTo>
                  <a:lnTo>
                    <a:pt x="1159" y="856"/>
                  </a:lnTo>
                  <a:lnTo>
                    <a:pt x="1172" y="875"/>
                  </a:lnTo>
                  <a:cubicBezTo>
                    <a:pt x="1164" y="859"/>
                    <a:pt x="1160" y="853"/>
                    <a:pt x="1159" y="853"/>
                  </a:cubicBezTo>
                  <a:lnTo>
                    <a:pt x="1159" y="853"/>
                  </a:lnTo>
                  <a:cubicBezTo>
                    <a:pt x="1159" y="853"/>
                    <a:pt x="1159" y="854"/>
                    <a:pt x="1159" y="856"/>
                  </a:cubicBezTo>
                  <a:lnTo>
                    <a:pt x="1159" y="856"/>
                  </a:lnTo>
                  <a:lnTo>
                    <a:pt x="1143" y="831"/>
                  </a:lnTo>
                  <a:lnTo>
                    <a:pt x="1128" y="772"/>
                  </a:lnTo>
                  <a:cubicBezTo>
                    <a:pt x="1098" y="728"/>
                    <a:pt x="1084" y="684"/>
                    <a:pt x="1069" y="640"/>
                  </a:cubicBezTo>
                  <a:cubicBezTo>
                    <a:pt x="1040" y="538"/>
                    <a:pt x="1010" y="450"/>
                    <a:pt x="981" y="347"/>
                  </a:cubicBezTo>
                  <a:cubicBezTo>
                    <a:pt x="922" y="105"/>
                    <a:pt x="739" y="0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8"/>
            <p:cNvSpPr/>
            <p:nvPr/>
          </p:nvSpPr>
          <p:spPr>
            <a:xfrm>
              <a:off x="5738423" y="3185478"/>
              <a:ext cx="51571" cy="67536"/>
            </a:xfrm>
            <a:custGeom>
              <a:avLst/>
              <a:gdLst/>
              <a:ahLst/>
              <a:cxnLst/>
              <a:rect l="l" t="t" r="r" b="b"/>
              <a:pathLst>
                <a:path w="1628" h="2132" extrusionOk="0">
                  <a:moveTo>
                    <a:pt x="489" y="0"/>
                  </a:moveTo>
                  <a:cubicBezTo>
                    <a:pt x="246" y="0"/>
                    <a:pt x="1" y="201"/>
                    <a:pt x="71" y="517"/>
                  </a:cubicBezTo>
                  <a:cubicBezTo>
                    <a:pt x="188" y="943"/>
                    <a:pt x="379" y="1354"/>
                    <a:pt x="614" y="1736"/>
                  </a:cubicBezTo>
                  <a:cubicBezTo>
                    <a:pt x="702" y="1883"/>
                    <a:pt x="834" y="2015"/>
                    <a:pt x="981" y="2088"/>
                  </a:cubicBezTo>
                  <a:cubicBezTo>
                    <a:pt x="1036" y="2118"/>
                    <a:pt x="1095" y="2132"/>
                    <a:pt x="1153" y="2132"/>
                  </a:cubicBezTo>
                  <a:cubicBezTo>
                    <a:pt x="1295" y="2132"/>
                    <a:pt x="1432" y="2048"/>
                    <a:pt x="1495" y="1912"/>
                  </a:cubicBezTo>
                  <a:cubicBezTo>
                    <a:pt x="1627" y="1618"/>
                    <a:pt x="1407" y="1354"/>
                    <a:pt x="1260" y="1119"/>
                  </a:cubicBezTo>
                  <a:cubicBezTo>
                    <a:pt x="1157" y="928"/>
                    <a:pt x="1055" y="723"/>
                    <a:pt x="966" y="532"/>
                  </a:cubicBezTo>
                  <a:cubicBezTo>
                    <a:pt x="937" y="444"/>
                    <a:pt x="908" y="371"/>
                    <a:pt x="878" y="297"/>
                  </a:cubicBezTo>
                  <a:cubicBezTo>
                    <a:pt x="813" y="91"/>
                    <a:pt x="652" y="0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8"/>
            <p:cNvSpPr/>
            <p:nvPr/>
          </p:nvSpPr>
          <p:spPr>
            <a:xfrm>
              <a:off x="5824839" y="3220893"/>
              <a:ext cx="49322" cy="86543"/>
            </a:xfrm>
            <a:custGeom>
              <a:avLst/>
              <a:gdLst/>
              <a:ahLst/>
              <a:cxnLst/>
              <a:rect l="l" t="t" r="r" b="b"/>
              <a:pathLst>
                <a:path w="1557" h="2732" extrusionOk="0">
                  <a:moveTo>
                    <a:pt x="394" y="1"/>
                  </a:moveTo>
                  <a:cubicBezTo>
                    <a:pt x="361" y="1"/>
                    <a:pt x="327" y="6"/>
                    <a:pt x="294" y="16"/>
                  </a:cubicBezTo>
                  <a:cubicBezTo>
                    <a:pt x="103" y="75"/>
                    <a:pt x="0" y="266"/>
                    <a:pt x="44" y="456"/>
                  </a:cubicBezTo>
                  <a:cubicBezTo>
                    <a:pt x="103" y="853"/>
                    <a:pt x="191" y="1249"/>
                    <a:pt x="323" y="1631"/>
                  </a:cubicBezTo>
                  <a:cubicBezTo>
                    <a:pt x="397" y="1836"/>
                    <a:pt x="485" y="2042"/>
                    <a:pt x="573" y="2247"/>
                  </a:cubicBezTo>
                  <a:cubicBezTo>
                    <a:pt x="690" y="2482"/>
                    <a:pt x="896" y="2732"/>
                    <a:pt x="1175" y="2732"/>
                  </a:cubicBezTo>
                  <a:cubicBezTo>
                    <a:pt x="1277" y="2732"/>
                    <a:pt x="1380" y="2673"/>
                    <a:pt x="1424" y="2585"/>
                  </a:cubicBezTo>
                  <a:cubicBezTo>
                    <a:pt x="1556" y="2336"/>
                    <a:pt x="1454" y="2057"/>
                    <a:pt x="1321" y="1836"/>
                  </a:cubicBezTo>
                  <a:cubicBezTo>
                    <a:pt x="1233" y="1660"/>
                    <a:pt x="1145" y="1484"/>
                    <a:pt x="1072" y="1308"/>
                  </a:cubicBezTo>
                  <a:cubicBezTo>
                    <a:pt x="1057" y="1308"/>
                    <a:pt x="1057" y="1293"/>
                    <a:pt x="1057" y="1279"/>
                  </a:cubicBezTo>
                  <a:lnTo>
                    <a:pt x="1042" y="1264"/>
                  </a:lnTo>
                  <a:lnTo>
                    <a:pt x="984" y="1117"/>
                  </a:lnTo>
                  <a:lnTo>
                    <a:pt x="881" y="838"/>
                  </a:lnTo>
                  <a:cubicBezTo>
                    <a:pt x="822" y="647"/>
                    <a:pt x="764" y="456"/>
                    <a:pt x="734" y="266"/>
                  </a:cubicBezTo>
                  <a:cubicBezTo>
                    <a:pt x="686" y="108"/>
                    <a:pt x="548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8"/>
            <p:cNvSpPr/>
            <p:nvPr/>
          </p:nvSpPr>
          <p:spPr>
            <a:xfrm>
              <a:off x="5880179" y="3199511"/>
              <a:ext cx="34433" cy="58825"/>
            </a:xfrm>
            <a:custGeom>
              <a:avLst/>
              <a:gdLst/>
              <a:ahLst/>
              <a:cxnLst/>
              <a:rect l="l" t="t" r="r" b="b"/>
              <a:pathLst>
                <a:path w="1087" h="1857" extrusionOk="0">
                  <a:moveTo>
                    <a:pt x="433" y="1"/>
                  </a:moveTo>
                  <a:cubicBezTo>
                    <a:pt x="217" y="1"/>
                    <a:pt x="0" y="148"/>
                    <a:pt x="0" y="441"/>
                  </a:cubicBezTo>
                  <a:cubicBezTo>
                    <a:pt x="0" y="691"/>
                    <a:pt x="44" y="941"/>
                    <a:pt x="118" y="1175"/>
                  </a:cubicBezTo>
                  <a:cubicBezTo>
                    <a:pt x="162" y="1337"/>
                    <a:pt x="250" y="1484"/>
                    <a:pt x="353" y="1616"/>
                  </a:cubicBezTo>
                  <a:cubicBezTo>
                    <a:pt x="441" y="1733"/>
                    <a:pt x="573" y="1807"/>
                    <a:pt x="720" y="1851"/>
                  </a:cubicBezTo>
                  <a:cubicBezTo>
                    <a:pt x="739" y="1855"/>
                    <a:pt x="759" y="1857"/>
                    <a:pt x="778" y="1857"/>
                  </a:cubicBezTo>
                  <a:cubicBezTo>
                    <a:pt x="831" y="1857"/>
                    <a:pt x="882" y="1843"/>
                    <a:pt x="925" y="1821"/>
                  </a:cubicBezTo>
                  <a:cubicBezTo>
                    <a:pt x="998" y="1777"/>
                    <a:pt x="1043" y="1719"/>
                    <a:pt x="1057" y="1660"/>
                  </a:cubicBezTo>
                  <a:cubicBezTo>
                    <a:pt x="1087" y="1454"/>
                    <a:pt x="1072" y="1249"/>
                    <a:pt x="998" y="1073"/>
                  </a:cubicBezTo>
                  <a:cubicBezTo>
                    <a:pt x="969" y="985"/>
                    <a:pt x="940" y="911"/>
                    <a:pt x="925" y="852"/>
                  </a:cubicBezTo>
                  <a:cubicBezTo>
                    <a:pt x="910" y="794"/>
                    <a:pt x="896" y="720"/>
                    <a:pt x="881" y="662"/>
                  </a:cubicBezTo>
                  <a:cubicBezTo>
                    <a:pt x="881" y="588"/>
                    <a:pt x="881" y="515"/>
                    <a:pt x="866" y="441"/>
                  </a:cubicBezTo>
                  <a:cubicBezTo>
                    <a:pt x="866" y="148"/>
                    <a:pt x="650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8"/>
            <p:cNvSpPr/>
            <p:nvPr/>
          </p:nvSpPr>
          <p:spPr>
            <a:xfrm>
              <a:off x="5957378" y="3206322"/>
              <a:ext cx="32121" cy="67758"/>
            </a:xfrm>
            <a:custGeom>
              <a:avLst/>
              <a:gdLst/>
              <a:ahLst/>
              <a:cxnLst/>
              <a:rect l="l" t="t" r="r" b="b"/>
              <a:pathLst>
                <a:path w="1014" h="2139" extrusionOk="0">
                  <a:moveTo>
                    <a:pt x="442" y="1"/>
                  </a:moveTo>
                  <a:cubicBezTo>
                    <a:pt x="418" y="1"/>
                    <a:pt x="393" y="3"/>
                    <a:pt x="367" y="6"/>
                  </a:cubicBezTo>
                  <a:cubicBezTo>
                    <a:pt x="162" y="21"/>
                    <a:pt x="0" y="197"/>
                    <a:pt x="0" y="403"/>
                  </a:cubicBezTo>
                  <a:cubicBezTo>
                    <a:pt x="30" y="623"/>
                    <a:pt x="59" y="843"/>
                    <a:pt x="74" y="1063"/>
                  </a:cubicBezTo>
                  <a:cubicBezTo>
                    <a:pt x="103" y="1327"/>
                    <a:pt x="118" y="1577"/>
                    <a:pt x="162" y="1827"/>
                  </a:cubicBezTo>
                  <a:cubicBezTo>
                    <a:pt x="191" y="1929"/>
                    <a:pt x="264" y="2017"/>
                    <a:pt x="367" y="2076"/>
                  </a:cubicBezTo>
                  <a:cubicBezTo>
                    <a:pt x="440" y="2112"/>
                    <a:pt x="512" y="2139"/>
                    <a:pt x="593" y="2139"/>
                  </a:cubicBezTo>
                  <a:cubicBezTo>
                    <a:pt x="610" y="2139"/>
                    <a:pt x="628" y="2137"/>
                    <a:pt x="646" y="2135"/>
                  </a:cubicBezTo>
                  <a:cubicBezTo>
                    <a:pt x="852" y="2106"/>
                    <a:pt x="1013" y="1915"/>
                    <a:pt x="1013" y="1709"/>
                  </a:cubicBezTo>
                  <a:cubicBezTo>
                    <a:pt x="999" y="1460"/>
                    <a:pt x="954" y="1210"/>
                    <a:pt x="925" y="960"/>
                  </a:cubicBezTo>
                  <a:cubicBezTo>
                    <a:pt x="881" y="740"/>
                    <a:pt x="852" y="520"/>
                    <a:pt x="822" y="300"/>
                  </a:cubicBezTo>
                  <a:cubicBezTo>
                    <a:pt x="793" y="197"/>
                    <a:pt x="734" y="109"/>
                    <a:pt x="646" y="50"/>
                  </a:cubicBezTo>
                  <a:cubicBezTo>
                    <a:pt x="580" y="17"/>
                    <a:pt x="514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8"/>
            <p:cNvSpPr/>
            <p:nvPr/>
          </p:nvSpPr>
          <p:spPr>
            <a:xfrm>
              <a:off x="6023869" y="3110592"/>
              <a:ext cx="33040" cy="63957"/>
            </a:xfrm>
            <a:custGeom>
              <a:avLst/>
              <a:gdLst/>
              <a:ahLst/>
              <a:cxnLst/>
              <a:rect l="l" t="t" r="r" b="b"/>
              <a:pathLst>
                <a:path w="1043" h="2019" extrusionOk="0">
                  <a:moveTo>
                    <a:pt x="430" y="0"/>
                  </a:moveTo>
                  <a:cubicBezTo>
                    <a:pt x="414" y="0"/>
                    <a:pt x="398" y="1"/>
                    <a:pt x="382" y="4"/>
                  </a:cubicBezTo>
                  <a:cubicBezTo>
                    <a:pt x="162" y="33"/>
                    <a:pt x="1" y="224"/>
                    <a:pt x="1" y="430"/>
                  </a:cubicBezTo>
                  <a:cubicBezTo>
                    <a:pt x="30" y="679"/>
                    <a:pt x="59" y="929"/>
                    <a:pt x="89" y="1164"/>
                  </a:cubicBezTo>
                  <a:cubicBezTo>
                    <a:pt x="103" y="1325"/>
                    <a:pt x="118" y="1472"/>
                    <a:pt x="147" y="1619"/>
                  </a:cubicBezTo>
                  <a:cubicBezTo>
                    <a:pt x="191" y="1751"/>
                    <a:pt x="280" y="1868"/>
                    <a:pt x="397" y="1956"/>
                  </a:cubicBezTo>
                  <a:cubicBezTo>
                    <a:pt x="457" y="1993"/>
                    <a:pt x="528" y="2019"/>
                    <a:pt x="600" y="2019"/>
                  </a:cubicBezTo>
                  <a:cubicBezTo>
                    <a:pt x="615" y="2019"/>
                    <a:pt x="631" y="2018"/>
                    <a:pt x="647" y="2015"/>
                  </a:cubicBezTo>
                  <a:cubicBezTo>
                    <a:pt x="735" y="2001"/>
                    <a:pt x="823" y="1956"/>
                    <a:pt x="881" y="1883"/>
                  </a:cubicBezTo>
                  <a:cubicBezTo>
                    <a:pt x="984" y="1780"/>
                    <a:pt x="1028" y="1648"/>
                    <a:pt x="1043" y="1501"/>
                  </a:cubicBezTo>
                  <a:cubicBezTo>
                    <a:pt x="1028" y="1355"/>
                    <a:pt x="999" y="1208"/>
                    <a:pt x="970" y="1061"/>
                  </a:cubicBezTo>
                  <a:cubicBezTo>
                    <a:pt x="940" y="811"/>
                    <a:pt x="896" y="562"/>
                    <a:pt x="867" y="327"/>
                  </a:cubicBezTo>
                  <a:cubicBezTo>
                    <a:pt x="823" y="209"/>
                    <a:pt x="764" y="121"/>
                    <a:pt x="661" y="63"/>
                  </a:cubicBezTo>
                  <a:cubicBezTo>
                    <a:pt x="589" y="26"/>
                    <a:pt x="506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8"/>
            <p:cNvSpPr/>
            <p:nvPr/>
          </p:nvSpPr>
          <p:spPr>
            <a:xfrm>
              <a:off x="5997355" y="3058483"/>
              <a:ext cx="27021" cy="46661"/>
            </a:xfrm>
            <a:custGeom>
              <a:avLst/>
              <a:gdLst/>
              <a:ahLst/>
              <a:cxnLst/>
              <a:rect l="l" t="t" r="r" b="b"/>
              <a:pathLst>
                <a:path w="853" h="1473" extrusionOk="0">
                  <a:moveTo>
                    <a:pt x="427" y="1"/>
                  </a:moveTo>
                  <a:cubicBezTo>
                    <a:pt x="320" y="1"/>
                    <a:pt x="214" y="41"/>
                    <a:pt x="133" y="122"/>
                  </a:cubicBezTo>
                  <a:cubicBezTo>
                    <a:pt x="45" y="196"/>
                    <a:pt x="1" y="313"/>
                    <a:pt x="1" y="416"/>
                  </a:cubicBezTo>
                  <a:lnTo>
                    <a:pt x="1" y="812"/>
                  </a:lnTo>
                  <a:cubicBezTo>
                    <a:pt x="1" y="900"/>
                    <a:pt x="15" y="1003"/>
                    <a:pt x="30" y="1091"/>
                  </a:cubicBezTo>
                  <a:lnTo>
                    <a:pt x="60" y="1179"/>
                  </a:lnTo>
                  <a:cubicBezTo>
                    <a:pt x="89" y="1282"/>
                    <a:pt x="148" y="1355"/>
                    <a:pt x="236" y="1414"/>
                  </a:cubicBezTo>
                  <a:lnTo>
                    <a:pt x="265" y="1429"/>
                  </a:lnTo>
                  <a:cubicBezTo>
                    <a:pt x="316" y="1458"/>
                    <a:pt x="375" y="1473"/>
                    <a:pt x="434" y="1473"/>
                  </a:cubicBezTo>
                  <a:cubicBezTo>
                    <a:pt x="493" y="1473"/>
                    <a:pt x="551" y="1458"/>
                    <a:pt x="603" y="1429"/>
                  </a:cubicBezTo>
                  <a:lnTo>
                    <a:pt x="632" y="1414"/>
                  </a:lnTo>
                  <a:cubicBezTo>
                    <a:pt x="676" y="1385"/>
                    <a:pt x="705" y="1355"/>
                    <a:pt x="735" y="1311"/>
                  </a:cubicBezTo>
                  <a:cubicBezTo>
                    <a:pt x="764" y="1282"/>
                    <a:pt x="794" y="1223"/>
                    <a:pt x="808" y="1179"/>
                  </a:cubicBezTo>
                  <a:cubicBezTo>
                    <a:pt x="808" y="1150"/>
                    <a:pt x="823" y="1120"/>
                    <a:pt x="823" y="1091"/>
                  </a:cubicBezTo>
                  <a:cubicBezTo>
                    <a:pt x="838" y="1003"/>
                    <a:pt x="852" y="900"/>
                    <a:pt x="852" y="812"/>
                  </a:cubicBezTo>
                  <a:cubicBezTo>
                    <a:pt x="852" y="680"/>
                    <a:pt x="838" y="548"/>
                    <a:pt x="838" y="416"/>
                  </a:cubicBezTo>
                  <a:cubicBezTo>
                    <a:pt x="838" y="313"/>
                    <a:pt x="794" y="196"/>
                    <a:pt x="720" y="122"/>
                  </a:cubicBezTo>
                  <a:cubicBezTo>
                    <a:pt x="639" y="41"/>
                    <a:pt x="533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8"/>
            <p:cNvSpPr/>
            <p:nvPr/>
          </p:nvSpPr>
          <p:spPr>
            <a:xfrm>
              <a:off x="5813657" y="2867943"/>
              <a:ext cx="27464" cy="41878"/>
            </a:xfrm>
            <a:custGeom>
              <a:avLst/>
              <a:gdLst/>
              <a:ahLst/>
              <a:cxnLst/>
              <a:rect l="l" t="t" r="r" b="b"/>
              <a:pathLst>
                <a:path w="867" h="1322" extrusionOk="0">
                  <a:moveTo>
                    <a:pt x="412" y="1"/>
                  </a:moveTo>
                  <a:cubicBezTo>
                    <a:pt x="309" y="1"/>
                    <a:pt x="192" y="45"/>
                    <a:pt x="118" y="118"/>
                  </a:cubicBezTo>
                  <a:cubicBezTo>
                    <a:pt x="45" y="206"/>
                    <a:pt x="1" y="309"/>
                    <a:pt x="1" y="412"/>
                  </a:cubicBezTo>
                  <a:cubicBezTo>
                    <a:pt x="1" y="514"/>
                    <a:pt x="15" y="602"/>
                    <a:pt x="15" y="705"/>
                  </a:cubicBezTo>
                  <a:cubicBezTo>
                    <a:pt x="15" y="749"/>
                    <a:pt x="30" y="793"/>
                    <a:pt x="30" y="852"/>
                  </a:cubicBezTo>
                  <a:lnTo>
                    <a:pt x="30" y="881"/>
                  </a:lnTo>
                  <a:cubicBezTo>
                    <a:pt x="30" y="955"/>
                    <a:pt x="60" y="1043"/>
                    <a:pt x="104" y="1102"/>
                  </a:cubicBezTo>
                  <a:cubicBezTo>
                    <a:pt x="118" y="1146"/>
                    <a:pt x="162" y="1190"/>
                    <a:pt x="206" y="1219"/>
                  </a:cubicBezTo>
                  <a:cubicBezTo>
                    <a:pt x="221" y="1248"/>
                    <a:pt x="250" y="1263"/>
                    <a:pt x="280" y="1278"/>
                  </a:cubicBezTo>
                  <a:lnTo>
                    <a:pt x="353" y="1322"/>
                  </a:lnTo>
                  <a:lnTo>
                    <a:pt x="500" y="1322"/>
                  </a:lnTo>
                  <a:cubicBezTo>
                    <a:pt x="529" y="1322"/>
                    <a:pt x="573" y="1307"/>
                    <a:pt x="588" y="1292"/>
                  </a:cubicBezTo>
                  <a:cubicBezTo>
                    <a:pt x="632" y="1278"/>
                    <a:pt x="676" y="1248"/>
                    <a:pt x="705" y="1219"/>
                  </a:cubicBezTo>
                  <a:lnTo>
                    <a:pt x="735" y="1190"/>
                  </a:lnTo>
                  <a:cubicBezTo>
                    <a:pt x="764" y="1160"/>
                    <a:pt x="779" y="1131"/>
                    <a:pt x="808" y="1102"/>
                  </a:cubicBezTo>
                  <a:cubicBezTo>
                    <a:pt x="852" y="1014"/>
                    <a:pt x="867" y="940"/>
                    <a:pt x="867" y="852"/>
                  </a:cubicBezTo>
                  <a:cubicBezTo>
                    <a:pt x="867" y="793"/>
                    <a:pt x="867" y="749"/>
                    <a:pt x="852" y="705"/>
                  </a:cubicBezTo>
                  <a:cubicBezTo>
                    <a:pt x="852" y="602"/>
                    <a:pt x="838" y="514"/>
                    <a:pt x="838" y="412"/>
                  </a:cubicBezTo>
                  <a:cubicBezTo>
                    <a:pt x="838" y="368"/>
                    <a:pt x="823" y="309"/>
                    <a:pt x="794" y="250"/>
                  </a:cubicBezTo>
                  <a:cubicBezTo>
                    <a:pt x="779" y="206"/>
                    <a:pt x="750" y="162"/>
                    <a:pt x="705" y="118"/>
                  </a:cubicBezTo>
                  <a:cubicBezTo>
                    <a:pt x="676" y="89"/>
                    <a:pt x="632" y="45"/>
                    <a:pt x="573" y="30"/>
                  </a:cubicBezTo>
                  <a:cubicBezTo>
                    <a:pt x="529" y="15"/>
                    <a:pt x="471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8"/>
            <p:cNvSpPr/>
            <p:nvPr/>
          </p:nvSpPr>
          <p:spPr>
            <a:xfrm>
              <a:off x="5658342" y="2821440"/>
              <a:ext cx="25152" cy="27464"/>
            </a:xfrm>
            <a:custGeom>
              <a:avLst/>
              <a:gdLst/>
              <a:ahLst/>
              <a:cxnLst/>
              <a:rect l="l" t="t" r="r" b="b"/>
              <a:pathLst>
                <a:path w="794" h="867" extrusionOk="0">
                  <a:moveTo>
                    <a:pt x="367" y="0"/>
                  </a:moveTo>
                  <a:cubicBezTo>
                    <a:pt x="265" y="0"/>
                    <a:pt x="177" y="44"/>
                    <a:pt x="103" y="103"/>
                  </a:cubicBezTo>
                  <a:cubicBezTo>
                    <a:pt x="44" y="177"/>
                    <a:pt x="0" y="279"/>
                    <a:pt x="0" y="367"/>
                  </a:cubicBezTo>
                  <a:cubicBezTo>
                    <a:pt x="0" y="441"/>
                    <a:pt x="15" y="500"/>
                    <a:pt x="44" y="558"/>
                  </a:cubicBezTo>
                  <a:lnTo>
                    <a:pt x="103" y="676"/>
                  </a:lnTo>
                  <a:cubicBezTo>
                    <a:pt x="118" y="720"/>
                    <a:pt x="162" y="749"/>
                    <a:pt x="191" y="779"/>
                  </a:cubicBezTo>
                  <a:cubicBezTo>
                    <a:pt x="235" y="808"/>
                    <a:pt x="279" y="837"/>
                    <a:pt x="323" y="852"/>
                  </a:cubicBezTo>
                  <a:lnTo>
                    <a:pt x="426" y="867"/>
                  </a:lnTo>
                  <a:cubicBezTo>
                    <a:pt x="470" y="867"/>
                    <a:pt x="514" y="852"/>
                    <a:pt x="558" y="837"/>
                  </a:cubicBezTo>
                  <a:cubicBezTo>
                    <a:pt x="588" y="823"/>
                    <a:pt x="617" y="808"/>
                    <a:pt x="646" y="779"/>
                  </a:cubicBezTo>
                  <a:cubicBezTo>
                    <a:pt x="676" y="764"/>
                    <a:pt x="720" y="720"/>
                    <a:pt x="734" y="676"/>
                  </a:cubicBezTo>
                  <a:lnTo>
                    <a:pt x="778" y="588"/>
                  </a:lnTo>
                  <a:cubicBezTo>
                    <a:pt x="793" y="529"/>
                    <a:pt x="793" y="456"/>
                    <a:pt x="778" y="397"/>
                  </a:cubicBezTo>
                  <a:lnTo>
                    <a:pt x="720" y="279"/>
                  </a:lnTo>
                  <a:cubicBezTo>
                    <a:pt x="705" y="206"/>
                    <a:pt x="676" y="147"/>
                    <a:pt x="632" y="103"/>
                  </a:cubicBezTo>
                  <a:lnTo>
                    <a:pt x="558" y="44"/>
                  </a:lnTo>
                  <a:cubicBezTo>
                    <a:pt x="500" y="15"/>
                    <a:pt x="44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8"/>
            <p:cNvSpPr/>
            <p:nvPr/>
          </p:nvSpPr>
          <p:spPr>
            <a:xfrm>
              <a:off x="5703007" y="2975203"/>
              <a:ext cx="39534" cy="63102"/>
            </a:xfrm>
            <a:custGeom>
              <a:avLst/>
              <a:gdLst/>
              <a:ahLst/>
              <a:cxnLst/>
              <a:rect l="l" t="t" r="r" b="b"/>
              <a:pathLst>
                <a:path w="1248" h="1992" extrusionOk="0">
                  <a:moveTo>
                    <a:pt x="508" y="1"/>
                  </a:moveTo>
                  <a:cubicBezTo>
                    <a:pt x="253" y="1"/>
                    <a:pt x="0" y="210"/>
                    <a:pt x="88" y="534"/>
                  </a:cubicBezTo>
                  <a:lnTo>
                    <a:pt x="293" y="1239"/>
                  </a:lnTo>
                  <a:cubicBezTo>
                    <a:pt x="337" y="1386"/>
                    <a:pt x="381" y="1533"/>
                    <a:pt x="455" y="1679"/>
                  </a:cubicBezTo>
                  <a:cubicBezTo>
                    <a:pt x="521" y="1866"/>
                    <a:pt x="709" y="1992"/>
                    <a:pt x="907" y="1992"/>
                  </a:cubicBezTo>
                  <a:cubicBezTo>
                    <a:pt x="928" y="1992"/>
                    <a:pt x="948" y="1990"/>
                    <a:pt x="969" y="1988"/>
                  </a:cubicBezTo>
                  <a:cubicBezTo>
                    <a:pt x="1071" y="1944"/>
                    <a:pt x="1145" y="1885"/>
                    <a:pt x="1189" y="1782"/>
                  </a:cubicBezTo>
                  <a:cubicBezTo>
                    <a:pt x="1233" y="1709"/>
                    <a:pt x="1248" y="1621"/>
                    <a:pt x="1248" y="1533"/>
                  </a:cubicBezTo>
                  <a:cubicBezTo>
                    <a:pt x="1248" y="1489"/>
                    <a:pt x="1248" y="1430"/>
                    <a:pt x="1233" y="1371"/>
                  </a:cubicBezTo>
                  <a:cubicBezTo>
                    <a:pt x="1204" y="1254"/>
                    <a:pt x="1174" y="1136"/>
                    <a:pt x="1130" y="1004"/>
                  </a:cubicBezTo>
                  <a:lnTo>
                    <a:pt x="925" y="314"/>
                  </a:lnTo>
                  <a:cubicBezTo>
                    <a:pt x="854" y="95"/>
                    <a:pt x="681" y="1"/>
                    <a:pt x="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8"/>
            <p:cNvSpPr/>
            <p:nvPr/>
          </p:nvSpPr>
          <p:spPr>
            <a:xfrm>
              <a:off x="5922501" y="2591208"/>
              <a:ext cx="26514" cy="45362"/>
            </a:xfrm>
            <a:custGeom>
              <a:avLst/>
              <a:gdLst/>
              <a:ahLst/>
              <a:cxnLst/>
              <a:rect l="l" t="t" r="r" b="b"/>
              <a:pathLst>
                <a:path w="837" h="1432" extrusionOk="0">
                  <a:moveTo>
                    <a:pt x="388" y="1"/>
                  </a:moveTo>
                  <a:cubicBezTo>
                    <a:pt x="352" y="1"/>
                    <a:pt x="315" y="6"/>
                    <a:pt x="279" y="16"/>
                  </a:cubicBezTo>
                  <a:cubicBezTo>
                    <a:pt x="191" y="31"/>
                    <a:pt x="103" y="104"/>
                    <a:pt x="59" y="192"/>
                  </a:cubicBezTo>
                  <a:lnTo>
                    <a:pt x="15" y="280"/>
                  </a:lnTo>
                  <a:cubicBezTo>
                    <a:pt x="0" y="354"/>
                    <a:pt x="0" y="412"/>
                    <a:pt x="15" y="486"/>
                  </a:cubicBezTo>
                  <a:cubicBezTo>
                    <a:pt x="44" y="618"/>
                    <a:pt x="59" y="735"/>
                    <a:pt x="74" y="868"/>
                  </a:cubicBezTo>
                  <a:cubicBezTo>
                    <a:pt x="74" y="897"/>
                    <a:pt x="74" y="926"/>
                    <a:pt x="88" y="956"/>
                  </a:cubicBezTo>
                  <a:cubicBezTo>
                    <a:pt x="103" y="1014"/>
                    <a:pt x="118" y="1073"/>
                    <a:pt x="147" y="1132"/>
                  </a:cubicBezTo>
                  <a:cubicBezTo>
                    <a:pt x="176" y="1191"/>
                    <a:pt x="206" y="1235"/>
                    <a:pt x="250" y="1293"/>
                  </a:cubicBezTo>
                  <a:cubicBezTo>
                    <a:pt x="279" y="1323"/>
                    <a:pt x="308" y="1367"/>
                    <a:pt x="352" y="1396"/>
                  </a:cubicBezTo>
                  <a:cubicBezTo>
                    <a:pt x="395" y="1418"/>
                    <a:pt x="438" y="1431"/>
                    <a:pt x="481" y="1431"/>
                  </a:cubicBezTo>
                  <a:cubicBezTo>
                    <a:pt x="497" y="1431"/>
                    <a:pt x="513" y="1429"/>
                    <a:pt x="529" y="1425"/>
                  </a:cubicBezTo>
                  <a:cubicBezTo>
                    <a:pt x="587" y="1425"/>
                    <a:pt x="631" y="1396"/>
                    <a:pt x="675" y="1367"/>
                  </a:cubicBezTo>
                  <a:cubicBezTo>
                    <a:pt x="720" y="1323"/>
                    <a:pt x="749" y="1279"/>
                    <a:pt x="778" y="1220"/>
                  </a:cubicBezTo>
                  <a:cubicBezTo>
                    <a:pt x="793" y="1161"/>
                    <a:pt x="808" y="1102"/>
                    <a:pt x="822" y="1044"/>
                  </a:cubicBezTo>
                  <a:cubicBezTo>
                    <a:pt x="822" y="1014"/>
                    <a:pt x="837" y="970"/>
                    <a:pt x="837" y="941"/>
                  </a:cubicBezTo>
                  <a:lnTo>
                    <a:pt x="822" y="824"/>
                  </a:lnTo>
                  <a:lnTo>
                    <a:pt x="822" y="780"/>
                  </a:lnTo>
                  <a:lnTo>
                    <a:pt x="808" y="677"/>
                  </a:lnTo>
                  <a:lnTo>
                    <a:pt x="749" y="295"/>
                  </a:lnTo>
                  <a:cubicBezTo>
                    <a:pt x="734" y="192"/>
                    <a:pt x="661" y="104"/>
                    <a:pt x="573" y="45"/>
                  </a:cubicBezTo>
                  <a:cubicBezTo>
                    <a:pt x="516" y="17"/>
                    <a:pt x="453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8"/>
            <p:cNvSpPr/>
            <p:nvPr/>
          </p:nvSpPr>
          <p:spPr>
            <a:xfrm>
              <a:off x="5433717" y="2157511"/>
              <a:ext cx="27464" cy="52680"/>
            </a:xfrm>
            <a:custGeom>
              <a:avLst/>
              <a:gdLst/>
              <a:ahLst/>
              <a:cxnLst/>
              <a:rect l="l" t="t" r="r" b="b"/>
              <a:pathLst>
                <a:path w="867" h="1663" extrusionOk="0">
                  <a:moveTo>
                    <a:pt x="462" y="1"/>
                  </a:moveTo>
                  <a:cubicBezTo>
                    <a:pt x="297" y="1"/>
                    <a:pt x="139" y="110"/>
                    <a:pt x="89" y="274"/>
                  </a:cubicBezTo>
                  <a:cubicBezTo>
                    <a:pt x="30" y="480"/>
                    <a:pt x="15" y="671"/>
                    <a:pt x="15" y="876"/>
                  </a:cubicBezTo>
                  <a:cubicBezTo>
                    <a:pt x="0" y="964"/>
                    <a:pt x="15" y="1052"/>
                    <a:pt x="15" y="1140"/>
                  </a:cubicBezTo>
                  <a:cubicBezTo>
                    <a:pt x="30" y="1214"/>
                    <a:pt x="45" y="1287"/>
                    <a:pt x="59" y="1361"/>
                  </a:cubicBezTo>
                  <a:cubicBezTo>
                    <a:pt x="74" y="1405"/>
                    <a:pt x="103" y="1434"/>
                    <a:pt x="118" y="1478"/>
                  </a:cubicBezTo>
                  <a:cubicBezTo>
                    <a:pt x="147" y="1537"/>
                    <a:pt x="206" y="1581"/>
                    <a:pt x="265" y="1610"/>
                  </a:cubicBezTo>
                  <a:cubicBezTo>
                    <a:pt x="314" y="1649"/>
                    <a:pt x="369" y="1662"/>
                    <a:pt x="427" y="1662"/>
                  </a:cubicBezTo>
                  <a:cubicBezTo>
                    <a:pt x="456" y="1662"/>
                    <a:pt x="485" y="1659"/>
                    <a:pt x="514" y="1654"/>
                  </a:cubicBezTo>
                  <a:cubicBezTo>
                    <a:pt x="588" y="1625"/>
                    <a:pt x="661" y="1566"/>
                    <a:pt x="705" y="1507"/>
                  </a:cubicBezTo>
                  <a:cubicBezTo>
                    <a:pt x="823" y="1346"/>
                    <a:pt x="779" y="1170"/>
                    <a:pt x="764" y="994"/>
                  </a:cubicBezTo>
                  <a:cubicBezTo>
                    <a:pt x="764" y="876"/>
                    <a:pt x="764" y="773"/>
                    <a:pt x="779" y="656"/>
                  </a:cubicBezTo>
                  <a:cubicBezTo>
                    <a:pt x="779" y="597"/>
                    <a:pt x="793" y="538"/>
                    <a:pt x="808" y="480"/>
                  </a:cubicBezTo>
                  <a:cubicBezTo>
                    <a:pt x="867" y="274"/>
                    <a:pt x="749" y="69"/>
                    <a:pt x="544" y="10"/>
                  </a:cubicBezTo>
                  <a:cubicBezTo>
                    <a:pt x="517" y="4"/>
                    <a:pt x="48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8"/>
            <p:cNvSpPr/>
            <p:nvPr/>
          </p:nvSpPr>
          <p:spPr>
            <a:xfrm>
              <a:off x="5404890" y="2210793"/>
              <a:ext cx="27464" cy="53408"/>
            </a:xfrm>
            <a:custGeom>
              <a:avLst/>
              <a:gdLst/>
              <a:ahLst/>
              <a:cxnLst/>
              <a:rect l="l" t="t" r="r" b="b"/>
              <a:pathLst>
                <a:path w="867" h="1686" extrusionOk="0">
                  <a:moveTo>
                    <a:pt x="460" y="1"/>
                  </a:moveTo>
                  <a:cubicBezTo>
                    <a:pt x="399" y="1"/>
                    <a:pt x="336" y="17"/>
                    <a:pt x="279" y="46"/>
                  </a:cubicBezTo>
                  <a:cubicBezTo>
                    <a:pt x="191" y="104"/>
                    <a:pt x="132" y="178"/>
                    <a:pt x="103" y="280"/>
                  </a:cubicBezTo>
                  <a:cubicBezTo>
                    <a:pt x="30" y="486"/>
                    <a:pt x="0" y="706"/>
                    <a:pt x="30" y="926"/>
                  </a:cubicBezTo>
                  <a:cubicBezTo>
                    <a:pt x="30" y="1044"/>
                    <a:pt x="59" y="1161"/>
                    <a:pt x="88" y="1279"/>
                  </a:cubicBezTo>
                  <a:cubicBezTo>
                    <a:pt x="118" y="1352"/>
                    <a:pt x="147" y="1411"/>
                    <a:pt x="191" y="1484"/>
                  </a:cubicBezTo>
                  <a:cubicBezTo>
                    <a:pt x="250" y="1572"/>
                    <a:pt x="353" y="1646"/>
                    <a:pt x="470" y="1675"/>
                  </a:cubicBezTo>
                  <a:cubicBezTo>
                    <a:pt x="493" y="1682"/>
                    <a:pt x="517" y="1685"/>
                    <a:pt x="542" y="1685"/>
                  </a:cubicBezTo>
                  <a:cubicBezTo>
                    <a:pt x="669" y="1685"/>
                    <a:pt x="800" y="1593"/>
                    <a:pt x="837" y="1470"/>
                  </a:cubicBezTo>
                  <a:cubicBezTo>
                    <a:pt x="852" y="1411"/>
                    <a:pt x="866" y="1352"/>
                    <a:pt x="866" y="1293"/>
                  </a:cubicBezTo>
                  <a:cubicBezTo>
                    <a:pt x="852" y="1220"/>
                    <a:pt x="837" y="1161"/>
                    <a:pt x="822" y="1088"/>
                  </a:cubicBezTo>
                  <a:cubicBezTo>
                    <a:pt x="793" y="1029"/>
                    <a:pt x="778" y="970"/>
                    <a:pt x="778" y="912"/>
                  </a:cubicBezTo>
                  <a:cubicBezTo>
                    <a:pt x="764" y="824"/>
                    <a:pt x="764" y="750"/>
                    <a:pt x="778" y="662"/>
                  </a:cubicBezTo>
                  <a:cubicBezTo>
                    <a:pt x="793" y="603"/>
                    <a:pt x="808" y="530"/>
                    <a:pt x="822" y="471"/>
                  </a:cubicBezTo>
                  <a:cubicBezTo>
                    <a:pt x="852" y="369"/>
                    <a:pt x="837" y="266"/>
                    <a:pt x="778" y="178"/>
                  </a:cubicBezTo>
                  <a:cubicBezTo>
                    <a:pt x="734" y="104"/>
                    <a:pt x="661" y="46"/>
                    <a:pt x="558" y="16"/>
                  </a:cubicBezTo>
                  <a:cubicBezTo>
                    <a:pt x="527" y="6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8"/>
            <p:cNvSpPr/>
            <p:nvPr/>
          </p:nvSpPr>
          <p:spPr>
            <a:xfrm>
              <a:off x="5606739" y="2084463"/>
              <a:ext cx="29777" cy="54010"/>
            </a:xfrm>
            <a:custGeom>
              <a:avLst/>
              <a:gdLst/>
              <a:ahLst/>
              <a:cxnLst/>
              <a:rect l="l" t="t" r="r" b="b"/>
              <a:pathLst>
                <a:path w="940" h="1705" extrusionOk="0">
                  <a:moveTo>
                    <a:pt x="415" y="0"/>
                  </a:moveTo>
                  <a:cubicBezTo>
                    <a:pt x="176" y="0"/>
                    <a:pt x="0" y="271"/>
                    <a:pt x="132" y="495"/>
                  </a:cubicBezTo>
                  <a:cubicBezTo>
                    <a:pt x="132" y="510"/>
                    <a:pt x="132" y="525"/>
                    <a:pt x="132" y="525"/>
                  </a:cubicBezTo>
                  <a:cubicBezTo>
                    <a:pt x="205" y="686"/>
                    <a:pt x="249" y="833"/>
                    <a:pt x="264" y="995"/>
                  </a:cubicBezTo>
                  <a:cubicBezTo>
                    <a:pt x="264" y="1052"/>
                    <a:pt x="273" y="1100"/>
                    <a:pt x="284" y="1154"/>
                  </a:cubicBezTo>
                  <a:lnTo>
                    <a:pt x="284" y="1154"/>
                  </a:lnTo>
                  <a:cubicBezTo>
                    <a:pt x="293" y="1243"/>
                    <a:pt x="293" y="1331"/>
                    <a:pt x="293" y="1420"/>
                  </a:cubicBezTo>
                  <a:cubicBezTo>
                    <a:pt x="293" y="1567"/>
                    <a:pt x="411" y="1685"/>
                    <a:pt x="558" y="1699"/>
                  </a:cubicBezTo>
                  <a:cubicBezTo>
                    <a:pt x="577" y="1703"/>
                    <a:pt x="595" y="1705"/>
                    <a:pt x="614" y="1705"/>
                  </a:cubicBezTo>
                  <a:cubicBezTo>
                    <a:pt x="737" y="1705"/>
                    <a:pt x="842" y="1622"/>
                    <a:pt x="881" y="1494"/>
                  </a:cubicBezTo>
                  <a:cubicBezTo>
                    <a:pt x="895" y="1376"/>
                    <a:pt x="925" y="1259"/>
                    <a:pt x="925" y="1141"/>
                  </a:cubicBezTo>
                  <a:cubicBezTo>
                    <a:pt x="939" y="1024"/>
                    <a:pt x="925" y="892"/>
                    <a:pt x="910" y="774"/>
                  </a:cubicBezTo>
                  <a:cubicBezTo>
                    <a:pt x="866" y="569"/>
                    <a:pt x="793" y="349"/>
                    <a:pt x="704" y="158"/>
                  </a:cubicBezTo>
                  <a:cubicBezTo>
                    <a:pt x="660" y="84"/>
                    <a:pt x="587" y="26"/>
                    <a:pt x="499" y="11"/>
                  </a:cubicBezTo>
                  <a:cubicBezTo>
                    <a:pt x="470" y="4"/>
                    <a:pt x="442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8"/>
            <p:cNvSpPr/>
            <p:nvPr/>
          </p:nvSpPr>
          <p:spPr>
            <a:xfrm>
              <a:off x="5722996" y="2078286"/>
              <a:ext cx="25120" cy="42480"/>
            </a:xfrm>
            <a:custGeom>
              <a:avLst/>
              <a:gdLst/>
              <a:ahLst/>
              <a:cxnLst/>
              <a:rect l="l" t="t" r="r" b="b"/>
              <a:pathLst>
                <a:path w="793" h="1341" extrusionOk="0">
                  <a:moveTo>
                    <a:pt x="382" y="0"/>
                  </a:moveTo>
                  <a:cubicBezTo>
                    <a:pt x="279" y="0"/>
                    <a:pt x="191" y="45"/>
                    <a:pt x="117" y="103"/>
                  </a:cubicBezTo>
                  <a:cubicBezTo>
                    <a:pt x="44" y="177"/>
                    <a:pt x="0" y="265"/>
                    <a:pt x="15" y="368"/>
                  </a:cubicBezTo>
                  <a:cubicBezTo>
                    <a:pt x="15" y="529"/>
                    <a:pt x="44" y="690"/>
                    <a:pt x="73" y="852"/>
                  </a:cubicBezTo>
                  <a:lnTo>
                    <a:pt x="103" y="940"/>
                  </a:lnTo>
                  <a:cubicBezTo>
                    <a:pt x="117" y="999"/>
                    <a:pt x="132" y="1043"/>
                    <a:pt x="162" y="1102"/>
                  </a:cubicBezTo>
                  <a:cubicBezTo>
                    <a:pt x="206" y="1160"/>
                    <a:pt x="250" y="1234"/>
                    <a:pt x="308" y="1278"/>
                  </a:cubicBezTo>
                  <a:cubicBezTo>
                    <a:pt x="357" y="1314"/>
                    <a:pt x="405" y="1340"/>
                    <a:pt x="461" y="1340"/>
                  </a:cubicBezTo>
                  <a:cubicBezTo>
                    <a:pt x="474" y="1340"/>
                    <a:pt x="486" y="1339"/>
                    <a:pt x="499" y="1336"/>
                  </a:cubicBezTo>
                  <a:cubicBezTo>
                    <a:pt x="558" y="1336"/>
                    <a:pt x="617" y="1292"/>
                    <a:pt x="661" y="1234"/>
                  </a:cubicBezTo>
                  <a:cubicBezTo>
                    <a:pt x="705" y="1175"/>
                    <a:pt x="734" y="1102"/>
                    <a:pt x="749" y="1028"/>
                  </a:cubicBezTo>
                  <a:cubicBezTo>
                    <a:pt x="778" y="940"/>
                    <a:pt x="793" y="852"/>
                    <a:pt x="778" y="764"/>
                  </a:cubicBezTo>
                  <a:cubicBezTo>
                    <a:pt x="778" y="632"/>
                    <a:pt x="763" y="500"/>
                    <a:pt x="749" y="368"/>
                  </a:cubicBezTo>
                  <a:cubicBezTo>
                    <a:pt x="749" y="323"/>
                    <a:pt x="734" y="265"/>
                    <a:pt x="705" y="235"/>
                  </a:cubicBezTo>
                  <a:cubicBezTo>
                    <a:pt x="705" y="177"/>
                    <a:pt x="675" y="147"/>
                    <a:pt x="631" y="103"/>
                  </a:cubicBezTo>
                  <a:cubicBezTo>
                    <a:pt x="573" y="45"/>
                    <a:pt x="470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8"/>
            <p:cNvSpPr/>
            <p:nvPr/>
          </p:nvSpPr>
          <p:spPr>
            <a:xfrm>
              <a:off x="5800637" y="2168947"/>
              <a:ext cx="36778" cy="64907"/>
            </a:xfrm>
            <a:custGeom>
              <a:avLst/>
              <a:gdLst/>
              <a:ahLst/>
              <a:cxnLst/>
              <a:rect l="l" t="t" r="r" b="b"/>
              <a:pathLst>
                <a:path w="1161" h="2049" extrusionOk="0">
                  <a:moveTo>
                    <a:pt x="681" y="1"/>
                  </a:moveTo>
                  <a:cubicBezTo>
                    <a:pt x="410" y="1"/>
                    <a:pt x="127" y="237"/>
                    <a:pt x="250" y="588"/>
                  </a:cubicBezTo>
                  <a:cubicBezTo>
                    <a:pt x="265" y="618"/>
                    <a:pt x="265" y="647"/>
                    <a:pt x="265" y="677"/>
                  </a:cubicBezTo>
                  <a:cubicBezTo>
                    <a:pt x="280" y="765"/>
                    <a:pt x="280" y="853"/>
                    <a:pt x="265" y="926"/>
                  </a:cubicBezTo>
                  <a:cubicBezTo>
                    <a:pt x="250" y="1044"/>
                    <a:pt x="221" y="1161"/>
                    <a:pt x="177" y="1278"/>
                  </a:cubicBezTo>
                  <a:cubicBezTo>
                    <a:pt x="148" y="1352"/>
                    <a:pt x="104" y="1411"/>
                    <a:pt x="59" y="1469"/>
                  </a:cubicBezTo>
                  <a:cubicBezTo>
                    <a:pt x="15" y="1557"/>
                    <a:pt x="1" y="1660"/>
                    <a:pt x="30" y="1763"/>
                  </a:cubicBezTo>
                  <a:cubicBezTo>
                    <a:pt x="45" y="1836"/>
                    <a:pt x="89" y="1910"/>
                    <a:pt x="162" y="1968"/>
                  </a:cubicBezTo>
                  <a:cubicBezTo>
                    <a:pt x="229" y="2022"/>
                    <a:pt x="311" y="2048"/>
                    <a:pt x="394" y="2048"/>
                  </a:cubicBezTo>
                  <a:cubicBezTo>
                    <a:pt x="492" y="2048"/>
                    <a:pt x="589" y="2011"/>
                    <a:pt x="661" y="1939"/>
                  </a:cubicBezTo>
                  <a:cubicBezTo>
                    <a:pt x="867" y="1734"/>
                    <a:pt x="1014" y="1484"/>
                    <a:pt x="1087" y="1220"/>
                  </a:cubicBezTo>
                  <a:cubicBezTo>
                    <a:pt x="1161" y="926"/>
                    <a:pt x="1161" y="633"/>
                    <a:pt x="1087" y="354"/>
                  </a:cubicBezTo>
                  <a:cubicBezTo>
                    <a:pt x="1040" y="106"/>
                    <a:pt x="863" y="1"/>
                    <a:pt x="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4_1_1_1_1_1_1"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p39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38" name="Google Shape;1638;p39"/>
          <p:cNvGrpSpPr/>
          <p:nvPr/>
        </p:nvGrpSpPr>
        <p:grpSpPr>
          <a:xfrm rot="4877032">
            <a:off x="8054279" y="3068499"/>
            <a:ext cx="1231249" cy="2269163"/>
            <a:chOff x="8566812" y="1422562"/>
            <a:chExt cx="426474" cy="785982"/>
          </a:xfrm>
        </p:grpSpPr>
        <p:sp>
          <p:nvSpPr>
            <p:cNvPr id="1639" name="Google Shape;1639;p39"/>
            <p:cNvSpPr/>
            <p:nvPr/>
          </p:nvSpPr>
          <p:spPr>
            <a:xfrm>
              <a:off x="8909530" y="1422562"/>
              <a:ext cx="30284" cy="71179"/>
            </a:xfrm>
            <a:custGeom>
              <a:avLst/>
              <a:gdLst/>
              <a:ahLst/>
              <a:cxnLst/>
              <a:rect l="l" t="t" r="r" b="b"/>
              <a:pathLst>
                <a:path w="956" h="2247" extrusionOk="0">
                  <a:moveTo>
                    <a:pt x="412" y="59"/>
                  </a:moveTo>
                  <a:lnTo>
                    <a:pt x="265" y="118"/>
                  </a:lnTo>
                  <a:cubicBezTo>
                    <a:pt x="221" y="177"/>
                    <a:pt x="177" y="235"/>
                    <a:pt x="148" y="309"/>
                  </a:cubicBezTo>
                  <a:cubicBezTo>
                    <a:pt x="45" y="514"/>
                    <a:pt x="16" y="735"/>
                    <a:pt x="16" y="955"/>
                  </a:cubicBezTo>
                  <a:cubicBezTo>
                    <a:pt x="1" y="1234"/>
                    <a:pt x="16" y="1527"/>
                    <a:pt x="60" y="1821"/>
                  </a:cubicBezTo>
                  <a:cubicBezTo>
                    <a:pt x="74" y="1821"/>
                    <a:pt x="74" y="1821"/>
                    <a:pt x="74" y="1836"/>
                  </a:cubicBezTo>
                  <a:cubicBezTo>
                    <a:pt x="74" y="1850"/>
                    <a:pt x="104" y="1850"/>
                    <a:pt x="133" y="1850"/>
                  </a:cubicBezTo>
                  <a:cubicBezTo>
                    <a:pt x="192" y="1836"/>
                    <a:pt x="236" y="1865"/>
                    <a:pt x="236" y="1924"/>
                  </a:cubicBezTo>
                  <a:cubicBezTo>
                    <a:pt x="236" y="1968"/>
                    <a:pt x="118" y="1968"/>
                    <a:pt x="74" y="1924"/>
                  </a:cubicBezTo>
                  <a:cubicBezTo>
                    <a:pt x="16" y="1850"/>
                    <a:pt x="16" y="1909"/>
                    <a:pt x="74" y="2012"/>
                  </a:cubicBezTo>
                  <a:cubicBezTo>
                    <a:pt x="133" y="2115"/>
                    <a:pt x="353" y="2247"/>
                    <a:pt x="368" y="2203"/>
                  </a:cubicBezTo>
                  <a:cubicBezTo>
                    <a:pt x="383" y="2173"/>
                    <a:pt x="397" y="2159"/>
                    <a:pt x="412" y="2173"/>
                  </a:cubicBezTo>
                  <a:cubicBezTo>
                    <a:pt x="441" y="2173"/>
                    <a:pt x="456" y="2159"/>
                    <a:pt x="456" y="2144"/>
                  </a:cubicBezTo>
                  <a:cubicBezTo>
                    <a:pt x="471" y="2100"/>
                    <a:pt x="500" y="2071"/>
                    <a:pt x="529" y="2056"/>
                  </a:cubicBezTo>
                  <a:cubicBezTo>
                    <a:pt x="559" y="2026"/>
                    <a:pt x="588" y="1982"/>
                    <a:pt x="573" y="1953"/>
                  </a:cubicBezTo>
                  <a:cubicBezTo>
                    <a:pt x="573" y="1924"/>
                    <a:pt x="573" y="1894"/>
                    <a:pt x="603" y="1880"/>
                  </a:cubicBezTo>
                  <a:cubicBezTo>
                    <a:pt x="632" y="1836"/>
                    <a:pt x="632" y="1836"/>
                    <a:pt x="662" y="1880"/>
                  </a:cubicBezTo>
                  <a:cubicBezTo>
                    <a:pt x="676" y="1924"/>
                    <a:pt x="691" y="1924"/>
                    <a:pt x="720" y="1836"/>
                  </a:cubicBezTo>
                  <a:cubicBezTo>
                    <a:pt x="750" y="1777"/>
                    <a:pt x="750" y="1718"/>
                    <a:pt x="764" y="1659"/>
                  </a:cubicBezTo>
                  <a:cubicBezTo>
                    <a:pt x="750" y="1630"/>
                    <a:pt x="764" y="1601"/>
                    <a:pt x="794" y="1571"/>
                  </a:cubicBezTo>
                  <a:cubicBezTo>
                    <a:pt x="808" y="1557"/>
                    <a:pt x="808" y="1527"/>
                    <a:pt x="794" y="1513"/>
                  </a:cubicBezTo>
                  <a:cubicBezTo>
                    <a:pt x="794" y="1498"/>
                    <a:pt x="794" y="1469"/>
                    <a:pt x="808" y="1469"/>
                  </a:cubicBezTo>
                  <a:cubicBezTo>
                    <a:pt x="867" y="1469"/>
                    <a:pt x="926" y="1175"/>
                    <a:pt x="926" y="1013"/>
                  </a:cubicBezTo>
                  <a:cubicBezTo>
                    <a:pt x="911" y="955"/>
                    <a:pt x="926" y="896"/>
                    <a:pt x="940" y="837"/>
                  </a:cubicBezTo>
                  <a:cubicBezTo>
                    <a:pt x="955" y="764"/>
                    <a:pt x="955" y="676"/>
                    <a:pt x="955" y="588"/>
                  </a:cubicBezTo>
                  <a:cubicBezTo>
                    <a:pt x="955" y="338"/>
                    <a:pt x="926" y="265"/>
                    <a:pt x="794" y="206"/>
                  </a:cubicBezTo>
                  <a:cubicBezTo>
                    <a:pt x="764" y="177"/>
                    <a:pt x="735" y="147"/>
                    <a:pt x="735" y="133"/>
                  </a:cubicBezTo>
                  <a:cubicBezTo>
                    <a:pt x="735" y="74"/>
                    <a:pt x="617" y="1"/>
                    <a:pt x="544" y="1"/>
                  </a:cubicBezTo>
                  <a:cubicBezTo>
                    <a:pt x="500" y="15"/>
                    <a:pt x="441" y="30"/>
                    <a:pt x="397" y="45"/>
                  </a:cubicBezTo>
                  <a:close/>
                  <a:moveTo>
                    <a:pt x="250" y="323"/>
                  </a:moveTo>
                  <a:cubicBezTo>
                    <a:pt x="221" y="338"/>
                    <a:pt x="221" y="338"/>
                    <a:pt x="221" y="309"/>
                  </a:cubicBezTo>
                  <a:cubicBezTo>
                    <a:pt x="221" y="279"/>
                    <a:pt x="250" y="221"/>
                    <a:pt x="265" y="265"/>
                  </a:cubicBezTo>
                  <a:cubicBezTo>
                    <a:pt x="265" y="279"/>
                    <a:pt x="265" y="309"/>
                    <a:pt x="250" y="323"/>
                  </a:cubicBezTo>
                  <a:close/>
                  <a:moveTo>
                    <a:pt x="735" y="265"/>
                  </a:moveTo>
                  <a:cubicBezTo>
                    <a:pt x="735" y="265"/>
                    <a:pt x="735" y="279"/>
                    <a:pt x="720" y="279"/>
                  </a:cubicBezTo>
                  <a:cubicBezTo>
                    <a:pt x="706" y="279"/>
                    <a:pt x="691" y="279"/>
                    <a:pt x="691" y="265"/>
                  </a:cubicBezTo>
                  <a:cubicBezTo>
                    <a:pt x="691" y="235"/>
                    <a:pt x="691" y="235"/>
                    <a:pt x="706" y="235"/>
                  </a:cubicBezTo>
                  <a:cubicBezTo>
                    <a:pt x="720" y="235"/>
                    <a:pt x="720" y="250"/>
                    <a:pt x="735" y="265"/>
                  </a:cubicBezTo>
                  <a:close/>
                  <a:moveTo>
                    <a:pt x="559" y="1542"/>
                  </a:moveTo>
                  <a:cubicBezTo>
                    <a:pt x="544" y="1557"/>
                    <a:pt x="529" y="1571"/>
                    <a:pt x="515" y="1571"/>
                  </a:cubicBezTo>
                  <a:cubicBezTo>
                    <a:pt x="500" y="1571"/>
                    <a:pt x="500" y="1557"/>
                    <a:pt x="500" y="1542"/>
                  </a:cubicBezTo>
                  <a:cubicBezTo>
                    <a:pt x="515" y="1527"/>
                    <a:pt x="529" y="1513"/>
                    <a:pt x="559" y="1513"/>
                  </a:cubicBezTo>
                  <a:cubicBezTo>
                    <a:pt x="573" y="1513"/>
                    <a:pt x="573" y="1527"/>
                    <a:pt x="559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8752347" y="1432794"/>
              <a:ext cx="40040" cy="93512"/>
            </a:xfrm>
            <a:custGeom>
              <a:avLst/>
              <a:gdLst/>
              <a:ahLst/>
              <a:cxnLst/>
              <a:rect l="l" t="t" r="r" b="b"/>
              <a:pathLst>
                <a:path w="1264" h="2952" extrusionOk="0">
                  <a:moveTo>
                    <a:pt x="500" y="74"/>
                  </a:moveTo>
                  <a:cubicBezTo>
                    <a:pt x="500" y="89"/>
                    <a:pt x="456" y="103"/>
                    <a:pt x="397" y="103"/>
                  </a:cubicBezTo>
                  <a:cubicBezTo>
                    <a:pt x="353" y="103"/>
                    <a:pt x="309" y="118"/>
                    <a:pt x="294" y="147"/>
                  </a:cubicBezTo>
                  <a:cubicBezTo>
                    <a:pt x="280" y="191"/>
                    <a:pt x="250" y="235"/>
                    <a:pt x="221" y="279"/>
                  </a:cubicBezTo>
                  <a:cubicBezTo>
                    <a:pt x="177" y="309"/>
                    <a:pt x="162" y="353"/>
                    <a:pt x="148" y="397"/>
                  </a:cubicBezTo>
                  <a:cubicBezTo>
                    <a:pt x="148" y="456"/>
                    <a:pt x="118" y="514"/>
                    <a:pt x="89" y="558"/>
                  </a:cubicBezTo>
                  <a:cubicBezTo>
                    <a:pt x="30" y="646"/>
                    <a:pt x="1" y="735"/>
                    <a:pt x="15" y="837"/>
                  </a:cubicBezTo>
                  <a:cubicBezTo>
                    <a:pt x="15" y="881"/>
                    <a:pt x="15" y="940"/>
                    <a:pt x="30" y="999"/>
                  </a:cubicBezTo>
                  <a:cubicBezTo>
                    <a:pt x="59" y="984"/>
                    <a:pt x="89" y="969"/>
                    <a:pt x="118" y="955"/>
                  </a:cubicBezTo>
                  <a:cubicBezTo>
                    <a:pt x="148" y="925"/>
                    <a:pt x="177" y="911"/>
                    <a:pt x="177" y="925"/>
                  </a:cubicBezTo>
                  <a:cubicBezTo>
                    <a:pt x="177" y="940"/>
                    <a:pt x="148" y="969"/>
                    <a:pt x="103" y="999"/>
                  </a:cubicBezTo>
                  <a:cubicBezTo>
                    <a:pt x="74" y="1013"/>
                    <a:pt x="30" y="1102"/>
                    <a:pt x="89" y="1072"/>
                  </a:cubicBezTo>
                  <a:cubicBezTo>
                    <a:pt x="103" y="1072"/>
                    <a:pt x="103" y="1058"/>
                    <a:pt x="103" y="1043"/>
                  </a:cubicBezTo>
                  <a:cubicBezTo>
                    <a:pt x="103" y="1028"/>
                    <a:pt x="118" y="1028"/>
                    <a:pt x="133" y="1058"/>
                  </a:cubicBezTo>
                  <a:cubicBezTo>
                    <a:pt x="162" y="1072"/>
                    <a:pt x="177" y="1087"/>
                    <a:pt x="133" y="1116"/>
                  </a:cubicBezTo>
                  <a:cubicBezTo>
                    <a:pt x="103" y="1146"/>
                    <a:pt x="89" y="1146"/>
                    <a:pt x="74" y="1116"/>
                  </a:cubicBezTo>
                  <a:cubicBezTo>
                    <a:pt x="30" y="1058"/>
                    <a:pt x="15" y="1160"/>
                    <a:pt x="30" y="1336"/>
                  </a:cubicBezTo>
                  <a:cubicBezTo>
                    <a:pt x="45" y="1439"/>
                    <a:pt x="59" y="1542"/>
                    <a:pt x="45" y="1630"/>
                  </a:cubicBezTo>
                  <a:cubicBezTo>
                    <a:pt x="45" y="1733"/>
                    <a:pt x="45" y="1733"/>
                    <a:pt x="103" y="1718"/>
                  </a:cubicBezTo>
                  <a:cubicBezTo>
                    <a:pt x="162" y="1703"/>
                    <a:pt x="162" y="1718"/>
                    <a:pt x="162" y="1718"/>
                  </a:cubicBezTo>
                  <a:cubicBezTo>
                    <a:pt x="162" y="1718"/>
                    <a:pt x="162" y="1777"/>
                    <a:pt x="162" y="1806"/>
                  </a:cubicBezTo>
                  <a:cubicBezTo>
                    <a:pt x="162" y="1880"/>
                    <a:pt x="162" y="1880"/>
                    <a:pt x="103" y="1821"/>
                  </a:cubicBezTo>
                  <a:cubicBezTo>
                    <a:pt x="45" y="1762"/>
                    <a:pt x="59" y="1792"/>
                    <a:pt x="74" y="2100"/>
                  </a:cubicBezTo>
                  <a:cubicBezTo>
                    <a:pt x="74" y="2217"/>
                    <a:pt x="89" y="2349"/>
                    <a:pt x="133" y="2452"/>
                  </a:cubicBezTo>
                  <a:cubicBezTo>
                    <a:pt x="148" y="2467"/>
                    <a:pt x="148" y="2482"/>
                    <a:pt x="133" y="2496"/>
                  </a:cubicBezTo>
                  <a:cubicBezTo>
                    <a:pt x="133" y="2511"/>
                    <a:pt x="133" y="2540"/>
                    <a:pt x="162" y="2570"/>
                  </a:cubicBezTo>
                  <a:cubicBezTo>
                    <a:pt x="192" y="2599"/>
                    <a:pt x="206" y="2628"/>
                    <a:pt x="177" y="2643"/>
                  </a:cubicBezTo>
                  <a:cubicBezTo>
                    <a:pt x="148" y="2658"/>
                    <a:pt x="148" y="2672"/>
                    <a:pt x="177" y="2731"/>
                  </a:cubicBezTo>
                  <a:cubicBezTo>
                    <a:pt x="206" y="2775"/>
                    <a:pt x="236" y="2790"/>
                    <a:pt x="250" y="2790"/>
                  </a:cubicBezTo>
                  <a:cubicBezTo>
                    <a:pt x="280" y="2805"/>
                    <a:pt x="324" y="2819"/>
                    <a:pt x="338" y="2849"/>
                  </a:cubicBezTo>
                  <a:cubicBezTo>
                    <a:pt x="368" y="2893"/>
                    <a:pt x="412" y="2907"/>
                    <a:pt x="441" y="2907"/>
                  </a:cubicBezTo>
                  <a:cubicBezTo>
                    <a:pt x="471" y="2893"/>
                    <a:pt x="485" y="2907"/>
                    <a:pt x="471" y="2922"/>
                  </a:cubicBezTo>
                  <a:cubicBezTo>
                    <a:pt x="456" y="2937"/>
                    <a:pt x="471" y="2951"/>
                    <a:pt x="515" y="2937"/>
                  </a:cubicBezTo>
                  <a:cubicBezTo>
                    <a:pt x="559" y="2937"/>
                    <a:pt x="617" y="2922"/>
                    <a:pt x="661" y="2922"/>
                  </a:cubicBezTo>
                  <a:cubicBezTo>
                    <a:pt x="749" y="2922"/>
                    <a:pt x="808" y="2878"/>
                    <a:pt x="867" y="2819"/>
                  </a:cubicBezTo>
                  <a:cubicBezTo>
                    <a:pt x="999" y="2702"/>
                    <a:pt x="1102" y="2555"/>
                    <a:pt x="1161" y="2379"/>
                  </a:cubicBezTo>
                  <a:cubicBezTo>
                    <a:pt x="1219" y="2232"/>
                    <a:pt x="1234" y="2188"/>
                    <a:pt x="1205" y="2159"/>
                  </a:cubicBezTo>
                  <a:cubicBezTo>
                    <a:pt x="1175" y="2129"/>
                    <a:pt x="1161" y="2085"/>
                    <a:pt x="1146" y="2056"/>
                  </a:cubicBezTo>
                  <a:cubicBezTo>
                    <a:pt x="1146" y="1997"/>
                    <a:pt x="1146" y="1982"/>
                    <a:pt x="1175" y="2012"/>
                  </a:cubicBezTo>
                  <a:cubicBezTo>
                    <a:pt x="1190" y="2026"/>
                    <a:pt x="1205" y="2026"/>
                    <a:pt x="1234" y="2026"/>
                  </a:cubicBezTo>
                  <a:cubicBezTo>
                    <a:pt x="1263" y="1997"/>
                    <a:pt x="1263" y="1836"/>
                    <a:pt x="1234" y="1792"/>
                  </a:cubicBezTo>
                  <a:cubicBezTo>
                    <a:pt x="1190" y="1748"/>
                    <a:pt x="1205" y="1748"/>
                    <a:pt x="1234" y="1733"/>
                  </a:cubicBezTo>
                  <a:cubicBezTo>
                    <a:pt x="1249" y="1718"/>
                    <a:pt x="1249" y="1703"/>
                    <a:pt x="1234" y="1703"/>
                  </a:cubicBezTo>
                  <a:cubicBezTo>
                    <a:pt x="1219" y="1703"/>
                    <a:pt x="1205" y="1674"/>
                    <a:pt x="1190" y="1645"/>
                  </a:cubicBezTo>
                  <a:cubicBezTo>
                    <a:pt x="1175" y="1615"/>
                    <a:pt x="1190" y="1601"/>
                    <a:pt x="1219" y="1630"/>
                  </a:cubicBezTo>
                  <a:cubicBezTo>
                    <a:pt x="1249" y="1645"/>
                    <a:pt x="1263" y="1483"/>
                    <a:pt x="1205" y="1072"/>
                  </a:cubicBezTo>
                  <a:cubicBezTo>
                    <a:pt x="1072" y="382"/>
                    <a:pt x="1043" y="250"/>
                    <a:pt x="926" y="250"/>
                  </a:cubicBezTo>
                  <a:cubicBezTo>
                    <a:pt x="882" y="250"/>
                    <a:pt x="867" y="250"/>
                    <a:pt x="882" y="235"/>
                  </a:cubicBezTo>
                  <a:cubicBezTo>
                    <a:pt x="896" y="221"/>
                    <a:pt x="882" y="191"/>
                    <a:pt x="838" y="162"/>
                  </a:cubicBezTo>
                  <a:cubicBezTo>
                    <a:pt x="808" y="147"/>
                    <a:pt x="793" y="118"/>
                    <a:pt x="779" y="74"/>
                  </a:cubicBezTo>
                  <a:cubicBezTo>
                    <a:pt x="764" y="59"/>
                    <a:pt x="749" y="30"/>
                    <a:pt x="720" y="30"/>
                  </a:cubicBezTo>
                  <a:cubicBezTo>
                    <a:pt x="705" y="30"/>
                    <a:pt x="705" y="45"/>
                    <a:pt x="705" y="74"/>
                  </a:cubicBezTo>
                  <a:cubicBezTo>
                    <a:pt x="720" y="103"/>
                    <a:pt x="705" y="118"/>
                    <a:pt x="705" y="118"/>
                  </a:cubicBezTo>
                  <a:cubicBezTo>
                    <a:pt x="691" y="118"/>
                    <a:pt x="676" y="89"/>
                    <a:pt x="661" y="59"/>
                  </a:cubicBezTo>
                  <a:cubicBezTo>
                    <a:pt x="632" y="0"/>
                    <a:pt x="515" y="0"/>
                    <a:pt x="500" y="59"/>
                  </a:cubicBezTo>
                  <a:close/>
                  <a:moveTo>
                    <a:pt x="441" y="250"/>
                  </a:moveTo>
                  <a:cubicBezTo>
                    <a:pt x="441" y="265"/>
                    <a:pt x="412" y="265"/>
                    <a:pt x="397" y="279"/>
                  </a:cubicBezTo>
                  <a:cubicBezTo>
                    <a:pt x="382" y="279"/>
                    <a:pt x="382" y="265"/>
                    <a:pt x="382" y="250"/>
                  </a:cubicBezTo>
                  <a:cubicBezTo>
                    <a:pt x="397" y="235"/>
                    <a:pt x="412" y="221"/>
                    <a:pt x="441" y="221"/>
                  </a:cubicBezTo>
                  <a:cubicBezTo>
                    <a:pt x="456" y="221"/>
                    <a:pt x="456" y="235"/>
                    <a:pt x="441" y="250"/>
                  </a:cubicBezTo>
                  <a:close/>
                  <a:moveTo>
                    <a:pt x="867" y="368"/>
                  </a:moveTo>
                  <a:cubicBezTo>
                    <a:pt x="852" y="382"/>
                    <a:pt x="838" y="397"/>
                    <a:pt x="808" y="412"/>
                  </a:cubicBezTo>
                  <a:cubicBezTo>
                    <a:pt x="779" y="412"/>
                    <a:pt x="764" y="397"/>
                    <a:pt x="764" y="338"/>
                  </a:cubicBezTo>
                  <a:cubicBezTo>
                    <a:pt x="764" y="294"/>
                    <a:pt x="764" y="279"/>
                    <a:pt x="823" y="294"/>
                  </a:cubicBezTo>
                  <a:cubicBezTo>
                    <a:pt x="882" y="323"/>
                    <a:pt x="882" y="353"/>
                    <a:pt x="867" y="368"/>
                  </a:cubicBezTo>
                  <a:close/>
                  <a:moveTo>
                    <a:pt x="1043" y="412"/>
                  </a:moveTo>
                  <a:cubicBezTo>
                    <a:pt x="1043" y="426"/>
                    <a:pt x="1043" y="441"/>
                    <a:pt x="1028" y="441"/>
                  </a:cubicBezTo>
                  <a:cubicBezTo>
                    <a:pt x="999" y="441"/>
                    <a:pt x="999" y="426"/>
                    <a:pt x="999" y="412"/>
                  </a:cubicBezTo>
                  <a:cubicBezTo>
                    <a:pt x="999" y="397"/>
                    <a:pt x="999" y="382"/>
                    <a:pt x="1028" y="382"/>
                  </a:cubicBezTo>
                  <a:cubicBezTo>
                    <a:pt x="1028" y="382"/>
                    <a:pt x="1043" y="397"/>
                    <a:pt x="1043" y="412"/>
                  </a:cubicBezTo>
                  <a:close/>
                  <a:moveTo>
                    <a:pt x="984" y="646"/>
                  </a:moveTo>
                  <a:cubicBezTo>
                    <a:pt x="970" y="676"/>
                    <a:pt x="955" y="690"/>
                    <a:pt x="955" y="690"/>
                  </a:cubicBezTo>
                  <a:cubicBezTo>
                    <a:pt x="940" y="676"/>
                    <a:pt x="955" y="646"/>
                    <a:pt x="955" y="617"/>
                  </a:cubicBezTo>
                  <a:cubicBezTo>
                    <a:pt x="955" y="602"/>
                    <a:pt x="984" y="588"/>
                    <a:pt x="984" y="588"/>
                  </a:cubicBezTo>
                  <a:cubicBezTo>
                    <a:pt x="984" y="602"/>
                    <a:pt x="984" y="632"/>
                    <a:pt x="970" y="646"/>
                  </a:cubicBezTo>
                  <a:close/>
                  <a:moveTo>
                    <a:pt x="735" y="1102"/>
                  </a:moveTo>
                  <a:cubicBezTo>
                    <a:pt x="735" y="1116"/>
                    <a:pt x="735" y="1131"/>
                    <a:pt x="705" y="1131"/>
                  </a:cubicBezTo>
                  <a:cubicBezTo>
                    <a:pt x="676" y="1131"/>
                    <a:pt x="661" y="1116"/>
                    <a:pt x="661" y="1102"/>
                  </a:cubicBezTo>
                  <a:cubicBezTo>
                    <a:pt x="661" y="1087"/>
                    <a:pt x="676" y="1072"/>
                    <a:pt x="691" y="1072"/>
                  </a:cubicBezTo>
                  <a:cubicBezTo>
                    <a:pt x="705" y="1087"/>
                    <a:pt x="720" y="1087"/>
                    <a:pt x="720" y="1102"/>
                  </a:cubicBezTo>
                  <a:close/>
                  <a:moveTo>
                    <a:pt x="1131" y="1351"/>
                  </a:moveTo>
                  <a:cubicBezTo>
                    <a:pt x="1116" y="1366"/>
                    <a:pt x="1102" y="1395"/>
                    <a:pt x="1116" y="1425"/>
                  </a:cubicBezTo>
                  <a:cubicBezTo>
                    <a:pt x="1116" y="1439"/>
                    <a:pt x="1116" y="1469"/>
                    <a:pt x="1102" y="1483"/>
                  </a:cubicBezTo>
                  <a:cubicBezTo>
                    <a:pt x="1087" y="1483"/>
                    <a:pt x="1072" y="1513"/>
                    <a:pt x="1087" y="1542"/>
                  </a:cubicBezTo>
                  <a:cubicBezTo>
                    <a:pt x="1102" y="1571"/>
                    <a:pt x="1087" y="1571"/>
                    <a:pt x="1072" y="1542"/>
                  </a:cubicBezTo>
                  <a:cubicBezTo>
                    <a:pt x="1043" y="1513"/>
                    <a:pt x="1014" y="1469"/>
                    <a:pt x="970" y="1425"/>
                  </a:cubicBezTo>
                  <a:cubicBezTo>
                    <a:pt x="940" y="1395"/>
                    <a:pt x="926" y="1366"/>
                    <a:pt x="911" y="1322"/>
                  </a:cubicBezTo>
                  <a:cubicBezTo>
                    <a:pt x="911" y="1307"/>
                    <a:pt x="926" y="1322"/>
                    <a:pt x="940" y="1336"/>
                  </a:cubicBezTo>
                  <a:cubicBezTo>
                    <a:pt x="970" y="1366"/>
                    <a:pt x="984" y="1380"/>
                    <a:pt x="1043" y="1336"/>
                  </a:cubicBezTo>
                  <a:cubicBezTo>
                    <a:pt x="1116" y="1307"/>
                    <a:pt x="1131" y="1292"/>
                    <a:pt x="1146" y="1322"/>
                  </a:cubicBezTo>
                  <a:cubicBezTo>
                    <a:pt x="1161" y="1336"/>
                    <a:pt x="1161" y="1351"/>
                    <a:pt x="1131" y="1366"/>
                  </a:cubicBezTo>
                  <a:close/>
                  <a:moveTo>
                    <a:pt x="1102" y="1748"/>
                  </a:moveTo>
                  <a:cubicBezTo>
                    <a:pt x="1102" y="1777"/>
                    <a:pt x="1087" y="1792"/>
                    <a:pt x="1058" y="1777"/>
                  </a:cubicBezTo>
                  <a:cubicBezTo>
                    <a:pt x="1043" y="1777"/>
                    <a:pt x="1028" y="1762"/>
                    <a:pt x="1028" y="1733"/>
                  </a:cubicBezTo>
                  <a:cubicBezTo>
                    <a:pt x="1028" y="1718"/>
                    <a:pt x="1043" y="1689"/>
                    <a:pt x="1058" y="1703"/>
                  </a:cubicBezTo>
                  <a:cubicBezTo>
                    <a:pt x="1087" y="1703"/>
                    <a:pt x="1102" y="1718"/>
                    <a:pt x="1102" y="1748"/>
                  </a:cubicBezTo>
                  <a:close/>
                  <a:moveTo>
                    <a:pt x="294" y="1748"/>
                  </a:moveTo>
                  <a:cubicBezTo>
                    <a:pt x="294" y="1762"/>
                    <a:pt x="280" y="1777"/>
                    <a:pt x="265" y="1777"/>
                  </a:cubicBezTo>
                  <a:cubicBezTo>
                    <a:pt x="250" y="1777"/>
                    <a:pt x="250" y="1762"/>
                    <a:pt x="265" y="1748"/>
                  </a:cubicBezTo>
                  <a:cubicBezTo>
                    <a:pt x="265" y="1733"/>
                    <a:pt x="280" y="1718"/>
                    <a:pt x="294" y="1718"/>
                  </a:cubicBezTo>
                  <a:cubicBezTo>
                    <a:pt x="294" y="1718"/>
                    <a:pt x="294" y="1733"/>
                    <a:pt x="294" y="1748"/>
                  </a:cubicBezTo>
                  <a:close/>
                  <a:moveTo>
                    <a:pt x="471" y="2115"/>
                  </a:moveTo>
                  <a:cubicBezTo>
                    <a:pt x="471" y="2129"/>
                    <a:pt x="471" y="2144"/>
                    <a:pt x="456" y="2144"/>
                  </a:cubicBezTo>
                  <a:cubicBezTo>
                    <a:pt x="441" y="2144"/>
                    <a:pt x="426" y="2129"/>
                    <a:pt x="426" y="2115"/>
                  </a:cubicBezTo>
                  <a:cubicBezTo>
                    <a:pt x="412" y="2100"/>
                    <a:pt x="426" y="2085"/>
                    <a:pt x="441" y="2085"/>
                  </a:cubicBezTo>
                  <a:cubicBezTo>
                    <a:pt x="441" y="2085"/>
                    <a:pt x="456" y="2100"/>
                    <a:pt x="456" y="2100"/>
                  </a:cubicBezTo>
                  <a:close/>
                  <a:moveTo>
                    <a:pt x="500" y="2335"/>
                  </a:moveTo>
                  <a:cubicBezTo>
                    <a:pt x="485" y="2364"/>
                    <a:pt x="471" y="2364"/>
                    <a:pt x="471" y="2335"/>
                  </a:cubicBezTo>
                  <a:cubicBezTo>
                    <a:pt x="471" y="2320"/>
                    <a:pt x="500" y="2261"/>
                    <a:pt x="515" y="2291"/>
                  </a:cubicBezTo>
                  <a:cubicBezTo>
                    <a:pt x="544" y="2305"/>
                    <a:pt x="515" y="2320"/>
                    <a:pt x="485" y="2335"/>
                  </a:cubicBezTo>
                  <a:close/>
                  <a:moveTo>
                    <a:pt x="559" y="2526"/>
                  </a:moveTo>
                  <a:cubicBezTo>
                    <a:pt x="500" y="2570"/>
                    <a:pt x="471" y="2555"/>
                    <a:pt x="515" y="2496"/>
                  </a:cubicBezTo>
                  <a:cubicBezTo>
                    <a:pt x="544" y="2467"/>
                    <a:pt x="573" y="2467"/>
                    <a:pt x="588" y="2467"/>
                  </a:cubicBezTo>
                  <a:cubicBezTo>
                    <a:pt x="603" y="2482"/>
                    <a:pt x="588" y="2496"/>
                    <a:pt x="559" y="2526"/>
                  </a:cubicBezTo>
                  <a:close/>
                  <a:moveTo>
                    <a:pt x="823" y="2731"/>
                  </a:moveTo>
                  <a:cubicBezTo>
                    <a:pt x="823" y="2790"/>
                    <a:pt x="808" y="2805"/>
                    <a:pt x="779" y="2790"/>
                  </a:cubicBezTo>
                  <a:cubicBezTo>
                    <a:pt x="749" y="2790"/>
                    <a:pt x="735" y="2775"/>
                    <a:pt x="779" y="2702"/>
                  </a:cubicBezTo>
                  <a:cubicBezTo>
                    <a:pt x="823" y="2628"/>
                    <a:pt x="823" y="2628"/>
                    <a:pt x="823" y="2731"/>
                  </a:cubicBezTo>
                  <a:close/>
                  <a:moveTo>
                    <a:pt x="485" y="2805"/>
                  </a:moveTo>
                  <a:cubicBezTo>
                    <a:pt x="456" y="2849"/>
                    <a:pt x="426" y="2834"/>
                    <a:pt x="456" y="2775"/>
                  </a:cubicBezTo>
                  <a:cubicBezTo>
                    <a:pt x="456" y="2746"/>
                    <a:pt x="485" y="2731"/>
                    <a:pt x="500" y="2746"/>
                  </a:cubicBezTo>
                  <a:cubicBezTo>
                    <a:pt x="500" y="2760"/>
                    <a:pt x="515" y="2760"/>
                    <a:pt x="485" y="27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8822576" y="1436975"/>
              <a:ext cx="32121" cy="90249"/>
            </a:xfrm>
            <a:custGeom>
              <a:avLst/>
              <a:gdLst/>
              <a:ahLst/>
              <a:cxnLst/>
              <a:rect l="l" t="t" r="r" b="b"/>
              <a:pathLst>
                <a:path w="1014" h="2849" extrusionOk="0">
                  <a:moveTo>
                    <a:pt x="470" y="15"/>
                  </a:moveTo>
                  <a:cubicBezTo>
                    <a:pt x="426" y="30"/>
                    <a:pt x="397" y="59"/>
                    <a:pt x="382" y="89"/>
                  </a:cubicBezTo>
                  <a:cubicBezTo>
                    <a:pt x="368" y="133"/>
                    <a:pt x="353" y="147"/>
                    <a:pt x="294" y="133"/>
                  </a:cubicBezTo>
                  <a:cubicBezTo>
                    <a:pt x="162" y="103"/>
                    <a:pt x="59" y="294"/>
                    <a:pt x="30" y="647"/>
                  </a:cubicBezTo>
                  <a:cubicBezTo>
                    <a:pt x="1" y="970"/>
                    <a:pt x="15" y="1293"/>
                    <a:pt x="45" y="1616"/>
                  </a:cubicBezTo>
                  <a:cubicBezTo>
                    <a:pt x="59" y="1762"/>
                    <a:pt x="59" y="1924"/>
                    <a:pt x="59" y="2085"/>
                  </a:cubicBezTo>
                  <a:cubicBezTo>
                    <a:pt x="30" y="2173"/>
                    <a:pt x="45" y="2276"/>
                    <a:pt x="74" y="2379"/>
                  </a:cubicBezTo>
                  <a:cubicBezTo>
                    <a:pt x="89" y="2408"/>
                    <a:pt x="103" y="2452"/>
                    <a:pt x="89" y="2482"/>
                  </a:cubicBezTo>
                  <a:cubicBezTo>
                    <a:pt x="74" y="2526"/>
                    <a:pt x="162" y="2643"/>
                    <a:pt x="206" y="2643"/>
                  </a:cubicBezTo>
                  <a:cubicBezTo>
                    <a:pt x="221" y="2643"/>
                    <a:pt x="235" y="2658"/>
                    <a:pt x="221" y="2673"/>
                  </a:cubicBezTo>
                  <a:cubicBezTo>
                    <a:pt x="221" y="2702"/>
                    <a:pt x="235" y="2731"/>
                    <a:pt x="250" y="2761"/>
                  </a:cubicBezTo>
                  <a:cubicBezTo>
                    <a:pt x="294" y="2819"/>
                    <a:pt x="294" y="2819"/>
                    <a:pt x="353" y="2761"/>
                  </a:cubicBezTo>
                  <a:cubicBezTo>
                    <a:pt x="412" y="2702"/>
                    <a:pt x="412" y="2717"/>
                    <a:pt x="412" y="2746"/>
                  </a:cubicBezTo>
                  <a:cubicBezTo>
                    <a:pt x="397" y="2761"/>
                    <a:pt x="382" y="2790"/>
                    <a:pt x="368" y="2790"/>
                  </a:cubicBezTo>
                  <a:cubicBezTo>
                    <a:pt x="338" y="2805"/>
                    <a:pt x="324" y="2819"/>
                    <a:pt x="324" y="2834"/>
                  </a:cubicBezTo>
                  <a:cubicBezTo>
                    <a:pt x="324" y="2849"/>
                    <a:pt x="338" y="2849"/>
                    <a:pt x="368" y="2834"/>
                  </a:cubicBezTo>
                  <a:cubicBezTo>
                    <a:pt x="412" y="2819"/>
                    <a:pt x="456" y="2819"/>
                    <a:pt x="485" y="2819"/>
                  </a:cubicBezTo>
                  <a:cubicBezTo>
                    <a:pt x="632" y="2775"/>
                    <a:pt x="749" y="2673"/>
                    <a:pt x="823" y="2555"/>
                  </a:cubicBezTo>
                  <a:cubicBezTo>
                    <a:pt x="823" y="2540"/>
                    <a:pt x="837" y="2511"/>
                    <a:pt x="867" y="2496"/>
                  </a:cubicBezTo>
                  <a:cubicBezTo>
                    <a:pt x="940" y="2452"/>
                    <a:pt x="969" y="2217"/>
                    <a:pt x="999" y="1204"/>
                  </a:cubicBezTo>
                  <a:cubicBezTo>
                    <a:pt x="999" y="984"/>
                    <a:pt x="999" y="911"/>
                    <a:pt x="984" y="926"/>
                  </a:cubicBezTo>
                  <a:cubicBezTo>
                    <a:pt x="955" y="940"/>
                    <a:pt x="955" y="926"/>
                    <a:pt x="969" y="896"/>
                  </a:cubicBezTo>
                  <a:cubicBezTo>
                    <a:pt x="999" y="808"/>
                    <a:pt x="999" y="705"/>
                    <a:pt x="1014" y="617"/>
                  </a:cubicBezTo>
                  <a:cubicBezTo>
                    <a:pt x="1014" y="412"/>
                    <a:pt x="1014" y="382"/>
                    <a:pt x="955" y="324"/>
                  </a:cubicBezTo>
                  <a:cubicBezTo>
                    <a:pt x="896" y="250"/>
                    <a:pt x="881" y="250"/>
                    <a:pt x="867" y="280"/>
                  </a:cubicBezTo>
                  <a:cubicBezTo>
                    <a:pt x="867" y="309"/>
                    <a:pt x="852" y="294"/>
                    <a:pt x="852" y="265"/>
                  </a:cubicBezTo>
                  <a:cubicBezTo>
                    <a:pt x="852" y="206"/>
                    <a:pt x="749" y="103"/>
                    <a:pt x="632" y="45"/>
                  </a:cubicBezTo>
                  <a:cubicBezTo>
                    <a:pt x="602" y="30"/>
                    <a:pt x="573" y="15"/>
                    <a:pt x="544" y="1"/>
                  </a:cubicBezTo>
                  <a:cubicBezTo>
                    <a:pt x="514" y="1"/>
                    <a:pt x="485" y="15"/>
                    <a:pt x="470" y="15"/>
                  </a:cubicBezTo>
                  <a:close/>
                  <a:moveTo>
                    <a:pt x="632" y="382"/>
                  </a:moveTo>
                  <a:cubicBezTo>
                    <a:pt x="632" y="397"/>
                    <a:pt x="602" y="412"/>
                    <a:pt x="588" y="412"/>
                  </a:cubicBezTo>
                  <a:cubicBezTo>
                    <a:pt x="558" y="412"/>
                    <a:pt x="544" y="412"/>
                    <a:pt x="588" y="382"/>
                  </a:cubicBezTo>
                  <a:cubicBezTo>
                    <a:pt x="632" y="368"/>
                    <a:pt x="632" y="353"/>
                    <a:pt x="632" y="397"/>
                  </a:cubicBezTo>
                  <a:close/>
                  <a:moveTo>
                    <a:pt x="382" y="705"/>
                  </a:moveTo>
                  <a:cubicBezTo>
                    <a:pt x="382" y="720"/>
                    <a:pt x="353" y="735"/>
                    <a:pt x="338" y="735"/>
                  </a:cubicBezTo>
                  <a:cubicBezTo>
                    <a:pt x="309" y="735"/>
                    <a:pt x="294" y="735"/>
                    <a:pt x="338" y="705"/>
                  </a:cubicBezTo>
                  <a:cubicBezTo>
                    <a:pt x="382" y="676"/>
                    <a:pt x="382" y="661"/>
                    <a:pt x="382" y="705"/>
                  </a:cubicBezTo>
                  <a:close/>
                  <a:moveTo>
                    <a:pt x="793" y="823"/>
                  </a:moveTo>
                  <a:cubicBezTo>
                    <a:pt x="793" y="837"/>
                    <a:pt x="764" y="837"/>
                    <a:pt x="764" y="793"/>
                  </a:cubicBezTo>
                  <a:cubicBezTo>
                    <a:pt x="764" y="764"/>
                    <a:pt x="764" y="749"/>
                    <a:pt x="779" y="764"/>
                  </a:cubicBezTo>
                  <a:cubicBezTo>
                    <a:pt x="793" y="779"/>
                    <a:pt x="793" y="793"/>
                    <a:pt x="793" y="808"/>
                  </a:cubicBezTo>
                  <a:close/>
                  <a:moveTo>
                    <a:pt x="573" y="1498"/>
                  </a:moveTo>
                  <a:cubicBezTo>
                    <a:pt x="500" y="1513"/>
                    <a:pt x="470" y="1498"/>
                    <a:pt x="500" y="1454"/>
                  </a:cubicBezTo>
                  <a:cubicBezTo>
                    <a:pt x="529" y="1410"/>
                    <a:pt x="544" y="1439"/>
                    <a:pt x="588" y="1454"/>
                  </a:cubicBezTo>
                  <a:lnTo>
                    <a:pt x="647" y="1483"/>
                  </a:lnTo>
                  <a:close/>
                  <a:moveTo>
                    <a:pt x="867" y="1469"/>
                  </a:moveTo>
                  <a:cubicBezTo>
                    <a:pt x="852" y="1483"/>
                    <a:pt x="837" y="1498"/>
                    <a:pt x="823" y="1498"/>
                  </a:cubicBezTo>
                  <a:cubicBezTo>
                    <a:pt x="808" y="1498"/>
                    <a:pt x="808" y="1483"/>
                    <a:pt x="823" y="1469"/>
                  </a:cubicBezTo>
                  <a:cubicBezTo>
                    <a:pt x="823" y="1439"/>
                    <a:pt x="896" y="1439"/>
                    <a:pt x="867" y="1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9"/>
            <p:cNvSpPr/>
            <p:nvPr/>
          </p:nvSpPr>
          <p:spPr>
            <a:xfrm>
              <a:off x="8590063" y="1462570"/>
              <a:ext cx="2819" cy="950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29" y="15"/>
                  </a:moveTo>
                  <a:cubicBezTo>
                    <a:pt x="44" y="29"/>
                    <a:pt x="59" y="29"/>
                    <a:pt x="73" y="15"/>
                  </a:cubicBezTo>
                  <a:cubicBezTo>
                    <a:pt x="88" y="15"/>
                    <a:pt x="73" y="0"/>
                    <a:pt x="44" y="0"/>
                  </a:cubicBezTo>
                  <a:cubicBezTo>
                    <a:pt x="0" y="15"/>
                    <a:pt x="0" y="15"/>
                    <a:pt x="29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9"/>
            <p:cNvSpPr/>
            <p:nvPr/>
          </p:nvSpPr>
          <p:spPr>
            <a:xfrm>
              <a:off x="8566812" y="1462570"/>
              <a:ext cx="40009" cy="69786"/>
            </a:xfrm>
            <a:custGeom>
              <a:avLst/>
              <a:gdLst/>
              <a:ahLst/>
              <a:cxnLst/>
              <a:rect l="l" t="t" r="r" b="b"/>
              <a:pathLst>
                <a:path w="1263" h="2203" extrusionOk="0">
                  <a:moveTo>
                    <a:pt x="822" y="73"/>
                  </a:moveTo>
                  <a:cubicBezTo>
                    <a:pt x="807" y="147"/>
                    <a:pt x="793" y="147"/>
                    <a:pt x="749" y="73"/>
                  </a:cubicBezTo>
                  <a:cubicBezTo>
                    <a:pt x="705" y="15"/>
                    <a:pt x="705" y="29"/>
                    <a:pt x="646" y="59"/>
                  </a:cubicBezTo>
                  <a:cubicBezTo>
                    <a:pt x="631" y="88"/>
                    <a:pt x="602" y="88"/>
                    <a:pt x="573" y="88"/>
                  </a:cubicBezTo>
                  <a:cubicBezTo>
                    <a:pt x="543" y="59"/>
                    <a:pt x="426" y="132"/>
                    <a:pt x="308" y="220"/>
                  </a:cubicBezTo>
                  <a:cubicBezTo>
                    <a:pt x="220" y="294"/>
                    <a:pt x="220" y="294"/>
                    <a:pt x="279" y="323"/>
                  </a:cubicBezTo>
                  <a:cubicBezTo>
                    <a:pt x="323" y="367"/>
                    <a:pt x="308" y="367"/>
                    <a:pt x="294" y="382"/>
                  </a:cubicBezTo>
                  <a:cubicBezTo>
                    <a:pt x="279" y="396"/>
                    <a:pt x="250" y="396"/>
                    <a:pt x="235" y="382"/>
                  </a:cubicBezTo>
                  <a:cubicBezTo>
                    <a:pt x="206" y="367"/>
                    <a:pt x="162" y="455"/>
                    <a:pt x="132" y="587"/>
                  </a:cubicBezTo>
                  <a:cubicBezTo>
                    <a:pt x="132" y="646"/>
                    <a:pt x="117" y="734"/>
                    <a:pt x="103" y="793"/>
                  </a:cubicBezTo>
                  <a:cubicBezTo>
                    <a:pt x="59" y="969"/>
                    <a:pt x="29" y="1145"/>
                    <a:pt x="15" y="1336"/>
                  </a:cubicBezTo>
                  <a:cubicBezTo>
                    <a:pt x="15" y="1409"/>
                    <a:pt x="15" y="1498"/>
                    <a:pt x="0" y="1527"/>
                  </a:cubicBezTo>
                  <a:cubicBezTo>
                    <a:pt x="0" y="1630"/>
                    <a:pt x="29" y="1747"/>
                    <a:pt x="73" y="1850"/>
                  </a:cubicBezTo>
                  <a:cubicBezTo>
                    <a:pt x="88" y="1850"/>
                    <a:pt x="103" y="1835"/>
                    <a:pt x="103" y="1791"/>
                  </a:cubicBezTo>
                  <a:cubicBezTo>
                    <a:pt x="103" y="1762"/>
                    <a:pt x="103" y="1747"/>
                    <a:pt x="132" y="1762"/>
                  </a:cubicBezTo>
                  <a:cubicBezTo>
                    <a:pt x="147" y="1762"/>
                    <a:pt x="147" y="1806"/>
                    <a:pt x="132" y="1865"/>
                  </a:cubicBezTo>
                  <a:cubicBezTo>
                    <a:pt x="132" y="1909"/>
                    <a:pt x="132" y="1938"/>
                    <a:pt x="162" y="1953"/>
                  </a:cubicBezTo>
                  <a:cubicBezTo>
                    <a:pt x="191" y="1967"/>
                    <a:pt x="206" y="1982"/>
                    <a:pt x="206" y="2011"/>
                  </a:cubicBezTo>
                  <a:cubicBezTo>
                    <a:pt x="206" y="2055"/>
                    <a:pt x="294" y="2129"/>
                    <a:pt x="382" y="2143"/>
                  </a:cubicBezTo>
                  <a:cubicBezTo>
                    <a:pt x="631" y="2202"/>
                    <a:pt x="1116" y="1674"/>
                    <a:pt x="1175" y="1292"/>
                  </a:cubicBezTo>
                  <a:cubicBezTo>
                    <a:pt x="1175" y="1233"/>
                    <a:pt x="1189" y="1175"/>
                    <a:pt x="1204" y="1130"/>
                  </a:cubicBezTo>
                  <a:cubicBezTo>
                    <a:pt x="1263" y="881"/>
                    <a:pt x="1263" y="617"/>
                    <a:pt x="1233" y="352"/>
                  </a:cubicBezTo>
                  <a:cubicBezTo>
                    <a:pt x="1160" y="250"/>
                    <a:pt x="1072" y="147"/>
                    <a:pt x="954" y="73"/>
                  </a:cubicBezTo>
                  <a:cubicBezTo>
                    <a:pt x="940" y="73"/>
                    <a:pt x="925" y="73"/>
                    <a:pt x="925" y="59"/>
                  </a:cubicBezTo>
                  <a:cubicBezTo>
                    <a:pt x="925" y="0"/>
                    <a:pt x="837" y="29"/>
                    <a:pt x="822" y="73"/>
                  </a:cubicBezTo>
                  <a:close/>
                  <a:moveTo>
                    <a:pt x="338" y="543"/>
                  </a:moveTo>
                  <a:cubicBezTo>
                    <a:pt x="264" y="587"/>
                    <a:pt x="220" y="587"/>
                    <a:pt x="264" y="543"/>
                  </a:cubicBezTo>
                  <a:cubicBezTo>
                    <a:pt x="294" y="529"/>
                    <a:pt x="323" y="529"/>
                    <a:pt x="352" y="529"/>
                  </a:cubicBezTo>
                  <a:cubicBezTo>
                    <a:pt x="382" y="529"/>
                    <a:pt x="367" y="543"/>
                    <a:pt x="338" y="558"/>
                  </a:cubicBezTo>
                  <a:close/>
                  <a:moveTo>
                    <a:pt x="1145" y="1042"/>
                  </a:moveTo>
                  <a:cubicBezTo>
                    <a:pt x="1101" y="1057"/>
                    <a:pt x="1086" y="1028"/>
                    <a:pt x="1116" y="969"/>
                  </a:cubicBezTo>
                  <a:cubicBezTo>
                    <a:pt x="1130" y="925"/>
                    <a:pt x="1130" y="925"/>
                    <a:pt x="1160" y="969"/>
                  </a:cubicBezTo>
                  <a:cubicBezTo>
                    <a:pt x="1175" y="1013"/>
                    <a:pt x="1160" y="1042"/>
                    <a:pt x="1145" y="1057"/>
                  </a:cubicBezTo>
                  <a:close/>
                  <a:moveTo>
                    <a:pt x="793" y="1380"/>
                  </a:moveTo>
                  <a:cubicBezTo>
                    <a:pt x="778" y="1409"/>
                    <a:pt x="763" y="1439"/>
                    <a:pt x="734" y="1468"/>
                  </a:cubicBezTo>
                  <a:lnTo>
                    <a:pt x="690" y="1542"/>
                  </a:lnTo>
                  <a:lnTo>
                    <a:pt x="719" y="1453"/>
                  </a:lnTo>
                  <a:cubicBezTo>
                    <a:pt x="749" y="1365"/>
                    <a:pt x="793" y="1336"/>
                    <a:pt x="793" y="1395"/>
                  </a:cubicBezTo>
                  <a:close/>
                  <a:moveTo>
                    <a:pt x="103" y="1542"/>
                  </a:moveTo>
                  <a:cubicBezTo>
                    <a:pt x="88" y="1556"/>
                    <a:pt x="88" y="1571"/>
                    <a:pt x="73" y="1571"/>
                  </a:cubicBezTo>
                  <a:cubicBezTo>
                    <a:pt x="59" y="1571"/>
                    <a:pt x="44" y="1556"/>
                    <a:pt x="59" y="1542"/>
                  </a:cubicBezTo>
                  <a:cubicBezTo>
                    <a:pt x="59" y="1527"/>
                    <a:pt x="73" y="1512"/>
                    <a:pt x="88" y="1512"/>
                  </a:cubicBezTo>
                  <a:cubicBezTo>
                    <a:pt x="103" y="1512"/>
                    <a:pt x="103" y="1542"/>
                    <a:pt x="103" y="1556"/>
                  </a:cubicBezTo>
                  <a:close/>
                  <a:moveTo>
                    <a:pt x="279" y="1835"/>
                  </a:moveTo>
                  <a:cubicBezTo>
                    <a:pt x="308" y="1865"/>
                    <a:pt x="338" y="1879"/>
                    <a:pt x="323" y="1894"/>
                  </a:cubicBezTo>
                  <a:cubicBezTo>
                    <a:pt x="308" y="1894"/>
                    <a:pt x="191" y="1850"/>
                    <a:pt x="191" y="1820"/>
                  </a:cubicBezTo>
                  <a:cubicBezTo>
                    <a:pt x="191" y="1791"/>
                    <a:pt x="206" y="1791"/>
                    <a:pt x="279" y="1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8659817" y="1483478"/>
              <a:ext cx="40959" cy="90249"/>
            </a:xfrm>
            <a:custGeom>
              <a:avLst/>
              <a:gdLst/>
              <a:ahLst/>
              <a:cxnLst/>
              <a:rect l="l" t="t" r="r" b="b"/>
              <a:pathLst>
                <a:path w="1293" h="2849" extrusionOk="0">
                  <a:moveTo>
                    <a:pt x="690" y="15"/>
                  </a:moveTo>
                  <a:cubicBezTo>
                    <a:pt x="632" y="45"/>
                    <a:pt x="587" y="45"/>
                    <a:pt x="543" y="59"/>
                  </a:cubicBezTo>
                  <a:cubicBezTo>
                    <a:pt x="441" y="59"/>
                    <a:pt x="367" y="103"/>
                    <a:pt x="323" y="192"/>
                  </a:cubicBezTo>
                  <a:cubicBezTo>
                    <a:pt x="279" y="250"/>
                    <a:pt x="235" y="324"/>
                    <a:pt x="206" y="382"/>
                  </a:cubicBezTo>
                  <a:cubicBezTo>
                    <a:pt x="191" y="441"/>
                    <a:pt x="147" y="470"/>
                    <a:pt x="147" y="470"/>
                  </a:cubicBezTo>
                  <a:cubicBezTo>
                    <a:pt x="132" y="456"/>
                    <a:pt x="88" y="485"/>
                    <a:pt x="59" y="529"/>
                  </a:cubicBezTo>
                  <a:cubicBezTo>
                    <a:pt x="30" y="573"/>
                    <a:pt x="15" y="661"/>
                    <a:pt x="15" y="1028"/>
                  </a:cubicBezTo>
                  <a:cubicBezTo>
                    <a:pt x="0" y="1351"/>
                    <a:pt x="30" y="1674"/>
                    <a:pt x="74" y="1997"/>
                  </a:cubicBezTo>
                  <a:cubicBezTo>
                    <a:pt x="103" y="2173"/>
                    <a:pt x="147" y="2350"/>
                    <a:pt x="220" y="2526"/>
                  </a:cubicBezTo>
                  <a:cubicBezTo>
                    <a:pt x="264" y="2585"/>
                    <a:pt x="309" y="2643"/>
                    <a:pt x="367" y="2687"/>
                  </a:cubicBezTo>
                  <a:cubicBezTo>
                    <a:pt x="529" y="2805"/>
                    <a:pt x="705" y="2849"/>
                    <a:pt x="778" y="2790"/>
                  </a:cubicBezTo>
                  <a:cubicBezTo>
                    <a:pt x="793" y="2775"/>
                    <a:pt x="822" y="2761"/>
                    <a:pt x="837" y="2761"/>
                  </a:cubicBezTo>
                  <a:cubicBezTo>
                    <a:pt x="881" y="2731"/>
                    <a:pt x="910" y="2702"/>
                    <a:pt x="940" y="2658"/>
                  </a:cubicBezTo>
                  <a:cubicBezTo>
                    <a:pt x="1204" y="2350"/>
                    <a:pt x="1248" y="2203"/>
                    <a:pt x="1263" y="1542"/>
                  </a:cubicBezTo>
                  <a:cubicBezTo>
                    <a:pt x="1292" y="1307"/>
                    <a:pt x="1277" y="1058"/>
                    <a:pt x="1219" y="808"/>
                  </a:cubicBezTo>
                  <a:cubicBezTo>
                    <a:pt x="1131" y="368"/>
                    <a:pt x="1057" y="265"/>
                    <a:pt x="866" y="192"/>
                  </a:cubicBezTo>
                  <a:cubicBezTo>
                    <a:pt x="822" y="177"/>
                    <a:pt x="778" y="148"/>
                    <a:pt x="778" y="103"/>
                  </a:cubicBezTo>
                  <a:cubicBezTo>
                    <a:pt x="778" y="59"/>
                    <a:pt x="705" y="1"/>
                    <a:pt x="690" y="15"/>
                  </a:cubicBezTo>
                  <a:close/>
                  <a:moveTo>
                    <a:pt x="162" y="1028"/>
                  </a:moveTo>
                  <a:cubicBezTo>
                    <a:pt x="162" y="1043"/>
                    <a:pt x="162" y="1058"/>
                    <a:pt x="147" y="1058"/>
                  </a:cubicBezTo>
                  <a:cubicBezTo>
                    <a:pt x="147" y="1058"/>
                    <a:pt x="132" y="1043"/>
                    <a:pt x="118" y="1028"/>
                  </a:cubicBezTo>
                  <a:cubicBezTo>
                    <a:pt x="118" y="1014"/>
                    <a:pt x="118" y="999"/>
                    <a:pt x="132" y="999"/>
                  </a:cubicBezTo>
                  <a:cubicBezTo>
                    <a:pt x="147" y="1014"/>
                    <a:pt x="162" y="1014"/>
                    <a:pt x="162" y="1028"/>
                  </a:cubicBezTo>
                  <a:close/>
                  <a:moveTo>
                    <a:pt x="1175" y="1131"/>
                  </a:moveTo>
                  <a:cubicBezTo>
                    <a:pt x="1160" y="1160"/>
                    <a:pt x="1131" y="1116"/>
                    <a:pt x="1160" y="1087"/>
                  </a:cubicBezTo>
                  <a:cubicBezTo>
                    <a:pt x="1175" y="1043"/>
                    <a:pt x="1175" y="1058"/>
                    <a:pt x="1189" y="1087"/>
                  </a:cubicBezTo>
                  <a:cubicBezTo>
                    <a:pt x="1189" y="1102"/>
                    <a:pt x="1189" y="1116"/>
                    <a:pt x="1175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9"/>
            <p:cNvSpPr/>
            <p:nvPr/>
          </p:nvSpPr>
          <p:spPr>
            <a:xfrm>
              <a:off x="8873735" y="1515567"/>
              <a:ext cx="38171" cy="82361"/>
            </a:xfrm>
            <a:custGeom>
              <a:avLst/>
              <a:gdLst/>
              <a:ahLst/>
              <a:cxnLst/>
              <a:rect l="l" t="t" r="r" b="b"/>
              <a:pathLst>
                <a:path w="1205" h="2600" extrusionOk="0">
                  <a:moveTo>
                    <a:pt x="705" y="74"/>
                  </a:moveTo>
                  <a:cubicBezTo>
                    <a:pt x="705" y="89"/>
                    <a:pt x="720" y="103"/>
                    <a:pt x="764" y="89"/>
                  </a:cubicBezTo>
                  <a:cubicBezTo>
                    <a:pt x="793" y="89"/>
                    <a:pt x="808" y="89"/>
                    <a:pt x="793" y="118"/>
                  </a:cubicBezTo>
                  <a:cubicBezTo>
                    <a:pt x="793" y="147"/>
                    <a:pt x="749" y="177"/>
                    <a:pt x="690" y="103"/>
                  </a:cubicBezTo>
                  <a:cubicBezTo>
                    <a:pt x="632" y="30"/>
                    <a:pt x="573" y="30"/>
                    <a:pt x="558" y="89"/>
                  </a:cubicBezTo>
                  <a:cubicBezTo>
                    <a:pt x="558" y="103"/>
                    <a:pt x="514" y="118"/>
                    <a:pt x="485" y="118"/>
                  </a:cubicBezTo>
                  <a:cubicBezTo>
                    <a:pt x="441" y="103"/>
                    <a:pt x="397" y="118"/>
                    <a:pt x="367" y="162"/>
                  </a:cubicBezTo>
                  <a:cubicBezTo>
                    <a:pt x="338" y="192"/>
                    <a:pt x="323" y="221"/>
                    <a:pt x="323" y="221"/>
                  </a:cubicBezTo>
                  <a:cubicBezTo>
                    <a:pt x="338" y="221"/>
                    <a:pt x="323" y="236"/>
                    <a:pt x="294" y="280"/>
                  </a:cubicBezTo>
                  <a:cubicBezTo>
                    <a:pt x="235" y="338"/>
                    <a:pt x="221" y="441"/>
                    <a:pt x="265" y="441"/>
                  </a:cubicBezTo>
                  <a:cubicBezTo>
                    <a:pt x="279" y="441"/>
                    <a:pt x="279" y="470"/>
                    <a:pt x="250" y="500"/>
                  </a:cubicBezTo>
                  <a:cubicBezTo>
                    <a:pt x="221" y="588"/>
                    <a:pt x="191" y="691"/>
                    <a:pt x="177" y="779"/>
                  </a:cubicBezTo>
                  <a:cubicBezTo>
                    <a:pt x="162" y="896"/>
                    <a:pt x="133" y="1131"/>
                    <a:pt x="103" y="1263"/>
                  </a:cubicBezTo>
                  <a:cubicBezTo>
                    <a:pt x="0" y="1924"/>
                    <a:pt x="30" y="2129"/>
                    <a:pt x="279" y="2364"/>
                  </a:cubicBezTo>
                  <a:cubicBezTo>
                    <a:pt x="426" y="2511"/>
                    <a:pt x="529" y="2570"/>
                    <a:pt x="588" y="2540"/>
                  </a:cubicBezTo>
                  <a:cubicBezTo>
                    <a:pt x="602" y="2540"/>
                    <a:pt x="617" y="2540"/>
                    <a:pt x="617" y="2540"/>
                  </a:cubicBezTo>
                  <a:cubicBezTo>
                    <a:pt x="617" y="2599"/>
                    <a:pt x="676" y="2570"/>
                    <a:pt x="690" y="2496"/>
                  </a:cubicBezTo>
                  <a:cubicBezTo>
                    <a:pt x="705" y="2438"/>
                    <a:pt x="720" y="2438"/>
                    <a:pt x="749" y="2438"/>
                  </a:cubicBezTo>
                  <a:cubicBezTo>
                    <a:pt x="837" y="2452"/>
                    <a:pt x="867" y="2438"/>
                    <a:pt x="867" y="2394"/>
                  </a:cubicBezTo>
                  <a:cubicBezTo>
                    <a:pt x="881" y="2364"/>
                    <a:pt x="896" y="2350"/>
                    <a:pt x="911" y="2320"/>
                  </a:cubicBezTo>
                  <a:cubicBezTo>
                    <a:pt x="984" y="2247"/>
                    <a:pt x="1028" y="2159"/>
                    <a:pt x="1043" y="2071"/>
                  </a:cubicBezTo>
                  <a:cubicBezTo>
                    <a:pt x="1043" y="2041"/>
                    <a:pt x="1057" y="2027"/>
                    <a:pt x="1072" y="2041"/>
                  </a:cubicBezTo>
                  <a:cubicBezTo>
                    <a:pt x="1116" y="2071"/>
                    <a:pt x="1102" y="1953"/>
                    <a:pt x="1043" y="1895"/>
                  </a:cubicBezTo>
                  <a:cubicBezTo>
                    <a:pt x="984" y="1850"/>
                    <a:pt x="984" y="1836"/>
                    <a:pt x="999" y="1836"/>
                  </a:cubicBezTo>
                  <a:cubicBezTo>
                    <a:pt x="999" y="1821"/>
                    <a:pt x="1028" y="1836"/>
                    <a:pt x="1043" y="1865"/>
                  </a:cubicBezTo>
                  <a:cubicBezTo>
                    <a:pt x="1102" y="1939"/>
                    <a:pt x="1131" y="1909"/>
                    <a:pt x="1146" y="1733"/>
                  </a:cubicBezTo>
                  <a:cubicBezTo>
                    <a:pt x="1175" y="1630"/>
                    <a:pt x="1160" y="1586"/>
                    <a:pt x="1146" y="1572"/>
                  </a:cubicBezTo>
                  <a:cubicBezTo>
                    <a:pt x="1116" y="1557"/>
                    <a:pt x="1116" y="1542"/>
                    <a:pt x="1146" y="1527"/>
                  </a:cubicBezTo>
                  <a:cubicBezTo>
                    <a:pt x="1160" y="1498"/>
                    <a:pt x="1175" y="1395"/>
                    <a:pt x="1190" y="1102"/>
                  </a:cubicBezTo>
                  <a:cubicBezTo>
                    <a:pt x="1190" y="896"/>
                    <a:pt x="1204" y="705"/>
                    <a:pt x="1204" y="691"/>
                  </a:cubicBezTo>
                  <a:cubicBezTo>
                    <a:pt x="1204" y="676"/>
                    <a:pt x="1204" y="661"/>
                    <a:pt x="1204" y="647"/>
                  </a:cubicBezTo>
                  <a:cubicBezTo>
                    <a:pt x="1204" y="603"/>
                    <a:pt x="1204" y="573"/>
                    <a:pt x="1204" y="529"/>
                  </a:cubicBezTo>
                  <a:cubicBezTo>
                    <a:pt x="1204" y="500"/>
                    <a:pt x="1204" y="456"/>
                    <a:pt x="1175" y="426"/>
                  </a:cubicBezTo>
                  <a:cubicBezTo>
                    <a:pt x="1160" y="426"/>
                    <a:pt x="1146" y="382"/>
                    <a:pt x="1146" y="338"/>
                  </a:cubicBezTo>
                  <a:cubicBezTo>
                    <a:pt x="1146" y="294"/>
                    <a:pt x="1131" y="265"/>
                    <a:pt x="1087" y="250"/>
                  </a:cubicBezTo>
                  <a:cubicBezTo>
                    <a:pt x="1028" y="236"/>
                    <a:pt x="984" y="192"/>
                    <a:pt x="940" y="147"/>
                  </a:cubicBezTo>
                  <a:cubicBezTo>
                    <a:pt x="837" y="59"/>
                    <a:pt x="705" y="1"/>
                    <a:pt x="705" y="74"/>
                  </a:cubicBezTo>
                  <a:close/>
                  <a:moveTo>
                    <a:pt x="602" y="382"/>
                  </a:moveTo>
                  <a:cubicBezTo>
                    <a:pt x="602" y="397"/>
                    <a:pt x="588" y="412"/>
                    <a:pt x="573" y="412"/>
                  </a:cubicBezTo>
                  <a:cubicBezTo>
                    <a:pt x="558" y="412"/>
                    <a:pt x="544" y="397"/>
                    <a:pt x="544" y="382"/>
                  </a:cubicBezTo>
                  <a:cubicBezTo>
                    <a:pt x="544" y="368"/>
                    <a:pt x="558" y="353"/>
                    <a:pt x="573" y="353"/>
                  </a:cubicBezTo>
                  <a:cubicBezTo>
                    <a:pt x="588" y="353"/>
                    <a:pt x="602" y="368"/>
                    <a:pt x="602" y="382"/>
                  </a:cubicBezTo>
                  <a:close/>
                  <a:moveTo>
                    <a:pt x="1131" y="456"/>
                  </a:moveTo>
                  <a:cubicBezTo>
                    <a:pt x="1116" y="500"/>
                    <a:pt x="1072" y="515"/>
                    <a:pt x="1072" y="470"/>
                  </a:cubicBezTo>
                  <a:cubicBezTo>
                    <a:pt x="1072" y="441"/>
                    <a:pt x="1087" y="412"/>
                    <a:pt x="1131" y="412"/>
                  </a:cubicBezTo>
                  <a:cubicBezTo>
                    <a:pt x="1146" y="412"/>
                    <a:pt x="1146" y="426"/>
                    <a:pt x="1131" y="456"/>
                  </a:cubicBezTo>
                  <a:close/>
                  <a:moveTo>
                    <a:pt x="602" y="485"/>
                  </a:moveTo>
                  <a:cubicBezTo>
                    <a:pt x="602" y="529"/>
                    <a:pt x="588" y="544"/>
                    <a:pt x="573" y="544"/>
                  </a:cubicBezTo>
                  <a:cubicBezTo>
                    <a:pt x="558" y="544"/>
                    <a:pt x="558" y="529"/>
                    <a:pt x="558" y="485"/>
                  </a:cubicBezTo>
                  <a:cubicBezTo>
                    <a:pt x="558" y="456"/>
                    <a:pt x="573" y="441"/>
                    <a:pt x="588" y="441"/>
                  </a:cubicBezTo>
                  <a:cubicBezTo>
                    <a:pt x="602" y="441"/>
                    <a:pt x="617" y="456"/>
                    <a:pt x="602" y="485"/>
                  </a:cubicBezTo>
                  <a:close/>
                  <a:moveTo>
                    <a:pt x="1160" y="984"/>
                  </a:moveTo>
                  <a:cubicBezTo>
                    <a:pt x="1160" y="999"/>
                    <a:pt x="1146" y="1014"/>
                    <a:pt x="1131" y="999"/>
                  </a:cubicBezTo>
                  <a:cubicBezTo>
                    <a:pt x="1116" y="999"/>
                    <a:pt x="1102" y="984"/>
                    <a:pt x="1102" y="955"/>
                  </a:cubicBezTo>
                  <a:cubicBezTo>
                    <a:pt x="1102" y="940"/>
                    <a:pt x="1116" y="940"/>
                    <a:pt x="1131" y="940"/>
                  </a:cubicBezTo>
                  <a:cubicBezTo>
                    <a:pt x="1146" y="940"/>
                    <a:pt x="1146" y="955"/>
                    <a:pt x="1146" y="970"/>
                  </a:cubicBezTo>
                  <a:close/>
                  <a:moveTo>
                    <a:pt x="500" y="1249"/>
                  </a:moveTo>
                  <a:cubicBezTo>
                    <a:pt x="529" y="1322"/>
                    <a:pt x="470" y="1322"/>
                    <a:pt x="441" y="1263"/>
                  </a:cubicBezTo>
                  <a:cubicBezTo>
                    <a:pt x="397" y="1205"/>
                    <a:pt x="412" y="1219"/>
                    <a:pt x="441" y="1219"/>
                  </a:cubicBezTo>
                  <a:cubicBezTo>
                    <a:pt x="456" y="1219"/>
                    <a:pt x="485" y="1234"/>
                    <a:pt x="500" y="1249"/>
                  </a:cubicBezTo>
                  <a:close/>
                  <a:moveTo>
                    <a:pt x="881" y="1895"/>
                  </a:moveTo>
                  <a:cubicBezTo>
                    <a:pt x="881" y="1895"/>
                    <a:pt x="852" y="1909"/>
                    <a:pt x="837" y="1924"/>
                  </a:cubicBezTo>
                  <a:cubicBezTo>
                    <a:pt x="808" y="1924"/>
                    <a:pt x="793" y="1924"/>
                    <a:pt x="793" y="1909"/>
                  </a:cubicBezTo>
                  <a:cubicBezTo>
                    <a:pt x="793" y="1895"/>
                    <a:pt x="808" y="1880"/>
                    <a:pt x="837" y="1880"/>
                  </a:cubicBezTo>
                  <a:cubicBezTo>
                    <a:pt x="852" y="1880"/>
                    <a:pt x="867" y="1895"/>
                    <a:pt x="867" y="1895"/>
                  </a:cubicBezTo>
                  <a:close/>
                  <a:moveTo>
                    <a:pt x="426" y="2232"/>
                  </a:moveTo>
                  <a:cubicBezTo>
                    <a:pt x="426" y="2262"/>
                    <a:pt x="426" y="2276"/>
                    <a:pt x="397" y="2262"/>
                  </a:cubicBezTo>
                  <a:cubicBezTo>
                    <a:pt x="382" y="2247"/>
                    <a:pt x="367" y="2232"/>
                    <a:pt x="353" y="2217"/>
                  </a:cubicBezTo>
                  <a:cubicBezTo>
                    <a:pt x="353" y="2188"/>
                    <a:pt x="353" y="2188"/>
                    <a:pt x="382" y="2188"/>
                  </a:cubicBezTo>
                  <a:cubicBezTo>
                    <a:pt x="397" y="2203"/>
                    <a:pt x="412" y="2217"/>
                    <a:pt x="426" y="2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9"/>
            <p:cNvSpPr/>
            <p:nvPr/>
          </p:nvSpPr>
          <p:spPr>
            <a:xfrm>
              <a:off x="8937914" y="1520224"/>
              <a:ext cx="32596" cy="58635"/>
            </a:xfrm>
            <a:custGeom>
              <a:avLst/>
              <a:gdLst/>
              <a:ahLst/>
              <a:cxnLst/>
              <a:rect l="l" t="t" r="r" b="b"/>
              <a:pathLst>
                <a:path w="1029" h="1851" extrusionOk="0">
                  <a:moveTo>
                    <a:pt x="250" y="118"/>
                  </a:moveTo>
                  <a:lnTo>
                    <a:pt x="162" y="191"/>
                  </a:lnTo>
                  <a:lnTo>
                    <a:pt x="265" y="191"/>
                  </a:lnTo>
                  <a:cubicBezTo>
                    <a:pt x="309" y="191"/>
                    <a:pt x="353" y="221"/>
                    <a:pt x="353" y="250"/>
                  </a:cubicBezTo>
                  <a:cubicBezTo>
                    <a:pt x="353" y="265"/>
                    <a:pt x="338" y="279"/>
                    <a:pt x="323" y="279"/>
                  </a:cubicBezTo>
                  <a:cubicBezTo>
                    <a:pt x="294" y="279"/>
                    <a:pt x="177" y="397"/>
                    <a:pt x="177" y="441"/>
                  </a:cubicBezTo>
                  <a:cubicBezTo>
                    <a:pt x="177" y="456"/>
                    <a:pt x="177" y="470"/>
                    <a:pt x="147" y="485"/>
                  </a:cubicBezTo>
                  <a:cubicBezTo>
                    <a:pt x="147" y="485"/>
                    <a:pt x="118" y="558"/>
                    <a:pt x="118" y="661"/>
                  </a:cubicBezTo>
                  <a:cubicBezTo>
                    <a:pt x="103" y="749"/>
                    <a:pt x="89" y="837"/>
                    <a:pt x="74" y="925"/>
                  </a:cubicBezTo>
                  <a:cubicBezTo>
                    <a:pt x="30" y="1058"/>
                    <a:pt x="30" y="1072"/>
                    <a:pt x="89" y="1043"/>
                  </a:cubicBezTo>
                  <a:cubicBezTo>
                    <a:pt x="118" y="1043"/>
                    <a:pt x="147" y="1058"/>
                    <a:pt x="162" y="1072"/>
                  </a:cubicBezTo>
                  <a:cubicBezTo>
                    <a:pt x="206" y="1116"/>
                    <a:pt x="206" y="1116"/>
                    <a:pt x="162" y="1116"/>
                  </a:cubicBezTo>
                  <a:cubicBezTo>
                    <a:pt x="133" y="1116"/>
                    <a:pt x="103" y="1116"/>
                    <a:pt x="74" y="1116"/>
                  </a:cubicBezTo>
                  <a:cubicBezTo>
                    <a:pt x="15" y="1116"/>
                    <a:pt x="15" y="1102"/>
                    <a:pt x="0" y="1366"/>
                  </a:cubicBezTo>
                  <a:cubicBezTo>
                    <a:pt x="0" y="1571"/>
                    <a:pt x="0" y="1586"/>
                    <a:pt x="74" y="1674"/>
                  </a:cubicBezTo>
                  <a:cubicBezTo>
                    <a:pt x="162" y="1777"/>
                    <a:pt x="309" y="1850"/>
                    <a:pt x="338" y="1806"/>
                  </a:cubicBezTo>
                  <a:cubicBezTo>
                    <a:pt x="338" y="1792"/>
                    <a:pt x="382" y="1777"/>
                    <a:pt x="411" y="1792"/>
                  </a:cubicBezTo>
                  <a:cubicBezTo>
                    <a:pt x="485" y="1806"/>
                    <a:pt x="632" y="1689"/>
                    <a:pt x="632" y="1630"/>
                  </a:cubicBezTo>
                  <a:cubicBezTo>
                    <a:pt x="632" y="1615"/>
                    <a:pt x="661" y="1586"/>
                    <a:pt x="690" y="1571"/>
                  </a:cubicBezTo>
                  <a:cubicBezTo>
                    <a:pt x="720" y="1571"/>
                    <a:pt x="749" y="1542"/>
                    <a:pt x="764" y="1513"/>
                  </a:cubicBezTo>
                  <a:cubicBezTo>
                    <a:pt x="764" y="1469"/>
                    <a:pt x="793" y="1454"/>
                    <a:pt x="808" y="1454"/>
                  </a:cubicBezTo>
                  <a:cubicBezTo>
                    <a:pt x="823" y="1454"/>
                    <a:pt x="823" y="1425"/>
                    <a:pt x="823" y="1410"/>
                  </a:cubicBezTo>
                  <a:cubicBezTo>
                    <a:pt x="808" y="1366"/>
                    <a:pt x="823" y="1336"/>
                    <a:pt x="852" y="1307"/>
                  </a:cubicBezTo>
                  <a:cubicBezTo>
                    <a:pt x="896" y="1234"/>
                    <a:pt x="911" y="1160"/>
                    <a:pt x="911" y="1087"/>
                  </a:cubicBezTo>
                  <a:cubicBezTo>
                    <a:pt x="925" y="1013"/>
                    <a:pt x="940" y="940"/>
                    <a:pt x="955" y="881"/>
                  </a:cubicBezTo>
                  <a:cubicBezTo>
                    <a:pt x="969" y="852"/>
                    <a:pt x="955" y="837"/>
                    <a:pt x="925" y="852"/>
                  </a:cubicBezTo>
                  <a:cubicBezTo>
                    <a:pt x="881" y="867"/>
                    <a:pt x="867" y="867"/>
                    <a:pt x="925" y="837"/>
                  </a:cubicBezTo>
                  <a:cubicBezTo>
                    <a:pt x="1028" y="764"/>
                    <a:pt x="940" y="426"/>
                    <a:pt x="808" y="426"/>
                  </a:cubicBezTo>
                  <a:cubicBezTo>
                    <a:pt x="793" y="412"/>
                    <a:pt x="764" y="397"/>
                    <a:pt x="779" y="382"/>
                  </a:cubicBezTo>
                  <a:cubicBezTo>
                    <a:pt x="734" y="309"/>
                    <a:pt x="690" y="235"/>
                    <a:pt x="632" y="177"/>
                  </a:cubicBezTo>
                  <a:cubicBezTo>
                    <a:pt x="456" y="0"/>
                    <a:pt x="382" y="0"/>
                    <a:pt x="265" y="103"/>
                  </a:cubicBezTo>
                  <a:close/>
                  <a:moveTo>
                    <a:pt x="881" y="705"/>
                  </a:moveTo>
                  <a:cubicBezTo>
                    <a:pt x="867" y="779"/>
                    <a:pt x="852" y="823"/>
                    <a:pt x="823" y="823"/>
                  </a:cubicBezTo>
                  <a:cubicBezTo>
                    <a:pt x="764" y="823"/>
                    <a:pt x="764" y="632"/>
                    <a:pt x="823" y="588"/>
                  </a:cubicBezTo>
                  <a:cubicBezTo>
                    <a:pt x="896" y="558"/>
                    <a:pt x="896" y="588"/>
                    <a:pt x="881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9"/>
            <p:cNvSpPr/>
            <p:nvPr/>
          </p:nvSpPr>
          <p:spPr>
            <a:xfrm>
              <a:off x="8798406" y="1540687"/>
              <a:ext cx="38615" cy="86543"/>
            </a:xfrm>
            <a:custGeom>
              <a:avLst/>
              <a:gdLst/>
              <a:ahLst/>
              <a:cxnLst/>
              <a:rect l="l" t="t" r="r" b="b"/>
              <a:pathLst>
                <a:path w="1219" h="2732" extrusionOk="0">
                  <a:moveTo>
                    <a:pt x="470" y="30"/>
                  </a:moveTo>
                  <a:cubicBezTo>
                    <a:pt x="470" y="30"/>
                    <a:pt x="470" y="44"/>
                    <a:pt x="470" y="59"/>
                  </a:cubicBezTo>
                  <a:cubicBezTo>
                    <a:pt x="470" y="89"/>
                    <a:pt x="441" y="89"/>
                    <a:pt x="338" y="89"/>
                  </a:cubicBezTo>
                  <a:cubicBezTo>
                    <a:pt x="308" y="89"/>
                    <a:pt x="279" y="103"/>
                    <a:pt x="264" y="133"/>
                  </a:cubicBezTo>
                  <a:cubicBezTo>
                    <a:pt x="250" y="177"/>
                    <a:pt x="220" y="221"/>
                    <a:pt x="206" y="250"/>
                  </a:cubicBezTo>
                  <a:cubicBezTo>
                    <a:pt x="132" y="412"/>
                    <a:pt x="88" y="573"/>
                    <a:pt x="88" y="734"/>
                  </a:cubicBezTo>
                  <a:cubicBezTo>
                    <a:pt x="88" y="779"/>
                    <a:pt x="88" y="823"/>
                    <a:pt x="74" y="852"/>
                  </a:cubicBezTo>
                  <a:cubicBezTo>
                    <a:pt x="30" y="1219"/>
                    <a:pt x="0" y="1571"/>
                    <a:pt x="0" y="1938"/>
                  </a:cubicBezTo>
                  <a:cubicBezTo>
                    <a:pt x="0" y="2203"/>
                    <a:pt x="30" y="2320"/>
                    <a:pt x="103" y="2349"/>
                  </a:cubicBezTo>
                  <a:cubicBezTo>
                    <a:pt x="132" y="2364"/>
                    <a:pt x="147" y="2379"/>
                    <a:pt x="118" y="2393"/>
                  </a:cubicBezTo>
                  <a:cubicBezTo>
                    <a:pt x="103" y="2423"/>
                    <a:pt x="206" y="2643"/>
                    <a:pt x="279" y="2628"/>
                  </a:cubicBezTo>
                  <a:cubicBezTo>
                    <a:pt x="308" y="2628"/>
                    <a:pt x="338" y="2628"/>
                    <a:pt x="338" y="2658"/>
                  </a:cubicBezTo>
                  <a:cubicBezTo>
                    <a:pt x="338" y="2702"/>
                    <a:pt x="455" y="2731"/>
                    <a:pt x="499" y="2687"/>
                  </a:cubicBezTo>
                  <a:cubicBezTo>
                    <a:pt x="514" y="2672"/>
                    <a:pt x="543" y="2672"/>
                    <a:pt x="587" y="2672"/>
                  </a:cubicBezTo>
                  <a:cubicBezTo>
                    <a:pt x="617" y="2687"/>
                    <a:pt x="646" y="2672"/>
                    <a:pt x="661" y="2643"/>
                  </a:cubicBezTo>
                  <a:cubicBezTo>
                    <a:pt x="675" y="2628"/>
                    <a:pt x="705" y="2628"/>
                    <a:pt x="734" y="2628"/>
                  </a:cubicBezTo>
                  <a:cubicBezTo>
                    <a:pt x="749" y="2643"/>
                    <a:pt x="764" y="2628"/>
                    <a:pt x="749" y="2584"/>
                  </a:cubicBezTo>
                  <a:cubicBezTo>
                    <a:pt x="720" y="2511"/>
                    <a:pt x="764" y="2482"/>
                    <a:pt x="793" y="2555"/>
                  </a:cubicBezTo>
                  <a:cubicBezTo>
                    <a:pt x="793" y="2584"/>
                    <a:pt x="822" y="2614"/>
                    <a:pt x="837" y="2614"/>
                  </a:cubicBezTo>
                  <a:cubicBezTo>
                    <a:pt x="954" y="2526"/>
                    <a:pt x="1057" y="2423"/>
                    <a:pt x="1131" y="2291"/>
                  </a:cubicBezTo>
                  <a:cubicBezTo>
                    <a:pt x="1204" y="1997"/>
                    <a:pt x="1219" y="1689"/>
                    <a:pt x="1160" y="1395"/>
                  </a:cubicBezTo>
                  <a:cubicBezTo>
                    <a:pt x="1131" y="1219"/>
                    <a:pt x="1101" y="1043"/>
                    <a:pt x="1101" y="867"/>
                  </a:cubicBezTo>
                  <a:cubicBezTo>
                    <a:pt x="1087" y="397"/>
                    <a:pt x="1072" y="309"/>
                    <a:pt x="984" y="250"/>
                  </a:cubicBezTo>
                  <a:cubicBezTo>
                    <a:pt x="954" y="221"/>
                    <a:pt x="910" y="206"/>
                    <a:pt x="866" y="206"/>
                  </a:cubicBezTo>
                  <a:cubicBezTo>
                    <a:pt x="837" y="221"/>
                    <a:pt x="778" y="191"/>
                    <a:pt x="720" y="118"/>
                  </a:cubicBezTo>
                  <a:cubicBezTo>
                    <a:pt x="661" y="30"/>
                    <a:pt x="602" y="0"/>
                    <a:pt x="558" y="0"/>
                  </a:cubicBezTo>
                  <a:cubicBezTo>
                    <a:pt x="499" y="0"/>
                    <a:pt x="470" y="15"/>
                    <a:pt x="470" y="30"/>
                  </a:cubicBezTo>
                  <a:close/>
                  <a:moveTo>
                    <a:pt x="426" y="940"/>
                  </a:moveTo>
                  <a:cubicBezTo>
                    <a:pt x="426" y="984"/>
                    <a:pt x="352" y="984"/>
                    <a:pt x="338" y="925"/>
                  </a:cubicBezTo>
                  <a:cubicBezTo>
                    <a:pt x="338" y="911"/>
                    <a:pt x="338" y="896"/>
                    <a:pt x="382" y="896"/>
                  </a:cubicBezTo>
                  <a:cubicBezTo>
                    <a:pt x="397" y="896"/>
                    <a:pt x="411" y="911"/>
                    <a:pt x="426" y="940"/>
                  </a:cubicBezTo>
                  <a:close/>
                  <a:moveTo>
                    <a:pt x="499" y="2335"/>
                  </a:moveTo>
                  <a:cubicBezTo>
                    <a:pt x="499" y="2364"/>
                    <a:pt x="499" y="2393"/>
                    <a:pt x="470" y="2408"/>
                  </a:cubicBezTo>
                  <a:cubicBezTo>
                    <a:pt x="441" y="2437"/>
                    <a:pt x="397" y="2379"/>
                    <a:pt x="411" y="2320"/>
                  </a:cubicBezTo>
                  <a:cubicBezTo>
                    <a:pt x="426" y="2261"/>
                    <a:pt x="514" y="2276"/>
                    <a:pt x="499" y="2335"/>
                  </a:cubicBezTo>
                  <a:close/>
                  <a:moveTo>
                    <a:pt x="675" y="2393"/>
                  </a:moveTo>
                  <a:cubicBezTo>
                    <a:pt x="675" y="2408"/>
                    <a:pt x="661" y="2423"/>
                    <a:pt x="646" y="2423"/>
                  </a:cubicBezTo>
                  <a:cubicBezTo>
                    <a:pt x="631" y="2423"/>
                    <a:pt x="617" y="2408"/>
                    <a:pt x="617" y="2393"/>
                  </a:cubicBezTo>
                  <a:cubicBezTo>
                    <a:pt x="617" y="2379"/>
                    <a:pt x="631" y="2364"/>
                    <a:pt x="646" y="2364"/>
                  </a:cubicBezTo>
                  <a:cubicBezTo>
                    <a:pt x="661" y="2364"/>
                    <a:pt x="675" y="2379"/>
                    <a:pt x="675" y="2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9"/>
            <p:cNvSpPr/>
            <p:nvPr/>
          </p:nvSpPr>
          <p:spPr>
            <a:xfrm>
              <a:off x="8724914" y="1555576"/>
              <a:ext cx="37221" cy="94431"/>
            </a:xfrm>
            <a:custGeom>
              <a:avLst/>
              <a:gdLst/>
              <a:ahLst/>
              <a:cxnLst/>
              <a:rect l="l" t="t" r="r" b="b"/>
              <a:pathLst>
                <a:path w="1175" h="2981" extrusionOk="0">
                  <a:moveTo>
                    <a:pt x="426" y="88"/>
                  </a:moveTo>
                  <a:cubicBezTo>
                    <a:pt x="426" y="132"/>
                    <a:pt x="426" y="176"/>
                    <a:pt x="397" y="176"/>
                  </a:cubicBezTo>
                  <a:cubicBezTo>
                    <a:pt x="368" y="191"/>
                    <a:pt x="353" y="176"/>
                    <a:pt x="368" y="176"/>
                  </a:cubicBezTo>
                  <a:cubicBezTo>
                    <a:pt x="368" y="176"/>
                    <a:pt x="368" y="147"/>
                    <a:pt x="338" y="147"/>
                  </a:cubicBezTo>
                  <a:cubicBezTo>
                    <a:pt x="265" y="118"/>
                    <a:pt x="147" y="118"/>
                    <a:pt x="147" y="147"/>
                  </a:cubicBezTo>
                  <a:cubicBezTo>
                    <a:pt x="133" y="191"/>
                    <a:pt x="103" y="220"/>
                    <a:pt x="74" y="250"/>
                  </a:cubicBezTo>
                  <a:cubicBezTo>
                    <a:pt x="15" y="309"/>
                    <a:pt x="1" y="338"/>
                    <a:pt x="1" y="455"/>
                  </a:cubicBezTo>
                  <a:cubicBezTo>
                    <a:pt x="1" y="529"/>
                    <a:pt x="15" y="954"/>
                    <a:pt x="15" y="1395"/>
                  </a:cubicBezTo>
                  <a:cubicBezTo>
                    <a:pt x="15" y="1674"/>
                    <a:pt x="30" y="1953"/>
                    <a:pt x="59" y="2232"/>
                  </a:cubicBezTo>
                  <a:cubicBezTo>
                    <a:pt x="89" y="2232"/>
                    <a:pt x="89" y="2261"/>
                    <a:pt x="59" y="2305"/>
                  </a:cubicBezTo>
                  <a:cubicBezTo>
                    <a:pt x="45" y="2349"/>
                    <a:pt x="74" y="2599"/>
                    <a:pt x="133" y="2599"/>
                  </a:cubicBezTo>
                  <a:cubicBezTo>
                    <a:pt x="147" y="2599"/>
                    <a:pt x="147" y="2599"/>
                    <a:pt x="147" y="2613"/>
                  </a:cubicBezTo>
                  <a:cubicBezTo>
                    <a:pt x="133" y="2628"/>
                    <a:pt x="397" y="2936"/>
                    <a:pt x="441" y="2922"/>
                  </a:cubicBezTo>
                  <a:cubicBezTo>
                    <a:pt x="485" y="2922"/>
                    <a:pt x="529" y="2922"/>
                    <a:pt x="558" y="2951"/>
                  </a:cubicBezTo>
                  <a:cubicBezTo>
                    <a:pt x="632" y="2980"/>
                    <a:pt x="647" y="2980"/>
                    <a:pt x="661" y="2951"/>
                  </a:cubicBezTo>
                  <a:cubicBezTo>
                    <a:pt x="676" y="2907"/>
                    <a:pt x="676" y="2922"/>
                    <a:pt x="676" y="2951"/>
                  </a:cubicBezTo>
                  <a:cubicBezTo>
                    <a:pt x="676" y="2966"/>
                    <a:pt x="705" y="2951"/>
                    <a:pt x="749" y="2907"/>
                  </a:cubicBezTo>
                  <a:cubicBezTo>
                    <a:pt x="793" y="2878"/>
                    <a:pt x="808" y="2834"/>
                    <a:pt x="823" y="2790"/>
                  </a:cubicBezTo>
                  <a:cubicBezTo>
                    <a:pt x="823" y="2775"/>
                    <a:pt x="837" y="2760"/>
                    <a:pt x="867" y="2746"/>
                  </a:cubicBezTo>
                  <a:cubicBezTo>
                    <a:pt x="925" y="2716"/>
                    <a:pt x="969" y="2672"/>
                    <a:pt x="1014" y="2628"/>
                  </a:cubicBezTo>
                  <a:cubicBezTo>
                    <a:pt x="1087" y="2584"/>
                    <a:pt x="1116" y="2511"/>
                    <a:pt x="1116" y="2437"/>
                  </a:cubicBezTo>
                  <a:cubicBezTo>
                    <a:pt x="1116" y="2379"/>
                    <a:pt x="1116" y="2349"/>
                    <a:pt x="1087" y="2349"/>
                  </a:cubicBezTo>
                  <a:cubicBezTo>
                    <a:pt x="1072" y="2349"/>
                    <a:pt x="1087" y="2320"/>
                    <a:pt x="1116" y="2290"/>
                  </a:cubicBezTo>
                  <a:cubicBezTo>
                    <a:pt x="1146" y="2261"/>
                    <a:pt x="1175" y="2202"/>
                    <a:pt x="1160" y="2056"/>
                  </a:cubicBezTo>
                  <a:cubicBezTo>
                    <a:pt x="1160" y="1894"/>
                    <a:pt x="1160" y="1865"/>
                    <a:pt x="1102" y="1835"/>
                  </a:cubicBezTo>
                  <a:cubicBezTo>
                    <a:pt x="1028" y="1821"/>
                    <a:pt x="1028" y="1806"/>
                    <a:pt x="1116" y="1806"/>
                  </a:cubicBezTo>
                  <a:cubicBezTo>
                    <a:pt x="1146" y="1806"/>
                    <a:pt x="1160" y="1777"/>
                    <a:pt x="1160" y="1718"/>
                  </a:cubicBezTo>
                  <a:cubicBezTo>
                    <a:pt x="1160" y="1659"/>
                    <a:pt x="1146" y="1483"/>
                    <a:pt x="1146" y="1292"/>
                  </a:cubicBezTo>
                  <a:cubicBezTo>
                    <a:pt x="1131" y="1145"/>
                    <a:pt x="1116" y="999"/>
                    <a:pt x="1102" y="852"/>
                  </a:cubicBezTo>
                  <a:cubicBezTo>
                    <a:pt x="1087" y="778"/>
                    <a:pt x="1072" y="720"/>
                    <a:pt x="1072" y="646"/>
                  </a:cubicBezTo>
                  <a:cubicBezTo>
                    <a:pt x="1072" y="573"/>
                    <a:pt x="1043" y="499"/>
                    <a:pt x="999" y="441"/>
                  </a:cubicBezTo>
                  <a:cubicBezTo>
                    <a:pt x="969" y="411"/>
                    <a:pt x="940" y="367"/>
                    <a:pt x="896" y="338"/>
                  </a:cubicBezTo>
                  <a:cubicBezTo>
                    <a:pt x="852" y="323"/>
                    <a:pt x="808" y="294"/>
                    <a:pt x="779" y="250"/>
                  </a:cubicBezTo>
                  <a:cubicBezTo>
                    <a:pt x="735" y="206"/>
                    <a:pt x="691" y="162"/>
                    <a:pt x="676" y="176"/>
                  </a:cubicBezTo>
                  <a:cubicBezTo>
                    <a:pt x="661" y="176"/>
                    <a:pt x="647" y="162"/>
                    <a:pt x="632" y="132"/>
                  </a:cubicBezTo>
                  <a:cubicBezTo>
                    <a:pt x="588" y="74"/>
                    <a:pt x="514" y="30"/>
                    <a:pt x="441" y="15"/>
                  </a:cubicBezTo>
                  <a:cubicBezTo>
                    <a:pt x="426" y="0"/>
                    <a:pt x="412" y="44"/>
                    <a:pt x="426" y="88"/>
                  </a:cubicBezTo>
                  <a:close/>
                  <a:moveTo>
                    <a:pt x="470" y="514"/>
                  </a:moveTo>
                  <a:cubicBezTo>
                    <a:pt x="470" y="514"/>
                    <a:pt x="441" y="543"/>
                    <a:pt x="426" y="543"/>
                  </a:cubicBezTo>
                  <a:cubicBezTo>
                    <a:pt x="397" y="558"/>
                    <a:pt x="382" y="543"/>
                    <a:pt x="397" y="529"/>
                  </a:cubicBezTo>
                  <a:cubicBezTo>
                    <a:pt x="397" y="529"/>
                    <a:pt x="470" y="499"/>
                    <a:pt x="470" y="514"/>
                  </a:cubicBezTo>
                  <a:close/>
                  <a:moveTo>
                    <a:pt x="940" y="2026"/>
                  </a:moveTo>
                  <a:cubicBezTo>
                    <a:pt x="940" y="2041"/>
                    <a:pt x="925" y="2056"/>
                    <a:pt x="911" y="2041"/>
                  </a:cubicBezTo>
                  <a:cubicBezTo>
                    <a:pt x="896" y="2026"/>
                    <a:pt x="881" y="2012"/>
                    <a:pt x="881" y="1982"/>
                  </a:cubicBezTo>
                  <a:cubicBezTo>
                    <a:pt x="881" y="1967"/>
                    <a:pt x="896" y="1953"/>
                    <a:pt x="911" y="1967"/>
                  </a:cubicBezTo>
                  <a:cubicBezTo>
                    <a:pt x="925" y="1982"/>
                    <a:pt x="940" y="1997"/>
                    <a:pt x="940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9"/>
            <p:cNvSpPr/>
            <p:nvPr/>
          </p:nvSpPr>
          <p:spPr>
            <a:xfrm>
              <a:off x="8624940" y="1563938"/>
              <a:ext cx="34909" cy="75836"/>
            </a:xfrm>
            <a:custGeom>
              <a:avLst/>
              <a:gdLst/>
              <a:ahLst/>
              <a:cxnLst/>
              <a:rect l="l" t="t" r="r" b="b"/>
              <a:pathLst>
                <a:path w="1102" h="2394" extrusionOk="0">
                  <a:moveTo>
                    <a:pt x="264" y="45"/>
                  </a:moveTo>
                  <a:cubicBezTo>
                    <a:pt x="235" y="89"/>
                    <a:pt x="191" y="118"/>
                    <a:pt x="147" y="133"/>
                  </a:cubicBezTo>
                  <a:cubicBezTo>
                    <a:pt x="88" y="162"/>
                    <a:pt x="74" y="191"/>
                    <a:pt x="44" y="309"/>
                  </a:cubicBezTo>
                  <a:cubicBezTo>
                    <a:pt x="0" y="544"/>
                    <a:pt x="44" y="793"/>
                    <a:pt x="147" y="999"/>
                  </a:cubicBezTo>
                  <a:cubicBezTo>
                    <a:pt x="206" y="1175"/>
                    <a:pt x="206" y="1190"/>
                    <a:pt x="176" y="1586"/>
                  </a:cubicBezTo>
                  <a:cubicBezTo>
                    <a:pt x="162" y="1733"/>
                    <a:pt x="162" y="1865"/>
                    <a:pt x="176" y="2012"/>
                  </a:cubicBezTo>
                  <a:cubicBezTo>
                    <a:pt x="206" y="2041"/>
                    <a:pt x="206" y="2070"/>
                    <a:pt x="206" y="2100"/>
                  </a:cubicBezTo>
                  <a:cubicBezTo>
                    <a:pt x="206" y="2188"/>
                    <a:pt x="279" y="2291"/>
                    <a:pt x="338" y="2291"/>
                  </a:cubicBezTo>
                  <a:cubicBezTo>
                    <a:pt x="352" y="2276"/>
                    <a:pt x="367" y="2291"/>
                    <a:pt x="382" y="2320"/>
                  </a:cubicBezTo>
                  <a:cubicBezTo>
                    <a:pt x="382" y="2364"/>
                    <a:pt x="485" y="2393"/>
                    <a:pt x="558" y="2379"/>
                  </a:cubicBezTo>
                  <a:cubicBezTo>
                    <a:pt x="631" y="2364"/>
                    <a:pt x="690" y="2320"/>
                    <a:pt x="749" y="2276"/>
                  </a:cubicBezTo>
                  <a:cubicBezTo>
                    <a:pt x="866" y="2173"/>
                    <a:pt x="1028" y="1909"/>
                    <a:pt x="998" y="1850"/>
                  </a:cubicBezTo>
                  <a:cubicBezTo>
                    <a:pt x="998" y="1792"/>
                    <a:pt x="1013" y="1748"/>
                    <a:pt x="1028" y="1689"/>
                  </a:cubicBezTo>
                  <a:cubicBezTo>
                    <a:pt x="1087" y="1380"/>
                    <a:pt x="1101" y="1072"/>
                    <a:pt x="1072" y="764"/>
                  </a:cubicBezTo>
                  <a:cubicBezTo>
                    <a:pt x="1013" y="558"/>
                    <a:pt x="925" y="368"/>
                    <a:pt x="793" y="191"/>
                  </a:cubicBezTo>
                  <a:lnTo>
                    <a:pt x="690" y="133"/>
                  </a:lnTo>
                  <a:cubicBezTo>
                    <a:pt x="617" y="103"/>
                    <a:pt x="617" y="103"/>
                    <a:pt x="617" y="162"/>
                  </a:cubicBezTo>
                  <a:cubicBezTo>
                    <a:pt x="602" y="206"/>
                    <a:pt x="587" y="250"/>
                    <a:pt x="573" y="279"/>
                  </a:cubicBezTo>
                  <a:cubicBezTo>
                    <a:pt x="543" y="309"/>
                    <a:pt x="529" y="309"/>
                    <a:pt x="514" y="279"/>
                  </a:cubicBezTo>
                  <a:cubicBezTo>
                    <a:pt x="499" y="250"/>
                    <a:pt x="499" y="206"/>
                    <a:pt x="514" y="177"/>
                  </a:cubicBezTo>
                  <a:cubicBezTo>
                    <a:pt x="529" y="147"/>
                    <a:pt x="543" y="103"/>
                    <a:pt x="543" y="59"/>
                  </a:cubicBezTo>
                  <a:cubicBezTo>
                    <a:pt x="543" y="15"/>
                    <a:pt x="529" y="0"/>
                    <a:pt x="485" y="15"/>
                  </a:cubicBezTo>
                  <a:cubicBezTo>
                    <a:pt x="441" y="30"/>
                    <a:pt x="397" y="30"/>
                    <a:pt x="352" y="15"/>
                  </a:cubicBezTo>
                  <a:cubicBezTo>
                    <a:pt x="308" y="0"/>
                    <a:pt x="279" y="0"/>
                    <a:pt x="264" y="45"/>
                  </a:cubicBezTo>
                  <a:close/>
                  <a:moveTo>
                    <a:pt x="587" y="984"/>
                  </a:moveTo>
                  <a:cubicBezTo>
                    <a:pt x="587" y="1013"/>
                    <a:pt x="573" y="999"/>
                    <a:pt x="573" y="955"/>
                  </a:cubicBezTo>
                  <a:cubicBezTo>
                    <a:pt x="573" y="911"/>
                    <a:pt x="573" y="881"/>
                    <a:pt x="587" y="896"/>
                  </a:cubicBezTo>
                  <a:cubicBezTo>
                    <a:pt x="587" y="925"/>
                    <a:pt x="587" y="955"/>
                    <a:pt x="587" y="984"/>
                  </a:cubicBezTo>
                  <a:close/>
                  <a:moveTo>
                    <a:pt x="1042" y="1028"/>
                  </a:moveTo>
                  <a:cubicBezTo>
                    <a:pt x="1028" y="1058"/>
                    <a:pt x="1028" y="1087"/>
                    <a:pt x="1028" y="1102"/>
                  </a:cubicBezTo>
                  <a:cubicBezTo>
                    <a:pt x="1028" y="1102"/>
                    <a:pt x="1013" y="1131"/>
                    <a:pt x="984" y="1146"/>
                  </a:cubicBezTo>
                  <a:cubicBezTo>
                    <a:pt x="910" y="1190"/>
                    <a:pt x="910" y="1146"/>
                    <a:pt x="969" y="1087"/>
                  </a:cubicBezTo>
                  <a:cubicBezTo>
                    <a:pt x="998" y="1058"/>
                    <a:pt x="1013" y="1043"/>
                    <a:pt x="984" y="1013"/>
                  </a:cubicBezTo>
                  <a:cubicBezTo>
                    <a:pt x="969" y="984"/>
                    <a:pt x="954" y="969"/>
                    <a:pt x="984" y="955"/>
                  </a:cubicBezTo>
                  <a:cubicBezTo>
                    <a:pt x="1057" y="940"/>
                    <a:pt x="1072" y="955"/>
                    <a:pt x="1042" y="1028"/>
                  </a:cubicBezTo>
                  <a:close/>
                  <a:moveTo>
                    <a:pt x="558" y="1513"/>
                  </a:moveTo>
                  <a:cubicBezTo>
                    <a:pt x="543" y="1542"/>
                    <a:pt x="529" y="1557"/>
                    <a:pt x="485" y="1557"/>
                  </a:cubicBezTo>
                  <a:cubicBezTo>
                    <a:pt x="441" y="1557"/>
                    <a:pt x="441" y="1557"/>
                    <a:pt x="455" y="1513"/>
                  </a:cubicBezTo>
                  <a:cubicBezTo>
                    <a:pt x="485" y="1469"/>
                    <a:pt x="573" y="1439"/>
                    <a:pt x="558" y="1513"/>
                  </a:cubicBezTo>
                  <a:close/>
                  <a:moveTo>
                    <a:pt x="338" y="1909"/>
                  </a:moveTo>
                  <a:cubicBezTo>
                    <a:pt x="338" y="1924"/>
                    <a:pt x="338" y="1938"/>
                    <a:pt x="323" y="1938"/>
                  </a:cubicBezTo>
                  <a:cubicBezTo>
                    <a:pt x="294" y="1938"/>
                    <a:pt x="279" y="1924"/>
                    <a:pt x="279" y="1909"/>
                  </a:cubicBezTo>
                  <a:cubicBezTo>
                    <a:pt x="279" y="1894"/>
                    <a:pt x="279" y="1880"/>
                    <a:pt x="294" y="1880"/>
                  </a:cubicBezTo>
                  <a:cubicBezTo>
                    <a:pt x="323" y="1880"/>
                    <a:pt x="338" y="1894"/>
                    <a:pt x="338" y="1909"/>
                  </a:cubicBezTo>
                  <a:close/>
                  <a:moveTo>
                    <a:pt x="485" y="2070"/>
                  </a:moveTo>
                  <a:cubicBezTo>
                    <a:pt x="514" y="2070"/>
                    <a:pt x="514" y="2070"/>
                    <a:pt x="485" y="2115"/>
                  </a:cubicBezTo>
                  <a:cubicBezTo>
                    <a:pt x="441" y="2159"/>
                    <a:pt x="367" y="2129"/>
                    <a:pt x="397" y="2056"/>
                  </a:cubicBezTo>
                  <a:cubicBezTo>
                    <a:pt x="411" y="2026"/>
                    <a:pt x="411" y="2012"/>
                    <a:pt x="426" y="2041"/>
                  </a:cubicBezTo>
                  <a:cubicBezTo>
                    <a:pt x="441" y="2056"/>
                    <a:pt x="455" y="2070"/>
                    <a:pt x="485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9"/>
            <p:cNvSpPr/>
            <p:nvPr/>
          </p:nvSpPr>
          <p:spPr>
            <a:xfrm>
              <a:off x="8641190" y="1570464"/>
              <a:ext cx="1901" cy="1869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16" y="29"/>
                  </a:moveTo>
                  <a:cubicBezTo>
                    <a:pt x="16" y="44"/>
                    <a:pt x="30" y="59"/>
                    <a:pt x="45" y="59"/>
                  </a:cubicBezTo>
                  <a:cubicBezTo>
                    <a:pt x="45" y="59"/>
                    <a:pt x="60" y="44"/>
                    <a:pt x="60" y="29"/>
                  </a:cubicBezTo>
                  <a:cubicBezTo>
                    <a:pt x="60" y="15"/>
                    <a:pt x="45" y="0"/>
                    <a:pt x="30" y="15"/>
                  </a:cubicBezTo>
                  <a:cubicBezTo>
                    <a:pt x="16" y="0"/>
                    <a:pt x="1" y="15"/>
                    <a:pt x="1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9"/>
            <p:cNvSpPr/>
            <p:nvPr/>
          </p:nvSpPr>
          <p:spPr>
            <a:xfrm>
              <a:off x="8872341" y="1611835"/>
              <a:ext cx="36778" cy="104662"/>
            </a:xfrm>
            <a:custGeom>
              <a:avLst/>
              <a:gdLst/>
              <a:ahLst/>
              <a:cxnLst/>
              <a:rect l="l" t="t" r="r" b="b"/>
              <a:pathLst>
                <a:path w="1161" h="3304" extrusionOk="0">
                  <a:moveTo>
                    <a:pt x="558" y="59"/>
                  </a:moveTo>
                  <a:cubicBezTo>
                    <a:pt x="529" y="103"/>
                    <a:pt x="485" y="118"/>
                    <a:pt x="441" y="103"/>
                  </a:cubicBezTo>
                  <a:cubicBezTo>
                    <a:pt x="411" y="89"/>
                    <a:pt x="382" y="103"/>
                    <a:pt x="353" y="162"/>
                  </a:cubicBezTo>
                  <a:cubicBezTo>
                    <a:pt x="338" y="206"/>
                    <a:pt x="323" y="236"/>
                    <a:pt x="309" y="236"/>
                  </a:cubicBezTo>
                  <a:cubicBezTo>
                    <a:pt x="250" y="324"/>
                    <a:pt x="221" y="426"/>
                    <a:pt x="206" y="529"/>
                  </a:cubicBezTo>
                  <a:cubicBezTo>
                    <a:pt x="206" y="529"/>
                    <a:pt x="206" y="573"/>
                    <a:pt x="191" y="603"/>
                  </a:cubicBezTo>
                  <a:cubicBezTo>
                    <a:pt x="177" y="647"/>
                    <a:pt x="177" y="705"/>
                    <a:pt x="191" y="764"/>
                  </a:cubicBezTo>
                  <a:cubicBezTo>
                    <a:pt x="221" y="823"/>
                    <a:pt x="206" y="852"/>
                    <a:pt x="177" y="881"/>
                  </a:cubicBezTo>
                  <a:cubicBezTo>
                    <a:pt x="118" y="1087"/>
                    <a:pt x="74" y="1307"/>
                    <a:pt x="88" y="1527"/>
                  </a:cubicBezTo>
                  <a:cubicBezTo>
                    <a:pt x="88" y="1586"/>
                    <a:pt x="88" y="1616"/>
                    <a:pt x="74" y="1616"/>
                  </a:cubicBezTo>
                  <a:cubicBezTo>
                    <a:pt x="74" y="1616"/>
                    <a:pt x="74" y="1660"/>
                    <a:pt x="103" y="1704"/>
                  </a:cubicBezTo>
                  <a:cubicBezTo>
                    <a:pt x="118" y="1762"/>
                    <a:pt x="133" y="1806"/>
                    <a:pt x="103" y="1836"/>
                  </a:cubicBezTo>
                  <a:cubicBezTo>
                    <a:pt x="74" y="1865"/>
                    <a:pt x="59" y="1880"/>
                    <a:pt x="30" y="2100"/>
                  </a:cubicBezTo>
                  <a:cubicBezTo>
                    <a:pt x="15" y="2217"/>
                    <a:pt x="15" y="2232"/>
                    <a:pt x="59" y="2203"/>
                  </a:cubicBezTo>
                  <a:cubicBezTo>
                    <a:pt x="103" y="2188"/>
                    <a:pt x="118" y="2203"/>
                    <a:pt x="103" y="2232"/>
                  </a:cubicBezTo>
                  <a:cubicBezTo>
                    <a:pt x="88" y="2261"/>
                    <a:pt x="103" y="2276"/>
                    <a:pt x="133" y="2261"/>
                  </a:cubicBezTo>
                  <a:cubicBezTo>
                    <a:pt x="177" y="2261"/>
                    <a:pt x="191" y="2261"/>
                    <a:pt x="177" y="2276"/>
                  </a:cubicBezTo>
                  <a:cubicBezTo>
                    <a:pt x="162" y="2291"/>
                    <a:pt x="147" y="2306"/>
                    <a:pt x="118" y="2306"/>
                  </a:cubicBezTo>
                  <a:cubicBezTo>
                    <a:pt x="88" y="2320"/>
                    <a:pt x="59" y="2320"/>
                    <a:pt x="44" y="2350"/>
                  </a:cubicBezTo>
                  <a:cubicBezTo>
                    <a:pt x="0" y="2379"/>
                    <a:pt x="0" y="2394"/>
                    <a:pt x="44" y="2540"/>
                  </a:cubicBezTo>
                  <a:cubicBezTo>
                    <a:pt x="74" y="2614"/>
                    <a:pt x="88" y="2702"/>
                    <a:pt x="103" y="2775"/>
                  </a:cubicBezTo>
                  <a:cubicBezTo>
                    <a:pt x="103" y="2805"/>
                    <a:pt x="118" y="2849"/>
                    <a:pt x="147" y="2849"/>
                  </a:cubicBezTo>
                  <a:cubicBezTo>
                    <a:pt x="162" y="2893"/>
                    <a:pt x="177" y="2937"/>
                    <a:pt x="177" y="2981"/>
                  </a:cubicBezTo>
                  <a:cubicBezTo>
                    <a:pt x="177" y="3098"/>
                    <a:pt x="250" y="3186"/>
                    <a:pt x="309" y="3157"/>
                  </a:cubicBezTo>
                  <a:cubicBezTo>
                    <a:pt x="323" y="3157"/>
                    <a:pt x="323" y="3157"/>
                    <a:pt x="323" y="3186"/>
                  </a:cubicBezTo>
                  <a:cubicBezTo>
                    <a:pt x="323" y="3245"/>
                    <a:pt x="382" y="3274"/>
                    <a:pt x="514" y="3289"/>
                  </a:cubicBezTo>
                  <a:cubicBezTo>
                    <a:pt x="588" y="3304"/>
                    <a:pt x="632" y="3289"/>
                    <a:pt x="632" y="3274"/>
                  </a:cubicBezTo>
                  <a:cubicBezTo>
                    <a:pt x="632" y="3260"/>
                    <a:pt x="676" y="3216"/>
                    <a:pt x="720" y="3186"/>
                  </a:cubicBezTo>
                  <a:cubicBezTo>
                    <a:pt x="867" y="3040"/>
                    <a:pt x="969" y="2849"/>
                    <a:pt x="999" y="2643"/>
                  </a:cubicBezTo>
                  <a:cubicBezTo>
                    <a:pt x="999" y="2599"/>
                    <a:pt x="999" y="2570"/>
                    <a:pt x="1013" y="2526"/>
                  </a:cubicBezTo>
                  <a:cubicBezTo>
                    <a:pt x="1057" y="2526"/>
                    <a:pt x="1072" y="2408"/>
                    <a:pt x="1043" y="2379"/>
                  </a:cubicBezTo>
                  <a:cubicBezTo>
                    <a:pt x="999" y="2364"/>
                    <a:pt x="1013" y="2364"/>
                    <a:pt x="1043" y="2350"/>
                  </a:cubicBezTo>
                  <a:cubicBezTo>
                    <a:pt x="1057" y="2335"/>
                    <a:pt x="1087" y="2188"/>
                    <a:pt x="1043" y="2159"/>
                  </a:cubicBezTo>
                  <a:cubicBezTo>
                    <a:pt x="999" y="2144"/>
                    <a:pt x="1013" y="2129"/>
                    <a:pt x="1057" y="2115"/>
                  </a:cubicBezTo>
                  <a:cubicBezTo>
                    <a:pt x="1072" y="2085"/>
                    <a:pt x="1087" y="2056"/>
                    <a:pt x="1101" y="2027"/>
                  </a:cubicBezTo>
                  <a:cubicBezTo>
                    <a:pt x="1101" y="1997"/>
                    <a:pt x="1101" y="1733"/>
                    <a:pt x="1116" y="1454"/>
                  </a:cubicBezTo>
                  <a:cubicBezTo>
                    <a:pt x="1131" y="999"/>
                    <a:pt x="1116" y="926"/>
                    <a:pt x="1087" y="926"/>
                  </a:cubicBezTo>
                  <a:cubicBezTo>
                    <a:pt x="1057" y="926"/>
                    <a:pt x="1043" y="940"/>
                    <a:pt x="1043" y="955"/>
                  </a:cubicBezTo>
                  <a:cubicBezTo>
                    <a:pt x="1043" y="970"/>
                    <a:pt x="1028" y="984"/>
                    <a:pt x="1013" y="984"/>
                  </a:cubicBezTo>
                  <a:cubicBezTo>
                    <a:pt x="955" y="984"/>
                    <a:pt x="1043" y="896"/>
                    <a:pt x="1101" y="896"/>
                  </a:cubicBezTo>
                  <a:cubicBezTo>
                    <a:pt x="1146" y="896"/>
                    <a:pt x="1131" y="896"/>
                    <a:pt x="1087" y="852"/>
                  </a:cubicBezTo>
                  <a:cubicBezTo>
                    <a:pt x="1043" y="823"/>
                    <a:pt x="1028" y="808"/>
                    <a:pt x="1087" y="837"/>
                  </a:cubicBezTo>
                  <a:cubicBezTo>
                    <a:pt x="1146" y="852"/>
                    <a:pt x="1146" y="837"/>
                    <a:pt x="1146" y="676"/>
                  </a:cubicBezTo>
                  <a:cubicBezTo>
                    <a:pt x="1160" y="588"/>
                    <a:pt x="1146" y="514"/>
                    <a:pt x="1101" y="426"/>
                  </a:cubicBezTo>
                  <a:cubicBezTo>
                    <a:pt x="1072" y="397"/>
                    <a:pt x="1043" y="338"/>
                    <a:pt x="1028" y="309"/>
                  </a:cubicBezTo>
                  <a:cubicBezTo>
                    <a:pt x="1013" y="280"/>
                    <a:pt x="984" y="265"/>
                    <a:pt x="940" y="250"/>
                  </a:cubicBezTo>
                  <a:cubicBezTo>
                    <a:pt x="925" y="250"/>
                    <a:pt x="896" y="250"/>
                    <a:pt x="896" y="236"/>
                  </a:cubicBezTo>
                  <a:cubicBezTo>
                    <a:pt x="896" y="221"/>
                    <a:pt x="881" y="206"/>
                    <a:pt x="867" y="206"/>
                  </a:cubicBezTo>
                  <a:cubicBezTo>
                    <a:pt x="852" y="206"/>
                    <a:pt x="823" y="177"/>
                    <a:pt x="823" y="147"/>
                  </a:cubicBezTo>
                  <a:cubicBezTo>
                    <a:pt x="823" y="118"/>
                    <a:pt x="823" y="89"/>
                    <a:pt x="793" y="89"/>
                  </a:cubicBezTo>
                  <a:cubicBezTo>
                    <a:pt x="764" y="89"/>
                    <a:pt x="734" y="74"/>
                    <a:pt x="720" y="59"/>
                  </a:cubicBezTo>
                  <a:cubicBezTo>
                    <a:pt x="661" y="1"/>
                    <a:pt x="602" y="1"/>
                    <a:pt x="529" y="74"/>
                  </a:cubicBezTo>
                  <a:close/>
                  <a:moveTo>
                    <a:pt x="823" y="544"/>
                  </a:moveTo>
                  <a:cubicBezTo>
                    <a:pt x="823" y="558"/>
                    <a:pt x="808" y="558"/>
                    <a:pt x="808" y="529"/>
                  </a:cubicBezTo>
                  <a:cubicBezTo>
                    <a:pt x="808" y="485"/>
                    <a:pt x="808" y="470"/>
                    <a:pt x="823" y="485"/>
                  </a:cubicBezTo>
                  <a:cubicBezTo>
                    <a:pt x="837" y="500"/>
                    <a:pt x="837" y="514"/>
                    <a:pt x="823" y="544"/>
                  </a:cubicBezTo>
                  <a:close/>
                  <a:moveTo>
                    <a:pt x="911" y="1102"/>
                  </a:moveTo>
                  <a:cubicBezTo>
                    <a:pt x="896" y="1116"/>
                    <a:pt x="867" y="1116"/>
                    <a:pt x="852" y="1102"/>
                  </a:cubicBezTo>
                  <a:cubicBezTo>
                    <a:pt x="837" y="1102"/>
                    <a:pt x="837" y="1087"/>
                    <a:pt x="867" y="1087"/>
                  </a:cubicBezTo>
                  <a:cubicBezTo>
                    <a:pt x="896" y="1087"/>
                    <a:pt x="925" y="1102"/>
                    <a:pt x="911" y="1102"/>
                  </a:cubicBezTo>
                  <a:close/>
                  <a:moveTo>
                    <a:pt x="411" y="1263"/>
                  </a:moveTo>
                  <a:cubicBezTo>
                    <a:pt x="411" y="1278"/>
                    <a:pt x="397" y="1278"/>
                    <a:pt x="397" y="1248"/>
                  </a:cubicBezTo>
                  <a:cubicBezTo>
                    <a:pt x="397" y="1219"/>
                    <a:pt x="397" y="1204"/>
                    <a:pt x="411" y="1204"/>
                  </a:cubicBezTo>
                  <a:cubicBezTo>
                    <a:pt x="411" y="1219"/>
                    <a:pt x="411" y="1248"/>
                    <a:pt x="411" y="1263"/>
                  </a:cubicBezTo>
                  <a:close/>
                  <a:moveTo>
                    <a:pt x="1057" y="1351"/>
                  </a:moveTo>
                  <a:cubicBezTo>
                    <a:pt x="1057" y="1351"/>
                    <a:pt x="1043" y="1366"/>
                    <a:pt x="1013" y="1366"/>
                  </a:cubicBezTo>
                  <a:cubicBezTo>
                    <a:pt x="984" y="1366"/>
                    <a:pt x="969" y="1351"/>
                    <a:pt x="969" y="1351"/>
                  </a:cubicBezTo>
                  <a:cubicBezTo>
                    <a:pt x="969" y="1337"/>
                    <a:pt x="984" y="1322"/>
                    <a:pt x="1013" y="1322"/>
                  </a:cubicBezTo>
                  <a:cubicBezTo>
                    <a:pt x="1043" y="1322"/>
                    <a:pt x="1057" y="1337"/>
                    <a:pt x="1057" y="1351"/>
                  </a:cubicBezTo>
                  <a:close/>
                  <a:moveTo>
                    <a:pt x="544" y="1454"/>
                  </a:moveTo>
                  <a:cubicBezTo>
                    <a:pt x="529" y="1469"/>
                    <a:pt x="514" y="1469"/>
                    <a:pt x="500" y="1483"/>
                  </a:cubicBezTo>
                  <a:cubicBezTo>
                    <a:pt x="470" y="1483"/>
                    <a:pt x="470" y="1469"/>
                    <a:pt x="500" y="1454"/>
                  </a:cubicBezTo>
                  <a:cubicBezTo>
                    <a:pt x="514" y="1439"/>
                    <a:pt x="558" y="1425"/>
                    <a:pt x="544" y="1454"/>
                  </a:cubicBezTo>
                  <a:close/>
                  <a:moveTo>
                    <a:pt x="896" y="1762"/>
                  </a:moveTo>
                  <a:cubicBezTo>
                    <a:pt x="881" y="1777"/>
                    <a:pt x="881" y="1792"/>
                    <a:pt x="867" y="1792"/>
                  </a:cubicBezTo>
                  <a:cubicBezTo>
                    <a:pt x="852" y="1792"/>
                    <a:pt x="837" y="1792"/>
                    <a:pt x="837" y="1792"/>
                  </a:cubicBezTo>
                  <a:cubicBezTo>
                    <a:pt x="837" y="1762"/>
                    <a:pt x="852" y="1762"/>
                    <a:pt x="867" y="1762"/>
                  </a:cubicBezTo>
                  <a:cubicBezTo>
                    <a:pt x="881" y="1762"/>
                    <a:pt x="896" y="1762"/>
                    <a:pt x="896" y="1762"/>
                  </a:cubicBezTo>
                  <a:close/>
                  <a:moveTo>
                    <a:pt x="764" y="2115"/>
                  </a:moveTo>
                  <a:cubicBezTo>
                    <a:pt x="793" y="2144"/>
                    <a:pt x="779" y="2144"/>
                    <a:pt x="734" y="2115"/>
                  </a:cubicBezTo>
                  <a:cubicBezTo>
                    <a:pt x="690" y="2100"/>
                    <a:pt x="661" y="2056"/>
                    <a:pt x="676" y="1997"/>
                  </a:cubicBezTo>
                  <a:lnTo>
                    <a:pt x="676" y="1924"/>
                  </a:lnTo>
                  <a:lnTo>
                    <a:pt x="705" y="1997"/>
                  </a:lnTo>
                  <a:cubicBezTo>
                    <a:pt x="720" y="2041"/>
                    <a:pt x="734" y="2071"/>
                    <a:pt x="764" y="2115"/>
                  </a:cubicBezTo>
                  <a:close/>
                  <a:moveTo>
                    <a:pt x="500" y="2056"/>
                  </a:moveTo>
                  <a:cubicBezTo>
                    <a:pt x="500" y="2085"/>
                    <a:pt x="500" y="2085"/>
                    <a:pt x="470" y="2085"/>
                  </a:cubicBezTo>
                  <a:cubicBezTo>
                    <a:pt x="441" y="2071"/>
                    <a:pt x="426" y="2056"/>
                    <a:pt x="426" y="2041"/>
                  </a:cubicBezTo>
                  <a:cubicBezTo>
                    <a:pt x="426" y="2012"/>
                    <a:pt x="426" y="1997"/>
                    <a:pt x="456" y="2012"/>
                  </a:cubicBezTo>
                  <a:cubicBezTo>
                    <a:pt x="470" y="2012"/>
                    <a:pt x="485" y="2041"/>
                    <a:pt x="500" y="2056"/>
                  </a:cubicBezTo>
                  <a:close/>
                  <a:moveTo>
                    <a:pt x="632" y="2364"/>
                  </a:moveTo>
                  <a:cubicBezTo>
                    <a:pt x="617" y="2379"/>
                    <a:pt x="602" y="2394"/>
                    <a:pt x="588" y="2394"/>
                  </a:cubicBezTo>
                  <a:cubicBezTo>
                    <a:pt x="573" y="2394"/>
                    <a:pt x="558" y="2379"/>
                    <a:pt x="558" y="2364"/>
                  </a:cubicBezTo>
                  <a:cubicBezTo>
                    <a:pt x="558" y="2350"/>
                    <a:pt x="573" y="2335"/>
                    <a:pt x="602" y="2335"/>
                  </a:cubicBezTo>
                  <a:cubicBezTo>
                    <a:pt x="632" y="2335"/>
                    <a:pt x="632" y="2350"/>
                    <a:pt x="632" y="2364"/>
                  </a:cubicBezTo>
                  <a:close/>
                  <a:moveTo>
                    <a:pt x="353" y="2394"/>
                  </a:moveTo>
                  <a:cubicBezTo>
                    <a:pt x="338" y="2408"/>
                    <a:pt x="309" y="2423"/>
                    <a:pt x="279" y="2423"/>
                  </a:cubicBezTo>
                  <a:cubicBezTo>
                    <a:pt x="250" y="2423"/>
                    <a:pt x="250" y="2423"/>
                    <a:pt x="279" y="2394"/>
                  </a:cubicBezTo>
                  <a:cubicBezTo>
                    <a:pt x="323" y="2364"/>
                    <a:pt x="367" y="2364"/>
                    <a:pt x="353" y="2394"/>
                  </a:cubicBezTo>
                  <a:close/>
                  <a:moveTo>
                    <a:pt x="676" y="2761"/>
                  </a:moveTo>
                  <a:cubicBezTo>
                    <a:pt x="676" y="2775"/>
                    <a:pt x="646" y="2790"/>
                    <a:pt x="632" y="2790"/>
                  </a:cubicBezTo>
                  <a:cubicBezTo>
                    <a:pt x="617" y="2790"/>
                    <a:pt x="617" y="2775"/>
                    <a:pt x="632" y="2761"/>
                  </a:cubicBezTo>
                  <a:cubicBezTo>
                    <a:pt x="690" y="2717"/>
                    <a:pt x="705" y="2717"/>
                    <a:pt x="676" y="2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9"/>
            <p:cNvSpPr/>
            <p:nvPr/>
          </p:nvSpPr>
          <p:spPr>
            <a:xfrm>
              <a:off x="8680724" y="1624854"/>
              <a:ext cx="35384" cy="90249"/>
            </a:xfrm>
            <a:custGeom>
              <a:avLst/>
              <a:gdLst/>
              <a:ahLst/>
              <a:cxnLst/>
              <a:rect l="l" t="t" r="r" b="b"/>
              <a:pathLst>
                <a:path w="1117" h="2849" extrusionOk="0">
                  <a:moveTo>
                    <a:pt x="397" y="30"/>
                  </a:moveTo>
                  <a:cubicBezTo>
                    <a:pt x="368" y="74"/>
                    <a:pt x="368" y="103"/>
                    <a:pt x="353" y="147"/>
                  </a:cubicBezTo>
                  <a:cubicBezTo>
                    <a:pt x="353" y="177"/>
                    <a:pt x="353" y="177"/>
                    <a:pt x="339" y="162"/>
                  </a:cubicBezTo>
                  <a:cubicBezTo>
                    <a:pt x="324" y="133"/>
                    <a:pt x="309" y="118"/>
                    <a:pt x="280" y="118"/>
                  </a:cubicBezTo>
                  <a:cubicBezTo>
                    <a:pt x="192" y="118"/>
                    <a:pt x="162" y="206"/>
                    <a:pt x="74" y="603"/>
                  </a:cubicBezTo>
                  <a:cubicBezTo>
                    <a:pt x="16" y="940"/>
                    <a:pt x="1" y="1263"/>
                    <a:pt x="30" y="1586"/>
                  </a:cubicBezTo>
                  <a:cubicBezTo>
                    <a:pt x="89" y="2144"/>
                    <a:pt x="104" y="2173"/>
                    <a:pt x="148" y="2173"/>
                  </a:cubicBezTo>
                  <a:cubicBezTo>
                    <a:pt x="177" y="2173"/>
                    <a:pt x="192" y="2188"/>
                    <a:pt x="192" y="2203"/>
                  </a:cubicBezTo>
                  <a:cubicBezTo>
                    <a:pt x="192" y="2217"/>
                    <a:pt x="162" y="2232"/>
                    <a:pt x="133" y="2217"/>
                  </a:cubicBezTo>
                  <a:cubicBezTo>
                    <a:pt x="104" y="2217"/>
                    <a:pt x="74" y="2217"/>
                    <a:pt x="74" y="2247"/>
                  </a:cubicBezTo>
                  <a:cubicBezTo>
                    <a:pt x="74" y="2276"/>
                    <a:pt x="74" y="2335"/>
                    <a:pt x="74" y="2394"/>
                  </a:cubicBezTo>
                  <a:cubicBezTo>
                    <a:pt x="74" y="2452"/>
                    <a:pt x="89" y="2511"/>
                    <a:pt x="133" y="2570"/>
                  </a:cubicBezTo>
                  <a:cubicBezTo>
                    <a:pt x="162" y="2599"/>
                    <a:pt x="177" y="2629"/>
                    <a:pt x="177" y="2643"/>
                  </a:cubicBezTo>
                  <a:cubicBezTo>
                    <a:pt x="162" y="2658"/>
                    <a:pt x="206" y="2702"/>
                    <a:pt x="250" y="2746"/>
                  </a:cubicBezTo>
                  <a:cubicBezTo>
                    <a:pt x="353" y="2819"/>
                    <a:pt x="471" y="2849"/>
                    <a:pt x="441" y="2775"/>
                  </a:cubicBezTo>
                  <a:cubicBezTo>
                    <a:pt x="427" y="2746"/>
                    <a:pt x="441" y="2731"/>
                    <a:pt x="544" y="2746"/>
                  </a:cubicBezTo>
                  <a:cubicBezTo>
                    <a:pt x="632" y="2761"/>
                    <a:pt x="662" y="2746"/>
                    <a:pt x="676" y="2702"/>
                  </a:cubicBezTo>
                  <a:cubicBezTo>
                    <a:pt x="691" y="2658"/>
                    <a:pt x="706" y="2643"/>
                    <a:pt x="720" y="2643"/>
                  </a:cubicBezTo>
                  <a:cubicBezTo>
                    <a:pt x="794" y="2614"/>
                    <a:pt x="867" y="2540"/>
                    <a:pt x="911" y="2467"/>
                  </a:cubicBezTo>
                  <a:cubicBezTo>
                    <a:pt x="911" y="2452"/>
                    <a:pt x="940" y="2423"/>
                    <a:pt x="984" y="2394"/>
                  </a:cubicBezTo>
                  <a:cubicBezTo>
                    <a:pt x="1087" y="2335"/>
                    <a:pt x="1102" y="2276"/>
                    <a:pt x="1029" y="2217"/>
                  </a:cubicBezTo>
                  <a:cubicBezTo>
                    <a:pt x="999" y="2173"/>
                    <a:pt x="999" y="2159"/>
                    <a:pt x="1014" y="2159"/>
                  </a:cubicBezTo>
                  <a:cubicBezTo>
                    <a:pt x="1029" y="2159"/>
                    <a:pt x="1043" y="2129"/>
                    <a:pt x="1043" y="2085"/>
                  </a:cubicBezTo>
                  <a:cubicBezTo>
                    <a:pt x="1043" y="2041"/>
                    <a:pt x="1058" y="1880"/>
                    <a:pt x="1073" y="1733"/>
                  </a:cubicBezTo>
                  <a:cubicBezTo>
                    <a:pt x="1117" y="1366"/>
                    <a:pt x="1117" y="999"/>
                    <a:pt x="1073" y="632"/>
                  </a:cubicBezTo>
                  <a:cubicBezTo>
                    <a:pt x="1058" y="559"/>
                    <a:pt x="1043" y="470"/>
                    <a:pt x="1029" y="412"/>
                  </a:cubicBezTo>
                  <a:cubicBezTo>
                    <a:pt x="999" y="294"/>
                    <a:pt x="926" y="206"/>
                    <a:pt x="838" y="133"/>
                  </a:cubicBezTo>
                  <a:cubicBezTo>
                    <a:pt x="808" y="118"/>
                    <a:pt x="794" y="118"/>
                    <a:pt x="794" y="133"/>
                  </a:cubicBezTo>
                  <a:cubicBezTo>
                    <a:pt x="794" y="133"/>
                    <a:pt x="779" y="133"/>
                    <a:pt x="764" y="103"/>
                  </a:cubicBezTo>
                  <a:cubicBezTo>
                    <a:pt x="735" y="74"/>
                    <a:pt x="706" y="59"/>
                    <a:pt x="676" y="45"/>
                  </a:cubicBezTo>
                  <a:cubicBezTo>
                    <a:pt x="647" y="45"/>
                    <a:pt x="617" y="45"/>
                    <a:pt x="617" y="30"/>
                  </a:cubicBezTo>
                  <a:cubicBezTo>
                    <a:pt x="617" y="15"/>
                    <a:pt x="573" y="1"/>
                    <a:pt x="515" y="1"/>
                  </a:cubicBezTo>
                  <a:cubicBezTo>
                    <a:pt x="456" y="1"/>
                    <a:pt x="397" y="15"/>
                    <a:pt x="368" y="45"/>
                  </a:cubicBezTo>
                  <a:close/>
                  <a:moveTo>
                    <a:pt x="662" y="456"/>
                  </a:moveTo>
                  <a:cubicBezTo>
                    <a:pt x="662" y="485"/>
                    <a:pt x="647" y="456"/>
                    <a:pt x="647" y="426"/>
                  </a:cubicBezTo>
                  <a:cubicBezTo>
                    <a:pt x="647" y="397"/>
                    <a:pt x="647" y="382"/>
                    <a:pt x="662" y="397"/>
                  </a:cubicBezTo>
                  <a:cubicBezTo>
                    <a:pt x="662" y="412"/>
                    <a:pt x="662" y="441"/>
                    <a:pt x="662" y="456"/>
                  </a:cubicBezTo>
                  <a:close/>
                  <a:moveTo>
                    <a:pt x="162" y="705"/>
                  </a:moveTo>
                  <a:cubicBezTo>
                    <a:pt x="162" y="720"/>
                    <a:pt x="148" y="735"/>
                    <a:pt x="133" y="735"/>
                  </a:cubicBezTo>
                  <a:cubicBezTo>
                    <a:pt x="118" y="735"/>
                    <a:pt x="118" y="720"/>
                    <a:pt x="104" y="705"/>
                  </a:cubicBezTo>
                  <a:cubicBezTo>
                    <a:pt x="104" y="691"/>
                    <a:pt x="118" y="676"/>
                    <a:pt x="133" y="676"/>
                  </a:cubicBezTo>
                  <a:cubicBezTo>
                    <a:pt x="148" y="676"/>
                    <a:pt x="162" y="691"/>
                    <a:pt x="162" y="705"/>
                  </a:cubicBezTo>
                  <a:close/>
                  <a:moveTo>
                    <a:pt x="471" y="1175"/>
                  </a:moveTo>
                  <a:cubicBezTo>
                    <a:pt x="471" y="1190"/>
                    <a:pt x="456" y="1205"/>
                    <a:pt x="441" y="1205"/>
                  </a:cubicBezTo>
                  <a:cubicBezTo>
                    <a:pt x="427" y="1205"/>
                    <a:pt x="412" y="1190"/>
                    <a:pt x="412" y="1175"/>
                  </a:cubicBezTo>
                  <a:cubicBezTo>
                    <a:pt x="412" y="1160"/>
                    <a:pt x="427" y="1146"/>
                    <a:pt x="441" y="1146"/>
                  </a:cubicBezTo>
                  <a:cubicBezTo>
                    <a:pt x="456" y="1146"/>
                    <a:pt x="471" y="1160"/>
                    <a:pt x="471" y="1175"/>
                  </a:cubicBezTo>
                  <a:close/>
                  <a:moveTo>
                    <a:pt x="1043" y="1337"/>
                  </a:moveTo>
                  <a:cubicBezTo>
                    <a:pt x="1043" y="1351"/>
                    <a:pt x="1043" y="1366"/>
                    <a:pt x="1014" y="1381"/>
                  </a:cubicBezTo>
                  <a:cubicBezTo>
                    <a:pt x="984" y="1395"/>
                    <a:pt x="970" y="1381"/>
                    <a:pt x="970" y="1351"/>
                  </a:cubicBezTo>
                  <a:cubicBezTo>
                    <a:pt x="970" y="1337"/>
                    <a:pt x="1014" y="1307"/>
                    <a:pt x="1043" y="1337"/>
                  </a:cubicBezTo>
                  <a:close/>
                  <a:moveTo>
                    <a:pt x="691" y="1718"/>
                  </a:moveTo>
                  <a:cubicBezTo>
                    <a:pt x="676" y="1733"/>
                    <a:pt x="647" y="1733"/>
                    <a:pt x="632" y="1718"/>
                  </a:cubicBezTo>
                  <a:cubicBezTo>
                    <a:pt x="617" y="1718"/>
                    <a:pt x="617" y="1704"/>
                    <a:pt x="647" y="1704"/>
                  </a:cubicBezTo>
                  <a:cubicBezTo>
                    <a:pt x="676" y="1704"/>
                    <a:pt x="691" y="1718"/>
                    <a:pt x="691" y="1718"/>
                  </a:cubicBezTo>
                  <a:close/>
                  <a:moveTo>
                    <a:pt x="999" y="2276"/>
                  </a:moveTo>
                  <a:cubicBezTo>
                    <a:pt x="999" y="2291"/>
                    <a:pt x="984" y="2291"/>
                    <a:pt x="955" y="2291"/>
                  </a:cubicBezTo>
                  <a:cubicBezTo>
                    <a:pt x="940" y="2291"/>
                    <a:pt x="896" y="2262"/>
                    <a:pt x="926" y="2232"/>
                  </a:cubicBezTo>
                  <a:cubicBezTo>
                    <a:pt x="970" y="2203"/>
                    <a:pt x="999" y="2232"/>
                    <a:pt x="999" y="2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9"/>
            <p:cNvSpPr/>
            <p:nvPr/>
          </p:nvSpPr>
          <p:spPr>
            <a:xfrm>
              <a:off x="8941176" y="1636955"/>
              <a:ext cx="34909" cy="83280"/>
            </a:xfrm>
            <a:custGeom>
              <a:avLst/>
              <a:gdLst/>
              <a:ahLst/>
              <a:cxnLst/>
              <a:rect l="l" t="t" r="r" b="b"/>
              <a:pathLst>
                <a:path w="1102" h="2629" extrusionOk="0">
                  <a:moveTo>
                    <a:pt x="353" y="15"/>
                  </a:moveTo>
                  <a:cubicBezTo>
                    <a:pt x="323" y="15"/>
                    <a:pt x="308" y="30"/>
                    <a:pt x="294" y="59"/>
                  </a:cubicBezTo>
                  <a:cubicBezTo>
                    <a:pt x="294" y="88"/>
                    <a:pt x="279" y="118"/>
                    <a:pt x="250" y="118"/>
                  </a:cubicBezTo>
                  <a:cubicBezTo>
                    <a:pt x="220" y="133"/>
                    <a:pt x="191" y="147"/>
                    <a:pt x="176" y="177"/>
                  </a:cubicBezTo>
                  <a:cubicBezTo>
                    <a:pt x="147" y="191"/>
                    <a:pt x="118" y="206"/>
                    <a:pt x="88" y="221"/>
                  </a:cubicBezTo>
                  <a:cubicBezTo>
                    <a:pt x="15" y="235"/>
                    <a:pt x="0" y="353"/>
                    <a:pt x="0" y="778"/>
                  </a:cubicBezTo>
                  <a:cubicBezTo>
                    <a:pt x="0" y="1101"/>
                    <a:pt x="0" y="1116"/>
                    <a:pt x="74" y="1175"/>
                  </a:cubicBezTo>
                  <a:cubicBezTo>
                    <a:pt x="147" y="1234"/>
                    <a:pt x="147" y="1336"/>
                    <a:pt x="44" y="1307"/>
                  </a:cubicBezTo>
                  <a:cubicBezTo>
                    <a:pt x="15" y="1307"/>
                    <a:pt x="0" y="1307"/>
                    <a:pt x="0" y="1351"/>
                  </a:cubicBezTo>
                  <a:cubicBezTo>
                    <a:pt x="0" y="1424"/>
                    <a:pt x="30" y="1439"/>
                    <a:pt x="74" y="1410"/>
                  </a:cubicBezTo>
                  <a:cubicBezTo>
                    <a:pt x="118" y="1366"/>
                    <a:pt x="103" y="1380"/>
                    <a:pt x="103" y="1410"/>
                  </a:cubicBezTo>
                  <a:cubicBezTo>
                    <a:pt x="103" y="1424"/>
                    <a:pt x="88" y="1439"/>
                    <a:pt x="74" y="1439"/>
                  </a:cubicBezTo>
                  <a:cubicBezTo>
                    <a:pt x="30" y="1439"/>
                    <a:pt x="44" y="1513"/>
                    <a:pt x="88" y="1557"/>
                  </a:cubicBezTo>
                  <a:cubicBezTo>
                    <a:pt x="147" y="1615"/>
                    <a:pt x="147" y="1645"/>
                    <a:pt x="132" y="1791"/>
                  </a:cubicBezTo>
                  <a:cubicBezTo>
                    <a:pt x="118" y="2085"/>
                    <a:pt x="132" y="2158"/>
                    <a:pt x="191" y="2173"/>
                  </a:cubicBezTo>
                  <a:cubicBezTo>
                    <a:pt x="250" y="2188"/>
                    <a:pt x="264" y="2261"/>
                    <a:pt x="220" y="2305"/>
                  </a:cubicBezTo>
                  <a:cubicBezTo>
                    <a:pt x="162" y="2335"/>
                    <a:pt x="191" y="2393"/>
                    <a:pt x="294" y="2511"/>
                  </a:cubicBezTo>
                  <a:cubicBezTo>
                    <a:pt x="411" y="2628"/>
                    <a:pt x="411" y="2628"/>
                    <a:pt x="558" y="2628"/>
                  </a:cubicBezTo>
                  <a:cubicBezTo>
                    <a:pt x="690" y="2614"/>
                    <a:pt x="822" y="2555"/>
                    <a:pt x="1013" y="2364"/>
                  </a:cubicBezTo>
                  <a:lnTo>
                    <a:pt x="1087" y="2291"/>
                  </a:lnTo>
                  <a:lnTo>
                    <a:pt x="1087" y="1924"/>
                  </a:lnTo>
                  <a:cubicBezTo>
                    <a:pt x="1101" y="1791"/>
                    <a:pt x="1101" y="1674"/>
                    <a:pt x="1072" y="1557"/>
                  </a:cubicBezTo>
                  <a:cubicBezTo>
                    <a:pt x="1057" y="1557"/>
                    <a:pt x="1057" y="1513"/>
                    <a:pt x="1072" y="1468"/>
                  </a:cubicBezTo>
                  <a:cubicBezTo>
                    <a:pt x="1087" y="1424"/>
                    <a:pt x="1072" y="1380"/>
                    <a:pt x="1057" y="1380"/>
                  </a:cubicBezTo>
                  <a:cubicBezTo>
                    <a:pt x="1028" y="1380"/>
                    <a:pt x="1028" y="1366"/>
                    <a:pt x="1057" y="1336"/>
                  </a:cubicBezTo>
                  <a:cubicBezTo>
                    <a:pt x="1072" y="1145"/>
                    <a:pt x="1043" y="955"/>
                    <a:pt x="984" y="778"/>
                  </a:cubicBezTo>
                  <a:cubicBezTo>
                    <a:pt x="954" y="705"/>
                    <a:pt x="940" y="632"/>
                    <a:pt x="940" y="544"/>
                  </a:cubicBezTo>
                  <a:cubicBezTo>
                    <a:pt x="940" y="426"/>
                    <a:pt x="896" y="279"/>
                    <a:pt x="837" y="279"/>
                  </a:cubicBezTo>
                  <a:cubicBezTo>
                    <a:pt x="778" y="279"/>
                    <a:pt x="793" y="265"/>
                    <a:pt x="793" y="250"/>
                  </a:cubicBezTo>
                  <a:cubicBezTo>
                    <a:pt x="808" y="221"/>
                    <a:pt x="793" y="206"/>
                    <a:pt x="749" y="191"/>
                  </a:cubicBezTo>
                  <a:cubicBezTo>
                    <a:pt x="705" y="191"/>
                    <a:pt x="661" y="162"/>
                    <a:pt x="646" y="118"/>
                  </a:cubicBezTo>
                  <a:cubicBezTo>
                    <a:pt x="631" y="74"/>
                    <a:pt x="587" y="44"/>
                    <a:pt x="558" y="44"/>
                  </a:cubicBezTo>
                  <a:cubicBezTo>
                    <a:pt x="514" y="44"/>
                    <a:pt x="485" y="30"/>
                    <a:pt x="441" y="30"/>
                  </a:cubicBezTo>
                  <a:cubicBezTo>
                    <a:pt x="411" y="15"/>
                    <a:pt x="382" y="0"/>
                    <a:pt x="353" y="15"/>
                  </a:cubicBezTo>
                  <a:close/>
                  <a:moveTo>
                    <a:pt x="690" y="1219"/>
                  </a:moveTo>
                  <a:cubicBezTo>
                    <a:pt x="676" y="1248"/>
                    <a:pt x="646" y="1263"/>
                    <a:pt x="646" y="1263"/>
                  </a:cubicBezTo>
                  <a:cubicBezTo>
                    <a:pt x="631" y="1248"/>
                    <a:pt x="661" y="1190"/>
                    <a:pt x="690" y="1190"/>
                  </a:cubicBezTo>
                  <a:cubicBezTo>
                    <a:pt x="720" y="1190"/>
                    <a:pt x="705" y="1204"/>
                    <a:pt x="690" y="1219"/>
                  </a:cubicBezTo>
                  <a:close/>
                  <a:moveTo>
                    <a:pt x="279" y="2026"/>
                  </a:moveTo>
                  <a:cubicBezTo>
                    <a:pt x="264" y="2070"/>
                    <a:pt x="220" y="2085"/>
                    <a:pt x="220" y="2056"/>
                  </a:cubicBezTo>
                  <a:cubicBezTo>
                    <a:pt x="220" y="2012"/>
                    <a:pt x="235" y="1997"/>
                    <a:pt x="279" y="1982"/>
                  </a:cubicBezTo>
                  <a:cubicBezTo>
                    <a:pt x="294" y="1982"/>
                    <a:pt x="294" y="2012"/>
                    <a:pt x="279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9"/>
            <p:cNvSpPr/>
            <p:nvPr/>
          </p:nvSpPr>
          <p:spPr>
            <a:xfrm>
              <a:off x="8770941" y="1643924"/>
              <a:ext cx="33990" cy="91200"/>
            </a:xfrm>
            <a:custGeom>
              <a:avLst/>
              <a:gdLst/>
              <a:ahLst/>
              <a:cxnLst/>
              <a:rect l="l" t="t" r="r" b="b"/>
              <a:pathLst>
                <a:path w="1073" h="2879" extrusionOk="0">
                  <a:moveTo>
                    <a:pt x="456" y="45"/>
                  </a:moveTo>
                  <a:cubicBezTo>
                    <a:pt x="456" y="45"/>
                    <a:pt x="427" y="59"/>
                    <a:pt x="383" y="45"/>
                  </a:cubicBezTo>
                  <a:cubicBezTo>
                    <a:pt x="339" y="30"/>
                    <a:pt x="309" y="45"/>
                    <a:pt x="309" y="59"/>
                  </a:cubicBezTo>
                  <a:cubicBezTo>
                    <a:pt x="309" y="74"/>
                    <a:pt x="280" y="89"/>
                    <a:pt x="236" y="89"/>
                  </a:cubicBezTo>
                  <a:cubicBezTo>
                    <a:pt x="177" y="74"/>
                    <a:pt x="133" y="118"/>
                    <a:pt x="118" y="162"/>
                  </a:cubicBezTo>
                  <a:cubicBezTo>
                    <a:pt x="104" y="191"/>
                    <a:pt x="89" y="235"/>
                    <a:pt x="60" y="250"/>
                  </a:cubicBezTo>
                  <a:cubicBezTo>
                    <a:pt x="16" y="280"/>
                    <a:pt x="1" y="691"/>
                    <a:pt x="1" y="1439"/>
                  </a:cubicBezTo>
                  <a:cubicBezTo>
                    <a:pt x="1" y="2085"/>
                    <a:pt x="1" y="2247"/>
                    <a:pt x="45" y="2261"/>
                  </a:cubicBezTo>
                  <a:cubicBezTo>
                    <a:pt x="74" y="2305"/>
                    <a:pt x="89" y="2364"/>
                    <a:pt x="89" y="2423"/>
                  </a:cubicBezTo>
                  <a:cubicBezTo>
                    <a:pt x="104" y="2570"/>
                    <a:pt x="104" y="2570"/>
                    <a:pt x="251" y="2746"/>
                  </a:cubicBezTo>
                  <a:cubicBezTo>
                    <a:pt x="353" y="2863"/>
                    <a:pt x="383" y="2878"/>
                    <a:pt x="471" y="2863"/>
                  </a:cubicBezTo>
                  <a:cubicBezTo>
                    <a:pt x="515" y="2863"/>
                    <a:pt x="559" y="2863"/>
                    <a:pt x="603" y="2834"/>
                  </a:cubicBezTo>
                  <a:cubicBezTo>
                    <a:pt x="603" y="2819"/>
                    <a:pt x="618" y="2805"/>
                    <a:pt x="632" y="2819"/>
                  </a:cubicBezTo>
                  <a:cubicBezTo>
                    <a:pt x="706" y="2834"/>
                    <a:pt x="764" y="2790"/>
                    <a:pt x="779" y="2731"/>
                  </a:cubicBezTo>
                  <a:cubicBezTo>
                    <a:pt x="808" y="2687"/>
                    <a:pt x="852" y="2643"/>
                    <a:pt x="897" y="2628"/>
                  </a:cubicBezTo>
                  <a:cubicBezTo>
                    <a:pt x="985" y="2599"/>
                    <a:pt x="985" y="2584"/>
                    <a:pt x="970" y="2511"/>
                  </a:cubicBezTo>
                  <a:cubicBezTo>
                    <a:pt x="955" y="2438"/>
                    <a:pt x="970" y="2379"/>
                    <a:pt x="1014" y="2320"/>
                  </a:cubicBezTo>
                  <a:cubicBezTo>
                    <a:pt x="1058" y="2232"/>
                    <a:pt x="1073" y="2188"/>
                    <a:pt x="1058" y="1894"/>
                  </a:cubicBezTo>
                  <a:cubicBezTo>
                    <a:pt x="1043" y="1498"/>
                    <a:pt x="1014" y="1307"/>
                    <a:pt x="985" y="1278"/>
                  </a:cubicBezTo>
                  <a:cubicBezTo>
                    <a:pt x="970" y="1248"/>
                    <a:pt x="955" y="1204"/>
                    <a:pt x="955" y="1160"/>
                  </a:cubicBezTo>
                  <a:cubicBezTo>
                    <a:pt x="955" y="1116"/>
                    <a:pt x="941" y="955"/>
                    <a:pt x="926" y="837"/>
                  </a:cubicBezTo>
                  <a:cubicBezTo>
                    <a:pt x="911" y="705"/>
                    <a:pt x="882" y="544"/>
                    <a:pt x="882" y="470"/>
                  </a:cubicBezTo>
                  <a:cubicBezTo>
                    <a:pt x="867" y="309"/>
                    <a:pt x="823" y="235"/>
                    <a:pt x="764" y="250"/>
                  </a:cubicBezTo>
                  <a:cubicBezTo>
                    <a:pt x="750" y="250"/>
                    <a:pt x="735" y="250"/>
                    <a:pt x="735" y="250"/>
                  </a:cubicBezTo>
                  <a:cubicBezTo>
                    <a:pt x="735" y="235"/>
                    <a:pt x="706" y="206"/>
                    <a:pt x="662" y="191"/>
                  </a:cubicBezTo>
                  <a:cubicBezTo>
                    <a:pt x="618" y="191"/>
                    <a:pt x="603" y="162"/>
                    <a:pt x="603" y="133"/>
                  </a:cubicBezTo>
                  <a:cubicBezTo>
                    <a:pt x="618" y="103"/>
                    <a:pt x="603" y="59"/>
                    <a:pt x="574" y="45"/>
                  </a:cubicBezTo>
                  <a:cubicBezTo>
                    <a:pt x="529" y="15"/>
                    <a:pt x="456" y="1"/>
                    <a:pt x="456" y="45"/>
                  </a:cubicBezTo>
                  <a:close/>
                  <a:moveTo>
                    <a:pt x="383" y="147"/>
                  </a:moveTo>
                  <a:cubicBezTo>
                    <a:pt x="383" y="162"/>
                    <a:pt x="397" y="177"/>
                    <a:pt x="383" y="177"/>
                  </a:cubicBezTo>
                  <a:lnTo>
                    <a:pt x="324" y="191"/>
                  </a:lnTo>
                  <a:cubicBezTo>
                    <a:pt x="295" y="206"/>
                    <a:pt x="295" y="191"/>
                    <a:pt x="295" y="177"/>
                  </a:cubicBezTo>
                  <a:cubicBezTo>
                    <a:pt x="309" y="147"/>
                    <a:pt x="353" y="118"/>
                    <a:pt x="383" y="162"/>
                  </a:cubicBezTo>
                  <a:close/>
                  <a:moveTo>
                    <a:pt x="794" y="353"/>
                  </a:moveTo>
                  <a:cubicBezTo>
                    <a:pt x="794" y="353"/>
                    <a:pt x="794" y="382"/>
                    <a:pt x="779" y="382"/>
                  </a:cubicBezTo>
                  <a:cubicBezTo>
                    <a:pt x="764" y="382"/>
                    <a:pt x="750" y="353"/>
                    <a:pt x="750" y="353"/>
                  </a:cubicBezTo>
                  <a:cubicBezTo>
                    <a:pt x="735" y="338"/>
                    <a:pt x="750" y="324"/>
                    <a:pt x="750" y="324"/>
                  </a:cubicBezTo>
                  <a:cubicBezTo>
                    <a:pt x="779" y="324"/>
                    <a:pt x="794" y="338"/>
                    <a:pt x="794" y="353"/>
                  </a:cubicBezTo>
                  <a:close/>
                  <a:moveTo>
                    <a:pt x="162" y="896"/>
                  </a:moveTo>
                  <a:cubicBezTo>
                    <a:pt x="148" y="911"/>
                    <a:pt x="133" y="925"/>
                    <a:pt x="104" y="925"/>
                  </a:cubicBezTo>
                  <a:cubicBezTo>
                    <a:pt x="89" y="925"/>
                    <a:pt x="74" y="911"/>
                    <a:pt x="60" y="896"/>
                  </a:cubicBezTo>
                  <a:cubicBezTo>
                    <a:pt x="60" y="881"/>
                    <a:pt x="89" y="867"/>
                    <a:pt x="118" y="867"/>
                  </a:cubicBezTo>
                  <a:cubicBezTo>
                    <a:pt x="162" y="867"/>
                    <a:pt x="177" y="896"/>
                    <a:pt x="162" y="911"/>
                  </a:cubicBezTo>
                  <a:close/>
                  <a:moveTo>
                    <a:pt x="808" y="940"/>
                  </a:moveTo>
                  <a:cubicBezTo>
                    <a:pt x="794" y="955"/>
                    <a:pt x="779" y="970"/>
                    <a:pt x="764" y="984"/>
                  </a:cubicBezTo>
                  <a:cubicBezTo>
                    <a:pt x="750" y="984"/>
                    <a:pt x="735" y="984"/>
                    <a:pt x="750" y="940"/>
                  </a:cubicBezTo>
                  <a:cubicBezTo>
                    <a:pt x="764" y="911"/>
                    <a:pt x="823" y="896"/>
                    <a:pt x="808" y="940"/>
                  </a:cubicBezTo>
                  <a:close/>
                  <a:moveTo>
                    <a:pt x="867" y="1160"/>
                  </a:moveTo>
                  <a:cubicBezTo>
                    <a:pt x="867" y="1175"/>
                    <a:pt x="838" y="1175"/>
                    <a:pt x="838" y="1146"/>
                  </a:cubicBezTo>
                  <a:cubicBezTo>
                    <a:pt x="838" y="1116"/>
                    <a:pt x="838" y="1087"/>
                    <a:pt x="852" y="1102"/>
                  </a:cubicBezTo>
                  <a:cubicBezTo>
                    <a:pt x="867" y="1116"/>
                    <a:pt x="867" y="1146"/>
                    <a:pt x="867" y="1160"/>
                  </a:cubicBezTo>
                  <a:close/>
                  <a:moveTo>
                    <a:pt x="324" y="2217"/>
                  </a:moveTo>
                  <a:cubicBezTo>
                    <a:pt x="265" y="2261"/>
                    <a:pt x="236" y="2247"/>
                    <a:pt x="265" y="2217"/>
                  </a:cubicBezTo>
                  <a:cubicBezTo>
                    <a:pt x="295" y="2188"/>
                    <a:pt x="309" y="2188"/>
                    <a:pt x="339" y="2188"/>
                  </a:cubicBezTo>
                  <a:cubicBezTo>
                    <a:pt x="368" y="2188"/>
                    <a:pt x="368" y="2188"/>
                    <a:pt x="324" y="2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9"/>
            <p:cNvSpPr/>
            <p:nvPr/>
          </p:nvSpPr>
          <p:spPr>
            <a:xfrm>
              <a:off x="8825839" y="1734617"/>
              <a:ext cx="38615" cy="89331"/>
            </a:xfrm>
            <a:custGeom>
              <a:avLst/>
              <a:gdLst/>
              <a:ahLst/>
              <a:cxnLst/>
              <a:rect l="l" t="t" r="r" b="b"/>
              <a:pathLst>
                <a:path w="1219" h="2820" extrusionOk="0">
                  <a:moveTo>
                    <a:pt x="544" y="15"/>
                  </a:moveTo>
                  <a:cubicBezTo>
                    <a:pt x="499" y="30"/>
                    <a:pt x="470" y="44"/>
                    <a:pt x="441" y="74"/>
                  </a:cubicBezTo>
                  <a:cubicBezTo>
                    <a:pt x="426" y="88"/>
                    <a:pt x="397" y="103"/>
                    <a:pt x="367" y="118"/>
                  </a:cubicBezTo>
                  <a:cubicBezTo>
                    <a:pt x="250" y="118"/>
                    <a:pt x="0" y="852"/>
                    <a:pt x="88" y="896"/>
                  </a:cubicBezTo>
                  <a:cubicBezTo>
                    <a:pt x="103" y="911"/>
                    <a:pt x="103" y="925"/>
                    <a:pt x="103" y="955"/>
                  </a:cubicBezTo>
                  <a:cubicBezTo>
                    <a:pt x="103" y="969"/>
                    <a:pt x="103" y="984"/>
                    <a:pt x="88" y="969"/>
                  </a:cubicBezTo>
                  <a:cubicBezTo>
                    <a:pt x="74" y="969"/>
                    <a:pt x="30" y="1116"/>
                    <a:pt x="44" y="1278"/>
                  </a:cubicBezTo>
                  <a:cubicBezTo>
                    <a:pt x="44" y="1351"/>
                    <a:pt x="44" y="1468"/>
                    <a:pt x="59" y="1512"/>
                  </a:cubicBezTo>
                  <a:cubicBezTo>
                    <a:pt x="59" y="1557"/>
                    <a:pt x="74" y="1601"/>
                    <a:pt x="103" y="1615"/>
                  </a:cubicBezTo>
                  <a:cubicBezTo>
                    <a:pt x="147" y="1630"/>
                    <a:pt x="176" y="1659"/>
                    <a:pt x="147" y="1689"/>
                  </a:cubicBezTo>
                  <a:cubicBezTo>
                    <a:pt x="103" y="1880"/>
                    <a:pt x="88" y="2056"/>
                    <a:pt x="103" y="2247"/>
                  </a:cubicBezTo>
                  <a:cubicBezTo>
                    <a:pt x="103" y="2349"/>
                    <a:pt x="118" y="2408"/>
                    <a:pt x="147" y="2423"/>
                  </a:cubicBezTo>
                  <a:cubicBezTo>
                    <a:pt x="176" y="2452"/>
                    <a:pt x="206" y="2496"/>
                    <a:pt x="206" y="2540"/>
                  </a:cubicBezTo>
                  <a:cubicBezTo>
                    <a:pt x="221" y="2584"/>
                    <a:pt x="235" y="2628"/>
                    <a:pt x="250" y="2658"/>
                  </a:cubicBezTo>
                  <a:cubicBezTo>
                    <a:pt x="323" y="2731"/>
                    <a:pt x="426" y="2790"/>
                    <a:pt x="529" y="2790"/>
                  </a:cubicBezTo>
                  <a:cubicBezTo>
                    <a:pt x="558" y="2775"/>
                    <a:pt x="573" y="2790"/>
                    <a:pt x="573" y="2790"/>
                  </a:cubicBezTo>
                  <a:cubicBezTo>
                    <a:pt x="573" y="2790"/>
                    <a:pt x="632" y="2819"/>
                    <a:pt x="690" y="2819"/>
                  </a:cubicBezTo>
                  <a:cubicBezTo>
                    <a:pt x="778" y="2819"/>
                    <a:pt x="808" y="2804"/>
                    <a:pt x="822" y="2746"/>
                  </a:cubicBezTo>
                  <a:cubicBezTo>
                    <a:pt x="837" y="2687"/>
                    <a:pt x="852" y="2687"/>
                    <a:pt x="896" y="2687"/>
                  </a:cubicBezTo>
                  <a:cubicBezTo>
                    <a:pt x="940" y="2687"/>
                    <a:pt x="1013" y="2628"/>
                    <a:pt x="1072" y="2467"/>
                  </a:cubicBezTo>
                  <a:cubicBezTo>
                    <a:pt x="1087" y="2437"/>
                    <a:pt x="1116" y="2408"/>
                    <a:pt x="1131" y="2408"/>
                  </a:cubicBezTo>
                  <a:cubicBezTo>
                    <a:pt x="1189" y="2379"/>
                    <a:pt x="1219" y="2056"/>
                    <a:pt x="1219" y="1483"/>
                  </a:cubicBezTo>
                  <a:cubicBezTo>
                    <a:pt x="1219" y="999"/>
                    <a:pt x="1219" y="896"/>
                    <a:pt x="1175" y="867"/>
                  </a:cubicBezTo>
                  <a:cubicBezTo>
                    <a:pt x="1131" y="837"/>
                    <a:pt x="1116" y="764"/>
                    <a:pt x="1160" y="764"/>
                  </a:cubicBezTo>
                  <a:cubicBezTo>
                    <a:pt x="1204" y="764"/>
                    <a:pt x="1204" y="588"/>
                    <a:pt x="1160" y="455"/>
                  </a:cubicBezTo>
                  <a:cubicBezTo>
                    <a:pt x="1145" y="397"/>
                    <a:pt x="1116" y="353"/>
                    <a:pt x="1101" y="353"/>
                  </a:cubicBezTo>
                  <a:cubicBezTo>
                    <a:pt x="1087" y="353"/>
                    <a:pt x="1087" y="338"/>
                    <a:pt x="1087" y="338"/>
                  </a:cubicBezTo>
                  <a:cubicBezTo>
                    <a:pt x="1101" y="323"/>
                    <a:pt x="969" y="191"/>
                    <a:pt x="911" y="191"/>
                  </a:cubicBezTo>
                  <a:cubicBezTo>
                    <a:pt x="852" y="191"/>
                    <a:pt x="822" y="132"/>
                    <a:pt x="866" y="88"/>
                  </a:cubicBezTo>
                  <a:cubicBezTo>
                    <a:pt x="896" y="59"/>
                    <a:pt x="896" y="44"/>
                    <a:pt x="866" y="30"/>
                  </a:cubicBezTo>
                  <a:cubicBezTo>
                    <a:pt x="764" y="0"/>
                    <a:pt x="661" y="0"/>
                    <a:pt x="558" y="30"/>
                  </a:cubicBezTo>
                  <a:close/>
                  <a:moveTo>
                    <a:pt x="382" y="500"/>
                  </a:moveTo>
                  <a:cubicBezTo>
                    <a:pt x="426" y="558"/>
                    <a:pt x="367" y="588"/>
                    <a:pt x="323" y="529"/>
                  </a:cubicBezTo>
                  <a:cubicBezTo>
                    <a:pt x="294" y="514"/>
                    <a:pt x="279" y="500"/>
                    <a:pt x="279" y="470"/>
                  </a:cubicBezTo>
                  <a:cubicBezTo>
                    <a:pt x="279" y="441"/>
                    <a:pt x="353" y="470"/>
                    <a:pt x="382" y="500"/>
                  </a:cubicBezTo>
                  <a:close/>
                  <a:moveTo>
                    <a:pt x="881" y="1292"/>
                  </a:moveTo>
                  <a:cubicBezTo>
                    <a:pt x="881" y="1307"/>
                    <a:pt x="881" y="1322"/>
                    <a:pt x="881" y="1322"/>
                  </a:cubicBezTo>
                  <a:cubicBezTo>
                    <a:pt x="866" y="1322"/>
                    <a:pt x="852" y="1307"/>
                    <a:pt x="852" y="1292"/>
                  </a:cubicBezTo>
                  <a:cubicBezTo>
                    <a:pt x="837" y="1278"/>
                    <a:pt x="852" y="1263"/>
                    <a:pt x="852" y="1263"/>
                  </a:cubicBezTo>
                  <a:cubicBezTo>
                    <a:pt x="866" y="1263"/>
                    <a:pt x="881" y="1278"/>
                    <a:pt x="881" y="1292"/>
                  </a:cubicBezTo>
                  <a:close/>
                  <a:moveTo>
                    <a:pt x="705" y="1997"/>
                  </a:moveTo>
                  <a:cubicBezTo>
                    <a:pt x="676" y="2026"/>
                    <a:pt x="661" y="2041"/>
                    <a:pt x="661" y="2070"/>
                  </a:cubicBezTo>
                  <a:cubicBezTo>
                    <a:pt x="661" y="2085"/>
                    <a:pt x="646" y="2100"/>
                    <a:pt x="617" y="2100"/>
                  </a:cubicBezTo>
                  <a:cubicBezTo>
                    <a:pt x="588" y="2100"/>
                    <a:pt x="573" y="2114"/>
                    <a:pt x="588" y="2144"/>
                  </a:cubicBezTo>
                  <a:cubicBezTo>
                    <a:pt x="602" y="2173"/>
                    <a:pt x="588" y="2188"/>
                    <a:pt x="573" y="2188"/>
                  </a:cubicBezTo>
                  <a:cubicBezTo>
                    <a:pt x="558" y="2188"/>
                    <a:pt x="544" y="2158"/>
                    <a:pt x="544" y="2129"/>
                  </a:cubicBezTo>
                  <a:cubicBezTo>
                    <a:pt x="544" y="2100"/>
                    <a:pt x="558" y="2070"/>
                    <a:pt x="588" y="2070"/>
                  </a:cubicBezTo>
                  <a:cubicBezTo>
                    <a:pt x="646" y="2070"/>
                    <a:pt x="646" y="2041"/>
                    <a:pt x="588" y="1997"/>
                  </a:cubicBezTo>
                  <a:cubicBezTo>
                    <a:pt x="544" y="1953"/>
                    <a:pt x="573" y="1953"/>
                    <a:pt x="646" y="1953"/>
                  </a:cubicBezTo>
                  <a:cubicBezTo>
                    <a:pt x="720" y="1953"/>
                    <a:pt x="749" y="1968"/>
                    <a:pt x="705" y="1997"/>
                  </a:cubicBezTo>
                  <a:close/>
                  <a:moveTo>
                    <a:pt x="499" y="2423"/>
                  </a:moveTo>
                  <a:cubicBezTo>
                    <a:pt x="514" y="2452"/>
                    <a:pt x="499" y="2467"/>
                    <a:pt x="485" y="2481"/>
                  </a:cubicBezTo>
                  <a:cubicBezTo>
                    <a:pt x="470" y="2511"/>
                    <a:pt x="470" y="2525"/>
                    <a:pt x="455" y="2511"/>
                  </a:cubicBezTo>
                  <a:cubicBezTo>
                    <a:pt x="455" y="2496"/>
                    <a:pt x="455" y="2467"/>
                    <a:pt x="455" y="2452"/>
                  </a:cubicBezTo>
                  <a:cubicBezTo>
                    <a:pt x="455" y="2408"/>
                    <a:pt x="485" y="2379"/>
                    <a:pt x="514" y="2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9"/>
            <p:cNvSpPr/>
            <p:nvPr/>
          </p:nvSpPr>
          <p:spPr>
            <a:xfrm>
              <a:off x="8896986" y="1736929"/>
              <a:ext cx="33990" cy="93987"/>
            </a:xfrm>
            <a:custGeom>
              <a:avLst/>
              <a:gdLst/>
              <a:ahLst/>
              <a:cxnLst/>
              <a:rect l="l" t="t" r="r" b="b"/>
              <a:pathLst>
                <a:path w="1073" h="2967" extrusionOk="0">
                  <a:moveTo>
                    <a:pt x="500" y="45"/>
                  </a:moveTo>
                  <a:cubicBezTo>
                    <a:pt x="500" y="45"/>
                    <a:pt x="485" y="59"/>
                    <a:pt x="456" y="59"/>
                  </a:cubicBezTo>
                  <a:cubicBezTo>
                    <a:pt x="441" y="59"/>
                    <a:pt x="412" y="59"/>
                    <a:pt x="412" y="89"/>
                  </a:cubicBezTo>
                  <a:cubicBezTo>
                    <a:pt x="412" y="104"/>
                    <a:pt x="397" y="118"/>
                    <a:pt x="353" y="133"/>
                  </a:cubicBezTo>
                  <a:cubicBezTo>
                    <a:pt x="309" y="162"/>
                    <a:pt x="279" y="206"/>
                    <a:pt x="250" y="250"/>
                  </a:cubicBezTo>
                  <a:cubicBezTo>
                    <a:pt x="206" y="338"/>
                    <a:pt x="191" y="427"/>
                    <a:pt x="191" y="794"/>
                  </a:cubicBezTo>
                  <a:cubicBezTo>
                    <a:pt x="206" y="1058"/>
                    <a:pt x="177" y="1322"/>
                    <a:pt x="133" y="1572"/>
                  </a:cubicBezTo>
                  <a:cubicBezTo>
                    <a:pt x="89" y="1762"/>
                    <a:pt x="45" y="1968"/>
                    <a:pt x="45" y="2027"/>
                  </a:cubicBezTo>
                  <a:cubicBezTo>
                    <a:pt x="30" y="2100"/>
                    <a:pt x="30" y="2203"/>
                    <a:pt x="15" y="2262"/>
                  </a:cubicBezTo>
                  <a:cubicBezTo>
                    <a:pt x="1" y="2335"/>
                    <a:pt x="1" y="2423"/>
                    <a:pt x="15" y="2496"/>
                  </a:cubicBezTo>
                  <a:cubicBezTo>
                    <a:pt x="45" y="2775"/>
                    <a:pt x="323" y="2966"/>
                    <a:pt x="514" y="2834"/>
                  </a:cubicBezTo>
                  <a:cubicBezTo>
                    <a:pt x="705" y="2702"/>
                    <a:pt x="867" y="2496"/>
                    <a:pt x="837" y="2364"/>
                  </a:cubicBezTo>
                  <a:cubicBezTo>
                    <a:pt x="837" y="2350"/>
                    <a:pt x="837" y="2335"/>
                    <a:pt x="852" y="2335"/>
                  </a:cubicBezTo>
                  <a:cubicBezTo>
                    <a:pt x="867" y="2335"/>
                    <a:pt x="896" y="2262"/>
                    <a:pt x="911" y="2159"/>
                  </a:cubicBezTo>
                  <a:cubicBezTo>
                    <a:pt x="925" y="2041"/>
                    <a:pt x="969" y="1909"/>
                    <a:pt x="984" y="1821"/>
                  </a:cubicBezTo>
                  <a:cubicBezTo>
                    <a:pt x="1028" y="1704"/>
                    <a:pt x="1028" y="1645"/>
                    <a:pt x="984" y="1616"/>
                  </a:cubicBezTo>
                  <a:cubicBezTo>
                    <a:pt x="955" y="1601"/>
                    <a:pt x="969" y="1586"/>
                    <a:pt x="984" y="1572"/>
                  </a:cubicBezTo>
                  <a:cubicBezTo>
                    <a:pt x="1013" y="1572"/>
                    <a:pt x="1028" y="1528"/>
                    <a:pt x="1043" y="1293"/>
                  </a:cubicBezTo>
                  <a:lnTo>
                    <a:pt x="1043" y="1102"/>
                  </a:lnTo>
                  <a:cubicBezTo>
                    <a:pt x="1043" y="1072"/>
                    <a:pt x="1043" y="970"/>
                    <a:pt x="1058" y="838"/>
                  </a:cubicBezTo>
                  <a:cubicBezTo>
                    <a:pt x="1072" y="515"/>
                    <a:pt x="1028" y="265"/>
                    <a:pt x="955" y="206"/>
                  </a:cubicBezTo>
                  <a:cubicBezTo>
                    <a:pt x="911" y="177"/>
                    <a:pt x="881" y="162"/>
                    <a:pt x="837" y="162"/>
                  </a:cubicBezTo>
                  <a:cubicBezTo>
                    <a:pt x="808" y="162"/>
                    <a:pt x="793" y="148"/>
                    <a:pt x="793" y="133"/>
                  </a:cubicBezTo>
                  <a:cubicBezTo>
                    <a:pt x="793" y="118"/>
                    <a:pt x="764" y="118"/>
                    <a:pt x="749" y="118"/>
                  </a:cubicBezTo>
                  <a:cubicBezTo>
                    <a:pt x="720" y="133"/>
                    <a:pt x="705" y="118"/>
                    <a:pt x="676" y="59"/>
                  </a:cubicBezTo>
                  <a:cubicBezTo>
                    <a:pt x="661" y="15"/>
                    <a:pt x="632" y="1"/>
                    <a:pt x="573" y="1"/>
                  </a:cubicBezTo>
                  <a:cubicBezTo>
                    <a:pt x="500" y="1"/>
                    <a:pt x="500" y="15"/>
                    <a:pt x="500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9"/>
            <p:cNvSpPr/>
            <p:nvPr/>
          </p:nvSpPr>
          <p:spPr>
            <a:xfrm>
              <a:off x="8685381" y="1749949"/>
              <a:ext cx="32596" cy="56323"/>
            </a:xfrm>
            <a:custGeom>
              <a:avLst/>
              <a:gdLst/>
              <a:ahLst/>
              <a:cxnLst/>
              <a:rect l="l" t="t" r="r" b="b"/>
              <a:pathLst>
                <a:path w="1029" h="1778" extrusionOk="0">
                  <a:moveTo>
                    <a:pt x="397" y="60"/>
                  </a:moveTo>
                  <a:cubicBezTo>
                    <a:pt x="353" y="74"/>
                    <a:pt x="324" y="89"/>
                    <a:pt x="280" y="89"/>
                  </a:cubicBezTo>
                  <a:cubicBezTo>
                    <a:pt x="192" y="89"/>
                    <a:pt x="177" y="104"/>
                    <a:pt x="147" y="177"/>
                  </a:cubicBezTo>
                  <a:cubicBezTo>
                    <a:pt x="118" y="236"/>
                    <a:pt x="103" y="250"/>
                    <a:pt x="74" y="236"/>
                  </a:cubicBezTo>
                  <a:cubicBezTo>
                    <a:pt x="59" y="236"/>
                    <a:pt x="45" y="236"/>
                    <a:pt x="30" y="265"/>
                  </a:cubicBezTo>
                  <a:cubicBezTo>
                    <a:pt x="1" y="427"/>
                    <a:pt x="1" y="588"/>
                    <a:pt x="30" y="750"/>
                  </a:cubicBezTo>
                  <a:cubicBezTo>
                    <a:pt x="59" y="838"/>
                    <a:pt x="59" y="926"/>
                    <a:pt x="59" y="1014"/>
                  </a:cubicBezTo>
                  <a:cubicBezTo>
                    <a:pt x="45" y="1117"/>
                    <a:pt x="59" y="1175"/>
                    <a:pt x="59" y="1175"/>
                  </a:cubicBezTo>
                  <a:cubicBezTo>
                    <a:pt x="59" y="1175"/>
                    <a:pt x="89" y="1205"/>
                    <a:pt x="89" y="1249"/>
                  </a:cubicBezTo>
                  <a:cubicBezTo>
                    <a:pt x="89" y="1396"/>
                    <a:pt x="147" y="1542"/>
                    <a:pt x="250" y="1660"/>
                  </a:cubicBezTo>
                  <a:cubicBezTo>
                    <a:pt x="309" y="1733"/>
                    <a:pt x="412" y="1777"/>
                    <a:pt x="515" y="1763"/>
                  </a:cubicBezTo>
                  <a:cubicBezTo>
                    <a:pt x="617" y="1763"/>
                    <a:pt x="676" y="1763"/>
                    <a:pt x="676" y="1733"/>
                  </a:cubicBezTo>
                  <a:cubicBezTo>
                    <a:pt x="676" y="1704"/>
                    <a:pt x="705" y="1689"/>
                    <a:pt x="735" y="1689"/>
                  </a:cubicBezTo>
                  <a:cubicBezTo>
                    <a:pt x="837" y="1616"/>
                    <a:pt x="911" y="1513"/>
                    <a:pt x="970" y="1410"/>
                  </a:cubicBezTo>
                  <a:cubicBezTo>
                    <a:pt x="970" y="1381"/>
                    <a:pt x="970" y="1366"/>
                    <a:pt x="984" y="1351"/>
                  </a:cubicBezTo>
                  <a:cubicBezTo>
                    <a:pt x="1028" y="1131"/>
                    <a:pt x="1028" y="911"/>
                    <a:pt x="999" y="676"/>
                  </a:cubicBezTo>
                  <a:cubicBezTo>
                    <a:pt x="970" y="544"/>
                    <a:pt x="852" y="353"/>
                    <a:pt x="793" y="353"/>
                  </a:cubicBezTo>
                  <a:cubicBezTo>
                    <a:pt x="779" y="353"/>
                    <a:pt x="749" y="353"/>
                    <a:pt x="749" y="338"/>
                  </a:cubicBezTo>
                  <a:cubicBezTo>
                    <a:pt x="749" y="324"/>
                    <a:pt x="764" y="309"/>
                    <a:pt x="779" y="309"/>
                  </a:cubicBezTo>
                  <a:cubicBezTo>
                    <a:pt x="808" y="309"/>
                    <a:pt x="764" y="250"/>
                    <a:pt x="632" y="118"/>
                  </a:cubicBezTo>
                  <a:cubicBezTo>
                    <a:pt x="573" y="30"/>
                    <a:pt x="426" y="1"/>
                    <a:pt x="397" y="60"/>
                  </a:cubicBezTo>
                  <a:close/>
                  <a:moveTo>
                    <a:pt x="500" y="118"/>
                  </a:moveTo>
                  <a:cubicBezTo>
                    <a:pt x="470" y="148"/>
                    <a:pt x="470" y="148"/>
                    <a:pt x="485" y="104"/>
                  </a:cubicBezTo>
                  <a:cubicBezTo>
                    <a:pt x="500" y="74"/>
                    <a:pt x="500" y="60"/>
                    <a:pt x="515" y="74"/>
                  </a:cubicBezTo>
                  <a:cubicBezTo>
                    <a:pt x="529" y="74"/>
                    <a:pt x="515" y="104"/>
                    <a:pt x="500" y="118"/>
                  </a:cubicBezTo>
                  <a:close/>
                  <a:moveTo>
                    <a:pt x="353" y="559"/>
                  </a:moveTo>
                  <a:cubicBezTo>
                    <a:pt x="353" y="603"/>
                    <a:pt x="338" y="617"/>
                    <a:pt x="294" y="617"/>
                  </a:cubicBezTo>
                  <a:cubicBezTo>
                    <a:pt x="221" y="617"/>
                    <a:pt x="206" y="573"/>
                    <a:pt x="250" y="515"/>
                  </a:cubicBezTo>
                  <a:cubicBezTo>
                    <a:pt x="280" y="500"/>
                    <a:pt x="294" y="471"/>
                    <a:pt x="294" y="441"/>
                  </a:cubicBezTo>
                  <a:cubicBezTo>
                    <a:pt x="309" y="397"/>
                    <a:pt x="353" y="500"/>
                    <a:pt x="353" y="559"/>
                  </a:cubicBezTo>
                  <a:close/>
                  <a:moveTo>
                    <a:pt x="147" y="1087"/>
                  </a:moveTo>
                  <a:cubicBezTo>
                    <a:pt x="147" y="1102"/>
                    <a:pt x="147" y="1117"/>
                    <a:pt x="133" y="1117"/>
                  </a:cubicBezTo>
                  <a:cubicBezTo>
                    <a:pt x="118" y="1117"/>
                    <a:pt x="103" y="1102"/>
                    <a:pt x="103" y="1087"/>
                  </a:cubicBezTo>
                  <a:cubicBezTo>
                    <a:pt x="103" y="1073"/>
                    <a:pt x="103" y="1058"/>
                    <a:pt x="118" y="1058"/>
                  </a:cubicBezTo>
                  <a:cubicBezTo>
                    <a:pt x="133" y="1058"/>
                    <a:pt x="133" y="1073"/>
                    <a:pt x="147" y="1087"/>
                  </a:cubicBezTo>
                  <a:close/>
                  <a:moveTo>
                    <a:pt x="470" y="1572"/>
                  </a:moveTo>
                  <a:cubicBezTo>
                    <a:pt x="470" y="1601"/>
                    <a:pt x="456" y="1616"/>
                    <a:pt x="441" y="1601"/>
                  </a:cubicBezTo>
                  <a:cubicBezTo>
                    <a:pt x="441" y="1601"/>
                    <a:pt x="441" y="1572"/>
                    <a:pt x="441" y="1557"/>
                  </a:cubicBezTo>
                  <a:cubicBezTo>
                    <a:pt x="441" y="1542"/>
                    <a:pt x="485" y="1528"/>
                    <a:pt x="470" y="1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9"/>
            <p:cNvSpPr/>
            <p:nvPr/>
          </p:nvSpPr>
          <p:spPr>
            <a:xfrm>
              <a:off x="8753297" y="1762525"/>
              <a:ext cx="44190" cy="82330"/>
            </a:xfrm>
            <a:custGeom>
              <a:avLst/>
              <a:gdLst/>
              <a:ahLst/>
              <a:cxnLst/>
              <a:rect l="l" t="t" r="r" b="b"/>
              <a:pathLst>
                <a:path w="1395" h="2599" extrusionOk="0">
                  <a:moveTo>
                    <a:pt x="587" y="30"/>
                  </a:moveTo>
                  <a:cubicBezTo>
                    <a:pt x="587" y="44"/>
                    <a:pt x="587" y="59"/>
                    <a:pt x="587" y="59"/>
                  </a:cubicBezTo>
                  <a:cubicBezTo>
                    <a:pt x="617" y="59"/>
                    <a:pt x="631" y="74"/>
                    <a:pt x="617" y="88"/>
                  </a:cubicBezTo>
                  <a:cubicBezTo>
                    <a:pt x="617" y="118"/>
                    <a:pt x="602" y="132"/>
                    <a:pt x="587" y="132"/>
                  </a:cubicBezTo>
                  <a:cubicBezTo>
                    <a:pt x="558" y="132"/>
                    <a:pt x="543" y="118"/>
                    <a:pt x="543" y="103"/>
                  </a:cubicBezTo>
                  <a:cubicBezTo>
                    <a:pt x="543" y="44"/>
                    <a:pt x="470" y="15"/>
                    <a:pt x="441" y="59"/>
                  </a:cubicBezTo>
                  <a:cubicBezTo>
                    <a:pt x="411" y="88"/>
                    <a:pt x="396" y="74"/>
                    <a:pt x="367" y="74"/>
                  </a:cubicBezTo>
                  <a:cubicBezTo>
                    <a:pt x="294" y="59"/>
                    <a:pt x="147" y="162"/>
                    <a:pt x="147" y="206"/>
                  </a:cubicBezTo>
                  <a:cubicBezTo>
                    <a:pt x="147" y="235"/>
                    <a:pt x="132" y="264"/>
                    <a:pt x="118" y="294"/>
                  </a:cubicBezTo>
                  <a:cubicBezTo>
                    <a:pt x="73" y="353"/>
                    <a:pt x="59" y="441"/>
                    <a:pt x="59" y="514"/>
                  </a:cubicBezTo>
                  <a:cubicBezTo>
                    <a:pt x="44" y="617"/>
                    <a:pt x="29" y="734"/>
                    <a:pt x="15" y="778"/>
                  </a:cubicBezTo>
                  <a:cubicBezTo>
                    <a:pt x="15" y="822"/>
                    <a:pt x="15" y="866"/>
                    <a:pt x="44" y="837"/>
                  </a:cubicBezTo>
                  <a:cubicBezTo>
                    <a:pt x="59" y="822"/>
                    <a:pt x="73" y="822"/>
                    <a:pt x="44" y="866"/>
                  </a:cubicBezTo>
                  <a:cubicBezTo>
                    <a:pt x="0" y="1145"/>
                    <a:pt x="0" y="1424"/>
                    <a:pt x="29" y="1703"/>
                  </a:cubicBezTo>
                  <a:cubicBezTo>
                    <a:pt x="44" y="1733"/>
                    <a:pt x="44" y="1777"/>
                    <a:pt x="29" y="1806"/>
                  </a:cubicBezTo>
                  <a:cubicBezTo>
                    <a:pt x="29" y="1865"/>
                    <a:pt x="59" y="1938"/>
                    <a:pt x="88" y="1997"/>
                  </a:cubicBezTo>
                  <a:cubicBezTo>
                    <a:pt x="118" y="2041"/>
                    <a:pt x="132" y="2114"/>
                    <a:pt x="147" y="2173"/>
                  </a:cubicBezTo>
                  <a:cubicBezTo>
                    <a:pt x="162" y="2246"/>
                    <a:pt x="220" y="2305"/>
                    <a:pt x="294" y="2320"/>
                  </a:cubicBezTo>
                  <a:cubicBezTo>
                    <a:pt x="323" y="2320"/>
                    <a:pt x="338" y="2334"/>
                    <a:pt x="338" y="2364"/>
                  </a:cubicBezTo>
                  <a:cubicBezTo>
                    <a:pt x="338" y="2393"/>
                    <a:pt x="455" y="2511"/>
                    <a:pt x="499" y="2511"/>
                  </a:cubicBezTo>
                  <a:cubicBezTo>
                    <a:pt x="514" y="2511"/>
                    <a:pt x="529" y="2481"/>
                    <a:pt x="529" y="2452"/>
                  </a:cubicBezTo>
                  <a:cubicBezTo>
                    <a:pt x="529" y="2364"/>
                    <a:pt x="573" y="2393"/>
                    <a:pt x="587" y="2496"/>
                  </a:cubicBezTo>
                  <a:cubicBezTo>
                    <a:pt x="602" y="2584"/>
                    <a:pt x="617" y="2584"/>
                    <a:pt x="661" y="2584"/>
                  </a:cubicBezTo>
                  <a:cubicBezTo>
                    <a:pt x="690" y="2599"/>
                    <a:pt x="734" y="2584"/>
                    <a:pt x="749" y="2569"/>
                  </a:cubicBezTo>
                  <a:cubicBezTo>
                    <a:pt x="778" y="2555"/>
                    <a:pt x="808" y="2555"/>
                    <a:pt x="852" y="2569"/>
                  </a:cubicBezTo>
                  <a:cubicBezTo>
                    <a:pt x="896" y="2584"/>
                    <a:pt x="954" y="2584"/>
                    <a:pt x="998" y="2540"/>
                  </a:cubicBezTo>
                  <a:cubicBezTo>
                    <a:pt x="1028" y="2511"/>
                    <a:pt x="1072" y="2496"/>
                    <a:pt x="1116" y="2496"/>
                  </a:cubicBezTo>
                  <a:cubicBezTo>
                    <a:pt x="1160" y="2496"/>
                    <a:pt x="1233" y="2393"/>
                    <a:pt x="1336" y="2202"/>
                  </a:cubicBezTo>
                  <a:cubicBezTo>
                    <a:pt x="1395" y="2085"/>
                    <a:pt x="1395" y="2070"/>
                    <a:pt x="1336" y="1982"/>
                  </a:cubicBezTo>
                  <a:cubicBezTo>
                    <a:pt x="1292" y="1923"/>
                    <a:pt x="1263" y="1909"/>
                    <a:pt x="1248" y="1938"/>
                  </a:cubicBezTo>
                  <a:cubicBezTo>
                    <a:pt x="1233" y="1953"/>
                    <a:pt x="1219" y="1953"/>
                    <a:pt x="1204" y="1967"/>
                  </a:cubicBezTo>
                  <a:cubicBezTo>
                    <a:pt x="1160" y="1967"/>
                    <a:pt x="1145" y="1791"/>
                    <a:pt x="1175" y="1659"/>
                  </a:cubicBezTo>
                  <a:cubicBezTo>
                    <a:pt x="1219" y="1424"/>
                    <a:pt x="1219" y="1204"/>
                    <a:pt x="1175" y="984"/>
                  </a:cubicBezTo>
                  <a:cubicBezTo>
                    <a:pt x="1131" y="881"/>
                    <a:pt x="1101" y="764"/>
                    <a:pt x="1101" y="646"/>
                  </a:cubicBezTo>
                  <a:cubicBezTo>
                    <a:pt x="1101" y="617"/>
                    <a:pt x="1116" y="587"/>
                    <a:pt x="1131" y="602"/>
                  </a:cubicBezTo>
                  <a:cubicBezTo>
                    <a:pt x="1160" y="602"/>
                    <a:pt x="1175" y="573"/>
                    <a:pt x="1175" y="543"/>
                  </a:cubicBezTo>
                  <a:cubicBezTo>
                    <a:pt x="1160" y="411"/>
                    <a:pt x="1131" y="294"/>
                    <a:pt x="1072" y="191"/>
                  </a:cubicBezTo>
                  <a:cubicBezTo>
                    <a:pt x="1057" y="191"/>
                    <a:pt x="1028" y="235"/>
                    <a:pt x="1013" y="309"/>
                  </a:cubicBezTo>
                  <a:cubicBezTo>
                    <a:pt x="998" y="367"/>
                    <a:pt x="984" y="411"/>
                    <a:pt x="969" y="411"/>
                  </a:cubicBezTo>
                  <a:cubicBezTo>
                    <a:pt x="940" y="397"/>
                    <a:pt x="940" y="382"/>
                    <a:pt x="940" y="353"/>
                  </a:cubicBezTo>
                  <a:cubicBezTo>
                    <a:pt x="954" y="309"/>
                    <a:pt x="896" y="235"/>
                    <a:pt x="866" y="250"/>
                  </a:cubicBezTo>
                  <a:cubicBezTo>
                    <a:pt x="837" y="279"/>
                    <a:pt x="837" y="250"/>
                    <a:pt x="822" y="235"/>
                  </a:cubicBezTo>
                  <a:cubicBezTo>
                    <a:pt x="808" y="220"/>
                    <a:pt x="837" y="220"/>
                    <a:pt x="881" y="220"/>
                  </a:cubicBezTo>
                  <a:cubicBezTo>
                    <a:pt x="910" y="220"/>
                    <a:pt x="954" y="206"/>
                    <a:pt x="954" y="103"/>
                  </a:cubicBezTo>
                  <a:cubicBezTo>
                    <a:pt x="954" y="15"/>
                    <a:pt x="954" y="15"/>
                    <a:pt x="910" y="59"/>
                  </a:cubicBezTo>
                  <a:cubicBezTo>
                    <a:pt x="866" y="103"/>
                    <a:pt x="866" y="103"/>
                    <a:pt x="822" y="59"/>
                  </a:cubicBezTo>
                  <a:cubicBezTo>
                    <a:pt x="793" y="15"/>
                    <a:pt x="778" y="0"/>
                    <a:pt x="778" y="59"/>
                  </a:cubicBezTo>
                  <a:cubicBezTo>
                    <a:pt x="763" y="118"/>
                    <a:pt x="763" y="103"/>
                    <a:pt x="763" y="59"/>
                  </a:cubicBezTo>
                  <a:cubicBezTo>
                    <a:pt x="749" y="15"/>
                    <a:pt x="734" y="15"/>
                    <a:pt x="675" y="15"/>
                  </a:cubicBezTo>
                  <a:cubicBezTo>
                    <a:pt x="617" y="15"/>
                    <a:pt x="587" y="0"/>
                    <a:pt x="587" y="30"/>
                  </a:cubicBezTo>
                  <a:close/>
                  <a:moveTo>
                    <a:pt x="411" y="176"/>
                  </a:moveTo>
                  <a:cubicBezTo>
                    <a:pt x="441" y="250"/>
                    <a:pt x="426" y="250"/>
                    <a:pt x="382" y="206"/>
                  </a:cubicBezTo>
                  <a:cubicBezTo>
                    <a:pt x="338" y="162"/>
                    <a:pt x="338" y="132"/>
                    <a:pt x="367" y="132"/>
                  </a:cubicBezTo>
                  <a:cubicBezTo>
                    <a:pt x="411" y="132"/>
                    <a:pt x="411" y="147"/>
                    <a:pt x="411" y="176"/>
                  </a:cubicBezTo>
                  <a:close/>
                  <a:moveTo>
                    <a:pt x="602" y="309"/>
                  </a:moveTo>
                  <a:cubicBezTo>
                    <a:pt x="602" y="323"/>
                    <a:pt x="573" y="323"/>
                    <a:pt x="573" y="294"/>
                  </a:cubicBezTo>
                  <a:cubicBezTo>
                    <a:pt x="573" y="264"/>
                    <a:pt x="573" y="235"/>
                    <a:pt x="587" y="250"/>
                  </a:cubicBezTo>
                  <a:cubicBezTo>
                    <a:pt x="602" y="264"/>
                    <a:pt x="602" y="294"/>
                    <a:pt x="587" y="309"/>
                  </a:cubicBezTo>
                  <a:close/>
                  <a:moveTo>
                    <a:pt x="881" y="323"/>
                  </a:moveTo>
                  <a:cubicBezTo>
                    <a:pt x="881" y="338"/>
                    <a:pt x="866" y="353"/>
                    <a:pt x="852" y="353"/>
                  </a:cubicBezTo>
                  <a:cubicBezTo>
                    <a:pt x="837" y="353"/>
                    <a:pt x="837" y="338"/>
                    <a:pt x="837" y="323"/>
                  </a:cubicBezTo>
                  <a:cubicBezTo>
                    <a:pt x="852" y="309"/>
                    <a:pt x="852" y="309"/>
                    <a:pt x="866" y="309"/>
                  </a:cubicBezTo>
                  <a:cubicBezTo>
                    <a:pt x="866" y="309"/>
                    <a:pt x="866" y="309"/>
                    <a:pt x="866" y="338"/>
                  </a:cubicBezTo>
                  <a:close/>
                  <a:moveTo>
                    <a:pt x="338" y="529"/>
                  </a:moveTo>
                  <a:cubicBezTo>
                    <a:pt x="338" y="558"/>
                    <a:pt x="294" y="558"/>
                    <a:pt x="279" y="514"/>
                  </a:cubicBezTo>
                  <a:cubicBezTo>
                    <a:pt x="264" y="485"/>
                    <a:pt x="279" y="499"/>
                    <a:pt x="308" y="499"/>
                  </a:cubicBezTo>
                  <a:cubicBezTo>
                    <a:pt x="323" y="499"/>
                    <a:pt x="323" y="514"/>
                    <a:pt x="323" y="529"/>
                  </a:cubicBezTo>
                  <a:close/>
                  <a:moveTo>
                    <a:pt x="719" y="646"/>
                  </a:moveTo>
                  <a:cubicBezTo>
                    <a:pt x="719" y="705"/>
                    <a:pt x="675" y="705"/>
                    <a:pt x="661" y="631"/>
                  </a:cubicBezTo>
                  <a:cubicBezTo>
                    <a:pt x="631" y="573"/>
                    <a:pt x="661" y="587"/>
                    <a:pt x="675" y="602"/>
                  </a:cubicBezTo>
                  <a:cubicBezTo>
                    <a:pt x="690" y="602"/>
                    <a:pt x="705" y="631"/>
                    <a:pt x="705" y="646"/>
                  </a:cubicBezTo>
                  <a:close/>
                  <a:moveTo>
                    <a:pt x="778" y="954"/>
                  </a:moveTo>
                  <a:cubicBezTo>
                    <a:pt x="778" y="969"/>
                    <a:pt x="734" y="969"/>
                    <a:pt x="690" y="940"/>
                  </a:cubicBezTo>
                  <a:cubicBezTo>
                    <a:pt x="675" y="925"/>
                    <a:pt x="661" y="910"/>
                    <a:pt x="675" y="881"/>
                  </a:cubicBezTo>
                  <a:cubicBezTo>
                    <a:pt x="690" y="866"/>
                    <a:pt x="705" y="866"/>
                    <a:pt x="734" y="881"/>
                  </a:cubicBezTo>
                  <a:cubicBezTo>
                    <a:pt x="749" y="910"/>
                    <a:pt x="763" y="925"/>
                    <a:pt x="763" y="954"/>
                  </a:cubicBezTo>
                  <a:close/>
                  <a:moveTo>
                    <a:pt x="1013" y="969"/>
                  </a:moveTo>
                  <a:cubicBezTo>
                    <a:pt x="1013" y="999"/>
                    <a:pt x="1013" y="1028"/>
                    <a:pt x="984" y="1028"/>
                  </a:cubicBezTo>
                  <a:cubicBezTo>
                    <a:pt x="969" y="1028"/>
                    <a:pt x="969" y="1028"/>
                    <a:pt x="969" y="1013"/>
                  </a:cubicBezTo>
                  <a:cubicBezTo>
                    <a:pt x="969" y="984"/>
                    <a:pt x="954" y="969"/>
                    <a:pt x="940" y="954"/>
                  </a:cubicBezTo>
                  <a:cubicBezTo>
                    <a:pt x="940" y="925"/>
                    <a:pt x="940" y="910"/>
                    <a:pt x="969" y="910"/>
                  </a:cubicBezTo>
                  <a:cubicBezTo>
                    <a:pt x="984" y="925"/>
                    <a:pt x="998" y="954"/>
                    <a:pt x="1013" y="969"/>
                  </a:cubicBezTo>
                  <a:close/>
                  <a:moveTo>
                    <a:pt x="529" y="1439"/>
                  </a:moveTo>
                  <a:cubicBezTo>
                    <a:pt x="529" y="1454"/>
                    <a:pt x="499" y="1468"/>
                    <a:pt x="470" y="1454"/>
                  </a:cubicBezTo>
                  <a:cubicBezTo>
                    <a:pt x="441" y="1439"/>
                    <a:pt x="426" y="1439"/>
                    <a:pt x="470" y="1395"/>
                  </a:cubicBezTo>
                  <a:cubicBezTo>
                    <a:pt x="514" y="1366"/>
                    <a:pt x="499" y="1366"/>
                    <a:pt x="485" y="1336"/>
                  </a:cubicBezTo>
                  <a:cubicBezTo>
                    <a:pt x="470" y="1321"/>
                    <a:pt x="470" y="1292"/>
                    <a:pt x="485" y="1277"/>
                  </a:cubicBezTo>
                  <a:cubicBezTo>
                    <a:pt x="499" y="1233"/>
                    <a:pt x="543" y="1380"/>
                    <a:pt x="529" y="1439"/>
                  </a:cubicBezTo>
                  <a:close/>
                  <a:moveTo>
                    <a:pt x="719" y="2070"/>
                  </a:moveTo>
                  <a:cubicBezTo>
                    <a:pt x="690" y="2100"/>
                    <a:pt x="675" y="2056"/>
                    <a:pt x="690" y="2011"/>
                  </a:cubicBezTo>
                  <a:cubicBezTo>
                    <a:pt x="719" y="1953"/>
                    <a:pt x="719" y="1953"/>
                    <a:pt x="719" y="2011"/>
                  </a:cubicBezTo>
                  <a:cubicBezTo>
                    <a:pt x="734" y="2026"/>
                    <a:pt x="734" y="2056"/>
                    <a:pt x="719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9"/>
            <p:cNvSpPr/>
            <p:nvPr/>
          </p:nvSpPr>
          <p:spPr>
            <a:xfrm>
              <a:off x="8957902" y="1786695"/>
              <a:ext cx="35384" cy="75836"/>
            </a:xfrm>
            <a:custGeom>
              <a:avLst/>
              <a:gdLst/>
              <a:ahLst/>
              <a:cxnLst/>
              <a:rect l="l" t="t" r="r" b="b"/>
              <a:pathLst>
                <a:path w="1117" h="2394" extrusionOk="0">
                  <a:moveTo>
                    <a:pt x="397" y="45"/>
                  </a:moveTo>
                  <a:cubicBezTo>
                    <a:pt x="382" y="74"/>
                    <a:pt x="353" y="89"/>
                    <a:pt x="353" y="103"/>
                  </a:cubicBezTo>
                  <a:cubicBezTo>
                    <a:pt x="353" y="118"/>
                    <a:pt x="280" y="206"/>
                    <a:pt x="236" y="206"/>
                  </a:cubicBezTo>
                  <a:cubicBezTo>
                    <a:pt x="162" y="206"/>
                    <a:pt x="103" y="309"/>
                    <a:pt x="89" y="441"/>
                  </a:cubicBezTo>
                  <a:cubicBezTo>
                    <a:pt x="89" y="500"/>
                    <a:pt x="89" y="558"/>
                    <a:pt x="59" y="617"/>
                  </a:cubicBezTo>
                  <a:cubicBezTo>
                    <a:pt x="59" y="661"/>
                    <a:pt x="59" y="705"/>
                    <a:pt x="59" y="749"/>
                  </a:cubicBezTo>
                  <a:cubicBezTo>
                    <a:pt x="74" y="793"/>
                    <a:pt x="74" y="837"/>
                    <a:pt x="59" y="881"/>
                  </a:cubicBezTo>
                  <a:cubicBezTo>
                    <a:pt x="30" y="911"/>
                    <a:pt x="15" y="1014"/>
                    <a:pt x="15" y="1248"/>
                  </a:cubicBezTo>
                  <a:cubicBezTo>
                    <a:pt x="15" y="1351"/>
                    <a:pt x="30" y="1395"/>
                    <a:pt x="59" y="1395"/>
                  </a:cubicBezTo>
                  <a:cubicBezTo>
                    <a:pt x="118" y="1395"/>
                    <a:pt x="133" y="1469"/>
                    <a:pt x="74" y="1527"/>
                  </a:cubicBezTo>
                  <a:cubicBezTo>
                    <a:pt x="30" y="1601"/>
                    <a:pt x="1" y="1894"/>
                    <a:pt x="45" y="1894"/>
                  </a:cubicBezTo>
                  <a:cubicBezTo>
                    <a:pt x="89" y="1894"/>
                    <a:pt x="74" y="1924"/>
                    <a:pt x="74" y="1953"/>
                  </a:cubicBezTo>
                  <a:cubicBezTo>
                    <a:pt x="118" y="2071"/>
                    <a:pt x="206" y="2159"/>
                    <a:pt x="324" y="2203"/>
                  </a:cubicBezTo>
                  <a:cubicBezTo>
                    <a:pt x="353" y="2203"/>
                    <a:pt x="382" y="2217"/>
                    <a:pt x="382" y="2247"/>
                  </a:cubicBezTo>
                  <a:cubicBezTo>
                    <a:pt x="397" y="2261"/>
                    <a:pt x="426" y="2276"/>
                    <a:pt x="456" y="2276"/>
                  </a:cubicBezTo>
                  <a:cubicBezTo>
                    <a:pt x="500" y="2276"/>
                    <a:pt x="529" y="2291"/>
                    <a:pt x="573" y="2305"/>
                  </a:cubicBezTo>
                  <a:cubicBezTo>
                    <a:pt x="720" y="2394"/>
                    <a:pt x="911" y="2129"/>
                    <a:pt x="955" y="1792"/>
                  </a:cubicBezTo>
                  <a:cubicBezTo>
                    <a:pt x="970" y="1645"/>
                    <a:pt x="970" y="1630"/>
                    <a:pt x="926" y="1615"/>
                  </a:cubicBezTo>
                  <a:cubicBezTo>
                    <a:pt x="882" y="1601"/>
                    <a:pt x="882" y="1601"/>
                    <a:pt x="926" y="1601"/>
                  </a:cubicBezTo>
                  <a:cubicBezTo>
                    <a:pt x="955" y="1601"/>
                    <a:pt x="1043" y="1322"/>
                    <a:pt x="1043" y="1131"/>
                  </a:cubicBezTo>
                  <a:cubicBezTo>
                    <a:pt x="1043" y="1072"/>
                    <a:pt x="1043" y="1014"/>
                    <a:pt x="1058" y="955"/>
                  </a:cubicBezTo>
                  <a:cubicBezTo>
                    <a:pt x="1116" y="881"/>
                    <a:pt x="1028" y="221"/>
                    <a:pt x="984" y="265"/>
                  </a:cubicBezTo>
                  <a:cubicBezTo>
                    <a:pt x="984" y="280"/>
                    <a:pt x="955" y="250"/>
                    <a:pt x="940" y="221"/>
                  </a:cubicBezTo>
                  <a:cubicBezTo>
                    <a:pt x="911" y="177"/>
                    <a:pt x="882" y="162"/>
                    <a:pt x="838" y="162"/>
                  </a:cubicBezTo>
                  <a:cubicBezTo>
                    <a:pt x="793" y="147"/>
                    <a:pt x="764" y="147"/>
                    <a:pt x="735" y="133"/>
                  </a:cubicBezTo>
                  <a:cubicBezTo>
                    <a:pt x="720" y="118"/>
                    <a:pt x="705" y="147"/>
                    <a:pt x="720" y="206"/>
                  </a:cubicBezTo>
                  <a:cubicBezTo>
                    <a:pt x="720" y="250"/>
                    <a:pt x="720" y="280"/>
                    <a:pt x="691" y="280"/>
                  </a:cubicBezTo>
                  <a:cubicBezTo>
                    <a:pt x="676" y="280"/>
                    <a:pt x="661" y="236"/>
                    <a:pt x="661" y="177"/>
                  </a:cubicBezTo>
                  <a:cubicBezTo>
                    <a:pt x="661" y="74"/>
                    <a:pt x="661" y="59"/>
                    <a:pt x="588" y="30"/>
                  </a:cubicBezTo>
                  <a:cubicBezTo>
                    <a:pt x="500" y="1"/>
                    <a:pt x="470" y="1"/>
                    <a:pt x="412" y="45"/>
                  </a:cubicBezTo>
                  <a:close/>
                  <a:moveTo>
                    <a:pt x="691" y="324"/>
                  </a:moveTo>
                  <a:cubicBezTo>
                    <a:pt x="735" y="353"/>
                    <a:pt x="749" y="353"/>
                    <a:pt x="764" y="324"/>
                  </a:cubicBezTo>
                  <a:cubicBezTo>
                    <a:pt x="793" y="250"/>
                    <a:pt x="808" y="294"/>
                    <a:pt x="808" y="368"/>
                  </a:cubicBezTo>
                  <a:cubicBezTo>
                    <a:pt x="793" y="456"/>
                    <a:pt x="793" y="456"/>
                    <a:pt x="749" y="412"/>
                  </a:cubicBezTo>
                  <a:cubicBezTo>
                    <a:pt x="720" y="382"/>
                    <a:pt x="676" y="368"/>
                    <a:pt x="647" y="382"/>
                  </a:cubicBezTo>
                  <a:cubicBezTo>
                    <a:pt x="617" y="382"/>
                    <a:pt x="588" y="368"/>
                    <a:pt x="588" y="338"/>
                  </a:cubicBezTo>
                  <a:cubicBezTo>
                    <a:pt x="573" y="280"/>
                    <a:pt x="603" y="280"/>
                    <a:pt x="691" y="324"/>
                  </a:cubicBezTo>
                  <a:close/>
                  <a:moveTo>
                    <a:pt x="852" y="720"/>
                  </a:moveTo>
                  <a:cubicBezTo>
                    <a:pt x="867" y="705"/>
                    <a:pt x="882" y="720"/>
                    <a:pt x="896" y="735"/>
                  </a:cubicBezTo>
                  <a:cubicBezTo>
                    <a:pt x="911" y="749"/>
                    <a:pt x="896" y="764"/>
                    <a:pt x="882" y="779"/>
                  </a:cubicBezTo>
                  <a:cubicBezTo>
                    <a:pt x="838" y="808"/>
                    <a:pt x="749" y="705"/>
                    <a:pt x="764" y="661"/>
                  </a:cubicBezTo>
                  <a:cubicBezTo>
                    <a:pt x="779" y="603"/>
                    <a:pt x="779" y="617"/>
                    <a:pt x="808" y="676"/>
                  </a:cubicBezTo>
                  <a:cubicBezTo>
                    <a:pt x="823" y="720"/>
                    <a:pt x="838" y="735"/>
                    <a:pt x="852" y="720"/>
                  </a:cubicBezTo>
                  <a:close/>
                  <a:moveTo>
                    <a:pt x="265" y="1513"/>
                  </a:moveTo>
                  <a:cubicBezTo>
                    <a:pt x="265" y="1527"/>
                    <a:pt x="265" y="1542"/>
                    <a:pt x="250" y="1542"/>
                  </a:cubicBezTo>
                  <a:cubicBezTo>
                    <a:pt x="250" y="1542"/>
                    <a:pt x="236" y="1527"/>
                    <a:pt x="221" y="1513"/>
                  </a:cubicBezTo>
                  <a:cubicBezTo>
                    <a:pt x="206" y="1498"/>
                    <a:pt x="221" y="1483"/>
                    <a:pt x="236" y="1483"/>
                  </a:cubicBezTo>
                  <a:cubicBezTo>
                    <a:pt x="250" y="1483"/>
                    <a:pt x="265" y="1498"/>
                    <a:pt x="265" y="1513"/>
                  </a:cubicBezTo>
                  <a:close/>
                  <a:moveTo>
                    <a:pt x="412" y="1630"/>
                  </a:moveTo>
                  <a:cubicBezTo>
                    <a:pt x="426" y="1660"/>
                    <a:pt x="412" y="1674"/>
                    <a:pt x="397" y="1674"/>
                  </a:cubicBezTo>
                  <a:cubicBezTo>
                    <a:pt x="397" y="1674"/>
                    <a:pt x="382" y="1660"/>
                    <a:pt x="382" y="1630"/>
                  </a:cubicBezTo>
                  <a:cubicBezTo>
                    <a:pt x="382" y="1615"/>
                    <a:pt x="382" y="1586"/>
                    <a:pt x="382" y="1586"/>
                  </a:cubicBezTo>
                  <a:cubicBezTo>
                    <a:pt x="397" y="1586"/>
                    <a:pt x="412" y="1615"/>
                    <a:pt x="426" y="1630"/>
                  </a:cubicBezTo>
                  <a:close/>
                  <a:moveTo>
                    <a:pt x="764" y="1953"/>
                  </a:moveTo>
                  <a:cubicBezTo>
                    <a:pt x="779" y="1983"/>
                    <a:pt x="793" y="2027"/>
                    <a:pt x="808" y="2071"/>
                  </a:cubicBezTo>
                  <a:cubicBezTo>
                    <a:pt x="764" y="2056"/>
                    <a:pt x="720" y="2027"/>
                    <a:pt x="705" y="1983"/>
                  </a:cubicBezTo>
                  <a:cubicBezTo>
                    <a:pt x="705" y="1953"/>
                    <a:pt x="691" y="1924"/>
                    <a:pt x="661" y="1924"/>
                  </a:cubicBezTo>
                  <a:cubicBezTo>
                    <a:pt x="647" y="1924"/>
                    <a:pt x="632" y="1909"/>
                    <a:pt x="647" y="1880"/>
                  </a:cubicBezTo>
                  <a:cubicBezTo>
                    <a:pt x="676" y="1821"/>
                    <a:pt x="705" y="1836"/>
                    <a:pt x="764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9"/>
            <p:cNvSpPr/>
            <p:nvPr/>
          </p:nvSpPr>
          <p:spPr>
            <a:xfrm>
              <a:off x="8834201" y="1830410"/>
              <a:ext cx="33990" cy="90249"/>
            </a:xfrm>
            <a:custGeom>
              <a:avLst/>
              <a:gdLst/>
              <a:ahLst/>
              <a:cxnLst/>
              <a:rect l="l" t="t" r="r" b="b"/>
              <a:pathLst>
                <a:path w="1073" h="2849" extrusionOk="0">
                  <a:moveTo>
                    <a:pt x="412" y="59"/>
                  </a:moveTo>
                  <a:cubicBezTo>
                    <a:pt x="397" y="89"/>
                    <a:pt x="368" y="103"/>
                    <a:pt x="324" y="118"/>
                  </a:cubicBezTo>
                  <a:cubicBezTo>
                    <a:pt x="294" y="118"/>
                    <a:pt x="265" y="147"/>
                    <a:pt x="265" y="191"/>
                  </a:cubicBezTo>
                  <a:cubicBezTo>
                    <a:pt x="265" y="250"/>
                    <a:pt x="265" y="250"/>
                    <a:pt x="235" y="206"/>
                  </a:cubicBezTo>
                  <a:cubicBezTo>
                    <a:pt x="221" y="162"/>
                    <a:pt x="221" y="162"/>
                    <a:pt x="162" y="221"/>
                  </a:cubicBezTo>
                  <a:cubicBezTo>
                    <a:pt x="74" y="324"/>
                    <a:pt x="30" y="500"/>
                    <a:pt x="15" y="896"/>
                  </a:cubicBezTo>
                  <a:cubicBezTo>
                    <a:pt x="1" y="1219"/>
                    <a:pt x="15" y="1263"/>
                    <a:pt x="59" y="1307"/>
                  </a:cubicBezTo>
                  <a:cubicBezTo>
                    <a:pt x="89" y="1351"/>
                    <a:pt x="103" y="1351"/>
                    <a:pt x="59" y="1395"/>
                  </a:cubicBezTo>
                  <a:cubicBezTo>
                    <a:pt x="15" y="1439"/>
                    <a:pt x="1" y="1513"/>
                    <a:pt x="30" y="1704"/>
                  </a:cubicBezTo>
                  <a:cubicBezTo>
                    <a:pt x="30" y="1792"/>
                    <a:pt x="45" y="1821"/>
                    <a:pt x="74" y="1821"/>
                  </a:cubicBezTo>
                  <a:cubicBezTo>
                    <a:pt x="118" y="1821"/>
                    <a:pt x="118" y="1836"/>
                    <a:pt x="103" y="1850"/>
                  </a:cubicBezTo>
                  <a:cubicBezTo>
                    <a:pt x="74" y="1909"/>
                    <a:pt x="74" y="1983"/>
                    <a:pt x="74" y="2041"/>
                  </a:cubicBezTo>
                  <a:lnTo>
                    <a:pt x="74" y="2247"/>
                  </a:lnTo>
                  <a:cubicBezTo>
                    <a:pt x="74" y="2276"/>
                    <a:pt x="89" y="2305"/>
                    <a:pt x="118" y="2305"/>
                  </a:cubicBezTo>
                  <a:cubicBezTo>
                    <a:pt x="133" y="2305"/>
                    <a:pt x="133" y="2320"/>
                    <a:pt x="118" y="2335"/>
                  </a:cubicBezTo>
                  <a:cubicBezTo>
                    <a:pt x="89" y="2394"/>
                    <a:pt x="177" y="2570"/>
                    <a:pt x="294" y="2702"/>
                  </a:cubicBezTo>
                  <a:cubicBezTo>
                    <a:pt x="412" y="2819"/>
                    <a:pt x="426" y="2834"/>
                    <a:pt x="485" y="2819"/>
                  </a:cubicBezTo>
                  <a:cubicBezTo>
                    <a:pt x="529" y="2819"/>
                    <a:pt x="573" y="2819"/>
                    <a:pt x="602" y="2834"/>
                  </a:cubicBezTo>
                  <a:cubicBezTo>
                    <a:pt x="617" y="2849"/>
                    <a:pt x="632" y="2834"/>
                    <a:pt x="632" y="2819"/>
                  </a:cubicBezTo>
                  <a:cubicBezTo>
                    <a:pt x="632" y="2805"/>
                    <a:pt x="647" y="2775"/>
                    <a:pt x="676" y="2775"/>
                  </a:cubicBezTo>
                  <a:cubicBezTo>
                    <a:pt x="720" y="2775"/>
                    <a:pt x="837" y="2628"/>
                    <a:pt x="823" y="2584"/>
                  </a:cubicBezTo>
                  <a:cubicBezTo>
                    <a:pt x="793" y="2555"/>
                    <a:pt x="823" y="2555"/>
                    <a:pt x="852" y="2570"/>
                  </a:cubicBezTo>
                  <a:cubicBezTo>
                    <a:pt x="867" y="2584"/>
                    <a:pt x="881" y="2570"/>
                    <a:pt x="881" y="2540"/>
                  </a:cubicBezTo>
                  <a:cubicBezTo>
                    <a:pt x="881" y="2511"/>
                    <a:pt x="896" y="2496"/>
                    <a:pt x="925" y="2496"/>
                  </a:cubicBezTo>
                  <a:cubicBezTo>
                    <a:pt x="955" y="2496"/>
                    <a:pt x="984" y="2438"/>
                    <a:pt x="1014" y="2291"/>
                  </a:cubicBezTo>
                  <a:cubicBezTo>
                    <a:pt x="1072" y="2012"/>
                    <a:pt x="1058" y="911"/>
                    <a:pt x="984" y="808"/>
                  </a:cubicBezTo>
                  <a:cubicBezTo>
                    <a:pt x="970" y="720"/>
                    <a:pt x="955" y="647"/>
                    <a:pt x="940" y="573"/>
                  </a:cubicBezTo>
                  <a:cubicBezTo>
                    <a:pt x="911" y="338"/>
                    <a:pt x="867" y="250"/>
                    <a:pt x="764" y="250"/>
                  </a:cubicBezTo>
                  <a:cubicBezTo>
                    <a:pt x="720" y="250"/>
                    <a:pt x="691" y="221"/>
                    <a:pt x="676" y="191"/>
                  </a:cubicBezTo>
                  <a:cubicBezTo>
                    <a:pt x="647" y="103"/>
                    <a:pt x="412" y="1"/>
                    <a:pt x="397" y="74"/>
                  </a:cubicBezTo>
                  <a:close/>
                  <a:moveTo>
                    <a:pt x="602" y="412"/>
                  </a:moveTo>
                  <a:cubicBezTo>
                    <a:pt x="529" y="456"/>
                    <a:pt x="514" y="441"/>
                    <a:pt x="544" y="382"/>
                  </a:cubicBezTo>
                  <a:cubicBezTo>
                    <a:pt x="573" y="309"/>
                    <a:pt x="588" y="324"/>
                    <a:pt x="602" y="353"/>
                  </a:cubicBezTo>
                  <a:cubicBezTo>
                    <a:pt x="632" y="368"/>
                    <a:pt x="632" y="397"/>
                    <a:pt x="602" y="412"/>
                  </a:cubicBezTo>
                  <a:close/>
                  <a:moveTo>
                    <a:pt x="368" y="2056"/>
                  </a:moveTo>
                  <a:cubicBezTo>
                    <a:pt x="382" y="2056"/>
                    <a:pt x="397" y="2056"/>
                    <a:pt x="382" y="2100"/>
                  </a:cubicBezTo>
                  <a:cubicBezTo>
                    <a:pt x="382" y="2129"/>
                    <a:pt x="382" y="2144"/>
                    <a:pt x="368" y="2144"/>
                  </a:cubicBezTo>
                  <a:cubicBezTo>
                    <a:pt x="338" y="2144"/>
                    <a:pt x="324" y="2159"/>
                    <a:pt x="309" y="2188"/>
                  </a:cubicBezTo>
                  <a:cubicBezTo>
                    <a:pt x="250" y="2217"/>
                    <a:pt x="250" y="2217"/>
                    <a:pt x="280" y="2173"/>
                  </a:cubicBezTo>
                  <a:cubicBezTo>
                    <a:pt x="280" y="2129"/>
                    <a:pt x="294" y="2100"/>
                    <a:pt x="309" y="2071"/>
                  </a:cubicBezTo>
                  <a:cubicBezTo>
                    <a:pt x="324" y="1997"/>
                    <a:pt x="324" y="1997"/>
                    <a:pt x="338" y="2041"/>
                  </a:cubicBezTo>
                  <a:cubicBezTo>
                    <a:pt x="353" y="2071"/>
                    <a:pt x="353" y="2071"/>
                    <a:pt x="368" y="2056"/>
                  </a:cubicBezTo>
                  <a:close/>
                  <a:moveTo>
                    <a:pt x="544" y="2570"/>
                  </a:moveTo>
                  <a:cubicBezTo>
                    <a:pt x="544" y="2584"/>
                    <a:pt x="529" y="2599"/>
                    <a:pt x="514" y="2599"/>
                  </a:cubicBezTo>
                  <a:cubicBezTo>
                    <a:pt x="500" y="2599"/>
                    <a:pt x="485" y="2584"/>
                    <a:pt x="500" y="2570"/>
                  </a:cubicBezTo>
                  <a:cubicBezTo>
                    <a:pt x="500" y="2555"/>
                    <a:pt x="514" y="2540"/>
                    <a:pt x="529" y="2540"/>
                  </a:cubicBezTo>
                  <a:cubicBezTo>
                    <a:pt x="529" y="2540"/>
                    <a:pt x="544" y="2555"/>
                    <a:pt x="54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9"/>
            <p:cNvSpPr/>
            <p:nvPr/>
          </p:nvSpPr>
          <p:spPr>
            <a:xfrm>
              <a:off x="8705369" y="1851792"/>
              <a:ext cx="33515" cy="80968"/>
            </a:xfrm>
            <a:custGeom>
              <a:avLst/>
              <a:gdLst/>
              <a:ahLst/>
              <a:cxnLst/>
              <a:rect l="l" t="t" r="r" b="b"/>
              <a:pathLst>
                <a:path w="1058" h="2556" extrusionOk="0">
                  <a:moveTo>
                    <a:pt x="441" y="30"/>
                  </a:moveTo>
                  <a:cubicBezTo>
                    <a:pt x="397" y="60"/>
                    <a:pt x="339" y="74"/>
                    <a:pt x="280" y="74"/>
                  </a:cubicBezTo>
                  <a:cubicBezTo>
                    <a:pt x="192" y="89"/>
                    <a:pt x="162" y="104"/>
                    <a:pt x="162" y="148"/>
                  </a:cubicBezTo>
                  <a:cubicBezTo>
                    <a:pt x="162" y="177"/>
                    <a:pt x="133" y="221"/>
                    <a:pt x="104" y="236"/>
                  </a:cubicBezTo>
                  <a:cubicBezTo>
                    <a:pt x="1" y="309"/>
                    <a:pt x="30" y="911"/>
                    <a:pt x="148" y="1131"/>
                  </a:cubicBezTo>
                  <a:cubicBezTo>
                    <a:pt x="177" y="1175"/>
                    <a:pt x="192" y="1205"/>
                    <a:pt x="192" y="1249"/>
                  </a:cubicBezTo>
                  <a:cubicBezTo>
                    <a:pt x="192" y="1278"/>
                    <a:pt x="206" y="1293"/>
                    <a:pt x="236" y="1278"/>
                  </a:cubicBezTo>
                  <a:cubicBezTo>
                    <a:pt x="265" y="1263"/>
                    <a:pt x="280" y="1278"/>
                    <a:pt x="251" y="1293"/>
                  </a:cubicBezTo>
                  <a:cubicBezTo>
                    <a:pt x="221" y="1410"/>
                    <a:pt x="206" y="1513"/>
                    <a:pt x="206" y="1630"/>
                  </a:cubicBezTo>
                  <a:cubicBezTo>
                    <a:pt x="206" y="1748"/>
                    <a:pt x="192" y="1865"/>
                    <a:pt x="177" y="1983"/>
                  </a:cubicBezTo>
                  <a:cubicBezTo>
                    <a:pt x="177" y="2056"/>
                    <a:pt x="177" y="2115"/>
                    <a:pt x="192" y="2188"/>
                  </a:cubicBezTo>
                  <a:cubicBezTo>
                    <a:pt x="206" y="2291"/>
                    <a:pt x="265" y="2379"/>
                    <a:pt x="339" y="2453"/>
                  </a:cubicBezTo>
                  <a:cubicBezTo>
                    <a:pt x="441" y="2555"/>
                    <a:pt x="456" y="2555"/>
                    <a:pt x="485" y="2511"/>
                  </a:cubicBezTo>
                  <a:cubicBezTo>
                    <a:pt x="515" y="2467"/>
                    <a:pt x="529" y="2467"/>
                    <a:pt x="574" y="2511"/>
                  </a:cubicBezTo>
                  <a:cubicBezTo>
                    <a:pt x="632" y="2555"/>
                    <a:pt x="632" y="2555"/>
                    <a:pt x="632" y="2541"/>
                  </a:cubicBezTo>
                  <a:cubicBezTo>
                    <a:pt x="632" y="2526"/>
                    <a:pt x="662" y="2497"/>
                    <a:pt x="720" y="2482"/>
                  </a:cubicBezTo>
                  <a:cubicBezTo>
                    <a:pt x="779" y="2438"/>
                    <a:pt x="852" y="2379"/>
                    <a:pt x="896" y="2306"/>
                  </a:cubicBezTo>
                  <a:cubicBezTo>
                    <a:pt x="1029" y="2130"/>
                    <a:pt x="1058" y="1968"/>
                    <a:pt x="1058" y="1440"/>
                  </a:cubicBezTo>
                  <a:cubicBezTo>
                    <a:pt x="1058" y="1102"/>
                    <a:pt x="1058" y="1043"/>
                    <a:pt x="1014" y="1014"/>
                  </a:cubicBezTo>
                  <a:cubicBezTo>
                    <a:pt x="970" y="985"/>
                    <a:pt x="985" y="970"/>
                    <a:pt x="999" y="970"/>
                  </a:cubicBezTo>
                  <a:cubicBezTo>
                    <a:pt x="1043" y="970"/>
                    <a:pt x="1043" y="838"/>
                    <a:pt x="999" y="691"/>
                  </a:cubicBezTo>
                  <a:cubicBezTo>
                    <a:pt x="970" y="618"/>
                    <a:pt x="941" y="588"/>
                    <a:pt x="911" y="588"/>
                  </a:cubicBezTo>
                  <a:cubicBezTo>
                    <a:pt x="882" y="588"/>
                    <a:pt x="867" y="588"/>
                    <a:pt x="896" y="544"/>
                  </a:cubicBezTo>
                  <a:cubicBezTo>
                    <a:pt x="941" y="456"/>
                    <a:pt x="911" y="353"/>
                    <a:pt x="794" y="250"/>
                  </a:cubicBezTo>
                  <a:cubicBezTo>
                    <a:pt x="750" y="206"/>
                    <a:pt x="720" y="162"/>
                    <a:pt x="691" y="118"/>
                  </a:cubicBezTo>
                  <a:cubicBezTo>
                    <a:pt x="691" y="74"/>
                    <a:pt x="603" y="1"/>
                    <a:pt x="544" y="1"/>
                  </a:cubicBezTo>
                  <a:cubicBezTo>
                    <a:pt x="500" y="1"/>
                    <a:pt x="471" y="16"/>
                    <a:pt x="441" y="30"/>
                  </a:cubicBezTo>
                  <a:close/>
                  <a:moveTo>
                    <a:pt x="368" y="206"/>
                  </a:moveTo>
                  <a:cubicBezTo>
                    <a:pt x="368" y="221"/>
                    <a:pt x="368" y="236"/>
                    <a:pt x="368" y="236"/>
                  </a:cubicBezTo>
                  <a:cubicBezTo>
                    <a:pt x="339" y="236"/>
                    <a:pt x="339" y="221"/>
                    <a:pt x="339" y="206"/>
                  </a:cubicBezTo>
                  <a:cubicBezTo>
                    <a:pt x="339" y="192"/>
                    <a:pt x="339" y="177"/>
                    <a:pt x="339" y="177"/>
                  </a:cubicBezTo>
                  <a:cubicBezTo>
                    <a:pt x="353" y="177"/>
                    <a:pt x="368" y="192"/>
                    <a:pt x="368" y="206"/>
                  </a:cubicBezTo>
                  <a:close/>
                  <a:moveTo>
                    <a:pt x="941" y="985"/>
                  </a:moveTo>
                  <a:cubicBezTo>
                    <a:pt x="941" y="999"/>
                    <a:pt x="926" y="1014"/>
                    <a:pt x="896" y="1014"/>
                  </a:cubicBezTo>
                  <a:cubicBezTo>
                    <a:pt x="882" y="1014"/>
                    <a:pt x="852" y="970"/>
                    <a:pt x="882" y="940"/>
                  </a:cubicBezTo>
                  <a:cubicBezTo>
                    <a:pt x="896" y="911"/>
                    <a:pt x="941" y="940"/>
                    <a:pt x="941" y="985"/>
                  </a:cubicBezTo>
                  <a:close/>
                  <a:moveTo>
                    <a:pt x="999" y="1557"/>
                  </a:moveTo>
                  <a:cubicBezTo>
                    <a:pt x="999" y="1572"/>
                    <a:pt x="985" y="1586"/>
                    <a:pt x="970" y="1586"/>
                  </a:cubicBezTo>
                  <a:cubicBezTo>
                    <a:pt x="955" y="1586"/>
                    <a:pt x="955" y="1572"/>
                    <a:pt x="955" y="1557"/>
                  </a:cubicBezTo>
                  <a:cubicBezTo>
                    <a:pt x="970" y="1542"/>
                    <a:pt x="985" y="1542"/>
                    <a:pt x="985" y="1542"/>
                  </a:cubicBezTo>
                  <a:cubicBezTo>
                    <a:pt x="999" y="1542"/>
                    <a:pt x="999" y="1557"/>
                    <a:pt x="999" y="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9"/>
            <p:cNvSpPr/>
            <p:nvPr/>
          </p:nvSpPr>
          <p:spPr>
            <a:xfrm>
              <a:off x="8913268" y="1862499"/>
              <a:ext cx="30252" cy="69786"/>
            </a:xfrm>
            <a:custGeom>
              <a:avLst/>
              <a:gdLst/>
              <a:ahLst/>
              <a:cxnLst/>
              <a:rect l="l" t="t" r="r" b="b"/>
              <a:pathLst>
                <a:path w="955" h="2203" extrusionOk="0">
                  <a:moveTo>
                    <a:pt x="250" y="103"/>
                  </a:moveTo>
                  <a:cubicBezTo>
                    <a:pt x="132" y="206"/>
                    <a:pt x="132" y="162"/>
                    <a:pt x="88" y="1219"/>
                  </a:cubicBezTo>
                  <a:cubicBezTo>
                    <a:pt x="74" y="1292"/>
                    <a:pt x="74" y="1366"/>
                    <a:pt x="59" y="1454"/>
                  </a:cubicBezTo>
                  <a:cubicBezTo>
                    <a:pt x="59" y="1454"/>
                    <a:pt x="59" y="1483"/>
                    <a:pt x="74" y="1483"/>
                  </a:cubicBezTo>
                  <a:cubicBezTo>
                    <a:pt x="88" y="1483"/>
                    <a:pt x="103" y="1513"/>
                    <a:pt x="74" y="1527"/>
                  </a:cubicBezTo>
                  <a:cubicBezTo>
                    <a:pt x="15" y="1630"/>
                    <a:pt x="0" y="1748"/>
                    <a:pt x="44" y="1865"/>
                  </a:cubicBezTo>
                  <a:cubicBezTo>
                    <a:pt x="59" y="1924"/>
                    <a:pt x="88" y="1953"/>
                    <a:pt x="103" y="1953"/>
                  </a:cubicBezTo>
                  <a:cubicBezTo>
                    <a:pt x="118" y="1953"/>
                    <a:pt x="132" y="1953"/>
                    <a:pt x="147" y="1953"/>
                  </a:cubicBezTo>
                  <a:cubicBezTo>
                    <a:pt x="177" y="1968"/>
                    <a:pt x="177" y="1982"/>
                    <a:pt x="147" y="1997"/>
                  </a:cubicBezTo>
                  <a:cubicBezTo>
                    <a:pt x="132" y="2012"/>
                    <a:pt x="118" y="2027"/>
                    <a:pt x="162" y="2071"/>
                  </a:cubicBezTo>
                  <a:cubicBezTo>
                    <a:pt x="250" y="2159"/>
                    <a:pt x="367" y="2203"/>
                    <a:pt x="411" y="2173"/>
                  </a:cubicBezTo>
                  <a:cubicBezTo>
                    <a:pt x="441" y="2144"/>
                    <a:pt x="470" y="2144"/>
                    <a:pt x="514" y="2144"/>
                  </a:cubicBezTo>
                  <a:cubicBezTo>
                    <a:pt x="617" y="2144"/>
                    <a:pt x="837" y="1850"/>
                    <a:pt x="852" y="1674"/>
                  </a:cubicBezTo>
                  <a:cubicBezTo>
                    <a:pt x="867" y="1586"/>
                    <a:pt x="881" y="1513"/>
                    <a:pt x="896" y="1439"/>
                  </a:cubicBezTo>
                  <a:cubicBezTo>
                    <a:pt x="925" y="1307"/>
                    <a:pt x="940" y="1190"/>
                    <a:pt x="940" y="1072"/>
                  </a:cubicBezTo>
                  <a:cubicBezTo>
                    <a:pt x="955" y="823"/>
                    <a:pt x="955" y="808"/>
                    <a:pt x="881" y="705"/>
                  </a:cubicBezTo>
                  <a:cubicBezTo>
                    <a:pt x="837" y="617"/>
                    <a:pt x="793" y="602"/>
                    <a:pt x="778" y="617"/>
                  </a:cubicBezTo>
                  <a:cubicBezTo>
                    <a:pt x="764" y="632"/>
                    <a:pt x="632" y="412"/>
                    <a:pt x="617" y="309"/>
                  </a:cubicBezTo>
                  <a:cubicBezTo>
                    <a:pt x="617" y="206"/>
                    <a:pt x="558" y="118"/>
                    <a:pt x="499" y="147"/>
                  </a:cubicBezTo>
                  <a:cubicBezTo>
                    <a:pt x="441" y="177"/>
                    <a:pt x="470" y="147"/>
                    <a:pt x="470" y="118"/>
                  </a:cubicBezTo>
                  <a:cubicBezTo>
                    <a:pt x="485" y="89"/>
                    <a:pt x="485" y="74"/>
                    <a:pt x="441" y="118"/>
                  </a:cubicBezTo>
                  <a:cubicBezTo>
                    <a:pt x="411" y="162"/>
                    <a:pt x="397" y="147"/>
                    <a:pt x="397" y="118"/>
                  </a:cubicBezTo>
                  <a:cubicBezTo>
                    <a:pt x="397" y="89"/>
                    <a:pt x="397" y="74"/>
                    <a:pt x="397" y="59"/>
                  </a:cubicBezTo>
                  <a:cubicBezTo>
                    <a:pt x="397" y="1"/>
                    <a:pt x="338" y="15"/>
                    <a:pt x="250" y="103"/>
                  </a:cubicBezTo>
                  <a:close/>
                  <a:moveTo>
                    <a:pt x="455" y="485"/>
                  </a:moveTo>
                  <a:cubicBezTo>
                    <a:pt x="455" y="529"/>
                    <a:pt x="455" y="529"/>
                    <a:pt x="411" y="500"/>
                  </a:cubicBezTo>
                  <a:cubicBezTo>
                    <a:pt x="382" y="456"/>
                    <a:pt x="382" y="456"/>
                    <a:pt x="382" y="441"/>
                  </a:cubicBezTo>
                  <a:cubicBezTo>
                    <a:pt x="382" y="426"/>
                    <a:pt x="397" y="426"/>
                    <a:pt x="411" y="426"/>
                  </a:cubicBezTo>
                  <a:cubicBezTo>
                    <a:pt x="441" y="426"/>
                    <a:pt x="455" y="456"/>
                    <a:pt x="455" y="485"/>
                  </a:cubicBezTo>
                  <a:close/>
                  <a:moveTo>
                    <a:pt x="206" y="1087"/>
                  </a:moveTo>
                  <a:cubicBezTo>
                    <a:pt x="235" y="1102"/>
                    <a:pt x="235" y="1116"/>
                    <a:pt x="235" y="1131"/>
                  </a:cubicBezTo>
                  <a:cubicBezTo>
                    <a:pt x="221" y="1131"/>
                    <a:pt x="191" y="1131"/>
                    <a:pt x="162" y="1102"/>
                  </a:cubicBezTo>
                  <a:cubicBezTo>
                    <a:pt x="132" y="1072"/>
                    <a:pt x="147" y="1043"/>
                    <a:pt x="206" y="1087"/>
                  </a:cubicBezTo>
                  <a:close/>
                  <a:moveTo>
                    <a:pt x="485" y="1190"/>
                  </a:moveTo>
                  <a:cubicBezTo>
                    <a:pt x="485" y="1204"/>
                    <a:pt x="470" y="1219"/>
                    <a:pt x="455" y="1219"/>
                  </a:cubicBezTo>
                  <a:cubicBezTo>
                    <a:pt x="441" y="1219"/>
                    <a:pt x="441" y="1204"/>
                    <a:pt x="441" y="1190"/>
                  </a:cubicBezTo>
                  <a:cubicBezTo>
                    <a:pt x="455" y="1160"/>
                    <a:pt x="470" y="1146"/>
                    <a:pt x="470" y="1146"/>
                  </a:cubicBezTo>
                  <a:cubicBezTo>
                    <a:pt x="485" y="1146"/>
                    <a:pt x="485" y="1160"/>
                    <a:pt x="485" y="1190"/>
                  </a:cubicBezTo>
                  <a:close/>
                  <a:moveTo>
                    <a:pt x="764" y="1527"/>
                  </a:moveTo>
                  <a:cubicBezTo>
                    <a:pt x="764" y="1542"/>
                    <a:pt x="749" y="1557"/>
                    <a:pt x="734" y="1557"/>
                  </a:cubicBezTo>
                  <a:cubicBezTo>
                    <a:pt x="720" y="1557"/>
                    <a:pt x="705" y="1542"/>
                    <a:pt x="705" y="1527"/>
                  </a:cubicBezTo>
                  <a:cubicBezTo>
                    <a:pt x="705" y="1513"/>
                    <a:pt x="720" y="1498"/>
                    <a:pt x="734" y="1498"/>
                  </a:cubicBezTo>
                  <a:cubicBezTo>
                    <a:pt x="749" y="1513"/>
                    <a:pt x="764" y="1513"/>
                    <a:pt x="764" y="1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9"/>
            <p:cNvSpPr/>
            <p:nvPr/>
          </p:nvSpPr>
          <p:spPr>
            <a:xfrm>
              <a:off x="8767710" y="1863418"/>
              <a:ext cx="34433" cy="72130"/>
            </a:xfrm>
            <a:custGeom>
              <a:avLst/>
              <a:gdLst/>
              <a:ahLst/>
              <a:cxnLst/>
              <a:rect l="l" t="t" r="r" b="b"/>
              <a:pathLst>
                <a:path w="1087" h="2277" extrusionOk="0">
                  <a:moveTo>
                    <a:pt x="529" y="118"/>
                  </a:moveTo>
                  <a:cubicBezTo>
                    <a:pt x="529" y="177"/>
                    <a:pt x="514" y="192"/>
                    <a:pt x="485" y="192"/>
                  </a:cubicBezTo>
                  <a:cubicBezTo>
                    <a:pt x="455" y="192"/>
                    <a:pt x="455" y="192"/>
                    <a:pt x="455" y="177"/>
                  </a:cubicBezTo>
                  <a:cubicBezTo>
                    <a:pt x="470" y="148"/>
                    <a:pt x="441" y="133"/>
                    <a:pt x="411" y="118"/>
                  </a:cubicBezTo>
                  <a:cubicBezTo>
                    <a:pt x="264" y="89"/>
                    <a:pt x="118" y="295"/>
                    <a:pt x="103" y="529"/>
                  </a:cubicBezTo>
                  <a:cubicBezTo>
                    <a:pt x="103" y="573"/>
                    <a:pt x="88" y="618"/>
                    <a:pt x="74" y="662"/>
                  </a:cubicBezTo>
                  <a:cubicBezTo>
                    <a:pt x="0" y="750"/>
                    <a:pt x="44" y="1645"/>
                    <a:pt x="118" y="1645"/>
                  </a:cubicBezTo>
                  <a:cubicBezTo>
                    <a:pt x="132" y="1645"/>
                    <a:pt x="147" y="1660"/>
                    <a:pt x="147" y="1675"/>
                  </a:cubicBezTo>
                  <a:cubicBezTo>
                    <a:pt x="147" y="1689"/>
                    <a:pt x="118" y="1689"/>
                    <a:pt x="103" y="1689"/>
                  </a:cubicBezTo>
                  <a:cubicBezTo>
                    <a:pt x="44" y="1660"/>
                    <a:pt x="44" y="1719"/>
                    <a:pt x="103" y="1909"/>
                  </a:cubicBezTo>
                  <a:cubicBezTo>
                    <a:pt x="118" y="1983"/>
                    <a:pt x="147" y="2042"/>
                    <a:pt x="162" y="2042"/>
                  </a:cubicBezTo>
                  <a:cubicBezTo>
                    <a:pt x="191" y="2027"/>
                    <a:pt x="191" y="2056"/>
                    <a:pt x="191" y="2071"/>
                  </a:cubicBezTo>
                  <a:cubicBezTo>
                    <a:pt x="191" y="2144"/>
                    <a:pt x="338" y="2276"/>
                    <a:pt x="353" y="2232"/>
                  </a:cubicBezTo>
                  <a:cubicBezTo>
                    <a:pt x="353" y="2218"/>
                    <a:pt x="382" y="2188"/>
                    <a:pt x="397" y="2188"/>
                  </a:cubicBezTo>
                  <a:cubicBezTo>
                    <a:pt x="411" y="2188"/>
                    <a:pt x="411" y="2218"/>
                    <a:pt x="397" y="2232"/>
                  </a:cubicBezTo>
                  <a:cubicBezTo>
                    <a:pt x="382" y="2262"/>
                    <a:pt x="470" y="2276"/>
                    <a:pt x="631" y="2218"/>
                  </a:cubicBezTo>
                  <a:cubicBezTo>
                    <a:pt x="676" y="2203"/>
                    <a:pt x="734" y="2203"/>
                    <a:pt x="778" y="2203"/>
                  </a:cubicBezTo>
                  <a:cubicBezTo>
                    <a:pt x="837" y="2232"/>
                    <a:pt x="910" y="2174"/>
                    <a:pt x="896" y="2100"/>
                  </a:cubicBezTo>
                  <a:cubicBezTo>
                    <a:pt x="881" y="2071"/>
                    <a:pt x="896" y="2056"/>
                    <a:pt x="910" y="2056"/>
                  </a:cubicBezTo>
                  <a:cubicBezTo>
                    <a:pt x="984" y="2056"/>
                    <a:pt x="1087" y="1924"/>
                    <a:pt x="1072" y="1865"/>
                  </a:cubicBezTo>
                  <a:cubicBezTo>
                    <a:pt x="1057" y="1851"/>
                    <a:pt x="1057" y="1836"/>
                    <a:pt x="1087" y="1821"/>
                  </a:cubicBezTo>
                  <a:cubicBezTo>
                    <a:pt x="1087" y="1807"/>
                    <a:pt x="1087" y="1777"/>
                    <a:pt x="1087" y="1763"/>
                  </a:cubicBezTo>
                  <a:cubicBezTo>
                    <a:pt x="1072" y="1763"/>
                    <a:pt x="1057" y="1748"/>
                    <a:pt x="1043" y="1763"/>
                  </a:cubicBezTo>
                  <a:cubicBezTo>
                    <a:pt x="1028" y="1763"/>
                    <a:pt x="999" y="1763"/>
                    <a:pt x="984" y="1733"/>
                  </a:cubicBezTo>
                  <a:cubicBezTo>
                    <a:pt x="969" y="1704"/>
                    <a:pt x="954" y="1616"/>
                    <a:pt x="984" y="1366"/>
                  </a:cubicBezTo>
                  <a:cubicBezTo>
                    <a:pt x="999" y="1175"/>
                    <a:pt x="1013" y="896"/>
                    <a:pt x="999" y="720"/>
                  </a:cubicBezTo>
                  <a:cubicBezTo>
                    <a:pt x="999" y="456"/>
                    <a:pt x="984" y="397"/>
                    <a:pt x="940" y="324"/>
                  </a:cubicBezTo>
                  <a:cubicBezTo>
                    <a:pt x="896" y="280"/>
                    <a:pt x="866" y="251"/>
                    <a:pt x="837" y="251"/>
                  </a:cubicBezTo>
                  <a:cubicBezTo>
                    <a:pt x="822" y="236"/>
                    <a:pt x="793" y="221"/>
                    <a:pt x="793" y="206"/>
                  </a:cubicBezTo>
                  <a:cubicBezTo>
                    <a:pt x="764" y="177"/>
                    <a:pt x="734" y="162"/>
                    <a:pt x="705" y="162"/>
                  </a:cubicBezTo>
                  <a:cubicBezTo>
                    <a:pt x="646" y="162"/>
                    <a:pt x="631" y="148"/>
                    <a:pt x="646" y="118"/>
                  </a:cubicBezTo>
                  <a:cubicBezTo>
                    <a:pt x="646" y="89"/>
                    <a:pt x="646" y="60"/>
                    <a:pt x="631" y="45"/>
                  </a:cubicBezTo>
                  <a:cubicBezTo>
                    <a:pt x="558" y="1"/>
                    <a:pt x="529" y="30"/>
                    <a:pt x="529" y="118"/>
                  </a:cubicBezTo>
                  <a:close/>
                  <a:moveTo>
                    <a:pt x="910" y="500"/>
                  </a:moveTo>
                  <a:cubicBezTo>
                    <a:pt x="910" y="515"/>
                    <a:pt x="910" y="529"/>
                    <a:pt x="910" y="529"/>
                  </a:cubicBezTo>
                  <a:lnTo>
                    <a:pt x="852" y="544"/>
                  </a:lnTo>
                  <a:cubicBezTo>
                    <a:pt x="822" y="559"/>
                    <a:pt x="808" y="559"/>
                    <a:pt x="822" y="515"/>
                  </a:cubicBezTo>
                  <a:cubicBezTo>
                    <a:pt x="837" y="471"/>
                    <a:pt x="910" y="456"/>
                    <a:pt x="910" y="500"/>
                  </a:cubicBezTo>
                  <a:close/>
                  <a:moveTo>
                    <a:pt x="308" y="999"/>
                  </a:moveTo>
                  <a:cubicBezTo>
                    <a:pt x="308" y="1014"/>
                    <a:pt x="294" y="1029"/>
                    <a:pt x="279" y="1029"/>
                  </a:cubicBezTo>
                  <a:cubicBezTo>
                    <a:pt x="264" y="1029"/>
                    <a:pt x="250" y="1014"/>
                    <a:pt x="235" y="999"/>
                  </a:cubicBezTo>
                  <a:cubicBezTo>
                    <a:pt x="235" y="985"/>
                    <a:pt x="235" y="970"/>
                    <a:pt x="264" y="970"/>
                  </a:cubicBezTo>
                  <a:cubicBezTo>
                    <a:pt x="279" y="970"/>
                    <a:pt x="308" y="985"/>
                    <a:pt x="308" y="999"/>
                  </a:cubicBezTo>
                  <a:close/>
                  <a:moveTo>
                    <a:pt x="808" y="1058"/>
                  </a:moveTo>
                  <a:cubicBezTo>
                    <a:pt x="808" y="1073"/>
                    <a:pt x="778" y="1087"/>
                    <a:pt x="749" y="1087"/>
                  </a:cubicBezTo>
                  <a:cubicBezTo>
                    <a:pt x="720" y="1087"/>
                    <a:pt x="690" y="1073"/>
                    <a:pt x="690" y="1058"/>
                  </a:cubicBezTo>
                  <a:cubicBezTo>
                    <a:pt x="690" y="1058"/>
                    <a:pt x="720" y="1043"/>
                    <a:pt x="749" y="1043"/>
                  </a:cubicBezTo>
                  <a:cubicBezTo>
                    <a:pt x="778" y="1043"/>
                    <a:pt x="808" y="1058"/>
                    <a:pt x="808" y="1058"/>
                  </a:cubicBezTo>
                  <a:close/>
                  <a:moveTo>
                    <a:pt x="441" y="1278"/>
                  </a:moveTo>
                  <a:cubicBezTo>
                    <a:pt x="411" y="1337"/>
                    <a:pt x="382" y="1308"/>
                    <a:pt x="397" y="1234"/>
                  </a:cubicBezTo>
                  <a:cubicBezTo>
                    <a:pt x="411" y="1161"/>
                    <a:pt x="411" y="1175"/>
                    <a:pt x="426" y="1205"/>
                  </a:cubicBezTo>
                  <a:cubicBezTo>
                    <a:pt x="441" y="1234"/>
                    <a:pt x="441" y="1263"/>
                    <a:pt x="426" y="1278"/>
                  </a:cubicBezTo>
                  <a:close/>
                  <a:moveTo>
                    <a:pt x="1043" y="1880"/>
                  </a:moveTo>
                  <a:cubicBezTo>
                    <a:pt x="1043" y="1895"/>
                    <a:pt x="1013" y="1924"/>
                    <a:pt x="999" y="1924"/>
                  </a:cubicBezTo>
                  <a:cubicBezTo>
                    <a:pt x="969" y="1924"/>
                    <a:pt x="969" y="1895"/>
                    <a:pt x="969" y="1865"/>
                  </a:cubicBezTo>
                  <a:cubicBezTo>
                    <a:pt x="984" y="1821"/>
                    <a:pt x="1028" y="1807"/>
                    <a:pt x="1028" y="1880"/>
                  </a:cubicBezTo>
                  <a:close/>
                  <a:moveTo>
                    <a:pt x="646" y="2012"/>
                  </a:moveTo>
                  <a:cubicBezTo>
                    <a:pt x="646" y="2012"/>
                    <a:pt x="617" y="2027"/>
                    <a:pt x="587" y="2042"/>
                  </a:cubicBezTo>
                  <a:cubicBezTo>
                    <a:pt x="558" y="2042"/>
                    <a:pt x="543" y="2042"/>
                    <a:pt x="558" y="2027"/>
                  </a:cubicBezTo>
                  <a:cubicBezTo>
                    <a:pt x="558" y="2012"/>
                    <a:pt x="646" y="1998"/>
                    <a:pt x="646" y="2012"/>
                  </a:cubicBezTo>
                  <a:close/>
                  <a:moveTo>
                    <a:pt x="778" y="2042"/>
                  </a:moveTo>
                  <a:cubicBezTo>
                    <a:pt x="822" y="2071"/>
                    <a:pt x="822" y="2144"/>
                    <a:pt x="778" y="2144"/>
                  </a:cubicBezTo>
                  <a:cubicBezTo>
                    <a:pt x="734" y="2144"/>
                    <a:pt x="749" y="2115"/>
                    <a:pt x="749" y="2086"/>
                  </a:cubicBezTo>
                  <a:cubicBezTo>
                    <a:pt x="749" y="2056"/>
                    <a:pt x="734" y="2042"/>
                    <a:pt x="720" y="2027"/>
                  </a:cubicBezTo>
                  <a:cubicBezTo>
                    <a:pt x="705" y="2027"/>
                    <a:pt x="690" y="1998"/>
                    <a:pt x="720" y="1998"/>
                  </a:cubicBezTo>
                  <a:cubicBezTo>
                    <a:pt x="734" y="2012"/>
                    <a:pt x="764" y="2012"/>
                    <a:pt x="778" y="20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9"/>
            <p:cNvSpPr/>
            <p:nvPr/>
          </p:nvSpPr>
          <p:spPr>
            <a:xfrm>
              <a:off x="8843039" y="1962948"/>
              <a:ext cx="47928" cy="58160"/>
            </a:xfrm>
            <a:custGeom>
              <a:avLst/>
              <a:gdLst/>
              <a:ahLst/>
              <a:cxnLst/>
              <a:rect l="l" t="t" r="r" b="b"/>
              <a:pathLst>
                <a:path w="1513" h="1836" extrusionOk="0">
                  <a:moveTo>
                    <a:pt x="353" y="59"/>
                  </a:moveTo>
                  <a:cubicBezTo>
                    <a:pt x="309" y="89"/>
                    <a:pt x="279" y="133"/>
                    <a:pt x="279" y="133"/>
                  </a:cubicBezTo>
                  <a:cubicBezTo>
                    <a:pt x="279" y="147"/>
                    <a:pt x="265" y="162"/>
                    <a:pt x="235" y="162"/>
                  </a:cubicBezTo>
                  <a:cubicBezTo>
                    <a:pt x="177" y="162"/>
                    <a:pt x="59" y="368"/>
                    <a:pt x="45" y="573"/>
                  </a:cubicBezTo>
                  <a:cubicBezTo>
                    <a:pt x="1" y="881"/>
                    <a:pt x="45" y="1087"/>
                    <a:pt x="133" y="1087"/>
                  </a:cubicBezTo>
                  <a:cubicBezTo>
                    <a:pt x="177" y="1087"/>
                    <a:pt x="177" y="1087"/>
                    <a:pt x="133" y="1131"/>
                  </a:cubicBezTo>
                  <a:cubicBezTo>
                    <a:pt x="59" y="1204"/>
                    <a:pt x="103" y="1527"/>
                    <a:pt x="177" y="1527"/>
                  </a:cubicBezTo>
                  <a:cubicBezTo>
                    <a:pt x="191" y="1527"/>
                    <a:pt x="206" y="1557"/>
                    <a:pt x="221" y="1601"/>
                  </a:cubicBezTo>
                  <a:cubicBezTo>
                    <a:pt x="221" y="1645"/>
                    <a:pt x="250" y="1660"/>
                    <a:pt x="265" y="1660"/>
                  </a:cubicBezTo>
                  <a:cubicBezTo>
                    <a:pt x="279" y="1645"/>
                    <a:pt x="294" y="1660"/>
                    <a:pt x="309" y="1689"/>
                  </a:cubicBezTo>
                  <a:cubicBezTo>
                    <a:pt x="338" y="1748"/>
                    <a:pt x="397" y="1806"/>
                    <a:pt x="456" y="1836"/>
                  </a:cubicBezTo>
                  <a:cubicBezTo>
                    <a:pt x="485" y="1836"/>
                    <a:pt x="544" y="1704"/>
                    <a:pt x="544" y="1616"/>
                  </a:cubicBezTo>
                  <a:lnTo>
                    <a:pt x="544" y="1542"/>
                  </a:lnTo>
                  <a:lnTo>
                    <a:pt x="588" y="1630"/>
                  </a:lnTo>
                  <a:cubicBezTo>
                    <a:pt x="617" y="1704"/>
                    <a:pt x="617" y="1718"/>
                    <a:pt x="588" y="1748"/>
                  </a:cubicBezTo>
                  <a:cubicBezTo>
                    <a:pt x="514" y="1792"/>
                    <a:pt x="529" y="1836"/>
                    <a:pt x="632" y="1836"/>
                  </a:cubicBezTo>
                  <a:cubicBezTo>
                    <a:pt x="720" y="1836"/>
                    <a:pt x="808" y="1748"/>
                    <a:pt x="779" y="1689"/>
                  </a:cubicBezTo>
                  <a:cubicBezTo>
                    <a:pt x="735" y="1630"/>
                    <a:pt x="779" y="1586"/>
                    <a:pt x="823" y="1601"/>
                  </a:cubicBezTo>
                  <a:cubicBezTo>
                    <a:pt x="852" y="1616"/>
                    <a:pt x="837" y="1630"/>
                    <a:pt x="823" y="1660"/>
                  </a:cubicBezTo>
                  <a:cubicBezTo>
                    <a:pt x="793" y="1689"/>
                    <a:pt x="793" y="1704"/>
                    <a:pt x="823" y="1704"/>
                  </a:cubicBezTo>
                  <a:cubicBezTo>
                    <a:pt x="837" y="1704"/>
                    <a:pt x="867" y="1660"/>
                    <a:pt x="911" y="1601"/>
                  </a:cubicBezTo>
                  <a:cubicBezTo>
                    <a:pt x="940" y="1542"/>
                    <a:pt x="999" y="1513"/>
                    <a:pt x="1043" y="1527"/>
                  </a:cubicBezTo>
                  <a:cubicBezTo>
                    <a:pt x="1072" y="1527"/>
                    <a:pt x="1116" y="1513"/>
                    <a:pt x="1146" y="1498"/>
                  </a:cubicBezTo>
                  <a:cubicBezTo>
                    <a:pt x="1160" y="1469"/>
                    <a:pt x="1190" y="1454"/>
                    <a:pt x="1204" y="1439"/>
                  </a:cubicBezTo>
                  <a:cubicBezTo>
                    <a:pt x="1307" y="1337"/>
                    <a:pt x="1381" y="1219"/>
                    <a:pt x="1439" y="1087"/>
                  </a:cubicBezTo>
                  <a:cubicBezTo>
                    <a:pt x="1439" y="1058"/>
                    <a:pt x="1454" y="1028"/>
                    <a:pt x="1469" y="1014"/>
                  </a:cubicBezTo>
                  <a:cubicBezTo>
                    <a:pt x="1513" y="970"/>
                    <a:pt x="1469" y="823"/>
                    <a:pt x="1425" y="837"/>
                  </a:cubicBezTo>
                  <a:cubicBezTo>
                    <a:pt x="1395" y="852"/>
                    <a:pt x="1366" y="837"/>
                    <a:pt x="1351" y="823"/>
                  </a:cubicBezTo>
                  <a:cubicBezTo>
                    <a:pt x="1336" y="793"/>
                    <a:pt x="1307" y="779"/>
                    <a:pt x="1278" y="779"/>
                  </a:cubicBezTo>
                  <a:cubicBezTo>
                    <a:pt x="1234" y="779"/>
                    <a:pt x="1204" y="705"/>
                    <a:pt x="1190" y="559"/>
                  </a:cubicBezTo>
                  <a:cubicBezTo>
                    <a:pt x="1190" y="426"/>
                    <a:pt x="1131" y="294"/>
                    <a:pt x="1013" y="206"/>
                  </a:cubicBezTo>
                  <a:cubicBezTo>
                    <a:pt x="955" y="177"/>
                    <a:pt x="881" y="133"/>
                    <a:pt x="823" y="74"/>
                  </a:cubicBezTo>
                  <a:cubicBezTo>
                    <a:pt x="764" y="15"/>
                    <a:pt x="676" y="1"/>
                    <a:pt x="588" y="1"/>
                  </a:cubicBezTo>
                  <a:cubicBezTo>
                    <a:pt x="514" y="1"/>
                    <a:pt x="426" y="15"/>
                    <a:pt x="353" y="59"/>
                  </a:cubicBezTo>
                  <a:close/>
                  <a:moveTo>
                    <a:pt x="485" y="544"/>
                  </a:moveTo>
                  <a:cubicBezTo>
                    <a:pt x="500" y="559"/>
                    <a:pt x="500" y="588"/>
                    <a:pt x="485" y="603"/>
                  </a:cubicBezTo>
                  <a:cubicBezTo>
                    <a:pt x="470" y="617"/>
                    <a:pt x="470" y="617"/>
                    <a:pt x="470" y="603"/>
                  </a:cubicBezTo>
                  <a:cubicBezTo>
                    <a:pt x="456" y="573"/>
                    <a:pt x="456" y="559"/>
                    <a:pt x="441" y="544"/>
                  </a:cubicBezTo>
                  <a:cubicBezTo>
                    <a:pt x="441" y="514"/>
                    <a:pt x="441" y="500"/>
                    <a:pt x="456" y="500"/>
                  </a:cubicBezTo>
                  <a:cubicBezTo>
                    <a:pt x="470" y="500"/>
                    <a:pt x="485" y="514"/>
                    <a:pt x="485" y="544"/>
                  </a:cubicBezTo>
                  <a:close/>
                  <a:moveTo>
                    <a:pt x="984" y="603"/>
                  </a:moveTo>
                  <a:cubicBezTo>
                    <a:pt x="984" y="617"/>
                    <a:pt x="969" y="647"/>
                    <a:pt x="940" y="647"/>
                  </a:cubicBezTo>
                  <a:cubicBezTo>
                    <a:pt x="896" y="676"/>
                    <a:pt x="896" y="661"/>
                    <a:pt x="911" y="603"/>
                  </a:cubicBezTo>
                  <a:cubicBezTo>
                    <a:pt x="940" y="544"/>
                    <a:pt x="984" y="544"/>
                    <a:pt x="984" y="588"/>
                  </a:cubicBezTo>
                  <a:close/>
                  <a:moveTo>
                    <a:pt x="456" y="1454"/>
                  </a:moveTo>
                  <a:cubicBezTo>
                    <a:pt x="426" y="1498"/>
                    <a:pt x="382" y="1513"/>
                    <a:pt x="368" y="1454"/>
                  </a:cubicBezTo>
                  <a:cubicBezTo>
                    <a:pt x="353" y="1395"/>
                    <a:pt x="368" y="1410"/>
                    <a:pt x="397" y="1410"/>
                  </a:cubicBezTo>
                  <a:cubicBezTo>
                    <a:pt x="441" y="1410"/>
                    <a:pt x="456" y="1425"/>
                    <a:pt x="456" y="1454"/>
                  </a:cubicBezTo>
                  <a:close/>
                  <a:moveTo>
                    <a:pt x="705" y="1733"/>
                  </a:moveTo>
                  <a:cubicBezTo>
                    <a:pt x="705" y="1762"/>
                    <a:pt x="691" y="1777"/>
                    <a:pt x="676" y="1777"/>
                  </a:cubicBezTo>
                  <a:cubicBezTo>
                    <a:pt x="661" y="1777"/>
                    <a:pt x="646" y="1762"/>
                    <a:pt x="646" y="1733"/>
                  </a:cubicBezTo>
                  <a:cubicBezTo>
                    <a:pt x="646" y="1718"/>
                    <a:pt x="661" y="1704"/>
                    <a:pt x="676" y="1704"/>
                  </a:cubicBezTo>
                  <a:cubicBezTo>
                    <a:pt x="691" y="1704"/>
                    <a:pt x="705" y="1718"/>
                    <a:pt x="705" y="17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9"/>
            <p:cNvSpPr/>
            <p:nvPr/>
          </p:nvSpPr>
          <p:spPr>
            <a:xfrm>
              <a:off x="8941176" y="1968999"/>
              <a:ext cx="34433" cy="64210"/>
            </a:xfrm>
            <a:custGeom>
              <a:avLst/>
              <a:gdLst/>
              <a:ahLst/>
              <a:cxnLst/>
              <a:rect l="l" t="t" r="r" b="b"/>
              <a:pathLst>
                <a:path w="1087" h="2027" extrusionOk="0">
                  <a:moveTo>
                    <a:pt x="367" y="89"/>
                  </a:moveTo>
                  <a:cubicBezTo>
                    <a:pt x="338" y="118"/>
                    <a:pt x="308" y="147"/>
                    <a:pt x="264" y="162"/>
                  </a:cubicBezTo>
                  <a:cubicBezTo>
                    <a:pt x="191" y="250"/>
                    <a:pt x="132" y="368"/>
                    <a:pt x="118" y="485"/>
                  </a:cubicBezTo>
                  <a:cubicBezTo>
                    <a:pt x="118" y="529"/>
                    <a:pt x="103" y="558"/>
                    <a:pt x="74" y="602"/>
                  </a:cubicBezTo>
                  <a:cubicBezTo>
                    <a:pt x="59" y="632"/>
                    <a:pt x="44" y="646"/>
                    <a:pt x="44" y="661"/>
                  </a:cubicBezTo>
                  <a:cubicBezTo>
                    <a:pt x="44" y="690"/>
                    <a:pt x="30" y="735"/>
                    <a:pt x="15" y="779"/>
                  </a:cubicBezTo>
                  <a:cubicBezTo>
                    <a:pt x="0" y="852"/>
                    <a:pt x="0" y="940"/>
                    <a:pt x="0" y="1028"/>
                  </a:cubicBezTo>
                  <a:cubicBezTo>
                    <a:pt x="0" y="1278"/>
                    <a:pt x="118" y="1645"/>
                    <a:pt x="206" y="1645"/>
                  </a:cubicBezTo>
                  <a:cubicBezTo>
                    <a:pt x="235" y="1645"/>
                    <a:pt x="235" y="1659"/>
                    <a:pt x="235" y="1689"/>
                  </a:cubicBezTo>
                  <a:cubicBezTo>
                    <a:pt x="220" y="1733"/>
                    <a:pt x="250" y="1777"/>
                    <a:pt x="353" y="1894"/>
                  </a:cubicBezTo>
                  <a:cubicBezTo>
                    <a:pt x="470" y="1997"/>
                    <a:pt x="514" y="2026"/>
                    <a:pt x="602" y="2026"/>
                  </a:cubicBezTo>
                  <a:cubicBezTo>
                    <a:pt x="676" y="2026"/>
                    <a:pt x="720" y="1997"/>
                    <a:pt x="720" y="1982"/>
                  </a:cubicBezTo>
                  <a:cubicBezTo>
                    <a:pt x="720" y="1953"/>
                    <a:pt x="720" y="1953"/>
                    <a:pt x="734" y="1953"/>
                  </a:cubicBezTo>
                  <a:cubicBezTo>
                    <a:pt x="749" y="1968"/>
                    <a:pt x="866" y="1836"/>
                    <a:pt x="837" y="1792"/>
                  </a:cubicBezTo>
                  <a:cubicBezTo>
                    <a:pt x="822" y="1733"/>
                    <a:pt x="837" y="1748"/>
                    <a:pt x="866" y="1748"/>
                  </a:cubicBezTo>
                  <a:cubicBezTo>
                    <a:pt x="881" y="1762"/>
                    <a:pt x="969" y="1645"/>
                    <a:pt x="954" y="1615"/>
                  </a:cubicBezTo>
                  <a:cubicBezTo>
                    <a:pt x="940" y="1571"/>
                    <a:pt x="954" y="1527"/>
                    <a:pt x="984" y="1498"/>
                  </a:cubicBezTo>
                  <a:cubicBezTo>
                    <a:pt x="1028" y="1351"/>
                    <a:pt x="1072" y="1204"/>
                    <a:pt x="1072" y="1058"/>
                  </a:cubicBezTo>
                  <a:lnTo>
                    <a:pt x="1072" y="720"/>
                  </a:lnTo>
                  <a:cubicBezTo>
                    <a:pt x="1087" y="617"/>
                    <a:pt x="1072" y="514"/>
                    <a:pt x="1057" y="426"/>
                  </a:cubicBezTo>
                  <a:cubicBezTo>
                    <a:pt x="1043" y="426"/>
                    <a:pt x="1043" y="382"/>
                    <a:pt x="1057" y="353"/>
                  </a:cubicBezTo>
                  <a:cubicBezTo>
                    <a:pt x="1072" y="279"/>
                    <a:pt x="940" y="133"/>
                    <a:pt x="881" y="147"/>
                  </a:cubicBezTo>
                  <a:cubicBezTo>
                    <a:pt x="852" y="147"/>
                    <a:pt x="822" y="133"/>
                    <a:pt x="793" y="89"/>
                  </a:cubicBezTo>
                  <a:cubicBezTo>
                    <a:pt x="778" y="45"/>
                    <a:pt x="734" y="30"/>
                    <a:pt x="690" y="30"/>
                  </a:cubicBezTo>
                  <a:cubicBezTo>
                    <a:pt x="631" y="30"/>
                    <a:pt x="587" y="15"/>
                    <a:pt x="529" y="15"/>
                  </a:cubicBezTo>
                  <a:cubicBezTo>
                    <a:pt x="470" y="0"/>
                    <a:pt x="411" y="30"/>
                    <a:pt x="367" y="89"/>
                  </a:cubicBezTo>
                  <a:close/>
                  <a:moveTo>
                    <a:pt x="323" y="617"/>
                  </a:moveTo>
                  <a:cubicBezTo>
                    <a:pt x="323" y="646"/>
                    <a:pt x="308" y="632"/>
                    <a:pt x="308" y="602"/>
                  </a:cubicBezTo>
                  <a:cubicBezTo>
                    <a:pt x="308" y="573"/>
                    <a:pt x="308" y="558"/>
                    <a:pt x="323" y="558"/>
                  </a:cubicBezTo>
                  <a:cubicBezTo>
                    <a:pt x="323" y="573"/>
                    <a:pt x="323" y="602"/>
                    <a:pt x="323" y="617"/>
                  </a:cubicBezTo>
                  <a:close/>
                  <a:moveTo>
                    <a:pt x="910" y="705"/>
                  </a:moveTo>
                  <a:cubicBezTo>
                    <a:pt x="881" y="735"/>
                    <a:pt x="837" y="705"/>
                    <a:pt x="866" y="676"/>
                  </a:cubicBezTo>
                  <a:cubicBezTo>
                    <a:pt x="881" y="646"/>
                    <a:pt x="896" y="646"/>
                    <a:pt x="910" y="661"/>
                  </a:cubicBezTo>
                  <a:cubicBezTo>
                    <a:pt x="925" y="661"/>
                    <a:pt x="925" y="690"/>
                    <a:pt x="910" y="705"/>
                  </a:cubicBezTo>
                  <a:close/>
                  <a:moveTo>
                    <a:pt x="631" y="1102"/>
                  </a:moveTo>
                  <a:cubicBezTo>
                    <a:pt x="631" y="1102"/>
                    <a:pt x="617" y="1116"/>
                    <a:pt x="602" y="1131"/>
                  </a:cubicBezTo>
                  <a:cubicBezTo>
                    <a:pt x="587" y="1131"/>
                    <a:pt x="573" y="1131"/>
                    <a:pt x="573" y="1116"/>
                  </a:cubicBezTo>
                  <a:cubicBezTo>
                    <a:pt x="573" y="1102"/>
                    <a:pt x="587" y="1087"/>
                    <a:pt x="602" y="1087"/>
                  </a:cubicBezTo>
                  <a:cubicBezTo>
                    <a:pt x="617" y="1087"/>
                    <a:pt x="631" y="1087"/>
                    <a:pt x="631" y="1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9"/>
            <p:cNvSpPr/>
            <p:nvPr/>
          </p:nvSpPr>
          <p:spPr>
            <a:xfrm>
              <a:off x="8775155" y="1988544"/>
              <a:ext cx="39090" cy="80461"/>
            </a:xfrm>
            <a:custGeom>
              <a:avLst/>
              <a:gdLst/>
              <a:ahLst/>
              <a:cxnLst/>
              <a:rect l="l" t="t" r="r" b="b"/>
              <a:pathLst>
                <a:path w="1234" h="2540" extrusionOk="0">
                  <a:moveTo>
                    <a:pt x="250" y="59"/>
                  </a:moveTo>
                  <a:cubicBezTo>
                    <a:pt x="118" y="132"/>
                    <a:pt x="44" y="206"/>
                    <a:pt x="44" y="294"/>
                  </a:cubicBezTo>
                  <a:cubicBezTo>
                    <a:pt x="44" y="323"/>
                    <a:pt x="29" y="352"/>
                    <a:pt x="15" y="367"/>
                  </a:cubicBezTo>
                  <a:cubicBezTo>
                    <a:pt x="0" y="587"/>
                    <a:pt x="0" y="808"/>
                    <a:pt x="15" y="1042"/>
                  </a:cubicBezTo>
                  <a:cubicBezTo>
                    <a:pt x="59" y="1219"/>
                    <a:pt x="73" y="1307"/>
                    <a:pt x="103" y="1321"/>
                  </a:cubicBezTo>
                  <a:cubicBezTo>
                    <a:pt x="118" y="1336"/>
                    <a:pt x="132" y="1351"/>
                    <a:pt x="132" y="1380"/>
                  </a:cubicBezTo>
                  <a:cubicBezTo>
                    <a:pt x="147" y="1453"/>
                    <a:pt x="176" y="1527"/>
                    <a:pt x="206" y="1600"/>
                  </a:cubicBezTo>
                  <a:cubicBezTo>
                    <a:pt x="264" y="1703"/>
                    <a:pt x="294" y="1821"/>
                    <a:pt x="323" y="1938"/>
                  </a:cubicBezTo>
                  <a:cubicBezTo>
                    <a:pt x="352" y="2143"/>
                    <a:pt x="426" y="2349"/>
                    <a:pt x="455" y="2349"/>
                  </a:cubicBezTo>
                  <a:cubicBezTo>
                    <a:pt x="485" y="2364"/>
                    <a:pt x="514" y="2378"/>
                    <a:pt x="543" y="2408"/>
                  </a:cubicBezTo>
                  <a:cubicBezTo>
                    <a:pt x="617" y="2496"/>
                    <a:pt x="719" y="2540"/>
                    <a:pt x="719" y="2496"/>
                  </a:cubicBezTo>
                  <a:cubicBezTo>
                    <a:pt x="719" y="2452"/>
                    <a:pt x="778" y="2466"/>
                    <a:pt x="837" y="2466"/>
                  </a:cubicBezTo>
                  <a:cubicBezTo>
                    <a:pt x="910" y="2466"/>
                    <a:pt x="940" y="2452"/>
                    <a:pt x="940" y="2437"/>
                  </a:cubicBezTo>
                  <a:cubicBezTo>
                    <a:pt x="925" y="2393"/>
                    <a:pt x="984" y="2305"/>
                    <a:pt x="1013" y="2320"/>
                  </a:cubicBezTo>
                  <a:cubicBezTo>
                    <a:pt x="1042" y="2334"/>
                    <a:pt x="1057" y="2320"/>
                    <a:pt x="1072" y="2276"/>
                  </a:cubicBezTo>
                  <a:cubicBezTo>
                    <a:pt x="1086" y="2217"/>
                    <a:pt x="1116" y="2173"/>
                    <a:pt x="1145" y="2114"/>
                  </a:cubicBezTo>
                  <a:cubicBezTo>
                    <a:pt x="1204" y="2011"/>
                    <a:pt x="1219" y="1967"/>
                    <a:pt x="1219" y="1659"/>
                  </a:cubicBezTo>
                  <a:cubicBezTo>
                    <a:pt x="1233" y="1542"/>
                    <a:pt x="1219" y="1424"/>
                    <a:pt x="1204" y="1307"/>
                  </a:cubicBezTo>
                  <a:cubicBezTo>
                    <a:pt x="1189" y="1307"/>
                    <a:pt x="1175" y="1292"/>
                    <a:pt x="1160" y="1248"/>
                  </a:cubicBezTo>
                  <a:cubicBezTo>
                    <a:pt x="1160" y="1204"/>
                    <a:pt x="1160" y="1160"/>
                    <a:pt x="1175" y="1160"/>
                  </a:cubicBezTo>
                  <a:cubicBezTo>
                    <a:pt x="1189" y="1131"/>
                    <a:pt x="1189" y="1116"/>
                    <a:pt x="1175" y="1086"/>
                  </a:cubicBezTo>
                  <a:cubicBezTo>
                    <a:pt x="1160" y="1028"/>
                    <a:pt x="1145" y="969"/>
                    <a:pt x="1145" y="910"/>
                  </a:cubicBezTo>
                  <a:cubicBezTo>
                    <a:pt x="1145" y="661"/>
                    <a:pt x="1057" y="411"/>
                    <a:pt x="881" y="235"/>
                  </a:cubicBezTo>
                  <a:cubicBezTo>
                    <a:pt x="822" y="191"/>
                    <a:pt x="764" y="147"/>
                    <a:pt x="719" y="88"/>
                  </a:cubicBezTo>
                  <a:cubicBezTo>
                    <a:pt x="675" y="59"/>
                    <a:pt x="646" y="29"/>
                    <a:pt x="602" y="15"/>
                  </a:cubicBezTo>
                  <a:cubicBezTo>
                    <a:pt x="485" y="0"/>
                    <a:pt x="411" y="0"/>
                    <a:pt x="411" y="29"/>
                  </a:cubicBezTo>
                  <a:cubicBezTo>
                    <a:pt x="411" y="44"/>
                    <a:pt x="411" y="44"/>
                    <a:pt x="382" y="29"/>
                  </a:cubicBezTo>
                  <a:cubicBezTo>
                    <a:pt x="367" y="15"/>
                    <a:pt x="308" y="29"/>
                    <a:pt x="235" y="59"/>
                  </a:cubicBezTo>
                  <a:close/>
                  <a:moveTo>
                    <a:pt x="822" y="323"/>
                  </a:moveTo>
                  <a:cubicBezTo>
                    <a:pt x="822" y="382"/>
                    <a:pt x="778" y="382"/>
                    <a:pt x="734" y="338"/>
                  </a:cubicBezTo>
                  <a:cubicBezTo>
                    <a:pt x="705" y="294"/>
                    <a:pt x="719" y="294"/>
                    <a:pt x="764" y="294"/>
                  </a:cubicBezTo>
                  <a:cubicBezTo>
                    <a:pt x="808" y="294"/>
                    <a:pt x="822" y="308"/>
                    <a:pt x="822" y="323"/>
                  </a:cubicBezTo>
                  <a:close/>
                  <a:moveTo>
                    <a:pt x="969" y="529"/>
                  </a:moveTo>
                  <a:cubicBezTo>
                    <a:pt x="984" y="543"/>
                    <a:pt x="984" y="558"/>
                    <a:pt x="954" y="602"/>
                  </a:cubicBezTo>
                  <a:cubicBezTo>
                    <a:pt x="896" y="661"/>
                    <a:pt x="881" y="646"/>
                    <a:pt x="896" y="529"/>
                  </a:cubicBezTo>
                  <a:cubicBezTo>
                    <a:pt x="896" y="470"/>
                    <a:pt x="925" y="441"/>
                    <a:pt x="925" y="470"/>
                  </a:cubicBezTo>
                  <a:cubicBezTo>
                    <a:pt x="940" y="485"/>
                    <a:pt x="954" y="514"/>
                    <a:pt x="969" y="529"/>
                  </a:cubicBezTo>
                  <a:close/>
                  <a:moveTo>
                    <a:pt x="1072" y="602"/>
                  </a:moveTo>
                  <a:cubicBezTo>
                    <a:pt x="1072" y="617"/>
                    <a:pt x="1057" y="631"/>
                    <a:pt x="1042" y="631"/>
                  </a:cubicBezTo>
                  <a:cubicBezTo>
                    <a:pt x="1028" y="631"/>
                    <a:pt x="1013" y="617"/>
                    <a:pt x="1013" y="602"/>
                  </a:cubicBezTo>
                  <a:cubicBezTo>
                    <a:pt x="1013" y="587"/>
                    <a:pt x="1028" y="573"/>
                    <a:pt x="1042" y="573"/>
                  </a:cubicBezTo>
                  <a:cubicBezTo>
                    <a:pt x="1057" y="573"/>
                    <a:pt x="1086" y="587"/>
                    <a:pt x="1086" y="602"/>
                  </a:cubicBezTo>
                  <a:close/>
                  <a:moveTo>
                    <a:pt x="602" y="1028"/>
                  </a:moveTo>
                  <a:cubicBezTo>
                    <a:pt x="602" y="1042"/>
                    <a:pt x="587" y="1042"/>
                    <a:pt x="573" y="1057"/>
                  </a:cubicBezTo>
                  <a:cubicBezTo>
                    <a:pt x="558" y="1042"/>
                    <a:pt x="543" y="1042"/>
                    <a:pt x="543" y="1028"/>
                  </a:cubicBezTo>
                  <a:cubicBezTo>
                    <a:pt x="543" y="998"/>
                    <a:pt x="558" y="998"/>
                    <a:pt x="573" y="998"/>
                  </a:cubicBezTo>
                  <a:cubicBezTo>
                    <a:pt x="587" y="998"/>
                    <a:pt x="602" y="998"/>
                    <a:pt x="602" y="1028"/>
                  </a:cubicBezTo>
                  <a:close/>
                  <a:moveTo>
                    <a:pt x="455" y="1321"/>
                  </a:moveTo>
                  <a:cubicBezTo>
                    <a:pt x="426" y="1351"/>
                    <a:pt x="396" y="1307"/>
                    <a:pt x="426" y="1248"/>
                  </a:cubicBezTo>
                  <a:cubicBezTo>
                    <a:pt x="441" y="1204"/>
                    <a:pt x="441" y="1204"/>
                    <a:pt x="455" y="1248"/>
                  </a:cubicBezTo>
                  <a:cubicBezTo>
                    <a:pt x="455" y="1307"/>
                    <a:pt x="455" y="1307"/>
                    <a:pt x="455" y="1321"/>
                  </a:cubicBezTo>
                  <a:close/>
                  <a:moveTo>
                    <a:pt x="587" y="1307"/>
                  </a:moveTo>
                  <a:cubicBezTo>
                    <a:pt x="617" y="1351"/>
                    <a:pt x="573" y="1395"/>
                    <a:pt x="529" y="1351"/>
                  </a:cubicBezTo>
                  <a:cubicBezTo>
                    <a:pt x="514" y="1336"/>
                    <a:pt x="499" y="1321"/>
                    <a:pt x="485" y="1292"/>
                  </a:cubicBezTo>
                  <a:cubicBezTo>
                    <a:pt x="485" y="1277"/>
                    <a:pt x="558" y="1277"/>
                    <a:pt x="587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9"/>
            <p:cNvSpPr/>
            <p:nvPr/>
          </p:nvSpPr>
          <p:spPr>
            <a:xfrm>
              <a:off x="8854190" y="2044803"/>
              <a:ext cx="37253" cy="77230"/>
            </a:xfrm>
            <a:custGeom>
              <a:avLst/>
              <a:gdLst/>
              <a:ahLst/>
              <a:cxnLst/>
              <a:rect l="l" t="t" r="r" b="b"/>
              <a:pathLst>
                <a:path w="1176" h="2438" extrusionOk="0">
                  <a:moveTo>
                    <a:pt x="544" y="15"/>
                  </a:moveTo>
                  <a:cubicBezTo>
                    <a:pt x="515" y="15"/>
                    <a:pt x="485" y="45"/>
                    <a:pt x="485" y="45"/>
                  </a:cubicBezTo>
                  <a:cubicBezTo>
                    <a:pt x="485" y="59"/>
                    <a:pt x="456" y="89"/>
                    <a:pt x="397" y="103"/>
                  </a:cubicBezTo>
                  <a:cubicBezTo>
                    <a:pt x="324" y="133"/>
                    <a:pt x="265" y="191"/>
                    <a:pt x="236" y="250"/>
                  </a:cubicBezTo>
                  <a:cubicBezTo>
                    <a:pt x="133" y="426"/>
                    <a:pt x="74" y="617"/>
                    <a:pt x="45" y="823"/>
                  </a:cubicBezTo>
                  <a:cubicBezTo>
                    <a:pt x="60" y="867"/>
                    <a:pt x="45" y="925"/>
                    <a:pt x="30" y="969"/>
                  </a:cubicBezTo>
                  <a:cubicBezTo>
                    <a:pt x="1" y="1087"/>
                    <a:pt x="16" y="1204"/>
                    <a:pt x="45" y="1322"/>
                  </a:cubicBezTo>
                  <a:cubicBezTo>
                    <a:pt x="60" y="1336"/>
                    <a:pt x="74" y="1366"/>
                    <a:pt x="60" y="1395"/>
                  </a:cubicBezTo>
                  <a:cubicBezTo>
                    <a:pt x="60" y="1425"/>
                    <a:pt x="60" y="1439"/>
                    <a:pt x="74" y="1439"/>
                  </a:cubicBezTo>
                  <a:cubicBezTo>
                    <a:pt x="74" y="1439"/>
                    <a:pt x="104" y="1469"/>
                    <a:pt x="118" y="1498"/>
                  </a:cubicBezTo>
                  <a:cubicBezTo>
                    <a:pt x="133" y="1571"/>
                    <a:pt x="118" y="1601"/>
                    <a:pt x="104" y="1586"/>
                  </a:cubicBezTo>
                  <a:cubicBezTo>
                    <a:pt x="60" y="1703"/>
                    <a:pt x="60" y="1836"/>
                    <a:pt x="74" y="1953"/>
                  </a:cubicBezTo>
                  <a:cubicBezTo>
                    <a:pt x="89" y="1968"/>
                    <a:pt x="89" y="1997"/>
                    <a:pt x="89" y="2012"/>
                  </a:cubicBezTo>
                  <a:cubicBezTo>
                    <a:pt x="74" y="2041"/>
                    <a:pt x="89" y="2056"/>
                    <a:pt x="104" y="2056"/>
                  </a:cubicBezTo>
                  <a:cubicBezTo>
                    <a:pt x="118" y="2056"/>
                    <a:pt x="133" y="2070"/>
                    <a:pt x="133" y="2100"/>
                  </a:cubicBezTo>
                  <a:cubicBezTo>
                    <a:pt x="133" y="2173"/>
                    <a:pt x="294" y="2364"/>
                    <a:pt x="368" y="2364"/>
                  </a:cubicBezTo>
                  <a:cubicBezTo>
                    <a:pt x="383" y="2364"/>
                    <a:pt x="397" y="2379"/>
                    <a:pt x="412" y="2393"/>
                  </a:cubicBezTo>
                  <a:cubicBezTo>
                    <a:pt x="412" y="2423"/>
                    <a:pt x="427" y="2437"/>
                    <a:pt x="515" y="2408"/>
                  </a:cubicBezTo>
                  <a:cubicBezTo>
                    <a:pt x="573" y="2393"/>
                    <a:pt x="632" y="2364"/>
                    <a:pt x="632" y="2349"/>
                  </a:cubicBezTo>
                  <a:cubicBezTo>
                    <a:pt x="632" y="2320"/>
                    <a:pt x="647" y="2320"/>
                    <a:pt x="676" y="2320"/>
                  </a:cubicBezTo>
                  <a:cubicBezTo>
                    <a:pt x="706" y="2335"/>
                    <a:pt x="750" y="2305"/>
                    <a:pt x="794" y="2261"/>
                  </a:cubicBezTo>
                  <a:cubicBezTo>
                    <a:pt x="823" y="2217"/>
                    <a:pt x="867" y="2188"/>
                    <a:pt x="882" y="2203"/>
                  </a:cubicBezTo>
                  <a:cubicBezTo>
                    <a:pt x="882" y="2217"/>
                    <a:pt x="1029" y="2056"/>
                    <a:pt x="999" y="2026"/>
                  </a:cubicBezTo>
                  <a:cubicBezTo>
                    <a:pt x="970" y="1982"/>
                    <a:pt x="999" y="1968"/>
                    <a:pt x="1014" y="1924"/>
                  </a:cubicBezTo>
                  <a:cubicBezTo>
                    <a:pt x="1043" y="1894"/>
                    <a:pt x="1043" y="1850"/>
                    <a:pt x="1029" y="1836"/>
                  </a:cubicBezTo>
                  <a:cubicBezTo>
                    <a:pt x="984" y="1792"/>
                    <a:pt x="984" y="1733"/>
                    <a:pt x="1014" y="1689"/>
                  </a:cubicBezTo>
                  <a:cubicBezTo>
                    <a:pt x="1043" y="1645"/>
                    <a:pt x="1058" y="1586"/>
                    <a:pt x="1073" y="1542"/>
                  </a:cubicBezTo>
                  <a:cubicBezTo>
                    <a:pt x="1073" y="1483"/>
                    <a:pt x="1102" y="1425"/>
                    <a:pt x="1117" y="1380"/>
                  </a:cubicBezTo>
                  <a:cubicBezTo>
                    <a:pt x="1131" y="1336"/>
                    <a:pt x="1131" y="1336"/>
                    <a:pt x="1102" y="1351"/>
                  </a:cubicBezTo>
                  <a:cubicBezTo>
                    <a:pt x="1073" y="1366"/>
                    <a:pt x="1058" y="1366"/>
                    <a:pt x="1102" y="1336"/>
                  </a:cubicBezTo>
                  <a:cubicBezTo>
                    <a:pt x="1146" y="1204"/>
                    <a:pt x="1175" y="1072"/>
                    <a:pt x="1161" y="940"/>
                  </a:cubicBezTo>
                  <a:cubicBezTo>
                    <a:pt x="1161" y="896"/>
                    <a:pt x="1161" y="779"/>
                    <a:pt x="1146" y="676"/>
                  </a:cubicBezTo>
                  <a:cubicBezTo>
                    <a:pt x="1146" y="412"/>
                    <a:pt x="1117" y="338"/>
                    <a:pt x="1043" y="323"/>
                  </a:cubicBezTo>
                  <a:cubicBezTo>
                    <a:pt x="984" y="294"/>
                    <a:pt x="999" y="294"/>
                    <a:pt x="1029" y="265"/>
                  </a:cubicBezTo>
                  <a:cubicBezTo>
                    <a:pt x="1058" y="235"/>
                    <a:pt x="1073" y="221"/>
                    <a:pt x="926" y="147"/>
                  </a:cubicBezTo>
                  <a:cubicBezTo>
                    <a:pt x="838" y="118"/>
                    <a:pt x="808" y="103"/>
                    <a:pt x="794" y="118"/>
                  </a:cubicBezTo>
                  <a:cubicBezTo>
                    <a:pt x="794" y="147"/>
                    <a:pt x="794" y="118"/>
                    <a:pt x="779" y="103"/>
                  </a:cubicBezTo>
                  <a:cubicBezTo>
                    <a:pt x="764" y="74"/>
                    <a:pt x="632" y="0"/>
                    <a:pt x="544" y="15"/>
                  </a:cubicBezTo>
                  <a:close/>
                  <a:moveTo>
                    <a:pt x="1087" y="485"/>
                  </a:moveTo>
                  <a:cubicBezTo>
                    <a:pt x="1087" y="500"/>
                    <a:pt x="1087" y="514"/>
                    <a:pt x="1043" y="500"/>
                  </a:cubicBezTo>
                  <a:cubicBezTo>
                    <a:pt x="999" y="500"/>
                    <a:pt x="984" y="470"/>
                    <a:pt x="984" y="456"/>
                  </a:cubicBezTo>
                  <a:cubicBezTo>
                    <a:pt x="984" y="441"/>
                    <a:pt x="1087" y="441"/>
                    <a:pt x="1087" y="485"/>
                  </a:cubicBezTo>
                  <a:close/>
                  <a:moveTo>
                    <a:pt x="940" y="852"/>
                  </a:moveTo>
                  <a:cubicBezTo>
                    <a:pt x="926" y="867"/>
                    <a:pt x="911" y="881"/>
                    <a:pt x="896" y="881"/>
                  </a:cubicBezTo>
                  <a:cubicBezTo>
                    <a:pt x="896" y="881"/>
                    <a:pt x="882" y="867"/>
                    <a:pt x="896" y="852"/>
                  </a:cubicBezTo>
                  <a:cubicBezTo>
                    <a:pt x="896" y="837"/>
                    <a:pt x="911" y="823"/>
                    <a:pt x="926" y="823"/>
                  </a:cubicBezTo>
                  <a:cubicBezTo>
                    <a:pt x="926" y="823"/>
                    <a:pt x="940" y="837"/>
                    <a:pt x="940" y="852"/>
                  </a:cubicBezTo>
                  <a:close/>
                  <a:moveTo>
                    <a:pt x="339" y="1278"/>
                  </a:moveTo>
                  <a:cubicBezTo>
                    <a:pt x="324" y="1322"/>
                    <a:pt x="250" y="1336"/>
                    <a:pt x="265" y="1292"/>
                  </a:cubicBezTo>
                  <a:cubicBezTo>
                    <a:pt x="294" y="1190"/>
                    <a:pt x="309" y="1160"/>
                    <a:pt x="324" y="1190"/>
                  </a:cubicBezTo>
                  <a:cubicBezTo>
                    <a:pt x="339" y="1219"/>
                    <a:pt x="339" y="1248"/>
                    <a:pt x="339" y="1278"/>
                  </a:cubicBezTo>
                  <a:close/>
                  <a:moveTo>
                    <a:pt x="471" y="1410"/>
                  </a:moveTo>
                  <a:cubicBezTo>
                    <a:pt x="471" y="1425"/>
                    <a:pt x="441" y="1439"/>
                    <a:pt x="427" y="1439"/>
                  </a:cubicBezTo>
                  <a:cubicBezTo>
                    <a:pt x="412" y="1439"/>
                    <a:pt x="412" y="1425"/>
                    <a:pt x="427" y="1410"/>
                  </a:cubicBezTo>
                  <a:cubicBezTo>
                    <a:pt x="427" y="1395"/>
                    <a:pt x="441" y="1380"/>
                    <a:pt x="471" y="1380"/>
                  </a:cubicBezTo>
                  <a:cubicBezTo>
                    <a:pt x="485" y="1380"/>
                    <a:pt x="485" y="1395"/>
                    <a:pt x="471" y="1410"/>
                  </a:cubicBezTo>
                  <a:close/>
                  <a:moveTo>
                    <a:pt x="221" y="1483"/>
                  </a:moveTo>
                  <a:cubicBezTo>
                    <a:pt x="192" y="1527"/>
                    <a:pt x="192" y="1527"/>
                    <a:pt x="192" y="1483"/>
                  </a:cubicBezTo>
                  <a:cubicBezTo>
                    <a:pt x="177" y="1439"/>
                    <a:pt x="206" y="1395"/>
                    <a:pt x="236" y="1410"/>
                  </a:cubicBezTo>
                  <a:cubicBezTo>
                    <a:pt x="250" y="1439"/>
                    <a:pt x="236" y="1454"/>
                    <a:pt x="221" y="1483"/>
                  </a:cubicBezTo>
                  <a:close/>
                  <a:moveTo>
                    <a:pt x="559" y="1836"/>
                  </a:moveTo>
                  <a:cubicBezTo>
                    <a:pt x="559" y="1865"/>
                    <a:pt x="529" y="1865"/>
                    <a:pt x="515" y="1865"/>
                  </a:cubicBezTo>
                  <a:cubicBezTo>
                    <a:pt x="500" y="1850"/>
                    <a:pt x="500" y="1836"/>
                    <a:pt x="515" y="1806"/>
                  </a:cubicBezTo>
                  <a:cubicBezTo>
                    <a:pt x="559" y="1762"/>
                    <a:pt x="573" y="1777"/>
                    <a:pt x="544" y="1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9"/>
            <p:cNvSpPr/>
            <p:nvPr/>
          </p:nvSpPr>
          <p:spPr>
            <a:xfrm>
              <a:off x="8909530" y="2079680"/>
              <a:ext cx="37253" cy="73523"/>
            </a:xfrm>
            <a:custGeom>
              <a:avLst/>
              <a:gdLst/>
              <a:ahLst/>
              <a:cxnLst/>
              <a:rect l="l" t="t" r="r" b="b"/>
              <a:pathLst>
                <a:path w="1176" h="2321" extrusionOk="0">
                  <a:moveTo>
                    <a:pt x="515" y="74"/>
                  </a:moveTo>
                  <a:cubicBezTo>
                    <a:pt x="485" y="133"/>
                    <a:pt x="485" y="147"/>
                    <a:pt x="471" y="103"/>
                  </a:cubicBezTo>
                  <a:cubicBezTo>
                    <a:pt x="471" y="74"/>
                    <a:pt x="456" y="45"/>
                    <a:pt x="309" y="147"/>
                  </a:cubicBezTo>
                  <a:cubicBezTo>
                    <a:pt x="133" y="265"/>
                    <a:pt x="1" y="544"/>
                    <a:pt x="104" y="632"/>
                  </a:cubicBezTo>
                  <a:cubicBezTo>
                    <a:pt x="148" y="676"/>
                    <a:pt x="148" y="676"/>
                    <a:pt x="104" y="661"/>
                  </a:cubicBezTo>
                  <a:cubicBezTo>
                    <a:pt x="30" y="632"/>
                    <a:pt x="16" y="691"/>
                    <a:pt x="45" y="940"/>
                  </a:cubicBezTo>
                  <a:cubicBezTo>
                    <a:pt x="104" y="1410"/>
                    <a:pt x="118" y="1469"/>
                    <a:pt x="177" y="1513"/>
                  </a:cubicBezTo>
                  <a:cubicBezTo>
                    <a:pt x="206" y="1557"/>
                    <a:pt x="236" y="1615"/>
                    <a:pt x="221" y="1659"/>
                  </a:cubicBezTo>
                  <a:cubicBezTo>
                    <a:pt x="221" y="1718"/>
                    <a:pt x="221" y="1762"/>
                    <a:pt x="250" y="1762"/>
                  </a:cubicBezTo>
                  <a:cubicBezTo>
                    <a:pt x="265" y="1777"/>
                    <a:pt x="250" y="1806"/>
                    <a:pt x="250" y="1836"/>
                  </a:cubicBezTo>
                  <a:cubicBezTo>
                    <a:pt x="250" y="1865"/>
                    <a:pt x="236" y="1909"/>
                    <a:pt x="280" y="2012"/>
                  </a:cubicBezTo>
                  <a:cubicBezTo>
                    <a:pt x="383" y="2232"/>
                    <a:pt x="500" y="2320"/>
                    <a:pt x="662" y="2305"/>
                  </a:cubicBezTo>
                  <a:cubicBezTo>
                    <a:pt x="940" y="2291"/>
                    <a:pt x="1087" y="1982"/>
                    <a:pt x="1146" y="1278"/>
                  </a:cubicBezTo>
                  <a:cubicBezTo>
                    <a:pt x="1161" y="1190"/>
                    <a:pt x="1161" y="1102"/>
                    <a:pt x="1146" y="1014"/>
                  </a:cubicBezTo>
                  <a:cubicBezTo>
                    <a:pt x="1131" y="955"/>
                    <a:pt x="1131" y="911"/>
                    <a:pt x="1146" y="896"/>
                  </a:cubicBezTo>
                  <a:cubicBezTo>
                    <a:pt x="1175" y="720"/>
                    <a:pt x="1161" y="514"/>
                    <a:pt x="1102" y="338"/>
                  </a:cubicBezTo>
                  <a:cubicBezTo>
                    <a:pt x="1073" y="279"/>
                    <a:pt x="1014" y="221"/>
                    <a:pt x="955" y="206"/>
                  </a:cubicBezTo>
                  <a:cubicBezTo>
                    <a:pt x="896" y="177"/>
                    <a:pt x="838" y="147"/>
                    <a:pt x="838" y="147"/>
                  </a:cubicBezTo>
                  <a:cubicBezTo>
                    <a:pt x="838" y="89"/>
                    <a:pt x="764" y="30"/>
                    <a:pt x="676" y="15"/>
                  </a:cubicBezTo>
                  <a:cubicBezTo>
                    <a:pt x="588" y="1"/>
                    <a:pt x="559" y="1"/>
                    <a:pt x="529" y="74"/>
                  </a:cubicBezTo>
                  <a:close/>
                  <a:moveTo>
                    <a:pt x="1058" y="338"/>
                  </a:moveTo>
                  <a:cubicBezTo>
                    <a:pt x="1073" y="382"/>
                    <a:pt x="999" y="441"/>
                    <a:pt x="985" y="412"/>
                  </a:cubicBezTo>
                  <a:cubicBezTo>
                    <a:pt x="940" y="368"/>
                    <a:pt x="926" y="309"/>
                    <a:pt x="911" y="250"/>
                  </a:cubicBezTo>
                  <a:cubicBezTo>
                    <a:pt x="911" y="206"/>
                    <a:pt x="1043" y="279"/>
                    <a:pt x="1058" y="338"/>
                  </a:cubicBezTo>
                  <a:close/>
                  <a:moveTo>
                    <a:pt x="192" y="397"/>
                  </a:moveTo>
                  <a:cubicBezTo>
                    <a:pt x="192" y="412"/>
                    <a:pt x="177" y="426"/>
                    <a:pt x="162" y="441"/>
                  </a:cubicBezTo>
                  <a:cubicBezTo>
                    <a:pt x="148" y="441"/>
                    <a:pt x="133" y="441"/>
                    <a:pt x="133" y="412"/>
                  </a:cubicBezTo>
                  <a:cubicBezTo>
                    <a:pt x="133" y="382"/>
                    <a:pt x="148" y="368"/>
                    <a:pt x="162" y="368"/>
                  </a:cubicBezTo>
                  <a:cubicBezTo>
                    <a:pt x="177" y="368"/>
                    <a:pt x="192" y="382"/>
                    <a:pt x="192" y="397"/>
                  </a:cubicBezTo>
                  <a:close/>
                  <a:moveTo>
                    <a:pt x="368" y="412"/>
                  </a:moveTo>
                  <a:cubicBezTo>
                    <a:pt x="368" y="426"/>
                    <a:pt x="353" y="441"/>
                    <a:pt x="339" y="441"/>
                  </a:cubicBezTo>
                  <a:cubicBezTo>
                    <a:pt x="339" y="426"/>
                    <a:pt x="339" y="412"/>
                    <a:pt x="339" y="397"/>
                  </a:cubicBezTo>
                  <a:cubicBezTo>
                    <a:pt x="368" y="353"/>
                    <a:pt x="383" y="353"/>
                    <a:pt x="368" y="412"/>
                  </a:cubicBezTo>
                  <a:close/>
                  <a:moveTo>
                    <a:pt x="1014" y="646"/>
                  </a:moveTo>
                  <a:cubicBezTo>
                    <a:pt x="1014" y="661"/>
                    <a:pt x="985" y="661"/>
                    <a:pt x="955" y="646"/>
                  </a:cubicBezTo>
                  <a:cubicBezTo>
                    <a:pt x="940" y="632"/>
                    <a:pt x="926" y="602"/>
                    <a:pt x="940" y="588"/>
                  </a:cubicBezTo>
                  <a:cubicBezTo>
                    <a:pt x="940" y="573"/>
                    <a:pt x="970" y="573"/>
                    <a:pt x="985" y="588"/>
                  </a:cubicBezTo>
                  <a:cubicBezTo>
                    <a:pt x="1014" y="617"/>
                    <a:pt x="1014" y="632"/>
                    <a:pt x="999" y="646"/>
                  </a:cubicBezTo>
                  <a:close/>
                  <a:moveTo>
                    <a:pt x="706" y="808"/>
                  </a:moveTo>
                  <a:cubicBezTo>
                    <a:pt x="691" y="823"/>
                    <a:pt x="676" y="837"/>
                    <a:pt x="662" y="837"/>
                  </a:cubicBezTo>
                  <a:cubicBezTo>
                    <a:pt x="632" y="837"/>
                    <a:pt x="647" y="823"/>
                    <a:pt x="662" y="808"/>
                  </a:cubicBezTo>
                  <a:cubicBezTo>
                    <a:pt x="676" y="793"/>
                    <a:pt x="720" y="779"/>
                    <a:pt x="706" y="808"/>
                  </a:cubicBezTo>
                  <a:close/>
                  <a:moveTo>
                    <a:pt x="691" y="999"/>
                  </a:moveTo>
                  <a:cubicBezTo>
                    <a:pt x="691" y="1028"/>
                    <a:pt x="691" y="1028"/>
                    <a:pt x="676" y="1014"/>
                  </a:cubicBezTo>
                  <a:cubicBezTo>
                    <a:pt x="662" y="999"/>
                    <a:pt x="632" y="984"/>
                    <a:pt x="617" y="969"/>
                  </a:cubicBezTo>
                  <a:cubicBezTo>
                    <a:pt x="588" y="955"/>
                    <a:pt x="588" y="955"/>
                    <a:pt x="617" y="955"/>
                  </a:cubicBezTo>
                  <a:cubicBezTo>
                    <a:pt x="647" y="955"/>
                    <a:pt x="676" y="984"/>
                    <a:pt x="676" y="999"/>
                  </a:cubicBezTo>
                  <a:close/>
                  <a:moveTo>
                    <a:pt x="456" y="1806"/>
                  </a:moveTo>
                  <a:cubicBezTo>
                    <a:pt x="456" y="1821"/>
                    <a:pt x="456" y="1836"/>
                    <a:pt x="441" y="1836"/>
                  </a:cubicBezTo>
                  <a:cubicBezTo>
                    <a:pt x="427" y="1836"/>
                    <a:pt x="412" y="1821"/>
                    <a:pt x="412" y="1806"/>
                  </a:cubicBezTo>
                  <a:cubicBezTo>
                    <a:pt x="412" y="1792"/>
                    <a:pt x="412" y="1777"/>
                    <a:pt x="427" y="1777"/>
                  </a:cubicBezTo>
                  <a:cubicBezTo>
                    <a:pt x="441" y="1792"/>
                    <a:pt x="441" y="1792"/>
                    <a:pt x="456" y="1806"/>
                  </a:cubicBezTo>
                  <a:close/>
                  <a:moveTo>
                    <a:pt x="808" y="1880"/>
                  </a:moveTo>
                  <a:cubicBezTo>
                    <a:pt x="808" y="1894"/>
                    <a:pt x="794" y="1924"/>
                    <a:pt x="764" y="1924"/>
                  </a:cubicBezTo>
                  <a:cubicBezTo>
                    <a:pt x="720" y="1924"/>
                    <a:pt x="720" y="1836"/>
                    <a:pt x="764" y="1836"/>
                  </a:cubicBezTo>
                  <a:cubicBezTo>
                    <a:pt x="794" y="1836"/>
                    <a:pt x="808" y="1865"/>
                    <a:pt x="794" y="1880"/>
                  </a:cubicBezTo>
                  <a:close/>
                  <a:moveTo>
                    <a:pt x="500" y="1924"/>
                  </a:moveTo>
                  <a:cubicBezTo>
                    <a:pt x="500" y="1938"/>
                    <a:pt x="485" y="1953"/>
                    <a:pt x="471" y="1953"/>
                  </a:cubicBezTo>
                  <a:cubicBezTo>
                    <a:pt x="456" y="1953"/>
                    <a:pt x="456" y="1938"/>
                    <a:pt x="456" y="1924"/>
                  </a:cubicBezTo>
                  <a:cubicBezTo>
                    <a:pt x="471" y="1909"/>
                    <a:pt x="485" y="1894"/>
                    <a:pt x="485" y="1894"/>
                  </a:cubicBezTo>
                  <a:cubicBezTo>
                    <a:pt x="500" y="1894"/>
                    <a:pt x="500" y="1909"/>
                    <a:pt x="500" y="1924"/>
                  </a:cubicBezTo>
                  <a:close/>
                  <a:moveTo>
                    <a:pt x="970" y="1968"/>
                  </a:moveTo>
                  <a:cubicBezTo>
                    <a:pt x="940" y="1968"/>
                    <a:pt x="926" y="1968"/>
                    <a:pt x="911" y="1968"/>
                  </a:cubicBezTo>
                  <a:cubicBezTo>
                    <a:pt x="896" y="1968"/>
                    <a:pt x="896" y="1953"/>
                    <a:pt x="926" y="1953"/>
                  </a:cubicBezTo>
                  <a:cubicBezTo>
                    <a:pt x="955" y="1953"/>
                    <a:pt x="970" y="1953"/>
                    <a:pt x="955" y="1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9"/>
            <p:cNvSpPr/>
            <p:nvPr/>
          </p:nvSpPr>
          <p:spPr>
            <a:xfrm>
              <a:off x="8742590" y="2084336"/>
              <a:ext cx="42828" cy="74442"/>
            </a:xfrm>
            <a:custGeom>
              <a:avLst/>
              <a:gdLst/>
              <a:ahLst/>
              <a:cxnLst/>
              <a:rect l="l" t="t" r="r" b="b"/>
              <a:pathLst>
                <a:path w="1352" h="2350" extrusionOk="0">
                  <a:moveTo>
                    <a:pt x="500" y="15"/>
                  </a:moveTo>
                  <a:lnTo>
                    <a:pt x="397" y="30"/>
                  </a:lnTo>
                  <a:cubicBezTo>
                    <a:pt x="353" y="44"/>
                    <a:pt x="309" y="74"/>
                    <a:pt x="294" y="118"/>
                  </a:cubicBezTo>
                  <a:cubicBezTo>
                    <a:pt x="279" y="162"/>
                    <a:pt x="250" y="191"/>
                    <a:pt x="235" y="177"/>
                  </a:cubicBezTo>
                  <a:cubicBezTo>
                    <a:pt x="103" y="88"/>
                    <a:pt x="0" y="588"/>
                    <a:pt x="103" y="881"/>
                  </a:cubicBezTo>
                  <a:cubicBezTo>
                    <a:pt x="118" y="955"/>
                    <a:pt x="133" y="1028"/>
                    <a:pt x="147" y="1101"/>
                  </a:cubicBezTo>
                  <a:cubicBezTo>
                    <a:pt x="191" y="1263"/>
                    <a:pt x="250" y="1410"/>
                    <a:pt x="353" y="1557"/>
                  </a:cubicBezTo>
                  <a:cubicBezTo>
                    <a:pt x="382" y="1601"/>
                    <a:pt x="397" y="1659"/>
                    <a:pt x="411" y="1718"/>
                  </a:cubicBezTo>
                  <a:cubicBezTo>
                    <a:pt x="426" y="1762"/>
                    <a:pt x="441" y="1806"/>
                    <a:pt x="470" y="1850"/>
                  </a:cubicBezTo>
                  <a:cubicBezTo>
                    <a:pt x="485" y="1879"/>
                    <a:pt x="500" y="1909"/>
                    <a:pt x="514" y="1938"/>
                  </a:cubicBezTo>
                  <a:cubicBezTo>
                    <a:pt x="544" y="2158"/>
                    <a:pt x="940" y="2349"/>
                    <a:pt x="1072" y="2217"/>
                  </a:cubicBezTo>
                  <a:cubicBezTo>
                    <a:pt x="1101" y="2188"/>
                    <a:pt x="1116" y="2173"/>
                    <a:pt x="1146" y="2158"/>
                  </a:cubicBezTo>
                  <a:cubicBezTo>
                    <a:pt x="1219" y="2041"/>
                    <a:pt x="1278" y="1924"/>
                    <a:pt x="1322" y="1791"/>
                  </a:cubicBezTo>
                  <a:cubicBezTo>
                    <a:pt x="1322" y="1777"/>
                    <a:pt x="1307" y="1747"/>
                    <a:pt x="1292" y="1747"/>
                  </a:cubicBezTo>
                  <a:cubicBezTo>
                    <a:pt x="1263" y="1747"/>
                    <a:pt x="1278" y="1718"/>
                    <a:pt x="1307" y="1689"/>
                  </a:cubicBezTo>
                  <a:cubicBezTo>
                    <a:pt x="1322" y="1659"/>
                    <a:pt x="1351" y="1601"/>
                    <a:pt x="1336" y="1380"/>
                  </a:cubicBezTo>
                  <a:cubicBezTo>
                    <a:pt x="1322" y="1072"/>
                    <a:pt x="1234" y="778"/>
                    <a:pt x="1087" y="514"/>
                  </a:cubicBezTo>
                  <a:cubicBezTo>
                    <a:pt x="999" y="367"/>
                    <a:pt x="969" y="338"/>
                    <a:pt x="940" y="397"/>
                  </a:cubicBezTo>
                  <a:cubicBezTo>
                    <a:pt x="896" y="441"/>
                    <a:pt x="837" y="397"/>
                    <a:pt x="881" y="338"/>
                  </a:cubicBezTo>
                  <a:cubicBezTo>
                    <a:pt x="896" y="309"/>
                    <a:pt x="896" y="279"/>
                    <a:pt x="881" y="250"/>
                  </a:cubicBezTo>
                  <a:cubicBezTo>
                    <a:pt x="823" y="191"/>
                    <a:pt x="720" y="132"/>
                    <a:pt x="690" y="147"/>
                  </a:cubicBezTo>
                  <a:cubicBezTo>
                    <a:pt x="661" y="177"/>
                    <a:pt x="646" y="132"/>
                    <a:pt x="661" y="88"/>
                  </a:cubicBezTo>
                  <a:cubicBezTo>
                    <a:pt x="646" y="59"/>
                    <a:pt x="544" y="0"/>
                    <a:pt x="500" y="15"/>
                  </a:cubicBezTo>
                  <a:close/>
                  <a:moveTo>
                    <a:pt x="529" y="265"/>
                  </a:moveTo>
                  <a:lnTo>
                    <a:pt x="529" y="309"/>
                  </a:lnTo>
                  <a:cubicBezTo>
                    <a:pt x="500" y="294"/>
                    <a:pt x="485" y="279"/>
                    <a:pt x="470" y="265"/>
                  </a:cubicBezTo>
                  <a:cubicBezTo>
                    <a:pt x="441" y="221"/>
                    <a:pt x="441" y="221"/>
                    <a:pt x="470" y="221"/>
                  </a:cubicBezTo>
                  <a:cubicBezTo>
                    <a:pt x="500" y="221"/>
                    <a:pt x="514" y="235"/>
                    <a:pt x="529" y="265"/>
                  </a:cubicBezTo>
                  <a:close/>
                  <a:moveTo>
                    <a:pt x="705" y="309"/>
                  </a:moveTo>
                  <a:cubicBezTo>
                    <a:pt x="705" y="309"/>
                    <a:pt x="690" y="323"/>
                    <a:pt x="661" y="323"/>
                  </a:cubicBezTo>
                  <a:cubicBezTo>
                    <a:pt x="646" y="323"/>
                    <a:pt x="632" y="309"/>
                    <a:pt x="646" y="309"/>
                  </a:cubicBezTo>
                  <a:cubicBezTo>
                    <a:pt x="646" y="279"/>
                    <a:pt x="661" y="279"/>
                    <a:pt x="690" y="279"/>
                  </a:cubicBezTo>
                  <a:cubicBezTo>
                    <a:pt x="705" y="279"/>
                    <a:pt x="705" y="279"/>
                    <a:pt x="705" y="309"/>
                  </a:cubicBezTo>
                  <a:close/>
                  <a:moveTo>
                    <a:pt x="441" y="499"/>
                  </a:moveTo>
                  <a:cubicBezTo>
                    <a:pt x="441" y="514"/>
                    <a:pt x="426" y="529"/>
                    <a:pt x="411" y="529"/>
                  </a:cubicBezTo>
                  <a:cubicBezTo>
                    <a:pt x="397" y="529"/>
                    <a:pt x="382" y="499"/>
                    <a:pt x="382" y="485"/>
                  </a:cubicBezTo>
                  <a:cubicBezTo>
                    <a:pt x="382" y="455"/>
                    <a:pt x="397" y="441"/>
                    <a:pt x="411" y="455"/>
                  </a:cubicBezTo>
                  <a:cubicBezTo>
                    <a:pt x="426" y="455"/>
                    <a:pt x="426" y="485"/>
                    <a:pt x="441" y="499"/>
                  </a:cubicBezTo>
                  <a:close/>
                  <a:moveTo>
                    <a:pt x="177" y="646"/>
                  </a:moveTo>
                  <a:cubicBezTo>
                    <a:pt x="147" y="690"/>
                    <a:pt x="147" y="690"/>
                    <a:pt x="118" y="661"/>
                  </a:cubicBezTo>
                  <a:cubicBezTo>
                    <a:pt x="103" y="617"/>
                    <a:pt x="118" y="544"/>
                    <a:pt x="177" y="573"/>
                  </a:cubicBezTo>
                  <a:cubicBezTo>
                    <a:pt x="221" y="588"/>
                    <a:pt x="206" y="602"/>
                    <a:pt x="177" y="646"/>
                  </a:cubicBezTo>
                  <a:close/>
                  <a:moveTo>
                    <a:pt x="940" y="822"/>
                  </a:moveTo>
                  <a:cubicBezTo>
                    <a:pt x="925" y="837"/>
                    <a:pt x="925" y="852"/>
                    <a:pt x="911" y="852"/>
                  </a:cubicBezTo>
                  <a:cubicBezTo>
                    <a:pt x="896" y="852"/>
                    <a:pt x="881" y="837"/>
                    <a:pt x="881" y="808"/>
                  </a:cubicBezTo>
                  <a:cubicBezTo>
                    <a:pt x="881" y="778"/>
                    <a:pt x="896" y="778"/>
                    <a:pt x="911" y="778"/>
                  </a:cubicBezTo>
                  <a:cubicBezTo>
                    <a:pt x="925" y="793"/>
                    <a:pt x="940" y="808"/>
                    <a:pt x="940" y="837"/>
                  </a:cubicBezTo>
                  <a:close/>
                  <a:moveTo>
                    <a:pt x="837" y="1219"/>
                  </a:moveTo>
                  <a:cubicBezTo>
                    <a:pt x="823" y="1263"/>
                    <a:pt x="764" y="1278"/>
                    <a:pt x="764" y="1234"/>
                  </a:cubicBezTo>
                  <a:cubicBezTo>
                    <a:pt x="764" y="1204"/>
                    <a:pt x="779" y="1189"/>
                    <a:pt x="808" y="1189"/>
                  </a:cubicBezTo>
                  <a:cubicBezTo>
                    <a:pt x="837" y="1189"/>
                    <a:pt x="852" y="1204"/>
                    <a:pt x="837" y="1219"/>
                  </a:cubicBezTo>
                  <a:close/>
                  <a:moveTo>
                    <a:pt x="1072" y="1674"/>
                  </a:moveTo>
                  <a:cubicBezTo>
                    <a:pt x="1072" y="1689"/>
                    <a:pt x="1057" y="1718"/>
                    <a:pt x="1043" y="1718"/>
                  </a:cubicBezTo>
                  <a:cubicBezTo>
                    <a:pt x="1028" y="1718"/>
                    <a:pt x="1028" y="1689"/>
                    <a:pt x="1028" y="1674"/>
                  </a:cubicBezTo>
                  <a:cubicBezTo>
                    <a:pt x="1043" y="1645"/>
                    <a:pt x="1057" y="1630"/>
                    <a:pt x="1057" y="1630"/>
                  </a:cubicBezTo>
                  <a:cubicBezTo>
                    <a:pt x="1072" y="1630"/>
                    <a:pt x="1072" y="1659"/>
                    <a:pt x="1072" y="1674"/>
                  </a:cubicBezTo>
                  <a:close/>
                  <a:moveTo>
                    <a:pt x="837" y="1689"/>
                  </a:moveTo>
                  <a:cubicBezTo>
                    <a:pt x="837" y="1703"/>
                    <a:pt x="837" y="1703"/>
                    <a:pt x="808" y="1689"/>
                  </a:cubicBezTo>
                  <a:cubicBezTo>
                    <a:pt x="764" y="1674"/>
                    <a:pt x="749" y="1659"/>
                    <a:pt x="793" y="1659"/>
                  </a:cubicBezTo>
                  <a:cubicBezTo>
                    <a:pt x="808" y="1659"/>
                    <a:pt x="823" y="1674"/>
                    <a:pt x="837" y="1689"/>
                  </a:cubicBezTo>
                  <a:close/>
                  <a:moveTo>
                    <a:pt x="940" y="1791"/>
                  </a:moveTo>
                  <a:cubicBezTo>
                    <a:pt x="940" y="1806"/>
                    <a:pt x="925" y="1821"/>
                    <a:pt x="911" y="1821"/>
                  </a:cubicBezTo>
                  <a:cubicBezTo>
                    <a:pt x="896" y="1821"/>
                    <a:pt x="867" y="1806"/>
                    <a:pt x="867" y="1791"/>
                  </a:cubicBezTo>
                  <a:cubicBezTo>
                    <a:pt x="867" y="1777"/>
                    <a:pt x="867" y="1762"/>
                    <a:pt x="896" y="1762"/>
                  </a:cubicBezTo>
                  <a:cubicBezTo>
                    <a:pt x="911" y="1762"/>
                    <a:pt x="940" y="1791"/>
                    <a:pt x="940" y="1806"/>
                  </a:cubicBezTo>
                  <a:close/>
                  <a:moveTo>
                    <a:pt x="984" y="2158"/>
                  </a:moveTo>
                  <a:cubicBezTo>
                    <a:pt x="984" y="2173"/>
                    <a:pt x="969" y="2188"/>
                    <a:pt x="955" y="2188"/>
                  </a:cubicBezTo>
                  <a:cubicBezTo>
                    <a:pt x="940" y="2188"/>
                    <a:pt x="940" y="2173"/>
                    <a:pt x="940" y="2158"/>
                  </a:cubicBezTo>
                  <a:cubicBezTo>
                    <a:pt x="955" y="2144"/>
                    <a:pt x="969" y="2144"/>
                    <a:pt x="984" y="2129"/>
                  </a:cubicBezTo>
                  <a:cubicBezTo>
                    <a:pt x="984" y="2129"/>
                    <a:pt x="984" y="2144"/>
                    <a:pt x="984" y="2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9"/>
            <p:cNvSpPr/>
            <p:nvPr/>
          </p:nvSpPr>
          <p:spPr>
            <a:xfrm>
              <a:off x="8816525" y="2141546"/>
              <a:ext cx="36302" cy="66998"/>
            </a:xfrm>
            <a:custGeom>
              <a:avLst/>
              <a:gdLst/>
              <a:ahLst/>
              <a:cxnLst/>
              <a:rect l="l" t="t" r="r" b="b"/>
              <a:pathLst>
                <a:path w="1146" h="2115" extrusionOk="0">
                  <a:moveTo>
                    <a:pt x="515" y="15"/>
                  </a:moveTo>
                  <a:cubicBezTo>
                    <a:pt x="470" y="44"/>
                    <a:pt x="426" y="44"/>
                    <a:pt x="397" y="44"/>
                  </a:cubicBezTo>
                  <a:cubicBezTo>
                    <a:pt x="353" y="44"/>
                    <a:pt x="309" y="59"/>
                    <a:pt x="309" y="73"/>
                  </a:cubicBezTo>
                  <a:cubicBezTo>
                    <a:pt x="309" y="103"/>
                    <a:pt x="250" y="118"/>
                    <a:pt x="162" y="132"/>
                  </a:cubicBezTo>
                  <a:cubicBezTo>
                    <a:pt x="148" y="132"/>
                    <a:pt x="148" y="162"/>
                    <a:pt x="148" y="191"/>
                  </a:cubicBezTo>
                  <a:cubicBezTo>
                    <a:pt x="148" y="206"/>
                    <a:pt x="133" y="235"/>
                    <a:pt x="118" y="264"/>
                  </a:cubicBezTo>
                  <a:cubicBezTo>
                    <a:pt x="103" y="264"/>
                    <a:pt x="89" y="294"/>
                    <a:pt x="103" y="308"/>
                  </a:cubicBezTo>
                  <a:cubicBezTo>
                    <a:pt x="103" y="338"/>
                    <a:pt x="103" y="352"/>
                    <a:pt x="103" y="382"/>
                  </a:cubicBezTo>
                  <a:cubicBezTo>
                    <a:pt x="74" y="455"/>
                    <a:pt x="74" y="529"/>
                    <a:pt x="74" y="602"/>
                  </a:cubicBezTo>
                  <a:cubicBezTo>
                    <a:pt x="59" y="675"/>
                    <a:pt x="59" y="749"/>
                    <a:pt x="45" y="808"/>
                  </a:cubicBezTo>
                  <a:cubicBezTo>
                    <a:pt x="15" y="954"/>
                    <a:pt x="1" y="1116"/>
                    <a:pt x="1" y="1263"/>
                  </a:cubicBezTo>
                  <a:cubicBezTo>
                    <a:pt x="1" y="1277"/>
                    <a:pt x="45" y="1292"/>
                    <a:pt x="59" y="1277"/>
                  </a:cubicBezTo>
                  <a:cubicBezTo>
                    <a:pt x="89" y="1277"/>
                    <a:pt x="103" y="1277"/>
                    <a:pt x="59" y="1292"/>
                  </a:cubicBezTo>
                  <a:cubicBezTo>
                    <a:pt x="30" y="1307"/>
                    <a:pt x="30" y="1351"/>
                    <a:pt x="45" y="1395"/>
                  </a:cubicBezTo>
                  <a:cubicBezTo>
                    <a:pt x="89" y="1659"/>
                    <a:pt x="133" y="1762"/>
                    <a:pt x="162" y="1762"/>
                  </a:cubicBezTo>
                  <a:cubicBezTo>
                    <a:pt x="177" y="1762"/>
                    <a:pt x="192" y="1791"/>
                    <a:pt x="192" y="1820"/>
                  </a:cubicBezTo>
                  <a:cubicBezTo>
                    <a:pt x="192" y="1909"/>
                    <a:pt x="265" y="1967"/>
                    <a:pt x="280" y="1923"/>
                  </a:cubicBezTo>
                  <a:cubicBezTo>
                    <a:pt x="309" y="1879"/>
                    <a:pt x="309" y="1909"/>
                    <a:pt x="309" y="1938"/>
                  </a:cubicBezTo>
                  <a:cubicBezTo>
                    <a:pt x="309" y="2011"/>
                    <a:pt x="500" y="2114"/>
                    <a:pt x="603" y="2085"/>
                  </a:cubicBezTo>
                  <a:cubicBezTo>
                    <a:pt x="661" y="2070"/>
                    <a:pt x="705" y="2055"/>
                    <a:pt x="705" y="2041"/>
                  </a:cubicBezTo>
                  <a:cubicBezTo>
                    <a:pt x="705" y="2026"/>
                    <a:pt x="735" y="1997"/>
                    <a:pt x="764" y="1982"/>
                  </a:cubicBezTo>
                  <a:cubicBezTo>
                    <a:pt x="808" y="1967"/>
                    <a:pt x="838" y="1938"/>
                    <a:pt x="823" y="1923"/>
                  </a:cubicBezTo>
                  <a:cubicBezTo>
                    <a:pt x="823" y="1909"/>
                    <a:pt x="823" y="1894"/>
                    <a:pt x="838" y="1894"/>
                  </a:cubicBezTo>
                  <a:cubicBezTo>
                    <a:pt x="940" y="1835"/>
                    <a:pt x="1116" y="1292"/>
                    <a:pt x="1043" y="1292"/>
                  </a:cubicBezTo>
                  <a:cubicBezTo>
                    <a:pt x="999" y="1292"/>
                    <a:pt x="970" y="1160"/>
                    <a:pt x="984" y="1101"/>
                  </a:cubicBezTo>
                  <a:cubicBezTo>
                    <a:pt x="999" y="1057"/>
                    <a:pt x="1028" y="1042"/>
                    <a:pt x="1072" y="1057"/>
                  </a:cubicBezTo>
                  <a:lnTo>
                    <a:pt x="1146" y="1072"/>
                  </a:lnTo>
                  <a:lnTo>
                    <a:pt x="1146" y="822"/>
                  </a:lnTo>
                  <a:cubicBezTo>
                    <a:pt x="1146" y="587"/>
                    <a:pt x="1146" y="573"/>
                    <a:pt x="1072" y="558"/>
                  </a:cubicBezTo>
                  <a:cubicBezTo>
                    <a:pt x="999" y="543"/>
                    <a:pt x="984" y="499"/>
                    <a:pt x="1043" y="470"/>
                  </a:cubicBezTo>
                  <a:cubicBezTo>
                    <a:pt x="1072" y="455"/>
                    <a:pt x="1087" y="426"/>
                    <a:pt x="1072" y="367"/>
                  </a:cubicBezTo>
                  <a:cubicBezTo>
                    <a:pt x="1058" y="279"/>
                    <a:pt x="1043" y="250"/>
                    <a:pt x="970" y="250"/>
                  </a:cubicBezTo>
                  <a:cubicBezTo>
                    <a:pt x="940" y="235"/>
                    <a:pt x="911" y="264"/>
                    <a:pt x="896" y="294"/>
                  </a:cubicBezTo>
                  <a:cubicBezTo>
                    <a:pt x="896" y="323"/>
                    <a:pt x="867" y="338"/>
                    <a:pt x="852" y="338"/>
                  </a:cubicBezTo>
                  <a:cubicBezTo>
                    <a:pt x="823" y="323"/>
                    <a:pt x="793" y="235"/>
                    <a:pt x="838" y="235"/>
                  </a:cubicBezTo>
                  <a:cubicBezTo>
                    <a:pt x="882" y="235"/>
                    <a:pt x="867" y="220"/>
                    <a:pt x="867" y="191"/>
                  </a:cubicBezTo>
                  <a:cubicBezTo>
                    <a:pt x="867" y="176"/>
                    <a:pt x="882" y="147"/>
                    <a:pt x="926" y="176"/>
                  </a:cubicBezTo>
                  <a:cubicBezTo>
                    <a:pt x="970" y="176"/>
                    <a:pt x="984" y="176"/>
                    <a:pt x="970" y="162"/>
                  </a:cubicBezTo>
                  <a:cubicBezTo>
                    <a:pt x="955" y="132"/>
                    <a:pt x="926" y="132"/>
                    <a:pt x="896" y="132"/>
                  </a:cubicBezTo>
                  <a:cubicBezTo>
                    <a:pt x="867" y="118"/>
                    <a:pt x="838" y="103"/>
                    <a:pt x="838" y="73"/>
                  </a:cubicBezTo>
                  <a:cubicBezTo>
                    <a:pt x="808" y="15"/>
                    <a:pt x="705" y="0"/>
                    <a:pt x="691" y="44"/>
                  </a:cubicBezTo>
                  <a:cubicBezTo>
                    <a:pt x="691" y="73"/>
                    <a:pt x="661" y="73"/>
                    <a:pt x="617" y="29"/>
                  </a:cubicBezTo>
                  <a:cubicBezTo>
                    <a:pt x="559" y="0"/>
                    <a:pt x="544" y="0"/>
                    <a:pt x="515" y="15"/>
                  </a:cubicBezTo>
                  <a:close/>
                  <a:moveTo>
                    <a:pt x="779" y="485"/>
                  </a:moveTo>
                  <a:cubicBezTo>
                    <a:pt x="779" y="499"/>
                    <a:pt x="764" y="485"/>
                    <a:pt x="764" y="470"/>
                  </a:cubicBezTo>
                  <a:cubicBezTo>
                    <a:pt x="749" y="441"/>
                    <a:pt x="735" y="426"/>
                    <a:pt x="735" y="396"/>
                  </a:cubicBezTo>
                  <a:cubicBezTo>
                    <a:pt x="735" y="382"/>
                    <a:pt x="735" y="396"/>
                    <a:pt x="764" y="411"/>
                  </a:cubicBezTo>
                  <a:cubicBezTo>
                    <a:pt x="779" y="426"/>
                    <a:pt x="779" y="455"/>
                    <a:pt x="793" y="485"/>
                  </a:cubicBezTo>
                  <a:close/>
                  <a:moveTo>
                    <a:pt x="852" y="617"/>
                  </a:moveTo>
                  <a:cubicBezTo>
                    <a:pt x="823" y="675"/>
                    <a:pt x="764" y="690"/>
                    <a:pt x="749" y="646"/>
                  </a:cubicBezTo>
                  <a:cubicBezTo>
                    <a:pt x="735" y="602"/>
                    <a:pt x="749" y="602"/>
                    <a:pt x="764" y="602"/>
                  </a:cubicBezTo>
                  <a:cubicBezTo>
                    <a:pt x="793" y="602"/>
                    <a:pt x="808" y="587"/>
                    <a:pt x="808" y="573"/>
                  </a:cubicBezTo>
                  <a:cubicBezTo>
                    <a:pt x="808" y="558"/>
                    <a:pt x="823" y="558"/>
                    <a:pt x="838" y="558"/>
                  </a:cubicBezTo>
                  <a:cubicBezTo>
                    <a:pt x="852" y="573"/>
                    <a:pt x="867" y="602"/>
                    <a:pt x="852" y="617"/>
                  </a:cubicBezTo>
                  <a:close/>
                  <a:moveTo>
                    <a:pt x="1116" y="808"/>
                  </a:moveTo>
                  <a:cubicBezTo>
                    <a:pt x="1116" y="808"/>
                    <a:pt x="1102" y="837"/>
                    <a:pt x="1072" y="852"/>
                  </a:cubicBezTo>
                  <a:cubicBezTo>
                    <a:pt x="1043" y="852"/>
                    <a:pt x="1028" y="852"/>
                    <a:pt x="1058" y="822"/>
                  </a:cubicBezTo>
                  <a:cubicBezTo>
                    <a:pt x="1087" y="778"/>
                    <a:pt x="1131" y="763"/>
                    <a:pt x="1131" y="793"/>
                  </a:cubicBezTo>
                  <a:close/>
                  <a:moveTo>
                    <a:pt x="426" y="1145"/>
                  </a:moveTo>
                  <a:cubicBezTo>
                    <a:pt x="412" y="1175"/>
                    <a:pt x="382" y="1175"/>
                    <a:pt x="368" y="1145"/>
                  </a:cubicBezTo>
                  <a:cubicBezTo>
                    <a:pt x="338" y="1116"/>
                    <a:pt x="338" y="1116"/>
                    <a:pt x="397" y="1116"/>
                  </a:cubicBezTo>
                  <a:cubicBezTo>
                    <a:pt x="456" y="1116"/>
                    <a:pt x="456" y="1116"/>
                    <a:pt x="426" y="1145"/>
                  </a:cubicBezTo>
                  <a:close/>
                  <a:moveTo>
                    <a:pt x="632" y="1365"/>
                  </a:moveTo>
                  <a:cubicBezTo>
                    <a:pt x="632" y="1380"/>
                    <a:pt x="632" y="1395"/>
                    <a:pt x="617" y="1395"/>
                  </a:cubicBezTo>
                  <a:cubicBezTo>
                    <a:pt x="603" y="1395"/>
                    <a:pt x="588" y="1380"/>
                    <a:pt x="588" y="1365"/>
                  </a:cubicBezTo>
                  <a:cubicBezTo>
                    <a:pt x="588" y="1351"/>
                    <a:pt x="588" y="1336"/>
                    <a:pt x="603" y="1336"/>
                  </a:cubicBezTo>
                  <a:cubicBezTo>
                    <a:pt x="617" y="1336"/>
                    <a:pt x="632" y="1336"/>
                    <a:pt x="647" y="1351"/>
                  </a:cubicBezTo>
                  <a:close/>
                  <a:moveTo>
                    <a:pt x="500" y="1395"/>
                  </a:moveTo>
                  <a:cubicBezTo>
                    <a:pt x="500" y="1409"/>
                    <a:pt x="500" y="1424"/>
                    <a:pt x="470" y="1424"/>
                  </a:cubicBezTo>
                  <a:cubicBezTo>
                    <a:pt x="456" y="1439"/>
                    <a:pt x="456" y="1424"/>
                    <a:pt x="456" y="1424"/>
                  </a:cubicBezTo>
                  <a:cubicBezTo>
                    <a:pt x="456" y="1409"/>
                    <a:pt x="456" y="1395"/>
                    <a:pt x="470" y="1395"/>
                  </a:cubicBezTo>
                  <a:cubicBezTo>
                    <a:pt x="515" y="1380"/>
                    <a:pt x="515" y="1395"/>
                    <a:pt x="515" y="1395"/>
                  </a:cubicBezTo>
                  <a:close/>
                  <a:moveTo>
                    <a:pt x="441" y="1542"/>
                  </a:moveTo>
                  <a:cubicBezTo>
                    <a:pt x="441" y="1615"/>
                    <a:pt x="426" y="1630"/>
                    <a:pt x="382" y="1600"/>
                  </a:cubicBezTo>
                  <a:cubicBezTo>
                    <a:pt x="397" y="1542"/>
                    <a:pt x="412" y="1498"/>
                    <a:pt x="441" y="1468"/>
                  </a:cubicBezTo>
                  <a:cubicBezTo>
                    <a:pt x="441" y="1498"/>
                    <a:pt x="441" y="1512"/>
                    <a:pt x="441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9"/>
            <p:cNvSpPr/>
            <p:nvPr/>
          </p:nvSpPr>
          <p:spPr>
            <a:xfrm>
              <a:off x="8850484" y="2175948"/>
              <a:ext cx="1425" cy="3738"/>
            </a:xfrm>
            <a:custGeom>
              <a:avLst/>
              <a:gdLst/>
              <a:ahLst/>
              <a:cxnLst/>
              <a:rect l="l" t="t" r="r" b="b"/>
              <a:pathLst>
                <a:path w="45" h="118" extrusionOk="0">
                  <a:moveTo>
                    <a:pt x="0" y="59"/>
                  </a:moveTo>
                  <a:cubicBezTo>
                    <a:pt x="0" y="74"/>
                    <a:pt x="0" y="103"/>
                    <a:pt x="30" y="118"/>
                  </a:cubicBezTo>
                  <a:cubicBezTo>
                    <a:pt x="44" y="118"/>
                    <a:pt x="44" y="103"/>
                    <a:pt x="44" y="74"/>
                  </a:cubicBezTo>
                  <a:cubicBezTo>
                    <a:pt x="44" y="15"/>
                    <a:pt x="0" y="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2" name="Google Shape;1672;p39"/>
          <p:cNvGrpSpPr/>
          <p:nvPr/>
        </p:nvGrpSpPr>
        <p:grpSpPr>
          <a:xfrm>
            <a:off x="-148783" y="4073087"/>
            <a:ext cx="1876398" cy="1449466"/>
            <a:chOff x="-148783" y="4073087"/>
            <a:chExt cx="1876398" cy="1449466"/>
          </a:xfrm>
        </p:grpSpPr>
        <p:sp>
          <p:nvSpPr>
            <p:cNvPr id="1673" name="Google Shape;1673;p39"/>
            <p:cNvSpPr/>
            <p:nvPr/>
          </p:nvSpPr>
          <p:spPr>
            <a:xfrm>
              <a:off x="-148783" y="4073087"/>
              <a:ext cx="1389205" cy="1449466"/>
            </a:xfrm>
            <a:custGeom>
              <a:avLst/>
              <a:gdLst/>
              <a:ahLst/>
              <a:cxnLst/>
              <a:rect l="l" t="t" r="r" b="b"/>
              <a:pathLst>
                <a:path w="18558" h="19363" extrusionOk="0">
                  <a:moveTo>
                    <a:pt x="4260" y="1"/>
                  </a:moveTo>
                  <a:cubicBezTo>
                    <a:pt x="2881" y="1"/>
                    <a:pt x="1296" y="1056"/>
                    <a:pt x="647" y="2431"/>
                  </a:cubicBezTo>
                  <a:cubicBezTo>
                    <a:pt x="162" y="3414"/>
                    <a:pt x="1" y="4486"/>
                    <a:pt x="1" y="5572"/>
                  </a:cubicBezTo>
                  <a:cubicBezTo>
                    <a:pt x="1" y="6116"/>
                    <a:pt x="30" y="6659"/>
                    <a:pt x="89" y="7187"/>
                  </a:cubicBezTo>
                  <a:cubicBezTo>
                    <a:pt x="397" y="10241"/>
                    <a:pt x="1205" y="13207"/>
                    <a:pt x="2511" y="15981"/>
                  </a:cubicBezTo>
                  <a:cubicBezTo>
                    <a:pt x="3010" y="17053"/>
                    <a:pt x="3627" y="18139"/>
                    <a:pt x="4625" y="18771"/>
                  </a:cubicBezTo>
                  <a:cubicBezTo>
                    <a:pt x="5309" y="19196"/>
                    <a:pt x="6099" y="19362"/>
                    <a:pt x="6910" y="19362"/>
                  </a:cubicBezTo>
                  <a:cubicBezTo>
                    <a:pt x="7666" y="19362"/>
                    <a:pt x="8439" y="19218"/>
                    <a:pt x="9162" y="19005"/>
                  </a:cubicBezTo>
                  <a:cubicBezTo>
                    <a:pt x="12068" y="18154"/>
                    <a:pt x="14638" y="16392"/>
                    <a:pt x="16458" y="13970"/>
                  </a:cubicBezTo>
                  <a:cubicBezTo>
                    <a:pt x="17691" y="12340"/>
                    <a:pt x="18557" y="10094"/>
                    <a:pt x="17633" y="8274"/>
                  </a:cubicBezTo>
                  <a:cubicBezTo>
                    <a:pt x="16789" y="6614"/>
                    <a:pt x="14773" y="5932"/>
                    <a:pt x="12873" y="5932"/>
                  </a:cubicBezTo>
                  <a:cubicBezTo>
                    <a:pt x="12756" y="5932"/>
                    <a:pt x="12639" y="5934"/>
                    <a:pt x="12524" y="5940"/>
                  </a:cubicBezTo>
                  <a:cubicBezTo>
                    <a:pt x="11803" y="5975"/>
                    <a:pt x="11020" y="6061"/>
                    <a:pt x="10266" y="6061"/>
                  </a:cubicBezTo>
                  <a:cubicBezTo>
                    <a:pt x="9131" y="6061"/>
                    <a:pt x="8065" y="5865"/>
                    <a:pt x="7385" y="5000"/>
                  </a:cubicBezTo>
                  <a:cubicBezTo>
                    <a:pt x="6739" y="4192"/>
                    <a:pt x="6739" y="3062"/>
                    <a:pt x="6519" y="2034"/>
                  </a:cubicBezTo>
                  <a:cubicBezTo>
                    <a:pt x="6188" y="579"/>
                    <a:pt x="5280" y="1"/>
                    <a:pt x="42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4" name="Google Shape;1674;p39"/>
            <p:cNvGrpSpPr/>
            <p:nvPr/>
          </p:nvGrpSpPr>
          <p:grpSpPr>
            <a:xfrm>
              <a:off x="847736" y="4257088"/>
              <a:ext cx="879879" cy="777248"/>
              <a:chOff x="847736" y="4257088"/>
              <a:chExt cx="879879" cy="777248"/>
            </a:xfrm>
          </p:grpSpPr>
          <p:sp>
            <p:nvSpPr>
              <p:cNvPr id="1675" name="Google Shape;1675;p39"/>
              <p:cNvSpPr/>
              <p:nvPr/>
            </p:nvSpPr>
            <p:spPr>
              <a:xfrm>
                <a:off x="1127555" y="4269290"/>
                <a:ext cx="291271" cy="313653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4190" extrusionOk="0">
                    <a:moveTo>
                      <a:pt x="2187" y="1"/>
                    </a:moveTo>
                    <a:cubicBezTo>
                      <a:pt x="1850" y="1"/>
                      <a:pt x="572" y="852"/>
                      <a:pt x="499" y="1366"/>
                    </a:cubicBezTo>
                    <a:cubicBezTo>
                      <a:pt x="323" y="1894"/>
                      <a:pt x="176" y="2423"/>
                      <a:pt x="73" y="2981"/>
                    </a:cubicBezTo>
                    <a:cubicBezTo>
                      <a:pt x="1" y="3465"/>
                      <a:pt x="447" y="4189"/>
                      <a:pt x="894" y="4189"/>
                    </a:cubicBezTo>
                    <a:cubicBezTo>
                      <a:pt x="989" y="4189"/>
                      <a:pt x="1084" y="4157"/>
                      <a:pt x="1174" y="4082"/>
                    </a:cubicBezTo>
                    <a:cubicBezTo>
                      <a:pt x="1688" y="3656"/>
                      <a:pt x="3377" y="2379"/>
                      <a:pt x="3641" y="1704"/>
                    </a:cubicBezTo>
                    <a:cubicBezTo>
                      <a:pt x="3890" y="1028"/>
                      <a:pt x="2540" y="1"/>
                      <a:pt x="2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9"/>
              <p:cNvSpPr/>
              <p:nvPr/>
            </p:nvSpPr>
            <p:spPr>
              <a:xfrm>
                <a:off x="891229" y="4257088"/>
                <a:ext cx="226219" cy="23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3170" extrusionOk="0">
                    <a:moveTo>
                      <a:pt x="1949" y="1"/>
                    </a:moveTo>
                    <a:cubicBezTo>
                      <a:pt x="1639" y="1"/>
                      <a:pt x="1317" y="148"/>
                      <a:pt x="1102" y="516"/>
                    </a:cubicBezTo>
                    <a:cubicBezTo>
                      <a:pt x="925" y="839"/>
                      <a:pt x="1" y="2380"/>
                      <a:pt x="177" y="2968"/>
                    </a:cubicBezTo>
                    <a:cubicBezTo>
                      <a:pt x="216" y="3114"/>
                      <a:pt x="310" y="3169"/>
                      <a:pt x="431" y="3169"/>
                    </a:cubicBezTo>
                    <a:cubicBezTo>
                      <a:pt x="808" y="3169"/>
                      <a:pt x="1439" y="2630"/>
                      <a:pt x="1439" y="2630"/>
                    </a:cubicBezTo>
                    <a:cubicBezTo>
                      <a:pt x="1439" y="2630"/>
                      <a:pt x="2467" y="1867"/>
                      <a:pt x="2805" y="1015"/>
                    </a:cubicBezTo>
                    <a:cubicBezTo>
                      <a:pt x="3021" y="478"/>
                      <a:pt x="2505" y="1"/>
                      <a:pt x="1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9"/>
              <p:cNvSpPr/>
              <p:nvPr/>
            </p:nvSpPr>
            <p:spPr>
              <a:xfrm>
                <a:off x="847736" y="4631976"/>
                <a:ext cx="290821" cy="402359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5375" extrusionOk="0">
                    <a:moveTo>
                      <a:pt x="1257" y="0"/>
                    </a:moveTo>
                    <a:cubicBezTo>
                      <a:pt x="1257" y="0"/>
                      <a:pt x="156" y="1351"/>
                      <a:pt x="68" y="2804"/>
                    </a:cubicBezTo>
                    <a:cubicBezTo>
                      <a:pt x="0" y="4126"/>
                      <a:pt x="1135" y="5374"/>
                      <a:pt x="1718" y="5374"/>
                    </a:cubicBezTo>
                    <a:cubicBezTo>
                      <a:pt x="1770" y="5374"/>
                      <a:pt x="1817" y="5364"/>
                      <a:pt x="1859" y="5344"/>
                    </a:cubicBezTo>
                    <a:cubicBezTo>
                      <a:pt x="2358" y="5095"/>
                      <a:pt x="3885" y="2804"/>
                      <a:pt x="3885" y="1777"/>
                    </a:cubicBezTo>
                    <a:cubicBezTo>
                      <a:pt x="3885" y="764"/>
                      <a:pt x="1257" y="0"/>
                      <a:pt x="12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9"/>
              <p:cNvSpPr/>
              <p:nvPr/>
            </p:nvSpPr>
            <p:spPr>
              <a:xfrm>
                <a:off x="1183549" y="4549558"/>
                <a:ext cx="349585" cy="405353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5415" extrusionOk="0">
                    <a:moveTo>
                      <a:pt x="3732" y="0"/>
                    </a:moveTo>
                    <a:cubicBezTo>
                      <a:pt x="3183" y="0"/>
                      <a:pt x="2528" y="173"/>
                      <a:pt x="2291" y="499"/>
                    </a:cubicBezTo>
                    <a:cubicBezTo>
                      <a:pt x="2291" y="499"/>
                      <a:pt x="1102" y="1527"/>
                      <a:pt x="852" y="2114"/>
                    </a:cubicBezTo>
                    <a:cubicBezTo>
                      <a:pt x="588" y="2702"/>
                      <a:pt x="1" y="4918"/>
                      <a:pt x="676" y="5344"/>
                    </a:cubicBezTo>
                    <a:cubicBezTo>
                      <a:pt x="753" y="5392"/>
                      <a:pt x="846" y="5414"/>
                      <a:pt x="951" y="5414"/>
                    </a:cubicBezTo>
                    <a:cubicBezTo>
                      <a:pt x="1776" y="5414"/>
                      <a:pt x="3362" y="4068"/>
                      <a:pt x="3818" y="3392"/>
                    </a:cubicBezTo>
                    <a:cubicBezTo>
                      <a:pt x="4332" y="2628"/>
                      <a:pt x="4669" y="837"/>
                      <a:pt x="4581" y="338"/>
                    </a:cubicBezTo>
                    <a:cubicBezTo>
                      <a:pt x="4542" y="110"/>
                      <a:pt x="4171" y="0"/>
                      <a:pt x="3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9"/>
              <p:cNvSpPr/>
              <p:nvPr/>
            </p:nvSpPr>
            <p:spPr>
              <a:xfrm>
                <a:off x="1458053" y="4277973"/>
                <a:ext cx="269562" cy="206756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2762" extrusionOk="0">
                    <a:moveTo>
                      <a:pt x="2196" y="0"/>
                    </a:moveTo>
                    <a:cubicBezTo>
                      <a:pt x="1823" y="0"/>
                      <a:pt x="1428" y="85"/>
                      <a:pt x="1090" y="310"/>
                    </a:cubicBezTo>
                    <a:cubicBezTo>
                      <a:pt x="1090" y="310"/>
                      <a:pt x="151" y="1250"/>
                      <a:pt x="63" y="1676"/>
                    </a:cubicBezTo>
                    <a:cubicBezTo>
                      <a:pt x="0" y="2038"/>
                      <a:pt x="968" y="2761"/>
                      <a:pt x="1620" y="2761"/>
                    </a:cubicBezTo>
                    <a:cubicBezTo>
                      <a:pt x="1735" y="2761"/>
                      <a:pt x="1839" y="2739"/>
                      <a:pt x="1927" y="2689"/>
                    </a:cubicBezTo>
                    <a:cubicBezTo>
                      <a:pt x="2529" y="2351"/>
                      <a:pt x="3454" y="912"/>
                      <a:pt x="3542" y="575"/>
                    </a:cubicBezTo>
                    <a:cubicBezTo>
                      <a:pt x="3601" y="340"/>
                      <a:pt x="2942" y="0"/>
                      <a:pt x="2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4_1_1_1_1_1_1_1"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40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82" name="Google Shape;1682;p40"/>
          <p:cNvGrpSpPr/>
          <p:nvPr/>
        </p:nvGrpSpPr>
        <p:grpSpPr>
          <a:xfrm rot="4448217">
            <a:off x="7521095" y="-490004"/>
            <a:ext cx="1535352" cy="2701678"/>
            <a:chOff x="5358388" y="2078286"/>
            <a:chExt cx="698521" cy="1229150"/>
          </a:xfrm>
        </p:grpSpPr>
        <p:sp>
          <p:nvSpPr>
            <p:cNvPr id="1683" name="Google Shape;1683;p40"/>
            <p:cNvSpPr/>
            <p:nvPr/>
          </p:nvSpPr>
          <p:spPr>
            <a:xfrm>
              <a:off x="5539741" y="2217794"/>
              <a:ext cx="40040" cy="120723"/>
            </a:xfrm>
            <a:custGeom>
              <a:avLst/>
              <a:gdLst/>
              <a:ahLst/>
              <a:cxnLst/>
              <a:rect l="l" t="t" r="r" b="b"/>
              <a:pathLst>
                <a:path w="1264" h="3811" extrusionOk="0">
                  <a:moveTo>
                    <a:pt x="544" y="1"/>
                  </a:moveTo>
                  <a:cubicBezTo>
                    <a:pt x="280" y="1"/>
                    <a:pt x="59" y="221"/>
                    <a:pt x="59" y="485"/>
                  </a:cubicBezTo>
                  <a:cubicBezTo>
                    <a:pt x="1" y="1014"/>
                    <a:pt x="15" y="1542"/>
                    <a:pt x="74" y="2071"/>
                  </a:cubicBezTo>
                  <a:cubicBezTo>
                    <a:pt x="103" y="2350"/>
                    <a:pt x="148" y="2643"/>
                    <a:pt x="236" y="2937"/>
                  </a:cubicBezTo>
                  <a:cubicBezTo>
                    <a:pt x="265" y="3084"/>
                    <a:pt x="324" y="3231"/>
                    <a:pt x="397" y="3363"/>
                  </a:cubicBezTo>
                  <a:cubicBezTo>
                    <a:pt x="441" y="3436"/>
                    <a:pt x="500" y="3495"/>
                    <a:pt x="559" y="3553"/>
                  </a:cubicBezTo>
                  <a:lnTo>
                    <a:pt x="603" y="3583"/>
                  </a:lnTo>
                  <a:lnTo>
                    <a:pt x="647" y="3671"/>
                  </a:lnTo>
                  <a:cubicBezTo>
                    <a:pt x="703" y="3767"/>
                    <a:pt x="805" y="3811"/>
                    <a:pt x="908" y="3811"/>
                  </a:cubicBezTo>
                  <a:cubicBezTo>
                    <a:pt x="1072" y="3811"/>
                    <a:pt x="1237" y="3699"/>
                    <a:pt x="1219" y="3509"/>
                  </a:cubicBezTo>
                  <a:cubicBezTo>
                    <a:pt x="1219" y="3377"/>
                    <a:pt x="1234" y="3260"/>
                    <a:pt x="1263" y="3128"/>
                  </a:cubicBezTo>
                  <a:cubicBezTo>
                    <a:pt x="1249" y="2966"/>
                    <a:pt x="1234" y="2819"/>
                    <a:pt x="1205" y="2658"/>
                  </a:cubicBezTo>
                  <a:cubicBezTo>
                    <a:pt x="1190" y="2541"/>
                    <a:pt x="1161" y="2438"/>
                    <a:pt x="1146" y="2320"/>
                  </a:cubicBezTo>
                  <a:cubicBezTo>
                    <a:pt x="1131" y="2262"/>
                    <a:pt x="1116" y="2188"/>
                    <a:pt x="1116" y="2129"/>
                  </a:cubicBezTo>
                  <a:cubicBezTo>
                    <a:pt x="1116" y="2100"/>
                    <a:pt x="1116" y="2085"/>
                    <a:pt x="1102" y="2056"/>
                  </a:cubicBezTo>
                  <a:cubicBezTo>
                    <a:pt x="1087" y="2041"/>
                    <a:pt x="1102" y="2041"/>
                    <a:pt x="1102" y="2012"/>
                  </a:cubicBezTo>
                  <a:cubicBezTo>
                    <a:pt x="1043" y="1513"/>
                    <a:pt x="1014" y="999"/>
                    <a:pt x="1043" y="485"/>
                  </a:cubicBezTo>
                  <a:cubicBezTo>
                    <a:pt x="1028" y="221"/>
                    <a:pt x="808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0"/>
            <p:cNvSpPr/>
            <p:nvPr/>
          </p:nvSpPr>
          <p:spPr>
            <a:xfrm>
              <a:off x="5608101" y="2287104"/>
              <a:ext cx="30727" cy="112392"/>
            </a:xfrm>
            <a:custGeom>
              <a:avLst/>
              <a:gdLst/>
              <a:ahLst/>
              <a:cxnLst/>
              <a:rect l="l" t="t" r="r" b="b"/>
              <a:pathLst>
                <a:path w="970" h="3548" extrusionOk="0">
                  <a:moveTo>
                    <a:pt x="471" y="0"/>
                  </a:moveTo>
                  <a:cubicBezTo>
                    <a:pt x="206" y="0"/>
                    <a:pt x="1" y="206"/>
                    <a:pt x="1" y="470"/>
                  </a:cubicBezTo>
                  <a:cubicBezTo>
                    <a:pt x="1" y="940"/>
                    <a:pt x="1" y="1424"/>
                    <a:pt x="30" y="1894"/>
                  </a:cubicBezTo>
                  <a:cubicBezTo>
                    <a:pt x="45" y="2114"/>
                    <a:pt x="74" y="2349"/>
                    <a:pt x="104" y="2569"/>
                  </a:cubicBezTo>
                  <a:cubicBezTo>
                    <a:pt x="104" y="2701"/>
                    <a:pt x="133" y="2848"/>
                    <a:pt x="148" y="2980"/>
                  </a:cubicBezTo>
                  <a:cubicBezTo>
                    <a:pt x="177" y="3098"/>
                    <a:pt x="206" y="3215"/>
                    <a:pt x="236" y="3333"/>
                  </a:cubicBezTo>
                  <a:cubicBezTo>
                    <a:pt x="258" y="3474"/>
                    <a:pt x="397" y="3547"/>
                    <a:pt x="535" y="3547"/>
                  </a:cubicBezTo>
                  <a:cubicBezTo>
                    <a:pt x="669" y="3547"/>
                    <a:pt x="801" y="3478"/>
                    <a:pt x="823" y="3333"/>
                  </a:cubicBezTo>
                  <a:cubicBezTo>
                    <a:pt x="852" y="3083"/>
                    <a:pt x="896" y="2834"/>
                    <a:pt x="911" y="2569"/>
                  </a:cubicBezTo>
                  <a:cubicBezTo>
                    <a:pt x="926" y="2349"/>
                    <a:pt x="955" y="2114"/>
                    <a:pt x="970" y="1894"/>
                  </a:cubicBezTo>
                  <a:cubicBezTo>
                    <a:pt x="970" y="1424"/>
                    <a:pt x="940" y="940"/>
                    <a:pt x="940" y="470"/>
                  </a:cubicBezTo>
                  <a:cubicBezTo>
                    <a:pt x="940" y="206"/>
                    <a:pt x="720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0"/>
            <p:cNvSpPr/>
            <p:nvPr/>
          </p:nvSpPr>
          <p:spPr>
            <a:xfrm>
              <a:off x="5655079" y="2213422"/>
              <a:ext cx="40040" cy="91295"/>
            </a:xfrm>
            <a:custGeom>
              <a:avLst/>
              <a:gdLst/>
              <a:ahLst/>
              <a:cxnLst/>
              <a:rect l="l" t="t" r="r" b="b"/>
              <a:pathLst>
                <a:path w="1264" h="2882" extrusionOk="0">
                  <a:moveTo>
                    <a:pt x="518" y="0"/>
                  </a:moveTo>
                  <a:cubicBezTo>
                    <a:pt x="477" y="0"/>
                    <a:pt x="436" y="7"/>
                    <a:pt x="397" y="21"/>
                  </a:cubicBezTo>
                  <a:cubicBezTo>
                    <a:pt x="147" y="95"/>
                    <a:pt x="1" y="344"/>
                    <a:pt x="59" y="594"/>
                  </a:cubicBezTo>
                  <a:cubicBezTo>
                    <a:pt x="133" y="755"/>
                    <a:pt x="177" y="931"/>
                    <a:pt x="221" y="1093"/>
                  </a:cubicBezTo>
                  <a:cubicBezTo>
                    <a:pt x="250" y="1181"/>
                    <a:pt x="265" y="1254"/>
                    <a:pt x="280" y="1343"/>
                  </a:cubicBezTo>
                  <a:cubicBezTo>
                    <a:pt x="280" y="1372"/>
                    <a:pt x="294" y="1416"/>
                    <a:pt x="294" y="1445"/>
                  </a:cubicBezTo>
                  <a:lnTo>
                    <a:pt x="294" y="1489"/>
                  </a:lnTo>
                  <a:cubicBezTo>
                    <a:pt x="309" y="1651"/>
                    <a:pt x="309" y="1812"/>
                    <a:pt x="309" y="1989"/>
                  </a:cubicBezTo>
                  <a:cubicBezTo>
                    <a:pt x="309" y="2062"/>
                    <a:pt x="294" y="2150"/>
                    <a:pt x="294" y="2238"/>
                  </a:cubicBezTo>
                  <a:cubicBezTo>
                    <a:pt x="294" y="2297"/>
                    <a:pt x="309" y="2370"/>
                    <a:pt x="324" y="2429"/>
                  </a:cubicBezTo>
                  <a:cubicBezTo>
                    <a:pt x="324" y="2444"/>
                    <a:pt x="338" y="2473"/>
                    <a:pt x="338" y="2488"/>
                  </a:cubicBezTo>
                  <a:cubicBezTo>
                    <a:pt x="338" y="2664"/>
                    <a:pt x="456" y="2811"/>
                    <a:pt x="617" y="2869"/>
                  </a:cubicBezTo>
                  <a:cubicBezTo>
                    <a:pt x="651" y="2878"/>
                    <a:pt x="685" y="2882"/>
                    <a:pt x="718" y="2882"/>
                  </a:cubicBezTo>
                  <a:cubicBezTo>
                    <a:pt x="858" y="2882"/>
                    <a:pt x="986" y="2809"/>
                    <a:pt x="1058" y="2679"/>
                  </a:cubicBezTo>
                  <a:cubicBezTo>
                    <a:pt x="1131" y="2576"/>
                    <a:pt x="1175" y="2473"/>
                    <a:pt x="1219" y="2356"/>
                  </a:cubicBezTo>
                  <a:cubicBezTo>
                    <a:pt x="1234" y="2238"/>
                    <a:pt x="1248" y="2135"/>
                    <a:pt x="1248" y="2018"/>
                  </a:cubicBezTo>
                  <a:cubicBezTo>
                    <a:pt x="1263" y="1842"/>
                    <a:pt x="1248" y="1666"/>
                    <a:pt x="1234" y="1489"/>
                  </a:cubicBezTo>
                  <a:cubicBezTo>
                    <a:pt x="1204" y="1093"/>
                    <a:pt x="1116" y="711"/>
                    <a:pt x="984" y="344"/>
                  </a:cubicBezTo>
                  <a:cubicBezTo>
                    <a:pt x="940" y="227"/>
                    <a:pt x="867" y="124"/>
                    <a:pt x="764" y="65"/>
                  </a:cubicBezTo>
                  <a:cubicBezTo>
                    <a:pt x="686" y="26"/>
                    <a:pt x="601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0"/>
            <p:cNvSpPr/>
            <p:nvPr/>
          </p:nvSpPr>
          <p:spPr>
            <a:xfrm>
              <a:off x="5701487" y="2247000"/>
              <a:ext cx="36397" cy="84991"/>
            </a:xfrm>
            <a:custGeom>
              <a:avLst/>
              <a:gdLst/>
              <a:ahLst/>
              <a:cxnLst/>
              <a:rect l="l" t="t" r="r" b="b"/>
              <a:pathLst>
                <a:path w="1149" h="2683" extrusionOk="0">
                  <a:moveTo>
                    <a:pt x="497" y="1"/>
                  </a:moveTo>
                  <a:cubicBezTo>
                    <a:pt x="250" y="1"/>
                    <a:pt x="1" y="201"/>
                    <a:pt x="62" y="517"/>
                  </a:cubicBezTo>
                  <a:cubicBezTo>
                    <a:pt x="121" y="679"/>
                    <a:pt x="165" y="840"/>
                    <a:pt x="209" y="987"/>
                  </a:cubicBezTo>
                  <a:cubicBezTo>
                    <a:pt x="224" y="1061"/>
                    <a:pt x="224" y="1134"/>
                    <a:pt x="239" y="1193"/>
                  </a:cubicBezTo>
                  <a:lnTo>
                    <a:pt x="239" y="1251"/>
                  </a:lnTo>
                  <a:cubicBezTo>
                    <a:pt x="239" y="1296"/>
                    <a:pt x="239" y="1325"/>
                    <a:pt x="253" y="1354"/>
                  </a:cubicBezTo>
                  <a:cubicBezTo>
                    <a:pt x="268" y="1516"/>
                    <a:pt x="268" y="1663"/>
                    <a:pt x="268" y="1809"/>
                  </a:cubicBezTo>
                  <a:cubicBezTo>
                    <a:pt x="268" y="1971"/>
                    <a:pt x="297" y="2132"/>
                    <a:pt x="283" y="2309"/>
                  </a:cubicBezTo>
                  <a:cubicBezTo>
                    <a:pt x="291" y="2551"/>
                    <a:pt x="482" y="2683"/>
                    <a:pt x="674" y="2683"/>
                  </a:cubicBezTo>
                  <a:cubicBezTo>
                    <a:pt x="830" y="2683"/>
                    <a:pt x="987" y="2596"/>
                    <a:pt x="1046" y="2411"/>
                  </a:cubicBezTo>
                  <a:cubicBezTo>
                    <a:pt x="1090" y="2220"/>
                    <a:pt x="1119" y="2044"/>
                    <a:pt x="1149" y="1853"/>
                  </a:cubicBezTo>
                  <a:cubicBezTo>
                    <a:pt x="1149" y="1677"/>
                    <a:pt x="1134" y="1516"/>
                    <a:pt x="1119" y="1354"/>
                  </a:cubicBezTo>
                  <a:cubicBezTo>
                    <a:pt x="1090" y="987"/>
                    <a:pt x="1017" y="635"/>
                    <a:pt x="899" y="297"/>
                  </a:cubicBezTo>
                  <a:cubicBezTo>
                    <a:pt x="828" y="91"/>
                    <a:pt x="663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0"/>
            <p:cNvSpPr/>
            <p:nvPr/>
          </p:nvSpPr>
          <p:spPr>
            <a:xfrm>
              <a:off x="5661605" y="2339277"/>
              <a:ext cx="32564" cy="59427"/>
            </a:xfrm>
            <a:custGeom>
              <a:avLst/>
              <a:gdLst/>
              <a:ahLst/>
              <a:cxnLst/>
              <a:rect l="l" t="t" r="r" b="b"/>
              <a:pathLst>
                <a:path w="1028" h="1876" extrusionOk="0">
                  <a:moveTo>
                    <a:pt x="450" y="0"/>
                  </a:moveTo>
                  <a:cubicBezTo>
                    <a:pt x="299" y="0"/>
                    <a:pt x="153" y="79"/>
                    <a:pt x="74" y="218"/>
                  </a:cubicBezTo>
                  <a:lnTo>
                    <a:pt x="29" y="320"/>
                  </a:lnTo>
                  <a:cubicBezTo>
                    <a:pt x="0" y="394"/>
                    <a:pt x="0" y="482"/>
                    <a:pt x="29" y="555"/>
                  </a:cubicBezTo>
                  <a:lnTo>
                    <a:pt x="103" y="1098"/>
                  </a:lnTo>
                  <a:cubicBezTo>
                    <a:pt x="118" y="1201"/>
                    <a:pt x="132" y="1289"/>
                    <a:pt x="147" y="1377"/>
                  </a:cubicBezTo>
                  <a:cubicBezTo>
                    <a:pt x="176" y="1524"/>
                    <a:pt x="264" y="1656"/>
                    <a:pt x="397" y="1744"/>
                  </a:cubicBezTo>
                  <a:cubicBezTo>
                    <a:pt x="447" y="1834"/>
                    <a:pt x="537" y="1876"/>
                    <a:pt x="627" y="1876"/>
                  </a:cubicBezTo>
                  <a:cubicBezTo>
                    <a:pt x="745" y="1876"/>
                    <a:pt x="862" y="1804"/>
                    <a:pt x="896" y="1671"/>
                  </a:cubicBezTo>
                  <a:lnTo>
                    <a:pt x="910" y="1656"/>
                  </a:lnTo>
                  <a:cubicBezTo>
                    <a:pt x="910" y="1642"/>
                    <a:pt x="925" y="1627"/>
                    <a:pt x="940" y="1612"/>
                  </a:cubicBezTo>
                  <a:cubicBezTo>
                    <a:pt x="969" y="1568"/>
                    <a:pt x="984" y="1524"/>
                    <a:pt x="998" y="1480"/>
                  </a:cubicBezTo>
                  <a:cubicBezTo>
                    <a:pt x="1013" y="1407"/>
                    <a:pt x="1028" y="1333"/>
                    <a:pt x="1013" y="1260"/>
                  </a:cubicBezTo>
                  <a:cubicBezTo>
                    <a:pt x="998" y="1128"/>
                    <a:pt x="984" y="996"/>
                    <a:pt x="954" y="878"/>
                  </a:cubicBezTo>
                  <a:lnTo>
                    <a:pt x="866" y="320"/>
                  </a:lnTo>
                  <a:cubicBezTo>
                    <a:pt x="837" y="218"/>
                    <a:pt x="764" y="115"/>
                    <a:pt x="661" y="56"/>
                  </a:cubicBezTo>
                  <a:cubicBezTo>
                    <a:pt x="594" y="18"/>
                    <a:pt x="522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0"/>
            <p:cNvSpPr/>
            <p:nvPr/>
          </p:nvSpPr>
          <p:spPr>
            <a:xfrm>
              <a:off x="5774598" y="2314062"/>
              <a:ext cx="35859" cy="110554"/>
            </a:xfrm>
            <a:custGeom>
              <a:avLst/>
              <a:gdLst/>
              <a:ahLst/>
              <a:cxnLst/>
              <a:rect l="l" t="t" r="r" b="b"/>
              <a:pathLst>
                <a:path w="1132" h="3490" extrusionOk="0">
                  <a:moveTo>
                    <a:pt x="573" y="1"/>
                  </a:moveTo>
                  <a:cubicBezTo>
                    <a:pt x="324" y="15"/>
                    <a:pt x="103" y="221"/>
                    <a:pt x="103" y="470"/>
                  </a:cubicBezTo>
                  <a:cubicBezTo>
                    <a:pt x="147" y="882"/>
                    <a:pt x="147" y="1307"/>
                    <a:pt x="133" y="1718"/>
                  </a:cubicBezTo>
                  <a:cubicBezTo>
                    <a:pt x="133" y="1924"/>
                    <a:pt x="118" y="2129"/>
                    <a:pt x="103" y="2335"/>
                  </a:cubicBezTo>
                  <a:cubicBezTo>
                    <a:pt x="89" y="2423"/>
                    <a:pt x="74" y="2526"/>
                    <a:pt x="59" y="2614"/>
                  </a:cubicBezTo>
                  <a:cubicBezTo>
                    <a:pt x="59" y="2673"/>
                    <a:pt x="59" y="2717"/>
                    <a:pt x="45" y="2761"/>
                  </a:cubicBezTo>
                  <a:cubicBezTo>
                    <a:pt x="45" y="2773"/>
                    <a:pt x="35" y="2901"/>
                    <a:pt x="31" y="2901"/>
                  </a:cubicBezTo>
                  <a:cubicBezTo>
                    <a:pt x="30" y="2901"/>
                    <a:pt x="30" y="2895"/>
                    <a:pt x="30" y="2878"/>
                  </a:cubicBezTo>
                  <a:lnTo>
                    <a:pt x="30" y="2878"/>
                  </a:lnTo>
                  <a:cubicBezTo>
                    <a:pt x="1" y="3010"/>
                    <a:pt x="30" y="3128"/>
                    <a:pt x="89" y="3245"/>
                  </a:cubicBezTo>
                  <a:cubicBezTo>
                    <a:pt x="147" y="3363"/>
                    <a:pt x="250" y="3436"/>
                    <a:pt x="382" y="3480"/>
                  </a:cubicBezTo>
                  <a:cubicBezTo>
                    <a:pt x="413" y="3486"/>
                    <a:pt x="445" y="3489"/>
                    <a:pt x="478" y="3489"/>
                  </a:cubicBezTo>
                  <a:cubicBezTo>
                    <a:pt x="686" y="3489"/>
                    <a:pt x="932" y="3370"/>
                    <a:pt x="970" y="3142"/>
                  </a:cubicBezTo>
                  <a:cubicBezTo>
                    <a:pt x="1116" y="2262"/>
                    <a:pt x="1131" y="1366"/>
                    <a:pt x="1043" y="470"/>
                  </a:cubicBezTo>
                  <a:cubicBezTo>
                    <a:pt x="1043" y="221"/>
                    <a:pt x="837" y="15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0"/>
            <p:cNvSpPr/>
            <p:nvPr/>
          </p:nvSpPr>
          <p:spPr>
            <a:xfrm>
              <a:off x="5728096" y="2379159"/>
              <a:ext cx="34433" cy="64685"/>
            </a:xfrm>
            <a:custGeom>
              <a:avLst/>
              <a:gdLst/>
              <a:ahLst/>
              <a:cxnLst/>
              <a:rect l="l" t="t" r="r" b="b"/>
              <a:pathLst>
                <a:path w="1087" h="2042" extrusionOk="0">
                  <a:moveTo>
                    <a:pt x="484" y="1"/>
                  </a:moveTo>
                  <a:cubicBezTo>
                    <a:pt x="446" y="1"/>
                    <a:pt x="407" y="6"/>
                    <a:pt x="368" y="16"/>
                  </a:cubicBezTo>
                  <a:cubicBezTo>
                    <a:pt x="133" y="89"/>
                    <a:pt x="1" y="324"/>
                    <a:pt x="59" y="559"/>
                  </a:cubicBezTo>
                  <a:cubicBezTo>
                    <a:pt x="103" y="706"/>
                    <a:pt x="147" y="867"/>
                    <a:pt x="177" y="1029"/>
                  </a:cubicBezTo>
                  <a:cubicBezTo>
                    <a:pt x="191" y="1219"/>
                    <a:pt x="206" y="1410"/>
                    <a:pt x="191" y="1601"/>
                  </a:cubicBezTo>
                  <a:cubicBezTo>
                    <a:pt x="191" y="1719"/>
                    <a:pt x="235" y="1836"/>
                    <a:pt x="309" y="1909"/>
                  </a:cubicBezTo>
                  <a:cubicBezTo>
                    <a:pt x="397" y="1998"/>
                    <a:pt x="511" y="2042"/>
                    <a:pt x="623" y="2042"/>
                  </a:cubicBezTo>
                  <a:cubicBezTo>
                    <a:pt x="735" y="2042"/>
                    <a:pt x="845" y="1998"/>
                    <a:pt x="925" y="1909"/>
                  </a:cubicBezTo>
                  <a:cubicBezTo>
                    <a:pt x="1013" y="1836"/>
                    <a:pt x="1058" y="1719"/>
                    <a:pt x="1058" y="1616"/>
                  </a:cubicBezTo>
                  <a:cubicBezTo>
                    <a:pt x="1087" y="1175"/>
                    <a:pt x="1028" y="735"/>
                    <a:pt x="896" y="324"/>
                  </a:cubicBezTo>
                  <a:cubicBezTo>
                    <a:pt x="867" y="221"/>
                    <a:pt x="793" y="118"/>
                    <a:pt x="705" y="60"/>
                  </a:cubicBezTo>
                  <a:cubicBezTo>
                    <a:pt x="637" y="21"/>
                    <a:pt x="562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0"/>
            <p:cNvSpPr/>
            <p:nvPr/>
          </p:nvSpPr>
          <p:spPr>
            <a:xfrm>
              <a:off x="5510440" y="2389264"/>
              <a:ext cx="48815" cy="83850"/>
            </a:xfrm>
            <a:custGeom>
              <a:avLst/>
              <a:gdLst/>
              <a:ahLst/>
              <a:cxnLst/>
              <a:rect l="l" t="t" r="r" b="b"/>
              <a:pathLst>
                <a:path w="1541" h="2647" extrusionOk="0">
                  <a:moveTo>
                    <a:pt x="514" y="1"/>
                  </a:moveTo>
                  <a:cubicBezTo>
                    <a:pt x="470" y="1"/>
                    <a:pt x="426" y="7"/>
                    <a:pt x="383" y="20"/>
                  </a:cubicBezTo>
                  <a:cubicBezTo>
                    <a:pt x="133" y="93"/>
                    <a:pt x="1" y="343"/>
                    <a:pt x="60" y="592"/>
                  </a:cubicBezTo>
                  <a:cubicBezTo>
                    <a:pt x="162" y="1238"/>
                    <a:pt x="353" y="1855"/>
                    <a:pt x="632" y="2427"/>
                  </a:cubicBezTo>
                  <a:cubicBezTo>
                    <a:pt x="729" y="2581"/>
                    <a:pt x="874" y="2647"/>
                    <a:pt x="1017" y="2647"/>
                  </a:cubicBezTo>
                  <a:cubicBezTo>
                    <a:pt x="1283" y="2647"/>
                    <a:pt x="1540" y="2415"/>
                    <a:pt x="1454" y="2090"/>
                  </a:cubicBezTo>
                  <a:cubicBezTo>
                    <a:pt x="1366" y="1796"/>
                    <a:pt x="1263" y="1517"/>
                    <a:pt x="1175" y="1223"/>
                  </a:cubicBezTo>
                  <a:cubicBezTo>
                    <a:pt x="1087" y="945"/>
                    <a:pt x="1014" y="651"/>
                    <a:pt x="970" y="343"/>
                  </a:cubicBezTo>
                  <a:cubicBezTo>
                    <a:pt x="909" y="137"/>
                    <a:pt x="719" y="1"/>
                    <a:pt x="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0"/>
            <p:cNvSpPr/>
            <p:nvPr/>
          </p:nvSpPr>
          <p:spPr>
            <a:xfrm>
              <a:off x="5594639" y="2433232"/>
              <a:ext cx="35352" cy="89362"/>
            </a:xfrm>
            <a:custGeom>
              <a:avLst/>
              <a:gdLst/>
              <a:ahLst/>
              <a:cxnLst/>
              <a:rect l="l" t="t" r="r" b="b"/>
              <a:pathLst>
                <a:path w="1116" h="2821" extrusionOk="0">
                  <a:moveTo>
                    <a:pt x="457" y="1"/>
                  </a:moveTo>
                  <a:cubicBezTo>
                    <a:pt x="225" y="1"/>
                    <a:pt x="0" y="182"/>
                    <a:pt x="0" y="452"/>
                  </a:cubicBezTo>
                  <a:cubicBezTo>
                    <a:pt x="73" y="1127"/>
                    <a:pt x="132" y="1817"/>
                    <a:pt x="235" y="2493"/>
                  </a:cubicBezTo>
                  <a:cubicBezTo>
                    <a:pt x="264" y="2610"/>
                    <a:pt x="338" y="2698"/>
                    <a:pt x="441" y="2757"/>
                  </a:cubicBezTo>
                  <a:cubicBezTo>
                    <a:pt x="508" y="2802"/>
                    <a:pt x="584" y="2821"/>
                    <a:pt x="655" y="2821"/>
                  </a:cubicBezTo>
                  <a:cubicBezTo>
                    <a:pt x="677" y="2821"/>
                    <a:pt x="699" y="2819"/>
                    <a:pt x="719" y="2816"/>
                  </a:cubicBezTo>
                  <a:cubicBezTo>
                    <a:pt x="954" y="2786"/>
                    <a:pt x="1116" y="2595"/>
                    <a:pt x="1116" y="2375"/>
                  </a:cubicBezTo>
                  <a:cubicBezTo>
                    <a:pt x="1057" y="1729"/>
                    <a:pt x="969" y="1083"/>
                    <a:pt x="896" y="452"/>
                  </a:cubicBezTo>
                  <a:cubicBezTo>
                    <a:pt x="881" y="335"/>
                    <a:pt x="837" y="217"/>
                    <a:pt x="763" y="129"/>
                  </a:cubicBezTo>
                  <a:cubicBezTo>
                    <a:pt x="675" y="40"/>
                    <a:pt x="565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0"/>
            <p:cNvSpPr/>
            <p:nvPr/>
          </p:nvSpPr>
          <p:spPr>
            <a:xfrm>
              <a:off x="5677412" y="2444636"/>
              <a:ext cx="36302" cy="85593"/>
            </a:xfrm>
            <a:custGeom>
              <a:avLst/>
              <a:gdLst/>
              <a:ahLst/>
              <a:cxnLst/>
              <a:rect l="l" t="t" r="r" b="b"/>
              <a:pathLst>
                <a:path w="1146" h="2702" extrusionOk="0">
                  <a:moveTo>
                    <a:pt x="430" y="0"/>
                  </a:moveTo>
                  <a:cubicBezTo>
                    <a:pt x="414" y="0"/>
                    <a:pt x="398" y="1"/>
                    <a:pt x="382" y="4"/>
                  </a:cubicBezTo>
                  <a:cubicBezTo>
                    <a:pt x="162" y="33"/>
                    <a:pt x="0" y="224"/>
                    <a:pt x="0" y="430"/>
                  </a:cubicBezTo>
                  <a:cubicBezTo>
                    <a:pt x="88" y="1046"/>
                    <a:pt x="162" y="1663"/>
                    <a:pt x="250" y="2265"/>
                  </a:cubicBezTo>
                  <a:cubicBezTo>
                    <a:pt x="250" y="2382"/>
                    <a:pt x="294" y="2500"/>
                    <a:pt x="382" y="2573"/>
                  </a:cubicBezTo>
                  <a:cubicBezTo>
                    <a:pt x="462" y="2660"/>
                    <a:pt x="569" y="2701"/>
                    <a:pt x="677" y="2701"/>
                  </a:cubicBezTo>
                  <a:cubicBezTo>
                    <a:pt x="808" y="2701"/>
                    <a:pt x="940" y="2641"/>
                    <a:pt x="1028" y="2529"/>
                  </a:cubicBezTo>
                  <a:cubicBezTo>
                    <a:pt x="1116" y="2426"/>
                    <a:pt x="1145" y="2280"/>
                    <a:pt x="1101" y="2147"/>
                  </a:cubicBezTo>
                  <a:cubicBezTo>
                    <a:pt x="1028" y="1545"/>
                    <a:pt x="940" y="929"/>
                    <a:pt x="852" y="312"/>
                  </a:cubicBezTo>
                  <a:cubicBezTo>
                    <a:pt x="822" y="210"/>
                    <a:pt x="749" y="121"/>
                    <a:pt x="661" y="63"/>
                  </a:cubicBezTo>
                  <a:cubicBezTo>
                    <a:pt x="588" y="26"/>
                    <a:pt x="506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0"/>
            <p:cNvSpPr/>
            <p:nvPr/>
          </p:nvSpPr>
          <p:spPr>
            <a:xfrm>
              <a:off x="5781567" y="2462059"/>
              <a:ext cx="33515" cy="45045"/>
            </a:xfrm>
            <a:custGeom>
              <a:avLst/>
              <a:gdLst/>
              <a:ahLst/>
              <a:cxnLst/>
              <a:rect l="l" t="t" r="r" b="b"/>
              <a:pathLst>
                <a:path w="1058" h="1422" extrusionOk="0">
                  <a:moveTo>
                    <a:pt x="443" y="1"/>
                  </a:moveTo>
                  <a:cubicBezTo>
                    <a:pt x="416" y="1"/>
                    <a:pt x="390" y="5"/>
                    <a:pt x="368" y="12"/>
                  </a:cubicBezTo>
                  <a:cubicBezTo>
                    <a:pt x="133" y="71"/>
                    <a:pt x="1" y="305"/>
                    <a:pt x="60" y="540"/>
                  </a:cubicBezTo>
                  <a:cubicBezTo>
                    <a:pt x="118" y="731"/>
                    <a:pt x="162" y="922"/>
                    <a:pt x="250" y="1113"/>
                  </a:cubicBezTo>
                  <a:cubicBezTo>
                    <a:pt x="250" y="1172"/>
                    <a:pt x="280" y="1216"/>
                    <a:pt x="324" y="1260"/>
                  </a:cubicBezTo>
                  <a:cubicBezTo>
                    <a:pt x="353" y="1304"/>
                    <a:pt x="383" y="1333"/>
                    <a:pt x="441" y="1362"/>
                  </a:cubicBezTo>
                  <a:cubicBezTo>
                    <a:pt x="500" y="1402"/>
                    <a:pt x="572" y="1421"/>
                    <a:pt x="648" y="1421"/>
                  </a:cubicBezTo>
                  <a:cubicBezTo>
                    <a:pt x="686" y="1421"/>
                    <a:pt x="725" y="1416"/>
                    <a:pt x="764" y="1407"/>
                  </a:cubicBezTo>
                  <a:cubicBezTo>
                    <a:pt x="867" y="1377"/>
                    <a:pt x="940" y="1304"/>
                    <a:pt x="999" y="1216"/>
                  </a:cubicBezTo>
                  <a:cubicBezTo>
                    <a:pt x="1014" y="1186"/>
                    <a:pt x="1028" y="1157"/>
                    <a:pt x="1043" y="1128"/>
                  </a:cubicBezTo>
                  <a:cubicBezTo>
                    <a:pt x="1058" y="1054"/>
                    <a:pt x="1058" y="966"/>
                    <a:pt x="1043" y="907"/>
                  </a:cubicBezTo>
                  <a:cubicBezTo>
                    <a:pt x="1014" y="702"/>
                    <a:pt x="940" y="511"/>
                    <a:pt x="896" y="320"/>
                  </a:cubicBezTo>
                  <a:cubicBezTo>
                    <a:pt x="852" y="203"/>
                    <a:pt x="794" y="115"/>
                    <a:pt x="691" y="56"/>
                  </a:cubicBezTo>
                  <a:cubicBezTo>
                    <a:pt x="647" y="27"/>
                    <a:pt x="588" y="12"/>
                    <a:pt x="529" y="12"/>
                  </a:cubicBezTo>
                  <a:cubicBezTo>
                    <a:pt x="500" y="5"/>
                    <a:pt x="471" y="1"/>
                    <a:pt x="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0"/>
            <p:cNvSpPr/>
            <p:nvPr/>
          </p:nvSpPr>
          <p:spPr>
            <a:xfrm>
              <a:off x="5737409" y="2501497"/>
              <a:ext cx="27908" cy="65477"/>
            </a:xfrm>
            <a:custGeom>
              <a:avLst/>
              <a:gdLst/>
              <a:ahLst/>
              <a:cxnLst/>
              <a:rect l="l" t="t" r="r" b="b"/>
              <a:pathLst>
                <a:path w="881" h="2067" extrusionOk="0">
                  <a:moveTo>
                    <a:pt x="441" y="0"/>
                  </a:moveTo>
                  <a:cubicBezTo>
                    <a:pt x="220" y="0"/>
                    <a:pt x="0" y="147"/>
                    <a:pt x="0" y="440"/>
                  </a:cubicBezTo>
                  <a:lnTo>
                    <a:pt x="0" y="1659"/>
                  </a:lnTo>
                  <a:cubicBezTo>
                    <a:pt x="15" y="1931"/>
                    <a:pt x="224" y="2066"/>
                    <a:pt x="433" y="2066"/>
                  </a:cubicBezTo>
                  <a:cubicBezTo>
                    <a:pt x="642" y="2066"/>
                    <a:pt x="852" y="1931"/>
                    <a:pt x="866" y="1659"/>
                  </a:cubicBezTo>
                  <a:lnTo>
                    <a:pt x="881" y="1659"/>
                  </a:lnTo>
                  <a:lnTo>
                    <a:pt x="881" y="440"/>
                  </a:lnTo>
                  <a:cubicBezTo>
                    <a:pt x="881" y="147"/>
                    <a:pt x="661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0"/>
            <p:cNvSpPr/>
            <p:nvPr/>
          </p:nvSpPr>
          <p:spPr>
            <a:xfrm>
              <a:off x="5566255" y="2349572"/>
              <a:ext cx="30727" cy="57463"/>
            </a:xfrm>
            <a:custGeom>
              <a:avLst/>
              <a:gdLst/>
              <a:ahLst/>
              <a:cxnLst/>
              <a:rect l="l" t="t" r="r" b="b"/>
              <a:pathLst>
                <a:path w="970" h="1814" extrusionOk="0">
                  <a:moveTo>
                    <a:pt x="405" y="1"/>
                  </a:moveTo>
                  <a:cubicBezTo>
                    <a:pt x="378" y="1"/>
                    <a:pt x="351" y="4"/>
                    <a:pt x="324" y="10"/>
                  </a:cubicBezTo>
                  <a:cubicBezTo>
                    <a:pt x="118" y="69"/>
                    <a:pt x="1" y="274"/>
                    <a:pt x="59" y="465"/>
                  </a:cubicBezTo>
                  <a:cubicBezTo>
                    <a:pt x="89" y="583"/>
                    <a:pt x="118" y="685"/>
                    <a:pt x="133" y="803"/>
                  </a:cubicBezTo>
                  <a:cubicBezTo>
                    <a:pt x="133" y="876"/>
                    <a:pt x="147" y="964"/>
                    <a:pt x="147" y="1052"/>
                  </a:cubicBezTo>
                  <a:lnTo>
                    <a:pt x="147" y="1199"/>
                  </a:lnTo>
                  <a:cubicBezTo>
                    <a:pt x="147" y="1273"/>
                    <a:pt x="147" y="1346"/>
                    <a:pt x="162" y="1419"/>
                  </a:cubicBezTo>
                  <a:cubicBezTo>
                    <a:pt x="177" y="1537"/>
                    <a:pt x="206" y="1625"/>
                    <a:pt x="279" y="1713"/>
                  </a:cubicBezTo>
                  <a:cubicBezTo>
                    <a:pt x="353" y="1780"/>
                    <a:pt x="444" y="1813"/>
                    <a:pt x="534" y="1813"/>
                  </a:cubicBezTo>
                  <a:cubicBezTo>
                    <a:pt x="641" y="1813"/>
                    <a:pt x="744" y="1765"/>
                    <a:pt x="808" y="1669"/>
                  </a:cubicBezTo>
                  <a:cubicBezTo>
                    <a:pt x="925" y="1508"/>
                    <a:pt x="969" y="1317"/>
                    <a:pt x="940" y="1126"/>
                  </a:cubicBezTo>
                  <a:cubicBezTo>
                    <a:pt x="925" y="832"/>
                    <a:pt x="867" y="553"/>
                    <a:pt x="779" y="274"/>
                  </a:cubicBezTo>
                  <a:cubicBezTo>
                    <a:pt x="728" y="111"/>
                    <a:pt x="570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0"/>
            <p:cNvSpPr/>
            <p:nvPr/>
          </p:nvSpPr>
          <p:spPr>
            <a:xfrm>
              <a:off x="5570912" y="2391735"/>
              <a:ext cx="507" cy="3294"/>
            </a:xfrm>
            <a:custGeom>
              <a:avLst/>
              <a:gdLst/>
              <a:ahLst/>
              <a:cxnLst/>
              <a:rect l="l" t="t" r="r" b="b"/>
              <a:pathLst>
                <a:path w="16" h="104" extrusionOk="0">
                  <a:moveTo>
                    <a:pt x="0" y="0"/>
                  </a:moveTo>
                  <a:cubicBezTo>
                    <a:pt x="15" y="44"/>
                    <a:pt x="15" y="74"/>
                    <a:pt x="15" y="103"/>
                  </a:cubicBezTo>
                  <a:cubicBezTo>
                    <a:pt x="15" y="59"/>
                    <a:pt x="15" y="3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0"/>
            <p:cNvSpPr/>
            <p:nvPr/>
          </p:nvSpPr>
          <p:spPr>
            <a:xfrm>
              <a:off x="5483007" y="2294643"/>
              <a:ext cx="28858" cy="66206"/>
            </a:xfrm>
            <a:custGeom>
              <a:avLst/>
              <a:gdLst/>
              <a:ahLst/>
              <a:cxnLst/>
              <a:rect l="l" t="t" r="r" b="b"/>
              <a:pathLst>
                <a:path w="911" h="2090" extrusionOk="0">
                  <a:moveTo>
                    <a:pt x="456" y="1"/>
                  </a:moveTo>
                  <a:cubicBezTo>
                    <a:pt x="228" y="1"/>
                    <a:pt x="1" y="151"/>
                    <a:pt x="1" y="452"/>
                  </a:cubicBezTo>
                  <a:cubicBezTo>
                    <a:pt x="1" y="863"/>
                    <a:pt x="30" y="1260"/>
                    <a:pt x="45" y="1671"/>
                  </a:cubicBezTo>
                  <a:cubicBezTo>
                    <a:pt x="45" y="1950"/>
                    <a:pt x="254" y="2089"/>
                    <a:pt x="463" y="2089"/>
                  </a:cubicBezTo>
                  <a:cubicBezTo>
                    <a:pt x="672" y="2089"/>
                    <a:pt x="882" y="1950"/>
                    <a:pt x="882" y="1671"/>
                  </a:cubicBezTo>
                  <a:cubicBezTo>
                    <a:pt x="896" y="1260"/>
                    <a:pt x="911" y="863"/>
                    <a:pt x="911" y="452"/>
                  </a:cubicBezTo>
                  <a:cubicBezTo>
                    <a:pt x="911" y="151"/>
                    <a:pt x="683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0"/>
            <p:cNvSpPr/>
            <p:nvPr/>
          </p:nvSpPr>
          <p:spPr>
            <a:xfrm>
              <a:off x="5447655" y="2444288"/>
              <a:ext cx="34465" cy="83153"/>
            </a:xfrm>
            <a:custGeom>
              <a:avLst/>
              <a:gdLst/>
              <a:ahLst/>
              <a:cxnLst/>
              <a:rect l="l" t="t" r="r" b="b"/>
              <a:pathLst>
                <a:path w="1088" h="2625" extrusionOk="0">
                  <a:moveTo>
                    <a:pt x="456" y="0"/>
                  </a:moveTo>
                  <a:cubicBezTo>
                    <a:pt x="206" y="0"/>
                    <a:pt x="1" y="206"/>
                    <a:pt x="1" y="455"/>
                  </a:cubicBezTo>
                  <a:cubicBezTo>
                    <a:pt x="60" y="1028"/>
                    <a:pt x="118" y="1601"/>
                    <a:pt x="192" y="2173"/>
                  </a:cubicBezTo>
                  <a:cubicBezTo>
                    <a:pt x="192" y="2291"/>
                    <a:pt x="236" y="2408"/>
                    <a:pt x="324" y="2496"/>
                  </a:cubicBezTo>
                  <a:cubicBezTo>
                    <a:pt x="413" y="2585"/>
                    <a:pt x="523" y="2625"/>
                    <a:pt x="631" y="2625"/>
                  </a:cubicBezTo>
                  <a:cubicBezTo>
                    <a:pt x="862" y="2625"/>
                    <a:pt x="1087" y="2443"/>
                    <a:pt x="1087" y="2173"/>
                  </a:cubicBezTo>
                  <a:lnTo>
                    <a:pt x="926" y="455"/>
                  </a:lnTo>
                  <a:cubicBezTo>
                    <a:pt x="911" y="338"/>
                    <a:pt x="867" y="221"/>
                    <a:pt x="794" y="132"/>
                  </a:cubicBezTo>
                  <a:cubicBezTo>
                    <a:pt x="706" y="44"/>
                    <a:pt x="588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0"/>
            <p:cNvSpPr/>
            <p:nvPr/>
          </p:nvSpPr>
          <p:spPr>
            <a:xfrm>
              <a:off x="5523459" y="2546131"/>
              <a:ext cx="30727" cy="80493"/>
            </a:xfrm>
            <a:custGeom>
              <a:avLst/>
              <a:gdLst/>
              <a:ahLst/>
              <a:cxnLst/>
              <a:rect l="l" t="t" r="r" b="b"/>
              <a:pathLst>
                <a:path w="970" h="2541" extrusionOk="0">
                  <a:moveTo>
                    <a:pt x="515" y="0"/>
                  </a:moveTo>
                  <a:cubicBezTo>
                    <a:pt x="250" y="15"/>
                    <a:pt x="45" y="221"/>
                    <a:pt x="45" y="470"/>
                  </a:cubicBezTo>
                  <a:cubicBezTo>
                    <a:pt x="30" y="1013"/>
                    <a:pt x="16" y="1542"/>
                    <a:pt x="1" y="2085"/>
                  </a:cubicBezTo>
                  <a:cubicBezTo>
                    <a:pt x="16" y="2335"/>
                    <a:pt x="206" y="2525"/>
                    <a:pt x="456" y="2540"/>
                  </a:cubicBezTo>
                  <a:cubicBezTo>
                    <a:pt x="706" y="2525"/>
                    <a:pt x="911" y="2335"/>
                    <a:pt x="911" y="2085"/>
                  </a:cubicBezTo>
                  <a:cubicBezTo>
                    <a:pt x="940" y="1542"/>
                    <a:pt x="970" y="1013"/>
                    <a:pt x="970" y="470"/>
                  </a:cubicBezTo>
                  <a:cubicBezTo>
                    <a:pt x="970" y="221"/>
                    <a:pt x="764" y="15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0"/>
            <p:cNvSpPr/>
            <p:nvPr/>
          </p:nvSpPr>
          <p:spPr>
            <a:xfrm>
              <a:off x="5638575" y="2587343"/>
              <a:ext cx="39090" cy="74252"/>
            </a:xfrm>
            <a:custGeom>
              <a:avLst/>
              <a:gdLst/>
              <a:ahLst/>
              <a:cxnLst/>
              <a:rect l="l" t="t" r="r" b="b"/>
              <a:pathLst>
                <a:path w="1234" h="2344" extrusionOk="0">
                  <a:moveTo>
                    <a:pt x="519" y="1"/>
                  </a:moveTo>
                  <a:cubicBezTo>
                    <a:pt x="246" y="1"/>
                    <a:pt x="0" y="267"/>
                    <a:pt x="81" y="579"/>
                  </a:cubicBezTo>
                  <a:cubicBezTo>
                    <a:pt x="184" y="828"/>
                    <a:pt x="243" y="1107"/>
                    <a:pt x="287" y="1386"/>
                  </a:cubicBezTo>
                  <a:cubicBezTo>
                    <a:pt x="301" y="1547"/>
                    <a:pt x="316" y="1709"/>
                    <a:pt x="316" y="1870"/>
                  </a:cubicBezTo>
                  <a:cubicBezTo>
                    <a:pt x="294" y="2186"/>
                    <a:pt x="529" y="2344"/>
                    <a:pt x="764" y="2344"/>
                  </a:cubicBezTo>
                  <a:cubicBezTo>
                    <a:pt x="999" y="2344"/>
                    <a:pt x="1234" y="2186"/>
                    <a:pt x="1212" y="1870"/>
                  </a:cubicBezTo>
                  <a:cubicBezTo>
                    <a:pt x="1212" y="1342"/>
                    <a:pt x="1124" y="828"/>
                    <a:pt x="947" y="329"/>
                  </a:cubicBezTo>
                  <a:cubicBezTo>
                    <a:pt x="918" y="226"/>
                    <a:pt x="845" y="123"/>
                    <a:pt x="742" y="65"/>
                  </a:cubicBezTo>
                  <a:cubicBezTo>
                    <a:pt x="669" y="21"/>
                    <a:pt x="593" y="1"/>
                    <a:pt x="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0"/>
            <p:cNvSpPr/>
            <p:nvPr/>
          </p:nvSpPr>
          <p:spPr>
            <a:xfrm>
              <a:off x="5554155" y="2495099"/>
              <a:ext cx="30727" cy="40262"/>
            </a:xfrm>
            <a:custGeom>
              <a:avLst/>
              <a:gdLst/>
              <a:ahLst/>
              <a:cxnLst/>
              <a:rect l="l" t="t" r="r" b="b"/>
              <a:pathLst>
                <a:path w="970" h="1271" extrusionOk="0">
                  <a:moveTo>
                    <a:pt x="395" y="0"/>
                  </a:moveTo>
                  <a:cubicBezTo>
                    <a:pt x="368" y="0"/>
                    <a:pt x="338" y="4"/>
                    <a:pt x="309" y="11"/>
                  </a:cubicBezTo>
                  <a:cubicBezTo>
                    <a:pt x="206" y="41"/>
                    <a:pt x="118" y="99"/>
                    <a:pt x="74" y="202"/>
                  </a:cubicBezTo>
                  <a:cubicBezTo>
                    <a:pt x="16" y="290"/>
                    <a:pt x="1" y="408"/>
                    <a:pt x="30" y="510"/>
                  </a:cubicBezTo>
                  <a:lnTo>
                    <a:pt x="148" y="965"/>
                  </a:lnTo>
                  <a:cubicBezTo>
                    <a:pt x="162" y="1024"/>
                    <a:pt x="177" y="1068"/>
                    <a:pt x="221" y="1112"/>
                  </a:cubicBezTo>
                  <a:cubicBezTo>
                    <a:pt x="250" y="1156"/>
                    <a:pt x="294" y="1186"/>
                    <a:pt x="338" y="1215"/>
                  </a:cubicBezTo>
                  <a:cubicBezTo>
                    <a:pt x="383" y="1244"/>
                    <a:pt x="427" y="1259"/>
                    <a:pt x="485" y="1259"/>
                  </a:cubicBezTo>
                  <a:cubicBezTo>
                    <a:pt x="515" y="1266"/>
                    <a:pt x="544" y="1270"/>
                    <a:pt x="572" y="1270"/>
                  </a:cubicBezTo>
                  <a:cubicBezTo>
                    <a:pt x="599" y="1270"/>
                    <a:pt x="625" y="1266"/>
                    <a:pt x="647" y="1259"/>
                  </a:cubicBezTo>
                  <a:cubicBezTo>
                    <a:pt x="750" y="1230"/>
                    <a:pt x="838" y="1171"/>
                    <a:pt x="896" y="1083"/>
                  </a:cubicBezTo>
                  <a:cubicBezTo>
                    <a:pt x="955" y="980"/>
                    <a:pt x="970" y="863"/>
                    <a:pt x="940" y="760"/>
                  </a:cubicBezTo>
                  <a:lnTo>
                    <a:pt x="823" y="305"/>
                  </a:lnTo>
                  <a:cubicBezTo>
                    <a:pt x="808" y="261"/>
                    <a:pt x="779" y="202"/>
                    <a:pt x="750" y="173"/>
                  </a:cubicBezTo>
                  <a:cubicBezTo>
                    <a:pt x="720" y="129"/>
                    <a:pt x="676" y="85"/>
                    <a:pt x="632" y="55"/>
                  </a:cubicBezTo>
                  <a:cubicBezTo>
                    <a:pt x="588" y="26"/>
                    <a:pt x="529" y="11"/>
                    <a:pt x="471" y="11"/>
                  </a:cubicBezTo>
                  <a:cubicBezTo>
                    <a:pt x="449" y="4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0"/>
            <p:cNvSpPr/>
            <p:nvPr/>
          </p:nvSpPr>
          <p:spPr>
            <a:xfrm>
              <a:off x="5693694" y="2570776"/>
              <a:ext cx="29777" cy="65129"/>
            </a:xfrm>
            <a:custGeom>
              <a:avLst/>
              <a:gdLst/>
              <a:ahLst/>
              <a:cxnLst/>
              <a:rect l="l" t="t" r="r" b="b"/>
              <a:pathLst>
                <a:path w="940" h="2056" extrusionOk="0">
                  <a:moveTo>
                    <a:pt x="441" y="0"/>
                  </a:moveTo>
                  <a:cubicBezTo>
                    <a:pt x="206" y="0"/>
                    <a:pt x="0" y="191"/>
                    <a:pt x="0" y="426"/>
                  </a:cubicBezTo>
                  <a:cubicBezTo>
                    <a:pt x="15" y="646"/>
                    <a:pt x="29" y="852"/>
                    <a:pt x="44" y="1072"/>
                  </a:cubicBezTo>
                  <a:cubicBezTo>
                    <a:pt x="44" y="1175"/>
                    <a:pt x="59" y="1278"/>
                    <a:pt x="74" y="1395"/>
                  </a:cubicBezTo>
                  <a:cubicBezTo>
                    <a:pt x="103" y="1527"/>
                    <a:pt x="132" y="1659"/>
                    <a:pt x="176" y="1777"/>
                  </a:cubicBezTo>
                  <a:cubicBezTo>
                    <a:pt x="220" y="1938"/>
                    <a:pt x="367" y="2056"/>
                    <a:pt x="529" y="2056"/>
                  </a:cubicBezTo>
                  <a:cubicBezTo>
                    <a:pt x="705" y="2056"/>
                    <a:pt x="837" y="1938"/>
                    <a:pt x="881" y="1777"/>
                  </a:cubicBezTo>
                  <a:cubicBezTo>
                    <a:pt x="910" y="1659"/>
                    <a:pt x="940" y="1527"/>
                    <a:pt x="940" y="1395"/>
                  </a:cubicBezTo>
                  <a:cubicBezTo>
                    <a:pt x="940" y="1278"/>
                    <a:pt x="925" y="1175"/>
                    <a:pt x="925" y="1072"/>
                  </a:cubicBezTo>
                  <a:lnTo>
                    <a:pt x="866" y="426"/>
                  </a:lnTo>
                  <a:cubicBezTo>
                    <a:pt x="866" y="309"/>
                    <a:pt x="822" y="206"/>
                    <a:pt x="749" y="118"/>
                  </a:cubicBezTo>
                  <a:cubicBezTo>
                    <a:pt x="661" y="45"/>
                    <a:pt x="558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0"/>
            <p:cNvSpPr/>
            <p:nvPr/>
          </p:nvSpPr>
          <p:spPr>
            <a:xfrm>
              <a:off x="5818788" y="2566848"/>
              <a:ext cx="34909" cy="66396"/>
            </a:xfrm>
            <a:custGeom>
              <a:avLst/>
              <a:gdLst/>
              <a:ahLst/>
              <a:cxnLst/>
              <a:rect l="l" t="t" r="r" b="b"/>
              <a:pathLst>
                <a:path w="1102" h="2096" extrusionOk="0">
                  <a:moveTo>
                    <a:pt x="459" y="1"/>
                  </a:moveTo>
                  <a:cubicBezTo>
                    <a:pt x="418" y="1"/>
                    <a:pt x="377" y="7"/>
                    <a:pt x="338" y="22"/>
                  </a:cubicBezTo>
                  <a:cubicBezTo>
                    <a:pt x="235" y="51"/>
                    <a:pt x="132" y="124"/>
                    <a:pt x="74" y="227"/>
                  </a:cubicBezTo>
                  <a:cubicBezTo>
                    <a:pt x="15" y="330"/>
                    <a:pt x="0" y="462"/>
                    <a:pt x="30" y="580"/>
                  </a:cubicBezTo>
                  <a:cubicBezTo>
                    <a:pt x="88" y="976"/>
                    <a:pt x="147" y="1387"/>
                    <a:pt x="250" y="1783"/>
                  </a:cubicBezTo>
                  <a:cubicBezTo>
                    <a:pt x="303" y="1970"/>
                    <a:pt x="477" y="2096"/>
                    <a:pt x="673" y="2096"/>
                  </a:cubicBezTo>
                  <a:cubicBezTo>
                    <a:pt x="693" y="2096"/>
                    <a:pt x="714" y="2094"/>
                    <a:pt x="734" y="2092"/>
                  </a:cubicBezTo>
                  <a:cubicBezTo>
                    <a:pt x="940" y="2062"/>
                    <a:pt x="1101" y="1886"/>
                    <a:pt x="1101" y="1666"/>
                  </a:cubicBezTo>
                  <a:cubicBezTo>
                    <a:pt x="1072" y="1211"/>
                    <a:pt x="984" y="770"/>
                    <a:pt x="896" y="330"/>
                  </a:cubicBezTo>
                  <a:cubicBezTo>
                    <a:pt x="866" y="213"/>
                    <a:pt x="793" y="124"/>
                    <a:pt x="690" y="66"/>
                  </a:cubicBezTo>
                  <a:cubicBezTo>
                    <a:pt x="622" y="27"/>
                    <a:pt x="540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0"/>
            <p:cNvSpPr/>
            <p:nvPr/>
          </p:nvSpPr>
          <p:spPr>
            <a:xfrm>
              <a:off x="5765760" y="2603341"/>
              <a:ext cx="31646" cy="68645"/>
            </a:xfrm>
            <a:custGeom>
              <a:avLst/>
              <a:gdLst/>
              <a:ahLst/>
              <a:cxnLst/>
              <a:rect l="l" t="t" r="r" b="b"/>
              <a:pathLst>
                <a:path w="999" h="2167" extrusionOk="0">
                  <a:moveTo>
                    <a:pt x="470" y="0"/>
                  </a:moveTo>
                  <a:cubicBezTo>
                    <a:pt x="221" y="0"/>
                    <a:pt x="15" y="206"/>
                    <a:pt x="15" y="441"/>
                  </a:cubicBezTo>
                  <a:cubicBezTo>
                    <a:pt x="1" y="690"/>
                    <a:pt x="15" y="940"/>
                    <a:pt x="30" y="1175"/>
                  </a:cubicBezTo>
                  <a:cubicBezTo>
                    <a:pt x="74" y="1498"/>
                    <a:pt x="133" y="1850"/>
                    <a:pt x="382" y="2070"/>
                  </a:cubicBezTo>
                  <a:cubicBezTo>
                    <a:pt x="448" y="2136"/>
                    <a:pt x="534" y="2167"/>
                    <a:pt x="621" y="2167"/>
                  </a:cubicBezTo>
                  <a:cubicBezTo>
                    <a:pt x="765" y="2167"/>
                    <a:pt x="909" y="2080"/>
                    <a:pt x="955" y="1923"/>
                  </a:cubicBezTo>
                  <a:cubicBezTo>
                    <a:pt x="984" y="1821"/>
                    <a:pt x="999" y="1718"/>
                    <a:pt x="999" y="1615"/>
                  </a:cubicBezTo>
                  <a:cubicBezTo>
                    <a:pt x="999" y="1512"/>
                    <a:pt x="970" y="1410"/>
                    <a:pt x="955" y="1292"/>
                  </a:cubicBezTo>
                  <a:lnTo>
                    <a:pt x="955" y="1292"/>
                  </a:lnTo>
                  <a:lnTo>
                    <a:pt x="970" y="1409"/>
                  </a:lnTo>
                  <a:cubicBezTo>
                    <a:pt x="955" y="1351"/>
                    <a:pt x="955" y="1277"/>
                    <a:pt x="940" y="1204"/>
                  </a:cubicBezTo>
                  <a:cubicBezTo>
                    <a:pt x="911" y="954"/>
                    <a:pt x="896" y="705"/>
                    <a:pt x="911" y="441"/>
                  </a:cubicBezTo>
                  <a:cubicBezTo>
                    <a:pt x="911" y="191"/>
                    <a:pt x="705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0"/>
            <p:cNvSpPr/>
            <p:nvPr/>
          </p:nvSpPr>
          <p:spPr>
            <a:xfrm>
              <a:off x="5562993" y="2620066"/>
              <a:ext cx="30284" cy="54897"/>
            </a:xfrm>
            <a:custGeom>
              <a:avLst/>
              <a:gdLst/>
              <a:ahLst/>
              <a:cxnLst/>
              <a:rect l="l" t="t" r="r" b="b"/>
              <a:pathLst>
                <a:path w="956" h="1733" extrusionOk="0">
                  <a:moveTo>
                    <a:pt x="449" y="1"/>
                  </a:moveTo>
                  <a:cubicBezTo>
                    <a:pt x="335" y="1"/>
                    <a:pt x="221" y="45"/>
                    <a:pt x="133" y="133"/>
                  </a:cubicBezTo>
                  <a:cubicBezTo>
                    <a:pt x="45" y="221"/>
                    <a:pt x="1" y="338"/>
                    <a:pt x="1" y="456"/>
                  </a:cubicBezTo>
                  <a:cubicBezTo>
                    <a:pt x="30" y="735"/>
                    <a:pt x="59" y="1014"/>
                    <a:pt x="74" y="1293"/>
                  </a:cubicBezTo>
                  <a:cubicBezTo>
                    <a:pt x="89" y="1410"/>
                    <a:pt x="133" y="1513"/>
                    <a:pt x="206" y="1601"/>
                  </a:cubicBezTo>
                  <a:cubicBezTo>
                    <a:pt x="294" y="1674"/>
                    <a:pt x="397" y="1733"/>
                    <a:pt x="515" y="1733"/>
                  </a:cubicBezTo>
                  <a:cubicBezTo>
                    <a:pt x="632" y="1733"/>
                    <a:pt x="735" y="1674"/>
                    <a:pt x="823" y="1601"/>
                  </a:cubicBezTo>
                  <a:cubicBezTo>
                    <a:pt x="911" y="1513"/>
                    <a:pt x="955" y="1410"/>
                    <a:pt x="955" y="1293"/>
                  </a:cubicBezTo>
                  <a:lnTo>
                    <a:pt x="896" y="456"/>
                  </a:lnTo>
                  <a:cubicBezTo>
                    <a:pt x="896" y="338"/>
                    <a:pt x="852" y="221"/>
                    <a:pt x="764" y="133"/>
                  </a:cubicBezTo>
                  <a:cubicBezTo>
                    <a:pt x="676" y="45"/>
                    <a:pt x="562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0"/>
            <p:cNvSpPr/>
            <p:nvPr/>
          </p:nvSpPr>
          <p:spPr>
            <a:xfrm>
              <a:off x="5600657" y="2561463"/>
              <a:ext cx="27496" cy="59110"/>
            </a:xfrm>
            <a:custGeom>
              <a:avLst/>
              <a:gdLst/>
              <a:ahLst/>
              <a:cxnLst/>
              <a:rect l="l" t="t" r="r" b="b"/>
              <a:pathLst>
                <a:path w="868" h="1866" extrusionOk="0">
                  <a:moveTo>
                    <a:pt x="427" y="1"/>
                  </a:moveTo>
                  <a:cubicBezTo>
                    <a:pt x="192" y="1"/>
                    <a:pt x="1" y="206"/>
                    <a:pt x="1" y="441"/>
                  </a:cubicBezTo>
                  <a:lnTo>
                    <a:pt x="1" y="940"/>
                  </a:lnTo>
                  <a:cubicBezTo>
                    <a:pt x="1" y="1117"/>
                    <a:pt x="1" y="1278"/>
                    <a:pt x="16" y="1454"/>
                  </a:cubicBezTo>
                  <a:cubicBezTo>
                    <a:pt x="16" y="1557"/>
                    <a:pt x="60" y="1660"/>
                    <a:pt x="133" y="1748"/>
                  </a:cubicBezTo>
                  <a:cubicBezTo>
                    <a:pt x="206" y="1821"/>
                    <a:pt x="309" y="1865"/>
                    <a:pt x="427" y="1865"/>
                  </a:cubicBezTo>
                  <a:cubicBezTo>
                    <a:pt x="529" y="1865"/>
                    <a:pt x="632" y="1821"/>
                    <a:pt x="720" y="1748"/>
                  </a:cubicBezTo>
                  <a:cubicBezTo>
                    <a:pt x="794" y="1660"/>
                    <a:pt x="838" y="1557"/>
                    <a:pt x="838" y="1454"/>
                  </a:cubicBezTo>
                  <a:cubicBezTo>
                    <a:pt x="852" y="1278"/>
                    <a:pt x="867" y="1117"/>
                    <a:pt x="867" y="940"/>
                  </a:cubicBezTo>
                  <a:lnTo>
                    <a:pt x="867" y="441"/>
                  </a:lnTo>
                  <a:cubicBezTo>
                    <a:pt x="867" y="324"/>
                    <a:pt x="823" y="206"/>
                    <a:pt x="735" y="133"/>
                  </a:cubicBezTo>
                  <a:cubicBezTo>
                    <a:pt x="647" y="45"/>
                    <a:pt x="544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0"/>
            <p:cNvSpPr/>
            <p:nvPr/>
          </p:nvSpPr>
          <p:spPr>
            <a:xfrm>
              <a:off x="5710420" y="2667519"/>
              <a:ext cx="33040" cy="68328"/>
            </a:xfrm>
            <a:custGeom>
              <a:avLst/>
              <a:gdLst/>
              <a:ahLst/>
              <a:cxnLst/>
              <a:rect l="l" t="t" r="r" b="b"/>
              <a:pathLst>
                <a:path w="1043" h="2157" extrusionOk="0">
                  <a:moveTo>
                    <a:pt x="470" y="0"/>
                  </a:moveTo>
                  <a:cubicBezTo>
                    <a:pt x="221" y="0"/>
                    <a:pt x="15" y="206"/>
                    <a:pt x="15" y="455"/>
                  </a:cubicBezTo>
                  <a:cubicBezTo>
                    <a:pt x="1" y="675"/>
                    <a:pt x="15" y="910"/>
                    <a:pt x="45" y="1131"/>
                  </a:cubicBezTo>
                  <a:cubicBezTo>
                    <a:pt x="59" y="1424"/>
                    <a:pt x="147" y="1703"/>
                    <a:pt x="280" y="1967"/>
                  </a:cubicBezTo>
                  <a:cubicBezTo>
                    <a:pt x="351" y="2086"/>
                    <a:pt x="488" y="2156"/>
                    <a:pt x="631" y="2156"/>
                  </a:cubicBezTo>
                  <a:cubicBezTo>
                    <a:pt x="666" y="2156"/>
                    <a:pt x="700" y="2152"/>
                    <a:pt x="735" y="2143"/>
                  </a:cubicBezTo>
                  <a:cubicBezTo>
                    <a:pt x="808" y="2129"/>
                    <a:pt x="867" y="2085"/>
                    <a:pt x="926" y="2041"/>
                  </a:cubicBezTo>
                  <a:cubicBezTo>
                    <a:pt x="999" y="1967"/>
                    <a:pt x="1043" y="1850"/>
                    <a:pt x="1043" y="1747"/>
                  </a:cubicBezTo>
                  <a:cubicBezTo>
                    <a:pt x="1031" y="1611"/>
                    <a:pt x="1008" y="1474"/>
                    <a:pt x="983" y="1338"/>
                  </a:cubicBezTo>
                  <a:lnTo>
                    <a:pt x="983" y="1338"/>
                  </a:lnTo>
                  <a:cubicBezTo>
                    <a:pt x="980" y="1264"/>
                    <a:pt x="967" y="1190"/>
                    <a:pt x="955" y="1116"/>
                  </a:cubicBezTo>
                  <a:cubicBezTo>
                    <a:pt x="926" y="896"/>
                    <a:pt x="911" y="675"/>
                    <a:pt x="926" y="455"/>
                  </a:cubicBezTo>
                  <a:cubicBezTo>
                    <a:pt x="926" y="206"/>
                    <a:pt x="720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0"/>
            <p:cNvSpPr/>
            <p:nvPr/>
          </p:nvSpPr>
          <p:spPr>
            <a:xfrm>
              <a:off x="5470463" y="2570301"/>
              <a:ext cx="27940" cy="73048"/>
            </a:xfrm>
            <a:custGeom>
              <a:avLst/>
              <a:gdLst/>
              <a:ahLst/>
              <a:cxnLst/>
              <a:rect l="l" t="t" r="r" b="b"/>
              <a:pathLst>
                <a:path w="882" h="2306" extrusionOk="0">
                  <a:moveTo>
                    <a:pt x="455" y="1"/>
                  </a:moveTo>
                  <a:cubicBezTo>
                    <a:pt x="220" y="1"/>
                    <a:pt x="30" y="192"/>
                    <a:pt x="15" y="427"/>
                  </a:cubicBezTo>
                  <a:cubicBezTo>
                    <a:pt x="15" y="705"/>
                    <a:pt x="0" y="984"/>
                    <a:pt x="0" y="1263"/>
                  </a:cubicBezTo>
                  <a:lnTo>
                    <a:pt x="0" y="1469"/>
                  </a:lnTo>
                  <a:cubicBezTo>
                    <a:pt x="15" y="1557"/>
                    <a:pt x="15" y="1660"/>
                    <a:pt x="44" y="1748"/>
                  </a:cubicBezTo>
                  <a:cubicBezTo>
                    <a:pt x="59" y="1895"/>
                    <a:pt x="118" y="2041"/>
                    <a:pt x="176" y="2174"/>
                  </a:cubicBezTo>
                  <a:cubicBezTo>
                    <a:pt x="235" y="2262"/>
                    <a:pt x="327" y="2306"/>
                    <a:pt x="419" y="2306"/>
                  </a:cubicBezTo>
                  <a:cubicBezTo>
                    <a:pt x="510" y="2306"/>
                    <a:pt x="602" y="2262"/>
                    <a:pt x="661" y="2174"/>
                  </a:cubicBezTo>
                  <a:cubicBezTo>
                    <a:pt x="734" y="2041"/>
                    <a:pt x="778" y="1909"/>
                    <a:pt x="808" y="1762"/>
                  </a:cubicBezTo>
                  <a:cubicBezTo>
                    <a:pt x="852" y="1601"/>
                    <a:pt x="866" y="1425"/>
                    <a:pt x="866" y="1263"/>
                  </a:cubicBezTo>
                  <a:lnTo>
                    <a:pt x="881" y="427"/>
                  </a:lnTo>
                  <a:cubicBezTo>
                    <a:pt x="881" y="192"/>
                    <a:pt x="690" y="1"/>
                    <a:pt x="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0"/>
            <p:cNvSpPr/>
            <p:nvPr/>
          </p:nvSpPr>
          <p:spPr>
            <a:xfrm>
              <a:off x="5513227" y="2693685"/>
              <a:ext cx="33990" cy="58730"/>
            </a:xfrm>
            <a:custGeom>
              <a:avLst/>
              <a:gdLst/>
              <a:ahLst/>
              <a:cxnLst/>
              <a:rect l="l" t="t" r="r" b="b"/>
              <a:pathLst>
                <a:path w="1073" h="1854" extrusionOk="0">
                  <a:moveTo>
                    <a:pt x="470" y="1"/>
                  </a:moveTo>
                  <a:cubicBezTo>
                    <a:pt x="427" y="1"/>
                    <a:pt x="383" y="9"/>
                    <a:pt x="339" y="26"/>
                  </a:cubicBezTo>
                  <a:cubicBezTo>
                    <a:pt x="221" y="55"/>
                    <a:pt x="133" y="128"/>
                    <a:pt x="74" y="216"/>
                  </a:cubicBezTo>
                  <a:cubicBezTo>
                    <a:pt x="16" y="319"/>
                    <a:pt x="1" y="451"/>
                    <a:pt x="30" y="569"/>
                  </a:cubicBezTo>
                  <a:cubicBezTo>
                    <a:pt x="104" y="745"/>
                    <a:pt x="148" y="921"/>
                    <a:pt x="177" y="1112"/>
                  </a:cubicBezTo>
                  <a:cubicBezTo>
                    <a:pt x="192" y="1200"/>
                    <a:pt x="206" y="1303"/>
                    <a:pt x="236" y="1391"/>
                  </a:cubicBezTo>
                  <a:cubicBezTo>
                    <a:pt x="265" y="1494"/>
                    <a:pt x="309" y="1596"/>
                    <a:pt x="368" y="1699"/>
                  </a:cubicBezTo>
                  <a:cubicBezTo>
                    <a:pt x="427" y="1802"/>
                    <a:pt x="537" y="1853"/>
                    <a:pt x="647" y="1853"/>
                  </a:cubicBezTo>
                  <a:cubicBezTo>
                    <a:pt x="757" y="1853"/>
                    <a:pt x="867" y="1802"/>
                    <a:pt x="926" y="1699"/>
                  </a:cubicBezTo>
                  <a:cubicBezTo>
                    <a:pt x="940" y="1655"/>
                    <a:pt x="970" y="1626"/>
                    <a:pt x="985" y="1582"/>
                  </a:cubicBezTo>
                  <a:cubicBezTo>
                    <a:pt x="1014" y="1538"/>
                    <a:pt x="1029" y="1494"/>
                    <a:pt x="1043" y="1450"/>
                  </a:cubicBezTo>
                  <a:cubicBezTo>
                    <a:pt x="1058" y="1391"/>
                    <a:pt x="1058" y="1332"/>
                    <a:pt x="1073" y="1273"/>
                  </a:cubicBezTo>
                  <a:cubicBezTo>
                    <a:pt x="1073" y="1156"/>
                    <a:pt x="1073" y="1024"/>
                    <a:pt x="1043" y="906"/>
                  </a:cubicBezTo>
                  <a:cubicBezTo>
                    <a:pt x="1014" y="701"/>
                    <a:pt x="955" y="510"/>
                    <a:pt x="882" y="334"/>
                  </a:cubicBezTo>
                  <a:cubicBezTo>
                    <a:pt x="852" y="216"/>
                    <a:pt x="779" y="128"/>
                    <a:pt x="676" y="70"/>
                  </a:cubicBezTo>
                  <a:cubicBezTo>
                    <a:pt x="612" y="24"/>
                    <a:pt x="542" y="1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0"/>
            <p:cNvSpPr/>
            <p:nvPr/>
          </p:nvSpPr>
          <p:spPr>
            <a:xfrm>
              <a:off x="5614152" y="2752922"/>
              <a:ext cx="32596" cy="61359"/>
            </a:xfrm>
            <a:custGeom>
              <a:avLst/>
              <a:gdLst/>
              <a:ahLst/>
              <a:cxnLst/>
              <a:rect l="l" t="t" r="r" b="b"/>
              <a:pathLst>
                <a:path w="1029" h="1937" extrusionOk="0">
                  <a:moveTo>
                    <a:pt x="442" y="1"/>
                  </a:moveTo>
                  <a:cubicBezTo>
                    <a:pt x="274" y="1"/>
                    <a:pt x="128" y="113"/>
                    <a:pt x="89" y="284"/>
                  </a:cubicBezTo>
                  <a:lnTo>
                    <a:pt x="89" y="343"/>
                  </a:lnTo>
                  <a:cubicBezTo>
                    <a:pt x="15" y="578"/>
                    <a:pt x="1" y="842"/>
                    <a:pt x="45" y="1092"/>
                  </a:cubicBezTo>
                  <a:cubicBezTo>
                    <a:pt x="59" y="1224"/>
                    <a:pt x="89" y="1371"/>
                    <a:pt x="118" y="1503"/>
                  </a:cubicBezTo>
                  <a:cubicBezTo>
                    <a:pt x="177" y="1708"/>
                    <a:pt x="338" y="1870"/>
                    <a:pt x="544" y="1929"/>
                  </a:cubicBezTo>
                  <a:cubicBezTo>
                    <a:pt x="564" y="1934"/>
                    <a:pt x="585" y="1936"/>
                    <a:pt x="606" y="1936"/>
                  </a:cubicBezTo>
                  <a:cubicBezTo>
                    <a:pt x="709" y="1936"/>
                    <a:pt x="818" y="1879"/>
                    <a:pt x="867" y="1782"/>
                  </a:cubicBezTo>
                  <a:cubicBezTo>
                    <a:pt x="984" y="1620"/>
                    <a:pt x="1028" y="1400"/>
                    <a:pt x="970" y="1195"/>
                  </a:cubicBezTo>
                  <a:cubicBezTo>
                    <a:pt x="940" y="1092"/>
                    <a:pt x="911" y="974"/>
                    <a:pt x="896" y="872"/>
                  </a:cubicBezTo>
                  <a:cubicBezTo>
                    <a:pt x="896" y="798"/>
                    <a:pt x="882" y="739"/>
                    <a:pt x="867" y="681"/>
                  </a:cubicBezTo>
                  <a:cubicBezTo>
                    <a:pt x="867" y="607"/>
                    <a:pt x="867" y="534"/>
                    <a:pt x="852" y="475"/>
                  </a:cubicBezTo>
                  <a:cubicBezTo>
                    <a:pt x="837" y="431"/>
                    <a:pt x="837" y="402"/>
                    <a:pt x="823" y="372"/>
                  </a:cubicBezTo>
                  <a:cubicBezTo>
                    <a:pt x="823" y="196"/>
                    <a:pt x="676" y="35"/>
                    <a:pt x="500" y="5"/>
                  </a:cubicBezTo>
                  <a:cubicBezTo>
                    <a:pt x="480" y="2"/>
                    <a:pt x="461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0"/>
            <p:cNvSpPr/>
            <p:nvPr/>
          </p:nvSpPr>
          <p:spPr>
            <a:xfrm>
              <a:off x="5785305" y="2770978"/>
              <a:ext cx="30727" cy="63450"/>
            </a:xfrm>
            <a:custGeom>
              <a:avLst/>
              <a:gdLst/>
              <a:ahLst/>
              <a:cxnLst/>
              <a:rect l="l" t="t" r="r" b="b"/>
              <a:pathLst>
                <a:path w="970" h="2003" extrusionOk="0">
                  <a:moveTo>
                    <a:pt x="376" y="0"/>
                  </a:moveTo>
                  <a:cubicBezTo>
                    <a:pt x="334" y="0"/>
                    <a:pt x="292" y="7"/>
                    <a:pt x="250" y="23"/>
                  </a:cubicBezTo>
                  <a:cubicBezTo>
                    <a:pt x="88" y="96"/>
                    <a:pt x="0" y="272"/>
                    <a:pt x="44" y="448"/>
                  </a:cubicBezTo>
                  <a:lnTo>
                    <a:pt x="44" y="463"/>
                  </a:lnTo>
                  <a:cubicBezTo>
                    <a:pt x="44" y="536"/>
                    <a:pt x="59" y="610"/>
                    <a:pt x="59" y="683"/>
                  </a:cubicBezTo>
                  <a:cubicBezTo>
                    <a:pt x="88" y="830"/>
                    <a:pt x="103" y="977"/>
                    <a:pt x="103" y="1124"/>
                  </a:cubicBezTo>
                  <a:cubicBezTo>
                    <a:pt x="88" y="1315"/>
                    <a:pt x="103" y="1520"/>
                    <a:pt x="147" y="1711"/>
                  </a:cubicBezTo>
                  <a:cubicBezTo>
                    <a:pt x="197" y="1901"/>
                    <a:pt x="363" y="2003"/>
                    <a:pt x="530" y="2003"/>
                  </a:cubicBezTo>
                  <a:cubicBezTo>
                    <a:pt x="659" y="2003"/>
                    <a:pt x="790" y="1942"/>
                    <a:pt x="866" y="1814"/>
                  </a:cubicBezTo>
                  <a:cubicBezTo>
                    <a:pt x="925" y="1711"/>
                    <a:pt x="969" y="1593"/>
                    <a:pt x="969" y="1476"/>
                  </a:cubicBezTo>
                  <a:cubicBezTo>
                    <a:pt x="969" y="1417"/>
                    <a:pt x="969" y="1359"/>
                    <a:pt x="969" y="1315"/>
                  </a:cubicBezTo>
                  <a:cubicBezTo>
                    <a:pt x="969" y="1168"/>
                    <a:pt x="940" y="1021"/>
                    <a:pt x="925" y="889"/>
                  </a:cubicBezTo>
                  <a:cubicBezTo>
                    <a:pt x="910" y="771"/>
                    <a:pt x="881" y="669"/>
                    <a:pt x="837" y="551"/>
                  </a:cubicBezTo>
                  <a:cubicBezTo>
                    <a:pt x="822" y="507"/>
                    <a:pt x="808" y="448"/>
                    <a:pt x="793" y="404"/>
                  </a:cubicBezTo>
                  <a:cubicBezTo>
                    <a:pt x="764" y="346"/>
                    <a:pt x="734" y="287"/>
                    <a:pt x="705" y="228"/>
                  </a:cubicBezTo>
                  <a:lnTo>
                    <a:pt x="705" y="213"/>
                  </a:lnTo>
                  <a:cubicBezTo>
                    <a:pt x="690" y="199"/>
                    <a:pt x="690" y="184"/>
                    <a:pt x="676" y="169"/>
                  </a:cubicBezTo>
                  <a:cubicBezTo>
                    <a:pt x="610" y="61"/>
                    <a:pt x="496" y="0"/>
                    <a:pt x="3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0"/>
            <p:cNvSpPr/>
            <p:nvPr/>
          </p:nvSpPr>
          <p:spPr>
            <a:xfrm>
              <a:off x="5705320" y="2794007"/>
              <a:ext cx="36302" cy="60472"/>
            </a:xfrm>
            <a:custGeom>
              <a:avLst/>
              <a:gdLst/>
              <a:ahLst/>
              <a:cxnLst/>
              <a:rect l="l" t="t" r="r" b="b"/>
              <a:pathLst>
                <a:path w="1146" h="1909" extrusionOk="0">
                  <a:moveTo>
                    <a:pt x="441" y="0"/>
                  </a:moveTo>
                  <a:cubicBezTo>
                    <a:pt x="323" y="0"/>
                    <a:pt x="206" y="44"/>
                    <a:pt x="132" y="132"/>
                  </a:cubicBezTo>
                  <a:cubicBezTo>
                    <a:pt x="44" y="206"/>
                    <a:pt x="0" y="323"/>
                    <a:pt x="0" y="441"/>
                  </a:cubicBezTo>
                  <a:cubicBezTo>
                    <a:pt x="15" y="676"/>
                    <a:pt x="59" y="910"/>
                    <a:pt x="118" y="1145"/>
                  </a:cubicBezTo>
                  <a:cubicBezTo>
                    <a:pt x="147" y="1263"/>
                    <a:pt x="176" y="1351"/>
                    <a:pt x="220" y="1454"/>
                  </a:cubicBezTo>
                  <a:cubicBezTo>
                    <a:pt x="250" y="1556"/>
                    <a:pt x="294" y="1659"/>
                    <a:pt x="367" y="1747"/>
                  </a:cubicBezTo>
                  <a:cubicBezTo>
                    <a:pt x="411" y="1777"/>
                    <a:pt x="455" y="1821"/>
                    <a:pt x="499" y="1850"/>
                  </a:cubicBezTo>
                  <a:cubicBezTo>
                    <a:pt x="573" y="1894"/>
                    <a:pt x="646" y="1909"/>
                    <a:pt x="734" y="1909"/>
                  </a:cubicBezTo>
                  <a:cubicBezTo>
                    <a:pt x="866" y="1909"/>
                    <a:pt x="984" y="1850"/>
                    <a:pt x="1057" y="1733"/>
                  </a:cubicBezTo>
                  <a:cubicBezTo>
                    <a:pt x="1145" y="1571"/>
                    <a:pt x="1145" y="1395"/>
                    <a:pt x="1087" y="1233"/>
                  </a:cubicBezTo>
                  <a:cubicBezTo>
                    <a:pt x="1042" y="1160"/>
                    <a:pt x="1013" y="1072"/>
                    <a:pt x="998" y="984"/>
                  </a:cubicBezTo>
                  <a:cubicBezTo>
                    <a:pt x="940" y="837"/>
                    <a:pt x="910" y="676"/>
                    <a:pt x="881" y="514"/>
                  </a:cubicBezTo>
                  <a:lnTo>
                    <a:pt x="881" y="455"/>
                  </a:lnTo>
                  <a:cubicBezTo>
                    <a:pt x="881" y="338"/>
                    <a:pt x="837" y="220"/>
                    <a:pt x="764" y="132"/>
                  </a:cubicBezTo>
                  <a:cubicBezTo>
                    <a:pt x="675" y="59"/>
                    <a:pt x="558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0"/>
            <p:cNvSpPr/>
            <p:nvPr/>
          </p:nvSpPr>
          <p:spPr>
            <a:xfrm>
              <a:off x="5804819" y="2678986"/>
              <a:ext cx="34465" cy="67663"/>
            </a:xfrm>
            <a:custGeom>
              <a:avLst/>
              <a:gdLst/>
              <a:ahLst/>
              <a:cxnLst/>
              <a:rect l="l" t="t" r="r" b="b"/>
              <a:pathLst>
                <a:path w="1088" h="2136" extrusionOk="0">
                  <a:moveTo>
                    <a:pt x="591" y="1"/>
                  </a:moveTo>
                  <a:cubicBezTo>
                    <a:pt x="393" y="1"/>
                    <a:pt x="223" y="135"/>
                    <a:pt x="162" y="328"/>
                  </a:cubicBezTo>
                  <a:cubicBezTo>
                    <a:pt x="89" y="563"/>
                    <a:pt x="45" y="813"/>
                    <a:pt x="30" y="1077"/>
                  </a:cubicBezTo>
                  <a:cubicBezTo>
                    <a:pt x="1" y="1326"/>
                    <a:pt x="16" y="1576"/>
                    <a:pt x="74" y="1826"/>
                  </a:cubicBezTo>
                  <a:cubicBezTo>
                    <a:pt x="134" y="2037"/>
                    <a:pt x="306" y="2136"/>
                    <a:pt x="480" y="2136"/>
                  </a:cubicBezTo>
                  <a:cubicBezTo>
                    <a:pt x="691" y="2136"/>
                    <a:pt x="903" y="1989"/>
                    <a:pt x="911" y="1723"/>
                  </a:cubicBezTo>
                  <a:cubicBezTo>
                    <a:pt x="896" y="1473"/>
                    <a:pt x="896" y="1224"/>
                    <a:pt x="926" y="974"/>
                  </a:cubicBezTo>
                  <a:cubicBezTo>
                    <a:pt x="955" y="827"/>
                    <a:pt x="984" y="695"/>
                    <a:pt x="1029" y="563"/>
                  </a:cubicBezTo>
                  <a:cubicBezTo>
                    <a:pt x="1087" y="328"/>
                    <a:pt x="940" y="79"/>
                    <a:pt x="720" y="20"/>
                  </a:cubicBezTo>
                  <a:cubicBezTo>
                    <a:pt x="676" y="7"/>
                    <a:pt x="633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0"/>
            <p:cNvSpPr/>
            <p:nvPr/>
          </p:nvSpPr>
          <p:spPr>
            <a:xfrm>
              <a:off x="5637403" y="2686589"/>
              <a:ext cx="27940" cy="50811"/>
            </a:xfrm>
            <a:custGeom>
              <a:avLst/>
              <a:gdLst/>
              <a:ahLst/>
              <a:cxnLst/>
              <a:rect l="l" t="t" r="r" b="b"/>
              <a:pathLst>
                <a:path w="882" h="1604" extrusionOk="0">
                  <a:moveTo>
                    <a:pt x="412" y="0"/>
                  </a:moveTo>
                  <a:cubicBezTo>
                    <a:pt x="309" y="0"/>
                    <a:pt x="206" y="44"/>
                    <a:pt x="118" y="132"/>
                  </a:cubicBezTo>
                  <a:cubicBezTo>
                    <a:pt x="45" y="206"/>
                    <a:pt x="1" y="308"/>
                    <a:pt x="1" y="426"/>
                  </a:cubicBezTo>
                  <a:lnTo>
                    <a:pt x="45" y="866"/>
                  </a:lnTo>
                  <a:lnTo>
                    <a:pt x="59" y="1072"/>
                  </a:lnTo>
                  <a:cubicBezTo>
                    <a:pt x="59" y="1174"/>
                    <a:pt x="89" y="1277"/>
                    <a:pt x="133" y="1365"/>
                  </a:cubicBezTo>
                  <a:cubicBezTo>
                    <a:pt x="162" y="1409"/>
                    <a:pt x="192" y="1453"/>
                    <a:pt x="236" y="1497"/>
                  </a:cubicBezTo>
                  <a:cubicBezTo>
                    <a:pt x="309" y="1571"/>
                    <a:pt x="394" y="1604"/>
                    <a:pt x="479" y="1604"/>
                  </a:cubicBezTo>
                  <a:cubicBezTo>
                    <a:pt x="496" y="1604"/>
                    <a:pt x="513" y="1603"/>
                    <a:pt x="529" y="1600"/>
                  </a:cubicBezTo>
                  <a:cubicBezTo>
                    <a:pt x="647" y="1586"/>
                    <a:pt x="735" y="1527"/>
                    <a:pt x="793" y="1424"/>
                  </a:cubicBezTo>
                  <a:cubicBezTo>
                    <a:pt x="838" y="1380"/>
                    <a:pt x="867" y="1321"/>
                    <a:pt x="882" y="1263"/>
                  </a:cubicBezTo>
                  <a:cubicBezTo>
                    <a:pt x="882" y="1204"/>
                    <a:pt x="882" y="1130"/>
                    <a:pt x="882" y="1072"/>
                  </a:cubicBezTo>
                  <a:lnTo>
                    <a:pt x="867" y="851"/>
                  </a:lnTo>
                  <a:lnTo>
                    <a:pt x="823" y="426"/>
                  </a:lnTo>
                  <a:cubicBezTo>
                    <a:pt x="823" y="308"/>
                    <a:pt x="779" y="206"/>
                    <a:pt x="705" y="132"/>
                  </a:cubicBezTo>
                  <a:cubicBezTo>
                    <a:pt x="632" y="44"/>
                    <a:pt x="529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0"/>
            <p:cNvSpPr/>
            <p:nvPr/>
          </p:nvSpPr>
          <p:spPr>
            <a:xfrm>
              <a:off x="5753216" y="2720991"/>
              <a:ext cx="26071" cy="26989"/>
            </a:xfrm>
            <a:custGeom>
              <a:avLst/>
              <a:gdLst/>
              <a:ahLst/>
              <a:cxnLst/>
              <a:rect l="l" t="t" r="r" b="b"/>
              <a:pathLst>
                <a:path w="823" h="852" extrusionOk="0">
                  <a:moveTo>
                    <a:pt x="397" y="0"/>
                  </a:moveTo>
                  <a:cubicBezTo>
                    <a:pt x="323" y="0"/>
                    <a:pt x="250" y="15"/>
                    <a:pt x="191" y="59"/>
                  </a:cubicBezTo>
                  <a:cubicBezTo>
                    <a:pt x="162" y="74"/>
                    <a:pt x="132" y="103"/>
                    <a:pt x="103" y="133"/>
                  </a:cubicBezTo>
                  <a:cubicBezTo>
                    <a:pt x="105" y="128"/>
                    <a:pt x="106" y="127"/>
                    <a:pt x="105" y="127"/>
                  </a:cubicBezTo>
                  <a:lnTo>
                    <a:pt x="105" y="127"/>
                  </a:lnTo>
                  <a:cubicBezTo>
                    <a:pt x="102" y="127"/>
                    <a:pt x="57" y="193"/>
                    <a:pt x="44" y="206"/>
                  </a:cubicBezTo>
                  <a:lnTo>
                    <a:pt x="15" y="265"/>
                  </a:lnTo>
                  <a:cubicBezTo>
                    <a:pt x="15" y="265"/>
                    <a:pt x="0" y="294"/>
                    <a:pt x="0" y="309"/>
                  </a:cubicBezTo>
                  <a:lnTo>
                    <a:pt x="0" y="367"/>
                  </a:lnTo>
                  <a:cubicBezTo>
                    <a:pt x="0" y="382"/>
                    <a:pt x="0" y="411"/>
                    <a:pt x="0" y="426"/>
                  </a:cubicBezTo>
                  <a:cubicBezTo>
                    <a:pt x="0" y="470"/>
                    <a:pt x="0" y="500"/>
                    <a:pt x="15" y="544"/>
                  </a:cubicBezTo>
                  <a:cubicBezTo>
                    <a:pt x="15" y="544"/>
                    <a:pt x="15" y="558"/>
                    <a:pt x="15" y="558"/>
                  </a:cubicBezTo>
                  <a:lnTo>
                    <a:pt x="59" y="661"/>
                  </a:lnTo>
                  <a:cubicBezTo>
                    <a:pt x="74" y="690"/>
                    <a:pt x="103" y="720"/>
                    <a:pt x="118" y="749"/>
                  </a:cubicBezTo>
                  <a:cubicBezTo>
                    <a:pt x="132" y="764"/>
                    <a:pt x="147" y="778"/>
                    <a:pt x="162" y="778"/>
                  </a:cubicBezTo>
                  <a:cubicBezTo>
                    <a:pt x="206" y="823"/>
                    <a:pt x="250" y="837"/>
                    <a:pt x="309" y="852"/>
                  </a:cubicBezTo>
                  <a:lnTo>
                    <a:pt x="411" y="852"/>
                  </a:lnTo>
                  <a:cubicBezTo>
                    <a:pt x="441" y="852"/>
                    <a:pt x="514" y="837"/>
                    <a:pt x="529" y="837"/>
                  </a:cubicBezTo>
                  <a:cubicBezTo>
                    <a:pt x="588" y="837"/>
                    <a:pt x="646" y="823"/>
                    <a:pt x="705" y="793"/>
                  </a:cubicBezTo>
                  <a:cubicBezTo>
                    <a:pt x="749" y="749"/>
                    <a:pt x="793" y="690"/>
                    <a:pt x="808" y="617"/>
                  </a:cubicBezTo>
                  <a:cubicBezTo>
                    <a:pt x="822" y="558"/>
                    <a:pt x="822" y="485"/>
                    <a:pt x="808" y="426"/>
                  </a:cubicBezTo>
                  <a:lnTo>
                    <a:pt x="808" y="411"/>
                  </a:lnTo>
                  <a:cubicBezTo>
                    <a:pt x="808" y="382"/>
                    <a:pt x="808" y="367"/>
                    <a:pt x="808" y="353"/>
                  </a:cubicBezTo>
                  <a:cubicBezTo>
                    <a:pt x="808" y="309"/>
                    <a:pt x="778" y="250"/>
                    <a:pt x="749" y="206"/>
                  </a:cubicBezTo>
                  <a:lnTo>
                    <a:pt x="690" y="118"/>
                  </a:lnTo>
                  <a:cubicBezTo>
                    <a:pt x="646" y="74"/>
                    <a:pt x="573" y="30"/>
                    <a:pt x="514" y="15"/>
                  </a:cubicBezTo>
                  <a:lnTo>
                    <a:pt x="3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0"/>
            <p:cNvSpPr/>
            <p:nvPr/>
          </p:nvSpPr>
          <p:spPr>
            <a:xfrm>
              <a:off x="5769498" y="2749817"/>
              <a:ext cx="475" cy="32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5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0"/>
            <p:cNvSpPr/>
            <p:nvPr/>
          </p:nvSpPr>
          <p:spPr>
            <a:xfrm>
              <a:off x="5574618" y="2705881"/>
              <a:ext cx="30284" cy="41054"/>
            </a:xfrm>
            <a:custGeom>
              <a:avLst/>
              <a:gdLst/>
              <a:ahLst/>
              <a:cxnLst/>
              <a:rect l="l" t="t" r="r" b="b"/>
              <a:pathLst>
                <a:path w="956" h="1296" extrusionOk="0">
                  <a:moveTo>
                    <a:pt x="395" y="0"/>
                  </a:moveTo>
                  <a:cubicBezTo>
                    <a:pt x="368" y="0"/>
                    <a:pt x="338" y="8"/>
                    <a:pt x="309" y="22"/>
                  </a:cubicBezTo>
                  <a:cubicBezTo>
                    <a:pt x="206" y="37"/>
                    <a:pt x="118" y="110"/>
                    <a:pt x="60" y="198"/>
                  </a:cubicBezTo>
                  <a:cubicBezTo>
                    <a:pt x="15" y="301"/>
                    <a:pt x="1" y="404"/>
                    <a:pt x="15" y="521"/>
                  </a:cubicBezTo>
                  <a:cubicBezTo>
                    <a:pt x="45" y="624"/>
                    <a:pt x="74" y="727"/>
                    <a:pt x="104" y="815"/>
                  </a:cubicBezTo>
                  <a:cubicBezTo>
                    <a:pt x="118" y="874"/>
                    <a:pt x="133" y="918"/>
                    <a:pt x="148" y="962"/>
                  </a:cubicBezTo>
                  <a:cubicBezTo>
                    <a:pt x="148" y="1006"/>
                    <a:pt x="177" y="1050"/>
                    <a:pt x="192" y="1079"/>
                  </a:cubicBezTo>
                  <a:cubicBezTo>
                    <a:pt x="221" y="1123"/>
                    <a:pt x="250" y="1167"/>
                    <a:pt x="294" y="1197"/>
                  </a:cubicBezTo>
                  <a:cubicBezTo>
                    <a:pt x="309" y="1211"/>
                    <a:pt x="324" y="1226"/>
                    <a:pt x="338" y="1226"/>
                  </a:cubicBezTo>
                  <a:cubicBezTo>
                    <a:pt x="382" y="1241"/>
                    <a:pt x="427" y="1270"/>
                    <a:pt x="471" y="1285"/>
                  </a:cubicBezTo>
                  <a:cubicBezTo>
                    <a:pt x="500" y="1292"/>
                    <a:pt x="529" y="1296"/>
                    <a:pt x="559" y="1296"/>
                  </a:cubicBezTo>
                  <a:cubicBezTo>
                    <a:pt x="588" y="1296"/>
                    <a:pt x="617" y="1292"/>
                    <a:pt x="647" y="1285"/>
                  </a:cubicBezTo>
                  <a:cubicBezTo>
                    <a:pt x="705" y="1270"/>
                    <a:pt x="764" y="1241"/>
                    <a:pt x="794" y="1197"/>
                  </a:cubicBezTo>
                  <a:cubicBezTo>
                    <a:pt x="823" y="1167"/>
                    <a:pt x="852" y="1123"/>
                    <a:pt x="882" y="1094"/>
                  </a:cubicBezTo>
                  <a:cubicBezTo>
                    <a:pt x="940" y="991"/>
                    <a:pt x="955" y="859"/>
                    <a:pt x="926" y="756"/>
                  </a:cubicBezTo>
                  <a:cubicBezTo>
                    <a:pt x="911" y="698"/>
                    <a:pt x="896" y="654"/>
                    <a:pt x="882" y="610"/>
                  </a:cubicBezTo>
                  <a:cubicBezTo>
                    <a:pt x="867" y="507"/>
                    <a:pt x="838" y="404"/>
                    <a:pt x="808" y="316"/>
                  </a:cubicBezTo>
                  <a:cubicBezTo>
                    <a:pt x="779" y="213"/>
                    <a:pt x="720" y="125"/>
                    <a:pt x="632" y="66"/>
                  </a:cubicBezTo>
                  <a:cubicBezTo>
                    <a:pt x="588" y="37"/>
                    <a:pt x="529" y="22"/>
                    <a:pt x="471" y="22"/>
                  </a:cubicBezTo>
                  <a:cubicBezTo>
                    <a:pt x="449" y="8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0"/>
            <p:cNvSpPr/>
            <p:nvPr/>
          </p:nvSpPr>
          <p:spPr>
            <a:xfrm>
              <a:off x="5841089" y="2800977"/>
              <a:ext cx="29333" cy="60029"/>
            </a:xfrm>
            <a:custGeom>
              <a:avLst/>
              <a:gdLst/>
              <a:ahLst/>
              <a:cxnLst/>
              <a:rect l="l" t="t" r="r" b="b"/>
              <a:pathLst>
                <a:path w="926" h="1895" extrusionOk="0">
                  <a:moveTo>
                    <a:pt x="441" y="0"/>
                  </a:moveTo>
                  <a:cubicBezTo>
                    <a:pt x="324" y="0"/>
                    <a:pt x="207" y="45"/>
                    <a:pt x="133" y="133"/>
                  </a:cubicBezTo>
                  <a:cubicBezTo>
                    <a:pt x="45" y="206"/>
                    <a:pt x="1" y="323"/>
                    <a:pt x="1" y="441"/>
                  </a:cubicBezTo>
                  <a:cubicBezTo>
                    <a:pt x="1" y="646"/>
                    <a:pt x="16" y="837"/>
                    <a:pt x="30" y="1028"/>
                  </a:cubicBezTo>
                  <a:cubicBezTo>
                    <a:pt x="16" y="1175"/>
                    <a:pt x="45" y="1322"/>
                    <a:pt x="89" y="1454"/>
                  </a:cubicBezTo>
                  <a:cubicBezTo>
                    <a:pt x="118" y="1557"/>
                    <a:pt x="162" y="1645"/>
                    <a:pt x="221" y="1733"/>
                  </a:cubicBezTo>
                  <a:cubicBezTo>
                    <a:pt x="280" y="1836"/>
                    <a:pt x="383" y="1894"/>
                    <a:pt x="500" y="1894"/>
                  </a:cubicBezTo>
                  <a:cubicBezTo>
                    <a:pt x="603" y="1894"/>
                    <a:pt x="706" y="1836"/>
                    <a:pt x="764" y="1733"/>
                  </a:cubicBezTo>
                  <a:cubicBezTo>
                    <a:pt x="823" y="1630"/>
                    <a:pt x="867" y="1527"/>
                    <a:pt x="897" y="1425"/>
                  </a:cubicBezTo>
                  <a:cubicBezTo>
                    <a:pt x="926" y="1292"/>
                    <a:pt x="926" y="1160"/>
                    <a:pt x="911" y="1028"/>
                  </a:cubicBezTo>
                  <a:lnTo>
                    <a:pt x="882" y="441"/>
                  </a:lnTo>
                  <a:cubicBezTo>
                    <a:pt x="882" y="323"/>
                    <a:pt x="838" y="206"/>
                    <a:pt x="750" y="133"/>
                  </a:cubicBezTo>
                  <a:cubicBezTo>
                    <a:pt x="676" y="45"/>
                    <a:pt x="559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0"/>
            <p:cNvSpPr/>
            <p:nvPr/>
          </p:nvSpPr>
          <p:spPr>
            <a:xfrm>
              <a:off x="5866685" y="2720072"/>
              <a:ext cx="32121" cy="63007"/>
            </a:xfrm>
            <a:custGeom>
              <a:avLst/>
              <a:gdLst/>
              <a:ahLst/>
              <a:cxnLst/>
              <a:rect l="l" t="t" r="r" b="b"/>
              <a:pathLst>
                <a:path w="1014" h="1989" extrusionOk="0">
                  <a:moveTo>
                    <a:pt x="573" y="0"/>
                  </a:moveTo>
                  <a:cubicBezTo>
                    <a:pt x="456" y="0"/>
                    <a:pt x="338" y="44"/>
                    <a:pt x="265" y="132"/>
                  </a:cubicBezTo>
                  <a:lnTo>
                    <a:pt x="191" y="220"/>
                  </a:lnTo>
                  <a:cubicBezTo>
                    <a:pt x="147" y="279"/>
                    <a:pt x="133" y="367"/>
                    <a:pt x="133" y="440"/>
                  </a:cubicBezTo>
                  <a:lnTo>
                    <a:pt x="44" y="1028"/>
                  </a:lnTo>
                  <a:cubicBezTo>
                    <a:pt x="30" y="1130"/>
                    <a:pt x="30" y="1233"/>
                    <a:pt x="15" y="1321"/>
                  </a:cubicBezTo>
                  <a:lnTo>
                    <a:pt x="15" y="1468"/>
                  </a:lnTo>
                  <a:cubicBezTo>
                    <a:pt x="0" y="1542"/>
                    <a:pt x="15" y="1630"/>
                    <a:pt x="30" y="1703"/>
                  </a:cubicBezTo>
                  <a:cubicBezTo>
                    <a:pt x="89" y="1850"/>
                    <a:pt x="206" y="1967"/>
                    <a:pt x="367" y="1982"/>
                  </a:cubicBezTo>
                  <a:cubicBezTo>
                    <a:pt x="391" y="1986"/>
                    <a:pt x="415" y="1988"/>
                    <a:pt x="439" y="1988"/>
                  </a:cubicBezTo>
                  <a:cubicBezTo>
                    <a:pt x="575" y="1988"/>
                    <a:pt x="701" y="1918"/>
                    <a:pt x="764" y="1806"/>
                  </a:cubicBezTo>
                  <a:cubicBezTo>
                    <a:pt x="808" y="1732"/>
                    <a:pt x="837" y="1659"/>
                    <a:pt x="852" y="1571"/>
                  </a:cubicBezTo>
                  <a:cubicBezTo>
                    <a:pt x="852" y="1527"/>
                    <a:pt x="867" y="1483"/>
                    <a:pt x="881" y="1439"/>
                  </a:cubicBezTo>
                  <a:cubicBezTo>
                    <a:pt x="896" y="1307"/>
                    <a:pt x="925" y="1174"/>
                    <a:pt x="940" y="1042"/>
                  </a:cubicBezTo>
                  <a:cubicBezTo>
                    <a:pt x="969" y="837"/>
                    <a:pt x="984" y="646"/>
                    <a:pt x="1013" y="440"/>
                  </a:cubicBezTo>
                  <a:cubicBezTo>
                    <a:pt x="1013" y="323"/>
                    <a:pt x="969" y="206"/>
                    <a:pt x="881" y="132"/>
                  </a:cubicBezTo>
                  <a:cubicBezTo>
                    <a:pt x="808" y="44"/>
                    <a:pt x="690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0"/>
            <p:cNvSpPr/>
            <p:nvPr/>
          </p:nvSpPr>
          <p:spPr>
            <a:xfrm>
              <a:off x="5856453" y="2550756"/>
              <a:ext cx="31646" cy="59712"/>
            </a:xfrm>
            <a:custGeom>
              <a:avLst/>
              <a:gdLst/>
              <a:ahLst/>
              <a:cxnLst/>
              <a:rect l="l" t="t" r="r" b="b"/>
              <a:pathLst>
                <a:path w="999" h="1885" extrusionOk="0">
                  <a:moveTo>
                    <a:pt x="429" y="1"/>
                  </a:moveTo>
                  <a:cubicBezTo>
                    <a:pt x="390" y="1"/>
                    <a:pt x="350" y="5"/>
                    <a:pt x="309" y="16"/>
                  </a:cubicBezTo>
                  <a:cubicBezTo>
                    <a:pt x="206" y="31"/>
                    <a:pt x="118" y="104"/>
                    <a:pt x="59" y="192"/>
                  </a:cubicBezTo>
                  <a:lnTo>
                    <a:pt x="15" y="295"/>
                  </a:lnTo>
                  <a:cubicBezTo>
                    <a:pt x="0" y="368"/>
                    <a:pt x="0" y="442"/>
                    <a:pt x="15" y="515"/>
                  </a:cubicBezTo>
                  <a:cubicBezTo>
                    <a:pt x="89" y="882"/>
                    <a:pt x="133" y="1234"/>
                    <a:pt x="221" y="1587"/>
                  </a:cubicBezTo>
                  <a:cubicBezTo>
                    <a:pt x="261" y="1760"/>
                    <a:pt x="421" y="1884"/>
                    <a:pt x="593" y="1884"/>
                  </a:cubicBezTo>
                  <a:cubicBezTo>
                    <a:pt x="611" y="1884"/>
                    <a:pt x="629" y="1883"/>
                    <a:pt x="646" y="1880"/>
                  </a:cubicBezTo>
                  <a:cubicBezTo>
                    <a:pt x="852" y="1851"/>
                    <a:pt x="999" y="1689"/>
                    <a:pt x="999" y="1484"/>
                  </a:cubicBezTo>
                  <a:cubicBezTo>
                    <a:pt x="955" y="1088"/>
                    <a:pt x="881" y="691"/>
                    <a:pt x="823" y="295"/>
                  </a:cubicBezTo>
                  <a:cubicBezTo>
                    <a:pt x="793" y="192"/>
                    <a:pt x="720" y="104"/>
                    <a:pt x="632" y="45"/>
                  </a:cubicBezTo>
                  <a:cubicBezTo>
                    <a:pt x="565" y="17"/>
                    <a:pt x="499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0"/>
            <p:cNvSpPr/>
            <p:nvPr/>
          </p:nvSpPr>
          <p:spPr>
            <a:xfrm>
              <a:off x="5873654" y="2641924"/>
              <a:ext cx="28415" cy="41878"/>
            </a:xfrm>
            <a:custGeom>
              <a:avLst/>
              <a:gdLst/>
              <a:ahLst/>
              <a:cxnLst/>
              <a:rect l="l" t="t" r="r" b="b"/>
              <a:pathLst>
                <a:path w="897" h="1322" extrusionOk="0">
                  <a:moveTo>
                    <a:pt x="369" y="1"/>
                  </a:moveTo>
                  <a:cubicBezTo>
                    <a:pt x="302" y="1"/>
                    <a:pt x="240" y="20"/>
                    <a:pt x="191" y="59"/>
                  </a:cubicBezTo>
                  <a:cubicBezTo>
                    <a:pt x="103" y="103"/>
                    <a:pt x="45" y="177"/>
                    <a:pt x="15" y="265"/>
                  </a:cubicBezTo>
                  <a:cubicBezTo>
                    <a:pt x="1" y="353"/>
                    <a:pt x="1" y="456"/>
                    <a:pt x="1" y="544"/>
                  </a:cubicBezTo>
                  <a:cubicBezTo>
                    <a:pt x="1" y="632"/>
                    <a:pt x="15" y="720"/>
                    <a:pt x="45" y="793"/>
                  </a:cubicBezTo>
                  <a:cubicBezTo>
                    <a:pt x="89" y="999"/>
                    <a:pt x="206" y="1175"/>
                    <a:pt x="382" y="1278"/>
                  </a:cubicBezTo>
                  <a:cubicBezTo>
                    <a:pt x="434" y="1307"/>
                    <a:pt x="492" y="1322"/>
                    <a:pt x="553" y="1322"/>
                  </a:cubicBezTo>
                  <a:cubicBezTo>
                    <a:pt x="614" y="1322"/>
                    <a:pt x="676" y="1307"/>
                    <a:pt x="735" y="1278"/>
                  </a:cubicBezTo>
                  <a:cubicBezTo>
                    <a:pt x="779" y="1249"/>
                    <a:pt x="823" y="1204"/>
                    <a:pt x="852" y="1160"/>
                  </a:cubicBezTo>
                  <a:cubicBezTo>
                    <a:pt x="896" y="1087"/>
                    <a:pt x="896" y="1014"/>
                    <a:pt x="896" y="940"/>
                  </a:cubicBezTo>
                  <a:cubicBezTo>
                    <a:pt x="896" y="926"/>
                    <a:pt x="882" y="896"/>
                    <a:pt x="882" y="881"/>
                  </a:cubicBezTo>
                  <a:cubicBezTo>
                    <a:pt x="867" y="837"/>
                    <a:pt x="837" y="779"/>
                    <a:pt x="808" y="735"/>
                  </a:cubicBezTo>
                  <a:lnTo>
                    <a:pt x="764" y="632"/>
                  </a:lnTo>
                  <a:cubicBezTo>
                    <a:pt x="764" y="588"/>
                    <a:pt x="735" y="559"/>
                    <a:pt x="735" y="529"/>
                  </a:cubicBezTo>
                  <a:cubicBezTo>
                    <a:pt x="735" y="485"/>
                    <a:pt x="735" y="456"/>
                    <a:pt x="735" y="412"/>
                  </a:cubicBezTo>
                  <a:cubicBezTo>
                    <a:pt x="735" y="382"/>
                    <a:pt x="735" y="353"/>
                    <a:pt x="735" y="324"/>
                  </a:cubicBezTo>
                  <a:cubicBezTo>
                    <a:pt x="735" y="265"/>
                    <a:pt x="720" y="221"/>
                    <a:pt x="691" y="191"/>
                  </a:cubicBezTo>
                  <a:cubicBezTo>
                    <a:pt x="632" y="103"/>
                    <a:pt x="559" y="45"/>
                    <a:pt x="470" y="15"/>
                  </a:cubicBezTo>
                  <a:cubicBezTo>
                    <a:pt x="436" y="6"/>
                    <a:pt x="402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0"/>
            <p:cNvSpPr/>
            <p:nvPr/>
          </p:nvSpPr>
          <p:spPr>
            <a:xfrm>
              <a:off x="5864372" y="2411723"/>
              <a:ext cx="29302" cy="59110"/>
            </a:xfrm>
            <a:custGeom>
              <a:avLst/>
              <a:gdLst/>
              <a:ahLst/>
              <a:cxnLst/>
              <a:rect l="l" t="t" r="r" b="b"/>
              <a:pathLst>
                <a:path w="925" h="1866" extrusionOk="0">
                  <a:moveTo>
                    <a:pt x="433" y="1"/>
                  </a:moveTo>
                  <a:cubicBezTo>
                    <a:pt x="323" y="1"/>
                    <a:pt x="213" y="45"/>
                    <a:pt x="132" y="133"/>
                  </a:cubicBezTo>
                  <a:cubicBezTo>
                    <a:pt x="44" y="206"/>
                    <a:pt x="0" y="324"/>
                    <a:pt x="15" y="426"/>
                  </a:cubicBezTo>
                  <a:lnTo>
                    <a:pt x="59" y="1072"/>
                  </a:lnTo>
                  <a:cubicBezTo>
                    <a:pt x="73" y="1366"/>
                    <a:pt x="132" y="1865"/>
                    <a:pt x="529" y="1865"/>
                  </a:cubicBezTo>
                  <a:cubicBezTo>
                    <a:pt x="661" y="1865"/>
                    <a:pt x="778" y="1792"/>
                    <a:pt x="852" y="1674"/>
                  </a:cubicBezTo>
                  <a:cubicBezTo>
                    <a:pt x="881" y="1601"/>
                    <a:pt x="910" y="1513"/>
                    <a:pt x="910" y="1425"/>
                  </a:cubicBezTo>
                  <a:cubicBezTo>
                    <a:pt x="925" y="1307"/>
                    <a:pt x="925" y="1190"/>
                    <a:pt x="910" y="1072"/>
                  </a:cubicBezTo>
                  <a:lnTo>
                    <a:pt x="866" y="426"/>
                  </a:lnTo>
                  <a:cubicBezTo>
                    <a:pt x="852" y="309"/>
                    <a:pt x="807" y="206"/>
                    <a:pt x="734" y="133"/>
                  </a:cubicBezTo>
                  <a:cubicBezTo>
                    <a:pt x="653" y="45"/>
                    <a:pt x="543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0"/>
            <p:cNvSpPr/>
            <p:nvPr/>
          </p:nvSpPr>
          <p:spPr>
            <a:xfrm>
              <a:off x="5908087" y="2502828"/>
              <a:ext cx="35352" cy="63450"/>
            </a:xfrm>
            <a:custGeom>
              <a:avLst/>
              <a:gdLst/>
              <a:ahLst/>
              <a:cxnLst/>
              <a:rect l="l" t="t" r="r" b="b"/>
              <a:pathLst>
                <a:path w="1116" h="2003" extrusionOk="0">
                  <a:moveTo>
                    <a:pt x="432" y="1"/>
                  </a:moveTo>
                  <a:cubicBezTo>
                    <a:pt x="251" y="1"/>
                    <a:pt x="72" y="113"/>
                    <a:pt x="15" y="325"/>
                  </a:cubicBezTo>
                  <a:cubicBezTo>
                    <a:pt x="0" y="428"/>
                    <a:pt x="15" y="545"/>
                    <a:pt x="59" y="648"/>
                  </a:cubicBezTo>
                  <a:lnTo>
                    <a:pt x="73" y="677"/>
                  </a:lnTo>
                  <a:cubicBezTo>
                    <a:pt x="132" y="824"/>
                    <a:pt x="176" y="971"/>
                    <a:pt x="206" y="1133"/>
                  </a:cubicBezTo>
                  <a:cubicBezTo>
                    <a:pt x="220" y="1279"/>
                    <a:pt x="220" y="1426"/>
                    <a:pt x="220" y="1573"/>
                  </a:cubicBezTo>
                  <a:cubicBezTo>
                    <a:pt x="220" y="1778"/>
                    <a:pt x="367" y="1955"/>
                    <a:pt x="587" y="1999"/>
                  </a:cubicBezTo>
                  <a:cubicBezTo>
                    <a:pt x="603" y="2001"/>
                    <a:pt x="619" y="2002"/>
                    <a:pt x="635" y="2002"/>
                  </a:cubicBezTo>
                  <a:cubicBezTo>
                    <a:pt x="711" y="2002"/>
                    <a:pt x="791" y="1976"/>
                    <a:pt x="852" y="1940"/>
                  </a:cubicBezTo>
                  <a:cubicBezTo>
                    <a:pt x="954" y="1881"/>
                    <a:pt x="1028" y="1793"/>
                    <a:pt x="1057" y="1690"/>
                  </a:cubicBezTo>
                  <a:cubicBezTo>
                    <a:pt x="1116" y="1177"/>
                    <a:pt x="1042" y="663"/>
                    <a:pt x="807" y="222"/>
                  </a:cubicBezTo>
                  <a:cubicBezTo>
                    <a:pt x="723" y="72"/>
                    <a:pt x="577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0"/>
            <p:cNvSpPr/>
            <p:nvPr/>
          </p:nvSpPr>
          <p:spPr>
            <a:xfrm>
              <a:off x="5845936" y="2475870"/>
              <a:ext cx="34719" cy="47104"/>
            </a:xfrm>
            <a:custGeom>
              <a:avLst/>
              <a:gdLst/>
              <a:ahLst/>
              <a:cxnLst/>
              <a:rect l="l" t="t" r="r" b="b"/>
              <a:pathLst>
                <a:path w="1096" h="1487" extrusionOk="0">
                  <a:moveTo>
                    <a:pt x="510" y="1"/>
                  </a:moveTo>
                  <a:cubicBezTo>
                    <a:pt x="259" y="1"/>
                    <a:pt x="0" y="212"/>
                    <a:pt x="98" y="530"/>
                  </a:cubicBezTo>
                  <a:cubicBezTo>
                    <a:pt x="142" y="648"/>
                    <a:pt x="186" y="780"/>
                    <a:pt x="215" y="897"/>
                  </a:cubicBezTo>
                  <a:lnTo>
                    <a:pt x="274" y="1088"/>
                  </a:lnTo>
                  <a:cubicBezTo>
                    <a:pt x="288" y="1176"/>
                    <a:pt x="332" y="1249"/>
                    <a:pt x="391" y="1323"/>
                  </a:cubicBezTo>
                  <a:lnTo>
                    <a:pt x="465" y="1382"/>
                  </a:lnTo>
                  <a:cubicBezTo>
                    <a:pt x="529" y="1446"/>
                    <a:pt x="617" y="1487"/>
                    <a:pt x="712" y="1487"/>
                  </a:cubicBezTo>
                  <a:cubicBezTo>
                    <a:pt x="746" y="1487"/>
                    <a:pt x="782" y="1481"/>
                    <a:pt x="817" y="1470"/>
                  </a:cubicBezTo>
                  <a:cubicBezTo>
                    <a:pt x="934" y="1440"/>
                    <a:pt x="1022" y="1352"/>
                    <a:pt x="1066" y="1220"/>
                  </a:cubicBezTo>
                  <a:cubicBezTo>
                    <a:pt x="1066" y="1205"/>
                    <a:pt x="1081" y="1176"/>
                    <a:pt x="1081" y="1147"/>
                  </a:cubicBezTo>
                  <a:cubicBezTo>
                    <a:pt x="1096" y="1073"/>
                    <a:pt x="1096" y="985"/>
                    <a:pt x="1081" y="912"/>
                  </a:cubicBezTo>
                  <a:lnTo>
                    <a:pt x="1066" y="868"/>
                  </a:lnTo>
                  <a:cubicBezTo>
                    <a:pt x="1037" y="809"/>
                    <a:pt x="1022" y="750"/>
                    <a:pt x="1008" y="677"/>
                  </a:cubicBezTo>
                  <a:cubicBezTo>
                    <a:pt x="964" y="559"/>
                    <a:pt x="920" y="442"/>
                    <a:pt x="890" y="310"/>
                  </a:cubicBezTo>
                  <a:cubicBezTo>
                    <a:pt x="838" y="93"/>
                    <a:pt x="675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0"/>
            <p:cNvSpPr/>
            <p:nvPr/>
          </p:nvSpPr>
          <p:spPr>
            <a:xfrm>
              <a:off x="5845746" y="2276872"/>
              <a:ext cx="29809" cy="72732"/>
            </a:xfrm>
            <a:custGeom>
              <a:avLst/>
              <a:gdLst/>
              <a:ahLst/>
              <a:cxnLst/>
              <a:rect l="l" t="t" r="r" b="b"/>
              <a:pathLst>
                <a:path w="941" h="2296" extrusionOk="0">
                  <a:moveTo>
                    <a:pt x="515" y="0"/>
                  </a:moveTo>
                  <a:cubicBezTo>
                    <a:pt x="280" y="0"/>
                    <a:pt x="104" y="191"/>
                    <a:pt x="89" y="426"/>
                  </a:cubicBezTo>
                  <a:cubicBezTo>
                    <a:pt x="60" y="910"/>
                    <a:pt x="15" y="1410"/>
                    <a:pt x="1" y="1909"/>
                  </a:cubicBezTo>
                  <a:cubicBezTo>
                    <a:pt x="15" y="2100"/>
                    <a:pt x="162" y="2261"/>
                    <a:pt x="353" y="2290"/>
                  </a:cubicBezTo>
                  <a:cubicBezTo>
                    <a:pt x="375" y="2294"/>
                    <a:pt x="397" y="2296"/>
                    <a:pt x="419" y="2296"/>
                  </a:cubicBezTo>
                  <a:cubicBezTo>
                    <a:pt x="484" y="2296"/>
                    <a:pt x="548" y="2279"/>
                    <a:pt x="603" y="2246"/>
                  </a:cubicBezTo>
                  <a:cubicBezTo>
                    <a:pt x="691" y="2202"/>
                    <a:pt x="764" y="2114"/>
                    <a:pt x="794" y="2011"/>
                  </a:cubicBezTo>
                  <a:cubicBezTo>
                    <a:pt x="823" y="1733"/>
                    <a:pt x="867" y="1454"/>
                    <a:pt x="882" y="1175"/>
                  </a:cubicBezTo>
                  <a:cubicBezTo>
                    <a:pt x="911" y="896"/>
                    <a:pt x="926" y="676"/>
                    <a:pt x="940" y="426"/>
                  </a:cubicBezTo>
                  <a:cubicBezTo>
                    <a:pt x="940" y="191"/>
                    <a:pt x="750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0"/>
            <p:cNvSpPr/>
            <p:nvPr/>
          </p:nvSpPr>
          <p:spPr>
            <a:xfrm>
              <a:off x="5797850" y="2236325"/>
              <a:ext cx="31646" cy="60156"/>
            </a:xfrm>
            <a:custGeom>
              <a:avLst/>
              <a:gdLst/>
              <a:ahLst/>
              <a:cxnLst/>
              <a:rect l="l" t="t" r="r" b="b"/>
              <a:pathLst>
                <a:path w="999" h="1899" extrusionOk="0">
                  <a:moveTo>
                    <a:pt x="432" y="0"/>
                  </a:moveTo>
                  <a:cubicBezTo>
                    <a:pt x="416" y="0"/>
                    <a:pt x="399" y="1"/>
                    <a:pt x="382" y="3"/>
                  </a:cubicBezTo>
                  <a:cubicBezTo>
                    <a:pt x="280" y="18"/>
                    <a:pt x="177" y="76"/>
                    <a:pt x="103" y="179"/>
                  </a:cubicBezTo>
                  <a:cubicBezTo>
                    <a:pt x="59" y="208"/>
                    <a:pt x="45" y="267"/>
                    <a:pt x="30" y="326"/>
                  </a:cubicBezTo>
                  <a:cubicBezTo>
                    <a:pt x="1" y="399"/>
                    <a:pt x="1" y="473"/>
                    <a:pt x="30" y="546"/>
                  </a:cubicBezTo>
                  <a:cubicBezTo>
                    <a:pt x="59" y="722"/>
                    <a:pt x="74" y="913"/>
                    <a:pt x="103" y="1104"/>
                  </a:cubicBezTo>
                  <a:lnTo>
                    <a:pt x="147" y="1368"/>
                  </a:lnTo>
                  <a:cubicBezTo>
                    <a:pt x="147" y="1412"/>
                    <a:pt x="162" y="1456"/>
                    <a:pt x="162" y="1500"/>
                  </a:cubicBezTo>
                  <a:cubicBezTo>
                    <a:pt x="192" y="1574"/>
                    <a:pt x="221" y="1647"/>
                    <a:pt x="265" y="1706"/>
                  </a:cubicBezTo>
                  <a:cubicBezTo>
                    <a:pt x="332" y="1827"/>
                    <a:pt x="473" y="1899"/>
                    <a:pt x="609" y="1899"/>
                  </a:cubicBezTo>
                  <a:cubicBezTo>
                    <a:pt x="622" y="1899"/>
                    <a:pt x="634" y="1898"/>
                    <a:pt x="647" y="1897"/>
                  </a:cubicBezTo>
                  <a:cubicBezTo>
                    <a:pt x="793" y="1867"/>
                    <a:pt x="926" y="1765"/>
                    <a:pt x="955" y="1618"/>
                  </a:cubicBezTo>
                  <a:cubicBezTo>
                    <a:pt x="984" y="1544"/>
                    <a:pt x="999" y="1471"/>
                    <a:pt x="999" y="1383"/>
                  </a:cubicBezTo>
                  <a:cubicBezTo>
                    <a:pt x="999" y="1354"/>
                    <a:pt x="999" y="1310"/>
                    <a:pt x="984" y="1266"/>
                  </a:cubicBezTo>
                  <a:lnTo>
                    <a:pt x="955" y="987"/>
                  </a:lnTo>
                  <a:cubicBezTo>
                    <a:pt x="926" y="796"/>
                    <a:pt x="896" y="620"/>
                    <a:pt x="882" y="429"/>
                  </a:cubicBezTo>
                  <a:cubicBezTo>
                    <a:pt x="882" y="355"/>
                    <a:pt x="852" y="282"/>
                    <a:pt x="823" y="223"/>
                  </a:cubicBezTo>
                  <a:lnTo>
                    <a:pt x="749" y="135"/>
                  </a:lnTo>
                  <a:cubicBezTo>
                    <a:pt x="672" y="45"/>
                    <a:pt x="550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0"/>
            <p:cNvSpPr/>
            <p:nvPr/>
          </p:nvSpPr>
          <p:spPr>
            <a:xfrm>
              <a:off x="5733196" y="2145727"/>
              <a:ext cx="34465" cy="62816"/>
            </a:xfrm>
            <a:custGeom>
              <a:avLst/>
              <a:gdLst/>
              <a:ahLst/>
              <a:cxnLst/>
              <a:rect l="l" t="t" r="r" b="b"/>
              <a:pathLst>
                <a:path w="1088" h="1983" extrusionOk="0">
                  <a:moveTo>
                    <a:pt x="459" y="0"/>
                  </a:moveTo>
                  <a:cubicBezTo>
                    <a:pt x="419" y="0"/>
                    <a:pt x="378" y="5"/>
                    <a:pt x="339" y="15"/>
                  </a:cubicBezTo>
                  <a:cubicBezTo>
                    <a:pt x="221" y="44"/>
                    <a:pt x="133" y="118"/>
                    <a:pt x="60" y="220"/>
                  </a:cubicBezTo>
                  <a:lnTo>
                    <a:pt x="16" y="323"/>
                  </a:lnTo>
                  <a:cubicBezTo>
                    <a:pt x="1" y="411"/>
                    <a:pt x="1" y="485"/>
                    <a:pt x="16" y="573"/>
                  </a:cubicBezTo>
                  <a:cubicBezTo>
                    <a:pt x="74" y="940"/>
                    <a:pt x="133" y="1292"/>
                    <a:pt x="192" y="1659"/>
                  </a:cubicBezTo>
                  <a:cubicBezTo>
                    <a:pt x="221" y="1762"/>
                    <a:pt x="295" y="1865"/>
                    <a:pt x="397" y="1923"/>
                  </a:cubicBezTo>
                  <a:cubicBezTo>
                    <a:pt x="466" y="1963"/>
                    <a:pt x="547" y="1982"/>
                    <a:pt x="629" y="1982"/>
                  </a:cubicBezTo>
                  <a:cubicBezTo>
                    <a:pt x="670" y="1982"/>
                    <a:pt x="711" y="1977"/>
                    <a:pt x="750" y="1967"/>
                  </a:cubicBezTo>
                  <a:cubicBezTo>
                    <a:pt x="867" y="1938"/>
                    <a:pt x="955" y="1865"/>
                    <a:pt x="1014" y="1762"/>
                  </a:cubicBezTo>
                  <a:cubicBezTo>
                    <a:pt x="1029" y="1718"/>
                    <a:pt x="1043" y="1688"/>
                    <a:pt x="1058" y="1659"/>
                  </a:cubicBezTo>
                  <a:cubicBezTo>
                    <a:pt x="1087" y="1571"/>
                    <a:pt x="1087" y="1498"/>
                    <a:pt x="1058" y="1410"/>
                  </a:cubicBezTo>
                  <a:lnTo>
                    <a:pt x="897" y="323"/>
                  </a:lnTo>
                  <a:cubicBezTo>
                    <a:pt x="867" y="220"/>
                    <a:pt x="794" y="118"/>
                    <a:pt x="691" y="59"/>
                  </a:cubicBezTo>
                  <a:cubicBezTo>
                    <a:pt x="622" y="20"/>
                    <a:pt x="541" y="0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0"/>
            <p:cNvSpPr/>
            <p:nvPr/>
          </p:nvSpPr>
          <p:spPr>
            <a:xfrm>
              <a:off x="5670886" y="2114082"/>
              <a:ext cx="28858" cy="48150"/>
            </a:xfrm>
            <a:custGeom>
              <a:avLst/>
              <a:gdLst/>
              <a:ahLst/>
              <a:cxnLst/>
              <a:rect l="l" t="t" r="r" b="b"/>
              <a:pathLst>
                <a:path w="911" h="1520" extrusionOk="0">
                  <a:moveTo>
                    <a:pt x="426" y="1"/>
                  </a:moveTo>
                  <a:cubicBezTo>
                    <a:pt x="309" y="1"/>
                    <a:pt x="206" y="45"/>
                    <a:pt x="133" y="118"/>
                  </a:cubicBezTo>
                  <a:cubicBezTo>
                    <a:pt x="45" y="192"/>
                    <a:pt x="1" y="309"/>
                    <a:pt x="1" y="412"/>
                  </a:cubicBezTo>
                  <a:lnTo>
                    <a:pt x="45" y="867"/>
                  </a:lnTo>
                  <a:cubicBezTo>
                    <a:pt x="45" y="940"/>
                    <a:pt x="59" y="999"/>
                    <a:pt x="74" y="1073"/>
                  </a:cubicBezTo>
                  <a:cubicBezTo>
                    <a:pt x="89" y="1131"/>
                    <a:pt x="104" y="1190"/>
                    <a:pt x="133" y="1249"/>
                  </a:cubicBezTo>
                  <a:cubicBezTo>
                    <a:pt x="192" y="1352"/>
                    <a:pt x="265" y="1425"/>
                    <a:pt x="353" y="1484"/>
                  </a:cubicBezTo>
                  <a:cubicBezTo>
                    <a:pt x="396" y="1508"/>
                    <a:pt x="444" y="1520"/>
                    <a:pt x="492" y="1520"/>
                  </a:cubicBezTo>
                  <a:cubicBezTo>
                    <a:pt x="558" y="1520"/>
                    <a:pt x="625" y="1497"/>
                    <a:pt x="676" y="1454"/>
                  </a:cubicBezTo>
                  <a:cubicBezTo>
                    <a:pt x="838" y="1293"/>
                    <a:pt x="911" y="1073"/>
                    <a:pt x="882" y="867"/>
                  </a:cubicBezTo>
                  <a:cubicBezTo>
                    <a:pt x="867" y="720"/>
                    <a:pt x="852" y="559"/>
                    <a:pt x="838" y="412"/>
                  </a:cubicBezTo>
                  <a:cubicBezTo>
                    <a:pt x="838" y="309"/>
                    <a:pt x="794" y="206"/>
                    <a:pt x="720" y="118"/>
                  </a:cubicBezTo>
                  <a:cubicBezTo>
                    <a:pt x="647" y="45"/>
                    <a:pt x="529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0"/>
            <p:cNvSpPr/>
            <p:nvPr/>
          </p:nvSpPr>
          <p:spPr>
            <a:xfrm>
              <a:off x="5602526" y="2157353"/>
              <a:ext cx="31202" cy="60948"/>
            </a:xfrm>
            <a:custGeom>
              <a:avLst/>
              <a:gdLst/>
              <a:ahLst/>
              <a:cxnLst/>
              <a:rect l="l" t="t" r="r" b="b"/>
              <a:pathLst>
                <a:path w="985" h="1924" extrusionOk="0">
                  <a:moveTo>
                    <a:pt x="412" y="0"/>
                  </a:moveTo>
                  <a:cubicBezTo>
                    <a:pt x="192" y="15"/>
                    <a:pt x="15" y="191"/>
                    <a:pt x="15" y="411"/>
                  </a:cubicBezTo>
                  <a:cubicBezTo>
                    <a:pt x="1" y="661"/>
                    <a:pt x="15" y="925"/>
                    <a:pt x="74" y="1175"/>
                  </a:cubicBezTo>
                  <a:cubicBezTo>
                    <a:pt x="103" y="1321"/>
                    <a:pt x="147" y="1454"/>
                    <a:pt x="206" y="1586"/>
                  </a:cubicBezTo>
                  <a:cubicBezTo>
                    <a:pt x="250" y="1659"/>
                    <a:pt x="294" y="1718"/>
                    <a:pt x="353" y="1777"/>
                  </a:cubicBezTo>
                  <a:cubicBezTo>
                    <a:pt x="426" y="1865"/>
                    <a:pt x="529" y="1923"/>
                    <a:pt x="647" y="1923"/>
                  </a:cubicBezTo>
                  <a:cubicBezTo>
                    <a:pt x="764" y="1923"/>
                    <a:pt x="867" y="1865"/>
                    <a:pt x="911" y="1777"/>
                  </a:cubicBezTo>
                  <a:cubicBezTo>
                    <a:pt x="955" y="1718"/>
                    <a:pt x="984" y="1644"/>
                    <a:pt x="984" y="1571"/>
                  </a:cubicBezTo>
                  <a:cubicBezTo>
                    <a:pt x="970" y="1512"/>
                    <a:pt x="970" y="1454"/>
                    <a:pt x="955" y="1395"/>
                  </a:cubicBezTo>
                  <a:cubicBezTo>
                    <a:pt x="940" y="1321"/>
                    <a:pt x="926" y="1263"/>
                    <a:pt x="896" y="1189"/>
                  </a:cubicBezTo>
                  <a:cubicBezTo>
                    <a:pt x="852" y="1072"/>
                    <a:pt x="823" y="954"/>
                    <a:pt x="808" y="837"/>
                  </a:cubicBezTo>
                  <a:cubicBezTo>
                    <a:pt x="793" y="690"/>
                    <a:pt x="793" y="543"/>
                    <a:pt x="808" y="411"/>
                  </a:cubicBezTo>
                  <a:cubicBezTo>
                    <a:pt x="808" y="294"/>
                    <a:pt x="764" y="191"/>
                    <a:pt x="691" y="118"/>
                  </a:cubicBezTo>
                  <a:cubicBezTo>
                    <a:pt x="617" y="44"/>
                    <a:pt x="514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0"/>
            <p:cNvSpPr/>
            <p:nvPr/>
          </p:nvSpPr>
          <p:spPr>
            <a:xfrm>
              <a:off x="5552761" y="2126214"/>
              <a:ext cx="33990" cy="62500"/>
            </a:xfrm>
            <a:custGeom>
              <a:avLst/>
              <a:gdLst/>
              <a:ahLst/>
              <a:cxnLst/>
              <a:rect l="l" t="t" r="r" b="b"/>
              <a:pathLst>
                <a:path w="1073" h="1973" extrusionOk="0">
                  <a:moveTo>
                    <a:pt x="626" y="0"/>
                  </a:moveTo>
                  <a:cubicBezTo>
                    <a:pt x="590" y="0"/>
                    <a:pt x="552" y="5"/>
                    <a:pt x="515" y="14"/>
                  </a:cubicBezTo>
                  <a:cubicBezTo>
                    <a:pt x="412" y="44"/>
                    <a:pt x="309" y="117"/>
                    <a:pt x="250" y="205"/>
                  </a:cubicBezTo>
                  <a:cubicBezTo>
                    <a:pt x="133" y="484"/>
                    <a:pt x="45" y="778"/>
                    <a:pt x="30" y="1086"/>
                  </a:cubicBezTo>
                  <a:cubicBezTo>
                    <a:pt x="1" y="1394"/>
                    <a:pt x="74" y="1791"/>
                    <a:pt x="397" y="1937"/>
                  </a:cubicBezTo>
                  <a:cubicBezTo>
                    <a:pt x="435" y="1961"/>
                    <a:pt x="478" y="1973"/>
                    <a:pt x="522" y="1973"/>
                  </a:cubicBezTo>
                  <a:cubicBezTo>
                    <a:pt x="612" y="1973"/>
                    <a:pt x="705" y="1924"/>
                    <a:pt x="764" y="1835"/>
                  </a:cubicBezTo>
                  <a:cubicBezTo>
                    <a:pt x="794" y="1776"/>
                    <a:pt x="838" y="1703"/>
                    <a:pt x="852" y="1629"/>
                  </a:cubicBezTo>
                  <a:cubicBezTo>
                    <a:pt x="882" y="1541"/>
                    <a:pt x="896" y="1438"/>
                    <a:pt x="896" y="1350"/>
                  </a:cubicBezTo>
                  <a:cubicBezTo>
                    <a:pt x="896" y="1233"/>
                    <a:pt x="896" y="1115"/>
                    <a:pt x="911" y="1013"/>
                  </a:cubicBezTo>
                  <a:cubicBezTo>
                    <a:pt x="940" y="866"/>
                    <a:pt x="970" y="719"/>
                    <a:pt x="1028" y="587"/>
                  </a:cubicBezTo>
                  <a:lnTo>
                    <a:pt x="1028" y="587"/>
                  </a:lnTo>
                  <a:lnTo>
                    <a:pt x="1014" y="616"/>
                  </a:lnTo>
                  <a:cubicBezTo>
                    <a:pt x="1058" y="528"/>
                    <a:pt x="1072" y="411"/>
                    <a:pt x="1043" y="323"/>
                  </a:cubicBezTo>
                  <a:cubicBezTo>
                    <a:pt x="994" y="125"/>
                    <a:pt x="820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0"/>
            <p:cNvSpPr/>
            <p:nvPr/>
          </p:nvSpPr>
          <p:spPr>
            <a:xfrm>
              <a:off x="5500683" y="2154565"/>
              <a:ext cx="27021" cy="79542"/>
            </a:xfrm>
            <a:custGeom>
              <a:avLst/>
              <a:gdLst/>
              <a:ahLst/>
              <a:cxnLst/>
              <a:rect l="l" t="t" r="r" b="b"/>
              <a:pathLst>
                <a:path w="853" h="2511" extrusionOk="0">
                  <a:moveTo>
                    <a:pt x="397" y="0"/>
                  </a:moveTo>
                  <a:cubicBezTo>
                    <a:pt x="199" y="0"/>
                    <a:pt x="1" y="132"/>
                    <a:pt x="1" y="397"/>
                  </a:cubicBezTo>
                  <a:lnTo>
                    <a:pt x="15" y="1365"/>
                  </a:lnTo>
                  <a:cubicBezTo>
                    <a:pt x="15" y="1527"/>
                    <a:pt x="30" y="1703"/>
                    <a:pt x="45" y="1865"/>
                  </a:cubicBezTo>
                  <a:cubicBezTo>
                    <a:pt x="74" y="2055"/>
                    <a:pt x="133" y="2217"/>
                    <a:pt x="235" y="2378"/>
                  </a:cubicBezTo>
                  <a:cubicBezTo>
                    <a:pt x="279" y="2467"/>
                    <a:pt x="364" y="2511"/>
                    <a:pt x="450" y="2511"/>
                  </a:cubicBezTo>
                  <a:cubicBezTo>
                    <a:pt x="536" y="2511"/>
                    <a:pt x="624" y="2467"/>
                    <a:pt x="676" y="2378"/>
                  </a:cubicBezTo>
                  <a:cubicBezTo>
                    <a:pt x="735" y="2232"/>
                    <a:pt x="793" y="2085"/>
                    <a:pt x="823" y="1923"/>
                  </a:cubicBezTo>
                  <a:cubicBezTo>
                    <a:pt x="837" y="1732"/>
                    <a:pt x="852" y="1556"/>
                    <a:pt x="837" y="1365"/>
                  </a:cubicBezTo>
                  <a:cubicBezTo>
                    <a:pt x="823" y="1042"/>
                    <a:pt x="808" y="720"/>
                    <a:pt x="793" y="397"/>
                  </a:cubicBezTo>
                  <a:cubicBezTo>
                    <a:pt x="793" y="132"/>
                    <a:pt x="595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0"/>
            <p:cNvSpPr/>
            <p:nvPr/>
          </p:nvSpPr>
          <p:spPr>
            <a:xfrm>
              <a:off x="5456493" y="2234171"/>
              <a:ext cx="31678" cy="56703"/>
            </a:xfrm>
            <a:custGeom>
              <a:avLst/>
              <a:gdLst/>
              <a:ahLst/>
              <a:cxnLst/>
              <a:rect l="l" t="t" r="r" b="b"/>
              <a:pathLst>
                <a:path w="1000" h="1790" extrusionOk="0">
                  <a:moveTo>
                    <a:pt x="535" y="0"/>
                  </a:moveTo>
                  <a:cubicBezTo>
                    <a:pt x="463" y="0"/>
                    <a:pt x="390" y="18"/>
                    <a:pt x="324" y="56"/>
                  </a:cubicBezTo>
                  <a:cubicBezTo>
                    <a:pt x="221" y="115"/>
                    <a:pt x="162" y="218"/>
                    <a:pt x="118" y="321"/>
                  </a:cubicBezTo>
                  <a:cubicBezTo>
                    <a:pt x="45" y="511"/>
                    <a:pt x="16" y="717"/>
                    <a:pt x="1" y="922"/>
                  </a:cubicBezTo>
                  <a:cubicBezTo>
                    <a:pt x="1" y="1040"/>
                    <a:pt x="1" y="1143"/>
                    <a:pt x="30" y="1260"/>
                  </a:cubicBezTo>
                  <a:cubicBezTo>
                    <a:pt x="45" y="1348"/>
                    <a:pt x="74" y="1422"/>
                    <a:pt x="104" y="1510"/>
                  </a:cubicBezTo>
                  <a:cubicBezTo>
                    <a:pt x="145" y="1676"/>
                    <a:pt x="304" y="1790"/>
                    <a:pt x="483" y="1790"/>
                  </a:cubicBezTo>
                  <a:cubicBezTo>
                    <a:pt x="493" y="1790"/>
                    <a:pt x="504" y="1789"/>
                    <a:pt x="515" y="1789"/>
                  </a:cubicBezTo>
                  <a:cubicBezTo>
                    <a:pt x="706" y="1759"/>
                    <a:pt x="852" y="1612"/>
                    <a:pt x="852" y="1422"/>
                  </a:cubicBezTo>
                  <a:cubicBezTo>
                    <a:pt x="838" y="1260"/>
                    <a:pt x="838" y="1099"/>
                    <a:pt x="867" y="937"/>
                  </a:cubicBezTo>
                  <a:cubicBezTo>
                    <a:pt x="882" y="805"/>
                    <a:pt x="911" y="673"/>
                    <a:pt x="970" y="555"/>
                  </a:cubicBezTo>
                  <a:cubicBezTo>
                    <a:pt x="999" y="438"/>
                    <a:pt x="984" y="321"/>
                    <a:pt x="926" y="218"/>
                  </a:cubicBezTo>
                  <a:cubicBezTo>
                    <a:pt x="836" y="79"/>
                    <a:pt x="687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0"/>
            <p:cNvSpPr/>
            <p:nvPr/>
          </p:nvSpPr>
          <p:spPr>
            <a:xfrm>
              <a:off x="5406728" y="2365062"/>
              <a:ext cx="27940" cy="54454"/>
            </a:xfrm>
            <a:custGeom>
              <a:avLst/>
              <a:gdLst/>
              <a:ahLst/>
              <a:cxnLst/>
              <a:rect l="l" t="t" r="r" b="b"/>
              <a:pathLst>
                <a:path w="882" h="1719" extrusionOk="0">
                  <a:moveTo>
                    <a:pt x="449" y="0"/>
                  </a:moveTo>
                  <a:cubicBezTo>
                    <a:pt x="384" y="0"/>
                    <a:pt x="320" y="17"/>
                    <a:pt x="265" y="50"/>
                  </a:cubicBezTo>
                  <a:cubicBezTo>
                    <a:pt x="162" y="108"/>
                    <a:pt x="104" y="196"/>
                    <a:pt x="74" y="299"/>
                  </a:cubicBezTo>
                  <a:cubicBezTo>
                    <a:pt x="30" y="505"/>
                    <a:pt x="16" y="725"/>
                    <a:pt x="1" y="945"/>
                  </a:cubicBezTo>
                  <a:cubicBezTo>
                    <a:pt x="16" y="1136"/>
                    <a:pt x="45" y="1342"/>
                    <a:pt x="89" y="1547"/>
                  </a:cubicBezTo>
                  <a:cubicBezTo>
                    <a:pt x="129" y="1659"/>
                    <a:pt x="231" y="1719"/>
                    <a:pt x="333" y="1719"/>
                  </a:cubicBezTo>
                  <a:cubicBezTo>
                    <a:pt x="419" y="1719"/>
                    <a:pt x="506" y="1678"/>
                    <a:pt x="559" y="1591"/>
                  </a:cubicBezTo>
                  <a:cubicBezTo>
                    <a:pt x="662" y="1415"/>
                    <a:pt x="735" y="1239"/>
                    <a:pt x="794" y="1048"/>
                  </a:cubicBezTo>
                  <a:cubicBezTo>
                    <a:pt x="838" y="828"/>
                    <a:pt x="867" y="622"/>
                    <a:pt x="882" y="402"/>
                  </a:cubicBezTo>
                  <a:cubicBezTo>
                    <a:pt x="882" y="299"/>
                    <a:pt x="838" y="196"/>
                    <a:pt x="764" y="108"/>
                  </a:cubicBezTo>
                  <a:cubicBezTo>
                    <a:pt x="691" y="50"/>
                    <a:pt x="603" y="6"/>
                    <a:pt x="515" y="6"/>
                  </a:cubicBezTo>
                  <a:cubicBezTo>
                    <a:pt x="493" y="2"/>
                    <a:pt x="471" y="0"/>
                    <a:pt x="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0"/>
            <p:cNvSpPr/>
            <p:nvPr/>
          </p:nvSpPr>
          <p:spPr>
            <a:xfrm>
              <a:off x="5446261" y="2359931"/>
              <a:ext cx="27940" cy="48562"/>
            </a:xfrm>
            <a:custGeom>
              <a:avLst/>
              <a:gdLst/>
              <a:ahLst/>
              <a:cxnLst/>
              <a:rect l="l" t="t" r="r" b="b"/>
              <a:pathLst>
                <a:path w="882" h="1533" extrusionOk="0">
                  <a:moveTo>
                    <a:pt x="502" y="0"/>
                  </a:moveTo>
                  <a:cubicBezTo>
                    <a:pt x="437" y="0"/>
                    <a:pt x="372" y="16"/>
                    <a:pt x="309" y="50"/>
                  </a:cubicBezTo>
                  <a:cubicBezTo>
                    <a:pt x="221" y="109"/>
                    <a:pt x="162" y="182"/>
                    <a:pt x="133" y="285"/>
                  </a:cubicBezTo>
                  <a:cubicBezTo>
                    <a:pt x="89" y="535"/>
                    <a:pt x="45" y="799"/>
                    <a:pt x="16" y="1048"/>
                  </a:cubicBezTo>
                  <a:cubicBezTo>
                    <a:pt x="1" y="1092"/>
                    <a:pt x="1" y="1151"/>
                    <a:pt x="16" y="1195"/>
                  </a:cubicBezTo>
                  <a:cubicBezTo>
                    <a:pt x="16" y="1254"/>
                    <a:pt x="30" y="1298"/>
                    <a:pt x="60" y="1342"/>
                  </a:cubicBezTo>
                  <a:cubicBezTo>
                    <a:pt x="104" y="1430"/>
                    <a:pt x="192" y="1489"/>
                    <a:pt x="280" y="1518"/>
                  </a:cubicBezTo>
                  <a:cubicBezTo>
                    <a:pt x="314" y="1528"/>
                    <a:pt x="348" y="1533"/>
                    <a:pt x="382" y="1533"/>
                  </a:cubicBezTo>
                  <a:cubicBezTo>
                    <a:pt x="449" y="1533"/>
                    <a:pt x="515" y="1513"/>
                    <a:pt x="573" y="1474"/>
                  </a:cubicBezTo>
                  <a:cubicBezTo>
                    <a:pt x="661" y="1430"/>
                    <a:pt x="735" y="1342"/>
                    <a:pt x="750" y="1254"/>
                  </a:cubicBezTo>
                  <a:cubicBezTo>
                    <a:pt x="794" y="990"/>
                    <a:pt x="838" y="740"/>
                    <a:pt x="882" y="476"/>
                  </a:cubicBezTo>
                  <a:cubicBezTo>
                    <a:pt x="882" y="432"/>
                    <a:pt x="882" y="388"/>
                    <a:pt x="882" y="329"/>
                  </a:cubicBezTo>
                  <a:cubicBezTo>
                    <a:pt x="867" y="285"/>
                    <a:pt x="852" y="226"/>
                    <a:pt x="838" y="197"/>
                  </a:cubicBezTo>
                  <a:cubicBezTo>
                    <a:pt x="759" y="69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0"/>
            <p:cNvSpPr/>
            <p:nvPr/>
          </p:nvSpPr>
          <p:spPr>
            <a:xfrm>
              <a:off x="5409547" y="2510304"/>
              <a:ext cx="31171" cy="68360"/>
            </a:xfrm>
            <a:custGeom>
              <a:avLst/>
              <a:gdLst/>
              <a:ahLst/>
              <a:cxnLst/>
              <a:rect l="l" t="t" r="r" b="b"/>
              <a:pathLst>
                <a:path w="984" h="2158" extrusionOk="0">
                  <a:moveTo>
                    <a:pt x="426" y="1"/>
                  </a:moveTo>
                  <a:cubicBezTo>
                    <a:pt x="235" y="1"/>
                    <a:pt x="0" y="177"/>
                    <a:pt x="29" y="412"/>
                  </a:cubicBezTo>
                  <a:cubicBezTo>
                    <a:pt x="88" y="955"/>
                    <a:pt x="118" y="1542"/>
                    <a:pt x="396" y="2042"/>
                  </a:cubicBezTo>
                  <a:cubicBezTo>
                    <a:pt x="442" y="2120"/>
                    <a:pt x="522" y="2157"/>
                    <a:pt x="603" y="2157"/>
                  </a:cubicBezTo>
                  <a:cubicBezTo>
                    <a:pt x="706" y="2157"/>
                    <a:pt x="811" y="2097"/>
                    <a:pt x="852" y="1983"/>
                  </a:cubicBezTo>
                  <a:cubicBezTo>
                    <a:pt x="984" y="1469"/>
                    <a:pt x="896" y="926"/>
                    <a:pt x="837" y="412"/>
                  </a:cubicBezTo>
                  <a:cubicBezTo>
                    <a:pt x="837" y="295"/>
                    <a:pt x="793" y="192"/>
                    <a:pt x="719" y="118"/>
                  </a:cubicBezTo>
                  <a:cubicBezTo>
                    <a:pt x="646" y="45"/>
                    <a:pt x="543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0"/>
            <p:cNvSpPr/>
            <p:nvPr/>
          </p:nvSpPr>
          <p:spPr>
            <a:xfrm>
              <a:off x="5377711" y="2286249"/>
              <a:ext cx="29523" cy="55911"/>
            </a:xfrm>
            <a:custGeom>
              <a:avLst/>
              <a:gdLst/>
              <a:ahLst/>
              <a:cxnLst/>
              <a:rect l="l" t="t" r="r" b="b"/>
              <a:pathLst>
                <a:path w="932" h="1765" extrusionOk="0">
                  <a:moveTo>
                    <a:pt x="463" y="0"/>
                  </a:moveTo>
                  <a:cubicBezTo>
                    <a:pt x="235" y="0"/>
                    <a:pt x="1" y="191"/>
                    <a:pt x="80" y="482"/>
                  </a:cubicBezTo>
                  <a:cubicBezTo>
                    <a:pt x="124" y="600"/>
                    <a:pt x="168" y="732"/>
                    <a:pt x="183" y="864"/>
                  </a:cubicBezTo>
                  <a:cubicBezTo>
                    <a:pt x="212" y="1055"/>
                    <a:pt x="212" y="1246"/>
                    <a:pt x="198" y="1422"/>
                  </a:cubicBezTo>
                  <a:cubicBezTo>
                    <a:pt x="198" y="1510"/>
                    <a:pt x="242" y="1598"/>
                    <a:pt x="300" y="1671"/>
                  </a:cubicBezTo>
                  <a:cubicBezTo>
                    <a:pt x="359" y="1715"/>
                    <a:pt x="418" y="1745"/>
                    <a:pt x="491" y="1760"/>
                  </a:cubicBezTo>
                  <a:cubicBezTo>
                    <a:pt x="510" y="1763"/>
                    <a:pt x="528" y="1764"/>
                    <a:pt x="545" y="1764"/>
                  </a:cubicBezTo>
                  <a:cubicBezTo>
                    <a:pt x="697" y="1764"/>
                    <a:pt x="819" y="1656"/>
                    <a:pt x="858" y="1525"/>
                  </a:cubicBezTo>
                  <a:cubicBezTo>
                    <a:pt x="902" y="1319"/>
                    <a:pt x="932" y="1099"/>
                    <a:pt x="917" y="893"/>
                  </a:cubicBezTo>
                  <a:cubicBezTo>
                    <a:pt x="917" y="688"/>
                    <a:pt x="873" y="482"/>
                    <a:pt x="814" y="277"/>
                  </a:cubicBezTo>
                  <a:cubicBezTo>
                    <a:pt x="762" y="84"/>
                    <a:pt x="613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0"/>
            <p:cNvSpPr/>
            <p:nvPr/>
          </p:nvSpPr>
          <p:spPr>
            <a:xfrm>
              <a:off x="5358388" y="2440455"/>
              <a:ext cx="28383" cy="52680"/>
            </a:xfrm>
            <a:custGeom>
              <a:avLst/>
              <a:gdLst/>
              <a:ahLst/>
              <a:cxnLst/>
              <a:rect l="l" t="t" r="r" b="b"/>
              <a:pathLst>
                <a:path w="896" h="1663" extrusionOk="0">
                  <a:moveTo>
                    <a:pt x="411" y="0"/>
                  </a:moveTo>
                  <a:cubicBezTo>
                    <a:pt x="305" y="0"/>
                    <a:pt x="198" y="41"/>
                    <a:pt x="118" y="121"/>
                  </a:cubicBezTo>
                  <a:cubicBezTo>
                    <a:pt x="44" y="195"/>
                    <a:pt x="0" y="312"/>
                    <a:pt x="0" y="415"/>
                  </a:cubicBezTo>
                  <a:cubicBezTo>
                    <a:pt x="15" y="576"/>
                    <a:pt x="44" y="753"/>
                    <a:pt x="59" y="914"/>
                  </a:cubicBezTo>
                  <a:cubicBezTo>
                    <a:pt x="59" y="987"/>
                    <a:pt x="74" y="1061"/>
                    <a:pt x="88" y="1134"/>
                  </a:cubicBezTo>
                  <a:cubicBezTo>
                    <a:pt x="118" y="1193"/>
                    <a:pt x="132" y="1252"/>
                    <a:pt x="162" y="1310"/>
                  </a:cubicBezTo>
                  <a:cubicBezTo>
                    <a:pt x="206" y="1384"/>
                    <a:pt x="250" y="1443"/>
                    <a:pt x="279" y="1516"/>
                  </a:cubicBezTo>
                  <a:cubicBezTo>
                    <a:pt x="338" y="1619"/>
                    <a:pt x="455" y="1663"/>
                    <a:pt x="573" y="1663"/>
                  </a:cubicBezTo>
                  <a:cubicBezTo>
                    <a:pt x="675" y="1633"/>
                    <a:pt x="778" y="1560"/>
                    <a:pt x="808" y="1457"/>
                  </a:cubicBezTo>
                  <a:cubicBezTo>
                    <a:pt x="822" y="1384"/>
                    <a:pt x="852" y="1310"/>
                    <a:pt x="866" y="1237"/>
                  </a:cubicBezTo>
                  <a:cubicBezTo>
                    <a:pt x="881" y="1164"/>
                    <a:pt x="896" y="1090"/>
                    <a:pt x="896" y="1032"/>
                  </a:cubicBezTo>
                  <a:cubicBezTo>
                    <a:pt x="896" y="987"/>
                    <a:pt x="896" y="943"/>
                    <a:pt x="881" y="899"/>
                  </a:cubicBezTo>
                  <a:cubicBezTo>
                    <a:pt x="866" y="738"/>
                    <a:pt x="837" y="576"/>
                    <a:pt x="822" y="415"/>
                  </a:cubicBezTo>
                  <a:cubicBezTo>
                    <a:pt x="822" y="356"/>
                    <a:pt x="808" y="297"/>
                    <a:pt x="793" y="253"/>
                  </a:cubicBezTo>
                  <a:cubicBezTo>
                    <a:pt x="764" y="209"/>
                    <a:pt x="734" y="165"/>
                    <a:pt x="705" y="121"/>
                  </a:cubicBezTo>
                  <a:cubicBezTo>
                    <a:pt x="624" y="41"/>
                    <a:pt x="518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0"/>
            <p:cNvSpPr/>
            <p:nvPr/>
          </p:nvSpPr>
          <p:spPr>
            <a:xfrm>
              <a:off x="5437993" y="2668058"/>
              <a:ext cx="37158" cy="82773"/>
            </a:xfrm>
            <a:custGeom>
              <a:avLst/>
              <a:gdLst/>
              <a:ahLst/>
              <a:cxnLst/>
              <a:rect l="l" t="t" r="r" b="b"/>
              <a:pathLst>
                <a:path w="1173" h="2613" extrusionOk="0">
                  <a:moveTo>
                    <a:pt x="464" y="0"/>
                  </a:moveTo>
                  <a:cubicBezTo>
                    <a:pt x="233" y="0"/>
                    <a:pt x="0" y="191"/>
                    <a:pt x="71" y="482"/>
                  </a:cubicBezTo>
                  <a:cubicBezTo>
                    <a:pt x="262" y="1099"/>
                    <a:pt x="335" y="1730"/>
                    <a:pt x="467" y="2347"/>
                  </a:cubicBezTo>
                  <a:cubicBezTo>
                    <a:pt x="522" y="2512"/>
                    <a:pt x="668" y="2612"/>
                    <a:pt x="831" y="2612"/>
                  </a:cubicBezTo>
                  <a:cubicBezTo>
                    <a:pt x="842" y="2612"/>
                    <a:pt x="853" y="2612"/>
                    <a:pt x="864" y="2611"/>
                  </a:cubicBezTo>
                  <a:cubicBezTo>
                    <a:pt x="1040" y="2582"/>
                    <a:pt x="1172" y="2435"/>
                    <a:pt x="1172" y="2259"/>
                  </a:cubicBezTo>
                  <a:cubicBezTo>
                    <a:pt x="1172" y="1583"/>
                    <a:pt x="1055" y="908"/>
                    <a:pt x="834" y="277"/>
                  </a:cubicBezTo>
                  <a:cubicBezTo>
                    <a:pt x="770" y="84"/>
                    <a:pt x="617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0"/>
            <p:cNvSpPr/>
            <p:nvPr/>
          </p:nvSpPr>
          <p:spPr>
            <a:xfrm>
              <a:off x="5474644" y="2786848"/>
              <a:ext cx="41402" cy="74347"/>
            </a:xfrm>
            <a:custGeom>
              <a:avLst/>
              <a:gdLst/>
              <a:ahLst/>
              <a:cxnLst/>
              <a:rect l="l" t="t" r="r" b="b"/>
              <a:pathLst>
                <a:path w="1307" h="2347" extrusionOk="0">
                  <a:moveTo>
                    <a:pt x="483" y="1"/>
                  </a:moveTo>
                  <a:cubicBezTo>
                    <a:pt x="236" y="1"/>
                    <a:pt x="0" y="188"/>
                    <a:pt x="0" y="476"/>
                  </a:cubicBezTo>
                  <a:cubicBezTo>
                    <a:pt x="30" y="784"/>
                    <a:pt x="74" y="1078"/>
                    <a:pt x="147" y="1371"/>
                  </a:cubicBezTo>
                  <a:cubicBezTo>
                    <a:pt x="235" y="1650"/>
                    <a:pt x="367" y="1915"/>
                    <a:pt x="558" y="2149"/>
                  </a:cubicBezTo>
                  <a:cubicBezTo>
                    <a:pt x="602" y="2238"/>
                    <a:pt x="690" y="2311"/>
                    <a:pt x="778" y="2340"/>
                  </a:cubicBezTo>
                  <a:cubicBezTo>
                    <a:pt x="802" y="2344"/>
                    <a:pt x="826" y="2346"/>
                    <a:pt x="849" y="2346"/>
                  </a:cubicBezTo>
                  <a:cubicBezTo>
                    <a:pt x="914" y="2346"/>
                    <a:pt x="978" y="2332"/>
                    <a:pt x="1043" y="2311"/>
                  </a:cubicBezTo>
                  <a:cubicBezTo>
                    <a:pt x="1219" y="2238"/>
                    <a:pt x="1307" y="2047"/>
                    <a:pt x="1263" y="1856"/>
                  </a:cubicBezTo>
                  <a:cubicBezTo>
                    <a:pt x="1204" y="1650"/>
                    <a:pt x="1146" y="1445"/>
                    <a:pt x="1101" y="1239"/>
                  </a:cubicBezTo>
                  <a:cubicBezTo>
                    <a:pt x="1057" y="1034"/>
                    <a:pt x="1013" y="858"/>
                    <a:pt x="984" y="652"/>
                  </a:cubicBezTo>
                  <a:cubicBezTo>
                    <a:pt x="984" y="593"/>
                    <a:pt x="969" y="535"/>
                    <a:pt x="955" y="476"/>
                  </a:cubicBezTo>
                  <a:cubicBezTo>
                    <a:pt x="955" y="344"/>
                    <a:pt x="911" y="226"/>
                    <a:pt x="823" y="138"/>
                  </a:cubicBezTo>
                  <a:cubicBezTo>
                    <a:pt x="723" y="43"/>
                    <a:pt x="602" y="1"/>
                    <a:pt x="4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0"/>
            <p:cNvSpPr/>
            <p:nvPr/>
          </p:nvSpPr>
          <p:spPr>
            <a:xfrm>
              <a:off x="5390477" y="2706102"/>
              <a:ext cx="41402" cy="85149"/>
            </a:xfrm>
            <a:custGeom>
              <a:avLst/>
              <a:gdLst/>
              <a:ahLst/>
              <a:cxnLst/>
              <a:rect l="l" t="t" r="r" b="b"/>
              <a:pathLst>
                <a:path w="1307" h="2688" extrusionOk="0">
                  <a:moveTo>
                    <a:pt x="437" y="0"/>
                  </a:moveTo>
                  <a:cubicBezTo>
                    <a:pt x="399" y="0"/>
                    <a:pt x="361" y="5"/>
                    <a:pt x="323" y="15"/>
                  </a:cubicBezTo>
                  <a:cubicBezTo>
                    <a:pt x="118" y="74"/>
                    <a:pt x="0" y="294"/>
                    <a:pt x="44" y="500"/>
                  </a:cubicBezTo>
                  <a:lnTo>
                    <a:pt x="279" y="1454"/>
                  </a:lnTo>
                  <a:cubicBezTo>
                    <a:pt x="352" y="1777"/>
                    <a:pt x="411" y="2100"/>
                    <a:pt x="514" y="2408"/>
                  </a:cubicBezTo>
                  <a:cubicBezTo>
                    <a:pt x="562" y="2578"/>
                    <a:pt x="711" y="2688"/>
                    <a:pt x="877" y="2688"/>
                  </a:cubicBezTo>
                  <a:cubicBezTo>
                    <a:pt x="912" y="2688"/>
                    <a:pt x="948" y="2683"/>
                    <a:pt x="984" y="2673"/>
                  </a:cubicBezTo>
                  <a:cubicBezTo>
                    <a:pt x="1189" y="2614"/>
                    <a:pt x="1307" y="2408"/>
                    <a:pt x="1263" y="2203"/>
                  </a:cubicBezTo>
                  <a:cubicBezTo>
                    <a:pt x="1204" y="1880"/>
                    <a:pt x="1116" y="1557"/>
                    <a:pt x="1042" y="1248"/>
                  </a:cubicBezTo>
                  <a:cubicBezTo>
                    <a:pt x="969" y="925"/>
                    <a:pt x="896" y="603"/>
                    <a:pt x="822" y="294"/>
                  </a:cubicBezTo>
                  <a:cubicBezTo>
                    <a:pt x="774" y="112"/>
                    <a:pt x="615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0"/>
            <p:cNvSpPr/>
            <p:nvPr/>
          </p:nvSpPr>
          <p:spPr>
            <a:xfrm>
              <a:off x="5364882" y="2566848"/>
              <a:ext cx="35384" cy="47453"/>
            </a:xfrm>
            <a:custGeom>
              <a:avLst/>
              <a:gdLst/>
              <a:ahLst/>
              <a:cxnLst/>
              <a:rect l="l" t="t" r="r" b="b"/>
              <a:pathLst>
                <a:path w="1117" h="1498" extrusionOk="0">
                  <a:moveTo>
                    <a:pt x="404" y="1"/>
                  </a:moveTo>
                  <a:cubicBezTo>
                    <a:pt x="270" y="1"/>
                    <a:pt x="143" y="66"/>
                    <a:pt x="74" y="183"/>
                  </a:cubicBezTo>
                  <a:cubicBezTo>
                    <a:pt x="15" y="271"/>
                    <a:pt x="1" y="389"/>
                    <a:pt x="30" y="477"/>
                  </a:cubicBezTo>
                  <a:cubicBezTo>
                    <a:pt x="133" y="726"/>
                    <a:pt x="236" y="976"/>
                    <a:pt x="353" y="1211"/>
                  </a:cubicBezTo>
                  <a:cubicBezTo>
                    <a:pt x="353" y="1270"/>
                    <a:pt x="382" y="1314"/>
                    <a:pt x="412" y="1343"/>
                  </a:cubicBezTo>
                  <a:cubicBezTo>
                    <a:pt x="441" y="1387"/>
                    <a:pt x="485" y="1416"/>
                    <a:pt x="529" y="1446"/>
                  </a:cubicBezTo>
                  <a:cubicBezTo>
                    <a:pt x="588" y="1485"/>
                    <a:pt x="653" y="1498"/>
                    <a:pt x="721" y="1498"/>
                  </a:cubicBezTo>
                  <a:cubicBezTo>
                    <a:pt x="754" y="1498"/>
                    <a:pt x="789" y="1495"/>
                    <a:pt x="823" y="1490"/>
                  </a:cubicBezTo>
                  <a:cubicBezTo>
                    <a:pt x="911" y="1460"/>
                    <a:pt x="999" y="1402"/>
                    <a:pt x="1043" y="1314"/>
                  </a:cubicBezTo>
                  <a:cubicBezTo>
                    <a:pt x="1102" y="1226"/>
                    <a:pt x="1116" y="1108"/>
                    <a:pt x="1087" y="1020"/>
                  </a:cubicBezTo>
                  <a:cubicBezTo>
                    <a:pt x="984" y="770"/>
                    <a:pt x="882" y="521"/>
                    <a:pt x="779" y="286"/>
                  </a:cubicBezTo>
                  <a:cubicBezTo>
                    <a:pt x="764" y="227"/>
                    <a:pt x="735" y="183"/>
                    <a:pt x="705" y="154"/>
                  </a:cubicBezTo>
                  <a:cubicBezTo>
                    <a:pt x="676" y="110"/>
                    <a:pt x="647" y="66"/>
                    <a:pt x="603" y="51"/>
                  </a:cubicBezTo>
                  <a:cubicBezTo>
                    <a:pt x="539" y="17"/>
                    <a:pt x="470" y="1"/>
                    <a:pt x="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0"/>
            <p:cNvSpPr/>
            <p:nvPr/>
          </p:nvSpPr>
          <p:spPr>
            <a:xfrm>
              <a:off x="5549530" y="2827554"/>
              <a:ext cx="39534" cy="57621"/>
            </a:xfrm>
            <a:custGeom>
              <a:avLst/>
              <a:gdLst/>
              <a:ahLst/>
              <a:cxnLst/>
              <a:rect l="l" t="t" r="r" b="b"/>
              <a:pathLst>
                <a:path w="1248" h="1819" extrusionOk="0">
                  <a:moveTo>
                    <a:pt x="461" y="1"/>
                  </a:moveTo>
                  <a:cubicBezTo>
                    <a:pt x="306" y="1"/>
                    <a:pt x="153" y="80"/>
                    <a:pt x="73" y="219"/>
                  </a:cubicBezTo>
                  <a:cubicBezTo>
                    <a:pt x="15" y="321"/>
                    <a:pt x="0" y="439"/>
                    <a:pt x="29" y="556"/>
                  </a:cubicBezTo>
                  <a:cubicBezTo>
                    <a:pt x="147" y="864"/>
                    <a:pt x="250" y="1187"/>
                    <a:pt x="367" y="1496"/>
                  </a:cubicBezTo>
                  <a:cubicBezTo>
                    <a:pt x="396" y="1613"/>
                    <a:pt x="455" y="1701"/>
                    <a:pt x="558" y="1760"/>
                  </a:cubicBezTo>
                  <a:cubicBezTo>
                    <a:pt x="617" y="1799"/>
                    <a:pt x="695" y="1819"/>
                    <a:pt x="771" y="1819"/>
                  </a:cubicBezTo>
                  <a:cubicBezTo>
                    <a:pt x="809" y="1819"/>
                    <a:pt x="847" y="1814"/>
                    <a:pt x="881" y="1804"/>
                  </a:cubicBezTo>
                  <a:cubicBezTo>
                    <a:pt x="1116" y="1745"/>
                    <a:pt x="1248" y="1510"/>
                    <a:pt x="1189" y="1276"/>
                  </a:cubicBezTo>
                  <a:lnTo>
                    <a:pt x="881" y="321"/>
                  </a:lnTo>
                  <a:cubicBezTo>
                    <a:pt x="837" y="219"/>
                    <a:pt x="763" y="116"/>
                    <a:pt x="675" y="57"/>
                  </a:cubicBezTo>
                  <a:cubicBezTo>
                    <a:pt x="609" y="19"/>
                    <a:pt x="535" y="1"/>
                    <a:pt x="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0"/>
            <p:cNvSpPr/>
            <p:nvPr/>
          </p:nvSpPr>
          <p:spPr>
            <a:xfrm>
              <a:off x="5665311" y="2890275"/>
              <a:ext cx="30727" cy="55372"/>
            </a:xfrm>
            <a:custGeom>
              <a:avLst/>
              <a:gdLst/>
              <a:ahLst/>
              <a:cxnLst/>
              <a:rect l="l" t="t" r="r" b="b"/>
              <a:pathLst>
                <a:path w="970" h="1748" extrusionOk="0">
                  <a:moveTo>
                    <a:pt x="456" y="0"/>
                  </a:moveTo>
                  <a:cubicBezTo>
                    <a:pt x="338" y="0"/>
                    <a:pt x="221" y="59"/>
                    <a:pt x="133" y="132"/>
                  </a:cubicBezTo>
                  <a:cubicBezTo>
                    <a:pt x="45" y="220"/>
                    <a:pt x="1" y="338"/>
                    <a:pt x="1" y="455"/>
                  </a:cubicBezTo>
                  <a:lnTo>
                    <a:pt x="74" y="1307"/>
                  </a:lnTo>
                  <a:cubicBezTo>
                    <a:pt x="74" y="1424"/>
                    <a:pt x="118" y="1527"/>
                    <a:pt x="191" y="1615"/>
                  </a:cubicBezTo>
                  <a:cubicBezTo>
                    <a:pt x="280" y="1703"/>
                    <a:pt x="397" y="1747"/>
                    <a:pt x="514" y="1747"/>
                  </a:cubicBezTo>
                  <a:cubicBezTo>
                    <a:pt x="632" y="1747"/>
                    <a:pt x="749" y="1703"/>
                    <a:pt x="837" y="1615"/>
                  </a:cubicBezTo>
                  <a:cubicBezTo>
                    <a:pt x="925" y="1527"/>
                    <a:pt x="970" y="1424"/>
                    <a:pt x="970" y="1307"/>
                  </a:cubicBezTo>
                  <a:cubicBezTo>
                    <a:pt x="940" y="1013"/>
                    <a:pt x="925" y="734"/>
                    <a:pt x="911" y="455"/>
                  </a:cubicBezTo>
                  <a:cubicBezTo>
                    <a:pt x="896" y="338"/>
                    <a:pt x="852" y="220"/>
                    <a:pt x="779" y="132"/>
                  </a:cubicBezTo>
                  <a:cubicBezTo>
                    <a:pt x="691" y="59"/>
                    <a:pt x="573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0"/>
            <p:cNvSpPr/>
            <p:nvPr/>
          </p:nvSpPr>
          <p:spPr>
            <a:xfrm>
              <a:off x="5753660" y="2905195"/>
              <a:ext cx="36334" cy="79859"/>
            </a:xfrm>
            <a:custGeom>
              <a:avLst/>
              <a:gdLst/>
              <a:ahLst/>
              <a:cxnLst/>
              <a:rect l="l" t="t" r="r" b="b"/>
              <a:pathLst>
                <a:path w="1147" h="2521" extrusionOk="0">
                  <a:moveTo>
                    <a:pt x="525" y="1"/>
                  </a:moveTo>
                  <a:cubicBezTo>
                    <a:pt x="346" y="1"/>
                    <a:pt x="168" y="102"/>
                    <a:pt x="104" y="337"/>
                  </a:cubicBezTo>
                  <a:cubicBezTo>
                    <a:pt x="16" y="733"/>
                    <a:pt x="1" y="1144"/>
                    <a:pt x="89" y="1540"/>
                  </a:cubicBezTo>
                  <a:cubicBezTo>
                    <a:pt x="162" y="1952"/>
                    <a:pt x="353" y="2407"/>
                    <a:pt x="808" y="2509"/>
                  </a:cubicBezTo>
                  <a:cubicBezTo>
                    <a:pt x="832" y="2517"/>
                    <a:pt x="856" y="2521"/>
                    <a:pt x="879" y="2521"/>
                  </a:cubicBezTo>
                  <a:cubicBezTo>
                    <a:pt x="989" y="2521"/>
                    <a:pt x="1095" y="2442"/>
                    <a:pt x="1131" y="2333"/>
                  </a:cubicBezTo>
                  <a:cubicBezTo>
                    <a:pt x="1146" y="2245"/>
                    <a:pt x="1146" y="2172"/>
                    <a:pt x="1146" y="2084"/>
                  </a:cubicBezTo>
                  <a:cubicBezTo>
                    <a:pt x="1146" y="1981"/>
                    <a:pt x="1131" y="1878"/>
                    <a:pt x="1102" y="1775"/>
                  </a:cubicBezTo>
                  <a:cubicBezTo>
                    <a:pt x="1058" y="1614"/>
                    <a:pt x="999" y="1482"/>
                    <a:pt x="970" y="1335"/>
                  </a:cubicBezTo>
                  <a:cubicBezTo>
                    <a:pt x="970" y="1291"/>
                    <a:pt x="955" y="1247"/>
                    <a:pt x="955" y="1218"/>
                  </a:cubicBezTo>
                  <a:cubicBezTo>
                    <a:pt x="941" y="1203"/>
                    <a:pt x="941" y="1188"/>
                    <a:pt x="955" y="1188"/>
                  </a:cubicBezTo>
                  <a:cubicBezTo>
                    <a:pt x="941" y="1100"/>
                    <a:pt x="941" y="1027"/>
                    <a:pt x="941" y="953"/>
                  </a:cubicBezTo>
                  <a:cubicBezTo>
                    <a:pt x="941" y="880"/>
                    <a:pt x="941" y="806"/>
                    <a:pt x="955" y="718"/>
                  </a:cubicBezTo>
                  <a:lnTo>
                    <a:pt x="955" y="689"/>
                  </a:lnTo>
                  <a:cubicBezTo>
                    <a:pt x="955" y="645"/>
                    <a:pt x="970" y="616"/>
                    <a:pt x="970" y="572"/>
                  </a:cubicBezTo>
                  <a:cubicBezTo>
                    <a:pt x="1067" y="228"/>
                    <a:pt x="794" y="1"/>
                    <a:pt x="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0"/>
            <p:cNvSpPr/>
            <p:nvPr/>
          </p:nvSpPr>
          <p:spPr>
            <a:xfrm>
              <a:off x="5845303" y="2919672"/>
              <a:ext cx="33958" cy="66649"/>
            </a:xfrm>
            <a:custGeom>
              <a:avLst/>
              <a:gdLst/>
              <a:ahLst/>
              <a:cxnLst/>
              <a:rect l="l" t="t" r="r" b="b"/>
              <a:pathLst>
                <a:path w="1072" h="2104" extrusionOk="0">
                  <a:moveTo>
                    <a:pt x="497" y="0"/>
                  </a:moveTo>
                  <a:cubicBezTo>
                    <a:pt x="314" y="0"/>
                    <a:pt x="131" y="114"/>
                    <a:pt x="74" y="320"/>
                  </a:cubicBezTo>
                  <a:cubicBezTo>
                    <a:pt x="15" y="614"/>
                    <a:pt x="0" y="922"/>
                    <a:pt x="44" y="1216"/>
                  </a:cubicBezTo>
                  <a:cubicBezTo>
                    <a:pt x="74" y="1509"/>
                    <a:pt x="206" y="1788"/>
                    <a:pt x="411" y="1994"/>
                  </a:cubicBezTo>
                  <a:cubicBezTo>
                    <a:pt x="482" y="2065"/>
                    <a:pt x="580" y="2104"/>
                    <a:pt x="679" y="2104"/>
                  </a:cubicBezTo>
                  <a:cubicBezTo>
                    <a:pt x="744" y="2104"/>
                    <a:pt x="808" y="2087"/>
                    <a:pt x="866" y="2052"/>
                  </a:cubicBezTo>
                  <a:cubicBezTo>
                    <a:pt x="1013" y="1964"/>
                    <a:pt x="1072" y="1803"/>
                    <a:pt x="1042" y="1627"/>
                  </a:cubicBezTo>
                  <a:cubicBezTo>
                    <a:pt x="1042" y="1612"/>
                    <a:pt x="1028" y="1568"/>
                    <a:pt x="1028" y="1539"/>
                  </a:cubicBezTo>
                  <a:lnTo>
                    <a:pt x="1028" y="1539"/>
                  </a:lnTo>
                  <a:cubicBezTo>
                    <a:pt x="1028" y="1546"/>
                    <a:pt x="1028" y="1554"/>
                    <a:pt x="1028" y="1560"/>
                  </a:cubicBezTo>
                  <a:lnTo>
                    <a:pt x="1028" y="1560"/>
                  </a:lnTo>
                  <a:cubicBezTo>
                    <a:pt x="996" y="1376"/>
                    <a:pt x="948" y="1200"/>
                    <a:pt x="910" y="1025"/>
                  </a:cubicBezTo>
                  <a:cubicBezTo>
                    <a:pt x="896" y="878"/>
                    <a:pt x="896" y="746"/>
                    <a:pt x="910" y="599"/>
                  </a:cubicBezTo>
                  <a:lnTo>
                    <a:pt x="910" y="555"/>
                  </a:lnTo>
                  <a:cubicBezTo>
                    <a:pt x="940" y="438"/>
                    <a:pt x="925" y="320"/>
                    <a:pt x="866" y="217"/>
                  </a:cubicBezTo>
                  <a:cubicBezTo>
                    <a:pt x="783" y="69"/>
                    <a:pt x="640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0"/>
            <p:cNvSpPr/>
            <p:nvPr/>
          </p:nvSpPr>
          <p:spPr>
            <a:xfrm>
              <a:off x="5907137" y="2832844"/>
              <a:ext cx="35194" cy="78085"/>
            </a:xfrm>
            <a:custGeom>
              <a:avLst/>
              <a:gdLst/>
              <a:ahLst/>
              <a:cxnLst/>
              <a:rect l="l" t="t" r="r" b="b"/>
              <a:pathLst>
                <a:path w="1111" h="2465" extrusionOk="0">
                  <a:moveTo>
                    <a:pt x="574" y="1"/>
                  </a:moveTo>
                  <a:cubicBezTo>
                    <a:pt x="396" y="1"/>
                    <a:pt x="221" y="101"/>
                    <a:pt x="162" y="330"/>
                  </a:cubicBezTo>
                  <a:cubicBezTo>
                    <a:pt x="89" y="624"/>
                    <a:pt x="45" y="932"/>
                    <a:pt x="30" y="1255"/>
                  </a:cubicBezTo>
                  <a:cubicBezTo>
                    <a:pt x="1" y="1564"/>
                    <a:pt x="30" y="1872"/>
                    <a:pt x="118" y="2166"/>
                  </a:cubicBezTo>
                  <a:cubicBezTo>
                    <a:pt x="177" y="2370"/>
                    <a:pt x="343" y="2465"/>
                    <a:pt x="509" y="2465"/>
                  </a:cubicBezTo>
                  <a:cubicBezTo>
                    <a:pt x="713" y="2465"/>
                    <a:pt x="917" y="2322"/>
                    <a:pt x="926" y="2063"/>
                  </a:cubicBezTo>
                  <a:cubicBezTo>
                    <a:pt x="926" y="1799"/>
                    <a:pt x="911" y="1534"/>
                    <a:pt x="926" y="1270"/>
                  </a:cubicBezTo>
                  <a:cubicBezTo>
                    <a:pt x="926" y="1211"/>
                    <a:pt x="926" y="1138"/>
                    <a:pt x="926" y="1079"/>
                  </a:cubicBezTo>
                  <a:cubicBezTo>
                    <a:pt x="926" y="1050"/>
                    <a:pt x="926" y="1006"/>
                    <a:pt x="940" y="976"/>
                  </a:cubicBezTo>
                  <a:cubicBezTo>
                    <a:pt x="940" y="932"/>
                    <a:pt x="940" y="903"/>
                    <a:pt x="955" y="874"/>
                  </a:cubicBezTo>
                  <a:lnTo>
                    <a:pt x="970" y="771"/>
                  </a:lnTo>
                  <a:cubicBezTo>
                    <a:pt x="984" y="712"/>
                    <a:pt x="999" y="639"/>
                    <a:pt x="1014" y="565"/>
                  </a:cubicBezTo>
                  <a:cubicBezTo>
                    <a:pt x="1110" y="223"/>
                    <a:pt x="839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0"/>
            <p:cNvSpPr/>
            <p:nvPr/>
          </p:nvSpPr>
          <p:spPr>
            <a:xfrm>
              <a:off x="5935045" y="2736671"/>
              <a:ext cx="28858" cy="74569"/>
            </a:xfrm>
            <a:custGeom>
              <a:avLst/>
              <a:gdLst/>
              <a:ahLst/>
              <a:cxnLst/>
              <a:rect l="l" t="t" r="r" b="b"/>
              <a:pathLst>
                <a:path w="911" h="2354" extrusionOk="0">
                  <a:moveTo>
                    <a:pt x="426" y="1"/>
                  </a:moveTo>
                  <a:cubicBezTo>
                    <a:pt x="213" y="1"/>
                    <a:pt x="1" y="144"/>
                    <a:pt x="1" y="430"/>
                  </a:cubicBezTo>
                  <a:lnTo>
                    <a:pt x="30" y="1223"/>
                  </a:lnTo>
                  <a:cubicBezTo>
                    <a:pt x="15" y="1517"/>
                    <a:pt x="59" y="1796"/>
                    <a:pt x="133" y="2089"/>
                  </a:cubicBezTo>
                  <a:cubicBezTo>
                    <a:pt x="184" y="2265"/>
                    <a:pt x="335" y="2353"/>
                    <a:pt x="485" y="2353"/>
                  </a:cubicBezTo>
                  <a:cubicBezTo>
                    <a:pt x="635" y="2353"/>
                    <a:pt x="786" y="2265"/>
                    <a:pt x="837" y="2089"/>
                  </a:cubicBezTo>
                  <a:cubicBezTo>
                    <a:pt x="896" y="1796"/>
                    <a:pt x="911" y="1517"/>
                    <a:pt x="881" y="1223"/>
                  </a:cubicBezTo>
                  <a:cubicBezTo>
                    <a:pt x="881" y="959"/>
                    <a:pt x="867" y="695"/>
                    <a:pt x="852" y="430"/>
                  </a:cubicBezTo>
                  <a:cubicBezTo>
                    <a:pt x="852" y="144"/>
                    <a:pt x="639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0"/>
            <p:cNvSpPr/>
            <p:nvPr/>
          </p:nvSpPr>
          <p:spPr>
            <a:xfrm>
              <a:off x="5942584" y="2634670"/>
              <a:ext cx="39914" cy="67251"/>
            </a:xfrm>
            <a:custGeom>
              <a:avLst/>
              <a:gdLst/>
              <a:ahLst/>
              <a:cxnLst/>
              <a:rect l="l" t="t" r="r" b="b"/>
              <a:pathLst>
                <a:path w="1260" h="2123" extrusionOk="0">
                  <a:moveTo>
                    <a:pt x="555" y="1"/>
                  </a:moveTo>
                  <a:cubicBezTo>
                    <a:pt x="280" y="1"/>
                    <a:pt x="1" y="231"/>
                    <a:pt x="115" y="582"/>
                  </a:cubicBezTo>
                  <a:cubicBezTo>
                    <a:pt x="174" y="817"/>
                    <a:pt x="232" y="1052"/>
                    <a:pt x="306" y="1287"/>
                  </a:cubicBezTo>
                  <a:cubicBezTo>
                    <a:pt x="394" y="1566"/>
                    <a:pt x="526" y="1815"/>
                    <a:pt x="717" y="2035"/>
                  </a:cubicBezTo>
                  <a:cubicBezTo>
                    <a:pt x="776" y="2095"/>
                    <a:pt x="850" y="2123"/>
                    <a:pt x="923" y="2123"/>
                  </a:cubicBezTo>
                  <a:cubicBezTo>
                    <a:pt x="1047" y="2123"/>
                    <a:pt x="1170" y="2042"/>
                    <a:pt x="1216" y="1903"/>
                  </a:cubicBezTo>
                  <a:cubicBezTo>
                    <a:pt x="1260" y="1624"/>
                    <a:pt x="1245" y="1331"/>
                    <a:pt x="1187" y="1052"/>
                  </a:cubicBezTo>
                  <a:cubicBezTo>
                    <a:pt x="1113" y="817"/>
                    <a:pt x="1054" y="582"/>
                    <a:pt x="981" y="347"/>
                  </a:cubicBezTo>
                  <a:cubicBezTo>
                    <a:pt x="922" y="105"/>
                    <a:pt x="739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0"/>
            <p:cNvSpPr/>
            <p:nvPr/>
          </p:nvSpPr>
          <p:spPr>
            <a:xfrm>
              <a:off x="5975054" y="2817259"/>
              <a:ext cx="32343" cy="91073"/>
            </a:xfrm>
            <a:custGeom>
              <a:avLst/>
              <a:gdLst/>
              <a:ahLst/>
              <a:cxnLst/>
              <a:rect l="l" t="t" r="r" b="b"/>
              <a:pathLst>
                <a:path w="1021" h="2875" extrusionOk="0">
                  <a:moveTo>
                    <a:pt x="396" y="0"/>
                  </a:moveTo>
                  <a:cubicBezTo>
                    <a:pt x="176" y="15"/>
                    <a:pt x="0" y="176"/>
                    <a:pt x="0" y="397"/>
                  </a:cubicBezTo>
                  <a:cubicBezTo>
                    <a:pt x="44" y="1072"/>
                    <a:pt x="103" y="1747"/>
                    <a:pt x="162" y="2423"/>
                  </a:cubicBezTo>
                  <a:cubicBezTo>
                    <a:pt x="140" y="2724"/>
                    <a:pt x="360" y="2874"/>
                    <a:pt x="580" y="2874"/>
                  </a:cubicBezTo>
                  <a:cubicBezTo>
                    <a:pt x="800" y="2874"/>
                    <a:pt x="1020" y="2724"/>
                    <a:pt x="998" y="2423"/>
                  </a:cubicBezTo>
                  <a:cubicBezTo>
                    <a:pt x="940" y="1747"/>
                    <a:pt x="866" y="1072"/>
                    <a:pt x="778" y="397"/>
                  </a:cubicBezTo>
                  <a:cubicBezTo>
                    <a:pt x="778" y="191"/>
                    <a:pt x="602" y="15"/>
                    <a:pt x="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0"/>
            <p:cNvSpPr/>
            <p:nvPr/>
          </p:nvSpPr>
          <p:spPr>
            <a:xfrm>
              <a:off x="5947589" y="2915839"/>
              <a:ext cx="29809" cy="69469"/>
            </a:xfrm>
            <a:custGeom>
              <a:avLst/>
              <a:gdLst/>
              <a:ahLst/>
              <a:cxnLst/>
              <a:rect l="l" t="t" r="r" b="b"/>
              <a:pathLst>
                <a:path w="941" h="2193" extrusionOk="0">
                  <a:moveTo>
                    <a:pt x="441" y="1"/>
                  </a:moveTo>
                  <a:cubicBezTo>
                    <a:pt x="221" y="1"/>
                    <a:pt x="1" y="147"/>
                    <a:pt x="1" y="441"/>
                  </a:cubicBezTo>
                  <a:cubicBezTo>
                    <a:pt x="16" y="661"/>
                    <a:pt x="16" y="896"/>
                    <a:pt x="30" y="1131"/>
                  </a:cubicBezTo>
                  <a:cubicBezTo>
                    <a:pt x="60" y="1234"/>
                    <a:pt x="60" y="1366"/>
                    <a:pt x="60" y="1469"/>
                  </a:cubicBezTo>
                  <a:cubicBezTo>
                    <a:pt x="74" y="1616"/>
                    <a:pt x="104" y="1748"/>
                    <a:pt x="118" y="1894"/>
                  </a:cubicBezTo>
                  <a:cubicBezTo>
                    <a:pt x="171" y="2079"/>
                    <a:pt x="330" y="2193"/>
                    <a:pt x="511" y="2193"/>
                  </a:cubicBezTo>
                  <a:cubicBezTo>
                    <a:pt x="532" y="2193"/>
                    <a:pt x="552" y="2191"/>
                    <a:pt x="573" y="2188"/>
                  </a:cubicBezTo>
                  <a:cubicBezTo>
                    <a:pt x="779" y="2159"/>
                    <a:pt x="926" y="1983"/>
                    <a:pt x="926" y="1792"/>
                  </a:cubicBezTo>
                  <a:cubicBezTo>
                    <a:pt x="926" y="1674"/>
                    <a:pt x="940" y="1557"/>
                    <a:pt x="926" y="1439"/>
                  </a:cubicBezTo>
                  <a:cubicBezTo>
                    <a:pt x="911" y="1322"/>
                    <a:pt x="926" y="1219"/>
                    <a:pt x="911" y="1116"/>
                  </a:cubicBezTo>
                  <a:lnTo>
                    <a:pt x="882" y="441"/>
                  </a:lnTo>
                  <a:cubicBezTo>
                    <a:pt x="882" y="147"/>
                    <a:pt x="662" y="1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0"/>
            <p:cNvSpPr/>
            <p:nvPr/>
          </p:nvSpPr>
          <p:spPr>
            <a:xfrm>
              <a:off x="6002930" y="2965129"/>
              <a:ext cx="37728" cy="73492"/>
            </a:xfrm>
            <a:custGeom>
              <a:avLst/>
              <a:gdLst/>
              <a:ahLst/>
              <a:cxnLst/>
              <a:rect l="l" t="t" r="r" b="b"/>
              <a:pathLst>
                <a:path w="1191" h="2320" extrusionOk="0">
                  <a:moveTo>
                    <a:pt x="446" y="0"/>
                  </a:moveTo>
                  <a:cubicBezTo>
                    <a:pt x="410" y="0"/>
                    <a:pt x="374" y="5"/>
                    <a:pt x="339" y="15"/>
                  </a:cubicBezTo>
                  <a:cubicBezTo>
                    <a:pt x="133" y="74"/>
                    <a:pt x="1" y="294"/>
                    <a:pt x="60" y="500"/>
                  </a:cubicBezTo>
                  <a:cubicBezTo>
                    <a:pt x="104" y="794"/>
                    <a:pt x="162" y="1102"/>
                    <a:pt x="206" y="1395"/>
                  </a:cubicBezTo>
                  <a:cubicBezTo>
                    <a:pt x="265" y="1718"/>
                    <a:pt x="309" y="2085"/>
                    <a:pt x="632" y="2291"/>
                  </a:cubicBezTo>
                  <a:cubicBezTo>
                    <a:pt x="670" y="2310"/>
                    <a:pt x="713" y="2320"/>
                    <a:pt x="756" y="2320"/>
                  </a:cubicBezTo>
                  <a:cubicBezTo>
                    <a:pt x="845" y="2320"/>
                    <a:pt x="935" y="2278"/>
                    <a:pt x="985" y="2188"/>
                  </a:cubicBezTo>
                  <a:cubicBezTo>
                    <a:pt x="1190" y="1895"/>
                    <a:pt x="1087" y="1498"/>
                    <a:pt x="1014" y="1175"/>
                  </a:cubicBezTo>
                  <a:lnTo>
                    <a:pt x="823" y="294"/>
                  </a:lnTo>
                  <a:cubicBezTo>
                    <a:pt x="775" y="112"/>
                    <a:pt x="615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0"/>
            <p:cNvSpPr/>
            <p:nvPr/>
          </p:nvSpPr>
          <p:spPr>
            <a:xfrm>
              <a:off x="5815906" y="3041757"/>
              <a:ext cx="38266" cy="83755"/>
            </a:xfrm>
            <a:custGeom>
              <a:avLst/>
              <a:gdLst/>
              <a:ahLst/>
              <a:cxnLst/>
              <a:rect l="l" t="t" r="r" b="b"/>
              <a:pathLst>
                <a:path w="1208" h="2644" extrusionOk="0">
                  <a:moveTo>
                    <a:pt x="412" y="0"/>
                  </a:moveTo>
                  <a:cubicBezTo>
                    <a:pt x="208" y="0"/>
                    <a:pt x="0" y="155"/>
                    <a:pt x="33" y="430"/>
                  </a:cubicBezTo>
                  <a:cubicBezTo>
                    <a:pt x="62" y="768"/>
                    <a:pt x="106" y="1120"/>
                    <a:pt x="179" y="1458"/>
                  </a:cubicBezTo>
                  <a:cubicBezTo>
                    <a:pt x="194" y="1619"/>
                    <a:pt x="223" y="1781"/>
                    <a:pt x="267" y="1927"/>
                  </a:cubicBezTo>
                  <a:cubicBezTo>
                    <a:pt x="312" y="2118"/>
                    <a:pt x="370" y="2294"/>
                    <a:pt x="444" y="2456"/>
                  </a:cubicBezTo>
                  <a:cubicBezTo>
                    <a:pt x="515" y="2577"/>
                    <a:pt x="635" y="2643"/>
                    <a:pt x="760" y="2643"/>
                  </a:cubicBezTo>
                  <a:cubicBezTo>
                    <a:pt x="816" y="2643"/>
                    <a:pt x="874" y="2630"/>
                    <a:pt x="928" y="2603"/>
                  </a:cubicBezTo>
                  <a:cubicBezTo>
                    <a:pt x="1104" y="2529"/>
                    <a:pt x="1207" y="2338"/>
                    <a:pt x="1148" y="2162"/>
                  </a:cubicBezTo>
                  <a:cubicBezTo>
                    <a:pt x="1104" y="1854"/>
                    <a:pt x="1016" y="1546"/>
                    <a:pt x="943" y="1237"/>
                  </a:cubicBezTo>
                  <a:cubicBezTo>
                    <a:pt x="869" y="929"/>
                    <a:pt x="825" y="635"/>
                    <a:pt x="767" y="327"/>
                  </a:cubicBezTo>
                  <a:cubicBezTo>
                    <a:pt x="740" y="103"/>
                    <a:pt x="578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0"/>
            <p:cNvSpPr/>
            <p:nvPr/>
          </p:nvSpPr>
          <p:spPr>
            <a:xfrm>
              <a:off x="5880179" y="3046636"/>
              <a:ext cx="45172" cy="77642"/>
            </a:xfrm>
            <a:custGeom>
              <a:avLst/>
              <a:gdLst/>
              <a:ahLst/>
              <a:cxnLst/>
              <a:rect l="l" t="t" r="r" b="b"/>
              <a:pathLst>
                <a:path w="1426" h="2451" extrusionOk="0">
                  <a:moveTo>
                    <a:pt x="787" y="505"/>
                  </a:moveTo>
                  <a:cubicBezTo>
                    <a:pt x="789" y="512"/>
                    <a:pt x="791" y="519"/>
                    <a:pt x="793" y="525"/>
                  </a:cubicBezTo>
                  <a:cubicBezTo>
                    <a:pt x="791" y="518"/>
                    <a:pt x="789" y="511"/>
                    <a:pt x="787" y="505"/>
                  </a:cubicBezTo>
                  <a:close/>
                  <a:moveTo>
                    <a:pt x="397" y="1"/>
                  </a:moveTo>
                  <a:cubicBezTo>
                    <a:pt x="198" y="1"/>
                    <a:pt x="0" y="136"/>
                    <a:pt x="15" y="408"/>
                  </a:cubicBezTo>
                  <a:cubicBezTo>
                    <a:pt x="0" y="1054"/>
                    <a:pt x="176" y="1685"/>
                    <a:pt x="514" y="2243"/>
                  </a:cubicBezTo>
                  <a:cubicBezTo>
                    <a:pt x="601" y="2389"/>
                    <a:pt x="730" y="2450"/>
                    <a:pt x="859" y="2450"/>
                  </a:cubicBezTo>
                  <a:cubicBezTo>
                    <a:pt x="1144" y="2450"/>
                    <a:pt x="1426" y="2151"/>
                    <a:pt x="1233" y="1817"/>
                  </a:cubicBezTo>
                  <a:cubicBezTo>
                    <a:pt x="1160" y="1700"/>
                    <a:pt x="1101" y="1568"/>
                    <a:pt x="1043" y="1450"/>
                  </a:cubicBezTo>
                  <a:cubicBezTo>
                    <a:pt x="1043" y="1436"/>
                    <a:pt x="1043" y="1436"/>
                    <a:pt x="1043" y="1421"/>
                  </a:cubicBezTo>
                  <a:cubicBezTo>
                    <a:pt x="1028" y="1406"/>
                    <a:pt x="1013" y="1362"/>
                    <a:pt x="998" y="1333"/>
                  </a:cubicBezTo>
                  <a:cubicBezTo>
                    <a:pt x="984" y="1274"/>
                    <a:pt x="954" y="1201"/>
                    <a:pt x="940" y="1127"/>
                  </a:cubicBezTo>
                  <a:cubicBezTo>
                    <a:pt x="896" y="1010"/>
                    <a:pt x="852" y="878"/>
                    <a:pt x="822" y="746"/>
                  </a:cubicBezTo>
                  <a:cubicBezTo>
                    <a:pt x="808" y="672"/>
                    <a:pt x="793" y="614"/>
                    <a:pt x="793" y="540"/>
                  </a:cubicBezTo>
                  <a:cubicBezTo>
                    <a:pt x="793" y="530"/>
                    <a:pt x="780" y="480"/>
                    <a:pt x="780" y="480"/>
                  </a:cubicBezTo>
                  <a:lnTo>
                    <a:pt x="780" y="480"/>
                  </a:lnTo>
                  <a:cubicBezTo>
                    <a:pt x="780" y="480"/>
                    <a:pt x="782" y="487"/>
                    <a:pt x="787" y="505"/>
                  </a:cubicBezTo>
                  <a:lnTo>
                    <a:pt x="787" y="505"/>
                  </a:lnTo>
                  <a:cubicBezTo>
                    <a:pt x="778" y="468"/>
                    <a:pt x="778" y="433"/>
                    <a:pt x="778" y="408"/>
                  </a:cubicBezTo>
                  <a:cubicBezTo>
                    <a:pt x="793" y="136"/>
                    <a:pt x="595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0"/>
            <p:cNvSpPr/>
            <p:nvPr/>
          </p:nvSpPr>
          <p:spPr>
            <a:xfrm>
              <a:off x="5949458" y="3070267"/>
              <a:ext cx="43271" cy="69342"/>
            </a:xfrm>
            <a:custGeom>
              <a:avLst/>
              <a:gdLst/>
              <a:ahLst/>
              <a:cxnLst/>
              <a:rect l="l" t="t" r="r" b="b"/>
              <a:pathLst>
                <a:path w="1366" h="2189" extrusionOk="0">
                  <a:moveTo>
                    <a:pt x="1160" y="1086"/>
                  </a:moveTo>
                  <a:lnTo>
                    <a:pt x="1160" y="1086"/>
                  </a:lnTo>
                  <a:cubicBezTo>
                    <a:pt x="1165" y="1096"/>
                    <a:pt x="1170" y="1106"/>
                    <a:pt x="1175" y="1118"/>
                  </a:cubicBezTo>
                  <a:lnTo>
                    <a:pt x="1175" y="1118"/>
                  </a:lnTo>
                  <a:cubicBezTo>
                    <a:pt x="1170" y="1107"/>
                    <a:pt x="1165" y="1097"/>
                    <a:pt x="1160" y="1086"/>
                  </a:cubicBezTo>
                  <a:close/>
                  <a:moveTo>
                    <a:pt x="481" y="0"/>
                  </a:moveTo>
                  <a:cubicBezTo>
                    <a:pt x="443" y="0"/>
                    <a:pt x="405" y="5"/>
                    <a:pt x="368" y="14"/>
                  </a:cubicBezTo>
                  <a:cubicBezTo>
                    <a:pt x="133" y="88"/>
                    <a:pt x="1" y="323"/>
                    <a:pt x="59" y="572"/>
                  </a:cubicBezTo>
                  <a:cubicBezTo>
                    <a:pt x="118" y="822"/>
                    <a:pt x="191" y="1071"/>
                    <a:pt x="294" y="1321"/>
                  </a:cubicBezTo>
                  <a:cubicBezTo>
                    <a:pt x="338" y="1482"/>
                    <a:pt x="412" y="1615"/>
                    <a:pt x="500" y="1761"/>
                  </a:cubicBezTo>
                  <a:cubicBezTo>
                    <a:pt x="544" y="1835"/>
                    <a:pt x="603" y="1908"/>
                    <a:pt x="676" y="1967"/>
                  </a:cubicBezTo>
                  <a:cubicBezTo>
                    <a:pt x="720" y="2011"/>
                    <a:pt x="779" y="2055"/>
                    <a:pt x="823" y="2099"/>
                  </a:cubicBezTo>
                  <a:cubicBezTo>
                    <a:pt x="880" y="2156"/>
                    <a:pt x="961" y="2188"/>
                    <a:pt x="1043" y="2188"/>
                  </a:cubicBezTo>
                  <a:cubicBezTo>
                    <a:pt x="1088" y="2188"/>
                    <a:pt x="1134" y="2179"/>
                    <a:pt x="1175" y="2158"/>
                  </a:cubicBezTo>
                  <a:cubicBezTo>
                    <a:pt x="1293" y="2114"/>
                    <a:pt x="1366" y="1996"/>
                    <a:pt x="1366" y="1879"/>
                  </a:cubicBezTo>
                  <a:cubicBezTo>
                    <a:pt x="1351" y="1747"/>
                    <a:pt x="1337" y="1615"/>
                    <a:pt x="1307" y="1482"/>
                  </a:cubicBezTo>
                  <a:cubicBezTo>
                    <a:pt x="1281" y="1365"/>
                    <a:pt x="1232" y="1248"/>
                    <a:pt x="1180" y="1131"/>
                  </a:cubicBezTo>
                  <a:lnTo>
                    <a:pt x="1180" y="1131"/>
                  </a:lnTo>
                  <a:cubicBezTo>
                    <a:pt x="1073" y="871"/>
                    <a:pt x="980" y="610"/>
                    <a:pt x="926" y="323"/>
                  </a:cubicBezTo>
                  <a:cubicBezTo>
                    <a:pt x="864" y="125"/>
                    <a:pt x="67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0"/>
            <p:cNvSpPr/>
            <p:nvPr/>
          </p:nvSpPr>
          <p:spPr>
            <a:xfrm>
              <a:off x="5925732" y="2997219"/>
              <a:ext cx="33990" cy="63989"/>
            </a:xfrm>
            <a:custGeom>
              <a:avLst/>
              <a:gdLst/>
              <a:ahLst/>
              <a:cxnLst/>
              <a:rect l="l" t="t" r="r" b="b"/>
              <a:pathLst>
                <a:path w="1073" h="2020" extrusionOk="0">
                  <a:moveTo>
                    <a:pt x="427" y="1"/>
                  </a:moveTo>
                  <a:cubicBezTo>
                    <a:pt x="192" y="1"/>
                    <a:pt x="16" y="192"/>
                    <a:pt x="16" y="412"/>
                  </a:cubicBezTo>
                  <a:cubicBezTo>
                    <a:pt x="1" y="691"/>
                    <a:pt x="30" y="955"/>
                    <a:pt x="74" y="1219"/>
                  </a:cubicBezTo>
                  <a:cubicBezTo>
                    <a:pt x="104" y="1366"/>
                    <a:pt x="148" y="1513"/>
                    <a:pt x="221" y="1645"/>
                  </a:cubicBezTo>
                  <a:cubicBezTo>
                    <a:pt x="280" y="1821"/>
                    <a:pt x="412" y="1953"/>
                    <a:pt x="588" y="2012"/>
                  </a:cubicBezTo>
                  <a:cubicBezTo>
                    <a:pt x="613" y="2017"/>
                    <a:pt x="639" y="2020"/>
                    <a:pt x="663" y="2020"/>
                  </a:cubicBezTo>
                  <a:cubicBezTo>
                    <a:pt x="783" y="2020"/>
                    <a:pt x="894" y="1963"/>
                    <a:pt x="955" y="1865"/>
                  </a:cubicBezTo>
                  <a:cubicBezTo>
                    <a:pt x="1073" y="1674"/>
                    <a:pt x="1014" y="1425"/>
                    <a:pt x="955" y="1219"/>
                  </a:cubicBezTo>
                  <a:cubicBezTo>
                    <a:pt x="911" y="1087"/>
                    <a:pt x="882" y="955"/>
                    <a:pt x="867" y="808"/>
                  </a:cubicBezTo>
                  <a:cubicBezTo>
                    <a:pt x="852" y="676"/>
                    <a:pt x="838" y="544"/>
                    <a:pt x="838" y="412"/>
                  </a:cubicBezTo>
                  <a:cubicBezTo>
                    <a:pt x="838" y="192"/>
                    <a:pt x="662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0"/>
            <p:cNvSpPr/>
            <p:nvPr/>
          </p:nvSpPr>
          <p:spPr>
            <a:xfrm>
              <a:off x="5429535" y="2899557"/>
              <a:ext cx="43747" cy="109256"/>
            </a:xfrm>
            <a:custGeom>
              <a:avLst/>
              <a:gdLst/>
              <a:ahLst/>
              <a:cxnLst/>
              <a:rect l="l" t="t" r="r" b="b"/>
              <a:pathLst>
                <a:path w="1381" h="3449" extrusionOk="0">
                  <a:moveTo>
                    <a:pt x="485" y="1"/>
                  </a:moveTo>
                  <a:cubicBezTo>
                    <a:pt x="221" y="1"/>
                    <a:pt x="15" y="206"/>
                    <a:pt x="0" y="485"/>
                  </a:cubicBezTo>
                  <a:cubicBezTo>
                    <a:pt x="59" y="955"/>
                    <a:pt x="118" y="1440"/>
                    <a:pt x="206" y="1909"/>
                  </a:cubicBezTo>
                  <a:cubicBezTo>
                    <a:pt x="294" y="2379"/>
                    <a:pt x="367" y="2878"/>
                    <a:pt x="632" y="3260"/>
                  </a:cubicBezTo>
                  <a:cubicBezTo>
                    <a:pt x="711" y="3391"/>
                    <a:pt x="837" y="3449"/>
                    <a:pt x="961" y="3449"/>
                  </a:cubicBezTo>
                  <a:cubicBezTo>
                    <a:pt x="1158" y="3449"/>
                    <a:pt x="1351" y="3303"/>
                    <a:pt x="1351" y="3069"/>
                  </a:cubicBezTo>
                  <a:cubicBezTo>
                    <a:pt x="1380" y="2614"/>
                    <a:pt x="1234" y="2159"/>
                    <a:pt x="1145" y="1704"/>
                  </a:cubicBezTo>
                  <a:cubicBezTo>
                    <a:pt x="1101" y="1498"/>
                    <a:pt x="1072" y="1278"/>
                    <a:pt x="1043" y="1073"/>
                  </a:cubicBezTo>
                  <a:lnTo>
                    <a:pt x="1028" y="999"/>
                  </a:lnTo>
                  <a:lnTo>
                    <a:pt x="1028" y="970"/>
                  </a:lnTo>
                  <a:cubicBezTo>
                    <a:pt x="1028" y="926"/>
                    <a:pt x="1013" y="867"/>
                    <a:pt x="1013" y="823"/>
                  </a:cubicBezTo>
                  <a:cubicBezTo>
                    <a:pt x="999" y="706"/>
                    <a:pt x="984" y="588"/>
                    <a:pt x="969" y="485"/>
                  </a:cubicBezTo>
                  <a:cubicBezTo>
                    <a:pt x="969" y="221"/>
                    <a:pt x="749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0"/>
            <p:cNvSpPr/>
            <p:nvPr/>
          </p:nvSpPr>
          <p:spPr>
            <a:xfrm>
              <a:off x="5505815" y="2932470"/>
              <a:ext cx="35827" cy="94272"/>
            </a:xfrm>
            <a:custGeom>
              <a:avLst/>
              <a:gdLst/>
              <a:ahLst/>
              <a:cxnLst/>
              <a:rect l="l" t="t" r="r" b="b"/>
              <a:pathLst>
                <a:path w="1131" h="2976" extrusionOk="0">
                  <a:moveTo>
                    <a:pt x="475" y="0"/>
                  </a:moveTo>
                  <a:cubicBezTo>
                    <a:pt x="250" y="0"/>
                    <a:pt x="22" y="144"/>
                    <a:pt x="0" y="430"/>
                  </a:cubicBezTo>
                  <a:cubicBezTo>
                    <a:pt x="0" y="812"/>
                    <a:pt x="29" y="1179"/>
                    <a:pt x="73" y="1546"/>
                  </a:cubicBezTo>
                  <a:cubicBezTo>
                    <a:pt x="88" y="1751"/>
                    <a:pt x="117" y="1971"/>
                    <a:pt x="162" y="2177"/>
                  </a:cubicBezTo>
                  <a:cubicBezTo>
                    <a:pt x="191" y="2382"/>
                    <a:pt x="264" y="2588"/>
                    <a:pt x="367" y="2779"/>
                  </a:cubicBezTo>
                  <a:cubicBezTo>
                    <a:pt x="446" y="2903"/>
                    <a:pt x="568" y="2975"/>
                    <a:pt x="701" y="2975"/>
                  </a:cubicBezTo>
                  <a:cubicBezTo>
                    <a:pt x="741" y="2975"/>
                    <a:pt x="781" y="2969"/>
                    <a:pt x="822" y="2955"/>
                  </a:cubicBezTo>
                  <a:cubicBezTo>
                    <a:pt x="998" y="2911"/>
                    <a:pt x="1116" y="2749"/>
                    <a:pt x="1130" y="2573"/>
                  </a:cubicBezTo>
                  <a:cubicBezTo>
                    <a:pt x="1130" y="2368"/>
                    <a:pt x="1116" y="2162"/>
                    <a:pt x="1072" y="1957"/>
                  </a:cubicBezTo>
                  <a:cubicBezTo>
                    <a:pt x="1057" y="1869"/>
                    <a:pt x="1042" y="1781"/>
                    <a:pt x="1028" y="1692"/>
                  </a:cubicBezTo>
                  <a:lnTo>
                    <a:pt x="1013" y="1604"/>
                  </a:lnTo>
                  <a:cubicBezTo>
                    <a:pt x="1013" y="1575"/>
                    <a:pt x="1013" y="1546"/>
                    <a:pt x="998" y="1516"/>
                  </a:cubicBezTo>
                  <a:cubicBezTo>
                    <a:pt x="969" y="1149"/>
                    <a:pt x="940" y="797"/>
                    <a:pt x="940" y="430"/>
                  </a:cubicBezTo>
                  <a:cubicBezTo>
                    <a:pt x="925" y="144"/>
                    <a:pt x="701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0"/>
            <p:cNvSpPr/>
            <p:nvPr/>
          </p:nvSpPr>
          <p:spPr>
            <a:xfrm>
              <a:off x="5570912" y="2974759"/>
              <a:ext cx="53503" cy="99024"/>
            </a:xfrm>
            <a:custGeom>
              <a:avLst/>
              <a:gdLst/>
              <a:ahLst/>
              <a:cxnLst/>
              <a:rect l="l" t="t" r="r" b="b"/>
              <a:pathLst>
                <a:path w="1689" h="3126" extrusionOk="0">
                  <a:moveTo>
                    <a:pt x="506" y="1"/>
                  </a:moveTo>
                  <a:cubicBezTo>
                    <a:pt x="465" y="1"/>
                    <a:pt x="423" y="7"/>
                    <a:pt x="382" y="20"/>
                  </a:cubicBezTo>
                  <a:cubicBezTo>
                    <a:pt x="132" y="93"/>
                    <a:pt x="0" y="328"/>
                    <a:pt x="59" y="578"/>
                  </a:cubicBezTo>
                  <a:cubicBezTo>
                    <a:pt x="118" y="974"/>
                    <a:pt x="206" y="1356"/>
                    <a:pt x="338" y="1737"/>
                  </a:cubicBezTo>
                  <a:cubicBezTo>
                    <a:pt x="455" y="2149"/>
                    <a:pt x="617" y="2545"/>
                    <a:pt x="837" y="2912"/>
                  </a:cubicBezTo>
                  <a:cubicBezTo>
                    <a:pt x="911" y="3049"/>
                    <a:pt x="1052" y="3125"/>
                    <a:pt x="1202" y="3125"/>
                  </a:cubicBezTo>
                  <a:cubicBezTo>
                    <a:pt x="1261" y="3125"/>
                    <a:pt x="1322" y="3113"/>
                    <a:pt x="1380" y="3088"/>
                  </a:cubicBezTo>
                  <a:cubicBezTo>
                    <a:pt x="1586" y="3015"/>
                    <a:pt x="1689" y="2794"/>
                    <a:pt x="1630" y="2574"/>
                  </a:cubicBezTo>
                  <a:cubicBezTo>
                    <a:pt x="1601" y="2471"/>
                    <a:pt x="1557" y="2369"/>
                    <a:pt x="1512" y="2251"/>
                  </a:cubicBezTo>
                  <a:lnTo>
                    <a:pt x="1439" y="2090"/>
                  </a:lnTo>
                  <a:lnTo>
                    <a:pt x="1424" y="2060"/>
                  </a:lnTo>
                  <a:lnTo>
                    <a:pt x="1410" y="2016"/>
                  </a:lnTo>
                  <a:cubicBezTo>
                    <a:pt x="1336" y="1826"/>
                    <a:pt x="1278" y="1664"/>
                    <a:pt x="1219" y="1473"/>
                  </a:cubicBezTo>
                  <a:cubicBezTo>
                    <a:pt x="1087" y="1106"/>
                    <a:pt x="999" y="724"/>
                    <a:pt x="940" y="328"/>
                  </a:cubicBezTo>
                  <a:cubicBezTo>
                    <a:pt x="879" y="135"/>
                    <a:pt x="699" y="1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0"/>
            <p:cNvSpPr/>
            <p:nvPr/>
          </p:nvSpPr>
          <p:spPr>
            <a:xfrm>
              <a:off x="5652513" y="2985910"/>
              <a:ext cx="39819" cy="60124"/>
            </a:xfrm>
            <a:custGeom>
              <a:avLst/>
              <a:gdLst/>
              <a:ahLst/>
              <a:cxnLst/>
              <a:rect l="l" t="t" r="r" b="b"/>
              <a:pathLst>
                <a:path w="1257" h="1898" extrusionOk="0">
                  <a:moveTo>
                    <a:pt x="526" y="0"/>
                  </a:moveTo>
                  <a:cubicBezTo>
                    <a:pt x="246" y="0"/>
                    <a:pt x="1" y="267"/>
                    <a:pt x="82" y="578"/>
                  </a:cubicBezTo>
                  <a:cubicBezTo>
                    <a:pt x="140" y="754"/>
                    <a:pt x="184" y="930"/>
                    <a:pt x="243" y="1107"/>
                  </a:cubicBezTo>
                  <a:cubicBezTo>
                    <a:pt x="287" y="1312"/>
                    <a:pt x="375" y="1518"/>
                    <a:pt x="478" y="1694"/>
                  </a:cubicBezTo>
                  <a:cubicBezTo>
                    <a:pt x="561" y="1824"/>
                    <a:pt x="702" y="1897"/>
                    <a:pt x="845" y="1897"/>
                  </a:cubicBezTo>
                  <a:cubicBezTo>
                    <a:pt x="880" y="1897"/>
                    <a:pt x="914" y="1893"/>
                    <a:pt x="948" y="1885"/>
                  </a:cubicBezTo>
                  <a:cubicBezTo>
                    <a:pt x="1124" y="1841"/>
                    <a:pt x="1256" y="1679"/>
                    <a:pt x="1256" y="1488"/>
                  </a:cubicBezTo>
                  <a:cubicBezTo>
                    <a:pt x="1241" y="1268"/>
                    <a:pt x="1197" y="1062"/>
                    <a:pt x="1124" y="857"/>
                  </a:cubicBezTo>
                  <a:lnTo>
                    <a:pt x="962" y="343"/>
                  </a:lnTo>
                  <a:cubicBezTo>
                    <a:pt x="933" y="226"/>
                    <a:pt x="860" y="123"/>
                    <a:pt x="757" y="64"/>
                  </a:cubicBezTo>
                  <a:cubicBezTo>
                    <a:pt x="681" y="20"/>
                    <a:pt x="603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0"/>
            <p:cNvSpPr/>
            <p:nvPr/>
          </p:nvSpPr>
          <p:spPr>
            <a:xfrm>
              <a:off x="5597426" y="2899557"/>
              <a:ext cx="40009" cy="76279"/>
            </a:xfrm>
            <a:custGeom>
              <a:avLst/>
              <a:gdLst/>
              <a:ahLst/>
              <a:cxnLst/>
              <a:rect l="l" t="t" r="r" b="b"/>
              <a:pathLst>
                <a:path w="1263" h="2408" extrusionOk="0">
                  <a:moveTo>
                    <a:pt x="452" y="1"/>
                  </a:moveTo>
                  <a:cubicBezTo>
                    <a:pt x="414" y="1"/>
                    <a:pt x="376" y="5"/>
                    <a:pt x="338" y="16"/>
                  </a:cubicBezTo>
                  <a:cubicBezTo>
                    <a:pt x="118" y="74"/>
                    <a:pt x="0" y="309"/>
                    <a:pt x="59" y="529"/>
                  </a:cubicBezTo>
                  <a:cubicBezTo>
                    <a:pt x="162" y="1058"/>
                    <a:pt x="264" y="1586"/>
                    <a:pt x="397" y="2100"/>
                  </a:cubicBezTo>
                  <a:cubicBezTo>
                    <a:pt x="458" y="2285"/>
                    <a:pt x="623" y="2408"/>
                    <a:pt x="805" y="2408"/>
                  </a:cubicBezTo>
                  <a:cubicBezTo>
                    <a:pt x="840" y="2408"/>
                    <a:pt x="875" y="2403"/>
                    <a:pt x="910" y="2394"/>
                  </a:cubicBezTo>
                  <a:cubicBezTo>
                    <a:pt x="1131" y="2320"/>
                    <a:pt x="1263" y="2100"/>
                    <a:pt x="1204" y="1880"/>
                  </a:cubicBezTo>
                  <a:cubicBezTo>
                    <a:pt x="1116" y="1351"/>
                    <a:pt x="984" y="823"/>
                    <a:pt x="852" y="309"/>
                  </a:cubicBezTo>
                  <a:cubicBezTo>
                    <a:pt x="803" y="115"/>
                    <a:pt x="633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0"/>
            <p:cNvSpPr/>
            <p:nvPr/>
          </p:nvSpPr>
          <p:spPr>
            <a:xfrm>
              <a:off x="5722996" y="3052591"/>
              <a:ext cx="39534" cy="69690"/>
            </a:xfrm>
            <a:custGeom>
              <a:avLst/>
              <a:gdLst/>
              <a:ahLst/>
              <a:cxnLst/>
              <a:rect l="l" t="t" r="r" b="b"/>
              <a:pathLst>
                <a:path w="1248" h="2200" extrusionOk="0">
                  <a:moveTo>
                    <a:pt x="500" y="1"/>
                  </a:moveTo>
                  <a:cubicBezTo>
                    <a:pt x="461" y="1"/>
                    <a:pt x="421" y="5"/>
                    <a:pt x="382" y="14"/>
                  </a:cubicBezTo>
                  <a:cubicBezTo>
                    <a:pt x="147" y="88"/>
                    <a:pt x="0" y="337"/>
                    <a:pt x="59" y="587"/>
                  </a:cubicBezTo>
                  <a:lnTo>
                    <a:pt x="235" y="1277"/>
                  </a:lnTo>
                  <a:cubicBezTo>
                    <a:pt x="294" y="1541"/>
                    <a:pt x="396" y="1791"/>
                    <a:pt x="543" y="2011"/>
                  </a:cubicBezTo>
                  <a:cubicBezTo>
                    <a:pt x="602" y="2129"/>
                    <a:pt x="728" y="2200"/>
                    <a:pt x="859" y="2200"/>
                  </a:cubicBezTo>
                  <a:cubicBezTo>
                    <a:pt x="891" y="2200"/>
                    <a:pt x="923" y="2196"/>
                    <a:pt x="954" y="2187"/>
                  </a:cubicBezTo>
                  <a:cubicBezTo>
                    <a:pt x="1116" y="2143"/>
                    <a:pt x="1233" y="1996"/>
                    <a:pt x="1233" y="1820"/>
                  </a:cubicBezTo>
                  <a:cubicBezTo>
                    <a:pt x="1248" y="1556"/>
                    <a:pt x="1204" y="1292"/>
                    <a:pt x="1130" y="1027"/>
                  </a:cubicBezTo>
                  <a:lnTo>
                    <a:pt x="954" y="337"/>
                  </a:lnTo>
                  <a:cubicBezTo>
                    <a:pt x="893" y="128"/>
                    <a:pt x="70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0"/>
            <p:cNvSpPr/>
            <p:nvPr/>
          </p:nvSpPr>
          <p:spPr>
            <a:xfrm>
              <a:off x="5661130" y="3098808"/>
              <a:ext cx="38171" cy="51793"/>
            </a:xfrm>
            <a:custGeom>
              <a:avLst/>
              <a:gdLst/>
              <a:ahLst/>
              <a:cxnLst/>
              <a:rect l="l" t="t" r="r" b="b"/>
              <a:pathLst>
                <a:path w="1205" h="1635" extrusionOk="0">
                  <a:moveTo>
                    <a:pt x="487" y="0"/>
                  </a:moveTo>
                  <a:cubicBezTo>
                    <a:pt x="426" y="0"/>
                    <a:pt x="365" y="10"/>
                    <a:pt x="309" y="38"/>
                  </a:cubicBezTo>
                  <a:cubicBezTo>
                    <a:pt x="103" y="112"/>
                    <a:pt x="0" y="332"/>
                    <a:pt x="59" y="537"/>
                  </a:cubicBezTo>
                  <a:lnTo>
                    <a:pt x="250" y="993"/>
                  </a:lnTo>
                  <a:cubicBezTo>
                    <a:pt x="265" y="1066"/>
                    <a:pt x="294" y="1139"/>
                    <a:pt x="338" y="1213"/>
                  </a:cubicBezTo>
                  <a:cubicBezTo>
                    <a:pt x="353" y="1257"/>
                    <a:pt x="367" y="1315"/>
                    <a:pt x="397" y="1360"/>
                  </a:cubicBezTo>
                  <a:cubicBezTo>
                    <a:pt x="412" y="1404"/>
                    <a:pt x="456" y="1433"/>
                    <a:pt x="485" y="1462"/>
                  </a:cubicBezTo>
                  <a:cubicBezTo>
                    <a:pt x="529" y="1506"/>
                    <a:pt x="588" y="1550"/>
                    <a:pt x="646" y="1594"/>
                  </a:cubicBezTo>
                  <a:cubicBezTo>
                    <a:pt x="701" y="1622"/>
                    <a:pt x="758" y="1634"/>
                    <a:pt x="815" y="1634"/>
                  </a:cubicBezTo>
                  <a:cubicBezTo>
                    <a:pt x="972" y="1634"/>
                    <a:pt x="1121" y="1536"/>
                    <a:pt x="1175" y="1374"/>
                  </a:cubicBezTo>
                  <a:cubicBezTo>
                    <a:pt x="1190" y="1315"/>
                    <a:pt x="1190" y="1242"/>
                    <a:pt x="1190" y="1183"/>
                  </a:cubicBezTo>
                  <a:cubicBezTo>
                    <a:pt x="1204" y="1125"/>
                    <a:pt x="1190" y="1081"/>
                    <a:pt x="1175" y="1022"/>
                  </a:cubicBezTo>
                  <a:cubicBezTo>
                    <a:pt x="1160" y="978"/>
                    <a:pt x="1146" y="919"/>
                    <a:pt x="1116" y="875"/>
                  </a:cubicBezTo>
                  <a:lnTo>
                    <a:pt x="1028" y="655"/>
                  </a:lnTo>
                  <a:lnTo>
                    <a:pt x="837" y="214"/>
                  </a:lnTo>
                  <a:cubicBezTo>
                    <a:pt x="779" y="112"/>
                    <a:pt x="690" y="38"/>
                    <a:pt x="588" y="9"/>
                  </a:cubicBezTo>
                  <a:cubicBezTo>
                    <a:pt x="555" y="4"/>
                    <a:pt x="521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0"/>
            <p:cNvSpPr/>
            <p:nvPr/>
          </p:nvSpPr>
          <p:spPr>
            <a:xfrm>
              <a:off x="5558811" y="3097003"/>
              <a:ext cx="44222" cy="63387"/>
            </a:xfrm>
            <a:custGeom>
              <a:avLst/>
              <a:gdLst/>
              <a:ahLst/>
              <a:cxnLst/>
              <a:rect l="l" t="t" r="r" b="b"/>
              <a:pathLst>
                <a:path w="1396" h="2001" extrusionOk="0">
                  <a:moveTo>
                    <a:pt x="464" y="0"/>
                  </a:moveTo>
                  <a:cubicBezTo>
                    <a:pt x="384" y="0"/>
                    <a:pt x="305" y="21"/>
                    <a:pt x="236" y="66"/>
                  </a:cubicBezTo>
                  <a:cubicBezTo>
                    <a:pt x="133" y="125"/>
                    <a:pt x="45" y="227"/>
                    <a:pt x="15" y="345"/>
                  </a:cubicBezTo>
                  <a:lnTo>
                    <a:pt x="1" y="462"/>
                  </a:lnTo>
                  <a:cubicBezTo>
                    <a:pt x="1" y="536"/>
                    <a:pt x="30" y="624"/>
                    <a:pt x="59" y="697"/>
                  </a:cubicBezTo>
                  <a:lnTo>
                    <a:pt x="324" y="1270"/>
                  </a:lnTo>
                  <a:cubicBezTo>
                    <a:pt x="368" y="1372"/>
                    <a:pt x="412" y="1461"/>
                    <a:pt x="456" y="1563"/>
                  </a:cubicBezTo>
                  <a:lnTo>
                    <a:pt x="529" y="1710"/>
                  </a:lnTo>
                  <a:cubicBezTo>
                    <a:pt x="573" y="1798"/>
                    <a:pt x="661" y="1886"/>
                    <a:pt x="749" y="1945"/>
                  </a:cubicBezTo>
                  <a:cubicBezTo>
                    <a:pt x="815" y="1982"/>
                    <a:pt x="893" y="2000"/>
                    <a:pt x="970" y="2000"/>
                  </a:cubicBezTo>
                  <a:cubicBezTo>
                    <a:pt x="1047" y="2000"/>
                    <a:pt x="1124" y="1982"/>
                    <a:pt x="1190" y="1945"/>
                  </a:cubicBezTo>
                  <a:cubicBezTo>
                    <a:pt x="1307" y="1857"/>
                    <a:pt x="1395" y="1725"/>
                    <a:pt x="1395" y="1578"/>
                  </a:cubicBezTo>
                  <a:cubicBezTo>
                    <a:pt x="1395" y="1519"/>
                    <a:pt x="1395" y="1446"/>
                    <a:pt x="1381" y="1387"/>
                  </a:cubicBezTo>
                  <a:cubicBezTo>
                    <a:pt x="1366" y="1343"/>
                    <a:pt x="1337" y="1284"/>
                    <a:pt x="1322" y="1240"/>
                  </a:cubicBezTo>
                  <a:lnTo>
                    <a:pt x="1249" y="1094"/>
                  </a:lnTo>
                  <a:cubicBezTo>
                    <a:pt x="1204" y="1005"/>
                    <a:pt x="1160" y="917"/>
                    <a:pt x="1116" y="815"/>
                  </a:cubicBezTo>
                  <a:lnTo>
                    <a:pt x="852" y="227"/>
                  </a:lnTo>
                  <a:cubicBezTo>
                    <a:pt x="774" y="82"/>
                    <a:pt x="619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0"/>
            <p:cNvSpPr/>
            <p:nvPr/>
          </p:nvSpPr>
          <p:spPr>
            <a:xfrm>
              <a:off x="5475563" y="3086042"/>
              <a:ext cx="47485" cy="73048"/>
            </a:xfrm>
            <a:custGeom>
              <a:avLst/>
              <a:gdLst/>
              <a:ahLst/>
              <a:cxnLst/>
              <a:rect l="l" t="t" r="r" b="b"/>
              <a:pathLst>
                <a:path w="1499" h="2306" extrusionOk="0">
                  <a:moveTo>
                    <a:pt x="1205" y="1278"/>
                  </a:moveTo>
                  <a:cubicBezTo>
                    <a:pt x="1214" y="1302"/>
                    <a:pt x="1223" y="1326"/>
                    <a:pt x="1233" y="1350"/>
                  </a:cubicBezTo>
                  <a:lnTo>
                    <a:pt x="1233" y="1350"/>
                  </a:lnTo>
                  <a:cubicBezTo>
                    <a:pt x="1224" y="1322"/>
                    <a:pt x="1214" y="1297"/>
                    <a:pt x="1205" y="1278"/>
                  </a:cubicBezTo>
                  <a:close/>
                  <a:moveTo>
                    <a:pt x="484" y="1"/>
                  </a:moveTo>
                  <a:cubicBezTo>
                    <a:pt x="441" y="1"/>
                    <a:pt x="397" y="6"/>
                    <a:pt x="353" y="16"/>
                  </a:cubicBezTo>
                  <a:cubicBezTo>
                    <a:pt x="236" y="45"/>
                    <a:pt x="133" y="133"/>
                    <a:pt x="74" y="236"/>
                  </a:cubicBezTo>
                  <a:lnTo>
                    <a:pt x="30" y="353"/>
                  </a:lnTo>
                  <a:cubicBezTo>
                    <a:pt x="1" y="427"/>
                    <a:pt x="1" y="515"/>
                    <a:pt x="30" y="603"/>
                  </a:cubicBezTo>
                  <a:cubicBezTo>
                    <a:pt x="89" y="1131"/>
                    <a:pt x="294" y="1630"/>
                    <a:pt x="588" y="2086"/>
                  </a:cubicBezTo>
                  <a:cubicBezTo>
                    <a:pt x="647" y="2174"/>
                    <a:pt x="749" y="2247"/>
                    <a:pt x="867" y="2291"/>
                  </a:cubicBezTo>
                  <a:cubicBezTo>
                    <a:pt x="906" y="2301"/>
                    <a:pt x="945" y="2306"/>
                    <a:pt x="984" y="2306"/>
                  </a:cubicBezTo>
                  <a:cubicBezTo>
                    <a:pt x="1061" y="2306"/>
                    <a:pt x="1136" y="2286"/>
                    <a:pt x="1205" y="2247"/>
                  </a:cubicBezTo>
                  <a:cubicBezTo>
                    <a:pt x="1425" y="2115"/>
                    <a:pt x="1498" y="1836"/>
                    <a:pt x="1366" y="1630"/>
                  </a:cubicBezTo>
                  <a:cubicBezTo>
                    <a:pt x="1319" y="1537"/>
                    <a:pt x="1273" y="1443"/>
                    <a:pt x="1233" y="1350"/>
                  </a:cubicBezTo>
                  <a:lnTo>
                    <a:pt x="1233" y="1350"/>
                  </a:lnTo>
                  <a:cubicBezTo>
                    <a:pt x="1238" y="1365"/>
                    <a:pt x="1243" y="1380"/>
                    <a:pt x="1249" y="1396"/>
                  </a:cubicBezTo>
                  <a:lnTo>
                    <a:pt x="1175" y="1219"/>
                  </a:lnTo>
                  <a:cubicBezTo>
                    <a:pt x="1058" y="940"/>
                    <a:pt x="984" y="647"/>
                    <a:pt x="940" y="353"/>
                  </a:cubicBezTo>
                  <a:cubicBezTo>
                    <a:pt x="911" y="221"/>
                    <a:pt x="823" y="133"/>
                    <a:pt x="720" y="60"/>
                  </a:cubicBezTo>
                  <a:cubicBezTo>
                    <a:pt x="652" y="20"/>
                    <a:pt x="570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0"/>
            <p:cNvSpPr/>
            <p:nvPr/>
          </p:nvSpPr>
          <p:spPr>
            <a:xfrm>
              <a:off x="5567649" y="3208381"/>
              <a:ext cx="53503" cy="73650"/>
            </a:xfrm>
            <a:custGeom>
              <a:avLst/>
              <a:gdLst/>
              <a:ahLst/>
              <a:cxnLst/>
              <a:rect l="l" t="t" r="r" b="b"/>
              <a:pathLst>
                <a:path w="1689" h="2325" extrusionOk="0">
                  <a:moveTo>
                    <a:pt x="474" y="1"/>
                  </a:moveTo>
                  <a:cubicBezTo>
                    <a:pt x="439" y="1"/>
                    <a:pt x="403" y="5"/>
                    <a:pt x="368" y="15"/>
                  </a:cubicBezTo>
                  <a:cubicBezTo>
                    <a:pt x="133" y="88"/>
                    <a:pt x="1" y="323"/>
                    <a:pt x="59" y="558"/>
                  </a:cubicBezTo>
                  <a:cubicBezTo>
                    <a:pt x="177" y="1101"/>
                    <a:pt x="426" y="1615"/>
                    <a:pt x="779" y="2055"/>
                  </a:cubicBezTo>
                  <a:cubicBezTo>
                    <a:pt x="896" y="2224"/>
                    <a:pt x="1094" y="2324"/>
                    <a:pt x="1311" y="2324"/>
                  </a:cubicBezTo>
                  <a:cubicBezTo>
                    <a:pt x="1339" y="2324"/>
                    <a:pt x="1367" y="2323"/>
                    <a:pt x="1395" y="2319"/>
                  </a:cubicBezTo>
                  <a:cubicBezTo>
                    <a:pt x="1630" y="2261"/>
                    <a:pt x="1689" y="1952"/>
                    <a:pt x="1601" y="1747"/>
                  </a:cubicBezTo>
                  <a:cubicBezTo>
                    <a:pt x="1571" y="1674"/>
                    <a:pt x="1527" y="1585"/>
                    <a:pt x="1483" y="1512"/>
                  </a:cubicBezTo>
                  <a:lnTo>
                    <a:pt x="1483" y="1512"/>
                  </a:lnTo>
                  <a:cubicBezTo>
                    <a:pt x="1484" y="1513"/>
                    <a:pt x="1485" y="1513"/>
                    <a:pt x="1485" y="1513"/>
                  </a:cubicBezTo>
                  <a:cubicBezTo>
                    <a:pt x="1485" y="1513"/>
                    <a:pt x="1483" y="1510"/>
                    <a:pt x="1479" y="1506"/>
                  </a:cubicBezTo>
                  <a:lnTo>
                    <a:pt x="1479" y="1506"/>
                  </a:lnTo>
                  <a:cubicBezTo>
                    <a:pt x="1474" y="1500"/>
                    <a:pt x="1468" y="1491"/>
                    <a:pt x="1462" y="1486"/>
                  </a:cubicBezTo>
                  <a:lnTo>
                    <a:pt x="1462" y="1486"/>
                  </a:lnTo>
                  <a:cubicBezTo>
                    <a:pt x="1455" y="1479"/>
                    <a:pt x="1448" y="1471"/>
                    <a:pt x="1442" y="1465"/>
                  </a:cubicBezTo>
                  <a:lnTo>
                    <a:pt x="1442" y="1465"/>
                  </a:lnTo>
                  <a:lnTo>
                    <a:pt x="1395" y="1395"/>
                  </a:lnTo>
                  <a:cubicBezTo>
                    <a:pt x="1307" y="1277"/>
                    <a:pt x="1248" y="1174"/>
                    <a:pt x="1175" y="1057"/>
                  </a:cubicBezTo>
                  <a:cubicBezTo>
                    <a:pt x="1146" y="984"/>
                    <a:pt x="1116" y="925"/>
                    <a:pt x="1087" y="866"/>
                  </a:cubicBezTo>
                  <a:cubicBezTo>
                    <a:pt x="1072" y="837"/>
                    <a:pt x="1058" y="822"/>
                    <a:pt x="1058" y="793"/>
                  </a:cubicBezTo>
                  <a:lnTo>
                    <a:pt x="1043" y="749"/>
                  </a:lnTo>
                  <a:cubicBezTo>
                    <a:pt x="984" y="616"/>
                    <a:pt x="940" y="470"/>
                    <a:pt x="896" y="323"/>
                  </a:cubicBezTo>
                  <a:cubicBezTo>
                    <a:pt x="847" y="125"/>
                    <a:pt x="66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0"/>
            <p:cNvSpPr/>
            <p:nvPr/>
          </p:nvSpPr>
          <p:spPr>
            <a:xfrm>
              <a:off x="5659831" y="3181582"/>
              <a:ext cx="68772" cy="93037"/>
            </a:xfrm>
            <a:custGeom>
              <a:avLst/>
              <a:gdLst/>
              <a:ahLst/>
              <a:cxnLst/>
              <a:rect l="l" t="t" r="r" b="b"/>
              <a:pathLst>
                <a:path w="2171" h="2937" extrusionOk="0">
                  <a:moveTo>
                    <a:pt x="555" y="0"/>
                  </a:moveTo>
                  <a:cubicBezTo>
                    <a:pt x="280" y="0"/>
                    <a:pt x="1" y="231"/>
                    <a:pt x="115" y="582"/>
                  </a:cubicBezTo>
                  <a:cubicBezTo>
                    <a:pt x="335" y="1404"/>
                    <a:pt x="746" y="2270"/>
                    <a:pt x="1407" y="2828"/>
                  </a:cubicBezTo>
                  <a:cubicBezTo>
                    <a:pt x="1487" y="2900"/>
                    <a:pt x="1593" y="2937"/>
                    <a:pt x="1699" y="2937"/>
                  </a:cubicBezTo>
                  <a:cubicBezTo>
                    <a:pt x="1787" y="2937"/>
                    <a:pt x="1876" y="2911"/>
                    <a:pt x="1950" y="2857"/>
                  </a:cubicBezTo>
                  <a:cubicBezTo>
                    <a:pt x="2126" y="2725"/>
                    <a:pt x="2170" y="2490"/>
                    <a:pt x="2053" y="2314"/>
                  </a:cubicBezTo>
                  <a:cubicBezTo>
                    <a:pt x="1950" y="2167"/>
                    <a:pt x="1847" y="1991"/>
                    <a:pt x="1730" y="1844"/>
                  </a:cubicBezTo>
                  <a:cubicBezTo>
                    <a:pt x="1612" y="1683"/>
                    <a:pt x="1495" y="1521"/>
                    <a:pt x="1407" y="1345"/>
                  </a:cubicBezTo>
                  <a:cubicBezTo>
                    <a:pt x="1363" y="1272"/>
                    <a:pt x="1319" y="1184"/>
                    <a:pt x="1275" y="1110"/>
                  </a:cubicBezTo>
                  <a:cubicBezTo>
                    <a:pt x="1245" y="1066"/>
                    <a:pt x="1231" y="1007"/>
                    <a:pt x="1201" y="963"/>
                  </a:cubicBezTo>
                  <a:lnTo>
                    <a:pt x="1172" y="905"/>
                  </a:lnTo>
                  <a:cubicBezTo>
                    <a:pt x="1172" y="896"/>
                    <a:pt x="1162" y="867"/>
                    <a:pt x="1159" y="856"/>
                  </a:cubicBezTo>
                  <a:lnTo>
                    <a:pt x="1159" y="856"/>
                  </a:lnTo>
                  <a:lnTo>
                    <a:pt x="1172" y="875"/>
                  </a:lnTo>
                  <a:cubicBezTo>
                    <a:pt x="1164" y="859"/>
                    <a:pt x="1160" y="853"/>
                    <a:pt x="1159" y="853"/>
                  </a:cubicBezTo>
                  <a:lnTo>
                    <a:pt x="1159" y="853"/>
                  </a:lnTo>
                  <a:cubicBezTo>
                    <a:pt x="1159" y="853"/>
                    <a:pt x="1159" y="854"/>
                    <a:pt x="1159" y="856"/>
                  </a:cubicBezTo>
                  <a:lnTo>
                    <a:pt x="1159" y="856"/>
                  </a:lnTo>
                  <a:lnTo>
                    <a:pt x="1143" y="831"/>
                  </a:lnTo>
                  <a:lnTo>
                    <a:pt x="1128" y="772"/>
                  </a:lnTo>
                  <a:cubicBezTo>
                    <a:pt x="1098" y="728"/>
                    <a:pt x="1084" y="684"/>
                    <a:pt x="1069" y="640"/>
                  </a:cubicBezTo>
                  <a:cubicBezTo>
                    <a:pt x="1040" y="538"/>
                    <a:pt x="1010" y="450"/>
                    <a:pt x="981" y="347"/>
                  </a:cubicBezTo>
                  <a:cubicBezTo>
                    <a:pt x="922" y="105"/>
                    <a:pt x="739" y="0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0"/>
            <p:cNvSpPr/>
            <p:nvPr/>
          </p:nvSpPr>
          <p:spPr>
            <a:xfrm>
              <a:off x="5738423" y="3185478"/>
              <a:ext cx="51571" cy="67536"/>
            </a:xfrm>
            <a:custGeom>
              <a:avLst/>
              <a:gdLst/>
              <a:ahLst/>
              <a:cxnLst/>
              <a:rect l="l" t="t" r="r" b="b"/>
              <a:pathLst>
                <a:path w="1628" h="2132" extrusionOk="0">
                  <a:moveTo>
                    <a:pt x="489" y="0"/>
                  </a:moveTo>
                  <a:cubicBezTo>
                    <a:pt x="246" y="0"/>
                    <a:pt x="1" y="201"/>
                    <a:pt x="71" y="517"/>
                  </a:cubicBezTo>
                  <a:cubicBezTo>
                    <a:pt x="188" y="943"/>
                    <a:pt x="379" y="1354"/>
                    <a:pt x="614" y="1736"/>
                  </a:cubicBezTo>
                  <a:cubicBezTo>
                    <a:pt x="702" y="1883"/>
                    <a:pt x="834" y="2015"/>
                    <a:pt x="981" y="2088"/>
                  </a:cubicBezTo>
                  <a:cubicBezTo>
                    <a:pt x="1036" y="2118"/>
                    <a:pt x="1095" y="2132"/>
                    <a:pt x="1153" y="2132"/>
                  </a:cubicBezTo>
                  <a:cubicBezTo>
                    <a:pt x="1295" y="2132"/>
                    <a:pt x="1432" y="2048"/>
                    <a:pt x="1495" y="1912"/>
                  </a:cubicBezTo>
                  <a:cubicBezTo>
                    <a:pt x="1627" y="1618"/>
                    <a:pt x="1407" y="1354"/>
                    <a:pt x="1260" y="1119"/>
                  </a:cubicBezTo>
                  <a:cubicBezTo>
                    <a:pt x="1157" y="928"/>
                    <a:pt x="1055" y="723"/>
                    <a:pt x="966" y="532"/>
                  </a:cubicBezTo>
                  <a:cubicBezTo>
                    <a:pt x="937" y="444"/>
                    <a:pt x="908" y="371"/>
                    <a:pt x="878" y="297"/>
                  </a:cubicBezTo>
                  <a:cubicBezTo>
                    <a:pt x="813" y="91"/>
                    <a:pt x="652" y="0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0"/>
            <p:cNvSpPr/>
            <p:nvPr/>
          </p:nvSpPr>
          <p:spPr>
            <a:xfrm>
              <a:off x="5824839" y="3220893"/>
              <a:ext cx="49322" cy="86543"/>
            </a:xfrm>
            <a:custGeom>
              <a:avLst/>
              <a:gdLst/>
              <a:ahLst/>
              <a:cxnLst/>
              <a:rect l="l" t="t" r="r" b="b"/>
              <a:pathLst>
                <a:path w="1557" h="2732" extrusionOk="0">
                  <a:moveTo>
                    <a:pt x="394" y="1"/>
                  </a:moveTo>
                  <a:cubicBezTo>
                    <a:pt x="361" y="1"/>
                    <a:pt x="327" y="6"/>
                    <a:pt x="294" y="16"/>
                  </a:cubicBezTo>
                  <a:cubicBezTo>
                    <a:pt x="103" y="75"/>
                    <a:pt x="0" y="266"/>
                    <a:pt x="44" y="456"/>
                  </a:cubicBezTo>
                  <a:cubicBezTo>
                    <a:pt x="103" y="853"/>
                    <a:pt x="191" y="1249"/>
                    <a:pt x="323" y="1631"/>
                  </a:cubicBezTo>
                  <a:cubicBezTo>
                    <a:pt x="397" y="1836"/>
                    <a:pt x="485" y="2042"/>
                    <a:pt x="573" y="2247"/>
                  </a:cubicBezTo>
                  <a:cubicBezTo>
                    <a:pt x="690" y="2482"/>
                    <a:pt x="896" y="2732"/>
                    <a:pt x="1175" y="2732"/>
                  </a:cubicBezTo>
                  <a:cubicBezTo>
                    <a:pt x="1277" y="2732"/>
                    <a:pt x="1380" y="2673"/>
                    <a:pt x="1424" y="2585"/>
                  </a:cubicBezTo>
                  <a:cubicBezTo>
                    <a:pt x="1556" y="2336"/>
                    <a:pt x="1454" y="2057"/>
                    <a:pt x="1321" y="1836"/>
                  </a:cubicBezTo>
                  <a:cubicBezTo>
                    <a:pt x="1233" y="1660"/>
                    <a:pt x="1145" y="1484"/>
                    <a:pt x="1072" y="1308"/>
                  </a:cubicBezTo>
                  <a:cubicBezTo>
                    <a:pt x="1057" y="1308"/>
                    <a:pt x="1057" y="1293"/>
                    <a:pt x="1057" y="1279"/>
                  </a:cubicBezTo>
                  <a:lnTo>
                    <a:pt x="1042" y="1264"/>
                  </a:lnTo>
                  <a:lnTo>
                    <a:pt x="984" y="1117"/>
                  </a:lnTo>
                  <a:lnTo>
                    <a:pt x="881" y="838"/>
                  </a:lnTo>
                  <a:cubicBezTo>
                    <a:pt x="822" y="647"/>
                    <a:pt x="764" y="456"/>
                    <a:pt x="734" y="266"/>
                  </a:cubicBezTo>
                  <a:cubicBezTo>
                    <a:pt x="686" y="108"/>
                    <a:pt x="548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0"/>
            <p:cNvSpPr/>
            <p:nvPr/>
          </p:nvSpPr>
          <p:spPr>
            <a:xfrm>
              <a:off x="5880179" y="3199511"/>
              <a:ext cx="34433" cy="58825"/>
            </a:xfrm>
            <a:custGeom>
              <a:avLst/>
              <a:gdLst/>
              <a:ahLst/>
              <a:cxnLst/>
              <a:rect l="l" t="t" r="r" b="b"/>
              <a:pathLst>
                <a:path w="1087" h="1857" extrusionOk="0">
                  <a:moveTo>
                    <a:pt x="433" y="1"/>
                  </a:moveTo>
                  <a:cubicBezTo>
                    <a:pt x="217" y="1"/>
                    <a:pt x="0" y="148"/>
                    <a:pt x="0" y="441"/>
                  </a:cubicBezTo>
                  <a:cubicBezTo>
                    <a:pt x="0" y="691"/>
                    <a:pt x="44" y="941"/>
                    <a:pt x="118" y="1175"/>
                  </a:cubicBezTo>
                  <a:cubicBezTo>
                    <a:pt x="162" y="1337"/>
                    <a:pt x="250" y="1484"/>
                    <a:pt x="353" y="1616"/>
                  </a:cubicBezTo>
                  <a:cubicBezTo>
                    <a:pt x="441" y="1733"/>
                    <a:pt x="573" y="1807"/>
                    <a:pt x="720" y="1851"/>
                  </a:cubicBezTo>
                  <a:cubicBezTo>
                    <a:pt x="739" y="1855"/>
                    <a:pt x="759" y="1857"/>
                    <a:pt x="778" y="1857"/>
                  </a:cubicBezTo>
                  <a:cubicBezTo>
                    <a:pt x="831" y="1857"/>
                    <a:pt x="882" y="1843"/>
                    <a:pt x="925" y="1821"/>
                  </a:cubicBezTo>
                  <a:cubicBezTo>
                    <a:pt x="998" y="1777"/>
                    <a:pt x="1043" y="1719"/>
                    <a:pt x="1057" y="1660"/>
                  </a:cubicBezTo>
                  <a:cubicBezTo>
                    <a:pt x="1087" y="1454"/>
                    <a:pt x="1072" y="1249"/>
                    <a:pt x="998" y="1073"/>
                  </a:cubicBezTo>
                  <a:cubicBezTo>
                    <a:pt x="969" y="985"/>
                    <a:pt x="940" y="911"/>
                    <a:pt x="925" y="852"/>
                  </a:cubicBezTo>
                  <a:cubicBezTo>
                    <a:pt x="910" y="794"/>
                    <a:pt x="896" y="720"/>
                    <a:pt x="881" y="662"/>
                  </a:cubicBezTo>
                  <a:cubicBezTo>
                    <a:pt x="881" y="588"/>
                    <a:pt x="881" y="515"/>
                    <a:pt x="866" y="441"/>
                  </a:cubicBezTo>
                  <a:cubicBezTo>
                    <a:pt x="866" y="148"/>
                    <a:pt x="650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0"/>
            <p:cNvSpPr/>
            <p:nvPr/>
          </p:nvSpPr>
          <p:spPr>
            <a:xfrm>
              <a:off x="5957378" y="3206322"/>
              <a:ext cx="32121" cy="67758"/>
            </a:xfrm>
            <a:custGeom>
              <a:avLst/>
              <a:gdLst/>
              <a:ahLst/>
              <a:cxnLst/>
              <a:rect l="l" t="t" r="r" b="b"/>
              <a:pathLst>
                <a:path w="1014" h="2139" extrusionOk="0">
                  <a:moveTo>
                    <a:pt x="442" y="1"/>
                  </a:moveTo>
                  <a:cubicBezTo>
                    <a:pt x="418" y="1"/>
                    <a:pt x="393" y="3"/>
                    <a:pt x="367" y="6"/>
                  </a:cubicBezTo>
                  <a:cubicBezTo>
                    <a:pt x="162" y="21"/>
                    <a:pt x="0" y="197"/>
                    <a:pt x="0" y="403"/>
                  </a:cubicBezTo>
                  <a:cubicBezTo>
                    <a:pt x="30" y="623"/>
                    <a:pt x="59" y="843"/>
                    <a:pt x="74" y="1063"/>
                  </a:cubicBezTo>
                  <a:cubicBezTo>
                    <a:pt x="103" y="1327"/>
                    <a:pt x="118" y="1577"/>
                    <a:pt x="162" y="1827"/>
                  </a:cubicBezTo>
                  <a:cubicBezTo>
                    <a:pt x="191" y="1929"/>
                    <a:pt x="264" y="2017"/>
                    <a:pt x="367" y="2076"/>
                  </a:cubicBezTo>
                  <a:cubicBezTo>
                    <a:pt x="440" y="2112"/>
                    <a:pt x="512" y="2139"/>
                    <a:pt x="593" y="2139"/>
                  </a:cubicBezTo>
                  <a:cubicBezTo>
                    <a:pt x="610" y="2139"/>
                    <a:pt x="628" y="2137"/>
                    <a:pt x="646" y="2135"/>
                  </a:cubicBezTo>
                  <a:cubicBezTo>
                    <a:pt x="852" y="2106"/>
                    <a:pt x="1013" y="1915"/>
                    <a:pt x="1013" y="1709"/>
                  </a:cubicBezTo>
                  <a:cubicBezTo>
                    <a:pt x="999" y="1460"/>
                    <a:pt x="954" y="1210"/>
                    <a:pt x="925" y="960"/>
                  </a:cubicBezTo>
                  <a:cubicBezTo>
                    <a:pt x="881" y="740"/>
                    <a:pt x="852" y="520"/>
                    <a:pt x="822" y="300"/>
                  </a:cubicBezTo>
                  <a:cubicBezTo>
                    <a:pt x="793" y="197"/>
                    <a:pt x="734" y="109"/>
                    <a:pt x="646" y="50"/>
                  </a:cubicBezTo>
                  <a:cubicBezTo>
                    <a:pt x="580" y="17"/>
                    <a:pt x="514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0"/>
            <p:cNvSpPr/>
            <p:nvPr/>
          </p:nvSpPr>
          <p:spPr>
            <a:xfrm>
              <a:off x="6023869" y="3110592"/>
              <a:ext cx="33040" cy="63957"/>
            </a:xfrm>
            <a:custGeom>
              <a:avLst/>
              <a:gdLst/>
              <a:ahLst/>
              <a:cxnLst/>
              <a:rect l="l" t="t" r="r" b="b"/>
              <a:pathLst>
                <a:path w="1043" h="2019" extrusionOk="0">
                  <a:moveTo>
                    <a:pt x="430" y="0"/>
                  </a:moveTo>
                  <a:cubicBezTo>
                    <a:pt x="414" y="0"/>
                    <a:pt x="398" y="1"/>
                    <a:pt x="382" y="4"/>
                  </a:cubicBezTo>
                  <a:cubicBezTo>
                    <a:pt x="162" y="33"/>
                    <a:pt x="1" y="224"/>
                    <a:pt x="1" y="430"/>
                  </a:cubicBezTo>
                  <a:cubicBezTo>
                    <a:pt x="30" y="679"/>
                    <a:pt x="59" y="929"/>
                    <a:pt x="89" y="1164"/>
                  </a:cubicBezTo>
                  <a:cubicBezTo>
                    <a:pt x="103" y="1325"/>
                    <a:pt x="118" y="1472"/>
                    <a:pt x="147" y="1619"/>
                  </a:cubicBezTo>
                  <a:cubicBezTo>
                    <a:pt x="191" y="1751"/>
                    <a:pt x="280" y="1868"/>
                    <a:pt x="397" y="1956"/>
                  </a:cubicBezTo>
                  <a:cubicBezTo>
                    <a:pt x="457" y="1993"/>
                    <a:pt x="528" y="2019"/>
                    <a:pt x="600" y="2019"/>
                  </a:cubicBezTo>
                  <a:cubicBezTo>
                    <a:pt x="615" y="2019"/>
                    <a:pt x="631" y="2018"/>
                    <a:pt x="647" y="2015"/>
                  </a:cubicBezTo>
                  <a:cubicBezTo>
                    <a:pt x="735" y="2001"/>
                    <a:pt x="823" y="1956"/>
                    <a:pt x="881" y="1883"/>
                  </a:cubicBezTo>
                  <a:cubicBezTo>
                    <a:pt x="984" y="1780"/>
                    <a:pt x="1028" y="1648"/>
                    <a:pt x="1043" y="1501"/>
                  </a:cubicBezTo>
                  <a:cubicBezTo>
                    <a:pt x="1028" y="1355"/>
                    <a:pt x="999" y="1208"/>
                    <a:pt x="970" y="1061"/>
                  </a:cubicBezTo>
                  <a:cubicBezTo>
                    <a:pt x="940" y="811"/>
                    <a:pt x="896" y="562"/>
                    <a:pt x="867" y="327"/>
                  </a:cubicBezTo>
                  <a:cubicBezTo>
                    <a:pt x="823" y="209"/>
                    <a:pt x="764" y="121"/>
                    <a:pt x="661" y="63"/>
                  </a:cubicBezTo>
                  <a:cubicBezTo>
                    <a:pt x="589" y="26"/>
                    <a:pt x="506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0"/>
            <p:cNvSpPr/>
            <p:nvPr/>
          </p:nvSpPr>
          <p:spPr>
            <a:xfrm>
              <a:off x="5997355" y="3058483"/>
              <a:ext cx="27021" cy="46661"/>
            </a:xfrm>
            <a:custGeom>
              <a:avLst/>
              <a:gdLst/>
              <a:ahLst/>
              <a:cxnLst/>
              <a:rect l="l" t="t" r="r" b="b"/>
              <a:pathLst>
                <a:path w="853" h="1473" extrusionOk="0">
                  <a:moveTo>
                    <a:pt x="427" y="1"/>
                  </a:moveTo>
                  <a:cubicBezTo>
                    <a:pt x="320" y="1"/>
                    <a:pt x="214" y="41"/>
                    <a:pt x="133" y="122"/>
                  </a:cubicBezTo>
                  <a:cubicBezTo>
                    <a:pt x="45" y="196"/>
                    <a:pt x="1" y="313"/>
                    <a:pt x="1" y="416"/>
                  </a:cubicBezTo>
                  <a:lnTo>
                    <a:pt x="1" y="812"/>
                  </a:lnTo>
                  <a:cubicBezTo>
                    <a:pt x="1" y="900"/>
                    <a:pt x="15" y="1003"/>
                    <a:pt x="30" y="1091"/>
                  </a:cubicBezTo>
                  <a:lnTo>
                    <a:pt x="60" y="1179"/>
                  </a:lnTo>
                  <a:cubicBezTo>
                    <a:pt x="89" y="1282"/>
                    <a:pt x="148" y="1355"/>
                    <a:pt x="236" y="1414"/>
                  </a:cubicBezTo>
                  <a:lnTo>
                    <a:pt x="265" y="1429"/>
                  </a:lnTo>
                  <a:cubicBezTo>
                    <a:pt x="316" y="1458"/>
                    <a:pt x="375" y="1473"/>
                    <a:pt x="434" y="1473"/>
                  </a:cubicBezTo>
                  <a:cubicBezTo>
                    <a:pt x="493" y="1473"/>
                    <a:pt x="551" y="1458"/>
                    <a:pt x="603" y="1429"/>
                  </a:cubicBezTo>
                  <a:lnTo>
                    <a:pt x="632" y="1414"/>
                  </a:lnTo>
                  <a:cubicBezTo>
                    <a:pt x="676" y="1385"/>
                    <a:pt x="705" y="1355"/>
                    <a:pt x="735" y="1311"/>
                  </a:cubicBezTo>
                  <a:cubicBezTo>
                    <a:pt x="764" y="1282"/>
                    <a:pt x="794" y="1223"/>
                    <a:pt x="808" y="1179"/>
                  </a:cubicBezTo>
                  <a:cubicBezTo>
                    <a:pt x="808" y="1150"/>
                    <a:pt x="823" y="1120"/>
                    <a:pt x="823" y="1091"/>
                  </a:cubicBezTo>
                  <a:cubicBezTo>
                    <a:pt x="838" y="1003"/>
                    <a:pt x="852" y="900"/>
                    <a:pt x="852" y="812"/>
                  </a:cubicBezTo>
                  <a:cubicBezTo>
                    <a:pt x="852" y="680"/>
                    <a:pt x="838" y="548"/>
                    <a:pt x="838" y="416"/>
                  </a:cubicBezTo>
                  <a:cubicBezTo>
                    <a:pt x="838" y="313"/>
                    <a:pt x="794" y="196"/>
                    <a:pt x="720" y="122"/>
                  </a:cubicBezTo>
                  <a:cubicBezTo>
                    <a:pt x="639" y="41"/>
                    <a:pt x="533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0"/>
            <p:cNvSpPr/>
            <p:nvPr/>
          </p:nvSpPr>
          <p:spPr>
            <a:xfrm>
              <a:off x="5813657" y="2867943"/>
              <a:ext cx="27464" cy="41878"/>
            </a:xfrm>
            <a:custGeom>
              <a:avLst/>
              <a:gdLst/>
              <a:ahLst/>
              <a:cxnLst/>
              <a:rect l="l" t="t" r="r" b="b"/>
              <a:pathLst>
                <a:path w="867" h="1322" extrusionOk="0">
                  <a:moveTo>
                    <a:pt x="412" y="1"/>
                  </a:moveTo>
                  <a:cubicBezTo>
                    <a:pt x="309" y="1"/>
                    <a:pt x="192" y="45"/>
                    <a:pt x="118" y="118"/>
                  </a:cubicBezTo>
                  <a:cubicBezTo>
                    <a:pt x="45" y="206"/>
                    <a:pt x="1" y="309"/>
                    <a:pt x="1" y="412"/>
                  </a:cubicBezTo>
                  <a:cubicBezTo>
                    <a:pt x="1" y="514"/>
                    <a:pt x="15" y="602"/>
                    <a:pt x="15" y="705"/>
                  </a:cubicBezTo>
                  <a:cubicBezTo>
                    <a:pt x="15" y="749"/>
                    <a:pt x="30" y="793"/>
                    <a:pt x="30" y="852"/>
                  </a:cubicBezTo>
                  <a:lnTo>
                    <a:pt x="30" y="881"/>
                  </a:lnTo>
                  <a:cubicBezTo>
                    <a:pt x="30" y="955"/>
                    <a:pt x="60" y="1043"/>
                    <a:pt x="104" y="1102"/>
                  </a:cubicBezTo>
                  <a:cubicBezTo>
                    <a:pt x="118" y="1146"/>
                    <a:pt x="162" y="1190"/>
                    <a:pt x="206" y="1219"/>
                  </a:cubicBezTo>
                  <a:cubicBezTo>
                    <a:pt x="221" y="1248"/>
                    <a:pt x="250" y="1263"/>
                    <a:pt x="280" y="1278"/>
                  </a:cubicBezTo>
                  <a:lnTo>
                    <a:pt x="353" y="1322"/>
                  </a:lnTo>
                  <a:lnTo>
                    <a:pt x="500" y="1322"/>
                  </a:lnTo>
                  <a:cubicBezTo>
                    <a:pt x="529" y="1322"/>
                    <a:pt x="573" y="1307"/>
                    <a:pt x="588" y="1292"/>
                  </a:cubicBezTo>
                  <a:cubicBezTo>
                    <a:pt x="632" y="1278"/>
                    <a:pt x="676" y="1248"/>
                    <a:pt x="705" y="1219"/>
                  </a:cubicBezTo>
                  <a:lnTo>
                    <a:pt x="735" y="1190"/>
                  </a:lnTo>
                  <a:cubicBezTo>
                    <a:pt x="764" y="1160"/>
                    <a:pt x="779" y="1131"/>
                    <a:pt x="808" y="1102"/>
                  </a:cubicBezTo>
                  <a:cubicBezTo>
                    <a:pt x="852" y="1014"/>
                    <a:pt x="867" y="940"/>
                    <a:pt x="867" y="852"/>
                  </a:cubicBezTo>
                  <a:cubicBezTo>
                    <a:pt x="867" y="793"/>
                    <a:pt x="867" y="749"/>
                    <a:pt x="852" y="705"/>
                  </a:cubicBezTo>
                  <a:cubicBezTo>
                    <a:pt x="852" y="602"/>
                    <a:pt x="838" y="514"/>
                    <a:pt x="838" y="412"/>
                  </a:cubicBezTo>
                  <a:cubicBezTo>
                    <a:pt x="838" y="368"/>
                    <a:pt x="823" y="309"/>
                    <a:pt x="794" y="250"/>
                  </a:cubicBezTo>
                  <a:cubicBezTo>
                    <a:pt x="779" y="206"/>
                    <a:pt x="750" y="162"/>
                    <a:pt x="705" y="118"/>
                  </a:cubicBezTo>
                  <a:cubicBezTo>
                    <a:pt x="676" y="89"/>
                    <a:pt x="632" y="45"/>
                    <a:pt x="573" y="30"/>
                  </a:cubicBezTo>
                  <a:cubicBezTo>
                    <a:pt x="529" y="15"/>
                    <a:pt x="471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0"/>
            <p:cNvSpPr/>
            <p:nvPr/>
          </p:nvSpPr>
          <p:spPr>
            <a:xfrm>
              <a:off x="5658342" y="2821440"/>
              <a:ext cx="25152" cy="27464"/>
            </a:xfrm>
            <a:custGeom>
              <a:avLst/>
              <a:gdLst/>
              <a:ahLst/>
              <a:cxnLst/>
              <a:rect l="l" t="t" r="r" b="b"/>
              <a:pathLst>
                <a:path w="794" h="867" extrusionOk="0">
                  <a:moveTo>
                    <a:pt x="367" y="0"/>
                  </a:moveTo>
                  <a:cubicBezTo>
                    <a:pt x="265" y="0"/>
                    <a:pt x="177" y="44"/>
                    <a:pt x="103" y="103"/>
                  </a:cubicBezTo>
                  <a:cubicBezTo>
                    <a:pt x="44" y="177"/>
                    <a:pt x="0" y="279"/>
                    <a:pt x="0" y="367"/>
                  </a:cubicBezTo>
                  <a:cubicBezTo>
                    <a:pt x="0" y="441"/>
                    <a:pt x="15" y="500"/>
                    <a:pt x="44" y="558"/>
                  </a:cubicBezTo>
                  <a:lnTo>
                    <a:pt x="103" y="676"/>
                  </a:lnTo>
                  <a:cubicBezTo>
                    <a:pt x="118" y="720"/>
                    <a:pt x="162" y="749"/>
                    <a:pt x="191" y="779"/>
                  </a:cubicBezTo>
                  <a:cubicBezTo>
                    <a:pt x="235" y="808"/>
                    <a:pt x="279" y="837"/>
                    <a:pt x="323" y="852"/>
                  </a:cubicBezTo>
                  <a:lnTo>
                    <a:pt x="426" y="867"/>
                  </a:lnTo>
                  <a:cubicBezTo>
                    <a:pt x="470" y="867"/>
                    <a:pt x="514" y="852"/>
                    <a:pt x="558" y="837"/>
                  </a:cubicBezTo>
                  <a:cubicBezTo>
                    <a:pt x="588" y="823"/>
                    <a:pt x="617" y="808"/>
                    <a:pt x="646" y="779"/>
                  </a:cubicBezTo>
                  <a:cubicBezTo>
                    <a:pt x="676" y="764"/>
                    <a:pt x="720" y="720"/>
                    <a:pt x="734" y="676"/>
                  </a:cubicBezTo>
                  <a:lnTo>
                    <a:pt x="778" y="588"/>
                  </a:lnTo>
                  <a:cubicBezTo>
                    <a:pt x="793" y="529"/>
                    <a:pt x="793" y="456"/>
                    <a:pt x="778" y="397"/>
                  </a:cubicBezTo>
                  <a:lnTo>
                    <a:pt x="720" y="279"/>
                  </a:lnTo>
                  <a:cubicBezTo>
                    <a:pt x="705" y="206"/>
                    <a:pt x="676" y="147"/>
                    <a:pt x="632" y="103"/>
                  </a:cubicBezTo>
                  <a:lnTo>
                    <a:pt x="558" y="44"/>
                  </a:lnTo>
                  <a:cubicBezTo>
                    <a:pt x="500" y="15"/>
                    <a:pt x="44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0"/>
            <p:cNvSpPr/>
            <p:nvPr/>
          </p:nvSpPr>
          <p:spPr>
            <a:xfrm>
              <a:off x="5703007" y="2975203"/>
              <a:ext cx="39534" cy="63102"/>
            </a:xfrm>
            <a:custGeom>
              <a:avLst/>
              <a:gdLst/>
              <a:ahLst/>
              <a:cxnLst/>
              <a:rect l="l" t="t" r="r" b="b"/>
              <a:pathLst>
                <a:path w="1248" h="1992" extrusionOk="0">
                  <a:moveTo>
                    <a:pt x="508" y="1"/>
                  </a:moveTo>
                  <a:cubicBezTo>
                    <a:pt x="253" y="1"/>
                    <a:pt x="0" y="210"/>
                    <a:pt x="88" y="534"/>
                  </a:cubicBezTo>
                  <a:lnTo>
                    <a:pt x="293" y="1239"/>
                  </a:lnTo>
                  <a:cubicBezTo>
                    <a:pt x="337" y="1386"/>
                    <a:pt x="381" y="1533"/>
                    <a:pt x="455" y="1679"/>
                  </a:cubicBezTo>
                  <a:cubicBezTo>
                    <a:pt x="521" y="1866"/>
                    <a:pt x="709" y="1992"/>
                    <a:pt x="907" y="1992"/>
                  </a:cubicBezTo>
                  <a:cubicBezTo>
                    <a:pt x="928" y="1992"/>
                    <a:pt x="948" y="1990"/>
                    <a:pt x="969" y="1988"/>
                  </a:cubicBezTo>
                  <a:cubicBezTo>
                    <a:pt x="1071" y="1944"/>
                    <a:pt x="1145" y="1885"/>
                    <a:pt x="1189" y="1782"/>
                  </a:cubicBezTo>
                  <a:cubicBezTo>
                    <a:pt x="1233" y="1709"/>
                    <a:pt x="1248" y="1621"/>
                    <a:pt x="1248" y="1533"/>
                  </a:cubicBezTo>
                  <a:cubicBezTo>
                    <a:pt x="1248" y="1489"/>
                    <a:pt x="1248" y="1430"/>
                    <a:pt x="1233" y="1371"/>
                  </a:cubicBezTo>
                  <a:cubicBezTo>
                    <a:pt x="1204" y="1254"/>
                    <a:pt x="1174" y="1136"/>
                    <a:pt x="1130" y="1004"/>
                  </a:cubicBezTo>
                  <a:lnTo>
                    <a:pt x="925" y="314"/>
                  </a:lnTo>
                  <a:cubicBezTo>
                    <a:pt x="854" y="95"/>
                    <a:pt x="681" y="1"/>
                    <a:pt x="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0"/>
            <p:cNvSpPr/>
            <p:nvPr/>
          </p:nvSpPr>
          <p:spPr>
            <a:xfrm>
              <a:off x="5922501" y="2591208"/>
              <a:ext cx="26514" cy="45362"/>
            </a:xfrm>
            <a:custGeom>
              <a:avLst/>
              <a:gdLst/>
              <a:ahLst/>
              <a:cxnLst/>
              <a:rect l="l" t="t" r="r" b="b"/>
              <a:pathLst>
                <a:path w="837" h="1432" extrusionOk="0">
                  <a:moveTo>
                    <a:pt x="388" y="1"/>
                  </a:moveTo>
                  <a:cubicBezTo>
                    <a:pt x="352" y="1"/>
                    <a:pt x="315" y="6"/>
                    <a:pt x="279" y="16"/>
                  </a:cubicBezTo>
                  <a:cubicBezTo>
                    <a:pt x="191" y="31"/>
                    <a:pt x="103" y="104"/>
                    <a:pt x="59" y="192"/>
                  </a:cubicBezTo>
                  <a:lnTo>
                    <a:pt x="15" y="280"/>
                  </a:lnTo>
                  <a:cubicBezTo>
                    <a:pt x="0" y="354"/>
                    <a:pt x="0" y="412"/>
                    <a:pt x="15" y="486"/>
                  </a:cubicBezTo>
                  <a:cubicBezTo>
                    <a:pt x="44" y="618"/>
                    <a:pt x="59" y="735"/>
                    <a:pt x="74" y="868"/>
                  </a:cubicBezTo>
                  <a:cubicBezTo>
                    <a:pt x="74" y="897"/>
                    <a:pt x="74" y="926"/>
                    <a:pt x="88" y="956"/>
                  </a:cubicBezTo>
                  <a:cubicBezTo>
                    <a:pt x="103" y="1014"/>
                    <a:pt x="118" y="1073"/>
                    <a:pt x="147" y="1132"/>
                  </a:cubicBezTo>
                  <a:cubicBezTo>
                    <a:pt x="176" y="1191"/>
                    <a:pt x="206" y="1235"/>
                    <a:pt x="250" y="1293"/>
                  </a:cubicBezTo>
                  <a:cubicBezTo>
                    <a:pt x="279" y="1323"/>
                    <a:pt x="308" y="1367"/>
                    <a:pt x="352" y="1396"/>
                  </a:cubicBezTo>
                  <a:cubicBezTo>
                    <a:pt x="395" y="1418"/>
                    <a:pt x="438" y="1431"/>
                    <a:pt x="481" y="1431"/>
                  </a:cubicBezTo>
                  <a:cubicBezTo>
                    <a:pt x="497" y="1431"/>
                    <a:pt x="513" y="1429"/>
                    <a:pt x="529" y="1425"/>
                  </a:cubicBezTo>
                  <a:cubicBezTo>
                    <a:pt x="587" y="1425"/>
                    <a:pt x="631" y="1396"/>
                    <a:pt x="675" y="1367"/>
                  </a:cubicBezTo>
                  <a:cubicBezTo>
                    <a:pt x="720" y="1323"/>
                    <a:pt x="749" y="1279"/>
                    <a:pt x="778" y="1220"/>
                  </a:cubicBezTo>
                  <a:cubicBezTo>
                    <a:pt x="793" y="1161"/>
                    <a:pt x="808" y="1102"/>
                    <a:pt x="822" y="1044"/>
                  </a:cubicBezTo>
                  <a:cubicBezTo>
                    <a:pt x="822" y="1014"/>
                    <a:pt x="837" y="970"/>
                    <a:pt x="837" y="941"/>
                  </a:cubicBezTo>
                  <a:lnTo>
                    <a:pt x="822" y="824"/>
                  </a:lnTo>
                  <a:lnTo>
                    <a:pt x="822" y="780"/>
                  </a:lnTo>
                  <a:lnTo>
                    <a:pt x="808" y="677"/>
                  </a:lnTo>
                  <a:lnTo>
                    <a:pt x="749" y="295"/>
                  </a:lnTo>
                  <a:cubicBezTo>
                    <a:pt x="734" y="192"/>
                    <a:pt x="661" y="104"/>
                    <a:pt x="573" y="45"/>
                  </a:cubicBezTo>
                  <a:cubicBezTo>
                    <a:pt x="516" y="17"/>
                    <a:pt x="453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0"/>
            <p:cNvSpPr/>
            <p:nvPr/>
          </p:nvSpPr>
          <p:spPr>
            <a:xfrm>
              <a:off x="5433717" y="2157511"/>
              <a:ext cx="27464" cy="52680"/>
            </a:xfrm>
            <a:custGeom>
              <a:avLst/>
              <a:gdLst/>
              <a:ahLst/>
              <a:cxnLst/>
              <a:rect l="l" t="t" r="r" b="b"/>
              <a:pathLst>
                <a:path w="867" h="1663" extrusionOk="0">
                  <a:moveTo>
                    <a:pt x="462" y="1"/>
                  </a:moveTo>
                  <a:cubicBezTo>
                    <a:pt x="297" y="1"/>
                    <a:pt x="139" y="110"/>
                    <a:pt x="89" y="274"/>
                  </a:cubicBezTo>
                  <a:cubicBezTo>
                    <a:pt x="30" y="480"/>
                    <a:pt x="15" y="671"/>
                    <a:pt x="15" y="876"/>
                  </a:cubicBezTo>
                  <a:cubicBezTo>
                    <a:pt x="0" y="964"/>
                    <a:pt x="15" y="1052"/>
                    <a:pt x="15" y="1140"/>
                  </a:cubicBezTo>
                  <a:cubicBezTo>
                    <a:pt x="30" y="1214"/>
                    <a:pt x="45" y="1287"/>
                    <a:pt x="59" y="1361"/>
                  </a:cubicBezTo>
                  <a:cubicBezTo>
                    <a:pt x="74" y="1405"/>
                    <a:pt x="103" y="1434"/>
                    <a:pt x="118" y="1478"/>
                  </a:cubicBezTo>
                  <a:cubicBezTo>
                    <a:pt x="147" y="1537"/>
                    <a:pt x="206" y="1581"/>
                    <a:pt x="265" y="1610"/>
                  </a:cubicBezTo>
                  <a:cubicBezTo>
                    <a:pt x="314" y="1649"/>
                    <a:pt x="369" y="1662"/>
                    <a:pt x="427" y="1662"/>
                  </a:cubicBezTo>
                  <a:cubicBezTo>
                    <a:pt x="456" y="1662"/>
                    <a:pt x="485" y="1659"/>
                    <a:pt x="514" y="1654"/>
                  </a:cubicBezTo>
                  <a:cubicBezTo>
                    <a:pt x="588" y="1625"/>
                    <a:pt x="661" y="1566"/>
                    <a:pt x="705" y="1507"/>
                  </a:cubicBezTo>
                  <a:cubicBezTo>
                    <a:pt x="823" y="1346"/>
                    <a:pt x="779" y="1170"/>
                    <a:pt x="764" y="994"/>
                  </a:cubicBezTo>
                  <a:cubicBezTo>
                    <a:pt x="764" y="876"/>
                    <a:pt x="764" y="773"/>
                    <a:pt x="779" y="656"/>
                  </a:cubicBezTo>
                  <a:cubicBezTo>
                    <a:pt x="779" y="597"/>
                    <a:pt x="793" y="538"/>
                    <a:pt x="808" y="480"/>
                  </a:cubicBezTo>
                  <a:cubicBezTo>
                    <a:pt x="867" y="274"/>
                    <a:pt x="749" y="69"/>
                    <a:pt x="544" y="10"/>
                  </a:cubicBezTo>
                  <a:cubicBezTo>
                    <a:pt x="517" y="4"/>
                    <a:pt x="48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0"/>
            <p:cNvSpPr/>
            <p:nvPr/>
          </p:nvSpPr>
          <p:spPr>
            <a:xfrm>
              <a:off x="5404890" y="2210793"/>
              <a:ext cx="27464" cy="53408"/>
            </a:xfrm>
            <a:custGeom>
              <a:avLst/>
              <a:gdLst/>
              <a:ahLst/>
              <a:cxnLst/>
              <a:rect l="l" t="t" r="r" b="b"/>
              <a:pathLst>
                <a:path w="867" h="1686" extrusionOk="0">
                  <a:moveTo>
                    <a:pt x="460" y="1"/>
                  </a:moveTo>
                  <a:cubicBezTo>
                    <a:pt x="399" y="1"/>
                    <a:pt x="336" y="17"/>
                    <a:pt x="279" y="46"/>
                  </a:cubicBezTo>
                  <a:cubicBezTo>
                    <a:pt x="191" y="104"/>
                    <a:pt x="132" y="178"/>
                    <a:pt x="103" y="280"/>
                  </a:cubicBezTo>
                  <a:cubicBezTo>
                    <a:pt x="30" y="486"/>
                    <a:pt x="0" y="706"/>
                    <a:pt x="30" y="926"/>
                  </a:cubicBezTo>
                  <a:cubicBezTo>
                    <a:pt x="30" y="1044"/>
                    <a:pt x="59" y="1161"/>
                    <a:pt x="88" y="1279"/>
                  </a:cubicBezTo>
                  <a:cubicBezTo>
                    <a:pt x="118" y="1352"/>
                    <a:pt x="147" y="1411"/>
                    <a:pt x="191" y="1484"/>
                  </a:cubicBezTo>
                  <a:cubicBezTo>
                    <a:pt x="250" y="1572"/>
                    <a:pt x="353" y="1646"/>
                    <a:pt x="470" y="1675"/>
                  </a:cubicBezTo>
                  <a:cubicBezTo>
                    <a:pt x="493" y="1682"/>
                    <a:pt x="517" y="1685"/>
                    <a:pt x="542" y="1685"/>
                  </a:cubicBezTo>
                  <a:cubicBezTo>
                    <a:pt x="669" y="1685"/>
                    <a:pt x="800" y="1593"/>
                    <a:pt x="837" y="1470"/>
                  </a:cubicBezTo>
                  <a:cubicBezTo>
                    <a:pt x="852" y="1411"/>
                    <a:pt x="866" y="1352"/>
                    <a:pt x="866" y="1293"/>
                  </a:cubicBezTo>
                  <a:cubicBezTo>
                    <a:pt x="852" y="1220"/>
                    <a:pt x="837" y="1161"/>
                    <a:pt x="822" y="1088"/>
                  </a:cubicBezTo>
                  <a:cubicBezTo>
                    <a:pt x="793" y="1029"/>
                    <a:pt x="778" y="970"/>
                    <a:pt x="778" y="912"/>
                  </a:cubicBezTo>
                  <a:cubicBezTo>
                    <a:pt x="764" y="824"/>
                    <a:pt x="764" y="750"/>
                    <a:pt x="778" y="662"/>
                  </a:cubicBezTo>
                  <a:cubicBezTo>
                    <a:pt x="793" y="603"/>
                    <a:pt x="808" y="530"/>
                    <a:pt x="822" y="471"/>
                  </a:cubicBezTo>
                  <a:cubicBezTo>
                    <a:pt x="852" y="369"/>
                    <a:pt x="837" y="266"/>
                    <a:pt x="778" y="178"/>
                  </a:cubicBezTo>
                  <a:cubicBezTo>
                    <a:pt x="734" y="104"/>
                    <a:pt x="661" y="46"/>
                    <a:pt x="558" y="16"/>
                  </a:cubicBezTo>
                  <a:cubicBezTo>
                    <a:pt x="527" y="6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0"/>
            <p:cNvSpPr/>
            <p:nvPr/>
          </p:nvSpPr>
          <p:spPr>
            <a:xfrm>
              <a:off x="5606739" y="2084463"/>
              <a:ext cx="29777" cy="54010"/>
            </a:xfrm>
            <a:custGeom>
              <a:avLst/>
              <a:gdLst/>
              <a:ahLst/>
              <a:cxnLst/>
              <a:rect l="l" t="t" r="r" b="b"/>
              <a:pathLst>
                <a:path w="940" h="1705" extrusionOk="0">
                  <a:moveTo>
                    <a:pt x="415" y="0"/>
                  </a:moveTo>
                  <a:cubicBezTo>
                    <a:pt x="176" y="0"/>
                    <a:pt x="0" y="271"/>
                    <a:pt x="132" y="495"/>
                  </a:cubicBezTo>
                  <a:cubicBezTo>
                    <a:pt x="132" y="510"/>
                    <a:pt x="132" y="525"/>
                    <a:pt x="132" y="525"/>
                  </a:cubicBezTo>
                  <a:cubicBezTo>
                    <a:pt x="205" y="686"/>
                    <a:pt x="249" y="833"/>
                    <a:pt x="264" y="995"/>
                  </a:cubicBezTo>
                  <a:cubicBezTo>
                    <a:pt x="264" y="1052"/>
                    <a:pt x="273" y="1100"/>
                    <a:pt x="284" y="1154"/>
                  </a:cubicBezTo>
                  <a:lnTo>
                    <a:pt x="284" y="1154"/>
                  </a:lnTo>
                  <a:cubicBezTo>
                    <a:pt x="293" y="1243"/>
                    <a:pt x="293" y="1331"/>
                    <a:pt x="293" y="1420"/>
                  </a:cubicBezTo>
                  <a:cubicBezTo>
                    <a:pt x="293" y="1567"/>
                    <a:pt x="411" y="1685"/>
                    <a:pt x="558" y="1699"/>
                  </a:cubicBezTo>
                  <a:cubicBezTo>
                    <a:pt x="577" y="1703"/>
                    <a:pt x="595" y="1705"/>
                    <a:pt x="614" y="1705"/>
                  </a:cubicBezTo>
                  <a:cubicBezTo>
                    <a:pt x="737" y="1705"/>
                    <a:pt x="842" y="1622"/>
                    <a:pt x="881" y="1494"/>
                  </a:cubicBezTo>
                  <a:cubicBezTo>
                    <a:pt x="895" y="1376"/>
                    <a:pt x="925" y="1259"/>
                    <a:pt x="925" y="1141"/>
                  </a:cubicBezTo>
                  <a:cubicBezTo>
                    <a:pt x="939" y="1024"/>
                    <a:pt x="925" y="892"/>
                    <a:pt x="910" y="774"/>
                  </a:cubicBezTo>
                  <a:cubicBezTo>
                    <a:pt x="866" y="569"/>
                    <a:pt x="793" y="349"/>
                    <a:pt x="704" y="158"/>
                  </a:cubicBezTo>
                  <a:cubicBezTo>
                    <a:pt x="660" y="84"/>
                    <a:pt x="587" y="26"/>
                    <a:pt x="499" y="11"/>
                  </a:cubicBezTo>
                  <a:cubicBezTo>
                    <a:pt x="470" y="4"/>
                    <a:pt x="442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0"/>
            <p:cNvSpPr/>
            <p:nvPr/>
          </p:nvSpPr>
          <p:spPr>
            <a:xfrm>
              <a:off x="5722996" y="2078286"/>
              <a:ext cx="25120" cy="42480"/>
            </a:xfrm>
            <a:custGeom>
              <a:avLst/>
              <a:gdLst/>
              <a:ahLst/>
              <a:cxnLst/>
              <a:rect l="l" t="t" r="r" b="b"/>
              <a:pathLst>
                <a:path w="793" h="1341" extrusionOk="0">
                  <a:moveTo>
                    <a:pt x="382" y="0"/>
                  </a:moveTo>
                  <a:cubicBezTo>
                    <a:pt x="279" y="0"/>
                    <a:pt x="191" y="45"/>
                    <a:pt x="117" y="103"/>
                  </a:cubicBezTo>
                  <a:cubicBezTo>
                    <a:pt x="44" y="177"/>
                    <a:pt x="0" y="265"/>
                    <a:pt x="15" y="368"/>
                  </a:cubicBezTo>
                  <a:cubicBezTo>
                    <a:pt x="15" y="529"/>
                    <a:pt x="44" y="690"/>
                    <a:pt x="73" y="852"/>
                  </a:cubicBezTo>
                  <a:lnTo>
                    <a:pt x="103" y="940"/>
                  </a:lnTo>
                  <a:cubicBezTo>
                    <a:pt x="117" y="999"/>
                    <a:pt x="132" y="1043"/>
                    <a:pt x="162" y="1102"/>
                  </a:cubicBezTo>
                  <a:cubicBezTo>
                    <a:pt x="206" y="1160"/>
                    <a:pt x="250" y="1234"/>
                    <a:pt x="308" y="1278"/>
                  </a:cubicBezTo>
                  <a:cubicBezTo>
                    <a:pt x="357" y="1314"/>
                    <a:pt x="405" y="1340"/>
                    <a:pt x="461" y="1340"/>
                  </a:cubicBezTo>
                  <a:cubicBezTo>
                    <a:pt x="474" y="1340"/>
                    <a:pt x="486" y="1339"/>
                    <a:pt x="499" y="1336"/>
                  </a:cubicBezTo>
                  <a:cubicBezTo>
                    <a:pt x="558" y="1336"/>
                    <a:pt x="617" y="1292"/>
                    <a:pt x="661" y="1234"/>
                  </a:cubicBezTo>
                  <a:cubicBezTo>
                    <a:pt x="705" y="1175"/>
                    <a:pt x="734" y="1102"/>
                    <a:pt x="749" y="1028"/>
                  </a:cubicBezTo>
                  <a:cubicBezTo>
                    <a:pt x="778" y="940"/>
                    <a:pt x="793" y="852"/>
                    <a:pt x="778" y="764"/>
                  </a:cubicBezTo>
                  <a:cubicBezTo>
                    <a:pt x="778" y="632"/>
                    <a:pt x="763" y="500"/>
                    <a:pt x="749" y="368"/>
                  </a:cubicBezTo>
                  <a:cubicBezTo>
                    <a:pt x="749" y="323"/>
                    <a:pt x="734" y="265"/>
                    <a:pt x="705" y="235"/>
                  </a:cubicBezTo>
                  <a:cubicBezTo>
                    <a:pt x="705" y="177"/>
                    <a:pt x="675" y="147"/>
                    <a:pt x="631" y="103"/>
                  </a:cubicBezTo>
                  <a:cubicBezTo>
                    <a:pt x="573" y="45"/>
                    <a:pt x="470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0"/>
            <p:cNvSpPr/>
            <p:nvPr/>
          </p:nvSpPr>
          <p:spPr>
            <a:xfrm>
              <a:off x="5800637" y="2168947"/>
              <a:ext cx="36778" cy="64907"/>
            </a:xfrm>
            <a:custGeom>
              <a:avLst/>
              <a:gdLst/>
              <a:ahLst/>
              <a:cxnLst/>
              <a:rect l="l" t="t" r="r" b="b"/>
              <a:pathLst>
                <a:path w="1161" h="2049" extrusionOk="0">
                  <a:moveTo>
                    <a:pt x="681" y="1"/>
                  </a:moveTo>
                  <a:cubicBezTo>
                    <a:pt x="410" y="1"/>
                    <a:pt x="127" y="237"/>
                    <a:pt x="250" y="588"/>
                  </a:cubicBezTo>
                  <a:cubicBezTo>
                    <a:pt x="265" y="618"/>
                    <a:pt x="265" y="647"/>
                    <a:pt x="265" y="677"/>
                  </a:cubicBezTo>
                  <a:cubicBezTo>
                    <a:pt x="280" y="765"/>
                    <a:pt x="280" y="853"/>
                    <a:pt x="265" y="926"/>
                  </a:cubicBezTo>
                  <a:cubicBezTo>
                    <a:pt x="250" y="1044"/>
                    <a:pt x="221" y="1161"/>
                    <a:pt x="177" y="1278"/>
                  </a:cubicBezTo>
                  <a:cubicBezTo>
                    <a:pt x="148" y="1352"/>
                    <a:pt x="104" y="1411"/>
                    <a:pt x="59" y="1469"/>
                  </a:cubicBezTo>
                  <a:cubicBezTo>
                    <a:pt x="15" y="1557"/>
                    <a:pt x="1" y="1660"/>
                    <a:pt x="30" y="1763"/>
                  </a:cubicBezTo>
                  <a:cubicBezTo>
                    <a:pt x="45" y="1836"/>
                    <a:pt x="89" y="1910"/>
                    <a:pt x="162" y="1968"/>
                  </a:cubicBezTo>
                  <a:cubicBezTo>
                    <a:pt x="229" y="2022"/>
                    <a:pt x="311" y="2048"/>
                    <a:pt x="394" y="2048"/>
                  </a:cubicBezTo>
                  <a:cubicBezTo>
                    <a:pt x="492" y="2048"/>
                    <a:pt x="589" y="2011"/>
                    <a:pt x="661" y="1939"/>
                  </a:cubicBezTo>
                  <a:cubicBezTo>
                    <a:pt x="867" y="1734"/>
                    <a:pt x="1014" y="1484"/>
                    <a:pt x="1087" y="1220"/>
                  </a:cubicBezTo>
                  <a:cubicBezTo>
                    <a:pt x="1161" y="926"/>
                    <a:pt x="1161" y="633"/>
                    <a:pt x="1087" y="354"/>
                  </a:cubicBezTo>
                  <a:cubicBezTo>
                    <a:pt x="1040" y="106"/>
                    <a:pt x="863" y="1"/>
                    <a:pt x="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2" name="Google Shape;1782;p40"/>
          <p:cNvGrpSpPr/>
          <p:nvPr/>
        </p:nvGrpSpPr>
        <p:grpSpPr>
          <a:xfrm>
            <a:off x="-536345" y="1226356"/>
            <a:ext cx="1504639" cy="3049837"/>
            <a:chOff x="-536345" y="1226356"/>
            <a:chExt cx="1504639" cy="3049837"/>
          </a:xfrm>
        </p:grpSpPr>
        <p:sp>
          <p:nvSpPr>
            <p:cNvPr id="1783" name="Google Shape;1783;p40"/>
            <p:cNvSpPr/>
            <p:nvPr/>
          </p:nvSpPr>
          <p:spPr>
            <a:xfrm rot="1626892" flipH="1">
              <a:off x="89918" y="2986957"/>
              <a:ext cx="637563" cy="1210461"/>
            </a:xfrm>
            <a:custGeom>
              <a:avLst/>
              <a:gdLst/>
              <a:ahLst/>
              <a:cxnLst/>
              <a:rect l="l" t="t" r="r" b="b"/>
              <a:pathLst>
                <a:path w="13478" h="25589" extrusionOk="0">
                  <a:moveTo>
                    <a:pt x="6728" y="0"/>
                  </a:moveTo>
                  <a:cubicBezTo>
                    <a:pt x="6334" y="0"/>
                    <a:pt x="6004" y="71"/>
                    <a:pt x="5770" y="227"/>
                  </a:cubicBezTo>
                  <a:cubicBezTo>
                    <a:pt x="4155" y="1314"/>
                    <a:pt x="3201" y="1842"/>
                    <a:pt x="1923" y="4265"/>
                  </a:cubicBezTo>
                  <a:lnTo>
                    <a:pt x="1923" y="14791"/>
                  </a:lnTo>
                  <a:cubicBezTo>
                    <a:pt x="1923" y="18021"/>
                    <a:pt x="0" y="25302"/>
                    <a:pt x="2569" y="25567"/>
                  </a:cubicBezTo>
                  <a:cubicBezTo>
                    <a:pt x="2708" y="25582"/>
                    <a:pt x="2848" y="25589"/>
                    <a:pt x="2989" y="25589"/>
                  </a:cubicBezTo>
                  <a:cubicBezTo>
                    <a:pt x="5442" y="25589"/>
                    <a:pt x="8016" y="23408"/>
                    <a:pt x="8016" y="23408"/>
                  </a:cubicBezTo>
                  <a:cubicBezTo>
                    <a:pt x="8016" y="23408"/>
                    <a:pt x="10262" y="21250"/>
                    <a:pt x="11231" y="15319"/>
                  </a:cubicBezTo>
                  <a:cubicBezTo>
                    <a:pt x="12185" y="9388"/>
                    <a:pt x="13477" y="5880"/>
                    <a:pt x="13477" y="4000"/>
                  </a:cubicBezTo>
                  <a:cubicBezTo>
                    <a:pt x="13477" y="2396"/>
                    <a:pt x="9026" y="0"/>
                    <a:pt x="6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0"/>
            <p:cNvSpPr/>
            <p:nvPr/>
          </p:nvSpPr>
          <p:spPr>
            <a:xfrm rot="695633" flipH="1">
              <a:off x="-242634" y="1240407"/>
              <a:ext cx="441120" cy="2967674"/>
            </a:xfrm>
            <a:custGeom>
              <a:avLst/>
              <a:gdLst/>
              <a:ahLst/>
              <a:cxnLst/>
              <a:rect l="l" t="t" r="r" b="b"/>
              <a:pathLst>
                <a:path w="5844" h="39316" extrusionOk="0">
                  <a:moveTo>
                    <a:pt x="1630" y="0"/>
                  </a:moveTo>
                  <a:lnTo>
                    <a:pt x="74" y="1292"/>
                  </a:lnTo>
                  <a:lnTo>
                    <a:pt x="0" y="39139"/>
                  </a:lnTo>
                  <a:lnTo>
                    <a:pt x="602" y="39315"/>
                  </a:lnTo>
                  <a:cubicBezTo>
                    <a:pt x="852" y="38802"/>
                    <a:pt x="3700" y="33296"/>
                    <a:pt x="4214" y="31226"/>
                  </a:cubicBezTo>
                  <a:cubicBezTo>
                    <a:pt x="4728" y="29156"/>
                    <a:pt x="5491" y="26411"/>
                    <a:pt x="5491" y="26411"/>
                  </a:cubicBezTo>
                  <a:cubicBezTo>
                    <a:pt x="5491" y="26411"/>
                    <a:pt x="5667" y="23313"/>
                    <a:pt x="5755" y="19790"/>
                  </a:cubicBezTo>
                  <a:cubicBezTo>
                    <a:pt x="5843" y="16252"/>
                    <a:pt x="5418" y="15488"/>
                    <a:pt x="5241" y="12215"/>
                  </a:cubicBezTo>
                  <a:cubicBezTo>
                    <a:pt x="5065" y="8941"/>
                    <a:pt x="5418" y="8427"/>
                    <a:pt x="5418" y="7311"/>
                  </a:cubicBezTo>
                  <a:cubicBezTo>
                    <a:pt x="5418" y="6195"/>
                    <a:pt x="4214" y="3362"/>
                    <a:pt x="3876" y="2760"/>
                  </a:cubicBezTo>
                  <a:cubicBezTo>
                    <a:pt x="3524" y="2158"/>
                    <a:pt x="3186" y="1380"/>
                    <a:pt x="2408" y="690"/>
                  </a:cubicBezTo>
                  <a:lnTo>
                    <a:pt x="16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40"/>
          <p:cNvGrpSpPr/>
          <p:nvPr/>
        </p:nvGrpSpPr>
        <p:grpSpPr>
          <a:xfrm>
            <a:off x="7948459" y="2724796"/>
            <a:ext cx="1659230" cy="2890218"/>
            <a:chOff x="7948459" y="2724796"/>
            <a:chExt cx="1659230" cy="2890218"/>
          </a:xfrm>
        </p:grpSpPr>
        <p:sp>
          <p:nvSpPr>
            <p:cNvPr id="1786" name="Google Shape;1786;p40"/>
            <p:cNvSpPr/>
            <p:nvPr/>
          </p:nvSpPr>
          <p:spPr>
            <a:xfrm rot="-1333825">
              <a:off x="8209986" y="2821133"/>
              <a:ext cx="812245" cy="1542107"/>
            </a:xfrm>
            <a:custGeom>
              <a:avLst/>
              <a:gdLst/>
              <a:ahLst/>
              <a:cxnLst/>
              <a:rect l="l" t="t" r="r" b="b"/>
              <a:pathLst>
                <a:path w="13478" h="25589" extrusionOk="0">
                  <a:moveTo>
                    <a:pt x="6728" y="0"/>
                  </a:moveTo>
                  <a:cubicBezTo>
                    <a:pt x="6334" y="0"/>
                    <a:pt x="6004" y="71"/>
                    <a:pt x="5770" y="227"/>
                  </a:cubicBezTo>
                  <a:cubicBezTo>
                    <a:pt x="4155" y="1314"/>
                    <a:pt x="3201" y="1842"/>
                    <a:pt x="1923" y="4265"/>
                  </a:cubicBezTo>
                  <a:lnTo>
                    <a:pt x="1923" y="14791"/>
                  </a:lnTo>
                  <a:cubicBezTo>
                    <a:pt x="1923" y="18021"/>
                    <a:pt x="0" y="25302"/>
                    <a:pt x="2569" y="25567"/>
                  </a:cubicBezTo>
                  <a:cubicBezTo>
                    <a:pt x="2708" y="25582"/>
                    <a:pt x="2848" y="25589"/>
                    <a:pt x="2989" y="25589"/>
                  </a:cubicBezTo>
                  <a:cubicBezTo>
                    <a:pt x="5442" y="25589"/>
                    <a:pt x="8016" y="23408"/>
                    <a:pt x="8016" y="23408"/>
                  </a:cubicBezTo>
                  <a:cubicBezTo>
                    <a:pt x="8016" y="23408"/>
                    <a:pt x="10262" y="21250"/>
                    <a:pt x="11231" y="15319"/>
                  </a:cubicBezTo>
                  <a:cubicBezTo>
                    <a:pt x="12185" y="9388"/>
                    <a:pt x="13477" y="5880"/>
                    <a:pt x="13477" y="4000"/>
                  </a:cubicBezTo>
                  <a:cubicBezTo>
                    <a:pt x="13477" y="2396"/>
                    <a:pt x="9026" y="0"/>
                    <a:pt x="67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0"/>
            <p:cNvSpPr/>
            <p:nvPr/>
          </p:nvSpPr>
          <p:spPr>
            <a:xfrm rot="-1861669">
              <a:off x="8460237" y="4524321"/>
              <a:ext cx="985724" cy="901116"/>
            </a:xfrm>
            <a:custGeom>
              <a:avLst/>
              <a:gdLst/>
              <a:ahLst/>
              <a:cxnLst/>
              <a:rect l="l" t="t" r="r" b="b"/>
              <a:pathLst>
                <a:path w="17604" h="16092" extrusionOk="0">
                  <a:moveTo>
                    <a:pt x="10263" y="133"/>
                  </a:moveTo>
                  <a:cubicBezTo>
                    <a:pt x="10087" y="148"/>
                    <a:pt x="9910" y="192"/>
                    <a:pt x="9749" y="250"/>
                  </a:cubicBezTo>
                  <a:cubicBezTo>
                    <a:pt x="9646" y="280"/>
                    <a:pt x="9543" y="294"/>
                    <a:pt x="9441" y="309"/>
                  </a:cubicBezTo>
                  <a:cubicBezTo>
                    <a:pt x="9367" y="309"/>
                    <a:pt x="9279" y="353"/>
                    <a:pt x="9264" y="383"/>
                  </a:cubicBezTo>
                  <a:cubicBezTo>
                    <a:pt x="9250" y="427"/>
                    <a:pt x="9220" y="441"/>
                    <a:pt x="9220" y="383"/>
                  </a:cubicBezTo>
                  <a:cubicBezTo>
                    <a:pt x="9220" y="294"/>
                    <a:pt x="9088" y="294"/>
                    <a:pt x="8853" y="383"/>
                  </a:cubicBezTo>
                  <a:cubicBezTo>
                    <a:pt x="8692" y="441"/>
                    <a:pt x="8516" y="471"/>
                    <a:pt x="8325" y="485"/>
                  </a:cubicBezTo>
                  <a:cubicBezTo>
                    <a:pt x="8193" y="485"/>
                    <a:pt x="8061" y="515"/>
                    <a:pt x="7929" y="573"/>
                  </a:cubicBezTo>
                  <a:cubicBezTo>
                    <a:pt x="7870" y="617"/>
                    <a:pt x="7811" y="632"/>
                    <a:pt x="7738" y="632"/>
                  </a:cubicBezTo>
                  <a:cubicBezTo>
                    <a:pt x="7576" y="632"/>
                    <a:pt x="6989" y="838"/>
                    <a:pt x="6930" y="911"/>
                  </a:cubicBezTo>
                  <a:cubicBezTo>
                    <a:pt x="6916" y="955"/>
                    <a:pt x="6886" y="955"/>
                    <a:pt x="6886" y="911"/>
                  </a:cubicBezTo>
                  <a:cubicBezTo>
                    <a:pt x="6886" y="882"/>
                    <a:pt x="6842" y="896"/>
                    <a:pt x="6783" y="940"/>
                  </a:cubicBezTo>
                  <a:cubicBezTo>
                    <a:pt x="6739" y="984"/>
                    <a:pt x="6695" y="999"/>
                    <a:pt x="6637" y="984"/>
                  </a:cubicBezTo>
                  <a:cubicBezTo>
                    <a:pt x="6607" y="955"/>
                    <a:pt x="6563" y="970"/>
                    <a:pt x="6534" y="999"/>
                  </a:cubicBezTo>
                  <a:cubicBezTo>
                    <a:pt x="6519" y="1043"/>
                    <a:pt x="6460" y="1043"/>
                    <a:pt x="6402" y="1029"/>
                  </a:cubicBezTo>
                  <a:cubicBezTo>
                    <a:pt x="6343" y="1014"/>
                    <a:pt x="6299" y="1014"/>
                    <a:pt x="6328" y="1087"/>
                  </a:cubicBezTo>
                  <a:cubicBezTo>
                    <a:pt x="6358" y="1161"/>
                    <a:pt x="6328" y="1190"/>
                    <a:pt x="6137" y="1190"/>
                  </a:cubicBezTo>
                  <a:cubicBezTo>
                    <a:pt x="5800" y="1175"/>
                    <a:pt x="4596" y="1616"/>
                    <a:pt x="4067" y="1953"/>
                  </a:cubicBezTo>
                  <a:cubicBezTo>
                    <a:pt x="3965" y="2027"/>
                    <a:pt x="3847" y="2071"/>
                    <a:pt x="3730" y="2115"/>
                  </a:cubicBezTo>
                  <a:cubicBezTo>
                    <a:pt x="3656" y="2144"/>
                    <a:pt x="3583" y="2188"/>
                    <a:pt x="3510" y="2232"/>
                  </a:cubicBezTo>
                  <a:cubicBezTo>
                    <a:pt x="3436" y="2291"/>
                    <a:pt x="3275" y="2409"/>
                    <a:pt x="3143" y="2482"/>
                  </a:cubicBezTo>
                  <a:cubicBezTo>
                    <a:pt x="2922" y="2643"/>
                    <a:pt x="2320" y="3245"/>
                    <a:pt x="2320" y="3304"/>
                  </a:cubicBezTo>
                  <a:cubicBezTo>
                    <a:pt x="2247" y="3407"/>
                    <a:pt x="2159" y="3495"/>
                    <a:pt x="2071" y="3568"/>
                  </a:cubicBezTo>
                  <a:cubicBezTo>
                    <a:pt x="1939" y="3700"/>
                    <a:pt x="1821" y="3847"/>
                    <a:pt x="1718" y="4009"/>
                  </a:cubicBezTo>
                  <a:cubicBezTo>
                    <a:pt x="1660" y="4126"/>
                    <a:pt x="1586" y="4229"/>
                    <a:pt x="1572" y="4229"/>
                  </a:cubicBezTo>
                  <a:cubicBezTo>
                    <a:pt x="1542" y="4229"/>
                    <a:pt x="1469" y="4346"/>
                    <a:pt x="1410" y="4493"/>
                  </a:cubicBezTo>
                  <a:cubicBezTo>
                    <a:pt x="1351" y="4625"/>
                    <a:pt x="1278" y="4743"/>
                    <a:pt x="1249" y="4743"/>
                  </a:cubicBezTo>
                  <a:cubicBezTo>
                    <a:pt x="1146" y="4831"/>
                    <a:pt x="1073" y="4948"/>
                    <a:pt x="1028" y="5066"/>
                  </a:cubicBezTo>
                  <a:cubicBezTo>
                    <a:pt x="661" y="5873"/>
                    <a:pt x="544" y="6152"/>
                    <a:pt x="544" y="6255"/>
                  </a:cubicBezTo>
                  <a:cubicBezTo>
                    <a:pt x="529" y="6343"/>
                    <a:pt x="515" y="6431"/>
                    <a:pt x="471" y="6504"/>
                  </a:cubicBezTo>
                  <a:cubicBezTo>
                    <a:pt x="162" y="7092"/>
                    <a:pt x="60" y="7811"/>
                    <a:pt x="192" y="8222"/>
                  </a:cubicBezTo>
                  <a:cubicBezTo>
                    <a:pt x="221" y="8310"/>
                    <a:pt x="221" y="8340"/>
                    <a:pt x="192" y="8296"/>
                  </a:cubicBezTo>
                  <a:cubicBezTo>
                    <a:pt x="162" y="8251"/>
                    <a:pt x="118" y="8251"/>
                    <a:pt x="74" y="8369"/>
                  </a:cubicBezTo>
                  <a:cubicBezTo>
                    <a:pt x="1" y="8516"/>
                    <a:pt x="60" y="9353"/>
                    <a:pt x="133" y="9485"/>
                  </a:cubicBezTo>
                  <a:cubicBezTo>
                    <a:pt x="192" y="9631"/>
                    <a:pt x="221" y="9808"/>
                    <a:pt x="236" y="9969"/>
                  </a:cubicBezTo>
                  <a:cubicBezTo>
                    <a:pt x="265" y="10160"/>
                    <a:pt x="324" y="10366"/>
                    <a:pt x="397" y="10542"/>
                  </a:cubicBezTo>
                  <a:cubicBezTo>
                    <a:pt x="456" y="10630"/>
                    <a:pt x="485" y="10733"/>
                    <a:pt x="500" y="10835"/>
                  </a:cubicBezTo>
                  <a:cubicBezTo>
                    <a:pt x="485" y="10909"/>
                    <a:pt x="515" y="10982"/>
                    <a:pt x="559" y="11041"/>
                  </a:cubicBezTo>
                  <a:cubicBezTo>
                    <a:pt x="588" y="11056"/>
                    <a:pt x="617" y="11144"/>
                    <a:pt x="617" y="11217"/>
                  </a:cubicBezTo>
                  <a:cubicBezTo>
                    <a:pt x="661" y="11408"/>
                    <a:pt x="720" y="11599"/>
                    <a:pt x="808" y="11775"/>
                  </a:cubicBezTo>
                  <a:cubicBezTo>
                    <a:pt x="970" y="12083"/>
                    <a:pt x="1014" y="12157"/>
                    <a:pt x="1073" y="12083"/>
                  </a:cubicBezTo>
                  <a:cubicBezTo>
                    <a:pt x="1117" y="12024"/>
                    <a:pt x="1131" y="12054"/>
                    <a:pt x="1087" y="12230"/>
                  </a:cubicBezTo>
                  <a:cubicBezTo>
                    <a:pt x="1058" y="12391"/>
                    <a:pt x="1087" y="12480"/>
                    <a:pt x="1161" y="12553"/>
                  </a:cubicBezTo>
                  <a:cubicBezTo>
                    <a:pt x="1205" y="12597"/>
                    <a:pt x="1234" y="12670"/>
                    <a:pt x="1249" y="12744"/>
                  </a:cubicBezTo>
                  <a:cubicBezTo>
                    <a:pt x="1249" y="13023"/>
                    <a:pt x="1733" y="13786"/>
                    <a:pt x="2232" y="14329"/>
                  </a:cubicBezTo>
                  <a:cubicBezTo>
                    <a:pt x="2335" y="14432"/>
                    <a:pt x="2511" y="14638"/>
                    <a:pt x="2614" y="14755"/>
                  </a:cubicBezTo>
                  <a:cubicBezTo>
                    <a:pt x="2790" y="14975"/>
                    <a:pt x="3040" y="15107"/>
                    <a:pt x="3319" y="15122"/>
                  </a:cubicBezTo>
                  <a:cubicBezTo>
                    <a:pt x="3363" y="15122"/>
                    <a:pt x="3407" y="15196"/>
                    <a:pt x="3421" y="15269"/>
                  </a:cubicBezTo>
                  <a:cubicBezTo>
                    <a:pt x="3436" y="15372"/>
                    <a:pt x="3480" y="15416"/>
                    <a:pt x="3627" y="15430"/>
                  </a:cubicBezTo>
                  <a:cubicBezTo>
                    <a:pt x="3715" y="15445"/>
                    <a:pt x="3818" y="15474"/>
                    <a:pt x="3891" y="15518"/>
                  </a:cubicBezTo>
                  <a:cubicBezTo>
                    <a:pt x="3935" y="15563"/>
                    <a:pt x="3994" y="15577"/>
                    <a:pt x="4023" y="15548"/>
                  </a:cubicBezTo>
                  <a:cubicBezTo>
                    <a:pt x="4038" y="15518"/>
                    <a:pt x="4126" y="15563"/>
                    <a:pt x="4200" y="15651"/>
                  </a:cubicBezTo>
                  <a:cubicBezTo>
                    <a:pt x="4273" y="15724"/>
                    <a:pt x="4390" y="15768"/>
                    <a:pt x="4434" y="15739"/>
                  </a:cubicBezTo>
                  <a:cubicBezTo>
                    <a:pt x="4493" y="15739"/>
                    <a:pt x="4567" y="15739"/>
                    <a:pt x="4625" y="15783"/>
                  </a:cubicBezTo>
                  <a:cubicBezTo>
                    <a:pt x="4787" y="15856"/>
                    <a:pt x="5110" y="15783"/>
                    <a:pt x="5066" y="15665"/>
                  </a:cubicBezTo>
                  <a:cubicBezTo>
                    <a:pt x="5051" y="15607"/>
                    <a:pt x="5066" y="15577"/>
                    <a:pt x="5095" y="15577"/>
                  </a:cubicBezTo>
                  <a:cubicBezTo>
                    <a:pt x="5124" y="15577"/>
                    <a:pt x="5183" y="15651"/>
                    <a:pt x="5213" y="15753"/>
                  </a:cubicBezTo>
                  <a:cubicBezTo>
                    <a:pt x="5242" y="15944"/>
                    <a:pt x="5257" y="15944"/>
                    <a:pt x="5624" y="15915"/>
                  </a:cubicBezTo>
                  <a:cubicBezTo>
                    <a:pt x="5756" y="15886"/>
                    <a:pt x="5903" y="15900"/>
                    <a:pt x="6035" y="15959"/>
                  </a:cubicBezTo>
                  <a:cubicBezTo>
                    <a:pt x="6049" y="15988"/>
                    <a:pt x="6181" y="16003"/>
                    <a:pt x="6358" y="15974"/>
                  </a:cubicBezTo>
                  <a:cubicBezTo>
                    <a:pt x="6490" y="15959"/>
                    <a:pt x="6622" y="15974"/>
                    <a:pt x="6754" y="16018"/>
                  </a:cubicBezTo>
                  <a:cubicBezTo>
                    <a:pt x="6871" y="16091"/>
                    <a:pt x="6901" y="16091"/>
                    <a:pt x="6974" y="15988"/>
                  </a:cubicBezTo>
                  <a:cubicBezTo>
                    <a:pt x="7062" y="15886"/>
                    <a:pt x="7092" y="15871"/>
                    <a:pt x="7312" y="15930"/>
                  </a:cubicBezTo>
                  <a:cubicBezTo>
                    <a:pt x="7459" y="15988"/>
                    <a:pt x="7561" y="15988"/>
                    <a:pt x="7561" y="15944"/>
                  </a:cubicBezTo>
                  <a:cubicBezTo>
                    <a:pt x="7591" y="15900"/>
                    <a:pt x="7620" y="15886"/>
                    <a:pt x="7664" y="15886"/>
                  </a:cubicBezTo>
                  <a:cubicBezTo>
                    <a:pt x="7767" y="15856"/>
                    <a:pt x="7855" y="15812"/>
                    <a:pt x="7929" y="15753"/>
                  </a:cubicBezTo>
                  <a:cubicBezTo>
                    <a:pt x="8031" y="15665"/>
                    <a:pt x="8090" y="15636"/>
                    <a:pt x="8061" y="15680"/>
                  </a:cubicBezTo>
                  <a:cubicBezTo>
                    <a:pt x="8046" y="15724"/>
                    <a:pt x="8061" y="15783"/>
                    <a:pt x="8119" y="15827"/>
                  </a:cubicBezTo>
                  <a:cubicBezTo>
                    <a:pt x="8163" y="15871"/>
                    <a:pt x="8222" y="15886"/>
                    <a:pt x="8251" y="15797"/>
                  </a:cubicBezTo>
                  <a:cubicBezTo>
                    <a:pt x="8281" y="15709"/>
                    <a:pt x="8340" y="15709"/>
                    <a:pt x="8428" y="15739"/>
                  </a:cubicBezTo>
                  <a:cubicBezTo>
                    <a:pt x="8516" y="15753"/>
                    <a:pt x="8604" y="15724"/>
                    <a:pt x="8663" y="15665"/>
                  </a:cubicBezTo>
                  <a:cubicBezTo>
                    <a:pt x="8751" y="15592"/>
                    <a:pt x="8868" y="15563"/>
                    <a:pt x="8986" y="15563"/>
                  </a:cubicBezTo>
                  <a:cubicBezTo>
                    <a:pt x="9118" y="15563"/>
                    <a:pt x="9235" y="15548"/>
                    <a:pt x="9235" y="15518"/>
                  </a:cubicBezTo>
                  <a:cubicBezTo>
                    <a:pt x="9235" y="15430"/>
                    <a:pt x="9852" y="15196"/>
                    <a:pt x="9999" y="15225"/>
                  </a:cubicBezTo>
                  <a:cubicBezTo>
                    <a:pt x="10057" y="15240"/>
                    <a:pt x="10116" y="15225"/>
                    <a:pt x="10116" y="15196"/>
                  </a:cubicBezTo>
                  <a:cubicBezTo>
                    <a:pt x="10116" y="15166"/>
                    <a:pt x="10498" y="15005"/>
                    <a:pt x="10674" y="15005"/>
                  </a:cubicBezTo>
                  <a:cubicBezTo>
                    <a:pt x="10747" y="15005"/>
                    <a:pt x="10806" y="14961"/>
                    <a:pt x="10806" y="14917"/>
                  </a:cubicBezTo>
                  <a:cubicBezTo>
                    <a:pt x="10806" y="14873"/>
                    <a:pt x="10821" y="14873"/>
                    <a:pt x="10850" y="14887"/>
                  </a:cubicBezTo>
                  <a:cubicBezTo>
                    <a:pt x="10997" y="14873"/>
                    <a:pt x="11129" y="14814"/>
                    <a:pt x="11261" y="14740"/>
                  </a:cubicBezTo>
                  <a:cubicBezTo>
                    <a:pt x="11584" y="14564"/>
                    <a:pt x="11628" y="14520"/>
                    <a:pt x="11613" y="14388"/>
                  </a:cubicBezTo>
                  <a:cubicBezTo>
                    <a:pt x="11599" y="14271"/>
                    <a:pt x="11613" y="14241"/>
                    <a:pt x="11716" y="14285"/>
                  </a:cubicBezTo>
                  <a:cubicBezTo>
                    <a:pt x="11922" y="14329"/>
                    <a:pt x="12641" y="13962"/>
                    <a:pt x="12641" y="13801"/>
                  </a:cubicBezTo>
                  <a:cubicBezTo>
                    <a:pt x="12641" y="13757"/>
                    <a:pt x="12670" y="13727"/>
                    <a:pt x="12729" y="13757"/>
                  </a:cubicBezTo>
                  <a:cubicBezTo>
                    <a:pt x="12773" y="13771"/>
                    <a:pt x="12891" y="13698"/>
                    <a:pt x="13008" y="13566"/>
                  </a:cubicBezTo>
                  <a:cubicBezTo>
                    <a:pt x="13111" y="13448"/>
                    <a:pt x="13170" y="13360"/>
                    <a:pt x="13155" y="13360"/>
                  </a:cubicBezTo>
                  <a:cubicBezTo>
                    <a:pt x="13140" y="13360"/>
                    <a:pt x="13199" y="13316"/>
                    <a:pt x="13316" y="13258"/>
                  </a:cubicBezTo>
                  <a:cubicBezTo>
                    <a:pt x="13551" y="13111"/>
                    <a:pt x="13772" y="12920"/>
                    <a:pt x="13948" y="12714"/>
                  </a:cubicBezTo>
                  <a:cubicBezTo>
                    <a:pt x="14095" y="12553"/>
                    <a:pt x="14256" y="12406"/>
                    <a:pt x="14447" y="12274"/>
                  </a:cubicBezTo>
                  <a:cubicBezTo>
                    <a:pt x="14476" y="12274"/>
                    <a:pt x="14564" y="12201"/>
                    <a:pt x="14623" y="12113"/>
                  </a:cubicBezTo>
                  <a:cubicBezTo>
                    <a:pt x="14814" y="11878"/>
                    <a:pt x="15225" y="11393"/>
                    <a:pt x="15430" y="11202"/>
                  </a:cubicBezTo>
                  <a:cubicBezTo>
                    <a:pt x="15504" y="11129"/>
                    <a:pt x="15563" y="11056"/>
                    <a:pt x="15607" y="10967"/>
                  </a:cubicBezTo>
                  <a:cubicBezTo>
                    <a:pt x="15768" y="10718"/>
                    <a:pt x="15944" y="10483"/>
                    <a:pt x="16150" y="10263"/>
                  </a:cubicBezTo>
                  <a:cubicBezTo>
                    <a:pt x="16282" y="10057"/>
                    <a:pt x="16385" y="9837"/>
                    <a:pt x="16488" y="9631"/>
                  </a:cubicBezTo>
                  <a:cubicBezTo>
                    <a:pt x="16634" y="9323"/>
                    <a:pt x="16796" y="9000"/>
                    <a:pt x="16840" y="8912"/>
                  </a:cubicBezTo>
                  <a:cubicBezTo>
                    <a:pt x="17060" y="8545"/>
                    <a:pt x="17222" y="8149"/>
                    <a:pt x="17324" y="7738"/>
                  </a:cubicBezTo>
                  <a:cubicBezTo>
                    <a:pt x="17442" y="7341"/>
                    <a:pt x="17442" y="7238"/>
                    <a:pt x="17383" y="7194"/>
                  </a:cubicBezTo>
                  <a:cubicBezTo>
                    <a:pt x="17310" y="7150"/>
                    <a:pt x="17324" y="7121"/>
                    <a:pt x="17412" y="7062"/>
                  </a:cubicBezTo>
                  <a:cubicBezTo>
                    <a:pt x="17500" y="7004"/>
                    <a:pt x="17530" y="6857"/>
                    <a:pt x="17559" y="6284"/>
                  </a:cubicBezTo>
                  <a:cubicBezTo>
                    <a:pt x="17603" y="5844"/>
                    <a:pt x="17574" y="5403"/>
                    <a:pt x="17456" y="4978"/>
                  </a:cubicBezTo>
                  <a:cubicBezTo>
                    <a:pt x="17398" y="4713"/>
                    <a:pt x="17324" y="4449"/>
                    <a:pt x="17236" y="4200"/>
                  </a:cubicBezTo>
                  <a:cubicBezTo>
                    <a:pt x="17192" y="4082"/>
                    <a:pt x="17119" y="3906"/>
                    <a:pt x="17075" y="3789"/>
                  </a:cubicBezTo>
                  <a:cubicBezTo>
                    <a:pt x="17031" y="3686"/>
                    <a:pt x="16957" y="3598"/>
                    <a:pt x="16869" y="3524"/>
                  </a:cubicBezTo>
                  <a:cubicBezTo>
                    <a:pt x="16766" y="3466"/>
                    <a:pt x="16766" y="3436"/>
                    <a:pt x="16825" y="3363"/>
                  </a:cubicBezTo>
                  <a:cubicBezTo>
                    <a:pt x="16913" y="3260"/>
                    <a:pt x="16693" y="2849"/>
                    <a:pt x="16355" y="2453"/>
                  </a:cubicBezTo>
                  <a:cubicBezTo>
                    <a:pt x="16238" y="2335"/>
                    <a:pt x="16150" y="2203"/>
                    <a:pt x="16076" y="2056"/>
                  </a:cubicBezTo>
                  <a:cubicBezTo>
                    <a:pt x="16003" y="1909"/>
                    <a:pt x="15930" y="1851"/>
                    <a:pt x="15783" y="1865"/>
                  </a:cubicBezTo>
                  <a:cubicBezTo>
                    <a:pt x="15768" y="1865"/>
                    <a:pt x="15724" y="1836"/>
                    <a:pt x="15709" y="1777"/>
                  </a:cubicBezTo>
                  <a:cubicBezTo>
                    <a:pt x="15665" y="1719"/>
                    <a:pt x="15607" y="1660"/>
                    <a:pt x="15548" y="1616"/>
                  </a:cubicBezTo>
                  <a:cubicBezTo>
                    <a:pt x="15445" y="1572"/>
                    <a:pt x="15401" y="1572"/>
                    <a:pt x="15328" y="1660"/>
                  </a:cubicBezTo>
                  <a:cubicBezTo>
                    <a:pt x="15269" y="1763"/>
                    <a:pt x="15240" y="1763"/>
                    <a:pt x="15181" y="1572"/>
                  </a:cubicBezTo>
                  <a:cubicBezTo>
                    <a:pt x="15122" y="1440"/>
                    <a:pt x="15049" y="1366"/>
                    <a:pt x="14990" y="1366"/>
                  </a:cubicBezTo>
                  <a:cubicBezTo>
                    <a:pt x="14917" y="1366"/>
                    <a:pt x="14858" y="1337"/>
                    <a:pt x="14814" y="1278"/>
                  </a:cubicBezTo>
                  <a:cubicBezTo>
                    <a:pt x="14755" y="1161"/>
                    <a:pt x="14006" y="735"/>
                    <a:pt x="13507" y="515"/>
                  </a:cubicBezTo>
                  <a:cubicBezTo>
                    <a:pt x="12700" y="177"/>
                    <a:pt x="11246" y="1"/>
                    <a:pt x="10277" y="118"/>
                  </a:cubicBezTo>
                  <a:close/>
                  <a:moveTo>
                    <a:pt x="9441" y="441"/>
                  </a:moveTo>
                  <a:cubicBezTo>
                    <a:pt x="9470" y="471"/>
                    <a:pt x="9441" y="500"/>
                    <a:pt x="9426" y="500"/>
                  </a:cubicBezTo>
                  <a:cubicBezTo>
                    <a:pt x="9382" y="500"/>
                    <a:pt x="9353" y="471"/>
                    <a:pt x="9353" y="441"/>
                  </a:cubicBezTo>
                  <a:cubicBezTo>
                    <a:pt x="9353" y="397"/>
                    <a:pt x="9367" y="368"/>
                    <a:pt x="9382" y="368"/>
                  </a:cubicBezTo>
                  <a:cubicBezTo>
                    <a:pt x="9382" y="368"/>
                    <a:pt x="9441" y="397"/>
                    <a:pt x="9441" y="441"/>
                  </a:cubicBezTo>
                  <a:close/>
                  <a:moveTo>
                    <a:pt x="10131" y="750"/>
                  </a:moveTo>
                  <a:cubicBezTo>
                    <a:pt x="10101" y="852"/>
                    <a:pt x="10072" y="867"/>
                    <a:pt x="10013" y="808"/>
                  </a:cubicBezTo>
                  <a:cubicBezTo>
                    <a:pt x="9969" y="764"/>
                    <a:pt x="9910" y="764"/>
                    <a:pt x="9852" y="779"/>
                  </a:cubicBezTo>
                  <a:cubicBezTo>
                    <a:pt x="9822" y="808"/>
                    <a:pt x="9793" y="808"/>
                    <a:pt x="9793" y="779"/>
                  </a:cubicBezTo>
                  <a:cubicBezTo>
                    <a:pt x="9881" y="706"/>
                    <a:pt x="9999" y="647"/>
                    <a:pt x="10116" y="632"/>
                  </a:cubicBezTo>
                  <a:cubicBezTo>
                    <a:pt x="10145" y="632"/>
                    <a:pt x="10145" y="676"/>
                    <a:pt x="10131" y="750"/>
                  </a:cubicBezTo>
                  <a:close/>
                  <a:moveTo>
                    <a:pt x="14476" y="1484"/>
                  </a:moveTo>
                  <a:cubicBezTo>
                    <a:pt x="14476" y="1542"/>
                    <a:pt x="14447" y="1572"/>
                    <a:pt x="14417" y="1572"/>
                  </a:cubicBezTo>
                  <a:cubicBezTo>
                    <a:pt x="14373" y="1572"/>
                    <a:pt x="14344" y="1513"/>
                    <a:pt x="14344" y="1440"/>
                  </a:cubicBezTo>
                  <a:cubicBezTo>
                    <a:pt x="14344" y="1366"/>
                    <a:pt x="14373" y="1337"/>
                    <a:pt x="14417" y="1351"/>
                  </a:cubicBezTo>
                  <a:cubicBezTo>
                    <a:pt x="14447" y="1381"/>
                    <a:pt x="14476" y="1440"/>
                    <a:pt x="14476" y="1484"/>
                  </a:cubicBezTo>
                  <a:close/>
                  <a:moveTo>
                    <a:pt x="11687" y="1513"/>
                  </a:moveTo>
                  <a:cubicBezTo>
                    <a:pt x="11672" y="1572"/>
                    <a:pt x="11643" y="1630"/>
                    <a:pt x="11584" y="1674"/>
                  </a:cubicBezTo>
                  <a:cubicBezTo>
                    <a:pt x="11496" y="1748"/>
                    <a:pt x="11481" y="1763"/>
                    <a:pt x="11423" y="1689"/>
                  </a:cubicBezTo>
                  <a:cubicBezTo>
                    <a:pt x="11379" y="1616"/>
                    <a:pt x="11408" y="1601"/>
                    <a:pt x="11423" y="1586"/>
                  </a:cubicBezTo>
                  <a:cubicBezTo>
                    <a:pt x="11467" y="1557"/>
                    <a:pt x="11496" y="1513"/>
                    <a:pt x="11496" y="1469"/>
                  </a:cubicBezTo>
                  <a:cubicBezTo>
                    <a:pt x="11496" y="1425"/>
                    <a:pt x="11525" y="1396"/>
                    <a:pt x="11584" y="1425"/>
                  </a:cubicBezTo>
                  <a:cubicBezTo>
                    <a:pt x="11643" y="1440"/>
                    <a:pt x="11687" y="1484"/>
                    <a:pt x="11687" y="1513"/>
                  </a:cubicBezTo>
                  <a:close/>
                  <a:moveTo>
                    <a:pt x="6475" y="1763"/>
                  </a:moveTo>
                  <a:cubicBezTo>
                    <a:pt x="6534" y="1865"/>
                    <a:pt x="6402" y="1895"/>
                    <a:pt x="6314" y="1792"/>
                  </a:cubicBezTo>
                  <a:cubicBezTo>
                    <a:pt x="6226" y="1704"/>
                    <a:pt x="6240" y="1704"/>
                    <a:pt x="6328" y="1704"/>
                  </a:cubicBezTo>
                  <a:cubicBezTo>
                    <a:pt x="6387" y="1704"/>
                    <a:pt x="6431" y="1719"/>
                    <a:pt x="6475" y="1763"/>
                  </a:cubicBezTo>
                  <a:close/>
                  <a:moveTo>
                    <a:pt x="4963" y="2056"/>
                  </a:moveTo>
                  <a:cubicBezTo>
                    <a:pt x="4948" y="2130"/>
                    <a:pt x="4934" y="2086"/>
                    <a:pt x="4934" y="1983"/>
                  </a:cubicBezTo>
                  <a:cubicBezTo>
                    <a:pt x="4934" y="1880"/>
                    <a:pt x="4948" y="1836"/>
                    <a:pt x="4963" y="1865"/>
                  </a:cubicBezTo>
                  <a:cubicBezTo>
                    <a:pt x="4978" y="1939"/>
                    <a:pt x="4978" y="1997"/>
                    <a:pt x="4963" y="2056"/>
                  </a:cubicBezTo>
                  <a:close/>
                  <a:moveTo>
                    <a:pt x="5932" y="2247"/>
                  </a:moveTo>
                  <a:cubicBezTo>
                    <a:pt x="5932" y="2291"/>
                    <a:pt x="5903" y="2320"/>
                    <a:pt x="5873" y="2306"/>
                  </a:cubicBezTo>
                  <a:cubicBezTo>
                    <a:pt x="5829" y="2276"/>
                    <a:pt x="5814" y="2247"/>
                    <a:pt x="5800" y="2203"/>
                  </a:cubicBezTo>
                  <a:cubicBezTo>
                    <a:pt x="5814" y="2174"/>
                    <a:pt x="5829" y="2144"/>
                    <a:pt x="5873" y="2144"/>
                  </a:cubicBezTo>
                  <a:cubicBezTo>
                    <a:pt x="5903" y="2144"/>
                    <a:pt x="5932" y="2188"/>
                    <a:pt x="5932" y="2247"/>
                  </a:cubicBezTo>
                  <a:close/>
                  <a:moveTo>
                    <a:pt x="9499" y="2364"/>
                  </a:moveTo>
                  <a:cubicBezTo>
                    <a:pt x="9514" y="2409"/>
                    <a:pt x="9499" y="2453"/>
                    <a:pt x="9470" y="2453"/>
                  </a:cubicBezTo>
                  <a:cubicBezTo>
                    <a:pt x="9455" y="2453"/>
                    <a:pt x="9411" y="2409"/>
                    <a:pt x="9411" y="2364"/>
                  </a:cubicBezTo>
                  <a:cubicBezTo>
                    <a:pt x="9411" y="2320"/>
                    <a:pt x="9426" y="2276"/>
                    <a:pt x="9441" y="2276"/>
                  </a:cubicBezTo>
                  <a:cubicBezTo>
                    <a:pt x="9455" y="2276"/>
                    <a:pt x="9470" y="2320"/>
                    <a:pt x="9499" y="2364"/>
                  </a:cubicBezTo>
                  <a:close/>
                  <a:moveTo>
                    <a:pt x="13214" y="2555"/>
                  </a:moveTo>
                  <a:cubicBezTo>
                    <a:pt x="13170" y="2599"/>
                    <a:pt x="13126" y="2629"/>
                    <a:pt x="13067" y="2643"/>
                  </a:cubicBezTo>
                  <a:cubicBezTo>
                    <a:pt x="13037" y="2643"/>
                    <a:pt x="13037" y="2599"/>
                    <a:pt x="13082" y="2555"/>
                  </a:cubicBezTo>
                  <a:cubicBezTo>
                    <a:pt x="13111" y="2497"/>
                    <a:pt x="13170" y="2467"/>
                    <a:pt x="13214" y="2453"/>
                  </a:cubicBezTo>
                  <a:cubicBezTo>
                    <a:pt x="13258" y="2467"/>
                    <a:pt x="13258" y="2511"/>
                    <a:pt x="13214" y="2555"/>
                  </a:cubicBezTo>
                  <a:close/>
                  <a:moveTo>
                    <a:pt x="14065" y="2702"/>
                  </a:moveTo>
                  <a:cubicBezTo>
                    <a:pt x="14080" y="2746"/>
                    <a:pt x="14065" y="2776"/>
                    <a:pt x="14036" y="2776"/>
                  </a:cubicBezTo>
                  <a:cubicBezTo>
                    <a:pt x="14006" y="2776"/>
                    <a:pt x="13977" y="2746"/>
                    <a:pt x="13962" y="2702"/>
                  </a:cubicBezTo>
                  <a:cubicBezTo>
                    <a:pt x="13962" y="2673"/>
                    <a:pt x="13977" y="2643"/>
                    <a:pt x="13992" y="2643"/>
                  </a:cubicBezTo>
                  <a:cubicBezTo>
                    <a:pt x="14006" y="2643"/>
                    <a:pt x="14050" y="2673"/>
                    <a:pt x="14065" y="2717"/>
                  </a:cubicBezTo>
                  <a:close/>
                  <a:moveTo>
                    <a:pt x="4537" y="3143"/>
                  </a:moveTo>
                  <a:cubicBezTo>
                    <a:pt x="4625" y="3231"/>
                    <a:pt x="4640" y="3275"/>
                    <a:pt x="4567" y="3392"/>
                  </a:cubicBezTo>
                  <a:cubicBezTo>
                    <a:pt x="4508" y="3524"/>
                    <a:pt x="4478" y="3539"/>
                    <a:pt x="4390" y="3451"/>
                  </a:cubicBezTo>
                  <a:cubicBezTo>
                    <a:pt x="4332" y="3392"/>
                    <a:pt x="4288" y="3363"/>
                    <a:pt x="4258" y="3377"/>
                  </a:cubicBezTo>
                  <a:cubicBezTo>
                    <a:pt x="4244" y="3407"/>
                    <a:pt x="4214" y="3377"/>
                    <a:pt x="4200" y="3319"/>
                  </a:cubicBezTo>
                  <a:cubicBezTo>
                    <a:pt x="4185" y="3245"/>
                    <a:pt x="4200" y="3172"/>
                    <a:pt x="4258" y="3128"/>
                  </a:cubicBezTo>
                  <a:cubicBezTo>
                    <a:pt x="4376" y="3010"/>
                    <a:pt x="4390" y="3010"/>
                    <a:pt x="4537" y="3143"/>
                  </a:cubicBezTo>
                  <a:close/>
                  <a:moveTo>
                    <a:pt x="6695" y="3245"/>
                  </a:moveTo>
                  <a:cubicBezTo>
                    <a:pt x="6695" y="3289"/>
                    <a:pt x="6666" y="3348"/>
                    <a:pt x="6622" y="3377"/>
                  </a:cubicBezTo>
                  <a:cubicBezTo>
                    <a:pt x="6593" y="3392"/>
                    <a:pt x="6563" y="3363"/>
                    <a:pt x="6563" y="3289"/>
                  </a:cubicBezTo>
                  <a:cubicBezTo>
                    <a:pt x="6563" y="3216"/>
                    <a:pt x="6593" y="3157"/>
                    <a:pt x="6622" y="3157"/>
                  </a:cubicBezTo>
                  <a:cubicBezTo>
                    <a:pt x="6651" y="3157"/>
                    <a:pt x="6695" y="3201"/>
                    <a:pt x="6695" y="3245"/>
                  </a:cubicBezTo>
                  <a:close/>
                  <a:moveTo>
                    <a:pt x="5741" y="3950"/>
                  </a:moveTo>
                  <a:cubicBezTo>
                    <a:pt x="5741" y="4009"/>
                    <a:pt x="5712" y="4023"/>
                    <a:pt x="5682" y="4009"/>
                  </a:cubicBezTo>
                  <a:cubicBezTo>
                    <a:pt x="5638" y="3994"/>
                    <a:pt x="5624" y="3950"/>
                    <a:pt x="5653" y="3906"/>
                  </a:cubicBezTo>
                  <a:cubicBezTo>
                    <a:pt x="5697" y="3818"/>
                    <a:pt x="5741" y="3833"/>
                    <a:pt x="5741" y="3950"/>
                  </a:cubicBezTo>
                  <a:close/>
                  <a:moveTo>
                    <a:pt x="5154" y="4317"/>
                  </a:moveTo>
                  <a:cubicBezTo>
                    <a:pt x="5139" y="4346"/>
                    <a:pt x="5036" y="4390"/>
                    <a:pt x="4919" y="4405"/>
                  </a:cubicBezTo>
                  <a:cubicBezTo>
                    <a:pt x="4743" y="4420"/>
                    <a:pt x="4713" y="4405"/>
                    <a:pt x="4772" y="4332"/>
                  </a:cubicBezTo>
                  <a:cubicBezTo>
                    <a:pt x="4831" y="4273"/>
                    <a:pt x="5183" y="4229"/>
                    <a:pt x="5154" y="4332"/>
                  </a:cubicBezTo>
                  <a:close/>
                  <a:moveTo>
                    <a:pt x="14726" y="4567"/>
                  </a:moveTo>
                  <a:cubicBezTo>
                    <a:pt x="14726" y="4625"/>
                    <a:pt x="14682" y="4669"/>
                    <a:pt x="14623" y="4669"/>
                  </a:cubicBezTo>
                  <a:cubicBezTo>
                    <a:pt x="14535" y="4669"/>
                    <a:pt x="14535" y="4640"/>
                    <a:pt x="14608" y="4567"/>
                  </a:cubicBezTo>
                  <a:cubicBezTo>
                    <a:pt x="14623" y="4537"/>
                    <a:pt x="14667" y="4508"/>
                    <a:pt x="14696" y="4479"/>
                  </a:cubicBezTo>
                  <a:cubicBezTo>
                    <a:pt x="14711" y="4479"/>
                    <a:pt x="14726" y="4523"/>
                    <a:pt x="14726" y="4581"/>
                  </a:cubicBezTo>
                  <a:close/>
                  <a:moveTo>
                    <a:pt x="3554" y="5139"/>
                  </a:moveTo>
                  <a:cubicBezTo>
                    <a:pt x="3524" y="5198"/>
                    <a:pt x="3495" y="5227"/>
                    <a:pt x="3480" y="5213"/>
                  </a:cubicBezTo>
                  <a:cubicBezTo>
                    <a:pt x="3480" y="5198"/>
                    <a:pt x="3466" y="5154"/>
                    <a:pt x="3495" y="5110"/>
                  </a:cubicBezTo>
                  <a:cubicBezTo>
                    <a:pt x="3568" y="5022"/>
                    <a:pt x="3598" y="5036"/>
                    <a:pt x="3554" y="5154"/>
                  </a:cubicBezTo>
                  <a:close/>
                  <a:moveTo>
                    <a:pt x="838" y="6402"/>
                  </a:moveTo>
                  <a:cubicBezTo>
                    <a:pt x="852" y="6460"/>
                    <a:pt x="838" y="6504"/>
                    <a:pt x="779" y="6504"/>
                  </a:cubicBezTo>
                  <a:cubicBezTo>
                    <a:pt x="720" y="6504"/>
                    <a:pt x="676" y="6460"/>
                    <a:pt x="676" y="6402"/>
                  </a:cubicBezTo>
                  <a:cubicBezTo>
                    <a:pt x="676" y="6358"/>
                    <a:pt x="705" y="6314"/>
                    <a:pt x="735" y="6314"/>
                  </a:cubicBezTo>
                  <a:cubicBezTo>
                    <a:pt x="764" y="6314"/>
                    <a:pt x="808" y="6358"/>
                    <a:pt x="838" y="6416"/>
                  </a:cubicBezTo>
                  <a:close/>
                  <a:moveTo>
                    <a:pt x="16957" y="6519"/>
                  </a:moveTo>
                  <a:cubicBezTo>
                    <a:pt x="16884" y="6578"/>
                    <a:pt x="16840" y="6651"/>
                    <a:pt x="16810" y="6739"/>
                  </a:cubicBezTo>
                  <a:cubicBezTo>
                    <a:pt x="16825" y="6783"/>
                    <a:pt x="16796" y="6813"/>
                    <a:pt x="16752" y="6813"/>
                  </a:cubicBezTo>
                  <a:cubicBezTo>
                    <a:pt x="16664" y="6813"/>
                    <a:pt x="16664" y="6783"/>
                    <a:pt x="16766" y="6607"/>
                  </a:cubicBezTo>
                  <a:cubicBezTo>
                    <a:pt x="16869" y="6446"/>
                    <a:pt x="16943" y="6372"/>
                    <a:pt x="17031" y="6372"/>
                  </a:cubicBezTo>
                  <a:cubicBezTo>
                    <a:pt x="17060" y="6387"/>
                    <a:pt x="17031" y="6446"/>
                    <a:pt x="16957" y="6534"/>
                  </a:cubicBezTo>
                  <a:close/>
                  <a:moveTo>
                    <a:pt x="16062" y="8648"/>
                  </a:moveTo>
                  <a:cubicBezTo>
                    <a:pt x="16018" y="8677"/>
                    <a:pt x="15959" y="8692"/>
                    <a:pt x="15900" y="8677"/>
                  </a:cubicBezTo>
                  <a:cubicBezTo>
                    <a:pt x="15871" y="8648"/>
                    <a:pt x="15900" y="8604"/>
                    <a:pt x="15974" y="8589"/>
                  </a:cubicBezTo>
                  <a:cubicBezTo>
                    <a:pt x="16120" y="8545"/>
                    <a:pt x="16179" y="8589"/>
                    <a:pt x="16062" y="8663"/>
                  </a:cubicBezTo>
                  <a:close/>
                  <a:moveTo>
                    <a:pt x="2629" y="10747"/>
                  </a:moveTo>
                  <a:cubicBezTo>
                    <a:pt x="2599" y="10806"/>
                    <a:pt x="2585" y="10791"/>
                    <a:pt x="2585" y="10718"/>
                  </a:cubicBezTo>
                  <a:cubicBezTo>
                    <a:pt x="2585" y="10644"/>
                    <a:pt x="2599" y="10615"/>
                    <a:pt x="2614" y="10630"/>
                  </a:cubicBezTo>
                  <a:cubicBezTo>
                    <a:pt x="2643" y="10674"/>
                    <a:pt x="2643" y="10718"/>
                    <a:pt x="2629" y="10762"/>
                  </a:cubicBezTo>
                  <a:close/>
                  <a:moveTo>
                    <a:pt x="13639" y="12333"/>
                  </a:moveTo>
                  <a:cubicBezTo>
                    <a:pt x="13610" y="12406"/>
                    <a:pt x="13493" y="12406"/>
                    <a:pt x="13463" y="12333"/>
                  </a:cubicBezTo>
                  <a:cubicBezTo>
                    <a:pt x="13463" y="12289"/>
                    <a:pt x="13493" y="12259"/>
                    <a:pt x="13551" y="12259"/>
                  </a:cubicBezTo>
                  <a:cubicBezTo>
                    <a:pt x="13610" y="12259"/>
                    <a:pt x="13654" y="12303"/>
                    <a:pt x="13639" y="12333"/>
                  </a:cubicBezTo>
                  <a:close/>
                  <a:moveTo>
                    <a:pt x="3774" y="12509"/>
                  </a:moveTo>
                  <a:cubicBezTo>
                    <a:pt x="3774" y="12538"/>
                    <a:pt x="3744" y="12568"/>
                    <a:pt x="3715" y="12568"/>
                  </a:cubicBezTo>
                  <a:cubicBezTo>
                    <a:pt x="3671" y="12568"/>
                    <a:pt x="3642" y="12553"/>
                    <a:pt x="3612" y="12509"/>
                  </a:cubicBezTo>
                  <a:cubicBezTo>
                    <a:pt x="3598" y="12480"/>
                    <a:pt x="3612" y="12450"/>
                    <a:pt x="3671" y="12450"/>
                  </a:cubicBezTo>
                  <a:cubicBezTo>
                    <a:pt x="3730" y="12450"/>
                    <a:pt x="3788" y="12480"/>
                    <a:pt x="3788" y="12524"/>
                  </a:cubicBezTo>
                  <a:close/>
                  <a:moveTo>
                    <a:pt x="4890" y="12847"/>
                  </a:moveTo>
                  <a:cubicBezTo>
                    <a:pt x="4875" y="12891"/>
                    <a:pt x="4860" y="12876"/>
                    <a:pt x="4860" y="12803"/>
                  </a:cubicBezTo>
                  <a:cubicBezTo>
                    <a:pt x="4860" y="12729"/>
                    <a:pt x="4875" y="12700"/>
                    <a:pt x="4890" y="12729"/>
                  </a:cubicBezTo>
                  <a:cubicBezTo>
                    <a:pt x="4919" y="12758"/>
                    <a:pt x="4919" y="12803"/>
                    <a:pt x="4904" y="12847"/>
                  </a:cubicBezTo>
                  <a:close/>
                  <a:moveTo>
                    <a:pt x="2188" y="13845"/>
                  </a:moveTo>
                  <a:cubicBezTo>
                    <a:pt x="2188" y="13874"/>
                    <a:pt x="2174" y="13904"/>
                    <a:pt x="2144" y="13904"/>
                  </a:cubicBezTo>
                  <a:cubicBezTo>
                    <a:pt x="2100" y="13904"/>
                    <a:pt x="2056" y="13874"/>
                    <a:pt x="2041" y="13845"/>
                  </a:cubicBezTo>
                  <a:cubicBezTo>
                    <a:pt x="2012" y="13801"/>
                    <a:pt x="2041" y="13786"/>
                    <a:pt x="2085" y="13786"/>
                  </a:cubicBezTo>
                  <a:cubicBezTo>
                    <a:pt x="2144" y="13786"/>
                    <a:pt x="2203" y="13816"/>
                    <a:pt x="2203" y="13845"/>
                  </a:cubicBezTo>
                  <a:close/>
                  <a:moveTo>
                    <a:pt x="2364" y="13918"/>
                  </a:moveTo>
                  <a:cubicBezTo>
                    <a:pt x="2350" y="13962"/>
                    <a:pt x="2320" y="13948"/>
                    <a:pt x="2320" y="13874"/>
                  </a:cubicBezTo>
                  <a:cubicBezTo>
                    <a:pt x="2320" y="13816"/>
                    <a:pt x="2335" y="13771"/>
                    <a:pt x="2364" y="13801"/>
                  </a:cubicBezTo>
                  <a:cubicBezTo>
                    <a:pt x="2379" y="13830"/>
                    <a:pt x="2394" y="13889"/>
                    <a:pt x="2364" y="13918"/>
                  </a:cubicBezTo>
                  <a:close/>
                  <a:moveTo>
                    <a:pt x="3715" y="13962"/>
                  </a:moveTo>
                  <a:cubicBezTo>
                    <a:pt x="3715" y="14050"/>
                    <a:pt x="3700" y="14050"/>
                    <a:pt x="3656" y="13962"/>
                  </a:cubicBezTo>
                  <a:cubicBezTo>
                    <a:pt x="3568" y="13845"/>
                    <a:pt x="3568" y="13757"/>
                    <a:pt x="3656" y="13816"/>
                  </a:cubicBezTo>
                  <a:cubicBezTo>
                    <a:pt x="3700" y="13845"/>
                    <a:pt x="3715" y="13904"/>
                    <a:pt x="3715" y="13962"/>
                  </a:cubicBezTo>
                  <a:close/>
                  <a:moveTo>
                    <a:pt x="10468" y="13977"/>
                  </a:moveTo>
                  <a:cubicBezTo>
                    <a:pt x="10439" y="14036"/>
                    <a:pt x="10424" y="14006"/>
                    <a:pt x="10424" y="13948"/>
                  </a:cubicBezTo>
                  <a:cubicBezTo>
                    <a:pt x="10424" y="13874"/>
                    <a:pt x="10439" y="13830"/>
                    <a:pt x="10454" y="13860"/>
                  </a:cubicBezTo>
                  <a:cubicBezTo>
                    <a:pt x="10483" y="13904"/>
                    <a:pt x="10483" y="13948"/>
                    <a:pt x="10468" y="13992"/>
                  </a:cubicBezTo>
                  <a:close/>
                  <a:moveTo>
                    <a:pt x="4009" y="13948"/>
                  </a:moveTo>
                  <a:cubicBezTo>
                    <a:pt x="3965" y="13962"/>
                    <a:pt x="3921" y="13962"/>
                    <a:pt x="3891" y="13948"/>
                  </a:cubicBezTo>
                  <a:cubicBezTo>
                    <a:pt x="3833" y="13918"/>
                    <a:pt x="3862" y="13904"/>
                    <a:pt x="3921" y="13904"/>
                  </a:cubicBezTo>
                  <a:cubicBezTo>
                    <a:pt x="3994" y="13904"/>
                    <a:pt x="4038" y="13933"/>
                    <a:pt x="4009" y="139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_1_1_1"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p41"/>
          <p:cNvSpPr txBox="1">
            <a:spLocks noGrp="1"/>
          </p:cNvSpPr>
          <p:nvPr>
            <p:ph type="title"/>
          </p:nvPr>
        </p:nvSpPr>
        <p:spPr>
          <a:xfrm>
            <a:off x="701275" y="501109"/>
            <a:ext cx="3870600" cy="9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7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1790" name="Google Shape;1790;p41"/>
          <p:cNvSpPr txBox="1">
            <a:spLocks noGrp="1"/>
          </p:cNvSpPr>
          <p:nvPr>
            <p:ph type="subTitle" idx="1"/>
          </p:nvPr>
        </p:nvSpPr>
        <p:spPr>
          <a:xfrm>
            <a:off x="701275" y="1598350"/>
            <a:ext cx="3535200" cy="10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1" name="Google Shape;1791;p41"/>
          <p:cNvSpPr txBox="1"/>
          <p:nvPr/>
        </p:nvSpPr>
        <p:spPr>
          <a:xfrm>
            <a:off x="720000" y="3675150"/>
            <a:ext cx="33552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chemeClr val="accent1"/>
                </a:solidFill>
                <a:latin typeface="Kulim Park"/>
                <a:ea typeface="Kulim Park"/>
                <a:cs typeface="Kulim Park"/>
                <a:sym typeface="Kulim Park"/>
              </a:rPr>
              <a:t>CREDITS</a:t>
            </a:r>
            <a:r>
              <a:rPr lang="es" sz="12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: This presentation template was created by </a:t>
            </a:r>
            <a:r>
              <a:rPr lang="es" sz="1200" b="1">
                <a:solidFill>
                  <a:schemeClr val="accent1"/>
                </a:solidFill>
                <a:uFill>
                  <a:noFill/>
                </a:uFill>
                <a:latin typeface="Kulim Park"/>
                <a:ea typeface="Kulim Park"/>
                <a:cs typeface="Kulim Park"/>
                <a:sym typeface="Kulim Par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s" sz="12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, including icons by </a:t>
            </a:r>
            <a:r>
              <a:rPr lang="es" sz="1200" b="1">
                <a:solidFill>
                  <a:schemeClr val="accent1"/>
                </a:solidFill>
                <a:uFill>
                  <a:noFill/>
                </a:uFill>
                <a:latin typeface="Kulim Park"/>
                <a:ea typeface="Kulim Park"/>
                <a:cs typeface="Kulim Park"/>
                <a:sym typeface="Kulim Par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s" sz="12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 and infographics &amp; images by </a:t>
            </a:r>
            <a:r>
              <a:rPr lang="es" sz="1200" b="1">
                <a:solidFill>
                  <a:schemeClr val="accent1"/>
                </a:solidFill>
                <a:uFill>
                  <a:noFill/>
                </a:uFill>
                <a:latin typeface="Kulim Park"/>
                <a:ea typeface="Kulim Park"/>
                <a:cs typeface="Kulim Park"/>
                <a:sym typeface="Kulim Par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1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1792" name="Google Shape;1792;p41"/>
          <p:cNvSpPr/>
          <p:nvPr/>
        </p:nvSpPr>
        <p:spPr>
          <a:xfrm rot="-8896734">
            <a:off x="7739309" y="-712657"/>
            <a:ext cx="1771789" cy="2280821"/>
          </a:xfrm>
          <a:custGeom>
            <a:avLst/>
            <a:gdLst/>
            <a:ahLst/>
            <a:cxnLst/>
            <a:rect l="l" t="t" r="r" b="b"/>
            <a:pathLst>
              <a:path w="26060" h="33547" extrusionOk="0">
                <a:moveTo>
                  <a:pt x="5418" y="1"/>
                </a:moveTo>
                <a:cubicBezTo>
                  <a:pt x="5418" y="1"/>
                  <a:pt x="1542" y="11349"/>
                  <a:pt x="779" y="20378"/>
                </a:cubicBezTo>
                <a:cubicBezTo>
                  <a:pt x="1" y="29421"/>
                  <a:pt x="3876" y="33546"/>
                  <a:pt x="3876" y="33546"/>
                </a:cubicBezTo>
                <a:cubicBezTo>
                  <a:pt x="3876" y="33546"/>
                  <a:pt x="18836" y="26059"/>
                  <a:pt x="22448" y="20378"/>
                </a:cubicBezTo>
                <a:cubicBezTo>
                  <a:pt x="26059" y="14711"/>
                  <a:pt x="25032" y="13933"/>
                  <a:pt x="25546" y="9543"/>
                </a:cubicBezTo>
                <a:cubicBezTo>
                  <a:pt x="26059" y="5154"/>
                  <a:pt x="21684" y="4640"/>
                  <a:pt x="20128" y="2834"/>
                </a:cubicBezTo>
                <a:cubicBezTo>
                  <a:pt x="18587" y="1028"/>
                  <a:pt x="5418" y="1"/>
                  <a:pt x="541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3" name="Google Shape;1793;p41"/>
          <p:cNvGrpSpPr/>
          <p:nvPr/>
        </p:nvGrpSpPr>
        <p:grpSpPr>
          <a:xfrm>
            <a:off x="6413531" y="3948421"/>
            <a:ext cx="2989152" cy="1414648"/>
            <a:chOff x="6413531" y="3948421"/>
            <a:chExt cx="2989152" cy="1414648"/>
          </a:xfrm>
        </p:grpSpPr>
        <p:sp>
          <p:nvSpPr>
            <p:cNvPr id="1794" name="Google Shape;1794;p41"/>
            <p:cNvSpPr/>
            <p:nvPr/>
          </p:nvSpPr>
          <p:spPr>
            <a:xfrm rot="-5255701">
              <a:off x="7483722" y="3687086"/>
              <a:ext cx="637566" cy="1210466"/>
            </a:xfrm>
            <a:custGeom>
              <a:avLst/>
              <a:gdLst/>
              <a:ahLst/>
              <a:cxnLst/>
              <a:rect l="l" t="t" r="r" b="b"/>
              <a:pathLst>
                <a:path w="13478" h="25589" extrusionOk="0">
                  <a:moveTo>
                    <a:pt x="6728" y="0"/>
                  </a:moveTo>
                  <a:cubicBezTo>
                    <a:pt x="6334" y="0"/>
                    <a:pt x="6004" y="71"/>
                    <a:pt x="5770" y="227"/>
                  </a:cubicBezTo>
                  <a:cubicBezTo>
                    <a:pt x="4155" y="1314"/>
                    <a:pt x="3201" y="1842"/>
                    <a:pt x="1923" y="4265"/>
                  </a:cubicBezTo>
                  <a:lnTo>
                    <a:pt x="1923" y="14791"/>
                  </a:lnTo>
                  <a:cubicBezTo>
                    <a:pt x="1923" y="18021"/>
                    <a:pt x="0" y="25302"/>
                    <a:pt x="2569" y="25567"/>
                  </a:cubicBezTo>
                  <a:cubicBezTo>
                    <a:pt x="2708" y="25582"/>
                    <a:pt x="2848" y="25589"/>
                    <a:pt x="2989" y="25589"/>
                  </a:cubicBezTo>
                  <a:cubicBezTo>
                    <a:pt x="5442" y="25589"/>
                    <a:pt x="8016" y="23408"/>
                    <a:pt x="8016" y="23408"/>
                  </a:cubicBezTo>
                  <a:cubicBezTo>
                    <a:pt x="8016" y="23408"/>
                    <a:pt x="10262" y="21250"/>
                    <a:pt x="11231" y="15319"/>
                  </a:cubicBezTo>
                  <a:cubicBezTo>
                    <a:pt x="12185" y="9388"/>
                    <a:pt x="13477" y="5880"/>
                    <a:pt x="13477" y="4000"/>
                  </a:cubicBezTo>
                  <a:cubicBezTo>
                    <a:pt x="13477" y="2396"/>
                    <a:pt x="9026" y="0"/>
                    <a:pt x="6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1"/>
            <p:cNvSpPr/>
            <p:nvPr/>
          </p:nvSpPr>
          <p:spPr>
            <a:xfrm rot="-5255701">
              <a:off x="7210194" y="3818949"/>
              <a:ext cx="276446" cy="1859811"/>
            </a:xfrm>
            <a:custGeom>
              <a:avLst/>
              <a:gdLst/>
              <a:ahLst/>
              <a:cxnLst/>
              <a:rect l="l" t="t" r="r" b="b"/>
              <a:pathLst>
                <a:path w="5844" h="39316" extrusionOk="0">
                  <a:moveTo>
                    <a:pt x="1630" y="0"/>
                  </a:moveTo>
                  <a:lnTo>
                    <a:pt x="74" y="1292"/>
                  </a:lnTo>
                  <a:lnTo>
                    <a:pt x="0" y="39139"/>
                  </a:lnTo>
                  <a:lnTo>
                    <a:pt x="602" y="39315"/>
                  </a:lnTo>
                  <a:cubicBezTo>
                    <a:pt x="852" y="38802"/>
                    <a:pt x="3700" y="33296"/>
                    <a:pt x="4214" y="31226"/>
                  </a:cubicBezTo>
                  <a:cubicBezTo>
                    <a:pt x="4728" y="29156"/>
                    <a:pt x="5491" y="26411"/>
                    <a:pt x="5491" y="26411"/>
                  </a:cubicBezTo>
                  <a:cubicBezTo>
                    <a:pt x="5491" y="26411"/>
                    <a:pt x="5667" y="23313"/>
                    <a:pt x="5755" y="19790"/>
                  </a:cubicBezTo>
                  <a:cubicBezTo>
                    <a:pt x="5843" y="16252"/>
                    <a:pt x="5418" y="15488"/>
                    <a:pt x="5241" y="12215"/>
                  </a:cubicBezTo>
                  <a:cubicBezTo>
                    <a:pt x="5065" y="8941"/>
                    <a:pt x="5418" y="8427"/>
                    <a:pt x="5418" y="7311"/>
                  </a:cubicBezTo>
                  <a:cubicBezTo>
                    <a:pt x="5418" y="6195"/>
                    <a:pt x="4214" y="3362"/>
                    <a:pt x="3876" y="2760"/>
                  </a:cubicBezTo>
                  <a:cubicBezTo>
                    <a:pt x="3524" y="2158"/>
                    <a:pt x="3186" y="1380"/>
                    <a:pt x="2408" y="690"/>
                  </a:cubicBezTo>
                  <a:lnTo>
                    <a:pt x="16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1"/>
            <p:cNvSpPr/>
            <p:nvPr/>
          </p:nvSpPr>
          <p:spPr>
            <a:xfrm rot="-5255834">
              <a:off x="8439005" y="4401203"/>
              <a:ext cx="985722" cy="901099"/>
            </a:xfrm>
            <a:custGeom>
              <a:avLst/>
              <a:gdLst/>
              <a:ahLst/>
              <a:cxnLst/>
              <a:rect l="l" t="t" r="r" b="b"/>
              <a:pathLst>
                <a:path w="17604" h="16092" extrusionOk="0">
                  <a:moveTo>
                    <a:pt x="10263" y="133"/>
                  </a:moveTo>
                  <a:cubicBezTo>
                    <a:pt x="10087" y="148"/>
                    <a:pt x="9910" y="192"/>
                    <a:pt x="9749" y="250"/>
                  </a:cubicBezTo>
                  <a:cubicBezTo>
                    <a:pt x="9646" y="280"/>
                    <a:pt x="9543" y="294"/>
                    <a:pt x="9441" y="309"/>
                  </a:cubicBezTo>
                  <a:cubicBezTo>
                    <a:pt x="9367" y="309"/>
                    <a:pt x="9279" y="353"/>
                    <a:pt x="9264" y="383"/>
                  </a:cubicBezTo>
                  <a:cubicBezTo>
                    <a:pt x="9250" y="427"/>
                    <a:pt x="9220" y="441"/>
                    <a:pt x="9220" y="383"/>
                  </a:cubicBezTo>
                  <a:cubicBezTo>
                    <a:pt x="9220" y="294"/>
                    <a:pt x="9088" y="294"/>
                    <a:pt x="8853" y="383"/>
                  </a:cubicBezTo>
                  <a:cubicBezTo>
                    <a:pt x="8692" y="441"/>
                    <a:pt x="8516" y="471"/>
                    <a:pt x="8325" y="485"/>
                  </a:cubicBezTo>
                  <a:cubicBezTo>
                    <a:pt x="8193" y="485"/>
                    <a:pt x="8061" y="515"/>
                    <a:pt x="7929" y="573"/>
                  </a:cubicBezTo>
                  <a:cubicBezTo>
                    <a:pt x="7870" y="617"/>
                    <a:pt x="7811" y="632"/>
                    <a:pt x="7738" y="632"/>
                  </a:cubicBezTo>
                  <a:cubicBezTo>
                    <a:pt x="7576" y="632"/>
                    <a:pt x="6989" y="838"/>
                    <a:pt x="6930" y="911"/>
                  </a:cubicBezTo>
                  <a:cubicBezTo>
                    <a:pt x="6916" y="955"/>
                    <a:pt x="6886" y="955"/>
                    <a:pt x="6886" y="911"/>
                  </a:cubicBezTo>
                  <a:cubicBezTo>
                    <a:pt x="6886" y="882"/>
                    <a:pt x="6842" y="896"/>
                    <a:pt x="6783" y="940"/>
                  </a:cubicBezTo>
                  <a:cubicBezTo>
                    <a:pt x="6739" y="984"/>
                    <a:pt x="6695" y="999"/>
                    <a:pt x="6637" y="984"/>
                  </a:cubicBezTo>
                  <a:cubicBezTo>
                    <a:pt x="6607" y="955"/>
                    <a:pt x="6563" y="970"/>
                    <a:pt x="6534" y="999"/>
                  </a:cubicBezTo>
                  <a:cubicBezTo>
                    <a:pt x="6519" y="1043"/>
                    <a:pt x="6460" y="1043"/>
                    <a:pt x="6402" y="1029"/>
                  </a:cubicBezTo>
                  <a:cubicBezTo>
                    <a:pt x="6343" y="1014"/>
                    <a:pt x="6299" y="1014"/>
                    <a:pt x="6328" y="1087"/>
                  </a:cubicBezTo>
                  <a:cubicBezTo>
                    <a:pt x="6358" y="1161"/>
                    <a:pt x="6328" y="1190"/>
                    <a:pt x="6137" y="1190"/>
                  </a:cubicBezTo>
                  <a:cubicBezTo>
                    <a:pt x="5800" y="1175"/>
                    <a:pt x="4596" y="1616"/>
                    <a:pt x="4067" y="1953"/>
                  </a:cubicBezTo>
                  <a:cubicBezTo>
                    <a:pt x="3965" y="2027"/>
                    <a:pt x="3847" y="2071"/>
                    <a:pt x="3730" y="2115"/>
                  </a:cubicBezTo>
                  <a:cubicBezTo>
                    <a:pt x="3656" y="2144"/>
                    <a:pt x="3583" y="2188"/>
                    <a:pt x="3510" y="2232"/>
                  </a:cubicBezTo>
                  <a:cubicBezTo>
                    <a:pt x="3436" y="2291"/>
                    <a:pt x="3275" y="2409"/>
                    <a:pt x="3143" y="2482"/>
                  </a:cubicBezTo>
                  <a:cubicBezTo>
                    <a:pt x="2922" y="2643"/>
                    <a:pt x="2320" y="3245"/>
                    <a:pt x="2320" y="3304"/>
                  </a:cubicBezTo>
                  <a:cubicBezTo>
                    <a:pt x="2247" y="3407"/>
                    <a:pt x="2159" y="3495"/>
                    <a:pt x="2071" y="3568"/>
                  </a:cubicBezTo>
                  <a:cubicBezTo>
                    <a:pt x="1939" y="3700"/>
                    <a:pt x="1821" y="3847"/>
                    <a:pt x="1718" y="4009"/>
                  </a:cubicBezTo>
                  <a:cubicBezTo>
                    <a:pt x="1660" y="4126"/>
                    <a:pt x="1586" y="4229"/>
                    <a:pt x="1572" y="4229"/>
                  </a:cubicBezTo>
                  <a:cubicBezTo>
                    <a:pt x="1542" y="4229"/>
                    <a:pt x="1469" y="4346"/>
                    <a:pt x="1410" y="4493"/>
                  </a:cubicBezTo>
                  <a:cubicBezTo>
                    <a:pt x="1351" y="4625"/>
                    <a:pt x="1278" y="4743"/>
                    <a:pt x="1249" y="4743"/>
                  </a:cubicBezTo>
                  <a:cubicBezTo>
                    <a:pt x="1146" y="4831"/>
                    <a:pt x="1073" y="4948"/>
                    <a:pt x="1028" y="5066"/>
                  </a:cubicBezTo>
                  <a:cubicBezTo>
                    <a:pt x="661" y="5873"/>
                    <a:pt x="544" y="6152"/>
                    <a:pt x="544" y="6255"/>
                  </a:cubicBezTo>
                  <a:cubicBezTo>
                    <a:pt x="529" y="6343"/>
                    <a:pt x="515" y="6431"/>
                    <a:pt x="471" y="6504"/>
                  </a:cubicBezTo>
                  <a:cubicBezTo>
                    <a:pt x="162" y="7092"/>
                    <a:pt x="60" y="7811"/>
                    <a:pt x="192" y="8222"/>
                  </a:cubicBezTo>
                  <a:cubicBezTo>
                    <a:pt x="221" y="8310"/>
                    <a:pt x="221" y="8340"/>
                    <a:pt x="192" y="8296"/>
                  </a:cubicBezTo>
                  <a:cubicBezTo>
                    <a:pt x="162" y="8251"/>
                    <a:pt x="118" y="8251"/>
                    <a:pt x="74" y="8369"/>
                  </a:cubicBezTo>
                  <a:cubicBezTo>
                    <a:pt x="1" y="8516"/>
                    <a:pt x="60" y="9353"/>
                    <a:pt x="133" y="9485"/>
                  </a:cubicBezTo>
                  <a:cubicBezTo>
                    <a:pt x="192" y="9631"/>
                    <a:pt x="221" y="9808"/>
                    <a:pt x="236" y="9969"/>
                  </a:cubicBezTo>
                  <a:cubicBezTo>
                    <a:pt x="265" y="10160"/>
                    <a:pt x="324" y="10366"/>
                    <a:pt x="397" y="10542"/>
                  </a:cubicBezTo>
                  <a:cubicBezTo>
                    <a:pt x="456" y="10630"/>
                    <a:pt x="485" y="10733"/>
                    <a:pt x="500" y="10835"/>
                  </a:cubicBezTo>
                  <a:cubicBezTo>
                    <a:pt x="485" y="10909"/>
                    <a:pt x="515" y="10982"/>
                    <a:pt x="559" y="11041"/>
                  </a:cubicBezTo>
                  <a:cubicBezTo>
                    <a:pt x="588" y="11056"/>
                    <a:pt x="617" y="11144"/>
                    <a:pt x="617" y="11217"/>
                  </a:cubicBezTo>
                  <a:cubicBezTo>
                    <a:pt x="661" y="11408"/>
                    <a:pt x="720" y="11599"/>
                    <a:pt x="808" y="11775"/>
                  </a:cubicBezTo>
                  <a:cubicBezTo>
                    <a:pt x="970" y="12083"/>
                    <a:pt x="1014" y="12157"/>
                    <a:pt x="1073" y="12083"/>
                  </a:cubicBezTo>
                  <a:cubicBezTo>
                    <a:pt x="1117" y="12024"/>
                    <a:pt x="1131" y="12054"/>
                    <a:pt x="1087" y="12230"/>
                  </a:cubicBezTo>
                  <a:cubicBezTo>
                    <a:pt x="1058" y="12391"/>
                    <a:pt x="1087" y="12480"/>
                    <a:pt x="1161" y="12553"/>
                  </a:cubicBezTo>
                  <a:cubicBezTo>
                    <a:pt x="1205" y="12597"/>
                    <a:pt x="1234" y="12670"/>
                    <a:pt x="1249" y="12744"/>
                  </a:cubicBezTo>
                  <a:cubicBezTo>
                    <a:pt x="1249" y="13023"/>
                    <a:pt x="1733" y="13786"/>
                    <a:pt x="2232" y="14329"/>
                  </a:cubicBezTo>
                  <a:cubicBezTo>
                    <a:pt x="2335" y="14432"/>
                    <a:pt x="2511" y="14638"/>
                    <a:pt x="2614" y="14755"/>
                  </a:cubicBezTo>
                  <a:cubicBezTo>
                    <a:pt x="2790" y="14975"/>
                    <a:pt x="3040" y="15107"/>
                    <a:pt x="3319" y="15122"/>
                  </a:cubicBezTo>
                  <a:cubicBezTo>
                    <a:pt x="3363" y="15122"/>
                    <a:pt x="3407" y="15196"/>
                    <a:pt x="3421" y="15269"/>
                  </a:cubicBezTo>
                  <a:cubicBezTo>
                    <a:pt x="3436" y="15372"/>
                    <a:pt x="3480" y="15416"/>
                    <a:pt x="3627" y="15430"/>
                  </a:cubicBezTo>
                  <a:cubicBezTo>
                    <a:pt x="3715" y="15445"/>
                    <a:pt x="3818" y="15474"/>
                    <a:pt x="3891" y="15518"/>
                  </a:cubicBezTo>
                  <a:cubicBezTo>
                    <a:pt x="3935" y="15563"/>
                    <a:pt x="3994" y="15577"/>
                    <a:pt x="4023" y="15548"/>
                  </a:cubicBezTo>
                  <a:cubicBezTo>
                    <a:pt x="4038" y="15518"/>
                    <a:pt x="4126" y="15563"/>
                    <a:pt x="4200" y="15651"/>
                  </a:cubicBezTo>
                  <a:cubicBezTo>
                    <a:pt x="4273" y="15724"/>
                    <a:pt x="4390" y="15768"/>
                    <a:pt x="4434" y="15739"/>
                  </a:cubicBezTo>
                  <a:cubicBezTo>
                    <a:pt x="4493" y="15739"/>
                    <a:pt x="4567" y="15739"/>
                    <a:pt x="4625" y="15783"/>
                  </a:cubicBezTo>
                  <a:cubicBezTo>
                    <a:pt x="4787" y="15856"/>
                    <a:pt x="5110" y="15783"/>
                    <a:pt x="5066" y="15665"/>
                  </a:cubicBezTo>
                  <a:cubicBezTo>
                    <a:pt x="5051" y="15607"/>
                    <a:pt x="5066" y="15577"/>
                    <a:pt x="5095" y="15577"/>
                  </a:cubicBezTo>
                  <a:cubicBezTo>
                    <a:pt x="5124" y="15577"/>
                    <a:pt x="5183" y="15651"/>
                    <a:pt x="5213" y="15753"/>
                  </a:cubicBezTo>
                  <a:cubicBezTo>
                    <a:pt x="5242" y="15944"/>
                    <a:pt x="5257" y="15944"/>
                    <a:pt x="5624" y="15915"/>
                  </a:cubicBezTo>
                  <a:cubicBezTo>
                    <a:pt x="5756" y="15886"/>
                    <a:pt x="5903" y="15900"/>
                    <a:pt x="6035" y="15959"/>
                  </a:cubicBezTo>
                  <a:cubicBezTo>
                    <a:pt x="6049" y="15988"/>
                    <a:pt x="6181" y="16003"/>
                    <a:pt x="6358" y="15974"/>
                  </a:cubicBezTo>
                  <a:cubicBezTo>
                    <a:pt x="6490" y="15959"/>
                    <a:pt x="6622" y="15974"/>
                    <a:pt x="6754" y="16018"/>
                  </a:cubicBezTo>
                  <a:cubicBezTo>
                    <a:pt x="6871" y="16091"/>
                    <a:pt x="6901" y="16091"/>
                    <a:pt x="6974" y="15988"/>
                  </a:cubicBezTo>
                  <a:cubicBezTo>
                    <a:pt x="7062" y="15886"/>
                    <a:pt x="7092" y="15871"/>
                    <a:pt x="7312" y="15930"/>
                  </a:cubicBezTo>
                  <a:cubicBezTo>
                    <a:pt x="7459" y="15988"/>
                    <a:pt x="7561" y="15988"/>
                    <a:pt x="7561" y="15944"/>
                  </a:cubicBezTo>
                  <a:cubicBezTo>
                    <a:pt x="7591" y="15900"/>
                    <a:pt x="7620" y="15886"/>
                    <a:pt x="7664" y="15886"/>
                  </a:cubicBezTo>
                  <a:cubicBezTo>
                    <a:pt x="7767" y="15856"/>
                    <a:pt x="7855" y="15812"/>
                    <a:pt x="7929" y="15753"/>
                  </a:cubicBezTo>
                  <a:cubicBezTo>
                    <a:pt x="8031" y="15665"/>
                    <a:pt x="8090" y="15636"/>
                    <a:pt x="8061" y="15680"/>
                  </a:cubicBezTo>
                  <a:cubicBezTo>
                    <a:pt x="8046" y="15724"/>
                    <a:pt x="8061" y="15783"/>
                    <a:pt x="8119" y="15827"/>
                  </a:cubicBezTo>
                  <a:cubicBezTo>
                    <a:pt x="8163" y="15871"/>
                    <a:pt x="8222" y="15886"/>
                    <a:pt x="8251" y="15797"/>
                  </a:cubicBezTo>
                  <a:cubicBezTo>
                    <a:pt x="8281" y="15709"/>
                    <a:pt x="8340" y="15709"/>
                    <a:pt x="8428" y="15739"/>
                  </a:cubicBezTo>
                  <a:cubicBezTo>
                    <a:pt x="8516" y="15753"/>
                    <a:pt x="8604" y="15724"/>
                    <a:pt x="8663" y="15665"/>
                  </a:cubicBezTo>
                  <a:cubicBezTo>
                    <a:pt x="8751" y="15592"/>
                    <a:pt x="8868" y="15563"/>
                    <a:pt x="8986" y="15563"/>
                  </a:cubicBezTo>
                  <a:cubicBezTo>
                    <a:pt x="9118" y="15563"/>
                    <a:pt x="9235" y="15548"/>
                    <a:pt x="9235" y="15518"/>
                  </a:cubicBezTo>
                  <a:cubicBezTo>
                    <a:pt x="9235" y="15430"/>
                    <a:pt x="9852" y="15196"/>
                    <a:pt x="9999" y="15225"/>
                  </a:cubicBezTo>
                  <a:cubicBezTo>
                    <a:pt x="10057" y="15240"/>
                    <a:pt x="10116" y="15225"/>
                    <a:pt x="10116" y="15196"/>
                  </a:cubicBezTo>
                  <a:cubicBezTo>
                    <a:pt x="10116" y="15166"/>
                    <a:pt x="10498" y="15005"/>
                    <a:pt x="10674" y="15005"/>
                  </a:cubicBezTo>
                  <a:cubicBezTo>
                    <a:pt x="10747" y="15005"/>
                    <a:pt x="10806" y="14961"/>
                    <a:pt x="10806" y="14917"/>
                  </a:cubicBezTo>
                  <a:cubicBezTo>
                    <a:pt x="10806" y="14873"/>
                    <a:pt x="10821" y="14873"/>
                    <a:pt x="10850" y="14887"/>
                  </a:cubicBezTo>
                  <a:cubicBezTo>
                    <a:pt x="10997" y="14873"/>
                    <a:pt x="11129" y="14814"/>
                    <a:pt x="11261" y="14740"/>
                  </a:cubicBezTo>
                  <a:cubicBezTo>
                    <a:pt x="11584" y="14564"/>
                    <a:pt x="11628" y="14520"/>
                    <a:pt x="11613" y="14388"/>
                  </a:cubicBezTo>
                  <a:cubicBezTo>
                    <a:pt x="11599" y="14271"/>
                    <a:pt x="11613" y="14241"/>
                    <a:pt x="11716" y="14285"/>
                  </a:cubicBezTo>
                  <a:cubicBezTo>
                    <a:pt x="11922" y="14329"/>
                    <a:pt x="12641" y="13962"/>
                    <a:pt x="12641" y="13801"/>
                  </a:cubicBezTo>
                  <a:cubicBezTo>
                    <a:pt x="12641" y="13757"/>
                    <a:pt x="12670" y="13727"/>
                    <a:pt x="12729" y="13757"/>
                  </a:cubicBezTo>
                  <a:cubicBezTo>
                    <a:pt x="12773" y="13771"/>
                    <a:pt x="12891" y="13698"/>
                    <a:pt x="13008" y="13566"/>
                  </a:cubicBezTo>
                  <a:cubicBezTo>
                    <a:pt x="13111" y="13448"/>
                    <a:pt x="13170" y="13360"/>
                    <a:pt x="13155" y="13360"/>
                  </a:cubicBezTo>
                  <a:cubicBezTo>
                    <a:pt x="13140" y="13360"/>
                    <a:pt x="13199" y="13316"/>
                    <a:pt x="13316" y="13258"/>
                  </a:cubicBezTo>
                  <a:cubicBezTo>
                    <a:pt x="13551" y="13111"/>
                    <a:pt x="13772" y="12920"/>
                    <a:pt x="13948" y="12714"/>
                  </a:cubicBezTo>
                  <a:cubicBezTo>
                    <a:pt x="14095" y="12553"/>
                    <a:pt x="14256" y="12406"/>
                    <a:pt x="14447" y="12274"/>
                  </a:cubicBezTo>
                  <a:cubicBezTo>
                    <a:pt x="14476" y="12274"/>
                    <a:pt x="14564" y="12201"/>
                    <a:pt x="14623" y="12113"/>
                  </a:cubicBezTo>
                  <a:cubicBezTo>
                    <a:pt x="14814" y="11878"/>
                    <a:pt x="15225" y="11393"/>
                    <a:pt x="15430" y="11202"/>
                  </a:cubicBezTo>
                  <a:cubicBezTo>
                    <a:pt x="15504" y="11129"/>
                    <a:pt x="15563" y="11056"/>
                    <a:pt x="15607" y="10967"/>
                  </a:cubicBezTo>
                  <a:cubicBezTo>
                    <a:pt x="15768" y="10718"/>
                    <a:pt x="15944" y="10483"/>
                    <a:pt x="16150" y="10263"/>
                  </a:cubicBezTo>
                  <a:cubicBezTo>
                    <a:pt x="16282" y="10057"/>
                    <a:pt x="16385" y="9837"/>
                    <a:pt x="16488" y="9631"/>
                  </a:cubicBezTo>
                  <a:cubicBezTo>
                    <a:pt x="16634" y="9323"/>
                    <a:pt x="16796" y="9000"/>
                    <a:pt x="16840" y="8912"/>
                  </a:cubicBezTo>
                  <a:cubicBezTo>
                    <a:pt x="17060" y="8545"/>
                    <a:pt x="17222" y="8149"/>
                    <a:pt x="17324" y="7738"/>
                  </a:cubicBezTo>
                  <a:cubicBezTo>
                    <a:pt x="17442" y="7341"/>
                    <a:pt x="17442" y="7238"/>
                    <a:pt x="17383" y="7194"/>
                  </a:cubicBezTo>
                  <a:cubicBezTo>
                    <a:pt x="17310" y="7150"/>
                    <a:pt x="17324" y="7121"/>
                    <a:pt x="17412" y="7062"/>
                  </a:cubicBezTo>
                  <a:cubicBezTo>
                    <a:pt x="17500" y="7004"/>
                    <a:pt x="17530" y="6857"/>
                    <a:pt x="17559" y="6284"/>
                  </a:cubicBezTo>
                  <a:cubicBezTo>
                    <a:pt x="17603" y="5844"/>
                    <a:pt x="17574" y="5403"/>
                    <a:pt x="17456" y="4978"/>
                  </a:cubicBezTo>
                  <a:cubicBezTo>
                    <a:pt x="17398" y="4713"/>
                    <a:pt x="17324" y="4449"/>
                    <a:pt x="17236" y="4200"/>
                  </a:cubicBezTo>
                  <a:cubicBezTo>
                    <a:pt x="17192" y="4082"/>
                    <a:pt x="17119" y="3906"/>
                    <a:pt x="17075" y="3789"/>
                  </a:cubicBezTo>
                  <a:cubicBezTo>
                    <a:pt x="17031" y="3686"/>
                    <a:pt x="16957" y="3598"/>
                    <a:pt x="16869" y="3524"/>
                  </a:cubicBezTo>
                  <a:cubicBezTo>
                    <a:pt x="16766" y="3466"/>
                    <a:pt x="16766" y="3436"/>
                    <a:pt x="16825" y="3363"/>
                  </a:cubicBezTo>
                  <a:cubicBezTo>
                    <a:pt x="16913" y="3260"/>
                    <a:pt x="16693" y="2849"/>
                    <a:pt x="16355" y="2453"/>
                  </a:cubicBezTo>
                  <a:cubicBezTo>
                    <a:pt x="16238" y="2335"/>
                    <a:pt x="16150" y="2203"/>
                    <a:pt x="16076" y="2056"/>
                  </a:cubicBezTo>
                  <a:cubicBezTo>
                    <a:pt x="16003" y="1909"/>
                    <a:pt x="15930" y="1851"/>
                    <a:pt x="15783" y="1865"/>
                  </a:cubicBezTo>
                  <a:cubicBezTo>
                    <a:pt x="15768" y="1865"/>
                    <a:pt x="15724" y="1836"/>
                    <a:pt x="15709" y="1777"/>
                  </a:cubicBezTo>
                  <a:cubicBezTo>
                    <a:pt x="15665" y="1719"/>
                    <a:pt x="15607" y="1660"/>
                    <a:pt x="15548" y="1616"/>
                  </a:cubicBezTo>
                  <a:cubicBezTo>
                    <a:pt x="15445" y="1572"/>
                    <a:pt x="15401" y="1572"/>
                    <a:pt x="15328" y="1660"/>
                  </a:cubicBezTo>
                  <a:cubicBezTo>
                    <a:pt x="15269" y="1763"/>
                    <a:pt x="15240" y="1763"/>
                    <a:pt x="15181" y="1572"/>
                  </a:cubicBezTo>
                  <a:cubicBezTo>
                    <a:pt x="15122" y="1440"/>
                    <a:pt x="15049" y="1366"/>
                    <a:pt x="14990" y="1366"/>
                  </a:cubicBezTo>
                  <a:cubicBezTo>
                    <a:pt x="14917" y="1366"/>
                    <a:pt x="14858" y="1337"/>
                    <a:pt x="14814" y="1278"/>
                  </a:cubicBezTo>
                  <a:cubicBezTo>
                    <a:pt x="14755" y="1161"/>
                    <a:pt x="14006" y="735"/>
                    <a:pt x="13507" y="515"/>
                  </a:cubicBezTo>
                  <a:cubicBezTo>
                    <a:pt x="12700" y="177"/>
                    <a:pt x="11246" y="1"/>
                    <a:pt x="10277" y="118"/>
                  </a:cubicBezTo>
                  <a:close/>
                  <a:moveTo>
                    <a:pt x="9441" y="441"/>
                  </a:moveTo>
                  <a:cubicBezTo>
                    <a:pt x="9470" y="471"/>
                    <a:pt x="9441" y="500"/>
                    <a:pt x="9426" y="500"/>
                  </a:cubicBezTo>
                  <a:cubicBezTo>
                    <a:pt x="9382" y="500"/>
                    <a:pt x="9353" y="471"/>
                    <a:pt x="9353" y="441"/>
                  </a:cubicBezTo>
                  <a:cubicBezTo>
                    <a:pt x="9353" y="397"/>
                    <a:pt x="9367" y="368"/>
                    <a:pt x="9382" y="368"/>
                  </a:cubicBezTo>
                  <a:cubicBezTo>
                    <a:pt x="9382" y="368"/>
                    <a:pt x="9441" y="397"/>
                    <a:pt x="9441" y="441"/>
                  </a:cubicBezTo>
                  <a:close/>
                  <a:moveTo>
                    <a:pt x="10131" y="750"/>
                  </a:moveTo>
                  <a:cubicBezTo>
                    <a:pt x="10101" y="852"/>
                    <a:pt x="10072" y="867"/>
                    <a:pt x="10013" y="808"/>
                  </a:cubicBezTo>
                  <a:cubicBezTo>
                    <a:pt x="9969" y="764"/>
                    <a:pt x="9910" y="764"/>
                    <a:pt x="9852" y="779"/>
                  </a:cubicBezTo>
                  <a:cubicBezTo>
                    <a:pt x="9822" y="808"/>
                    <a:pt x="9793" y="808"/>
                    <a:pt x="9793" y="779"/>
                  </a:cubicBezTo>
                  <a:cubicBezTo>
                    <a:pt x="9881" y="706"/>
                    <a:pt x="9999" y="647"/>
                    <a:pt x="10116" y="632"/>
                  </a:cubicBezTo>
                  <a:cubicBezTo>
                    <a:pt x="10145" y="632"/>
                    <a:pt x="10145" y="676"/>
                    <a:pt x="10131" y="750"/>
                  </a:cubicBezTo>
                  <a:close/>
                  <a:moveTo>
                    <a:pt x="14476" y="1484"/>
                  </a:moveTo>
                  <a:cubicBezTo>
                    <a:pt x="14476" y="1542"/>
                    <a:pt x="14447" y="1572"/>
                    <a:pt x="14417" y="1572"/>
                  </a:cubicBezTo>
                  <a:cubicBezTo>
                    <a:pt x="14373" y="1572"/>
                    <a:pt x="14344" y="1513"/>
                    <a:pt x="14344" y="1440"/>
                  </a:cubicBezTo>
                  <a:cubicBezTo>
                    <a:pt x="14344" y="1366"/>
                    <a:pt x="14373" y="1337"/>
                    <a:pt x="14417" y="1351"/>
                  </a:cubicBezTo>
                  <a:cubicBezTo>
                    <a:pt x="14447" y="1381"/>
                    <a:pt x="14476" y="1440"/>
                    <a:pt x="14476" y="1484"/>
                  </a:cubicBezTo>
                  <a:close/>
                  <a:moveTo>
                    <a:pt x="11687" y="1513"/>
                  </a:moveTo>
                  <a:cubicBezTo>
                    <a:pt x="11672" y="1572"/>
                    <a:pt x="11643" y="1630"/>
                    <a:pt x="11584" y="1674"/>
                  </a:cubicBezTo>
                  <a:cubicBezTo>
                    <a:pt x="11496" y="1748"/>
                    <a:pt x="11481" y="1763"/>
                    <a:pt x="11423" y="1689"/>
                  </a:cubicBezTo>
                  <a:cubicBezTo>
                    <a:pt x="11379" y="1616"/>
                    <a:pt x="11408" y="1601"/>
                    <a:pt x="11423" y="1586"/>
                  </a:cubicBezTo>
                  <a:cubicBezTo>
                    <a:pt x="11467" y="1557"/>
                    <a:pt x="11496" y="1513"/>
                    <a:pt x="11496" y="1469"/>
                  </a:cubicBezTo>
                  <a:cubicBezTo>
                    <a:pt x="11496" y="1425"/>
                    <a:pt x="11525" y="1396"/>
                    <a:pt x="11584" y="1425"/>
                  </a:cubicBezTo>
                  <a:cubicBezTo>
                    <a:pt x="11643" y="1440"/>
                    <a:pt x="11687" y="1484"/>
                    <a:pt x="11687" y="1513"/>
                  </a:cubicBezTo>
                  <a:close/>
                  <a:moveTo>
                    <a:pt x="6475" y="1763"/>
                  </a:moveTo>
                  <a:cubicBezTo>
                    <a:pt x="6534" y="1865"/>
                    <a:pt x="6402" y="1895"/>
                    <a:pt x="6314" y="1792"/>
                  </a:cubicBezTo>
                  <a:cubicBezTo>
                    <a:pt x="6226" y="1704"/>
                    <a:pt x="6240" y="1704"/>
                    <a:pt x="6328" y="1704"/>
                  </a:cubicBezTo>
                  <a:cubicBezTo>
                    <a:pt x="6387" y="1704"/>
                    <a:pt x="6431" y="1719"/>
                    <a:pt x="6475" y="1763"/>
                  </a:cubicBezTo>
                  <a:close/>
                  <a:moveTo>
                    <a:pt x="4963" y="2056"/>
                  </a:moveTo>
                  <a:cubicBezTo>
                    <a:pt x="4948" y="2130"/>
                    <a:pt x="4934" y="2086"/>
                    <a:pt x="4934" y="1983"/>
                  </a:cubicBezTo>
                  <a:cubicBezTo>
                    <a:pt x="4934" y="1880"/>
                    <a:pt x="4948" y="1836"/>
                    <a:pt x="4963" y="1865"/>
                  </a:cubicBezTo>
                  <a:cubicBezTo>
                    <a:pt x="4978" y="1939"/>
                    <a:pt x="4978" y="1997"/>
                    <a:pt x="4963" y="2056"/>
                  </a:cubicBezTo>
                  <a:close/>
                  <a:moveTo>
                    <a:pt x="5932" y="2247"/>
                  </a:moveTo>
                  <a:cubicBezTo>
                    <a:pt x="5932" y="2291"/>
                    <a:pt x="5903" y="2320"/>
                    <a:pt x="5873" y="2306"/>
                  </a:cubicBezTo>
                  <a:cubicBezTo>
                    <a:pt x="5829" y="2276"/>
                    <a:pt x="5814" y="2247"/>
                    <a:pt x="5800" y="2203"/>
                  </a:cubicBezTo>
                  <a:cubicBezTo>
                    <a:pt x="5814" y="2174"/>
                    <a:pt x="5829" y="2144"/>
                    <a:pt x="5873" y="2144"/>
                  </a:cubicBezTo>
                  <a:cubicBezTo>
                    <a:pt x="5903" y="2144"/>
                    <a:pt x="5932" y="2188"/>
                    <a:pt x="5932" y="2247"/>
                  </a:cubicBezTo>
                  <a:close/>
                  <a:moveTo>
                    <a:pt x="9499" y="2364"/>
                  </a:moveTo>
                  <a:cubicBezTo>
                    <a:pt x="9514" y="2409"/>
                    <a:pt x="9499" y="2453"/>
                    <a:pt x="9470" y="2453"/>
                  </a:cubicBezTo>
                  <a:cubicBezTo>
                    <a:pt x="9455" y="2453"/>
                    <a:pt x="9411" y="2409"/>
                    <a:pt x="9411" y="2364"/>
                  </a:cubicBezTo>
                  <a:cubicBezTo>
                    <a:pt x="9411" y="2320"/>
                    <a:pt x="9426" y="2276"/>
                    <a:pt x="9441" y="2276"/>
                  </a:cubicBezTo>
                  <a:cubicBezTo>
                    <a:pt x="9455" y="2276"/>
                    <a:pt x="9470" y="2320"/>
                    <a:pt x="9499" y="2364"/>
                  </a:cubicBezTo>
                  <a:close/>
                  <a:moveTo>
                    <a:pt x="13214" y="2555"/>
                  </a:moveTo>
                  <a:cubicBezTo>
                    <a:pt x="13170" y="2599"/>
                    <a:pt x="13126" y="2629"/>
                    <a:pt x="13067" y="2643"/>
                  </a:cubicBezTo>
                  <a:cubicBezTo>
                    <a:pt x="13037" y="2643"/>
                    <a:pt x="13037" y="2599"/>
                    <a:pt x="13082" y="2555"/>
                  </a:cubicBezTo>
                  <a:cubicBezTo>
                    <a:pt x="13111" y="2497"/>
                    <a:pt x="13170" y="2467"/>
                    <a:pt x="13214" y="2453"/>
                  </a:cubicBezTo>
                  <a:cubicBezTo>
                    <a:pt x="13258" y="2467"/>
                    <a:pt x="13258" y="2511"/>
                    <a:pt x="13214" y="2555"/>
                  </a:cubicBezTo>
                  <a:close/>
                  <a:moveTo>
                    <a:pt x="14065" y="2702"/>
                  </a:moveTo>
                  <a:cubicBezTo>
                    <a:pt x="14080" y="2746"/>
                    <a:pt x="14065" y="2776"/>
                    <a:pt x="14036" y="2776"/>
                  </a:cubicBezTo>
                  <a:cubicBezTo>
                    <a:pt x="14006" y="2776"/>
                    <a:pt x="13977" y="2746"/>
                    <a:pt x="13962" y="2702"/>
                  </a:cubicBezTo>
                  <a:cubicBezTo>
                    <a:pt x="13962" y="2673"/>
                    <a:pt x="13977" y="2643"/>
                    <a:pt x="13992" y="2643"/>
                  </a:cubicBezTo>
                  <a:cubicBezTo>
                    <a:pt x="14006" y="2643"/>
                    <a:pt x="14050" y="2673"/>
                    <a:pt x="14065" y="2717"/>
                  </a:cubicBezTo>
                  <a:close/>
                  <a:moveTo>
                    <a:pt x="4537" y="3143"/>
                  </a:moveTo>
                  <a:cubicBezTo>
                    <a:pt x="4625" y="3231"/>
                    <a:pt x="4640" y="3275"/>
                    <a:pt x="4567" y="3392"/>
                  </a:cubicBezTo>
                  <a:cubicBezTo>
                    <a:pt x="4508" y="3524"/>
                    <a:pt x="4478" y="3539"/>
                    <a:pt x="4390" y="3451"/>
                  </a:cubicBezTo>
                  <a:cubicBezTo>
                    <a:pt x="4332" y="3392"/>
                    <a:pt x="4288" y="3363"/>
                    <a:pt x="4258" y="3377"/>
                  </a:cubicBezTo>
                  <a:cubicBezTo>
                    <a:pt x="4244" y="3407"/>
                    <a:pt x="4214" y="3377"/>
                    <a:pt x="4200" y="3319"/>
                  </a:cubicBezTo>
                  <a:cubicBezTo>
                    <a:pt x="4185" y="3245"/>
                    <a:pt x="4200" y="3172"/>
                    <a:pt x="4258" y="3128"/>
                  </a:cubicBezTo>
                  <a:cubicBezTo>
                    <a:pt x="4376" y="3010"/>
                    <a:pt x="4390" y="3010"/>
                    <a:pt x="4537" y="3143"/>
                  </a:cubicBezTo>
                  <a:close/>
                  <a:moveTo>
                    <a:pt x="6695" y="3245"/>
                  </a:moveTo>
                  <a:cubicBezTo>
                    <a:pt x="6695" y="3289"/>
                    <a:pt x="6666" y="3348"/>
                    <a:pt x="6622" y="3377"/>
                  </a:cubicBezTo>
                  <a:cubicBezTo>
                    <a:pt x="6593" y="3392"/>
                    <a:pt x="6563" y="3363"/>
                    <a:pt x="6563" y="3289"/>
                  </a:cubicBezTo>
                  <a:cubicBezTo>
                    <a:pt x="6563" y="3216"/>
                    <a:pt x="6593" y="3157"/>
                    <a:pt x="6622" y="3157"/>
                  </a:cubicBezTo>
                  <a:cubicBezTo>
                    <a:pt x="6651" y="3157"/>
                    <a:pt x="6695" y="3201"/>
                    <a:pt x="6695" y="3245"/>
                  </a:cubicBezTo>
                  <a:close/>
                  <a:moveTo>
                    <a:pt x="5741" y="3950"/>
                  </a:moveTo>
                  <a:cubicBezTo>
                    <a:pt x="5741" y="4009"/>
                    <a:pt x="5712" y="4023"/>
                    <a:pt x="5682" y="4009"/>
                  </a:cubicBezTo>
                  <a:cubicBezTo>
                    <a:pt x="5638" y="3994"/>
                    <a:pt x="5624" y="3950"/>
                    <a:pt x="5653" y="3906"/>
                  </a:cubicBezTo>
                  <a:cubicBezTo>
                    <a:pt x="5697" y="3818"/>
                    <a:pt x="5741" y="3833"/>
                    <a:pt x="5741" y="3950"/>
                  </a:cubicBezTo>
                  <a:close/>
                  <a:moveTo>
                    <a:pt x="5154" y="4317"/>
                  </a:moveTo>
                  <a:cubicBezTo>
                    <a:pt x="5139" y="4346"/>
                    <a:pt x="5036" y="4390"/>
                    <a:pt x="4919" y="4405"/>
                  </a:cubicBezTo>
                  <a:cubicBezTo>
                    <a:pt x="4743" y="4420"/>
                    <a:pt x="4713" y="4405"/>
                    <a:pt x="4772" y="4332"/>
                  </a:cubicBezTo>
                  <a:cubicBezTo>
                    <a:pt x="4831" y="4273"/>
                    <a:pt x="5183" y="4229"/>
                    <a:pt x="5154" y="4332"/>
                  </a:cubicBezTo>
                  <a:close/>
                  <a:moveTo>
                    <a:pt x="14726" y="4567"/>
                  </a:moveTo>
                  <a:cubicBezTo>
                    <a:pt x="14726" y="4625"/>
                    <a:pt x="14682" y="4669"/>
                    <a:pt x="14623" y="4669"/>
                  </a:cubicBezTo>
                  <a:cubicBezTo>
                    <a:pt x="14535" y="4669"/>
                    <a:pt x="14535" y="4640"/>
                    <a:pt x="14608" y="4567"/>
                  </a:cubicBezTo>
                  <a:cubicBezTo>
                    <a:pt x="14623" y="4537"/>
                    <a:pt x="14667" y="4508"/>
                    <a:pt x="14696" y="4479"/>
                  </a:cubicBezTo>
                  <a:cubicBezTo>
                    <a:pt x="14711" y="4479"/>
                    <a:pt x="14726" y="4523"/>
                    <a:pt x="14726" y="4581"/>
                  </a:cubicBezTo>
                  <a:close/>
                  <a:moveTo>
                    <a:pt x="3554" y="5139"/>
                  </a:moveTo>
                  <a:cubicBezTo>
                    <a:pt x="3524" y="5198"/>
                    <a:pt x="3495" y="5227"/>
                    <a:pt x="3480" y="5213"/>
                  </a:cubicBezTo>
                  <a:cubicBezTo>
                    <a:pt x="3480" y="5198"/>
                    <a:pt x="3466" y="5154"/>
                    <a:pt x="3495" y="5110"/>
                  </a:cubicBezTo>
                  <a:cubicBezTo>
                    <a:pt x="3568" y="5022"/>
                    <a:pt x="3598" y="5036"/>
                    <a:pt x="3554" y="5154"/>
                  </a:cubicBezTo>
                  <a:close/>
                  <a:moveTo>
                    <a:pt x="838" y="6402"/>
                  </a:moveTo>
                  <a:cubicBezTo>
                    <a:pt x="852" y="6460"/>
                    <a:pt x="838" y="6504"/>
                    <a:pt x="779" y="6504"/>
                  </a:cubicBezTo>
                  <a:cubicBezTo>
                    <a:pt x="720" y="6504"/>
                    <a:pt x="676" y="6460"/>
                    <a:pt x="676" y="6402"/>
                  </a:cubicBezTo>
                  <a:cubicBezTo>
                    <a:pt x="676" y="6358"/>
                    <a:pt x="705" y="6314"/>
                    <a:pt x="735" y="6314"/>
                  </a:cubicBezTo>
                  <a:cubicBezTo>
                    <a:pt x="764" y="6314"/>
                    <a:pt x="808" y="6358"/>
                    <a:pt x="838" y="6416"/>
                  </a:cubicBezTo>
                  <a:close/>
                  <a:moveTo>
                    <a:pt x="16957" y="6519"/>
                  </a:moveTo>
                  <a:cubicBezTo>
                    <a:pt x="16884" y="6578"/>
                    <a:pt x="16840" y="6651"/>
                    <a:pt x="16810" y="6739"/>
                  </a:cubicBezTo>
                  <a:cubicBezTo>
                    <a:pt x="16825" y="6783"/>
                    <a:pt x="16796" y="6813"/>
                    <a:pt x="16752" y="6813"/>
                  </a:cubicBezTo>
                  <a:cubicBezTo>
                    <a:pt x="16664" y="6813"/>
                    <a:pt x="16664" y="6783"/>
                    <a:pt x="16766" y="6607"/>
                  </a:cubicBezTo>
                  <a:cubicBezTo>
                    <a:pt x="16869" y="6446"/>
                    <a:pt x="16943" y="6372"/>
                    <a:pt x="17031" y="6372"/>
                  </a:cubicBezTo>
                  <a:cubicBezTo>
                    <a:pt x="17060" y="6387"/>
                    <a:pt x="17031" y="6446"/>
                    <a:pt x="16957" y="6534"/>
                  </a:cubicBezTo>
                  <a:close/>
                  <a:moveTo>
                    <a:pt x="16062" y="8648"/>
                  </a:moveTo>
                  <a:cubicBezTo>
                    <a:pt x="16018" y="8677"/>
                    <a:pt x="15959" y="8692"/>
                    <a:pt x="15900" y="8677"/>
                  </a:cubicBezTo>
                  <a:cubicBezTo>
                    <a:pt x="15871" y="8648"/>
                    <a:pt x="15900" y="8604"/>
                    <a:pt x="15974" y="8589"/>
                  </a:cubicBezTo>
                  <a:cubicBezTo>
                    <a:pt x="16120" y="8545"/>
                    <a:pt x="16179" y="8589"/>
                    <a:pt x="16062" y="8663"/>
                  </a:cubicBezTo>
                  <a:close/>
                  <a:moveTo>
                    <a:pt x="2629" y="10747"/>
                  </a:moveTo>
                  <a:cubicBezTo>
                    <a:pt x="2599" y="10806"/>
                    <a:pt x="2585" y="10791"/>
                    <a:pt x="2585" y="10718"/>
                  </a:cubicBezTo>
                  <a:cubicBezTo>
                    <a:pt x="2585" y="10644"/>
                    <a:pt x="2599" y="10615"/>
                    <a:pt x="2614" y="10630"/>
                  </a:cubicBezTo>
                  <a:cubicBezTo>
                    <a:pt x="2643" y="10674"/>
                    <a:pt x="2643" y="10718"/>
                    <a:pt x="2629" y="10762"/>
                  </a:cubicBezTo>
                  <a:close/>
                  <a:moveTo>
                    <a:pt x="13639" y="12333"/>
                  </a:moveTo>
                  <a:cubicBezTo>
                    <a:pt x="13610" y="12406"/>
                    <a:pt x="13493" y="12406"/>
                    <a:pt x="13463" y="12333"/>
                  </a:cubicBezTo>
                  <a:cubicBezTo>
                    <a:pt x="13463" y="12289"/>
                    <a:pt x="13493" y="12259"/>
                    <a:pt x="13551" y="12259"/>
                  </a:cubicBezTo>
                  <a:cubicBezTo>
                    <a:pt x="13610" y="12259"/>
                    <a:pt x="13654" y="12303"/>
                    <a:pt x="13639" y="12333"/>
                  </a:cubicBezTo>
                  <a:close/>
                  <a:moveTo>
                    <a:pt x="3774" y="12509"/>
                  </a:moveTo>
                  <a:cubicBezTo>
                    <a:pt x="3774" y="12538"/>
                    <a:pt x="3744" y="12568"/>
                    <a:pt x="3715" y="12568"/>
                  </a:cubicBezTo>
                  <a:cubicBezTo>
                    <a:pt x="3671" y="12568"/>
                    <a:pt x="3642" y="12553"/>
                    <a:pt x="3612" y="12509"/>
                  </a:cubicBezTo>
                  <a:cubicBezTo>
                    <a:pt x="3598" y="12480"/>
                    <a:pt x="3612" y="12450"/>
                    <a:pt x="3671" y="12450"/>
                  </a:cubicBezTo>
                  <a:cubicBezTo>
                    <a:pt x="3730" y="12450"/>
                    <a:pt x="3788" y="12480"/>
                    <a:pt x="3788" y="12524"/>
                  </a:cubicBezTo>
                  <a:close/>
                  <a:moveTo>
                    <a:pt x="4890" y="12847"/>
                  </a:moveTo>
                  <a:cubicBezTo>
                    <a:pt x="4875" y="12891"/>
                    <a:pt x="4860" y="12876"/>
                    <a:pt x="4860" y="12803"/>
                  </a:cubicBezTo>
                  <a:cubicBezTo>
                    <a:pt x="4860" y="12729"/>
                    <a:pt x="4875" y="12700"/>
                    <a:pt x="4890" y="12729"/>
                  </a:cubicBezTo>
                  <a:cubicBezTo>
                    <a:pt x="4919" y="12758"/>
                    <a:pt x="4919" y="12803"/>
                    <a:pt x="4904" y="12847"/>
                  </a:cubicBezTo>
                  <a:close/>
                  <a:moveTo>
                    <a:pt x="2188" y="13845"/>
                  </a:moveTo>
                  <a:cubicBezTo>
                    <a:pt x="2188" y="13874"/>
                    <a:pt x="2174" y="13904"/>
                    <a:pt x="2144" y="13904"/>
                  </a:cubicBezTo>
                  <a:cubicBezTo>
                    <a:pt x="2100" y="13904"/>
                    <a:pt x="2056" y="13874"/>
                    <a:pt x="2041" y="13845"/>
                  </a:cubicBezTo>
                  <a:cubicBezTo>
                    <a:pt x="2012" y="13801"/>
                    <a:pt x="2041" y="13786"/>
                    <a:pt x="2085" y="13786"/>
                  </a:cubicBezTo>
                  <a:cubicBezTo>
                    <a:pt x="2144" y="13786"/>
                    <a:pt x="2203" y="13816"/>
                    <a:pt x="2203" y="13845"/>
                  </a:cubicBezTo>
                  <a:close/>
                  <a:moveTo>
                    <a:pt x="2364" y="13918"/>
                  </a:moveTo>
                  <a:cubicBezTo>
                    <a:pt x="2350" y="13962"/>
                    <a:pt x="2320" y="13948"/>
                    <a:pt x="2320" y="13874"/>
                  </a:cubicBezTo>
                  <a:cubicBezTo>
                    <a:pt x="2320" y="13816"/>
                    <a:pt x="2335" y="13771"/>
                    <a:pt x="2364" y="13801"/>
                  </a:cubicBezTo>
                  <a:cubicBezTo>
                    <a:pt x="2379" y="13830"/>
                    <a:pt x="2394" y="13889"/>
                    <a:pt x="2364" y="13918"/>
                  </a:cubicBezTo>
                  <a:close/>
                  <a:moveTo>
                    <a:pt x="3715" y="13962"/>
                  </a:moveTo>
                  <a:cubicBezTo>
                    <a:pt x="3715" y="14050"/>
                    <a:pt x="3700" y="14050"/>
                    <a:pt x="3656" y="13962"/>
                  </a:cubicBezTo>
                  <a:cubicBezTo>
                    <a:pt x="3568" y="13845"/>
                    <a:pt x="3568" y="13757"/>
                    <a:pt x="3656" y="13816"/>
                  </a:cubicBezTo>
                  <a:cubicBezTo>
                    <a:pt x="3700" y="13845"/>
                    <a:pt x="3715" y="13904"/>
                    <a:pt x="3715" y="13962"/>
                  </a:cubicBezTo>
                  <a:close/>
                  <a:moveTo>
                    <a:pt x="10468" y="13977"/>
                  </a:moveTo>
                  <a:cubicBezTo>
                    <a:pt x="10439" y="14036"/>
                    <a:pt x="10424" y="14006"/>
                    <a:pt x="10424" y="13948"/>
                  </a:cubicBezTo>
                  <a:cubicBezTo>
                    <a:pt x="10424" y="13874"/>
                    <a:pt x="10439" y="13830"/>
                    <a:pt x="10454" y="13860"/>
                  </a:cubicBezTo>
                  <a:cubicBezTo>
                    <a:pt x="10483" y="13904"/>
                    <a:pt x="10483" y="13948"/>
                    <a:pt x="10468" y="13992"/>
                  </a:cubicBezTo>
                  <a:close/>
                  <a:moveTo>
                    <a:pt x="4009" y="13948"/>
                  </a:moveTo>
                  <a:cubicBezTo>
                    <a:pt x="3965" y="13962"/>
                    <a:pt x="3921" y="13962"/>
                    <a:pt x="3891" y="13948"/>
                  </a:cubicBezTo>
                  <a:cubicBezTo>
                    <a:pt x="3833" y="13918"/>
                    <a:pt x="3862" y="13904"/>
                    <a:pt x="3921" y="13904"/>
                  </a:cubicBezTo>
                  <a:cubicBezTo>
                    <a:pt x="3994" y="13904"/>
                    <a:pt x="4038" y="13933"/>
                    <a:pt x="4009" y="139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7" name="Google Shape;1797;p41"/>
          <p:cNvGrpSpPr/>
          <p:nvPr/>
        </p:nvGrpSpPr>
        <p:grpSpPr>
          <a:xfrm rot="4637533">
            <a:off x="4955394" y="-1264299"/>
            <a:ext cx="1535306" cy="2701598"/>
            <a:chOff x="5358388" y="2078286"/>
            <a:chExt cx="698521" cy="1229150"/>
          </a:xfrm>
        </p:grpSpPr>
        <p:sp>
          <p:nvSpPr>
            <p:cNvPr id="1798" name="Google Shape;1798;p41"/>
            <p:cNvSpPr/>
            <p:nvPr/>
          </p:nvSpPr>
          <p:spPr>
            <a:xfrm>
              <a:off x="5539741" y="2217794"/>
              <a:ext cx="40040" cy="120723"/>
            </a:xfrm>
            <a:custGeom>
              <a:avLst/>
              <a:gdLst/>
              <a:ahLst/>
              <a:cxnLst/>
              <a:rect l="l" t="t" r="r" b="b"/>
              <a:pathLst>
                <a:path w="1264" h="3811" extrusionOk="0">
                  <a:moveTo>
                    <a:pt x="544" y="1"/>
                  </a:moveTo>
                  <a:cubicBezTo>
                    <a:pt x="280" y="1"/>
                    <a:pt x="59" y="221"/>
                    <a:pt x="59" y="485"/>
                  </a:cubicBezTo>
                  <a:cubicBezTo>
                    <a:pt x="1" y="1014"/>
                    <a:pt x="15" y="1542"/>
                    <a:pt x="74" y="2071"/>
                  </a:cubicBezTo>
                  <a:cubicBezTo>
                    <a:pt x="103" y="2350"/>
                    <a:pt x="148" y="2643"/>
                    <a:pt x="236" y="2937"/>
                  </a:cubicBezTo>
                  <a:cubicBezTo>
                    <a:pt x="265" y="3084"/>
                    <a:pt x="324" y="3231"/>
                    <a:pt x="397" y="3363"/>
                  </a:cubicBezTo>
                  <a:cubicBezTo>
                    <a:pt x="441" y="3436"/>
                    <a:pt x="500" y="3495"/>
                    <a:pt x="559" y="3553"/>
                  </a:cubicBezTo>
                  <a:lnTo>
                    <a:pt x="603" y="3583"/>
                  </a:lnTo>
                  <a:lnTo>
                    <a:pt x="647" y="3671"/>
                  </a:lnTo>
                  <a:cubicBezTo>
                    <a:pt x="703" y="3767"/>
                    <a:pt x="805" y="3811"/>
                    <a:pt x="908" y="3811"/>
                  </a:cubicBezTo>
                  <a:cubicBezTo>
                    <a:pt x="1072" y="3811"/>
                    <a:pt x="1237" y="3699"/>
                    <a:pt x="1219" y="3509"/>
                  </a:cubicBezTo>
                  <a:cubicBezTo>
                    <a:pt x="1219" y="3377"/>
                    <a:pt x="1234" y="3260"/>
                    <a:pt x="1263" y="3128"/>
                  </a:cubicBezTo>
                  <a:cubicBezTo>
                    <a:pt x="1249" y="2966"/>
                    <a:pt x="1234" y="2819"/>
                    <a:pt x="1205" y="2658"/>
                  </a:cubicBezTo>
                  <a:cubicBezTo>
                    <a:pt x="1190" y="2541"/>
                    <a:pt x="1161" y="2438"/>
                    <a:pt x="1146" y="2320"/>
                  </a:cubicBezTo>
                  <a:cubicBezTo>
                    <a:pt x="1131" y="2262"/>
                    <a:pt x="1116" y="2188"/>
                    <a:pt x="1116" y="2129"/>
                  </a:cubicBezTo>
                  <a:cubicBezTo>
                    <a:pt x="1116" y="2100"/>
                    <a:pt x="1116" y="2085"/>
                    <a:pt x="1102" y="2056"/>
                  </a:cubicBezTo>
                  <a:cubicBezTo>
                    <a:pt x="1087" y="2041"/>
                    <a:pt x="1102" y="2041"/>
                    <a:pt x="1102" y="2012"/>
                  </a:cubicBezTo>
                  <a:cubicBezTo>
                    <a:pt x="1043" y="1513"/>
                    <a:pt x="1014" y="999"/>
                    <a:pt x="1043" y="485"/>
                  </a:cubicBezTo>
                  <a:cubicBezTo>
                    <a:pt x="1028" y="221"/>
                    <a:pt x="808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1"/>
            <p:cNvSpPr/>
            <p:nvPr/>
          </p:nvSpPr>
          <p:spPr>
            <a:xfrm>
              <a:off x="5608101" y="2287104"/>
              <a:ext cx="30727" cy="112392"/>
            </a:xfrm>
            <a:custGeom>
              <a:avLst/>
              <a:gdLst/>
              <a:ahLst/>
              <a:cxnLst/>
              <a:rect l="l" t="t" r="r" b="b"/>
              <a:pathLst>
                <a:path w="970" h="3548" extrusionOk="0">
                  <a:moveTo>
                    <a:pt x="471" y="0"/>
                  </a:moveTo>
                  <a:cubicBezTo>
                    <a:pt x="206" y="0"/>
                    <a:pt x="1" y="206"/>
                    <a:pt x="1" y="470"/>
                  </a:cubicBezTo>
                  <a:cubicBezTo>
                    <a:pt x="1" y="940"/>
                    <a:pt x="1" y="1424"/>
                    <a:pt x="30" y="1894"/>
                  </a:cubicBezTo>
                  <a:cubicBezTo>
                    <a:pt x="45" y="2114"/>
                    <a:pt x="74" y="2349"/>
                    <a:pt x="104" y="2569"/>
                  </a:cubicBezTo>
                  <a:cubicBezTo>
                    <a:pt x="104" y="2701"/>
                    <a:pt x="133" y="2848"/>
                    <a:pt x="148" y="2980"/>
                  </a:cubicBezTo>
                  <a:cubicBezTo>
                    <a:pt x="177" y="3098"/>
                    <a:pt x="206" y="3215"/>
                    <a:pt x="236" y="3333"/>
                  </a:cubicBezTo>
                  <a:cubicBezTo>
                    <a:pt x="258" y="3474"/>
                    <a:pt x="397" y="3547"/>
                    <a:pt x="535" y="3547"/>
                  </a:cubicBezTo>
                  <a:cubicBezTo>
                    <a:pt x="669" y="3547"/>
                    <a:pt x="801" y="3478"/>
                    <a:pt x="823" y="3333"/>
                  </a:cubicBezTo>
                  <a:cubicBezTo>
                    <a:pt x="852" y="3083"/>
                    <a:pt x="896" y="2834"/>
                    <a:pt x="911" y="2569"/>
                  </a:cubicBezTo>
                  <a:cubicBezTo>
                    <a:pt x="926" y="2349"/>
                    <a:pt x="955" y="2114"/>
                    <a:pt x="970" y="1894"/>
                  </a:cubicBezTo>
                  <a:cubicBezTo>
                    <a:pt x="970" y="1424"/>
                    <a:pt x="940" y="940"/>
                    <a:pt x="940" y="470"/>
                  </a:cubicBezTo>
                  <a:cubicBezTo>
                    <a:pt x="940" y="206"/>
                    <a:pt x="720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1"/>
            <p:cNvSpPr/>
            <p:nvPr/>
          </p:nvSpPr>
          <p:spPr>
            <a:xfrm>
              <a:off x="5655079" y="2213422"/>
              <a:ext cx="40040" cy="91295"/>
            </a:xfrm>
            <a:custGeom>
              <a:avLst/>
              <a:gdLst/>
              <a:ahLst/>
              <a:cxnLst/>
              <a:rect l="l" t="t" r="r" b="b"/>
              <a:pathLst>
                <a:path w="1264" h="2882" extrusionOk="0">
                  <a:moveTo>
                    <a:pt x="518" y="0"/>
                  </a:moveTo>
                  <a:cubicBezTo>
                    <a:pt x="477" y="0"/>
                    <a:pt x="436" y="7"/>
                    <a:pt x="397" y="21"/>
                  </a:cubicBezTo>
                  <a:cubicBezTo>
                    <a:pt x="147" y="95"/>
                    <a:pt x="1" y="344"/>
                    <a:pt x="59" y="594"/>
                  </a:cubicBezTo>
                  <a:cubicBezTo>
                    <a:pt x="133" y="755"/>
                    <a:pt x="177" y="931"/>
                    <a:pt x="221" y="1093"/>
                  </a:cubicBezTo>
                  <a:cubicBezTo>
                    <a:pt x="250" y="1181"/>
                    <a:pt x="265" y="1254"/>
                    <a:pt x="280" y="1343"/>
                  </a:cubicBezTo>
                  <a:cubicBezTo>
                    <a:pt x="280" y="1372"/>
                    <a:pt x="294" y="1416"/>
                    <a:pt x="294" y="1445"/>
                  </a:cubicBezTo>
                  <a:lnTo>
                    <a:pt x="294" y="1489"/>
                  </a:lnTo>
                  <a:cubicBezTo>
                    <a:pt x="309" y="1651"/>
                    <a:pt x="309" y="1812"/>
                    <a:pt x="309" y="1989"/>
                  </a:cubicBezTo>
                  <a:cubicBezTo>
                    <a:pt x="309" y="2062"/>
                    <a:pt x="294" y="2150"/>
                    <a:pt x="294" y="2238"/>
                  </a:cubicBezTo>
                  <a:cubicBezTo>
                    <a:pt x="294" y="2297"/>
                    <a:pt x="309" y="2370"/>
                    <a:pt x="324" y="2429"/>
                  </a:cubicBezTo>
                  <a:cubicBezTo>
                    <a:pt x="324" y="2444"/>
                    <a:pt x="338" y="2473"/>
                    <a:pt x="338" y="2488"/>
                  </a:cubicBezTo>
                  <a:cubicBezTo>
                    <a:pt x="338" y="2664"/>
                    <a:pt x="456" y="2811"/>
                    <a:pt x="617" y="2869"/>
                  </a:cubicBezTo>
                  <a:cubicBezTo>
                    <a:pt x="651" y="2878"/>
                    <a:pt x="685" y="2882"/>
                    <a:pt x="718" y="2882"/>
                  </a:cubicBezTo>
                  <a:cubicBezTo>
                    <a:pt x="858" y="2882"/>
                    <a:pt x="986" y="2809"/>
                    <a:pt x="1058" y="2679"/>
                  </a:cubicBezTo>
                  <a:cubicBezTo>
                    <a:pt x="1131" y="2576"/>
                    <a:pt x="1175" y="2473"/>
                    <a:pt x="1219" y="2356"/>
                  </a:cubicBezTo>
                  <a:cubicBezTo>
                    <a:pt x="1234" y="2238"/>
                    <a:pt x="1248" y="2135"/>
                    <a:pt x="1248" y="2018"/>
                  </a:cubicBezTo>
                  <a:cubicBezTo>
                    <a:pt x="1263" y="1842"/>
                    <a:pt x="1248" y="1666"/>
                    <a:pt x="1234" y="1489"/>
                  </a:cubicBezTo>
                  <a:cubicBezTo>
                    <a:pt x="1204" y="1093"/>
                    <a:pt x="1116" y="711"/>
                    <a:pt x="984" y="344"/>
                  </a:cubicBezTo>
                  <a:cubicBezTo>
                    <a:pt x="940" y="227"/>
                    <a:pt x="867" y="124"/>
                    <a:pt x="764" y="65"/>
                  </a:cubicBezTo>
                  <a:cubicBezTo>
                    <a:pt x="686" y="26"/>
                    <a:pt x="601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1"/>
            <p:cNvSpPr/>
            <p:nvPr/>
          </p:nvSpPr>
          <p:spPr>
            <a:xfrm>
              <a:off x="5701487" y="2247000"/>
              <a:ext cx="36397" cy="84991"/>
            </a:xfrm>
            <a:custGeom>
              <a:avLst/>
              <a:gdLst/>
              <a:ahLst/>
              <a:cxnLst/>
              <a:rect l="l" t="t" r="r" b="b"/>
              <a:pathLst>
                <a:path w="1149" h="2683" extrusionOk="0">
                  <a:moveTo>
                    <a:pt x="497" y="1"/>
                  </a:moveTo>
                  <a:cubicBezTo>
                    <a:pt x="250" y="1"/>
                    <a:pt x="1" y="201"/>
                    <a:pt x="62" y="517"/>
                  </a:cubicBezTo>
                  <a:cubicBezTo>
                    <a:pt x="121" y="679"/>
                    <a:pt x="165" y="840"/>
                    <a:pt x="209" y="987"/>
                  </a:cubicBezTo>
                  <a:cubicBezTo>
                    <a:pt x="224" y="1061"/>
                    <a:pt x="224" y="1134"/>
                    <a:pt x="239" y="1193"/>
                  </a:cubicBezTo>
                  <a:lnTo>
                    <a:pt x="239" y="1251"/>
                  </a:lnTo>
                  <a:cubicBezTo>
                    <a:pt x="239" y="1296"/>
                    <a:pt x="239" y="1325"/>
                    <a:pt x="253" y="1354"/>
                  </a:cubicBezTo>
                  <a:cubicBezTo>
                    <a:pt x="268" y="1516"/>
                    <a:pt x="268" y="1663"/>
                    <a:pt x="268" y="1809"/>
                  </a:cubicBezTo>
                  <a:cubicBezTo>
                    <a:pt x="268" y="1971"/>
                    <a:pt x="297" y="2132"/>
                    <a:pt x="283" y="2309"/>
                  </a:cubicBezTo>
                  <a:cubicBezTo>
                    <a:pt x="291" y="2551"/>
                    <a:pt x="482" y="2683"/>
                    <a:pt x="674" y="2683"/>
                  </a:cubicBezTo>
                  <a:cubicBezTo>
                    <a:pt x="830" y="2683"/>
                    <a:pt x="987" y="2596"/>
                    <a:pt x="1046" y="2411"/>
                  </a:cubicBezTo>
                  <a:cubicBezTo>
                    <a:pt x="1090" y="2220"/>
                    <a:pt x="1119" y="2044"/>
                    <a:pt x="1149" y="1853"/>
                  </a:cubicBezTo>
                  <a:cubicBezTo>
                    <a:pt x="1149" y="1677"/>
                    <a:pt x="1134" y="1516"/>
                    <a:pt x="1119" y="1354"/>
                  </a:cubicBezTo>
                  <a:cubicBezTo>
                    <a:pt x="1090" y="987"/>
                    <a:pt x="1017" y="635"/>
                    <a:pt x="899" y="297"/>
                  </a:cubicBezTo>
                  <a:cubicBezTo>
                    <a:pt x="828" y="91"/>
                    <a:pt x="663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1"/>
            <p:cNvSpPr/>
            <p:nvPr/>
          </p:nvSpPr>
          <p:spPr>
            <a:xfrm>
              <a:off x="5661605" y="2339277"/>
              <a:ext cx="32564" cy="59427"/>
            </a:xfrm>
            <a:custGeom>
              <a:avLst/>
              <a:gdLst/>
              <a:ahLst/>
              <a:cxnLst/>
              <a:rect l="l" t="t" r="r" b="b"/>
              <a:pathLst>
                <a:path w="1028" h="1876" extrusionOk="0">
                  <a:moveTo>
                    <a:pt x="450" y="0"/>
                  </a:moveTo>
                  <a:cubicBezTo>
                    <a:pt x="299" y="0"/>
                    <a:pt x="153" y="79"/>
                    <a:pt x="74" y="218"/>
                  </a:cubicBezTo>
                  <a:lnTo>
                    <a:pt x="29" y="320"/>
                  </a:lnTo>
                  <a:cubicBezTo>
                    <a:pt x="0" y="394"/>
                    <a:pt x="0" y="482"/>
                    <a:pt x="29" y="555"/>
                  </a:cubicBezTo>
                  <a:lnTo>
                    <a:pt x="103" y="1098"/>
                  </a:lnTo>
                  <a:cubicBezTo>
                    <a:pt x="118" y="1201"/>
                    <a:pt x="132" y="1289"/>
                    <a:pt x="147" y="1377"/>
                  </a:cubicBezTo>
                  <a:cubicBezTo>
                    <a:pt x="176" y="1524"/>
                    <a:pt x="264" y="1656"/>
                    <a:pt x="397" y="1744"/>
                  </a:cubicBezTo>
                  <a:cubicBezTo>
                    <a:pt x="447" y="1834"/>
                    <a:pt x="537" y="1876"/>
                    <a:pt x="627" y="1876"/>
                  </a:cubicBezTo>
                  <a:cubicBezTo>
                    <a:pt x="745" y="1876"/>
                    <a:pt x="862" y="1804"/>
                    <a:pt x="896" y="1671"/>
                  </a:cubicBezTo>
                  <a:lnTo>
                    <a:pt x="910" y="1656"/>
                  </a:lnTo>
                  <a:cubicBezTo>
                    <a:pt x="910" y="1642"/>
                    <a:pt x="925" y="1627"/>
                    <a:pt x="940" y="1612"/>
                  </a:cubicBezTo>
                  <a:cubicBezTo>
                    <a:pt x="969" y="1568"/>
                    <a:pt x="984" y="1524"/>
                    <a:pt x="998" y="1480"/>
                  </a:cubicBezTo>
                  <a:cubicBezTo>
                    <a:pt x="1013" y="1407"/>
                    <a:pt x="1028" y="1333"/>
                    <a:pt x="1013" y="1260"/>
                  </a:cubicBezTo>
                  <a:cubicBezTo>
                    <a:pt x="998" y="1128"/>
                    <a:pt x="984" y="996"/>
                    <a:pt x="954" y="878"/>
                  </a:cubicBezTo>
                  <a:lnTo>
                    <a:pt x="866" y="320"/>
                  </a:lnTo>
                  <a:cubicBezTo>
                    <a:pt x="837" y="218"/>
                    <a:pt x="764" y="115"/>
                    <a:pt x="661" y="56"/>
                  </a:cubicBezTo>
                  <a:cubicBezTo>
                    <a:pt x="594" y="18"/>
                    <a:pt x="522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1"/>
            <p:cNvSpPr/>
            <p:nvPr/>
          </p:nvSpPr>
          <p:spPr>
            <a:xfrm>
              <a:off x="5774598" y="2314062"/>
              <a:ext cx="35859" cy="110554"/>
            </a:xfrm>
            <a:custGeom>
              <a:avLst/>
              <a:gdLst/>
              <a:ahLst/>
              <a:cxnLst/>
              <a:rect l="l" t="t" r="r" b="b"/>
              <a:pathLst>
                <a:path w="1132" h="3490" extrusionOk="0">
                  <a:moveTo>
                    <a:pt x="573" y="1"/>
                  </a:moveTo>
                  <a:cubicBezTo>
                    <a:pt x="324" y="15"/>
                    <a:pt x="103" y="221"/>
                    <a:pt x="103" y="470"/>
                  </a:cubicBezTo>
                  <a:cubicBezTo>
                    <a:pt x="147" y="882"/>
                    <a:pt x="147" y="1307"/>
                    <a:pt x="133" y="1718"/>
                  </a:cubicBezTo>
                  <a:cubicBezTo>
                    <a:pt x="133" y="1924"/>
                    <a:pt x="118" y="2129"/>
                    <a:pt x="103" y="2335"/>
                  </a:cubicBezTo>
                  <a:cubicBezTo>
                    <a:pt x="89" y="2423"/>
                    <a:pt x="74" y="2526"/>
                    <a:pt x="59" y="2614"/>
                  </a:cubicBezTo>
                  <a:cubicBezTo>
                    <a:pt x="59" y="2673"/>
                    <a:pt x="59" y="2717"/>
                    <a:pt x="45" y="2761"/>
                  </a:cubicBezTo>
                  <a:cubicBezTo>
                    <a:pt x="45" y="2773"/>
                    <a:pt x="35" y="2901"/>
                    <a:pt x="31" y="2901"/>
                  </a:cubicBezTo>
                  <a:cubicBezTo>
                    <a:pt x="30" y="2901"/>
                    <a:pt x="30" y="2895"/>
                    <a:pt x="30" y="2878"/>
                  </a:cubicBezTo>
                  <a:lnTo>
                    <a:pt x="30" y="2878"/>
                  </a:lnTo>
                  <a:cubicBezTo>
                    <a:pt x="1" y="3010"/>
                    <a:pt x="30" y="3128"/>
                    <a:pt x="89" y="3245"/>
                  </a:cubicBezTo>
                  <a:cubicBezTo>
                    <a:pt x="147" y="3363"/>
                    <a:pt x="250" y="3436"/>
                    <a:pt x="382" y="3480"/>
                  </a:cubicBezTo>
                  <a:cubicBezTo>
                    <a:pt x="413" y="3486"/>
                    <a:pt x="445" y="3489"/>
                    <a:pt x="478" y="3489"/>
                  </a:cubicBezTo>
                  <a:cubicBezTo>
                    <a:pt x="686" y="3489"/>
                    <a:pt x="932" y="3370"/>
                    <a:pt x="970" y="3142"/>
                  </a:cubicBezTo>
                  <a:cubicBezTo>
                    <a:pt x="1116" y="2262"/>
                    <a:pt x="1131" y="1366"/>
                    <a:pt x="1043" y="470"/>
                  </a:cubicBezTo>
                  <a:cubicBezTo>
                    <a:pt x="1043" y="221"/>
                    <a:pt x="837" y="15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1"/>
            <p:cNvSpPr/>
            <p:nvPr/>
          </p:nvSpPr>
          <p:spPr>
            <a:xfrm>
              <a:off x="5728096" y="2379159"/>
              <a:ext cx="34433" cy="64685"/>
            </a:xfrm>
            <a:custGeom>
              <a:avLst/>
              <a:gdLst/>
              <a:ahLst/>
              <a:cxnLst/>
              <a:rect l="l" t="t" r="r" b="b"/>
              <a:pathLst>
                <a:path w="1087" h="2042" extrusionOk="0">
                  <a:moveTo>
                    <a:pt x="484" y="1"/>
                  </a:moveTo>
                  <a:cubicBezTo>
                    <a:pt x="446" y="1"/>
                    <a:pt x="407" y="6"/>
                    <a:pt x="368" y="16"/>
                  </a:cubicBezTo>
                  <a:cubicBezTo>
                    <a:pt x="133" y="89"/>
                    <a:pt x="1" y="324"/>
                    <a:pt x="59" y="559"/>
                  </a:cubicBezTo>
                  <a:cubicBezTo>
                    <a:pt x="103" y="706"/>
                    <a:pt x="147" y="867"/>
                    <a:pt x="177" y="1029"/>
                  </a:cubicBezTo>
                  <a:cubicBezTo>
                    <a:pt x="191" y="1219"/>
                    <a:pt x="206" y="1410"/>
                    <a:pt x="191" y="1601"/>
                  </a:cubicBezTo>
                  <a:cubicBezTo>
                    <a:pt x="191" y="1719"/>
                    <a:pt x="235" y="1836"/>
                    <a:pt x="309" y="1909"/>
                  </a:cubicBezTo>
                  <a:cubicBezTo>
                    <a:pt x="397" y="1998"/>
                    <a:pt x="511" y="2042"/>
                    <a:pt x="623" y="2042"/>
                  </a:cubicBezTo>
                  <a:cubicBezTo>
                    <a:pt x="735" y="2042"/>
                    <a:pt x="845" y="1998"/>
                    <a:pt x="925" y="1909"/>
                  </a:cubicBezTo>
                  <a:cubicBezTo>
                    <a:pt x="1013" y="1836"/>
                    <a:pt x="1058" y="1719"/>
                    <a:pt x="1058" y="1616"/>
                  </a:cubicBezTo>
                  <a:cubicBezTo>
                    <a:pt x="1087" y="1175"/>
                    <a:pt x="1028" y="735"/>
                    <a:pt x="896" y="324"/>
                  </a:cubicBezTo>
                  <a:cubicBezTo>
                    <a:pt x="867" y="221"/>
                    <a:pt x="793" y="118"/>
                    <a:pt x="705" y="60"/>
                  </a:cubicBezTo>
                  <a:cubicBezTo>
                    <a:pt x="637" y="21"/>
                    <a:pt x="562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1"/>
            <p:cNvSpPr/>
            <p:nvPr/>
          </p:nvSpPr>
          <p:spPr>
            <a:xfrm>
              <a:off x="5510440" y="2389264"/>
              <a:ext cx="48815" cy="83850"/>
            </a:xfrm>
            <a:custGeom>
              <a:avLst/>
              <a:gdLst/>
              <a:ahLst/>
              <a:cxnLst/>
              <a:rect l="l" t="t" r="r" b="b"/>
              <a:pathLst>
                <a:path w="1541" h="2647" extrusionOk="0">
                  <a:moveTo>
                    <a:pt x="514" y="1"/>
                  </a:moveTo>
                  <a:cubicBezTo>
                    <a:pt x="470" y="1"/>
                    <a:pt x="426" y="7"/>
                    <a:pt x="383" y="20"/>
                  </a:cubicBezTo>
                  <a:cubicBezTo>
                    <a:pt x="133" y="93"/>
                    <a:pt x="1" y="343"/>
                    <a:pt x="60" y="592"/>
                  </a:cubicBezTo>
                  <a:cubicBezTo>
                    <a:pt x="162" y="1238"/>
                    <a:pt x="353" y="1855"/>
                    <a:pt x="632" y="2427"/>
                  </a:cubicBezTo>
                  <a:cubicBezTo>
                    <a:pt x="729" y="2581"/>
                    <a:pt x="874" y="2647"/>
                    <a:pt x="1017" y="2647"/>
                  </a:cubicBezTo>
                  <a:cubicBezTo>
                    <a:pt x="1283" y="2647"/>
                    <a:pt x="1540" y="2415"/>
                    <a:pt x="1454" y="2090"/>
                  </a:cubicBezTo>
                  <a:cubicBezTo>
                    <a:pt x="1366" y="1796"/>
                    <a:pt x="1263" y="1517"/>
                    <a:pt x="1175" y="1223"/>
                  </a:cubicBezTo>
                  <a:cubicBezTo>
                    <a:pt x="1087" y="945"/>
                    <a:pt x="1014" y="651"/>
                    <a:pt x="970" y="343"/>
                  </a:cubicBezTo>
                  <a:cubicBezTo>
                    <a:pt x="909" y="137"/>
                    <a:pt x="719" y="1"/>
                    <a:pt x="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1"/>
            <p:cNvSpPr/>
            <p:nvPr/>
          </p:nvSpPr>
          <p:spPr>
            <a:xfrm>
              <a:off x="5594639" y="2433232"/>
              <a:ext cx="35352" cy="89362"/>
            </a:xfrm>
            <a:custGeom>
              <a:avLst/>
              <a:gdLst/>
              <a:ahLst/>
              <a:cxnLst/>
              <a:rect l="l" t="t" r="r" b="b"/>
              <a:pathLst>
                <a:path w="1116" h="2821" extrusionOk="0">
                  <a:moveTo>
                    <a:pt x="457" y="1"/>
                  </a:moveTo>
                  <a:cubicBezTo>
                    <a:pt x="225" y="1"/>
                    <a:pt x="0" y="182"/>
                    <a:pt x="0" y="452"/>
                  </a:cubicBezTo>
                  <a:cubicBezTo>
                    <a:pt x="73" y="1127"/>
                    <a:pt x="132" y="1817"/>
                    <a:pt x="235" y="2493"/>
                  </a:cubicBezTo>
                  <a:cubicBezTo>
                    <a:pt x="264" y="2610"/>
                    <a:pt x="338" y="2698"/>
                    <a:pt x="441" y="2757"/>
                  </a:cubicBezTo>
                  <a:cubicBezTo>
                    <a:pt x="508" y="2802"/>
                    <a:pt x="584" y="2821"/>
                    <a:pt x="655" y="2821"/>
                  </a:cubicBezTo>
                  <a:cubicBezTo>
                    <a:pt x="677" y="2821"/>
                    <a:pt x="699" y="2819"/>
                    <a:pt x="719" y="2816"/>
                  </a:cubicBezTo>
                  <a:cubicBezTo>
                    <a:pt x="954" y="2786"/>
                    <a:pt x="1116" y="2595"/>
                    <a:pt x="1116" y="2375"/>
                  </a:cubicBezTo>
                  <a:cubicBezTo>
                    <a:pt x="1057" y="1729"/>
                    <a:pt x="969" y="1083"/>
                    <a:pt x="896" y="452"/>
                  </a:cubicBezTo>
                  <a:cubicBezTo>
                    <a:pt x="881" y="335"/>
                    <a:pt x="837" y="217"/>
                    <a:pt x="763" y="129"/>
                  </a:cubicBezTo>
                  <a:cubicBezTo>
                    <a:pt x="675" y="40"/>
                    <a:pt x="565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1"/>
            <p:cNvSpPr/>
            <p:nvPr/>
          </p:nvSpPr>
          <p:spPr>
            <a:xfrm>
              <a:off x="5677412" y="2444636"/>
              <a:ext cx="36302" cy="85593"/>
            </a:xfrm>
            <a:custGeom>
              <a:avLst/>
              <a:gdLst/>
              <a:ahLst/>
              <a:cxnLst/>
              <a:rect l="l" t="t" r="r" b="b"/>
              <a:pathLst>
                <a:path w="1146" h="2702" extrusionOk="0">
                  <a:moveTo>
                    <a:pt x="430" y="0"/>
                  </a:moveTo>
                  <a:cubicBezTo>
                    <a:pt x="414" y="0"/>
                    <a:pt x="398" y="1"/>
                    <a:pt x="382" y="4"/>
                  </a:cubicBezTo>
                  <a:cubicBezTo>
                    <a:pt x="162" y="33"/>
                    <a:pt x="0" y="224"/>
                    <a:pt x="0" y="430"/>
                  </a:cubicBezTo>
                  <a:cubicBezTo>
                    <a:pt x="88" y="1046"/>
                    <a:pt x="162" y="1663"/>
                    <a:pt x="250" y="2265"/>
                  </a:cubicBezTo>
                  <a:cubicBezTo>
                    <a:pt x="250" y="2382"/>
                    <a:pt x="294" y="2500"/>
                    <a:pt x="382" y="2573"/>
                  </a:cubicBezTo>
                  <a:cubicBezTo>
                    <a:pt x="462" y="2660"/>
                    <a:pt x="569" y="2701"/>
                    <a:pt x="677" y="2701"/>
                  </a:cubicBezTo>
                  <a:cubicBezTo>
                    <a:pt x="808" y="2701"/>
                    <a:pt x="940" y="2641"/>
                    <a:pt x="1028" y="2529"/>
                  </a:cubicBezTo>
                  <a:cubicBezTo>
                    <a:pt x="1116" y="2426"/>
                    <a:pt x="1145" y="2280"/>
                    <a:pt x="1101" y="2147"/>
                  </a:cubicBezTo>
                  <a:cubicBezTo>
                    <a:pt x="1028" y="1545"/>
                    <a:pt x="940" y="929"/>
                    <a:pt x="852" y="312"/>
                  </a:cubicBezTo>
                  <a:cubicBezTo>
                    <a:pt x="822" y="210"/>
                    <a:pt x="749" y="121"/>
                    <a:pt x="661" y="63"/>
                  </a:cubicBezTo>
                  <a:cubicBezTo>
                    <a:pt x="588" y="26"/>
                    <a:pt x="506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1"/>
            <p:cNvSpPr/>
            <p:nvPr/>
          </p:nvSpPr>
          <p:spPr>
            <a:xfrm>
              <a:off x="5781567" y="2462059"/>
              <a:ext cx="33515" cy="45045"/>
            </a:xfrm>
            <a:custGeom>
              <a:avLst/>
              <a:gdLst/>
              <a:ahLst/>
              <a:cxnLst/>
              <a:rect l="l" t="t" r="r" b="b"/>
              <a:pathLst>
                <a:path w="1058" h="1422" extrusionOk="0">
                  <a:moveTo>
                    <a:pt x="443" y="1"/>
                  </a:moveTo>
                  <a:cubicBezTo>
                    <a:pt x="416" y="1"/>
                    <a:pt x="390" y="5"/>
                    <a:pt x="368" y="12"/>
                  </a:cubicBezTo>
                  <a:cubicBezTo>
                    <a:pt x="133" y="71"/>
                    <a:pt x="1" y="305"/>
                    <a:pt x="60" y="540"/>
                  </a:cubicBezTo>
                  <a:cubicBezTo>
                    <a:pt x="118" y="731"/>
                    <a:pt x="162" y="922"/>
                    <a:pt x="250" y="1113"/>
                  </a:cubicBezTo>
                  <a:cubicBezTo>
                    <a:pt x="250" y="1172"/>
                    <a:pt x="280" y="1216"/>
                    <a:pt x="324" y="1260"/>
                  </a:cubicBezTo>
                  <a:cubicBezTo>
                    <a:pt x="353" y="1304"/>
                    <a:pt x="383" y="1333"/>
                    <a:pt x="441" y="1362"/>
                  </a:cubicBezTo>
                  <a:cubicBezTo>
                    <a:pt x="500" y="1402"/>
                    <a:pt x="572" y="1421"/>
                    <a:pt x="648" y="1421"/>
                  </a:cubicBezTo>
                  <a:cubicBezTo>
                    <a:pt x="686" y="1421"/>
                    <a:pt x="725" y="1416"/>
                    <a:pt x="764" y="1407"/>
                  </a:cubicBezTo>
                  <a:cubicBezTo>
                    <a:pt x="867" y="1377"/>
                    <a:pt x="940" y="1304"/>
                    <a:pt x="999" y="1216"/>
                  </a:cubicBezTo>
                  <a:cubicBezTo>
                    <a:pt x="1014" y="1186"/>
                    <a:pt x="1028" y="1157"/>
                    <a:pt x="1043" y="1128"/>
                  </a:cubicBezTo>
                  <a:cubicBezTo>
                    <a:pt x="1058" y="1054"/>
                    <a:pt x="1058" y="966"/>
                    <a:pt x="1043" y="907"/>
                  </a:cubicBezTo>
                  <a:cubicBezTo>
                    <a:pt x="1014" y="702"/>
                    <a:pt x="940" y="511"/>
                    <a:pt x="896" y="320"/>
                  </a:cubicBezTo>
                  <a:cubicBezTo>
                    <a:pt x="852" y="203"/>
                    <a:pt x="794" y="115"/>
                    <a:pt x="691" y="56"/>
                  </a:cubicBezTo>
                  <a:cubicBezTo>
                    <a:pt x="647" y="27"/>
                    <a:pt x="588" y="12"/>
                    <a:pt x="529" y="12"/>
                  </a:cubicBezTo>
                  <a:cubicBezTo>
                    <a:pt x="500" y="5"/>
                    <a:pt x="471" y="1"/>
                    <a:pt x="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1"/>
            <p:cNvSpPr/>
            <p:nvPr/>
          </p:nvSpPr>
          <p:spPr>
            <a:xfrm>
              <a:off x="5737409" y="2501497"/>
              <a:ext cx="27908" cy="65477"/>
            </a:xfrm>
            <a:custGeom>
              <a:avLst/>
              <a:gdLst/>
              <a:ahLst/>
              <a:cxnLst/>
              <a:rect l="l" t="t" r="r" b="b"/>
              <a:pathLst>
                <a:path w="881" h="2067" extrusionOk="0">
                  <a:moveTo>
                    <a:pt x="441" y="0"/>
                  </a:moveTo>
                  <a:cubicBezTo>
                    <a:pt x="220" y="0"/>
                    <a:pt x="0" y="147"/>
                    <a:pt x="0" y="440"/>
                  </a:cubicBezTo>
                  <a:lnTo>
                    <a:pt x="0" y="1659"/>
                  </a:lnTo>
                  <a:cubicBezTo>
                    <a:pt x="15" y="1931"/>
                    <a:pt x="224" y="2066"/>
                    <a:pt x="433" y="2066"/>
                  </a:cubicBezTo>
                  <a:cubicBezTo>
                    <a:pt x="642" y="2066"/>
                    <a:pt x="852" y="1931"/>
                    <a:pt x="866" y="1659"/>
                  </a:cubicBezTo>
                  <a:lnTo>
                    <a:pt x="881" y="1659"/>
                  </a:lnTo>
                  <a:lnTo>
                    <a:pt x="881" y="440"/>
                  </a:lnTo>
                  <a:cubicBezTo>
                    <a:pt x="881" y="147"/>
                    <a:pt x="661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1"/>
            <p:cNvSpPr/>
            <p:nvPr/>
          </p:nvSpPr>
          <p:spPr>
            <a:xfrm>
              <a:off x="5566255" y="2349572"/>
              <a:ext cx="30727" cy="57463"/>
            </a:xfrm>
            <a:custGeom>
              <a:avLst/>
              <a:gdLst/>
              <a:ahLst/>
              <a:cxnLst/>
              <a:rect l="l" t="t" r="r" b="b"/>
              <a:pathLst>
                <a:path w="970" h="1814" extrusionOk="0">
                  <a:moveTo>
                    <a:pt x="405" y="1"/>
                  </a:moveTo>
                  <a:cubicBezTo>
                    <a:pt x="378" y="1"/>
                    <a:pt x="351" y="4"/>
                    <a:pt x="324" y="10"/>
                  </a:cubicBezTo>
                  <a:cubicBezTo>
                    <a:pt x="118" y="69"/>
                    <a:pt x="1" y="274"/>
                    <a:pt x="59" y="465"/>
                  </a:cubicBezTo>
                  <a:cubicBezTo>
                    <a:pt x="89" y="583"/>
                    <a:pt x="118" y="685"/>
                    <a:pt x="133" y="803"/>
                  </a:cubicBezTo>
                  <a:cubicBezTo>
                    <a:pt x="133" y="876"/>
                    <a:pt x="147" y="964"/>
                    <a:pt x="147" y="1052"/>
                  </a:cubicBezTo>
                  <a:lnTo>
                    <a:pt x="147" y="1199"/>
                  </a:lnTo>
                  <a:cubicBezTo>
                    <a:pt x="147" y="1273"/>
                    <a:pt x="147" y="1346"/>
                    <a:pt x="162" y="1419"/>
                  </a:cubicBezTo>
                  <a:cubicBezTo>
                    <a:pt x="177" y="1537"/>
                    <a:pt x="206" y="1625"/>
                    <a:pt x="279" y="1713"/>
                  </a:cubicBezTo>
                  <a:cubicBezTo>
                    <a:pt x="353" y="1780"/>
                    <a:pt x="444" y="1813"/>
                    <a:pt x="534" y="1813"/>
                  </a:cubicBezTo>
                  <a:cubicBezTo>
                    <a:pt x="641" y="1813"/>
                    <a:pt x="744" y="1765"/>
                    <a:pt x="808" y="1669"/>
                  </a:cubicBezTo>
                  <a:cubicBezTo>
                    <a:pt x="925" y="1508"/>
                    <a:pt x="969" y="1317"/>
                    <a:pt x="940" y="1126"/>
                  </a:cubicBezTo>
                  <a:cubicBezTo>
                    <a:pt x="925" y="832"/>
                    <a:pt x="867" y="553"/>
                    <a:pt x="779" y="274"/>
                  </a:cubicBezTo>
                  <a:cubicBezTo>
                    <a:pt x="728" y="111"/>
                    <a:pt x="570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1"/>
            <p:cNvSpPr/>
            <p:nvPr/>
          </p:nvSpPr>
          <p:spPr>
            <a:xfrm>
              <a:off x="5570912" y="2391735"/>
              <a:ext cx="507" cy="3294"/>
            </a:xfrm>
            <a:custGeom>
              <a:avLst/>
              <a:gdLst/>
              <a:ahLst/>
              <a:cxnLst/>
              <a:rect l="l" t="t" r="r" b="b"/>
              <a:pathLst>
                <a:path w="16" h="104" extrusionOk="0">
                  <a:moveTo>
                    <a:pt x="0" y="0"/>
                  </a:moveTo>
                  <a:cubicBezTo>
                    <a:pt x="15" y="44"/>
                    <a:pt x="15" y="74"/>
                    <a:pt x="15" y="103"/>
                  </a:cubicBezTo>
                  <a:cubicBezTo>
                    <a:pt x="15" y="59"/>
                    <a:pt x="15" y="3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1"/>
            <p:cNvSpPr/>
            <p:nvPr/>
          </p:nvSpPr>
          <p:spPr>
            <a:xfrm>
              <a:off x="5483007" y="2294643"/>
              <a:ext cx="28858" cy="66206"/>
            </a:xfrm>
            <a:custGeom>
              <a:avLst/>
              <a:gdLst/>
              <a:ahLst/>
              <a:cxnLst/>
              <a:rect l="l" t="t" r="r" b="b"/>
              <a:pathLst>
                <a:path w="911" h="2090" extrusionOk="0">
                  <a:moveTo>
                    <a:pt x="456" y="1"/>
                  </a:moveTo>
                  <a:cubicBezTo>
                    <a:pt x="228" y="1"/>
                    <a:pt x="1" y="151"/>
                    <a:pt x="1" y="452"/>
                  </a:cubicBezTo>
                  <a:cubicBezTo>
                    <a:pt x="1" y="863"/>
                    <a:pt x="30" y="1260"/>
                    <a:pt x="45" y="1671"/>
                  </a:cubicBezTo>
                  <a:cubicBezTo>
                    <a:pt x="45" y="1950"/>
                    <a:pt x="254" y="2089"/>
                    <a:pt x="463" y="2089"/>
                  </a:cubicBezTo>
                  <a:cubicBezTo>
                    <a:pt x="672" y="2089"/>
                    <a:pt x="882" y="1950"/>
                    <a:pt x="882" y="1671"/>
                  </a:cubicBezTo>
                  <a:cubicBezTo>
                    <a:pt x="896" y="1260"/>
                    <a:pt x="911" y="863"/>
                    <a:pt x="911" y="452"/>
                  </a:cubicBezTo>
                  <a:cubicBezTo>
                    <a:pt x="911" y="151"/>
                    <a:pt x="683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1"/>
            <p:cNvSpPr/>
            <p:nvPr/>
          </p:nvSpPr>
          <p:spPr>
            <a:xfrm>
              <a:off x="5447655" y="2444288"/>
              <a:ext cx="34465" cy="83153"/>
            </a:xfrm>
            <a:custGeom>
              <a:avLst/>
              <a:gdLst/>
              <a:ahLst/>
              <a:cxnLst/>
              <a:rect l="l" t="t" r="r" b="b"/>
              <a:pathLst>
                <a:path w="1088" h="2625" extrusionOk="0">
                  <a:moveTo>
                    <a:pt x="456" y="0"/>
                  </a:moveTo>
                  <a:cubicBezTo>
                    <a:pt x="206" y="0"/>
                    <a:pt x="1" y="206"/>
                    <a:pt x="1" y="455"/>
                  </a:cubicBezTo>
                  <a:cubicBezTo>
                    <a:pt x="60" y="1028"/>
                    <a:pt x="118" y="1601"/>
                    <a:pt x="192" y="2173"/>
                  </a:cubicBezTo>
                  <a:cubicBezTo>
                    <a:pt x="192" y="2291"/>
                    <a:pt x="236" y="2408"/>
                    <a:pt x="324" y="2496"/>
                  </a:cubicBezTo>
                  <a:cubicBezTo>
                    <a:pt x="413" y="2585"/>
                    <a:pt x="523" y="2625"/>
                    <a:pt x="631" y="2625"/>
                  </a:cubicBezTo>
                  <a:cubicBezTo>
                    <a:pt x="862" y="2625"/>
                    <a:pt x="1087" y="2443"/>
                    <a:pt x="1087" y="2173"/>
                  </a:cubicBezTo>
                  <a:lnTo>
                    <a:pt x="926" y="455"/>
                  </a:lnTo>
                  <a:cubicBezTo>
                    <a:pt x="911" y="338"/>
                    <a:pt x="867" y="221"/>
                    <a:pt x="794" y="132"/>
                  </a:cubicBezTo>
                  <a:cubicBezTo>
                    <a:pt x="706" y="44"/>
                    <a:pt x="588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1"/>
            <p:cNvSpPr/>
            <p:nvPr/>
          </p:nvSpPr>
          <p:spPr>
            <a:xfrm>
              <a:off x="5523459" y="2546131"/>
              <a:ext cx="30727" cy="80493"/>
            </a:xfrm>
            <a:custGeom>
              <a:avLst/>
              <a:gdLst/>
              <a:ahLst/>
              <a:cxnLst/>
              <a:rect l="l" t="t" r="r" b="b"/>
              <a:pathLst>
                <a:path w="970" h="2541" extrusionOk="0">
                  <a:moveTo>
                    <a:pt x="515" y="0"/>
                  </a:moveTo>
                  <a:cubicBezTo>
                    <a:pt x="250" y="15"/>
                    <a:pt x="45" y="221"/>
                    <a:pt x="45" y="470"/>
                  </a:cubicBezTo>
                  <a:cubicBezTo>
                    <a:pt x="30" y="1013"/>
                    <a:pt x="16" y="1542"/>
                    <a:pt x="1" y="2085"/>
                  </a:cubicBezTo>
                  <a:cubicBezTo>
                    <a:pt x="16" y="2335"/>
                    <a:pt x="206" y="2525"/>
                    <a:pt x="456" y="2540"/>
                  </a:cubicBezTo>
                  <a:cubicBezTo>
                    <a:pt x="706" y="2525"/>
                    <a:pt x="911" y="2335"/>
                    <a:pt x="911" y="2085"/>
                  </a:cubicBezTo>
                  <a:cubicBezTo>
                    <a:pt x="940" y="1542"/>
                    <a:pt x="970" y="1013"/>
                    <a:pt x="970" y="470"/>
                  </a:cubicBezTo>
                  <a:cubicBezTo>
                    <a:pt x="970" y="221"/>
                    <a:pt x="764" y="15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1"/>
            <p:cNvSpPr/>
            <p:nvPr/>
          </p:nvSpPr>
          <p:spPr>
            <a:xfrm>
              <a:off x="5638575" y="2587343"/>
              <a:ext cx="39090" cy="74252"/>
            </a:xfrm>
            <a:custGeom>
              <a:avLst/>
              <a:gdLst/>
              <a:ahLst/>
              <a:cxnLst/>
              <a:rect l="l" t="t" r="r" b="b"/>
              <a:pathLst>
                <a:path w="1234" h="2344" extrusionOk="0">
                  <a:moveTo>
                    <a:pt x="519" y="1"/>
                  </a:moveTo>
                  <a:cubicBezTo>
                    <a:pt x="246" y="1"/>
                    <a:pt x="0" y="267"/>
                    <a:pt x="81" y="579"/>
                  </a:cubicBezTo>
                  <a:cubicBezTo>
                    <a:pt x="184" y="828"/>
                    <a:pt x="243" y="1107"/>
                    <a:pt x="287" y="1386"/>
                  </a:cubicBezTo>
                  <a:cubicBezTo>
                    <a:pt x="301" y="1547"/>
                    <a:pt x="316" y="1709"/>
                    <a:pt x="316" y="1870"/>
                  </a:cubicBezTo>
                  <a:cubicBezTo>
                    <a:pt x="294" y="2186"/>
                    <a:pt x="529" y="2344"/>
                    <a:pt x="764" y="2344"/>
                  </a:cubicBezTo>
                  <a:cubicBezTo>
                    <a:pt x="999" y="2344"/>
                    <a:pt x="1234" y="2186"/>
                    <a:pt x="1212" y="1870"/>
                  </a:cubicBezTo>
                  <a:cubicBezTo>
                    <a:pt x="1212" y="1342"/>
                    <a:pt x="1124" y="828"/>
                    <a:pt x="947" y="329"/>
                  </a:cubicBezTo>
                  <a:cubicBezTo>
                    <a:pt x="918" y="226"/>
                    <a:pt x="845" y="123"/>
                    <a:pt x="742" y="65"/>
                  </a:cubicBezTo>
                  <a:cubicBezTo>
                    <a:pt x="669" y="21"/>
                    <a:pt x="593" y="1"/>
                    <a:pt x="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1"/>
            <p:cNvSpPr/>
            <p:nvPr/>
          </p:nvSpPr>
          <p:spPr>
            <a:xfrm>
              <a:off x="5554155" y="2495099"/>
              <a:ext cx="30727" cy="40262"/>
            </a:xfrm>
            <a:custGeom>
              <a:avLst/>
              <a:gdLst/>
              <a:ahLst/>
              <a:cxnLst/>
              <a:rect l="l" t="t" r="r" b="b"/>
              <a:pathLst>
                <a:path w="970" h="1271" extrusionOk="0">
                  <a:moveTo>
                    <a:pt x="395" y="0"/>
                  </a:moveTo>
                  <a:cubicBezTo>
                    <a:pt x="368" y="0"/>
                    <a:pt x="338" y="4"/>
                    <a:pt x="309" y="11"/>
                  </a:cubicBezTo>
                  <a:cubicBezTo>
                    <a:pt x="206" y="41"/>
                    <a:pt x="118" y="99"/>
                    <a:pt x="74" y="202"/>
                  </a:cubicBezTo>
                  <a:cubicBezTo>
                    <a:pt x="16" y="290"/>
                    <a:pt x="1" y="408"/>
                    <a:pt x="30" y="510"/>
                  </a:cubicBezTo>
                  <a:lnTo>
                    <a:pt x="148" y="965"/>
                  </a:lnTo>
                  <a:cubicBezTo>
                    <a:pt x="162" y="1024"/>
                    <a:pt x="177" y="1068"/>
                    <a:pt x="221" y="1112"/>
                  </a:cubicBezTo>
                  <a:cubicBezTo>
                    <a:pt x="250" y="1156"/>
                    <a:pt x="294" y="1186"/>
                    <a:pt x="338" y="1215"/>
                  </a:cubicBezTo>
                  <a:cubicBezTo>
                    <a:pt x="383" y="1244"/>
                    <a:pt x="427" y="1259"/>
                    <a:pt x="485" y="1259"/>
                  </a:cubicBezTo>
                  <a:cubicBezTo>
                    <a:pt x="515" y="1266"/>
                    <a:pt x="544" y="1270"/>
                    <a:pt x="572" y="1270"/>
                  </a:cubicBezTo>
                  <a:cubicBezTo>
                    <a:pt x="599" y="1270"/>
                    <a:pt x="625" y="1266"/>
                    <a:pt x="647" y="1259"/>
                  </a:cubicBezTo>
                  <a:cubicBezTo>
                    <a:pt x="750" y="1230"/>
                    <a:pt x="838" y="1171"/>
                    <a:pt x="896" y="1083"/>
                  </a:cubicBezTo>
                  <a:cubicBezTo>
                    <a:pt x="955" y="980"/>
                    <a:pt x="970" y="863"/>
                    <a:pt x="940" y="760"/>
                  </a:cubicBezTo>
                  <a:lnTo>
                    <a:pt x="823" y="305"/>
                  </a:lnTo>
                  <a:cubicBezTo>
                    <a:pt x="808" y="261"/>
                    <a:pt x="779" y="202"/>
                    <a:pt x="750" y="173"/>
                  </a:cubicBezTo>
                  <a:cubicBezTo>
                    <a:pt x="720" y="129"/>
                    <a:pt x="676" y="85"/>
                    <a:pt x="632" y="55"/>
                  </a:cubicBezTo>
                  <a:cubicBezTo>
                    <a:pt x="588" y="26"/>
                    <a:pt x="529" y="11"/>
                    <a:pt x="471" y="11"/>
                  </a:cubicBezTo>
                  <a:cubicBezTo>
                    <a:pt x="449" y="4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1"/>
            <p:cNvSpPr/>
            <p:nvPr/>
          </p:nvSpPr>
          <p:spPr>
            <a:xfrm>
              <a:off x="5693694" y="2570776"/>
              <a:ext cx="29777" cy="65129"/>
            </a:xfrm>
            <a:custGeom>
              <a:avLst/>
              <a:gdLst/>
              <a:ahLst/>
              <a:cxnLst/>
              <a:rect l="l" t="t" r="r" b="b"/>
              <a:pathLst>
                <a:path w="940" h="2056" extrusionOk="0">
                  <a:moveTo>
                    <a:pt x="441" y="0"/>
                  </a:moveTo>
                  <a:cubicBezTo>
                    <a:pt x="206" y="0"/>
                    <a:pt x="0" y="191"/>
                    <a:pt x="0" y="426"/>
                  </a:cubicBezTo>
                  <a:cubicBezTo>
                    <a:pt x="15" y="646"/>
                    <a:pt x="29" y="852"/>
                    <a:pt x="44" y="1072"/>
                  </a:cubicBezTo>
                  <a:cubicBezTo>
                    <a:pt x="44" y="1175"/>
                    <a:pt x="59" y="1278"/>
                    <a:pt x="74" y="1395"/>
                  </a:cubicBezTo>
                  <a:cubicBezTo>
                    <a:pt x="103" y="1527"/>
                    <a:pt x="132" y="1659"/>
                    <a:pt x="176" y="1777"/>
                  </a:cubicBezTo>
                  <a:cubicBezTo>
                    <a:pt x="220" y="1938"/>
                    <a:pt x="367" y="2056"/>
                    <a:pt x="529" y="2056"/>
                  </a:cubicBezTo>
                  <a:cubicBezTo>
                    <a:pt x="705" y="2056"/>
                    <a:pt x="837" y="1938"/>
                    <a:pt x="881" y="1777"/>
                  </a:cubicBezTo>
                  <a:cubicBezTo>
                    <a:pt x="910" y="1659"/>
                    <a:pt x="940" y="1527"/>
                    <a:pt x="940" y="1395"/>
                  </a:cubicBezTo>
                  <a:cubicBezTo>
                    <a:pt x="940" y="1278"/>
                    <a:pt x="925" y="1175"/>
                    <a:pt x="925" y="1072"/>
                  </a:cubicBezTo>
                  <a:lnTo>
                    <a:pt x="866" y="426"/>
                  </a:lnTo>
                  <a:cubicBezTo>
                    <a:pt x="866" y="309"/>
                    <a:pt x="822" y="206"/>
                    <a:pt x="749" y="118"/>
                  </a:cubicBezTo>
                  <a:cubicBezTo>
                    <a:pt x="661" y="45"/>
                    <a:pt x="558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1"/>
            <p:cNvSpPr/>
            <p:nvPr/>
          </p:nvSpPr>
          <p:spPr>
            <a:xfrm>
              <a:off x="5818788" y="2566848"/>
              <a:ext cx="34909" cy="66396"/>
            </a:xfrm>
            <a:custGeom>
              <a:avLst/>
              <a:gdLst/>
              <a:ahLst/>
              <a:cxnLst/>
              <a:rect l="l" t="t" r="r" b="b"/>
              <a:pathLst>
                <a:path w="1102" h="2096" extrusionOk="0">
                  <a:moveTo>
                    <a:pt x="459" y="1"/>
                  </a:moveTo>
                  <a:cubicBezTo>
                    <a:pt x="418" y="1"/>
                    <a:pt x="377" y="7"/>
                    <a:pt x="338" y="22"/>
                  </a:cubicBezTo>
                  <a:cubicBezTo>
                    <a:pt x="235" y="51"/>
                    <a:pt x="132" y="124"/>
                    <a:pt x="74" y="227"/>
                  </a:cubicBezTo>
                  <a:cubicBezTo>
                    <a:pt x="15" y="330"/>
                    <a:pt x="0" y="462"/>
                    <a:pt x="30" y="580"/>
                  </a:cubicBezTo>
                  <a:cubicBezTo>
                    <a:pt x="88" y="976"/>
                    <a:pt x="147" y="1387"/>
                    <a:pt x="250" y="1783"/>
                  </a:cubicBezTo>
                  <a:cubicBezTo>
                    <a:pt x="303" y="1970"/>
                    <a:pt x="477" y="2096"/>
                    <a:pt x="673" y="2096"/>
                  </a:cubicBezTo>
                  <a:cubicBezTo>
                    <a:pt x="693" y="2096"/>
                    <a:pt x="714" y="2094"/>
                    <a:pt x="734" y="2092"/>
                  </a:cubicBezTo>
                  <a:cubicBezTo>
                    <a:pt x="940" y="2062"/>
                    <a:pt x="1101" y="1886"/>
                    <a:pt x="1101" y="1666"/>
                  </a:cubicBezTo>
                  <a:cubicBezTo>
                    <a:pt x="1072" y="1211"/>
                    <a:pt x="984" y="770"/>
                    <a:pt x="896" y="330"/>
                  </a:cubicBezTo>
                  <a:cubicBezTo>
                    <a:pt x="866" y="213"/>
                    <a:pt x="793" y="124"/>
                    <a:pt x="690" y="66"/>
                  </a:cubicBezTo>
                  <a:cubicBezTo>
                    <a:pt x="622" y="27"/>
                    <a:pt x="540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1"/>
            <p:cNvSpPr/>
            <p:nvPr/>
          </p:nvSpPr>
          <p:spPr>
            <a:xfrm>
              <a:off x="5765760" y="2603341"/>
              <a:ext cx="31646" cy="68645"/>
            </a:xfrm>
            <a:custGeom>
              <a:avLst/>
              <a:gdLst/>
              <a:ahLst/>
              <a:cxnLst/>
              <a:rect l="l" t="t" r="r" b="b"/>
              <a:pathLst>
                <a:path w="999" h="2167" extrusionOk="0">
                  <a:moveTo>
                    <a:pt x="470" y="0"/>
                  </a:moveTo>
                  <a:cubicBezTo>
                    <a:pt x="221" y="0"/>
                    <a:pt x="15" y="206"/>
                    <a:pt x="15" y="441"/>
                  </a:cubicBezTo>
                  <a:cubicBezTo>
                    <a:pt x="1" y="690"/>
                    <a:pt x="15" y="940"/>
                    <a:pt x="30" y="1175"/>
                  </a:cubicBezTo>
                  <a:cubicBezTo>
                    <a:pt x="74" y="1498"/>
                    <a:pt x="133" y="1850"/>
                    <a:pt x="382" y="2070"/>
                  </a:cubicBezTo>
                  <a:cubicBezTo>
                    <a:pt x="448" y="2136"/>
                    <a:pt x="534" y="2167"/>
                    <a:pt x="621" y="2167"/>
                  </a:cubicBezTo>
                  <a:cubicBezTo>
                    <a:pt x="765" y="2167"/>
                    <a:pt x="909" y="2080"/>
                    <a:pt x="955" y="1923"/>
                  </a:cubicBezTo>
                  <a:cubicBezTo>
                    <a:pt x="984" y="1821"/>
                    <a:pt x="999" y="1718"/>
                    <a:pt x="999" y="1615"/>
                  </a:cubicBezTo>
                  <a:cubicBezTo>
                    <a:pt x="999" y="1512"/>
                    <a:pt x="970" y="1410"/>
                    <a:pt x="955" y="1292"/>
                  </a:cubicBezTo>
                  <a:lnTo>
                    <a:pt x="955" y="1292"/>
                  </a:lnTo>
                  <a:lnTo>
                    <a:pt x="970" y="1409"/>
                  </a:lnTo>
                  <a:cubicBezTo>
                    <a:pt x="955" y="1351"/>
                    <a:pt x="955" y="1277"/>
                    <a:pt x="940" y="1204"/>
                  </a:cubicBezTo>
                  <a:cubicBezTo>
                    <a:pt x="911" y="954"/>
                    <a:pt x="896" y="705"/>
                    <a:pt x="911" y="441"/>
                  </a:cubicBezTo>
                  <a:cubicBezTo>
                    <a:pt x="911" y="191"/>
                    <a:pt x="705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1"/>
            <p:cNvSpPr/>
            <p:nvPr/>
          </p:nvSpPr>
          <p:spPr>
            <a:xfrm>
              <a:off x="5562993" y="2620066"/>
              <a:ext cx="30284" cy="54897"/>
            </a:xfrm>
            <a:custGeom>
              <a:avLst/>
              <a:gdLst/>
              <a:ahLst/>
              <a:cxnLst/>
              <a:rect l="l" t="t" r="r" b="b"/>
              <a:pathLst>
                <a:path w="956" h="1733" extrusionOk="0">
                  <a:moveTo>
                    <a:pt x="449" y="1"/>
                  </a:moveTo>
                  <a:cubicBezTo>
                    <a:pt x="335" y="1"/>
                    <a:pt x="221" y="45"/>
                    <a:pt x="133" y="133"/>
                  </a:cubicBezTo>
                  <a:cubicBezTo>
                    <a:pt x="45" y="221"/>
                    <a:pt x="1" y="338"/>
                    <a:pt x="1" y="456"/>
                  </a:cubicBezTo>
                  <a:cubicBezTo>
                    <a:pt x="30" y="735"/>
                    <a:pt x="59" y="1014"/>
                    <a:pt x="74" y="1293"/>
                  </a:cubicBezTo>
                  <a:cubicBezTo>
                    <a:pt x="89" y="1410"/>
                    <a:pt x="133" y="1513"/>
                    <a:pt x="206" y="1601"/>
                  </a:cubicBezTo>
                  <a:cubicBezTo>
                    <a:pt x="294" y="1674"/>
                    <a:pt x="397" y="1733"/>
                    <a:pt x="515" y="1733"/>
                  </a:cubicBezTo>
                  <a:cubicBezTo>
                    <a:pt x="632" y="1733"/>
                    <a:pt x="735" y="1674"/>
                    <a:pt x="823" y="1601"/>
                  </a:cubicBezTo>
                  <a:cubicBezTo>
                    <a:pt x="911" y="1513"/>
                    <a:pt x="955" y="1410"/>
                    <a:pt x="955" y="1293"/>
                  </a:cubicBezTo>
                  <a:lnTo>
                    <a:pt x="896" y="456"/>
                  </a:lnTo>
                  <a:cubicBezTo>
                    <a:pt x="896" y="338"/>
                    <a:pt x="852" y="221"/>
                    <a:pt x="764" y="133"/>
                  </a:cubicBezTo>
                  <a:cubicBezTo>
                    <a:pt x="676" y="45"/>
                    <a:pt x="562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1"/>
            <p:cNvSpPr/>
            <p:nvPr/>
          </p:nvSpPr>
          <p:spPr>
            <a:xfrm>
              <a:off x="5600657" y="2561463"/>
              <a:ext cx="27496" cy="59110"/>
            </a:xfrm>
            <a:custGeom>
              <a:avLst/>
              <a:gdLst/>
              <a:ahLst/>
              <a:cxnLst/>
              <a:rect l="l" t="t" r="r" b="b"/>
              <a:pathLst>
                <a:path w="868" h="1866" extrusionOk="0">
                  <a:moveTo>
                    <a:pt x="427" y="1"/>
                  </a:moveTo>
                  <a:cubicBezTo>
                    <a:pt x="192" y="1"/>
                    <a:pt x="1" y="206"/>
                    <a:pt x="1" y="441"/>
                  </a:cubicBezTo>
                  <a:lnTo>
                    <a:pt x="1" y="940"/>
                  </a:lnTo>
                  <a:cubicBezTo>
                    <a:pt x="1" y="1117"/>
                    <a:pt x="1" y="1278"/>
                    <a:pt x="16" y="1454"/>
                  </a:cubicBezTo>
                  <a:cubicBezTo>
                    <a:pt x="16" y="1557"/>
                    <a:pt x="60" y="1660"/>
                    <a:pt x="133" y="1748"/>
                  </a:cubicBezTo>
                  <a:cubicBezTo>
                    <a:pt x="206" y="1821"/>
                    <a:pt x="309" y="1865"/>
                    <a:pt x="427" y="1865"/>
                  </a:cubicBezTo>
                  <a:cubicBezTo>
                    <a:pt x="529" y="1865"/>
                    <a:pt x="632" y="1821"/>
                    <a:pt x="720" y="1748"/>
                  </a:cubicBezTo>
                  <a:cubicBezTo>
                    <a:pt x="794" y="1660"/>
                    <a:pt x="838" y="1557"/>
                    <a:pt x="838" y="1454"/>
                  </a:cubicBezTo>
                  <a:cubicBezTo>
                    <a:pt x="852" y="1278"/>
                    <a:pt x="867" y="1117"/>
                    <a:pt x="867" y="940"/>
                  </a:cubicBezTo>
                  <a:lnTo>
                    <a:pt x="867" y="441"/>
                  </a:lnTo>
                  <a:cubicBezTo>
                    <a:pt x="867" y="324"/>
                    <a:pt x="823" y="206"/>
                    <a:pt x="735" y="133"/>
                  </a:cubicBezTo>
                  <a:cubicBezTo>
                    <a:pt x="647" y="45"/>
                    <a:pt x="544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1"/>
            <p:cNvSpPr/>
            <p:nvPr/>
          </p:nvSpPr>
          <p:spPr>
            <a:xfrm>
              <a:off x="5710420" y="2667519"/>
              <a:ext cx="33040" cy="68328"/>
            </a:xfrm>
            <a:custGeom>
              <a:avLst/>
              <a:gdLst/>
              <a:ahLst/>
              <a:cxnLst/>
              <a:rect l="l" t="t" r="r" b="b"/>
              <a:pathLst>
                <a:path w="1043" h="2157" extrusionOk="0">
                  <a:moveTo>
                    <a:pt x="470" y="0"/>
                  </a:moveTo>
                  <a:cubicBezTo>
                    <a:pt x="221" y="0"/>
                    <a:pt x="15" y="206"/>
                    <a:pt x="15" y="455"/>
                  </a:cubicBezTo>
                  <a:cubicBezTo>
                    <a:pt x="1" y="675"/>
                    <a:pt x="15" y="910"/>
                    <a:pt x="45" y="1131"/>
                  </a:cubicBezTo>
                  <a:cubicBezTo>
                    <a:pt x="59" y="1424"/>
                    <a:pt x="147" y="1703"/>
                    <a:pt x="280" y="1967"/>
                  </a:cubicBezTo>
                  <a:cubicBezTo>
                    <a:pt x="351" y="2086"/>
                    <a:pt x="488" y="2156"/>
                    <a:pt x="631" y="2156"/>
                  </a:cubicBezTo>
                  <a:cubicBezTo>
                    <a:pt x="666" y="2156"/>
                    <a:pt x="700" y="2152"/>
                    <a:pt x="735" y="2143"/>
                  </a:cubicBezTo>
                  <a:cubicBezTo>
                    <a:pt x="808" y="2129"/>
                    <a:pt x="867" y="2085"/>
                    <a:pt x="926" y="2041"/>
                  </a:cubicBezTo>
                  <a:cubicBezTo>
                    <a:pt x="999" y="1967"/>
                    <a:pt x="1043" y="1850"/>
                    <a:pt x="1043" y="1747"/>
                  </a:cubicBezTo>
                  <a:cubicBezTo>
                    <a:pt x="1031" y="1611"/>
                    <a:pt x="1008" y="1474"/>
                    <a:pt x="983" y="1338"/>
                  </a:cubicBezTo>
                  <a:lnTo>
                    <a:pt x="983" y="1338"/>
                  </a:lnTo>
                  <a:cubicBezTo>
                    <a:pt x="980" y="1264"/>
                    <a:pt x="967" y="1190"/>
                    <a:pt x="955" y="1116"/>
                  </a:cubicBezTo>
                  <a:cubicBezTo>
                    <a:pt x="926" y="896"/>
                    <a:pt x="911" y="675"/>
                    <a:pt x="926" y="455"/>
                  </a:cubicBezTo>
                  <a:cubicBezTo>
                    <a:pt x="926" y="206"/>
                    <a:pt x="720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1"/>
            <p:cNvSpPr/>
            <p:nvPr/>
          </p:nvSpPr>
          <p:spPr>
            <a:xfrm>
              <a:off x="5470463" y="2570301"/>
              <a:ext cx="27940" cy="73048"/>
            </a:xfrm>
            <a:custGeom>
              <a:avLst/>
              <a:gdLst/>
              <a:ahLst/>
              <a:cxnLst/>
              <a:rect l="l" t="t" r="r" b="b"/>
              <a:pathLst>
                <a:path w="882" h="2306" extrusionOk="0">
                  <a:moveTo>
                    <a:pt x="455" y="1"/>
                  </a:moveTo>
                  <a:cubicBezTo>
                    <a:pt x="220" y="1"/>
                    <a:pt x="30" y="192"/>
                    <a:pt x="15" y="427"/>
                  </a:cubicBezTo>
                  <a:cubicBezTo>
                    <a:pt x="15" y="705"/>
                    <a:pt x="0" y="984"/>
                    <a:pt x="0" y="1263"/>
                  </a:cubicBezTo>
                  <a:lnTo>
                    <a:pt x="0" y="1469"/>
                  </a:lnTo>
                  <a:cubicBezTo>
                    <a:pt x="15" y="1557"/>
                    <a:pt x="15" y="1660"/>
                    <a:pt x="44" y="1748"/>
                  </a:cubicBezTo>
                  <a:cubicBezTo>
                    <a:pt x="59" y="1895"/>
                    <a:pt x="118" y="2041"/>
                    <a:pt x="176" y="2174"/>
                  </a:cubicBezTo>
                  <a:cubicBezTo>
                    <a:pt x="235" y="2262"/>
                    <a:pt x="327" y="2306"/>
                    <a:pt x="419" y="2306"/>
                  </a:cubicBezTo>
                  <a:cubicBezTo>
                    <a:pt x="510" y="2306"/>
                    <a:pt x="602" y="2262"/>
                    <a:pt x="661" y="2174"/>
                  </a:cubicBezTo>
                  <a:cubicBezTo>
                    <a:pt x="734" y="2041"/>
                    <a:pt x="778" y="1909"/>
                    <a:pt x="808" y="1762"/>
                  </a:cubicBezTo>
                  <a:cubicBezTo>
                    <a:pt x="852" y="1601"/>
                    <a:pt x="866" y="1425"/>
                    <a:pt x="866" y="1263"/>
                  </a:cubicBezTo>
                  <a:lnTo>
                    <a:pt x="881" y="427"/>
                  </a:lnTo>
                  <a:cubicBezTo>
                    <a:pt x="881" y="192"/>
                    <a:pt x="690" y="1"/>
                    <a:pt x="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1"/>
            <p:cNvSpPr/>
            <p:nvPr/>
          </p:nvSpPr>
          <p:spPr>
            <a:xfrm>
              <a:off x="5513227" y="2693685"/>
              <a:ext cx="33990" cy="58730"/>
            </a:xfrm>
            <a:custGeom>
              <a:avLst/>
              <a:gdLst/>
              <a:ahLst/>
              <a:cxnLst/>
              <a:rect l="l" t="t" r="r" b="b"/>
              <a:pathLst>
                <a:path w="1073" h="1854" extrusionOk="0">
                  <a:moveTo>
                    <a:pt x="470" y="1"/>
                  </a:moveTo>
                  <a:cubicBezTo>
                    <a:pt x="427" y="1"/>
                    <a:pt x="383" y="9"/>
                    <a:pt x="339" y="26"/>
                  </a:cubicBezTo>
                  <a:cubicBezTo>
                    <a:pt x="221" y="55"/>
                    <a:pt x="133" y="128"/>
                    <a:pt x="74" y="216"/>
                  </a:cubicBezTo>
                  <a:cubicBezTo>
                    <a:pt x="16" y="319"/>
                    <a:pt x="1" y="451"/>
                    <a:pt x="30" y="569"/>
                  </a:cubicBezTo>
                  <a:cubicBezTo>
                    <a:pt x="104" y="745"/>
                    <a:pt x="148" y="921"/>
                    <a:pt x="177" y="1112"/>
                  </a:cubicBezTo>
                  <a:cubicBezTo>
                    <a:pt x="192" y="1200"/>
                    <a:pt x="206" y="1303"/>
                    <a:pt x="236" y="1391"/>
                  </a:cubicBezTo>
                  <a:cubicBezTo>
                    <a:pt x="265" y="1494"/>
                    <a:pt x="309" y="1596"/>
                    <a:pt x="368" y="1699"/>
                  </a:cubicBezTo>
                  <a:cubicBezTo>
                    <a:pt x="427" y="1802"/>
                    <a:pt x="537" y="1853"/>
                    <a:pt x="647" y="1853"/>
                  </a:cubicBezTo>
                  <a:cubicBezTo>
                    <a:pt x="757" y="1853"/>
                    <a:pt x="867" y="1802"/>
                    <a:pt x="926" y="1699"/>
                  </a:cubicBezTo>
                  <a:cubicBezTo>
                    <a:pt x="940" y="1655"/>
                    <a:pt x="970" y="1626"/>
                    <a:pt x="985" y="1582"/>
                  </a:cubicBezTo>
                  <a:cubicBezTo>
                    <a:pt x="1014" y="1538"/>
                    <a:pt x="1029" y="1494"/>
                    <a:pt x="1043" y="1450"/>
                  </a:cubicBezTo>
                  <a:cubicBezTo>
                    <a:pt x="1058" y="1391"/>
                    <a:pt x="1058" y="1332"/>
                    <a:pt x="1073" y="1273"/>
                  </a:cubicBezTo>
                  <a:cubicBezTo>
                    <a:pt x="1073" y="1156"/>
                    <a:pt x="1073" y="1024"/>
                    <a:pt x="1043" y="906"/>
                  </a:cubicBezTo>
                  <a:cubicBezTo>
                    <a:pt x="1014" y="701"/>
                    <a:pt x="955" y="510"/>
                    <a:pt x="882" y="334"/>
                  </a:cubicBezTo>
                  <a:cubicBezTo>
                    <a:pt x="852" y="216"/>
                    <a:pt x="779" y="128"/>
                    <a:pt x="676" y="70"/>
                  </a:cubicBezTo>
                  <a:cubicBezTo>
                    <a:pt x="612" y="24"/>
                    <a:pt x="542" y="1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1"/>
            <p:cNvSpPr/>
            <p:nvPr/>
          </p:nvSpPr>
          <p:spPr>
            <a:xfrm>
              <a:off x="5614152" y="2752922"/>
              <a:ext cx="32596" cy="61359"/>
            </a:xfrm>
            <a:custGeom>
              <a:avLst/>
              <a:gdLst/>
              <a:ahLst/>
              <a:cxnLst/>
              <a:rect l="l" t="t" r="r" b="b"/>
              <a:pathLst>
                <a:path w="1029" h="1937" extrusionOk="0">
                  <a:moveTo>
                    <a:pt x="442" y="1"/>
                  </a:moveTo>
                  <a:cubicBezTo>
                    <a:pt x="274" y="1"/>
                    <a:pt x="128" y="113"/>
                    <a:pt x="89" y="284"/>
                  </a:cubicBezTo>
                  <a:lnTo>
                    <a:pt x="89" y="343"/>
                  </a:lnTo>
                  <a:cubicBezTo>
                    <a:pt x="15" y="578"/>
                    <a:pt x="1" y="842"/>
                    <a:pt x="45" y="1092"/>
                  </a:cubicBezTo>
                  <a:cubicBezTo>
                    <a:pt x="59" y="1224"/>
                    <a:pt x="89" y="1371"/>
                    <a:pt x="118" y="1503"/>
                  </a:cubicBezTo>
                  <a:cubicBezTo>
                    <a:pt x="177" y="1708"/>
                    <a:pt x="338" y="1870"/>
                    <a:pt x="544" y="1929"/>
                  </a:cubicBezTo>
                  <a:cubicBezTo>
                    <a:pt x="564" y="1934"/>
                    <a:pt x="585" y="1936"/>
                    <a:pt x="606" y="1936"/>
                  </a:cubicBezTo>
                  <a:cubicBezTo>
                    <a:pt x="709" y="1936"/>
                    <a:pt x="818" y="1879"/>
                    <a:pt x="867" y="1782"/>
                  </a:cubicBezTo>
                  <a:cubicBezTo>
                    <a:pt x="984" y="1620"/>
                    <a:pt x="1028" y="1400"/>
                    <a:pt x="970" y="1195"/>
                  </a:cubicBezTo>
                  <a:cubicBezTo>
                    <a:pt x="940" y="1092"/>
                    <a:pt x="911" y="974"/>
                    <a:pt x="896" y="872"/>
                  </a:cubicBezTo>
                  <a:cubicBezTo>
                    <a:pt x="896" y="798"/>
                    <a:pt x="882" y="739"/>
                    <a:pt x="867" y="681"/>
                  </a:cubicBezTo>
                  <a:cubicBezTo>
                    <a:pt x="867" y="607"/>
                    <a:pt x="867" y="534"/>
                    <a:pt x="852" y="475"/>
                  </a:cubicBezTo>
                  <a:cubicBezTo>
                    <a:pt x="837" y="431"/>
                    <a:pt x="837" y="402"/>
                    <a:pt x="823" y="372"/>
                  </a:cubicBezTo>
                  <a:cubicBezTo>
                    <a:pt x="823" y="196"/>
                    <a:pt x="676" y="35"/>
                    <a:pt x="500" y="5"/>
                  </a:cubicBezTo>
                  <a:cubicBezTo>
                    <a:pt x="480" y="2"/>
                    <a:pt x="461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1"/>
            <p:cNvSpPr/>
            <p:nvPr/>
          </p:nvSpPr>
          <p:spPr>
            <a:xfrm>
              <a:off x="5785305" y="2770978"/>
              <a:ext cx="30727" cy="63450"/>
            </a:xfrm>
            <a:custGeom>
              <a:avLst/>
              <a:gdLst/>
              <a:ahLst/>
              <a:cxnLst/>
              <a:rect l="l" t="t" r="r" b="b"/>
              <a:pathLst>
                <a:path w="970" h="2003" extrusionOk="0">
                  <a:moveTo>
                    <a:pt x="376" y="0"/>
                  </a:moveTo>
                  <a:cubicBezTo>
                    <a:pt x="334" y="0"/>
                    <a:pt x="292" y="7"/>
                    <a:pt x="250" y="23"/>
                  </a:cubicBezTo>
                  <a:cubicBezTo>
                    <a:pt x="88" y="96"/>
                    <a:pt x="0" y="272"/>
                    <a:pt x="44" y="448"/>
                  </a:cubicBezTo>
                  <a:lnTo>
                    <a:pt x="44" y="463"/>
                  </a:lnTo>
                  <a:cubicBezTo>
                    <a:pt x="44" y="536"/>
                    <a:pt x="59" y="610"/>
                    <a:pt x="59" y="683"/>
                  </a:cubicBezTo>
                  <a:cubicBezTo>
                    <a:pt x="88" y="830"/>
                    <a:pt x="103" y="977"/>
                    <a:pt x="103" y="1124"/>
                  </a:cubicBezTo>
                  <a:cubicBezTo>
                    <a:pt x="88" y="1315"/>
                    <a:pt x="103" y="1520"/>
                    <a:pt x="147" y="1711"/>
                  </a:cubicBezTo>
                  <a:cubicBezTo>
                    <a:pt x="197" y="1901"/>
                    <a:pt x="363" y="2003"/>
                    <a:pt x="530" y="2003"/>
                  </a:cubicBezTo>
                  <a:cubicBezTo>
                    <a:pt x="659" y="2003"/>
                    <a:pt x="790" y="1942"/>
                    <a:pt x="866" y="1814"/>
                  </a:cubicBezTo>
                  <a:cubicBezTo>
                    <a:pt x="925" y="1711"/>
                    <a:pt x="969" y="1593"/>
                    <a:pt x="969" y="1476"/>
                  </a:cubicBezTo>
                  <a:cubicBezTo>
                    <a:pt x="969" y="1417"/>
                    <a:pt x="969" y="1359"/>
                    <a:pt x="969" y="1315"/>
                  </a:cubicBezTo>
                  <a:cubicBezTo>
                    <a:pt x="969" y="1168"/>
                    <a:pt x="940" y="1021"/>
                    <a:pt x="925" y="889"/>
                  </a:cubicBezTo>
                  <a:cubicBezTo>
                    <a:pt x="910" y="771"/>
                    <a:pt x="881" y="669"/>
                    <a:pt x="837" y="551"/>
                  </a:cubicBezTo>
                  <a:cubicBezTo>
                    <a:pt x="822" y="507"/>
                    <a:pt x="808" y="448"/>
                    <a:pt x="793" y="404"/>
                  </a:cubicBezTo>
                  <a:cubicBezTo>
                    <a:pt x="764" y="346"/>
                    <a:pt x="734" y="287"/>
                    <a:pt x="705" y="228"/>
                  </a:cubicBezTo>
                  <a:lnTo>
                    <a:pt x="705" y="213"/>
                  </a:lnTo>
                  <a:cubicBezTo>
                    <a:pt x="690" y="199"/>
                    <a:pt x="690" y="184"/>
                    <a:pt x="676" y="169"/>
                  </a:cubicBezTo>
                  <a:cubicBezTo>
                    <a:pt x="610" y="61"/>
                    <a:pt x="496" y="0"/>
                    <a:pt x="3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1"/>
            <p:cNvSpPr/>
            <p:nvPr/>
          </p:nvSpPr>
          <p:spPr>
            <a:xfrm>
              <a:off x="5705320" y="2794007"/>
              <a:ext cx="36302" cy="60472"/>
            </a:xfrm>
            <a:custGeom>
              <a:avLst/>
              <a:gdLst/>
              <a:ahLst/>
              <a:cxnLst/>
              <a:rect l="l" t="t" r="r" b="b"/>
              <a:pathLst>
                <a:path w="1146" h="1909" extrusionOk="0">
                  <a:moveTo>
                    <a:pt x="441" y="0"/>
                  </a:moveTo>
                  <a:cubicBezTo>
                    <a:pt x="323" y="0"/>
                    <a:pt x="206" y="44"/>
                    <a:pt x="132" y="132"/>
                  </a:cubicBezTo>
                  <a:cubicBezTo>
                    <a:pt x="44" y="206"/>
                    <a:pt x="0" y="323"/>
                    <a:pt x="0" y="441"/>
                  </a:cubicBezTo>
                  <a:cubicBezTo>
                    <a:pt x="15" y="676"/>
                    <a:pt x="59" y="910"/>
                    <a:pt x="118" y="1145"/>
                  </a:cubicBezTo>
                  <a:cubicBezTo>
                    <a:pt x="147" y="1263"/>
                    <a:pt x="176" y="1351"/>
                    <a:pt x="220" y="1454"/>
                  </a:cubicBezTo>
                  <a:cubicBezTo>
                    <a:pt x="250" y="1556"/>
                    <a:pt x="294" y="1659"/>
                    <a:pt x="367" y="1747"/>
                  </a:cubicBezTo>
                  <a:cubicBezTo>
                    <a:pt x="411" y="1777"/>
                    <a:pt x="455" y="1821"/>
                    <a:pt x="499" y="1850"/>
                  </a:cubicBezTo>
                  <a:cubicBezTo>
                    <a:pt x="573" y="1894"/>
                    <a:pt x="646" y="1909"/>
                    <a:pt x="734" y="1909"/>
                  </a:cubicBezTo>
                  <a:cubicBezTo>
                    <a:pt x="866" y="1909"/>
                    <a:pt x="984" y="1850"/>
                    <a:pt x="1057" y="1733"/>
                  </a:cubicBezTo>
                  <a:cubicBezTo>
                    <a:pt x="1145" y="1571"/>
                    <a:pt x="1145" y="1395"/>
                    <a:pt x="1087" y="1233"/>
                  </a:cubicBezTo>
                  <a:cubicBezTo>
                    <a:pt x="1042" y="1160"/>
                    <a:pt x="1013" y="1072"/>
                    <a:pt x="998" y="984"/>
                  </a:cubicBezTo>
                  <a:cubicBezTo>
                    <a:pt x="940" y="837"/>
                    <a:pt x="910" y="676"/>
                    <a:pt x="881" y="514"/>
                  </a:cubicBezTo>
                  <a:lnTo>
                    <a:pt x="881" y="455"/>
                  </a:lnTo>
                  <a:cubicBezTo>
                    <a:pt x="881" y="338"/>
                    <a:pt x="837" y="220"/>
                    <a:pt x="764" y="132"/>
                  </a:cubicBezTo>
                  <a:cubicBezTo>
                    <a:pt x="675" y="59"/>
                    <a:pt x="558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1"/>
            <p:cNvSpPr/>
            <p:nvPr/>
          </p:nvSpPr>
          <p:spPr>
            <a:xfrm>
              <a:off x="5804819" y="2678986"/>
              <a:ext cx="34465" cy="67663"/>
            </a:xfrm>
            <a:custGeom>
              <a:avLst/>
              <a:gdLst/>
              <a:ahLst/>
              <a:cxnLst/>
              <a:rect l="l" t="t" r="r" b="b"/>
              <a:pathLst>
                <a:path w="1088" h="2136" extrusionOk="0">
                  <a:moveTo>
                    <a:pt x="591" y="1"/>
                  </a:moveTo>
                  <a:cubicBezTo>
                    <a:pt x="393" y="1"/>
                    <a:pt x="223" y="135"/>
                    <a:pt x="162" y="328"/>
                  </a:cubicBezTo>
                  <a:cubicBezTo>
                    <a:pt x="89" y="563"/>
                    <a:pt x="45" y="813"/>
                    <a:pt x="30" y="1077"/>
                  </a:cubicBezTo>
                  <a:cubicBezTo>
                    <a:pt x="1" y="1326"/>
                    <a:pt x="16" y="1576"/>
                    <a:pt x="74" y="1826"/>
                  </a:cubicBezTo>
                  <a:cubicBezTo>
                    <a:pt x="134" y="2037"/>
                    <a:pt x="306" y="2136"/>
                    <a:pt x="480" y="2136"/>
                  </a:cubicBezTo>
                  <a:cubicBezTo>
                    <a:pt x="691" y="2136"/>
                    <a:pt x="903" y="1989"/>
                    <a:pt x="911" y="1723"/>
                  </a:cubicBezTo>
                  <a:cubicBezTo>
                    <a:pt x="896" y="1473"/>
                    <a:pt x="896" y="1224"/>
                    <a:pt x="926" y="974"/>
                  </a:cubicBezTo>
                  <a:cubicBezTo>
                    <a:pt x="955" y="827"/>
                    <a:pt x="984" y="695"/>
                    <a:pt x="1029" y="563"/>
                  </a:cubicBezTo>
                  <a:cubicBezTo>
                    <a:pt x="1087" y="328"/>
                    <a:pt x="940" y="79"/>
                    <a:pt x="720" y="20"/>
                  </a:cubicBezTo>
                  <a:cubicBezTo>
                    <a:pt x="676" y="7"/>
                    <a:pt x="633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1"/>
            <p:cNvSpPr/>
            <p:nvPr/>
          </p:nvSpPr>
          <p:spPr>
            <a:xfrm>
              <a:off x="5637403" y="2686589"/>
              <a:ext cx="27940" cy="50811"/>
            </a:xfrm>
            <a:custGeom>
              <a:avLst/>
              <a:gdLst/>
              <a:ahLst/>
              <a:cxnLst/>
              <a:rect l="l" t="t" r="r" b="b"/>
              <a:pathLst>
                <a:path w="882" h="1604" extrusionOk="0">
                  <a:moveTo>
                    <a:pt x="412" y="0"/>
                  </a:moveTo>
                  <a:cubicBezTo>
                    <a:pt x="309" y="0"/>
                    <a:pt x="206" y="44"/>
                    <a:pt x="118" y="132"/>
                  </a:cubicBezTo>
                  <a:cubicBezTo>
                    <a:pt x="45" y="206"/>
                    <a:pt x="1" y="308"/>
                    <a:pt x="1" y="426"/>
                  </a:cubicBezTo>
                  <a:lnTo>
                    <a:pt x="45" y="866"/>
                  </a:lnTo>
                  <a:lnTo>
                    <a:pt x="59" y="1072"/>
                  </a:lnTo>
                  <a:cubicBezTo>
                    <a:pt x="59" y="1174"/>
                    <a:pt x="89" y="1277"/>
                    <a:pt x="133" y="1365"/>
                  </a:cubicBezTo>
                  <a:cubicBezTo>
                    <a:pt x="162" y="1409"/>
                    <a:pt x="192" y="1453"/>
                    <a:pt x="236" y="1497"/>
                  </a:cubicBezTo>
                  <a:cubicBezTo>
                    <a:pt x="309" y="1571"/>
                    <a:pt x="394" y="1604"/>
                    <a:pt x="479" y="1604"/>
                  </a:cubicBezTo>
                  <a:cubicBezTo>
                    <a:pt x="496" y="1604"/>
                    <a:pt x="513" y="1603"/>
                    <a:pt x="529" y="1600"/>
                  </a:cubicBezTo>
                  <a:cubicBezTo>
                    <a:pt x="647" y="1586"/>
                    <a:pt x="735" y="1527"/>
                    <a:pt x="793" y="1424"/>
                  </a:cubicBezTo>
                  <a:cubicBezTo>
                    <a:pt x="838" y="1380"/>
                    <a:pt x="867" y="1321"/>
                    <a:pt x="882" y="1263"/>
                  </a:cubicBezTo>
                  <a:cubicBezTo>
                    <a:pt x="882" y="1204"/>
                    <a:pt x="882" y="1130"/>
                    <a:pt x="882" y="1072"/>
                  </a:cubicBezTo>
                  <a:lnTo>
                    <a:pt x="867" y="851"/>
                  </a:lnTo>
                  <a:lnTo>
                    <a:pt x="823" y="426"/>
                  </a:lnTo>
                  <a:cubicBezTo>
                    <a:pt x="823" y="308"/>
                    <a:pt x="779" y="206"/>
                    <a:pt x="705" y="132"/>
                  </a:cubicBezTo>
                  <a:cubicBezTo>
                    <a:pt x="632" y="44"/>
                    <a:pt x="529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1"/>
            <p:cNvSpPr/>
            <p:nvPr/>
          </p:nvSpPr>
          <p:spPr>
            <a:xfrm>
              <a:off x="5753216" y="2720991"/>
              <a:ext cx="26071" cy="26989"/>
            </a:xfrm>
            <a:custGeom>
              <a:avLst/>
              <a:gdLst/>
              <a:ahLst/>
              <a:cxnLst/>
              <a:rect l="l" t="t" r="r" b="b"/>
              <a:pathLst>
                <a:path w="823" h="852" extrusionOk="0">
                  <a:moveTo>
                    <a:pt x="397" y="0"/>
                  </a:moveTo>
                  <a:cubicBezTo>
                    <a:pt x="323" y="0"/>
                    <a:pt x="250" y="15"/>
                    <a:pt x="191" y="59"/>
                  </a:cubicBezTo>
                  <a:cubicBezTo>
                    <a:pt x="162" y="74"/>
                    <a:pt x="132" y="103"/>
                    <a:pt x="103" y="133"/>
                  </a:cubicBezTo>
                  <a:cubicBezTo>
                    <a:pt x="105" y="128"/>
                    <a:pt x="106" y="127"/>
                    <a:pt x="105" y="127"/>
                  </a:cubicBezTo>
                  <a:lnTo>
                    <a:pt x="105" y="127"/>
                  </a:lnTo>
                  <a:cubicBezTo>
                    <a:pt x="102" y="127"/>
                    <a:pt x="57" y="193"/>
                    <a:pt x="44" y="206"/>
                  </a:cubicBezTo>
                  <a:lnTo>
                    <a:pt x="15" y="265"/>
                  </a:lnTo>
                  <a:cubicBezTo>
                    <a:pt x="15" y="265"/>
                    <a:pt x="0" y="294"/>
                    <a:pt x="0" y="309"/>
                  </a:cubicBezTo>
                  <a:lnTo>
                    <a:pt x="0" y="367"/>
                  </a:lnTo>
                  <a:cubicBezTo>
                    <a:pt x="0" y="382"/>
                    <a:pt x="0" y="411"/>
                    <a:pt x="0" y="426"/>
                  </a:cubicBezTo>
                  <a:cubicBezTo>
                    <a:pt x="0" y="470"/>
                    <a:pt x="0" y="500"/>
                    <a:pt x="15" y="544"/>
                  </a:cubicBezTo>
                  <a:cubicBezTo>
                    <a:pt x="15" y="544"/>
                    <a:pt x="15" y="558"/>
                    <a:pt x="15" y="558"/>
                  </a:cubicBezTo>
                  <a:lnTo>
                    <a:pt x="59" y="661"/>
                  </a:lnTo>
                  <a:cubicBezTo>
                    <a:pt x="74" y="690"/>
                    <a:pt x="103" y="720"/>
                    <a:pt x="118" y="749"/>
                  </a:cubicBezTo>
                  <a:cubicBezTo>
                    <a:pt x="132" y="764"/>
                    <a:pt x="147" y="778"/>
                    <a:pt x="162" y="778"/>
                  </a:cubicBezTo>
                  <a:cubicBezTo>
                    <a:pt x="206" y="823"/>
                    <a:pt x="250" y="837"/>
                    <a:pt x="309" y="852"/>
                  </a:cubicBezTo>
                  <a:lnTo>
                    <a:pt x="411" y="852"/>
                  </a:lnTo>
                  <a:cubicBezTo>
                    <a:pt x="441" y="852"/>
                    <a:pt x="514" y="837"/>
                    <a:pt x="529" y="837"/>
                  </a:cubicBezTo>
                  <a:cubicBezTo>
                    <a:pt x="588" y="837"/>
                    <a:pt x="646" y="823"/>
                    <a:pt x="705" y="793"/>
                  </a:cubicBezTo>
                  <a:cubicBezTo>
                    <a:pt x="749" y="749"/>
                    <a:pt x="793" y="690"/>
                    <a:pt x="808" y="617"/>
                  </a:cubicBezTo>
                  <a:cubicBezTo>
                    <a:pt x="822" y="558"/>
                    <a:pt x="822" y="485"/>
                    <a:pt x="808" y="426"/>
                  </a:cubicBezTo>
                  <a:lnTo>
                    <a:pt x="808" y="411"/>
                  </a:lnTo>
                  <a:cubicBezTo>
                    <a:pt x="808" y="382"/>
                    <a:pt x="808" y="367"/>
                    <a:pt x="808" y="353"/>
                  </a:cubicBezTo>
                  <a:cubicBezTo>
                    <a:pt x="808" y="309"/>
                    <a:pt x="778" y="250"/>
                    <a:pt x="749" y="206"/>
                  </a:cubicBezTo>
                  <a:lnTo>
                    <a:pt x="690" y="118"/>
                  </a:lnTo>
                  <a:cubicBezTo>
                    <a:pt x="646" y="74"/>
                    <a:pt x="573" y="30"/>
                    <a:pt x="514" y="15"/>
                  </a:cubicBezTo>
                  <a:lnTo>
                    <a:pt x="3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1"/>
            <p:cNvSpPr/>
            <p:nvPr/>
          </p:nvSpPr>
          <p:spPr>
            <a:xfrm>
              <a:off x="5769498" y="2749817"/>
              <a:ext cx="475" cy="32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5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1"/>
            <p:cNvSpPr/>
            <p:nvPr/>
          </p:nvSpPr>
          <p:spPr>
            <a:xfrm>
              <a:off x="5574618" y="2705881"/>
              <a:ext cx="30284" cy="41054"/>
            </a:xfrm>
            <a:custGeom>
              <a:avLst/>
              <a:gdLst/>
              <a:ahLst/>
              <a:cxnLst/>
              <a:rect l="l" t="t" r="r" b="b"/>
              <a:pathLst>
                <a:path w="956" h="1296" extrusionOk="0">
                  <a:moveTo>
                    <a:pt x="395" y="0"/>
                  </a:moveTo>
                  <a:cubicBezTo>
                    <a:pt x="368" y="0"/>
                    <a:pt x="338" y="8"/>
                    <a:pt x="309" y="22"/>
                  </a:cubicBezTo>
                  <a:cubicBezTo>
                    <a:pt x="206" y="37"/>
                    <a:pt x="118" y="110"/>
                    <a:pt x="60" y="198"/>
                  </a:cubicBezTo>
                  <a:cubicBezTo>
                    <a:pt x="15" y="301"/>
                    <a:pt x="1" y="404"/>
                    <a:pt x="15" y="521"/>
                  </a:cubicBezTo>
                  <a:cubicBezTo>
                    <a:pt x="45" y="624"/>
                    <a:pt x="74" y="727"/>
                    <a:pt x="104" y="815"/>
                  </a:cubicBezTo>
                  <a:cubicBezTo>
                    <a:pt x="118" y="874"/>
                    <a:pt x="133" y="918"/>
                    <a:pt x="148" y="962"/>
                  </a:cubicBezTo>
                  <a:cubicBezTo>
                    <a:pt x="148" y="1006"/>
                    <a:pt x="177" y="1050"/>
                    <a:pt x="192" y="1079"/>
                  </a:cubicBezTo>
                  <a:cubicBezTo>
                    <a:pt x="221" y="1123"/>
                    <a:pt x="250" y="1167"/>
                    <a:pt x="294" y="1197"/>
                  </a:cubicBezTo>
                  <a:cubicBezTo>
                    <a:pt x="309" y="1211"/>
                    <a:pt x="324" y="1226"/>
                    <a:pt x="338" y="1226"/>
                  </a:cubicBezTo>
                  <a:cubicBezTo>
                    <a:pt x="382" y="1241"/>
                    <a:pt x="427" y="1270"/>
                    <a:pt x="471" y="1285"/>
                  </a:cubicBezTo>
                  <a:cubicBezTo>
                    <a:pt x="500" y="1292"/>
                    <a:pt x="529" y="1296"/>
                    <a:pt x="559" y="1296"/>
                  </a:cubicBezTo>
                  <a:cubicBezTo>
                    <a:pt x="588" y="1296"/>
                    <a:pt x="617" y="1292"/>
                    <a:pt x="647" y="1285"/>
                  </a:cubicBezTo>
                  <a:cubicBezTo>
                    <a:pt x="705" y="1270"/>
                    <a:pt x="764" y="1241"/>
                    <a:pt x="794" y="1197"/>
                  </a:cubicBezTo>
                  <a:cubicBezTo>
                    <a:pt x="823" y="1167"/>
                    <a:pt x="852" y="1123"/>
                    <a:pt x="882" y="1094"/>
                  </a:cubicBezTo>
                  <a:cubicBezTo>
                    <a:pt x="940" y="991"/>
                    <a:pt x="955" y="859"/>
                    <a:pt x="926" y="756"/>
                  </a:cubicBezTo>
                  <a:cubicBezTo>
                    <a:pt x="911" y="698"/>
                    <a:pt x="896" y="654"/>
                    <a:pt x="882" y="610"/>
                  </a:cubicBezTo>
                  <a:cubicBezTo>
                    <a:pt x="867" y="507"/>
                    <a:pt x="838" y="404"/>
                    <a:pt x="808" y="316"/>
                  </a:cubicBezTo>
                  <a:cubicBezTo>
                    <a:pt x="779" y="213"/>
                    <a:pt x="720" y="125"/>
                    <a:pt x="632" y="66"/>
                  </a:cubicBezTo>
                  <a:cubicBezTo>
                    <a:pt x="588" y="37"/>
                    <a:pt x="529" y="22"/>
                    <a:pt x="471" y="22"/>
                  </a:cubicBezTo>
                  <a:cubicBezTo>
                    <a:pt x="449" y="8"/>
                    <a:pt x="42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1"/>
            <p:cNvSpPr/>
            <p:nvPr/>
          </p:nvSpPr>
          <p:spPr>
            <a:xfrm>
              <a:off x="5841089" y="2800977"/>
              <a:ext cx="29333" cy="60029"/>
            </a:xfrm>
            <a:custGeom>
              <a:avLst/>
              <a:gdLst/>
              <a:ahLst/>
              <a:cxnLst/>
              <a:rect l="l" t="t" r="r" b="b"/>
              <a:pathLst>
                <a:path w="926" h="1895" extrusionOk="0">
                  <a:moveTo>
                    <a:pt x="441" y="0"/>
                  </a:moveTo>
                  <a:cubicBezTo>
                    <a:pt x="324" y="0"/>
                    <a:pt x="207" y="45"/>
                    <a:pt x="133" y="133"/>
                  </a:cubicBezTo>
                  <a:cubicBezTo>
                    <a:pt x="45" y="206"/>
                    <a:pt x="1" y="323"/>
                    <a:pt x="1" y="441"/>
                  </a:cubicBezTo>
                  <a:cubicBezTo>
                    <a:pt x="1" y="646"/>
                    <a:pt x="16" y="837"/>
                    <a:pt x="30" y="1028"/>
                  </a:cubicBezTo>
                  <a:cubicBezTo>
                    <a:pt x="16" y="1175"/>
                    <a:pt x="45" y="1322"/>
                    <a:pt x="89" y="1454"/>
                  </a:cubicBezTo>
                  <a:cubicBezTo>
                    <a:pt x="118" y="1557"/>
                    <a:pt x="162" y="1645"/>
                    <a:pt x="221" y="1733"/>
                  </a:cubicBezTo>
                  <a:cubicBezTo>
                    <a:pt x="280" y="1836"/>
                    <a:pt x="383" y="1894"/>
                    <a:pt x="500" y="1894"/>
                  </a:cubicBezTo>
                  <a:cubicBezTo>
                    <a:pt x="603" y="1894"/>
                    <a:pt x="706" y="1836"/>
                    <a:pt x="764" y="1733"/>
                  </a:cubicBezTo>
                  <a:cubicBezTo>
                    <a:pt x="823" y="1630"/>
                    <a:pt x="867" y="1527"/>
                    <a:pt x="897" y="1425"/>
                  </a:cubicBezTo>
                  <a:cubicBezTo>
                    <a:pt x="926" y="1292"/>
                    <a:pt x="926" y="1160"/>
                    <a:pt x="911" y="1028"/>
                  </a:cubicBezTo>
                  <a:lnTo>
                    <a:pt x="882" y="441"/>
                  </a:lnTo>
                  <a:cubicBezTo>
                    <a:pt x="882" y="323"/>
                    <a:pt x="838" y="206"/>
                    <a:pt x="750" y="133"/>
                  </a:cubicBezTo>
                  <a:cubicBezTo>
                    <a:pt x="676" y="45"/>
                    <a:pt x="559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1"/>
            <p:cNvSpPr/>
            <p:nvPr/>
          </p:nvSpPr>
          <p:spPr>
            <a:xfrm>
              <a:off x="5866685" y="2720072"/>
              <a:ext cx="32121" cy="63007"/>
            </a:xfrm>
            <a:custGeom>
              <a:avLst/>
              <a:gdLst/>
              <a:ahLst/>
              <a:cxnLst/>
              <a:rect l="l" t="t" r="r" b="b"/>
              <a:pathLst>
                <a:path w="1014" h="1989" extrusionOk="0">
                  <a:moveTo>
                    <a:pt x="573" y="0"/>
                  </a:moveTo>
                  <a:cubicBezTo>
                    <a:pt x="456" y="0"/>
                    <a:pt x="338" y="44"/>
                    <a:pt x="265" y="132"/>
                  </a:cubicBezTo>
                  <a:lnTo>
                    <a:pt x="191" y="220"/>
                  </a:lnTo>
                  <a:cubicBezTo>
                    <a:pt x="147" y="279"/>
                    <a:pt x="133" y="367"/>
                    <a:pt x="133" y="440"/>
                  </a:cubicBezTo>
                  <a:lnTo>
                    <a:pt x="44" y="1028"/>
                  </a:lnTo>
                  <a:cubicBezTo>
                    <a:pt x="30" y="1130"/>
                    <a:pt x="30" y="1233"/>
                    <a:pt x="15" y="1321"/>
                  </a:cubicBezTo>
                  <a:lnTo>
                    <a:pt x="15" y="1468"/>
                  </a:lnTo>
                  <a:cubicBezTo>
                    <a:pt x="0" y="1542"/>
                    <a:pt x="15" y="1630"/>
                    <a:pt x="30" y="1703"/>
                  </a:cubicBezTo>
                  <a:cubicBezTo>
                    <a:pt x="89" y="1850"/>
                    <a:pt x="206" y="1967"/>
                    <a:pt x="367" y="1982"/>
                  </a:cubicBezTo>
                  <a:cubicBezTo>
                    <a:pt x="391" y="1986"/>
                    <a:pt x="415" y="1988"/>
                    <a:pt x="439" y="1988"/>
                  </a:cubicBezTo>
                  <a:cubicBezTo>
                    <a:pt x="575" y="1988"/>
                    <a:pt x="701" y="1918"/>
                    <a:pt x="764" y="1806"/>
                  </a:cubicBezTo>
                  <a:cubicBezTo>
                    <a:pt x="808" y="1732"/>
                    <a:pt x="837" y="1659"/>
                    <a:pt x="852" y="1571"/>
                  </a:cubicBezTo>
                  <a:cubicBezTo>
                    <a:pt x="852" y="1527"/>
                    <a:pt x="867" y="1483"/>
                    <a:pt x="881" y="1439"/>
                  </a:cubicBezTo>
                  <a:cubicBezTo>
                    <a:pt x="896" y="1307"/>
                    <a:pt x="925" y="1174"/>
                    <a:pt x="940" y="1042"/>
                  </a:cubicBezTo>
                  <a:cubicBezTo>
                    <a:pt x="969" y="837"/>
                    <a:pt x="984" y="646"/>
                    <a:pt x="1013" y="440"/>
                  </a:cubicBezTo>
                  <a:cubicBezTo>
                    <a:pt x="1013" y="323"/>
                    <a:pt x="969" y="206"/>
                    <a:pt x="881" y="132"/>
                  </a:cubicBezTo>
                  <a:cubicBezTo>
                    <a:pt x="808" y="44"/>
                    <a:pt x="690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1"/>
            <p:cNvSpPr/>
            <p:nvPr/>
          </p:nvSpPr>
          <p:spPr>
            <a:xfrm>
              <a:off x="5856453" y="2550756"/>
              <a:ext cx="31646" cy="59712"/>
            </a:xfrm>
            <a:custGeom>
              <a:avLst/>
              <a:gdLst/>
              <a:ahLst/>
              <a:cxnLst/>
              <a:rect l="l" t="t" r="r" b="b"/>
              <a:pathLst>
                <a:path w="999" h="1885" extrusionOk="0">
                  <a:moveTo>
                    <a:pt x="429" y="1"/>
                  </a:moveTo>
                  <a:cubicBezTo>
                    <a:pt x="390" y="1"/>
                    <a:pt x="350" y="5"/>
                    <a:pt x="309" y="16"/>
                  </a:cubicBezTo>
                  <a:cubicBezTo>
                    <a:pt x="206" y="31"/>
                    <a:pt x="118" y="104"/>
                    <a:pt x="59" y="192"/>
                  </a:cubicBezTo>
                  <a:lnTo>
                    <a:pt x="15" y="295"/>
                  </a:lnTo>
                  <a:cubicBezTo>
                    <a:pt x="0" y="368"/>
                    <a:pt x="0" y="442"/>
                    <a:pt x="15" y="515"/>
                  </a:cubicBezTo>
                  <a:cubicBezTo>
                    <a:pt x="89" y="882"/>
                    <a:pt x="133" y="1234"/>
                    <a:pt x="221" y="1587"/>
                  </a:cubicBezTo>
                  <a:cubicBezTo>
                    <a:pt x="261" y="1760"/>
                    <a:pt x="421" y="1884"/>
                    <a:pt x="593" y="1884"/>
                  </a:cubicBezTo>
                  <a:cubicBezTo>
                    <a:pt x="611" y="1884"/>
                    <a:pt x="629" y="1883"/>
                    <a:pt x="646" y="1880"/>
                  </a:cubicBezTo>
                  <a:cubicBezTo>
                    <a:pt x="852" y="1851"/>
                    <a:pt x="999" y="1689"/>
                    <a:pt x="999" y="1484"/>
                  </a:cubicBezTo>
                  <a:cubicBezTo>
                    <a:pt x="955" y="1088"/>
                    <a:pt x="881" y="691"/>
                    <a:pt x="823" y="295"/>
                  </a:cubicBezTo>
                  <a:cubicBezTo>
                    <a:pt x="793" y="192"/>
                    <a:pt x="720" y="104"/>
                    <a:pt x="632" y="45"/>
                  </a:cubicBezTo>
                  <a:cubicBezTo>
                    <a:pt x="565" y="17"/>
                    <a:pt x="499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1"/>
            <p:cNvSpPr/>
            <p:nvPr/>
          </p:nvSpPr>
          <p:spPr>
            <a:xfrm>
              <a:off x="5873654" y="2641924"/>
              <a:ext cx="28415" cy="41878"/>
            </a:xfrm>
            <a:custGeom>
              <a:avLst/>
              <a:gdLst/>
              <a:ahLst/>
              <a:cxnLst/>
              <a:rect l="l" t="t" r="r" b="b"/>
              <a:pathLst>
                <a:path w="897" h="1322" extrusionOk="0">
                  <a:moveTo>
                    <a:pt x="369" y="1"/>
                  </a:moveTo>
                  <a:cubicBezTo>
                    <a:pt x="302" y="1"/>
                    <a:pt x="240" y="20"/>
                    <a:pt x="191" y="59"/>
                  </a:cubicBezTo>
                  <a:cubicBezTo>
                    <a:pt x="103" y="103"/>
                    <a:pt x="45" y="177"/>
                    <a:pt x="15" y="265"/>
                  </a:cubicBezTo>
                  <a:cubicBezTo>
                    <a:pt x="1" y="353"/>
                    <a:pt x="1" y="456"/>
                    <a:pt x="1" y="544"/>
                  </a:cubicBezTo>
                  <a:cubicBezTo>
                    <a:pt x="1" y="632"/>
                    <a:pt x="15" y="720"/>
                    <a:pt x="45" y="793"/>
                  </a:cubicBezTo>
                  <a:cubicBezTo>
                    <a:pt x="89" y="999"/>
                    <a:pt x="206" y="1175"/>
                    <a:pt x="382" y="1278"/>
                  </a:cubicBezTo>
                  <a:cubicBezTo>
                    <a:pt x="434" y="1307"/>
                    <a:pt x="492" y="1322"/>
                    <a:pt x="553" y="1322"/>
                  </a:cubicBezTo>
                  <a:cubicBezTo>
                    <a:pt x="614" y="1322"/>
                    <a:pt x="676" y="1307"/>
                    <a:pt x="735" y="1278"/>
                  </a:cubicBezTo>
                  <a:cubicBezTo>
                    <a:pt x="779" y="1249"/>
                    <a:pt x="823" y="1204"/>
                    <a:pt x="852" y="1160"/>
                  </a:cubicBezTo>
                  <a:cubicBezTo>
                    <a:pt x="896" y="1087"/>
                    <a:pt x="896" y="1014"/>
                    <a:pt x="896" y="940"/>
                  </a:cubicBezTo>
                  <a:cubicBezTo>
                    <a:pt x="896" y="926"/>
                    <a:pt x="882" y="896"/>
                    <a:pt x="882" y="881"/>
                  </a:cubicBezTo>
                  <a:cubicBezTo>
                    <a:pt x="867" y="837"/>
                    <a:pt x="837" y="779"/>
                    <a:pt x="808" y="735"/>
                  </a:cubicBezTo>
                  <a:lnTo>
                    <a:pt x="764" y="632"/>
                  </a:lnTo>
                  <a:cubicBezTo>
                    <a:pt x="764" y="588"/>
                    <a:pt x="735" y="559"/>
                    <a:pt x="735" y="529"/>
                  </a:cubicBezTo>
                  <a:cubicBezTo>
                    <a:pt x="735" y="485"/>
                    <a:pt x="735" y="456"/>
                    <a:pt x="735" y="412"/>
                  </a:cubicBezTo>
                  <a:cubicBezTo>
                    <a:pt x="735" y="382"/>
                    <a:pt x="735" y="353"/>
                    <a:pt x="735" y="324"/>
                  </a:cubicBezTo>
                  <a:cubicBezTo>
                    <a:pt x="735" y="265"/>
                    <a:pt x="720" y="221"/>
                    <a:pt x="691" y="191"/>
                  </a:cubicBezTo>
                  <a:cubicBezTo>
                    <a:pt x="632" y="103"/>
                    <a:pt x="559" y="45"/>
                    <a:pt x="470" y="15"/>
                  </a:cubicBezTo>
                  <a:cubicBezTo>
                    <a:pt x="436" y="6"/>
                    <a:pt x="402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1"/>
            <p:cNvSpPr/>
            <p:nvPr/>
          </p:nvSpPr>
          <p:spPr>
            <a:xfrm>
              <a:off x="5864372" y="2411723"/>
              <a:ext cx="29302" cy="59110"/>
            </a:xfrm>
            <a:custGeom>
              <a:avLst/>
              <a:gdLst/>
              <a:ahLst/>
              <a:cxnLst/>
              <a:rect l="l" t="t" r="r" b="b"/>
              <a:pathLst>
                <a:path w="925" h="1866" extrusionOk="0">
                  <a:moveTo>
                    <a:pt x="433" y="1"/>
                  </a:moveTo>
                  <a:cubicBezTo>
                    <a:pt x="323" y="1"/>
                    <a:pt x="213" y="45"/>
                    <a:pt x="132" y="133"/>
                  </a:cubicBezTo>
                  <a:cubicBezTo>
                    <a:pt x="44" y="206"/>
                    <a:pt x="0" y="324"/>
                    <a:pt x="15" y="426"/>
                  </a:cubicBezTo>
                  <a:lnTo>
                    <a:pt x="59" y="1072"/>
                  </a:lnTo>
                  <a:cubicBezTo>
                    <a:pt x="73" y="1366"/>
                    <a:pt x="132" y="1865"/>
                    <a:pt x="529" y="1865"/>
                  </a:cubicBezTo>
                  <a:cubicBezTo>
                    <a:pt x="661" y="1865"/>
                    <a:pt x="778" y="1792"/>
                    <a:pt x="852" y="1674"/>
                  </a:cubicBezTo>
                  <a:cubicBezTo>
                    <a:pt x="881" y="1601"/>
                    <a:pt x="910" y="1513"/>
                    <a:pt x="910" y="1425"/>
                  </a:cubicBezTo>
                  <a:cubicBezTo>
                    <a:pt x="925" y="1307"/>
                    <a:pt x="925" y="1190"/>
                    <a:pt x="910" y="1072"/>
                  </a:cubicBezTo>
                  <a:lnTo>
                    <a:pt x="866" y="426"/>
                  </a:lnTo>
                  <a:cubicBezTo>
                    <a:pt x="852" y="309"/>
                    <a:pt x="807" y="206"/>
                    <a:pt x="734" y="133"/>
                  </a:cubicBezTo>
                  <a:cubicBezTo>
                    <a:pt x="653" y="45"/>
                    <a:pt x="543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1"/>
            <p:cNvSpPr/>
            <p:nvPr/>
          </p:nvSpPr>
          <p:spPr>
            <a:xfrm>
              <a:off x="5908087" y="2502828"/>
              <a:ext cx="35352" cy="63450"/>
            </a:xfrm>
            <a:custGeom>
              <a:avLst/>
              <a:gdLst/>
              <a:ahLst/>
              <a:cxnLst/>
              <a:rect l="l" t="t" r="r" b="b"/>
              <a:pathLst>
                <a:path w="1116" h="2003" extrusionOk="0">
                  <a:moveTo>
                    <a:pt x="432" y="1"/>
                  </a:moveTo>
                  <a:cubicBezTo>
                    <a:pt x="251" y="1"/>
                    <a:pt x="72" y="113"/>
                    <a:pt x="15" y="325"/>
                  </a:cubicBezTo>
                  <a:cubicBezTo>
                    <a:pt x="0" y="428"/>
                    <a:pt x="15" y="545"/>
                    <a:pt x="59" y="648"/>
                  </a:cubicBezTo>
                  <a:lnTo>
                    <a:pt x="73" y="677"/>
                  </a:lnTo>
                  <a:cubicBezTo>
                    <a:pt x="132" y="824"/>
                    <a:pt x="176" y="971"/>
                    <a:pt x="206" y="1133"/>
                  </a:cubicBezTo>
                  <a:cubicBezTo>
                    <a:pt x="220" y="1279"/>
                    <a:pt x="220" y="1426"/>
                    <a:pt x="220" y="1573"/>
                  </a:cubicBezTo>
                  <a:cubicBezTo>
                    <a:pt x="220" y="1778"/>
                    <a:pt x="367" y="1955"/>
                    <a:pt x="587" y="1999"/>
                  </a:cubicBezTo>
                  <a:cubicBezTo>
                    <a:pt x="603" y="2001"/>
                    <a:pt x="619" y="2002"/>
                    <a:pt x="635" y="2002"/>
                  </a:cubicBezTo>
                  <a:cubicBezTo>
                    <a:pt x="711" y="2002"/>
                    <a:pt x="791" y="1976"/>
                    <a:pt x="852" y="1940"/>
                  </a:cubicBezTo>
                  <a:cubicBezTo>
                    <a:pt x="954" y="1881"/>
                    <a:pt x="1028" y="1793"/>
                    <a:pt x="1057" y="1690"/>
                  </a:cubicBezTo>
                  <a:cubicBezTo>
                    <a:pt x="1116" y="1177"/>
                    <a:pt x="1042" y="663"/>
                    <a:pt x="807" y="222"/>
                  </a:cubicBezTo>
                  <a:cubicBezTo>
                    <a:pt x="723" y="72"/>
                    <a:pt x="577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1"/>
            <p:cNvSpPr/>
            <p:nvPr/>
          </p:nvSpPr>
          <p:spPr>
            <a:xfrm>
              <a:off x="5845936" y="2475870"/>
              <a:ext cx="34719" cy="47104"/>
            </a:xfrm>
            <a:custGeom>
              <a:avLst/>
              <a:gdLst/>
              <a:ahLst/>
              <a:cxnLst/>
              <a:rect l="l" t="t" r="r" b="b"/>
              <a:pathLst>
                <a:path w="1096" h="1487" extrusionOk="0">
                  <a:moveTo>
                    <a:pt x="510" y="1"/>
                  </a:moveTo>
                  <a:cubicBezTo>
                    <a:pt x="259" y="1"/>
                    <a:pt x="0" y="212"/>
                    <a:pt x="98" y="530"/>
                  </a:cubicBezTo>
                  <a:cubicBezTo>
                    <a:pt x="142" y="648"/>
                    <a:pt x="186" y="780"/>
                    <a:pt x="215" y="897"/>
                  </a:cubicBezTo>
                  <a:lnTo>
                    <a:pt x="274" y="1088"/>
                  </a:lnTo>
                  <a:cubicBezTo>
                    <a:pt x="288" y="1176"/>
                    <a:pt x="332" y="1249"/>
                    <a:pt x="391" y="1323"/>
                  </a:cubicBezTo>
                  <a:lnTo>
                    <a:pt x="465" y="1382"/>
                  </a:lnTo>
                  <a:cubicBezTo>
                    <a:pt x="529" y="1446"/>
                    <a:pt x="617" y="1487"/>
                    <a:pt x="712" y="1487"/>
                  </a:cubicBezTo>
                  <a:cubicBezTo>
                    <a:pt x="746" y="1487"/>
                    <a:pt x="782" y="1481"/>
                    <a:pt x="817" y="1470"/>
                  </a:cubicBezTo>
                  <a:cubicBezTo>
                    <a:pt x="934" y="1440"/>
                    <a:pt x="1022" y="1352"/>
                    <a:pt x="1066" y="1220"/>
                  </a:cubicBezTo>
                  <a:cubicBezTo>
                    <a:pt x="1066" y="1205"/>
                    <a:pt x="1081" y="1176"/>
                    <a:pt x="1081" y="1147"/>
                  </a:cubicBezTo>
                  <a:cubicBezTo>
                    <a:pt x="1096" y="1073"/>
                    <a:pt x="1096" y="985"/>
                    <a:pt x="1081" y="912"/>
                  </a:cubicBezTo>
                  <a:lnTo>
                    <a:pt x="1066" y="868"/>
                  </a:lnTo>
                  <a:cubicBezTo>
                    <a:pt x="1037" y="809"/>
                    <a:pt x="1022" y="750"/>
                    <a:pt x="1008" y="677"/>
                  </a:cubicBezTo>
                  <a:cubicBezTo>
                    <a:pt x="964" y="559"/>
                    <a:pt x="920" y="442"/>
                    <a:pt x="890" y="310"/>
                  </a:cubicBezTo>
                  <a:cubicBezTo>
                    <a:pt x="838" y="93"/>
                    <a:pt x="675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1"/>
            <p:cNvSpPr/>
            <p:nvPr/>
          </p:nvSpPr>
          <p:spPr>
            <a:xfrm>
              <a:off x="5845746" y="2276872"/>
              <a:ext cx="29809" cy="72732"/>
            </a:xfrm>
            <a:custGeom>
              <a:avLst/>
              <a:gdLst/>
              <a:ahLst/>
              <a:cxnLst/>
              <a:rect l="l" t="t" r="r" b="b"/>
              <a:pathLst>
                <a:path w="941" h="2296" extrusionOk="0">
                  <a:moveTo>
                    <a:pt x="515" y="0"/>
                  </a:moveTo>
                  <a:cubicBezTo>
                    <a:pt x="280" y="0"/>
                    <a:pt x="104" y="191"/>
                    <a:pt x="89" y="426"/>
                  </a:cubicBezTo>
                  <a:cubicBezTo>
                    <a:pt x="60" y="910"/>
                    <a:pt x="15" y="1410"/>
                    <a:pt x="1" y="1909"/>
                  </a:cubicBezTo>
                  <a:cubicBezTo>
                    <a:pt x="15" y="2100"/>
                    <a:pt x="162" y="2261"/>
                    <a:pt x="353" y="2290"/>
                  </a:cubicBezTo>
                  <a:cubicBezTo>
                    <a:pt x="375" y="2294"/>
                    <a:pt x="397" y="2296"/>
                    <a:pt x="419" y="2296"/>
                  </a:cubicBezTo>
                  <a:cubicBezTo>
                    <a:pt x="484" y="2296"/>
                    <a:pt x="548" y="2279"/>
                    <a:pt x="603" y="2246"/>
                  </a:cubicBezTo>
                  <a:cubicBezTo>
                    <a:pt x="691" y="2202"/>
                    <a:pt x="764" y="2114"/>
                    <a:pt x="794" y="2011"/>
                  </a:cubicBezTo>
                  <a:cubicBezTo>
                    <a:pt x="823" y="1733"/>
                    <a:pt x="867" y="1454"/>
                    <a:pt x="882" y="1175"/>
                  </a:cubicBezTo>
                  <a:cubicBezTo>
                    <a:pt x="911" y="896"/>
                    <a:pt x="926" y="676"/>
                    <a:pt x="940" y="426"/>
                  </a:cubicBezTo>
                  <a:cubicBezTo>
                    <a:pt x="940" y="191"/>
                    <a:pt x="750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1"/>
            <p:cNvSpPr/>
            <p:nvPr/>
          </p:nvSpPr>
          <p:spPr>
            <a:xfrm>
              <a:off x="5797850" y="2236325"/>
              <a:ext cx="31646" cy="60156"/>
            </a:xfrm>
            <a:custGeom>
              <a:avLst/>
              <a:gdLst/>
              <a:ahLst/>
              <a:cxnLst/>
              <a:rect l="l" t="t" r="r" b="b"/>
              <a:pathLst>
                <a:path w="999" h="1899" extrusionOk="0">
                  <a:moveTo>
                    <a:pt x="432" y="0"/>
                  </a:moveTo>
                  <a:cubicBezTo>
                    <a:pt x="416" y="0"/>
                    <a:pt x="399" y="1"/>
                    <a:pt x="382" y="3"/>
                  </a:cubicBezTo>
                  <a:cubicBezTo>
                    <a:pt x="280" y="18"/>
                    <a:pt x="177" y="76"/>
                    <a:pt x="103" y="179"/>
                  </a:cubicBezTo>
                  <a:cubicBezTo>
                    <a:pt x="59" y="208"/>
                    <a:pt x="45" y="267"/>
                    <a:pt x="30" y="326"/>
                  </a:cubicBezTo>
                  <a:cubicBezTo>
                    <a:pt x="1" y="399"/>
                    <a:pt x="1" y="473"/>
                    <a:pt x="30" y="546"/>
                  </a:cubicBezTo>
                  <a:cubicBezTo>
                    <a:pt x="59" y="722"/>
                    <a:pt x="74" y="913"/>
                    <a:pt x="103" y="1104"/>
                  </a:cubicBezTo>
                  <a:lnTo>
                    <a:pt x="147" y="1368"/>
                  </a:lnTo>
                  <a:cubicBezTo>
                    <a:pt x="147" y="1412"/>
                    <a:pt x="162" y="1456"/>
                    <a:pt x="162" y="1500"/>
                  </a:cubicBezTo>
                  <a:cubicBezTo>
                    <a:pt x="192" y="1574"/>
                    <a:pt x="221" y="1647"/>
                    <a:pt x="265" y="1706"/>
                  </a:cubicBezTo>
                  <a:cubicBezTo>
                    <a:pt x="332" y="1827"/>
                    <a:pt x="473" y="1899"/>
                    <a:pt x="609" y="1899"/>
                  </a:cubicBezTo>
                  <a:cubicBezTo>
                    <a:pt x="622" y="1899"/>
                    <a:pt x="634" y="1898"/>
                    <a:pt x="647" y="1897"/>
                  </a:cubicBezTo>
                  <a:cubicBezTo>
                    <a:pt x="793" y="1867"/>
                    <a:pt x="926" y="1765"/>
                    <a:pt x="955" y="1618"/>
                  </a:cubicBezTo>
                  <a:cubicBezTo>
                    <a:pt x="984" y="1544"/>
                    <a:pt x="999" y="1471"/>
                    <a:pt x="999" y="1383"/>
                  </a:cubicBezTo>
                  <a:cubicBezTo>
                    <a:pt x="999" y="1354"/>
                    <a:pt x="999" y="1310"/>
                    <a:pt x="984" y="1266"/>
                  </a:cubicBezTo>
                  <a:lnTo>
                    <a:pt x="955" y="987"/>
                  </a:lnTo>
                  <a:cubicBezTo>
                    <a:pt x="926" y="796"/>
                    <a:pt x="896" y="620"/>
                    <a:pt x="882" y="429"/>
                  </a:cubicBezTo>
                  <a:cubicBezTo>
                    <a:pt x="882" y="355"/>
                    <a:pt x="852" y="282"/>
                    <a:pt x="823" y="223"/>
                  </a:cubicBezTo>
                  <a:lnTo>
                    <a:pt x="749" y="135"/>
                  </a:lnTo>
                  <a:cubicBezTo>
                    <a:pt x="672" y="45"/>
                    <a:pt x="550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1"/>
            <p:cNvSpPr/>
            <p:nvPr/>
          </p:nvSpPr>
          <p:spPr>
            <a:xfrm>
              <a:off x="5733196" y="2145727"/>
              <a:ext cx="34465" cy="62816"/>
            </a:xfrm>
            <a:custGeom>
              <a:avLst/>
              <a:gdLst/>
              <a:ahLst/>
              <a:cxnLst/>
              <a:rect l="l" t="t" r="r" b="b"/>
              <a:pathLst>
                <a:path w="1088" h="1983" extrusionOk="0">
                  <a:moveTo>
                    <a:pt x="459" y="0"/>
                  </a:moveTo>
                  <a:cubicBezTo>
                    <a:pt x="419" y="0"/>
                    <a:pt x="378" y="5"/>
                    <a:pt x="339" y="15"/>
                  </a:cubicBezTo>
                  <a:cubicBezTo>
                    <a:pt x="221" y="44"/>
                    <a:pt x="133" y="118"/>
                    <a:pt x="60" y="220"/>
                  </a:cubicBezTo>
                  <a:lnTo>
                    <a:pt x="16" y="323"/>
                  </a:lnTo>
                  <a:cubicBezTo>
                    <a:pt x="1" y="411"/>
                    <a:pt x="1" y="485"/>
                    <a:pt x="16" y="573"/>
                  </a:cubicBezTo>
                  <a:cubicBezTo>
                    <a:pt x="74" y="940"/>
                    <a:pt x="133" y="1292"/>
                    <a:pt x="192" y="1659"/>
                  </a:cubicBezTo>
                  <a:cubicBezTo>
                    <a:pt x="221" y="1762"/>
                    <a:pt x="295" y="1865"/>
                    <a:pt x="397" y="1923"/>
                  </a:cubicBezTo>
                  <a:cubicBezTo>
                    <a:pt x="466" y="1963"/>
                    <a:pt x="547" y="1982"/>
                    <a:pt x="629" y="1982"/>
                  </a:cubicBezTo>
                  <a:cubicBezTo>
                    <a:pt x="670" y="1982"/>
                    <a:pt x="711" y="1977"/>
                    <a:pt x="750" y="1967"/>
                  </a:cubicBezTo>
                  <a:cubicBezTo>
                    <a:pt x="867" y="1938"/>
                    <a:pt x="955" y="1865"/>
                    <a:pt x="1014" y="1762"/>
                  </a:cubicBezTo>
                  <a:cubicBezTo>
                    <a:pt x="1029" y="1718"/>
                    <a:pt x="1043" y="1688"/>
                    <a:pt x="1058" y="1659"/>
                  </a:cubicBezTo>
                  <a:cubicBezTo>
                    <a:pt x="1087" y="1571"/>
                    <a:pt x="1087" y="1498"/>
                    <a:pt x="1058" y="1410"/>
                  </a:cubicBezTo>
                  <a:lnTo>
                    <a:pt x="897" y="323"/>
                  </a:lnTo>
                  <a:cubicBezTo>
                    <a:pt x="867" y="220"/>
                    <a:pt x="794" y="118"/>
                    <a:pt x="691" y="59"/>
                  </a:cubicBezTo>
                  <a:cubicBezTo>
                    <a:pt x="622" y="20"/>
                    <a:pt x="541" y="0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1"/>
            <p:cNvSpPr/>
            <p:nvPr/>
          </p:nvSpPr>
          <p:spPr>
            <a:xfrm>
              <a:off x="5670886" y="2114082"/>
              <a:ext cx="28858" cy="48150"/>
            </a:xfrm>
            <a:custGeom>
              <a:avLst/>
              <a:gdLst/>
              <a:ahLst/>
              <a:cxnLst/>
              <a:rect l="l" t="t" r="r" b="b"/>
              <a:pathLst>
                <a:path w="911" h="1520" extrusionOk="0">
                  <a:moveTo>
                    <a:pt x="426" y="1"/>
                  </a:moveTo>
                  <a:cubicBezTo>
                    <a:pt x="309" y="1"/>
                    <a:pt x="206" y="45"/>
                    <a:pt x="133" y="118"/>
                  </a:cubicBezTo>
                  <a:cubicBezTo>
                    <a:pt x="45" y="192"/>
                    <a:pt x="1" y="309"/>
                    <a:pt x="1" y="412"/>
                  </a:cubicBezTo>
                  <a:lnTo>
                    <a:pt x="45" y="867"/>
                  </a:lnTo>
                  <a:cubicBezTo>
                    <a:pt x="45" y="940"/>
                    <a:pt x="59" y="999"/>
                    <a:pt x="74" y="1073"/>
                  </a:cubicBezTo>
                  <a:cubicBezTo>
                    <a:pt x="89" y="1131"/>
                    <a:pt x="104" y="1190"/>
                    <a:pt x="133" y="1249"/>
                  </a:cubicBezTo>
                  <a:cubicBezTo>
                    <a:pt x="192" y="1352"/>
                    <a:pt x="265" y="1425"/>
                    <a:pt x="353" y="1484"/>
                  </a:cubicBezTo>
                  <a:cubicBezTo>
                    <a:pt x="396" y="1508"/>
                    <a:pt x="444" y="1520"/>
                    <a:pt x="492" y="1520"/>
                  </a:cubicBezTo>
                  <a:cubicBezTo>
                    <a:pt x="558" y="1520"/>
                    <a:pt x="625" y="1497"/>
                    <a:pt x="676" y="1454"/>
                  </a:cubicBezTo>
                  <a:cubicBezTo>
                    <a:pt x="838" y="1293"/>
                    <a:pt x="911" y="1073"/>
                    <a:pt x="882" y="867"/>
                  </a:cubicBezTo>
                  <a:cubicBezTo>
                    <a:pt x="867" y="720"/>
                    <a:pt x="852" y="559"/>
                    <a:pt x="838" y="412"/>
                  </a:cubicBezTo>
                  <a:cubicBezTo>
                    <a:pt x="838" y="309"/>
                    <a:pt x="794" y="206"/>
                    <a:pt x="720" y="118"/>
                  </a:cubicBezTo>
                  <a:cubicBezTo>
                    <a:pt x="647" y="45"/>
                    <a:pt x="529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1"/>
            <p:cNvSpPr/>
            <p:nvPr/>
          </p:nvSpPr>
          <p:spPr>
            <a:xfrm>
              <a:off x="5602526" y="2157353"/>
              <a:ext cx="31202" cy="60948"/>
            </a:xfrm>
            <a:custGeom>
              <a:avLst/>
              <a:gdLst/>
              <a:ahLst/>
              <a:cxnLst/>
              <a:rect l="l" t="t" r="r" b="b"/>
              <a:pathLst>
                <a:path w="985" h="1924" extrusionOk="0">
                  <a:moveTo>
                    <a:pt x="412" y="0"/>
                  </a:moveTo>
                  <a:cubicBezTo>
                    <a:pt x="192" y="15"/>
                    <a:pt x="15" y="191"/>
                    <a:pt x="15" y="411"/>
                  </a:cubicBezTo>
                  <a:cubicBezTo>
                    <a:pt x="1" y="661"/>
                    <a:pt x="15" y="925"/>
                    <a:pt x="74" y="1175"/>
                  </a:cubicBezTo>
                  <a:cubicBezTo>
                    <a:pt x="103" y="1321"/>
                    <a:pt x="147" y="1454"/>
                    <a:pt x="206" y="1586"/>
                  </a:cubicBezTo>
                  <a:cubicBezTo>
                    <a:pt x="250" y="1659"/>
                    <a:pt x="294" y="1718"/>
                    <a:pt x="353" y="1777"/>
                  </a:cubicBezTo>
                  <a:cubicBezTo>
                    <a:pt x="426" y="1865"/>
                    <a:pt x="529" y="1923"/>
                    <a:pt x="647" y="1923"/>
                  </a:cubicBezTo>
                  <a:cubicBezTo>
                    <a:pt x="764" y="1923"/>
                    <a:pt x="867" y="1865"/>
                    <a:pt x="911" y="1777"/>
                  </a:cubicBezTo>
                  <a:cubicBezTo>
                    <a:pt x="955" y="1718"/>
                    <a:pt x="984" y="1644"/>
                    <a:pt x="984" y="1571"/>
                  </a:cubicBezTo>
                  <a:cubicBezTo>
                    <a:pt x="970" y="1512"/>
                    <a:pt x="970" y="1454"/>
                    <a:pt x="955" y="1395"/>
                  </a:cubicBezTo>
                  <a:cubicBezTo>
                    <a:pt x="940" y="1321"/>
                    <a:pt x="926" y="1263"/>
                    <a:pt x="896" y="1189"/>
                  </a:cubicBezTo>
                  <a:cubicBezTo>
                    <a:pt x="852" y="1072"/>
                    <a:pt x="823" y="954"/>
                    <a:pt x="808" y="837"/>
                  </a:cubicBezTo>
                  <a:cubicBezTo>
                    <a:pt x="793" y="690"/>
                    <a:pt x="793" y="543"/>
                    <a:pt x="808" y="411"/>
                  </a:cubicBezTo>
                  <a:cubicBezTo>
                    <a:pt x="808" y="294"/>
                    <a:pt x="764" y="191"/>
                    <a:pt x="691" y="118"/>
                  </a:cubicBezTo>
                  <a:cubicBezTo>
                    <a:pt x="617" y="44"/>
                    <a:pt x="514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1"/>
            <p:cNvSpPr/>
            <p:nvPr/>
          </p:nvSpPr>
          <p:spPr>
            <a:xfrm>
              <a:off x="5552761" y="2126214"/>
              <a:ext cx="33990" cy="62500"/>
            </a:xfrm>
            <a:custGeom>
              <a:avLst/>
              <a:gdLst/>
              <a:ahLst/>
              <a:cxnLst/>
              <a:rect l="l" t="t" r="r" b="b"/>
              <a:pathLst>
                <a:path w="1073" h="1973" extrusionOk="0">
                  <a:moveTo>
                    <a:pt x="626" y="0"/>
                  </a:moveTo>
                  <a:cubicBezTo>
                    <a:pt x="590" y="0"/>
                    <a:pt x="552" y="5"/>
                    <a:pt x="515" y="14"/>
                  </a:cubicBezTo>
                  <a:cubicBezTo>
                    <a:pt x="412" y="44"/>
                    <a:pt x="309" y="117"/>
                    <a:pt x="250" y="205"/>
                  </a:cubicBezTo>
                  <a:cubicBezTo>
                    <a:pt x="133" y="484"/>
                    <a:pt x="45" y="778"/>
                    <a:pt x="30" y="1086"/>
                  </a:cubicBezTo>
                  <a:cubicBezTo>
                    <a:pt x="1" y="1394"/>
                    <a:pt x="74" y="1791"/>
                    <a:pt x="397" y="1937"/>
                  </a:cubicBezTo>
                  <a:cubicBezTo>
                    <a:pt x="435" y="1961"/>
                    <a:pt x="478" y="1973"/>
                    <a:pt x="522" y="1973"/>
                  </a:cubicBezTo>
                  <a:cubicBezTo>
                    <a:pt x="612" y="1973"/>
                    <a:pt x="705" y="1924"/>
                    <a:pt x="764" y="1835"/>
                  </a:cubicBezTo>
                  <a:cubicBezTo>
                    <a:pt x="794" y="1776"/>
                    <a:pt x="838" y="1703"/>
                    <a:pt x="852" y="1629"/>
                  </a:cubicBezTo>
                  <a:cubicBezTo>
                    <a:pt x="882" y="1541"/>
                    <a:pt x="896" y="1438"/>
                    <a:pt x="896" y="1350"/>
                  </a:cubicBezTo>
                  <a:cubicBezTo>
                    <a:pt x="896" y="1233"/>
                    <a:pt x="896" y="1115"/>
                    <a:pt x="911" y="1013"/>
                  </a:cubicBezTo>
                  <a:cubicBezTo>
                    <a:pt x="940" y="866"/>
                    <a:pt x="970" y="719"/>
                    <a:pt x="1028" y="587"/>
                  </a:cubicBezTo>
                  <a:lnTo>
                    <a:pt x="1028" y="587"/>
                  </a:lnTo>
                  <a:lnTo>
                    <a:pt x="1014" y="616"/>
                  </a:lnTo>
                  <a:cubicBezTo>
                    <a:pt x="1058" y="528"/>
                    <a:pt x="1072" y="411"/>
                    <a:pt x="1043" y="323"/>
                  </a:cubicBezTo>
                  <a:cubicBezTo>
                    <a:pt x="994" y="125"/>
                    <a:pt x="820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1"/>
            <p:cNvSpPr/>
            <p:nvPr/>
          </p:nvSpPr>
          <p:spPr>
            <a:xfrm>
              <a:off x="5500683" y="2154565"/>
              <a:ext cx="27021" cy="79542"/>
            </a:xfrm>
            <a:custGeom>
              <a:avLst/>
              <a:gdLst/>
              <a:ahLst/>
              <a:cxnLst/>
              <a:rect l="l" t="t" r="r" b="b"/>
              <a:pathLst>
                <a:path w="853" h="2511" extrusionOk="0">
                  <a:moveTo>
                    <a:pt x="397" y="0"/>
                  </a:moveTo>
                  <a:cubicBezTo>
                    <a:pt x="199" y="0"/>
                    <a:pt x="1" y="132"/>
                    <a:pt x="1" y="397"/>
                  </a:cubicBezTo>
                  <a:lnTo>
                    <a:pt x="15" y="1365"/>
                  </a:lnTo>
                  <a:cubicBezTo>
                    <a:pt x="15" y="1527"/>
                    <a:pt x="30" y="1703"/>
                    <a:pt x="45" y="1865"/>
                  </a:cubicBezTo>
                  <a:cubicBezTo>
                    <a:pt x="74" y="2055"/>
                    <a:pt x="133" y="2217"/>
                    <a:pt x="235" y="2378"/>
                  </a:cubicBezTo>
                  <a:cubicBezTo>
                    <a:pt x="279" y="2467"/>
                    <a:pt x="364" y="2511"/>
                    <a:pt x="450" y="2511"/>
                  </a:cubicBezTo>
                  <a:cubicBezTo>
                    <a:pt x="536" y="2511"/>
                    <a:pt x="624" y="2467"/>
                    <a:pt x="676" y="2378"/>
                  </a:cubicBezTo>
                  <a:cubicBezTo>
                    <a:pt x="735" y="2232"/>
                    <a:pt x="793" y="2085"/>
                    <a:pt x="823" y="1923"/>
                  </a:cubicBezTo>
                  <a:cubicBezTo>
                    <a:pt x="837" y="1732"/>
                    <a:pt x="852" y="1556"/>
                    <a:pt x="837" y="1365"/>
                  </a:cubicBezTo>
                  <a:cubicBezTo>
                    <a:pt x="823" y="1042"/>
                    <a:pt x="808" y="720"/>
                    <a:pt x="793" y="397"/>
                  </a:cubicBezTo>
                  <a:cubicBezTo>
                    <a:pt x="793" y="132"/>
                    <a:pt x="595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1"/>
            <p:cNvSpPr/>
            <p:nvPr/>
          </p:nvSpPr>
          <p:spPr>
            <a:xfrm>
              <a:off x="5456493" y="2234171"/>
              <a:ext cx="31678" cy="56703"/>
            </a:xfrm>
            <a:custGeom>
              <a:avLst/>
              <a:gdLst/>
              <a:ahLst/>
              <a:cxnLst/>
              <a:rect l="l" t="t" r="r" b="b"/>
              <a:pathLst>
                <a:path w="1000" h="1790" extrusionOk="0">
                  <a:moveTo>
                    <a:pt x="535" y="0"/>
                  </a:moveTo>
                  <a:cubicBezTo>
                    <a:pt x="463" y="0"/>
                    <a:pt x="390" y="18"/>
                    <a:pt x="324" y="56"/>
                  </a:cubicBezTo>
                  <a:cubicBezTo>
                    <a:pt x="221" y="115"/>
                    <a:pt x="162" y="218"/>
                    <a:pt x="118" y="321"/>
                  </a:cubicBezTo>
                  <a:cubicBezTo>
                    <a:pt x="45" y="511"/>
                    <a:pt x="16" y="717"/>
                    <a:pt x="1" y="922"/>
                  </a:cubicBezTo>
                  <a:cubicBezTo>
                    <a:pt x="1" y="1040"/>
                    <a:pt x="1" y="1143"/>
                    <a:pt x="30" y="1260"/>
                  </a:cubicBezTo>
                  <a:cubicBezTo>
                    <a:pt x="45" y="1348"/>
                    <a:pt x="74" y="1422"/>
                    <a:pt x="104" y="1510"/>
                  </a:cubicBezTo>
                  <a:cubicBezTo>
                    <a:pt x="145" y="1676"/>
                    <a:pt x="304" y="1790"/>
                    <a:pt x="483" y="1790"/>
                  </a:cubicBezTo>
                  <a:cubicBezTo>
                    <a:pt x="493" y="1790"/>
                    <a:pt x="504" y="1789"/>
                    <a:pt x="515" y="1789"/>
                  </a:cubicBezTo>
                  <a:cubicBezTo>
                    <a:pt x="706" y="1759"/>
                    <a:pt x="852" y="1612"/>
                    <a:pt x="852" y="1422"/>
                  </a:cubicBezTo>
                  <a:cubicBezTo>
                    <a:pt x="838" y="1260"/>
                    <a:pt x="838" y="1099"/>
                    <a:pt x="867" y="937"/>
                  </a:cubicBezTo>
                  <a:cubicBezTo>
                    <a:pt x="882" y="805"/>
                    <a:pt x="911" y="673"/>
                    <a:pt x="970" y="555"/>
                  </a:cubicBezTo>
                  <a:cubicBezTo>
                    <a:pt x="999" y="438"/>
                    <a:pt x="984" y="321"/>
                    <a:pt x="926" y="218"/>
                  </a:cubicBezTo>
                  <a:cubicBezTo>
                    <a:pt x="836" y="79"/>
                    <a:pt x="687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1"/>
            <p:cNvSpPr/>
            <p:nvPr/>
          </p:nvSpPr>
          <p:spPr>
            <a:xfrm>
              <a:off x="5406728" y="2365062"/>
              <a:ext cx="27940" cy="54454"/>
            </a:xfrm>
            <a:custGeom>
              <a:avLst/>
              <a:gdLst/>
              <a:ahLst/>
              <a:cxnLst/>
              <a:rect l="l" t="t" r="r" b="b"/>
              <a:pathLst>
                <a:path w="882" h="1719" extrusionOk="0">
                  <a:moveTo>
                    <a:pt x="449" y="0"/>
                  </a:moveTo>
                  <a:cubicBezTo>
                    <a:pt x="384" y="0"/>
                    <a:pt x="320" y="17"/>
                    <a:pt x="265" y="50"/>
                  </a:cubicBezTo>
                  <a:cubicBezTo>
                    <a:pt x="162" y="108"/>
                    <a:pt x="104" y="196"/>
                    <a:pt x="74" y="299"/>
                  </a:cubicBezTo>
                  <a:cubicBezTo>
                    <a:pt x="30" y="505"/>
                    <a:pt x="16" y="725"/>
                    <a:pt x="1" y="945"/>
                  </a:cubicBezTo>
                  <a:cubicBezTo>
                    <a:pt x="16" y="1136"/>
                    <a:pt x="45" y="1342"/>
                    <a:pt x="89" y="1547"/>
                  </a:cubicBezTo>
                  <a:cubicBezTo>
                    <a:pt x="129" y="1659"/>
                    <a:pt x="231" y="1719"/>
                    <a:pt x="333" y="1719"/>
                  </a:cubicBezTo>
                  <a:cubicBezTo>
                    <a:pt x="419" y="1719"/>
                    <a:pt x="506" y="1678"/>
                    <a:pt x="559" y="1591"/>
                  </a:cubicBezTo>
                  <a:cubicBezTo>
                    <a:pt x="662" y="1415"/>
                    <a:pt x="735" y="1239"/>
                    <a:pt x="794" y="1048"/>
                  </a:cubicBezTo>
                  <a:cubicBezTo>
                    <a:pt x="838" y="828"/>
                    <a:pt x="867" y="622"/>
                    <a:pt x="882" y="402"/>
                  </a:cubicBezTo>
                  <a:cubicBezTo>
                    <a:pt x="882" y="299"/>
                    <a:pt x="838" y="196"/>
                    <a:pt x="764" y="108"/>
                  </a:cubicBezTo>
                  <a:cubicBezTo>
                    <a:pt x="691" y="50"/>
                    <a:pt x="603" y="6"/>
                    <a:pt x="515" y="6"/>
                  </a:cubicBezTo>
                  <a:cubicBezTo>
                    <a:pt x="493" y="2"/>
                    <a:pt x="471" y="0"/>
                    <a:pt x="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1"/>
            <p:cNvSpPr/>
            <p:nvPr/>
          </p:nvSpPr>
          <p:spPr>
            <a:xfrm>
              <a:off x="5446261" y="2359931"/>
              <a:ext cx="27940" cy="48562"/>
            </a:xfrm>
            <a:custGeom>
              <a:avLst/>
              <a:gdLst/>
              <a:ahLst/>
              <a:cxnLst/>
              <a:rect l="l" t="t" r="r" b="b"/>
              <a:pathLst>
                <a:path w="882" h="1533" extrusionOk="0">
                  <a:moveTo>
                    <a:pt x="502" y="0"/>
                  </a:moveTo>
                  <a:cubicBezTo>
                    <a:pt x="437" y="0"/>
                    <a:pt x="372" y="16"/>
                    <a:pt x="309" y="50"/>
                  </a:cubicBezTo>
                  <a:cubicBezTo>
                    <a:pt x="221" y="109"/>
                    <a:pt x="162" y="182"/>
                    <a:pt x="133" y="285"/>
                  </a:cubicBezTo>
                  <a:cubicBezTo>
                    <a:pt x="89" y="535"/>
                    <a:pt x="45" y="799"/>
                    <a:pt x="16" y="1048"/>
                  </a:cubicBezTo>
                  <a:cubicBezTo>
                    <a:pt x="1" y="1092"/>
                    <a:pt x="1" y="1151"/>
                    <a:pt x="16" y="1195"/>
                  </a:cubicBezTo>
                  <a:cubicBezTo>
                    <a:pt x="16" y="1254"/>
                    <a:pt x="30" y="1298"/>
                    <a:pt x="60" y="1342"/>
                  </a:cubicBezTo>
                  <a:cubicBezTo>
                    <a:pt x="104" y="1430"/>
                    <a:pt x="192" y="1489"/>
                    <a:pt x="280" y="1518"/>
                  </a:cubicBezTo>
                  <a:cubicBezTo>
                    <a:pt x="314" y="1528"/>
                    <a:pt x="348" y="1533"/>
                    <a:pt x="382" y="1533"/>
                  </a:cubicBezTo>
                  <a:cubicBezTo>
                    <a:pt x="449" y="1533"/>
                    <a:pt x="515" y="1513"/>
                    <a:pt x="573" y="1474"/>
                  </a:cubicBezTo>
                  <a:cubicBezTo>
                    <a:pt x="661" y="1430"/>
                    <a:pt x="735" y="1342"/>
                    <a:pt x="750" y="1254"/>
                  </a:cubicBezTo>
                  <a:cubicBezTo>
                    <a:pt x="794" y="990"/>
                    <a:pt x="838" y="740"/>
                    <a:pt x="882" y="476"/>
                  </a:cubicBezTo>
                  <a:cubicBezTo>
                    <a:pt x="882" y="432"/>
                    <a:pt x="882" y="388"/>
                    <a:pt x="882" y="329"/>
                  </a:cubicBezTo>
                  <a:cubicBezTo>
                    <a:pt x="867" y="285"/>
                    <a:pt x="852" y="226"/>
                    <a:pt x="838" y="197"/>
                  </a:cubicBezTo>
                  <a:cubicBezTo>
                    <a:pt x="759" y="69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1"/>
            <p:cNvSpPr/>
            <p:nvPr/>
          </p:nvSpPr>
          <p:spPr>
            <a:xfrm>
              <a:off x="5409547" y="2510304"/>
              <a:ext cx="31171" cy="68360"/>
            </a:xfrm>
            <a:custGeom>
              <a:avLst/>
              <a:gdLst/>
              <a:ahLst/>
              <a:cxnLst/>
              <a:rect l="l" t="t" r="r" b="b"/>
              <a:pathLst>
                <a:path w="984" h="2158" extrusionOk="0">
                  <a:moveTo>
                    <a:pt x="426" y="1"/>
                  </a:moveTo>
                  <a:cubicBezTo>
                    <a:pt x="235" y="1"/>
                    <a:pt x="0" y="177"/>
                    <a:pt x="29" y="412"/>
                  </a:cubicBezTo>
                  <a:cubicBezTo>
                    <a:pt x="88" y="955"/>
                    <a:pt x="118" y="1542"/>
                    <a:pt x="396" y="2042"/>
                  </a:cubicBezTo>
                  <a:cubicBezTo>
                    <a:pt x="442" y="2120"/>
                    <a:pt x="522" y="2157"/>
                    <a:pt x="603" y="2157"/>
                  </a:cubicBezTo>
                  <a:cubicBezTo>
                    <a:pt x="706" y="2157"/>
                    <a:pt x="811" y="2097"/>
                    <a:pt x="852" y="1983"/>
                  </a:cubicBezTo>
                  <a:cubicBezTo>
                    <a:pt x="984" y="1469"/>
                    <a:pt x="896" y="926"/>
                    <a:pt x="837" y="412"/>
                  </a:cubicBezTo>
                  <a:cubicBezTo>
                    <a:pt x="837" y="295"/>
                    <a:pt x="793" y="192"/>
                    <a:pt x="719" y="118"/>
                  </a:cubicBezTo>
                  <a:cubicBezTo>
                    <a:pt x="646" y="45"/>
                    <a:pt x="543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1"/>
            <p:cNvSpPr/>
            <p:nvPr/>
          </p:nvSpPr>
          <p:spPr>
            <a:xfrm>
              <a:off x="5377711" y="2286249"/>
              <a:ext cx="29523" cy="55911"/>
            </a:xfrm>
            <a:custGeom>
              <a:avLst/>
              <a:gdLst/>
              <a:ahLst/>
              <a:cxnLst/>
              <a:rect l="l" t="t" r="r" b="b"/>
              <a:pathLst>
                <a:path w="932" h="1765" extrusionOk="0">
                  <a:moveTo>
                    <a:pt x="463" y="0"/>
                  </a:moveTo>
                  <a:cubicBezTo>
                    <a:pt x="235" y="0"/>
                    <a:pt x="1" y="191"/>
                    <a:pt x="80" y="482"/>
                  </a:cubicBezTo>
                  <a:cubicBezTo>
                    <a:pt x="124" y="600"/>
                    <a:pt x="168" y="732"/>
                    <a:pt x="183" y="864"/>
                  </a:cubicBezTo>
                  <a:cubicBezTo>
                    <a:pt x="212" y="1055"/>
                    <a:pt x="212" y="1246"/>
                    <a:pt x="198" y="1422"/>
                  </a:cubicBezTo>
                  <a:cubicBezTo>
                    <a:pt x="198" y="1510"/>
                    <a:pt x="242" y="1598"/>
                    <a:pt x="300" y="1671"/>
                  </a:cubicBezTo>
                  <a:cubicBezTo>
                    <a:pt x="359" y="1715"/>
                    <a:pt x="418" y="1745"/>
                    <a:pt x="491" y="1760"/>
                  </a:cubicBezTo>
                  <a:cubicBezTo>
                    <a:pt x="510" y="1763"/>
                    <a:pt x="528" y="1764"/>
                    <a:pt x="545" y="1764"/>
                  </a:cubicBezTo>
                  <a:cubicBezTo>
                    <a:pt x="697" y="1764"/>
                    <a:pt x="819" y="1656"/>
                    <a:pt x="858" y="1525"/>
                  </a:cubicBezTo>
                  <a:cubicBezTo>
                    <a:pt x="902" y="1319"/>
                    <a:pt x="932" y="1099"/>
                    <a:pt x="917" y="893"/>
                  </a:cubicBezTo>
                  <a:cubicBezTo>
                    <a:pt x="917" y="688"/>
                    <a:pt x="873" y="482"/>
                    <a:pt x="814" y="277"/>
                  </a:cubicBezTo>
                  <a:cubicBezTo>
                    <a:pt x="762" y="84"/>
                    <a:pt x="613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1"/>
            <p:cNvSpPr/>
            <p:nvPr/>
          </p:nvSpPr>
          <p:spPr>
            <a:xfrm>
              <a:off x="5358388" y="2440455"/>
              <a:ext cx="28383" cy="52680"/>
            </a:xfrm>
            <a:custGeom>
              <a:avLst/>
              <a:gdLst/>
              <a:ahLst/>
              <a:cxnLst/>
              <a:rect l="l" t="t" r="r" b="b"/>
              <a:pathLst>
                <a:path w="896" h="1663" extrusionOk="0">
                  <a:moveTo>
                    <a:pt x="411" y="0"/>
                  </a:moveTo>
                  <a:cubicBezTo>
                    <a:pt x="305" y="0"/>
                    <a:pt x="198" y="41"/>
                    <a:pt x="118" y="121"/>
                  </a:cubicBezTo>
                  <a:cubicBezTo>
                    <a:pt x="44" y="195"/>
                    <a:pt x="0" y="312"/>
                    <a:pt x="0" y="415"/>
                  </a:cubicBezTo>
                  <a:cubicBezTo>
                    <a:pt x="15" y="576"/>
                    <a:pt x="44" y="753"/>
                    <a:pt x="59" y="914"/>
                  </a:cubicBezTo>
                  <a:cubicBezTo>
                    <a:pt x="59" y="987"/>
                    <a:pt x="74" y="1061"/>
                    <a:pt x="88" y="1134"/>
                  </a:cubicBezTo>
                  <a:cubicBezTo>
                    <a:pt x="118" y="1193"/>
                    <a:pt x="132" y="1252"/>
                    <a:pt x="162" y="1310"/>
                  </a:cubicBezTo>
                  <a:cubicBezTo>
                    <a:pt x="206" y="1384"/>
                    <a:pt x="250" y="1443"/>
                    <a:pt x="279" y="1516"/>
                  </a:cubicBezTo>
                  <a:cubicBezTo>
                    <a:pt x="338" y="1619"/>
                    <a:pt x="455" y="1663"/>
                    <a:pt x="573" y="1663"/>
                  </a:cubicBezTo>
                  <a:cubicBezTo>
                    <a:pt x="675" y="1633"/>
                    <a:pt x="778" y="1560"/>
                    <a:pt x="808" y="1457"/>
                  </a:cubicBezTo>
                  <a:cubicBezTo>
                    <a:pt x="822" y="1384"/>
                    <a:pt x="852" y="1310"/>
                    <a:pt x="866" y="1237"/>
                  </a:cubicBezTo>
                  <a:cubicBezTo>
                    <a:pt x="881" y="1164"/>
                    <a:pt x="896" y="1090"/>
                    <a:pt x="896" y="1032"/>
                  </a:cubicBezTo>
                  <a:cubicBezTo>
                    <a:pt x="896" y="987"/>
                    <a:pt x="896" y="943"/>
                    <a:pt x="881" y="899"/>
                  </a:cubicBezTo>
                  <a:cubicBezTo>
                    <a:pt x="866" y="738"/>
                    <a:pt x="837" y="576"/>
                    <a:pt x="822" y="415"/>
                  </a:cubicBezTo>
                  <a:cubicBezTo>
                    <a:pt x="822" y="356"/>
                    <a:pt x="808" y="297"/>
                    <a:pt x="793" y="253"/>
                  </a:cubicBezTo>
                  <a:cubicBezTo>
                    <a:pt x="764" y="209"/>
                    <a:pt x="734" y="165"/>
                    <a:pt x="705" y="121"/>
                  </a:cubicBezTo>
                  <a:cubicBezTo>
                    <a:pt x="624" y="41"/>
                    <a:pt x="518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1"/>
            <p:cNvSpPr/>
            <p:nvPr/>
          </p:nvSpPr>
          <p:spPr>
            <a:xfrm>
              <a:off x="5437993" y="2668058"/>
              <a:ext cx="37158" cy="82773"/>
            </a:xfrm>
            <a:custGeom>
              <a:avLst/>
              <a:gdLst/>
              <a:ahLst/>
              <a:cxnLst/>
              <a:rect l="l" t="t" r="r" b="b"/>
              <a:pathLst>
                <a:path w="1173" h="2613" extrusionOk="0">
                  <a:moveTo>
                    <a:pt x="464" y="0"/>
                  </a:moveTo>
                  <a:cubicBezTo>
                    <a:pt x="233" y="0"/>
                    <a:pt x="0" y="191"/>
                    <a:pt x="71" y="482"/>
                  </a:cubicBezTo>
                  <a:cubicBezTo>
                    <a:pt x="262" y="1099"/>
                    <a:pt x="335" y="1730"/>
                    <a:pt x="467" y="2347"/>
                  </a:cubicBezTo>
                  <a:cubicBezTo>
                    <a:pt x="522" y="2512"/>
                    <a:pt x="668" y="2612"/>
                    <a:pt x="831" y="2612"/>
                  </a:cubicBezTo>
                  <a:cubicBezTo>
                    <a:pt x="842" y="2612"/>
                    <a:pt x="853" y="2612"/>
                    <a:pt x="864" y="2611"/>
                  </a:cubicBezTo>
                  <a:cubicBezTo>
                    <a:pt x="1040" y="2582"/>
                    <a:pt x="1172" y="2435"/>
                    <a:pt x="1172" y="2259"/>
                  </a:cubicBezTo>
                  <a:cubicBezTo>
                    <a:pt x="1172" y="1583"/>
                    <a:pt x="1055" y="908"/>
                    <a:pt x="834" y="277"/>
                  </a:cubicBezTo>
                  <a:cubicBezTo>
                    <a:pt x="770" y="84"/>
                    <a:pt x="617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1"/>
            <p:cNvSpPr/>
            <p:nvPr/>
          </p:nvSpPr>
          <p:spPr>
            <a:xfrm>
              <a:off x="5474644" y="2786848"/>
              <a:ext cx="41402" cy="74347"/>
            </a:xfrm>
            <a:custGeom>
              <a:avLst/>
              <a:gdLst/>
              <a:ahLst/>
              <a:cxnLst/>
              <a:rect l="l" t="t" r="r" b="b"/>
              <a:pathLst>
                <a:path w="1307" h="2347" extrusionOk="0">
                  <a:moveTo>
                    <a:pt x="483" y="1"/>
                  </a:moveTo>
                  <a:cubicBezTo>
                    <a:pt x="236" y="1"/>
                    <a:pt x="0" y="188"/>
                    <a:pt x="0" y="476"/>
                  </a:cubicBezTo>
                  <a:cubicBezTo>
                    <a:pt x="30" y="784"/>
                    <a:pt x="74" y="1078"/>
                    <a:pt x="147" y="1371"/>
                  </a:cubicBezTo>
                  <a:cubicBezTo>
                    <a:pt x="235" y="1650"/>
                    <a:pt x="367" y="1915"/>
                    <a:pt x="558" y="2149"/>
                  </a:cubicBezTo>
                  <a:cubicBezTo>
                    <a:pt x="602" y="2238"/>
                    <a:pt x="690" y="2311"/>
                    <a:pt x="778" y="2340"/>
                  </a:cubicBezTo>
                  <a:cubicBezTo>
                    <a:pt x="802" y="2344"/>
                    <a:pt x="826" y="2346"/>
                    <a:pt x="849" y="2346"/>
                  </a:cubicBezTo>
                  <a:cubicBezTo>
                    <a:pt x="914" y="2346"/>
                    <a:pt x="978" y="2332"/>
                    <a:pt x="1043" y="2311"/>
                  </a:cubicBezTo>
                  <a:cubicBezTo>
                    <a:pt x="1219" y="2238"/>
                    <a:pt x="1307" y="2047"/>
                    <a:pt x="1263" y="1856"/>
                  </a:cubicBezTo>
                  <a:cubicBezTo>
                    <a:pt x="1204" y="1650"/>
                    <a:pt x="1146" y="1445"/>
                    <a:pt x="1101" y="1239"/>
                  </a:cubicBezTo>
                  <a:cubicBezTo>
                    <a:pt x="1057" y="1034"/>
                    <a:pt x="1013" y="858"/>
                    <a:pt x="984" y="652"/>
                  </a:cubicBezTo>
                  <a:cubicBezTo>
                    <a:pt x="984" y="593"/>
                    <a:pt x="969" y="535"/>
                    <a:pt x="955" y="476"/>
                  </a:cubicBezTo>
                  <a:cubicBezTo>
                    <a:pt x="955" y="344"/>
                    <a:pt x="911" y="226"/>
                    <a:pt x="823" y="138"/>
                  </a:cubicBezTo>
                  <a:cubicBezTo>
                    <a:pt x="723" y="43"/>
                    <a:pt x="602" y="1"/>
                    <a:pt x="4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1"/>
            <p:cNvSpPr/>
            <p:nvPr/>
          </p:nvSpPr>
          <p:spPr>
            <a:xfrm>
              <a:off x="5390477" y="2706102"/>
              <a:ext cx="41402" cy="85149"/>
            </a:xfrm>
            <a:custGeom>
              <a:avLst/>
              <a:gdLst/>
              <a:ahLst/>
              <a:cxnLst/>
              <a:rect l="l" t="t" r="r" b="b"/>
              <a:pathLst>
                <a:path w="1307" h="2688" extrusionOk="0">
                  <a:moveTo>
                    <a:pt x="437" y="0"/>
                  </a:moveTo>
                  <a:cubicBezTo>
                    <a:pt x="399" y="0"/>
                    <a:pt x="361" y="5"/>
                    <a:pt x="323" y="15"/>
                  </a:cubicBezTo>
                  <a:cubicBezTo>
                    <a:pt x="118" y="74"/>
                    <a:pt x="0" y="294"/>
                    <a:pt x="44" y="500"/>
                  </a:cubicBezTo>
                  <a:lnTo>
                    <a:pt x="279" y="1454"/>
                  </a:lnTo>
                  <a:cubicBezTo>
                    <a:pt x="352" y="1777"/>
                    <a:pt x="411" y="2100"/>
                    <a:pt x="514" y="2408"/>
                  </a:cubicBezTo>
                  <a:cubicBezTo>
                    <a:pt x="562" y="2578"/>
                    <a:pt x="711" y="2688"/>
                    <a:pt x="877" y="2688"/>
                  </a:cubicBezTo>
                  <a:cubicBezTo>
                    <a:pt x="912" y="2688"/>
                    <a:pt x="948" y="2683"/>
                    <a:pt x="984" y="2673"/>
                  </a:cubicBezTo>
                  <a:cubicBezTo>
                    <a:pt x="1189" y="2614"/>
                    <a:pt x="1307" y="2408"/>
                    <a:pt x="1263" y="2203"/>
                  </a:cubicBezTo>
                  <a:cubicBezTo>
                    <a:pt x="1204" y="1880"/>
                    <a:pt x="1116" y="1557"/>
                    <a:pt x="1042" y="1248"/>
                  </a:cubicBezTo>
                  <a:cubicBezTo>
                    <a:pt x="969" y="925"/>
                    <a:pt x="896" y="603"/>
                    <a:pt x="822" y="294"/>
                  </a:cubicBezTo>
                  <a:cubicBezTo>
                    <a:pt x="774" y="112"/>
                    <a:pt x="615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1"/>
            <p:cNvSpPr/>
            <p:nvPr/>
          </p:nvSpPr>
          <p:spPr>
            <a:xfrm>
              <a:off x="5364882" y="2566848"/>
              <a:ext cx="35384" cy="47453"/>
            </a:xfrm>
            <a:custGeom>
              <a:avLst/>
              <a:gdLst/>
              <a:ahLst/>
              <a:cxnLst/>
              <a:rect l="l" t="t" r="r" b="b"/>
              <a:pathLst>
                <a:path w="1117" h="1498" extrusionOk="0">
                  <a:moveTo>
                    <a:pt x="404" y="1"/>
                  </a:moveTo>
                  <a:cubicBezTo>
                    <a:pt x="270" y="1"/>
                    <a:pt x="143" y="66"/>
                    <a:pt x="74" y="183"/>
                  </a:cubicBezTo>
                  <a:cubicBezTo>
                    <a:pt x="15" y="271"/>
                    <a:pt x="1" y="389"/>
                    <a:pt x="30" y="477"/>
                  </a:cubicBezTo>
                  <a:cubicBezTo>
                    <a:pt x="133" y="726"/>
                    <a:pt x="236" y="976"/>
                    <a:pt x="353" y="1211"/>
                  </a:cubicBezTo>
                  <a:cubicBezTo>
                    <a:pt x="353" y="1270"/>
                    <a:pt x="382" y="1314"/>
                    <a:pt x="412" y="1343"/>
                  </a:cubicBezTo>
                  <a:cubicBezTo>
                    <a:pt x="441" y="1387"/>
                    <a:pt x="485" y="1416"/>
                    <a:pt x="529" y="1446"/>
                  </a:cubicBezTo>
                  <a:cubicBezTo>
                    <a:pt x="588" y="1485"/>
                    <a:pt x="653" y="1498"/>
                    <a:pt x="721" y="1498"/>
                  </a:cubicBezTo>
                  <a:cubicBezTo>
                    <a:pt x="754" y="1498"/>
                    <a:pt x="789" y="1495"/>
                    <a:pt x="823" y="1490"/>
                  </a:cubicBezTo>
                  <a:cubicBezTo>
                    <a:pt x="911" y="1460"/>
                    <a:pt x="999" y="1402"/>
                    <a:pt x="1043" y="1314"/>
                  </a:cubicBezTo>
                  <a:cubicBezTo>
                    <a:pt x="1102" y="1226"/>
                    <a:pt x="1116" y="1108"/>
                    <a:pt x="1087" y="1020"/>
                  </a:cubicBezTo>
                  <a:cubicBezTo>
                    <a:pt x="984" y="770"/>
                    <a:pt x="882" y="521"/>
                    <a:pt x="779" y="286"/>
                  </a:cubicBezTo>
                  <a:cubicBezTo>
                    <a:pt x="764" y="227"/>
                    <a:pt x="735" y="183"/>
                    <a:pt x="705" y="154"/>
                  </a:cubicBezTo>
                  <a:cubicBezTo>
                    <a:pt x="676" y="110"/>
                    <a:pt x="647" y="66"/>
                    <a:pt x="603" y="51"/>
                  </a:cubicBezTo>
                  <a:cubicBezTo>
                    <a:pt x="539" y="17"/>
                    <a:pt x="470" y="1"/>
                    <a:pt x="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1"/>
            <p:cNvSpPr/>
            <p:nvPr/>
          </p:nvSpPr>
          <p:spPr>
            <a:xfrm>
              <a:off x="5549530" y="2827554"/>
              <a:ext cx="39534" cy="57621"/>
            </a:xfrm>
            <a:custGeom>
              <a:avLst/>
              <a:gdLst/>
              <a:ahLst/>
              <a:cxnLst/>
              <a:rect l="l" t="t" r="r" b="b"/>
              <a:pathLst>
                <a:path w="1248" h="1819" extrusionOk="0">
                  <a:moveTo>
                    <a:pt x="461" y="1"/>
                  </a:moveTo>
                  <a:cubicBezTo>
                    <a:pt x="306" y="1"/>
                    <a:pt x="153" y="80"/>
                    <a:pt x="73" y="219"/>
                  </a:cubicBezTo>
                  <a:cubicBezTo>
                    <a:pt x="15" y="321"/>
                    <a:pt x="0" y="439"/>
                    <a:pt x="29" y="556"/>
                  </a:cubicBezTo>
                  <a:cubicBezTo>
                    <a:pt x="147" y="864"/>
                    <a:pt x="250" y="1187"/>
                    <a:pt x="367" y="1496"/>
                  </a:cubicBezTo>
                  <a:cubicBezTo>
                    <a:pt x="396" y="1613"/>
                    <a:pt x="455" y="1701"/>
                    <a:pt x="558" y="1760"/>
                  </a:cubicBezTo>
                  <a:cubicBezTo>
                    <a:pt x="617" y="1799"/>
                    <a:pt x="695" y="1819"/>
                    <a:pt x="771" y="1819"/>
                  </a:cubicBezTo>
                  <a:cubicBezTo>
                    <a:pt x="809" y="1819"/>
                    <a:pt x="847" y="1814"/>
                    <a:pt x="881" y="1804"/>
                  </a:cubicBezTo>
                  <a:cubicBezTo>
                    <a:pt x="1116" y="1745"/>
                    <a:pt x="1248" y="1510"/>
                    <a:pt x="1189" y="1276"/>
                  </a:cubicBezTo>
                  <a:lnTo>
                    <a:pt x="881" y="321"/>
                  </a:lnTo>
                  <a:cubicBezTo>
                    <a:pt x="837" y="219"/>
                    <a:pt x="763" y="116"/>
                    <a:pt x="675" y="57"/>
                  </a:cubicBezTo>
                  <a:cubicBezTo>
                    <a:pt x="609" y="19"/>
                    <a:pt x="535" y="1"/>
                    <a:pt x="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1"/>
            <p:cNvSpPr/>
            <p:nvPr/>
          </p:nvSpPr>
          <p:spPr>
            <a:xfrm>
              <a:off x="5665311" y="2890275"/>
              <a:ext cx="30727" cy="55372"/>
            </a:xfrm>
            <a:custGeom>
              <a:avLst/>
              <a:gdLst/>
              <a:ahLst/>
              <a:cxnLst/>
              <a:rect l="l" t="t" r="r" b="b"/>
              <a:pathLst>
                <a:path w="970" h="1748" extrusionOk="0">
                  <a:moveTo>
                    <a:pt x="456" y="0"/>
                  </a:moveTo>
                  <a:cubicBezTo>
                    <a:pt x="338" y="0"/>
                    <a:pt x="221" y="59"/>
                    <a:pt x="133" y="132"/>
                  </a:cubicBezTo>
                  <a:cubicBezTo>
                    <a:pt x="45" y="220"/>
                    <a:pt x="1" y="338"/>
                    <a:pt x="1" y="455"/>
                  </a:cubicBezTo>
                  <a:lnTo>
                    <a:pt x="74" y="1307"/>
                  </a:lnTo>
                  <a:cubicBezTo>
                    <a:pt x="74" y="1424"/>
                    <a:pt x="118" y="1527"/>
                    <a:pt x="191" y="1615"/>
                  </a:cubicBezTo>
                  <a:cubicBezTo>
                    <a:pt x="280" y="1703"/>
                    <a:pt x="397" y="1747"/>
                    <a:pt x="514" y="1747"/>
                  </a:cubicBezTo>
                  <a:cubicBezTo>
                    <a:pt x="632" y="1747"/>
                    <a:pt x="749" y="1703"/>
                    <a:pt x="837" y="1615"/>
                  </a:cubicBezTo>
                  <a:cubicBezTo>
                    <a:pt x="925" y="1527"/>
                    <a:pt x="970" y="1424"/>
                    <a:pt x="970" y="1307"/>
                  </a:cubicBezTo>
                  <a:cubicBezTo>
                    <a:pt x="940" y="1013"/>
                    <a:pt x="925" y="734"/>
                    <a:pt x="911" y="455"/>
                  </a:cubicBezTo>
                  <a:cubicBezTo>
                    <a:pt x="896" y="338"/>
                    <a:pt x="852" y="220"/>
                    <a:pt x="779" y="132"/>
                  </a:cubicBezTo>
                  <a:cubicBezTo>
                    <a:pt x="691" y="59"/>
                    <a:pt x="573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1"/>
            <p:cNvSpPr/>
            <p:nvPr/>
          </p:nvSpPr>
          <p:spPr>
            <a:xfrm>
              <a:off x="5753660" y="2905195"/>
              <a:ext cx="36334" cy="79859"/>
            </a:xfrm>
            <a:custGeom>
              <a:avLst/>
              <a:gdLst/>
              <a:ahLst/>
              <a:cxnLst/>
              <a:rect l="l" t="t" r="r" b="b"/>
              <a:pathLst>
                <a:path w="1147" h="2521" extrusionOk="0">
                  <a:moveTo>
                    <a:pt x="525" y="1"/>
                  </a:moveTo>
                  <a:cubicBezTo>
                    <a:pt x="346" y="1"/>
                    <a:pt x="168" y="102"/>
                    <a:pt x="104" y="337"/>
                  </a:cubicBezTo>
                  <a:cubicBezTo>
                    <a:pt x="16" y="733"/>
                    <a:pt x="1" y="1144"/>
                    <a:pt x="89" y="1540"/>
                  </a:cubicBezTo>
                  <a:cubicBezTo>
                    <a:pt x="162" y="1952"/>
                    <a:pt x="353" y="2407"/>
                    <a:pt x="808" y="2509"/>
                  </a:cubicBezTo>
                  <a:cubicBezTo>
                    <a:pt x="832" y="2517"/>
                    <a:pt x="856" y="2521"/>
                    <a:pt x="879" y="2521"/>
                  </a:cubicBezTo>
                  <a:cubicBezTo>
                    <a:pt x="989" y="2521"/>
                    <a:pt x="1095" y="2442"/>
                    <a:pt x="1131" y="2333"/>
                  </a:cubicBezTo>
                  <a:cubicBezTo>
                    <a:pt x="1146" y="2245"/>
                    <a:pt x="1146" y="2172"/>
                    <a:pt x="1146" y="2084"/>
                  </a:cubicBezTo>
                  <a:cubicBezTo>
                    <a:pt x="1146" y="1981"/>
                    <a:pt x="1131" y="1878"/>
                    <a:pt x="1102" y="1775"/>
                  </a:cubicBezTo>
                  <a:cubicBezTo>
                    <a:pt x="1058" y="1614"/>
                    <a:pt x="999" y="1482"/>
                    <a:pt x="970" y="1335"/>
                  </a:cubicBezTo>
                  <a:cubicBezTo>
                    <a:pt x="970" y="1291"/>
                    <a:pt x="955" y="1247"/>
                    <a:pt x="955" y="1218"/>
                  </a:cubicBezTo>
                  <a:cubicBezTo>
                    <a:pt x="941" y="1203"/>
                    <a:pt x="941" y="1188"/>
                    <a:pt x="955" y="1188"/>
                  </a:cubicBezTo>
                  <a:cubicBezTo>
                    <a:pt x="941" y="1100"/>
                    <a:pt x="941" y="1027"/>
                    <a:pt x="941" y="953"/>
                  </a:cubicBezTo>
                  <a:cubicBezTo>
                    <a:pt x="941" y="880"/>
                    <a:pt x="941" y="806"/>
                    <a:pt x="955" y="718"/>
                  </a:cubicBezTo>
                  <a:lnTo>
                    <a:pt x="955" y="689"/>
                  </a:lnTo>
                  <a:cubicBezTo>
                    <a:pt x="955" y="645"/>
                    <a:pt x="970" y="616"/>
                    <a:pt x="970" y="572"/>
                  </a:cubicBezTo>
                  <a:cubicBezTo>
                    <a:pt x="1067" y="228"/>
                    <a:pt x="794" y="1"/>
                    <a:pt x="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1"/>
            <p:cNvSpPr/>
            <p:nvPr/>
          </p:nvSpPr>
          <p:spPr>
            <a:xfrm>
              <a:off x="5845303" y="2919672"/>
              <a:ext cx="33958" cy="66649"/>
            </a:xfrm>
            <a:custGeom>
              <a:avLst/>
              <a:gdLst/>
              <a:ahLst/>
              <a:cxnLst/>
              <a:rect l="l" t="t" r="r" b="b"/>
              <a:pathLst>
                <a:path w="1072" h="2104" extrusionOk="0">
                  <a:moveTo>
                    <a:pt x="497" y="0"/>
                  </a:moveTo>
                  <a:cubicBezTo>
                    <a:pt x="314" y="0"/>
                    <a:pt x="131" y="114"/>
                    <a:pt x="74" y="320"/>
                  </a:cubicBezTo>
                  <a:cubicBezTo>
                    <a:pt x="15" y="614"/>
                    <a:pt x="0" y="922"/>
                    <a:pt x="44" y="1216"/>
                  </a:cubicBezTo>
                  <a:cubicBezTo>
                    <a:pt x="74" y="1509"/>
                    <a:pt x="206" y="1788"/>
                    <a:pt x="411" y="1994"/>
                  </a:cubicBezTo>
                  <a:cubicBezTo>
                    <a:pt x="482" y="2065"/>
                    <a:pt x="580" y="2104"/>
                    <a:pt x="679" y="2104"/>
                  </a:cubicBezTo>
                  <a:cubicBezTo>
                    <a:pt x="744" y="2104"/>
                    <a:pt x="808" y="2087"/>
                    <a:pt x="866" y="2052"/>
                  </a:cubicBezTo>
                  <a:cubicBezTo>
                    <a:pt x="1013" y="1964"/>
                    <a:pt x="1072" y="1803"/>
                    <a:pt x="1042" y="1627"/>
                  </a:cubicBezTo>
                  <a:cubicBezTo>
                    <a:pt x="1042" y="1612"/>
                    <a:pt x="1028" y="1568"/>
                    <a:pt x="1028" y="1539"/>
                  </a:cubicBezTo>
                  <a:lnTo>
                    <a:pt x="1028" y="1539"/>
                  </a:lnTo>
                  <a:cubicBezTo>
                    <a:pt x="1028" y="1546"/>
                    <a:pt x="1028" y="1554"/>
                    <a:pt x="1028" y="1560"/>
                  </a:cubicBezTo>
                  <a:lnTo>
                    <a:pt x="1028" y="1560"/>
                  </a:lnTo>
                  <a:cubicBezTo>
                    <a:pt x="996" y="1376"/>
                    <a:pt x="948" y="1200"/>
                    <a:pt x="910" y="1025"/>
                  </a:cubicBezTo>
                  <a:cubicBezTo>
                    <a:pt x="896" y="878"/>
                    <a:pt x="896" y="746"/>
                    <a:pt x="910" y="599"/>
                  </a:cubicBezTo>
                  <a:lnTo>
                    <a:pt x="910" y="555"/>
                  </a:lnTo>
                  <a:cubicBezTo>
                    <a:pt x="940" y="438"/>
                    <a:pt x="925" y="320"/>
                    <a:pt x="866" y="217"/>
                  </a:cubicBezTo>
                  <a:cubicBezTo>
                    <a:pt x="783" y="69"/>
                    <a:pt x="640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1"/>
            <p:cNvSpPr/>
            <p:nvPr/>
          </p:nvSpPr>
          <p:spPr>
            <a:xfrm>
              <a:off x="5907137" y="2832844"/>
              <a:ext cx="35194" cy="78085"/>
            </a:xfrm>
            <a:custGeom>
              <a:avLst/>
              <a:gdLst/>
              <a:ahLst/>
              <a:cxnLst/>
              <a:rect l="l" t="t" r="r" b="b"/>
              <a:pathLst>
                <a:path w="1111" h="2465" extrusionOk="0">
                  <a:moveTo>
                    <a:pt x="574" y="1"/>
                  </a:moveTo>
                  <a:cubicBezTo>
                    <a:pt x="396" y="1"/>
                    <a:pt x="221" y="101"/>
                    <a:pt x="162" y="330"/>
                  </a:cubicBezTo>
                  <a:cubicBezTo>
                    <a:pt x="89" y="624"/>
                    <a:pt x="45" y="932"/>
                    <a:pt x="30" y="1255"/>
                  </a:cubicBezTo>
                  <a:cubicBezTo>
                    <a:pt x="1" y="1564"/>
                    <a:pt x="30" y="1872"/>
                    <a:pt x="118" y="2166"/>
                  </a:cubicBezTo>
                  <a:cubicBezTo>
                    <a:pt x="177" y="2370"/>
                    <a:pt x="343" y="2465"/>
                    <a:pt x="509" y="2465"/>
                  </a:cubicBezTo>
                  <a:cubicBezTo>
                    <a:pt x="713" y="2465"/>
                    <a:pt x="917" y="2322"/>
                    <a:pt x="926" y="2063"/>
                  </a:cubicBezTo>
                  <a:cubicBezTo>
                    <a:pt x="926" y="1799"/>
                    <a:pt x="911" y="1534"/>
                    <a:pt x="926" y="1270"/>
                  </a:cubicBezTo>
                  <a:cubicBezTo>
                    <a:pt x="926" y="1211"/>
                    <a:pt x="926" y="1138"/>
                    <a:pt x="926" y="1079"/>
                  </a:cubicBezTo>
                  <a:cubicBezTo>
                    <a:pt x="926" y="1050"/>
                    <a:pt x="926" y="1006"/>
                    <a:pt x="940" y="976"/>
                  </a:cubicBezTo>
                  <a:cubicBezTo>
                    <a:pt x="940" y="932"/>
                    <a:pt x="940" y="903"/>
                    <a:pt x="955" y="874"/>
                  </a:cubicBezTo>
                  <a:lnTo>
                    <a:pt x="970" y="771"/>
                  </a:lnTo>
                  <a:cubicBezTo>
                    <a:pt x="984" y="712"/>
                    <a:pt x="999" y="639"/>
                    <a:pt x="1014" y="565"/>
                  </a:cubicBezTo>
                  <a:cubicBezTo>
                    <a:pt x="1110" y="223"/>
                    <a:pt x="839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1"/>
            <p:cNvSpPr/>
            <p:nvPr/>
          </p:nvSpPr>
          <p:spPr>
            <a:xfrm>
              <a:off x="5935045" y="2736671"/>
              <a:ext cx="28858" cy="74569"/>
            </a:xfrm>
            <a:custGeom>
              <a:avLst/>
              <a:gdLst/>
              <a:ahLst/>
              <a:cxnLst/>
              <a:rect l="l" t="t" r="r" b="b"/>
              <a:pathLst>
                <a:path w="911" h="2354" extrusionOk="0">
                  <a:moveTo>
                    <a:pt x="426" y="1"/>
                  </a:moveTo>
                  <a:cubicBezTo>
                    <a:pt x="213" y="1"/>
                    <a:pt x="1" y="144"/>
                    <a:pt x="1" y="430"/>
                  </a:cubicBezTo>
                  <a:lnTo>
                    <a:pt x="30" y="1223"/>
                  </a:lnTo>
                  <a:cubicBezTo>
                    <a:pt x="15" y="1517"/>
                    <a:pt x="59" y="1796"/>
                    <a:pt x="133" y="2089"/>
                  </a:cubicBezTo>
                  <a:cubicBezTo>
                    <a:pt x="184" y="2265"/>
                    <a:pt x="335" y="2353"/>
                    <a:pt x="485" y="2353"/>
                  </a:cubicBezTo>
                  <a:cubicBezTo>
                    <a:pt x="635" y="2353"/>
                    <a:pt x="786" y="2265"/>
                    <a:pt x="837" y="2089"/>
                  </a:cubicBezTo>
                  <a:cubicBezTo>
                    <a:pt x="896" y="1796"/>
                    <a:pt x="911" y="1517"/>
                    <a:pt x="881" y="1223"/>
                  </a:cubicBezTo>
                  <a:cubicBezTo>
                    <a:pt x="881" y="959"/>
                    <a:pt x="867" y="695"/>
                    <a:pt x="852" y="430"/>
                  </a:cubicBezTo>
                  <a:cubicBezTo>
                    <a:pt x="852" y="144"/>
                    <a:pt x="639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1"/>
            <p:cNvSpPr/>
            <p:nvPr/>
          </p:nvSpPr>
          <p:spPr>
            <a:xfrm>
              <a:off x="5942584" y="2634670"/>
              <a:ext cx="39914" cy="67251"/>
            </a:xfrm>
            <a:custGeom>
              <a:avLst/>
              <a:gdLst/>
              <a:ahLst/>
              <a:cxnLst/>
              <a:rect l="l" t="t" r="r" b="b"/>
              <a:pathLst>
                <a:path w="1260" h="2123" extrusionOk="0">
                  <a:moveTo>
                    <a:pt x="555" y="1"/>
                  </a:moveTo>
                  <a:cubicBezTo>
                    <a:pt x="280" y="1"/>
                    <a:pt x="1" y="231"/>
                    <a:pt x="115" y="582"/>
                  </a:cubicBezTo>
                  <a:cubicBezTo>
                    <a:pt x="174" y="817"/>
                    <a:pt x="232" y="1052"/>
                    <a:pt x="306" y="1287"/>
                  </a:cubicBezTo>
                  <a:cubicBezTo>
                    <a:pt x="394" y="1566"/>
                    <a:pt x="526" y="1815"/>
                    <a:pt x="717" y="2035"/>
                  </a:cubicBezTo>
                  <a:cubicBezTo>
                    <a:pt x="776" y="2095"/>
                    <a:pt x="850" y="2123"/>
                    <a:pt x="923" y="2123"/>
                  </a:cubicBezTo>
                  <a:cubicBezTo>
                    <a:pt x="1047" y="2123"/>
                    <a:pt x="1170" y="2042"/>
                    <a:pt x="1216" y="1903"/>
                  </a:cubicBezTo>
                  <a:cubicBezTo>
                    <a:pt x="1260" y="1624"/>
                    <a:pt x="1245" y="1331"/>
                    <a:pt x="1187" y="1052"/>
                  </a:cubicBezTo>
                  <a:cubicBezTo>
                    <a:pt x="1113" y="817"/>
                    <a:pt x="1054" y="582"/>
                    <a:pt x="981" y="347"/>
                  </a:cubicBezTo>
                  <a:cubicBezTo>
                    <a:pt x="922" y="105"/>
                    <a:pt x="739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1"/>
            <p:cNvSpPr/>
            <p:nvPr/>
          </p:nvSpPr>
          <p:spPr>
            <a:xfrm>
              <a:off x="5975054" y="2817259"/>
              <a:ext cx="32343" cy="91073"/>
            </a:xfrm>
            <a:custGeom>
              <a:avLst/>
              <a:gdLst/>
              <a:ahLst/>
              <a:cxnLst/>
              <a:rect l="l" t="t" r="r" b="b"/>
              <a:pathLst>
                <a:path w="1021" h="2875" extrusionOk="0">
                  <a:moveTo>
                    <a:pt x="396" y="0"/>
                  </a:moveTo>
                  <a:cubicBezTo>
                    <a:pt x="176" y="15"/>
                    <a:pt x="0" y="176"/>
                    <a:pt x="0" y="397"/>
                  </a:cubicBezTo>
                  <a:cubicBezTo>
                    <a:pt x="44" y="1072"/>
                    <a:pt x="103" y="1747"/>
                    <a:pt x="162" y="2423"/>
                  </a:cubicBezTo>
                  <a:cubicBezTo>
                    <a:pt x="140" y="2724"/>
                    <a:pt x="360" y="2874"/>
                    <a:pt x="580" y="2874"/>
                  </a:cubicBezTo>
                  <a:cubicBezTo>
                    <a:pt x="800" y="2874"/>
                    <a:pt x="1020" y="2724"/>
                    <a:pt x="998" y="2423"/>
                  </a:cubicBezTo>
                  <a:cubicBezTo>
                    <a:pt x="940" y="1747"/>
                    <a:pt x="866" y="1072"/>
                    <a:pt x="778" y="397"/>
                  </a:cubicBezTo>
                  <a:cubicBezTo>
                    <a:pt x="778" y="191"/>
                    <a:pt x="602" y="15"/>
                    <a:pt x="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1"/>
            <p:cNvSpPr/>
            <p:nvPr/>
          </p:nvSpPr>
          <p:spPr>
            <a:xfrm>
              <a:off x="5947589" y="2915839"/>
              <a:ext cx="29809" cy="69469"/>
            </a:xfrm>
            <a:custGeom>
              <a:avLst/>
              <a:gdLst/>
              <a:ahLst/>
              <a:cxnLst/>
              <a:rect l="l" t="t" r="r" b="b"/>
              <a:pathLst>
                <a:path w="941" h="2193" extrusionOk="0">
                  <a:moveTo>
                    <a:pt x="441" y="1"/>
                  </a:moveTo>
                  <a:cubicBezTo>
                    <a:pt x="221" y="1"/>
                    <a:pt x="1" y="147"/>
                    <a:pt x="1" y="441"/>
                  </a:cubicBezTo>
                  <a:cubicBezTo>
                    <a:pt x="16" y="661"/>
                    <a:pt x="16" y="896"/>
                    <a:pt x="30" y="1131"/>
                  </a:cubicBezTo>
                  <a:cubicBezTo>
                    <a:pt x="60" y="1234"/>
                    <a:pt x="60" y="1366"/>
                    <a:pt x="60" y="1469"/>
                  </a:cubicBezTo>
                  <a:cubicBezTo>
                    <a:pt x="74" y="1616"/>
                    <a:pt x="104" y="1748"/>
                    <a:pt x="118" y="1894"/>
                  </a:cubicBezTo>
                  <a:cubicBezTo>
                    <a:pt x="171" y="2079"/>
                    <a:pt x="330" y="2193"/>
                    <a:pt x="511" y="2193"/>
                  </a:cubicBezTo>
                  <a:cubicBezTo>
                    <a:pt x="532" y="2193"/>
                    <a:pt x="552" y="2191"/>
                    <a:pt x="573" y="2188"/>
                  </a:cubicBezTo>
                  <a:cubicBezTo>
                    <a:pt x="779" y="2159"/>
                    <a:pt x="926" y="1983"/>
                    <a:pt x="926" y="1792"/>
                  </a:cubicBezTo>
                  <a:cubicBezTo>
                    <a:pt x="926" y="1674"/>
                    <a:pt x="940" y="1557"/>
                    <a:pt x="926" y="1439"/>
                  </a:cubicBezTo>
                  <a:cubicBezTo>
                    <a:pt x="911" y="1322"/>
                    <a:pt x="926" y="1219"/>
                    <a:pt x="911" y="1116"/>
                  </a:cubicBezTo>
                  <a:lnTo>
                    <a:pt x="882" y="441"/>
                  </a:lnTo>
                  <a:cubicBezTo>
                    <a:pt x="882" y="147"/>
                    <a:pt x="662" y="1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1"/>
            <p:cNvSpPr/>
            <p:nvPr/>
          </p:nvSpPr>
          <p:spPr>
            <a:xfrm>
              <a:off x="6002930" y="2965129"/>
              <a:ext cx="37728" cy="73492"/>
            </a:xfrm>
            <a:custGeom>
              <a:avLst/>
              <a:gdLst/>
              <a:ahLst/>
              <a:cxnLst/>
              <a:rect l="l" t="t" r="r" b="b"/>
              <a:pathLst>
                <a:path w="1191" h="2320" extrusionOk="0">
                  <a:moveTo>
                    <a:pt x="446" y="0"/>
                  </a:moveTo>
                  <a:cubicBezTo>
                    <a:pt x="410" y="0"/>
                    <a:pt x="374" y="5"/>
                    <a:pt x="339" y="15"/>
                  </a:cubicBezTo>
                  <a:cubicBezTo>
                    <a:pt x="133" y="74"/>
                    <a:pt x="1" y="294"/>
                    <a:pt x="60" y="500"/>
                  </a:cubicBezTo>
                  <a:cubicBezTo>
                    <a:pt x="104" y="794"/>
                    <a:pt x="162" y="1102"/>
                    <a:pt x="206" y="1395"/>
                  </a:cubicBezTo>
                  <a:cubicBezTo>
                    <a:pt x="265" y="1718"/>
                    <a:pt x="309" y="2085"/>
                    <a:pt x="632" y="2291"/>
                  </a:cubicBezTo>
                  <a:cubicBezTo>
                    <a:pt x="670" y="2310"/>
                    <a:pt x="713" y="2320"/>
                    <a:pt x="756" y="2320"/>
                  </a:cubicBezTo>
                  <a:cubicBezTo>
                    <a:pt x="845" y="2320"/>
                    <a:pt x="935" y="2278"/>
                    <a:pt x="985" y="2188"/>
                  </a:cubicBezTo>
                  <a:cubicBezTo>
                    <a:pt x="1190" y="1895"/>
                    <a:pt x="1087" y="1498"/>
                    <a:pt x="1014" y="1175"/>
                  </a:cubicBezTo>
                  <a:lnTo>
                    <a:pt x="823" y="294"/>
                  </a:lnTo>
                  <a:cubicBezTo>
                    <a:pt x="775" y="112"/>
                    <a:pt x="615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1"/>
            <p:cNvSpPr/>
            <p:nvPr/>
          </p:nvSpPr>
          <p:spPr>
            <a:xfrm>
              <a:off x="5815906" y="3041757"/>
              <a:ext cx="38266" cy="83755"/>
            </a:xfrm>
            <a:custGeom>
              <a:avLst/>
              <a:gdLst/>
              <a:ahLst/>
              <a:cxnLst/>
              <a:rect l="l" t="t" r="r" b="b"/>
              <a:pathLst>
                <a:path w="1208" h="2644" extrusionOk="0">
                  <a:moveTo>
                    <a:pt x="412" y="0"/>
                  </a:moveTo>
                  <a:cubicBezTo>
                    <a:pt x="208" y="0"/>
                    <a:pt x="0" y="155"/>
                    <a:pt x="33" y="430"/>
                  </a:cubicBezTo>
                  <a:cubicBezTo>
                    <a:pt x="62" y="768"/>
                    <a:pt x="106" y="1120"/>
                    <a:pt x="179" y="1458"/>
                  </a:cubicBezTo>
                  <a:cubicBezTo>
                    <a:pt x="194" y="1619"/>
                    <a:pt x="223" y="1781"/>
                    <a:pt x="267" y="1927"/>
                  </a:cubicBezTo>
                  <a:cubicBezTo>
                    <a:pt x="312" y="2118"/>
                    <a:pt x="370" y="2294"/>
                    <a:pt x="444" y="2456"/>
                  </a:cubicBezTo>
                  <a:cubicBezTo>
                    <a:pt x="515" y="2577"/>
                    <a:pt x="635" y="2643"/>
                    <a:pt x="760" y="2643"/>
                  </a:cubicBezTo>
                  <a:cubicBezTo>
                    <a:pt x="816" y="2643"/>
                    <a:pt x="874" y="2630"/>
                    <a:pt x="928" y="2603"/>
                  </a:cubicBezTo>
                  <a:cubicBezTo>
                    <a:pt x="1104" y="2529"/>
                    <a:pt x="1207" y="2338"/>
                    <a:pt x="1148" y="2162"/>
                  </a:cubicBezTo>
                  <a:cubicBezTo>
                    <a:pt x="1104" y="1854"/>
                    <a:pt x="1016" y="1546"/>
                    <a:pt x="943" y="1237"/>
                  </a:cubicBezTo>
                  <a:cubicBezTo>
                    <a:pt x="869" y="929"/>
                    <a:pt x="825" y="635"/>
                    <a:pt x="767" y="327"/>
                  </a:cubicBezTo>
                  <a:cubicBezTo>
                    <a:pt x="740" y="103"/>
                    <a:pt x="578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1"/>
            <p:cNvSpPr/>
            <p:nvPr/>
          </p:nvSpPr>
          <p:spPr>
            <a:xfrm>
              <a:off x="5880179" y="3046636"/>
              <a:ext cx="45172" cy="77642"/>
            </a:xfrm>
            <a:custGeom>
              <a:avLst/>
              <a:gdLst/>
              <a:ahLst/>
              <a:cxnLst/>
              <a:rect l="l" t="t" r="r" b="b"/>
              <a:pathLst>
                <a:path w="1426" h="2451" extrusionOk="0">
                  <a:moveTo>
                    <a:pt x="787" y="505"/>
                  </a:moveTo>
                  <a:cubicBezTo>
                    <a:pt x="789" y="512"/>
                    <a:pt x="791" y="519"/>
                    <a:pt x="793" y="525"/>
                  </a:cubicBezTo>
                  <a:cubicBezTo>
                    <a:pt x="791" y="518"/>
                    <a:pt x="789" y="511"/>
                    <a:pt x="787" y="505"/>
                  </a:cubicBezTo>
                  <a:close/>
                  <a:moveTo>
                    <a:pt x="397" y="1"/>
                  </a:moveTo>
                  <a:cubicBezTo>
                    <a:pt x="198" y="1"/>
                    <a:pt x="0" y="136"/>
                    <a:pt x="15" y="408"/>
                  </a:cubicBezTo>
                  <a:cubicBezTo>
                    <a:pt x="0" y="1054"/>
                    <a:pt x="176" y="1685"/>
                    <a:pt x="514" y="2243"/>
                  </a:cubicBezTo>
                  <a:cubicBezTo>
                    <a:pt x="601" y="2389"/>
                    <a:pt x="730" y="2450"/>
                    <a:pt x="859" y="2450"/>
                  </a:cubicBezTo>
                  <a:cubicBezTo>
                    <a:pt x="1144" y="2450"/>
                    <a:pt x="1426" y="2151"/>
                    <a:pt x="1233" y="1817"/>
                  </a:cubicBezTo>
                  <a:cubicBezTo>
                    <a:pt x="1160" y="1700"/>
                    <a:pt x="1101" y="1568"/>
                    <a:pt x="1043" y="1450"/>
                  </a:cubicBezTo>
                  <a:cubicBezTo>
                    <a:pt x="1043" y="1436"/>
                    <a:pt x="1043" y="1436"/>
                    <a:pt x="1043" y="1421"/>
                  </a:cubicBezTo>
                  <a:cubicBezTo>
                    <a:pt x="1028" y="1406"/>
                    <a:pt x="1013" y="1362"/>
                    <a:pt x="998" y="1333"/>
                  </a:cubicBezTo>
                  <a:cubicBezTo>
                    <a:pt x="984" y="1274"/>
                    <a:pt x="954" y="1201"/>
                    <a:pt x="940" y="1127"/>
                  </a:cubicBezTo>
                  <a:cubicBezTo>
                    <a:pt x="896" y="1010"/>
                    <a:pt x="852" y="878"/>
                    <a:pt x="822" y="746"/>
                  </a:cubicBezTo>
                  <a:cubicBezTo>
                    <a:pt x="808" y="672"/>
                    <a:pt x="793" y="614"/>
                    <a:pt x="793" y="540"/>
                  </a:cubicBezTo>
                  <a:cubicBezTo>
                    <a:pt x="793" y="530"/>
                    <a:pt x="780" y="480"/>
                    <a:pt x="780" y="480"/>
                  </a:cubicBezTo>
                  <a:lnTo>
                    <a:pt x="780" y="480"/>
                  </a:lnTo>
                  <a:cubicBezTo>
                    <a:pt x="780" y="480"/>
                    <a:pt x="782" y="487"/>
                    <a:pt x="787" y="505"/>
                  </a:cubicBezTo>
                  <a:lnTo>
                    <a:pt x="787" y="505"/>
                  </a:lnTo>
                  <a:cubicBezTo>
                    <a:pt x="778" y="468"/>
                    <a:pt x="778" y="433"/>
                    <a:pt x="778" y="408"/>
                  </a:cubicBezTo>
                  <a:cubicBezTo>
                    <a:pt x="793" y="136"/>
                    <a:pt x="595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1"/>
            <p:cNvSpPr/>
            <p:nvPr/>
          </p:nvSpPr>
          <p:spPr>
            <a:xfrm>
              <a:off x="5949458" y="3070267"/>
              <a:ext cx="43271" cy="69342"/>
            </a:xfrm>
            <a:custGeom>
              <a:avLst/>
              <a:gdLst/>
              <a:ahLst/>
              <a:cxnLst/>
              <a:rect l="l" t="t" r="r" b="b"/>
              <a:pathLst>
                <a:path w="1366" h="2189" extrusionOk="0">
                  <a:moveTo>
                    <a:pt x="1160" y="1086"/>
                  </a:moveTo>
                  <a:lnTo>
                    <a:pt x="1160" y="1086"/>
                  </a:lnTo>
                  <a:cubicBezTo>
                    <a:pt x="1165" y="1096"/>
                    <a:pt x="1170" y="1106"/>
                    <a:pt x="1175" y="1118"/>
                  </a:cubicBezTo>
                  <a:lnTo>
                    <a:pt x="1175" y="1118"/>
                  </a:lnTo>
                  <a:cubicBezTo>
                    <a:pt x="1170" y="1107"/>
                    <a:pt x="1165" y="1097"/>
                    <a:pt x="1160" y="1086"/>
                  </a:cubicBezTo>
                  <a:close/>
                  <a:moveTo>
                    <a:pt x="481" y="0"/>
                  </a:moveTo>
                  <a:cubicBezTo>
                    <a:pt x="443" y="0"/>
                    <a:pt x="405" y="5"/>
                    <a:pt x="368" y="14"/>
                  </a:cubicBezTo>
                  <a:cubicBezTo>
                    <a:pt x="133" y="88"/>
                    <a:pt x="1" y="323"/>
                    <a:pt x="59" y="572"/>
                  </a:cubicBezTo>
                  <a:cubicBezTo>
                    <a:pt x="118" y="822"/>
                    <a:pt x="191" y="1071"/>
                    <a:pt x="294" y="1321"/>
                  </a:cubicBezTo>
                  <a:cubicBezTo>
                    <a:pt x="338" y="1482"/>
                    <a:pt x="412" y="1615"/>
                    <a:pt x="500" y="1761"/>
                  </a:cubicBezTo>
                  <a:cubicBezTo>
                    <a:pt x="544" y="1835"/>
                    <a:pt x="603" y="1908"/>
                    <a:pt x="676" y="1967"/>
                  </a:cubicBezTo>
                  <a:cubicBezTo>
                    <a:pt x="720" y="2011"/>
                    <a:pt x="779" y="2055"/>
                    <a:pt x="823" y="2099"/>
                  </a:cubicBezTo>
                  <a:cubicBezTo>
                    <a:pt x="880" y="2156"/>
                    <a:pt x="961" y="2188"/>
                    <a:pt x="1043" y="2188"/>
                  </a:cubicBezTo>
                  <a:cubicBezTo>
                    <a:pt x="1088" y="2188"/>
                    <a:pt x="1134" y="2179"/>
                    <a:pt x="1175" y="2158"/>
                  </a:cubicBezTo>
                  <a:cubicBezTo>
                    <a:pt x="1293" y="2114"/>
                    <a:pt x="1366" y="1996"/>
                    <a:pt x="1366" y="1879"/>
                  </a:cubicBezTo>
                  <a:cubicBezTo>
                    <a:pt x="1351" y="1747"/>
                    <a:pt x="1337" y="1615"/>
                    <a:pt x="1307" y="1482"/>
                  </a:cubicBezTo>
                  <a:cubicBezTo>
                    <a:pt x="1281" y="1365"/>
                    <a:pt x="1232" y="1248"/>
                    <a:pt x="1180" y="1131"/>
                  </a:cubicBezTo>
                  <a:lnTo>
                    <a:pt x="1180" y="1131"/>
                  </a:lnTo>
                  <a:cubicBezTo>
                    <a:pt x="1073" y="871"/>
                    <a:pt x="980" y="610"/>
                    <a:pt x="926" y="323"/>
                  </a:cubicBezTo>
                  <a:cubicBezTo>
                    <a:pt x="864" y="125"/>
                    <a:pt x="67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1"/>
            <p:cNvSpPr/>
            <p:nvPr/>
          </p:nvSpPr>
          <p:spPr>
            <a:xfrm>
              <a:off x="5925732" y="2997219"/>
              <a:ext cx="33990" cy="63989"/>
            </a:xfrm>
            <a:custGeom>
              <a:avLst/>
              <a:gdLst/>
              <a:ahLst/>
              <a:cxnLst/>
              <a:rect l="l" t="t" r="r" b="b"/>
              <a:pathLst>
                <a:path w="1073" h="2020" extrusionOk="0">
                  <a:moveTo>
                    <a:pt x="427" y="1"/>
                  </a:moveTo>
                  <a:cubicBezTo>
                    <a:pt x="192" y="1"/>
                    <a:pt x="16" y="192"/>
                    <a:pt x="16" y="412"/>
                  </a:cubicBezTo>
                  <a:cubicBezTo>
                    <a:pt x="1" y="691"/>
                    <a:pt x="30" y="955"/>
                    <a:pt x="74" y="1219"/>
                  </a:cubicBezTo>
                  <a:cubicBezTo>
                    <a:pt x="104" y="1366"/>
                    <a:pt x="148" y="1513"/>
                    <a:pt x="221" y="1645"/>
                  </a:cubicBezTo>
                  <a:cubicBezTo>
                    <a:pt x="280" y="1821"/>
                    <a:pt x="412" y="1953"/>
                    <a:pt x="588" y="2012"/>
                  </a:cubicBezTo>
                  <a:cubicBezTo>
                    <a:pt x="613" y="2017"/>
                    <a:pt x="639" y="2020"/>
                    <a:pt x="663" y="2020"/>
                  </a:cubicBezTo>
                  <a:cubicBezTo>
                    <a:pt x="783" y="2020"/>
                    <a:pt x="894" y="1963"/>
                    <a:pt x="955" y="1865"/>
                  </a:cubicBezTo>
                  <a:cubicBezTo>
                    <a:pt x="1073" y="1674"/>
                    <a:pt x="1014" y="1425"/>
                    <a:pt x="955" y="1219"/>
                  </a:cubicBezTo>
                  <a:cubicBezTo>
                    <a:pt x="911" y="1087"/>
                    <a:pt x="882" y="955"/>
                    <a:pt x="867" y="808"/>
                  </a:cubicBezTo>
                  <a:cubicBezTo>
                    <a:pt x="852" y="676"/>
                    <a:pt x="838" y="544"/>
                    <a:pt x="838" y="412"/>
                  </a:cubicBezTo>
                  <a:cubicBezTo>
                    <a:pt x="838" y="192"/>
                    <a:pt x="662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1"/>
            <p:cNvSpPr/>
            <p:nvPr/>
          </p:nvSpPr>
          <p:spPr>
            <a:xfrm>
              <a:off x="5429535" y="2899557"/>
              <a:ext cx="43747" cy="109256"/>
            </a:xfrm>
            <a:custGeom>
              <a:avLst/>
              <a:gdLst/>
              <a:ahLst/>
              <a:cxnLst/>
              <a:rect l="l" t="t" r="r" b="b"/>
              <a:pathLst>
                <a:path w="1381" h="3449" extrusionOk="0">
                  <a:moveTo>
                    <a:pt x="485" y="1"/>
                  </a:moveTo>
                  <a:cubicBezTo>
                    <a:pt x="221" y="1"/>
                    <a:pt x="15" y="206"/>
                    <a:pt x="0" y="485"/>
                  </a:cubicBezTo>
                  <a:cubicBezTo>
                    <a:pt x="59" y="955"/>
                    <a:pt x="118" y="1440"/>
                    <a:pt x="206" y="1909"/>
                  </a:cubicBezTo>
                  <a:cubicBezTo>
                    <a:pt x="294" y="2379"/>
                    <a:pt x="367" y="2878"/>
                    <a:pt x="632" y="3260"/>
                  </a:cubicBezTo>
                  <a:cubicBezTo>
                    <a:pt x="711" y="3391"/>
                    <a:pt x="837" y="3449"/>
                    <a:pt x="961" y="3449"/>
                  </a:cubicBezTo>
                  <a:cubicBezTo>
                    <a:pt x="1158" y="3449"/>
                    <a:pt x="1351" y="3303"/>
                    <a:pt x="1351" y="3069"/>
                  </a:cubicBezTo>
                  <a:cubicBezTo>
                    <a:pt x="1380" y="2614"/>
                    <a:pt x="1234" y="2159"/>
                    <a:pt x="1145" y="1704"/>
                  </a:cubicBezTo>
                  <a:cubicBezTo>
                    <a:pt x="1101" y="1498"/>
                    <a:pt x="1072" y="1278"/>
                    <a:pt x="1043" y="1073"/>
                  </a:cubicBezTo>
                  <a:lnTo>
                    <a:pt x="1028" y="999"/>
                  </a:lnTo>
                  <a:lnTo>
                    <a:pt x="1028" y="970"/>
                  </a:lnTo>
                  <a:cubicBezTo>
                    <a:pt x="1028" y="926"/>
                    <a:pt x="1013" y="867"/>
                    <a:pt x="1013" y="823"/>
                  </a:cubicBezTo>
                  <a:cubicBezTo>
                    <a:pt x="999" y="706"/>
                    <a:pt x="984" y="588"/>
                    <a:pt x="969" y="485"/>
                  </a:cubicBezTo>
                  <a:cubicBezTo>
                    <a:pt x="969" y="221"/>
                    <a:pt x="749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1"/>
            <p:cNvSpPr/>
            <p:nvPr/>
          </p:nvSpPr>
          <p:spPr>
            <a:xfrm>
              <a:off x="5505815" y="2932470"/>
              <a:ext cx="35827" cy="94272"/>
            </a:xfrm>
            <a:custGeom>
              <a:avLst/>
              <a:gdLst/>
              <a:ahLst/>
              <a:cxnLst/>
              <a:rect l="l" t="t" r="r" b="b"/>
              <a:pathLst>
                <a:path w="1131" h="2976" extrusionOk="0">
                  <a:moveTo>
                    <a:pt x="475" y="0"/>
                  </a:moveTo>
                  <a:cubicBezTo>
                    <a:pt x="250" y="0"/>
                    <a:pt x="22" y="144"/>
                    <a:pt x="0" y="430"/>
                  </a:cubicBezTo>
                  <a:cubicBezTo>
                    <a:pt x="0" y="812"/>
                    <a:pt x="29" y="1179"/>
                    <a:pt x="73" y="1546"/>
                  </a:cubicBezTo>
                  <a:cubicBezTo>
                    <a:pt x="88" y="1751"/>
                    <a:pt x="117" y="1971"/>
                    <a:pt x="162" y="2177"/>
                  </a:cubicBezTo>
                  <a:cubicBezTo>
                    <a:pt x="191" y="2382"/>
                    <a:pt x="264" y="2588"/>
                    <a:pt x="367" y="2779"/>
                  </a:cubicBezTo>
                  <a:cubicBezTo>
                    <a:pt x="446" y="2903"/>
                    <a:pt x="568" y="2975"/>
                    <a:pt x="701" y="2975"/>
                  </a:cubicBezTo>
                  <a:cubicBezTo>
                    <a:pt x="741" y="2975"/>
                    <a:pt x="781" y="2969"/>
                    <a:pt x="822" y="2955"/>
                  </a:cubicBezTo>
                  <a:cubicBezTo>
                    <a:pt x="998" y="2911"/>
                    <a:pt x="1116" y="2749"/>
                    <a:pt x="1130" y="2573"/>
                  </a:cubicBezTo>
                  <a:cubicBezTo>
                    <a:pt x="1130" y="2368"/>
                    <a:pt x="1116" y="2162"/>
                    <a:pt x="1072" y="1957"/>
                  </a:cubicBezTo>
                  <a:cubicBezTo>
                    <a:pt x="1057" y="1869"/>
                    <a:pt x="1042" y="1781"/>
                    <a:pt x="1028" y="1692"/>
                  </a:cubicBezTo>
                  <a:lnTo>
                    <a:pt x="1013" y="1604"/>
                  </a:lnTo>
                  <a:cubicBezTo>
                    <a:pt x="1013" y="1575"/>
                    <a:pt x="1013" y="1546"/>
                    <a:pt x="998" y="1516"/>
                  </a:cubicBezTo>
                  <a:cubicBezTo>
                    <a:pt x="969" y="1149"/>
                    <a:pt x="940" y="797"/>
                    <a:pt x="940" y="430"/>
                  </a:cubicBezTo>
                  <a:cubicBezTo>
                    <a:pt x="925" y="144"/>
                    <a:pt x="701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1"/>
            <p:cNvSpPr/>
            <p:nvPr/>
          </p:nvSpPr>
          <p:spPr>
            <a:xfrm>
              <a:off x="5570912" y="2974759"/>
              <a:ext cx="53503" cy="99024"/>
            </a:xfrm>
            <a:custGeom>
              <a:avLst/>
              <a:gdLst/>
              <a:ahLst/>
              <a:cxnLst/>
              <a:rect l="l" t="t" r="r" b="b"/>
              <a:pathLst>
                <a:path w="1689" h="3126" extrusionOk="0">
                  <a:moveTo>
                    <a:pt x="506" y="1"/>
                  </a:moveTo>
                  <a:cubicBezTo>
                    <a:pt x="465" y="1"/>
                    <a:pt x="423" y="7"/>
                    <a:pt x="382" y="20"/>
                  </a:cubicBezTo>
                  <a:cubicBezTo>
                    <a:pt x="132" y="93"/>
                    <a:pt x="0" y="328"/>
                    <a:pt x="59" y="578"/>
                  </a:cubicBezTo>
                  <a:cubicBezTo>
                    <a:pt x="118" y="974"/>
                    <a:pt x="206" y="1356"/>
                    <a:pt x="338" y="1737"/>
                  </a:cubicBezTo>
                  <a:cubicBezTo>
                    <a:pt x="455" y="2149"/>
                    <a:pt x="617" y="2545"/>
                    <a:pt x="837" y="2912"/>
                  </a:cubicBezTo>
                  <a:cubicBezTo>
                    <a:pt x="911" y="3049"/>
                    <a:pt x="1052" y="3125"/>
                    <a:pt x="1202" y="3125"/>
                  </a:cubicBezTo>
                  <a:cubicBezTo>
                    <a:pt x="1261" y="3125"/>
                    <a:pt x="1322" y="3113"/>
                    <a:pt x="1380" y="3088"/>
                  </a:cubicBezTo>
                  <a:cubicBezTo>
                    <a:pt x="1586" y="3015"/>
                    <a:pt x="1689" y="2794"/>
                    <a:pt x="1630" y="2574"/>
                  </a:cubicBezTo>
                  <a:cubicBezTo>
                    <a:pt x="1601" y="2471"/>
                    <a:pt x="1557" y="2369"/>
                    <a:pt x="1512" y="2251"/>
                  </a:cubicBezTo>
                  <a:lnTo>
                    <a:pt x="1439" y="2090"/>
                  </a:lnTo>
                  <a:lnTo>
                    <a:pt x="1424" y="2060"/>
                  </a:lnTo>
                  <a:lnTo>
                    <a:pt x="1410" y="2016"/>
                  </a:lnTo>
                  <a:cubicBezTo>
                    <a:pt x="1336" y="1826"/>
                    <a:pt x="1278" y="1664"/>
                    <a:pt x="1219" y="1473"/>
                  </a:cubicBezTo>
                  <a:cubicBezTo>
                    <a:pt x="1087" y="1106"/>
                    <a:pt x="999" y="724"/>
                    <a:pt x="940" y="328"/>
                  </a:cubicBezTo>
                  <a:cubicBezTo>
                    <a:pt x="879" y="135"/>
                    <a:pt x="699" y="1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1"/>
            <p:cNvSpPr/>
            <p:nvPr/>
          </p:nvSpPr>
          <p:spPr>
            <a:xfrm>
              <a:off x="5652513" y="2985910"/>
              <a:ext cx="39819" cy="60124"/>
            </a:xfrm>
            <a:custGeom>
              <a:avLst/>
              <a:gdLst/>
              <a:ahLst/>
              <a:cxnLst/>
              <a:rect l="l" t="t" r="r" b="b"/>
              <a:pathLst>
                <a:path w="1257" h="1898" extrusionOk="0">
                  <a:moveTo>
                    <a:pt x="526" y="0"/>
                  </a:moveTo>
                  <a:cubicBezTo>
                    <a:pt x="246" y="0"/>
                    <a:pt x="1" y="267"/>
                    <a:pt x="82" y="578"/>
                  </a:cubicBezTo>
                  <a:cubicBezTo>
                    <a:pt x="140" y="754"/>
                    <a:pt x="184" y="930"/>
                    <a:pt x="243" y="1107"/>
                  </a:cubicBezTo>
                  <a:cubicBezTo>
                    <a:pt x="287" y="1312"/>
                    <a:pt x="375" y="1518"/>
                    <a:pt x="478" y="1694"/>
                  </a:cubicBezTo>
                  <a:cubicBezTo>
                    <a:pt x="561" y="1824"/>
                    <a:pt x="702" y="1897"/>
                    <a:pt x="845" y="1897"/>
                  </a:cubicBezTo>
                  <a:cubicBezTo>
                    <a:pt x="880" y="1897"/>
                    <a:pt x="914" y="1893"/>
                    <a:pt x="948" y="1885"/>
                  </a:cubicBezTo>
                  <a:cubicBezTo>
                    <a:pt x="1124" y="1841"/>
                    <a:pt x="1256" y="1679"/>
                    <a:pt x="1256" y="1488"/>
                  </a:cubicBezTo>
                  <a:cubicBezTo>
                    <a:pt x="1241" y="1268"/>
                    <a:pt x="1197" y="1062"/>
                    <a:pt x="1124" y="857"/>
                  </a:cubicBezTo>
                  <a:lnTo>
                    <a:pt x="962" y="343"/>
                  </a:lnTo>
                  <a:cubicBezTo>
                    <a:pt x="933" y="226"/>
                    <a:pt x="860" y="123"/>
                    <a:pt x="757" y="64"/>
                  </a:cubicBezTo>
                  <a:cubicBezTo>
                    <a:pt x="681" y="20"/>
                    <a:pt x="603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1"/>
            <p:cNvSpPr/>
            <p:nvPr/>
          </p:nvSpPr>
          <p:spPr>
            <a:xfrm>
              <a:off x="5597426" y="2899557"/>
              <a:ext cx="40009" cy="76279"/>
            </a:xfrm>
            <a:custGeom>
              <a:avLst/>
              <a:gdLst/>
              <a:ahLst/>
              <a:cxnLst/>
              <a:rect l="l" t="t" r="r" b="b"/>
              <a:pathLst>
                <a:path w="1263" h="2408" extrusionOk="0">
                  <a:moveTo>
                    <a:pt x="452" y="1"/>
                  </a:moveTo>
                  <a:cubicBezTo>
                    <a:pt x="414" y="1"/>
                    <a:pt x="376" y="5"/>
                    <a:pt x="338" y="16"/>
                  </a:cubicBezTo>
                  <a:cubicBezTo>
                    <a:pt x="118" y="74"/>
                    <a:pt x="0" y="309"/>
                    <a:pt x="59" y="529"/>
                  </a:cubicBezTo>
                  <a:cubicBezTo>
                    <a:pt x="162" y="1058"/>
                    <a:pt x="264" y="1586"/>
                    <a:pt x="397" y="2100"/>
                  </a:cubicBezTo>
                  <a:cubicBezTo>
                    <a:pt x="458" y="2285"/>
                    <a:pt x="623" y="2408"/>
                    <a:pt x="805" y="2408"/>
                  </a:cubicBezTo>
                  <a:cubicBezTo>
                    <a:pt x="840" y="2408"/>
                    <a:pt x="875" y="2403"/>
                    <a:pt x="910" y="2394"/>
                  </a:cubicBezTo>
                  <a:cubicBezTo>
                    <a:pt x="1131" y="2320"/>
                    <a:pt x="1263" y="2100"/>
                    <a:pt x="1204" y="1880"/>
                  </a:cubicBezTo>
                  <a:cubicBezTo>
                    <a:pt x="1116" y="1351"/>
                    <a:pt x="984" y="823"/>
                    <a:pt x="852" y="309"/>
                  </a:cubicBezTo>
                  <a:cubicBezTo>
                    <a:pt x="803" y="115"/>
                    <a:pt x="633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1"/>
            <p:cNvSpPr/>
            <p:nvPr/>
          </p:nvSpPr>
          <p:spPr>
            <a:xfrm>
              <a:off x="5722996" y="3052591"/>
              <a:ext cx="39534" cy="69690"/>
            </a:xfrm>
            <a:custGeom>
              <a:avLst/>
              <a:gdLst/>
              <a:ahLst/>
              <a:cxnLst/>
              <a:rect l="l" t="t" r="r" b="b"/>
              <a:pathLst>
                <a:path w="1248" h="2200" extrusionOk="0">
                  <a:moveTo>
                    <a:pt x="500" y="1"/>
                  </a:moveTo>
                  <a:cubicBezTo>
                    <a:pt x="461" y="1"/>
                    <a:pt x="421" y="5"/>
                    <a:pt x="382" y="14"/>
                  </a:cubicBezTo>
                  <a:cubicBezTo>
                    <a:pt x="147" y="88"/>
                    <a:pt x="0" y="337"/>
                    <a:pt x="59" y="587"/>
                  </a:cubicBezTo>
                  <a:lnTo>
                    <a:pt x="235" y="1277"/>
                  </a:lnTo>
                  <a:cubicBezTo>
                    <a:pt x="294" y="1541"/>
                    <a:pt x="396" y="1791"/>
                    <a:pt x="543" y="2011"/>
                  </a:cubicBezTo>
                  <a:cubicBezTo>
                    <a:pt x="602" y="2129"/>
                    <a:pt x="728" y="2200"/>
                    <a:pt x="859" y="2200"/>
                  </a:cubicBezTo>
                  <a:cubicBezTo>
                    <a:pt x="891" y="2200"/>
                    <a:pt x="923" y="2196"/>
                    <a:pt x="954" y="2187"/>
                  </a:cubicBezTo>
                  <a:cubicBezTo>
                    <a:pt x="1116" y="2143"/>
                    <a:pt x="1233" y="1996"/>
                    <a:pt x="1233" y="1820"/>
                  </a:cubicBezTo>
                  <a:cubicBezTo>
                    <a:pt x="1248" y="1556"/>
                    <a:pt x="1204" y="1292"/>
                    <a:pt x="1130" y="1027"/>
                  </a:cubicBezTo>
                  <a:lnTo>
                    <a:pt x="954" y="337"/>
                  </a:lnTo>
                  <a:cubicBezTo>
                    <a:pt x="893" y="128"/>
                    <a:pt x="70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1"/>
            <p:cNvSpPr/>
            <p:nvPr/>
          </p:nvSpPr>
          <p:spPr>
            <a:xfrm>
              <a:off x="5661130" y="3098808"/>
              <a:ext cx="38171" cy="51793"/>
            </a:xfrm>
            <a:custGeom>
              <a:avLst/>
              <a:gdLst/>
              <a:ahLst/>
              <a:cxnLst/>
              <a:rect l="l" t="t" r="r" b="b"/>
              <a:pathLst>
                <a:path w="1205" h="1635" extrusionOk="0">
                  <a:moveTo>
                    <a:pt x="487" y="0"/>
                  </a:moveTo>
                  <a:cubicBezTo>
                    <a:pt x="426" y="0"/>
                    <a:pt x="365" y="10"/>
                    <a:pt x="309" y="38"/>
                  </a:cubicBezTo>
                  <a:cubicBezTo>
                    <a:pt x="103" y="112"/>
                    <a:pt x="0" y="332"/>
                    <a:pt x="59" y="537"/>
                  </a:cubicBezTo>
                  <a:lnTo>
                    <a:pt x="250" y="993"/>
                  </a:lnTo>
                  <a:cubicBezTo>
                    <a:pt x="265" y="1066"/>
                    <a:pt x="294" y="1139"/>
                    <a:pt x="338" y="1213"/>
                  </a:cubicBezTo>
                  <a:cubicBezTo>
                    <a:pt x="353" y="1257"/>
                    <a:pt x="367" y="1315"/>
                    <a:pt x="397" y="1360"/>
                  </a:cubicBezTo>
                  <a:cubicBezTo>
                    <a:pt x="412" y="1404"/>
                    <a:pt x="456" y="1433"/>
                    <a:pt x="485" y="1462"/>
                  </a:cubicBezTo>
                  <a:cubicBezTo>
                    <a:pt x="529" y="1506"/>
                    <a:pt x="588" y="1550"/>
                    <a:pt x="646" y="1594"/>
                  </a:cubicBezTo>
                  <a:cubicBezTo>
                    <a:pt x="701" y="1622"/>
                    <a:pt x="758" y="1634"/>
                    <a:pt x="815" y="1634"/>
                  </a:cubicBezTo>
                  <a:cubicBezTo>
                    <a:pt x="972" y="1634"/>
                    <a:pt x="1121" y="1536"/>
                    <a:pt x="1175" y="1374"/>
                  </a:cubicBezTo>
                  <a:cubicBezTo>
                    <a:pt x="1190" y="1315"/>
                    <a:pt x="1190" y="1242"/>
                    <a:pt x="1190" y="1183"/>
                  </a:cubicBezTo>
                  <a:cubicBezTo>
                    <a:pt x="1204" y="1125"/>
                    <a:pt x="1190" y="1081"/>
                    <a:pt x="1175" y="1022"/>
                  </a:cubicBezTo>
                  <a:cubicBezTo>
                    <a:pt x="1160" y="978"/>
                    <a:pt x="1146" y="919"/>
                    <a:pt x="1116" y="875"/>
                  </a:cubicBezTo>
                  <a:lnTo>
                    <a:pt x="1028" y="655"/>
                  </a:lnTo>
                  <a:lnTo>
                    <a:pt x="837" y="214"/>
                  </a:lnTo>
                  <a:cubicBezTo>
                    <a:pt x="779" y="112"/>
                    <a:pt x="690" y="38"/>
                    <a:pt x="588" y="9"/>
                  </a:cubicBezTo>
                  <a:cubicBezTo>
                    <a:pt x="555" y="4"/>
                    <a:pt x="521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1"/>
            <p:cNvSpPr/>
            <p:nvPr/>
          </p:nvSpPr>
          <p:spPr>
            <a:xfrm>
              <a:off x="5558811" y="3097003"/>
              <a:ext cx="44222" cy="63387"/>
            </a:xfrm>
            <a:custGeom>
              <a:avLst/>
              <a:gdLst/>
              <a:ahLst/>
              <a:cxnLst/>
              <a:rect l="l" t="t" r="r" b="b"/>
              <a:pathLst>
                <a:path w="1396" h="2001" extrusionOk="0">
                  <a:moveTo>
                    <a:pt x="464" y="0"/>
                  </a:moveTo>
                  <a:cubicBezTo>
                    <a:pt x="384" y="0"/>
                    <a:pt x="305" y="21"/>
                    <a:pt x="236" y="66"/>
                  </a:cubicBezTo>
                  <a:cubicBezTo>
                    <a:pt x="133" y="125"/>
                    <a:pt x="45" y="227"/>
                    <a:pt x="15" y="345"/>
                  </a:cubicBezTo>
                  <a:lnTo>
                    <a:pt x="1" y="462"/>
                  </a:lnTo>
                  <a:cubicBezTo>
                    <a:pt x="1" y="536"/>
                    <a:pt x="30" y="624"/>
                    <a:pt x="59" y="697"/>
                  </a:cubicBezTo>
                  <a:lnTo>
                    <a:pt x="324" y="1270"/>
                  </a:lnTo>
                  <a:cubicBezTo>
                    <a:pt x="368" y="1372"/>
                    <a:pt x="412" y="1461"/>
                    <a:pt x="456" y="1563"/>
                  </a:cubicBezTo>
                  <a:lnTo>
                    <a:pt x="529" y="1710"/>
                  </a:lnTo>
                  <a:cubicBezTo>
                    <a:pt x="573" y="1798"/>
                    <a:pt x="661" y="1886"/>
                    <a:pt x="749" y="1945"/>
                  </a:cubicBezTo>
                  <a:cubicBezTo>
                    <a:pt x="815" y="1982"/>
                    <a:pt x="893" y="2000"/>
                    <a:pt x="970" y="2000"/>
                  </a:cubicBezTo>
                  <a:cubicBezTo>
                    <a:pt x="1047" y="2000"/>
                    <a:pt x="1124" y="1982"/>
                    <a:pt x="1190" y="1945"/>
                  </a:cubicBezTo>
                  <a:cubicBezTo>
                    <a:pt x="1307" y="1857"/>
                    <a:pt x="1395" y="1725"/>
                    <a:pt x="1395" y="1578"/>
                  </a:cubicBezTo>
                  <a:cubicBezTo>
                    <a:pt x="1395" y="1519"/>
                    <a:pt x="1395" y="1446"/>
                    <a:pt x="1381" y="1387"/>
                  </a:cubicBezTo>
                  <a:cubicBezTo>
                    <a:pt x="1366" y="1343"/>
                    <a:pt x="1337" y="1284"/>
                    <a:pt x="1322" y="1240"/>
                  </a:cubicBezTo>
                  <a:lnTo>
                    <a:pt x="1249" y="1094"/>
                  </a:lnTo>
                  <a:cubicBezTo>
                    <a:pt x="1204" y="1005"/>
                    <a:pt x="1160" y="917"/>
                    <a:pt x="1116" y="815"/>
                  </a:cubicBezTo>
                  <a:lnTo>
                    <a:pt x="852" y="227"/>
                  </a:lnTo>
                  <a:cubicBezTo>
                    <a:pt x="774" y="82"/>
                    <a:pt x="619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1"/>
            <p:cNvSpPr/>
            <p:nvPr/>
          </p:nvSpPr>
          <p:spPr>
            <a:xfrm>
              <a:off x="5475563" y="3086042"/>
              <a:ext cx="47485" cy="73048"/>
            </a:xfrm>
            <a:custGeom>
              <a:avLst/>
              <a:gdLst/>
              <a:ahLst/>
              <a:cxnLst/>
              <a:rect l="l" t="t" r="r" b="b"/>
              <a:pathLst>
                <a:path w="1499" h="2306" extrusionOk="0">
                  <a:moveTo>
                    <a:pt x="1205" y="1278"/>
                  </a:moveTo>
                  <a:cubicBezTo>
                    <a:pt x="1214" y="1302"/>
                    <a:pt x="1223" y="1326"/>
                    <a:pt x="1233" y="1350"/>
                  </a:cubicBezTo>
                  <a:lnTo>
                    <a:pt x="1233" y="1350"/>
                  </a:lnTo>
                  <a:cubicBezTo>
                    <a:pt x="1224" y="1322"/>
                    <a:pt x="1214" y="1297"/>
                    <a:pt x="1205" y="1278"/>
                  </a:cubicBezTo>
                  <a:close/>
                  <a:moveTo>
                    <a:pt x="484" y="1"/>
                  </a:moveTo>
                  <a:cubicBezTo>
                    <a:pt x="441" y="1"/>
                    <a:pt x="397" y="6"/>
                    <a:pt x="353" y="16"/>
                  </a:cubicBezTo>
                  <a:cubicBezTo>
                    <a:pt x="236" y="45"/>
                    <a:pt x="133" y="133"/>
                    <a:pt x="74" y="236"/>
                  </a:cubicBezTo>
                  <a:lnTo>
                    <a:pt x="30" y="353"/>
                  </a:lnTo>
                  <a:cubicBezTo>
                    <a:pt x="1" y="427"/>
                    <a:pt x="1" y="515"/>
                    <a:pt x="30" y="603"/>
                  </a:cubicBezTo>
                  <a:cubicBezTo>
                    <a:pt x="89" y="1131"/>
                    <a:pt x="294" y="1630"/>
                    <a:pt x="588" y="2086"/>
                  </a:cubicBezTo>
                  <a:cubicBezTo>
                    <a:pt x="647" y="2174"/>
                    <a:pt x="749" y="2247"/>
                    <a:pt x="867" y="2291"/>
                  </a:cubicBezTo>
                  <a:cubicBezTo>
                    <a:pt x="906" y="2301"/>
                    <a:pt x="945" y="2306"/>
                    <a:pt x="984" y="2306"/>
                  </a:cubicBezTo>
                  <a:cubicBezTo>
                    <a:pt x="1061" y="2306"/>
                    <a:pt x="1136" y="2286"/>
                    <a:pt x="1205" y="2247"/>
                  </a:cubicBezTo>
                  <a:cubicBezTo>
                    <a:pt x="1425" y="2115"/>
                    <a:pt x="1498" y="1836"/>
                    <a:pt x="1366" y="1630"/>
                  </a:cubicBezTo>
                  <a:cubicBezTo>
                    <a:pt x="1319" y="1537"/>
                    <a:pt x="1273" y="1443"/>
                    <a:pt x="1233" y="1350"/>
                  </a:cubicBezTo>
                  <a:lnTo>
                    <a:pt x="1233" y="1350"/>
                  </a:lnTo>
                  <a:cubicBezTo>
                    <a:pt x="1238" y="1365"/>
                    <a:pt x="1243" y="1380"/>
                    <a:pt x="1249" y="1396"/>
                  </a:cubicBezTo>
                  <a:lnTo>
                    <a:pt x="1175" y="1219"/>
                  </a:lnTo>
                  <a:cubicBezTo>
                    <a:pt x="1058" y="940"/>
                    <a:pt x="984" y="647"/>
                    <a:pt x="940" y="353"/>
                  </a:cubicBezTo>
                  <a:cubicBezTo>
                    <a:pt x="911" y="221"/>
                    <a:pt x="823" y="133"/>
                    <a:pt x="720" y="60"/>
                  </a:cubicBezTo>
                  <a:cubicBezTo>
                    <a:pt x="652" y="20"/>
                    <a:pt x="570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1"/>
            <p:cNvSpPr/>
            <p:nvPr/>
          </p:nvSpPr>
          <p:spPr>
            <a:xfrm>
              <a:off x="5567649" y="3208381"/>
              <a:ext cx="53503" cy="73650"/>
            </a:xfrm>
            <a:custGeom>
              <a:avLst/>
              <a:gdLst/>
              <a:ahLst/>
              <a:cxnLst/>
              <a:rect l="l" t="t" r="r" b="b"/>
              <a:pathLst>
                <a:path w="1689" h="2325" extrusionOk="0">
                  <a:moveTo>
                    <a:pt x="474" y="1"/>
                  </a:moveTo>
                  <a:cubicBezTo>
                    <a:pt x="439" y="1"/>
                    <a:pt x="403" y="5"/>
                    <a:pt x="368" y="15"/>
                  </a:cubicBezTo>
                  <a:cubicBezTo>
                    <a:pt x="133" y="88"/>
                    <a:pt x="1" y="323"/>
                    <a:pt x="59" y="558"/>
                  </a:cubicBezTo>
                  <a:cubicBezTo>
                    <a:pt x="177" y="1101"/>
                    <a:pt x="426" y="1615"/>
                    <a:pt x="779" y="2055"/>
                  </a:cubicBezTo>
                  <a:cubicBezTo>
                    <a:pt x="896" y="2224"/>
                    <a:pt x="1094" y="2324"/>
                    <a:pt x="1311" y="2324"/>
                  </a:cubicBezTo>
                  <a:cubicBezTo>
                    <a:pt x="1339" y="2324"/>
                    <a:pt x="1367" y="2323"/>
                    <a:pt x="1395" y="2319"/>
                  </a:cubicBezTo>
                  <a:cubicBezTo>
                    <a:pt x="1630" y="2261"/>
                    <a:pt x="1689" y="1952"/>
                    <a:pt x="1601" y="1747"/>
                  </a:cubicBezTo>
                  <a:cubicBezTo>
                    <a:pt x="1571" y="1674"/>
                    <a:pt x="1527" y="1585"/>
                    <a:pt x="1483" y="1512"/>
                  </a:cubicBezTo>
                  <a:lnTo>
                    <a:pt x="1483" y="1512"/>
                  </a:lnTo>
                  <a:cubicBezTo>
                    <a:pt x="1484" y="1513"/>
                    <a:pt x="1485" y="1513"/>
                    <a:pt x="1485" y="1513"/>
                  </a:cubicBezTo>
                  <a:cubicBezTo>
                    <a:pt x="1485" y="1513"/>
                    <a:pt x="1483" y="1510"/>
                    <a:pt x="1479" y="1506"/>
                  </a:cubicBezTo>
                  <a:lnTo>
                    <a:pt x="1479" y="1506"/>
                  </a:lnTo>
                  <a:cubicBezTo>
                    <a:pt x="1474" y="1500"/>
                    <a:pt x="1468" y="1491"/>
                    <a:pt x="1462" y="1486"/>
                  </a:cubicBezTo>
                  <a:lnTo>
                    <a:pt x="1462" y="1486"/>
                  </a:lnTo>
                  <a:cubicBezTo>
                    <a:pt x="1455" y="1479"/>
                    <a:pt x="1448" y="1471"/>
                    <a:pt x="1442" y="1465"/>
                  </a:cubicBezTo>
                  <a:lnTo>
                    <a:pt x="1442" y="1465"/>
                  </a:lnTo>
                  <a:lnTo>
                    <a:pt x="1395" y="1395"/>
                  </a:lnTo>
                  <a:cubicBezTo>
                    <a:pt x="1307" y="1277"/>
                    <a:pt x="1248" y="1174"/>
                    <a:pt x="1175" y="1057"/>
                  </a:cubicBezTo>
                  <a:cubicBezTo>
                    <a:pt x="1146" y="984"/>
                    <a:pt x="1116" y="925"/>
                    <a:pt x="1087" y="866"/>
                  </a:cubicBezTo>
                  <a:cubicBezTo>
                    <a:pt x="1072" y="837"/>
                    <a:pt x="1058" y="822"/>
                    <a:pt x="1058" y="793"/>
                  </a:cubicBezTo>
                  <a:lnTo>
                    <a:pt x="1043" y="749"/>
                  </a:lnTo>
                  <a:cubicBezTo>
                    <a:pt x="984" y="616"/>
                    <a:pt x="940" y="470"/>
                    <a:pt x="896" y="323"/>
                  </a:cubicBezTo>
                  <a:cubicBezTo>
                    <a:pt x="847" y="125"/>
                    <a:pt x="663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1"/>
            <p:cNvSpPr/>
            <p:nvPr/>
          </p:nvSpPr>
          <p:spPr>
            <a:xfrm>
              <a:off x="5659831" y="3181582"/>
              <a:ext cx="68772" cy="93037"/>
            </a:xfrm>
            <a:custGeom>
              <a:avLst/>
              <a:gdLst/>
              <a:ahLst/>
              <a:cxnLst/>
              <a:rect l="l" t="t" r="r" b="b"/>
              <a:pathLst>
                <a:path w="2171" h="2937" extrusionOk="0">
                  <a:moveTo>
                    <a:pt x="555" y="0"/>
                  </a:moveTo>
                  <a:cubicBezTo>
                    <a:pt x="280" y="0"/>
                    <a:pt x="1" y="231"/>
                    <a:pt x="115" y="582"/>
                  </a:cubicBezTo>
                  <a:cubicBezTo>
                    <a:pt x="335" y="1404"/>
                    <a:pt x="746" y="2270"/>
                    <a:pt x="1407" y="2828"/>
                  </a:cubicBezTo>
                  <a:cubicBezTo>
                    <a:pt x="1487" y="2900"/>
                    <a:pt x="1593" y="2937"/>
                    <a:pt x="1699" y="2937"/>
                  </a:cubicBezTo>
                  <a:cubicBezTo>
                    <a:pt x="1787" y="2937"/>
                    <a:pt x="1876" y="2911"/>
                    <a:pt x="1950" y="2857"/>
                  </a:cubicBezTo>
                  <a:cubicBezTo>
                    <a:pt x="2126" y="2725"/>
                    <a:pt x="2170" y="2490"/>
                    <a:pt x="2053" y="2314"/>
                  </a:cubicBezTo>
                  <a:cubicBezTo>
                    <a:pt x="1950" y="2167"/>
                    <a:pt x="1847" y="1991"/>
                    <a:pt x="1730" y="1844"/>
                  </a:cubicBezTo>
                  <a:cubicBezTo>
                    <a:pt x="1612" y="1683"/>
                    <a:pt x="1495" y="1521"/>
                    <a:pt x="1407" y="1345"/>
                  </a:cubicBezTo>
                  <a:cubicBezTo>
                    <a:pt x="1363" y="1272"/>
                    <a:pt x="1319" y="1184"/>
                    <a:pt x="1275" y="1110"/>
                  </a:cubicBezTo>
                  <a:cubicBezTo>
                    <a:pt x="1245" y="1066"/>
                    <a:pt x="1231" y="1007"/>
                    <a:pt x="1201" y="963"/>
                  </a:cubicBezTo>
                  <a:lnTo>
                    <a:pt x="1172" y="905"/>
                  </a:lnTo>
                  <a:cubicBezTo>
                    <a:pt x="1172" y="896"/>
                    <a:pt x="1162" y="867"/>
                    <a:pt x="1159" y="856"/>
                  </a:cubicBezTo>
                  <a:lnTo>
                    <a:pt x="1159" y="856"/>
                  </a:lnTo>
                  <a:lnTo>
                    <a:pt x="1172" y="875"/>
                  </a:lnTo>
                  <a:cubicBezTo>
                    <a:pt x="1164" y="859"/>
                    <a:pt x="1160" y="853"/>
                    <a:pt x="1159" y="853"/>
                  </a:cubicBezTo>
                  <a:lnTo>
                    <a:pt x="1159" y="853"/>
                  </a:lnTo>
                  <a:cubicBezTo>
                    <a:pt x="1159" y="853"/>
                    <a:pt x="1159" y="854"/>
                    <a:pt x="1159" y="856"/>
                  </a:cubicBezTo>
                  <a:lnTo>
                    <a:pt x="1159" y="856"/>
                  </a:lnTo>
                  <a:lnTo>
                    <a:pt x="1143" y="831"/>
                  </a:lnTo>
                  <a:lnTo>
                    <a:pt x="1128" y="772"/>
                  </a:lnTo>
                  <a:cubicBezTo>
                    <a:pt x="1098" y="728"/>
                    <a:pt x="1084" y="684"/>
                    <a:pt x="1069" y="640"/>
                  </a:cubicBezTo>
                  <a:cubicBezTo>
                    <a:pt x="1040" y="538"/>
                    <a:pt x="1010" y="450"/>
                    <a:pt x="981" y="347"/>
                  </a:cubicBezTo>
                  <a:cubicBezTo>
                    <a:pt x="922" y="105"/>
                    <a:pt x="739" y="0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1"/>
            <p:cNvSpPr/>
            <p:nvPr/>
          </p:nvSpPr>
          <p:spPr>
            <a:xfrm>
              <a:off x="5738423" y="3185478"/>
              <a:ext cx="51571" cy="67536"/>
            </a:xfrm>
            <a:custGeom>
              <a:avLst/>
              <a:gdLst/>
              <a:ahLst/>
              <a:cxnLst/>
              <a:rect l="l" t="t" r="r" b="b"/>
              <a:pathLst>
                <a:path w="1628" h="2132" extrusionOk="0">
                  <a:moveTo>
                    <a:pt x="489" y="0"/>
                  </a:moveTo>
                  <a:cubicBezTo>
                    <a:pt x="246" y="0"/>
                    <a:pt x="1" y="201"/>
                    <a:pt x="71" y="517"/>
                  </a:cubicBezTo>
                  <a:cubicBezTo>
                    <a:pt x="188" y="943"/>
                    <a:pt x="379" y="1354"/>
                    <a:pt x="614" y="1736"/>
                  </a:cubicBezTo>
                  <a:cubicBezTo>
                    <a:pt x="702" y="1883"/>
                    <a:pt x="834" y="2015"/>
                    <a:pt x="981" y="2088"/>
                  </a:cubicBezTo>
                  <a:cubicBezTo>
                    <a:pt x="1036" y="2118"/>
                    <a:pt x="1095" y="2132"/>
                    <a:pt x="1153" y="2132"/>
                  </a:cubicBezTo>
                  <a:cubicBezTo>
                    <a:pt x="1295" y="2132"/>
                    <a:pt x="1432" y="2048"/>
                    <a:pt x="1495" y="1912"/>
                  </a:cubicBezTo>
                  <a:cubicBezTo>
                    <a:pt x="1627" y="1618"/>
                    <a:pt x="1407" y="1354"/>
                    <a:pt x="1260" y="1119"/>
                  </a:cubicBezTo>
                  <a:cubicBezTo>
                    <a:pt x="1157" y="928"/>
                    <a:pt x="1055" y="723"/>
                    <a:pt x="966" y="532"/>
                  </a:cubicBezTo>
                  <a:cubicBezTo>
                    <a:pt x="937" y="444"/>
                    <a:pt x="908" y="371"/>
                    <a:pt x="878" y="297"/>
                  </a:cubicBezTo>
                  <a:cubicBezTo>
                    <a:pt x="813" y="91"/>
                    <a:pt x="652" y="0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1"/>
            <p:cNvSpPr/>
            <p:nvPr/>
          </p:nvSpPr>
          <p:spPr>
            <a:xfrm>
              <a:off x="5824839" y="3220893"/>
              <a:ext cx="49322" cy="86543"/>
            </a:xfrm>
            <a:custGeom>
              <a:avLst/>
              <a:gdLst/>
              <a:ahLst/>
              <a:cxnLst/>
              <a:rect l="l" t="t" r="r" b="b"/>
              <a:pathLst>
                <a:path w="1557" h="2732" extrusionOk="0">
                  <a:moveTo>
                    <a:pt x="394" y="1"/>
                  </a:moveTo>
                  <a:cubicBezTo>
                    <a:pt x="361" y="1"/>
                    <a:pt x="327" y="6"/>
                    <a:pt x="294" y="16"/>
                  </a:cubicBezTo>
                  <a:cubicBezTo>
                    <a:pt x="103" y="75"/>
                    <a:pt x="0" y="266"/>
                    <a:pt x="44" y="456"/>
                  </a:cubicBezTo>
                  <a:cubicBezTo>
                    <a:pt x="103" y="853"/>
                    <a:pt x="191" y="1249"/>
                    <a:pt x="323" y="1631"/>
                  </a:cubicBezTo>
                  <a:cubicBezTo>
                    <a:pt x="397" y="1836"/>
                    <a:pt x="485" y="2042"/>
                    <a:pt x="573" y="2247"/>
                  </a:cubicBezTo>
                  <a:cubicBezTo>
                    <a:pt x="690" y="2482"/>
                    <a:pt x="896" y="2732"/>
                    <a:pt x="1175" y="2732"/>
                  </a:cubicBezTo>
                  <a:cubicBezTo>
                    <a:pt x="1277" y="2732"/>
                    <a:pt x="1380" y="2673"/>
                    <a:pt x="1424" y="2585"/>
                  </a:cubicBezTo>
                  <a:cubicBezTo>
                    <a:pt x="1556" y="2336"/>
                    <a:pt x="1454" y="2057"/>
                    <a:pt x="1321" y="1836"/>
                  </a:cubicBezTo>
                  <a:cubicBezTo>
                    <a:pt x="1233" y="1660"/>
                    <a:pt x="1145" y="1484"/>
                    <a:pt x="1072" y="1308"/>
                  </a:cubicBezTo>
                  <a:cubicBezTo>
                    <a:pt x="1057" y="1308"/>
                    <a:pt x="1057" y="1293"/>
                    <a:pt x="1057" y="1279"/>
                  </a:cubicBezTo>
                  <a:lnTo>
                    <a:pt x="1042" y="1264"/>
                  </a:lnTo>
                  <a:lnTo>
                    <a:pt x="984" y="1117"/>
                  </a:lnTo>
                  <a:lnTo>
                    <a:pt x="881" y="838"/>
                  </a:lnTo>
                  <a:cubicBezTo>
                    <a:pt x="822" y="647"/>
                    <a:pt x="764" y="456"/>
                    <a:pt x="734" y="266"/>
                  </a:cubicBezTo>
                  <a:cubicBezTo>
                    <a:pt x="686" y="108"/>
                    <a:pt x="548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1"/>
            <p:cNvSpPr/>
            <p:nvPr/>
          </p:nvSpPr>
          <p:spPr>
            <a:xfrm>
              <a:off x="5880179" y="3199511"/>
              <a:ext cx="34433" cy="58825"/>
            </a:xfrm>
            <a:custGeom>
              <a:avLst/>
              <a:gdLst/>
              <a:ahLst/>
              <a:cxnLst/>
              <a:rect l="l" t="t" r="r" b="b"/>
              <a:pathLst>
                <a:path w="1087" h="1857" extrusionOk="0">
                  <a:moveTo>
                    <a:pt x="433" y="1"/>
                  </a:moveTo>
                  <a:cubicBezTo>
                    <a:pt x="217" y="1"/>
                    <a:pt x="0" y="148"/>
                    <a:pt x="0" y="441"/>
                  </a:cubicBezTo>
                  <a:cubicBezTo>
                    <a:pt x="0" y="691"/>
                    <a:pt x="44" y="941"/>
                    <a:pt x="118" y="1175"/>
                  </a:cubicBezTo>
                  <a:cubicBezTo>
                    <a:pt x="162" y="1337"/>
                    <a:pt x="250" y="1484"/>
                    <a:pt x="353" y="1616"/>
                  </a:cubicBezTo>
                  <a:cubicBezTo>
                    <a:pt x="441" y="1733"/>
                    <a:pt x="573" y="1807"/>
                    <a:pt x="720" y="1851"/>
                  </a:cubicBezTo>
                  <a:cubicBezTo>
                    <a:pt x="739" y="1855"/>
                    <a:pt x="759" y="1857"/>
                    <a:pt x="778" y="1857"/>
                  </a:cubicBezTo>
                  <a:cubicBezTo>
                    <a:pt x="831" y="1857"/>
                    <a:pt x="882" y="1843"/>
                    <a:pt x="925" y="1821"/>
                  </a:cubicBezTo>
                  <a:cubicBezTo>
                    <a:pt x="998" y="1777"/>
                    <a:pt x="1043" y="1719"/>
                    <a:pt x="1057" y="1660"/>
                  </a:cubicBezTo>
                  <a:cubicBezTo>
                    <a:pt x="1087" y="1454"/>
                    <a:pt x="1072" y="1249"/>
                    <a:pt x="998" y="1073"/>
                  </a:cubicBezTo>
                  <a:cubicBezTo>
                    <a:pt x="969" y="985"/>
                    <a:pt x="940" y="911"/>
                    <a:pt x="925" y="852"/>
                  </a:cubicBezTo>
                  <a:cubicBezTo>
                    <a:pt x="910" y="794"/>
                    <a:pt x="896" y="720"/>
                    <a:pt x="881" y="662"/>
                  </a:cubicBezTo>
                  <a:cubicBezTo>
                    <a:pt x="881" y="588"/>
                    <a:pt x="881" y="515"/>
                    <a:pt x="866" y="441"/>
                  </a:cubicBezTo>
                  <a:cubicBezTo>
                    <a:pt x="866" y="148"/>
                    <a:pt x="650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1"/>
            <p:cNvSpPr/>
            <p:nvPr/>
          </p:nvSpPr>
          <p:spPr>
            <a:xfrm>
              <a:off x="5957378" y="3206322"/>
              <a:ext cx="32121" cy="67758"/>
            </a:xfrm>
            <a:custGeom>
              <a:avLst/>
              <a:gdLst/>
              <a:ahLst/>
              <a:cxnLst/>
              <a:rect l="l" t="t" r="r" b="b"/>
              <a:pathLst>
                <a:path w="1014" h="2139" extrusionOk="0">
                  <a:moveTo>
                    <a:pt x="442" y="1"/>
                  </a:moveTo>
                  <a:cubicBezTo>
                    <a:pt x="418" y="1"/>
                    <a:pt x="393" y="3"/>
                    <a:pt x="367" y="6"/>
                  </a:cubicBezTo>
                  <a:cubicBezTo>
                    <a:pt x="162" y="21"/>
                    <a:pt x="0" y="197"/>
                    <a:pt x="0" y="403"/>
                  </a:cubicBezTo>
                  <a:cubicBezTo>
                    <a:pt x="30" y="623"/>
                    <a:pt x="59" y="843"/>
                    <a:pt x="74" y="1063"/>
                  </a:cubicBezTo>
                  <a:cubicBezTo>
                    <a:pt x="103" y="1327"/>
                    <a:pt x="118" y="1577"/>
                    <a:pt x="162" y="1827"/>
                  </a:cubicBezTo>
                  <a:cubicBezTo>
                    <a:pt x="191" y="1929"/>
                    <a:pt x="264" y="2017"/>
                    <a:pt x="367" y="2076"/>
                  </a:cubicBezTo>
                  <a:cubicBezTo>
                    <a:pt x="440" y="2112"/>
                    <a:pt x="512" y="2139"/>
                    <a:pt x="593" y="2139"/>
                  </a:cubicBezTo>
                  <a:cubicBezTo>
                    <a:pt x="610" y="2139"/>
                    <a:pt x="628" y="2137"/>
                    <a:pt x="646" y="2135"/>
                  </a:cubicBezTo>
                  <a:cubicBezTo>
                    <a:pt x="852" y="2106"/>
                    <a:pt x="1013" y="1915"/>
                    <a:pt x="1013" y="1709"/>
                  </a:cubicBezTo>
                  <a:cubicBezTo>
                    <a:pt x="999" y="1460"/>
                    <a:pt x="954" y="1210"/>
                    <a:pt x="925" y="960"/>
                  </a:cubicBezTo>
                  <a:cubicBezTo>
                    <a:pt x="881" y="740"/>
                    <a:pt x="852" y="520"/>
                    <a:pt x="822" y="300"/>
                  </a:cubicBezTo>
                  <a:cubicBezTo>
                    <a:pt x="793" y="197"/>
                    <a:pt x="734" y="109"/>
                    <a:pt x="646" y="50"/>
                  </a:cubicBezTo>
                  <a:cubicBezTo>
                    <a:pt x="580" y="17"/>
                    <a:pt x="514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1"/>
            <p:cNvSpPr/>
            <p:nvPr/>
          </p:nvSpPr>
          <p:spPr>
            <a:xfrm>
              <a:off x="6023869" y="3110592"/>
              <a:ext cx="33040" cy="63957"/>
            </a:xfrm>
            <a:custGeom>
              <a:avLst/>
              <a:gdLst/>
              <a:ahLst/>
              <a:cxnLst/>
              <a:rect l="l" t="t" r="r" b="b"/>
              <a:pathLst>
                <a:path w="1043" h="2019" extrusionOk="0">
                  <a:moveTo>
                    <a:pt x="430" y="0"/>
                  </a:moveTo>
                  <a:cubicBezTo>
                    <a:pt x="414" y="0"/>
                    <a:pt x="398" y="1"/>
                    <a:pt x="382" y="4"/>
                  </a:cubicBezTo>
                  <a:cubicBezTo>
                    <a:pt x="162" y="33"/>
                    <a:pt x="1" y="224"/>
                    <a:pt x="1" y="430"/>
                  </a:cubicBezTo>
                  <a:cubicBezTo>
                    <a:pt x="30" y="679"/>
                    <a:pt x="59" y="929"/>
                    <a:pt x="89" y="1164"/>
                  </a:cubicBezTo>
                  <a:cubicBezTo>
                    <a:pt x="103" y="1325"/>
                    <a:pt x="118" y="1472"/>
                    <a:pt x="147" y="1619"/>
                  </a:cubicBezTo>
                  <a:cubicBezTo>
                    <a:pt x="191" y="1751"/>
                    <a:pt x="280" y="1868"/>
                    <a:pt x="397" y="1956"/>
                  </a:cubicBezTo>
                  <a:cubicBezTo>
                    <a:pt x="457" y="1993"/>
                    <a:pt x="528" y="2019"/>
                    <a:pt x="600" y="2019"/>
                  </a:cubicBezTo>
                  <a:cubicBezTo>
                    <a:pt x="615" y="2019"/>
                    <a:pt x="631" y="2018"/>
                    <a:pt x="647" y="2015"/>
                  </a:cubicBezTo>
                  <a:cubicBezTo>
                    <a:pt x="735" y="2001"/>
                    <a:pt x="823" y="1956"/>
                    <a:pt x="881" y="1883"/>
                  </a:cubicBezTo>
                  <a:cubicBezTo>
                    <a:pt x="984" y="1780"/>
                    <a:pt x="1028" y="1648"/>
                    <a:pt x="1043" y="1501"/>
                  </a:cubicBezTo>
                  <a:cubicBezTo>
                    <a:pt x="1028" y="1355"/>
                    <a:pt x="999" y="1208"/>
                    <a:pt x="970" y="1061"/>
                  </a:cubicBezTo>
                  <a:cubicBezTo>
                    <a:pt x="940" y="811"/>
                    <a:pt x="896" y="562"/>
                    <a:pt x="867" y="327"/>
                  </a:cubicBezTo>
                  <a:cubicBezTo>
                    <a:pt x="823" y="209"/>
                    <a:pt x="764" y="121"/>
                    <a:pt x="661" y="63"/>
                  </a:cubicBezTo>
                  <a:cubicBezTo>
                    <a:pt x="589" y="26"/>
                    <a:pt x="506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1"/>
            <p:cNvSpPr/>
            <p:nvPr/>
          </p:nvSpPr>
          <p:spPr>
            <a:xfrm>
              <a:off x="5997355" y="3058483"/>
              <a:ext cx="27021" cy="46661"/>
            </a:xfrm>
            <a:custGeom>
              <a:avLst/>
              <a:gdLst/>
              <a:ahLst/>
              <a:cxnLst/>
              <a:rect l="l" t="t" r="r" b="b"/>
              <a:pathLst>
                <a:path w="853" h="1473" extrusionOk="0">
                  <a:moveTo>
                    <a:pt x="427" y="1"/>
                  </a:moveTo>
                  <a:cubicBezTo>
                    <a:pt x="320" y="1"/>
                    <a:pt x="214" y="41"/>
                    <a:pt x="133" y="122"/>
                  </a:cubicBezTo>
                  <a:cubicBezTo>
                    <a:pt x="45" y="196"/>
                    <a:pt x="1" y="313"/>
                    <a:pt x="1" y="416"/>
                  </a:cubicBezTo>
                  <a:lnTo>
                    <a:pt x="1" y="812"/>
                  </a:lnTo>
                  <a:cubicBezTo>
                    <a:pt x="1" y="900"/>
                    <a:pt x="15" y="1003"/>
                    <a:pt x="30" y="1091"/>
                  </a:cubicBezTo>
                  <a:lnTo>
                    <a:pt x="60" y="1179"/>
                  </a:lnTo>
                  <a:cubicBezTo>
                    <a:pt x="89" y="1282"/>
                    <a:pt x="148" y="1355"/>
                    <a:pt x="236" y="1414"/>
                  </a:cubicBezTo>
                  <a:lnTo>
                    <a:pt x="265" y="1429"/>
                  </a:lnTo>
                  <a:cubicBezTo>
                    <a:pt x="316" y="1458"/>
                    <a:pt x="375" y="1473"/>
                    <a:pt x="434" y="1473"/>
                  </a:cubicBezTo>
                  <a:cubicBezTo>
                    <a:pt x="493" y="1473"/>
                    <a:pt x="551" y="1458"/>
                    <a:pt x="603" y="1429"/>
                  </a:cubicBezTo>
                  <a:lnTo>
                    <a:pt x="632" y="1414"/>
                  </a:lnTo>
                  <a:cubicBezTo>
                    <a:pt x="676" y="1385"/>
                    <a:pt x="705" y="1355"/>
                    <a:pt x="735" y="1311"/>
                  </a:cubicBezTo>
                  <a:cubicBezTo>
                    <a:pt x="764" y="1282"/>
                    <a:pt x="794" y="1223"/>
                    <a:pt x="808" y="1179"/>
                  </a:cubicBezTo>
                  <a:cubicBezTo>
                    <a:pt x="808" y="1150"/>
                    <a:pt x="823" y="1120"/>
                    <a:pt x="823" y="1091"/>
                  </a:cubicBezTo>
                  <a:cubicBezTo>
                    <a:pt x="838" y="1003"/>
                    <a:pt x="852" y="900"/>
                    <a:pt x="852" y="812"/>
                  </a:cubicBezTo>
                  <a:cubicBezTo>
                    <a:pt x="852" y="680"/>
                    <a:pt x="838" y="548"/>
                    <a:pt x="838" y="416"/>
                  </a:cubicBezTo>
                  <a:cubicBezTo>
                    <a:pt x="838" y="313"/>
                    <a:pt x="794" y="196"/>
                    <a:pt x="720" y="122"/>
                  </a:cubicBezTo>
                  <a:cubicBezTo>
                    <a:pt x="639" y="41"/>
                    <a:pt x="533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1"/>
            <p:cNvSpPr/>
            <p:nvPr/>
          </p:nvSpPr>
          <p:spPr>
            <a:xfrm>
              <a:off x="5813657" y="2867943"/>
              <a:ext cx="27464" cy="41878"/>
            </a:xfrm>
            <a:custGeom>
              <a:avLst/>
              <a:gdLst/>
              <a:ahLst/>
              <a:cxnLst/>
              <a:rect l="l" t="t" r="r" b="b"/>
              <a:pathLst>
                <a:path w="867" h="1322" extrusionOk="0">
                  <a:moveTo>
                    <a:pt x="412" y="1"/>
                  </a:moveTo>
                  <a:cubicBezTo>
                    <a:pt x="309" y="1"/>
                    <a:pt x="192" y="45"/>
                    <a:pt x="118" y="118"/>
                  </a:cubicBezTo>
                  <a:cubicBezTo>
                    <a:pt x="45" y="206"/>
                    <a:pt x="1" y="309"/>
                    <a:pt x="1" y="412"/>
                  </a:cubicBezTo>
                  <a:cubicBezTo>
                    <a:pt x="1" y="514"/>
                    <a:pt x="15" y="602"/>
                    <a:pt x="15" y="705"/>
                  </a:cubicBezTo>
                  <a:cubicBezTo>
                    <a:pt x="15" y="749"/>
                    <a:pt x="30" y="793"/>
                    <a:pt x="30" y="852"/>
                  </a:cubicBezTo>
                  <a:lnTo>
                    <a:pt x="30" y="881"/>
                  </a:lnTo>
                  <a:cubicBezTo>
                    <a:pt x="30" y="955"/>
                    <a:pt x="60" y="1043"/>
                    <a:pt x="104" y="1102"/>
                  </a:cubicBezTo>
                  <a:cubicBezTo>
                    <a:pt x="118" y="1146"/>
                    <a:pt x="162" y="1190"/>
                    <a:pt x="206" y="1219"/>
                  </a:cubicBezTo>
                  <a:cubicBezTo>
                    <a:pt x="221" y="1248"/>
                    <a:pt x="250" y="1263"/>
                    <a:pt x="280" y="1278"/>
                  </a:cubicBezTo>
                  <a:lnTo>
                    <a:pt x="353" y="1322"/>
                  </a:lnTo>
                  <a:lnTo>
                    <a:pt x="500" y="1322"/>
                  </a:lnTo>
                  <a:cubicBezTo>
                    <a:pt x="529" y="1322"/>
                    <a:pt x="573" y="1307"/>
                    <a:pt x="588" y="1292"/>
                  </a:cubicBezTo>
                  <a:cubicBezTo>
                    <a:pt x="632" y="1278"/>
                    <a:pt x="676" y="1248"/>
                    <a:pt x="705" y="1219"/>
                  </a:cubicBezTo>
                  <a:lnTo>
                    <a:pt x="735" y="1190"/>
                  </a:lnTo>
                  <a:cubicBezTo>
                    <a:pt x="764" y="1160"/>
                    <a:pt x="779" y="1131"/>
                    <a:pt x="808" y="1102"/>
                  </a:cubicBezTo>
                  <a:cubicBezTo>
                    <a:pt x="852" y="1014"/>
                    <a:pt x="867" y="940"/>
                    <a:pt x="867" y="852"/>
                  </a:cubicBezTo>
                  <a:cubicBezTo>
                    <a:pt x="867" y="793"/>
                    <a:pt x="867" y="749"/>
                    <a:pt x="852" y="705"/>
                  </a:cubicBezTo>
                  <a:cubicBezTo>
                    <a:pt x="852" y="602"/>
                    <a:pt x="838" y="514"/>
                    <a:pt x="838" y="412"/>
                  </a:cubicBezTo>
                  <a:cubicBezTo>
                    <a:pt x="838" y="368"/>
                    <a:pt x="823" y="309"/>
                    <a:pt x="794" y="250"/>
                  </a:cubicBezTo>
                  <a:cubicBezTo>
                    <a:pt x="779" y="206"/>
                    <a:pt x="750" y="162"/>
                    <a:pt x="705" y="118"/>
                  </a:cubicBezTo>
                  <a:cubicBezTo>
                    <a:pt x="676" y="89"/>
                    <a:pt x="632" y="45"/>
                    <a:pt x="573" y="30"/>
                  </a:cubicBezTo>
                  <a:cubicBezTo>
                    <a:pt x="529" y="15"/>
                    <a:pt x="471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1"/>
            <p:cNvSpPr/>
            <p:nvPr/>
          </p:nvSpPr>
          <p:spPr>
            <a:xfrm>
              <a:off x="5658342" y="2821440"/>
              <a:ext cx="25152" cy="27464"/>
            </a:xfrm>
            <a:custGeom>
              <a:avLst/>
              <a:gdLst/>
              <a:ahLst/>
              <a:cxnLst/>
              <a:rect l="l" t="t" r="r" b="b"/>
              <a:pathLst>
                <a:path w="794" h="867" extrusionOk="0">
                  <a:moveTo>
                    <a:pt x="367" y="0"/>
                  </a:moveTo>
                  <a:cubicBezTo>
                    <a:pt x="265" y="0"/>
                    <a:pt x="177" y="44"/>
                    <a:pt x="103" y="103"/>
                  </a:cubicBezTo>
                  <a:cubicBezTo>
                    <a:pt x="44" y="177"/>
                    <a:pt x="0" y="279"/>
                    <a:pt x="0" y="367"/>
                  </a:cubicBezTo>
                  <a:cubicBezTo>
                    <a:pt x="0" y="441"/>
                    <a:pt x="15" y="500"/>
                    <a:pt x="44" y="558"/>
                  </a:cubicBezTo>
                  <a:lnTo>
                    <a:pt x="103" y="676"/>
                  </a:lnTo>
                  <a:cubicBezTo>
                    <a:pt x="118" y="720"/>
                    <a:pt x="162" y="749"/>
                    <a:pt x="191" y="779"/>
                  </a:cubicBezTo>
                  <a:cubicBezTo>
                    <a:pt x="235" y="808"/>
                    <a:pt x="279" y="837"/>
                    <a:pt x="323" y="852"/>
                  </a:cubicBezTo>
                  <a:lnTo>
                    <a:pt x="426" y="867"/>
                  </a:lnTo>
                  <a:cubicBezTo>
                    <a:pt x="470" y="867"/>
                    <a:pt x="514" y="852"/>
                    <a:pt x="558" y="837"/>
                  </a:cubicBezTo>
                  <a:cubicBezTo>
                    <a:pt x="588" y="823"/>
                    <a:pt x="617" y="808"/>
                    <a:pt x="646" y="779"/>
                  </a:cubicBezTo>
                  <a:cubicBezTo>
                    <a:pt x="676" y="764"/>
                    <a:pt x="720" y="720"/>
                    <a:pt x="734" y="676"/>
                  </a:cubicBezTo>
                  <a:lnTo>
                    <a:pt x="778" y="588"/>
                  </a:lnTo>
                  <a:cubicBezTo>
                    <a:pt x="793" y="529"/>
                    <a:pt x="793" y="456"/>
                    <a:pt x="778" y="397"/>
                  </a:cubicBezTo>
                  <a:lnTo>
                    <a:pt x="720" y="279"/>
                  </a:lnTo>
                  <a:cubicBezTo>
                    <a:pt x="705" y="206"/>
                    <a:pt x="676" y="147"/>
                    <a:pt x="632" y="103"/>
                  </a:cubicBezTo>
                  <a:lnTo>
                    <a:pt x="558" y="44"/>
                  </a:lnTo>
                  <a:cubicBezTo>
                    <a:pt x="500" y="15"/>
                    <a:pt x="44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1"/>
            <p:cNvSpPr/>
            <p:nvPr/>
          </p:nvSpPr>
          <p:spPr>
            <a:xfrm>
              <a:off x="5703007" y="2975203"/>
              <a:ext cx="39534" cy="63102"/>
            </a:xfrm>
            <a:custGeom>
              <a:avLst/>
              <a:gdLst/>
              <a:ahLst/>
              <a:cxnLst/>
              <a:rect l="l" t="t" r="r" b="b"/>
              <a:pathLst>
                <a:path w="1248" h="1992" extrusionOk="0">
                  <a:moveTo>
                    <a:pt x="508" y="1"/>
                  </a:moveTo>
                  <a:cubicBezTo>
                    <a:pt x="253" y="1"/>
                    <a:pt x="0" y="210"/>
                    <a:pt x="88" y="534"/>
                  </a:cubicBezTo>
                  <a:lnTo>
                    <a:pt x="293" y="1239"/>
                  </a:lnTo>
                  <a:cubicBezTo>
                    <a:pt x="337" y="1386"/>
                    <a:pt x="381" y="1533"/>
                    <a:pt x="455" y="1679"/>
                  </a:cubicBezTo>
                  <a:cubicBezTo>
                    <a:pt x="521" y="1866"/>
                    <a:pt x="709" y="1992"/>
                    <a:pt x="907" y="1992"/>
                  </a:cubicBezTo>
                  <a:cubicBezTo>
                    <a:pt x="928" y="1992"/>
                    <a:pt x="948" y="1990"/>
                    <a:pt x="969" y="1988"/>
                  </a:cubicBezTo>
                  <a:cubicBezTo>
                    <a:pt x="1071" y="1944"/>
                    <a:pt x="1145" y="1885"/>
                    <a:pt x="1189" y="1782"/>
                  </a:cubicBezTo>
                  <a:cubicBezTo>
                    <a:pt x="1233" y="1709"/>
                    <a:pt x="1248" y="1621"/>
                    <a:pt x="1248" y="1533"/>
                  </a:cubicBezTo>
                  <a:cubicBezTo>
                    <a:pt x="1248" y="1489"/>
                    <a:pt x="1248" y="1430"/>
                    <a:pt x="1233" y="1371"/>
                  </a:cubicBezTo>
                  <a:cubicBezTo>
                    <a:pt x="1204" y="1254"/>
                    <a:pt x="1174" y="1136"/>
                    <a:pt x="1130" y="1004"/>
                  </a:cubicBezTo>
                  <a:lnTo>
                    <a:pt x="925" y="314"/>
                  </a:lnTo>
                  <a:cubicBezTo>
                    <a:pt x="854" y="95"/>
                    <a:pt x="681" y="1"/>
                    <a:pt x="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1"/>
            <p:cNvSpPr/>
            <p:nvPr/>
          </p:nvSpPr>
          <p:spPr>
            <a:xfrm>
              <a:off x="5922501" y="2591208"/>
              <a:ext cx="26514" cy="45362"/>
            </a:xfrm>
            <a:custGeom>
              <a:avLst/>
              <a:gdLst/>
              <a:ahLst/>
              <a:cxnLst/>
              <a:rect l="l" t="t" r="r" b="b"/>
              <a:pathLst>
                <a:path w="837" h="1432" extrusionOk="0">
                  <a:moveTo>
                    <a:pt x="388" y="1"/>
                  </a:moveTo>
                  <a:cubicBezTo>
                    <a:pt x="352" y="1"/>
                    <a:pt x="315" y="6"/>
                    <a:pt x="279" y="16"/>
                  </a:cubicBezTo>
                  <a:cubicBezTo>
                    <a:pt x="191" y="31"/>
                    <a:pt x="103" y="104"/>
                    <a:pt x="59" y="192"/>
                  </a:cubicBezTo>
                  <a:lnTo>
                    <a:pt x="15" y="280"/>
                  </a:lnTo>
                  <a:cubicBezTo>
                    <a:pt x="0" y="354"/>
                    <a:pt x="0" y="412"/>
                    <a:pt x="15" y="486"/>
                  </a:cubicBezTo>
                  <a:cubicBezTo>
                    <a:pt x="44" y="618"/>
                    <a:pt x="59" y="735"/>
                    <a:pt x="74" y="868"/>
                  </a:cubicBezTo>
                  <a:cubicBezTo>
                    <a:pt x="74" y="897"/>
                    <a:pt x="74" y="926"/>
                    <a:pt x="88" y="956"/>
                  </a:cubicBezTo>
                  <a:cubicBezTo>
                    <a:pt x="103" y="1014"/>
                    <a:pt x="118" y="1073"/>
                    <a:pt x="147" y="1132"/>
                  </a:cubicBezTo>
                  <a:cubicBezTo>
                    <a:pt x="176" y="1191"/>
                    <a:pt x="206" y="1235"/>
                    <a:pt x="250" y="1293"/>
                  </a:cubicBezTo>
                  <a:cubicBezTo>
                    <a:pt x="279" y="1323"/>
                    <a:pt x="308" y="1367"/>
                    <a:pt x="352" y="1396"/>
                  </a:cubicBezTo>
                  <a:cubicBezTo>
                    <a:pt x="395" y="1418"/>
                    <a:pt x="438" y="1431"/>
                    <a:pt x="481" y="1431"/>
                  </a:cubicBezTo>
                  <a:cubicBezTo>
                    <a:pt x="497" y="1431"/>
                    <a:pt x="513" y="1429"/>
                    <a:pt x="529" y="1425"/>
                  </a:cubicBezTo>
                  <a:cubicBezTo>
                    <a:pt x="587" y="1425"/>
                    <a:pt x="631" y="1396"/>
                    <a:pt x="675" y="1367"/>
                  </a:cubicBezTo>
                  <a:cubicBezTo>
                    <a:pt x="720" y="1323"/>
                    <a:pt x="749" y="1279"/>
                    <a:pt x="778" y="1220"/>
                  </a:cubicBezTo>
                  <a:cubicBezTo>
                    <a:pt x="793" y="1161"/>
                    <a:pt x="808" y="1102"/>
                    <a:pt x="822" y="1044"/>
                  </a:cubicBezTo>
                  <a:cubicBezTo>
                    <a:pt x="822" y="1014"/>
                    <a:pt x="837" y="970"/>
                    <a:pt x="837" y="941"/>
                  </a:cubicBezTo>
                  <a:lnTo>
                    <a:pt x="822" y="824"/>
                  </a:lnTo>
                  <a:lnTo>
                    <a:pt x="822" y="780"/>
                  </a:lnTo>
                  <a:lnTo>
                    <a:pt x="808" y="677"/>
                  </a:lnTo>
                  <a:lnTo>
                    <a:pt x="749" y="295"/>
                  </a:lnTo>
                  <a:cubicBezTo>
                    <a:pt x="734" y="192"/>
                    <a:pt x="661" y="104"/>
                    <a:pt x="573" y="45"/>
                  </a:cubicBezTo>
                  <a:cubicBezTo>
                    <a:pt x="516" y="17"/>
                    <a:pt x="453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1"/>
            <p:cNvSpPr/>
            <p:nvPr/>
          </p:nvSpPr>
          <p:spPr>
            <a:xfrm>
              <a:off x="5433717" y="2157511"/>
              <a:ext cx="27464" cy="52680"/>
            </a:xfrm>
            <a:custGeom>
              <a:avLst/>
              <a:gdLst/>
              <a:ahLst/>
              <a:cxnLst/>
              <a:rect l="l" t="t" r="r" b="b"/>
              <a:pathLst>
                <a:path w="867" h="1663" extrusionOk="0">
                  <a:moveTo>
                    <a:pt x="462" y="1"/>
                  </a:moveTo>
                  <a:cubicBezTo>
                    <a:pt x="297" y="1"/>
                    <a:pt x="139" y="110"/>
                    <a:pt x="89" y="274"/>
                  </a:cubicBezTo>
                  <a:cubicBezTo>
                    <a:pt x="30" y="480"/>
                    <a:pt x="15" y="671"/>
                    <a:pt x="15" y="876"/>
                  </a:cubicBezTo>
                  <a:cubicBezTo>
                    <a:pt x="0" y="964"/>
                    <a:pt x="15" y="1052"/>
                    <a:pt x="15" y="1140"/>
                  </a:cubicBezTo>
                  <a:cubicBezTo>
                    <a:pt x="30" y="1214"/>
                    <a:pt x="45" y="1287"/>
                    <a:pt x="59" y="1361"/>
                  </a:cubicBezTo>
                  <a:cubicBezTo>
                    <a:pt x="74" y="1405"/>
                    <a:pt x="103" y="1434"/>
                    <a:pt x="118" y="1478"/>
                  </a:cubicBezTo>
                  <a:cubicBezTo>
                    <a:pt x="147" y="1537"/>
                    <a:pt x="206" y="1581"/>
                    <a:pt x="265" y="1610"/>
                  </a:cubicBezTo>
                  <a:cubicBezTo>
                    <a:pt x="314" y="1649"/>
                    <a:pt x="369" y="1662"/>
                    <a:pt x="427" y="1662"/>
                  </a:cubicBezTo>
                  <a:cubicBezTo>
                    <a:pt x="456" y="1662"/>
                    <a:pt x="485" y="1659"/>
                    <a:pt x="514" y="1654"/>
                  </a:cubicBezTo>
                  <a:cubicBezTo>
                    <a:pt x="588" y="1625"/>
                    <a:pt x="661" y="1566"/>
                    <a:pt x="705" y="1507"/>
                  </a:cubicBezTo>
                  <a:cubicBezTo>
                    <a:pt x="823" y="1346"/>
                    <a:pt x="779" y="1170"/>
                    <a:pt x="764" y="994"/>
                  </a:cubicBezTo>
                  <a:cubicBezTo>
                    <a:pt x="764" y="876"/>
                    <a:pt x="764" y="773"/>
                    <a:pt x="779" y="656"/>
                  </a:cubicBezTo>
                  <a:cubicBezTo>
                    <a:pt x="779" y="597"/>
                    <a:pt x="793" y="538"/>
                    <a:pt x="808" y="480"/>
                  </a:cubicBezTo>
                  <a:cubicBezTo>
                    <a:pt x="867" y="274"/>
                    <a:pt x="749" y="69"/>
                    <a:pt x="544" y="10"/>
                  </a:cubicBezTo>
                  <a:cubicBezTo>
                    <a:pt x="517" y="4"/>
                    <a:pt x="48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1"/>
            <p:cNvSpPr/>
            <p:nvPr/>
          </p:nvSpPr>
          <p:spPr>
            <a:xfrm>
              <a:off x="5404890" y="2210793"/>
              <a:ext cx="27464" cy="53408"/>
            </a:xfrm>
            <a:custGeom>
              <a:avLst/>
              <a:gdLst/>
              <a:ahLst/>
              <a:cxnLst/>
              <a:rect l="l" t="t" r="r" b="b"/>
              <a:pathLst>
                <a:path w="867" h="1686" extrusionOk="0">
                  <a:moveTo>
                    <a:pt x="460" y="1"/>
                  </a:moveTo>
                  <a:cubicBezTo>
                    <a:pt x="399" y="1"/>
                    <a:pt x="336" y="17"/>
                    <a:pt x="279" y="46"/>
                  </a:cubicBezTo>
                  <a:cubicBezTo>
                    <a:pt x="191" y="104"/>
                    <a:pt x="132" y="178"/>
                    <a:pt x="103" y="280"/>
                  </a:cubicBezTo>
                  <a:cubicBezTo>
                    <a:pt x="30" y="486"/>
                    <a:pt x="0" y="706"/>
                    <a:pt x="30" y="926"/>
                  </a:cubicBezTo>
                  <a:cubicBezTo>
                    <a:pt x="30" y="1044"/>
                    <a:pt x="59" y="1161"/>
                    <a:pt x="88" y="1279"/>
                  </a:cubicBezTo>
                  <a:cubicBezTo>
                    <a:pt x="118" y="1352"/>
                    <a:pt x="147" y="1411"/>
                    <a:pt x="191" y="1484"/>
                  </a:cubicBezTo>
                  <a:cubicBezTo>
                    <a:pt x="250" y="1572"/>
                    <a:pt x="353" y="1646"/>
                    <a:pt x="470" y="1675"/>
                  </a:cubicBezTo>
                  <a:cubicBezTo>
                    <a:pt x="493" y="1682"/>
                    <a:pt x="517" y="1685"/>
                    <a:pt x="542" y="1685"/>
                  </a:cubicBezTo>
                  <a:cubicBezTo>
                    <a:pt x="669" y="1685"/>
                    <a:pt x="800" y="1593"/>
                    <a:pt x="837" y="1470"/>
                  </a:cubicBezTo>
                  <a:cubicBezTo>
                    <a:pt x="852" y="1411"/>
                    <a:pt x="866" y="1352"/>
                    <a:pt x="866" y="1293"/>
                  </a:cubicBezTo>
                  <a:cubicBezTo>
                    <a:pt x="852" y="1220"/>
                    <a:pt x="837" y="1161"/>
                    <a:pt x="822" y="1088"/>
                  </a:cubicBezTo>
                  <a:cubicBezTo>
                    <a:pt x="793" y="1029"/>
                    <a:pt x="778" y="970"/>
                    <a:pt x="778" y="912"/>
                  </a:cubicBezTo>
                  <a:cubicBezTo>
                    <a:pt x="764" y="824"/>
                    <a:pt x="764" y="750"/>
                    <a:pt x="778" y="662"/>
                  </a:cubicBezTo>
                  <a:cubicBezTo>
                    <a:pt x="793" y="603"/>
                    <a:pt x="808" y="530"/>
                    <a:pt x="822" y="471"/>
                  </a:cubicBezTo>
                  <a:cubicBezTo>
                    <a:pt x="852" y="369"/>
                    <a:pt x="837" y="266"/>
                    <a:pt x="778" y="178"/>
                  </a:cubicBezTo>
                  <a:cubicBezTo>
                    <a:pt x="734" y="104"/>
                    <a:pt x="661" y="46"/>
                    <a:pt x="558" y="16"/>
                  </a:cubicBezTo>
                  <a:cubicBezTo>
                    <a:pt x="527" y="6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1"/>
            <p:cNvSpPr/>
            <p:nvPr/>
          </p:nvSpPr>
          <p:spPr>
            <a:xfrm>
              <a:off x="5606739" y="2084463"/>
              <a:ext cx="29777" cy="54010"/>
            </a:xfrm>
            <a:custGeom>
              <a:avLst/>
              <a:gdLst/>
              <a:ahLst/>
              <a:cxnLst/>
              <a:rect l="l" t="t" r="r" b="b"/>
              <a:pathLst>
                <a:path w="940" h="1705" extrusionOk="0">
                  <a:moveTo>
                    <a:pt x="415" y="0"/>
                  </a:moveTo>
                  <a:cubicBezTo>
                    <a:pt x="176" y="0"/>
                    <a:pt x="0" y="271"/>
                    <a:pt x="132" y="495"/>
                  </a:cubicBezTo>
                  <a:cubicBezTo>
                    <a:pt x="132" y="510"/>
                    <a:pt x="132" y="525"/>
                    <a:pt x="132" y="525"/>
                  </a:cubicBezTo>
                  <a:cubicBezTo>
                    <a:pt x="205" y="686"/>
                    <a:pt x="249" y="833"/>
                    <a:pt x="264" y="995"/>
                  </a:cubicBezTo>
                  <a:cubicBezTo>
                    <a:pt x="264" y="1052"/>
                    <a:pt x="273" y="1100"/>
                    <a:pt x="284" y="1154"/>
                  </a:cubicBezTo>
                  <a:lnTo>
                    <a:pt x="284" y="1154"/>
                  </a:lnTo>
                  <a:cubicBezTo>
                    <a:pt x="293" y="1243"/>
                    <a:pt x="293" y="1331"/>
                    <a:pt x="293" y="1420"/>
                  </a:cubicBezTo>
                  <a:cubicBezTo>
                    <a:pt x="293" y="1567"/>
                    <a:pt x="411" y="1685"/>
                    <a:pt x="558" y="1699"/>
                  </a:cubicBezTo>
                  <a:cubicBezTo>
                    <a:pt x="577" y="1703"/>
                    <a:pt x="595" y="1705"/>
                    <a:pt x="614" y="1705"/>
                  </a:cubicBezTo>
                  <a:cubicBezTo>
                    <a:pt x="737" y="1705"/>
                    <a:pt x="842" y="1622"/>
                    <a:pt x="881" y="1494"/>
                  </a:cubicBezTo>
                  <a:cubicBezTo>
                    <a:pt x="895" y="1376"/>
                    <a:pt x="925" y="1259"/>
                    <a:pt x="925" y="1141"/>
                  </a:cubicBezTo>
                  <a:cubicBezTo>
                    <a:pt x="939" y="1024"/>
                    <a:pt x="925" y="892"/>
                    <a:pt x="910" y="774"/>
                  </a:cubicBezTo>
                  <a:cubicBezTo>
                    <a:pt x="866" y="569"/>
                    <a:pt x="793" y="349"/>
                    <a:pt x="704" y="158"/>
                  </a:cubicBezTo>
                  <a:cubicBezTo>
                    <a:pt x="660" y="84"/>
                    <a:pt x="587" y="26"/>
                    <a:pt x="499" y="11"/>
                  </a:cubicBezTo>
                  <a:cubicBezTo>
                    <a:pt x="470" y="4"/>
                    <a:pt x="442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1"/>
            <p:cNvSpPr/>
            <p:nvPr/>
          </p:nvSpPr>
          <p:spPr>
            <a:xfrm>
              <a:off x="5722996" y="2078286"/>
              <a:ext cx="25120" cy="42480"/>
            </a:xfrm>
            <a:custGeom>
              <a:avLst/>
              <a:gdLst/>
              <a:ahLst/>
              <a:cxnLst/>
              <a:rect l="l" t="t" r="r" b="b"/>
              <a:pathLst>
                <a:path w="793" h="1341" extrusionOk="0">
                  <a:moveTo>
                    <a:pt x="382" y="0"/>
                  </a:moveTo>
                  <a:cubicBezTo>
                    <a:pt x="279" y="0"/>
                    <a:pt x="191" y="45"/>
                    <a:pt x="117" y="103"/>
                  </a:cubicBezTo>
                  <a:cubicBezTo>
                    <a:pt x="44" y="177"/>
                    <a:pt x="0" y="265"/>
                    <a:pt x="15" y="368"/>
                  </a:cubicBezTo>
                  <a:cubicBezTo>
                    <a:pt x="15" y="529"/>
                    <a:pt x="44" y="690"/>
                    <a:pt x="73" y="852"/>
                  </a:cubicBezTo>
                  <a:lnTo>
                    <a:pt x="103" y="940"/>
                  </a:lnTo>
                  <a:cubicBezTo>
                    <a:pt x="117" y="999"/>
                    <a:pt x="132" y="1043"/>
                    <a:pt x="162" y="1102"/>
                  </a:cubicBezTo>
                  <a:cubicBezTo>
                    <a:pt x="206" y="1160"/>
                    <a:pt x="250" y="1234"/>
                    <a:pt x="308" y="1278"/>
                  </a:cubicBezTo>
                  <a:cubicBezTo>
                    <a:pt x="357" y="1314"/>
                    <a:pt x="405" y="1340"/>
                    <a:pt x="461" y="1340"/>
                  </a:cubicBezTo>
                  <a:cubicBezTo>
                    <a:pt x="474" y="1340"/>
                    <a:pt x="486" y="1339"/>
                    <a:pt x="499" y="1336"/>
                  </a:cubicBezTo>
                  <a:cubicBezTo>
                    <a:pt x="558" y="1336"/>
                    <a:pt x="617" y="1292"/>
                    <a:pt x="661" y="1234"/>
                  </a:cubicBezTo>
                  <a:cubicBezTo>
                    <a:pt x="705" y="1175"/>
                    <a:pt x="734" y="1102"/>
                    <a:pt x="749" y="1028"/>
                  </a:cubicBezTo>
                  <a:cubicBezTo>
                    <a:pt x="778" y="940"/>
                    <a:pt x="793" y="852"/>
                    <a:pt x="778" y="764"/>
                  </a:cubicBezTo>
                  <a:cubicBezTo>
                    <a:pt x="778" y="632"/>
                    <a:pt x="763" y="500"/>
                    <a:pt x="749" y="368"/>
                  </a:cubicBezTo>
                  <a:cubicBezTo>
                    <a:pt x="749" y="323"/>
                    <a:pt x="734" y="265"/>
                    <a:pt x="705" y="235"/>
                  </a:cubicBezTo>
                  <a:cubicBezTo>
                    <a:pt x="705" y="177"/>
                    <a:pt x="675" y="147"/>
                    <a:pt x="631" y="103"/>
                  </a:cubicBezTo>
                  <a:cubicBezTo>
                    <a:pt x="573" y="45"/>
                    <a:pt x="470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1"/>
            <p:cNvSpPr/>
            <p:nvPr/>
          </p:nvSpPr>
          <p:spPr>
            <a:xfrm>
              <a:off x="5800637" y="2168947"/>
              <a:ext cx="36778" cy="64907"/>
            </a:xfrm>
            <a:custGeom>
              <a:avLst/>
              <a:gdLst/>
              <a:ahLst/>
              <a:cxnLst/>
              <a:rect l="l" t="t" r="r" b="b"/>
              <a:pathLst>
                <a:path w="1161" h="2049" extrusionOk="0">
                  <a:moveTo>
                    <a:pt x="681" y="1"/>
                  </a:moveTo>
                  <a:cubicBezTo>
                    <a:pt x="410" y="1"/>
                    <a:pt x="127" y="237"/>
                    <a:pt x="250" y="588"/>
                  </a:cubicBezTo>
                  <a:cubicBezTo>
                    <a:pt x="265" y="618"/>
                    <a:pt x="265" y="647"/>
                    <a:pt x="265" y="677"/>
                  </a:cubicBezTo>
                  <a:cubicBezTo>
                    <a:pt x="280" y="765"/>
                    <a:pt x="280" y="853"/>
                    <a:pt x="265" y="926"/>
                  </a:cubicBezTo>
                  <a:cubicBezTo>
                    <a:pt x="250" y="1044"/>
                    <a:pt x="221" y="1161"/>
                    <a:pt x="177" y="1278"/>
                  </a:cubicBezTo>
                  <a:cubicBezTo>
                    <a:pt x="148" y="1352"/>
                    <a:pt x="104" y="1411"/>
                    <a:pt x="59" y="1469"/>
                  </a:cubicBezTo>
                  <a:cubicBezTo>
                    <a:pt x="15" y="1557"/>
                    <a:pt x="1" y="1660"/>
                    <a:pt x="30" y="1763"/>
                  </a:cubicBezTo>
                  <a:cubicBezTo>
                    <a:pt x="45" y="1836"/>
                    <a:pt x="89" y="1910"/>
                    <a:pt x="162" y="1968"/>
                  </a:cubicBezTo>
                  <a:cubicBezTo>
                    <a:pt x="229" y="2022"/>
                    <a:pt x="311" y="2048"/>
                    <a:pt x="394" y="2048"/>
                  </a:cubicBezTo>
                  <a:cubicBezTo>
                    <a:pt x="492" y="2048"/>
                    <a:pt x="589" y="2011"/>
                    <a:pt x="661" y="1939"/>
                  </a:cubicBezTo>
                  <a:cubicBezTo>
                    <a:pt x="867" y="1734"/>
                    <a:pt x="1014" y="1484"/>
                    <a:pt x="1087" y="1220"/>
                  </a:cubicBezTo>
                  <a:cubicBezTo>
                    <a:pt x="1161" y="926"/>
                    <a:pt x="1161" y="633"/>
                    <a:pt x="1087" y="354"/>
                  </a:cubicBezTo>
                  <a:cubicBezTo>
                    <a:pt x="1040" y="106"/>
                    <a:pt x="863" y="1"/>
                    <a:pt x="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8" name="Google Shape;1898;p42"/>
          <p:cNvGrpSpPr/>
          <p:nvPr/>
        </p:nvGrpSpPr>
        <p:grpSpPr>
          <a:xfrm>
            <a:off x="7270768" y="-459121"/>
            <a:ext cx="2702469" cy="2666765"/>
            <a:chOff x="7270768" y="-459121"/>
            <a:chExt cx="2702469" cy="2666765"/>
          </a:xfrm>
        </p:grpSpPr>
        <p:sp>
          <p:nvSpPr>
            <p:cNvPr id="1899" name="Google Shape;1899;p42"/>
            <p:cNvSpPr/>
            <p:nvPr/>
          </p:nvSpPr>
          <p:spPr>
            <a:xfrm>
              <a:off x="7270768" y="-459121"/>
              <a:ext cx="2702469" cy="1723620"/>
            </a:xfrm>
            <a:custGeom>
              <a:avLst/>
              <a:gdLst/>
              <a:ahLst/>
              <a:cxnLst/>
              <a:rect l="l" t="t" r="r" b="b"/>
              <a:pathLst>
                <a:path w="56537" h="36059" extrusionOk="0">
                  <a:moveTo>
                    <a:pt x="28390" y="0"/>
                  </a:moveTo>
                  <a:cubicBezTo>
                    <a:pt x="25962" y="0"/>
                    <a:pt x="24112" y="332"/>
                    <a:pt x="19629" y="659"/>
                  </a:cubicBezTo>
                  <a:cubicBezTo>
                    <a:pt x="12567" y="1187"/>
                    <a:pt x="5755" y="6413"/>
                    <a:pt x="2878" y="8513"/>
                  </a:cubicBezTo>
                  <a:cubicBezTo>
                    <a:pt x="0" y="10612"/>
                    <a:pt x="4184" y="12433"/>
                    <a:pt x="5242" y="16631"/>
                  </a:cubicBezTo>
                  <a:cubicBezTo>
                    <a:pt x="6284" y="20815"/>
                    <a:pt x="7590" y="25777"/>
                    <a:pt x="13081" y="32061"/>
                  </a:cubicBezTo>
                  <a:cubicBezTo>
                    <a:pt x="15968" y="35355"/>
                    <a:pt x="17700" y="36059"/>
                    <a:pt x="19260" y="36059"/>
                  </a:cubicBezTo>
                  <a:cubicBezTo>
                    <a:pt x="20423" y="36059"/>
                    <a:pt x="21490" y="35668"/>
                    <a:pt x="22867" y="35668"/>
                  </a:cubicBezTo>
                  <a:cubicBezTo>
                    <a:pt x="23167" y="35668"/>
                    <a:pt x="23480" y="35686"/>
                    <a:pt x="23813" y="35731"/>
                  </a:cubicBezTo>
                  <a:cubicBezTo>
                    <a:pt x="24264" y="35792"/>
                    <a:pt x="24730" y="35821"/>
                    <a:pt x="25210" y="35821"/>
                  </a:cubicBezTo>
                  <a:cubicBezTo>
                    <a:pt x="28914" y="35821"/>
                    <a:pt x="33504" y="34064"/>
                    <a:pt x="39522" y="31283"/>
                  </a:cubicBezTo>
                  <a:cubicBezTo>
                    <a:pt x="46319" y="28141"/>
                    <a:pt x="56008" y="19509"/>
                    <a:pt x="56008" y="19509"/>
                  </a:cubicBezTo>
                  <a:cubicBezTo>
                    <a:pt x="56537" y="17674"/>
                    <a:pt x="54702" y="6413"/>
                    <a:pt x="54702" y="6413"/>
                  </a:cubicBezTo>
                  <a:lnTo>
                    <a:pt x="46319" y="1716"/>
                  </a:lnTo>
                  <a:cubicBezTo>
                    <a:pt x="46319" y="1716"/>
                    <a:pt x="40300" y="1187"/>
                    <a:pt x="33767" y="394"/>
                  </a:cubicBezTo>
                  <a:cubicBezTo>
                    <a:pt x="31376" y="110"/>
                    <a:pt x="29787" y="0"/>
                    <a:pt x="283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00" name="Google Shape;1900;p42"/>
            <p:cNvGrpSpPr/>
            <p:nvPr/>
          </p:nvGrpSpPr>
          <p:grpSpPr>
            <a:xfrm>
              <a:off x="7626204" y="-371970"/>
              <a:ext cx="1439305" cy="2579613"/>
              <a:chOff x="7626204" y="-371970"/>
              <a:chExt cx="1439305" cy="2579613"/>
            </a:xfrm>
          </p:grpSpPr>
          <p:sp>
            <p:nvSpPr>
              <p:cNvPr id="1901" name="Google Shape;1901;p42"/>
              <p:cNvSpPr/>
              <p:nvPr/>
            </p:nvSpPr>
            <p:spPr>
              <a:xfrm>
                <a:off x="7647235" y="128343"/>
                <a:ext cx="1418274" cy="2079300"/>
              </a:xfrm>
              <a:custGeom>
                <a:avLst/>
                <a:gdLst/>
                <a:ahLst/>
                <a:cxnLst/>
                <a:rect l="l" t="t" r="r" b="b"/>
                <a:pathLst>
                  <a:path w="29671" h="43500" extrusionOk="0">
                    <a:moveTo>
                      <a:pt x="26412" y="0"/>
                    </a:moveTo>
                    <a:cubicBezTo>
                      <a:pt x="26412" y="0"/>
                      <a:pt x="26059" y="1292"/>
                      <a:pt x="26059" y="1630"/>
                    </a:cubicBezTo>
                    <a:cubicBezTo>
                      <a:pt x="26059" y="1982"/>
                      <a:pt x="25120" y="6166"/>
                      <a:pt x="25120" y="6166"/>
                    </a:cubicBezTo>
                    <a:cubicBezTo>
                      <a:pt x="25120" y="6166"/>
                      <a:pt x="24430" y="6974"/>
                      <a:pt x="23725" y="7913"/>
                    </a:cubicBezTo>
                    <a:cubicBezTo>
                      <a:pt x="23343" y="8427"/>
                      <a:pt x="22991" y="8970"/>
                      <a:pt x="22683" y="9543"/>
                    </a:cubicBezTo>
                    <a:cubicBezTo>
                      <a:pt x="22683" y="9543"/>
                      <a:pt x="22634" y="9304"/>
                      <a:pt x="22539" y="9304"/>
                    </a:cubicBezTo>
                    <a:cubicBezTo>
                      <a:pt x="22424" y="9304"/>
                      <a:pt x="22241" y="9650"/>
                      <a:pt x="21993" y="11173"/>
                    </a:cubicBezTo>
                    <a:cubicBezTo>
                      <a:pt x="21523" y="13962"/>
                      <a:pt x="21171" y="15709"/>
                      <a:pt x="20936" y="16281"/>
                    </a:cubicBezTo>
                    <a:cubicBezTo>
                      <a:pt x="20437" y="17368"/>
                      <a:pt x="19820" y="18381"/>
                      <a:pt x="19071" y="19306"/>
                    </a:cubicBezTo>
                    <a:cubicBezTo>
                      <a:pt x="18381" y="20128"/>
                      <a:pt x="18499" y="19071"/>
                      <a:pt x="17456" y="20935"/>
                    </a:cubicBezTo>
                    <a:cubicBezTo>
                      <a:pt x="16399" y="22800"/>
                      <a:pt x="12803" y="23725"/>
                      <a:pt x="12098" y="25237"/>
                    </a:cubicBezTo>
                    <a:cubicBezTo>
                      <a:pt x="11584" y="26279"/>
                      <a:pt x="10967" y="27248"/>
                      <a:pt x="10233" y="28158"/>
                    </a:cubicBezTo>
                    <a:cubicBezTo>
                      <a:pt x="10233" y="28158"/>
                      <a:pt x="6989" y="30125"/>
                      <a:pt x="6637" y="30478"/>
                    </a:cubicBezTo>
                    <a:cubicBezTo>
                      <a:pt x="6284" y="30830"/>
                      <a:pt x="4772" y="32225"/>
                      <a:pt x="4772" y="32225"/>
                    </a:cubicBezTo>
                    <a:lnTo>
                      <a:pt x="3965" y="33737"/>
                    </a:lnTo>
                    <a:lnTo>
                      <a:pt x="2673" y="35822"/>
                    </a:lnTo>
                    <a:lnTo>
                      <a:pt x="353" y="41063"/>
                    </a:lnTo>
                    <a:lnTo>
                      <a:pt x="1" y="43500"/>
                    </a:lnTo>
                    <a:lnTo>
                      <a:pt x="1630" y="42810"/>
                    </a:lnTo>
                    <a:cubicBezTo>
                      <a:pt x="1630" y="42810"/>
                      <a:pt x="2908" y="40710"/>
                      <a:pt x="3377" y="40020"/>
                    </a:cubicBezTo>
                    <a:cubicBezTo>
                      <a:pt x="3832" y="39316"/>
                      <a:pt x="6637" y="35704"/>
                      <a:pt x="6637" y="35704"/>
                    </a:cubicBezTo>
                    <a:cubicBezTo>
                      <a:pt x="6637" y="35704"/>
                      <a:pt x="8956" y="32930"/>
                      <a:pt x="10013" y="32342"/>
                    </a:cubicBezTo>
                    <a:cubicBezTo>
                      <a:pt x="11055" y="31740"/>
                      <a:pt x="11863" y="31403"/>
                      <a:pt x="11863" y="31403"/>
                    </a:cubicBezTo>
                    <a:cubicBezTo>
                      <a:pt x="11863" y="31403"/>
                      <a:pt x="12074" y="31543"/>
                      <a:pt x="12379" y="31543"/>
                    </a:cubicBezTo>
                    <a:cubicBezTo>
                      <a:pt x="12757" y="31543"/>
                      <a:pt x="13280" y="31327"/>
                      <a:pt x="13727" y="30360"/>
                    </a:cubicBezTo>
                    <a:cubicBezTo>
                      <a:pt x="14197" y="29347"/>
                      <a:pt x="14740" y="28378"/>
                      <a:pt x="15357" y="27454"/>
                    </a:cubicBezTo>
                    <a:cubicBezTo>
                      <a:pt x="15357" y="27454"/>
                      <a:pt x="17104" y="25707"/>
                      <a:pt x="19306" y="23035"/>
                    </a:cubicBezTo>
                    <a:cubicBezTo>
                      <a:pt x="21523" y="20363"/>
                      <a:pt x="21758" y="20010"/>
                      <a:pt x="22096" y="19541"/>
                    </a:cubicBezTo>
                    <a:cubicBezTo>
                      <a:pt x="22448" y="19086"/>
                      <a:pt x="22918" y="18263"/>
                      <a:pt x="22918" y="18263"/>
                    </a:cubicBezTo>
                    <a:lnTo>
                      <a:pt x="23740" y="16281"/>
                    </a:lnTo>
                    <a:lnTo>
                      <a:pt x="24430" y="14079"/>
                    </a:lnTo>
                    <a:cubicBezTo>
                      <a:pt x="24430" y="14079"/>
                      <a:pt x="24547" y="11055"/>
                      <a:pt x="26412" y="9308"/>
                    </a:cubicBezTo>
                    <a:cubicBezTo>
                      <a:pt x="28276" y="7561"/>
                      <a:pt x="29201" y="6519"/>
                      <a:pt x="29201" y="6049"/>
                    </a:cubicBezTo>
                    <a:cubicBezTo>
                      <a:pt x="29201" y="5594"/>
                      <a:pt x="29319" y="3612"/>
                      <a:pt x="29319" y="3612"/>
                    </a:cubicBezTo>
                    <a:lnTo>
                      <a:pt x="29671" y="1513"/>
                    </a:lnTo>
                    <a:lnTo>
                      <a:pt x="28966" y="118"/>
                    </a:lnTo>
                    <a:lnTo>
                      <a:pt x="264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2"/>
              <p:cNvSpPr/>
              <p:nvPr/>
            </p:nvSpPr>
            <p:spPr>
              <a:xfrm>
                <a:off x="7626204" y="-371970"/>
                <a:ext cx="1105279" cy="2262422"/>
              </a:xfrm>
              <a:custGeom>
                <a:avLst/>
                <a:gdLst/>
                <a:ahLst/>
                <a:cxnLst/>
                <a:rect l="l" t="t" r="r" b="b"/>
                <a:pathLst>
                  <a:path w="23123" h="47331" extrusionOk="0">
                    <a:moveTo>
                      <a:pt x="20245" y="0"/>
                    </a:moveTo>
                    <a:lnTo>
                      <a:pt x="19423" y="2466"/>
                    </a:lnTo>
                    <a:cubicBezTo>
                      <a:pt x="19423" y="2466"/>
                      <a:pt x="19834" y="3156"/>
                      <a:pt x="18601" y="9308"/>
                    </a:cubicBezTo>
                    <a:cubicBezTo>
                      <a:pt x="17368" y="15474"/>
                      <a:pt x="15180" y="19291"/>
                      <a:pt x="13683" y="22432"/>
                    </a:cubicBezTo>
                    <a:cubicBezTo>
                      <a:pt x="12185" y="25589"/>
                      <a:pt x="10262" y="32841"/>
                      <a:pt x="7121" y="36937"/>
                    </a:cubicBezTo>
                    <a:cubicBezTo>
                      <a:pt x="3964" y="41033"/>
                      <a:pt x="0" y="47331"/>
                      <a:pt x="0" y="47331"/>
                    </a:cubicBezTo>
                    <a:lnTo>
                      <a:pt x="2467" y="45144"/>
                    </a:lnTo>
                    <a:cubicBezTo>
                      <a:pt x="2467" y="45144"/>
                      <a:pt x="4243" y="43235"/>
                      <a:pt x="6431" y="40504"/>
                    </a:cubicBezTo>
                    <a:lnTo>
                      <a:pt x="10262" y="35704"/>
                    </a:lnTo>
                    <a:cubicBezTo>
                      <a:pt x="10262" y="35704"/>
                      <a:pt x="11628" y="34060"/>
                      <a:pt x="13962" y="29009"/>
                    </a:cubicBezTo>
                    <a:cubicBezTo>
                      <a:pt x="16281" y="23959"/>
                      <a:pt x="19291" y="21346"/>
                      <a:pt x="21200" y="17793"/>
                    </a:cubicBezTo>
                    <a:cubicBezTo>
                      <a:pt x="23123" y="14226"/>
                      <a:pt x="21757" y="9572"/>
                      <a:pt x="21611" y="7531"/>
                    </a:cubicBezTo>
                    <a:cubicBezTo>
                      <a:pt x="21479" y="5476"/>
                      <a:pt x="20245" y="0"/>
                      <a:pt x="20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2"/>
              <p:cNvSpPr/>
              <p:nvPr/>
            </p:nvSpPr>
            <p:spPr>
              <a:xfrm>
                <a:off x="7702682" y="123420"/>
                <a:ext cx="450563" cy="1066705"/>
              </a:xfrm>
              <a:custGeom>
                <a:avLst/>
                <a:gdLst/>
                <a:ahLst/>
                <a:cxnLst/>
                <a:rect l="l" t="t" r="r" b="b"/>
                <a:pathLst>
                  <a:path w="9426" h="22316" extrusionOk="0">
                    <a:moveTo>
                      <a:pt x="6754" y="1"/>
                    </a:moveTo>
                    <a:cubicBezTo>
                      <a:pt x="6754" y="1"/>
                      <a:pt x="6636" y="5344"/>
                      <a:pt x="6519" y="6622"/>
                    </a:cubicBezTo>
                    <a:cubicBezTo>
                      <a:pt x="6401" y="7899"/>
                      <a:pt x="6049" y="10116"/>
                      <a:pt x="5242" y="12098"/>
                    </a:cubicBezTo>
                    <a:cubicBezTo>
                      <a:pt x="4419" y="14080"/>
                      <a:pt x="470" y="19879"/>
                      <a:pt x="235" y="20348"/>
                    </a:cubicBezTo>
                    <a:cubicBezTo>
                      <a:pt x="1" y="20818"/>
                      <a:pt x="470" y="22316"/>
                      <a:pt x="470" y="22316"/>
                    </a:cubicBezTo>
                    <a:cubicBezTo>
                      <a:pt x="470" y="22316"/>
                      <a:pt x="4199" y="18954"/>
                      <a:pt x="5124" y="17544"/>
                    </a:cubicBezTo>
                    <a:cubicBezTo>
                      <a:pt x="6064" y="16150"/>
                      <a:pt x="7224" y="15577"/>
                      <a:pt x="7914" y="14065"/>
                    </a:cubicBezTo>
                    <a:cubicBezTo>
                      <a:pt x="8618" y="12553"/>
                      <a:pt x="9205" y="10101"/>
                      <a:pt x="9308" y="7782"/>
                    </a:cubicBezTo>
                    <a:cubicBezTo>
                      <a:pt x="9426" y="5462"/>
                      <a:pt x="9426" y="3950"/>
                      <a:pt x="9426" y="2540"/>
                    </a:cubicBezTo>
                    <a:cubicBezTo>
                      <a:pt x="9426" y="1146"/>
                      <a:pt x="9308" y="1"/>
                      <a:pt x="9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04" name="Google Shape;1904;p42"/>
          <p:cNvGrpSpPr/>
          <p:nvPr/>
        </p:nvGrpSpPr>
        <p:grpSpPr>
          <a:xfrm rot="4877032">
            <a:off x="8006379" y="3530661"/>
            <a:ext cx="1231249" cy="2269163"/>
            <a:chOff x="8566812" y="1422562"/>
            <a:chExt cx="426474" cy="785982"/>
          </a:xfrm>
        </p:grpSpPr>
        <p:sp>
          <p:nvSpPr>
            <p:cNvPr id="1905" name="Google Shape;1905;p42"/>
            <p:cNvSpPr/>
            <p:nvPr/>
          </p:nvSpPr>
          <p:spPr>
            <a:xfrm>
              <a:off x="8909530" y="1422562"/>
              <a:ext cx="30284" cy="71179"/>
            </a:xfrm>
            <a:custGeom>
              <a:avLst/>
              <a:gdLst/>
              <a:ahLst/>
              <a:cxnLst/>
              <a:rect l="l" t="t" r="r" b="b"/>
              <a:pathLst>
                <a:path w="956" h="2247" extrusionOk="0">
                  <a:moveTo>
                    <a:pt x="412" y="59"/>
                  </a:moveTo>
                  <a:lnTo>
                    <a:pt x="265" y="118"/>
                  </a:lnTo>
                  <a:cubicBezTo>
                    <a:pt x="221" y="177"/>
                    <a:pt x="177" y="235"/>
                    <a:pt x="148" y="309"/>
                  </a:cubicBezTo>
                  <a:cubicBezTo>
                    <a:pt x="45" y="514"/>
                    <a:pt x="16" y="735"/>
                    <a:pt x="16" y="955"/>
                  </a:cubicBezTo>
                  <a:cubicBezTo>
                    <a:pt x="1" y="1234"/>
                    <a:pt x="16" y="1527"/>
                    <a:pt x="60" y="1821"/>
                  </a:cubicBezTo>
                  <a:cubicBezTo>
                    <a:pt x="74" y="1821"/>
                    <a:pt x="74" y="1821"/>
                    <a:pt x="74" y="1836"/>
                  </a:cubicBezTo>
                  <a:cubicBezTo>
                    <a:pt x="74" y="1850"/>
                    <a:pt x="104" y="1850"/>
                    <a:pt x="133" y="1850"/>
                  </a:cubicBezTo>
                  <a:cubicBezTo>
                    <a:pt x="192" y="1836"/>
                    <a:pt x="236" y="1865"/>
                    <a:pt x="236" y="1924"/>
                  </a:cubicBezTo>
                  <a:cubicBezTo>
                    <a:pt x="236" y="1968"/>
                    <a:pt x="118" y="1968"/>
                    <a:pt x="74" y="1924"/>
                  </a:cubicBezTo>
                  <a:cubicBezTo>
                    <a:pt x="16" y="1850"/>
                    <a:pt x="16" y="1909"/>
                    <a:pt x="74" y="2012"/>
                  </a:cubicBezTo>
                  <a:cubicBezTo>
                    <a:pt x="133" y="2115"/>
                    <a:pt x="353" y="2247"/>
                    <a:pt x="368" y="2203"/>
                  </a:cubicBezTo>
                  <a:cubicBezTo>
                    <a:pt x="383" y="2173"/>
                    <a:pt x="397" y="2159"/>
                    <a:pt x="412" y="2173"/>
                  </a:cubicBezTo>
                  <a:cubicBezTo>
                    <a:pt x="441" y="2173"/>
                    <a:pt x="456" y="2159"/>
                    <a:pt x="456" y="2144"/>
                  </a:cubicBezTo>
                  <a:cubicBezTo>
                    <a:pt x="471" y="2100"/>
                    <a:pt x="500" y="2071"/>
                    <a:pt x="529" y="2056"/>
                  </a:cubicBezTo>
                  <a:cubicBezTo>
                    <a:pt x="559" y="2026"/>
                    <a:pt x="588" y="1982"/>
                    <a:pt x="573" y="1953"/>
                  </a:cubicBezTo>
                  <a:cubicBezTo>
                    <a:pt x="573" y="1924"/>
                    <a:pt x="573" y="1894"/>
                    <a:pt x="603" y="1880"/>
                  </a:cubicBezTo>
                  <a:cubicBezTo>
                    <a:pt x="632" y="1836"/>
                    <a:pt x="632" y="1836"/>
                    <a:pt x="662" y="1880"/>
                  </a:cubicBezTo>
                  <a:cubicBezTo>
                    <a:pt x="676" y="1924"/>
                    <a:pt x="691" y="1924"/>
                    <a:pt x="720" y="1836"/>
                  </a:cubicBezTo>
                  <a:cubicBezTo>
                    <a:pt x="750" y="1777"/>
                    <a:pt x="750" y="1718"/>
                    <a:pt x="764" y="1659"/>
                  </a:cubicBezTo>
                  <a:cubicBezTo>
                    <a:pt x="750" y="1630"/>
                    <a:pt x="764" y="1601"/>
                    <a:pt x="794" y="1571"/>
                  </a:cubicBezTo>
                  <a:cubicBezTo>
                    <a:pt x="808" y="1557"/>
                    <a:pt x="808" y="1527"/>
                    <a:pt x="794" y="1513"/>
                  </a:cubicBezTo>
                  <a:cubicBezTo>
                    <a:pt x="794" y="1498"/>
                    <a:pt x="794" y="1469"/>
                    <a:pt x="808" y="1469"/>
                  </a:cubicBezTo>
                  <a:cubicBezTo>
                    <a:pt x="867" y="1469"/>
                    <a:pt x="926" y="1175"/>
                    <a:pt x="926" y="1013"/>
                  </a:cubicBezTo>
                  <a:cubicBezTo>
                    <a:pt x="911" y="955"/>
                    <a:pt x="926" y="896"/>
                    <a:pt x="940" y="837"/>
                  </a:cubicBezTo>
                  <a:cubicBezTo>
                    <a:pt x="955" y="764"/>
                    <a:pt x="955" y="676"/>
                    <a:pt x="955" y="588"/>
                  </a:cubicBezTo>
                  <a:cubicBezTo>
                    <a:pt x="955" y="338"/>
                    <a:pt x="926" y="265"/>
                    <a:pt x="794" y="206"/>
                  </a:cubicBezTo>
                  <a:cubicBezTo>
                    <a:pt x="764" y="177"/>
                    <a:pt x="735" y="147"/>
                    <a:pt x="735" y="133"/>
                  </a:cubicBezTo>
                  <a:cubicBezTo>
                    <a:pt x="735" y="74"/>
                    <a:pt x="617" y="1"/>
                    <a:pt x="544" y="1"/>
                  </a:cubicBezTo>
                  <a:cubicBezTo>
                    <a:pt x="500" y="15"/>
                    <a:pt x="441" y="30"/>
                    <a:pt x="397" y="45"/>
                  </a:cubicBezTo>
                  <a:close/>
                  <a:moveTo>
                    <a:pt x="250" y="323"/>
                  </a:moveTo>
                  <a:cubicBezTo>
                    <a:pt x="221" y="338"/>
                    <a:pt x="221" y="338"/>
                    <a:pt x="221" y="309"/>
                  </a:cubicBezTo>
                  <a:cubicBezTo>
                    <a:pt x="221" y="279"/>
                    <a:pt x="250" y="221"/>
                    <a:pt x="265" y="265"/>
                  </a:cubicBezTo>
                  <a:cubicBezTo>
                    <a:pt x="265" y="279"/>
                    <a:pt x="265" y="309"/>
                    <a:pt x="250" y="323"/>
                  </a:cubicBezTo>
                  <a:close/>
                  <a:moveTo>
                    <a:pt x="735" y="265"/>
                  </a:moveTo>
                  <a:cubicBezTo>
                    <a:pt x="735" y="265"/>
                    <a:pt x="735" y="279"/>
                    <a:pt x="720" y="279"/>
                  </a:cubicBezTo>
                  <a:cubicBezTo>
                    <a:pt x="706" y="279"/>
                    <a:pt x="691" y="279"/>
                    <a:pt x="691" y="265"/>
                  </a:cubicBezTo>
                  <a:cubicBezTo>
                    <a:pt x="691" y="235"/>
                    <a:pt x="691" y="235"/>
                    <a:pt x="706" y="235"/>
                  </a:cubicBezTo>
                  <a:cubicBezTo>
                    <a:pt x="720" y="235"/>
                    <a:pt x="720" y="250"/>
                    <a:pt x="735" y="265"/>
                  </a:cubicBezTo>
                  <a:close/>
                  <a:moveTo>
                    <a:pt x="559" y="1542"/>
                  </a:moveTo>
                  <a:cubicBezTo>
                    <a:pt x="544" y="1557"/>
                    <a:pt x="529" y="1571"/>
                    <a:pt x="515" y="1571"/>
                  </a:cubicBezTo>
                  <a:cubicBezTo>
                    <a:pt x="500" y="1571"/>
                    <a:pt x="500" y="1557"/>
                    <a:pt x="500" y="1542"/>
                  </a:cubicBezTo>
                  <a:cubicBezTo>
                    <a:pt x="515" y="1527"/>
                    <a:pt x="529" y="1513"/>
                    <a:pt x="559" y="1513"/>
                  </a:cubicBezTo>
                  <a:cubicBezTo>
                    <a:pt x="573" y="1513"/>
                    <a:pt x="573" y="1527"/>
                    <a:pt x="559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2"/>
            <p:cNvSpPr/>
            <p:nvPr/>
          </p:nvSpPr>
          <p:spPr>
            <a:xfrm>
              <a:off x="8752347" y="1432794"/>
              <a:ext cx="40040" cy="93512"/>
            </a:xfrm>
            <a:custGeom>
              <a:avLst/>
              <a:gdLst/>
              <a:ahLst/>
              <a:cxnLst/>
              <a:rect l="l" t="t" r="r" b="b"/>
              <a:pathLst>
                <a:path w="1264" h="2952" extrusionOk="0">
                  <a:moveTo>
                    <a:pt x="500" y="74"/>
                  </a:moveTo>
                  <a:cubicBezTo>
                    <a:pt x="500" y="89"/>
                    <a:pt x="456" y="103"/>
                    <a:pt x="397" y="103"/>
                  </a:cubicBezTo>
                  <a:cubicBezTo>
                    <a:pt x="353" y="103"/>
                    <a:pt x="309" y="118"/>
                    <a:pt x="294" y="147"/>
                  </a:cubicBezTo>
                  <a:cubicBezTo>
                    <a:pt x="280" y="191"/>
                    <a:pt x="250" y="235"/>
                    <a:pt x="221" y="279"/>
                  </a:cubicBezTo>
                  <a:cubicBezTo>
                    <a:pt x="177" y="309"/>
                    <a:pt x="162" y="353"/>
                    <a:pt x="148" y="397"/>
                  </a:cubicBezTo>
                  <a:cubicBezTo>
                    <a:pt x="148" y="456"/>
                    <a:pt x="118" y="514"/>
                    <a:pt x="89" y="558"/>
                  </a:cubicBezTo>
                  <a:cubicBezTo>
                    <a:pt x="30" y="646"/>
                    <a:pt x="1" y="735"/>
                    <a:pt x="15" y="837"/>
                  </a:cubicBezTo>
                  <a:cubicBezTo>
                    <a:pt x="15" y="881"/>
                    <a:pt x="15" y="940"/>
                    <a:pt x="30" y="999"/>
                  </a:cubicBezTo>
                  <a:cubicBezTo>
                    <a:pt x="59" y="984"/>
                    <a:pt x="89" y="969"/>
                    <a:pt x="118" y="955"/>
                  </a:cubicBezTo>
                  <a:cubicBezTo>
                    <a:pt x="148" y="925"/>
                    <a:pt x="177" y="911"/>
                    <a:pt x="177" y="925"/>
                  </a:cubicBezTo>
                  <a:cubicBezTo>
                    <a:pt x="177" y="940"/>
                    <a:pt x="148" y="969"/>
                    <a:pt x="103" y="999"/>
                  </a:cubicBezTo>
                  <a:cubicBezTo>
                    <a:pt x="74" y="1013"/>
                    <a:pt x="30" y="1102"/>
                    <a:pt x="89" y="1072"/>
                  </a:cubicBezTo>
                  <a:cubicBezTo>
                    <a:pt x="103" y="1072"/>
                    <a:pt x="103" y="1058"/>
                    <a:pt x="103" y="1043"/>
                  </a:cubicBezTo>
                  <a:cubicBezTo>
                    <a:pt x="103" y="1028"/>
                    <a:pt x="118" y="1028"/>
                    <a:pt x="133" y="1058"/>
                  </a:cubicBezTo>
                  <a:cubicBezTo>
                    <a:pt x="162" y="1072"/>
                    <a:pt x="177" y="1087"/>
                    <a:pt x="133" y="1116"/>
                  </a:cubicBezTo>
                  <a:cubicBezTo>
                    <a:pt x="103" y="1146"/>
                    <a:pt x="89" y="1146"/>
                    <a:pt x="74" y="1116"/>
                  </a:cubicBezTo>
                  <a:cubicBezTo>
                    <a:pt x="30" y="1058"/>
                    <a:pt x="15" y="1160"/>
                    <a:pt x="30" y="1336"/>
                  </a:cubicBezTo>
                  <a:cubicBezTo>
                    <a:pt x="45" y="1439"/>
                    <a:pt x="59" y="1542"/>
                    <a:pt x="45" y="1630"/>
                  </a:cubicBezTo>
                  <a:cubicBezTo>
                    <a:pt x="45" y="1733"/>
                    <a:pt x="45" y="1733"/>
                    <a:pt x="103" y="1718"/>
                  </a:cubicBezTo>
                  <a:cubicBezTo>
                    <a:pt x="162" y="1703"/>
                    <a:pt x="162" y="1718"/>
                    <a:pt x="162" y="1718"/>
                  </a:cubicBezTo>
                  <a:cubicBezTo>
                    <a:pt x="162" y="1718"/>
                    <a:pt x="162" y="1777"/>
                    <a:pt x="162" y="1806"/>
                  </a:cubicBezTo>
                  <a:cubicBezTo>
                    <a:pt x="162" y="1880"/>
                    <a:pt x="162" y="1880"/>
                    <a:pt x="103" y="1821"/>
                  </a:cubicBezTo>
                  <a:cubicBezTo>
                    <a:pt x="45" y="1762"/>
                    <a:pt x="59" y="1792"/>
                    <a:pt x="74" y="2100"/>
                  </a:cubicBezTo>
                  <a:cubicBezTo>
                    <a:pt x="74" y="2217"/>
                    <a:pt x="89" y="2349"/>
                    <a:pt x="133" y="2452"/>
                  </a:cubicBezTo>
                  <a:cubicBezTo>
                    <a:pt x="148" y="2467"/>
                    <a:pt x="148" y="2482"/>
                    <a:pt x="133" y="2496"/>
                  </a:cubicBezTo>
                  <a:cubicBezTo>
                    <a:pt x="133" y="2511"/>
                    <a:pt x="133" y="2540"/>
                    <a:pt x="162" y="2570"/>
                  </a:cubicBezTo>
                  <a:cubicBezTo>
                    <a:pt x="192" y="2599"/>
                    <a:pt x="206" y="2628"/>
                    <a:pt x="177" y="2643"/>
                  </a:cubicBezTo>
                  <a:cubicBezTo>
                    <a:pt x="148" y="2658"/>
                    <a:pt x="148" y="2672"/>
                    <a:pt x="177" y="2731"/>
                  </a:cubicBezTo>
                  <a:cubicBezTo>
                    <a:pt x="206" y="2775"/>
                    <a:pt x="236" y="2790"/>
                    <a:pt x="250" y="2790"/>
                  </a:cubicBezTo>
                  <a:cubicBezTo>
                    <a:pt x="280" y="2805"/>
                    <a:pt x="324" y="2819"/>
                    <a:pt x="338" y="2849"/>
                  </a:cubicBezTo>
                  <a:cubicBezTo>
                    <a:pt x="368" y="2893"/>
                    <a:pt x="412" y="2907"/>
                    <a:pt x="441" y="2907"/>
                  </a:cubicBezTo>
                  <a:cubicBezTo>
                    <a:pt x="471" y="2893"/>
                    <a:pt x="485" y="2907"/>
                    <a:pt x="471" y="2922"/>
                  </a:cubicBezTo>
                  <a:cubicBezTo>
                    <a:pt x="456" y="2937"/>
                    <a:pt x="471" y="2951"/>
                    <a:pt x="515" y="2937"/>
                  </a:cubicBezTo>
                  <a:cubicBezTo>
                    <a:pt x="559" y="2937"/>
                    <a:pt x="617" y="2922"/>
                    <a:pt x="661" y="2922"/>
                  </a:cubicBezTo>
                  <a:cubicBezTo>
                    <a:pt x="749" y="2922"/>
                    <a:pt x="808" y="2878"/>
                    <a:pt x="867" y="2819"/>
                  </a:cubicBezTo>
                  <a:cubicBezTo>
                    <a:pt x="999" y="2702"/>
                    <a:pt x="1102" y="2555"/>
                    <a:pt x="1161" y="2379"/>
                  </a:cubicBezTo>
                  <a:cubicBezTo>
                    <a:pt x="1219" y="2232"/>
                    <a:pt x="1234" y="2188"/>
                    <a:pt x="1205" y="2159"/>
                  </a:cubicBezTo>
                  <a:cubicBezTo>
                    <a:pt x="1175" y="2129"/>
                    <a:pt x="1161" y="2085"/>
                    <a:pt x="1146" y="2056"/>
                  </a:cubicBezTo>
                  <a:cubicBezTo>
                    <a:pt x="1146" y="1997"/>
                    <a:pt x="1146" y="1982"/>
                    <a:pt x="1175" y="2012"/>
                  </a:cubicBezTo>
                  <a:cubicBezTo>
                    <a:pt x="1190" y="2026"/>
                    <a:pt x="1205" y="2026"/>
                    <a:pt x="1234" y="2026"/>
                  </a:cubicBezTo>
                  <a:cubicBezTo>
                    <a:pt x="1263" y="1997"/>
                    <a:pt x="1263" y="1836"/>
                    <a:pt x="1234" y="1792"/>
                  </a:cubicBezTo>
                  <a:cubicBezTo>
                    <a:pt x="1190" y="1748"/>
                    <a:pt x="1205" y="1748"/>
                    <a:pt x="1234" y="1733"/>
                  </a:cubicBezTo>
                  <a:cubicBezTo>
                    <a:pt x="1249" y="1718"/>
                    <a:pt x="1249" y="1703"/>
                    <a:pt x="1234" y="1703"/>
                  </a:cubicBezTo>
                  <a:cubicBezTo>
                    <a:pt x="1219" y="1703"/>
                    <a:pt x="1205" y="1674"/>
                    <a:pt x="1190" y="1645"/>
                  </a:cubicBezTo>
                  <a:cubicBezTo>
                    <a:pt x="1175" y="1615"/>
                    <a:pt x="1190" y="1601"/>
                    <a:pt x="1219" y="1630"/>
                  </a:cubicBezTo>
                  <a:cubicBezTo>
                    <a:pt x="1249" y="1645"/>
                    <a:pt x="1263" y="1483"/>
                    <a:pt x="1205" y="1072"/>
                  </a:cubicBezTo>
                  <a:cubicBezTo>
                    <a:pt x="1072" y="382"/>
                    <a:pt x="1043" y="250"/>
                    <a:pt x="926" y="250"/>
                  </a:cubicBezTo>
                  <a:cubicBezTo>
                    <a:pt x="882" y="250"/>
                    <a:pt x="867" y="250"/>
                    <a:pt x="882" y="235"/>
                  </a:cubicBezTo>
                  <a:cubicBezTo>
                    <a:pt x="896" y="221"/>
                    <a:pt x="882" y="191"/>
                    <a:pt x="838" y="162"/>
                  </a:cubicBezTo>
                  <a:cubicBezTo>
                    <a:pt x="808" y="147"/>
                    <a:pt x="793" y="118"/>
                    <a:pt x="779" y="74"/>
                  </a:cubicBezTo>
                  <a:cubicBezTo>
                    <a:pt x="764" y="59"/>
                    <a:pt x="749" y="30"/>
                    <a:pt x="720" y="30"/>
                  </a:cubicBezTo>
                  <a:cubicBezTo>
                    <a:pt x="705" y="30"/>
                    <a:pt x="705" y="45"/>
                    <a:pt x="705" y="74"/>
                  </a:cubicBezTo>
                  <a:cubicBezTo>
                    <a:pt x="720" y="103"/>
                    <a:pt x="705" y="118"/>
                    <a:pt x="705" y="118"/>
                  </a:cubicBezTo>
                  <a:cubicBezTo>
                    <a:pt x="691" y="118"/>
                    <a:pt x="676" y="89"/>
                    <a:pt x="661" y="59"/>
                  </a:cubicBezTo>
                  <a:cubicBezTo>
                    <a:pt x="632" y="0"/>
                    <a:pt x="515" y="0"/>
                    <a:pt x="500" y="59"/>
                  </a:cubicBezTo>
                  <a:close/>
                  <a:moveTo>
                    <a:pt x="441" y="250"/>
                  </a:moveTo>
                  <a:cubicBezTo>
                    <a:pt x="441" y="265"/>
                    <a:pt x="412" y="265"/>
                    <a:pt x="397" y="279"/>
                  </a:cubicBezTo>
                  <a:cubicBezTo>
                    <a:pt x="382" y="279"/>
                    <a:pt x="382" y="265"/>
                    <a:pt x="382" y="250"/>
                  </a:cubicBezTo>
                  <a:cubicBezTo>
                    <a:pt x="397" y="235"/>
                    <a:pt x="412" y="221"/>
                    <a:pt x="441" y="221"/>
                  </a:cubicBezTo>
                  <a:cubicBezTo>
                    <a:pt x="456" y="221"/>
                    <a:pt x="456" y="235"/>
                    <a:pt x="441" y="250"/>
                  </a:cubicBezTo>
                  <a:close/>
                  <a:moveTo>
                    <a:pt x="867" y="368"/>
                  </a:moveTo>
                  <a:cubicBezTo>
                    <a:pt x="852" y="382"/>
                    <a:pt x="838" y="397"/>
                    <a:pt x="808" y="412"/>
                  </a:cubicBezTo>
                  <a:cubicBezTo>
                    <a:pt x="779" y="412"/>
                    <a:pt x="764" y="397"/>
                    <a:pt x="764" y="338"/>
                  </a:cubicBezTo>
                  <a:cubicBezTo>
                    <a:pt x="764" y="294"/>
                    <a:pt x="764" y="279"/>
                    <a:pt x="823" y="294"/>
                  </a:cubicBezTo>
                  <a:cubicBezTo>
                    <a:pt x="882" y="323"/>
                    <a:pt x="882" y="353"/>
                    <a:pt x="867" y="368"/>
                  </a:cubicBezTo>
                  <a:close/>
                  <a:moveTo>
                    <a:pt x="1043" y="412"/>
                  </a:moveTo>
                  <a:cubicBezTo>
                    <a:pt x="1043" y="426"/>
                    <a:pt x="1043" y="441"/>
                    <a:pt x="1028" y="441"/>
                  </a:cubicBezTo>
                  <a:cubicBezTo>
                    <a:pt x="999" y="441"/>
                    <a:pt x="999" y="426"/>
                    <a:pt x="999" y="412"/>
                  </a:cubicBezTo>
                  <a:cubicBezTo>
                    <a:pt x="999" y="397"/>
                    <a:pt x="999" y="382"/>
                    <a:pt x="1028" y="382"/>
                  </a:cubicBezTo>
                  <a:cubicBezTo>
                    <a:pt x="1028" y="382"/>
                    <a:pt x="1043" y="397"/>
                    <a:pt x="1043" y="412"/>
                  </a:cubicBezTo>
                  <a:close/>
                  <a:moveTo>
                    <a:pt x="984" y="646"/>
                  </a:moveTo>
                  <a:cubicBezTo>
                    <a:pt x="970" y="676"/>
                    <a:pt x="955" y="690"/>
                    <a:pt x="955" y="690"/>
                  </a:cubicBezTo>
                  <a:cubicBezTo>
                    <a:pt x="940" y="676"/>
                    <a:pt x="955" y="646"/>
                    <a:pt x="955" y="617"/>
                  </a:cubicBezTo>
                  <a:cubicBezTo>
                    <a:pt x="955" y="602"/>
                    <a:pt x="984" y="588"/>
                    <a:pt x="984" y="588"/>
                  </a:cubicBezTo>
                  <a:cubicBezTo>
                    <a:pt x="984" y="602"/>
                    <a:pt x="984" y="632"/>
                    <a:pt x="970" y="646"/>
                  </a:cubicBezTo>
                  <a:close/>
                  <a:moveTo>
                    <a:pt x="735" y="1102"/>
                  </a:moveTo>
                  <a:cubicBezTo>
                    <a:pt x="735" y="1116"/>
                    <a:pt x="735" y="1131"/>
                    <a:pt x="705" y="1131"/>
                  </a:cubicBezTo>
                  <a:cubicBezTo>
                    <a:pt x="676" y="1131"/>
                    <a:pt x="661" y="1116"/>
                    <a:pt x="661" y="1102"/>
                  </a:cubicBezTo>
                  <a:cubicBezTo>
                    <a:pt x="661" y="1087"/>
                    <a:pt x="676" y="1072"/>
                    <a:pt x="691" y="1072"/>
                  </a:cubicBezTo>
                  <a:cubicBezTo>
                    <a:pt x="705" y="1087"/>
                    <a:pt x="720" y="1087"/>
                    <a:pt x="720" y="1102"/>
                  </a:cubicBezTo>
                  <a:close/>
                  <a:moveTo>
                    <a:pt x="1131" y="1351"/>
                  </a:moveTo>
                  <a:cubicBezTo>
                    <a:pt x="1116" y="1366"/>
                    <a:pt x="1102" y="1395"/>
                    <a:pt x="1116" y="1425"/>
                  </a:cubicBezTo>
                  <a:cubicBezTo>
                    <a:pt x="1116" y="1439"/>
                    <a:pt x="1116" y="1469"/>
                    <a:pt x="1102" y="1483"/>
                  </a:cubicBezTo>
                  <a:cubicBezTo>
                    <a:pt x="1087" y="1483"/>
                    <a:pt x="1072" y="1513"/>
                    <a:pt x="1087" y="1542"/>
                  </a:cubicBezTo>
                  <a:cubicBezTo>
                    <a:pt x="1102" y="1571"/>
                    <a:pt x="1087" y="1571"/>
                    <a:pt x="1072" y="1542"/>
                  </a:cubicBezTo>
                  <a:cubicBezTo>
                    <a:pt x="1043" y="1513"/>
                    <a:pt x="1014" y="1469"/>
                    <a:pt x="970" y="1425"/>
                  </a:cubicBezTo>
                  <a:cubicBezTo>
                    <a:pt x="940" y="1395"/>
                    <a:pt x="926" y="1366"/>
                    <a:pt x="911" y="1322"/>
                  </a:cubicBezTo>
                  <a:cubicBezTo>
                    <a:pt x="911" y="1307"/>
                    <a:pt x="926" y="1322"/>
                    <a:pt x="940" y="1336"/>
                  </a:cubicBezTo>
                  <a:cubicBezTo>
                    <a:pt x="970" y="1366"/>
                    <a:pt x="984" y="1380"/>
                    <a:pt x="1043" y="1336"/>
                  </a:cubicBezTo>
                  <a:cubicBezTo>
                    <a:pt x="1116" y="1307"/>
                    <a:pt x="1131" y="1292"/>
                    <a:pt x="1146" y="1322"/>
                  </a:cubicBezTo>
                  <a:cubicBezTo>
                    <a:pt x="1161" y="1336"/>
                    <a:pt x="1161" y="1351"/>
                    <a:pt x="1131" y="1366"/>
                  </a:cubicBezTo>
                  <a:close/>
                  <a:moveTo>
                    <a:pt x="1102" y="1748"/>
                  </a:moveTo>
                  <a:cubicBezTo>
                    <a:pt x="1102" y="1777"/>
                    <a:pt x="1087" y="1792"/>
                    <a:pt x="1058" y="1777"/>
                  </a:cubicBezTo>
                  <a:cubicBezTo>
                    <a:pt x="1043" y="1777"/>
                    <a:pt x="1028" y="1762"/>
                    <a:pt x="1028" y="1733"/>
                  </a:cubicBezTo>
                  <a:cubicBezTo>
                    <a:pt x="1028" y="1718"/>
                    <a:pt x="1043" y="1689"/>
                    <a:pt x="1058" y="1703"/>
                  </a:cubicBezTo>
                  <a:cubicBezTo>
                    <a:pt x="1087" y="1703"/>
                    <a:pt x="1102" y="1718"/>
                    <a:pt x="1102" y="1748"/>
                  </a:cubicBezTo>
                  <a:close/>
                  <a:moveTo>
                    <a:pt x="294" y="1748"/>
                  </a:moveTo>
                  <a:cubicBezTo>
                    <a:pt x="294" y="1762"/>
                    <a:pt x="280" y="1777"/>
                    <a:pt x="265" y="1777"/>
                  </a:cubicBezTo>
                  <a:cubicBezTo>
                    <a:pt x="250" y="1777"/>
                    <a:pt x="250" y="1762"/>
                    <a:pt x="265" y="1748"/>
                  </a:cubicBezTo>
                  <a:cubicBezTo>
                    <a:pt x="265" y="1733"/>
                    <a:pt x="280" y="1718"/>
                    <a:pt x="294" y="1718"/>
                  </a:cubicBezTo>
                  <a:cubicBezTo>
                    <a:pt x="294" y="1718"/>
                    <a:pt x="294" y="1733"/>
                    <a:pt x="294" y="1748"/>
                  </a:cubicBezTo>
                  <a:close/>
                  <a:moveTo>
                    <a:pt x="471" y="2115"/>
                  </a:moveTo>
                  <a:cubicBezTo>
                    <a:pt x="471" y="2129"/>
                    <a:pt x="471" y="2144"/>
                    <a:pt x="456" y="2144"/>
                  </a:cubicBezTo>
                  <a:cubicBezTo>
                    <a:pt x="441" y="2144"/>
                    <a:pt x="426" y="2129"/>
                    <a:pt x="426" y="2115"/>
                  </a:cubicBezTo>
                  <a:cubicBezTo>
                    <a:pt x="412" y="2100"/>
                    <a:pt x="426" y="2085"/>
                    <a:pt x="441" y="2085"/>
                  </a:cubicBezTo>
                  <a:cubicBezTo>
                    <a:pt x="441" y="2085"/>
                    <a:pt x="456" y="2100"/>
                    <a:pt x="456" y="2100"/>
                  </a:cubicBezTo>
                  <a:close/>
                  <a:moveTo>
                    <a:pt x="500" y="2335"/>
                  </a:moveTo>
                  <a:cubicBezTo>
                    <a:pt x="485" y="2364"/>
                    <a:pt x="471" y="2364"/>
                    <a:pt x="471" y="2335"/>
                  </a:cubicBezTo>
                  <a:cubicBezTo>
                    <a:pt x="471" y="2320"/>
                    <a:pt x="500" y="2261"/>
                    <a:pt x="515" y="2291"/>
                  </a:cubicBezTo>
                  <a:cubicBezTo>
                    <a:pt x="544" y="2305"/>
                    <a:pt x="515" y="2320"/>
                    <a:pt x="485" y="2335"/>
                  </a:cubicBezTo>
                  <a:close/>
                  <a:moveTo>
                    <a:pt x="559" y="2526"/>
                  </a:moveTo>
                  <a:cubicBezTo>
                    <a:pt x="500" y="2570"/>
                    <a:pt x="471" y="2555"/>
                    <a:pt x="515" y="2496"/>
                  </a:cubicBezTo>
                  <a:cubicBezTo>
                    <a:pt x="544" y="2467"/>
                    <a:pt x="573" y="2467"/>
                    <a:pt x="588" y="2467"/>
                  </a:cubicBezTo>
                  <a:cubicBezTo>
                    <a:pt x="603" y="2482"/>
                    <a:pt x="588" y="2496"/>
                    <a:pt x="559" y="2526"/>
                  </a:cubicBezTo>
                  <a:close/>
                  <a:moveTo>
                    <a:pt x="823" y="2731"/>
                  </a:moveTo>
                  <a:cubicBezTo>
                    <a:pt x="823" y="2790"/>
                    <a:pt x="808" y="2805"/>
                    <a:pt x="779" y="2790"/>
                  </a:cubicBezTo>
                  <a:cubicBezTo>
                    <a:pt x="749" y="2790"/>
                    <a:pt x="735" y="2775"/>
                    <a:pt x="779" y="2702"/>
                  </a:cubicBezTo>
                  <a:cubicBezTo>
                    <a:pt x="823" y="2628"/>
                    <a:pt x="823" y="2628"/>
                    <a:pt x="823" y="2731"/>
                  </a:cubicBezTo>
                  <a:close/>
                  <a:moveTo>
                    <a:pt x="485" y="2805"/>
                  </a:moveTo>
                  <a:cubicBezTo>
                    <a:pt x="456" y="2849"/>
                    <a:pt x="426" y="2834"/>
                    <a:pt x="456" y="2775"/>
                  </a:cubicBezTo>
                  <a:cubicBezTo>
                    <a:pt x="456" y="2746"/>
                    <a:pt x="485" y="2731"/>
                    <a:pt x="500" y="2746"/>
                  </a:cubicBezTo>
                  <a:cubicBezTo>
                    <a:pt x="500" y="2760"/>
                    <a:pt x="515" y="2760"/>
                    <a:pt x="485" y="27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2"/>
            <p:cNvSpPr/>
            <p:nvPr/>
          </p:nvSpPr>
          <p:spPr>
            <a:xfrm>
              <a:off x="8822576" y="1436975"/>
              <a:ext cx="32121" cy="90249"/>
            </a:xfrm>
            <a:custGeom>
              <a:avLst/>
              <a:gdLst/>
              <a:ahLst/>
              <a:cxnLst/>
              <a:rect l="l" t="t" r="r" b="b"/>
              <a:pathLst>
                <a:path w="1014" h="2849" extrusionOk="0">
                  <a:moveTo>
                    <a:pt x="470" y="15"/>
                  </a:moveTo>
                  <a:cubicBezTo>
                    <a:pt x="426" y="30"/>
                    <a:pt x="397" y="59"/>
                    <a:pt x="382" y="89"/>
                  </a:cubicBezTo>
                  <a:cubicBezTo>
                    <a:pt x="368" y="133"/>
                    <a:pt x="353" y="147"/>
                    <a:pt x="294" y="133"/>
                  </a:cubicBezTo>
                  <a:cubicBezTo>
                    <a:pt x="162" y="103"/>
                    <a:pt x="59" y="294"/>
                    <a:pt x="30" y="647"/>
                  </a:cubicBezTo>
                  <a:cubicBezTo>
                    <a:pt x="1" y="970"/>
                    <a:pt x="15" y="1293"/>
                    <a:pt x="45" y="1616"/>
                  </a:cubicBezTo>
                  <a:cubicBezTo>
                    <a:pt x="59" y="1762"/>
                    <a:pt x="59" y="1924"/>
                    <a:pt x="59" y="2085"/>
                  </a:cubicBezTo>
                  <a:cubicBezTo>
                    <a:pt x="30" y="2173"/>
                    <a:pt x="45" y="2276"/>
                    <a:pt x="74" y="2379"/>
                  </a:cubicBezTo>
                  <a:cubicBezTo>
                    <a:pt x="89" y="2408"/>
                    <a:pt x="103" y="2452"/>
                    <a:pt x="89" y="2482"/>
                  </a:cubicBezTo>
                  <a:cubicBezTo>
                    <a:pt x="74" y="2526"/>
                    <a:pt x="162" y="2643"/>
                    <a:pt x="206" y="2643"/>
                  </a:cubicBezTo>
                  <a:cubicBezTo>
                    <a:pt x="221" y="2643"/>
                    <a:pt x="235" y="2658"/>
                    <a:pt x="221" y="2673"/>
                  </a:cubicBezTo>
                  <a:cubicBezTo>
                    <a:pt x="221" y="2702"/>
                    <a:pt x="235" y="2731"/>
                    <a:pt x="250" y="2761"/>
                  </a:cubicBezTo>
                  <a:cubicBezTo>
                    <a:pt x="294" y="2819"/>
                    <a:pt x="294" y="2819"/>
                    <a:pt x="353" y="2761"/>
                  </a:cubicBezTo>
                  <a:cubicBezTo>
                    <a:pt x="412" y="2702"/>
                    <a:pt x="412" y="2717"/>
                    <a:pt x="412" y="2746"/>
                  </a:cubicBezTo>
                  <a:cubicBezTo>
                    <a:pt x="397" y="2761"/>
                    <a:pt x="382" y="2790"/>
                    <a:pt x="368" y="2790"/>
                  </a:cubicBezTo>
                  <a:cubicBezTo>
                    <a:pt x="338" y="2805"/>
                    <a:pt x="324" y="2819"/>
                    <a:pt x="324" y="2834"/>
                  </a:cubicBezTo>
                  <a:cubicBezTo>
                    <a:pt x="324" y="2849"/>
                    <a:pt x="338" y="2849"/>
                    <a:pt x="368" y="2834"/>
                  </a:cubicBezTo>
                  <a:cubicBezTo>
                    <a:pt x="412" y="2819"/>
                    <a:pt x="456" y="2819"/>
                    <a:pt x="485" y="2819"/>
                  </a:cubicBezTo>
                  <a:cubicBezTo>
                    <a:pt x="632" y="2775"/>
                    <a:pt x="749" y="2673"/>
                    <a:pt x="823" y="2555"/>
                  </a:cubicBezTo>
                  <a:cubicBezTo>
                    <a:pt x="823" y="2540"/>
                    <a:pt x="837" y="2511"/>
                    <a:pt x="867" y="2496"/>
                  </a:cubicBezTo>
                  <a:cubicBezTo>
                    <a:pt x="940" y="2452"/>
                    <a:pt x="969" y="2217"/>
                    <a:pt x="999" y="1204"/>
                  </a:cubicBezTo>
                  <a:cubicBezTo>
                    <a:pt x="999" y="984"/>
                    <a:pt x="999" y="911"/>
                    <a:pt x="984" y="926"/>
                  </a:cubicBezTo>
                  <a:cubicBezTo>
                    <a:pt x="955" y="940"/>
                    <a:pt x="955" y="926"/>
                    <a:pt x="969" y="896"/>
                  </a:cubicBezTo>
                  <a:cubicBezTo>
                    <a:pt x="999" y="808"/>
                    <a:pt x="999" y="705"/>
                    <a:pt x="1014" y="617"/>
                  </a:cubicBezTo>
                  <a:cubicBezTo>
                    <a:pt x="1014" y="412"/>
                    <a:pt x="1014" y="382"/>
                    <a:pt x="955" y="324"/>
                  </a:cubicBezTo>
                  <a:cubicBezTo>
                    <a:pt x="896" y="250"/>
                    <a:pt x="881" y="250"/>
                    <a:pt x="867" y="280"/>
                  </a:cubicBezTo>
                  <a:cubicBezTo>
                    <a:pt x="867" y="309"/>
                    <a:pt x="852" y="294"/>
                    <a:pt x="852" y="265"/>
                  </a:cubicBezTo>
                  <a:cubicBezTo>
                    <a:pt x="852" y="206"/>
                    <a:pt x="749" y="103"/>
                    <a:pt x="632" y="45"/>
                  </a:cubicBezTo>
                  <a:cubicBezTo>
                    <a:pt x="602" y="30"/>
                    <a:pt x="573" y="15"/>
                    <a:pt x="544" y="1"/>
                  </a:cubicBezTo>
                  <a:cubicBezTo>
                    <a:pt x="514" y="1"/>
                    <a:pt x="485" y="15"/>
                    <a:pt x="470" y="15"/>
                  </a:cubicBezTo>
                  <a:close/>
                  <a:moveTo>
                    <a:pt x="632" y="382"/>
                  </a:moveTo>
                  <a:cubicBezTo>
                    <a:pt x="632" y="397"/>
                    <a:pt x="602" y="412"/>
                    <a:pt x="588" y="412"/>
                  </a:cubicBezTo>
                  <a:cubicBezTo>
                    <a:pt x="558" y="412"/>
                    <a:pt x="544" y="412"/>
                    <a:pt x="588" y="382"/>
                  </a:cubicBezTo>
                  <a:cubicBezTo>
                    <a:pt x="632" y="368"/>
                    <a:pt x="632" y="353"/>
                    <a:pt x="632" y="397"/>
                  </a:cubicBezTo>
                  <a:close/>
                  <a:moveTo>
                    <a:pt x="382" y="705"/>
                  </a:moveTo>
                  <a:cubicBezTo>
                    <a:pt x="382" y="720"/>
                    <a:pt x="353" y="735"/>
                    <a:pt x="338" y="735"/>
                  </a:cubicBezTo>
                  <a:cubicBezTo>
                    <a:pt x="309" y="735"/>
                    <a:pt x="294" y="735"/>
                    <a:pt x="338" y="705"/>
                  </a:cubicBezTo>
                  <a:cubicBezTo>
                    <a:pt x="382" y="676"/>
                    <a:pt x="382" y="661"/>
                    <a:pt x="382" y="705"/>
                  </a:cubicBezTo>
                  <a:close/>
                  <a:moveTo>
                    <a:pt x="793" y="823"/>
                  </a:moveTo>
                  <a:cubicBezTo>
                    <a:pt x="793" y="837"/>
                    <a:pt x="764" y="837"/>
                    <a:pt x="764" y="793"/>
                  </a:cubicBezTo>
                  <a:cubicBezTo>
                    <a:pt x="764" y="764"/>
                    <a:pt x="764" y="749"/>
                    <a:pt x="779" y="764"/>
                  </a:cubicBezTo>
                  <a:cubicBezTo>
                    <a:pt x="793" y="779"/>
                    <a:pt x="793" y="793"/>
                    <a:pt x="793" y="808"/>
                  </a:cubicBezTo>
                  <a:close/>
                  <a:moveTo>
                    <a:pt x="573" y="1498"/>
                  </a:moveTo>
                  <a:cubicBezTo>
                    <a:pt x="500" y="1513"/>
                    <a:pt x="470" y="1498"/>
                    <a:pt x="500" y="1454"/>
                  </a:cubicBezTo>
                  <a:cubicBezTo>
                    <a:pt x="529" y="1410"/>
                    <a:pt x="544" y="1439"/>
                    <a:pt x="588" y="1454"/>
                  </a:cubicBezTo>
                  <a:lnTo>
                    <a:pt x="647" y="1483"/>
                  </a:lnTo>
                  <a:close/>
                  <a:moveTo>
                    <a:pt x="867" y="1469"/>
                  </a:moveTo>
                  <a:cubicBezTo>
                    <a:pt x="852" y="1483"/>
                    <a:pt x="837" y="1498"/>
                    <a:pt x="823" y="1498"/>
                  </a:cubicBezTo>
                  <a:cubicBezTo>
                    <a:pt x="808" y="1498"/>
                    <a:pt x="808" y="1483"/>
                    <a:pt x="823" y="1469"/>
                  </a:cubicBezTo>
                  <a:cubicBezTo>
                    <a:pt x="823" y="1439"/>
                    <a:pt x="896" y="1439"/>
                    <a:pt x="867" y="1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2"/>
            <p:cNvSpPr/>
            <p:nvPr/>
          </p:nvSpPr>
          <p:spPr>
            <a:xfrm>
              <a:off x="8590063" y="1462570"/>
              <a:ext cx="2819" cy="950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29" y="15"/>
                  </a:moveTo>
                  <a:cubicBezTo>
                    <a:pt x="44" y="29"/>
                    <a:pt x="59" y="29"/>
                    <a:pt x="73" y="15"/>
                  </a:cubicBezTo>
                  <a:cubicBezTo>
                    <a:pt x="88" y="15"/>
                    <a:pt x="73" y="0"/>
                    <a:pt x="44" y="0"/>
                  </a:cubicBezTo>
                  <a:cubicBezTo>
                    <a:pt x="0" y="15"/>
                    <a:pt x="0" y="15"/>
                    <a:pt x="29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2"/>
            <p:cNvSpPr/>
            <p:nvPr/>
          </p:nvSpPr>
          <p:spPr>
            <a:xfrm>
              <a:off x="8566812" y="1462570"/>
              <a:ext cx="40009" cy="69786"/>
            </a:xfrm>
            <a:custGeom>
              <a:avLst/>
              <a:gdLst/>
              <a:ahLst/>
              <a:cxnLst/>
              <a:rect l="l" t="t" r="r" b="b"/>
              <a:pathLst>
                <a:path w="1263" h="2203" extrusionOk="0">
                  <a:moveTo>
                    <a:pt x="822" y="73"/>
                  </a:moveTo>
                  <a:cubicBezTo>
                    <a:pt x="807" y="147"/>
                    <a:pt x="793" y="147"/>
                    <a:pt x="749" y="73"/>
                  </a:cubicBezTo>
                  <a:cubicBezTo>
                    <a:pt x="705" y="15"/>
                    <a:pt x="705" y="29"/>
                    <a:pt x="646" y="59"/>
                  </a:cubicBezTo>
                  <a:cubicBezTo>
                    <a:pt x="631" y="88"/>
                    <a:pt x="602" y="88"/>
                    <a:pt x="573" y="88"/>
                  </a:cubicBezTo>
                  <a:cubicBezTo>
                    <a:pt x="543" y="59"/>
                    <a:pt x="426" y="132"/>
                    <a:pt x="308" y="220"/>
                  </a:cubicBezTo>
                  <a:cubicBezTo>
                    <a:pt x="220" y="294"/>
                    <a:pt x="220" y="294"/>
                    <a:pt x="279" y="323"/>
                  </a:cubicBezTo>
                  <a:cubicBezTo>
                    <a:pt x="323" y="367"/>
                    <a:pt x="308" y="367"/>
                    <a:pt x="294" y="382"/>
                  </a:cubicBezTo>
                  <a:cubicBezTo>
                    <a:pt x="279" y="396"/>
                    <a:pt x="250" y="396"/>
                    <a:pt x="235" y="382"/>
                  </a:cubicBezTo>
                  <a:cubicBezTo>
                    <a:pt x="206" y="367"/>
                    <a:pt x="162" y="455"/>
                    <a:pt x="132" y="587"/>
                  </a:cubicBezTo>
                  <a:cubicBezTo>
                    <a:pt x="132" y="646"/>
                    <a:pt x="117" y="734"/>
                    <a:pt x="103" y="793"/>
                  </a:cubicBezTo>
                  <a:cubicBezTo>
                    <a:pt x="59" y="969"/>
                    <a:pt x="29" y="1145"/>
                    <a:pt x="15" y="1336"/>
                  </a:cubicBezTo>
                  <a:cubicBezTo>
                    <a:pt x="15" y="1409"/>
                    <a:pt x="15" y="1498"/>
                    <a:pt x="0" y="1527"/>
                  </a:cubicBezTo>
                  <a:cubicBezTo>
                    <a:pt x="0" y="1630"/>
                    <a:pt x="29" y="1747"/>
                    <a:pt x="73" y="1850"/>
                  </a:cubicBezTo>
                  <a:cubicBezTo>
                    <a:pt x="88" y="1850"/>
                    <a:pt x="103" y="1835"/>
                    <a:pt x="103" y="1791"/>
                  </a:cubicBezTo>
                  <a:cubicBezTo>
                    <a:pt x="103" y="1762"/>
                    <a:pt x="103" y="1747"/>
                    <a:pt x="132" y="1762"/>
                  </a:cubicBezTo>
                  <a:cubicBezTo>
                    <a:pt x="147" y="1762"/>
                    <a:pt x="147" y="1806"/>
                    <a:pt x="132" y="1865"/>
                  </a:cubicBezTo>
                  <a:cubicBezTo>
                    <a:pt x="132" y="1909"/>
                    <a:pt x="132" y="1938"/>
                    <a:pt x="162" y="1953"/>
                  </a:cubicBezTo>
                  <a:cubicBezTo>
                    <a:pt x="191" y="1967"/>
                    <a:pt x="206" y="1982"/>
                    <a:pt x="206" y="2011"/>
                  </a:cubicBezTo>
                  <a:cubicBezTo>
                    <a:pt x="206" y="2055"/>
                    <a:pt x="294" y="2129"/>
                    <a:pt x="382" y="2143"/>
                  </a:cubicBezTo>
                  <a:cubicBezTo>
                    <a:pt x="631" y="2202"/>
                    <a:pt x="1116" y="1674"/>
                    <a:pt x="1175" y="1292"/>
                  </a:cubicBezTo>
                  <a:cubicBezTo>
                    <a:pt x="1175" y="1233"/>
                    <a:pt x="1189" y="1175"/>
                    <a:pt x="1204" y="1130"/>
                  </a:cubicBezTo>
                  <a:cubicBezTo>
                    <a:pt x="1263" y="881"/>
                    <a:pt x="1263" y="617"/>
                    <a:pt x="1233" y="352"/>
                  </a:cubicBezTo>
                  <a:cubicBezTo>
                    <a:pt x="1160" y="250"/>
                    <a:pt x="1072" y="147"/>
                    <a:pt x="954" y="73"/>
                  </a:cubicBezTo>
                  <a:cubicBezTo>
                    <a:pt x="940" y="73"/>
                    <a:pt x="925" y="73"/>
                    <a:pt x="925" y="59"/>
                  </a:cubicBezTo>
                  <a:cubicBezTo>
                    <a:pt x="925" y="0"/>
                    <a:pt x="837" y="29"/>
                    <a:pt x="822" y="73"/>
                  </a:cubicBezTo>
                  <a:close/>
                  <a:moveTo>
                    <a:pt x="338" y="543"/>
                  </a:moveTo>
                  <a:cubicBezTo>
                    <a:pt x="264" y="587"/>
                    <a:pt x="220" y="587"/>
                    <a:pt x="264" y="543"/>
                  </a:cubicBezTo>
                  <a:cubicBezTo>
                    <a:pt x="294" y="529"/>
                    <a:pt x="323" y="529"/>
                    <a:pt x="352" y="529"/>
                  </a:cubicBezTo>
                  <a:cubicBezTo>
                    <a:pt x="382" y="529"/>
                    <a:pt x="367" y="543"/>
                    <a:pt x="338" y="558"/>
                  </a:cubicBezTo>
                  <a:close/>
                  <a:moveTo>
                    <a:pt x="1145" y="1042"/>
                  </a:moveTo>
                  <a:cubicBezTo>
                    <a:pt x="1101" y="1057"/>
                    <a:pt x="1086" y="1028"/>
                    <a:pt x="1116" y="969"/>
                  </a:cubicBezTo>
                  <a:cubicBezTo>
                    <a:pt x="1130" y="925"/>
                    <a:pt x="1130" y="925"/>
                    <a:pt x="1160" y="969"/>
                  </a:cubicBezTo>
                  <a:cubicBezTo>
                    <a:pt x="1175" y="1013"/>
                    <a:pt x="1160" y="1042"/>
                    <a:pt x="1145" y="1057"/>
                  </a:cubicBezTo>
                  <a:close/>
                  <a:moveTo>
                    <a:pt x="793" y="1380"/>
                  </a:moveTo>
                  <a:cubicBezTo>
                    <a:pt x="778" y="1409"/>
                    <a:pt x="763" y="1439"/>
                    <a:pt x="734" y="1468"/>
                  </a:cubicBezTo>
                  <a:lnTo>
                    <a:pt x="690" y="1542"/>
                  </a:lnTo>
                  <a:lnTo>
                    <a:pt x="719" y="1453"/>
                  </a:lnTo>
                  <a:cubicBezTo>
                    <a:pt x="749" y="1365"/>
                    <a:pt x="793" y="1336"/>
                    <a:pt x="793" y="1395"/>
                  </a:cubicBezTo>
                  <a:close/>
                  <a:moveTo>
                    <a:pt x="103" y="1542"/>
                  </a:moveTo>
                  <a:cubicBezTo>
                    <a:pt x="88" y="1556"/>
                    <a:pt x="88" y="1571"/>
                    <a:pt x="73" y="1571"/>
                  </a:cubicBezTo>
                  <a:cubicBezTo>
                    <a:pt x="59" y="1571"/>
                    <a:pt x="44" y="1556"/>
                    <a:pt x="59" y="1542"/>
                  </a:cubicBezTo>
                  <a:cubicBezTo>
                    <a:pt x="59" y="1527"/>
                    <a:pt x="73" y="1512"/>
                    <a:pt x="88" y="1512"/>
                  </a:cubicBezTo>
                  <a:cubicBezTo>
                    <a:pt x="103" y="1512"/>
                    <a:pt x="103" y="1542"/>
                    <a:pt x="103" y="1556"/>
                  </a:cubicBezTo>
                  <a:close/>
                  <a:moveTo>
                    <a:pt x="279" y="1835"/>
                  </a:moveTo>
                  <a:cubicBezTo>
                    <a:pt x="308" y="1865"/>
                    <a:pt x="338" y="1879"/>
                    <a:pt x="323" y="1894"/>
                  </a:cubicBezTo>
                  <a:cubicBezTo>
                    <a:pt x="308" y="1894"/>
                    <a:pt x="191" y="1850"/>
                    <a:pt x="191" y="1820"/>
                  </a:cubicBezTo>
                  <a:cubicBezTo>
                    <a:pt x="191" y="1791"/>
                    <a:pt x="206" y="1791"/>
                    <a:pt x="279" y="1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2"/>
            <p:cNvSpPr/>
            <p:nvPr/>
          </p:nvSpPr>
          <p:spPr>
            <a:xfrm>
              <a:off x="8659817" y="1483478"/>
              <a:ext cx="40959" cy="90249"/>
            </a:xfrm>
            <a:custGeom>
              <a:avLst/>
              <a:gdLst/>
              <a:ahLst/>
              <a:cxnLst/>
              <a:rect l="l" t="t" r="r" b="b"/>
              <a:pathLst>
                <a:path w="1293" h="2849" extrusionOk="0">
                  <a:moveTo>
                    <a:pt x="690" y="15"/>
                  </a:moveTo>
                  <a:cubicBezTo>
                    <a:pt x="632" y="45"/>
                    <a:pt x="587" y="45"/>
                    <a:pt x="543" y="59"/>
                  </a:cubicBezTo>
                  <a:cubicBezTo>
                    <a:pt x="441" y="59"/>
                    <a:pt x="367" y="103"/>
                    <a:pt x="323" y="192"/>
                  </a:cubicBezTo>
                  <a:cubicBezTo>
                    <a:pt x="279" y="250"/>
                    <a:pt x="235" y="324"/>
                    <a:pt x="206" y="382"/>
                  </a:cubicBezTo>
                  <a:cubicBezTo>
                    <a:pt x="191" y="441"/>
                    <a:pt x="147" y="470"/>
                    <a:pt x="147" y="470"/>
                  </a:cubicBezTo>
                  <a:cubicBezTo>
                    <a:pt x="132" y="456"/>
                    <a:pt x="88" y="485"/>
                    <a:pt x="59" y="529"/>
                  </a:cubicBezTo>
                  <a:cubicBezTo>
                    <a:pt x="30" y="573"/>
                    <a:pt x="15" y="661"/>
                    <a:pt x="15" y="1028"/>
                  </a:cubicBezTo>
                  <a:cubicBezTo>
                    <a:pt x="0" y="1351"/>
                    <a:pt x="30" y="1674"/>
                    <a:pt x="74" y="1997"/>
                  </a:cubicBezTo>
                  <a:cubicBezTo>
                    <a:pt x="103" y="2173"/>
                    <a:pt x="147" y="2350"/>
                    <a:pt x="220" y="2526"/>
                  </a:cubicBezTo>
                  <a:cubicBezTo>
                    <a:pt x="264" y="2585"/>
                    <a:pt x="309" y="2643"/>
                    <a:pt x="367" y="2687"/>
                  </a:cubicBezTo>
                  <a:cubicBezTo>
                    <a:pt x="529" y="2805"/>
                    <a:pt x="705" y="2849"/>
                    <a:pt x="778" y="2790"/>
                  </a:cubicBezTo>
                  <a:cubicBezTo>
                    <a:pt x="793" y="2775"/>
                    <a:pt x="822" y="2761"/>
                    <a:pt x="837" y="2761"/>
                  </a:cubicBezTo>
                  <a:cubicBezTo>
                    <a:pt x="881" y="2731"/>
                    <a:pt x="910" y="2702"/>
                    <a:pt x="940" y="2658"/>
                  </a:cubicBezTo>
                  <a:cubicBezTo>
                    <a:pt x="1204" y="2350"/>
                    <a:pt x="1248" y="2203"/>
                    <a:pt x="1263" y="1542"/>
                  </a:cubicBezTo>
                  <a:cubicBezTo>
                    <a:pt x="1292" y="1307"/>
                    <a:pt x="1277" y="1058"/>
                    <a:pt x="1219" y="808"/>
                  </a:cubicBezTo>
                  <a:cubicBezTo>
                    <a:pt x="1131" y="368"/>
                    <a:pt x="1057" y="265"/>
                    <a:pt x="866" y="192"/>
                  </a:cubicBezTo>
                  <a:cubicBezTo>
                    <a:pt x="822" y="177"/>
                    <a:pt x="778" y="148"/>
                    <a:pt x="778" y="103"/>
                  </a:cubicBezTo>
                  <a:cubicBezTo>
                    <a:pt x="778" y="59"/>
                    <a:pt x="705" y="1"/>
                    <a:pt x="690" y="15"/>
                  </a:cubicBezTo>
                  <a:close/>
                  <a:moveTo>
                    <a:pt x="162" y="1028"/>
                  </a:moveTo>
                  <a:cubicBezTo>
                    <a:pt x="162" y="1043"/>
                    <a:pt x="162" y="1058"/>
                    <a:pt x="147" y="1058"/>
                  </a:cubicBezTo>
                  <a:cubicBezTo>
                    <a:pt x="147" y="1058"/>
                    <a:pt x="132" y="1043"/>
                    <a:pt x="118" y="1028"/>
                  </a:cubicBezTo>
                  <a:cubicBezTo>
                    <a:pt x="118" y="1014"/>
                    <a:pt x="118" y="999"/>
                    <a:pt x="132" y="999"/>
                  </a:cubicBezTo>
                  <a:cubicBezTo>
                    <a:pt x="147" y="1014"/>
                    <a:pt x="162" y="1014"/>
                    <a:pt x="162" y="1028"/>
                  </a:cubicBezTo>
                  <a:close/>
                  <a:moveTo>
                    <a:pt x="1175" y="1131"/>
                  </a:moveTo>
                  <a:cubicBezTo>
                    <a:pt x="1160" y="1160"/>
                    <a:pt x="1131" y="1116"/>
                    <a:pt x="1160" y="1087"/>
                  </a:cubicBezTo>
                  <a:cubicBezTo>
                    <a:pt x="1175" y="1043"/>
                    <a:pt x="1175" y="1058"/>
                    <a:pt x="1189" y="1087"/>
                  </a:cubicBezTo>
                  <a:cubicBezTo>
                    <a:pt x="1189" y="1102"/>
                    <a:pt x="1189" y="1116"/>
                    <a:pt x="1175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2"/>
            <p:cNvSpPr/>
            <p:nvPr/>
          </p:nvSpPr>
          <p:spPr>
            <a:xfrm>
              <a:off x="8873735" y="1515567"/>
              <a:ext cx="38171" cy="82361"/>
            </a:xfrm>
            <a:custGeom>
              <a:avLst/>
              <a:gdLst/>
              <a:ahLst/>
              <a:cxnLst/>
              <a:rect l="l" t="t" r="r" b="b"/>
              <a:pathLst>
                <a:path w="1205" h="2600" extrusionOk="0">
                  <a:moveTo>
                    <a:pt x="705" y="74"/>
                  </a:moveTo>
                  <a:cubicBezTo>
                    <a:pt x="705" y="89"/>
                    <a:pt x="720" y="103"/>
                    <a:pt x="764" y="89"/>
                  </a:cubicBezTo>
                  <a:cubicBezTo>
                    <a:pt x="793" y="89"/>
                    <a:pt x="808" y="89"/>
                    <a:pt x="793" y="118"/>
                  </a:cubicBezTo>
                  <a:cubicBezTo>
                    <a:pt x="793" y="147"/>
                    <a:pt x="749" y="177"/>
                    <a:pt x="690" y="103"/>
                  </a:cubicBezTo>
                  <a:cubicBezTo>
                    <a:pt x="632" y="30"/>
                    <a:pt x="573" y="30"/>
                    <a:pt x="558" y="89"/>
                  </a:cubicBezTo>
                  <a:cubicBezTo>
                    <a:pt x="558" y="103"/>
                    <a:pt x="514" y="118"/>
                    <a:pt x="485" y="118"/>
                  </a:cubicBezTo>
                  <a:cubicBezTo>
                    <a:pt x="441" y="103"/>
                    <a:pt x="397" y="118"/>
                    <a:pt x="367" y="162"/>
                  </a:cubicBezTo>
                  <a:cubicBezTo>
                    <a:pt x="338" y="192"/>
                    <a:pt x="323" y="221"/>
                    <a:pt x="323" y="221"/>
                  </a:cubicBezTo>
                  <a:cubicBezTo>
                    <a:pt x="338" y="221"/>
                    <a:pt x="323" y="236"/>
                    <a:pt x="294" y="280"/>
                  </a:cubicBezTo>
                  <a:cubicBezTo>
                    <a:pt x="235" y="338"/>
                    <a:pt x="221" y="441"/>
                    <a:pt x="265" y="441"/>
                  </a:cubicBezTo>
                  <a:cubicBezTo>
                    <a:pt x="279" y="441"/>
                    <a:pt x="279" y="470"/>
                    <a:pt x="250" y="500"/>
                  </a:cubicBezTo>
                  <a:cubicBezTo>
                    <a:pt x="221" y="588"/>
                    <a:pt x="191" y="691"/>
                    <a:pt x="177" y="779"/>
                  </a:cubicBezTo>
                  <a:cubicBezTo>
                    <a:pt x="162" y="896"/>
                    <a:pt x="133" y="1131"/>
                    <a:pt x="103" y="1263"/>
                  </a:cubicBezTo>
                  <a:cubicBezTo>
                    <a:pt x="0" y="1924"/>
                    <a:pt x="30" y="2129"/>
                    <a:pt x="279" y="2364"/>
                  </a:cubicBezTo>
                  <a:cubicBezTo>
                    <a:pt x="426" y="2511"/>
                    <a:pt x="529" y="2570"/>
                    <a:pt x="588" y="2540"/>
                  </a:cubicBezTo>
                  <a:cubicBezTo>
                    <a:pt x="602" y="2540"/>
                    <a:pt x="617" y="2540"/>
                    <a:pt x="617" y="2540"/>
                  </a:cubicBezTo>
                  <a:cubicBezTo>
                    <a:pt x="617" y="2599"/>
                    <a:pt x="676" y="2570"/>
                    <a:pt x="690" y="2496"/>
                  </a:cubicBezTo>
                  <a:cubicBezTo>
                    <a:pt x="705" y="2438"/>
                    <a:pt x="720" y="2438"/>
                    <a:pt x="749" y="2438"/>
                  </a:cubicBezTo>
                  <a:cubicBezTo>
                    <a:pt x="837" y="2452"/>
                    <a:pt x="867" y="2438"/>
                    <a:pt x="867" y="2394"/>
                  </a:cubicBezTo>
                  <a:cubicBezTo>
                    <a:pt x="881" y="2364"/>
                    <a:pt x="896" y="2350"/>
                    <a:pt x="911" y="2320"/>
                  </a:cubicBezTo>
                  <a:cubicBezTo>
                    <a:pt x="984" y="2247"/>
                    <a:pt x="1028" y="2159"/>
                    <a:pt x="1043" y="2071"/>
                  </a:cubicBezTo>
                  <a:cubicBezTo>
                    <a:pt x="1043" y="2041"/>
                    <a:pt x="1057" y="2027"/>
                    <a:pt x="1072" y="2041"/>
                  </a:cubicBezTo>
                  <a:cubicBezTo>
                    <a:pt x="1116" y="2071"/>
                    <a:pt x="1102" y="1953"/>
                    <a:pt x="1043" y="1895"/>
                  </a:cubicBezTo>
                  <a:cubicBezTo>
                    <a:pt x="984" y="1850"/>
                    <a:pt x="984" y="1836"/>
                    <a:pt x="999" y="1836"/>
                  </a:cubicBezTo>
                  <a:cubicBezTo>
                    <a:pt x="999" y="1821"/>
                    <a:pt x="1028" y="1836"/>
                    <a:pt x="1043" y="1865"/>
                  </a:cubicBezTo>
                  <a:cubicBezTo>
                    <a:pt x="1102" y="1939"/>
                    <a:pt x="1131" y="1909"/>
                    <a:pt x="1146" y="1733"/>
                  </a:cubicBezTo>
                  <a:cubicBezTo>
                    <a:pt x="1175" y="1630"/>
                    <a:pt x="1160" y="1586"/>
                    <a:pt x="1146" y="1572"/>
                  </a:cubicBezTo>
                  <a:cubicBezTo>
                    <a:pt x="1116" y="1557"/>
                    <a:pt x="1116" y="1542"/>
                    <a:pt x="1146" y="1527"/>
                  </a:cubicBezTo>
                  <a:cubicBezTo>
                    <a:pt x="1160" y="1498"/>
                    <a:pt x="1175" y="1395"/>
                    <a:pt x="1190" y="1102"/>
                  </a:cubicBezTo>
                  <a:cubicBezTo>
                    <a:pt x="1190" y="896"/>
                    <a:pt x="1204" y="705"/>
                    <a:pt x="1204" y="691"/>
                  </a:cubicBezTo>
                  <a:cubicBezTo>
                    <a:pt x="1204" y="676"/>
                    <a:pt x="1204" y="661"/>
                    <a:pt x="1204" y="647"/>
                  </a:cubicBezTo>
                  <a:cubicBezTo>
                    <a:pt x="1204" y="603"/>
                    <a:pt x="1204" y="573"/>
                    <a:pt x="1204" y="529"/>
                  </a:cubicBezTo>
                  <a:cubicBezTo>
                    <a:pt x="1204" y="500"/>
                    <a:pt x="1204" y="456"/>
                    <a:pt x="1175" y="426"/>
                  </a:cubicBezTo>
                  <a:cubicBezTo>
                    <a:pt x="1160" y="426"/>
                    <a:pt x="1146" y="382"/>
                    <a:pt x="1146" y="338"/>
                  </a:cubicBezTo>
                  <a:cubicBezTo>
                    <a:pt x="1146" y="294"/>
                    <a:pt x="1131" y="265"/>
                    <a:pt x="1087" y="250"/>
                  </a:cubicBezTo>
                  <a:cubicBezTo>
                    <a:pt x="1028" y="236"/>
                    <a:pt x="984" y="192"/>
                    <a:pt x="940" y="147"/>
                  </a:cubicBezTo>
                  <a:cubicBezTo>
                    <a:pt x="837" y="59"/>
                    <a:pt x="705" y="1"/>
                    <a:pt x="705" y="74"/>
                  </a:cubicBezTo>
                  <a:close/>
                  <a:moveTo>
                    <a:pt x="602" y="382"/>
                  </a:moveTo>
                  <a:cubicBezTo>
                    <a:pt x="602" y="397"/>
                    <a:pt x="588" y="412"/>
                    <a:pt x="573" y="412"/>
                  </a:cubicBezTo>
                  <a:cubicBezTo>
                    <a:pt x="558" y="412"/>
                    <a:pt x="544" y="397"/>
                    <a:pt x="544" y="382"/>
                  </a:cubicBezTo>
                  <a:cubicBezTo>
                    <a:pt x="544" y="368"/>
                    <a:pt x="558" y="353"/>
                    <a:pt x="573" y="353"/>
                  </a:cubicBezTo>
                  <a:cubicBezTo>
                    <a:pt x="588" y="353"/>
                    <a:pt x="602" y="368"/>
                    <a:pt x="602" y="382"/>
                  </a:cubicBezTo>
                  <a:close/>
                  <a:moveTo>
                    <a:pt x="1131" y="456"/>
                  </a:moveTo>
                  <a:cubicBezTo>
                    <a:pt x="1116" y="500"/>
                    <a:pt x="1072" y="515"/>
                    <a:pt x="1072" y="470"/>
                  </a:cubicBezTo>
                  <a:cubicBezTo>
                    <a:pt x="1072" y="441"/>
                    <a:pt x="1087" y="412"/>
                    <a:pt x="1131" y="412"/>
                  </a:cubicBezTo>
                  <a:cubicBezTo>
                    <a:pt x="1146" y="412"/>
                    <a:pt x="1146" y="426"/>
                    <a:pt x="1131" y="456"/>
                  </a:cubicBezTo>
                  <a:close/>
                  <a:moveTo>
                    <a:pt x="602" y="485"/>
                  </a:moveTo>
                  <a:cubicBezTo>
                    <a:pt x="602" y="529"/>
                    <a:pt x="588" y="544"/>
                    <a:pt x="573" y="544"/>
                  </a:cubicBezTo>
                  <a:cubicBezTo>
                    <a:pt x="558" y="544"/>
                    <a:pt x="558" y="529"/>
                    <a:pt x="558" y="485"/>
                  </a:cubicBezTo>
                  <a:cubicBezTo>
                    <a:pt x="558" y="456"/>
                    <a:pt x="573" y="441"/>
                    <a:pt x="588" y="441"/>
                  </a:cubicBezTo>
                  <a:cubicBezTo>
                    <a:pt x="602" y="441"/>
                    <a:pt x="617" y="456"/>
                    <a:pt x="602" y="485"/>
                  </a:cubicBezTo>
                  <a:close/>
                  <a:moveTo>
                    <a:pt x="1160" y="984"/>
                  </a:moveTo>
                  <a:cubicBezTo>
                    <a:pt x="1160" y="999"/>
                    <a:pt x="1146" y="1014"/>
                    <a:pt x="1131" y="999"/>
                  </a:cubicBezTo>
                  <a:cubicBezTo>
                    <a:pt x="1116" y="999"/>
                    <a:pt x="1102" y="984"/>
                    <a:pt x="1102" y="955"/>
                  </a:cubicBezTo>
                  <a:cubicBezTo>
                    <a:pt x="1102" y="940"/>
                    <a:pt x="1116" y="940"/>
                    <a:pt x="1131" y="940"/>
                  </a:cubicBezTo>
                  <a:cubicBezTo>
                    <a:pt x="1146" y="940"/>
                    <a:pt x="1146" y="955"/>
                    <a:pt x="1146" y="970"/>
                  </a:cubicBezTo>
                  <a:close/>
                  <a:moveTo>
                    <a:pt x="500" y="1249"/>
                  </a:moveTo>
                  <a:cubicBezTo>
                    <a:pt x="529" y="1322"/>
                    <a:pt x="470" y="1322"/>
                    <a:pt x="441" y="1263"/>
                  </a:cubicBezTo>
                  <a:cubicBezTo>
                    <a:pt x="397" y="1205"/>
                    <a:pt x="412" y="1219"/>
                    <a:pt x="441" y="1219"/>
                  </a:cubicBezTo>
                  <a:cubicBezTo>
                    <a:pt x="456" y="1219"/>
                    <a:pt x="485" y="1234"/>
                    <a:pt x="500" y="1249"/>
                  </a:cubicBezTo>
                  <a:close/>
                  <a:moveTo>
                    <a:pt x="881" y="1895"/>
                  </a:moveTo>
                  <a:cubicBezTo>
                    <a:pt x="881" y="1895"/>
                    <a:pt x="852" y="1909"/>
                    <a:pt x="837" y="1924"/>
                  </a:cubicBezTo>
                  <a:cubicBezTo>
                    <a:pt x="808" y="1924"/>
                    <a:pt x="793" y="1924"/>
                    <a:pt x="793" y="1909"/>
                  </a:cubicBezTo>
                  <a:cubicBezTo>
                    <a:pt x="793" y="1895"/>
                    <a:pt x="808" y="1880"/>
                    <a:pt x="837" y="1880"/>
                  </a:cubicBezTo>
                  <a:cubicBezTo>
                    <a:pt x="852" y="1880"/>
                    <a:pt x="867" y="1895"/>
                    <a:pt x="867" y="1895"/>
                  </a:cubicBezTo>
                  <a:close/>
                  <a:moveTo>
                    <a:pt x="426" y="2232"/>
                  </a:moveTo>
                  <a:cubicBezTo>
                    <a:pt x="426" y="2262"/>
                    <a:pt x="426" y="2276"/>
                    <a:pt x="397" y="2262"/>
                  </a:cubicBezTo>
                  <a:cubicBezTo>
                    <a:pt x="382" y="2247"/>
                    <a:pt x="367" y="2232"/>
                    <a:pt x="353" y="2217"/>
                  </a:cubicBezTo>
                  <a:cubicBezTo>
                    <a:pt x="353" y="2188"/>
                    <a:pt x="353" y="2188"/>
                    <a:pt x="382" y="2188"/>
                  </a:cubicBezTo>
                  <a:cubicBezTo>
                    <a:pt x="397" y="2203"/>
                    <a:pt x="412" y="2217"/>
                    <a:pt x="426" y="2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2"/>
            <p:cNvSpPr/>
            <p:nvPr/>
          </p:nvSpPr>
          <p:spPr>
            <a:xfrm>
              <a:off x="8937914" y="1520224"/>
              <a:ext cx="32596" cy="58635"/>
            </a:xfrm>
            <a:custGeom>
              <a:avLst/>
              <a:gdLst/>
              <a:ahLst/>
              <a:cxnLst/>
              <a:rect l="l" t="t" r="r" b="b"/>
              <a:pathLst>
                <a:path w="1029" h="1851" extrusionOk="0">
                  <a:moveTo>
                    <a:pt x="250" y="118"/>
                  </a:moveTo>
                  <a:lnTo>
                    <a:pt x="162" y="191"/>
                  </a:lnTo>
                  <a:lnTo>
                    <a:pt x="265" y="191"/>
                  </a:lnTo>
                  <a:cubicBezTo>
                    <a:pt x="309" y="191"/>
                    <a:pt x="353" y="221"/>
                    <a:pt x="353" y="250"/>
                  </a:cubicBezTo>
                  <a:cubicBezTo>
                    <a:pt x="353" y="265"/>
                    <a:pt x="338" y="279"/>
                    <a:pt x="323" y="279"/>
                  </a:cubicBezTo>
                  <a:cubicBezTo>
                    <a:pt x="294" y="279"/>
                    <a:pt x="177" y="397"/>
                    <a:pt x="177" y="441"/>
                  </a:cubicBezTo>
                  <a:cubicBezTo>
                    <a:pt x="177" y="456"/>
                    <a:pt x="177" y="470"/>
                    <a:pt x="147" y="485"/>
                  </a:cubicBezTo>
                  <a:cubicBezTo>
                    <a:pt x="147" y="485"/>
                    <a:pt x="118" y="558"/>
                    <a:pt x="118" y="661"/>
                  </a:cubicBezTo>
                  <a:cubicBezTo>
                    <a:pt x="103" y="749"/>
                    <a:pt x="89" y="837"/>
                    <a:pt x="74" y="925"/>
                  </a:cubicBezTo>
                  <a:cubicBezTo>
                    <a:pt x="30" y="1058"/>
                    <a:pt x="30" y="1072"/>
                    <a:pt x="89" y="1043"/>
                  </a:cubicBezTo>
                  <a:cubicBezTo>
                    <a:pt x="118" y="1043"/>
                    <a:pt x="147" y="1058"/>
                    <a:pt x="162" y="1072"/>
                  </a:cubicBezTo>
                  <a:cubicBezTo>
                    <a:pt x="206" y="1116"/>
                    <a:pt x="206" y="1116"/>
                    <a:pt x="162" y="1116"/>
                  </a:cubicBezTo>
                  <a:cubicBezTo>
                    <a:pt x="133" y="1116"/>
                    <a:pt x="103" y="1116"/>
                    <a:pt x="74" y="1116"/>
                  </a:cubicBezTo>
                  <a:cubicBezTo>
                    <a:pt x="15" y="1116"/>
                    <a:pt x="15" y="1102"/>
                    <a:pt x="0" y="1366"/>
                  </a:cubicBezTo>
                  <a:cubicBezTo>
                    <a:pt x="0" y="1571"/>
                    <a:pt x="0" y="1586"/>
                    <a:pt x="74" y="1674"/>
                  </a:cubicBezTo>
                  <a:cubicBezTo>
                    <a:pt x="162" y="1777"/>
                    <a:pt x="309" y="1850"/>
                    <a:pt x="338" y="1806"/>
                  </a:cubicBezTo>
                  <a:cubicBezTo>
                    <a:pt x="338" y="1792"/>
                    <a:pt x="382" y="1777"/>
                    <a:pt x="411" y="1792"/>
                  </a:cubicBezTo>
                  <a:cubicBezTo>
                    <a:pt x="485" y="1806"/>
                    <a:pt x="632" y="1689"/>
                    <a:pt x="632" y="1630"/>
                  </a:cubicBezTo>
                  <a:cubicBezTo>
                    <a:pt x="632" y="1615"/>
                    <a:pt x="661" y="1586"/>
                    <a:pt x="690" y="1571"/>
                  </a:cubicBezTo>
                  <a:cubicBezTo>
                    <a:pt x="720" y="1571"/>
                    <a:pt x="749" y="1542"/>
                    <a:pt x="764" y="1513"/>
                  </a:cubicBezTo>
                  <a:cubicBezTo>
                    <a:pt x="764" y="1469"/>
                    <a:pt x="793" y="1454"/>
                    <a:pt x="808" y="1454"/>
                  </a:cubicBezTo>
                  <a:cubicBezTo>
                    <a:pt x="823" y="1454"/>
                    <a:pt x="823" y="1425"/>
                    <a:pt x="823" y="1410"/>
                  </a:cubicBezTo>
                  <a:cubicBezTo>
                    <a:pt x="808" y="1366"/>
                    <a:pt x="823" y="1336"/>
                    <a:pt x="852" y="1307"/>
                  </a:cubicBezTo>
                  <a:cubicBezTo>
                    <a:pt x="896" y="1234"/>
                    <a:pt x="911" y="1160"/>
                    <a:pt x="911" y="1087"/>
                  </a:cubicBezTo>
                  <a:cubicBezTo>
                    <a:pt x="925" y="1013"/>
                    <a:pt x="940" y="940"/>
                    <a:pt x="955" y="881"/>
                  </a:cubicBezTo>
                  <a:cubicBezTo>
                    <a:pt x="969" y="852"/>
                    <a:pt x="955" y="837"/>
                    <a:pt x="925" y="852"/>
                  </a:cubicBezTo>
                  <a:cubicBezTo>
                    <a:pt x="881" y="867"/>
                    <a:pt x="867" y="867"/>
                    <a:pt x="925" y="837"/>
                  </a:cubicBezTo>
                  <a:cubicBezTo>
                    <a:pt x="1028" y="764"/>
                    <a:pt x="940" y="426"/>
                    <a:pt x="808" y="426"/>
                  </a:cubicBezTo>
                  <a:cubicBezTo>
                    <a:pt x="793" y="412"/>
                    <a:pt x="764" y="397"/>
                    <a:pt x="779" y="382"/>
                  </a:cubicBezTo>
                  <a:cubicBezTo>
                    <a:pt x="734" y="309"/>
                    <a:pt x="690" y="235"/>
                    <a:pt x="632" y="177"/>
                  </a:cubicBezTo>
                  <a:cubicBezTo>
                    <a:pt x="456" y="0"/>
                    <a:pt x="382" y="0"/>
                    <a:pt x="265" y="103"/>
                  </a:cubicBezTo>
                  <a:close/>
                  <a:moveTo>
                    <a:pt x="881" y="705"/>
                  </a:moveTo>
                  <a:cubicBezTo>
                    <a:pt x="867" y="779"/>
                    <a:pt x="852" y="823"/>
                    <a:pt x="823" y="823"/>
                  </a:cubicBezTo>
                  <a:cubicBezTo>
                    <a:pt x="764" y="823"/>
                    <a:pt x="764" y="632"/>
                    <a:pt x="823" y="588"/>
                  </a:cubicBezTo>
                  <a:cubicBezTo>
                    <a:pt x="896" y="558"/>
                    <a:pt x="896" y="588"/>
                    <a:pt x="881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2"/>
            <p:cNvSpPr/>
            <p:nvPr/>
          </p:nvSpPr>
          <p:spPr>
            <a:xfrm>
              <a:off x="8798406" y="1540687"/>
              <a:ext cx="38615" cy="86543"/>
            </a:xfrm>
            <a:custGeom>
              <a:avLst/>
              <a:gdLst/>
              <a:ahLst/>
              <a:cxnLst/>
              <a:rect l="l" t="t" r="r" b="b"/>
              <a:pathLst>
                <a:path w="1219" h="2732" extrusionOk="0">
                  <a:moveTo>
                    <a:pt x="470" y="30"/>
                  </a:moveTo>
                  <a:cubicBezTo>
                    <a:pt x="470" y="30"/>
                    <a:pt x="470" y="44"/>
                    <a:pt x="470" y="59"/>
                  </a:cubicBezTo>
                  <a:cubicBezTo>
                    <a:pt x="470" y="89"/>
                    <a:pt x="441" y="89"/>
                    <a:pt x="338" y="89"/>
                  </a:cubicBezTo>
                  <a:cubicBezTo>
                    <a:pt x="308" y="89"/>
                    <a:pt x="279" y="103"/>
                    <a:pt x="264" y="133"/>
                  </a:cubicBezTo>
                  <a:cubicBezTo>
                    <a:pt x="250" y="177"/>
                    <a:pt x="220" y="221"/>
                    <a:pt x="206" y="250"/>
                  </a:cubicBezTo>
                  <a:cubicBezTo>
                    <a:pt x="132" y="412"/>
                    <a:pt x="88" y="573"/>
                    <a:pt x="88" y="734"/>
                  </a:cubicBezTo>
                  <a:cubicBezTo>
                    <a:pt x="88" y="779"/>
                    <a:pt x="88" y="823"/>
                    <a:pt x="74" y="852"/>
                  </a:cubicBezTo>
                  <a:cubicBezTo>
                    <a:pt x="30" y="1219"/>
                    <a:pt x="0" y="1571"/>
                    <a:pt x="0" y="1938"/>
                  </a:cubicBezTo>
                  <a:cubicBezTo>
                    <a:pt x="0" y="2203"/>
                    <a:pt x="30" y="2320"/>
                    <a:pt x="103" y="2349"/>
                  </a:cubicBezTo>
                  <a:cubicBezTo>
                    <a:pt x="132" y="2364"/>
                    <a:pt x="147" y="2379"/>
                    <a:pt x="118" y="2393"/>
                  </a:cubicBezTo>
                  <a:cubicBezTo>
                    <a:pt x="103" y="2423"/>
                    <a:pt x="206" y="2643"/>
                    <a:pt x="279" y="2628"/>
                  </a:cubicBezTo>
                  <a:cubicBezTo>
                    <a:pt x="308" y="2628"/>
                    <a:pt x="338" y="2628"/>
                    <a:pt x="338" y="2658"/>
                  </a:cubicBezTo>
                  <a:cubicBezTo>
                    <a:pt x="338" y="2702"/>
                    <a:pt x="455" y="2731"/>
                    <a:pt x="499" y="2687"/>
                  </a:cubicBezTo>
                  <a:cubicBezTo>
                    <a:pt x="514" y="2672"/>
                    <a:pt x="543" y="2672"/>
                    <a:pt x="587" y="2672"/>
                  </a:cubicBezTo>
                  <a:cubicBezTo>
                    <a:pt x="617" y="2687"/>
                    <a:pt x="646" y="2672"/>
                    <a:pt x="661" y="2643"/>
                  </a:cubicBezTo>
                  <a:cubicBezTo>
                    <a:pt x="675" y="2628"/>
                    <a:pt x="705" y="2628"/>
                    <a:pt x="734" y="2628"/>
                  </a:cubicBezTo>
                  <a:cubicBezTo>
                    <a:pt x="749" y="2643"/>
                    <a:pt x="764" y="2628"/>
                    <a:pt x="749" y="2584"/>
                  </a:cubicBezTo>
                  <a:cubicBezTo>
                    <a:pt x="720" y="2511"/>
                    <a:pt x="764" y="2482"/>
                    <a:pt x="793" y="2555"/>
                  </a:cubicBezTo>
                  <a:cubicBezTo>
                    <a:pt x="793" y="2584"/>
                    <a:pt x="822" y="2614"/>
                    <a:pt x="837" y="2614"/>
                  </a:cubicBezTo>
                  <a:cubicBezTo>
                    <a:pt x="954" y="2526"/>
                    <a:pt x="1057" y="2423"/>
                    <a:pt x="1131" y="2291"/>
                  </a:cubicBezTo>
                  <a:cubicBezTo>
                    <a:pt x="1204" y="1997"/>
                    <a:pt x="1219" y="1689"/>
                    <a:pt x="1160" y="1395"/>
                  </a:cubicBezTo>
                  <a:cubicBezTo>
                    <a:pt x="1131" y="1219"/>
                    <a:pt x="1101" y="1043"/>
                    <a:pt x="1101" y="867"/>
                  </a:cubicBezTo>
                  <a:cubicBezTo>
                    <a:pt x="1087" y="397"/>
                    <a:pt x="1072" y="309"/>
                    <a:pt x="984" y="250"/>
                  </a:cubicBezTo>
                  <a:cubicBezTo>
                    <a:pt x="954" y="221"/>
                    <a:pt x="910" y="206"/>
                    <a:pt x="866" y="206"/>
                  </a:cubicBezTo>
                  <a:cubicBezTo>
                    <a:pt x="837" y="221"/>
                    <a:pt x="778" y="191"/>
                    <a:pt x="720" y="118"/>
                  </a:cubicBezTo>
                  <a:cubicBezTo>
                    <a:pt x="661" y="30"/>
                    <a:pt x="602" y="0"/>
                    <a:pt x="558" y="0"/>
                  </a:cubicBezTo>
                  <a:cubicBezTo>
                    <a:pt x="499" y="0"/>
                    <a:pt x="470" y="15"/>
                    <a:pt x="470" y="30"/>
                  </a:cubicBezTo>
                  <a:close/>
                  <a:moveTo>
                    <a:pt x="426" y="940"/>
                  </a:moveTo>
                  <a:cubicBezTo>
                    <a:pt x="426" y="984"/>
                    <a:pt x="352" y="984"/>
                    <a:pt x="338" y="925"/>
                  </a:cubicBezTo>
                  <a:cubicBezTo>
                    <a:pt x="338" y="911"/>
                    <a:pt x="338" y="896"/>
                    <a:pt x="382" y="896"/>
                  </a:cubicBezTo>
                  <a:cubicBezTo>
                    <a:pt x="397" y="896"/>
                    <a:pt x="411" y="911"/>
                    <a:pt x="426" y="940"/>
                  </a:cubicBezTo>
                  <a:close/>
                  <a:moveTo>
                    <a:pt x="499" y="2335"/>
                  </a:moveTo>
                  <a:cubicBezTo>
                    <a:pt x="499" y="2364"/>
                    <a:pt x="499" y="2393"/>
                    <a:pt x="470" y="2408"/>
                  </a:cubicBezTo>
                  <a:cubicBezTo>
                    <a:pt x="441" y="2437"/>
                    <a:pt x="397" y="2379"/>
                    <a:pt x="411" y="2320"/>
                  </a:cubicBezTo>
                  <a:cubicBezTo>
                    <a:pt x="426" y="2261"/>
                    <a:pt x="514" y="2276"/>
                    <a:pt x="499" y="2335"/>
                  </a:cubicBezTo>
                  <a:close/>
                  <a:moveTo>
                    <a:pt x="675" y="2393"/>
                  </a:moveTo>
                  <a:cubicBezTo>
                    <a:pt x="675" y="2408"/>
                    <a:pt x="661" y="2423"/>
                    <a:pt x="646" y="2423"/>
                  </a:cubicBezTo>
                  <a:cubicBezTo>
                    <a:pt x="631" y="2423"/>
                    <a:pt x="617" y="2408"/>
                    <a:pt x="617" y="2393"/>
                  </a:cubicBezTo>
                  <a:cubicBezTo>
                    <a:pt x="617" y="2379"/>
                    <a:pt x="631" y="2364"/>
                    <a:pt x="646" y="2364"/>
                  </a:cubicBezTo>
                  <a:cubicBezTo>
                    <a:pt x="661" y="2364"/>
                    <a:pt x="675" y="2379"/>
                    <a:pt x="675" y="2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2"/>
            <p:cNvSpPr/>
            <p:nvPr/>
          </p:nvSpPr>
          <p:spPr>
            <a:xfrm>
              <a:off x="8724914" y="1555576"/>
              <a:ext cx="37221" cy="94431"/>
            </a:xfrm>
            <a:custGeom>
              <a:avLst/>
              <a:gdLst/>
              <a:ahLst/>
              <a:cxnLst/>
              <a:rect l="l" t="t" r="r" b="b"/>
              <a:pathLst>
                <a:path w="1175" h="2981" extrusionOk="0">
                  <a:moveTo>
                    <a:pt x="426" y="88"/>
                  </a:moveTo>
                  <a:cubicBezTo>
                    <a:pt x="426" y="132"/>
                    <a:pt x="426" y="176"/>
                    <a:pt x="397" y="176"/>
                  </a:cubicBezTo>
                  <a:cubicBezTo>
                    <a:pt x="368" y="191"/>
                    <a:pt x="353" y="176"/>
                    <a:pt x="368" y="176"/>
                  </a:cubicBezTo>
                  <a:cubicBezTo>
                    <a:pt x="368" y="176"/>
                    <a:pt x="368" y="147"/>
                    <a:pt x="338" y="147"/>
                  </a:cubicBezTo>
                  <a:cubicBezTo>
                    <a:pt x="265" y="118"/>
                    <a:pt x="147" y="118"/>
                    <a:pt x="147" y="147"/>
                  </a:cubicBezTo>
                  <a:cubicBezTo>
                    <a:pt x="133" y="191"/>
                    <a:pt x="103" y="220"/>
                    <a:pt x="74" y="250"/>
                  </a:cubicBezTo>
                  <a:cubicBezTo>
                    <a:pt x="15" y="309"/>
                    <a:pt x="1" y="338"/>
                    <a:pt x="1" y="455"/>
                  </a:cubicBezTo>
                  <a:cubicBezTo>
                    <a:pt x="1" y="529"/>
                    <a:pt x="15" y="954"/>
                    <a:pt x="15" y="1395"/>
                  </a:cubicBezTo>
                  <a:cubicBezTo>
                    <a:pt x="15" y="1674"/>
                    <a:pt x="30" y="1953"/>
                    <a:pt x="59" y="2232"/>
                  </a:cubicBezTo>
                  <a:cubicBezTo>
                    <a:pt x="89" y="2232"/>
                    <a:pt x="89" y="2261"/>
                    <a:pt x="59" y="2305"/>
                  </a:cubicBezTo>
                  <a:cubicBezTo>
                    <a:pt x="45" y="2349"/>
                    <a:pt x="74" y="2599"/>
                    <a:pt x="133" y="2599"/>
                  </a:cubicBezTo>
                  <a:cubicBezTo>
                    <a:pt x="147" y="2599"/>
                    <a:pt x="147" y="2599"/>
                    <a:pt x="147" y="2613"/>
                  </a:cubicBezTo>
                  <a:cubicBezTo>
                    <a:pt x="133" y="2628"/>
                    <a:pt x="397" y="2936"/>
                    <a:pt x="441" y="2922"/>
                  </a:cubicBezTo>
                  <a:cubicBezTo>
                    <a:pt x="485" y="2922"/>
                    <a:pt x="529" y="2922"/>
                    <a:pt x="558" y="2951"/>
                  </a:cubicBezTo>
                  <a:cubicBezTo>
                    <a:pt x="632" y="2980"/>
                    <a:pt x="647" y="2980"/>
                    <a:pt x="661" y="2951"/>
                  </a:cubicBezTo>
                  <a:cubicBezTo>
                    <a:pt x="676" y="2907"/>
                    <a:pt x="676" y="2922"/>
                    <a:pt x="676" y="2951"/>
                  </a:cubicBezTo>
                  <a:cubicBezTo>
                    <a:pt x="676" y="2966"/>
                    <a:pt x="705" y="2951"/>
                    <a:pt x="749" y="2907"/>
                  </a:cubicBezTo>
                  <a:cubicBezTo>
                    <a:pt x="793" y="2878"/>
                    <a:pt x="808" y="2834"/>
                    <a:pt x="823" y="2790"/>
                  </a:cubicBezTo>
                  <a:cubicBezTo>
                    <a:pt x="823" y="2775"/>
                    <a:pt x="837" y="2760"/>
                    <a:pt x="867" y="2746"/>
                  </a:cubicBezTo>
                  <a:cubicBezTo>
                    <a:pt x="925" y="2716"/>
                    <a:pt x="969" y="2672"/>
                    <a:pt x="1014" y="2628"/>
                  </a:cubicBezTo>
                  <a:cubicBezTo>
                    <a:pt x="1087" y="2584"/>
                    <a:pt x="1116" y="2511"/>
                    <a:pt x="1116" y="2437"/>
                  </a:cubicBezTo>
                  <a:cubicBezTo>
                    <a:pt x="1116" y="2379"/>
                    <a:pt x="1116" y="2349"/>
                    <a:pt x="1087" y="2349"/>
                  </a:cubicBezTo>
                  <a:cubicBezTo>
                    <a:pt x="1072" y="2349"/>
                    <a:pt x="1087" y="2320"/>
                    <a:pt x="1116" y="2290"/>
                  </a:cubicBezTo>
                  <a:cubicBezTo>
                    <a:pt x="1146" y="2261"/>
                    <a:pt x="1175" y="2202"/>
                    <a:pt x="1160" y="2056"/>
                  </a:cubicBezTo>
                  <a:cubicBezTo>
                    <a:pt x="1160" y="1894"/>
                    <a:pt x="1160" y="1865"/>
                    <a:pt x="1102" y="1835"/>
                  </a:cubicBezTo>
                  <a:cubicBezTo>
                    <a:pt x="1028" y="1821"/>
                    <a:pt x="1028" y="1806"/>
                    <a:pt x="1116" y="1806"/>
                  </a:cubicBezTo>
                  <a:cubicBezTo>
                    <a:pt x="1146" y="1806"/>
                    <a:pt x="1160" y="1777"/>
                    <a:pt x="1160" y="1718"/>
                  </a:cubicBezTo>
                  <a:cubicBezTo>
                    <a:pt x="1160" y="1659"/>
                    <a:pt x="1146" y="1483"/>
                    <a:pt x="1146" y="1292"/>
                  </a:cubicBezTo>
                  <a:cubicBezTo>
                    <a:pt x="1131" y="1145"/>
                    <a:pt x="1116" y="999"/>
                    <a:pt x="1102" y="852"/>
                  </a:cubicBezTo>
                  <a:cubicBezTo>
                    <a:pt x="1087" y="778"/>
                    <a:pt x="1072" y="720"/>
                    <a:pt x="1072" y="646"/>
                  </a:cubicBezTo>
                  <a:cubicBezTo>
                    <a:pt x="1072" y="573"/>
                    <a:pt x="1043" y="499"/>
                    <a:pt x="999" y="441"/>
                  </a:cubicBezTo>
                  <a:cubicBezTo>
                    <a:pt x="969" y="411"/>
                    <a:pt x="940" y="367"/>
                    <a:pt x="896" y="338"/>
                  </a:cubicBezTo>
                  <a:cubicBezTo>
                    <a:pt x="852" y="323"/>
                    <a:pt x="808" y="294"/>
                    <a:pt x="779" y="250"/>
                  </a:cubicBezTo>
                  <a:cubicBezTo>
                    <a:pt x="735" y="206"/>
                    <a:pt x="691" y="162"/>
                    <a:pt x="676" y="176"/>
                  </a:cubicBezTo>
                  <a:cubicBezTo>
                    <a:pt x="661" y="176"/>
                    <a:pt x="647" y="162"/>
                    <a:pt x="632" y="132"/>
                  </a:cubicBezTo>
                  <a:cubicBezTo>
                    <a:pt x="588" y="74"/>
                    <a:pt x="514" y="30"/>
                    <a:pt x="441" y="15"/>
                  </a:cubicBezTo>
                  <a:cubicBezTo>
                    <a:pt x="426" y="0"/>
                    <a:pt x="412" y="44"/>
                    <a:pt x="426" y="88"/>
                  </a:cubicBezTo>
                  <a:close/>
                  <a:moveTo>
                    <a:pt x="470" y="514"/>
                  </a:moveTo>
                  <a:cubicBezTo>
                    <a:pt x="470" y="514"/>
                    <a:pt x="441" y="543"/>
                    <a:pt x="426" y="543"/>
                  </a:cubicBezTo>
                  <a:cubicBezTo>
                    <a:pt x="397" y="558"/>
                    <a:pt x="382" y="543"/>
                    <a:pt x="397" y="529"/>
                  </a:cubicBezTo>
                  <a:cubicBezTo>
                    <a:pt x="397" y="529"/>
                    <a:pt x="470" y="499"/>
                    <a:pt x="470" y="514"/>
                  </a:cubicBezTo>
                  <a:close/>
                  <a:moveTo>
                    <a:pt x="940" y="2026"/>
                  </a:moveTo>
                  <a:cubicBezTo>
                    <a:pt x="940" y="2041"/>
                    <a:pt x="925" y="2056"/>
                    <a:pt x="911" y="2041"/>
                  </a:cubicBezTo>
                  <a:cubicBezTo>
                    <a:pt x="896" y="2026"/>
                    <a:pt x="881" y="2012"/>
                    <a:pt x="881" y="1982"/>
                  </a:cubicBezTo>
                  <a:cubicBezTo>
                    <a:pt x="881" y="1967"/>
                    <a:pt x="896" y="1953"/>
                    <a:pt x="911" y="1967"/>
                  </a:cubicBezTo>
                  <a:cubicBezTo>
                    <a:pt x="925" y="1982"/>
                    <a:pt x="940" y="1997"/>
                    <a:pt x="940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2"/>
            <p:cNvSpPr/>
            <p:nvPr/>
          </p:nvSpPr>
          <p:spPr>
            <a:xfrm>
              <a:off x="8624940" y="1563938"/>
              <a:ext cx="34909" cy="75836"/>
            </a:xfrm>
            <a:custGeom>
              <a:avLst/>
              <a:gdLst/>
              <a:ahLst/>
              <a:cxnLst/>
              <a:rect l="l" t="t" r="r" b="b"/>
              <a:pathLst>
                <a:path w="1102" h="2394" extrusionOk="0">
                  <a:moveTo>
                    <a:pt x="264" y="45"/>
                  </a:moveTo>
                  <a:cubicBezTo>
                    <a:pt x="235" y="89"/>
                    <a:pt x="191" y="118"/>
                    <a:pt x="147" y="133"/>
                  </a:cubicBezTo>
                  <a:cubicBezTo>
                    <a:pt x="88" y="162"/>
                    <a:pt x="74" y="191"/>
                    <a:pt x="44" y="309"/>
                  </a:cubicBezTo>
                  <a:cubicBezTo>
                    <a:pt x="0" y="544"/>
                    <a:pt x="44" y="793"/>
                    <a:pt x="147" y="999"/>
                  </a:cubicBezTo>
                  <a:cubicBezTo>
                    <a:pt x="206" y="1175"/>
                    <a:pt x="206" y="1190"/>
                    <a:pt x="176" y="1586"/>
                  </a:cubicBezTo>
                  <a:cubicBezTo>
                    <a:pt x="162" y="1733"/>
                    <a:pt x="162" y="1865"/>
                    <a:pt x="176" y="2012"/>
                  </a:cubicBezTo>
                  <a:cubicBezTo>
                    <a:pt x="206" y="2041"/>
                    <a:pt x="206" y="2070"/>
                    <a:pt x="206" y="2100"/>
                  </a:cubicBezTo>
                  <a:cubicBezTo>
                    <a:pt x="206" y="2188"/>
                    <a:pt x="279" y="2291"/>
                    <a:pt x="338" y="2291"/>
                  </a:cubicBezTo>
                  <a:cubicBezTo>
                    <a:pt x="352" y="2276"/>
                    <a:pt x="367" y="2291"/>
                    <a:pt x="382" y="2320"/>
                  </a:cubicBezTo>
                  <a:cubicBezTo>
                    <a:pt x="382" y="2364"/>
                    <a:pt x="485" y="2393"/>
                    <a:pt x="558" y="2379"/>
                  </a:cubicBezTo>
                  <a:cubicBezTo>
                    <a:pt x="631" y="2364"/>
                    <a:pt x="690" y="2320"/>
                    <a:pt x="749" y="2276"/>
                  </a:cubicBezTo>
                  <a:cubicBezTo>
                    <a:pt x="866" y="2173"/>
                    <a:pt x="1028" y="1909"/>
                    <a:pt x="998" y="1850"/>
                  </a:cubicBezTo>
                  <a:cubicBezTo>
                    <a:pt x="998" y="1792"/>
                    <a:pt x="1013" y="1748"/>
                    <a:pt x="1028" y="1689"/>
                  </a:cubicBezTo>
                  <a:cubicBezTo>
                    <a:pt x="1087" y="1380"/>
                    <a:pt x="1101" y="1072"/>
                    <a:pt x="1072" y="764"/>
                  </a:cubicBezTo>
                  <a:cubicBezTo>
                    <a:pt x="1013" y="558"/>
                    <a:pt x="925" y="368"/>
                    <a:pt x="793" y="191"/>
                  </a:cubicBezTo>
                  <a:lnTo>
                    <a:pt x="690" y="133"/>
                  </a:lnTo>
                  <a:cubicBezTo>
                    <a:pt x="617" y="103"/>
                    <a:pt x="617" y="103"/>
                    <a:pt x="617" y="162"/>
                  </a:cubicBezTo>
                  <a:cubicBezTo>
                    <a:pt x="602" y="206"/>
                    <a:pt x="587" y="250"/>
                    <a:pt x="573" y="279"/>
                  </a:cubicBezTo>
                  <a:cubicBezTo>
                    <a:pt x="543" y="309"/>
                    <a:pt x="529" y="309"/>
                    <a:pt x="514" y="279"/>
                  </a:cubicBezTo>
                  <a:cubicBezTo>
                    <a:pt x="499" y="250"/>
                    <a:pt x="499" y="206"/>
                    <a:pt x="514" y="177"/>
                  </a:cubicBezTo>
                  <a:cubicBezTo>
                    <a:pt x="529" y="147"/>
                    <a:pt x="543" y="103"/>
                    <a:pt x="543" y="59"/>
                  </a:cubicBezTo>
                  <a:cubicBezTo>
                    <a:pt x="543" y="15"/>
                    <a:pt x="529" y="0"/>
                    <a:pt x="485" y="15"/>
                  </a:cubicBezTo>
                  <a:cubicBezTo>
                    <a:pt x="441" y="30"/>
                    <a:pt x="397" y="30"/>
                    <a:pt x="352" y="15"/>
                  </a:cubicBezTo>
                  <a:cubicBezTo>
                    <a:pt x="308" y="0"/>
                    <a:pt x="279" y="0"/>
                    <a:pt x="264" y="45"/>
                  </a:cubicBezTo>
                  <a:close/>
                  <a:moveTo>
                    <a:pt x="587" y="984"/>
                  </a:moveTo>
                  <a:cubicBezTo>
                    <a:pt x="587" y="1013"/>
                    <a:pt x="573" y="999"/>
                    <a:pt x="573" y="955"/>
                  </a:cubicBezTo>
                  <a:cubicBezTo>
                    <a:pt x="573" y="911"/>
                    <a:pt x="573" y="881"/>
                    <a:pt x="587" y="896"/>
                  </a:cubicBezTo>
                  <a:cubicBezTo>
                    <a:pt x="587" y="925"/>
                    <a:pt x="587" y="955"/>
                    <a:pt x="587" y="984"/>
                  </a:cubicBezTo>
                  <a:close/>
                  <a:moveTo>
                    <a:pt x="1042" y="1028"/>
                  </a:moveTo>
                  <a:cubicBezTo>
                    <a:pt x="1028" y="1058"/>
                    <a:pt x="1028" y="1087"/>
                    <a:pt x="1028" y="1102"/>
                  </a:cubicBezTo>
                  <a:cubicBezTo>
                    <a:pt x="1028" y="1102"/>
                    <a:pt x="1013" y="1131"/>
                    <a:pt x="984" y="1146"/>
                  </a:cubicBezTo>
                  <a:cubicBezTo>
                    <a:pt x="910" y="1190"/>
                    <a:pt x="910" y="1146"/>
                    <a:pt x="969" y="1087"/>
                  </a:cubicBezTo>
                  <a:cubicBezTo>
                    <a:pt x="998" y="1058"/>
                    <a:pt x="1013" y="1043"/>
                    <a:pt x="984" y="1013"/>
                  </a:cubicBezTo>
                  <a:cubicBezTo>
                    <a:pt x="969" y="984"/>
                    <a:pt x="954" y="969"/>
                    <a:pt x="984" y="955"/>
                  </a:cubicBezTo>
                  <a:cubicBezTo>
                    <a:pt x="1057" y="940"/>
                    <a:pt x="1072" y="955"/>
                    <a:pt x="1042" y="1028"/>
                  </a:cubicBezTo>
                  <a:close/>
                  <a:moveTo>
                    <a:pt x="558" y="1513"/>
                  </a:moveTo>
                  <a:cubicBezTo>
                    <a:pt x="543" y="1542"/>
                    <a:pt x="529" y="1557"/>
                    <a:pt x="485" y="1557"/>
                  </a:cubicBezTo>
                  <a:cubicBezTo>
                    <a:pt x="441" y="1557"/>
                    <a:pt x="441" y="1557"/>
                    <a:pt x="455" y="1513"/>
                  </a:cubicBezTo>
                  <a:cubicBezTo>
                    <a:pt x="485" y="1469"/>
                    <a:pt x="573" y="1439"/>
                    <a:pt x="558" y="1513"/>
                  </a:cubicBezTo>
                  <a:close/>
                  <a:moveTo>
                    <a:pt x="338" y="1909"/>
                  </a:moveTo>
                  <a:cubicBezTo>
                    <a:pt x="338" y="1924"/>
                    <a:pt x="338" y="1938"/>
                    <a:pt x="323" y="1938"/>
                  </a:cubicBezTo>
                  <a:cubicBezTo>
                    <a:pt x="294" y="1938"/>
                    <a:pt x="279" y="1924"/>
                    <a:pt x="279" y="1909"/>
                  </a:cubicBezTo>
                  <a:cubicBezTo>
                    <a:pt x="279" y="1894"/>
                    <a:pt x="279" y="1880"/>
                    <a:pt x="294" y="1880"/>
                  </a:cubicBezTo>
                  <a:cubicBezTo>
                    <a:pt x="323" y="1880"/>
                    <a:pt x="338" y="1894"/>
                    <a:pt x="338" y="1909"/>
                  </a:cubicBezTo>
                  <a:close/>
                  <a:moveTo>
                    <a:pt x="485" y="2070"/>
                  </a:moveTo>
                  <a:cubicBezTo>
                    <a:pt x="514" y="2070"/>
                    <a:pt x="514" y="2070"/>
                    <a:pt x="485" y="2115"/>
                  </a:cubicBezTo>
                  <a:cubicBezTo>
                    <a:pt x="441" y="2159"/>
                    <a:pt x="367" y="2129"/>
                    <a:pt x="397" y="2056"/>
                  </a:cubicBezTo>
                  <a:cubicBezTo>
                    <a:pt x="411" y="2026"/>
                    <a:pt x="411" y="2012"/>
                    <a:pt x="426" y="2041"/>
                  </a:cubicBezTo>
                  <a:cubicBezTo>
                    <a:pt x="441" y="2056"/>
                    <a:pt x="455" y="2070"/>
                    <a:pt x="485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2"/>
            <p:cNvSpPr/>
            <p:nvPr/>
          </p:nvSpPr>
          <p:spPr>
            <a:xfrm>
              <a:off x="8641190" y="1570464"/>
              <a:ext cx="1901" cy="1869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16" y="29"/>
                  </a:moveTo>
                  <a:cubicBezTo>
                    <a:pt x="16" y="44"/>
                    <a:pt x="30" y="59"/>
                    <a:pt x="45" y="59"/>
                  </a:cubicBezTo>
                  <a:cubicBezTo>
                    <a:pt x="45" y="59"/>
                    <a:pt x="60" y="44"/>
                    <a:pt x="60" y="29"/>
                  </a:cubicBezTo>
                  <a:cubicBezTo>
                    <a:pt x="60" y="15"/>
                    <a:pt x="45" y="0"/>
                    <a:pt x="30" y="15"/>
                  </a:cubicBezTo>
                  <a:cubicBezTo>
                    <a:pt x="16" y="0"/>
                    <a:pt x="1" y="15"/>
                    <a:pt x="1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2"/>
            <p:cNvSpPr/>
            <p:nvPr/>
          </p:nvSpPr>
          <p:spPr>
            <a:xfrm>
              <a:off x="8872341" y="1611835"/>
              <a:ext cx="36778" cy="104662"/>
            </a:xfrm>
            <a:custGeom>
              <a:avLst/>
              <a:gdLst/>
              <a:ahLst/>
              <a:cxnLst/>
              <a:rect l="l" t="t" r="r" b="b"/>
              <a:pathLst>
                <a:path w="1161" h="3304" extrusionOk="0">
                  <a:moveTo>
                    <a:pt x="558" y="59"/>
                  </a:moveTo>
                  <a:cubicBezTo>
                    <a:pt x="529" y="103"/>
                    <a:pt x="485" y="118"/>
                    <a:pt x="441" y="103"/>
                  </a:cubicBezTo>
                  <a:cubicBezTo>
                    <a:pt x="411" y="89"/>
                    <a:pt x="382" y="103"/>
                    <a:pt x="353" y="162"/>
                  </a:cubicBezTo>
                  <a:cubicBezTo>
                    <a:pt x="338" y="206"/>
                    <a:pt x="323" y="236"/>
                    <a:pt x="309" y="236"/>
                  </a:cubicBezTo>
                  <a:cubicBezTo>
                    <a:pt x="250" y="324"/>
                    <a:pt x="221" y="426"/>
                    <a:pt x="206" y="529"/>
                  </a:cubicBezTo>
                  <a:cubicBezTo>
                    <a:pt x="206" y="529"/>
                    <a:pt x="206" y="573"/>
                    <a:pt x="191" y="603"/>
                  </a:cubicBezTo>
                  <a:cubicBezTo>
                    <a:pt x="177" y="647"/>
                    <a:pt x="177" y="705"/>
                    <a:pt x="191" y="764"/>
                  </a:cubicBezTo>
                  <a:cubicBezTo>
                    <a:pt x="221" y="823"/>
                    <a:pt x="206" y="852"/>
                    <a:pt x="177" y="881"/>
                  </a:cubicBezTo>
                  <a:cubicBezTo>
                    <a:pt x="118" y="1087"/>
                    <a:pt x="74" y="1307"/>
                    <a:pt x="88" y="1527"/>
                  </a:cubicBezTo>
                  <a:cubicBezTo>
                    <a:pt x="88" y="1586"/>
                    <a:pt x="88" y="1616"/>
                    <a:pt x="74" y="1616"/>
                  </a:cubicBezTo>
                  <a:cubicBezTo>
                    <a:pt x="74" y="1616"/>
                    <a:pt x="74" y="1660"/>
                    <a:pt x="103" y="1704"/>
                  </a:cubicBezTo>
                  <a:cubicBezTo>
                    <a:pt x="118" y="1762"/>
                    <a:pt x="133" y="1806"/>
                    <a:pt x="103" y="1836"/>
                  </a:cubicBezTo>
                  <a:cubicBezTo>
                    <a:pt x="74" y="1865"/>
                    <a:pt x="59" y="1880"/>
                    <a:pt x="30" y="2100"/>
                  </a:cubicBezTo>
                  <a:cubicBezTo>
                    <a:pt x="15" y="2217"/>
                    <a:pt x="15" y="2232"/>
                    <a:pt x="59" y="2203"/>
                  </a:cubicBezTo>
                  <a:cubicBezTo>
                    <a:pt x="103" y="2188"/>
                    <a:pt x="118" y="2203"/>
                    <a:pt x="103" y="2232"/>
                  </a:cubicBezTo>
                  <a:cubicBezTo>
                    <a:pt x="88" y="2261"/>
                    <a:pt x="103" y="2276"/>
                    <a:pt x="133" y="2261"/>
                  </a:cubicBezTo>
                  <a:cubicBezTo>
                    <a:pt x="177" y="2261"/>
                    <a:pt x="191" y="2261"/>
                    <a:pt x="177" y="2276"/>
                  </a:cubicBezTo>
                  <a:cubicBezTo>
                    <a:pt x="162" y="2291"/>
                    <a:pt x="147" y="2306"/>
                    <a:pt x="118" y="2306"/>
                  </a:cubicBezTo>
                  <a:cubicBezTo>
                    <a:pt x="88" y="2320"/>
                    <a:pt x="59" y="2320"/>
                    <a:pt x="44" y="2350"/>
                  </a:cubicBezTo>
                  <a:cubicBezTo>
                    <a:pt x="0" y="2379"/>
                    <a:pt x="0" y="2394"/>
                    <a:pt x="44" y="2540"/>
                  </a:cubicBezTo>
                  <a:cubicBezTo>
                    <a:pt x="74" y="2614"/>
                    <a:pt x="88" y="2702"/>
                    <a:pt x="103" y="2775"/>
                  </a:cubicBezTo>
                  <a:cubicBezTo>
                    <a:pt x="103" y="2805"/>
                    <a:pt x="118" y="2849"/>
                    <a:pt x="147" y="2849"/>
                  </a:cubicBezTo>
                  <a:cubicBezTo>
                    <a:pt x="162" y="2893"/>
                    <a:pt x="177" y="2937"/>
                    <a:pt x="177" y="2981"/>
                  </a:cubicBezTo>
                  <a:cubicBezTo>
                    <a:pt x="177" y="3098"/>
                    <a:pt x="250" y="3186"/>
                    <a:pt x="309" y="3157"/>
                  </a:cubicBezTo>
                  <a:cubicBezTo>
                    <a:pt x="323" y="3157"/>
                    <a:pt x="323" y="3157"/>
                    <a:pt x="323" y="3186"/>
                  </a:cubicBezTo>
                  <a:cubicBezTo>
                    <a:pt x="323" y="3245"/>
                    <a:pt x="382" y="3274"/>
                    <a:pt x="514" y="3289"/>
                  </a:cubicBezTo>
                  <a:cubicBezTo>
                    <a:pt x="588" y="3304"/>
                    <a:pt x="632" y="3289"/>
                    <a:pt x="632" y="3274"/>
                  </a:cubicBezTo>
                  <a:cubicBezTo>
                    <a:pt x="632" y="3260"/>
                    <a:pt x="676" y="3216"/>
                    <a:pt x="720" y="3186"/>
                  </a:cubicBezTo>
                  <a:cubicBezTo>
                    <a:pt x="867" y="3040"/>
                    <a:pt x="969" y="2849"/>
                    <a:pt x="999" y="2643"/>
                  </a:cubicBezTo>
                  <a:cubicBezTo>
                    <a:pt x="999" y="2599"/>
                    <a:pt x="999" y="2570"/>
                    <a:pt x="1013" y="2526"/>
                  </a:cubicBezTo>
                  <a:cubicBezTo>
                    <a:pt x="1057" y="2526"/>
                    <a:pt x="1072" y="2408"/>
                    <a:pt x="1043" y="2379"/>
                  </a:cubicBezTo>
                  <a:cubicBezTo>
                    <a:pt x="999" y="2364"/>
                    <a:pt x="1013" y="2364"/>
                    <a:pt x="1043" y="2350"/>
                  </a:cubicBezTo>
                  <a:cubicBezTo>
                    <a:pt x="1057" y="2335"/>
                    <a:pt x="1087" y="2188"/>
                    <a:pt x="1043" y="2159"/>
                  </a:cubicBezTo>
                  <a:cubicBezTo>
                    <a:pt x="999" y="2144"/>
                    <a:pt x="1013" y="2129"/>
                    <a:pt x="1057" y="2115"/>
                  </a:cubicBezTo>
                  <a:cubicBezTo>
                    <a:pt x="1072" y="2085"/>
                    <a:pt x="1087" y="2056"/>
                    <a:pt x="1101" y="2027"/>
                  </a:cubicBezTo>
                  <a:cubicBezTo>
                    <a:pt x="1101" y="1997"/>
                    <a:pt x="1101" y="1733"/>
                    <a:pt x="1116" y="1454"/>
                  </a:cubicBezTo>
                  <a:cubicBezTo>
                    <a:pt x="1131" y="999"/>
                    <a:pt x="1116" y="926"/>
                    <a:pt x="1087" y="926"/>
                  </a:cubicBezTo>
                  <a:cubicBezTo>
                    <a:pt x="1057" y="926"/>
                    <a:pt x="1043" y="940"/>
                    <a:pt x="1043" y="955"/>
                  </a:cubicBezTo>
                  <a:cubicBezTo>
                    <a:pt x="1043" y="970"/>
                    <a:pt x="1028" y="984"/>
                    <a:pt x="1013" y="984"/>
                  </a:cubicBezTo>
                  <a:cubicBezTo>
                    <a:pt x="955" y="984"/>
                    <a:pt x="1043" y="896"/>
                    <a:pt x="1101" y="896"/>
                  </a:cubicBezTo>
                  <a:cubicBezTo>
                    <a:pt x="1146" y="896"/>
                    <a:pt x="1131" y="896"/>
                    <a:pt x="1087" y="852"/>
                  </a:cubicBezTo>
                  <a:cubicBezTo>
                    <a:pt x="1043" y="823"/>
                    <a:pt x="1028" y="808"/>
                    <a:pt x="1087" y="837"/>
                  </a:cubicBezTo>
                  <a:cubicBezTo>
                    <a:pt x="1146" y="852"/>
                    <a:pt x="1146" y="837"/>
                    <a:pt x="1146" y="676"/>
                  </a:cubicBezTo>
                  <a:cubicBezTo>
                    <a:pt x="1160" y="588"/>
                    <a:pt x="1146" y="514"/>
                    <a:pt x="1101" y="426"/>
                  </a:cubicBezTo>
                  <a:cubicBezTo>
                    <a:pt x="1072" y="397"/>
                    <a:pt x="1043" y="338"/>
                    <a:pt x="1028" y="309"/>
                  </a:cubicBezTo>
                  <a:cubicBezTo>
                    <a:pt x="1013" y="280"/>
                    <a:pt x="984" y="265"/>
                    <a:pt x="940" y="250"/>
                  </a:cubicBezTo>
                  <a:cubicBezTo>
                    <a:pt x="925" y="250"/>
                    <a:pt x="896" y="250"/>
                    <a:pt x="896" y="236"/>
                  </a:cubicBezTo>
                  <a:cubicBezTo>
                    <a:pt x="896" y="221"/>
                    <a:pt x="881" y="206"/>
                    <a:pt x="867" y="206"/>
                  </a:cubicBezTo>
                  <a:cubicBezTo>
                    <a:pt x="852" y="206"/>
                    <a:pt x="823" y="177"/>
                    <a:pt x="823" y="147"/>
                  </a:cubicBezTo>
                  <a:cubicBezTo>
                    <a:pt x="823" y="118"/>
                    <a:pt x="823" y="89"/>
                    <a:pt x="793" y="89"/>
                  </a:cubicBezTo>
                  <a:cubicBezTo>
                    <a:pt x="764" y="89"/>
                    <a:pt x="734" y="74"/>
                    <a:pt x="720" y="59"/>
                  </a:cubicBezTo>
                  <a:cubicBezTo>
                    <a:pt x="661" y="1"/>
                    <a:pt x="602" y="1"/>
                    <a:pt x="529" y="74"/>
                  </a:cubicBezTo>
                  <a:close/>
                  <a:moveTo>
                    <a:pt x="823" y="544"/>
                  </a:moveTo>
                  <a:cubicBezTo>
                    <a:pt x="823" y="558"/>
                    <a:pt x="808" y="558"/>
                    <a:pt x="808" y="529"/>
                  </a:cubicBezTo>
                  <a:cubicBezTo>
                    <a:pt x="808" y="485"/>
                    <a:pt x="808" y="470"/>
                    <a:pt x="823" y="485"/>
                  </a:cubicBezTo>
                  <a:cubicBezTo>
                    <a:pt x="837" y="500"/>
                    <a:pt x="837" y="514"/>
                    <a:pt x="823" y="544"/>
                  </a:cubicBezTo>
                  <a:close/>
                  <a:moveTo>
                    <a:pt x="911" y="1102"/>
                  </a:moveTo>
                  <a:cubicBezTo>
                    <a:pt x="896" y="1116"/>
                    <a:pt x="867" y="1116"/>
                    <a:pt x="852" y="1102"/>
                  </a:cubicBezTo>
                  <a:cubicBezTo>
                    <a:pt x="837" y="1102"/>
                    <a:pt x="837" y="1087"/>
                    <a:pt x="867" y="1087"/>
                  </a:cubicBezTo>
                  <a:cubicBezTo>
                    <a:pt x="896" y="1087"/>
                    <a:pt x="925" y="1102"/>
                    <a:pt x="911" y="1102"/>
                  </a:cubicBezTo>
                  <a:close/>
                  <a:moveTo>
                    <a:pt x="411" y="1263"/>
                  </a:moveTo>
                  <a:cubicBezTo>
                    <a:pt x="411" y="1278"/>
                    <a:pt x="397" y="1278"/>
                    <a:pt x="397" y="1248"/>
                  </a:cubicBezTo>
                  <a:cubicBezTo>
                    <a:pt x="397" y="1219"/>
                    <a:pt x="397" y="1204"/>
                    <a:pt x="411" y="1204"/>
                  </a:cubicBezTo>
                  <a:cubicBezTo>
                    <a:pt x="411" y="1219"/>
                    <a:pt x="411" y="1248"/>
                    <a:pt x="411" y="1263"/>
                  </a:cubicBezTo>
                  <a:close/>
                  <a:moveTo>
                    <a:pt x="1057" y="1351"/>
                  </a:moveTo>
                  <a:cubicBezTo>
                    <a:pt x="1057" y="1351"/>
                    <a:pt x="1043" y="1366"/>
                    <a:pt x="1013" y="1366"/>
                  </a:cubicBezTo>
                  <a:cubicBezTo>
                    <a:pt x="984" y="1366"/>
                    <a:pt x="969" y="1351"/>
                    <a:pt x="969" y="1351"/>
                  </a:cubicBezTo>
                  <a:cubicBezTo>
                    <a:pt x="969" y="1337"/>
                    <a:pt x="984" y="1322"/>
                    <a:pt x="1013" y="1322"/>
                  </a:cubicBezTo>
                  <a:cubicBezTo>
                    <a:pt x="1043" y="1322"/>
                    <a:pt x="1057" y="1337"/>
                    <a:pt x="1057" y="1351"/>
                  </a:cubicBezTo>
                  <a:close/>
                  <a:moveTo>
                    <a:pt x="544" y="1454"/>
                  </a:moveTo>
                  <a:cubicBezTo>
                    <a:pt x="529" y="1469"/>
                    <a:pt x="514" y="1469"/>
                    <a:pt x="500" y="1483"/>
                  </a:cubicBezTo>
                  <a:cubicBezTo>
                    <a:pt x="470" y="1483"/>
                    <a:pt x="470" y="1469"/>
                    <a:pt x="500" y="1454"/>
                  </a:cubicBezTo>
                  <a:cubicBezTo>
                    <a:pt x="514" y="1439"/>
                    <a:pt x="558" y="1425"/>
                    <a:pt x="544" y="1454"/>
                  </a:cubicBezTo>
                  <a:close/>
                  <a:moveTo>
                    <a:pt x="896" y="1762"/>
                  </a:moveTo>
                  <a:cubicBezTo>
                    <a:pt x="881" y="1777"/>
                    <a:pt x="881" y="1792"/>
                    <a:pt x="867" y="1792"/>
                  </a:cubicBezTo>
                  <a:cubicBezTo>
                    <a:pt x="852" y="1792"/>
                    <a:pt x="837" y="1792"/>
                    <a:pt x="837" y="1792"/>
                  </a:cubicBezTo>
                  <a:cubicBezTo>
                    <a:pt x="837" y="1762"/>
                    <a:pt x="852" y="1762"/>
                    <a:pt x="867" y="1762"/>
                  </a:cubicBezTo>
                  <a:cubicBezTo>
                    <a:pt x="881" y="1762"/>
                    <a:pt x="896" y="1762"/>
                    <a:pt x="896" y="1762"/>
                  </a:cubicBezTo>
                  <a:close/>
                  <a:moveTo>
                    <a:pt x="764" y="2115"/>
                  </a:moveTo>
                  <a:cubicBezTo>
                    <a:pt x="793" y="2144"/>
                    <a:pt x="779" y="2144"/>
                    <a:pt x="734" y="2115"/>
                  </a:cubicBezTo>
                  <a:cubicBezTo>
                    <a:pt x="690" y="2100"/>
                    <a:pt x="661" y="2056"/>
                    <a:pt x="676" y="1997"/>
                  </a:cubicBezTo>
                  <a:lnTo>
                    <a:pt x="676" y="1924"/>
                  </a:lnTo>
                  <a:lnTo>
                    <a:pt x="705" y="1997"/>
                  </a:lnTo>
                  <a:cubicBezTo>
                    <a:pt x="720" y="2041"/>
                    <a:pt x="734" y="2071"/>
                    <a:pt x="764" y="2115"/>
                  </a:cubicBezTo>
                  <a:close/>
                  <a:moveTo>
                    <a:pt x="500" y="2056"/>
                  </a:moveTo>
                  <a:cubicBezTo>
                    <a:pt x="500" y="2085"/>
                    <a:pt x="500" y="2085"/>
                    <a:pt x="470" y="2085"/>
                  </a:cubicBezTo>
                  <a:cubicBezTo>
                    <a:pt x="441" y="2071"/>
                    <a:pt x="426" y="2056"/>
                    <a:pt x="426" y="2041"/>
                  </a:cubicBezTo>
                  <a:cubicBezTo>
                    <a:pt x="426" y="2012"/>
                    <a:pt x="426" y="1997"/>
                    <a:pt x="456" y="2012"/>
                  </a:cubicBezTo>
                  <a:cubicBezTo>
                    <a:pt x="470" y="2012"/>
                    <a:pt x="485" y="2041"/>
                    <a:pt x="500" y="2056"/>
                  </a:cubicBezTo>
                  <a:close/>
                  <a:moveTo>
                    <a:pt x="632" y="2364"/>
                  </a:moveTo>
                  <a:cubicBezTo>
                    <a:pt x="617" y="2379"/>
                    <a:pt x="602" y="2394"/>
                    <a:pt x="588" y="2394"/>
                  </a:cubicBezTo>
                  <a:cubicBezTo>
                    <a:pt x="573" y="2394"/>
                    <a:pt x="558" y="2379"/>
                    <a:pt x="558" y="2364"/>
                  </a:cubicBezTo>
                  <a:cubicBezTo>
                    <a:pt x="558" y="2350"/>
                    <a:pt x="573" y="2335"/>
                    <a:pt x="602" y="2335"/>
                  </a:cubicBezTo>
                  <a:cubicBezTo>
                    <a:pt x="632" y="2335"/>
                    <a:pt x="632" y="2350"/>
                    <a:pt x="632" y="2364"/>
                  </a:cubicBezTo>
                  <a:close/>
                  <a:moveTo>
                    <a:pt x="353" y="2394"/>
                  </a:moveTo>
                  <a:cubicBezTo>
                    <a:pt x="338" y="2408"/>
                    <a:pt x="309" y="2423"/>
                    <a:pt x="279" y="2423"/>
                  </a:cubicBezTo>
                  <a:cubicBezTo>
                    <a:pt x="250" y="2423"/>
                    <a:pt x="250" y="2423"/>
                    <a:pt x="279" y="2394"/>
                  </a:cubicBezTo>
                  <a:cubicBezTo>
                    <a:pt x="323" y="2364"/>
                    <a:pt x="367" y="2364"/>
                    <a:pt x="353" y="2394"/>
                  </a:cubicBezTo>
                  <a:close/>
                  <a:moveTo>
                    <a:pt x="676" y="2761"/>
                  </a:moveTo>
                  <a:cubicBezTo>
                    <a:pt x="676" y="2775"/>
                    <a:pt x="646" y="2790"/>
                    <a:pt x="632" y="2790"/>
                  </a:cubicBezTo>
                  <a:cubicBezTo>
                    <a:pt x="617" y="2790"/>
                    <a:pt x="617" y="2775"/>
                    <a:pt x="632" y="2761"/>
                  </a:cubicBezTo>
                  <a:cubicBezTo>
                    <a:pt x="690" y="2717"/>
                    <a:pt x="705" y="2717"/>
                    <a:pt x="676" y="2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2"/>
            <p:cNvSpPr/>
            <p:nvPr/>
          </p:nvSpPr>
          <p:spPr>
            <a:xfrm>
              <a:off x="8680724" y="1624854"/>
              <a:ext cx="35384" cy="90249"/>
            </a:xfrm>
            <a:custGeom>
              <a:avLst/>
              <a:gdLst/>
              <a:ahLst/>
              <a:cxnLst/>
              <a:rect l="l" t="t" r="r" b="b"/>
              <a:pathLst>
                <a:path w="1117" h="2849" extrusionOk="0">
                  <a:moveTo>
                    <a:pt x="397" y="30"/>
                  </a:moveTo>
                  <a:cubicBezTo>
                    <a:pt x="368" y="74"/>
                    <a:pt x="368" y="103"/>
                    <a:pt x="353" y="147"/>
                  </a:cubicBezTo>
                  <a:cubicBezTo>
                    <a:pt x="353" y="177"/>
                    <a:pt x="353" y="177"/>
                    <a:pt x="339" y="162"/>
                  </a:cubicBezTo>
                  <a:cubicBezTo>
                    <a:pt x="324" y="133"/>
                    <a:pt x="309" y="118"/>
                    <a:pt x="280" y="118"/>
                  </a:cubicBezTo>
                  <a:cubicBezTo>
                    <a:pt x="192" y="118"/>
                    <a:pt x="162" y="206"/>
                    <a:pt x="74" y="603"/>
                  </a:cubicBezTo>
                  <a:cubicBezTo>
                    <a:pt x="16" y="940"/>
                    <a:pt x="1" y="1263"/>
                    <a:pt x="30" y="1586"/>
                  </a:cubicBezTo>
                  <a:cubicBezTo>
                    <a:pt x="89" y="2144"/>
                    <a:pt x="104" y="2173"/>
                    <a:pt x="148" y="2173"/>
                  </a:cubicBezTo>
                  <a:cubicBezTo>
                    <a:pt x="177" y="2173"/>
                    <a:pt x="192" y="2188"/>
                    <a:pt x="192" y="2203"/>
                  </a:cubicBezTo>
                  <a:cubicBezTo>
                    <a:pt x="192" y="2217"/>
                    <a:pt x="162" y="2232"/>
                    <a:pt x="133" y="2217"/>
                  </a:cubicBezTo>
                  <a:cubicBezTo>
                    <a:pt x="104" y="2217"/>
                    <a:pt x="74" y="2217"/>
                    <a:pt x="74" y="2247"/>
                  </a:cubicBezTo>
                  <a:cubicBezTo>
                    <a:pt x="74" y="2276"/>
                    <a:pt x="74" y="2335"/>
                    <a:pt x="74" y="2394"/>
                  </a:cubicBezTo>
                  <a:cubicBezTo>
                    <a:pt x="74" y="2452"/>
                    <a:pt x="89" y="2511"/>
                    <a:pt x="133" y="2570"/>
                  </a:cubicBezTo>
                  <a:cubicBezTo>
                    <a:pt x="162" y="2599"/>
                    <a:pt x="177" y="2629"/>
                    <a:pt x="177" y="2643"/>
                  </a:cubicBezTo>
                  <a:cubicBezTo>
                    <a:pt x="162" y="2658"/>
                    <a:pt x="206" y="2702"/>
                    <a:pt x="250" y="2746"/>
                  </a:cubicBezTo>
                  <a:cubicBezTo>
                    <a:pt x="353" y="2819"/>
                    <a:pt x="471" y="2849"/>
                    <a:pt x="441" y="2775"/>
                  </a:cubicBezTo>
                  <a:cubicBezTo>
                    <a:pt x="427" y="2746"/>
                    <a:pt x="441" y="2731"/>
                    <a:pt x="544" y="2746"/>
                  </a:cubicBezTo>
                  <a:cubicBezTo>
                    <a:pt x="632" y="2761"/>
                    <a:pt x="662" y="2746"/>
                    <a:pt x="676" y="2702"/>
                  </a:cubicBezTo>
                  <a:cubicBezTo>
                    <a:pt x="691" y="2658"/>
                    <a:pt x="706" y="2643"/>
                    <a:pt x="720" y="2643"/>
                  </a:cubicBezTo>
                  <a:cubicBezTo>
                    <a:pt x="794" y="2614"/>
                    <a:pt x="867" y="2540"/>
                    <a:pt x="911" y="2467"/>
                  </a:cubicBezTo>
                  <a:cubicBezTo>
                    <a:pt x="911" y="2452"/>
                    <a:pt x="940" y="2423"/>
                    <a:pt x="984" y="2394"/>
                  </a:cubicBezTo>
                  <a:cubicBezTo>
                    <a:pt x="1087" y="2335"/>
                    <a:pt x="1102" y="2276"/>
                    <a:pt x="1029" y="2217"/>
                  </a:cubicBezTo>
                  <a:cubicBezTo>
                    <a:pt x="999" y="2173"/>
                    <a:pt x="999" y="2159"/>
                    <a:pt x="1014" y="2159"/>
                  </a:cubicBezTo>
                  <a:cubicBezTo>
                    <a:pt x="1029" y="2159"/>
                    <a:pt x="1043" y="2129"/>
                    <a:pt x="1043" y="2085"/>
                  </a:cubicBezTo>
                  <a:cubicBezTo>
                    <a:pt x="1043" y="2041"/>
                    <a:pt x="1058" y="1880"/>
                    <a:pt x="1073" y="1733"/>
                  </a:cubicBezTo>
                  <a:cubicBezTo>
                    <a:pt x="1117" y="1366"/>
                    <a:pt x="1117" y="999"/>
                    <a:pt x="1073" y="632"/>
                  </a:cubicBezTo>
                  <a:cubicBezTo>
                    <a:pt x="1058" y="559"/>
                    <a:pt x="1043" y="470"/>
                    <a:pt x="1029" y="412"/>
                  </a:cubicBezTo>
                  <a:cubicBezTo>
                    <a:pt x="999" y="294"/>
                    <a:pt x="926" y="206"/>
                    <a:pt x="838" y="133"/>
                  </a:cubicBezTo>
                  <a:cubicBezTo>
                    <a:pt x="808" y="118"/>
                    <a:pt x="794" y="118"/>
                    <a:pt x="794" y="133"/>
                  </a:cubicBezTo>
                  <a:cubicBezTo>
                    <a:pt x="794" y="133"/>
                    <a:pt x="779" y="133"/>
                    <a:pt x="764" y="103"/>
                  </a:cubicBezTo>
                  <a:cubicBezTo>
                    <a:pt x="735" y="74"/>
                    <a:pt x="706" y="59"/>
                    <a:pt x="676" y="45"/>
                  </a:cubicBezTo>
                  <a:cubicBezTo>
                    <a:pt x="647" y="45"/>
                    <a:pt x="617" y="45"/>
                    <a:pt x="617" y="30"/>
                  </a:cubicBezTo>
                  <a:cubicBezTo>
                    <a:pt x="617" y="15"/>
                    <a:pt x="573" y="1"/>
                    <a:pt x="515" y="1"/>
                  </a:cubicBezTo>
                  <a:cubicBezTo>
                    <a:pt x="456" y="1"/>
                    <a:pt x="397" y="15"/>
                    <a:pt x="368" y="45"/>
                  </a:cubicBezTo>
                  <a:close/>
                  <a:moveTo>
                    <a:pt x="662" y="456"/>
                  </a:moveTo>
                  <a:cubicBezTo>
                    <a:pt x="662" y="485"/>
                    <a:pt x="647" y="456"/>
                    <a:pt x="647" y="426"/>
                  </a:cubicBezTo>
                  <a:cubicBezTo>
                    <a:pt x="647" y="397"/>
                    <a:pt x="647" y="382"/>
                    <a:pt x="662" y="397"/>
                  </a:cubicBezTo>
                  <a:cubicBezTo>
                    <a:pt x="662" y="412"/>
                    <a:pt x="662" y="441"/>
                    <a:pt x="662" y="456"/>
                  </a:cubicBezTo>
                  <a:close/>
                  <a:moveTo>
                    <a:pt x="162" y="705"/>
                  </a:moveTo>
                  <a:cubicBezTo>
                    <a:pt x="162" y="720"/>
                    <a:pt x="148" y="735"/>
                    <a:pt x="133" y="735"/>
                  </a:cubicBezTo>
                  <a:cubicBezTo>
                    <a:pt x="118" y="735"/>
                    <a:pt x="118" y="720"/>
                    <a:pt x="104" y="705"/>
                  </a:cubicBezTo>
                  <a:cubicBezTo>
                    <a:pt x="104" y="691"/>
                    <a:pt x="118" y="676"/>
                    <a:pt x="133" y="676"/>
                  </a:cubicBezTo>
                  <a:cubicBezTo>
                    <a:pt x="148" y="676"/>
                    <a:pt x="162" y="691"/>
                    <a:pt x="162" y="705"/>
                  </a:cubicBezTo>
                  <a:close/>
                  <a:moveTo>
                    <a:pt x="471" y="1175"/>
                  </a:moveTo>
                  <a:cubicBezTo>
                    <a:pt x="471" y="1190"/>
                    <a:pt x="456" y="1205"/>
                    <a:pt x="441" y="1205"/>
                  </a:cubicBezTo>
                  <a:cubicBezTo>
                    <a:pt x="427" y="1205"/>
                    <a:pt x="412" y="1190"/>
                    <a:pt x="412" y="1175"/>
                  </a:cubicBezTo>
                  <a:cubicBezTo>
                    <a:pt x="412" y="1160"/>
                    <a:pt x="427" y="1146"/>
                    <a:pt x="441" y="1146"/>
                  </a:cubicBezTo>
                  <a:cubicBezTo>
                    <a:pt x="456" y="1146"/>
                    <a:pt x="471" y="1160"/>
                    <a:pt x="471" y="1175"/>
                  </a:cubicBezTo>
                  <a:close/>
                  <a:moveTo>
                    <a:pt x="1043" y="1337"/>
                  </a:moveTo>
                  <a:cubicBezTo>
                    <a:pt x="1043" y="1351"/>
                    <a:pt x="1043" y="1366"/>
                    <a:pt x="1014" y="1381"/>
                  </a:cubicBezTo>
                  <a:cubicBezTo>
                    <a:pt x="984" y="1395"/>
                    <a:pt x="970" y="1381"/>
                    <a:pt x="970" y="1351"/>
                  </a:cubicBezTo>
                  <a:cubicBezTo>
                    <a:pt x="970" y="1337"/>
                    <a:pt x="1014" y="1307"/>
                    <a:pt x="1043" y="1337"/>
                  </a:cubicBezTo>
                  <a:close/>
                  <a:moveTo>
                    <a:pt x="691" y="1718"/>
                  </a:moveTo>
                  <a:cubicBezTo>
                    <a:pt x="676" y="1733"/>
                    <a:pt x="647" y="1733"/>
                    <a:pt x="632" y="1718"/>
                  </a:cubicBezTo>
                  <a:cubicBezTo>
                    <a:pt x="617" y="1718"/>
                    <a:pt x="617" y="1704"/>
                    <a:pt x="647" y="1704"/>
                  </a:cubicBezTo>
                  <a:cubicBezTo>
                    <a:pt x="676" y="1704"/>
                    <a:pt x="691" y="1718"/>
                    <a:pt x="691" y="1718"/>
                  </a:cubicBezTo>
                  <a:close/>
                  <a:moveTo>
                    <a:pt x="999" y="2276"/>
                  </a:moveTo>
                  <a:cubicBezTo>
                    <a:pt x="999" y="2291"/>
                    <a:pt x="984" y="2291"/>
                    <a:pt x="955" y="2291"/>
                  </a:cubicBezTo>
                  <a:cubicBezTo>
                    <a:pt x="940" y="2291"/>
                    <a:pt x="896" y="2262"/>
                    <a:pt x="926" y="2232"/>
                  </a:cubicBezTo>
                  <a:cubicBezTo>
                    <a:pt x="970" y="2203"/>
                    <a:pt x="999" y="2232"/>
                    <a:pt x="999" y="2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2"/>
            <p:cNvSpPr/>
            <p:nvPr/>
          </p:nvSpPr>
          <p:spPr>
            <a:xfrm>
              <a:off x="8941176" y="1636955"/>
              <a:ext cx="34909" cy="83280"/>
            </a:xfrm>
            <a:custGeom>
              <a:avLst/>
              <a:gdLst/>
              <a:ahLst/>
              <a:cxnLst/>
              <a:rect l="l" t="t" r="r" b="b"/>
              <a:pathLst>
                <a:path w="1102" h="2629" extrusionOk="0">
                  <a:moveTo>
                    <a:pt x="353" y="15"/>
                  </a:moveTo>
                  <a:cubicBezTo>
                    <a:pt x="323" y="15"/>
                    <a:pt x="308" y="30"/>
                    <a:pt x="294" y="59"/>
                  </a:cubicBezTo>
                  <a:cubicBezTo>
                    <a:pt x="294" y="88"/>
                    <a:pt x="279" y="118"/>
                    <a:pt x="250" y="118"/>
                  </a:cubicBezTo>
                  <a:cubicBezTo>
                    <a:pt x="220" y="133"/>
                    <a:pt x="191" y="147"/>
                    <a:pt x="176" y="177"/>
                  </a:cubicBezTo>
                  <a:cubicBezTo>
                    <a:pt x="147" y="191"/>
                    <a:pt x="118" y="206"/>
                    <a:pt x="88" y="221"/>
                  </a:cubicBezTo>
                  <a:cubicBezTo>
                    <a:pt x="15" y="235"/>
                    <a:pt x="0" y="353"/>
                    <a:pt x="0" y="778"/>
                  </a:cubicBezTo>
                  <a:cubicBezTo>
                    <a:pt x="0" y="1101"/>
                    <a:pt x="0" y="1116"/>
                    <a:pt x="74" y="1175"/>
                  </a:cubicBezTo>
                  <a:cubicBezTo>
                    <a:pt x="147" y="1234"/>
                    <a:pt x="147" y="1336"/>
                    <a:pt x="44" y="1307"/>
                  </a:cubicBezTo>
                  <a:cubicBezTo>
                    <a:pt x="15" y="1307"/>
                    <a:pt x="0" y="1307"/>
                    <a:pt x="0" y="1351"/>
                  </a:cubicBezTo>
                  <a:cubicBezTo>
                    <a:pt x="0" y="1424"/>
                    <a:pt x="30" y="1439"/>
                    <a:pt x="74" y="1410"/>
                  </a:cubicBezTo>
                  <a:cubicBezTo>
                    <a:pt x="118" y="1366"/>
                    <a:pt x="103" y="1380"/>
                    <a:pt x="103" y="1410"/>
                  </a:cubicBezTo>
                  <a:cubicBezTo>
                    <a:pt x="103" y="1424"/>
                    <a:pt x="88" y="1439"/>
                    <a:pt x="74" y="1439"/>
                  </a:cubicBezTo>
                  <a:cubicBezTo>
                    <a:pt x="30" y="1439"/>
                    <a:pt x="44" y="1513"/>
                    <a:pt x="88" y="1557"/>
                  </a:cubicBezTo>
                  <a:cubicBezTo>
                    <a:pt x="147" y="1615"/>
                    <a:pt x="147" y="1645"/>
                    <a:pt x="132" y="1791"/>
                  </a:cubicBezTo>
                  <a:cubicBezTo>
                    <a:pt x="118" y="2085"/>
                    <a:pt x="132" y="2158"/>
                    <a:pt x="191" y="2173"/>
                  </a:cubicBezTo>
                  <a:cubicBezTo>
                    <a:pt x="250" y="2188"/>
                    <a:pt x="264" y="2261"/>
                    <a:pt x="220" y="2305"/>
                  </a:cubicBezTo>
                  <a:cubicBezTo>
                    <a:pt x="162" y="2335"/>
                    <a:pt x="191" y="2393"/>
                    <a:pt x="294" y="2511"/>
                  </a:cubicBezTo>
                  <a:cubicBezTo>
                    <a:pt x="411" y="2628"/>
                    <a:pt x="411" y="2628"/>
                    <a:pt x="558" y="2628"/>
                  </a:cubicBezTo>
                  <a:cubicBezTo>
                    <a:pt x="690" y="2614"/>
                    <a:pt x="822" y="2555"/>
                    <a:pt x="1013" y="2364"/>
                  </a:cubicBezTo>
                  <a:lnTo>
                    <a:pt x="1087" y="2291"/>
                  </a:lnTo>
                  <a:lnTo>
                    <a:pt x="1087" y="1924"/>
                  </a:lnTo>
                  <a:cubicBezTo>
                    <a:pt x="1101" y="1791"/>
                    <a:pt x="1101" y="1674"/>
                    <a:pt x="1072" y="1557"/>
                  </a:cubicBezTo>
                  <a:cubicBezTo>
                    <a:pt x="1057" y="1557"/>
                    <a:pt x="1057" y="1513"/>
                    <a:pt x="1072" y="1468"/>
                  </a:cubicBezTo>
                  <a:cubicBezTo>
                    <a:pt x="1087" y="1424"/>
                    <a:pt x="1072" y="1380"/>
                    <a:pt x="1057" y="1380"/>
                  </a:cubicBezTo>
                  <a:cubicBezTo>
                    <a:pt x="1028" y="1380"/>
                    <a:pt x="1028" y="1366"/>
                    <a:pt x="1057" y="1336"/>
                  </a:cubicBezTo>
                  <a:cubicBezTo>
                    <a:pt x="1072" y="1145"/>
                    <a:pt x="1043" y="955"/>
                    <a:pt x="984" y="778"/>
                  </a:cubicBezTo>
                  <a:cubicBezTo>
                    <a:pt x="954" y="705"/>
                    <a:pt x="940" y="632"/>
                    <a:pt x="940" y="544"/>
                  </a:cubicBezTo>
                  <a:cubicBezTo>
                    <a:pt x="940" y="426"/>
                    <a:pt x="896" y="279"/>
                    <a:pt x="837" y="279"/>
                  </a:cubicBezTo>
                  <a:cubicBezTo>
                    <a:pt x="778" y="279"/>
                    <a:pt x="793" y="265"/>
                    <a:pt x="793" y="250"/>
                  </a:cubicBezTo>
                  <a:cubicBezTo>
                    <a:pt x="808" y="221"/>
                    <a:pt x="793" y="206"/>
                    <a:pt x="749" y="191"/>
                  </a:cubicBezTo>
                  <a:cubicBezTo>
                    <a:pt x="705" y="191"/>
                    <a:pt x="661" y="162"/>
                    <a:pt x="646" y="118"/>
                  </a:cubicBezTo>
                  <a:cubicBezTo>
                    <a:pt x="631" y="74"/>
                    <a:pt x="587" y="44"/>
                    <a:pt x="558" y="44"/>
                  </a:cubicBezTo>
                  <a:cubicBezTo>
                    <a:pt x="514" y="44"/>
                    <a:pt x="485" y="30"/>
                    <a:pt x="441" y="30"/>
                  </a:cubicBezTo>
                  <a:cubicBezTo>
                    <a:pt x="411" y="15"/>
                    <a:pt x="382" y="0"/>
                    <a:pt x="353" y="15"/>
                  </a:cubicBezTo>
                  <a:close/>
                  <a:moveTo>
                    <a:pt x="690" y="1219"/>
                  </a:moveTo>
                  <a:cubicBezTo>
                    <a:pt x="676" y="1248"/>
                    <a:pt x="646" y="1263"/>
                    <a:pt x="646" y="1263"/>
                  </a:cubicBezTo>
                  <a:cubicBezTo>
                    <a:pt x="631" y="1248"/>
                    <a:pt x="661" y="1190"/>
                    <a:pt x="690" y="1190"/>
                  </a:cubicBezTo>
                  <a:cubicBezTo>
                    <a:pt x="720" y="1190"/>
                    <a:pt x="705" y="1204"/>
                    <a:pt x="690" y="1219"/>
                  </a:cubicBezTo>
                  <a:close/>
                  <a:moveTo>
                    <a:pt x="279" y="2026"/>
                  </a:moveTo>
                  <a:cubicBezTo>
                    <a:pt x="264" y="2070"/>
                    <a:pt x="220" y="2085"/>
                    <a:pt x="220" y="2056"/>
                  </a:cubicBezTo>
                  <a:cubicBezTo>
                    <a:pt x="220" y="2012"/>
                    <a:pt x="235" y="1997"/>
                    <a:pt x="279" y="1982"/>
                  </a:cubicBezTo>
                  <a:cubicBezTo>
                    <a:pt x="294" y="1982"/>
                    <a:pt x="294" y="2012"/>
                    <a:pt x="279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2"/>
            <p:cNvSpPr/>
            <p:nvPr/>
          </p:nvSpPr>
          <p:spPr>
            <a:xfrm>
              <a:off x="8770941" y="1643924"/>
              <a:ext cx="33990" cy="91200"/>
            </a:xfrm>
            <a:custGeom>
              <a:avLst/>
              <a:gdLst/>
              <a:ahLst/>
              <a:cxnLst/>
              <a:rect l="l" t="t" r="r" b="b"/>
              <a:pathLst>
                <a:path w="1073" h="2879" extrusionOk="0">
                  <a:moveTo>
                    <a:pt x="456" y="45"/>
                  </a:moveTo>
                  <a:cubicBezTo>
                    <a:pt x="456" y="45"/>
                    <a:pt x="427" y="59"/>
                    <a:pt x="383" y="45"/>
                  </a:cubicBezTo>
                  <a:cubicBezTo>
                    <a:pt x="339" y="30"/>
                    <a:pt x="309" y="45"/>
                    <a:pt x="309" y="59"/>
                  </a:cubicBezTo>
                  <a:cubicBezTo>
                    <a:pt x="309" y="74"/>
                    <a:pt x="280" y="89"/>
                    <a:pt x="236" y="89"/>
                  </a:cubicBezTo>
                  <a:cubicBezTo>
                    <a:pt x="177" y="74"/>
                    <a:pt x="133" y="118"/>
                    <a:pt x="118" y="162"/>
                  </a:cubicBezTo>
                  <a:cubicBezTo>
                    <a:pt x="104" y="191"/>
                    <a:pt x="89" y="235"/>
                    <a:pt x="60" y="250"/>
                  </a:cubicBezTo>
                  <a:cubicBezTo>
                    <a:pt x="16" y="280"/>
                    <a:pt x="1" y="691"/>
                    <a:pt x="1" y="1439"/>
                  </a:cubicBezTo>
                  <a:cubicBezTo>
                    <a:pt x="1" y="2085"/>
                    <a:pt x="1" y="2247"/>
                    <a:pt x="45" y="2261"/>
                  </a:cubicBezTo>
                  <a:cubicBezTo>
                    <a:pt x="74" y="2305"/>
                    <a:pt x="89" y="2364"/>
                    <a:pt x="89" y="2423"/>
                  </a:cubicBezTo>
                  <a:cubicBezTo>
                    <a:pt x="104" y="2570"/>
                    <a:pt x="104" y="2570"/>
                    <a:pt x="251" y="2746"/>
                  </a:cubicBezTo>
                  <a:cubicBezTo>
                    <a:pt x="353" y="2863"/>
                    <a:pt x="383" y="2878"/>
                    <a:pt x="471" y="2863"/>
                  </a:cubicBezTo>
                  <a:cubicBezTo>
                    <a:pt x="515" y="2863"/>
                    <a:pt x="559" y="2863"/>
                    <a:pt x="603" y="2834"/>
                  </a:cubicBezTo>
                  <a:cubicBezTo>
                    <a:pt x="603" y="2819"/>
                    <a:pt x="618" y="2805"/>
                    <a:pt x="632" y="2819"/>
                  </a:cubicBezTo>
                  <a:cubicBezTo>
                    <a:pt x="706" y="2834"/>
                    <a:pt x="764" y="2790"/>
                    <a:pt x="779" y="2731"/>
                  </a:cubicBezTo>
                  <a:cubicBezTo>
                    <a:pt x="808" y="2687"/>
                    <a:pt x="852" y="2643"/>
                    <a:pt x="897" y="2628"/>
                  </a:cubicBezTo>
                  <a:cubicBezTo>
                    <a:pt x="985" y="2599"/>
                    <a:pt x="985" y="2584"/>
                    <a:pt x="970" y="2511"/>
                  </a:cubicBezTo>
                  <a:cubicBezTo>
                    <a:pt x="955" y="2438"/>
                    <a:pt x="970" y="2379"/>
                    <a:pt x="1014" y="2320"/>
                  </a:cubicBezTo>
                  <a:cubicBezTo>
                    <a:pt x="1058" y="2232"/>
                    <a:pt x="1073" y="2188"/>
                    <a:pt x="1058" y="1894"/>
                  </a:cubicBezTo>
                  <a:cubicBezTo>
                    <a:pt x="1043" y="1498"/>
                    <a:pt x="1014" y="1307"/>
                    <a:pt x="985" y="1278"/>
                  </a:cubicBezTo>
                  <a:cubicBezTo>
                    <a:pt x="970" y="1248"/>
                    <a:pt x="955" y="1204"/>
                    <a:pt x="955" y="1160"/>
                  </a:cubicBezTo>
                  <a:cubicBezTo>
                    <a:pt x="955" y="1116"/>
                    <a:pt x="941" y="955"/>
                    <a:pt x="926" y="837"/>
                  </a:cubicBezTo>
                  <a:cubicBezTo>
                    <a:pt x="911" y="705"/>
                    <a:pt x="882" y="544"/>
                    <a:pt x="882" y="470"/>
                  </a:cubicBezTo>
                  <a:cubicBezTo>
                    <a:pt x="867" y="309"/>
                    <a:pt x="823" y="235"/>
                    <a:pt x="764" y="250"/>
                  </a:cubicBezTo>
                  <a:cubicBezTo>
                    <a:pt x="750" y="250"/>
                    <a:pt x="735" y="250"/>
                    <a:pt x="735" y="250"/>
                  </a:cubicBezTo>
                  <a:cubicBezTo>
                    <a:pt x="735" y="235"/>
                    <a:pt x="706" y="206"/>
                    <a:pt x="662" y="191"/>
                  </a:cubicBezTo>
                  <a:cubicBezTo>
                    <a:pt x="618" y="191"/>
                    <a:pt x="603" y="162"/>
                    <a:pt x="603" y="133"/>
                  </a:cubicBezTo>
                  <a:cubicBezTo>
                    <a:pt x="618" y="103"/>
                    <a:pt x="603" y="59"/>
                    <a:pt x="574" y="45"/>
                  </a:cubicBezTo>
                  <a:cubicBezTo>
                    <a:pt x="529" y="15"/>
                    <a:pt x="456" y="1"/>
                    <a:pt x="456" y="45"/>
                  </a:cubicBezTo>
                  <a:close/>
                  <a:moveTo>
                    <a:pt x="383" y="147"/>
                  </a:moveTo>
                  <a:cubicBezTo>
                    <a:pt x="383" y="162"/>
                    <a:pt x="397" y="177"/>
                    <a:pt x="383" y="177"/>
                  </a:cubicBezTo>
                  <a:lnTo>
                    <a:pt x="324" y="191"/>
                  </a:lnTo>
                  <a:cubicBezTo>
                    <a:pt x="295" y="206"/>
                    <a:pt x="295" y="191"/>
                    <a:pt x="295" y="177"/>
                  </a:cubicBezTo>
                  <a:cubicBezTo>
                    <a:pt x="309" y="147"/>
                    <a:pt x="353" y="118"/>
                    <a:pt x="383" y="162"/>
                  </a:cubicBezTo>
                  <a:close/>
                  <a:moveTo>
                    <a:pt x="794" y="353"/>
                  </a:moveTo>
                  <a:cubicBezTo>
                    <a:pt x="794" y="353"/>
                    <a:pt x="794" y="382"/>
                    <a:pt x="779" y="382"/>
                  </a:cubicBezTo>
                  <a:cubicBezTo>
                    <a:pt x="764" y="382"/>
                    <a:pt x="750" y="353"/>
                    <a:pt x="750" y="353"/>
                  </a:cubicBezTo>
                  <a:cubicBezTo>
                    <a:pt x="735" y="338"/>
                    <a:pt x="750" y="324"/>
                    <a:pt x="750" y="324"/>
                  </a:cubicBezTo>
                  <a:cubicBezTo>
                    <a:pt x="779" y="324"/>
                    <a:pt x="794" y="338"/>
                    <a:pt x="794" y="353"/>
                  </a:cubicBezTo>
                  <a:close/>
                  <a:moveTo>
                    <a:pt x="162" y="896"/>
                  </a:moveTo>
                  <a:cubicBezTo>
                    <a:pt x="148" y="911"/>
                    <a:pt x="133" y="925"/>
                    <a:pt x="104" y="925"/>
                  </a:cubicBezTo>
                  <a:cubicBezTo>
                    <a:pt x="89" y="925"/>
                    <a:pt x="74" y="911"/>
                    <a:pt x="60" y="896"/>
                  </a:cubicBezTo>
                  <a:cubicBezTo>
                    <a:pt x="60" y="881"/>
                    <a:pt x="89" y="867"/>
                    <a:pt x="118" y="867"/>
                  </a:cubicBezTo>
                  <a:cubicBezTo>
                    <a:pt x="162" y="867"/>
                    <a:pt x="177" y="896"/>
                    <a:pt x="162" y="911"/>
                  </a:cubicBezTo>
                  <a:close/>
                  <a:moveTo>
                    <a:pt x="808" y="940"/>
                  </a:moveTo>
                  <a:cubicBezTo>
                    <a:pt x="794" y="955"/>
                    <a:pt x="779" y="970"/>
                    <a:pt x="764" y="984"/>
                  </a:cubicBezTo>
                  <a:cubicBezTo>
                    <a:pt x="750" y="984"/>
                    <a:pt x="735" y="984"/>
                    <a:pt x="750" y="940"/>
                  </a:cubicBezTo>
                  <a:cubicBezTo>
                    <a:pt x="764" y="911"/>
                    <a:pt x="823" y="896"/>
                    <a:pt x="808" y="940"/>
                  </a:cubicBezTo>
                  <a:close/>
                  <a:moveTo>
                    <a:pt x="867" y="1160"/>
                  </a:moveTo>
                  <a:cubicBezTo>
                    <a:pt x="867" y="1175"/>
                    <a:pt x="838" y="1175"/>
                    <a:pt x="838" y="1146"/>
                  </a:cubicBezTo>
                  <a:cubicBezTo>
                    <a:pt x="838" y="1116"/>
                    <a:pt x="838" y="1087"/>
                    <a:pt x="852" y="1102"/>
                  </a:cubicBezTo>
                  <a:cubicBezTo>
                    <a:pt x="867" y="1116"/>
                    <a:pt x="867" y="1146"/>
                    <a:pt x="867" y="1160"/>
                  </a:cubicBezTo>
                  <a:close/>
                  <a:moveTo>
                    <a:pt x="324" y="2217"/>
                  </a:moveTo>
                  <a:cubicBezTo>
                    <a:pt x="265" y="2261"/>
                    <a:pt x="236" y="2247"/>
                    <a:pt x="265" y="2217"/>
                  </a:cubicBezTo>
                  <a:cubicBezTo>
                    <a:pt x="295" y="2188"/>
                    <a:pt x="309" y="2188"/>
                    <a:pt x="339" y="2188"/>
                  </a:cubicBezTo>
                  <a:cubicBezTo>
                    <a:pt x="368" y="2188"/>
                    <a:pt x="368" y="2188"/>
                    <a:pt x="324" y="2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2"/>
            <p:cNvSpPr/>
            <p:nvPr/>
          </p:nvSpPr>
          <p:spPr>
            <a:xfrm>
              <a:off x="8825839" y="1734617"/>
              <a:ext cx="38615" cy="89331"/>
            </a:xfrm>
            <a:custGeom>
              <a:avLst/>
              <a:gdLst/>
              <a:ahLst/>
              <a:cxnLst/>
              <a:rect l="l" t="t" r="r" b="b"/>
              <a:pathLst>
                <a:path w="1219" h="2820" extrusionOk="0">
                  <a:moveTo>
                    <a:pt x="544" y="15"/>
                  </a:moveTo>
                  <a:cubicBezTo>
                    <a:pt x="499" y="30"/>
                    <a:pt x="470" y="44"/>
                    <a:pt x="441" y="74"/>
                  </a:cubicBezTo>
                  <a:cubicBezTo>
                    <a:pt x="426" y="88"/>
                    <a:pt x="397" y="103"/>
                    <a:pt x="367" y="118"/>
                  </a:cubicBezTo>
                  <a:cubicBezTo>
                    <a:pt x="250" y="118"/>
                    <a:pt x="0" y="852"/>
                    <a:pt x="88" y="896"/>
                  </a:cubicBezTo>
                  <a:cubicBezTo>
                    <a:pt x="103" y="911"/>
                    <a:pt x="103" y="925"/>
                    <a:pt x="103" y="955"/>
                  </a:cubicBezTo>
                  <a:cubicBezTo>
                    <a:pt x="103" y="969"/>
                    <a:pt x="103" y="984"/>
                    <a:pt x="88" y="969"/>
                  </a:cubicBezTo>
                  <a:cubicBezTo>
                    <a:pt x="74" y="969"/>
                    <a:pt x="30" y="1116"/>
                    <a:pt x="44" y="1278"/>
                  </a:cubicBezTo>
                  <a:cubicBezTo>
                    <a:pt x="44" y="1351"/>
                    <a:pt x="44" y="1468"/>
                    <a:pt x="59" y="1512"/>
                  </a:cubicBezTo>
                  <a:cubicBezTo>
                    <a:pt x="59" y="1557"/>
                    <a:pt x="74" y="1601"/>
                    <a:pt x="103" y="1615"/>
                  </a:cubicBezTo>
                  <a:cubicBezTo>
                    <a:pt x="147" y="1630"/>
                    <a:pt x="176" y="1659"/>
                    <a:pt x="147" y="1689"/>
                  </a:cubicBezTo>
                  <a:cubicBezTo>
                    <a:pt x="103" y="1880"/>
                    <a:pt x="88" y="2056"/>
                    <a:pt x="103" y="2247"/>
                  </a:cubicBezTo>
                  <a:cubicBezTo>
                    <a:pt x="103" y="2349"/>
                    <a:pt x="118" y="2408"/>
                    <a:pt x="147" y="2423"/>
                  </a:cubicBezTo>
                  <a:cubicBezTo>
                    <a:pt x="176" y="2452"/>
                    <a:pt x="206" y="2496"/>
                    <a:pt x="206" y="2540"/>
                  </a:cubicBezTo>
                  <a:cubicBezTo>
                    <a:pt x="221" y="2584"/>
                    <a:pt x="235" y="2628"/>
                    <a:pt x="250" y="2658"/>
                  </a:cubicBezTo>
                  <a:cubicBezTo>
                    <a:pt x="323" y="2731"/>
                    <a:pt x="426" y="2790"/>
                    <a:pt x="529" y="2790"/>
                  </a:cubicBezTo>
                  <a:cubicBezTo>
                    <a:pt x="558" y="2775"/>
                    <a:pt x="573" y="2790"/>
                    <a:pt x="573" y="2790"/>
                  </a:cubicBezTo>
                  <a:cubicBezTo>
                    <a:pt x="573" y="2790"/>
                    <a:pt x="632" y="2819"/>
                    <a:pt x="690" y="2819"/>
                  </a:cubicBezTo>
                  <a:cubicBezTo>
                    <a:pt x="778" y="2819"/>
                    <a:pt x="808" y="2804"/>
                    <a:pt x="822" y="2746"/>
                  </a:cubicBezTo>
                  <a:cubicBezTo>
                    <a:pt x="837" y="2687"/>
                    <a:pt x="852" y="2687"/>
                    <a:pt x="896" y="2687"/>
                  </a:cubicBezTo>
                  <a:cubicBezTo>
                    <a:pt x="940" y="2687"/>
                    <a:pt x="1013" y="2628"/>
                    <a:pt x="1072" y="2467"/>
                  </a:cubicBezTo>
                  <a:cubicBezTo>
                    <a:pt x="1087" y="2437"/>
                    <a:pt x="1116" y="2408"/>
                    <a:pt x="1131" y="2408"/>
                  </a:cubicBezTo>
                  <a:cubicBezTo>
                    <a:pt x="1189" y="2379"/>
                    <a:pt x="1219" y="2056"/>
                    <a:pt x="1219" y="1483"/>
                  </a:cubicBezTo>
                  <a:cubicBezTo>
                    <a:pt x="1219" y="999"/>
                    <a:pt x="1219" y="896"/>
                    <a:pt x="1175" y="867"/>
                  </a:cubicBezTo>
                  <a:cubicBezTo>
                    <a:pt x="1131" y="837"/>
                    <a:pt x="1116" y="764"/>
                    <a:pt x="1160" y="764"/>
                  </a:cubicBezTo>
                  <a:cubicBezTo>
                    <a:pt x="1204" y="764"/>
                    <a:pt x="1204" y="588"/>
                    <a:pt x="1160" y="455"/>
                  </a:cubicBezTo>
                  <a:cubicBezTo>
                    <a:pt x="1145" y="397"/>
                    <a:pt x="1116" y="353"/>
                    <a:pt x="1101" y="353"/>
                  </a:cubicBezTo>
                  <a:cubicBezTo>
                    <a:pt x="1087" y="353"/>
                    <a:pt x="1087" y="338"/>
                    <a:pt x="1087" y="338"/>
                  </a:cubicBezTo>
                  <a:cubicBezTo>
                    <a:pt x="1101" y="323"/>
                    <a:pt x="969" y="191"/>
                    <a:pt x="911" y="191"/>
                  </a:cubicBezTo>
                  <a:cubicBezTo>
                    <a:pt x="852" y="191"/>
                    <a:pt x="822" y="132"/>
                    <a:pt x="866" y="88"/>
                  </a:cubicBezTo>
                  <a:cubicBezTo>
                    <a:pt x="896" y="59"/>
                    <a:pt x="896" y="44"/>
                    <a:pt x="866" y="30"/>
                  </a:cubicBezTo>
                  <a:cubicBezTo>
                    <a:pt x="764" y="0"/>
                    <a:pt x="661" y="0"/>
                    <a:pt x="558" y="30"/>
                  </a:cubicBezTo>
                  <a:close/>
                  <a:moveTo>
                    <a:pt x="382" y="500"/>
                  </a:moveTo>
                  <a:cubicBezTo>
                    <a:pt x="426" y="558"/>
                    <a:pt x="367" y="588"/>
                    <a:pt x="323" y="529"/>
                  </a:cubicBezTo>
                  <a:cubicBezTo>
                    <a:pt x="294" y="514"/>
                    <a:pt x="279" y="500"/>
                    <a:pt x="279" y="470"/>
                  </a:cubicBezTo>
                  <a:cubicBezTo>
                    <a:pt x="279" y="441"/>
                    <a:pt x="353" y="470"/>
                    <a:pt x="382" y="500"/>
                  </a:cubicBezTo>
                  <a:close/>
                  <a:moveTo>
                    <a:pt x="881" y="1292"/>
                  </a:moveTo>
                  <a:cubicBezTo>
                    <a:pt x="881" y="1307"/>
                    <a:pt x="881" y="1322"/>
                    <a:pt x="881" y="1322"/>
                  </a:cubicBezTo>
                  <a:cubicBezTo>
                    <a:pt x="866" y="1322"/>
                    <a:pt x="852" y="1307"/>
                    <a:pt x="852" y="1292"/>
                  </a:cubicBezTo>
                  <a:cubicBezTo>
                    <a:pt x="837" y="1278"/>
                    <a:pt x="852" y="1263"/>
                    <a:pt x="852" y="1263"/>
                  </a:cubicBezTo>
                  <a:cubicBezTo>
                    <a:pt x="866" y="1263"/>
                    <a:pt x="881" y="1278"/>
                    <a:pt x="881" y="1292"/>
                  </a:cubicBezTo>
                  <a:close/>
                  <a:moveTo>
                    <a:pt x="705" y="1997"/>
                  </a:moveTo>
                  <a:cubicBezTo>
                    <a:pt x="676" y="2026"/>
                    <a:pt x="661" y="2041"/>
                    <a:pt x="661" y="2070"/>
                  </a:cubicBezTo>
                  <a:cubicBezTo>
                    <a:pt x="661" y="2085"/>
                    <a:pt x="646" y="2100"/>
                    <a:pt x="617" y="2100"/>
                  </a:cubicBezTo>
                  <a:cubicBezTo>
                    <a:pt x="588" y="2100"/>
                    <a:pt x="573" y="2114"/>
                    <a:pt x="588" y="2144"/>
                  </a:cubicBezTo>
                  <a:cubicBezTo>
                    <a:pt x="602" y="2173"/>
                    <a:pt x="588" y="2188"/>
                    <a:pt x="573" y="2188"/>
                  </a:cubicBezTo>
                  <a:cubicBezTo>
                    <a:pt x="558" y="2188"/>
                    <a:pt x="544" y="2158"/>
                    <a:pt x="544" y="2129"/>
                  </a:cubicBezTo>
                  <a:cubicBezTo>
                    <a:pt x="544" y="2100"/>
                    <a:pt x="558" y="2070"/>
                    <a:pt x="588" y="2070"/>
                  </a:cubicBezTo>
                  <a:cubicBezTo>
                    <a:pt x="646" y="2070"/>
                    <a:pt x="646" y="2041"/>
                    <a:pt x="588" y="1997"/>
                  </a:cubicBezTo>
                  <a:cubicBezTo>
                    <a:pt x="544" y="1953"/>
                    <a:pt x="573" y="1953"/>
                    <a:pt x="646" y="1953"/>
                  </a:cubicBezTo>
                  <a:cubicBezTo>
                    <a:pt x="720" y="1953"/>
                    <a:pt x="749" y="1968"/>
                    <a:pt x="705" y="1997"/>
                  </a:cubicBezTo>
                  <a:close/>
                  <a:moveTo>
                    <a:pt x="499" y="2423"/>
                  </a:moveTo>
                  <a:cubicBezTo>
                    <a:pt x="514" y="2452"/>
                    <a:pt x="499" y="2467"/>
                    <a:pt x="485" y="2481"/>
                  </a:cubicBezTo>
                  <a:cubicBezTo>
                    <a:pt x="470" y="2511"/>
                    <a:pt x="470" y="2525"/>
                    <a:pt x="455" y="2511"/>
                  </a:cubicBezTo>
                  <a:cubicBezTo>
                    <a:pt x="455" y="2496"/>
                    <a:pt x="455" y="2467"/>
                    <a:pt x="455" y="2452"/>
                  </a:cubicBezTo>
                  <a:cubicBezTo>
                    <a:pt x="455" y="2408"/>
                    <a:pt x="485" y="2379"/>
                    <a:pt x="514" y="2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2"/>
            <p:cNvSpPr/>
            <p:nvPr/>
          </p:nvSpPr>
          <p:spPr>
            <a:xfrm>
              <a:off x="8896986" y="1736929"/>
              <a:ext cx="33990" cy="93987"/>
            </a:xfrm>
            <a:custGeom>
              <a:avLst/>
              <a:gdLst/>
              <a:ahLst/>
              <a:cxnLst/>
              <a:rect l="l" t="t" r="r" b="b"/>
              <a:pathLst>
                <a:path w="1073" h="2967" extrusionOk="0">
                  <a:moveTo>
                    <a:pt x="500" y="45"/>
                  </a:moveTo>
                  <a:cubicBezTo>
                    <a:pt x="500" y="45"/>
                    <a:pt x="485" y="59"/>
                    <a:pt x="456" y="59"/>
                  </a:cubicBezTo>
                  <a:cubicBezTo>
                    <a:pt x="441" y="59"/>
                    <a:pt x="412" y="59"/>
                    <a:pt x="412" y="89"/>
                  </a:cubicBezTo>
                  <a:cubicBezTo>
                    <a:pt x="412" y="104"/>
                    <a:pt x="397" y="118"/>
                    <a:pt x="353" y="133"/>
                  </a:cubicBezTo>
                  <a:cubicBezTo>
                    <a:pt x="309" y="162"/>
                    <a:pt x="279" y="206"/>
                    <a:pt x="250" y="250"/>
                  </a:cubicBezTo>
                  <a:cubicBezTo>
                    <a:pt x="206" y="338"/>
                    <a:pt x="191" y="427"/>
                    <a:pt x="191" y="794"/>
                  </a:cubicBezTo>
                  <a:cubicBezTo>
                    <a:pt x="206" y="1058"/>
                    <a:pt x="177" y="1322"/>
                    <a:pt x="133" y="1572"/>
                  </a:cubicBezTo>
                  <a:cubicBezTo>
                    <a:pt x="89" y="1762"/>
                    <a:pt x="45" y="1968"/>
                    <a:pt x="45" y="2027"/>
                  </a:cubicBezTo>
                  <a:cubicBezTo>
                    <a:pt x="30" y="2100"/>
                    <a:pt x="30" y="2203"/>
                    <a:pt x="15" y="2262"/>
                  </a:cubicBezTo>
                  <a:cubicBezTo>
                    <a:pt x="1" y="2335"/>
                    <a:pt x="1" y="2423"/>
                    <a:pt x="15" y="2496"/>
                  </a:cubicBezTo>
                  <a:cubicBezTo>
                    <a:pt x="45" y="2775"/>
                    <a:pt x="323" y="2966"/>
                    <a:pt x="514" y="2834"/>
                  </a:cubicBezTo>
                  <a:cubicBezTo>
                    <a:pt x="705" y="2702"/>
                    <a:pt x="867" y="2496"/>
                    <a:pt x="837" y="2364"/>
                  </a:cubicBezTo>
                  <a:cubicBezTo>
                    <a:pt x="837" y="2350"/>
                    <a:pt x="837" y="2335"/>
                    <a:pt x="852" y="2335"/>
                  </a:cubicBezTo>
                  <a:cubicBezTo>
                    <a:pt x="867" y="2335"/>
                    <a:pt x="896" y="2262"/>
                    <a:pt x="911" y="2159"/>
                  </a:cubicBezTo>
                  <a:cubicBezTo>
                    <a:pt x="925" y="2041"/>
                    <a:pt x="969" y="1909"/>
                    <a:pt x="984" y="1821"/>
                  </a:cubicBezTo>
                  <a:cubicBezTo>
                    <a:pt x="1028" y="1704"/>
                    <a:pt x="1028" y="1645"/>
                    <a:pt x="984" y="1616"/>
                  </a:cubicBezTo>
                  <a:cubicBezTo>
                    <a:pt x="955" y="1601"/>
                    <a:pt x="969" y="1586"/>
                    <a:pt x="984" y="1572"/>
                  </a:cubicBezTo>
                  <a:cubicBezTo>
                    <a:pt x="1013" y="1572"/>
                    <a:pt x="1028" y="1528"/>
                    <a:pt x="1043" y="1293"/>
                  </a:cubicBezTo>
                  <a:lnTo>
                    <a:pt x="1043" y="1102"/>
                  </a:lnTo>
                  <a:cubicBezTo>
                    <a:pt x="1043" y="1072"/>
                    <a:pt x="1043" y="970"/>
                    <a:pt x="1058" y="838"/>
                  </a:cubicBezTo>
                  <a:cubicBezTo>
                    <a:pt x="1072" y="515"/>
                    <a:pt x="1028" y="265"/>
                    <a:pt x="955" y="206"/>
                  </a:cubicBezTo>
                  <a:cubicBezTo>
                    <a:pt x="911" y="177"/>
                    <a:pt x="881" y="162"/>
                    <a:pt x="837" y="162"/>
                  </a:cubicBezTo>
                  <a:cubicBezTo>
                    <a:pt x="808" y="162"/>
                    <a:pt x="793" y="148"/>
                    <a:pt x="793" y="133"/>
                  </a:cubicBezTo>
                  <a:cubicBezTo>
                    <a:pt x="793" y="118"/>
                    <a:pt x="764" y="118"/>
                    <a:pt x="749" y="118"/>
                  </a:cubicBezTo>
                  <a:cubicBezTo>
                    <a:pt x="720" y="133"/>
                    <a:pt x="705" y="118"/>
                    <a:pt x="676" y="59"/>
                  </a:cubicBezTo>
                  <a:cubicBezTo>
                    <a:pt x="661" y="15"/>
                    <a:pt x="632" y="1"/>
                    <a:pt x="573" y="1"/>
                  </a:cubicBezTo>
                  <a:cubicBezTo>
                    <a:pt x="500" y="1"/>
                    <a:pt x="500" y="15"/>
                    <a:pt x="500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2"/>
            <p:cNvSpPr/>
            <p:nvPr/>
          </p:nvSpPr>
          <p:spPr>
            <a:xfrm>
              <a:off x="8685381" y="1749949"/>
              <a:ext cx="32596" cy="56323"/>
            </a:xfrm>
            <a:custGeom>
              <a:avLst/>
              <a:gdLst/>
              <a:ahLst/>
              <a:cxnLst/>
              <a:rect l="l" t="t" r="r" b="b"/>
              <a:pathLst>
                <a:path w="1029" h="1778" extrusionOk="0">
                  <a:moveTo>
                    <a:pt x="397" y="60"/>
                  </a:moveTo>
                  <a:cubicBezTo>
                    <a:pt x="353" y="74"/>
                    <a:pt x="324" y="89"/>
                    <a:pt x="280" y="89"/>
                  </a:cubicBezTo>
                  <a:cubicBezTo>
                    <a:pt x="192" y="89"/>
                    <a:pt x="177" y="104"/>
                    <a:pt x="147" y="177"/>
                  </a:cubicBezTo>
                  <a:cubicBezTo>
                    <a:pt x="118" y="236"/>
                    <a:pt x="103" y="250"/>
                    <a:pt x="74" y="236"/>
                  </a:cubicBezTo>
                  <a:cubicBezTo>
                    <a:pt x="59" y="236"/>
                    <a:pt x="45" y="236"/>
                    <a:pt x="30" y="265"/>
                  </a:cubicBezTo>
                  <a:cubicBezTo>
                    <a:pt x="1" y="427"/>
                    <a:pt x="1" y="588"/>
                    <a:pt x="30" y="750"/>
                  </a:cubicBezTo>
                  <a:cubicBezTo>
                    <a:pt x="59" y="838"/>
                    <a:pt x="59" y="926"/>
                    <a:pt x="59" y="1014"/>
                  </a:cubicBezTo>
                  <a:cubicBezTo>
                    <a:pt x="45" y="1117"/>
                    <a:pt x="59" y="1175"/>
                    <a:pt x="59" y="1175"/>
                  </a:cubicBezTo>
                  <a:cubicBezTo>
                    <a:pt x="59" y="1175"/>
                    <a:pt x="89" y="1205"/>
                    <a:pt x="89" y="1249"/>
                  </a:cubicBezTo>
                  <a:cubicBezTo>
                    <a:pt x="89" y="1396"/>
                    <a:pt x="147" y="1542"/>
                    <a:pt x="250" y="1660"/>
                  </a:cubicBezTo>
                  <a:cubicBezTo>
                    <a:pt x="309" y="1733"/>
                    <a:pt x="412" y="1777"/>
                    <a:pt x="515" y="1763"/>
                  </a:cubicBezTo>
                  <a:cubicBezTo>
                    <a:pt x="617" y="1763"/>
                    <a:pt x="676" y="1763"/>
                    <a:pt x="676" y="1733"/>
                  </a:cubicBezTo>
                  <a:cubicBezTo>
                    <a:pt x="676" y="1704"/>
                    <a:pt x="705" y="1689"/>
                    <a:pt x="735" y="1689"/>
                  </a:cubicBezTo>
                  <a:cubicBezTo>
                    <a:pt x="837" y="1616"/>
                    <a:pt x="911" y="1513"/>
                    <a:pt x="970" y="1410"/>
                  </a:cubicBezTo>
                  <a:cubicBezTo>
                    <a:pt x="970" y="1381"/>
                    <a:pt x="970" y="1366"/>
                    <a:pt x="984" y="1351"/>
                  </a:cubicBezTo>
                  <a:cubicBezTo>
                    <a:pt x="1028" y="1131"/>
                    <a:pt x="1028" y="911"/>
                    <a:pt x="999" y="676"/>
                  </a:cubicBezTo>
                  <a:cubicBezTo>
                    <a:pt x="970" y="544"/>
                    <a:pt x="852" y="353"/>
                    <a:pt x="793" y="353"/>
                  </a:cubicBezTo>
                  <a:cubicBezTo>
                    <a:pt x="779" y="353"/>
                    <a:pt x="749" y="353"/>
                    <a:pt x="749" y="338"/>
                  </a:cubicBezTo>
                  <a:cubicBezTo>
                    <a:pt x="749" y="324"/>
                    <a:pt x="764" y="309"/>
                    <a:pt x="779" y="309"/>
                  </a:cubicBezTo>
                  <a:cubicBezTo>
                    <a:pt x="808" y="309"/>
                    <a:pt x="764" y="250"/>
                    <a:pt x="632" y="118"/>
                  </a:cubicBezTo>
                  <a:cubicBezTo>
                    <a:pt x="573" y="30"/>
                    <a:pt x="426" y="1"/>
                    <a:pt x="397" y="60"/>
                  </a:cubicBezTo>
                  <a:close/>
                  <a:moveTo>
                    <a:pt x="500" y="118"/>
                  </a:moveTo>
                  <a:cubicBezTo>
                    <a:pt x="470" y="148"/>
                    <a:pt x="470" y="148"/>
                    <a:pt x="485" y="104"/>
                  </a:cubicBezTo>
                  <a:cubicBezTo>
                    <a:pt x="500" y="74"/>
                    <a:pt x="500" y="60"/>
                    <a:pt x="515" y="74"/>
                  </a:cubicBezTo>
                  <a:cubicBezTo>
                    <a:pt x="529" y="74"/>
                    <a:pt x="515" y="104"/>
                    <a:pt x="500" y="118"/>
                  </a:cubicBezTo>
                  <a:close/>
                  <a:moveTo>
                    <a:pt x="353" y="559"/>
                  </a:moveTo>
                  <a:cubicBezTo>
                    <a:pt x="353" y="603"/>
                    <a:pt x="338" y="617"/>
                    <a:pt x="294" y="617"/>
                  </a:cubicBezTo>
                  <a:cubicBezTo>
                    <a:pt x="221" y="617"/>
                    <a:pt x="206" y="573"/>
                    <a:pt x="250" y="515"/>
                  </a:cubicBezTo>
                  <a:cubicBezTo>
                    <a:pt x="280" y="500"/>
                    <a:pt x="294" y="471"/>
                    <a:pt x="294" y="441"/>
                  </a:cubicBezTo>
                  <a:cubicBezTo>
                    <a:pt x="309" y="397"/>
                    <a:pt x="353" y="500"/>
                    <a:pt x="353" y="559"/>
                  </a:cubicBezTo>
                  <a:close/>
                  <a:moveTo>
                    <a:pt x="147" y="1087"/>
                  </a:moveTo>
                  <a:cubicBezTo>
                    <a:pt x="147" y="1102"/>
                    <a:pt x="147" y="1117"/>
                    <a:pt x="133" y="1117"/>
                  </a:cubicBezTo>
                  <a:cubicBezTo>
                    <a:pt x="118" y="1117"/>
                    <a:pt x="103" y="1102"/>
                    <a:pt x="103" y="1087"/>
                  </a:cubicBezTo>
                  <a:cubicBezTo>
                    <a:pt x="103" y="1073"/>
                    <a:pt x="103" y="1058"/>
                    <a:pt x="118" y="1058"/>
                  </a:cubicBezTo>
                  <a:cubicBezTo>
                    <a:pt x="133" y="1058"/>
                    <a:pt x="133" y="1073"/>
                    <a:pt x="147" y="1087"/>
                  </a:cubicBezTo>
                  <a:close/>
                  <a:moveTo>
                    <a:pt x="470" y="1572"/>
                  </a:moveTo>
                  <a:cubicBezTo>
                    <a:pt x="470" y="1601"/>
                    <a:pt x="456" y="1616"/>
                    <a:pt x="441" y="1601"/>
                  </a:cubicBezTo>
                  <a:cubicBezTo>
                    <a:pt x="441" y="1601"/>
                    <a:pt x="441" y="1572"/>
                    <a:pt x="441" y="1557"/>
                  </a:cubicBezTo>
                  <a:cubicBezTo>
                    <a:pt x="441" y="1542"/>
                    <a:pt x="485" y="1528"/>
                    <a:pt x="470" y="1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2"/>
            <p:cNvSpPr/>
            <p:nvPr/>
          </p:nvSpPr>
          <p:spPr>
            <a:xfrm>
              <a:off x="8753297" y="1762525"/>
              <a:ext cx="44190" cy="82330"/>
            </a:xfrm>
            <a:custGeom>
              <a:avLst/>
              <a:gdLst/>
              <a:ahLst/>
              <a:cxnLst/>
              <a:rect l="l" t="t" r="r" b="b"/>
              <a:pathLst>
                <a:path w="1395" h="2599" extrusionOk="0">
                  <a:moveTo>
                    <a:pt x="587" y="30"/>
                  </a:moveTo>
                  <a:cubicBezTo>
                    <a:pt x="587" y="44"/>
                    <a:pt x="587" y="59"/>
                    <a:pt x="587" y="59"/>
                  </a:cubicBezTo>
                  <a:cubicBezTo>
                    <a:pt x="617" y="59"/>
                    <a:pt x="631" y="74"/>
                    <a:pt x="617" y="88"/>
                  </a:cubicBezTo>
                  <a:cubicBezTo>
                    <a:pt x="617" y="118"/>
                    <a:pt x="602" y="132"/>
                    <a:pt x="587" y="132"/>
                  </a:cubicBezTo>
                  <a:cubicBezTo>
                    <a:pt x="558" y="132"/>
                    <a:pt x="543" y="118"/>
                    <a:pt x="543" y="103"/>
                  </a:cubicBezTo>
                  <a:cubicBezTo>
                    <a:pt x="543" y="44"/>
                    <a:pt x="470" y="15"/>
                    <a:pt x="441" y="59"/>
                  </a:cubicBezTo>
                  <a:cubicBezTo>
                    <a:pt x="411" y="88"/>
                    <a:pt x="396" y="74"/>
                    <a:pt x="367" y="74"/>
                  </a:cubicBezTo>
                  <a:cubicBezTo>
                    <a:pt x="294" y="59"/>
                    <a:pt x="147" y="162"/>
                    <a:pt x="147" y="206"/>
                  </a:cubicBezTo>
                  <a:cubicBezTo>
                    <a:pt x="147" y="235"/>
                    <a:pt x="132" y="264"/>
                    <a:pt x="118" y="294"/>
                  </a:cubicBezTo>
                  <a:cubicBezTo>
                    <a:pt x="73" y="353"/>
                    <a:pt x="59" y="441"/>
                    <a:pt x="59" y="514"/>
                  </a:cubicBezTo>
                  <a:cubicBezTo>
                    <a:pt x="44" y="617"/>
                    <a:pt x="29" y="734"/>
                    <a:pt x="15" y="778"/>
                  </a:cubicBezTo>
                  <a:cubicBezTo>
                    <a:pt x="15" y="822"/>
                    <a:pt x="15" y="866"/>
                    <a:pt x="44" y="837"/>
                  </a:cubicBezTo>
                  <a:cubicBezTo>
                    <a:pt x="59" y="822"/>
                    <a:pt x="73" y="822"/>
                    <a:pt x="44" y="866"/>
                  </a:cubicBezTo>
                  <a:cubicBezTo>
                    <a:pt x="0" y="1145"/>
                    <a:pt x="0" y="1424"/>
                    <a:pt x="29" y="1703"/>
                  </a:cubicBezTo>
                  <a:cubicBezTo>
                    <a:pt x="44" y="1733"/>
                    <a:pt x="44" y="1777"/>
                    <a:pt x="29" y="1806"/>
                  </a:cubicBezTo>
                  <a:cubicBezTo>
                    <a:pt x="29" y="1865"/>
                    <a:pt x="59" y="1938"/>
                    <a:pt x="88" y="1997"/>
                  </a:cubicBezTo>
                  <a:cubicBezTo>
                    <a:pt x="118" y="2041"/>
                    <a:pt x="132" y="2114"/>
                    <a:pt x="147" y="2173"/>
                  </a:cubicBezTo>
                  <a:cubicBezTo>
                    <a:pt x="162" y="2246"/>
                    <a:pt x="220" y="2305"/>
                    <a:pt x="294" y="2320"/>
                  </a:cubicBezTo>
                  <a:cubicBezTo>
                    <a:pt x="323" y="2320"/>
                    <a:pt x="338" y="2334"/>
                    <a:pt x="338" y="2364"/>
                  </a:cubicBezTo>
                  <a:cubicBezTo>
                    <a:pt x="338" y="2393"/>
                    <a:pt x="455" y="2511"/>
                    <a:pt x="499" y="2511"/>
                  </a:cubicBezTo>
                  <a:cubicBezTo>
                    <a:pt x="514" y="2511"/>
                    <a:pt x="529" y="2481"/>
                    <a:pt x="529" y="2452"/>
                  </a:cubicBezTo>
                  <a:cubicBezTo>
                    <a:pt x="529" y="2364"/>
                    <a:pt x="573" y="2393"/>
                    <a:pt x="587" y="2496"/>
                  </a:cubicBezTo>
                  <a:cubicBezTo>
                    <a:pt x="602" y="2584"/>
                    <a:pt x="617" y="2584"/>
                    <a:pt x="661" y="2584"/>
                  </a:cubicBezTo>
                  <a:cubicBezTo>
                    <a:pt x="690" y="2599"/>
                    <a:pt x="734" y="2584"/>
                    <a:pt x="749" y="2569"/>
                  </a:cubicBezTo>
                  <a:cubicBezTo>
                    <a:pt x="778" y="2555"/>
                    <a:pt x="808" y="2555"/>
                    <a:pt x="852" y="2569"/>
                  </a:cubicBezTo>
                  <a:cubicBezTo>
                    <a:pt x="896" y="2584"/>
                    <a:pt x="954" y="2584"/>
                    <a:pt x="998" y="2540"/>
                  </a:cubicBezTo>
                  <a:cubicBezTo>
                    <a:pt x="1028" y="2511"/>
                    <a:pt x="1072" y="2496"/>
                    <a:pt x="1116" y="2496"/>
                  </a:cubicBezTo>
                  <a:cubicBezTo>
                    <a:pt x="1160" y="2496"/>
                    <a:pt x="1233" y="2393"/>
                    <a:pt x="1336" y="2202"/>
                  </a:cubicBezTo>
                  <a:cubicBezTo>
                    <a:pt x="1395" y="2085"/>
                    <a:pt x="1395" y="2070"/>
                    <a:pt x="1336" y="1982"/>
                  </a:cubicBezTo>
                  <a:cubicBezTo>
                    <a:pt x="1292" y="1923"/>
                    <a:pt x="1263" y="1909"/>
                    <a:pt x="1248" y="1938"/>
                  </a:cubicBezTo>
                  <a:cubicBezTo>
                    <a:pt x="1233" y="1953"/>
                    <a:pt x="1219" y="1953"/>
                    <a:pt x="1204" y="1967"/>
                  </a:cubicBezTo>
                  <a:cubicBezTo>
                    <a:pt x="1160" y="1967"/>
                    <a:pt x="1145" y="1791"/>
                    <a:pt x="1175" y="1659"/>
                  </a:cubicBezTo>
                  <a:cubicBezTo>
                    <a:pt x="1219" y="1424"/>
                    <a:pt x="1219" y="1204"/>
                    <a:pt x="1175" y="984"/>
                  </a:cubicBezTo>
                  <a:cubicBezTo>
                    <a:pt x="1131" y="881"/>
                    <a:pt x="1101" y="764"/>
                    <a:pt x="1101" y="646"/>
                  </a:cubicBezTo>
                  <a:cubicBezTo>
                    <a:pt x="1101" y="617"/>
                    <a:pt x="1116" y="587"/>
                    <a:pt x="1131" y="602"/>
                  </a:cubicBezTo>
                  <a:cubicBezTo>
                    <a:pt x="1160" y="602"/>
                    <a:pt x="1175" y="573"/>
                    <a:pt x="1175" y="543"/>
                  </a:cubicBezTo>
                  <a:cubicBezTo>
                    <a:pt x="1160" y="411"/>
                    <a:pt x="1131" y="294"/>
                    <a:pt x="1072" y="191"/>
                  </a:cubicBezTo>
                  <a:cubicBezTo>
                    <a:pt x="1057" y="191"/>
                    <a:pt x="1028" y="235"/>
                    <a:pt x="1013" y="309"/>
                  </a:cubicBezTo>
                  <a:cubicBezTo>
                    <a:pt x="998" y="367"/>
                    <a:pt x="984" y="411"/>
                    <a:pt x="969" y="411"/>
                  </a:cubicBezTo>
                  <a:cubicBezTo>
                    <a:pt x="940" y="397"/>
                    <a:pt x="940" y="382"/>
                    <a:pt x="940" y="353"/>
                  </a:cubicBezTo>
                  <a:cubicBezTo>
                    <a:pt x="954" y="309"/>
                    <a:pt x="896" y="235"/>
                    <a:pt x="866" y="250"/>
                  </a:cubicBezTo>
                  <a:cubicBezTo>
                    <a:pt x="837" y="279"/>
                    <a:pt x="837" y="250"/>
                    <a:pt x="822" y="235"/>
                  </a:cubicBezTo>
                  <a:cubicBezTo>
                    <a:pt x="808" y="220"/>
                    <a:pt x="837" y="220"/>
                    <a:pt x="881" y="220"/>
                  </a:cubicBezTo>
                  <a:cubicBezTo>
                    <a:pt x="910" y="220"/>
                    <a:pt x="954" y="206"/>
                    <a:pt x="954" y="103"/>
                  </a:cubicBezTo>
                  <a:cubicBezTo>
                    <a:pt x="954" y="15"/>
                    <a:pt x="954" y="15"/>
                    <a:pt x="910" y="59"/>
                  </a:cubicBezTo>
                  <a:cubicBezTo>
                    <a:pt x="866" y="103"/>
                    <a:pt x="866" y="103"/>
                    <a:pt x="822" y="59"/>
                  </a:cubicBezTo>
                  <a:cubicBezTo>
                    <a:pt x="793" y="15"/>
                    <a:pt x="778" y="0"/>
                    <a:pt x="778" y="59"/>
                  </a:cubicBezTo>
                  <a:cubicBezTo>
                    <a:pt x="763" y="118"/>
                    <a:pt x="763" y="103"/>
                    <a:pt x="763" y="59"/>
                  </a:cubicBezTo>
                  <a:cubicBezTo>
                    <a:pt x="749" y="15"/>
                    <a:pt x="734" y="15"/>
                    <a:pt x="675" y="15"/>
                  </a:cubicBezTo>
                  <a:cubicBezTo>
                    <a:pt x="617" y="15"/>
                    <a:pt x="587" y="0"/>
                    <a:pt x="587" y="30"/>
                  </a:cubicBezTo>
                  <a:close/>
                  <a:moveTo>
                    <a:pt x="411" y="176"/>
                  </a:moveTo>
                  <a:cubicBezTo>
                    <a:pt x="441" y="250"/>
                    <a:pt x="426" y="250"/>
                    <a:pt x="382" y="206"/>
                  </a:cubicBezTo>
                  <a:cubicBezTo>
                    <a:pt x="338" y="162"/>
                    <a:pt x="338" y="132"/>
                    <a:pt x="367" y="132"/>
                  </a:cubicBezTo>
                  <a:cubicBezTo>
                    <a:pt x="411" y="132"/>
                    <a:pt x="411" y="147"/>
                    <a:pt x="411" y="176"/>
                  </a:cubicBezTo>
                  <a:close/>
                  <a:moveTo>
                    <a:pt x="602" y="309"/>
                  </a:moveTo>
                  <a:cubicBezTo>
                    <a:pt x="602" y="323"/>
                    <a:pt x="573" y="323"/>
                    <a:pt x="573" y="294"/>
                  </a:cubicBezTo>
                  <a:cubicBezTo>
                    <a:pt x="573" y="264"/>
                    <a:pt x="573" y="235"/>
                    <a:pt x="587" y="250"/>
                  </a:cubicBezTo>
                  <a:cubicBezTo>
                    <a:pt x="602" y="264"/>
                    <a:pt x="602" y="294"/>
                    <a:pt x="587" y="309"/>
                  </a:cubicBezTo>
                  <a:close/>
                  <a:moveTo>
                    <a:pt x="881" y="323"/>
                  </a:moveTo>
                  <a:cubicBezTo>
                    <a:pt x="881" y="338"/>
                    <a:pt x="866" y="353"/>
                    <a:pt x="852" y="353"/>
                  </a:cubicBezTo>
                  <a:cubicBezTo>
                    <a:pt x="837" y="353"/>
                    <a:pt x="837" y="338"/>
                    <a:pt x="837" y="323"/>
                  </a:cubicBezTo>
                  <a:cubicBezTo>
                    <a:pt x="852" y="309"/>
                    <a:pt x="852" y="309"/>
                    <a:pt x="866" y="309"/>
                  </a:cubicBezTo>
                  <a:cubicBezTo>
                    <a:pt x="866" y="309"/>
                    <a:pt x="866" y="309"/>
                    <a:pt x="866" y="338"/>
                  </a:cubicBezTo>
                  <a:close/>
                  <a:moveTo>
                    <a:pt x="338" y="529"/>
                  </a:moveTo>
                  <a:cubicBezTo>
                    <a:pt x="338" y="558"/>
                    <a:pt x="294" y="558"/>
                    <a:pt x="279" y="514"/>
                  </a:cubicBezTo>
                  <a:cubicBezTo>
                    <a:pt x="264" y="485"/>
                    <a:pt x="279" y="499"/>
                    <a:pt x="308" y="499"/>
                  </a:cubicBezTo>
                  <a:cubicBezTo>
                    <a:pt x="323" y="499"/>
                    <a:pt x="323" y="514"/>
                    <a:pt x="323" y="529"/>
                  </a:cubicBezTo>
                  <a:close/>
                  <a:moveTo>
                    <a:pt x="719" y="646"/>
                  </a:moveTo>
                  <a:cubicBezTo>
                    <a:pt x="719" y="705"/>
                    <a:pt x="675" y="705"/>
                    <a:pt x="661" y="631"/>
                  </a:cubicBezTo>
                  <a:cubicBezTo>
                    <a:pt x="631" y="573"/>
                    <a:pt x="661" y="587"/>
                    <a:pt x="675" y="602"/>
                  </a:cubicBezTo>
                  <a:cubicBezTo>
                    <a:pt x="690" y="602"/>
                    <a:pt x="705" y="631"/>
                    <a:pt x="705" y="646"/>
                  </a:cubicBezTo>
                  <a:close/>
                  <a:moveTo>
                    <a:pt x="778" y="954"/>
                  </a:moveTo>
                  <a:cubicBezTo>
                    <a:pt x="778" y="969"/>
                    <a:pt x="734" y="969"/>
                    <a:pt x="690" y="940"/>
                  </a:cubicBezTo>
                  <a:cubicBezTo>
                    <a:pt x="675" y="925"/>
                    <a:pt x="661" y="910"/>
                    <a:pt x="675" y="881"/>
                  </a:cubicBezTo>
                  <a:cubicBezTo>
                    <a:pt x="690" y="866"/>
                    <a:pt x="705" y="866"/>
                    <a:pt x="734" y="881"/>
                  </a:cubicBezTo>
                  <a:cubicBezTo>
                    <a:pt x="749" y="910"/>
                    <a:pt x="763" y="925"/>
                    <a:pt x="763" y="954"/>
                  </a:cubicBezTo>
                  <a:close/>
                  <a:moveTo>
                    <a:pt x="1013" y="969"/>
                  </a:moveTo>
                  <a:cubicBezTo>
                    <a:pt x="1013" y="999"/>
                    <a:pt x="1013" y="1028"/>
                    <a:pt x="984" y="1028"/>
                  </a:cubicBezTo>
                  <a:cubicBezTo>
                    <a:pt x="969" y="1028"/>
                    <a:pt x="969" y="1028"/>
                    <a:pt x="969" y="1013"/>
                  </a:cubicBezTo>
                  <a:cubicBezTo>
                    <a:pt x="969" y="984"/>
                    <a:pt x="954" y="969"/>
                    <a:pt x="940" y="954"/>
                  </a:cubicBezTo>
                  <a:cubicBezTo>
                    <a:pt x="940" y="925"/>
                    <a:pt x="940" y="910"/>
                    <a:pt x="969" y="910"/>
                  </a:cubicBezTo>
                  <a:cubicBezTo>
                    <a:pt x="984" y="925"/>
                    <a:pt x="998" y="954"/>
                    <a:pt x="1013" y="969"/>
                  </a:cubicBezTo>
                  <a:close/>
                  <a:moveTo>
                    <a:pt x="529" y="1439"/>
                  </a:moveTo>
                  <a:cubicBezTo>
                    <a:pt x="529" y="1454"/>
                    <a:pt x="499" y="1468"/>
                    <a:pt x="470" y="1454"/>
                  </a:cubicBezTo>
                  <a:cubicBezTo>
                    <a:pt x="441" y="1439"/>
                    <a:pt x="426" y="1439"/>
                    <a:pt x="470" y="1395"/>
                  </a:cubicBezTo>
                  <a:cubicBezTo>
                    <a:pt x="514" y="1366"/>
                    <a:pt x="499" y="1366"/>
                    <a:pt x="485" y="1336"/>
                  </a:cubicBezTo>
                  <a:cubicBezTo>
                    <a:pt x="470" y="1321"/>
                    <a:pt x="470" y="1292"/>
                    <a:pt x="485" y="1277"/>
                  </a:cubicBezTo>
                  <a:cubicBezTo>
                    <a:pt x="499" y="1233"/>
                    <a:pt x="543" y="1380"/>
                    <a:pt x="529" y="1439"/>
                  </a:cubicBezTo>
                  <a:close/>
                  <a:moveTo>
                    <a:pt x="719" y="2070"/>
                  </a:moveTo>
                  <a:cubicBezTo>
                    <a:pt x="690" y="2100"/>
                    <a:pt x="675" y="2056"/>
                    <a:pt x="690" y="2011"/>
                  </a:cubicBezTo>
                  <a:cubicBezTo>
                    <a:pt x="719" y="1953"/>
                    <a:pt x="719" y="1953"/>
                    <a:pt x="719" y="2011"/>
                  </a:cubicBezTo>
                  <a:cubicBezTo>
                    <a:pt x="734" y="2026"/>
                    <a:pt x="734" y="2056"/>
                    <a:pt x="719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2"/>
            <p:cNvSpPr/>
            <p:nvPr/>
          </p:nvSpPr>
          <p:spPr>
            <a:xfrm>
              <a:off x="8957902" y="1786695"/>
              <a:ext cx="35384" cy="75836"/>
            </a:xfrm>
            <a:custGeom>
              <a:avLst/>
              <a:gdLst/>
              <a:ahLst/>
              <a:cxnLst/>
              <a:rect l="l" t="t" r="r" b="b"/>
              <a:pathLst>
                <a:path w="1117" h="2394" extrusionOk="0">
                  <a:moveTo>
                    <a:pt x="397" y="45"/>
                  </a:moveTo>
                  <a:cubicBezTo>
                    <a:pt x="382" y="74"/>
                    <a:pt x="353" y="89"/>
                    <a:pt x="353" y="103"/>
                  </a:cubicBezTo>
                  <a:cubicBezTo>
                    <a:pt x="353" y="118"/>
                    <a:pt x="280" y="206"/>
                    <a:pt x="236" y="206"/>
                  </a:cubicBezTo>
                  <a:cubicBezTo>
                    <a:pt x="162" y="206"/>
                    <a:pt x="103" y="309"/>
                    <a:pt x="89" y="441"/>
                  </a:cubicBezTo>
                  <a:cubicBezTo>
                    <a:pt x="89" y="500"/>
                    <a:pt x="89" y="558"/>
                    <a:pt x="59" y="617"/>
                  </a:cubicBezTo>
                  <a:cubicBezTo>
                    <a:pt x="59" y="661"/>
                    <a:pt x="59" y="705"/>
                    <a:pt x="59" y="749"/>
                  </a:cubicBezTo>
                  <a:cubicBezTo>
                    <a:pt x="74" y="793"/>
                    <a:pt x="74" y="837"/>
                    <a:pt x="59" y="881"/>
                  </a:cubicBezTo>
                  <a:cubicBezTo>
                    <a:pt x="30" y="911"/>
                    <a:pt x="15" y="1014"/>
                    <a:pt x="15" y="1248"/>
                  </a:cubicBezTo>
                  <a:cubicBezTo>
                    <a:pt x="15" y="1351"/>
                    <a:pt x="30" y="1395"/>
                    <a:pt x="59" y="1395"/>
                  </a:cubicBezTo>
                  <a:cubicBezTo>
                    <a:pt x="118" y="1395"/>
                    <a:pt x="133" y="1469"/>
                    <a:pt x="74" y="1527"/>
                  </a:cubicBezTo>
                  <a:cubicBezTo>
                    <a:pt x="30" y="1601"/>
                    <a:pt x="1" y="1894"/>
                    <a:pt x="45" y="1894"/>
                  </a:cubicBezTo>
                  <a:cubicBezTo>
                    <a:pt x="89" y="1894"/>
                    <a:pt x="74" y="1924"/>
                    <a:pt x="74" y="1953"/>
                  </a:cubicBezTo>
                  <a:cubicBezTo>
                    <a:pt x="118" y="2071"/>
                    <a:pt x="206" y="2159"/>
                    <a:pt x="324" y="2203"/>
                  </a:cubicBezTo>
                  <a:cubicBezTo>
                    <a:pt x="353" y="2203"/>
                    <a:pt x="382" y="2217"/>
                    <a:pt x="382" y="2247"/>
                  </a:cubicBezTo>
                  <a:cubicBezTo>
                    <a:pt x="397" y="2261"/>
                    <a:pt x="426" y="2276"/>
                    <a:pt x="456" y="2276"/>
                  </a:cubicBezTo>
                  <a:cubicBezTo>
                    <a:pt x="500" y="2276"/>
                    <a:pt x="529" y="2291"/>
                    <a:pt x="573" y="2305"/>
                  </a:cubicBezTo>
                  <a:cubicBezTo>
                    <a:pt x="720" y="2394"/>
                    <a:pt x="911" y="2129"/>
                    <a:pt x="955" y="1792"/>
                  </a:cubicBezTo>
                  <a:cubicBezTo>
                    <a:pt x="970" y="1645"/>
                    <a:pt x="970" y="1630"/>
                    <a:pt x="926" y="1615"/>
                  </a:cubicBezTo>
                  <a:cubicBezTo>
                    <a:pt x="882" y="1601"/>
                    <a:pt x="882" y="1601"/>
                    <a:pt x="926" y="1601"/>
                  </a:cubicBezTo>
                  <a:cubicBezTo>
                    <a:pt x="955" y="1601"/>
                    <a:pt x="1043" y="1322"/>
                    <a:pt x="1043" y="1131"/>
                  </a:cubicBezTo>
                  <a:cubicBezTo>
                    <a:pt x="1043" y="1072"/>
                    <a:pt x="1043" y="1014"/>
                    <a:pt x="1058" y="955"/>
                  </a:cubicBezTo>
                  <a:cubicBezTo>
                    <a:pt x="1116" y="881"/>
                    <a:pt x="1028" y="221"/>
                    <a:pt x="984" y="265"/>
                  </a:cubicBezTo>
                  <a:cubicBezTo>
                    <a:pt x="984" y="280"/>
                    <a:pt x="955" y="250"/>
                    <a:pt x="940" y="221"/>
                  </a:cubicBezTo>
                  <a:cubicBezTo>
                    <a:pt x="911" y="177"/>
                    <a:pt x="882" y="162"/>
                    <a:pt x="838" y="162"/>
                  </a:cubicBezTo>
                  <a:cubicBezTo>
                    <a:pt x="793" y="147"/>
                    <a:pt x="764" y="147"/>
                    <a:pt x="735" y="133"/>
                  </a:cubicBezTo>
                  <a:cubicBezTo>
                    <a:pt x="720" y="118"/>
                    <a:pt x="705" y="147"/>
                    <a:pt x="720" y="206"/>
                  </a:cubicBezTo>
                  <a:cubicBezTo>
                    <a:pt x="720" y="250"/>
                    <a:pt x="720" y="280"/>
                    <a:pt x="691" y="280"/>
                  </a:cubicBezTo>
                  <a:cubicBezTo>
                    <a:pt x="676" y="280"/>
                    <a:pt x="661" y="236"/>
                    <a:pt x="661" y="177"/>
                  </a:cubicBezTo>
                  <a:cubicBezTo>
                    <a:pt x="661" y="74"/>
                    <a:pt x="661" y="59"/>
                    <a:pt x="588" y="30"/>
                  </a:cubicBezTo>
                  <a:cubicBezTo>
                    <a:pt x="500" y="1"/>
                    <a:pt x="470" y="1"/>
                    <a:pt x="412" y="45"/>
                  </a:cubicBezTo>
                  <a:close/>
                  <a:moveTo>
                    <a:pt x="691" y="324"/>
                  </a:moveTo>
                  <a:cubicBezTo>
                    <a:pt x="735" y="353"/>
                    <a:pt x="749" y="353"/>
                    <a:pt x="764" y="324"/>
                  </a:cubicBezTo>
                  <a:cubicBezTo>
                    <a:pt x="793" y="250"/>
                    <a:pt x="808" y="294"/>
                    <a:pt x="808" y="368"/>
                  </a:cubicBezTo>
                  <a:cubicBezTo>
                    <a:pt x="793" y="456"/>
                    <a:pt x="793" y="456"/>
                    <a:pt x="749" y="412"/>
                  </a:cubicBezTo>
                  <a:cubicBezTo>
                    <a:pt x="720" y="382"/>
                    <a:pt x="676" y="368"/>
                    <a:pt x="647" y="382"/>
                  </a:cubicBezTo>
                  <a:cubicBezTo>
                    <a:pt x="617" y="382"/>
                    <a:pt x="588" y="368"/>
                    <a:pt x="588" y="338"/>
                  </a:cubicBezTo>
                  <a:cubicBezTo>
                    <a:pt x="573" y="280"/>
                    <a:pt x="603" y="280"/>
                    <a:pt x="691" y="324"/>
                  </a:cubicBezTo>
                  <a:close/>
                  <a:moveTo>
                    <a:pt x="852" y="720"/>
                  </a:moveTo>
                  <a:cubicBezTo>
                    <a:pt x="867" y="705"/>
                    <a:pt x="882" y="720"/>
                    <a:pt x="896" y="735"/>
                  </a:cubicBezTo>
                  <a:cubicBezTo>
                    <a:pt x="911" y="749"/>
                    <a:pt x="896" y="764"/>
                    <a:pt x="882" y="779"/>
                  </a:cubicBezTo>
                  <a:cubicBezTo>
                    <a:pt x="838" y="808"/>
                    <a:pt x="749" y="705"/>
                    <a:pt x="764" y="661"/>
                  </a:cubicBezTo>
                  <a:cubicBezTo>
                    <a:pt x="779" y="603"/>
                    <a:pt x="779" y="617"/>
                    <a:pt x="808" y="676"/>
                  </a:cubicBezTo>
                  <a:cubicBezTo>
                    <a:pt x="823" y="720"/>
                    <a:pt x="838" y="735"/>
                    <a:pt x="852" y="720"/>
                  </a:cubicBezTo>
                  <a:close/>
                  <a:moveTo>
                    <a:pt x="265" y="1513"/>
                  </a:moveTo>
                  <a:cubicBezTo>
                    <a:pt x="265" y="1527"/>
                    <a:pt x="265" y="1542"/>
                    <a:pt x="250" y="1542"/>
                  </a:cubicBezTo>
                  <a:cubicBezTo>
                    <a:pt x="250" y="1542"/>
                    <a:pt x="236" y="1527"/>
                    <a:pt x="221" y="1513"/>
                  </a:cubicBezTo>
                  <a:cubicBezTo>
                    <a:pt x="206" y="1498"/>
                    <a:pt x="221" y="1483"/>
                    <a:pt x="236" y="1483"/>
                  </a:cubicBezTo>
                  <a:cubicBezTo>
                    <a:pt x="250" y="1483"/>
                    <a:pt x="265" y="1498"/>
                    <a:pt x="265" y="1513"/>
                  </a:cubicBezTo>
                  <a:close/>
                  <a:moveTo>
                    <a:pt x="412" y="1630"/>
                  </a:moveTo>
                  <a:cubicBezTo>
                    <a:pt x="426" y="1660"/>
                    <a:pt x="412" y="1674"/>
                    <a:pt x="397" y="1674"/>
                  </a:cubicBezTo>
                  <a:cubicBezTo>
                    <a:pt x="397" y="1674"/>
                    <a:pt x="382" y="1660"/>
                    <a:pt x="382" y="1630"/>
                  </a:cubicBezTo>
                  <a:cubicBezTo>
                    <a:pt x="382" y="1615"/>
                    <a:pt x="382" y="1586"/>
                    <a:pt x="382" y="1586"/>
                  </a:cubicBezTo>
                  <a:cubicBezTo>
                    <a:pt x="397" y="1586"/>
                    <a:pt x="412" y="1615"/>
                    <a:pt x="426" y="1630"/>
                  </a:cubicBezTo>
                  <a:close/>
                  <a:moveTo>
                    <a:pt x="764" y="1953"/>
                  </a:moveTo>
                  <a:cubicBezTo>
                    <a:pt x="779" y="1983"/>
                    <a:pt x="793" y="2027"/>
                    <a:pt x="808" y="2071"/>
                  </a:cubicBezTo>
                  <a:cubicBezTo>
                    <a:pt x="764" y="2056"/>
                    <a:pt x="720" y="2027"/>
                    <a:pt x="705" y="1983"/>
                  </a:cubicBezTo>
                  <a:cubicBezTo>
                    <a:pt x="705" y="1953"/>
                    <a:pt x="691" y="1924"/>
                    <a:pt x="661" y="1924"/>
                  </a:cubicBezTo>
                  <a:cubicBezTo>
                    <a:pt x="647" y="1924"/>
                    <a:pt x="632" y="1909"/>
                    <a:pt x="647" y="1880"/>
                  </a:cubicBezTo>
                  <a:cubicBezTo>
                    <a:pt x="676" y="1821"/>
                    <a:pt x="705" y="1836"/>
                    <a:pt x="764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2"/>
            <p:cNvSpPr/>
            <p:nvPr/>
          </p:nvSpPr>
          <p:spPr>
            <a:xfrm>
              <a:off x="8834201" y="1830410"/>
              <a:ext cx="33990" cy="90249"/>
            </a:xfrm>
            <a:custGeom>
              <a:avLst/>
              <a:gdLst/>
              <a:ahLst/>
              <a:cxnLst/>
              <a:rect l="l" t="t" r="r" b="b"/>
              <a:pathLst>
                <a:path w="1073" h="2849" extrusionOk="0">
                  <a:moveTo>
                    <a:pt x="412" y="59"/>
                  </a:moveTo>
                  <a:cubicBezTo>
                    <a:pt x="397" y="89"/>
                    <a:pt x="368" y="103"/>
                    <a:pt x="324" y="118"/>
                  </a:cubicBezTo>
                  <a:cubicBezTo>
                    <a:pt x="294" y="118"/>
                    <a:pt x="265" y="147"/>
                    <a:pt x="265" y="191"/>
                  </a:cubicBezTo>
                  <a:cubicBezTo>
                    <a:pt x="265" y="250"/>
                    <a:pt x="265" y="250"/>
                    <a:pt x="235" y="206"/>
                  </a:cubicBezTo>
                  <a:cubicBezTo>
                    <a:pt x="221" y="162"/>
                    <a:pt x="221" y="162"/>
                    <a:pt x="162" y="221"/>
                  </a:cubicBezTo>
                  <a:cubicBezTo>
                    <a:pt x="74" y="324"/>
                    <a:pt x="30" y="500"/>
                    <a:pt x="15" y="896"/>
                  </a:cubicBezTo>
                  <a:cubicBezTo>
                    <a:pt x="1" y="1219"/>
                    <a:pt x="15" y="1263"/>
                    <a:pt x="59" y="1307"/>
                  </a:cubicBezTo>
                  <a:cubicBezTo>
                    <a:pt x="89" y="1351"/>
                    <a:pt x="103" y="1351"/>
                    <a:pt x="59" y="1395"/>
                  </a:cubicBezTo>
                  <a:cubicBezTo>
                    <a:pt x="15" y="1439"/>
                    <a:pt x="1" y="1513"/>
                    <a:pt x="30" y="1704"/>
                  </a:cubicBezTo>
                  <a:cubicBezTo>
                    <a:pt x="30" y="1792"/>
                    <a:pt x="45" y="1821"/>
                    <a:pt x="74" y="1821"/>
                  </a:cubicBezTo>
                  <a:cubicBezTo>
                    <a:pt x="118" y="1821"/>
                    <a:pt x="118" y="1836"/>
                    <a:pt x="103" y="1850"/>
                  </a:cubicBezTo>
                  <a:cubicBezTo>
                    <a:pt x="74" y="1909"/>
                    <a:pt x="74" y="1983"/>
                    <a:pt x="74" y="2041"/>
                  </a:cubicBezTo>
                  <a:lnTo>
                    <a:pt x="74" y="2247"/>
                  </a:lnTo>
                  <a:cubicBezTo>
                    <a:pt x="74" y="2276"/>
                    <a:pt x="89" y="2305"/>
                    <a:pt x="118" y="2305"/>
                  </a:cubicBezTo>
                  <a:cubicBezTo>
                    <a:pt x="133" y="2305"/>
                    <a:pt x="133" y="2320"/>
                    <a:pt x="118" y="2335"/>
                  </a:cubicBezTo>
                  <a:cubicBezTo>
                    <a:pt x="89" y="2394"/>
                    <a:pt x="177" y="2570"/>
                    <a:pt x="294" y="2702"/>
                  </a:cubicBezTo>
                  <a:cubicBezTo>
                    <a:pt x="412" y="2819"/>
                    <a:pt x="426" y="2834"/>
                    <a:pt x="485" y="2819"/>
                  </a:cubicBezTo>
                  <a:cubicBezTo>
                    <a:pt x="529" y="2819"/>
                    <a:pt x="573" y="2819"/>
                    <a:pt x="602" y="2834"/>
                  </a:cubicBezTo>
                  <a:cubicBezTo>
                    <a:pt x="617" y="2849"/>
                    <a:pt x="632" y="2834"/>
                    <a:pt x="632" y="2819"/>
                  </a:cubicBezTo>
                  <a:cubicBezTo>
                    <a:pt x="632" y="2805"/>
                    <a:pt x="647" y="2775"/>
                    <a:pt x="676" y="2775"/>
                  </a:cubicBezTo>
                  <a:cubicBezTo>
                    <a:pt x="720" y="2775"/>
                    <a:pt x="837" y="2628"/>
                    <a:pt x="823" y="2584"/>
                  </a:cubicBezTo>
                  <a:cubicBezTo>
                    <a:pt x="793" y="2555"/>
                    <a:pt x="823" y="2555"/>
                    <a:pt x="852" y="2570"/>
                  </a:cubicBezTo>
                  <a:cubicBezTo>
                    <a:pt x="867" y="2584"/>
                    <a:pt x="881" y="2570"/>
                    <a:pt x="881" y="2540"/>
                  </a:cubicBezTo>
                  <a:cubicBezTo>
                    <a:pt x="881" y="2511"/>
                    <a:pt x="896" y="2496"/>
                    <a:pt x="925" y="2496"/>
                  </a:cubicBezTo>
                  <a:cubicBezTo>
                    <a:pt x="955" y="2496"/>
                    <a:pt x="984" y="2438"/>
                    <a:pt x="1014" y="2291"/>
                  </a:cubicBezTo>
                  <a:cubicBezTo>
                    <a:pt x="1072" y="2012"/>
                    <a:pt x="1058" y="911"/>
                    <a:pt x="984" y="808"/>
                  </a:cubicBezTo>
                  <a:cubicBezTo>
                    <a:pt x="970" y="720"/>
                    <a:pt x="955" y="647"/>
                    <a:pt x="940" y="573"/>
                  </a:cubicBezTo>
                  <a:cubicBezTo>
                    <a:pt x="911" y="338"/>
                    <a:pt x="867" y="250"/>
                    <a:pt x="764" y="250"/>
                  </a:cubicBezTo>
                  <a:cubicBezTo>
                    <a:pt x="720" y="250"/>
                    <a:pt x="691" y="221"/>
                    <a:pt x="676" y="191"/>
                  </a:cubicBezTo>
                  <a:cubicBezTo>
                    <a:pt x="647" y="103"/>
                    <a:pt x="412" y="1"/>
                    <a:pt x="397" y="74"/>
                  </a:cubicBezTo>
                  <a:close/>
                  <a:moveTo>
                    <a:pt x="602" y="412"/>
                  </a:moveTo>
                  <a:cubicBezTo>
                    <a:pt x="529" y="456"/>
                    <a:pt x="514" y="441"/>
                    <a:pt x="544" y="382"/>
                  </a:cubicBezTo>
                  <a:cubicBezTo>
                    <a:pt x="573" y="309"/>
                    <a:pt x="588" y="324"/>
                    <a:pt x="602" y="353"/>
                  </a:cubicBezTo>
                  <a:cubicBezTo>
                    <a:pt x="632" y="368"/>
                    <a:pt x="632" y="397"/>
                    <a:pt x="602" y="412"/>
                  </a:cubicBezTo>
                  <a:close/>
                  <a:moveTo>
                    <a:pt x="368" y="2056"/>
                  </a:moveTo>
                  <a:cubicBezTo>
                    <a:pt x="382" y="2056"/>
                    <a:pt x="397" y="2056"/>
                    <a:pt x="382" y="2100"/>
                  </a:cubicBezTo>
                  <a:cubicBezTo>
                    <a:pt x="382" y="2129"/>
                    <a:pt x="382" y="2144"/>
                    <a:pt x="368" y="2144"/>
                  </a:cubicBezTo>
                  <a:cubicBezTo>
                    <a:pt x="338" y="2144"/>
                    <a:pt x="324" y="2159"/>
                    <a:pt x="309" y="2188"/>
                  </a:cubicBezTo>
                  <a:cubicBezTo>
                    <a:pt x="250" y="2217"/>
                    <a:pt x="250" y="2217"/>
                    <a:pt x="280" y="2173"/>
                  </a:cubicBezTo>
                  <a:cubicBezTo>
                    <a:pt x="280" y="2129"/>
                    <a:pt x="294" y="2100"/>
                    <a:pt x="309" y="2071"/>
                  </a:cubicBezTo>
                  <a:cubicBezTo>
                    <a:pt x="324" y="1997"/>
                    <a:pt x="324" y="1997"/>
                    <a:pt x="338" y="2041"/>
                  </a:cubicBezTo>
                  <a:cubicBezTo>
                    <a:pt x="353" y="2071"/>
                    <a:pt x="353" y="2071"/>
                    <a:pt x="368" y="2056"/>
                  </a:cubicBezTo>
                  <a:close/>
                  <a:moveTo>
                    <a:pt x="544" y="2570"/>
                  </a:moveTo>
                  <a:cubicBezTo>
                    <a:pt x="544" y="2584"/>
                    <a:pt x="529" y="2599"/>
                    <a:pt x="514" y="2599"/>
                  </a:cubicBezTo>
                  <a:cubicBezTo>
                    <a:pt x="500" y="2599"/>
                    <a:pt x="485" y="2584"/>
                    <a:pt x="500" y="2570"/>
                  </a:cubicBezTo>
                  <a:cubicBezTo>
                    <a:pt x="500" y="2555"/>
                    <a:pt x="514" y="2540"/>
                    <a:pt x="529" y="2540"/>
                  </a:cubicBezTo>
                  <a:cubicBezTo>
                    <a:pt x="529" y="2540"/>
                    <a:pt x="544" y="2555"/>
                    <a:pt x="54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2"/>
            <p:cNvSpPr/>
            <p:nvPr/>
          </p:nvSpPr>
          <p:spPr>
            <a:xfrm>
              <a:off x="8705369" y="1851792"/>
              <a:ext cx="33515" cy="80968"/>
            </a:xfrm>
            <a:custGeom>
              <a:avLst/>
              <a:gdLst/>
              <a:ahLst/>
              <a:cxnLst/>
              <a:rect l="l" t="t" r="r" b="b"/>
              <a:pathLst>
                <a:path w="1058" h="2556" extrusionOk="0">
                  <a:moveTo>
                    <a:pt x="441" y="30"/>
                  </a:moveTo>
                  <a:cubicBezTo>
                    <a:pt x="397" y="60"/>
                    <a:pt x="339" y="74"/>
                    <a:pt x="280" y="74"/>
                  </a:cubicBezTo>
                  <a:cubicBezTo>
                    <a:pt x="192" y="89"/>
                    <a:pt x="162" y="104"/>
                    <a:pt x="162" y="148"/>
                  </a:cubicBezTo>
                  <a:cubicBezTo>
                    <a:pt x="162" y="177"/>
                    <a:pt x="133" y="221"/>
                    <a:pt x="104" y="236"/>
                  </a:cubicBezTo>
                  <a:cubicBezTo>
                    <a:pt x="1" y="309"/>
                    <a:pt x="30" y="911"/>
                    <a:pt x="148" y="1131"/>
                  </a:cubicBezTo>
                  <a:cubicBezTo>
                    <a:pt x="177" y="1175"/>
                    <a:pt x="192" y="1205"/>
                    <a:pt x="192" y="1249"/>
                  </a:cubicBezTo>
                  <a:cubicBezTo>
                    <a:pt x="192" y="1278"/>
                    <a:pt x="206" y="1293"/>
                    <a:pt x="236" y="1278"/>
                  </a:cubicBezTo>
                  <a:cubicBezTo>
                    <a:pt x="265" y="1263"/>
                    <a:pt x="280" y="1278"/>
                    <a:pt x="251" y="1293"/>
                  </a:cubicBezTo>
                  <a:cubicBezTo>
                    <a:pt x="221" y="1410"/>
                    <a:pt x="206" y="1513"/>
                    <a:pt x="206" y="1630"/>
                  </a:cubicBezTo>
                  <a:cubicBezTo>
                    <a:pt x="206" y="1748"/>
                    <a:pt x="192" y="1865"/>
                    <a:pt x="177" y="1983"/>
                  </a:cubicBezTo>
                  <a:cubicBezTo>
                    <a:pt x="177" y="2056"/>
                    <a:pt x="177" y="2115"/>
                    <a:pt x="192" y="2188"/>
                  </a:cubicBezTo>
                  <a:cubicBezTo>
                    <a:pt x="206" y="2291"/>
                    <a:pt x="265" y="2379"/>
                    <a:pt x="339" y="2453"/>
                  </a:cubicBezTo>
                  <a:cubicBezTo>
                    <a:pt x="441" y="2555"/>
                    <a:pt x="456" y="2555"/>
                    <a:pt x="485" y="2511"/>
                  </a:cubicBezTo>
                  <a:cubicBezTo>
                    <a:pt x="515" y="2467"/>
                    <a:pt x="529" y="2467"/>
                    <a:pt x="574" y="2511"/>
                  </a:cubicBezTo>
                  <a:cubicBezTo>
                    <a:pt x="632" y="2555"/>
                    <a:pt x="632" y="2555"/>
                    <a:pt x="632" y="2541"/>
                  </a:cubicBezTo>
                  <a:cubicBezTo>
                    <a:pt x="632" y="2526"/>
                    <a:pt x="662" y="2497"/>
                    <a:pt x="720" y="2482"/>
                  </a:cubicBezTo>
                  <a:cubicBezTo>
                    <a:pt x="779" y="2438"/>
                    <a:pt x="852" y="2379"/>
                    <a:pt x="896" y="2306"/>
                  </a:cubicBezTo>
                  <a:cubicBezTo>
                    <a:pt x="1029" y="2130"/>
                    <a:pt x="1058" y="1968"/>
                    <a:pt x="1058" y="1440"/>
                  </a:cubicBezTo>
                  <a:cubicBezTo>
                    <a:pt x="1058" y="1102"/>
                    <a:pt x="1058" y="1043"/>
                    <a:pt x="1014" y="1014"/>
                  </a:cubicBezTo>
                  <a:cubicBezTo>
                    <a:pt x="970" y="985"/>
                    <a:pt x="985" y="970"/>
                    <a:pt x="999" y="970"/>
                  </a:cubicBezTo>
                  <a:cubicBezTo>
                    <a:pt x="1043" y="970"/>
                    <a:pt x="1043" y="838"/>
                    <a:pt x="999" y="691"/>
                  </a:cubicBezTo>
                  <a:cubicBezTo>
                    <a:pt x="970" y="618"/>
                    <a:pt x="941" y="588"/>
                    <a:pt x="911" y="588"/>
                  </a:cubicBezTo>
                  <a:cubicBezTo>
                    <a:pt x="882" y="588"/>
                    <a:pt x="867" y="588"/>
                    <a:pt x="896" y="544"/>
                  </a:cubicBezTo>
                  <a:cubicBezTo>
                    <a:pt x="941" y="456"/>
                    <a:pt x="911" y="353"/>
                    <a:pt x="794" y="250"/>
                  </a:cubicBezTo>
                  <a:cubicBezTo>
                    <a:pt x="750" y="206"/>
                    <a:pt x="720" y="162"/>
                    <a:pt x="691" y="118"/>
                  </a:cubicBezTo>
                  <a:cubicBezTo>
                    <a:pt x="691" y="74"/>
                    <a:pt x="603" y="1"/>
                    <a:pt x="544" y="1"/>
                  </a:cubicBezTo>
                  <a:cubicBezTo>
                    <a:pt x="500" y="1"/>
                    <a:pt x="471" y="16"/>
                    <a:pt x="441" y="30"/>
                  </a:cubicBezTo>
                  <a:close/>
                  <a:moveTo>
                    <a:pt x="368" y="206"/>
                  </a:moveTo>
                  <a:cubicBezTo>
                    <a:pt x="368" y="221"/>
                    <a:pt x="368" y="236"/>
                    <a:pt x="368" y="236"/>
                  </a:cubicBezTo>
                  <a:cubicBezTo>
                    <a:pt x="339" y="236"/>
                    <a:pt x="339" y="221"/>
                    <a:pt x="339" y="206"/>
                  </a:cubicBezTo>
                  <a:cubicBezTo>
                    <a:pt x="339" y="192"/>
                    <a:pt x="339" y="177"/>
                    <a:pt x="339" y="177"/>
                  </a:cubicBezTo>
                  <a:cubicBezTo>
                    <a:pt x="353" y="177"/>
                    <a:pt x="368" y="192"/>
                    <a:pt x="368" y="206"/>
                  </a:cubicBezTo>
                  <a:close/>
                  <a:moveTo>
                    <a:pt x="941" y="985"/>
                  </a:moveTo>
                  <a:cubicBezTo>
                    <a:pt x="941" y="999"/>
                    <a:pt x="926" y="1014"/>
                    <a:pt x="896" y="1014"/>
                  </a:cubicBezTo>
                  <a:cubicBezTo>
                    <a:pt x="882" y="1014"/>
                    <a:pt x="852" y="970"/>
                    <a:pt x="882" y="940"/>
                  </a:cubicBezTo>
                  <a:cubicBezTo>
                    <a:pt x="896" y="911"/>
                    <a:pt x="941" y="940"/>
                    <a:pt x="941" y="985"/>
                  </a:cubicBezTo>
                  <a:close/>
                  <a:moveTo>
                    <a:pt x="999" y="1557"/>
                  </a:moveTo>
                  <a:cubicBezTo>
                    <a:pt x="999" y="1572"/>
                    <a:pt x="985" y="1586"/>
                    <a:pt x="970" y="1586"/>
                  </a:cubicBezTo>
                  <a:cubicBezTo>
                    <a:pt x="955" y="1586"/>
                    <a:pt x="955" y="1572"/>
                    <a:pt x="955" y="1557"/>
                  </a:cubicBezTo>
                  <a:cubicBezTo>
                    <a:pt x="970" y="1542"/>
                    <a:pt x="985" y="1542"/>
                    <a:pt x="985" y="1542"/>
                  </a:cubicBezTo>
                  <a:cubicBezTo>
                    <a:pt x="999" y="1542"/>
                    <a:pt x="999" y="1557"/>
                    <a:pt x="999" y="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2"/>
            <p:cNvSpPr/>
            <p:nvPr/>
          </p:nvSpPr>
          <p:spPr>
            <a:xfrm>
              <a:off x="8913268" y="1862499"/>
              <a:ext cx="30252" cy="69786"/>
            </a:xfrm>
            <a:custGeom>
              <a:avLst/>
              <a:gdLst/>
              <a:ahLst/>
              <a:cxnLst/>
              <a:rect l="l" t="t" r="r" b="b"/>
              <a:pathLst>
                <a:path w="955" h="2203" extrusionOk="0">
                  <a:moveTo>
                    <a:pt x="250" y="103"/>
                  </a:moveTo>
                  <a:cubicBezTo>
                    <a:pt x="132" y="206"/>
                    <a:pt x="132" y="162"/>
                    <a:pt x="88" y="1219"/>
                  </a:cubicBezTo>
                  <a:cubicBezTo>
                    <a:pt x="74" y="1292"/>
                    <a:pt x="74" y="1366"/>
                    <a:pt x="59" y="1454"/>
                  </a:cubicBezTo>
                  <a:cubicBezTo>
                    <a:pt x="59" y="1454"/>
                    <a:pt x="59" y="1483"/>
                    <a:pt x="74" y="1483"/>
                  </a:cubicBezTo>
                  <a:cubicBezTo>
                    <a:pt x="88" y="1483"/>
                    <a:pt x="103" y="1513"/>
                    <a:pt x="74" y="1527"/>
                  </a:cubicBezTo>
                  <a:cubicBezTo>
                    <a:pt x="15" y="1630"/>
                    <a:pt x="0" y="1748"/>
                    <a:pt x="44" y="1865"/>
                  </a:cubicBezTo>
                  <a:cubicBezTo>
                    <a:pt x="59" y="1924"/>
                    <a:pt x="88" y="1953"/>
                    <a:pt x="103" y="1953"/>
                  </a:cubicBezTo>
                  <a:cubicBezTo>
                    <a:pt x="118" y="1953"/>
                    <a:pt x="132" y="1953"/>
                    <a:pt x="147" y="1953"/>
                  </a:cubicBezTo>
                  <a:cubicBezTo>
                    <a:pt x="177" y="1968"/>
                    <a:pt x="177" y="1982"/>
                    <a:pt x="147" y="1997"/>
                  </a:cubicBezTo>
                  <a:cubicBezTo>
                    <a:pt x="132" y="2012"/>
                    <a:pt x="118" y="2027"/>
                    <a:pt x="162" y="2071"/>
                  </a:cubicBezTo>
                  <a:cubicBezTo>
                    <a:pt x="250" y="2159"/>
                    <a:pt x="367" y="2203"/>
                    <a:pt x="411" y="2173"/>
                  </a:cubicBezTo>
                  <a:cubicBezTo>
                    <a:pt x="441" y="2144"/>
                    <a:pt x="470" y="2144"/>
                    <a:pt x="514" y="2144"/>
                  </a:cubicBezTo>
                  <a:cubicBezTo>
                    <a:pt x="617" y="2144"/>
                    <a:pt x="837" y="1850"/>
                    <a:pt x="852" y="1674"/>
                  </a:cubicBezTo>
                  <a:cubicBezTo>
                    <a:pt x="867" y="1586"/>
                    <a:pt x="881" y="1513"/>
                    <a:pt x="896" y="1439"/>
                  </a:cubicBezTo>
                  <a:cubicBezTo>
                    <a:pt x="925" y="1307"/>
                    <a:pt x="940" y="1190"/>
                    <a:pt x="940" y="1072"/>
                  </a:cubicBezTo>
                  <a:cubicBezTo>
                    <a:pt x="955" y="823"/>
                    <a:pt x="955" y="808"/>
                    <a:pt x="881" y="705"/>
                  </a:cubicBezTo>
                  <a:cubicBezTo>
                    <a:pt x="837" y="617"/>
                    <a:pt x="793" y="602"/>
                    <a:pt x="778" y="617"/>
                  </a:cubicBezTo>
                  <a:cubicBezTo>
                    <a:pt x="764" y="632"/>
                    <a:pt x="632" y="412"/>
                    <a:pt x="617" y="309"/>
                  </a:cubicBezTo>
                  <a:cubicBezTo>
                    <a:pt x="617" y="206"/>
                    <a:pt x="558" y="118"/>
                    <a:pt x="499" y="147"/>
                  </a:cubicBezTo>
                  <a:cubicBezTo>
                    <a:pt x="441" y="177"/>
                    <a:pt x="470" y="147"/>
                    <a:pt x="470" y="118"/>
                  </a:cubicBezTo>
                  <a:cubicBezTo>
                    <a:pt x="485" y="89"/>
                    <a:pt x="485" y="74"/>
                    <a:pt x="441" y="118"/>
                  </a:cubicBezTo>
                  <a:cubicBezTo>
                    <a:pt x="411" y="162"/>
                    <a:pt x="397" y="147"/>
                    <a:pt x="397" y="118"/>
                  </a:cubicBezTo>
                  <a:cubicBezTo>
                    <a:pt x="397" y="89"/>
                    <a:pt x="397" y="74"/>
                    <a:pt x="397" y="59"/>
                  </a:cubicBezTo>
                  <a:cubicBezTo>
                    <a:pt x="397" y="1"/>
                    <a:pt x="338" y="15"/>
                    <a:pt x="250" y="103"/>
                  </a:cubicBezTo>
                  <a:close/>
                  <a:moveTo>
                    <a:pt x="455" y="485"/>
                  </a:moveTo>
                  <a:cubicBezTo>
                    <a:pt x="455" y="529"/>
                    <a:pt x="455" y="529"/>
                    <a:pt x="411" y="500"/>
                  </a:cubicBezTo>
                  <a:cubicBezTo>
                    <a:pt x="382" y="456"/>
                    <a:pt x="382" y="456"/>
                    <a:pt x="382" y="441"/>
                  </a:cubicBezTo>
                  <a:cubicBezTo>
                    <a:pt x="382" y="426"/>
                    <a:pt x="397" y="426"/>
                    <a:pt x="411" y="426"/>
                  </a:cubicBezTo>
                  <a:cubicBezTo>
                    <a:pt x="441" y="426"/>
                    <a:pt x="455" y="456"/>
                    <a:pt x="455" y="485"/>
                  </a:cubicBezTo>
                  <a:close/>
                  <a:moveTo>
                    <a:pt x="206" y="1087"/>
                  </a:moveTo>
                  <a:cubicBezTo>
                    <a:pt x="235" y="1102"/>
                    <a:pt x="235" y="1116"/>
                    <a:pt x="235" y="1131"/>
                  </a:cubicBezTo>
                  <a:cubicBezTo>
                    <a:pt x="221" y="1131"/>
                    <a:pt x="191" y="1131"/>
                    <a:pt x="162" y="1102"/>
                  </a:cubicBezTo>
                  <a:cubicBezTo>
                    <a:pt x="132" y="1072"/>
                    <a:pt x="147" y="1043"/>
                    <a:pt x="206" y="1087"/>
                  </a:cubicBezTo>
                  <a:close/>
                  <a:moveTo>
                    <a:pt x="485" y="1190"/>
                  </a:moveTo>
                  <a:cubicBezTo>
                    <a:pt x="485" y="1204"/>
                    <a:pt x="470" y="1219"/>
                    <a:pt x="455" y="1219"/>
                  </a:cubicBezTo>
                  <a:cubicBezTo>
                    <a:pt x="441" y="1219"/>
                    <a:pt x="441" y="1204"/>
                    <a:pt x="441" y="1190"/>
                  </a:cubicBezTo>
                  <a:cubicBezTo>
                    <a:pt x="455" y="1160"/>
                    <a:pt x="470" y="1146"/>
                    <a:pt x="470" y="1146"/>
                  </a:cubicBezTo>
                  <a:cubicBezTo>
                    <a:pt x="485" y="1146"/>
                    <a:pt x="485" y="1160"/>
                    <a:pt x="485" y="1190"/>
                  </a:cubicBezTo>
                  <a:close/>
                  <a:moveTo>
                    <a:pt x="764" y="1527"/>
                  </a:moveTo>
                  <a:cubicBezTo>
                    <a:pt x="764" y="1542"/>
                    <a:pt x="749" y="1557"/>
                    <a:pt x="734" y="1557"/>
                  </a:cubicBezTo>
                  <a:cubicBezTo>
                    <a:pt x="720" y="1557"/>
                    <a:pt x="705" y="1542"/>
                    <a:pt x="705" y="1527"/>
                  </a:cubicBezTo>
                  <a:cubicBezTo>
                    <a:pt x="705" y="1513"/>
                    <a:pt x="720" y="1498"/>
                    <a:pt x="734" y="1498"/>
                  </a:cubicBezTo>
                  <a:cubicBezTo>
                    <a:pt x="749" y="1513"/>
                    <a:pt x="764" y="1513"/>
                    <a:pt x="764" y="1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2"/>
            <p:cNvSpPr/>
            <p:nvPr/>
          </p:nvSpPr>
          <p:spPr>
            <a:xfrm>
              <a:off x="8767710" y="1863418"/>
              <a:ext cx="34433" cy="72130"/>
            </a:xfrm>
            <a:custGeom>
              <a:avLst/>
              <a:gdLst/>
              <a:ahLst/>
              <a:cxnLst/>
              <a:rect l="l" t="t" r="r" b="b"/>
              <a:pathLst>
                <a:path w="1087" h="2277" extrusionOk="0">
                  <a:moveTo>
                    <a:pt x="529" y="118"/>
                  </a:moveTo>
                  <a:cubicBezTo>
                    <a:pt x="529" y="177"/>
                    <a:pt x="514" y="192"/>
                    <a:pt x="485" y="192"/>
                  </a:cubicBezTo>
                  <a:cubicBezTo>
                    <a:pt x="455" y="192"/>
                    <a:pt x="455" y="192"/>
                    <a:pt x="455" y="177"/>
                  </a:cubicBezTo>
                  <a:cubicBezTo>
                    <a:pt x="470" y="148"/>
                    <a:pt x="441" y="133"/>
                    <a:pt x="411" y="118"/>
                  </a:cubicBezTo>
                  <a:cubicBezTo>
                    <a:pt x="264" y="89"/>
                    <a:pt x="118" y="295"/>
                    <a:pt x="103" y="529"/>
                  </a:cubicBezTo>
                  <a:cubicBezTo>
                    <a:pt x="103" y="573"/>
                    <a:pt x="88" y="618"/>
                    <a:pt x="74" y="662"/>
                  </a:cubicBezTo>
                  <a:cubicBezTo>
                    <a:pt x="0" y="750"/>
                    <a:pt x="44" y="1645"/>
                    <a:pt x="118" y="1645"/>
                  </a:cubicBezTo>
                  <a:cubicBezTo>
                    <a:pt x="132" y="1645"/>
                    <a:pt x="147" y="1660"/>
                    <a:pt x="147" y="1675"/>
                  </a:cubicBezTo>
                  <a:cubicBezTo>
                    <a:pt x="147" y="1689"/>
                    <a:pt x="118" y="1689"/>
                    <a:pt x="103" y="1689"/>
                  </a:cubicBezTo>
                  <a:cubicBezTo>
                    <a:pt x="44" y="1660"/>
                    <a:pt x="44" y="1719"/>
                    <a:pt x="103" y="1909"/>
                  </a:cubicBezTo>
                  <a:cubicBezTo>
                    <a:pt x="118" y="1983"/>
                    <a:pt x="147" y="2042"/>
                    <a:pt x="162" y="2042"/>
                  </a:cubicBezTo>
                  <a:cubicBezTo>
                    <a:pt x="191" y="2027"/>
                    <a:pt x="191" y="2056"/>
                    <a:pt x="191" y="2071"/>
                  </a:cubicBezTo>
                  <a:cubicBezTo>
                    <a:pt x="191" y="2144"/>
                    <a:pt x="338" y="2276"/>
                    <a:pt x="353" y="2232"/>
                  </a:cubicBezTo>
                  <a:cubicBezTo>
                    <a:pt x="353" y="2218"/>
                    <a:pt x="382" y="2188"/>
                    <a:pt x="397" y="2188"/>
                  </a:cubicBezTo>
                  <a:cubicBezTo>
                    <a:pt x="411" y="2188"/>
                    <a:pt x="411" y="2218"/>
                    <a:pt x="397" y="2232"/>
                  </a:cubicBezTo>
                  <a:cubicBezTo>
                    <a:pt x="382" y="2262"/>
                    <a:pt x="470" y="2276"/>
                    <a:pt x="631" y="2218"/>
                  </a:cubicBezTo>
                  <a:cubicBezTo>
                    <a:pt x="676" y="2203"/>
                    <a:pt x="734" y="2203"/>
                    <a:pt x="778" y="2203"/>
                  </a:cubicBezTo>
                  <a:cubicBezTo>
                    <a:pt x="837" y="2232"/>
                    <a:pt x="910" y="2174"/>
                    <a:pt x="896" y="2100"/>
                  </a:cubicBezTo>
                  <a:cubicBezTo>
                    <a:pt x="881" y="2071"/>
                    <a:pt x="896" y="2056"/>
                    <a:pt x="910" y="2056"/>
                  </a:cubicBezTo>
                  <a:cubicBezTo>
                    <a:pt x="984" y="2056"/>
                    <a:pt x="1087" y="1924"/>
                    <a:pt x="1072" y="1865"/>
                  </a:cubicBezTo>
                  <a:cubicBezTo>
                    <a:pt x="1057" y="1851"/>
                    <a:pt x="1057" y="1836"/>
                    <a:pt x="1087" y="1821"/>
                  </a:cubicBezTo>
                  <a:cubicBezTo>
                    <a:pt x="1087" y="1807"/>
                    <a:pt x="1087" y="1777"/>
                    <a:pt x="1087" y="1763"/>
                  </a:cubicBezTo>
                  <a:cubicBezTo>
                    <a:pt x="1072" y="1763"/>
                    <a:pt x="1057" y="1748"/>
                    <a:pt x="1043" y="1763"/>
                  </a:cubicBezTo>
                  <a:cubicBezTo>
                    <a:pt x="1028" y="1763"/>
                    <a:pt x="999" y="1763"/>
                    <a:pt x="984" y="1733"/>
                  </a:cubicBezTo>
                  <a:cubicBezTo>
                    <a:pt x="969" y="1704"/>
                    <a:pt x="954" y="1616"/>
                    <a:pt x="984" y="1366"/>
                  </a:cubicBezTo>
                  <a:cubicBezTo>
                    <a:pt x="999" y="1175"/>
                    <a:pt x="1013" y="896"/>
                    <a:pt x="999" y="720"/>
                  </a:cubicBezTo>
                  <a:cubicBezTo>
                    <a:pt x="999" y="456"/>
                    <a:pt x="984" y="397"/>
                    <a:pt x="940" y="324"/>
                  </a:cubicBezTo>
                  <a:cubicBezTo>
                    <a:pt x="896" y="280"/>
                    <a:pt x="866" y="251"/>
                    <a:pt x="837" y="251"/>
                  </a:cubicBezTo>
                  <a:cubicBezTo>
                    <a:pt x="822" y="236"/>
                    <a:pt x="793" y="221"/>
                    <a:pt x="793" y="206"/>
                  </a:cubicBezTo>
                  <a:cubicBezTo>
                    <a:pt x="764" y="177"/>
                    <a:pt x="734" y="162"/>
                    <a:pt x="705" y="162"/>
                  </a:cubicBezTo>
                  <a:cubicBezTo>
                    <a:pt x="646" y="162"/>
                    <a:pt x="631" y="148"/>
                    <a:pt x="646" y="118"/>
                  </a:cubicBezTo>
                  <a:cubicBezTo>
                    <a:pt x="646" y="89"/>
                    <a:pt x="646" y="60"/>
                    <a:pt x="631" y="45"/>
                  </a:cubicBezTo>
                  <a:cubicBezTo>
                    <a:pt x="558" y="1"/>
                    <a:pt x="529" y="30"/>
                    <a:pt x="529" y="118"/>
                  </a:cubicBezTo>
                  <a:close/>
                  <a:moveTo>
                    <a:pt x="910" y="500"/>
                  </a:moveTo>
                  <a:cubicBezTo>
                    <a:pt x="910" y="515"/>
                    <a:pt x="910" y="529"/>
                    <a:pt x="910" y="529"/>
                  </a:cubicBezTo>
                  <a:lnTo>
                    <a:pt x="852" y="544"/>
                  </a:lnTo>
                  <a:cubicBezTo>
                    <a:pt x="822" y="559"/>
                    <a:pt x="808" y="559"/>
                    <a:pt x="822" y="515"/>
                  </a:cubicBezTo>
                  <a:cubicBezTo>
                    <a:pt x="837" y="471"/>
                    <a:pt x="910" y="456"/>
                    <a:pt x="910" y="500"/>
                  </a:cubicBezTo>
                  <a:close/>
                  <a:moveTo>
                    <a:pt x="308" y="999"/>
                  </a:moveTo>
                  <a:cubicBezTo>
                    <a:pt x="308" y="1014"/>
                    <a:pt x="294" y="1029"/>
                    <a:pt x="279" y="1029"/>
                  </a:cubicBezTo>
                  <a:cubicBezTo>
                    <a:pt x="264" y="1029"/>
                    <a:pt x="250" y="1014"/>
                    <a:pt x="235" y="999"/>
                  </a:cubicBezTo>
                  <a:cubicBezTo>
                    <a:pt x="235" y="985"/>
                    <a:pt x="235" y="970"/>
                    <a:pt x="264" y="970"/>
                  </a:cubicBezTo>
                  <a:cubicBezTo>
                    <a:pt x="279" y="970"/>
                    <a:pt x="308" y="985"/>
                    <a:pt x="308" y="999"/>
                  </a:cubicBezTo>
                  <a:close/>
                  <a:moveTo>
                    <a:pt x="808" y="1058"/>
                  </a:moveTo>
                  <a:cubicBezTo>
                    <a:pt x="808" y="1073"/>
                    <a:pt x="778" y="1087"/>
                    <a:pt x="749" y="1087"/>
                  </a:cubicBezTo>
                  <a:cubicBezTo>
                    <a:pt x="720" y="1087"/>
                    <a:pt x="690" y="1073"/>
                    <a:pt x="690" y="1058"/>
                  </a:cubicBezTo>
                  <a:cubicBezTo>
                    <a:pt x="690" y="1058"/>
                    <a:pt x="720" y="1043"/>
                    <a:pt x="749" y="1043"/>
                  </a:cubicBezTo>
                  <a:cubicBezTo>
                    <a:pt x="778" y="1043"/>
                    <a:pt x="808" y="1058"/>
                    <a:pt x="808" y="1058"/>
                  </a:cubicBezTo>
                  <a:close/>
                  <a:moveTo>
                    <a:pt x="441" y="1278"/>
                  </a:moveTo>
                  <a:cubicBezTo>
                    <a:pt x="411" y="1337"/>
                    <a:pt x="382" y="1308"/>
                    <a:pt x="397" y="1234"/>
                  </a:cubicBezTo>
                  <a:cubicBezTo>
                    <a:pt x="411" y="1161"/>
                    <a:pt x="411" y="1175"/>
                    <a:pt x="426" y="1205"/>
                  </a:cubicBezTo>
                  <a:cubicBezTo>
                    <a:pt x="441" y="1234"/>
                    <a:pt x="441" y="1263"/>
                    <a:pt x="426" y="1278"/>
                  </a:cubicBezTo>
                  <a:close/>
                  <a:moveTo>
                    <a:pt x="1043" y="1880"/>
                  </a:moveTo>
                  <a:cubicBezTo>
                    <a:pt x="1043" y="1895"/>
                    <a:pt x="1013" y="1924"/>
                    <a:pt x="999" y="1924"/>
                  </a:cubicBezTo>
                  <a:cubicBezTo>
                    <a:pt x="969" y="1924"/>
                    <a:pt x="969" y="1895"/>
                    <a:pt x="969" y="1865"/>
                  </a:cubicBezTo>
                  <a:cubicBezTo>
                    <a:pt x="984" y="1821"/>
                    <a:pt x="1028" y="1807"/>
                    <a:pt x="1028" y="1880"/>
                  </a:cubicBezTo>
                  <a:close/>
                  <a:moveTo>
                    <a:pt x="646" y="2012"/>
                  </a:moveTo>
                  <a:cubicBezTo>
                    <a:pt x="646" y="2012"/>
                    <a:pt x="617" y="2027"/>
                    <a:pt x="587" y="2042"/>
                  </a:cubicBezTo>
                  <a:cubicBezTo>
                    <a:pt x="558" y="2042"/>
                    <a:pt x="543" y="2042"/>
                    <a:pt x="558" y="2027"/>
                  </a:cubicBezTo>
                  <a:cubicBezTo>
                    <a:pt x="558" y="2012"/>
                    <a:pt x="646" y="1998"/>
                    <a:pt x="646" y="2012"/>
                  </a:cubicBezTo>
                  <a:close/>
                  <a:moveTo>
                    <a:pt x="778" y="2042"/>
                  </a:moveTo>
                  <a:cubicBezTo>
                    <a:pt x="822" y="2071"/>
                    <a:pt x="822" y="2144"/>
                    <a:pt x="778" y="2144"/>
                  </a:cubicBezTo>
                  <a:cubicBezTo>
                    <a:pt x="734" y="2144"/>
                    <a:pt x="749" y="2115"/>
                    <a:pt x="749" y="2086"/>
                  </a:cubicBezTo>
                  <a:cubicBezTo>
                    <a:pt x="749" y="2056"/>
                    <a:pt x="734" y="2042"/>
                    <a:pt x="720" y="2027"/>
                  </a:cubicBezTo>
                  <a:cubicBezTo>
                    <a:pt x="705" y="2027"/>
                    <a:pt x="690" y="1998"/>
                    <a:pt x="720" y="1998"/>
                  </a:cubicBezTo>
                  <a:cubicBezTo>
                    <a:pt x="734" y="2012"/>
                    <a:pt x="764" y="2012"/>
                    <a:pt x="778" y="20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2"/>
            <p:cNvSpPr/>
            <p:nvPr/>
          </p:nvSpPr>
          <p:spPr>
            <a:xfrm>
              <a:off x="8843039" y="1962948"/>
              <a:ext cx="47928" cy="58160"/>
            </a:xfrm>
            <a:custGeom>
              <a:avLst/>
              <a:gdLst/>
              <a:ahLst/>
              <a:cxnLst/>
              <a:rect l="l" t="t" r="r" b="b"/>
              <a:pathLst>
                <a:path w="1513" h="1836" extrusionOk="0">
                  <a:moveTo>
                    <a:pt x="353" y="59"/>
                  </a:moveTo>
                  <a:cubicBezTo>
                    <a:pt x="309" y="89"/>
                    <a:pt x="279" y="133"/>
                    <a:pt x="279" y="133"/>
                  </a:cubicBezTo>
                  <a:cubicBezTo>
                    <a:pt x="279" y="147"/>
                    <a:pt x="265" y="162"/>
                    <a:pt x="235" y="162"/>
                  </a:cubicBezTo>
                  <a:cubicBezTo>
                    <a:pt x="177" y="162"/>
                    <a:pt x="59" y="368"/>
                    <a:pt x="45" y="573"/>
                  </a:cubicBezTo>
                  <a:cubicBezTo>
                    <a:pt x="1" y="881"/>
                    <a:pt x="45" y="1087"/>
                    <a:pt x="133" y="1087"/>
                  </a:cubicBezTo>
                  <a:cubicBezTo>
                    <a:pt x="177" y="1087"/>
                    <a:pt x="177" y="1087"/>
                    <a:pt x="133" y="1131"/>
                  </a:cubicBezTo>
                  <a:cubicBezTo>
                    <a:pt x="59" y="1204"/>
                    <a:pt x="103" y="1527"/>
                    <a:pt x="177" y="1527"/>
                  </a:cubicBezTo>
                  <a:cubicBezTo>
                    <a:pt x="191" y="1527"/>
                    <a:pt x="206" y="1557"/>
                    <a:pt x="221" y="1601"/>
                  </a:cubicBezTo>
                  <a:cubicBezTo>
                    <a:pt x="221" y="1645"/>
                    <a:pt x="250" y="1660"/>
                    <a:pt x="265" y="1660"/>
                  </a:cubicBezTo>
                  <a:cubicBezTo>
                    <a:pt x="279" y="1645"/>
                    <a:pt x="294" y="1660"/>
                    <a:pt x="309" y="1689"/>
                  </a:cubicBezTo>
                  <a:cubicBezTo>
                    <a:pt x="338" y="1748"/>
                    <a:pt x="397" y="1806"/>
                    <a:pt x="456" y="1836"/>
                  </a:cubicBezTo>
                  <a:cubicBezTo>
                    <a:pt x="485" y="1836"/>
                    <a:pt x="544" y="1704"/>
                    <a:pt x="544" y="1616"/>
                  </a:cubicBezTo>
                  <a:lnTo>
                    <a:pt x="544" y="1542"/>
                  </a:lnTo>
                  <a:lnTo>
                    <a:pt x="588" y="1630"/>
                  </a:lnTo>
                  <a:cubicBezTo>
                    <a:pt x="617" y="1704"/>
                    <a:pt x="617" y="1718"/>
                    <a:pt x="588" y="1748"/>
                  </a:cubicBezTo>
                  <a:cubicBezTo>
                    <a:pt x="514" y="1792"/>
                    <a:pt x="529" y="1836"/>
                    <a:pt x="632" y="1836"/>
                  </a:cubicBezTo>
                  <a:cubicBezTo>
                    <a:pt x="720" y="1836"/>
                    <a:pt x="808" y="1748"/>
                    <a:pt x="779" y="1689"/>
                  </a:cubicBezTo>
                  <a:cubicBezTo>
                    <a:pt x="735" y="1630"/>
                    <a:pt x="779" y="1586"/>
                    <a:pt x="823" y="1601"/>
                  </a:cubicBezTo>
                  <a:cubicBezTo>
                    <a:pt x="852" y="1616"/>
                    <a:pt x="837" y="1630"/>
                    <a:pt x="823" y="1660"/>
                  </a:cubicBezTo>
                  <a:cubicBezTo>
                    <a:pt x="793" y="1689"/>
                    <a:pt x="793" y="1704"/>
                    <a:pt x="823" y="1704"/>
                  </a:cubicBezTo>
                  <a:cubicBezTo>
                    <a:pt x="837" y="1704"/>
                    <a:pt x="867" y="1660"/>
                    <a:pt x="911" y="1601"/>
                  </a:cubicBezTo>
                  <a:cubicBezTo>
                    <a:pt x="940" y="1542"/>
                    <a:pt x="999" y="1513"/>
                    <a:pt x="1043" y="1527"/>
                  </a:cubicBezTo>
                  <a:cubicBezTo>
                    <a:pt x="1072" y="1527"/>
                    <a:pt x="1116" y="1513"/>
                    <a:pt x="1146" y="1498"/>
                  </a:cubicBezTo>
                  <a:cubicBezTo>
                    <a:pt x="1160" y="1469"/>
                    <a:pt x="1190" y="1454"/>
                    <a:pt x="1204" y="1439"/>
                  </a:cubicBezTo>
                  <a:cubicBezTo>
                    <a:pt x="1307" y="1337"/>
                    <a:pt x="1381" y="1219"/>
                    <a:pt x="1439" y="1087"/>
                  </a:cubicBezTo>
                  <a:cubicBezTo>
                    <a:pt x="1439" y="1058"/>
                    <a:pt x="1454" y="1028"/>
                    <a:pt x="1469" y="1014"/>
                  </a:cubicBezTo>
                  <a:cubicBezTo>
                    <a:pt x="1513" y="970"/>
                    <a:pt x="1469" y="823"/>
                    <a:pt x="1425" y="837"/>
                  </a:cubicBezTo>
                  <a:cubicBezTo>
                    <a:pt x="1395" y="852"/>
                    <a:pt x="1366" y="837"/>
                    <a:pt x="1351" y="823"/>
                  </a:cubicBezTo>
                  <a:cubicBezTo>
                    <a:pt x="1336" y="793"/>
                    <a:pt x="1307" y="779"/>
                    <a:pt x="1278" y="779"/>
                  </a:cubicBezTo>
                  <a:cubicBezTo>
                    <a:pt x="1234" y="779"/>
                    <a:pt x="1204" y="705"/>
                    <a:pt x="1190" y="559"/>
                  </a:cubicBezTo>
                  <a:cubicBezTo>
                    <a:pt x="1190" y="426"/>
                    <a:pt x="1131" y="294"/>
                    <a:pt x="1013" y="206"/>
                  </a:cubicBezTo>
                  <a:cubicBezTo>
                    <a:pt x="955" y="177"/>
                    <a:pt x="881" y="133"/>
                    <a:pt x="823" y="74"/>
                  </a:cubicBezTo>
                  <a:cubicBezTo>
                    <a:pt x="764" y="15"/>
                    <a:pt x="676" y="1"/>
                    <a:pt x="588" y="1"/>
                  </a:cubicBezTo>
                  <a:cubicBezTo>
                    <a:pt x="514" y="1"/>
                    <a:pt x="426" y="15"/>
                    <a:pt x="353" y="59"/>
                  </a:cubicBezTo>
                  <a:close/>
                  <a:moveTo>
                    <a:pt x="485" y="544"/>
                  </a:moveTo>
                  <a:cubicBezTo>
                    <a:pt x="500" y="559"/>
                    <a:pt x="500" y="588"/>
                    <a:pt x="485" y="603"/>
                  </a:cubicBezTo>
                  <a:cubicBezTo>
                    <a:pt x="470" y="617"/>
                    <a:pt x="470" y="617"/>
                    <a:pt x="470" y="603"/>
                  </a:cubicBezTo>
                  <a:cubicBezTo>
                    <a:pt x="456" y="573"/>
                    <a:pt x="456" y="559"/>
                    <a:pt x="441" y="544"/>
                  </a:cubicBezTo>
                  <a:cubicBezTo>
                    <a:pt x="441" y="514"/>
                    <a:pt x="441" y="500"/>
                    <a:pt x="456" y="500"/>
                  </a:cubicBezTo>
                  <a:cubicBezTo>
                    <a:pt x="470" y="500"/>
                    <a:pt x="485" y="514"/>
                    <a:pt x="485" y="544"/>
                  </a:cubicBezTo>
                  <a:close/>
                  <a:moveTo>
                    <a:pt x="984" y="603"/>
                  </a:moveTo>
                  <a:cubicBezTo>
                    <a:pt x="984" y="617"/>
                    <a:pt x="969" y="647"/>
                    <a:pt x="940" y="647"/>
                  </a:cubicBezTo>
                  <a:cubicBezTo>
                    <a:pt x="896" y="676"/>
                    <a:pt x="896" y="661"/>
                    <a:pt x="911" y="603"/>
                  </a:cubicBezTo>
                  <a:cubicBezTo>
                    <a:pt x="940" y="544"/>
                    <a:pt x="984" y="544"/>
                    <a:pt x="984" y="588"/>
                  </a:cubicBezTo>
                  <a:close/>
                  <a:moveTo>
                    <a:pt x="456" y="1454"/>
                  </a:moveTo>
                  <a:cubicBezTo>
                    <a:pt x="426" y="1498"/>
                    <a:pt x="382" y="1513"/>
                    <a:pt x="368" y="1454"/>
                  </a:cubicBezTo>
                  <a:cubicBezTo>
                    <a:pt x="353" y="1395"/>
                    <a:pt x="368" y="1410"/>
                    <a:pt x="397" y="1410"/>
                  </a:cubicBezTo>
                  <a:cubicBezTo>
                    <a:pt x="441" y="1410"/>
                    <a:pt x="456" y="1425"/>
                    <a:pt x="456" y="1454"/>
                  </a:cubicBezTo>
                  <a:close/>
                  <a:moveTo>
                    <a:pt x="705" y="1733"/>
                  </a:moveTo>
                  <a:cubicBezTo>
                    <a:pt x="705" y="1762"/>
                    <a:pt x="691" y="1777"/>
                    <a:pt x="676" y="1777"/>
                  </a:cubicBezTo>
                  <a:cubicBezTo>
                    <a:pt x="661" y="1777"/>
                    <a:pt x="646" y="1762"/>
                    <a:pt x="646" y="1733"/>
                  </a:cubicBezTo>
                  <a:cubicBezTo>
                    <a:pt x="646" y="1718"/>
                    <a:pt x="661" y="1704"/>
                    <a:pt x="676" y="1704"/>
                  </a:cubicBezTo>
                  <a:cubicBezTo>
                    <a:pt x="691" y="1704"/>
                    <a:pt x="705" y="1718"/>
                    <a:pt x="705" y="17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2"/>
            <p:cNvSpPr/>
            <p:nvPr/>
          </p:nvSpPr>
          <p:spPr>
            <a:xfrm>
              <a:off x="8941176" y="1968999"/>
              <a:ext cx="34433" cy="64210"/>
            </a:xfrm>
            <a:custGeom>
              <a:avLst/>
              <a:gdLst/>
              <a:ahLst/>
              <a:cxnLst/>
              <a:rect l="l" t="t" r="r" b="b"/>
              <a:pathLst>
                <a:path w="1087" h="2027" extrusionOk="0">
                  <a:moveTo>
                    <a:pt x="367" y="89"/>
                  </a:moveTo>
                  <a:cubicBezTo>
                    <a:pt x="338" y="118"/>
                    <a:pt x="308" y="147"/>
                    <a:pt x="264" y="162"/>
                  </a:cubicBezTo>
                  <a:cubicBezTo>
                    <a:pt x="191" y="250"/>
                    <a:pt x="132" y="368"/>
                    <a:pt x="118" y="485"/>
                  </a:cubicBezTo>
                  <a:cubicBezTo>
                    <a:pt x="118" y="529"/>
                    <a:pt x="103" y="558"/>
                    <a:pt x="74" y="602"/>
                  </a:cubicBezTo>
                  <a:cubicBezTo>
                    <a:pt x="59" y="632"/>
                    <a:pt x="44" y="646"/>
                    <a:pt x="44" y="661"/>
                  </a:cubicBezTo>
                  <a:cubicBezTo>
                    <a:pt x="44" y="690"/>
                    <a:pt x="30" y="735"/>
                    <a:pt x="15" y="779"/>
                  </a:cubicBezTo>
                  <a:cubicBezTo>
                    <a:pt x="0" y="852"/>
                    <a:pt x="0" y="940"/>
                    <a:pt x="0" y="1028"/>
                  </a:cubicBezTo>
                  <a:cubicBezTo>
                    <a:pt x="0" y="1278"/>
                    <a:pt x="118" y="1645"/>
                    <a:pt x="206" y="1645"/>
                  </a:cubicBezTo>
                  <a:cubicBezTo>
                    <a:pt x="235" y="1645"/>
                    <a:pt x="235" y="1659"/>
                    <a:pt x="235" y="1689"/>
                  </a:cubicBezTo>
                  <a:cubicBezTo>
                    <a:pt x="220" y="1733"/>
                    <a:pt x="250" y="1777"/>
                    <a:pt x="353" y="1894"/>
                  </a:cubicBezTo>
                  <a:cubicBezTo>
                    <a:pt x="470" y="1997"/>
                    <a:pt x="514" y="2026"/>
                    <a:pt x="602" y="2026"/>
                  </a:cubicBezTo>
                  <a:cubicBezTo>
                    <a:pt x="676" y="2026"/>
                    <a:pt x="720" y="1997"/>
                    <a:pt x="720" y="1982"/>
                  </a:cubicBezTo>
                  <a:cubicBezTo>
                    <a:pt x="720" y="1953"/>
                    <a:pt x="720" y="1953"/>
                    <a:pt x="734" y="1953"/>
                  </a:cubicBezTo>
                  <a:cubicBezTo>
                    <a:pt x="749" y="1968"/>
                    <a:pt x="866" y="1836"/>
                    <a:pt x="837" y="1792"/>
                  </a:cubicBezTo>
                  <a:cubicBezTo>
                    <a:pt x="822" y="1733"/>
                    <a:pt x="837" y="1748"/>
                    <a:pt x="866" y="1748"/>
                  </a:cubicBezTo>
                  <a:cubicBezTo>
                    <a:pt x="881" y="1762"/>
                    <a:pt x="969" y="1645"/>
                    <a:pt x="954" y="1615"/>
                  </a:cubicBezTo>
                  <a:cubicBezTo>
                    <a:pt x="940" y="1571"/>
                    <a:pt x="954" y="1527"/>
                    <a:pt x="984" y="1498"/>
                  </a:cubicBezTo>
                  <a:cubicBezTo>
                    <a:pt x="1028" y="1351"/>
                    <a:pt x="1072" y="1204"/>
                    <a:pt x="1072" y="1058"/>
                  </a:cubicBezTo>
                  <a:lnTo>
                    <a:pt x="1072" y="720"/>
                  </a:lnTo>
                  <a:cubicBezTo>
                    <a:pt x="1087" y="617"/>
                    <a:pt x="1072" y="514"/>
                    <a:pt x="1057" y="426"/>
                  </a:cubicBezTo>
                  <a:cubicBezTo>
                    <a:pt x="1043" y="426"/>
                    <a:pt x="1043" y="382"/>
                    <a:pt x="1057" y="353"/>
                  </a:cubicBezTo>
                  <a:cubicBezTo>
                    <a:pt x="1072" y="279"/>
                    <a:pt x="940" y="133"/>
                    <a:pt x="881" y="147"/>
                  </a:cubicBezTo>
                  <a:cubicBezTo>
                    <a:pt x="852" y="147"/>
                    <a:pt x="822" y="133"/>
                    <a:pt x="793" y="89"/>
                  </a:cubicBezTo>
                  <a:cubicBezTo>
                    <a:pt x="778" y="45"/>
                    <a:pt x="734" y="30"/>
                    <a:pt x="690" y="30"/>
                  </a:cubicBezTo>
                  <a:cubicBezTo>
                    <a:pt x="631" y="30"/>
                    <a:pt x="587" y="15"/>
                    <a:pt x="529" y="15"/>
                  </a:cubicBezTo>
                  <a:cubicBezTo>
                    <a:pt x="470" y="0"/>
                    <a:pt x="411" y="30"/>
                    <a:pt x="367" y="89"/>
                  </a:cubicBezTo>
                  <a:close/>
                  <a:moveTo>
                    <a:pt x="323" y="617"/>
                  </a:moveTo>
                  <a:cubicBezTo>
                    <a:pt x="323" y="646"/>
                    <a:pt x="308" y="632"/>
                    <a:pt x="308" y="602"/>
                  </a:cubicBezTo>
                  <a:cubicBezTo>
                    <a:pt x="308" y="573"/>
                    <a:pt x="308" y="558"/>
                    <a:pt x="323" y="558"/>
                  </a:cubicBezTo>
                  <a:cubicBezTo>
                    <a:pt x="323" y="573"/>
                    <a:pt x="323" y="602"/>
                    <a:pt x="323" y="617"/>
                  </a:cubicBezTo>
                  <a:close/>
                  <a:moveTo>
                    <a:pt x="910" y="705"/>
                  </a:moveTo>
                  <a:cubicBezTo>
                    <a:pt x="881" y="735"/>
                    <a:pt x="837" y="705"/>
                    <a:pt x="866" y="676"/>
                  </a:cubicBezTo>
                  <a:cubicBezTo>
                    <a:pt x="881" y="646"/>
                    <a:pt x="896" y="646"/>
                    <a:pt x="910" y="661"/>
                  </a:cubicBezTo>
                  <a:cubicBezTo>
                    <a:pt x="925" y="661"/>
                    <a:pt x="925" y="690"/>
                    <a:pt x="910" y="705"/>
                  </a:cubicBezTo>
                  <a:close/>
                  <a:moveTo>
                    <a:pt x="631" y="1102"/>
                  </a:moveTo>
                  <a:cubicBezTo>
                    <a:pt x="631" y="1102"/>
                    <a:pt x="617" y="1116"/>
                    <a:pt x="602" y="1131"/>
                  </a:cubicBezTo>
                  <a:cubicBezTo>
                    <a:pt x="587" y="1131"/>
                    <a:pt x="573" y="1131"/>
                    <a:pt x="573" y="1116"/>
                  </a:cubicBezTo>
                  <a:cubicBezTo>
                    <a:pt x="573" y="1102"/>
                    <a:pt x="587" y="1087"/>
                    <a:pt x="602" y="1087"/>
                  </a:cubicBezTo>
                  <a:cubicBezTo>
                    <a:pt x="617" y="1087"/>
                    <a:pt x="631" y="1087"/>
                    <a:pt x="631" y="1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2"/>
            <p:cNvSpPr/>
            <p:nvPr/>
          </p:nvSpPr>
          <p:spPr>
            <a:xfrm>
              <a:off x="8775155" y="1988544"/>
              <a:ext cx="39090" cy="80461"/>
            </a:xfrm>
            <a:custGeom>
              <a:avLst/>
              <a:gdLst/>
              <a:ahLst/>
              <a:cxnLst/>
              <a:rect l="l" t="t" r="r" b="b"/>
              <a:pathLst>
                <a:path w="1234" h="2540" extrusionOk="0">
                  <a:moveTo>
                    <a:pt x="250" y="59"/>
                  </a:moveTo>
                  <a:cubicBezTo>
                    <a:pt x="118" y="132"/>
                    <a:pt x="44" y="206"/>
                    <a:pt x="44" y="294"/>
                  </a:cubicBezTo>
                  <a:cubicBezTo>
                    <a:pt x="44" y="323"/>
                    <a:pt x="29" y="352"/>
                    <a:pt x="15" y="367"/>
                  </a:cubicBezTo>
                  <a:cubicBezTo>
                    <a:pt x="0" y="587"/>
                    <a:pt x="0" y="808"/>
                    <a:pt x="15" y="1042"/>
                  </a:cubicBezTo>
                  <a:cubicBezTo>
                    <a:pt x="59" y="1219"/>
                    <a:pt x="73" y="1307"/>
                    <a:pt x="103" y="1321"/>
                  </a:cubicBezTo>
                  <a:cubicBezTo>
                    <a:pt x="118" y="1336"/>
                    <a:pt x="132" y="1351"/>
                    <a:pt x="132" y="1380"/>
                  </a:cubicBezTo>
                  <a:cubicBezTo>
                    <a:pt x="147" y="1453"/>
                    <a:pt x="176" y="1527"/>
                    <a:pt x="206" y="1600"/>
                  </a:cubicBezTo>
                  <a:cubicBezTo>
                    <a:pt x="264" y="1703"/>
                    <a:pt x="294" y="1821"/>
                    <a:pt x="323" y="1938"/>
                  </a:cubicBezTo>
                  <a:cubicBezTo>
                    <a:pt x="352" y="2143"/>
                    <a:pt x="426" y="2349"/>
                    <a:pt x="455" y="2349"/>
                  </a:cubicBezTo>
                  <a:cubicBezTo>
                    <a:pt x="485" y="2364"/>
                    <a:pt x="514" y="2378"/>
                    <a:pt x="543" y="2408"/>
                  </a:cubicBezTo>
                  <a:cubicBezTo>
                    <a:pt x="617" y="2496"/>
                    <a:pt x="719" y="2540"/>
                    <a:pt x="719" y="2496"/>
                  </a:cubicBezTo>
                  <a:cubicBezTo>
                    <a:pt x="719" y="2452"/>
                    <a:pt x="778" y="2466"/>
                    <a:pt x="837" y="2466"/>
                  </a:cubicBezTo>
                  <a:cubicBezTo>
                    <a:pt x="910" y="2466"/>
                    <a:pt x="940" y="2452"/>
                    <a:pt x="940" y="2437"/>
                  </a:cubicBezTo>
                  <a:cubicBezTo>
                    <a:pt x="925" y="2393"/>
                    <a:pt x="984" y="2305"/>
                    <a:pt x="1013" y="2320"/>
                  </a:cubicBezTo>
                  <a:cubicBezTo>
                    <a:pt x="1042" y="2334"/>
                    <a:pt x="1057" y="2320"/>
                    <a:pt x="1072" y="2276"/>
                  </a:cubicBezTo>
                  <a:cubicBezTo>
                    <a:pt x="1086" y="2217"/>
                    <a:pt x="1116" y="2173"/>
                    <a:pt x="1145" y="2114"/>
                  </a:cubicBezTo>
                  <a:cubicBezTo>
                    <a:pt x="1204" y="2011"/>
                    <a:pt x="1219" y="1967"/>
                    <a:pt x="1219" y="1659"/>
                  </a:cubicBezTo>
                  <a:cubicBezTo>
                    <a:pt x="1233" y="1542"/>
                    <a:pt x="1219" y="1424"/>
                    <a:pt x="1204" y="1307"/>
                  </a:cubicBezTo>
                  <a:cubicBezTo>
                    <a:pt x="1189" y="1307"/>
                    <a:pt x="1175" y="1292"/>
                    <a:pt x="1160" y="1248"/>
                  </a:cubicBezTo>
                  <a:cubicBezTo>
                    <a:pt x="1160" y="1204"/>
                    <a:pt x="1160" y="1160"/>
                    <a:pt x="1175" y="1160"/>
                  </a:cubicBezTo>
                  <a:cubicBezTo>
                    <a:pt x="1189" y="1131"/>
                    <a:pt x="1189" y="1116"/>
                    <a:pt x="1175" y="1086"/>
                  </a:cubicBezTo>
                  <a:cubicBezTo>
                    <a:pt x="1160" y="1028"/>
                    <a:pt x="1145" y="969"/>
                    <a:pt x="1145" y="910"/>
                  </a:cubicBezTo>
                  <a:cubicBezTo>
                    <a:pt x="1145" y="661"/>
                    <a:pt x="1057" y="411"/>
                    <a:pt x="881" y="235"/>
                  </a:cubicBezTo>
                  <a:cubicBezTo>
                    <a:pt x="822" y="191"/>
                    <a:pt x="764" y="147"/>
                    <a:pt x="719" y="88"/>
                  </a:cubicBezTo>
                  <a:cubicBezTo>
                    <a:pt x="675" y="59"/>
                    <a:pt x="646" y="29"/>
                    <a:pt x="602" y="15"/>
                  </a:cubicBezTo>
                  <a:cubicBezTo>
                    <a:pt x="485" y="0"/>
                    <a:pt x="411" y="0"/>
                    <a:pt x="411" y="29"/>
                  </a:cubicBezTo>
                  <a:cubicBezTo>
                    <a:pt x="411" y="44"/>
                    <a:pt x="411" y="44"/>
                    <a:pt x="382" y="29"/>
                  </a:cubicBezTo>
                  <a:cubicBezTo>
                    <a:pt x="367" y="15"/>
                    <a:pt x="308" y="29"/>
                    <a:pt x="235" y="59"/>
                  </a:cubicBezTo>
                  <a:close/>
                  <a:moveTo>
                    <a:pt x="822" y="323"/>
                  </a:moveTo>
                  <a:cubicBezTo>
                    <a:pt x="822" y="382"/>
                    <a:pt x="778" y="382"/>
                    <a:pt x="734" y="338"/>
                  </a:cubicBezTo>
                  <a:cubicBezTo>
                    <a:pt x="705" y="294"/>
                    <a:pt x="719" y="294"/>
                    <a:pt x="764" y="294"/>
                  </a:cubicBezTo>
                  <a:cubicBezTo>
                    <a:pt x="808" y="294"/>
                    <a:pt x="822" y="308"/>
                    <a:pt x="822" y="323"/>
                  </a:cubicBezTo>
                  <a:close/>
                  <a:moveTo>
                    <a:pt x="969" y="529"/>
                  </a:moveTo>
                  <a:cubicBezTo>
                    <a:pt x="984" y="543"/>
                    <a:pt x="984" y="558"/>
                    <a:pt x="954" y="602"/>
                  </a:cubicBezTo>
                  <a:cubicBezTo>
                    <a:pt x="896" y="661"/>
                    <a:pt x="881" y="646"/>
                    <a:pt x="896" y="529"/>
                  </a:cubicBezTo>
                  <a:cubicBezTo>
                    <a:pt x="896" y="470"/>
                    <a:pt x="925" y="441"/>
                    <a:pt x="925" y="470"/>
                  </a:cubicBezTo>
                  <a:cubicBezTo>
                    <a:pt x="940" y="485"/>
                    <a:pt x="954" y="514"/>
                    <a:pt x="969" y="529"/>
                  </a:cubicBezTo>
                  <a:close/>
                  <a:moveTo>
                    <a:pt x="1072" y="602"/>
                  </a:moveTo>
                  <a:cubicBezTo>
                    <a:pt x="1072" y="617"/>
                    <a:pt x="1057" y="631"/>
                    <a:pt x="1042" y="631"/>
                  </a:cubicBezTo>
                  <a:cubicBezTo>
                    <a:pt x="1028" y="631"/>
                    <a:pt x="1013" y="617"/>
                    <a:pt x="1013" y="602"/>
                  </a:cubicBezTo>
                  <a:cubicBezTo>
                    <a:pt x="1013" y="587"/>
                    <a:pt x="1028" y="573"/>
                    <a:pt x="1042" y="573"/>
                  </a:cubicBezTo>
                  <a:cubicBezTo>
                    <a:pt x="1057" y="573"/>
                    <a:pt x="1086" y="587"/>
                    <a:pt x="1086" y="602"/>
                  </a:cubicBezTo>
                  <a:close/>
                  <a:moveTo>
                    <a:pt x="602" y="1028"/>
                  </a:moveTo>
                  <a:cubicBezTo>
                    <a:pt x="602" y="1042"/>
                    <a:pt x="587" y="1042"/>
                    <a:pt x="573" y="1057"/>
                  </a:cubicBezTo>
                  <a:cubicBezTo>
                    <a:pt x="558" y="1042"/>
                    <a:pt x="543" y="1042"/>
                    <a:pt x="543" y="1028"/>
                  </a:cubicBezTo>
                  <a:cubicBezTo>
                    <a:pt x="543" y="998"/>
                    <a:pt x="558" y="998"/>
                    <a:pt x="573" y="998"/>
                  </a:cubicBezTo>
                  <a:cubicBezTo>
                    <a:pt x="587" y="998"/>
                    <a:pt x="602" y="998"/>
                    <a:pt x="602" y="1028"/>
                  </a:cubicBezTo>
                  <a:close/>
                  <a:moveTo>
                    <a:pt x="455" y="1321"/>
                  </a:moveTo>
                  <a:cubicBezTo>
                    <a:pt x="426" y="1351"/>
                    <a:pt x="396" y="1307"/>
                    <a:pt x="426" y="1248"/>
                  </a:cubicBezTo>
                  <a:cubicBezTo>
                    <a:pt x="441" y="1204"/>
                    <a:pt x="441" y="1204"/>
                    <a:pt x="455" y="1248"/>
                  </a:cubicBezTo>
                  <a:cubicBezTo>
                    <a:pt x="455" y="1307"/>
                    <a:pt x="455" y="1307"/>
                    <a:pt x="455" y="1321"/>
                  </a:cubicBezTo>
                  <a:close/>
                  <a:moveTo>
                    <a:pt x="587" y="1307"/>
                  </a:moveTo>
                  <a:cubicBezTo>
                    <a:pt x="617" y="1351"/>
                    <a:pt x="573" y="1395"/>
                    <a:pt x="529" y="1351"/>
                  </a:cubicBezTo>
                  <a:cubicBezTo>
                    <a:pt x="514" y="1336"/>
                    <a:pt x="499" y="1321"/>
                    <a:pt x="485" y="1292"/>
                  </a:cubicBezTo>
                  <a:cubicBezTo>
                    <a:pt x="485" y="1277"/>
                    <a:pt x="558" y="1277"/>
                    <a:pt x="587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2"/>
            <p:cNvSpPr/>
            <p:nvPr/>
          </p:nvSpPr>
          <p:spPr>
            <a:xfrm>
              <a:off x="8854190" y="2044803"/>
              <a:ext cx="37253" cy="77230"/>
            </a:xfrm>
            <a:custGeom>
              <a:avLst/>
              <a:gdLst/>
              <a:ahLst/>
              <a:cxnLst/>
              <a:rect l="l" t="t" r="r" b="b"/>
              <a:pathLst>
                <a:path w="1176" h="2438" extrusionOk="0">
                  <a:moveTo>
                    <a:pt x="544" y="15"/>
                  </a:moveTo>
                  <a:cubicBezTo>
                    <a:pt x="515" y="15"/>
                    <a:pt x="485" y="45"/>
                    <a:pt x="485" y="45"/>
                  </a:cubicBezTo>
                  <a:cubicBezTo>
                    <a:pt x="485" y="59"/>
                    <a:pt x="456" y="89"/>
                    <a:pt x="397" y="103"/>
                  </a:cubicBezTo>
                  <a:cubicBezTo>
                    <a:pt x="324" y="133"/>
                    <a:pt x="265" y="191"/>
                    <a:pt x="236" y="250"/>
                  </a:cubicBezTo>
                  <a:cubicBezTo>
                    <a:pt x="133" y="426"/>
                    <a:pt x="74" y="617"/>
                    <a:pt x="45" y="823"/>
                  </a:cubicBezTo>
                  <a:cubicBezTo>
                    <a:pt x="60" y="867"/>
                    <a:pt x="45" y="925"/>
                    <a:pt x="30" y="969"/>
                  </a:cubicBezTo>
                  <a:cubicBezTo>
                    <a:pt x="1" y="1087"/>
                    <a:pt x="16" y="1204"/>
                    <a:pt x="45" y="1322"/>
                  </a:cubicBezTo>
                  <a:cubicBezTo>
                    <a:pt x="60" y="1336"/>
                    <a:pt x="74" y="1366"/>
                    <a:pt x="60" y="1395"/>
                  </a:cubicBezTo>
                  <a:cubicBezTo>
                    <a:pt x="60" y="1425"/>
                    <a:pt x="60" y="1439"/>
                    <a:pt x="74" y="1439"/>
                  </a:cubicBezTo>
                  <a:cubicBezTo>
                    <a:pt x="74" y="1439"/>
                    <a:pt x="104" y="1469"/>
                    <a:pt x="118" y="1498"/>
                  </a:cubicBezTo>
                  <a:cubicBezTo>
                    <a:pt x="133" y="1571"/>
                    <a:pt x="118" y="1601"/>
                    <a:pt x="104" y="1586"/>
                  </a:cubicBezTo>
                  <a:cubicBezTo>
                    <a:pt x="60" y="1703"/>
                    <a:pt x="60" y="1836"/>
                    <a:pt x="74" y="1953"/>
                  </a:cubicBezTo>
                  <a:cubicBezTo>
                    <a:pt x="89" y="1968"/>
                    <a:pt x="89" y="1997"/>
                    <a:pt x="89" y="2012"/>
                  </a:cubicBezTo>
                  <a:cubicBezTo>
                    <a:pt x="74" y="2041"/>
                    <a:pt x="89" y="2056"/>
                    <a:pt x="104" y="2056"/>
                  </a:cubicBezTo>
                  <a:cubicBezTo>
                    <a:pt x="118" y="2056"/>
                    <a:pt x="133" y="2070"/>
                    <a:pt x="133" y="2100"/>
                  </a:cubicBezTo>
                  <a:cubicBezTo>
                    <a:pt x="133" y="2173"/>
                    <a:pt x="294" y="2364"/>
                    <a:pt x="368" y="2364"/>
                  </a:cubicBezTo>
                  <a:cubicBezTo>
                    <a:pt x="383" y="2364"/>
                    <a:pt x="397" y="2379"/>
                    <a:pt x="412" y="2393"/>
                  </a:cubicBezTo>
                  <a:cubicBezTo>
                    <a:pt x="412" y="2423"/>
                    <a:pt x="427" y="2437"/>
                    <a:pt x="515" y="2408"/>
                  </a:cubicBezTo>
                  <a:cubicBezTo>
                    <a:pt x="573" y="2393"/>
                    <a:pt x="632" y="2364"/>
                    <a:pt x="632" y="2349"/>
                  </a:cubicBezTo>
                  <a:cubicBezTo>
                    <a:pt x="632" y="2320"/>
                    <a:pt x="647" y="2320"/>
                    <a:pt x="676" y="2320"/>
                  </a:cubicBezTo>
                  <a:cubicBezTo>
                    <a:pt x="706" y="2335"/>
                    <a:pt x="750" y="2305"/>
                    <a:pt x="794" y="2261"/>
                  </a:cubicBezTo>
                  <a:cubicBezTo>
                    <a:pt x="823" y="2217"/>
                    <a:pt x="867" y="2188"/>
                    <a:pt x="882" y="2203"/>
                  </a:cubicBezTo>
                  <a:cubicBezTo>
                    <a:pt x="882" y="2217"/>
                    <a:pt x="1029" y="2056"/>
                    <a:pt x="999" y="2026"/>
                  </a:cubicBezTo>
                  <a:cubicBezTo>
                    <a:pt x="970" y="1982"/>
                    <a:pt x="999" y="1968"/>
                    <a:pt x="1014" y="1924"/>
                  </a:cubicBezTo>
                  <a:cubicBezTo>
                    <a:pt x="1043" y="1894"/>
                    <a:pt x="1043" y="1850"/>
                    <a:pt x="1029" y="1836"/>
                  </a:cubicBezTo>
                  <a:cubicBezTo>
                    <a:pt x="984" y="1792"/>
                    <a:pt x="984" y="1733"/>
                    <a:pt x="1014" y="1689"/>
                  </a:cubicBezTo>
                  <a:cubicBezTo>
                    <a:pt x="1043" y="1645"/>
                    <a:pt x="1058" y="1586"/>
                    <a:pt x="1073" y="1542"/>
                  </a:cubicBezTo>
                  <a:cubicBezTo>
                    <a:pt x="1073" y="1483"/>
                    <a:pt x="1102" y="1425"/>
                    <a:pt x="1117" y="1380"/>
                  </a:cubicBezTo>
                  <a:cubicBezTo>
                    <a:pt x="1131" y="1336"/>
                    <a:pt x="1131" y="1336"/>
                    <a:pt x="1102" y="1351"/>
                  </a:cubicBezTo>
                  <a:cubicBezTo>
                    <a:pt x="1073" y="1366"/>
                    <a:pt x="1058" y="1366"/>
                    <a:pt x="1102" y="1336"/>
                  </a:cubicBezTo>
                  <a:cubicBezTo>
                    <a:pt x="1146" y="1204"/>
                    <a:pt x="1175" y="1072"/>
                    <a:pt x="1161" y="940"/>
                  </a:cubicBezTo>
                  <a:cubicBezTo>
                    <a:pt x="1161" y="896"/>
                    <a:pt x="1161" y="779"/>
                    <a:pt x="1146" y="676"/>
                  </a:cubicBezTo>
                  <a:cubicBezTo>
                    <a:pt x="1146" y="412"/>
                    <a:pt x="1117" y="338"/>
                    <a:pt x="1043" y="323"/>
                  </a:cubicBezTo>
                  <a:cubicBezTo>
                    <a:pt x="984" y="294"/>
                    <a:pt x="999" y="294"/>
                    <a:pt x="1029" y="265"/>
                  </a:cubicBezTo>
                  <a:cubicBezTo>
                    <a:pt x="1058" y="235"/>
                    <a:pt x="1073" y="221"/>
                    <a:pt x="926" y="147"/>
                  </a:cubicBezTo>
                  <a:cubicBezTo>
                    <a:pt x="838" y="118"/>
                    <a:pt x="808" y="103"/>
                    <a:pt x="794" y="118"/>
                  </a:cubicBezTo>
                  <a:cubicBezTo>
                    <a:pt x="794" y="147"/>
                    <a:pt x="794" y="118"/>
                    <a:pt x="779" y="103"/>
                  </a:cubicBezTo>
                  <a:cubicBezTo>
                    <a:pt x="764" y="74"/>
                    <a:pt x="632" y="0"/>
                    <a:pt x="544" y="15"/>
                  </a:cubicBezTo>
                  <a:close/>
                  <a:moveTo>
                    <a:pt x="1087" y="485"/>
                  </a:moveTo>
                  <a:cubicBezTo>
                    <a:pt x="1087" y="500"/>
                    <a:pt x="1087" y="514"/>
                    <a:pt x="1043" y="500"/>
                  </a:cubicBezTo>
                  <a:cubicBezTo>
                    <a:pt x="999" y="500"/>
                    <a:pt x="984" y="470"/>
                    <a:pt x="984" y="456"/>
                  </a:cubicBezTo>
                  <a:cubicBezTo>
                    <a:pt x="984" y="441"/>
                    <a:pt x="1087" y="441"/>
                    <a:pt x="1087" y="485"/>
                  </a:cubicBezTo>
                  <a:close/>
                  <a:moveTo>
                    <a:pt x="940" y="852"/>
                  </a:moveTo>
                  <a:cubicBezTo>
                    <a:pt x="926" y="867"/>
                    <a:pt x="911" y="881"/>
                    <a:pt x="896" y="881"/>
                  </a:cubicBezTo>
                  <a:cubicBezTo>
                    <a:pt x="896" y="881"/>
                    <a:pt x="882" y="867"/>
                    <a:pt x="896" y="852"/>
                  </a:cubicBezTo>
                  <a:cubicBezTo>
                    <a:pt x="896" y="837"/>
                    <a:pt x="911" y="823"/>
                    <a:pt x="926" y="823"/>
                  </a:cubicBezTo>
                  <a:cubicBezTo>
                    <a:pt x="926" y="823"/>
                    <a:pt x="940" y="837"/>
                    <a:pt x="940" y="852"/>
                  </a:cubicBezTo>
                  <a:close/>
                  <a:moveTo>
                    <a:pt x="339" y="1278"/>
                  </a:moveTo>
                  <a:cubicBezTo>
                    <a:pt x="324" y="1322"/>
                    <a:pt x="250" y="1336"/>
                    <a:pt x="265" y="1292"/>
                  </a:cubicBezTo>
                  <a:cubicBezTo>
                    <a:pt x="294" y="1190"/>
                    <a:pt x="309" y="1160"/>
                    <a:pt x="324" y="1190"/>
                  </a:cubicBezTo>
                  <a:cubicBezTo>
                    <a:pt x="339" y="1219"/>
                    <a:pt x="339" y="1248"/>
                    <a:pt x="339" y="1278"/>
                  </a:cubicBezTo>
                  <a:close/>
                  <a:moveTo>
                    <a:pt x="471" y="1410"/>
                  </a:moveTo>
                  <a:cubicBezTo>
                    <a:pt x="471" y="1425"/>
                    <a:pt x="441" y="1439"/>
                    <a:pt x="427" y="1439"/>
                  </a:cubicBezTo>
                  <a:cubicBezTo>
                    <a:pt x="412" y="1439"/>
                    <a:pt x="412" y="1425"/>
                    <a:pt x="427" y="1410"/>
                  </a:cubicBezTo>
                  <a:cubicBezTo>
                    <a:pt x="427" y="1395"/>
                    <a:pt x="441" y="1380"/>
                    <a:pt x="471" y="1380"/>
                  </a:cubicBezTo>
                  <a:cubicBezTo>
                    <a:pt x="485" y="1380"/>
                    <a:pt x="485" y="1395"/>
                    <a:pt x="471" y="1410"/>
                  </a:cubicBezTo>
                  <a:close/>
                  <a:moveTo>
                    <a:pt x="221" y="1483"/>
                  </a:moveTo>
                  <a:cubicBezTo>
                    <a:pt x="192" y="1527"/>
                    <a:pt x="192" y="1527"/>
                    <a:pt x="192" y="1483"/>
                  </a:cubicBezTo>
                  <a:cubicBezTo>
                    <a:pt x="177" y="1439"/>
                    <a:pt x="206" y="1395"/>
                    <a:pt x="236" y="1410"/>
                  </a:cubicBezTo>
                  <a:cubicBezTo>
                    <a:pt x="250" y="1439"/>
                    <a:pt x="236" y="1454"/>
                    <a:pt x="221" y="1483"/>
                  </a:cubicBezTo>
                  <a:close/>
                  <a:moveTo>
                    <a:pt x="559" y="1836"/>
                  </a:moveTo>
                  <a:cubicBezTo>
                    <a:pt x="559" y="1865"/>
                    <a:pt x="529" y="1865"/>
                    <a:pt x="515" y="1865"/>
                  </a:cubicBezTo>
                  <a:cubicBezTo>
                    <a:pt x="500" y="1850"/>
                    <a:pt x="500" y="1836"/>
                    <a:pt x="515" y="1806"/>
                  </a:cubicBezTo>
                  <a:cubicBezTo>
                    <a:pt x="559" y="1762"/>
                    <a:pt x="573" y="1777"/>
                    <a:pt x="544" y="1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2"/>
            <p:cNvSpPr/>
            <p:nvPr/>
          </p:nvSpPr>
          <p:spPr>
            <a:xfrm>
              <a:off x="8909530" y="2079680"/>
              <a:ext cx="37253" cy="73523"/>
            </a:xfrm>
            <a:custGeom>
              <a:avLst/>
              <a:gdLst/>
              <a:ahLst/>
              <a:cxnLst/>
              <a:rect l="l" t="t" r="r" b="b"/>
              <a:pathLst>
                <a:path w="1176" h="2321" extrusionOk="0">
                  <a:moveTo>
                    <a:pt x="515" y="74"/>
                  </a:moveTo>
                  <a:cubicBezTo>
                    <a:pt x="485" y="133"/>
                    <a:pt x="485" y="147"/>
                    <a:pt x="471" y="103"/>
                  </a:cubicBezTo>
                  <a:cubicBezTo>
                    <a:pt x="471" y="74"/>
                    <a:pt x="456" y="45"/>
                    <a:pt x="309" y="147"/>
                  </a:cubicBezTo>
                  <a:cubicBezTo>
                    <a:pt x="133" y="265"/>
                    <a:pt x="1" y="544"/>
                    <a:pt x="104" y="632"/>
                  </a:cubicBezTo>
                  <a:cubicBezTo>
                    <a:pt x="148" y="676"/>
                    <a:pt x="148" y="676"/>
                    <a:pt x="104" y="661"/>
                  </a:cubicBezTo>
                  <a:cubicBezTo>
                    <a:pt x="30" y="632"/>
                    <a:pt x="16" y="691"/>
                    <a:pt x="45" y="940"/>
                  </a:cubicBezTo>
                  <a:cubicBezTo>
                    <a:pt x="104" y="1410"/>
                    <a:pt x="118" y="1469"/>
                    <a:pt x="177" y="1513"/>
                  </a:cubicBezTo>
                  <a:cubicBezTo>
                    <a:pt x="206" y="1557"/>
                    <a:pt x="236" y="1615"/>
                    <a:pt x="221" y="1659"/>
                  </a:cubicBezTo>
                  <a:cubicBezTo>
                    <a:pt x="221" y="1718"/>
                    <a:pt x="221" y="1762"/>
                    <a:pt x="250" y="1762"/>
                  </a:cubicBezTo>
                  <a:cubicBezTo>
                    <a:pt x="265" y="1777"/>
                    <a:pt x="250" y="1806"/>
                    <a:pt x="250" y="1836"/>
                  </a:cubicBezTo>
                  <a:cubicBezTo>
                    <a:pt x="250" y="1865"/>
                    <a:pt x="236" y="1909"/>
                    <a:pt x="280" y="2012"/>
                  </a:cubicBezTo>
                  <a:cubicBezTo>
                    <a:pt x="383" y="2232"/>
                    <a:pt x="500" y="2320"/>
                    <a:pt x="662" y="2305"/>
                  </a:cubicBezTo>
                  <a:cubicBezTo>
                    <a:pt x="940" y="2291"/>
                    <a:pt x="1087" y="1982"/>
                    <a:pt x="1146" y="1278"/>
                  </a:cubicBezTo>
                  <a:cubicBezTo>
                    <a:pt x="1161" y="1190"/>
                    <a:pt x="1161" y="1102"/>
                    <a:pt x="1146" y="1014"/>
                  </a:cubicBezTo>
                  <a:cubicBezTo>
                    <a:pt x="1131" y="955"/>
                    <a:pt x="1131" y="911"/>
                    <a:pt x="1146" y="896"/>
                  </a:cubicBezTo>
                  <a:cubicBezTo>
                    <a:pt x="1175" y="720"/>
                    <a:pt x="1161" y="514"/>
                    <a:pt x="1102" y="338"/>
                  </a:cubicBezTo>
                  <a:cubicBezTo>
                    <a:pt x="1073" y="279"/>
                    <a:pt x="1014" y="221"/>
                    <a:pt x="955" y="206"/>
                  </a:cubicBezTo>
                  <a:cubicBezTo>
                    <a:pt x="896" y="177"/>
                    <a:pt x="838" y="147"/>
                    <a:pt x="838" y="147"/>
                  </a:cubicBezTo>
                  <a:cubicBezTo>
                    <a:pt x="838" y="89"/>
                    <a:pt x="764" y="30"/>
                    <a:pt x="676" y="15"/>
                  </a:cubicBezTo>
                  <a:cubicBezTo>
                    <a:pt x="588" y="1"/>
                    <a:pt x="559" y="1"/>
                    <a:pt x="529" y="74"/>
                  </a:cubicBezTo>
                  <a:close/>
                  <a:moveTo>
                    <a:pt x="1058" y="338"/>
                  </a:moveTo>
                  <a:cubicBezTo>
                    <a:pt x="1073" y="382"/>
                    <a:pt x="999" y="441"/>
                    <a:pt x="985" y="412"/>
                  </a:cubicBezTo>
                  <a:cubicBezTo>
                    <a:pt x="940" y="368"/>
                    <a:pt x="926" y="309"/>
                    <a:pt x="911" y="250"/>
                  </a:cubicBezTo>
                  <a:cubicBezTo>
                    <a:pt x="911" y="206"/>
                    <a:pt x="1043" y="279"/>
                    <a:pt x="1058" y="338"/>
                  </a:cubicBezTo>
                  <a:close/>
                  <a:moveTo>
                    <a:pt x="192" y="397"/>
                  </a:moveTo>
                  <a:cubicBezTo>
                    <a:pt x="192" y="412"/>
                    <a:pt x="177" y="426"/>
                    <a:pt x="162" y="441"/>
                  </a:cubicBezTo>
                  <a:cubicBezTo>
                    <a:pt x="148" y="441"/>
                    <a:pt x="133" y="441"/>
                    <a:pt x="133" y="412"/>
                  </a:cubicBezTo>
                  <a:cubicBezTo>
                    <a:pt x="133" y="382"/>
                    <a:pt x="148" y="368"/>
                    <a:pt x="162" y="368"/>
                  </a:cubicBezTo>
                  <a:cubicBezTo>
                    <a:pt x="177" y="368"/>
                    <a:pt x="192" y="382"/>
                    <a:pt x="192" y="397"/>
                  </a:cubicBezTo>
                  <a:close/>
                  <a:moveTo>
                    <a:pt x="368" y="412"/>
                  </a:moveTo>
                  <a:cubicBezTo>
                    <a:pt x="368" y="426"/>
                    <a:pt x="353" y="441"/>
                    <a:pt x="339" y="441"/>
                  </a:cubicBezTo>
                  <a:cubicBezTo>
                    <a:pt x="339" y="426"/>
                    <a:pt x="339" y="412"/>
                    <a:pt x="339" y="397"/>
                  </a:cubicBezTo>
                  <a:cubicBezTo>
                    <a:pt x="368" y="353"/>
                    <a:pt x="383" y="353"/>
                    <a:pt x="368" y="412"/>
                  </a:cubicBezTo>
                  <a:close/>
                  <a:moveTo>
                    <a:pt x="1014" y="646"/>
                  </a:moveTo>
                  <a:cubicBezTo>
                    <a:pt x="1014" y="661"/>
                    <a:pt x="985" y="661"/>
                    <a:pt x="955" y="646"/>
                  </a:cubicBezTo>
                  <a:cubicBezTo>
                    <a:pt x="940" y="632"/>
                    <a:pt x="926" y="602"/>
                    <a:pt x="940" y="588"/>
                  </a:cubicBezTo>
                  <a:cubicBezTo>
                    <a:pt x="940" y="573"/>
                    <a:pt x="970" y="573"/>
                    <a:pt x="985" y="588"/>
                  </a:cubicBezTo>
                  <a:cubicBezTo>
                    <a:pt x="1014" y="617"/>
                    <a:pt x="1014" y="632"/>
                    <a:pt x="999" y="646"/>
                  </a:cubicBezTo>
                  <a:close/>
                  <a:moveTo>
                    <a:pt x="706" y="808"/>
                  </a:moveTo>
                  <a:cubicBezTo>
                    <a:pt x="691" y="823"/>
                    <a:pt x="676" y="837"/>
                    <a:pt x="662" y="837"/>
                  </a:cubicBezTo>
                  <a:cubicBezTo>
                    <a:pt x="632" y="837"/>
                    <a:pt x="647" y="823"/>
                    <a:pt x="662" y="808"/>
                  </a:cubicBezTo>
                  <a:cubicBezTo>
                    <a:pt x="676" y="793"/>
                    <a:pt x="720" y="779"/>
                    <a:pt x="706" y="808"/>
                  </a:cubicBezTo>
                  <a:close/>
                  <a:moveTo>
                    <a:pt x="691" y="999"/>
                  </a:moveTo>
                  <a:cubicBezTo>
                    <a:pt x="691" y="1028"/>
                    <a:pt x="691" y="1028"/>
                    <a:pt x="676" y="1014"/>
                  </a:cubicBezTo>
                  <a:cubicBezTo>
                    <a:pt x="662" y="999"/>
                    <a:pt x="632" y="984"/>
                    <a:pt x="617" y="969"/>
                  </a:cubicBezTo>
                  <a:cubicBezTo>
                    <a:pt x="588" y="955"/>
                    <a:pt x="588" y="955"/>
                    <a:pt x="617" y="955"/>
                  </a:cubicBezTo>
                  <a:cubicBezTo>
                    <a:pt x="647" y="955"/>
                    <a:pt x="676" y="984"/>
                    <a:pt x="676" y="999"/>
                  </a:cubicBezTo>
                  <a:close/>
                  <a:moveTo>
                    <a:pt x="456" y="1806"/>
                  </a:moveTo>
                  <a:cubicBezTo>
                    <a:pt x="456" y="1821"/>
                    <a:pt x="456" y="1836"/>
                    <a:pt x="441" y="1836"/>
                  </a:cubicBezTo>
                  <a:cubicBezTo>
                    <a:pt x="427" y="1836"/>
                    <a:pt x="412" y="1821"/>
                    <a:pt x="412" y="1806"/>
                  </a:cubicBezTo>
                  <a:cubicBezTo>
                    <a:pt x="412" y="1792"/>
                    <a:pt x="412" y="1777"/>
                    <a:pt x="427" y="1777"/>
                  </a:cubicBezTo>
                  <a:cubicBezTo>
                    <a:pt x="441" y="1792"/>
                    <a:pt x="441" y="1792"/>
                    <a:pt x="456" y="1806"/>
                  </a:cubicBezTo>
                  <a:close/>
                  <a:moveTo>
                    <a:pt x="808" y="1880"/>
                  </a:moveTo>
                  <a:cubicBezTo>
                    <a:pt x="808" y="1894"/>
                    <a:pt x="794" y="1924"/>
                    <a:pt x="764" y="1924"/>
                  </a:cubicBezTo>
                  <a:cubicBezTo>
                    <a:pt x="720" y="1924"/>
                    <a:pt x="720" y="1836"/>
                    <a:pt x="764" y="1836"/>
                  </a:cubicBezTo>
                  <a:cubicBezTo>
                    <a:pt x="794" y="1836"/>
                    <a:pt x="808" y="1865"/>
                    <a:pt x="794" y="1880"/>
                  </a:cubicBezTo>
                  <a:close/>
                  <a:moveTo>
                    <a:pt x="500" y="1924"/>
                  </a:moveTo>
                  <a:cubicBezTo>
                    <a:pt x="500" y="1938"/>
                    <a:pt x="485" y="1953"/>
                    <a:pt x="471" y="1953"/>
                  </a:cubicBezTo>
                  <a:cubicBezTo>
                    <a:pt x="456" y="1953"/>
                    <a:pt x="456" y="1938"/>
                    <a:pt x="456" y="1924"/>
                  </a:cubicBezTo>
                  <a:cubicBezTo>
                    <a:pt x="471" y="1909"/>
                    <a:pt x="485" y="1894"/>
                    <a:pt x="485" y="1894"/>
                  </a:cubicBezTo>
                  <a:cubicBezTo>
                    <a:pt x="500" y="1894"/>
                    <a:pt x="500" y="1909"/>
                    <a:pt x="500" y="1924"/>
                  </a:cubicBezTo>
                  <a:close/>
                  <a:moveTo>
                    <a:pt x="970" y="1968"/>
                  </a:moveTo>
                  <a:cubicBezTo>
                    <a:pt x="940" y="1968"/>
                    <a:pt x="926" y="1968"/>
                    <a:pt x="911" y="1968"/>
                  </a:cubicBezTo>
                  <a:cubicBezTo>
                    <a:pt x="896" y="1968"/>
                    <a:pt x="896" y="1953"/>
                    <a:pt x="926" y="1953"/>
                  </a:cubicBezTo>
                  <a:cubicBezTo>
                    <a:pt x="955" y="1953"/>
                    <a:pt x="970" y="1953"/>
                    <a:pt x="955" y="1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2"/>
            <p:cNvSpPr/>
            <p:nvPr/>
          </p:nvSpPr>
          <p:spPr>
            <a:xfrm>
              <a:off x="8742590" y="2084336"/>
              <a:ext cx="42828" cy="74442"/>
            </a:xfrm>
            <a:custGeom>
              <a:avLst/>
              <a:gdLst/>
              <a:ahLst/>
              <a:cxnLst/>
              <a:rect l="l" t="t" r="r" b="b"/>
              <a:pathLst>
                <a:path w="1352" h="2350" extrusionOk="0">
                  <a:moveTo>
                    <a:pt x="500" y="15"/>
                  </a:moveTo>
                  <a:lnTo>
                    <a:pt x="397" y="30"/>
                  </a:lnTo>
                  <a:cubicBezTo>
                    <a:pt x="353" y="44"/>
                    <a:pt x="309" y="74"/>
                    <a:pt x="294" y="118"/>
                  </a:cubicBezTo>
                  <a:cubicBezTo>
                    <a:pt x="279" y="162"/>
                    <a:pt x="250" y="191"/>
                    <a:pt x="235" y="177"/>
                  </a:cubicBezTo>
                  <a:cubicBezTo>
                    <a:pt x="103" y="88"/>
                    <a:pt x="0" y="588"/>
                    <a:pt x="103" y="881"/>
                  </a:cubicBezTo>
                  <a:cubicBezTo>
                    <a:pt x="118" y="955"/>
                    <a:pt x="133" y="1028"/>
                    <a:pt x="147" y="1101"/>
                  </a:cubicBezTo>
                  <a:cubicBezTo>
                    <a:pt x="191" y="1263"/>
                    <a:pt x="250" y="1410"/>
                    <a:pt x="353" y="1557"/>
                  </a:cubicBezTo>
                  <a:cubicBezTo>
                    <a:pt x="382" y="1601"/>
                    <a:pt x="397" y="1659"/>
                    <a:pt x="411" y="1718"/>
                  </a:cubicBezTo>
                  <a:cubicBezTo>
                    <a:pt x="426" y="1762"/>
                    <a:pt x="441" y="1806"/>
                    <a:pt x="470" y="1850"/>
                  </a:cubicBezTo>
                  <a:cubicBezTo>
                    <a:pt x="485" y="1879"/>
                    <a:pt x="500" y="1909"/>
                    <a:pt x="514" y="1938"/>
                  </a:cubicBezTo>
                  <a:cubicBezTo>
                    <a:pt x="544" y="2158"/>
                    <a:pt x="940" y="2349"/>
                    <a:pt x="1072" y="2217"/>
                  </a:cubicBezTo>
                  <a:cubicBezTo>
                    <a:pt x="1101" y="2188"/>
                    <a:pt x="1116" y="2173"/>
                    <a:pt x="1146" y="2158"/>
                  </a:cubicBezTo>
                  <a:cubicBezTo>
                    <a:pt x="1219" y="2041"/>
                    <a:pt x="1278" y="1924"/>
                    <a:pt x="1322" y="1791"/>
                  </a:cubicBezTo>
                  <a:cubicBezTo>
                    <a:pt x="1322" y="1777"/>
                    <a:pt x="1307" y="1747"/>
                    <a:pt x="1292" y="1747"/>
                  </a:cubicBezTo>
                  <a:cubicBezTo>
                    <a:pt x="1263" y="1747"/>
                    <a:pt x="1278" y="1718"/>
                    <a:pt x="1307" y="1689"/>
                  </a:cubicBezTo>
                  <a:cubicBezTo>
                    <a:pt x="1322" y="1659"/>
                    <a:pt x="1351" y="1601"/>
                    <a:pt x="1336" y="1380"/>
                  </a:cubicBezTo>
                  <a:cubicBezTo>
                    <a:pt x="1322" y="1072"/>
                    <a:pt x="1234" y="778"/>
                    <a:pt x="1087" y="514"/>
                  </a:cubicBezTo>
                  <a:cubicBezTo>
                    <a:pt x="999" y="367"/>
                    <a:pt x="969" y="338"/>
                    <a:pt x="940" y="397"/>
                  </a:cubicBezTo>
                  <a:cubicBezTo>
                    <a:pt x="896" y="441"/>
                    <a:pt x="837" y="397"/>
                    <a:pt x="881" y="338"/>
                  </a:cubicBezTo>
                  <a:cubicBezTo>
                    <a:pt x="896" y="309"/>
                    <a:pt x="896" y="279"/>
                    <a:pt x="881" y="250"/>
                  </a:cubicBezTo>
                  <a:cubicBezTo>
                    <a:pt x="823" y="191"/>
                    <a:pt x="720" y="132"/>
                    <a:pt x="690" y="147"/>
                  </a:cubicBezTo>
                  <a:cubicBezTo>
                    <a:pt x="661" y="177"/>
                    <a:pt x="646" y="132"/>
                    <a:pt x="661" y="88"/>
                  </a:cubicBezTo>
                  <a:cubicBezTo>
                    <a:pt x="646" y="59"/>
                    <a:pt x="544" y="0"/>
                    <a:pt x="500" y="15"/>
                  </a:cubicBezTo>
                  <a:close/>
                  <a:moveTo>
                    <a:pt x="529" y="265"/>
                  </a:moveTo>
                  <a:lnTo>
                    <a:pt x="529" y="309"/>
                  </a:lnTo>
                  <a:cubicBezTo>
                    <a:pt x="500" y="294"/>
                    <a:pt x="485" y="279"/>
                    <a:pt x="470" y="265"/>
                  </a:cubicBezTo>
                  <a:cubicBezTo>
                    <a:pt x="441" y="221"/>
                    <a:pt x="441" y="221"/>
                    <a:pt x="470" y="221"/>
                  </a:cubicBezTo>
                  <a:cubicBezTo>
                    <a:pt x="500" y="221"/>
                    <a:pt x="514" y="235"/>
                    <a:pt x="529" y="265"/>
                  </a:cubicBezTo>
                  <a:close/>
                  <a:moveTo>
                    <a:pt x="705" y="309"/>
                  </a:moveTo>
                  <a:cubicBezTo>
                    <a:pt x="705" y="309"/>
                    <a:pt x="690" y="323"/>
                    <a:pt x="661" y="323"/>
                  </a:cubicBezTo>
                  <a:cubicBezTo>
                    <a:pt x="646" y="323"/>
                    <a:pt x="632" y="309"/>
                    <a:pt x="646" y="309"/>
                  </a:cubicBezTo>
                  <a:cubicBezTo>
                    <a:pt x="646" y="279"/>
                    <a:pt x="661" y="279"/>
                    <a:pt x="690" y="279"/>
                  </a:cubicBezTo>
                  <a:cubicBezTo>
                    <a:pt x="705" y="279"/>
                    <a:pt x="705" y="279"/>
                    <a:pt x="705" y="309"/>
                  </a:cubicBezTo>
                  <a:close/>
                  <a:moveTo>
                    <a:pt x="441" y="499"/>
                  </a:moveTo>
                  <a:cubicBezTo>
                    <a:pt x="441" y="514"/>
                    <a:pt x="426" y="529"/>
                    <a:pt x="411" y="529"/>
                  </a:cubicBezTo>
                  <a:cubicBezTo>
                    <a:pt x="397" y="529"/>
                    <a:pt x="382" y="499"/>
                    <a:pt x="382" y="485"/>
                  </a:cubicBezTo>
                  <a:cubicBezTo>
                    <a:pt x="382" y="455"/>
                    <a:pt x="397" y="441"/>
                    <a:pt x="411" y="455"/>
                  </a:cubicBezTo>
                  <a:cubicBezTo>
                    <a:pt x="426" y="455"/>
                    <a:pt x="426" y="485"/>
                    <a:pt x="441" y="499"/>
                  </a:cubicBezTo>
                  <a:close/>
                  <a:moveTo>
                    <a:pt x="177" y="646"/>
                  </a:moveTo>
                  <a:cubicBezTo>
                    <a:pt x="147" y="690"/>
                    <a:pt x="147" y="690"/>
                    <a:pt x="118" y="661"/>
                  </a:cubicBezTo>
                  <a:cubicBezTo>
                    <a:pt x="103" y="617"/>
                    <a:pt x="118" y="544"/>
                    <a:pt x="177" y="573"/>
                  </a:cubicBezTo>
                  <a:cubicBezTo>
                    <a:pt x="221" y="588"/>
                    <a:pt x="206" y="602"/>
                    <a:pt x="177" y="646"/>
                  </a:cubicBezTo>
                  <a:close/>
                  <a:moveTo>
                    <a:pt x="940" y="822"/>
                  </a:moveTo>
                  <a:cubicBezTo>
                    <a:pt x="925" y="837"/>
                    <a:pt x="925" y="852"/>
                    <a:pt x="911" y="852"/>
                  </a:cubicBezTo>
                  <a:cubicBezTo>
                    <a:pt x="896" y="852"/>
                    <a:pt x="881" y="837"/>
                    <a:pt x="881" y="808"/>
                  </a:cubicBezTo>
                  <a:cubicBezTo>
                    <a:pt x="881" y="778"/>
                    <a:pt x="896" y="778"/>
                    <a:pt x="911" y="778"/>
                  </a:cubicBezTo>
                  <a:cubicBezTo>
                    <a:pt x="925" y="793"/>
                    <a:pt x="940" y="808"/>
                    <a:pt x="940" y="837"/>
                  </a:cubicBezTo>
                  <a:close/>
                  <a:moveTo>
                    <a:pt x="837" y="1219"/>
                  </a:moveTo>
                  <a:cubicBezTo>
                    <a:pt x="823" y="1263"/>
                    <a:pt x="764" y="1278"/>
                    <a:pt x="764" y="1234"/>
                  </a:cubicBezTo>
                  <a:cubicBezTo>
                    <a:pt x="764" y="1204"/>
                    <a:pt x="779" y="1189"/>
                    <a:pt x="808" y="1189"/>
                  </a:cubicBezTo>
                  <a:cubicBezTo>
                    <a:pt x="837" y="1189"/>
                    <a:pt x="852" y="1204"/>
                    <a:pt x="837" y="1219"/>
                  </a:cubicBezTo>
                  <a:close/>
                  <a:moveTo>
                    <a:pt x="1072" y="1674"/>
                  </a:moveTo>
                  <a:cubicBezTo>
                    <a:pt x="1072" y="1689"/>
                    <a:pt x="1057" y="1718"/>
                    <a:pt x="1043" y="1718"/>
                  </a:cubicBezTo>
                  <a:cubicBezTo>
                    <a:pt x="1028" y="1718"/>
                    <a:pt x="1028" y="1689"/>
                    <a:pt x="1028" y="1674"/>
                  </a:cubicBezTo>
                  <a:cubicBezTo>
                    <a:pt x="1043" y="1645"/>
                    <a:pt x="1057" y="1630"/>
                    <a:pt x="1057" y="1630"/>
                  </a:cubicBezTo>
                  <a:cubicBezTo>
                    <a:pt x="1072" y="1630"/>
                    <a:pt x="1072" y="1659"/>
                    <a:pt x="1072" y="1674"/>
                  </a:cubicBezTo>
                  <a:close/>
                  <a:moveTo>
                    <a:pt x="837" y="1689"/>
                  </a:moveTo>
                  <a:cubicBezTo>
                    <a:pt x="837" y="1703"/>
                    <a:pt x="837" y="1703"/>
                    <a:pt x="808" y="1689"/>
                  </a:cubicBezTo>
                  <a:cubicBezTo>
                    <a:pt x="764" y="1674"/>
                    <a:pt x="749" y="1659"/>
                    <a:pt x="793" y="1659"/>
                  </a:cubicBezTo>
                  <a:cubicBezTo>
                    <a:pt x="808" y="1659"/>
                    <a:pt x="823" y="1674"/>
                    <a:pt x="837" y="1689"/>
                  </a:cubicBezTo>
                  <a:close/>
                  <a:moveTo>
                    <a:pt x="940" y="1791"/>
                  </a:moveTo>
                  <a:cubicBezTo>
                    <a:pt x="940" y="1806"/>
                    <a:pt x="925" y="1821"/>
                    <a:pt x="911" y="1821"/>
                  </a:cubicBezTo>
                  <a:cubicBezTo>
                    <a:pt x="896" y="1821"/>
                    <a:pt x="867" y="1806"/>
                    <a:pt x="867" y="1791"/>
                  </a:cubicBezTo>
                  <a:cubicBezTo>
                    <a:pt x="867" y="1777"/>
                    <a:pt x="867" y="1762"/>
                    <a:pt x="896" y="1762"/>
                  </a:cubicBezTo>
                  <a:cubicBezTo>
                    <a:pt x="911" y="1762"/>
                    <a:pt x="940" y="1791"/>
                    <a:pt x="940" y="1806"/>
                  </a:cubicBezTo>
                  <a:close/>
                  <a:moveTo>
                    <a:pt x="984" y="2158"/>
                  </a:moveTo>
                  <a:cubicBezTo>
                    <a:pt x="984" y="2173"/>
                    <a:pt x="969" y="2188"/>
                    <a:pt x="955" y="2188"/>
                  </a:cubicBezTo>
                  <a:cubicBezTo>
                    <a:pt x="940" y="2188"/>
                    <a:pt x="940" y="2173"/>
                    <a:pt x="940" y="2158"/>
                  </a:cubicBezTo>
                  <a:cubicBezTo>
                    <a:pt x="955" y="2144"/>
                    <a:pt x="969" y="2144"/>
                    <a:pt x="984" y="2129"/>
                  </a:cubicBezTo>
                  <a:cubicBezTo>
                    <a:pt x="984" y="2129"/>
                    <a:pt x="984" y="2144"/>
                    <a:pt x="984" y="2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2"/>
            <p:cNvSpPr/>
            <p:nvPr/>
          </p:nvSpPr>
          <p:spPr>
            <a:xfrm>
              <a:off x="8816525" y="2141546"/>
              <a:ext cx="36302" cy="66998"/>
            </a:xfrm>
            <a:custGeom>
              <a:avLst/>
              <a:gdLst/>
              <a:ahLst/>
              <a:cxnLst/>
              <a:rect l="l" t="t" r="r" b="b"/>
              <a:pathLst>
                <a:path w="1146" h="2115" extrusionOk="0">
                  <a:moveTo>
                    <a:pt x="515" y="15"/>
                  </a:moveTo>
                  <a:cubicBezTo>
                    <a:pt x="470" y="44"/>
                    <a:pt x="426" y="44"/>
                    <a:pt x="397" y="44"/>
                  </a:cubicBezTo>
                  <a:cubicBezTo>
                    <a:pt x="353" y="44"/>
                    <a:pt x="309" y="59"/>
                    <a:pt x="309" y="73"/>
                  </a:cubicBezTo>
                  <a:cubicBezTo>
                    <a:pt x="309" y="103"/>
                    <a:pt x="250" y="118"/>
                    <a:pt x="162" y="132"/>
                  </a:cubicBezTo>
                  <a:cubicBezTo>
                    <a:pt x="148" y="132"/>
                    <a:pt x="148" y="162"/>
                    <a:pt x="148" y="191"/>
                  </a:cubicBezTo>
                  <a:cubicBezTo>
                    <a:pt x="148" y="206"/>
                    <a:pt x="133" y="235"/>
                    <a:pt x="118" y="264"/>
                  </a:cubicBezTo>
                  <a:cubicBezTo>
                    <a:pt x="103" y="264"/>
                    <a:pt x="89" y="294"/>
                    <a:pt x="103" y="308"/>
                  </a:cubicBezTo>
                  <a:cubicBezTo>
                    <a:pt x="103" y="338"/>
                    <a:pt x="103" y="352"/>
                    <a:pt x="103" y="382"/>
                  </a:cubicBezTo>
                  <a:cubicBezTo>
                    <a:pt x="74" y="455"/>
                    <a:pt x="74" y="529"/>
                    <a:pt x="74" y="602"/>
                  </a:cubicBezTo>
                  <a:cubicBezTo>
                    <a:pt x="59" y="675"/>
                    <a:pt x="59" y="749"/>
                    <a:pt x="45" y="808"/>
                  </a:cubicBezTo>
                  <a:cubicBezTo>
                    <a:pt x="15" y="954"/>
                    <a:pt x="1" y="1116"/>
                    <a:pt x="1" y="1263"/>
                  </a:cubicBezTo>
                  <a:cubicBezTo>
                    <a:pt x="1" y="1277"/>
                    <a:pt x="45" y="1292"/>
                    <a:pt x="59" y="1277"/>
                  </a:cubicBezTo>
                  <a:cubicBezTo>
                    <a:pt x="89" y="1277"/>
                    <a:pt x="103" y="1277"/>
                    <a:pt x="59" y="1292"/>
                  </a:cubicBezTo>
                  <a:cubicBezTo>
                    <a:pt x="30" y="1307"/>
                    <a:pt x="30" y="1351"/>
                    <a:pt x="45" y="1395"/>
                  </a:cubicBezTo>
                  <a:cubicBezTo>
                    <a:pt x="89" y="1659"/>
                    <a:pt x="133" y="1762"/>
                    <a:pt x="162" y="1762"/>
                  </a:cubicBezTo>
                  <a:cubicBezTo>
                    <a:pt x="177" y="1762"/>
                    <a:pt x="192" y="1791"/>
                    <a:pt x="192" y="1820"/>
                  </a:cubicBezTo>
                  <a:cubicBezTo>
                    <a:pt x="192" y="1909"/>
                    <a:pt x="265" y="1967"/>
                    <a:pt x="280" y="1923"/>
                  </a:cubicBezTo>
                  <a:cubicBezTo>
                    <a:pt x="309" y="1879"/>
                    <a:pt x="309" y="1909"/>
                    <a:pt x="309" y="1938"/>
                  </a:cubicBezTo>
                  <a:cubicBezTo>
                    <a:pt x="309" y="2011"/>
                    <a:pt x="500" y="2114"/>
                    <a:pt x="603" y="2085"/>
                  </a:cubicBezTo>
                  <a:cubicBezTo>
                    <a:pt x="661" y="2070"/>
                    <a:pt x="705" y="2055"/>
                    <a:pt x="705" y="2041"/>
                  </a:cubicBezTo>
                  <a:cubicBezTo>
                    <a:pt x="705" y="2026"/>
                    <a:pt x="735" y="1997"/>
                    <a:pt x="764" y="1982"/>
                  </a:cubicBezTo>
                  <a:cubicBezTo>
                    <a:pt x="808" y="1967"/>
                    <a:pt x="838" y="1938"/>
                    <a:pt x="823" y="1923"/>
                  </a:cubicBezTo>
                  <a:cubicBezTo>
                    <a:pt x="823" y="1909"/>
                    <a:pt x="823" y="1894"/>
                    <a:pt x="838" y="1894"/>
                  </a:cubicBezTo>
                  <a:cubicBezTo>
                    <a:pt x="940" y="1835"/>
                    <a:pt x="1116" y="1292"/>
                    <a:pt x="1043" y="1292"/>
                  </a:cubicBezTo>
                  <a:cubicBezTo>
                    <a:pt x="999" y="1292"/>
                    <a:pt x="970" y="1160"/>
                    <a:pt x="984" y="1101"/>
                  </a:cubicBezTo>
                  <a:cubicBezTo>
                    <a:pt x="999" y="1057"/>
                    <a:pt x="1028" y="1042"/>
                    <a:pt x="1072" y="1057"/>
                  </a:cubicBezTo>
                  <a:lnTo>
                    <a:pt x="1146" y="1072"/>
                  </a:lnTo>
                  <a:lnTo>
                    <a:pt x="1146" y="822"/>
                  </a:lnTo>
                  <a:cubicBezTo>
                    <a:pt x="1146" y="587"/>
                    <a:pt x="1146" y="573"/>
                    <a:pt x="1072" y="558"/>
                  </a:cubicBezTo>
                  <a:cubicBezTo>
                    <a:pt x="999" y="543"/>
                    <a:pt x="984" y="499"/>
                    <a:pt x="1043" y="470"/>
                  </a:cubicBezTo>
                  <a:cubicBezTo>
                    <a:pt x="1072" y="455"/>
                    <a:pt x="1087" y="426"/>
                    <a:pt x="1072" y="367"/>
                  </a:cubicBezTo>
                  <a:cubicBezTo>
                    <a:pt x="1058" y="279"/>
                    <a:pt x="1043" y="250"/>
                    <a:pt x="970" y="250"/>
                  </a:cubicBezTo>
                  <a:cubicBezTo>
                    <a:pt x="940" y="235"/>
                    <a:pt x="911" y="264"/>
                    <a:pt x="896" y="294"/>
                  </a:cubicBezTo>
                  <a:cubicBezTo>
                    <a:pt x="896" y="323"/>
                    <a:pt x="867" y="338"/>
                    <a:pt x="852" y="338"/>
                  </a:cubicBezTo>
                  <a:cubicBezTo>
                    <a:pt x="823" y="323"/>
                    <a:pt x="793" y="235"/>
                    <a:pt x="838" y="235"/>
                  </a:cubicBezTo>
                  <a:cubicBezTo>
                    <a:pt x="882" y="235"/>
                    <a:pt x="867" y="220"/>
                    <a:pt x="867" y="191"/>
                  </a:cubicBezTo>
                  <a:cubicBezTo>
                    <a:pt x="867" y="176"/>
                    <a:pt x="882" y="147"/>
                    <a:pt x="926" y="176"/>
                  </a:cubicBezTo>
                  <a:cubicBezTo>
                    <a:pt x="970" y="176"/>
                    <a:pt x="984" y="176"/>
                    <a:pt x="970" y="162"/>
                  </a:cubicBezTo>
                  <a:cubicBezTo>
                    <a:pt x="955" y="132"/>
                    <a:pt x="926" y="132"/>
                    <a:pt x="896" y="132"/>
                  </a:cubicBezTo>
                  <a:cubicBezTo>
                    <a:pt x="867" y="118"/>
                    <a:pt x="838" y="103"/>
                    <a:pt x="838" y="73"/>
                  </a:cubicBezTo>
                  <a:cubicBezTo>
                    <a:pt x="808" y="15"/>
                    <a:pt x="705" y="0"/>
                    <a:pt x="691" y="44"/>
                  </a:cubicBezTo>
                  <a:cubicBezTo>
                    <a:pt x="691" y="73"/>
                    <a:pt x="661" y="73"/>
                    <a:pt x="617" y="29"/>
                  </a:cubicBezTo>
                  <a:cubicBezTo>
                    <a:pt x="559" y="0"/>
                    <a:pt x="544" y="0"/>
                    <a:pt x="515" y="15"/>
                  </a:cubicBezTo>
                  <a:close/>
                  <a:moveTo>
                    <a:pt x="779" y="485"/>
                  </a:moveTo>
                  <a:cubicBezTo>
                    <a:pt x="779" y="499"/>
                    <a:pt x="764" y="485"/>
                    <a:pt x="764" y="470"/>
                  </a:cubicBezTo>
                  <a:cubicBezTo>
                    <a:pt x="749" y="441"/>
                    <a:pt x="735" y="426"/>
                    <a:pt x="735" y="396"/>
                  </a:cubicBezTo>
                  <a:cubicBezTo>
                    <a:pt x="735" y="382"/>
                    <a:pt x="735" y="396"/>
                    <a:pt x="764" y="411"/>
                  </a:cubicBezTo>
                  <a:cubicBezTo>
                    <a:pt x="779" y="426"/>
                    <a:pt x="779" y="455"/>
                    <a:pt x="793" y="485"/>
                  </a:cubicBezTo>
                  <a:close/>
                  <a:moveTo>
                    <a:pt x="852" y="617"/>
                  </a:moveTo>
                  <a:cubicBezTo>
                    <a:pt x="823" y="675"/>
                    <a:pt x="764" y="690"/>
                    <a:pt x="749" y="646"/>
                  </a:cubicBezTo>
                  <a:cubicBezTo>
                    <a:pt x="735" y="602"/>
                    <a:pt x="749" y="602"/>
                    <a:pt x="764" y="602"/>
                  </a:cubicBezTo>
                  <a:cubicBezTo>
                    <a:pt x="793" y="602"/>
                    <a:pt x="808" y="587"/>
                    <a:pt x="808" y="573"/>
                  </a:cubicBezTo>
                  <a:cubicBezTo>
                    <a:pt x="808" y="558"/>
                    <a:pt x="823" y="558"/>
                    <a:pt x="838" y="558"/>
                  </a:cubicBezTo>
                  <a:cubicBezTo>
                    <a:pt x="852" y="573"/>
                    <a:pt x="867" y="602"/>
                    <a:pt x="852" y="617"/>
                  </a:cubicBezTo>
                  <a:close/>
                  <a:moveTo>
                    <a:pt x="1116" y="808"/>
                  </a:moveTo>
                  <a:cubicBezTo>
                    <a:pt x="1116" y="808"/>
                    <a:pt x="1102" y="837"/>
                    <a:pt x="1072" y="852"/>
                  </a:cubicBezTo>
                  <a:cubicBezTo>
                    <a:pt x="1043" y="852"/>
                    <a:pt x="1028" y="852"/>
                    <a:pt x="1058" y="822"/>
                  </a:cubicBezTo>
                  <a:cubicBezTo>
                    <a:pt x="1087" y="778"/>
                    <a:pt x="1131" y="763"/>
                    <a:pt x="1131" y="793"/>
                  </a:cubicBezTo>
                  <a:close/>
                  <a:moveTo>
                    <a:pt x="426" y="1145"/>
                  </a:moveTo>
                  <a:cubicBezTo>
                    <a:pt x="412" y="1175"/>
                    <a:pt x="382" y="1175"/>
                    <a:pt x="368" y="1145"/>
                  </a:cubicBezTo>
                  <a:cubicBezTo>
                    <a:pt x="338" y="1116"/>
                    <a:pt x="338" y="1116"/>
                    <a:pt x="397" y="1116"/>
                  </a:cubicBezTo>
                  <a:cubicBezTo>
                    <a:pt x="456" y="1116"/>
                    <a:pt x="456" y="1116"/>
                    <a:pt x="426" y="1145"/>
                  </a:cubicBezTo>
                  <a:close/>
                  <a:moveTo>
                    <a:pt x="632" y="1365"/>
                  </a:moveTo>
                  <a:cubicBezTo>
                    <a:pt x="632" y="1380"/>
                    <a:pt x="632" y="1395"/>
                    <a:pt x="617" y="1395"/>
                  </a:cubicBezTo>
                  <a:cubicBezTo>
                    <a:pt x="603" y="1395"/>
                    <a:pt x="588" y="1380"/>
                    <a:pt x="588" y="1365"/>
                  </a:cubicBezTo>
                  <a:cubicBezTo>
                    <a:pt x="588" y="1351"/>
                    <a:pt x="588" y="1336"/>
                    <a:pt x="603" y="1336"/>
                  </a:cubicBezTo>
                  <a:cubicBezTo>
                    <a:pt x="617" y="1336"/>
                    <a:pt x="632" y="1336"/>
                    <a:pt x="647" y="1351"/>
                  </a:cubicBezTo>
                  <a:close/>
                  <a:moveTo>
                    <a:pt x="500" y="1395"/>
                  </a:moveTo>
                  <a:cubicBezTo>
                    <a:pt x="500" y="1409"/>
                    <a:pt x="500" y="1424"/>
                    <a:pt x="470" y="1424"/>
                  </a:cubicBezTo>
                  <a:cubicBezTo>
                    <a:pt x="456" y="1439"/>
                    <a:pt x="456" y="1424"/>
                    <a:pt x="456" y="1424"/>
                  </a:cubicBezTo>
                  <a:cubicBezTo>
                    <a:pt x="456" y="1409"/>
                    <a:pt x="456" y="1395"/>
                    <a:pt x="470" y="1395"/>
                  </a:cubicBezTo>
                  <a:cubicBezTo>
                    <a:pt x="515" y="1380"/>
                    <a:pt x="515" y="1395"/>
                    <a:pt x="515" y="1395"/>
                  </a:cubicBezTo>
                  <a:close/>
                  <a:moveTo>
                    <a:pt x="441" y="1542"/>
                  </a:moveTo>
                  <a:cubicBezTo>
                    <a:pt x="441" y="1615"/>
                    <a:pt x="426" y="1630"/>
                    <a:pt x="382" y="1600"/>
                  </a:cubicBezTo>
                  <a:cubicBezTo>
                    <a:pt x="397" y="1542"/>
                    <a:pt x="412" y="1498"/>
                    <a:pt x="441" y="1468"/>
                  </a:cubicBezTo>
                  <a:cubicBezTo>
                    <a:pt x="441" y="1498"/>
                    <a:pt x="441" y="1512"/>
                    <a:pt x="441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2"/>
            <p:cNvSpPr/>
            <p:nvPr/>
          </p:nvSpPr>
          <p:spPr>
            <a:xfrm>
              <a:off x="8850484" y="2175948"/>
              <a:ext cx="1425" cy="3738"/>
            </a:xfrm>
            <a:custGeom>
              <a:avLst/>
              <a:gdLst/>
              <a:ahLst/>
              <a:cxnLst/>
              <a:rect l="l" t="t" r="r" b="b"/>
              <a:pathLst>
                <a:path w="45" h="118" extrusionOk="0">
                  <a:moveTo>
                    <a:pt x="0" y="59"/>
                  </a:moveTo>
                  <a:cubicBezTo>
                    <a:pt x="0" y="74"/>
                    <a:pt x="0" y="103"/>
                    <a:pt x="30" y="118"/>
                  </a:cubicBezTo>
                  <a:cubicBezTo>
                    <a:pt x="44" y="118"/>
                    <a:pt x="44" y="103"/>
                    <a:pt x="44" y="74"/>
                  </a:cubicBezTo>
                  <a:cubicBezTo>
                    <a:pt x="44" y="15"/>
                    <a:pt x="0" y="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8" name="Google Shape;1938;p42"/>
          <p:cNvGrpSpPr/>
          <p:nvPr/>
        </p:nvGrpSpPr>
        <p:grpSpPr>
          <a:xfrm>
            <a:off x="-148783" y="4108424"/>
            <a:ext cx="1876398" cy="1449466"/>
            <a:chOff x="-148783" y="4108424"/>
            <a:chExt cx="1876398" cy="1449466"/>
          </a:xfrm>
        </p:grpSpPr>
        <p:sp>
          <p:nvSpPr>
            <p:cNvPr id="1939" name="Google Shape;1939;p42"/>
            <p:cNvSpPr/>
            <p:nvPr/>
          </p:nvSpPr>
          <p:spPr>
            <a:xfrm>
              <a:off x="-148783" y="4108424"/>
              <a:ext cx="1389205" cy="1449466"/>
            </a:xfrm>
            <a:custGeom>
              <a:avLst/>
              <a:gdLst/>
              <a:ahLst/>
              <a:cxnLst/>
              <a:rect l="l" t="t" r="r" b="b"/>
              <a:pathLst>
                <a:path w="18558" h="19363" extrusionOk="0">
                  <a:moveTo>
                    <a:pt x="4260" y="1"/>
                  </a:moveTo>
                  <a:cubicBezTo>
                    <a:pt x="2881" y="1"/>
                    <a:pt x="1296" y="1056"/>
                    <a:pt x="647" y="2431"/>
                  </a:cubicBezTo>
                  <a:cubicBezTo>
                    <a:pt x="162" y="3414"/>
                    <a:pt x="1" y="4486"/>
                    <a:pt x="1" y="5572"/>
                  </a:cubicBezTo>
                  <a:cubicBezTo>
                    <a:pt x="1" y="6116"/>
                    <a:pt x="30" y="6659"/>
                    <a:pt x="89" y="7187"/>
                  </a:cubicBezTo>
                  <a:cubicBezTo>
                    <a:pt x="397" y="10241"/>
                    <a:pt x="1205" y="13207"/>
                    <a:pt x="2511" y="15981"/>
                  </a:cubicBezTo>
                  <a:cubicBezTo>
                    <a:pt x="3010" y="17053"/>
                    <a:pt x="3627" y="18139"/>
                    <a:pt x="4625" y="18771"/>
                  </a:cubicBezTo>
                  <a:cubicBezTo>
                    <a:pt x="5309" y="19196"/>
                    <a:pt x="6099" y="19362"/>
                    <a:pt x="6910" y="19362"/>
                  </a:cubicBezTo>
                  <a:cubicBezTo>
                    <a:pt x="7666" y="19362"/>
                    <a:pt x="8439" y="19218"/>
                    <a:pt x="9162" y="19005"/>
                  </a:cubicBezTo>
                  <a:cubicBezTo>
                    <a:pt x="12068" y="18154"/>
                    <a:pt x="14638" y="16392"/>
                    <a:pt x="16458" y="13970"/>
                  </a:cubicBezTo>
                  <a:cubicBezTo>
                    <a:pt x="17691" y="12340"/>
                    <a:pt x="18557" y="10094"/>
                    <a:pt x="17633" y="8274"/>
                  </a:cubicBezTo>
                  <a:cubicBezTo>
                    <a:pt x="16789" y="6614"/>
                    <a:pt x="14773" y="5932"/>
                    <a:pt x="12873" y="5932"/>
                  </a:cubicBezTo>
                  <a:cubicBezTo>
                    <a:pt x="12756" y="5932"/>
                    <a:pt x="12639" y="5934"/>
                    <a:pt x="12524" y="5940"/>
                  </a:cubicBezTo>
                  <a:cubicBezTo>
                    <a:pt x="11803" y="5975"/>
                    <a:pt x="11020" y="6061"/>
                    <a:pt x="10266" y="6061"/>
                  </a:cubicBezTo>
                  <a:cubicBezTo>
                    <a:pt x="9131" y="6061"/>
                    <a:pt x="8065" y="5865"/>
                    <a:pt x="7385" y="5000"/>
                  </a:cubicBezTo>
                  <a:cubicBezTo>
                    <a:pt x="6739" y="4192"/>
                    <a:pt x="6739" y="3062"/>
                    <a:pt x="6519" y="2034"/>
                  </a:cubicBezTo>
                  <a:cubicBezTo>
                    <a:pt x="6188" y="579"/>
                    <a:pt x="5280" y="1"/>
                    <a:pt x="4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0" name="Google Shape;1940;p42"/>
            <p:cNvGrpSpPr/>
            <p:nvPr/>
          </p:nvGrpSpPr>
          <p:grpSpPr>
            <a:xfrm>
              <a:off x="847736" y="4257088"/>
              <a:ext cx="879879" cy="777248"/>
              <a:chOff x="847736" y="4257088"/>
              <a:chExt cx="879879" cy="777248"/>
            </a:xfrm>
          </p:grpSpPr>
          <p:sp>
            <p:nvSpPr>
              <p:cNvPr id="1941" name="Google Shape;1941;p42"/>
              <p:cNvSpPr/>
              <p:nvPr/>
            </p:nvSpPr>
            <p:spPr>
              <a:xfrm>
                <a:off x="1127555" y="4269290"/>
                <a:ext cx="291271" cy="313653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4190" extrusionOk="0">
                    <a:moveTo>
                      <a:pt x="2187" y="1"/>
                    </a:moveTo>
                    <a:cubicBezTo>
                      <a:pt x="1850" y="1"/>
                      <a:pt x="572" y="852"/>
                      <a:pt x="499" y="1366"/>
                    </a:cubicBezTo>
                    <a:cubicBezTo>
                      <a:pt x="323" y="1894"/>
                      <a:pt x="176" y="2423"/>
                      <a:pt x="73" y="2981"/>
                    </a:cubicBezTo>
                    <a:cubicBezTo>
                      <a:pt x="1" y="3465"/>
                      <a:pt x="447" y="4189"/>
                      <a:pt x="894" y="4189"/>
                    </a:cubicBezTo>
                    <a:cubicBezTo>
                      <a:pt x="989" y="4189"/>
                      <a:pt x="1084" y="4157"/>
                      <a:pt x="1174" y="4082"/>
                    </a:cubicBezTo>
                    <a:cubicBezTo>
                      <a:pt x="1688" y="3656"/>
                      <a:pt x="3377" y="2379"/>
                      <a:pt x="3641" y="1704"/>
                    </a:cubicBezTo>
                    <a:cubicBezTo>
                      <a:pt x="3890" y="1028"/>
                      <a:pt x="2540" y="1"/>
                      <a:pt x="2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42"/>
              <p:cNvSpPr/>
              <p:nvPr/>
            </p:nvSpPr>
            <p:spPr>
              <a:xfrm>
                <a:off x="891229" y="4257088"/>
                <a:ext cx="226219" cy="23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3170" extrusionOk="0">
                    <a:moveTo>
                      <a:pt x="1949" y="1"/>
                    </a:moveTo>
                    <a:cubicBezTo>
                      <a:pt x="1639" y="1"/>
                      <a:pt x="1317" y="148"/>
                      <a:pt x="1102" y="516"/>
                    </a:cubicBezTo>
                    <a:cubicBezTo>
                      <a:pt x="925" y="839"/>
                      <a:pt x="1" y="2380"/>
                      <a:pt x="177" y="2968"/>
                    </a:cubicBezTo>
                    <a:cubicBezTo>
                      <a:pt x="216" y="3114"/>
                      <a:pt x="310" y="3169"/>
                      <a:pt x="431" y="3169"/>
                    </a:cubicBezTo>
                    <a:cubicBezTo>
                      <a:pt x="808" y="3169"/>
                      <a:pt x="1439" y="2630"/>
                      <a:pt x="1439" y="2630"/>
                    </a:cubicBezTo>
                    <a:cubicBezTo>
                      <a:pt x="1439" y="2630"/>
                      <a:pt x="2467" y="1867"/>
                      <a:pt x="2805" y="1015"/>
                    </a:cubicBezTo>
                    <a:cubicBezTo>
                      <a:pt x="3021" y="478"/>
                      <a:pt x="2505" y="1"/>
                      <a:pt x="1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42"/>
              <p:cNvSpPr/>
              <p:nvPr/>
            </p:nvSpPr>
            <p:spPr>
              <a:xfrm>
                <a:off x="847736" y="4631976"/>
                <a:ext cx="290821" cy="402359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5375" extrusionOk="0">
                    <a:moveTo>
                      <a:pt x="1257" y="0"/>
                    </a:moveTo>
                    <a:cubicBezTo>
                      <a:pt x="1257" y="0"/>
                      <a:pt x="156" y="1351"/>
                      <a:pt x="68" y="2804"/>
                    </a:cubicBezTo>
                    <a:cubicBezTo>
                      <a:pt x="0" y="4126"/>
                      <a:pt x="1135" y="5374"/>
                      <a:pt x="1718" y="5374"/>
                    </a:cubicBezTo>
                    <a:cubicBezTo>
                      <a:pt x="1770" y="5374"/>
                      <a:pt x="1817" y="5364"/>
                      <a:pt x="1859" y="5344"/>
                    </a:cubicBezTo>
                    <a:cubicBezTo>
                      <a:pt x="2358" y="5095"/>
                      <a:pt x="3885" y="2804"/>
                      <a:pt x="3885" y="1777"/>
                    </a:cubicBezTo>
                    <a:cubicBezTo>
                      <a:pt x="3885" y="764"/>
                      <a:pt x="1257" y="0"/>
                      <a:pt x="12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42"/>
              <p:cNvSpPr/>
              <p:nvPr/>
            </p:nvSpPr>
            <p:spPr>
              <a:xfrm>
                <a:off x="1183549" y="4549558"/>
                <a:ext cx="349585" cy="405353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5415" extrusionOk="0">
                    <a:moveTo>
                      <a:pt x="3732" y="0"/>
                    </a:moveTo>
                    <a:cubicBezTo>
                      <a:pt x="3183" y="0"/>
                      <a:pt x="2528" y="173"/>
                      <a:pt x="2291" y="499"/>
                    </a:cubicBezTo>
                    <a:cubicBezTo>
                      <a:pt x="2291" y="499"/>
                      <a:pt x="1102" y="1527"/>
                      <a:pt x="852" y="2114"/>
                    </a:cubicBezTo>
                    <a:cubicBezTo>
                      <a:pt x="588" y="2702"/>
                      <a:pt x="1" y="4918"/>
                      <a:pt x="676" y="5344"/>
                    </a:cubicBezTo>
                    <a:cubicBezTo>
                      <a:pt x="753" y="5392"/>
                      <a:pt x="846" y="5414"/>
                      <a:pt x="951" y="5414"/>
                    </a:cubicBezTo>
                    <a:cubicBezTo>
                      <a:pt x="1776" y="5414"/>
                      <a:pt x="3362" y="4068"/>
                      <a:pt x="3818" y="3392"/>
                    </a:cubicBezTo>
                    <a:cubicBezTo>
                      <a:pt x="4332" y="2628"/>
                      <a:pt x="4669" y="837"/>
                      <a:pt x="4581" y="338"/>
                    </a:cubicBezTo>
                    <a:cubicBezTo>
                      <a:pt x="4542" y="110"/>
                      <a:pt x="4171" y="0"/>
                      <a:pt x="3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42"/>
              <p:cNvSpPr/>
              <p:nvPr/>
            </p:nvSpPr>
            <p:spPr>
              <a:xfrm>
                <a:off x="1458053" y="4277973"/>
                <a:ext cx="269562" cy="206756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2762" extrusionOk="0">
                    <a:moveTo>
                      <a:pt x="2196" y="0"/>
                    </a:moveTo>
                    <a:cubicBezTo>
                      <a:pt x="1823" y="0"/>
                      <a:pt x="1428" y="85"/>
                      <a:pt x="1090" y="310"/>
                    </a:cubicBezTo>
                    <a:cubicBezTo>
                      <a:pt x="1090" y="310"/>
                      <a:pt x="151" y="1250"/>
                      <a:pt x="63" y="1676"/>
                    </a:cubicBezTo>
                    <a:cubicBezTo>
                      <a:pt x="0" y="2038"/>
                      <a:pt x="968" y="2761"/>
                      <a:pt x="1620" y="2761"/>
                    </a:cubicBezTo>
                    <a:cubicBezTo>
                      <a:pt x="1735" y="2761"/>
                      <a:pt x="1839" y="2739"/>
                      <a:pt x="1927" y="2689"/>
                    </a:cubicBezTo>
                    <a:cubicBezTo>
                      <a:pt x="2529" y="2351"/>
                      <a:pt x="3454" y="912"/>
                      <a:pt x="3542" y="575"/>
                    </a:cubicBezTo>
                    <a:cubicBezTo>
                      <a:pt x="3601" y="340"/>
                      <a:pt x="2942" y="0"/>
                      <a:pt x="2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7" name="Google Shape;1947;p43"/>
          <p:cNvGrpSpPr/>
          <p:nvPr/>
        </p:nvGrpSpPr>
        <p:grpSpPr>
          <a:xfrm>
            <a:off x="2621665" y="3556749"/>
            <a:ext cx="3131524" cy="3085394"/>
            <a:chOff x="2621665" y="3556749"/>
            <a:chExt cx="3131524" cy="3085394"/>
          </a:xfrm>
        </p:grpSpPr>
        <p:sp>
          <p:nvSpPr>
            <p:cNvPr id="1948" name="Google Shape;1948;p43"/>
            <p:cNvSpPr/>
            <p:nvPr/>
          </p:nvSpPr>
          <p:spPr>
            <a:xfrm rot="2909657">
              <a:off x="3219996" y="3864770"/>
              <a:ext cx="1934863" cy="2469353"/>
            </a:xfrm>
            <a:custGeom>
              <a:avLst/>
              <a:gdLst/>
              <a:ahLst/>
              <a:cxnLst/>
              <a:rect l="l" t="t" r="r" b="b"/>
              <a:pathLst>
                <a:path w="17269" h="24242" extrusionOk="0">
                  <a:moveTo>
                    <a:pt x="14337" y="1"/>
                  </a:moveTo>
                  <a:cubicBezTo>
                    <a:pt x="14061" y="1"/>
                    <a:pt x="13760" y="88"/>
                    <a:pt x="13434" y="279"/>
                  </a:cubicBezTo>
                  <a:cubicBezTo>
                    <a:pt x="13434" y="279"/>
                    <a:pt x="2071" y="5432"/>
                    <a:pt x="1043" y="9043"/>
                  </a:cubicBezTo>
                  <a:cubicBezTo>
                    <a:pt x="1" y="12655"/>
                    <a:pt x="265" y="13183"/>
                    <a:pt x="265" y="17822"/>
                  </a:cubicBezTo>
                  <a:cubicBezTo>
                    <a:pt x="265" y="21780"/>
                    <a:pt x="2145" y="24242"/>
                    <a:pt x="3819" y="24242"/>
                  </a:cubicBezTo>
                  <a:cubicBezTo>
                    <a:pt x="4107" y="24242"/>
                    <a:pt x="4389" y="24169"/>
                    <a:pt x="4655" y="24018"/>
                  </a:cubicBezTo>
                  <a:cubicBezTo>
                    <a:pt x="6460" y="22990"/>
                    <a:pt x="8780" y="21184"/>
                    <a:pt x="11878" y="17044"/>
                  </a:cubicBezTo>
                  <a:cubicBezTo>
                    <a:pt x="14975" y="12904"/>
                    <a:pt x="16781" y="11113"/>
                    <a:pt x="17045" y="8530"/>
                  </a:cubicBezTo>
                  <a:cubicBezTo>
                    <a:pt x="17269" y="6219"/>
                    <a:pt x="16670" y="1"/>
                    <a:pt x="14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3"/>
            <p:cNvSpPr/>
            <p:nvPr/>
          </p:nvSpPr>
          <p:spPr>
            <a:xfrm>
              <a:off x="4166963" y="3720401"/>
              <a:ext cx="1161892" cy="1264340"/>
            </a:xfrm>
            <a:custGeom>
              <a:avLst/>
              <a:gdLst/>
              <a:ahLst/>
              <a:cxnLst/>
              <a:rect l="l" t="t" r="r" b="b"/>
              <a:pathLst>
                <a:path w="16649" h="18117" extrusionOk="0">
                  <a:moveTo>
                    <a:pt x="8647" y="103"/>
                  </a:moveTo>
                  <a:cubicBezTo>
                    <a:pt x="8603" y="118"/>
                    <a:pt x="8559" y="162"/>
                    <a:pt x="8545" y="206"/>
                  </a:cubicBezTo>
                  <a:cubicBezTo>
                    <a:pt x="8530" y="265"/>
                    <a:pt x="8501" y="294"/>
                    <a:pt x="8471" y="294"/>
                  </a:cubicBezTo>
                  <a:cubicBezTo>
                    <a:pt x="8457" y="294"/>
                    <a:pt x="8442" y="265"/>
                    <a:pt x="8457" y="206"/>
                  </a:cubicBezTo>
                  <a:cubicBezTo>
                    <a:pt x="8486" y="133"/>
                    <a:pt x="8471" y="118"/>
                    <a:pt x="8192" y="118"/>
                  </a:cubicBezTo>
                  <a:cubicBezTo>
                    <a:pt x="8090" y="103"/>
                    <a:pt x="7972" y="133"/>
                    <a:pt x="7884" y="162"/>
                  </a:cubicBezTo>
                  <a:cubicBezTo>
                    <a:pt x="7855" y="191"/>
                    <a:pt x="7781" y="206"/>
                    <a:pt x="7664" y="191"/>
                  </a:cubicBezTo>
                  <a:cubicBezTo>
                    <a:pt x="7400" y="147"/>
                    <a:pt x="7311" y="191"/>
                    <a:pt x="7356" y="353"/>
                  </a:cubicBezTo>
                  <a:cubicBezTo>
                    <a:pt x="7370" y="441"/>
                    <a:pt x="7356" y="470"/>
                    <a:pt x="7311" y="470"/>
                  </a:cubicBezTo>
                  <a:cubicBezTo>
                    <a:pt x="7253" y="470"/>
                    <a:pt x="7238" y="441"/>
                    <a:pt x="7238" y="353"/>
                  </a:cubicBezTo>
                  <a:cubicBezTo>
                    <a:pt x="7238" y="221"/>
                    <a:pt x="7267" y="221"/>
                    <a:pt x="6563" y="265"/>
                  </a:cubicBezTo>
                  <a:cubicBezTo>
                    <a:pt x="5579" y="338"/>
                    <a:pt x="5403" y="367"/>
                    <a:pt x="5403" y="485"/>
                  </a:cubicBezTo>
                  <a:cubicBezTo>
                    <a:pt x="5403" y="558"/>
                    <a:pt x="5388" y="573"/>
                    <a:pt x="5344" y="529"/>
                  </a:cubicBezTo>
                  <a:cubicBezTo>
                    <a:pt x="5300" y="485"/>
                    <a:pt x="5271" y="500"/>
                    <a:pt x="5227" y="529"/>
                  </a:cubicBezTo>
                  <a:cubicBezTo>
                    <a:pt x="5183" y="558"/>
                    <a:pt x="5153" y="573"/>
                    <a:pt x="5153" y="529"/>
                  </a:cubicBezTo>
                  <a:cubicBezTo>
                    <a:pt x="5109" y="426"/>
                    <a:pt x="4551" y="617"/>
                    <a:pt x="4595" y="734"/>
                  </a:cubicBezTo>
                  <a:cubicBezTo>
                    <a:pt x="4610" y="779"/>
                    <a:pt x="4595" y="793"/>
                    <a:pt x="4551" y="734"/>
                  </a:cubicBezTo>
                  <a:cubicBezTo>
                    <a:pt x="4522" y="690"/>
                    <a:pt x="4258" y="676"/>
                    <a:pt x="4228" y="734"/>
                  </a:cubicBezTo>
                  <a:cubicBezTo>
                    <a:pt x="4170" y="764"/>
                    <a:pt x="4111" y="793"/>
                    <a:pt x="4052" y="793"/>
                  </a:cubicBezTo>
                  <a:cubicBezTo>
                    <a:pt x="3773" y="867"/>
                    <a:pt x="3494" y="955"/>
                    <a:pt x="3215" y="1072"/>
                  </a:cubicBezTo>
                  <a:cubicBezTo>
                    <a:pt x="3157" y="1101"/>
                    <a:pt x="3083" y="1131"/>
                    <a:pt x="3010" y="1146"/>
                  </a:cubicBezTo>
                  <a:cubicBezTo>
                    <a:pt x="2687" y="1278"/>
                    <a:pt x="2379" y="1424"/>
                    <a:pt x="2085" y="1586"/>
                  </a:cubicBezTo>
                  <a:cubicBezTo>
                    <a:pt x="2056" y="1615"/>
                    <a:pt x="2012" y="1645"/>
                    <a:pt x="1953" y="1659"/>
                  </a:cubicBezTo>
                  <a:cubicBezTo>
                    <a:pt x="1747" y="1703"/>
                    <a:pt x="1512" y="1865"/>
                    <a:pt x="1116" y="2217"/>
                  </a:cubicBezTo>
                  <a:cubicBezTo>
                    <a:pt x="925" y="2379"/>
                    <a:pt x="881" y="2452"/>
                    <a:pt x="881" y="2584"/>
                  </a:cubicBezTo>
                  <a:cubicBezTo>
                    <a:pt x="867" y="2702"/>
                    <a:pt x="867" y="2731"/>
                    <a:pt x="778" y="2716"/>
                  </a:cubicBezTo>
                  <a:cubicBezTo>
                    <a:pt x="705" y="2702"/>
                    <a:pt x="661" y="2760"/>
                    <a:pt x="529" y="3025"/>
                  </a:cubicBezTo>
                  <a:cubicBezTo>
                    <a:pt x="441" y="3216"/>
                    <a:pt x="353" y="3421"/>
                    <a:pt x="294" y="3627"/>
                  </a:cubicBezTo>
                  <a:cubicBezTo>
                    <a:pt x="235" y="3876"/>
                    <a:pt x="235" y="3891"/>
                    <a:pt x="294" y="3950"/>
                  </a:cubicBezTo>
                  <a:cubicBezTo>
                    <a:pt x="353" y="3994"/>
                    <a:pt x="367" y="4008"/>
                    <a:pt x="294" y="3994"/>
                  </a:cubicBezTo>
                  <a:cubicBezTo>
                    <a:pt x="221" y="3979"/>
                    <a:pt x="206" y="4008"/>
                    <a:pt x="177" y="4140"/>
                  </a:cubicBezTo>
                  <a:cubicBezTo>
                    <a:pt x="162" y="4214"/>
                    <a:pt x="118" y="4375"/>
                    <a:pt x="103" y="4493"/>
                  </a:cubicBezTo>
                  <a:cubicBezTo>
                    <a:pt x="74" y="4566"/>
                    <a:pt x="74" y="4654"/>
                    <a:pt x="74" y="4742"/>
                  </a:cubicBezTo>
                  <a:cubicBezTo>
                    <a:pt x="88" y="4786"/>
                    <a:pt x="74" y="4845"/>
                    <a:pt x="44" y="4874"/>
                  </a:cubicBezTo>
                  <a:cubicBezTo>
                    <a:pt x="0" y="4919"/>
                    <a:pt x="0" y="5080"/>
                    <a:pt x="15" y="5506"/>
                  </a:cubicBezTo>
                  <a:cubicBezTo>
                    <a:pt x="44" y="5990"/>
                    <a:pt x="59" y="7018"/>
                    <a:pt x="30" y="7708"/>
                  </a:cubicBezTo>
                  <a:cubicBezTo>
                    <a:pt x="30" y="7855"/>
                    <a:pt x="30" y="8001"/>
                    <a:pt x="59" y="8134"/>
                  </a:cubicBezTo>
                  <a:cubicBezTo>
                    <a:pt x="74" y="8222"/>
                    <a:pt x="74" y="8295"/>
                    <a:pt x="59" y="8383"/>
                  </a:cubicBezTo>
                  <a:cubicBezTo>
                    <a:pt x="30" y="8662"/>
                    <a:pt x="30" y="8941"/>
                    <a:pt x="74" y="9205"/>
                  </a:cubicBezTo>
                  <a:cubicBezTo>
                    <a:pt x="88" y="9323"/>
                    <a:pt x="118" y="9514"/>
                    <a:pt x="118" y="9602"/>
                  </a:cubicBezTo>
                  <a:cubicBezTo>
                    <a:pt x="177" y="10189"/>
                    <a:pt x="206" y="10365"/>
                    <a:pt x="235" y="10424"/>
                  </a:cubicBezTo>
                  <a:cubicBezTo>
                    <a:pt x="265" y="10453"/>
                    <a:pt x="265" y="10483"/>
                    <a:pt x="250" y="10527"/>
                  </a:cubicBezTo>
                  <a:cubicBezTo>
                    <a:pt x="250" y="10659"/>
                    <a:pt x="265" y="10791"/>
                    <a:pt x="294" y="10908"/>
                  </a:cubicBezTo>
                  <a:cubicBezTo>
                    <a:pt x="338" y="11099"/>
                    <a:pt x="382" y="11290"/>
                    <a:pt x="397" y="11349"/>
                  </a:cubicBezTo>
                  <a:cubicBezTo>
                    <a:pt x="426" y="11540"/>
                    <a:pt x="441" y="11598"/>
                    <a:pt x="470" y="11584"/>
                  </a:cubicBezTo>
                  <a:cubicBezTo>
                    <a:pt x="500" y="11584"/>
                    <a:pt x="529" y="11613"/>
                    <a:pt x="588" y="11657"/>
                  </a:cubicBezTo>
                  <a:cubicBezTo>
                    <a:pt x="661" y="11716"/>
                    <a:pt x="661" y="11848"/>
                    <a:pt x="588" y="11907"/>
                  </a:cubicBezTo>
                  <a:cubicBezTo>
                    <a:pt x="529" y="11936"/>
                    <a:pt x="617" y="12582"/>
                    <a:pt x="705" y="12699"/>
                  </a:cubicBezTo>
                  <a:cubicBezTo>
                    <a:pt x="749" y="12773"/>
                    <a:pt x="764" y="12817"/>
                    <a:pt x="720" y="12861"/>
                  </a:cubicBezTo>
                  <a:cubicBezTo>
                    <a:pt x="676" y="13081"/>
                    <a:pt x="705" y="13287"/>
                    <a:pt x="778" y="13492"/>
                  </a:cubicBezTo>
                  <a:cubicBezTo>
                    <a:pt x="822" y="13580"/>
                    <a:pt x="837" y="13683"/>
                    <a:pt x="852" y="13771"/>
                  </a:cubicBezTo>
                  <a:cubicBezTo>
                    <a:pt x="867" y="13933"/>
                    <a:pt x="896" y="14079"/>
                    <a:pt x="955" y="14241"/>
                  </a:cubicBezTo>
                  <a:cubicBezTo>
                    <a:pt x="984" y="14344"/>
                    <a:pt x="1013" y="14461"/>
                    <a:pt x="1028" y="14564"/>
                  </a:cubicBezTo>
                  <a:cubicBezTo>
                    <a:pt x="1043" y="14608"/>
                    <a:pt x="1057" y="14667"/>
                    <a:pt x="1072" y="14711"/>
                  </a:cubicBezTo>
                  <a:cubicBezTo>
                    <a:pt x="1101" y="14755"/>
                    <a:pt x="1160" y="14901"/>
                    <a:pt x="1219" y="15048"/>
                  </a:cubicBezTo>
                  <a:cubicBezTo>
                    <a:pt x="1557" y="15958"/>
                    <a:pt x="1968" y="16443"/>
                    <a:pt x="2672" y="16810"/>
                  </a:cubicBezTo>
                  <a:cubicBezTo>
                    <a:pt x="2907" y="16927"/>
                    <a:pt x="2937" y="16927"/>
                    <a:pt x="2966" y="16810"/>
                  </a:cubicBezTo>
                  <a:cubicBezTo>
                    <a:pt x="2981" y="16751"/>
                    <a:pt x="3010" y="16737"/>
                    <a:pt x="3025" y="16737"/>
                  </a:cubicBezTo>
                  <a:cubicBezTo>
                    <a:pt x="3054" y="16751"/>
                    <a:pt x="3069" y="16810"/>
                    <a:pt x="3054" y="16854"/>
                  </a:cubicBezTo>
                  <a:cubicBezTo>
                    <a:pt x="3039" y="16898"/>
                    <a:pt x="3054" y="16942"/>
                    <a:pt x="3171" y="16971"/>
                  </a:cubicBezTo>
                  <a:cubicBezTo>
                    <a:pt x="3230" y="16986"/>
                    <a:pt x="3304" y="17016"/>
                    <a:pt x="3348" y="17060"/>
                  </a:cubicBezTo>
                  <a:cubicBezTo>
                    <a:pt x="3377" y="17104"/>
                    <a:pt x="3406" y="17118"/>
                    <a:pt x="3450" y="17133"/>
                  </a:cubicBezTo>
                  <a:cubicBezTo>
                    <a:pt x="3494" y="17133"/>
                    <a:pt x="3538" y="17148"/>
                    <a:pt x="3568" y="17192"/>
                  </a:cubicBezTo>
                  <a:cubicBezTo>
                    <a:pt x="3729" y="17294"/>
                    <a:pt x="3920" y="17368"/>
                    <a:pt x="4111" y="17368"/>
                  </a:cubicBezTo>
                  <a:cubicBezTo>
                    <a:pt x="4155" y="17353"/>
                    <a:pt x="4184" y="17368"/>
                    <a:pt x="4184" y="17383"/>
                  </a:cubicBezTo>
                  <a:cubicBezTo>
                    <a:pt x="4184" y="17485"/>
                    <a:pt x="4918" y="17691"/>
                    <a:pt x="5109" y="17647"/>
                  </a:cubicBezTo>
                  <a:cubicBezTo>
                    <a:pt x="5168" y="17632"/>
                    <a:pt x="5241" y="17647"/>
                    <a:pt x="5285" y="17676"/>
                  </a:cubicBezTo>
                  <a:cubicBezTo>
                    <a:pt x="5344" y="17720"/>
                    <a:pt x="5931" y="17794"/>
                    <a:pt x="6254" y="17779"/>
                  </a:cubicBezTo>
                  <a:cubicBezTo>
                    <a:pt x="6372" y="17779"/>
                    <a:pt x="6460" y="17779"/>
                    <a:pt x="6460" y="17808"/>
                  </a:cubicBezTo>
                  <a:cubicBezTo>
                    <a:pt x="6695" y="17882"/>
                    <a:pt x="6944" y="17911"/>
                    <a:pt x="7194" y="17911"/>
                  </a:cubicBezTo>
                  <a:cubicBezTo>
                    <a:pt x="7297" y="17911"/>
                    <a:pt x="7502" y="17940"/>
                    <a:pt x="7664" y="17955"/>
                  </a:cubicBezTo>
                  <a:cubicBezTo>
                    <a:pt x="7825" y="17970"/>
                    <a:pt x="8148" y="17984"/>
                    <a:pt x="8398" y="17999"/>
                  </a:cubicBezTo>
                  <a:cubicBezTo>
                    <a:pt x="8633" y="18028"/>
                    <a:pt x="8970" y="18043"/>
                    <a:pt x="9132" y="18058"/>
                  </a:cubicBezTo>
                  <a:cubicBezTo>
                    <a:pt x="9660" y="18102"/>
                    <a:pt x="10394" y="18102"/>
                    <a:pt x="10453" y="18058"/>
                  </a:cubicBezTo>
                  <a:cubicBezTo>
                    <a:pt x="10512" y="17999"/>
                    <a:pt x="10512" y="18028"/>
                    <a:pt x="10527" y="18058"/>
                  </a:cubicBezTo>
                  <a:cubicBezTo>
                    <a:pt x="10571" y="18117"/>
                    <a:pt x="11363" y="18087"/>
                    <a:pt x="11584" y="18014"/>
                  </a:cubicBezTo>
                  <a:cubicBezTo>
                    <a:pt x="11642" y="17999"/>
                    <a:pt x="11701" y="17984"/>
                    <a:pt x="11774" y="17999"/>
                  </a:cubicBezTo>
                  <a:cubicBezTo>
                    <a:pt x="11789" y="18014"/>
                    <a:pt x="11848" y="17999"/>
                    <a:pt x="11892" y="17955"/>
                  </a:cubicBezTo>
                  <a:cubicBezTo>
                    <a:pt x="11965" y="17882"/>
                    <a:pt x="11995" y="17882"/>
                    <a:pt x="12141" y="17926"/>
                  </a:cubicBezTo>
                  <a:cubicBezTo>
                    <a:pt x="12215" y="17955"/>
                    <a:pt x="12303" y="17955"/>
                    <a:pt x="12376" y="17926"/>
                  </a:cubicBezTo>
                  <a:lnTo>
                    <a:pt x="12553" y="17838"/>
                  </a:lnTo>
                  <a:cubicBezTo>
                    <a:pt x="12611" y="17808"/>
                    <a:pt x="12685" y="17808"/>
                    <a:pt x="12743" y="17823"/>
                  </a:cubicBezTo>
                  <a:cubicBezTo>
                    <a:pt x="12817" y="17823"/>
                    <a:pt x="12890" y="17808"/>
                    <a:pt x="12949" y="17750"/>
                  </a:cubicBezTo>
                  <a:cubicBezTo>
                    <a:pt x="13066" y="17647"/>
                    <a:pt x="13169" y="17617"/>
                    <a:pt x="13110" y="17706"/>
                  </a:cubicBezTo>
                  <a:cubicBezTo>
                    <a:pt x="13066" y="17779"/>
                    <a:pt x="13184" y="17764"/>
                    <a:pt x="13331" y="17706"/>
                  </a:cubicBezTo>
                  <a:cubicBezTo>
                    <a:pt x="13448" y="17676"/>
                    <a:pt x="13492" y="17515"/>
                    <a:pt x="13389" y="17441"/>
                  </a:cubicBezTo>
                  <a:cubicBezTo>
                    <a:pt x="13360" y="17397"/>
                    <a:pt x="13360" y="17383"/>
                    <a:pt x="13389" y="17383"/>
                  </a:cubicBezTo>
                  <a:cubicBezTo>
                    <a:pt x="13433" y="17383"/>
                    <a:pt x="13463" y="17441"/>
                    <a:pt x="13477" y="17500"/>
                  </a:cubicBezTo>
                  <a:cubicBezTo>
                    <a:pt x="13492" y="17588"/>
                    <a:pt x="13536" y="17603"/>
                    <a:pt x="13698" y="17603"/>
                  </a:cubicBezTo>
                  <a:cubicBezTo>
                    <a:pt x="13830" y="17603"/>
                    <a:pt x="13889" y="17588"/>
                    <a:pt x="13889" y="17559"/>
                  </a:cubicBezTo>
                  <a:cubicBezTo>
                    <a:pt x="13889" y="17515"/>
                    <a:pt x="13918" y="17500"/>
                    <a:pt x="13977" y="17515"/>
                  </a:cubicBezTo>
                  <a:cubicBezTo>
                    <a:pt x="14035" y="17515"/>
                    <a:pt x="14094" y="17515"/>
                    <a:pt x="14138" y="17471"/>
                  </a:cubicBezTo>
                  <a:cubicBezTo>
                    <a:pt x="14197" y="17441"/>
                    <a:pt x="14256" y="17427"/>
                    <a:pt x="14314" y="17427"/>
                  </a:cubicBezTo>
                  <a:cubicBezTo>
                    <a:pt x="14564" y="17427"/>
                    <a:pt x="14843" y="17383"/>
                    <a:pt x="14857" y="17324"/>
                  </a:cubicBezTo>
                  <a:cubicBezTo>
                    <a:pt x="14872" y="17280"/>
                    <a:pt x="14916" y="17265"/>
                    <a:pt x="14960" y="17280"/>
                  </a:cubicBezTo>
                  <a:cubicBezTo>
                    <a:pt x="15004" y="17294"/>
                    <a:pt x="15048" y="17265"/>
                    <a:pt x="15092" y="17177"/>
                  </a:cubicBezTo>
                  <a:cubicBezTo>
                    <a:pt x="15136" y="17104"/>
                    <a:pt x="15180" y="17074"/>
                    <a:pt x="15254" y="17089"/>
                  </a:cubicBezTo>
                  <a:cubicBezTo>
                    <a:pt x="15342" y="17118"/>
                    <a:pt x="15386" y="17089"/>
                    <a:pt x="15459" y="17001"/>
                  </a:cubicBezTo>
                  <a:cubicBezTo>
                    <a:pt x="15503" y="16957"/>
                    <a:pt x="15547" y="16913"/>
                    <a:pt x="15606" y="16898"/>
                  </a:cubicBezTo>
                  <a:cubicBezTo>
                    <a:pt x="15650" y="16898"/>
                    <a:pt x="15812" y="16737"/>
                    <a:pt x="16091" y="16384"/>
                  </a:cubicBezTo>
                  <a:cubicBezTo>
                    <a:pt x="16149" y="16311"/>
                    <a:pt x="16193" y="16223"/>
                    <a:pt x="16223" y="16120"/>
                  </a:cubicBezTo>
                  <a:cubicBezTo>
                    <a:pt x="16252" y="16061"/>
                    <a:pt x="16282" y="16003"/>
                    <a:pt x="16326" y="15944"/>
                  </a:cubicBezTo>
                  <a:cubicBezTo>
                    <a:pt x="16384" y="15870"/>
                    <a:pt x="16428" y="15709"/>
                    <a:pt x="16458" y="15283"/>
                  </a:cubicBezTo>
                  <a:cubicBezTo>
                    <a:pt x="16458" y="15180"/>
                    <a:pt x="16472" y="15063"/>
                    <a:pt x="16502" y="14946"/>
                  </a:cubicBezTo>
                  <a:cubicBezTo>
                    <a:pt x="16516" y="14872"/>
                    <a:pt x="16516" y="14784"/>
                    <a:pt x="16487" y="14711"/>
                  </a:cubicBezTo>
                  <a:cubicBezTo>
                    <a:pt x="16443" y="14652"/>
                    <a:pt x="16443" y="14564"/>
                    <a:pt x="16487" y="14505"/>
                  </a:cubicBezTo>
                  <a:cubicBezTo>
                    <a:pt x="16546" y="13947"/>
                    <a:pt x="16575" y="13375"/>
                    <a:pt x="16575" y="12817"/>
                  </a:cubicBezTo>
                  <a:cubicBezTo>
                    <a:pt x="16590" y="11951"/>
                    <a:pt x="16605" y="11202"/>
                    <a:pt x="16619" y="11143"/>
                  </a:cubicBezTo>
                  <a:cubicBezTo>
                    <a:pt x="16619" y="11084"/>
                    <a:pt x="16619" y="11026"/>
                    <a:pt x="16575" y="10982"/>
                  </a:cubicBezTo>
                  <a:cubicBezTo>
                    <a:pt x="16546" y="10938"/>
                    <a:pt x="16546" y="10908"/>
                    <a:pt x="16605" y="10879"/>
                  </a:cubicBezTo>
                  <a:cubicBezTo>
                    <a:pt x="16649" y="10850"/>
                    <a:pt x="16649" y="10806"/>
                    <a:pt x="16605" y="10688"/>
                  </a:cubicBezTo>
                  <a:cubicBezTo>
                    <a:pt x="16575" y="10615"/>
                    <a:pt x="16560" y="10556"/>
                    <a:pt x="16605" y="10541"/>
                  </a:cubicBezTo>
                  <a:cubicBezTo>
                    <a:pt x="16634" y="10248"/>
                    <a:pt x="16649" y="9969"/>
                    <a:pt x="16619" y="9675"/>
                  </a:cubicBezTo>
                  <a:cubicBezTo>
                    <a:pt x="16605" y="8868"/>
                    <a:pt x="16590" y="8765"/>
                    <a:pt x="16531" y="8471"/>
                  </a:cubicBezTo>
                  <a:cubicBezTo>
                    <a:pt x="16516" y="8413"/>
                    <a:pt x="16502" y="8192"/>
                    <a:pt x="16487" y="8016"/>
                  </a:cubicBezTo>
                  <a:cubicBezTo>
                    <a:pt x="16472" y="7825"/>
                    <a:pt x="16443" y="7561"/>
                    <a:pt x="16414" y="7414"/>
                  </a:cubicBezTo>
                  <a:cubicBezTo>
                    <a:pt x="16399" y="7267"/>
                    <a:pt x="16355" y="7047"/>
                    <a:pt x="16340" y="6930"/>
                  </a:cubicBezTo>
                  <a:cubicBezTo>
                    <a:pt x="16311" y="6680"/>
                    <a:pt x="16252" y="6431"/>
                    <a:pt x="16193" y="6181"/>
                  </a:cubicBezTo>
                  <a:cubicBezTo>
                    <a:pt x="16120" y="5873"/>
                    <a:pt x="16047" y="5579"/>
                    <a:pt x="16047" y="5520"/>
                  </a:cubicBezTo>
                  <a:cubicBezTo>
                    <a:pt x="16032" y="5462"/>
                    <a:pt x="16032" y="5403"/>
                    <a:pt x="16017" y="5344"/>
                  </a:cubicBezTo>
                  <a:cubicBezTo>
                    <a:pt x="16017" y="5300"/>
                    <a:pt x="16003" y="5300"/>
                    <a:pt x="15959" y="5330"/>
                  </a:cubicBezTo>
                  <a:cubicBezTo>
                    <a:pt x="15915" y="5374"/>
                    <a:pt x="15900" y="5359"/>
                    <a:pt x="15900" y="5286"/>
                  </a:cubicBezTo>
                  <a:cubicBezTo>
                    <a:pt x="15900" y="5227"/>
                    <a:pt x="15900" y="5212"/>
                    <a:pt x="15915" y="5212"/>
                  </a:cubicBezTo>
                  <a:cubicBezTo>
                    <a:pt x="15944" y="5212"/>
                    <a:pt x="15959" y="5139"/>
                    <a:pt x="15944" y="5065"/>
                  </a:cubicBezTo>
                  <a:cubicBezTo>
                    <a:pt x="15944" y="5007"/>
                    <a:pt x="15944" y="4963"/>
                    <a:pt x="15929" y="4919"/>
                  </a:cubicBezTo>
                  <a:cubicBezTo>
                    <a:pt x="15915" y="4860"/>
                    <a:pt x="15900" y="4801"/>
                    <a:pt x="15900" y="4728"/>
                  </a:cubicBezTo>
                  <a:cubicBezTo>
                    <a:pt x="15841" y="4361"/>
                    <a:pt x="15724" y="3979"/>
                    <a:pt x="15577" y="3627"/>
                  </a:cubicBezTo>
                  <a:cubicBezTo>
                    <a:pt x="15533" y="3568"/>
                    <a:pt x="15503" y="3494"/>
                    <a:pt x="15489" y="3421"/>
                  </a:cubicBezTo>
                  <a:cubicBezTo>
                    <a:pt x="15459" y="3274"/>
                    <a:pt x="15401" y="3142"/>
                    <a:pt x="15342" y="3010"/>
                  </a:cubicBezTo>
                  <a:cubicBezTo>
                    <a:pt x="15239" y="2775"/>
                    <a:pt x="15180" y="2702"/>
                    <a:pt x="15136" y="2716"/>
                  </a:cubicBezTo>
                  <a:cubicBezTo>
                    <a:pt x="15078" y="2731"/>
                    <a:pt x="15078" y="2716"/>
                    <a:pt x="15092" y="2658"/>
                  </a:cubicBezTo>
                  <a:cubicBezTo>
                    <a:pt x="15136" y="2570"/>
                    <a:pt x="14857" y="2026"/>
                    <a:pt x="14784" y="2026"/>
                  </a:cubicBezTo>
                  <a:cubicBezTo>
                    <a:pt x="14755" y="2026"/>
                    <a:pt x="14711" y="1968"/>
                    <a:pt x="14681" y="1909"/>
                  </a:cubicBezTo>
                  <a:cubicBezTo>
                    <a:pt x="14358" y="1513"/>
                    <a:pt x="14006" y="1160"/>
                    <a:pt x="13624" y="823"/>
                  </a:cubicBezTo>
                  <a:cubicBezTo>
                    <a:pt x="13492" y="720"/>
                    <a:pt x="13360" y="632"/>
                    <a:pt x="13213" y="558"/>
                  </a:cubicBezTo>
                  <a:cubicBezTo>
                    <a:pt x="12553" y="265"/>
                    <a:pt x="11261" y="0"/>
                    <a:pt x="11084" y="162"/>
                  </a:cubicBezTo>
                  <a:cubicBezTo>
                    <a:pt x="11026" y="206"/>
                    <a:pt x="10996" y="206"/>
                    <a:pt x="10952" y="133"/>
                  </a:cubicBezTo>
                  <a:cubicBezTo>
                    <a:pt x="10879" y="30"/>
                    <a:pt x="10306" y="30"/>
                    <a:pt x="10306" y="133"/>
                  </a:cubicBezTo>
                  <a:cubicBezTo>
                    <a:pt x="10306" y="250"/>
                    <a:pt x="10262" y="221"/>
                    <a:pt x="10145" y="133"/>
                  </a:cubicBezTo>
                  <a:cubicBezTo>
                    <a:pt x="10086" y="89"/>
                    <a:pt x="9895" y="74"/>
                    <a:pt x="9396" y="74"/>
                  </a:cubicBezTo>
                  <a:cubicBezTo>
                    <a:pt x="9029" y="74"/>
                    <a:pt x="8691" y="89"/>
                    <a:pt x="8647" y="103"/>
                  </a:cubicBezTo>
                  <a:close/>
                  <a:moveTo>
                    <a:pt x="6049" y="617"/>
                  </a:moveTo>
                  <a:cubicBezTo>
                    <a:pt x="6064" y="632"/>
                    <a:pt x="6049" y="661"/>
                    <a:pt x="6034" y="661"/>
                  </a:cubicBezTo>
                  <a:cubicBezTo>
                    <a:pt x="6005" y="661"/>
                    <a:pt x="5975" y="632"/>
                    <a:pt x="5975" y="617"/>
                  </a:cubicBezTo>
                  <a:cubicBezTo>
                    <a:pt x="5975" y="588"/>
                    <a:pt x="5990" y="573"/>
                    <a:pt x="5990" y="573"/>
                  </a:cubicBezTo>
                  <a:cubicBezTo>
                    <a:pt x="6005" y="573"/>
                    <a:pt x="6034" y="588"/>
                    <a:pt x="6049" y="617"/>
                  </a:cubicBezTo>
                  <a:close/>
                  <a:moveTo>
                    <a:pt x="5241" y="837"/>
                  </a:moveTo>
                  <a:cubicBezTo>
                    <a:pt x="5212" y="867"/>
                    <a:pt x="5212" y="896"/>
                    <a:pt x="5197" y="940"/>
                  </a:cubicBezTo>
                  <a:cubicBezTo>
                    <a:pt x="5197" y="1028"/>
                    <a:pt x="5139" y="999"/>
                    <a:pt x="5139" y="911"/>
                  </a:cubicBezTo>
                  <a:cubicBezTo>
                    <a:pt x="5139" y="837"/>
                    <a:pt x="5153" y="793"/>
                    <a:pt x="5183" y="808"/>
                  </a:cubicBezTo>
                  <a:cubicBezTo>
                    <a:pt x="5197" y="837"/>
                    <a:pt x="5227" y="808"/>
                    <a:pt x="5227" y="793"/>
                  </a:cubicBezTo>
                  <a:cubicBezTo>
                    <a:pt x="5227" y="764"/>
                    <a:pt x="5227" y="734"/>
                    <a:pt x="5256" y="764"/>
                  </a:cubicBezTo>
                  <a:cubicBezTo>
                    <a:pt x="5256" y="779"/>
                    <a:pt x="5256" y="808"/>
                    <a:pt x="5256" y="837"/>
                  </a:cubicBezTo>
                  <a:close/>
                  <a:moveTo>
                    <a:pt x="13345" y="1043"/>
                  </a:moveTo>
                  <a:cubicBezTo>
                    <a:pt x="13345" y="1072"/>
                    <a:pt x="13316" y="1101"/>
                    <a:pt x="13272" y="1101"/>
                  </a:cubicBezTo>
                  <a:cubicBezTo>
                    <a:pt x="13228" y="1101"/>
                    <a:pt x="13228" y="1072"/>
                    <a:pt x="13228" y="1043"/>
                  </a:cubicBezTo>
                  <a:cubicBezTo>
                    <a:pt x="13243" y="999"/>
                    <a:pt x="13272" y="969"/>
                    <a:pt x="13301" y="969"/>
                  </a:cubicBezTo>
                  <a:cubicBezTo>
                    <a:pt x="13331" y="969"/>
                    <a:pt x="13345" y="999"/>
                    <a:pt x="13345" y="1043"/>
                  </a:cubicBezTo>
                  <a:close/>
                  <a:moveTo>
                    <a:pt x="6225" y="1292"/>
                  </a:moveTo>
                  <a:cubicBezTo>
                    <a:pt x="6181" y="1351"/>
                    <a:pt x="6122" y="1292"/>
                    <a:pt x="6152" y="1204"/>
                  </a:cubicBezTo>
                  <a:cubicBezTo>
                    <a:pt x="6166" y="1131"/>
                    <a:pt x="6181" y="1146"/>
                    <a:pt x="6210" y="1190"/>
                  </a:cubicBezTo>
                  <a:cubicBezTo>
                    <a:pt x="6225" y="1219"/>
                    <a:pt x="6225" y="1263"/>
                    <a:pt x="6225" y="1292"/>
                  </a:cubicBezTo>
                  <a:close/>
                  <a:moveTo>
                    <a:pt x="6974" y="1454"/>
                  </a:moveTo>
                  <a:cubicBezTo>
                    <a:pt x="6959" y="1498"/>
                    <a:pt x="6930" y="1469"/>
                    <a:pt x="6900" y="1410"/>
                  </a:cubicBezTo>
                  <a:cubicBezTo>
                    <a:pt x="6856" y="1336"/>
                    <a:pt x="6856" y="1278"/>
                    <a:pt x="6871" y="1263"/>
                  </a:cubicBezTo>
                  <a:cubicBezTo>
                    <a:pt x="6900" y="1204"/>
                    <a:pt x="7003" y="1380"/>
                    <a:pt x="6974" y="1454"/>
                  </a:cubicBezTo>
                  <a:close/>
                  <a:moveTo>
                    <a:pt x="8119" y="1542"/>
                  </a:moveTo>
                  <a:cubicBezTo>
                    <a:pt x="8163" y="1601"/>
                    <a:pt x="8207" y="1645"/>
                    <a:pt x="8266" y="1674"/>
                  </a:cubicBezTo>
                  <a:cubicBezTo>
                    <a:pt x="8324" y="1674"/>
                    <a:pt x="8310" y="1557"/>
                    <a:pt x="8251" y="1542"/>
                  </a:cubicBezTo>
                  <a:cubicBezTo>
                    <a:pt x="8222" y="1527"/>
                    <a:pt x="8207" y="1498"/>
                    <a:pt x="8236" y="1469"/>
                  </a:cubicBezTo>
                  <a:cubicBezTo>
                    <a:pt x="8280" y="1380"/>
                    <a:pt x="8339" y="1410"/>
                    <a:pt x="8339" y="1527"/>
                  </a:cubicBezTo>
                  <a:cubicBezTo>
                    <a:pt x="8339" y="1645"/>
                    <a:pt x="8354" y="1645"/>
                    <a:pt x="8457" y="1615"/>
                  </a:cubicBezTo>
                  <a:cubicBezTo>
                    <a:pt x="8515" y="1601"/>
                    <a:pt x="8589" y="1601"/>
                    <a:pt x="8633" y="1630"/>
                  </a:cubicBezTo>
                  <a:cubicBezTo>
                    <a:pt x="8677" y="1674"/>
                    <a:pt x="8706" y="1674"/>
                    <a:pt x="8750" y="1615"/>
                  </a:cubicBezTo>
                  <a:cubicBezTo>
                    <a:pt x="8809" y="1557"/>
                    <a:pt x="8824" y="1557"/>
                    <a:pt x="8912" y="1630"/>
                  </a:cubicBezTo>
                  <a:cubicBezTo>
                    <a:pt x="9014" y="1689"/>
                    <a:pt x="9029" y="1689"/>
                    <a:pt x="9117" y="1615"/>
                  </a:cubicBezTo>
                  <a:cubicBezTo>
                    <a:pt x="9161" y="1571"/>
                    <a:pt x="9191" y="1527"/>
                    <a:pt x="9205" y="1469"/>
                  </a:cubicBezTo>
                  <a:cubicBezTo>
                    <a:pt x="9205" y="1424"/>
                    <a:pt x="9220" y="1439"/>
                    <a:pt x="9235" y="1498"/>
                  </a:cubicBezTo>
                  <a:cubicBezTo>
                    <a:pt x="9249" y="1571"/>
                    <a:pt x="9323" y="1630"/>
                    <a:pt x="9396" y="1615"/>
                  </a:cubicBezTo>
                  <a:cubicBezTo>
                    <a:pt x="9470" y="1615"/>
                    <a:pt x="9514" y="1601"/>
                    <a:pt x="9514" y="1571"/>
                  </a:cubicBezTo>
                  <a:cubicBezTo>
                    <a:pt x="9514" y="1483"/>
                    <a:pt x="9660" y="1483"/>
                    <a:pt x="9734" y="1557"/>
                  </a:cubicBezTo>
                  <a:cubicBezTo>
                    <a:pt x="9807" y="1630"/>
                    <a:pt x="10908" y="1645"/>
                    <a:pt x="10952" y="1571"/>
                  </a:cubicBezTo>
                  <a:cubicBezTo>
                    <a:pt x="10967" y="1542"/>
                    <a:pt x="11011" y="1557"/>
                    <a:pt x="11070" y="1601"/>
                  </a:cubicBezTo>
                  <a:cubicBezTo>
                    <a:pt x="11173" y="1674"/>
                    <a:pt x="11290" y="1703"/>
                    <a:pt x="11407" y="1689"/>
                  </a:cubicBezTo>
                  <a:cubicBezTo>
                    <a:pt x="11540" y="1674"/>
                    <a:pt x="11657" y="1703"/>
                    <a:pt x="11774" y="1747"/>
                  </a:cubicBezTo>
                  <a:cubicBezTo>
                    <a:pt x="11819" y="1791"/>
                    <a:pt x="11877" y="1806"/>
                    <a:pt x="11892" y="1791"/>
                  </a:cubicBezTo>
                  <a:cubicBezTo>
                    <a:pt x="12009" y="1806"/>
                    <a:pt x="12127" y="1836"/>
                    <a:pt x="12230" y="1894"/>
                  </a:cubicBezTo>
                  <a:cubicBezTo>
                    <a:pt x="12362" y="1938"/>
                    <a:pt x="12509" y="1968"/>
                    <a:pt x="12641" y="1982"/>
                  </a:cubicBezTo>
                  <a:cubicBezTo>
                    <a:pt x="12714" y="1968"/>
                    <a:pt x="12743" y="1997"/>
                    <a:pt x="12773" y="2070"/>
                  </a:cubicBezTo>
                  <a:cubicBezTo>
                    <a:pt x="12802" y="2144"/>
                    <a:pt x="12832" y="2173"/>
                    <a:pt x="12861" y="2173"/>
                  </a:cubicBezTo>
                  <a:lnTo>
                    <a:pt x="12905" y="2173"/>
                  </a:lnTo>
                  <a:cubicBezTo>
                    <a:pt x="13110" y="2349"/>
                    <a:pt x="13287" y="2555"/>
                    <a:pt x="13463" y="2760"/>
                  </a:cubicBezTo>
                  <a:cubicBezTo>
                    <a:pt x="13668" y="3010"/>
                    <a:pt x="14123" y="4008"/>
                    <a:pt x="14256" y="4522"/>
                  </a:cubicBezTo>
                  <a:cubicBezTo>
                    <a:pt x="14285" y="4669"/>
                    <a:pt x="14358" y="5021"/>
                    <a:pt x="14417" y="5300"/>
                  </a:cubicBezTo>
                  <a:cubicBezTo>
                    <a:pt x="14593" y="6284"/>
                    <a:pt x="14623" y="6460"/>
                    <a:pt x="14652" y="6504"/>
                  </a:cubicBezTo>
                  <a:cubicBezTo>
                    <a:pt x="14681" y="6563"/>
                    <a:pt x="14696" y="6621"/>
                    <a:pt x="14696" y="6680"/>
                  </a:cubicBezTo>
                  <a:cubicBezTo>
                    <a:pt x="14696" y="6739"/>
                    <a:pt x="14740" y="6989"/>
                    <a:pt x="14784" y="7238"/>
                  </a:cubicBezTo>
                  <a:cubicBezTo>
                    <a:pt x="14843" y="7605"/>
                    <a:pt x="14902" y="7987"/>
                    <a:pt x="14931" y="8369"/>
                  </a:cubicBezTo>
                  <a:cubicBezTo>
                    <a:pt x="14931" y="8471"/>
                    <a:pt x="14946" y="8559"/>
                    <a:pt x="14990" y="8647"/>
                  </a:cubicBezTo>
                  <a:cubicBezTo>
                    <a:pt x="15019" y="8721"/>
                    <a:pt x="15034" y="8794"/>
                    <a:pt x="15004" y="8868"/>
                  </a:cubicBezTo>
                  <a:cubicBezTo>
                    <a:pt x="14990" y="9014"/>
                    <a:pt x="15004" y="9059"/>
                    <a:pt x="15063" y="9059"/>
                  </a:cubicBezTo>
                  <a:cubicBezTo>
                    <a:pt x="15180" y="9059"/>
                    <a:pt x="15195" y="9176"/>
                    <a:pt x="15092" y="9279"/>
                  </a:cubicBezTo>
                  <a:cubicBezTo>
                    <a:pt x="15019" y="9352"/>
                    <a:pt x="15004" y="9381"/>
                    <a:pt x="15048" y="9528"/>
                  </a:cubicBezTo>
                  <a:cubicBezTo>
                    <a:pt x="15063" y="9616"/>
                    <a:pt x="15063" y="9704"/>
                    <a:pt x="15048" y="9719"/>
                  </a:cubicBezTo>
                  <a:cubicBezTo>
                    <a:pt x="14990" y="9734"/>
                    <a:pt x="15048" y="10130"/>
                    <a:pt x="15107" y="10130"/>
                  </a:cubicBezTo>
                  <a:cubicBezTo>
                    <a:pt x="15151" y="10130"/>
                    <a:pt x="15180" y="10160"/>
                    <a:pt x="15166" y="10189"/>
                  </a:cubicBezTo>
                  <a:cubicBezTo>
                    <a:pt x="15180" y="10233"/>
                    <a:pt x="15136" y="10262"/>
                    <a:pt x="15107" y="10248"/>
                  </a:cubicBezTo>
                  <a:cubicBezTo>
                    <a:pt x="15048" y="10218"/>
                    <a:pt x="15048" y="10277"/>
                    <a:pt x="15034" y="10497"/>
                  </a:cubicBezTo>
                  <a:cubicBezTo>
                    <a:pt x="15034" y="10644"/>
                    <a:pt x="15034" y="10850"/>
                    <a:pt x="15034" y="10923"/>
                  </a:cubicBezTo>
                  <a:cubicBezTo>
                    <a:pt x="15019" y="11011"/>
                    <a:pt x="15034" y="11129"/>
                    <a:pt x="15034" y="11173"/>
                  </a:cubicBezTo>
                  <a:cubicBezTo>
                    <a:pt x="15034" y="11217"/>
                    <a:pt x="15034" y="11378"/>
                    <a:pt x="15019" y="11525"/>
                  </a:cubicBezTo>
                  <a:cubicBezTo>
                    <a:pt x="15004" y="11672"/>
                    <a:pt x="14990" y="12230"/>
                    <a:pt x="14990" y="12758"/>
                  </a:cubicBezTo>
                  <a:cubicBezTo>
                    <a:pt x="14990" y="14608"/>
                    <a:pt x="14990" y="14960"/>
                    <a:pt x="14946" y="15224"/>
                  </a:cubicBezTo>
                  <a:cubicBezTo>
                    <a:pt x="14916" y="15327"/>
                    <a:pt x="14916" y="15430"/>
                    <a:pt x="14916" y="15533"/>
                  </a:cubicBezTo>
                  <a:cubicBezTo>
                    <a:pt x="14946" y="15547"/>
                    <a:pt x="14916" y="15562"/>
                    <a:pt x="14902" y="15562"/>
                  </a:cubicBezTo>
                  <a:cubicBezTo>
                    <a:pt x="14887" y="15562"/>
                    <a:pt x="14857" y="15591"/>
                    <a:pt x="14857" y="15636"/>
                  </a:cubicBezTo>
                  <a:cubicBezTo>
                    <a:pt x="14857" y="15665"/>
                    <a:pt x="14828" y="15694"/>
                    <a:pt x="14799" y="15680"/>
                  </a:cubicBezTo>
                  <a:cubicBezTo>
                    <a:pt x="14711" y="15680"/>
                    <a:pt x="14623" y="15694"/>
                    <a:pt x="14549" y="15738"/>
                  </a:cubicBezTo>
                  <a:cubicBezTo>
                    <a:pt x="14461" y="15782"/>
                    <a:pt x="14358" y="15812"/>
                    <a:pt x="14256" y="15826"/>
                  </a:cubicBezTo>
                  <a:cubicBezTo>
                    <a:pt x="14123" y="15841"/>
                    <a:pt x="13991" y="15870"/>
                    <a:pt x="13874" y="15900"/>
                  </a:cubicBezTo>
                  <a:cubicBezTo>
                    <a:pt x="13742" y="15944"/>
                    <a:pt x="13610" y="15973"/>
                    <a:pt x="13477" y="15988"/>
                  </a:cubicBezTo>
                  <a:cubicBezTo>
                    <a:pt x="13404" y="16003"/>
                    <a:pt x="13331" y="16017"/>
                    <a:pt x="13272" y="16047"/>
                  </a:cubicBezTo>
                  <a:cubicBezTo>
                    <a:pt x="13199" y="16091"/>
                    <a:pt x="13110" y="16105"/>
                    <a:pt x="13022" y="16091"/>
                  </a:cubicBezTo>
                  <a:cubicBezTo>
                    <a:pt x="12934" y="16105"/>
                    <a:pt x="12846" y="16120"/>
                    <a:pt x="12758" y="16149"/>
                  </a:cubicBezTo>
                  <a:cubicBezTo>
                    <a:pt x="12597" y="16193"/>
                    <a:pt x="12435" y="16223"/>
                    <a:pt x="12274" y="16237"/>
                  </a:cubicBezTo>
                  <a:cubicBezTo>
                    <a:pt x="12083" y="16252"/>
                    <a:pt x="11907" y="16296"/>
                    <a:pt x="11730" y="16340"/>
                  </a:cubicBezTo>
                  <a:cubicBezTo>
                    <a:pt x="10938" y="16384"/>
                    <a:pt x="10130" y="16399"/>
                    <a:pt x="9323" y="16355"/>
                  </a:cubicBezTo>
                  <a:cubicBezTo>
                    <a:pt x="9147" y="16326"/>
                    <a:pt x="8956" y="16296"/>
                    <a:pt x="8780" y="16296"/>
                  </a:cubicBezTo>
                  <a:cubicBezTo>
                    <a:pt x="8574" y="16296"/>
                    <a:pt x="8368" y="16281"/>
                    <a:pt x="8163" y="16267"/>
                  </a:cubicBezTo>
                  <a:cubicBezTo>
                    <a:pt x="8104" y="16252"/>
                    <a:pt x="7855" y="16223"/>
                    <a:pt x="7605" y="16208"/>
                  </a:cubicBezTo>
                  <a:cubicBezTo>
                    <a:pt x="7356" y="16208"/>
                    <a:pt x="6959" y="16164"/>
                    <a:pt x="6695" y="16120"/>
                  </a:cubicBezTo>
                  <a:cubicBezTo>
                    <a:pt x="6431" y="16091"/>
                    <a:pt x="6064" y="16047"/>
                    <a:pt x="5858" y="16032"/>
                  </a:cubicBezTo>
                  <a:cubicBezTo>
                    <a:pt x="5653" y="16017"/>
                    <a:pt x="5462" y="15988"/>
                    <a:pt x="5256" y="15944"/>
                  </a:cubicBezTo>
                  <a:cubicBezTo>
                    <a:pt x="5153" y="15914"/>
                    <a:pt x="5036" y="15900"/>
                    <a:pt x="4933" y="15929"/>
                  </a:cubicBezTo>
                  <a:cubicBezTo>
                    <a:pt x="4874" y="15958"/>
                    <a:pt x="4860" y="15958"/>
                    <a:pt x="4874" y="15914"/>
                  </a:cubicBezTo>
                  <a:cubicBezTo>
                    <a:pt x="4874" y="15885"/>
                    <a:pt x="4816" y="15856"/>
                    <a:pt x="4713" y="15841"/>
                  </a:cubicBezTo>
                  <a:cubicBezTo>
                    <a:pt x="4625" y="15841"/>
                    <a:pt x="4537" y="15812"/>
                    <a:pt x="4463" y="15768"/>
                  </a:cubicBezTo>
                  <a:cubicBezTo>
                    <a:pt x="4419" y="15724"/>
                    <a:pt x="4346" y="15694"/>
                    <a:pt x="4287" y="15665"/>
                  </a:cubicBezTo>
                  <a:cubicBezTo>
                    <a:pt x="4199" y="15650"/>
                    <a:pt x="4111" y="15606"/>
                    <a:pt x="4023" y="15562"/>
                  </a:cubicBezTo>
                  <a:cubicBezTo>
                    <a:pt x="3979" y="15518"/>
                    <a:pt x="3905" y="15489"/>
                    <a:pt x="3832" y="15474"/>
                  </a:cubicBezTo>
                  <a:cubicBezTo>
                    <a:pt x="3773" y="15459"/>
                    <a:pt x="3700" y="15430"/>
                    <a:pt x="3656" y="15386"/>
                  </a:cubicBezTo>
                  <a:cubicBezTo>
                    <a:pt x="3583" y="15342"/>
                    <a:pt x="3494" y="15298"/>
                    <a:pt x="3465" y="15313"/>
                  </a:cubicBezTo>
                  <a:cubicBezTo>
                    <a:pt x="3421" y="15313"/>
                    <a:pt x="3392" y="15298"/>
                    <a:pt x="3362" y="15268"/>
                  </a:cubicBezTo>
                  <a:cubicBezTo>
                    <a:pt x="3304" y="15224"/>
                    <a:pt x="3289" y="15224"/>
                    <a:pt x="3201" y="15283"/>
                  </a:cubicBezTo>
                  <a:cubicBezTo>
                    <a:pt x="3069" y="15371"/>
                    <a:pt x="3025" y="15357"/>
                    <a:pt x="3083" y="15268"/>
                  </a:cubicBezTo>
                  <a:cubicBezTo>
                    <a:pt x="3127" y="15180"/>
                    <a:pt x="3069" y="15078"/>
                    <a:pt x="2966" y="15078"/>
                  </a:cubicBezTo>
                  <a:cubicBezTo>
                    <a:pt x="2937" y="15078"/>
                    <a:pt x="2892" y="15048"/>
                    <a:pt x="2892" y="15004"/>
                  </a:cubicBezTo>
                  <a:cubicBezTo>
                    <a:pt x="2848" y="14887"/>
                    <a:pt x="2731" y="14696"/>
                    <a:pt x="2731" y="14740"/>
                  </a:cubicBezTo>
                  <a:cubicBezTo>
                    <a:pt x="2731" y="14784"/>
                    <a:pt x="2702" y="14755"/>
                    <a:pt x="2687" y="14740"/>
                  </a:cubicBezTo>
                  <a:cubicBezTo>
                    <a:pt x="2658" y="14711"/>
                    <a:pt x="2643" y="14681"/>
                    <a:pt x="2687" y="14652"/>
                  </a:cubicBezTo>
                  <a:cubicBezTo>
                    <a:pt x="2716" y="14608"/>
                    <a:pt x="2716" y="14578"/>
                    <a:pt x="2687" y="14564"/>
                  </a:cubicBezTo>
                  <a:cubicBezTo>
                    <a:pt x="2614" y="14417"/>
                    <a:pt x="2555" y="14256"/>
                    <a:pt x="2511" y="14094"/>
                  </a:cubicBezTo>
                  <a:cubicBezTo>
                    <a:pt x="2393" y="13683"/>
                    <a:pt x="2379" y="13639"/>
                    <a:pt x="2291" y="13654"/>
                  </a:cubicBezTo>
                  <a:cubicBezTo>
                    <a:pt x="2217" y="13668"/>
                    <a:pt x="2202" y="13654"/>
                    <a:pt x="2188" y="13551"/>
                  </a:cubicBezTo>
                  <a:cubicBezTo>
                    <a:pt x="2188" y="13433"/>
                    <a:pt x="2202" y="13419"/>
                    <a:pt x="2247" y="13419"/>
                  </a:cubicBezTo>
                  <a:cubicBezTo>
                    <a:pt x="2379" y="13419"/>
                    <a:pt x="2305" y="13052"/>
                    <a:pt x="2158" y="12905"/>
                  </a:cubicBezTo>
                  <a:cubicBezTo>
                    <a:pt x="2070" y="12817"/>
                    <a:pt x="2070" y="12758"/>
                    <a:pt x="2144" y="12758"/>
                  </a:cubicBezTo>
                  <a:cubicBezTo>
                    <a:pt x="2173" y="12758"/>
                    <a:pt x="2173" y="12685"/>
                    <a:pt x="2173" y="12582"/>
                  </a:cubicBezTo>
                  <a:cubicBezTo>
                    <a:pt x="2158" y="12479"/>
                    <a:pt x="2129" y="12318"/>
                    <a:pt x="2114" y="12200"/>
                  </a:cubicBezTo>
                  <a:cubicBezTo>
                    <a:pt x="2100" y="12083"/>
                    <a:pt x="2070" y="11951"/>
                    <a:pt x="2026" y="11833"/>
                  </a:cubicBezTo>
                  <a:cubicBezTo>
                    <a:pt x="1997" y="11774"/>
                    <a:pt x="1982" y="11701"/>
                    <a:pt x="1982" y="11642"/>
                  </a:cubicBezTo>
                  <a:cubicBezTo>
                    <a:pt x="1997" y="11628"/>
                    <a:pt x="1982" y="11569"/>
                    <a:pt x="1968" y="11525"/>
                  </a:cubicBezTo>
                  <a:cubicBezTo>
                    <a:pt x="1821" y="11084"/>
                    <a:pt x="1718" y="10629"/>
                    <a:pt x="1674" y="10174"/>
                  </a:cubicBezTo>
                  <a:cubicBezTo>
                    <a:pt x="1659" y="10013"/>
                    <a:pt x="1615" y="9734"/>
                    <a:pt x="1586" y="9572"/>
                  </a:cubicBezTo>
                  <a:cubicBezTo>
                    <a:pt x="1483" y="9132"/>
                    <a:pt x="1424" y="8691"/>
                    <a:pt x="1424" y="8251"/>
                  </a:cubicBezTo>
                  <a:cubicBezTo>
                    <a:pt x="1410" y="7767"/>
                    <a:pt x="1380" y="7605"/>
                    <a:pt x="1351" y="7620"/>
                  </a:cubicBezTo>
                  <a:cubicBezTo>
                    <a:pt x="1307" y="7620"/>
                    <a:pt x="1263" y="7634"/>
                    <a:pt x="1234" y="7634"/>
                  </a:cubicBezTo>
                  <a:cubicBezTo>
                    <a:pt x="1204" y="7649"/>
                    <a:pt x="1175" y="7620"/>
                    <a:pt x="1160" y="7576"/>
                  </a:cubicBezTo>
                  <a:cubicBezTo>
                    <a:pt x="1160" y="7532"/>
                    <a:pt x="1160" y="7488"/>
                    <a:pt x="1234" y="7517"/>
                  </a:cubicBezTo>
                  <a:cubicBezTo>
                    <a:pt x="1278" y="7532"/>
                    <a:pt x="1336" y="7517"/>
                    <a:pt x="1380" y="7473"/>
                  </a:cubicBezTo>
                  <a:cubicBezTo>
                    <a:pt x="1468" y="7356"/>
                    <a:pt x="1380" y="6695"/>
                    <a:pt x="1278" y="6754"/>
                  </a:cubicBezTo>
                  <a:cubicBezTo>
                    <a:pt x="1263" y="6768"/>
                    <a:pt x="1278" y="6710"/>
                    <a:pt x="1307" y="6607"/>
                  </a:cubicBezTo>
                  <a:cubicBezTo>
                    <a:pt x="1380" y="6387"/>
                    <a:pt x="1395" y="6313"/>
                    <a:pt x="1380" y="5300"/>
                  </a:cubicBezTo>
                  <a:cubicBezTo>
                    <a:pt x="1366" y="4640"/>
                    <a:pt x="1380" y="4507"/>
                    <a:pt x="1439" y="4419"/>
                  </a:cubicBezTo>
                  <a:cubicBezTo>
                    <a:pt x="1483" y="4361"/>
                    <a:pt x="1498" y="4273"/>
                    <a:pt x="1483" y="4184"/>
                  </a:cubicBezTo>
                  <a:cubicBezTo>
                    <a:pt x="1468" y="4096"/>
                    <a:pt x="1483" y="4067"/>
                    <a:pt x="1542" y="4067"/>
                  </a:cubicBezTo>
                  <a:cubicBezTo>
                    <a:pt x="1586" y="4082"/>
                    <a:pt x="1630" y="4038"/>
                    <a:pt x="1659" y="3950"/>
                  </a:cubicBezTo>
                  <a:cubicBezTo>
                    <a:pt x="1689" y="3876"/>
                    <a:pt x="1718" y="3817"/>
                    <a:pt x="1777" y="3759"/>
                  </a:cubicBezTo>
                  <a:cubicBezTo>
                    <a:pt x="1821" y="3729"/>
                    <a:pt x="1835" y="3700"/>
                    <a:pt x="1806" y="3700"/>
                  </a:cubicBezTo>
                  <a:cubicBezTo>
                    <a:pt x="2012" y="3539"/>
                    <a:pt x="2247" y="3377"/>
                    <a:pt x="2481" y="3260"/>
                  </a:cubicBezTo>
                  <a:cubicBezTo>
                    <a:pt x="2599" y="3216"/>
                    <a:pt x="2716" y="3171"/>
                    <a:pt x="2834" y="3113"/>
                  </a:cubicBezTo>
                  <a:cubicBezTo>
                    <a:pt x="2981" y="3039"/>
                    <a:pt x="3127" y="2966"/>
                    <a:pt x="3289" y="2922"/>
                  </a:cubicBezTo>
                  <a:cubicBezTo>
                    <a:pt x="3362" y="2907"/>
                    <a:pt x="3421" y="2878"/>
                    <a:pt x="3480" y="2834"/>
                  </a:cubicBezTo>
                  <a:cubicBezTo>
                    <a:pt x="3509" y="2790"/>
                    <a:pt x="3568" y="2775"/>
                    <a:pt x="3627" y="2775"/>
                  </a:cubicBezTo>
                  <a:cubicBezTo>
                    <a:pt x="3715" y="2760"/>
                    <a:pt x="3803" y="2731"/>
                    <a:pt x="3891" y="2687"/>
                  </a:cubicBezTo>
                  <a:cubicBezTo>
                    <a:pt x="3994" y="2643"/>
                    <a:pt x="4096" y="2599"/>
                    <a:pt x="4214" y="2570"/>
                  </a:cubicBezTo>
                  <a:cubicBezTo>
                    <a:pt x="4302" y="2555"/>
                    <a:pt x="4331" y="2526"/>
                    <a:pt x="4317" y="2467"/>
                  </a:cubicBezTo>
                  <a:cubicBezTo>
                    <a:pt x="4302" y="2423"/>
                    <a:pt x="4317" y="2364"/>
                    <a:pt x="4361" y="2335"/>
                  </a:cubicBezTo>
                  <a:cubicBezTo>
                    <a:pt x="4405" y="2291"/>
                    <a:pt x="4419" y="2291"/>
                    <a:pt x="4419" y="2364"/>
                  </a:cubicBezTo>
                  <a:cubicBezTo>
                    <a:pt x="4419" y="2496"/>
                    <a:pt x="4566" y="2481"/>
                    <a:pt x="4830" y="2349"/>
                  </a:cubicBezTo>
                  <a:cubicBezTo>
                    <a:pt x="4889" y="2305"/>
                    <a:pt x="4963" y="2276"/>
                    <a:pt x="5051" y="2261"/>
                  </a:cubicBezTo>
                  <a:cubicBezTo>
                    <a:pt x="5109" y="2261"/>
                    <a:pt x="5183" y="2247"/>
                    <a:pt x="5227" y="2217"/>
                  </a:cubicBezTo>
                  <a:cubicBezTo>
                    <a:pt x="5344" y="2173"/>
                    <a:pt x="5476" y="2144"/>
                    <a:pt x="5594" y="2129"/>
                  </a:cubicBezTo>
                  <a:cubicBezTo>
                    <a:pt x="5726" y="2100"/>
                    <a:pt x="5843" y="2085"/>
                    <a:pt x="5961" y="2041"/>
                  </a:cubicBezTo>
                  <a:lnTo>
                    <a:pt x="6196" y="1938"/>
                  </a:lnTo>
                  <a:cubicBezTo>
                    <a:pt x="6254" y="1924"/>
                    <a:pt x="6313" y="1909"/>
                    <a:pt x="6372" y="1924"/>
                  </a:cubicBezTo>
                  <a:cubicBezTo>
                    <a:pt x="6416" y="1924"/>
                    <a:pt x="6445" y="1924"/>
                    <a:pt x="6431" y="1880"/>
                  </a:cubicBezTo>
                  <a:cubicBezTo>
                    <a:pt x="6357" y="1791"/>
                    <a:pt x="6445" y="1747"/>
                    <a:pt x="6548" y="1806"/>
                  </a:cubicBezTo>
                  <a:cubicBezTo>
                    <a:pt x="6651" y="1880"/>
                    <a:pt x="6666" y="1880"/>
                    <a:pt x="6710" y="1806"/>
                  </a:cubicBezTo>
                  <a:cubicBezTo>
                    <a:pt x="6754" y="1747"/>
                    <a:pt x="6783" y="1762"/>
                    <a:pt x="6827" y="1791"/>
                  </a:cubicBezTo>
                  <a:cubicBezTo>
                    <a:pt x="6886" y="1850"/>
                    <a:pt x="7121" y="1791"/>
                    <a:pt x="7194" y="1703"/>
                  </a:cubicBezTo>
                  <a:cubicBezTo>
                    <a:pt x="7238" y="1645"/>
                    <a:pt x="7253" y="1645"/>
                    <a:pt x="7282" y="1689"/>
                  </a:cubicBezTo>
                  <a:cubicBezTo>
                    <a:pt x="7297" y="1718"/>
                    <a:pt x="7326" y="1747"/>
                    <a:pt x="7356" y="1747"/>
                  </a:cubicBezTo>
                  <a:cubicBezTo>
                    <a:pt x="7385" y="1747"/>
                    <a:pt x="7414" y="1718"/>
                    <a:pt x="7429" y="1689"/>
                  </a:cubicBezTo>
                  <a:cubicBezTo>
                    <a:pt x="7458" y="1645"/>
                    <a:pt x="7473" y="1645"/>
                    <a:pt x="7502" y="1689"/>
                  </a:cubicBezTo>
                  <a:cubicBezTo>
                    <a:pt x="7561" y="1777"/>
                    <a:pt x="7693" y="1703"/>
                    <a:pt x="7737" y="1571"/>
                  </a:cubicBezTo>
                  <a:lnTo>
                    <a:pt x="7767" y="1454"/>
                  </a:lnTo>
                  <a:lnTo>
                    <a:pt x="7767" y="1586"/>
                  </a:lnTo>
                  <a:cubicBezTo>
                    <a:pt x="7767" y="1718"/>
                    <a:pt x="7869" y="1733"/>
                    <a:pt x="7987" y="1615"/>
                  </a:cubicBezTo>
                  <a:cubicBezTo>
                    <a:pt x="8046" y="1571"/>
                    <a:pt x="8046" y="1557"/>
                    <a:pt x="7972" y="1498"/>
                  </a:cubicBezTo>
                  <a:cubicBezTo>
                    <a:pt x="7899" y="1439"/>
                    <a:pt x="7899" y="1439"/>
                    <a:pt x="7957" y="1424"/>
                  </a:cubicBezTo>
                  <a:cubicBezTo>
                    <a:pt x="8016" y="1454"/>
                    <a:pt x="8075" y="1498"/>
                    <a:pt x="8119" y="1542"/>
                  </a:cubicBezTo>
                  <a:close/>
                  <a:moveTo>
                    <a:pt x="7385" y="1498"/>
                  </a:moveTo>
                  <a:cubicBezTo>
                    <a:pt x="7400" y="1527"/>
                    <a:pt x="7385" y="1542"/>
                    <a:pt x="7370" y="1542"/>
                  </a:cubicBezTo>
                  <a:cubicBezTo>
                    <a:pt x="7341" y="1542"/>
                    <a:pt x="7326" y="1527"/>
                    <a:pt x="7326" y="1498"/>
                  </a:cubicBezTo>
                  <a:cubicBezTo>
                    <a:pt x="7326" y="1469"/>
                    <a:pt x="7326" y="1454"/>
                    <a:pt x="7341" y="1454"/>
                  </a:cubicBezTo>
                  <a:cubicBezTo>
                    <a:pt x="7356" y="1454"/>
                    <a:pt x="7370" y="1483"/>
                    <a:pt x="7385" y="1498"/>
                  </a:cubicBezTo>
                  <a:close/>
                  <a:moveTo>
                    <a:pt x="6489" y="1542"/>
                  </a:moveTo>
                  <a:cubicBezTo>
                    <a:pt x="6504" y="1571"/>
                    <a:pt x="6489" y="1586"/>
                    <a:pt x="6460" y="1586"/>
                  </a:cubicBezTo>
                  <a:cubicBezTo>
                    <a:pt x="6416" y="1586"/>
                    <a:pt x="6387" y="1571"/>
                    <a:pt x="6387" y="1542"/>
                  </a:cubicBezTo>
                  <a:cubicBezTo>
                    <a:pt x="6387" y="1527"/>
                    <a:pt x="6401" y="1498"/>
                    <a:pt x="6416" y="1498"/>
                  </a:cubicBezTo>
                  <a:cubicBezTo>
                    <a:pt x="6445" y="1513"/>
                    <a:pt x="6475" y="1527"/>
                    <a:pt x="6489" y="1542"/>
                  </a:cubicBezTo>
                  <a:close/>
                  <a:moveTo>
                    <a:pt x="2819" y="1733"/>
                  </a:moveTo>
                  <a:cubicBezTo>
                    <a:pt x="2804" y="1762"/>
                    <a:pt x="2790" y="1777"/>
                    <a:pt x="2760" y="1777"/>
                  </a:cubicBezTo>
                  <a:cubicBezTo>
                    <a:pt x="2746" y="1777"/>
                    <a:pt x="2731" y="1747"/>
                    <a:pt x="2746" y="1733"/>
                  </a:cubicBezTo>
                  <a:cubicBezTo>
                    <a:pt x="2760" y="1703"/>
                    <a:pt x="2790" y="1689"/>
                    <a:pt x="2790" y="1689"/>
                  </a:cubicBezTo>
                  <a:cubicBezTo>
                    <a:pt x="2804" y="1689"/>
                    <a:pt x="2819" y="1703"/>
                    <a:pt x="2819" y="1733"/>
                  </a:cubicBezTo>
                  <a:close/>
                  <a:moveTo>
                    <a:pt x="2379" y="1982"/>
                  </a:moveTo>
                  <a:cubicBezTo>
                    <a:pt x="2349" y="2188"/>
                    <a:pt x="2291" y="2261"/>
                    <a:pt x="2261" y="2144"/>
                  </a:cubicBezTo>
                  <a:cubicBezTo>
                    <a:pt x="2232" y="2085"/>
                    <a:pt x="2188" y="2026"/>
                    <a:pt x="2114" y="1997"/>
                  </a:cubicBezTo>
                  <a:cubicBezTo>
                    <a:pt x="2056" y="1968"/>
                    <a:pt x="2012" y="1924"/>
                    <a:pt x="2012" y="1894"/>
                  </a:cubicBezTo>
                  <a:cubicBezTo>
                    <a:pt x="2012" y="1836"/>
                    <a:pt x="2085" y="1865"/>
                    <a:pt x="2129" y="1938"/>
                  </a:cubicBezTo>
                  <a:cubicBezTo>
                    <a:pt x="2173" y="1997"/>
                    <a:pt x="2188" y="1997"/>
                    <a:pt x="2261" y="1909"/>
                  </a:cubicBezTo>
                  <a:cubicBezTo>
                    <a:pt x="2379" y="1777"/>
                    <a:pt x="2423" y="1806"/>
                    <a:pt x="2379" y="1982"/>
                  </a:cubicBezTo>
                  <a:close/>
                  <a:moveTo>
                    <a:pt x="12978" y="1865"/>
                  </a:moveTo>
                  <a:cubicBezTo>
                    <a:pt x="12978" y="1894"/>
                    <a:pt x="12949" y="1894"/>
                    <a:pt x="12920" y="1880"/>
                  </a:cubicBezTo>
                  <a:cubicBezTo>
                    <a:pt x="12876" y="1865"/>
                    <a:pt x="12846" y="1850"/>
                    <a:pt x="12846" y="1836"/>
                  </a:cubicBezTo>
                  <a:cubicBezTo>
                    <a:pt x="12846" y="1836"/>
                    <a:pt x="12876" y="1821"/>
                    <a:pt x="12920" y="1821"/>
                  </a:cubicBezTo>
                  <a:cubicBezTo>
                    <a:pt x="12949" y="1821"/>
                    <a:pt x="12978" y="1836"/>
                    <a:pt x="12978" y="1865"/>
                  </a:cubicBezTo>
                  <a:close/>
                  <a:moveTo>
                    <a:pt x="4258" y="2114"/>
                  </a:moveTo>
                  <a:cubicBezTo>
                    <a:pt x="4228" y="2393"/>
                    <a:pt x="4155" y="2481"/>
                    <a:pt x="4155" y="2247"/>
                  </a:cubicBezTo>
                  <a:cubicBezTo>
                    <a:pt x="4155" y="2159"/>
                    <a:pt x="4170" y="2085"/>
                    <a:pt x="4199" y="2085"/>
                  </a:cubicBezTo>
                  <a:cubicBezTo>
                    <a:pt x="4214" y="2085"/>
                    <a:pt x="4243" y="2041"/>
                    <a:pt x="4243" y="1997"/>
                  </a:cubicBezTo>
                  <a:cubicBezTo>
                    <a:pt x="4243" y="1953"/>
                    <a:pt x="4258" y="1909"/>
                    <a:pt x="4273" y="1909"/>
                  </a:cubicBezTo>
                  <a:cubicBezTo>
                    <a:pt x="4273" y="1909"/>
                    <a:pt x="4287" y="1997"/>
                    <a:pt x="4258" y="2114"/>
                  </a:cubicBezTo>
                  <a:close/>
                  <a:moveTo>
                    <a:pt x="13022" y="2085"/>
                  </a:moveTo>
                  <a:cubicBezTo>
                    <a:pt x="13022" y="2114"/>
                    <a:pt x="13008" y="2129"/>
                    <a:pt x="12978" y="2129"/>
                  </a:cubicBezTo>
                  <a:cubicBezTo>
                    <a:pt x="12964" y="2129"/>
                    <a:pt x="12949" y="2114"/>
                    <a:pt x="12964" y="2085"/>
                  </a:cubicBezTo>
                  <a:cubicBezTo>
                    <a:pt x="12964" y="2070"/>
                    <a:pt x="12993" y="2056"/>
                    <a:pt x="13008" y="2041"/>
                  </a:cubicBezTo>
                  <a:cubicBezTo>
                    <a:pt x="13022" y="2041"/>
                    <a:pt x="13022" y="2056"/>
                    <a:pt x="13022" y="2085"/>
                  </a:cubicBezTo>
                  <a:close/>
                  <a:moveTo>
                    <a:pt x="1380" y="2393"/>
                  </a:moveTo>
                  <a:cubicBezTo>
                    <a:pt x="1380" y="2423"/>
                    <a:pt x="1366" y="2452"/>
                    <a:pt x="1336" y="2452"/>
                  </a:cubicBezTo>
                  <a:cubicBezTo>
                    <a:pt x="1322" y="2437"/>
                    <a:pt x="1292" y="2423"/>
                    <a:pt x="1292" y="2393"/>
                  </a:cubicBezTo>
                  <a:cubicBezTo>
                    <a:pt x="1292" y="2379"/>
                    <a:pt x="1322" y="2349"/>
                    <a:pt x="1336" y="2349"/>
                  </a:cubicBezTo>
                  <a:cubicBezTo>
                    <a:pt x="1366" y="2349"/>
                    <a:pt x="1380" y="2379"/>
                    <a:pt x="1380" y="2393"/>
                  </a:cubicBezTo>
                  <a:close/>
                  <a:moveTo>
                    <a:pt x="2364" y="2599"/>
                  </a:moveTo>
                  <a:cubicBezTo>
                    <a:pt x="2364" y="2658"/>
                    <a:pt x="2349" y="2672"/>
                    <a:pt x="2305" y="2628"/>
                  </a:cubicBezTo>
                  <a:cubicBezTo>
                    <a:pt x="2261" y="2599"/>
                    <a:pt x="2247" y="2570"/>
                    <a:pt x="2232" y="2540"/>
                  </a:cubicBezTo>
                  <a:cubicBezTo>
                    <a:pt x="2232" y="2526"/>
                    <a:pt x="2261" y="2496"/>
                    <a:pt x="2305" y="2496"/>
                  </a:cubicBezTo>
                  <a:cubicBezTo>
                    <a:pt x="2335" y="2496"/>
                    <a:pt x="2364" y="2540"/>
                    <a:pt x="2364" y="2584"/>
                  </a:cubicBezTo>
                  <a:close/>
                  <a:moveTo>
                    <a:pt x="14769" y="2643"/>
                  </a:moveTo>
                  <a:cubicBezTo>
                    <a:pt x="14755" y="2658"/>
                    <a:pt x="14725" y="2672"/>
                    <a:pt x="14696" y="2687"/>
                  </a:cubicBezTo>
                  <a:cubicBezTo>
                    <a:pt x="14667" y="2702"/>
                    <a:pt x="14637" y="2702"/>
                    <a:pt x="14652" y="2672"/>
                  </a:cubicBezTo>
                  <a:cubicBezTo>
                    <a:pt x="14667" y="2643"/>
                    <a:pt x="14769" y="2599"/>
                    <a:pt x="14769" y="2643"/>
                  </a:cubicBezTo>
                  <a:close/>
                  <a:moveTo>
                    <a:pt x="15386" y="3480"/>
                  </a:moveTo>
                  <a:cubicBezTo>
                    <a:pt x="15386" y="3509"/>
                    <a:pt x="15371" y="3509"/>
                    <a:pt x="15342" y="3494"/>
                  </a:cubicBezTo>
                  <a:cubicBezTo>
                    <a:pt x="15313" y="3465"/>
                    <a:pt x="15298" y="3406"/>
                    <a:pt x="15313" y="3362"/>
                  </a:cubicBezTo>
                  <a:cubicBezTo>
                    <a:pt x="15313" y="3274"/>
                    <a:pt x="15313" y="3274"/>
                    <a:pt x="15342" y="3362"/>
                  </a:cubicBezTo>
                  <a:cubicBezTo>
                    <a:pt x="15371" y="3406"/>
                    <a:pt x="15386" y="3436"/>
                    <a:pt x="15386" y="3480"/>
                  </a:cubicBezTo>
                  <a:close/>
                  <a:moveTo>
                    <a:pt x="852" y="3406"/>
                  </a:moveTo>
                  <a:cubicBezTo>
                    <a:pt x="822" y="3450"/>
                    <a:pt x="778" y="3465"/>
                    <a:pt x="764" y="3450"/>
                  </a:cubicBezTo>
                  <a:cubicBezTo>
                    <a:pt x="749" y="3436"/>
                    <a:pt x="764" y="3406"/>
                    <a:pt x="808" y="3377"/>
                  </a:cubicBezTo>
                  <a:cubicBezTo>
                    <a:pt x="896" y="3318"/>
                    <a:pt x="911" y="3318"/>
                    <a:pt x="852" y="3406"/>
                  </a:cubicBezTo>
                  <a:close/>
                  <a:moveTo>
                    <a:pt x="14711" y="3362"/>
                  </a:moveTo>
                  <a:cubicBezTo>
                    <a:pt x="14681" y="3377"/>
                    <a:pt x="14652" y="3377"/>
                    <a:pt x="14623" y="3362"/>
                  </a:cubicBezTo>
                  <a:cubicBezTo>
                    <a:pt x="14593" y="3348"/>
                    <a:pt x="14608" y="3333"/>
                    <a:pt x="14652" y="3333"/>
                  </a:cubicBezTo>
                  <a:cubicBezTo>
                    <a:pt x="14696" y="3333"/>
                    <a:pt x="14725" y="3348"/>
                    <a:pt x="14711" y="3362"/>
                  </a:cubicBezTo>
                  <a:close/>
                  <a:moveTo>
                    <a:pt x="15078" y="3509"/>
                  </a:moveTo>
                  <a:cubicBezTo>
                    <a:pt x="15078" y="3539"/>
                    <a:pt x="15063" y="3553"/>
                    <a:pt x="15063" y="3553"/>
                  </a:cubicBezTo>
                  <a:cubicBezTo>
                    <a:pt x="15048" y="3553"/>
                    <a:pt x="15019" y="3539"/>
                    <a:pt x="15004" y="3509"/>
                  </a:cubicBezTo>
                  <a:cubicBezTo>
                    <a:pt x="15004" y="3494"/>
                    <a:pt x="15004" y="3465"/>
                    <a:pt x="15034" y="3465"/>
                  </a:cubicBezTo>
                  <a:cubicBezTo>
                    <a:pt x="15048" y="3465"/>
                    <a:pt x="15078" y="3480"/>
                    <a:pt x="15078" y="3509"/>
                  </a:cubicBezTo>
                  <a:close/>
                  <a:moveTo>
                    <a:pt x="15342" y="3847"/>
                  </a:moveTo>
                  <a:cubicBezTo>
                    <a:pt x="15342" y="3935"/>
                    <a:pt x="15342" y="3935"/>
                    <a:pt x="15269" y="3861"/>
                  </a:cubicBezTo>
                  <a:cubicBezTo>
                    <a:pt x="15195" y="3803"/>
                    <a:pt x="15210" y="3773"/>
                    <a:pt x="15239" y="3744"/>
                  </a:cubicBezTo>
                  <a:cubicBezTo>
                    <a:pt x="15283" y="3671"/>
                    <a:pt x="15342" y="3729"/>
                    <a:pt x="15342" y="3832"/>
                  </a:cubicBezTo>
                  <a:close/>
                  <a:moveTo>
                    <a:pt x="1087" y="4126"/>
                  </a:moveTo>
                  <a:cubicBezTo>
                    <a:pt x="1043" y="4140"/>
                    <a:pt x="1013" y="4140"/>
                    <a:pt x="969" y="4126"/>
                  </a:cubicBezTo>
                  <a:cubicBezTo>
                    <a:pt x="940" y="4111"/>
                    <a:pt x="969" y="4096"/>
                    <a:pt x="1028" y="4096"/>
                  </a:cubicBezTo>
                  <a:cubicBezTo>
                    <a:pt x="1072" y="4096"/>
                    <a:pt x="1116" y="4111"/>
                    <a:pt x="1087" y="4126"/>
                  </a:cubicBezTo>
                  <a:close/>
                  <a:moveTo>
                    <a:pt x="1219" y="4229"/>
                  </a:moveTo>
                  <a:cubicBezTo>
                    <a:pt x="1234" y="4243"/>
                    <a:pt x="1219" y="4273"/>
                    <a:pt x="1204" y="4273"/>
                  </a:cubicBezTo>
                  <a:cubicBezTo>
                    <a:pt x="1190" y="4273"/>
                    <a:pt x="1160" y="4258"/>
                    <a:pt x="1160" y="4229"/>
                  </a:cubicBezTo>
                  <a:cubicBezTo>
                    <a:pt x="1160" y="4199"/>
                    <a:pt x="1160" y="4184"/>
                    <a:pt x="1175" y="4184"/>
                  </a:cubicBezTo>
                  <a:cubicBezTo>
                    <a:pt x="1190" y="4184"/>
                    <a:pt x="1219" y="4199"/>
                    <a:pt x="1234" y="4229"/>
                  </a:cubicBezTo>
                  <a:close/>
                  <a:moveTo>
                    <a:pt x="15357" y="4992"/>
                  </a:moveTo>
                  <a:cubicBezTo>
                    <a:pt x="15357" y="5065"/>
                    <a:pt x="15342" y="5080"/>
                    <a:pt x="15298" y="5051"/>
                  </a:cubicBezTo>
                  <a:cubicBezTo>
                    <a:pt x="15283" y="5021"/>
                    <a:pt x="15269" y="4977"/>
                    <a:pt x="15283" y="4948"/>
                  </a:cubicBezTo>
                  <a:cubicBezTo>
                    <a:pt x="15327" y="4874"/>
                    <a:pt x="15342" y="4889"/>
                    <a:pt x="15342" y="4992"/>
                  </a:cubicBezTo>
                  <a:close/>
                  <a:moveTo>
                    <a:pt x="15107" y="5829"/>
                  </a:moveTo>
                  <a:cubicBezTo>
                    <a:pt x="15151" y="5843"/>
                    <a:pt x="15166" y="5902"/>
                    <a:pt x="15151" y="5976"/>
                  </a:cubicBezTo>
                  <a:cubicBezTo>
                    <a:pt x="15122" y="6049"/>
                    <a:pt x="15107" y="6093"/>
                    <a:pt x="15034" y="6049"/>
                  </a:cubicBezTo>
                  <a:cubicBezTo>
                    <a:pt x="14960" y="6005"/>
                    <a:pt x="14946" y="6020"/>
                    <a:pt x="14946" y="6049"/>
                  </a:cubicBezTo>
                  <a:cubicBezTo>
                    <a:pt x="14946" y="6078"/>
                    <a:pt x="14916" y="6049"/>
                    <a:pt x="14902" y="6005"/>
                  </a:cubicBezTo>
                  <a:cubicBezTo>
                    <a:pt x="14813" y="5858"/>
                    <a:pt x="14975" y="5741"/>
                    <a:pt x="15107" y="5829"/>
                  </a:cubicBezTo>
                  <a:close/>
                  <a:moveTo>
                    <a:pt x="16003" y="6284"/>
                  </a:moveTo>
                  <a:cubicBezTo>
                    <a:pt x="15988" y="6328"/>
                    <a:pt x="15973" y="6313"/>
                    <a:pt x="15973" y="6254"/>
                  </a:cubicBezTo>
                  <a:cubicBezTo>
                    <a:pt x="15973" y="6210"/>
                    <a:pt x="15973" y="6181"/>
                    <a:pt x="16003" y="6196"/>
                  </a:cubicBezTo>
                  <a:cubicBezTo>
                    <a:pt x="16017" y="6225"/>
                    <a:pt x="16017" y="6254"/>
                    <a:pt x="16003" y="6284"/>
                  </a:cubicBezTo>
                  <a:close/>
                  <a:moveTo>
                    <a:pt x="16149" y="6460"/>
                  </a:moveTo>
                  <a:cubicBezTo>
                    <a:pt x="16149" y="6475"/>
                    <a:pt x="16135" y="6504"/>
                    <a:pt x="16105" y="6504"/>
                  </a:cubicBezTo>
                  <a:cubicBezTo>
                    <a:pt x="16076" y="6504"/>
                    <a:pt x="16061" y="6475"/>
                    <a:pt x="16061" y="6460"/>
                  </a:cubicBezTo>
                  <a:cubicBezTo>
                    <a:pt x="16061" y="6431"/>
                    <a:pt x="16076" y="6416"/>
                    <a:pt x="16105" y="6416"/>
                  </a:cubicBezTo>
                  <a:cubicBezTo>
                    <a:pt x="16135" y="6401"/>
                    <a:pt x="16149" y="6431"/>
                    <a:pt x="16149" y="6460"/>
                  </a:cubicBezTo>
                  <a:close/>
                  <a:moveTo>
                    <a:pt x="15621" y="6666"/>
                  </a:moveTo>
                  <a:cubicBezTo>
                    <a:pt x="15621" y="6754"/>
                    <a:pt x="15606" y="6768"/>
                    <a:pt x="15562" y="6739"/>
                  </a:cubicBezTo>
                  <a:cubicBezTo>
                    <a:pt x="15518" y="6695"/>
                    <a:pt x="15459" y="6680"/>
                    <a:pt x="15415" y="6666"/>
                  </a:cubicBezTo>
                  <a:cubicBezTo>
                    <a:pt x="15327" y="6651"/>
                    <a:pt x="15327" y="6651"/>
                    <a:pt x="15430" y="6592"/>
                  </a:cubicBezTo>
                  <a:cubicBezTo>
                    <a:pt x="15606" y="6533"/>
                    <a:pt x="15621" y="6533"/>
                    <a:pt x="15621" y="6666"/>
                  </a:cubicBezTo>
                  <a:close/>
                  <a:moveTo>
                    <a:pt x="1116" y="7253"/>
                  </a:moveTo>
                  <a:cubicBezTo>
                    <a:pt x="1116" y="7282"/>
                    <a:pt x="1087" y="7297"/>
                    <a:pt x="1043" y="7297"/>
                  </a:cubicBezTo>
                  <a:cubicBezTo>
                    <a:pt x="1013" y="7297"/>
                    <a:pt x="999" y="7282"/>
                    <a:pt x="1013" y="7253"/>
                  </a:cubicBezTo>
                  <a:cubicBezTo>
                    <a:pt x="1013" y="7238"/>
                    <a:pt x="1043" y="7209"/>
                    <a:pt x="1072" y="7209"/>
                  </a:cubicBezTo>
                  <a:cubicBezTo>
                    <a:pt x="1101" y="7209"/>
                    <a:pt x="1116" y="7238"/>
                    <a:pt x="1116" y="7253"/>
                  </a:cubicBezTo>
                  <a:close/>
                  <a:moveTo>
                    <a:pt x="16311" y="7400"/>
                  </a:moveTo>
                  <a:cubicBezTo>
                    <a:pt x="16311" y="7444"/>
                    <a:pt x="16296" y="7488"/>
                    <a:pt x="16252" y="7517"/>
                  </a:cubicBezTo>
                  <a:cubicBezTo>
                    <a:pt x="16208" y="7532"/>
                    <a:pt x="16193" y="7488"/>
                    <a:pt x="16193" y="7400"/>
                  </a:cubicBezTo>
                  <a:cubicBezTo>
                    <a:pt x="16193" y="7297"/>
                    <a:pt x="16208" y="7253"/>
                    <a:pt x="16252" y="7267"/>
                  </a:cubicBezTo>
                  <a:cubicBezTo>
                    <a:pt x="16296" y="7297"/>
                    <a:pt x="16311" y="7341"/>
                    <a:pt x="16311" y="7400"/>
                  </a:cubicBezTo>
                  <a:close/>
                  <a:moveTo>
                    <a:pt x="15474" y="7987"/>
                  </a:moveTo>
                  <a:cubicBezTo>
                    <a:pt x="15459" y="8016"/>
                    <a:pt x="15445" y="8001"/>
                    <a:pt x="15445" y="7957"/>
                  </a:cubicBezTo>
                  <a:cubicBezTo>
                    <a:pt x="15445" y="7899"/>
                    <a:pt x="15459" y="7884"/>
                    <a:pt x="15459" y="7899"/>
                  </a:cubicBezTo>
                  <a:cubicBezTo>
                    <a:pt x="15474" y="7928"/>
                    <a:pt x="15489" y="7957"/>
                    <a:pt x="15474" y="7987"/>
                  </a:cubicBezTo>
                  <a:close/>
                  <a:moveTo>
                    <a:pt x="16384" y="8486"/>
                  </a:moveTo>
                  <a:cubicBezTo>
                    <a:pt x="16370" y="8515"/>
                    <a:pt x="16355" y="8559"/>
                    <a:pt x="16340" y="8559"/>
                  </a:cubicBezTo>
                  <a:cubicBezTo>
                    <a:pt x="16326" y="8559"/>
                    <a:pt x="16326" y="8515"/>
                    <a:pt x="16326" y="8486"/>
                  </a:cubicBezTo>
                  <a:cubicBezTo>
                    <a:pt x="16326" y="8457"/>
                    <a:pt x="16340" y="8413"/>
                    <a:pt x="16370" y="8413"/>
                  </a:cubicBezTo>
                  <a:cubicBezTo>
                    <a:pt x="16399" y="8413"/>
                    <a:pt x="16399" y="8457"/>
                    <a:pt x="16399" y="8486"/>
                  </a:cubicBezTo>
                  <a:close/>
                  <a:moveTo>
                    <a:pt x="705" y="8603"/>
                  </a:moveTo>
                  <a:cubicBezTo>
                    <a:pt x="705" y="8618"/>
                    <a:pt x="690" y="8647"/>
                    <a:pt x="661" y="8647"/>
                  </a:cubicBezTo>
                  <a:cubicBezTo>
                    <a:pt x="632" y="8647"/>
                    <a:pt x="632" y="8618"/>
                    <a:pt x="646" y="8603"/>
                  </a:cubicBezTo>
                  <a:cubicBezTo>
                    <a:pt x="661" y="8574"/>
                    <a:pt x="676" y="8559"/>
                    <a:pt x="690" y="8559"/>
                  </a:cubicBezTo>
                  <a:cubicBezTo>
                    <a:pt x="705" y="8559"/>
                    <a:pt x="720" y="8574"/>
                    <a:pt x="720" y="8589"/>
                  </a:cubicBezTo>
                  <a:close/>
                  <a:moveTo>
                    <a:pt x="15518" y="8677"/>
                  </a:moveTo>
                  <a:cubicBezTo>
                    <a:pt x="15518" y="8706"/>
                    <a:pt x="15503" y="8736"/>
                    <a:pt x="15474" y="8750"/>
                  </a:cubicBezTo>
                  <a:cubicBezTo>
                    <a:pt x="15459" y="8765"/>
                    <a:pt x="15445" y="8824"/>
                    <a:pt x="15459" y="8868"/>
                  </a:cubicBezTo>
                  <a:cubicBezTo>
                    <a:pt x="15489" y="8970"/>
                    <a:pt x="15459" y="8970"/>
                    <a:pt x="15357" y="8868"/>
                  </a:cubicBezTo>
                  <a:cubicBezTo>
                    <a:pt x="15239" y="8765"/>
                    <a:pt x="15269" y="8794"/>
                    <a:pt x="15357" y="8721"/>
                  </a:cubicBezTo>
                  <a:cubicBezTo>
                    <a:pt x="15445" y="8647"/>
                    <a:pt x="15533" y="8618"/>
                    <a:pt x="15533" y="8677"/>
                  </a:cubicBezTo>
                  <a:close/>
                  <a:moveTo>
                    <a:pt x="1175" y="8868"/>
                  </a:moveTo>
                  <a:cubicBezTo>
                    <a:pt x="1190" y="8897"/>
                    <a:pt x="1175" y="8912"/>
                    <a:pt x="1131" y="8912"/>
                  </a:cubicBezTo>
                  <a:cubicBezTo>
                    <a:pt x="1101" y="8912"/>
                    <a:pt x="1057" y="8897"/>
                    <a:pt x="1057" y="8868"/>
                  </a:cubicBezTo>
                  <a:cubicBezTo>
                    <a:pt x="1057" y="8838"/>
                    <a:pt x="1087" y="8824"/>
                    <a:pt x="1101" y="8824"/>
                  </a:cubicBezTo>
                  <a:cubicBezTo>
                    <a:pt x="1131" y="8824"/>
                    <a:pt x="1175" y="8838"/>
                    <a:pt x="1190" y="8868"/>
                  </a:cubicBezTo>
                  <a:close/>
                  <a:moveTo>
                    <a:pt x="867" y="9132"/>
                  </a:moveTo>
                  <a:cubicBezTo>
                    <a:pt x="852" y="9161"/>
                    <a:pt x="822" y="9176"/>
                    <a:pt x="793" y="9176"/>
                  </a:cubicBezTo>
                  <a:cubicBezTo>
                    <a:pt x="764" y="9176"/>
                    <a:pt x="749" y="9161"/>
                    <a:pt x="749" y="9132"/>
                  </a:cubicBezTo>
                  <a:cubicBezTo>
                    <a:pt x="749" y="9103"/>
                    <a:pt x="778" y="9088"/>
                    <a:pt x="822" y="9088"/>
                  </a:cubicBezTo>
                  <a:cubicBezTo>
                    <a:pt x="867" y="9088"/>
                    <a:pt x="881" y="9103"/>
                    <a:pt x="867" y="9147"/>
                  </a:cubicBezTo>
                  <a:close/>
                  <a:moveTo>
                    <a:pt x="15401" y="9631"/>
                  </a:moveTo>
                  <a:cubicBezTo>
                    <a:pt x="15327" y="9704"/>
                    <a:pt x="15166" y="9719"/>
                    <a:pt x="15166" y="9646"/>
                  </a:cubicBezTo>
                  <a:cubicBezTo>
                    <a:pt x="15166" y="9602"/>
                    <a:pt x="15210" y="9587"/>
                    <a:pt x="15313" y="9587"/>
                  </a:cubicBezTo>
                  <a:cubicBezTo>
                    <a:pt x="15401" y="9587"/>
                    <a:pt x="15445" y="9587"/>
                    <a:pt x="15415" y="9631"/>
                  </a:cubicBezTo>
                  <a:close/>
                  <a:moveTo>
                    <a:pt x="15959" y="10350"/>
                  </a:moveTo>
                  <a:cubicBezTo>
                    <a:pt x="15959" y="10424"/>
                    <a:pt x="15959" y="10424"/>
                    <a:pt x="15915" y="10380"/>
                  </a:cubicBezTo>
                  <a:cubicBezTo>
                    <a:pt x="15885" y="10365"/>
                    <a:pt x="15841" y="10350"/>
                    <a:pt x="15812" y="10380"/>
                  </a:cubicBezTo>
                  <a:cubicBezTo>
                    <a:pt x="15797" y="10394"/>
                    <a:pt x="15797" y="10365"/>
                    <a:pt x="15841" y="10306"/>
                  </a:cubicBezTo>
                  <a:cubicBezTo>
                    <a:pt x="15915" y="10189"/>
                    <a:pt x="15973" y="10218"/>
                    <a:pt x="15973" y="10350"/>
                  </a:cubicBezTo>
                  <a:close/>
                  <a:moveTo>
                    <a:pt x="16282" y="10439"/>
                  </a:moveTo>
                  <a:cubicBezTo>
                    <a:pt x="16223" y="10497"/>
                    <a:pt x="16164" y="10453"/>
                    <a:pt x="16208" y="10380"/>
                  </a:cubicBezTo>
                  <a:cubicBezTo>
                    <a:pt x="16223" y="10365"/>
                    <a:pt x="16267" y="10350"/>
                    <a:pt x="16282" y="10365"/>
                  </a:cubicBezTo>
                  <a:cubicBezTo>
                    <a:pt x="16326" y="10380"/>
                    <a:pt x="16326" y="10409"/>
                    <a:pt x="16296" y="10439"/>
                  </a:cubicBezTo>
                  <a:close/>
                  <a:moveTo>
                    <a:pt x="16193" y="10747"/>
                  </a:moveTo>
                  <a:cubicBezTo>
                    <a:pt x="16193" y="10761"/>
                    <a:pt x="16179" y="10791"/>
                    <a:pt x="16164" y="10791"/>
                  </a:cubicBezTo>
                  <a:cubicBezTo>
                    <a:pt x="16164" y="10791"/>
                    <a:pt x="16135" y="10761"/>
                    <a:pt x="16120" y="10747"/>
                  </a:cubicBezTo>
                  <a:cubicBezTo>
                    <a:pt x="16105" y="10717"/>
                    <a:pt x="16120" y="10688"/>
                    <a:pt x="16135" y="10688"/>
                  </a:cubicBezTo>
                  <a:cubicBezTo>
                    <a:pt x="16164" y="10688"/>
                    <a:pt x="16193" y="10703"/>
                    <a:pt x="16193" y="10732"/>
                  </a:cubicBezTo>
                  <a:close/>
                  <a:moveTo>
                    <a:pt x="15224" y="11011"/>
                  </a:moveTo>
                  <a:cubicBezTo>
                    <a:pt x="15239" y="11026"/>
                    <a:pt x="15224" y="11055"/>
                    <a:pt x="15210" y="11055"/>
                  </a:cubicBezTo>
                  <a:cubicBezTo>
                    <a:pt x="15180" y="11055"/>
                    <a:pt x="15166" y="11026"/>
                    <a:pt x="15166" y="11011"/>
                  </a:cubicBezTo>
                  <a:cubicBezTo>
                    <a:pt x="15166" y="10982"/>
                    <a:pt x="15166" y="10967"/>
                    <a:pt x="15180" y="10967"/>
                  </a:cubicBezTo>
                  <a:cubicBezTo>
                    <a:pt x="15195" y="10967"/>
                    <a:pt x="15224" y="10982"/>
                    <a:pt x="15239" y="11011"/>
                  </a:cubicBezTo>
                  <a:close/>
                  <a:moveTo>
                    <a:pt x="1835" y="11496"/>
                  </a:moveTo>
                  <a:cubicBezTo>
                    <a:pt x="1835" y="11525"/>
                    <a:pt x="1806" y="11540"/>
                    <a:pt x="1791" y="11540"/>
                  </a:cubicBezTo>
                  <a:cubicBezTo>
                    <a:pt x="1762" y="11540"/>
                    <a:pt x="1747" y="11525"/>
                    <a:pt x="1747" y="11496"/>
                  </a:cubicBezTo>
                  <a:cubicBezTo>
                    <a:pt x="1747" y="11481"/>
                    <a:pt x="1762" y="11451"/>
                    <a:pt x="1791" y="11451"/>
                  </a:cubicBezTo>
                  <a:cubicBezTo>
                    <a:pt x="1806" y="11451"/>
                    <a:pt x="1835" y="11466"/>
                    <a:pt x="1835" y="11496"/>
                  </a:cubicBezTo>
                  <a:close/>
                  <a:moveTo>
                    <a:pt x="15415" y="11657"/>
                  </a:moveTo>
                  <a:cubicBezTo>
                    <a:pt x="15401" y="11686"/>
                    <a:pt x="15371" y="11716"/>
                    <a:pt x="15342" y="11701"/>
                  </a:cubicBezTo>
                  <a:cubicBezTo>
                    <a:pt x="15327" y="11672"/>
                    <a:pt x="15327" y="11642"/>
                    <a:pt x="15327" y="11613"/>
                  </a:cubicBezTo>
                  <a:cubicBezTo>
                    <a:pt x="15357" y="11569"/>
                    <a:pt x="15371" y="11554"/>
                    <a:pt x="15401" y="11569"/>
                  </a:cubicBezTo>
                  <a:cubicBezTo>
                    <a:pt x="15415" y="11584"/>
                    <a:pt x="15430" y="11628"/>
                    <a:pt x="15415" y="11657"/>
                  </a:cubicBezTo>
                  <a:close/>
                  <a:moveTo>
                    <a:pt x="15709" y="11921"/>
                  </a:moveTo>
                  <a:cubicBezTo>
                    <a:pt x="15709" y="11965"/>
                    <a:pt x="15621" y="11980"/>
                    <a:pt x="15592" y="11951"/>
                  </a:cubicBezTo>
                  <a:cubicBezTo>
                    <a:pt x="15577" y="11907"/>
                    <a:pt x="15592" y="11907"/>
                    <a:pt x="15636" y="11907"/>
                  </a:cubicBezTo>
                  <a:cubicBezTo>
                    <a:pt x="15680" y="11907"/>
                    <a:pt x="15709" y="11907"/>
                    <a:pt x="15709" y="11921"/>
                  </a:cubicBezTo>
                  <a:close/>
                  <a:moveTo>
                    <a:pt x="15782" y="12288"/>
                  </a:moveTo>
                  <a:cubicBezTo>
                    <a:pt x="15782" y="12347"/>
                    <a:pt x="15782" y="12347"/>
                    <a:pt x="15768" y="12303"/>
                  </a:cubicBezTo>
                  <a:cubicBezTo>
                    <a:pt x="15753" y="12259"/>
                    <a:pt x="15709" y="12215"/>
                    <a:pt x="15680" y="12200"/>
                  </a:cubicBezTo>
                  <a:cubicBezTo>
                    <a:pt x="15621" y="12186"/>
                    <a:pt x="15621" y="12186"/>
                    <a:pt x="15680" y="12186"/>
                  </a:cubicBezTo>
                  <a:cubicBezTo>
                    <a:pt x="15738" y="12186"/>
                    <a:pt x="15768" y="12230"/>
                    <a:pt x="15782" y="12274"/>
                  </a:cubicBezTo>
                  <a:close/>
                  <a:moveTo>
                    <a:pt x="1835" y="12347"/>
                  </a:moveTo>
                  <a:cubicBezTo>
                    <a:pt x="1791" y="12435"/>
                    <a:pt x="1703" y="12479"/>
                    <a:pt x="1703" y="12406"/>
                  </a:cubicBezTo>
                  <a:cubicBezTo>
                    <a:pt x="1718" y="12332"/>
                    <a:pt x="1777" y="12288"/>
                    <a:pt x="1850" y="12259"/>
                  </a:cubicBezTo>
                  <a:cubicBezTo>
                    <a:pt x="1865" y="12259"/>
                    <a:pt x="1850" y="12303"/>
                    <a:pt x="1835" y="12347"/>
                  </a:cubicBezTo>
                  <a:close/>
                  <a:moveTo>
                    <a:pt x="15313" y="12553"/>
                  </a:moveTo>
                  <a:cubicBezTo>
                    <a:pt x="15283" y="12567"/>
                    <a:pt x="15239" y="12597"/>
                    <a:pt x="15210" y="12641"/>
                  </a:cubicBezTo>
                  <a:cubicBezTo>
                    <a:pt x="15195" y="12670"/>
                    <a:pt x="15180" y="12655"/>
                    <a:pt x="15180" y="12611"/>
                  </a:cubicBezTo>
                  <a:cubicBezTo>
                    <a:pt x="15180" y="12553"/>
                    <a:pt x="15195" y="12523"/>
                    <a:pt x="15224" y="12523"/>
                  </a:cubicBezTo>
                  <a:cubicBezTo>
                    <a:pt x="15254" y="12523"/>
                    <a:pt x="15254" y="12508"/>
                    <a:pt x="15239" y="12479"/>
                  </a:cubicBezTo>
                  <a:cubicBezTo>
                    <a:pt x="15195" y="12391"/>
                    <a:pt x="15269" y="12347"/>
                    <a:pt x="15327" y="12420"/>
                  </a:cubicBezTo>
                  <a:cubicBezTo>
                    <a:pt x="15386" y="12508"/>
                    <a:pt x="15371" y="12508"/>
                    <a:pt x="15313" y="12538"/>
                  </a:cubicBezTo>
                  <a:close/>
                  <a:moveTo>
                    <a:pt x="2056" y="12641"/>
                  </a:moveTo>
                  <a:cubicBezTo>
                    <a:pt x="2056" y="12655"/>
                    <a:pt x="2012" y="12641"/>
                    <a:pt x="1968" y="12626"/>
                  </a:cubicBezTo>
                  <a:cubicBezTo>
                    <a:pt x="1924" y="12597"/>
                    <a:pt x="1894" y="12553"/>
                    <a:pt x="1909" y="12523"/>
                  </a:cubicBezTo>
                  <a:cubicBezTo>
                    <a:pt x="1909" y="12494"/>
                    <a:pt x="2056" y="12567"/>
                    <a:pt x="2056" y="12626"/>
                  </a:cubicBezTo>
                  <a:close/>
                  <a:moveTo>
                    <a:pt x="16193" y="12670"/>
                  </a:moveTo>
                  <a:cubicBezTo>
                    <a:pt x="16179" y="12714"/>
                    <a:pt x="16164" y="12699"/>
                    <a:pt x="16164" y="12641"/>
                  </a:cubicBezTo>
                  <a:cubicBezTo>
                    <a:pt x="16164" y="12597"/>
                    <a:pt x="16179" y="12567"/>
                    <a:pt x="16179" y="12597"/>
                  </a:cubicBezTo>
                  <a:cubicBezTo>
                    <a:pt x="16193" y="12611"/>
                    <a:pt x="16193" y="12641"/>
                    <a:pt x="16179" y="12670"/>
                  </a:cubicBezTo>
                  <a:close/>
                  <a:moveTo>
                    <a:pt x="15577" y="12714"/>
                  </a:moveTo>
                  <a:cubicBezTo>
                    <a:pt x="15533" y="12758"/>
                    <a:pt x="15503" y="12773"/>
                    <a:pt x="15489" y="12743"/>
                  </a:cubicBezTo>
                  <a:cubicBezTo>
                    <a:pt x="15489" y="12729"/>
                    <a:pt x="15503" y="12685"/>
                    <a:pt x="15533" y="12655"/>
                  </a:cubicBezTo>
                  <a:cubicBezTo>
                    <a:pt x="15621" y="12597"/>
                    <a:pt x="15621" y="12611"/>
                    <a:pt x="15562" y="12699"/>
                  </a:cubicBezTo>
                  <a:close/>
                  <a:moveTo>
                    <a:pt x="15430" y="13448"/>
                  </a:moveTo>
                  <a:cubicBezTo>
                    <a:pt x="15474" y="13566"/>
                    <a:pt x="15430" y="13595"/>
                    <a:pt x="15371" y="13492"/>
                  </a:cubicBezTo>
                  <a:cubicBezTo>
                    <a:pt x="15342" y="13433"/>
                    <a:pt x="15342" y="13375"/>
                    <a:pt x="15371" y="13375"/>
                  </a:cubicBezTo>
                  <a:cubicBezTo>
                    <a:pt x="15401" y="13375"/>
                    <a:pt x="15401" y="13404"/>
                    <a:pt x="15415" y="13433"/>
                  </a:cubicBezTo>
                  <a:close/>
                  <a:moveTo>
                    <a:pt x="15665" y="13463"/>
                  </a:moveTo>
                  <a:cubicBezTo>
                    <a:pt x="15665" y="13492"/>
                    <a:pt x="15636" y="13492"/>
                    <a:pt x="15606" y="13477"/>
                  </a:cubicBezTo>
                  <a:cubicBezTo>
                    <a:pt x="15562" y="13477"/>
                    <a:pt x="15533" y="13448"/>
                    <a:pt x="15533" y="13433"/>
                  </a:cubicBezTo>
                  <a:cubicBezTo>
                    <a:pt x="15533" y="13433"/>
                    <a:pt x="15562" y="13419"/>
                    <a:pt x="15606" y="13419"/>
                  </a:cubicBezTo>
                  <a:cubicBezTo>
                    <a:pt x="15636" y="13419"/>
                    <a:pt x="15665" y="13433"/>
                    <a:pt x="15665" y="13463"/>
                  </a:cubicBezTo>
                  <a:close/>
                  <a:moveTo>
                    <a:pt x="15298" y="13727"/>
                  </a:moveTo>
                  <a:cubicBezTo>
                    <a:pt x="15298" y="13756"/>
                    <a:pt x="15269" y="13786"/>
                    <a:pt x="15224" y="13800"/>
                  </a:cubicBezTo>
                  <a:cubicBezTo>
                    <a:pt x="15180" y="13815"/>
                    <a:pt x="15166" y="13815"/>
                    <a:pt x="15210" y="13756"/>
                  </a:cubicBezTo>
                  <a:cubicBezTo>
                    <a:pt x="15254" y="13698"/>
                    <a:pt x="15298" y="13668"/>
                    <a:pt x="15298" y="13727"/>
                  </a:cubicBezTo>
                  <a:close/>
                  <a:moveTo>
                    <a:pt x="2202" y="13918"/>
                  </a:moveTo>
                  <a:cubicBezTo>
                    <a:pt x="2247" y="13991"/>
                    <a:pt x="2173" y="14050"/>
                    <a:pt x="2114" y="13991"/>
                  </a:cubicBezTo>
                  <a:cubicBezTo>
                    <a:pt x="2070" y="13977"/>
                    <a:pt x="2056" y="13933"/>
                    <a:pt x="2070" y="13903"/>
                  </a:cubicBezTo>
                  <a:cubicBezTo>
                    <a:pt x="2100" y="13844"/>
                    <a:pt x="2188" y="13844"/>
                    <a:pt x="2217" y="13918"/>
                  </a:cubicBezTo>
                  <a:close/>
                  <a:moveTo>
                    <a:pt x="1689" y="14211"/>
                  </a:moveTo>
                  <a:cubicBezTo>
                    <a:pt x="1689" y="14211"/>
                    <a:pt x="1659" y="14226"/>
                    <a:pt x="1615" y="14226"/>
                  </a:cubicBezTo>
                  <a:cubicBezTo>
                    <a:pt x="1586" y="14226"/>
                    <a:pt x="1557" y="14211"/>
                    <a:pt x="1557" y="14182"/>
                  </a:cubicBezTo>
                  <a:cubicBezTo>
                    <a:pt x="1557" y="14153"/>
                    <a:pt x="1586" y="14153"/>
                    <a:pt x="1615" y="14167"/>
                  </a:cubicBezTo>
                  <a:cubicBezTo>
                    <a:pt x="1659" y="14182"/>
                    <a:pt x="1703" y="14197"/>
                    <a:pt x="1703" y="14197"/>
                  </a:cubicBezTo>
                  <a:close/>
                  <a:moveTo>
                    <a:pt x="2525" y="14476"/>
                  </a:moveTo>
                  <a:cubicBezTo>
                    <a:pt x="2496" y="14505"/>
                    <a:pt x="2452" y="14534"/>
                    <a:pt x="2393" y="14534"/>
                  </a:cubicBezTo>
                  <a:lnTo>
                    <a:pt x="2305" y="14534"/>
                  </a:lnTo>
                  <a:lnTo>
                    <a:pt x="2408" y="14417"/>
                  </a:lnTo>
                  <a:cubicBezTo>
                    <a:pt x="2525" y="14314"/>
                    <a:pt x="2584" y="14329"/>
                    <a:pt x="2525" y="14461"/>
                  </a:cubicBezTo>
                  <a:close/>
                  <a:moveTo>
                    <a:pt x="1601" y="14505"/>
                  </a:moveTo>
                  <a:cubicBezTo>
                    <a:pt x="1601" y="14534"/>
                    <a:pt x="1601" y="14534"/>
                    <a:pt x="1571" y="14505"/>
                  </a:cubicBezTo>
                  <a:cubicBezTo>
                    <a:pt x="1557" y="14461"/>
                    <a:pt x="1527" y="14446"/>
                    <a:pt x="1483" y="14446"/>
                  </a:cubicBezTo>
                  <a:cubicBezTo>
                    <a:pt x="1454" y="14446"/>
                    <a:pt x="1439" y="14432"/>
                    <a:pt x="1454" y="14402"/>
                  </a:cubicBezTo>
                  <a:cubicBezTo>
                    <a:pt x="1483" y="14344"/>
                    <a:pt x="1615" y="14432"/>
                    <a:pt x="1601" y="14505"/>
                  </a:cubicBezTo>
                  <a:close/>
                  <a:moveTo>
                    <a:pt x="15474" y="15386"/>
                  </a:moveTo>
                  <a:cubicBezTo>
                    <a:pt x="15430" y="15445"/>
                    <a:pt x="15371" y="15401"/>
                    <a:pt x="15415" y="15342"/>
                  </a:cubicBezTo>
                  <a:cubicBezTo>
                    <a:pt x="15430" y="15313"/>
                    <a:pt x="15459" y="15298"/>
                    <a:pt x="15489" y="15313"/>
                  </a:cubicBezTo>
                  <a:cubicBezTo>
                    <a:pt x="15518" y="15342"/>
                    <a:pt x="15518" y="15357"/>
                    <a:pt x="15474" y="15386"/>
                  </a:cubicBezTo>
                  <a:close/>
                  <a:moveTo>
                    <a:pt x="2496" y="15724"/>
                  </a:moveTo>
                  <a:cubicBezTo>
                    <a:pt x="2496" y="15753"/>
                    <a:pt x="2481" y="15782"/>
                    <a:pt x="2452" y="15782"/>
                  </a:cubicBezTo>
                  <a:cubicBezTo>
                    <a:pt x="2437" y="15782"/>
                    <a:pt x="2408" y="15738"/>
                    <a:pt x="2423" y="15694"/>
                  </a:cubicBezTo>
                  <a:cubicBezTo>
                    <a:pt x="2423" y="15591"/>
                    <a:pt x="2496" y="15621"/>
                    <a:pt x="2496" y="15724"/>
                  </a:cubicBezTo>
                  <a:close/>
                  <a:moveTo>
                    <a:pt x="15621" y="15724"/>
                  </a:moveTo>
                  <a:cubicBezTo>
                    <a:pt x="15636" y="15782"/>
                    <a:pt x="15621" y="15812"/>
                    <a:pt x="15577" y="15797"/>
                  </a:cubicBezTo>
                  <a:cubicBezTo>
                    <a:pt x="15518" y="15797"/>
                    <a:pt x="15503" y="15782"/>
                    <a:pt x="15518" y="15768"/>
                  </a:cubicBezTo>
                  <a:cubicBezTo>
                    <a:pt x="15518" y="15738"/>
                    <a:pt x="15518" y="15709"/>
                    <a:pt x="15518" y="15694"/>
                  </a:cubicBezTo>
                  <a:cubicBezTo>
                    <a:pt x="15533" y="15606"/>
                    <a:pt x="15606" y="15636"/>
                    <a:pt x="15636" y="15738"/>
                  </a:cubicBezTo>
                  <a:close/>
                  <a:moveTo>
                    <a:pt x="15210" y="15958"/>
                  </a:moveTo>
                  <a:cubicBezTo>
                    <a:pt x="15210" y="15988"/>
                    <a:pt x="15195" y="16003"/>
                    <a:pt x="15195" y="16003"/>
                  </a:cubicBezTo>
                  <a:cubicBezTo>
                    <a:pt x="15180" y="16003"/>
                    <a:pt x="15151" y="15988"/>
                    <a:pt x="15136" y="15958"/>
                  </a:cubicBezTo>
                  <a:cubicBezTo>
                    <a:pt x="15122" y="15929"/>
                    <a:pt x="15136" y="15914"/>
                    <a:pt x="15166" y="15914"/>
                  </a:cubicBezTo>
                  <a:cubicBezTo>
                    <a:pt x="15195" y="15914"/>
                    <a:pt x="15210" y="15929"/>
                    <a:pt x="15210" y="15958"/>
                  </a:cubicBezTo>
                  <a:close/>
                  <a:moveTo>
                    <a:pt x="5212" y="16047"/>
                  </a:moveTo>
                  <a:cubicBezTo>
                    <a:pt x="5212" y="16076"/>
                    <a:pt x="5197" y="16091"/>
                    <a:pt x="5168" y="16091"/>
                  </a:cubicBezTo>
                  <a:cubicBezTo>
                    <a:pt x="5153" y="16091"/>
                    <a:pt x="5124" y="16076"/>
                    <a:pt x="5109" y="16047"/>
                  </a:cubicBezTo>
                  <a:cubicBezTo>
                    <a:pt x="5095" y="16017"/>
                    <a:pt x="5109" y="16003"/>
                    <a:pt x="5139" y="16003"/>
                  </a:cubicBezTo>
                  <a:cubicBezTo>
                    <a:pt x="5183" y="16003"/>
                    <a:pt x="5227" y="16017"/>
                    <a:pt x="5227" y="16047"/>
                  </a:cubicBezTo>
                  <a:close/>
                  <a:moveTo>
                    <a:pt x="14270" y="16399"/>
                  </a:moveTo>
                  <a:cubicBezTo>
                    <a:pt x="14270" y="16428"/>
                    <a:pt x="14256" y="16443"/>
                    <a:pt x="14226" y="16443"/>
                  </a:cubicBezTo>
                  <a:cubicBezTo>
                    <a:pt x="14197" y="16443"/>
                    <a:pt x="14182" y="16428"/>
                    <a:pt x="14167" y="16399"/>
                  </a:cubicBezTo>
                  <a:cubicBezTo>
                    <a:pt x="14153" y="16384"/>
                    <a:pt x="14167" y="16355"/>
                    <a:pt x="14197" y="16355"/>
                  </a:cubicBezTo>
                  <a:cubicBezTo>
                    <a:pt x="14241" y="16355"/>
                    <a:pt x="14270" y="16384"/>
                    <a:pt x="14270" y="16399"/>
                  </a:cubicBezTo>
                  <a:close/>
                  <a:moveTo>
                    <a:pt x="14681" y="16384"/>
                  </a:moveTo>
                  <a:cubicBezTo>
                    <a:pt x="14652" y="16399"/>
                    <a:pt x="14637" y="16428"/>
                    <a:pt x="14608" y="16443"/>
                  </a:cubicBezTo>
                  <a:cubicBezTo>
                    <a:pt x="14549" y="16502"/>
                    <a:pt x="14534" y="16502"/>
                    <a:pt x="14534" y="16428"/>
                  </a:cubicBezTo>
                  <a:cubicBezTo>
                    <a:pt x="14534" y="16399"/>
                    <a:pt x="14564" y="16355"/>
                    <a:pt x="14608" y="16355"/>
                  </a:cubicBezTo>
                  <a:cubicBezTo>
                    <a:pt x="14652" y="16355"/>
                    <a:pt x="14681" y="16370"/>
                    <a:pt x="14681" y="16384"/>
                  </a:cubicBezTo>
                  <a:close/>
                  <a:moveTo>
                    <a:pt x="9367" y="16443"/>
                  </a:moveTo>
                  <a:cubicBezTo>
                    <a:pt x="9367" y="16472"/>
                    <a:pt x="9337" y="16502"/>
                    <a:pt x="9308" y="16502"/>
                  </a:cubicBezTo>
                  <a:cubicBezTo>
                    <a:pt x="9293" y="16502"/>
                    <a:pt x="9279" y="16472"/>
                    <a:pt x="9293" y="16443"/>
                  </a:cubicBezTo>
                  <a:cubicBezTo>
                    <a:pt x="9308" y="16428"/>
                    <a:pt x="9337" y="16399"/>
                    <a:pt x="9352" y="16399"/>
                  </a:cubicBezTo>
                  <a:cubicBezTo>
                    <a:pt x="9352" y="16399"/>
                    <a:pt x="9367" y="16428"/>
                    <a:pt x="9367" y="16443"/>
                  </a:cubicBezTo>
                  <a:close/>
                  <a:moveTo>
                    <a:pt x="10277" y="16560"/>
                  </a:moveTo>
                  <a:cubicBezTo>
                    <a:pt x="10248" y="16634"/>
                    <a:pt x="10174" y="16648"/>
                    <a:pt x="10174" y="16590"/>
                  </a:cubicBezTo>
                  <a:cubicBezTo>
                    <a:pt x="10174" y="16546"/>
                    <a:pt x="10204" y="16531"/>
                    <a:pt x="10292" y="16502"/>
                  </a:cubicBezTo>
                  <a:cubicBezTo>
                    <a:pt x="10292" y="16502"/>
                    <a:pt x="10292" y="16531"/>
                    <a:pt x="10277" y="16560"/>
                  </a:cubicBezTo>
                  <a:close/>
                  <a:moveTo>
                    <a:pt x="8736" y="16648"/>
                  </a:moveTo>
                  <a:cubicBezTo>
                    <a:pt x="8706" y="16663"/>
                    <a:pt x="8677" y="16663"/>
                    <a:pt x="8647" y="16648"/>
                  </a:cubicBezTo>
                  <a:cubicBezTo>
                    <a:pt x="8618" y="16634"/>
                    <a:pt x="8633" y="16634"/>
                    <a:pt x="8677" y="16634"/>
                  </a:cubicBezTo>
                  <a:cubicBezTo>
                    <a:pt x="8721" y="16634"/>
                    <a:pt x="8750" y="16648"/>
                    <a:pt x="8736" y="16648"/>
                  </a:cubicBezTo>
                  <a:close/>
                  <a:moveTo>
                    <a:pt x="13756" y="16722"/>
                  </a:moveTo>
                  <a:cubicBezTo>
                    <a:pt x="13727" y="16751"/>
                    <a:pt x="13698" y="16766"/>
                    <a:pt x="13698" y="16737"/>
                  </a:cubicBezTo>
                  <a:cubicBezTo>
                    <a:pt x="13698" y="16678"/>
                    <a:pt x="13756" y="16619"/>
                    <a:pt x="13786" y="16648"/>
                  </a:cubicBezTo>
                  <a:cubicBezTo>
                    <a:pt x="13815" y="16678"/>
                    <a:pt x="13771" y="16693"/>
                    <a:pt x="13756" y="16722"/>
                  </a:cubicBezTo>
                  <a:close/>
                  <a:moveTo>
                    <a:pt x="9734" y="16722"/>
                  </a:moveTo>
                  <a:cubicBezTo>
                    <a:pt x="9734" y="16737"/>
                    <a:pt x="9734" y="16766"/>
                    <a:pt x="9719" y="16766"/>
                  </a:cubicBezTo>
                  <a:cubicBezTo>
                    <a:pt x="9690" y="16766"/>
                    <a:pt x="9675" y="16737"/>
                    <a:pt x="9660" y="16722"/>
                  </a:cubicBezTo>
                  <a:cubicBezTo>
                    <a:pt x="9646" y="16693"/>
                    <a:pt x="9660" y="16678"/>
                    <a:pt x="9675" y="16678"/>
                  </a:cubicBezTo>
                  <a:cubicBezTo>
                    <a:pt x="9704" y="16678"/>
                    <a:pt x="9719" y="16693"/>
                    <a:pt x="9734" y="16722"/>
                  </a:cubicBezTo>
                  <a:close/>
                  <a:moveTo>
                    <a:pt x="11407" y="16898"/>
                  </a:moveTo>
                  <a:cubicBezTo>
                    <a:pt x="11393" y="16942"/>
                    <a:pt x="11393" y="16927"/>
                    <a:pt x="11393" y="16869"/>
                  </a:cubicBezTo>
                  <a:cubicBezTo>
                    <a:pt x="11393" y="16825"/>
                    <a:pt x="11393" y="16795"/>
                    <a:pt x="11407" y="16810"/>
                  </a:cubicBezTo>
                  <a:cubicBezTo>
                    <a:pt x="11422" y="16839"/>
                    <a:pt x="11422" y="16869"/>
                    <a:pt x="11407" y="16898"/>
                  </a:cubicBezTo>
                  <a:close/>
                  <a:moveTo>
                    <a:pt x="8354" y="16942"/>
                  </a:moveTo>
                  <a:cubicBezTo>
                    <a:pt x="8354" y="16957"/>
                    <a:pt x="8354" y="16986"/>
                    <a:pt x="8324" y="16986"/>
                  </a:cubicBezTo>
                  <a:cubicBezTo>
                    <a:pt x="8310" y="16986"/>
                    <a:pt x="8295" y="16957"/>
                    <a:pt x="8280" y="16942"/>
                  </a:cubicBezTo>
                  <a:cubicBezTo>
                    <a:pt x="8266" y="16913"/>
                    <a:pt x="8280" y="16883"/>
                    <a:pt x="8295" y="16883"/>
                  </a:cubicBezTo>
                  <a:cubicBezTo>
                    <a:pt x="8324" y="16883"/>
                    <a:pt x="8354" y="16913"/>
                    <a:pt x="8339" y="16942"/>
                  </a:cubicBezTo>
                  <a:close/>
                  <a:moveTo>
                    <a:pt x="6343" y="17045"/>
                  </a:moveTo>
                  <a:cubicBezTo>
                    <a:pt x="6343" y="17089"/>
                    <a:pt x="6313" y="17118"/>
                    <a:pt x="6298" y="17118"/>
                  </a:cubicBezTo>
                  <a:cubicBezTo>
                    <a:pt x="6269" y="17118"/>
                    <a:pt x="6254" y="17074"/>
                    <a:pt x="6254" y="17016"/>
                  </a:cubicBezTo>
                  <a:cubicBezTo>
                    <a:pt x="6254" y="16971"/>
                    <a:pt x="6269" y="16942"/>
                    <a:pt x="6298" y="16957"/>
                  </a:cubicBezTo>
                  <a:cubicBezTo>
                    <a:pt x="6328" y="16986"/>
                    <a:pt x="6343" y="17016"/>
                    <a:pt x="6343" y="17060"/>
                  </a:cubicBezTo>
                  <a:close/>
                  <a:moveTo>
                    <a:pt x="11730" y="17764"/>
                  </a:moveTo>
                  <a:cubicBezTo>
                    <a:pt x="11716" y="17779"/>
                    <a:pt x="11686" y="17764"/>
                    <a:pt x="11672" y="17720"/>
                  </a:cubicBezTo>
                  <a:cubicBezTo>
                    <a:pt x="11657" y="17661"/>
                    <a:pt x="11657" y="17647"/>
                    <a:pt x="11701" y="17691"/>
                  </a:cubicBezTo>
                  <a:cubicBezTo>
                    <a:pt x="11745" y="17735"/>
                    <a:pt x="11745" y="17750"/>
                    <a:pt x="11730" y="17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0" name="Google Shape;1950;p43"/>
          <p:cNvGrpSpPr/>
          <p:nvPr/>
        </p:nvGrpSpPr>
        <p:grpSpPr>
          <a:xfrm rot="-5656963">
            <a:off x="196039" y="-727847"/>
            <a:ext cx="1231257" cy="2269179"/>
            <a:chOff x="8566812" y="1422562"/>
            <a:chExt cx="426474" cy="785982"/>
          </a:xfrm>
        </p:grpSpPr>
        <p:sp>
          <p:nvSpPr>
            <p:cNvPr id="1951" name="Google Shape;1951;p43"/>
            <p:cNvSpPr/>
            <p:nvPr/>
          </p:nvSpPr>
          <p:spPr>
            <a:xfrm>
              <a:off x="8909530" y="1422562"/>
              <a:ext cx="30284" cy="71179"/>
            </a:xfrm>
            <a:custGeom>
              <a:avLst/>
              <a:gdLst/>
              <a:ahLst/>
              <a:cxnLst/>
              <a:rect l="l" t="t" r="r" b="b"/>
              <a:pathLst>
                <a:path w="956" h="2247" extrusionOk="0">
                  <a:moveTo>
                    <a:pt x="412" y="59"/>
                  </a:moveTo>
                  <a:lnTo>
                    <a:pt x="265" y="118"/>
                  </a:lnTo>
                  <a:cubicBezTo>
                    <a:pt x="221" y="177"/>
                    <a:pt x="177" y="235"/>
                    <a:pt x="148" y="309"/>
                  </a:cubicBezTo>
                  <a:cubicBezTo>
                    <a:pt x="45" y="514"/>
                    <a:pt x="16" y="735"/>
                    <a:pt x="16" y="955"/>
                  </a:cubicBezTo>
                  <a:cubicBezTo>
                    <a:pt x="1" y="1234"/>
                    <a:pt x="16" y="1527"/>
                    <a:pt x="60" y="1821"/>
                  </a:cubicBezTo>
                  <a:cubicBezTo>
                    <a:pt x="74" y="1821"/>
                    <a:pt x="74" y="1821"/>
                    <a:pt x="74" y="1836"/>
                  </a:cubicBezTo>
                  <a:cubicBezTo>
                    <a:pt x="74" y="1850"/>
                    <a:pt x="104" y="1850"/>
                    <a:pt x="133" y="1850"/>
                  </a:cubicBezTo>
                  <a:cubicBezTo>
                    <a:pt x="192" y="1836"/>
                    <a:pt x="236" y="1865"/>
                    <a:pt x="236" y="1924"/>
                  </a:cubicBezTo>
                  <a:cubicBezTo>
                    <a:pt x="236" y="1968"/>
                    <a:pt x="118" y="1968"/>
                    <a:pt x="74" y="1924"/>
                  </a:cubicBezTo>
                  <a:cubicBezTo>
                    <a:pt x="16" y="1850"/>
                    <a:pt x="16" y="1909"/>
                    <a:pt x="74" y="2012"/>
                  </a:cubicBezTo>
                  <a:cubicBezTo>
                    <a:pt x="133" y="2115"/>
                    <a:pt x="353" y="2247"/>
                    <a:pt x="368" y="2203"/>
                  </a:cubicBezTo>
                  <a:cubicBezTo>
                    <a:pt x="383" y="2173"/>
                    <a:pt x="397" y="2159"/>
                    <a:pt x="412" y="2173"/>
                  </a:cubicBezTo>
                  <a:cubicBezTo>
                    <a:pt x="441" y="2173"/>
                    <a:pt x="456" y="2159"/>
                    <a:pt x="456" y="2144"/>
                  </a:cubicBezTo>
                  <a:cubicBezTo>
                    <a:pt x="471" y="2100"/>
                    <a:pt x="500" y="2071"/>
                    <a:pt x="529" y="2056"/>
                  </a:cubicBezTo>
                  <a:cubicBezTo>
                    <a:pt x="559" y="2026"/>
                    <a:pt x="588" y="1982"/>
                    <a:pt x="573" y="1953"/>
                  </a:cubicBezTo>
                  <a:cubicBezTo>
                    <a:pt x="573" y="1924"/>
                    <a:pt x="573" y="1894"/>
                    <a:pt x="603" y="1880"/>
                  </a:cubicBezTo>
                  <a:cubicBezTo>
                    <a:pt x="632" y="1836"/>
                    <a:pt x="632" y="1836"/>
                    <a:pt x="662" y="1880"/>
                  </a:cubicBezTo>
                  <a:cubicBezTo>
                    <a:pt x="676" y="1924"/>
                    <a:pt x="691" y="1924"/>
                    <a:pt x="720" y="1836"/>
                  </a:cubicBezTo>
                  <a:cubicBezTo>
                    <a:pt x="750" y="1777"/>
                    <a:pt x="750" y="1718"/>
                    <a:pt x="764" y="1659"/>
                  </a:cubicBezTo>
                  <a:cubicBezTo>
                    <a:pt x="750" y="1630"/>
                    <a:pt x="764" y="1601"/>
                    <a:pt x="794" y="1571"/>
                  </a:cubicBezTo>
                  <a:cubicBezTo>
                    <a:pt x="808" y="1557"/>
                    <a:pt x="808" y="1527"/>
                    <a:pt x="794" y="1513"/>
                  </a:cubicBezTo>
                  <a:cubicBezTo>
                    <a:pt x="794" y="1498"/>
                    <a:pt x="794" y="1469"/>
                    <a:pt x="808" y="1469"/>
                  </a:cubicBezTo>
                  <a:cubicBezTo>
                    <a:pt x="867" y="1469"/>
                    <a:pt x="926" y="1175"/>
                    <a:pt x="926" y="1013"/>
                  </a:cubicBezTo>
                  <a:cubicBezTo>
                    <a:pt x="911" y="955"/>
                    <a:pt x="926" y="896"/>
                    <a:pt x="940" y="837"/>
                  </a:cubicBezTo>
                  <a:cubicBezTo>
                    <a:pt x="955" y="764"/>
                    <a:pt x="955" y="676"/>
                    <a:pt x="955" y="588"/>
                  </a:cubicBezTo>
                  <a:cubicBezTo>
                    <a:pt x="955" y="338"/>
                    <a:pt x="926" y="265"/>
                    <a:pt x="794" y="206"/>
                  </a:cubicBezTo>
                  <a:cubicBezTo>
                    <a:pt x="764" y="177"/>
                    <a:pt x="735" y="147"/>
                    <a:pt x="735" y="133"/>
                  </a:cubicBezTo>
                  <a:cubicBezTo>
                    <a:pt x="735" y="74"/>
                    <a:pt x="617" y="1"/>
                    <a:pt x="544" y="1"/>
                  </a:cubicBezTo>
                  <a:cubicBezTo>
                    <a:pt x="500" y="15"/>
                    <a:pt x="441" y="30"/>
                    <a:pt x="397" y="45"/>
                  </a:cubicBezTo>
                  <a:close/>
                  <a:moveTo>
                    <a:pt x="250" y="323"/>
                  </a:moveTo>
                  <a:cubicBezTo>
                    <a:pt x="221" y="338"/>
                    <a:pt x="221" y="338"/>
                    <a:pt x="221" y="309"/>
                  </a:cubicBezTo>
                  <a:cubicBezTo>
                    <a:pt x="221" y="279"/>
                    <a:pt x="250" y="221"/>
                    <a:pt x="265" y="265"/>
                  </a:cubicBezTo>
                  <a:cubicBezTo>
                    <a:pt x="265" y="279"/>
                    <a:pt x="265" y="309"/>
                    <a:pt x="250" y="323"/>
                  </a:cubicBezTo>
                  <a:close/>
                  <a:moveTo>
                    <a:pt x="735" y="265"/>
                  </a:moveTo>
                  <a:cubicBezTo>
                    <a:pt x="735" y="265"/>
                    <a:pt x="735" y="279"/>
                    <a:pt x="720" y="279"/>
                  </a:cubicBezTo>
                  <a:cubicBezTo>
                    <a:pt x="706" y="279"/>
                    <a:pt x="691" y="279"/>
                    <a:pt x="691" y="265"/>
                  </a:cubicBezTo>
                  <a:cubicBezTo>
                    <a:pt x="691" y="235"/>
                    <a:pt x="691" y="235"/>
                    <a:pt x="706" y="235"/>
                  </a:cubicBezTo>
                  <a:cubicBezTo>
                    <a:pt x="720" y="235"/>
                    <a:pt x="720" y="250"/>
                    <a:pt x="735" y="265"/>
                  </a:cubicBezTo>
                  <a:close/>
                  <a:moveTo>
                    <a:pt x="559" y="1542"/>
                  </a:moveTo>
                  <a:cubicBezTo>
                    <a:pt x="544" y="1557"/>
                    <a:pt x="529" y="1571"/>
                    <a:pt x="515" y="1571"/>
                  </a:cubicBezTo>
                  <a:cubicBezTo>
                    <a:pt x="500" y="1571"/>
                    <a:pt x="500" y="1557"/>
                    <a:pt x="500" y="1542"/>
                  </a:cubicBezTo>
                  <a:cubicBezTo>
                    <a:pt x="515" y="1527"/>
                    <a:pt x="529" y="1513"/>
                    <a:pt x="559" y="1513"/>
                  </a:cubicBezTo>
                  <a:cubicBezTo>
                    <a:pt x="573" y="1513"/>
                    <a:pt x="573" y="1527"/>
                    <a:pt x="559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3"/>
            <p:cNvSpPr/>
            <p:nvPr/>
          </p:nvSpPr>
          <p:spPr>
            <a:xfrm>
              <a:off x="8752347" y="1432794"/>
              <a:ext cx="40040" cy="93512"/>
            </a:xfrm>
            <a:custGeom>
              <a:avLst/>
              <a:gdLst/>
              <a:ahLst/>
              <a:cxnLst/>
              <a:rect l="l" t="t" r="r" b="b"/>
              <a:pathLst>
                <a:path w="1264" h="2952" extrusionOk="0">
                  <a:moveTo>
                    <a:pt x="500" y="74"/>
                  </a:moveTo>
                  <a:cubicBezTo>
                    <a:pt x="500" y="89"/>
                    <a:pt x="456" y="103"/>
                    <a:pt x="397" y="103"/>
                  </a:cubicBezTo>
                  <a:cubicBezTo>
                    <a:pt x="353" y="103"/>
                    <a:pt x="309" y="118"/>
                    <a:pt x="294" y="147"/>
                  </a:cubicBezTo>
                  <a:cubicBezTo>
                    <a:pt x="280" y="191"/>
                    <a:pt x="250" y="235"/>
                    <a:pt x="221" y="279"/>
                  </a:cubicBezTo>
                  <a:cubicBezTo>
                    <a:pt x="177" y="309"/>
                    <a:pt x="162" y="353"/>
                    <a:pt x="148" y="397"/>
                  </a:cubicBezTo>
                  <a:cubicBezTo>
                    <a:pt x="148" y="456"/>
                    <a:pt x="118" y="514"/>
                    <a:pt x="89" y="558"/>
                  </a:cubicBezTo>
                  <a:cubicBezTo>
                    <a:pt x="30" y="646"/>
                    <a:pt x="1" y="735"/>
                    <a:pt x="15" y="837"/>
                  </a:cubicBezTo>
                  <a:cubicBezTo>
                    <a:pt x="15" y="881"/>
                    <a:pt x="15" y="940"/>
                    <a:pt x="30" y="999"/>
                  </a:cubicBezTo>
                  <a:cubicBezTo>
                    <a:pt x="59" y="984"/>
                    <a:pt x="89" y="969"/>
                    <a:pt x="118" y="955"/>
                  </a:cubicBezTo>
                  <a:cubicBezTo>
                    <a:pt x="148" y="925"/>
                    <a:pt x="177" y="911"/>
                    <a:pt x="177" y="925"/>
                  </a:cubicBezTo>
                  <a:cubicBezTo>
                    <a:pt x="177" y="940"/>
                    <a:pt x="148" y="969"/>
                    <a:pt x="103" y="999"/>
                  </a:cubicBezTo>
                  <a:cubicBezTo>
                    <a:pt x="74" y="1013"/>
                    <a:pt x="30" y="1102"/>
                    <a:pt x="89" y="1072"/>
                  </a:cubicBezTo>
                  <a:cubicBezTo>
                    <a:pt x="103" y="1072"/>
                    <a:pt x="103" y="1058"/>
                    <a:pt x="103" y="1043"/>
                  </a:cubicBezTo>
                  <a:cubicBezTo>
                    <a:pt x="103" y="1028"/>
                    <a:pt x="118" y="1028"/>
                    <a:pt x="133" y="1058"/>
                  </a:cubicBezTo>
                  <a:cubicBezTo>
                    <a:pt x="162" y="1072"/>
                    <a:pt x="177" y="1087"/>
                    <a:pt x="133" y="1116"/>
                  </a:cubicBezTo>
                  <a:cubicBezTo>
                    <a:pt x="103" y="1146"/>
                    <a:pt x="89" y="1146"/>
                    <a:pt x="74" y="1116"/>
                  </a:cubicBezTo>
                  <a:cubicBezTo>
                    <a:pt x="30" y="1058"/>
                    <a:pt x="15" y="1160"/>
                    <a:pt x="30" y="1336"/>
                  </a:cubicBezTo>
                  <a:cubicBezTo>
                    <a:pt x="45" y="1439"/>
                    <a:pt x="59" y="1542"/>
                    <a:pt x="45" y="1630"/>
                  </a:cubicBezTo>
                  <a:cubicBezTo>
                    <a:pt x="45" y="1733"/>
                    <a:pt x="45" y="1733"/>
                    <a:pt x="103" y="1718"/>
                  </a:cubicBezTo>
                  <a:cubicBezTo>
                    <a:pt x="162" y="1703"/>
                    <a:pt x="162" y="1718"/>
                    <a:pt x="162" y="1718"/>
                  </a:cubicBezTo>
                  <a:cubicBezTo>
                    <a:pt x="162" y="1718"/>
                    <a:pt x="162" y="1777"/>
                    <a:pt x="162" y="1806"/>
                  </a:cubicBezTo>
                  <a:cubicBezTo>
                    <a:pt x="162" y="1880"/>
                    <a:pt x="162" y="1880"/>
                    <a:pt x="103" y="1821"/>
                  </a:cubicBezTo>
                  <a:cubicBezTo>
                    <a:pt x="45" y="1762"/>
                    <a:pt x="59" y="1792"/>
                    <a:pt x="74" y="2100"/>
                  </a:cubicBezTo>
                  <a:cubicBezTo>
                    <a:pt x="74" y="2217"/>
                    <a:pt x="89" y="2349"/>
                    <a:pt x="133" y="2452"/>
                  </a:cubicBezTo>
                  <a:cubicBezTo>
                    <a:pt x="148" y="2467"/>
                    <a:pt x="148" y="2482"/>
                    <a:pt x="133" y="2496"/>
                  </a:cubicBezTo>
                  <a:cubicBezTo>
                    <a:pt x="133" y="2511"/>
                    <a:pt x="133" y="2540"/>
                    <a:pt x="162" y="2570"/>
                  </a:cubicBezTo>
                  <a:cubicBezTo>
                    <a:pt x="192" y="2599"/>
                    <a:pt x="206" y="2628"/>
                    <a:pt x="177" y="2643"/>
                  </a:cubicBezTo>
                  <a:cubicBezTo>
                    <a:pt x="148" y="2658"/>
                    <a:pt x="148" y="2672"/>
                    <a:pt x="177" y="2731"/>
                  </a:cubicBezTo>
                  <a:cubicBezTo>
                    <a:pt x="206" y="2775"/>
                    <a:pt x="236" y="2790"/>
                    <a:pt x="250" y="2790"/>
                  </a:cubicBezTo>
                  <a:cubicBezTo>
                    <a:pt x="280" y="2805"/>
                    <a:pt x="324" y="2819"/>
                    <a:pt x="338" y="2849"/>
                  </a:cubicBezTo>
                  <a:cubicBezTo>
                    <a:pt x="368" y="2893"/>
                    <a:pt x="412" y="2907"/>
                    <a:pt x="441" y="2907"/>
                  </a:cubicBezTo>
                  <a:cubicBezTo>
                    <a:pt x="471" y="2893"/>
                    <a:pt x="485" y="2907"/>
                    <a:pt x="471" y="2922"/>
                  </a:cubicBezTo>
                  <a:cubicBezTo>
                    <a:pt x="456" y="2937"/>
                    <a:pt x="471" y="2951"/>
                    <a:pt x="515" y="2937"/>
                  </a:cubicBezTo>
                  <a:cubicBezTo>
                    <a:pt x="559" y="2937"/>
                    <a:pt x="617" y="2922"/>
                    <a:pt x="661" y="2922"/>
                  </a:cubicBezTo>
                  <a:cubicBezTo>
                    <a:pt x="749" y="2922"/>
                    <a:pt x="808" y="2878"/>
                    <a:pt x="867" y="2819"/>
                  </a:cubicBezTo>
                  <a:cubicBezTo>
                    <a:pt x="999" y="2702"/>
                    <a:pt x="1102" y="2555"/>
                    <a:pt x="1161" y="2379"/>
                  </a:cubicBezTo>
                  <a:cubicBezTo>
                    <a:pt x="1219" y="2232"/>
                    <a:pt x="1234" y="2188"/>
                    <a:pt x="1205" y="2159"/>
                  </a:cubicBezTo>
                  <a:cubicBezTo>
                    <a:pt x="1175" y="2129"/>
                    <a:pt x="1161" y="2085"/>
                    <a:pt x="1146" y="2056"/>
                  </a:cubicBezTo>
                  <a:cubicBezTo>
                    <a:pt x="1146" y="1997"/>
                    <a:pt x="1146" y="1982"/>
                    <a:pt x="1175" y="2012"/>
                  </a:cubicBezTo>
                  <a:cubicBezTo>
                    <a:pt x="1190" y="2026"/>
                    <a:pt x="1205" y="2026"/>
                    <a:pt x="1234" y="2026"/>
                  </a:cubicBezTo>
                  <a:cubicBezTo>
                    <a:pt x="1263" y="1997"/>
                    <a:pt x="1263" y="1836"/>
                    <a:pt x="1234" y="1792"/>
                  </a:cubicBezTo>
                  <a:cubicBezTo>
                    <a:pt x="1190" y="1748"/>
                    <a:pt x="1205" y="1748"/>
                    <a:pt x="1234" y="1733"/>
                  </a:cubicBezTo>
                  <a:cubicBezTo>
                    <a:pt x="1249" y="1718"/>
                    <a:pt x="1249" y="1703"/>
                    <a:pt x="1234" y="1703"/>
                  </a:cubicBezTo>
                  <a:cubicBezTo>
                    <a:pt x="1219" y="1703"/>
                    <a:pt x="1205" y="1674"/>
                    <a:pt x="1190" y="1645"/>
                  </a:cubicBezTo>
                  <a:cubicBezTo>
                    <a:pt x="1175" y="1615"/>
                    <a:pt x="1190" y="1601"/>
                    <a:pt x="1219" y="1630"/>
                  </a:cubicBezTo>
                  <a:cubicBezTo>
                    <a:pt x="1249" y="1645"/>
                    <a:pt x="1263" y="1483"/>
                    <a:pt x="1205" y="1072"/>
                  </a:cubicBezTo>
                  <a:cubicBezTo>
                    <a:pt x="1072" y="382"/>
                    <a:pt x="1043" y="250"/>
                    <a:pt x="926" y="250"/>
                  </a:cubicBezTo>
                  <a:cubicBezTo>
                    <a:pt x="882" y="250"/>
                    <a:pt x="867" y="250"/>
                    <a:pt x="882" y="235"/>
                  </a:cubicBezTo>
                  <a:cubicBezTo>
                    <a:pt x="896" y="221"/>
                    <a:pt x="882" y="191"/>
                    <a:pt x="838" y="162"/>
                  </a:cubicBezTo>
                  <a:cubicBezTo>
                    <a:pt x="808" y="147"/>
                    <a:pt x="793" y="118"/>
                    <a:pt x="779" y="74"/>
                  </a:cubicBezTo>
                  <a:cubicBezTo>
                    <a:pt x="764" y="59"/>
                    <a:pt x="749" y="30"/>
                    <a:pt x="720" y="30"/>
                  </a:cubicBezTo>
                  <a:cubicBezTo>
                    <a:pt x="705" y="30"/>
                    <a:pt x="705" y="45"/>
                    <a:pt x="705" y="74"/>
                  </a:cubicBezTo>
                  <a:cubicBezTo>
                    <a:pt x="720" y="103"/>
                    <a:pt x="705" y="118"/>
                    <a:pt x="705" y="118"/>
                  </a:cubicBezTo>
                  <a:cubicBezTo>
                    <a:pt x="691" y="118"/>
                    <a:pt x="676" y="89"/>
                    <a:pt x="661" y="59"/>
                  </a:cubicBezTo>
                  <a:cubicBezTo>
                    <a:pt x="632" y="0"/>
                    <a:pt x="515" y="0"/>
                    <a:pt x="500" y="59"/>
                  </a:cubicBezTo>
                  <a:close/>
                  <a:moveTo>
                    <a:pt x="441" y="250"/>
                  </a:moveTo>
                  <a:cubicBezTo>
                    <a:pt x="441" y="265"/>
                    <a:pt x="412" y="265"/>
                    <a:pt x="397" y="279"/>
                  </a:cubicBezTo>
                  <a:cubicBezTo>
                    <a:pt x="382" y="279"/>
                    <a:pt x="382" y="265"/>
                    <a:pt x="382" y="250"/>
                  </a:cubicBezTo>
                  <a:cubicBezTo>
                    <a:pt x="397" y="235"/>
                    <a:pt x="412" y="221"/>
                    <a:pt x="441" y="221"/>
                  </a:cubicBezTo>
                  <a:cubicBezTo>
                    <a:pt x="456" y="221"/>
                    <a:pt x="456" y="235"/>
                    <a:pt x="441" y="250"/>
                  </a:cubicBezTo>
                  <a:close/>
                  <a:moveTo>
                    <a:pt x="867" y="368"/>
                  </a:moveTo>
                  <a:cubicBezTo>
                    <a:pt x="852" y="382"/>
                    <a:pt x="838" y="397"/>
                    <a:pt x="808" y="412"/>
                  </a:cubicBezTo>
                  <a:cubicBezTo>
                    <a:pt x="779" y="412"/>
                    <a:pt x="764" y="397"/>
                    <a:pt x="764" y="338"/>
                  </a:cubicBezTo>
                  <a:cubicBezTo>
                    <a:pt x="764" y="294"/>
                    <a:pt x="764" y="279"/>
                    <a:pt x="823" y="294"/>
                  </a:cubicBezTo>
                  <a:cubicBezTo>
                    <a:pt x="882" y="323"/>
                    <a:pt x="882" y="353"/>
                    <a:pt x="867" y="368"/>
                  </a:cubicBezTo>
                  <a:close/>
                  <a:moveTo>
                    <a:pt x="1043" y="412"/>
                  </a:moveTo>
                  <a:cubicBezTo>
                    <a:pt x="1043" y="426"/>
                    <a:pt x="1043" y="441"/>
                    <a:pt x="1028" y="441"/>
                  </a:cubicBezTo>
                  <a:cubicBezTo>
                    <a:pt x="999" y="441"/>
                    <a:pt x="999" y="426"/>
                    <a:pt x="999" y="412"/>
                  </a:cubicBezTo>
                  <a:cubicBezTo>
                    <a:pt x="999" y="397"/>
                    <a:pt x="999" y="382"/>
                    <a:pt x="1028" y="382"/>
                  </a:cubicBezTo>
                  <a:cubicBezTo>
                    <a:pt x="1028" y="382"/>
                    <a:pt x="1043" y="397"/>
                    <a:pt x="1043" y="412"/>
                  </a:cubicBezTo>
                  <a:close/>
                  <a:moveTo>
                    <a:pt x="984" y="646"/>
                  </a:moveTo>
                  <a:cubicBezTo>
                    <a:pt x="970" y="676"/>
                    <a:pt x="955" y="690"/>
                    <a:pt x="955" y="690"/>
                  </a:cubicBezTo>
                  <a:cubicBezTo>
                    <a:pt x="940" y="676"/>
                    <a:pt x="955" y="646"/>
                    <a:pt x="955" y="617"/>
                  </a:cubicBezTo>
                  <a:cubicBezTo>
                    <a:pt x="955" y="602"/>
                    <a:pt x="984" y="588"/>
                    <a:pt x="984" y="588"/>
                  </a:cubicBezTo>
                  <a:cubicBezTo>
                    <a:pt x="984" y="602"/>
                    <a:pt x="984" y="632"/>
                    <a:pt x="970" y="646"/>
                  </a:cubicBezTo>
                  <a:close/>
                  <a:moveTo>
                    <a:pt x="735" y="1102"/>
                  </a:moveTo>
                  <a:cubicBezTo>
                    <a:pt x="735" y="1116"/>
                    <a:pt x="735" y="1131"/>
                    <a:pt x="705" y="1131"/>
                  </a:cubicBezTo>
                  <a:cubicBezTo>
                    <a:pt x="676" y="1131"/>
                    <a:pt x="661" y="1116"/>
                    <a:pt x="661" y="1102"/>
                  </a:cubicBezTo>
                  <a:cubicBezTo>
                    <a:pt x="661" y="1087"/>
                    <a:pt x="676" y="1072"/>
                    <a:pt x="691" y="1072"/>
                  </a:cubicBezTo>
                  <a:cubicBezTo>
                    <a:pt x="705" y="1087"/>
                    <a:pt x="720" y="1087"/>
                    <a:pt x="720" y="1102"/>
                  </a:cubicBezTo>
                  <a:close/>
                  <a:moveTo>
                    <a:pt x="1131" y="1351"/>
                  </a:moveTo>
                  <a:cubicBezTo>
                    <a:pt x="1116" y="1366"/>
                    <a:pt x="1102" y="1395"/>
                    <a:pt x="1116" y="1425"/>
                  </a:cubicBezTo>
                  <a:cubicBezTo>
                    <a:pt x="1116" y="1439"/>
                    <a:pt x="1116" y="1469"/>
                    <a:pt x="1102" y="1483"/>
                  </a:cubicBezTo>
                  <a:cubicBezTo>
                    <a:pt x="1087" y="1483"/>
                    <a:pt x="1072" y="1513"/>
                    <a:pt x="1087" y="1542"/>
                  </a:cubicBezTo>
                  <a:cubicBezTo>
                    <a:pt x="1102" y="1571"/>
                    <a:pt x="1087" y="1571"/>
                    <a:pt x="1072" y="1542"/>
                  </a:cubicBezTo>
                  <a:cubicBezTo>
                    <a:pt x="1043" y="1513"/>
                    <a:pt x="1014" y="1469"/>
                    <a:pt x="970" y="1425"/>
                  </a:cubicBezTo>
                  <a:cubicBezTo>
                    <a:pt x="940" y="1395"/>
                    <a:pt x="926" y="1366"/>
                    <a:pt x="911" y="1322"/>
                  </a:cubicBezTo>
                  <a:cubicBezTo>
                    <a:pt x="911" y="1307"/>
                    <a:pt x="926" y="1322"/>
                    <a:pt x="940" y="1336"/>
                  </a:cubicBezTo>
                  <a:cubicBezTo>
                    <a:pt x="970" y="1366"/>
                    <a:pt x="984" y="1380"/>
                    <a:pt x="1043" y="1336"/>
                  </a:cubicBezTo>
                  <a:cubicBezTo>
                    <a:pt x="1116" y="1307"/>
                    <a:pt x="1131" y="1292"/>
                    <a:pt x="1146" y="1322"/>
                  </a:cubicBezTo>
                  <a:cubicBezTo>
                    <a:pt x="1161" y="1336"/>
                    <a:pt x="1161" y="1351"/>
                    <a:pt x="1131" y="1366"/>
                  </a:cubicBezTo>
                  <a:close/>
                  <a:moveTo>
                    <a:pt x="1102" y="1748"/>
                  </a:moveTo>
                  <a:cubicBezTo>
                    <a:pt x="1102" y="1777"/>
                    <a:pt x="1087" y="1792"/>
                    <a:pt x="1058" y="1777"/>
                  </a:cubicBezTo>
                  <a:cubicBezTo>
                    <a:pt x="1043" y="1777"/>
                    <a:pt x="1028" y="1762"/>
                    <a:pt x="1028" y="1733"/>
                  </a:cubicBezTo>
                  <a:cubicBezTo>
                    <a:pt x="1028" y="1718"/>
                    <a:pt x="1043" y="1689"/>
                    <a:pt x="1058" y="1703"/>
                  </a:cubicBezTo>
                  <a:cubicBezTo>
                    <a:pt x="1087" y="1703"/>
                    <a:pt x="1102" y="1718"/>
                    <a:pt x="1102" y="1748"/>
                  </a:cubicBezTo>
                  <a:close/>
                  <a:moveTo>
                    <a:pt x="294" y="1748"/>
                  </a:moveTo>
                  <a:cubicBezTo>
                    <a:pt x="294" y="1762"/>
                    <a:pt x="280" y="1777"/>
                    <a:pt x="265" y="1777"/>
                  </a:cubicBezTo>
                  <a:cubicBezTo>
                    <a:pt x="250" y="1777"/>
                    <a:pt x="250" y="1762"/>
                    <a:pt x="265" y="1748"/>
                  </a:cubicBezTo>
                  <a:cubicBezTo>
                    <a:pt x="265" y="1733"/>
                    <a:pt x="280" y="1718"/>
                    <a:pt x="294" y="1718"/>
                  </a:cubicBezTo>
                  <a:cubicBezTo>
                    <a:pt x="294" y="1718"/>
                    <a:pt x="294" y="1733"/>
                    <a:pt x="294" y="1748"/>
                  </a:cubicBezTo>
                  <a:close/>
                  <a:moveTo>
                    <a:pt x="471" y="2115"/>
                  </a:moveTo>
                  <a:cubicBezTo>
                    <a:pt x="471" y="2129"/>
                    <a:pt x="471" y="2144"/>
                    <a:pt x="456" y="2144"/>
                  </a:cubicBezTo>
                  <a:cubicBezTo>
                    <a:pt x="441" y="2144"/>
                    <a:pt x="426" y="2129"/>
                    <a:pt x="426" y="2115"/>
                  </a:cubicBezTo>
                  <a:cubicBezTo>
                    <a:pt x="412" y="2100"/>
                    <a:pt x="426" y="2085"/>
                    <a:pt x="441" y="2085"/>
                  </a:cubicBezTo>
                  <a:cubicBezTo>
                    <a:pt x="441" y="2085"/>
                    <a:pt x="456" y="2100"/>
                    <a:pt x="456" y="2100"/>
                  </a:cubicBezTo>
                  <a:close/>
                  <a:moveTo>
                    <a:pt x="500" y="2335"/>
                  </a:moveTo>
                  <a:cubicBezTo>
                    <a:pt x="485" y="2364"/>
                    <a:pt x="471" y="2364"/>
                    <a:pt x="471" y="2335"/>
                  </a:cubicBezTo>
                  <a:cubicBezTo>
                    <a:pt x="471" y="2320"/>
                    <a:pt x="500" y="2261"/>
                    <a:pt x="515" y="2291"/>
                  </a:cubicBezTo>
                  <a:cubicBezTo>
                    <a:pt x="544" y="2305"/>
                    <a:pt x="515" y="2320"/>
                    <a:pt x="485" y="2335"/>
                  </a:cubicBezTo>
                  <a:close/>
                  <a:moveTo>
                    <a:pt x="559" y="2526"/>
                  </a:moveTo>
                  <a:cubicBezTo>
                    <a:pt x="500" y="2570"/>
                    <a:pt x="471" y="2555"/>
                    <a:pt x="515" y="2496"/>
                  </a:cubicBezTo>
                  <a:cubicBezTo>
                    <a:pt x="544" y="2467"/>
                    <a:pt x="573" y="2467"/>
                    <a:pt x="588" y="2467"/>
                  </a:cubicBezTo>
                  <a:cubicBezTo>
                    <a:pt x="603" y="2482"/>
                    <a:pt x="588" y="2496"/>
                    <a:pt x="559" y="2526"/>
                  </a:cubicBezTo>
                  <a:close/>
                  <a:moveTo>
                    <a:pt x="823" y="2731"/>
                  </a:moveTo>
                  <a:cubicBezTo>
                    <a:pt x="823" y="2790"/>
                    <a:pt x="808" y="2805"/>
                    <a:pt x="779" y="2790"/>
                  </a:cubicBezTo>
                  <a:cubicBezTo>
                    <a:pt x="749" y="2790"/>
                    <a:pt x="735" y="2775"/>
                    <a:pt x="779" y="2702"/>
                  </a:cubicBezTo>
                  <a:cubicBezTo>
                    <a:pt x="823" y="2628"/>
                    <a:pt x="823" y="2628"/>
                    <a:pt x="823" y="2731"/>
                  </a:cubicBezTo>
                  <a:close/>
                  <a:moveTo>
                    <a:pt x="485" y="2805"/>
                  </a:moveTo>
                  <a:cubicBezTo>
                    <a:pt x="456" y="2849"/>
                    <a:pt x="426" y="2834"/>
                    <a:pt x="456" y="2775"/>
                  </a:cubicBezTo>
                  <a:cubicBezTo>
                    <a:pt x="456" y="2746"/>
                    <a:pt x="485" y="2731"/>
                    <a:pt x="500" y="2746"/>
                  </a:cubicBezTo>
                  <a:cubicBezTo>
                    <a:pt x="500" y="2760"/>
                    <a:pt x="515" y="2760"/>
                    <a:pt x="485" y="27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3"/>
            <p:cNvSpPr/>
            <p:nvPr/>
          </p:nvSpPr>
          <p:spPr>
            <a:xfrm>
              <a:off x="8822576" y="1436975"/>
              <a:ext cx="32121" cy="90249"/>
            </a:xfrm>
            <a:custGeom>
              <a:avLst/>
              <a:gdLst/>
              <a:ahLst/>
              <a:cxnLst/>
              <a:rect l="l" t="t" r="r" b="b"/>
              <a:pathLst>
                <a:path w="1014" h="2849" extrusionOk="0">
                  <a:moveTo>
                    <a:pt x="470" y="15"/>
                  </a:moveTo>
                  <a:cubicBezTo>
                    <a:pt x="426" y="30"/>
                    <a:pt x="397" y="59"/>
                    <a:pt x="382" y="89"/>
                  </a:cubicBezTo>
                  <a:cubicBezTo>
                    <a:pt x="368" y="133"/>
                    <a:pt x="353" y="147"/>
                    <a:pt x="294" y="133"/>
                  </a:cubicBezTo>
                  <a:cubicBezTo>
                    <a:pt x="162" y="103"/>
                    <a:pt x="59" y="294"/>
                    <a:pt x="30" y="647"/>
                  </a:cubicBezTo>
                  <a:cubicBezTo>
                    <a:pt x="1" y="970"/>
                    <a:pt x="15" y="1293"/>
                    <a:pt x="45" y="1616"/>
                  </a:cubicBezTo>
                  <a:cubicBezTo>
                    <a:pt x="59" y="1762"/>
                    <a:pt x="59" y="1924"/>
                    <a:pt x="59" y="2085"/>
                  </a:cubicBezTo>
                  <a:cubicBezTo>
                    <a:pt x="30" y="2173"/>
                    <a:pt x="45" y="2276"/>
                    <a:pt x="74" y="2379"/>
                  </a:cubicBezTo>
                  <a:cubicBezTo>
                    <a:pt x="89" y="2408"/>
                    <a:pt x="103" y="2452"/>
                    <a:pt x="89" y="2482"/>
                  </a:cubicBezTo>
                  <a:cubicBezTo>
                    <a:pt x="74" y="2526"/>
                    <a:pt x="162" y="2643"/>
                    <a:pt x="206" y="2643"/>
                  </a:cubicBezTo>
                  <a:cubicBezTo>
                    <a:pt x="221" y="2643"/>
                    <a:pt x="235" y="2658"/>
                    <a:pt x="221" y="2673"/>
                  </a:cubicBezTo>
                  <a:cubicBezTo>
                    <a:pt x="221" y="2702"/>
                    <a:pt x="235" y="2731"/>
                    <a:pt x="250" y="2761"/>
                  </a:cubicBezTo>
                  <a:cubicBezTo>
                    <a:pt x="294" y="2819"/>
                    <a:pt x="294" y="2819"/>
                    <a:pt x="353" y="2761"/>
                  </a:cubicBezTo>
                  <a:cubicBezTo>
                    <a:pt x="412" y="2702"/>
                    <a:pt x="412" y="2717"/>
                    <a:pt x="412" y="2746"/>
                  </a:cubicBezTo>
                  <a:cubicBezTo>
                    <a:pt x="397" y="2761"/>
                    <a:pt x="382" y="2790"/>
                    <a:pt x="368" y="2790"/>
                  </a:cubicBezTo>
                  <a:cubicBezTo>
                    <a:pt x="338" y="2805"/>
                    <a:pt x="324" y="2819"/>
                    <a:pt x="324" y="2834"/>
                  </a:cubicBezTo>
                  <a:cubicBezTo>
                    <a:pt x="324" y="2849"/>
                    <a:pt x="338" y="2849"/>
                    <a:pt x="368" y="2834"/>
                  </a:cubicBezTo>
                  <a:cubicBezTo>
                    <a:pt x="412" y="2819"/>
                    <a:pt x="456" y="2819"/>
                    <a:pt x="485" y="2819"/>
                  </a:cubicBezTo>
                  <a:cubicBezTo>
                    <a:pt x="632" y="2775"/>
                    <a:pt x="749" y="2673"/>
                    <a:pt x="823" y="2555"/>
                  </a:cubicBezTo>
                  <a:cubicBezTo>
                    <a:pt x="823" y="2540"/>
                    <a:pt x="837" y="2511"/>
                    <a:pt x="867" y="2496"/>
                  </a:cubicBezTo>
                  <a:cubicBezTo>
                    <a:pt x="940" y="2452"/>
                    <a:pt x="969" y="2217"/>
                    <a:pt x="999" y="1204"/>
                  </a:cubicBezTo>
                  <a:cubicBezTo>
                    <a:pt x="999" y="984"/>
                    <a:pt x="999" y="911"/>
                    <a:pt x="984" y="926"/>
                  </a:cubicBezTo>
                  <a:cubicBezTo>
                    <a:pt x="955" y="940"/>
                    <a:pt x="955" y="926"/>
                    <a:pt x="969" y="896"/>
                  </a:cubicBezTo>
                  <a:cubicBezTo>
                    <a:pt x="999" y="808"/>
                    <a:pt x="999" y="705"/>
                    <a:pt x="1014" y="617"/>
                  </a:cubicBezTo>
                  <a:cubicBezTo>
                    <a:pt x="1014" y="412"/>
                    <a:pt x="1014" y="382"/>
                    <a:pt x="955" y="324"/>
                  </a:cubicBezTo>
                  <a:cubicBezTo>
                    <a:pt x="896" y="250"/>
                    <a:pt x="881" y="250"/>
                    <a:pt x="867" y="280"/>
                  </a:cubicBezTo>
                  <a:cubicBezTo>
                    <a:pt x="867" y="309"/>
                    <a:pt x="852" y="294"/>
                    <a:pt x="852" y="265"/>
                  </a:cubicBezTo>
                  <a:cubicBezTo>
                    <a:pt x="852" y="206"/>
                    <a:pt x="749" y="103"/>
                    <a:pt x="632" y="45"/>
                  </a:cubicBezTo>
                  <a:cubicBezTo>
                    <a:pt x="602" y="30"/>
                    <a:pt x="573" y="15"/>
                    <a:pt x="544" y="1"/>
                  </a:cubicBezTo>
                  <a:cubicBezTo>
                    <a:pt x="514" y="1"/>
                    <a:pt x="485" y="15"/>
                    <a:pt x="470" y="15"/>
                  </a:cubicBezTo>
                  <a:close/>
                  <a:moveTo>
                    <a:pt x="632" y="382"/>
                  </a:moveTo>
                  <a:cubicBezTo>
                    <a:pt x="632" y="397"/>
                    <a:pt x="602" y="412"/>
                    <a:pt x="588" y="412"/>
                  </a:cubicBezTo>
                  <a:cubicBezTo>
                    <a:pt x="558" y="412"/>
                    <a:pt x="544" y="412"/>
                    <a:pt x="588" y="382"/>
                  </a:cubicBezTo>
                  <a:cubicBezTo>
                    <a:pt x="632" y="368"/>
                    <a:pt x="632" y="353"/>
                    <a:pt x="632" y="397"/>
                  </a:cubicBezTo>
                  <a:close/>
                  <a:moveTo>
                    <a:pt x="382" y="705"/>
                  </a:moveTo>
                  <a:cubicBezTo>
                    <a:pt x="382" y="720"/>
                    <a:pt x="353" y="735"/>
                    <a:pt x="338" y="735"/>
                  </a:cubicBezTo>
                  <a:cubicBezTo>
                    <a:pt x="309" y="735"/>
                    <a:pt x="294" y="735"/>
                    <a:pt x="338" y="705"/>
                  </a:cubicBezTo>
                  <a:cubicBezTo>
                    <a:pt x="382" y="676"/>
                    <a:pt x="382" y="661"/>
                    <a:pt x="382" y="705"/>
                  </a:cubicBezTo>
                  <a:close/>
                  <a:moveTo>
                    <a:pt x="793" y="823"/>
                  </a:moveTo>
                  <a:cubicBezTo>
                    <a:pt x="793" y="837"/>
                    <a:pt x="764" y="837"/>
                    <a:pt x="764" y="793"/>
                  </a:cubicBezTo>
                  <a:cubicBezTo>
                    <a:pt x="764" y="764"/>
                    <a:pt x="764" y="749"/>
                    <a:pt x="779" y="764"/>
                  </a:cubicBezTo>
                  <a:cubicBezTo>
                    <a:pt x="793" y="779"/>
                    <a:pt x="793" y="793"/>
                    <a:pt x="793" y="808"/>
                  </a:cubicBezTo>
                  <a:close/>
                  <a:moveTo>
                    <a:pt x="573" y="1498"/>
                  </a:moveTo>
                  <a:cubicBezTo>
                    <a:pt x="500" y="1513"/>
                    <a:pt x="470" y="1498"/>
                    <a:pt x="500" y="1454"/>
                  </a:cubicBezTo>
                  <a:cubicBezTo>
                    <a:pt x="529" y="1410"/>
                    <a:pt x="544" y="1439"/>
                    <a:pt x="588" y="1454"/>
                  </a:cubicBezTo>
                  <a:lnTo>
                    <a:pt x="647" y="1483"/>
                  </a:lnTo>
                  <a:close/>
                  <a:moveTo>
                    <a:pt x="867" y="1469"/>
                  </a:moveTo>
                  <a:cubicBezTo>
                    <a:pt x="852" y="1483"/>
                    <a:pt x="837" y="1498"/>
                    <a:pt x="823" y="1498"/>
                  </a:cubicBezTo>
                  <a:cubicBezTo>
                    <a:pt x="808" y="1498"/>
                    <a:pt x="808" y="1483"/>
                    <a:pt x="823" y="1469"/>
                  </a:cubicBezTo>
                  <a:cubicBezTo>
                    <a:pt x="823" y="1439"/>
                    <a:pt x="896" y="1439"/>
                    <a:pt x="867" y="1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3"/>
            <p:cNvSpPr/>
            <p:nvPr/>
          </p:nvSpPr>
          <p:spPr>
            <a:xfrm>
              <a:off x="8590063" y="1462570"/>
              <a:ext cx="2819" cy="950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29" y="15"/>
                  </a:moveTo>
                  <a:cubicBezTo>
                    <a:pt x="44" y="29"/>
                    <a:pt x="59" y="29"/>
                    <a:pt x="73" y="15"/>
                  </a:cubicBezTo>
                  <a:cubicBezTo>
                    <a:pt x="88" y="15"/>
                    <a:pt x="73" y="0"/>
                    <a:pt x="44" y="0"/>
                  </a:cubicBezTo>
                  <a:cubicBezTo>
                    <a:pt x="0" y="15"/>
                    <a:pt x="0" y="15"/>
                    <a:pt x="29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3"/>
            <p:cNvSpPr/>
            <p:nvPr/>
          </p:nvSpPr>
          <p:spPr>
            <a:xfrm>
              <a:off x="8566812" y="1462570"/>
              <a:ext cx="40009" cy="69786"/>
            </a:xfrm>
            <a:custGeom>
              <a:avLst/>
              <a:gdLst/>
              <a:ahLst/>
              <a:cxnLst/>
              <a:rect l="l" t="t" r="r" b="b"/>
              <a:pathLst>
                <a:path w="1263" h="2203" extrusionOk="0">
                  <a:moveTo>
                    <a:pt x="822" y="73"/>
                  </a:moveTo>
                  <a:cubicBezTo>
                    <a:pt x="807" y="147"/>
                    <a:pt x="793" y="147"/>
                    <a:pt x="749" y="73"/>
                  </a:cubicBezTo>
                  <a:cubicBezTo>
                    <a:pt x="705" y="15"/>
                    <a:pt x="705" y="29"/>
                    <a:pt x="646" y="59"/>
                  </a:cubicBezTo>
                  <a:cubicBezTo>
                    <a:pt x="631" y="88"/>
                    <a:pt x="602" y="88"/>
                    <a:pt x="573" y="88"/>
                  </a:cubicBezTo>
                  <a:cubicBezTo>
                    <a:pt x="543" y="59"/>
                    <a:pt x="426" y="132"/>
                    <a:pt x="308" y="220"/>
                  </a:cubicBezTo>
                  <a:cubicBezTo>
                    <a:pt x="220" y="294"/>
                    <a:pt x="220" y="294"/>
                    <a:pt x="279" y="323"/>
                  </a:cubicBezTo>
                  <a:cubicBezTo>
                    <a:pt x="323" y="367"/>
                    <a:pt x="308" y="367"/>
                    <a:pt x="294" y="382"/>
                  </a:cubicBezTo>
                  <a:cubicBezTo>
                    <a:pt x="279" y="396"/>
                    <a:pt x="250" y="396"/>
                    <a:pt x="235" y="382"/>
                  </a:cubicBezTo>
                  <a:cubicBezTo>
                    <a:pt x="206" y="367"/>
                    <a:pt x="162" y="455"/>
                    <a:pt x="132" y="587"/>
                  </a:cubicBezTo>
                  <a:cubicBezTo>
                    <a:pt x="132" y="646"/>
                    <a:pt x="117" y="734"/>
                    <a:pt x="103" y="793"/>
                  </a:cubicBezTo>
                  <a:cubicBezTo>
                    <a:pt x="59" y="969"/>
                    <a:pt x="29" y="1145"/>
                    <a:pt x="15" y="1336"/>
                  </a:cubicBezTo>
                  <a:cubicBezTo>
                    <a:pt x="15" y="1409"/>
                    <a:pt x="15" y="1498"/>
                    <a:pt x="0" y="1527"/>
                  </a:cubicBezTo>
                  <a:cubicBezTo>
                    <a:pt x="0" y="1630"/>
                    <a:pt x="29" y="1747"/>
                    <a:pt x="73" y="1850"/>
                  </a:cubicBezTo>
                  <a:cubicBezTo>
                    <a:pt x="88" y="1850"/>
                    <a:pt x="103" y="1835"/>
                    <a:pt x="103" y="1791"/>
                  </a:cubicBezTo>
                  <a:cubicBezTo>
                    <a:pt x="103" y="1762"/>
                    <a:pt x="103" y="1747"/>
                    <a:pt x="132" y="1762"/>
                  </a:cubicBezTo>
                  <a:cubicBezTo>
                    <a:pt x="147" y="1762"/>
                    <a:pt x="147" y="1806"/>
                    <a:pt x="132" y="1865"/>
                  </a:cubicBezTo>
                  <a:cubicBezTo>
                    <a:pt x="132" y="1909"/>
                    <a:pt x="132" y="1938"/>
                    <a:pt x="162" y="1953"/>
                  </a:cubicBezTo>
                  <a:cubicBezTo>
                    <a:pt x="191" y="1967"/>
                    <a:pt x="206" y="1982"/>
                    <a:pt x="206" y="2011"/>
                  </a:cubicBezTo>
                  <a:cubicBezTo>
                    <a:pt x="206" y="2055"/>
                    <a:pt x="294" y="2129"/>
                    <a:pt x="382" y="2143"/>
                  </a:cubicBezTo>
                  <a:cubicBezTo>
                    <a:pt x="631" y="2202"/>
                    <a:pt x="1116" y="1674"/>
                    <a:pt x="1175" y="1292"/>
                  </a:cubicBezTo>
                  <a:cubicBezTo>
                    <a:pt x="1175" y="1233"/>
                    <a:pt x="1189" y="1175"/>
                    <a:pt x="1204" y="1130"/>
                  </a:cubicBezTo>
                  <a:cubicBezTo>
                    <a:pt x="1263" y="881"/>
                    <a:pt x="1263" y="617"/>
                    <a:pt x="1233" y="352"/>
                  </a:cubicBezTo>
                  <a:cubicBezTo>
                    <a:pt x="1160" y="250"/>
                    <a:pt x="1072" y="147"/>
                    <a:pt x="954" y="73"/>
                  </a:cubicBezTo>
                  <a:cubicBezTo>
                    <a:pt x="940" y="73"/>
                    <a:pt x="925" y="73"/>
                    <a:pt x="925" y="59"/>
                  </a:cubicBezTo>
                  <a:cubicBezTo>
                    <a:pt x="925" y="0"/>
                    <a:pt x="837" y="29"/>
                    <a:pt x="822" y="73"/>
                  </a:cubicBezTo>
                  <a:close/>
                  <a:moveTo>
                    <a:pt x="338" y="543"/>
                  </a:moveTo>
                  <a:cubicBezTo>
                    <a:pt x="264" y="587"/>
                    <a:pt x="220" y="587"/>
                    <a:pt x="264" y="543"/>
                  </a:cubicBezTo>
                  <a:cubicBezTo>
                    <a:pt x="294" y="529"/>
                    <a:pt x="323" y="529"/>
                    <a:pt x="352" y="529"/>
                  </a:cubicBezTo>
                  <a:cubicBezTo>
                    <a:pt x="382" y="529"/>
                    <a:pt x="367" y="543"/>
                    <a:pt x="338" y="558"/>
                  </a:cubicBezTo>
                  <a:close/>
                  <a:moveTo>
                    <a:pt x="1145" y="1042"/>
                  </a:moveTo>
                  <a:cubicBezTo>
                    <a:pt x="1101" y="1057"/>
                    <a:pt x="1086" y="1028"/>
                    <a:pt x="1116" y="969"/>
                  </a:cubicBezTo>
                  <a:cubicBezTo>
                    <a:pt x="1130" y="925"/>
                    <a:pt x="1130" y="925"/>
                    <a:pt x="1160" y="969"/>
                  </a:cubicBezTo>
                  <a:cubicBezTo>
                    <a:pt x="1175" y="1013"/>
                    <a:pt x="1160" y="1042"/>
                    <a:pt x="1145" y="1057"/>
                  </a:cubicBezTo>
                  <a:close/>
                  <a:moveTo>
                    <a:pt x="793" y="1380"/>
                  </a:moveTo>
                  <a:cubicBezTo>
                    <a:pt x="778" y="1409"/>
                    <a:pt x="763" y="1439"/>
                    <a:pt x="734" y="1468"/>
                  </a:cubicBezTo>
                  <a:lnTo>
                    <a:pt x="690" y="1542"/>
                  </a:lnTo>
                  <a:lnTo>
                    <a:pt x="719" y="1453"/>
                  </a:lnTo>
                  <a:cubicBezTo>
                    <a:pt x="749" y="1365"/>
                    <a:pt x="793" y="1336"/>
                    <a:pt x="793" y="1395"/>
                  </a:cubicBezTo>
                  <a:close/>
                  <a:moveTo>
                    <a:pt x="103" y="1542"/>
                  </a:moveTo>
                  <a:cubicBezTo>
                    <a:pt x="88" y="1556"/>
                    <a:pt x="88" y="1571"/>
                    <a:pt x="73" y="1571"/>
                  </a:cubicBezTo>
                  <a:cubicBezTo>
                    <a:pt x="59" y="1571"/>
                    <a:pt x="44" y="1556"/>
                    <a:pt x="59" y="1542"/>
                  </a:cubicBezTo>
                  <a:cubicBezTo>
                    <a:pt x="59" y="1527"/>
                    <a:pt x="73" y="1512"/>
                    <a:pt x="88" y="1512"/>
                  </a:cubicBezTo>
                  <a:cubicBezTo>
                    <a:pt x="103" y="1512"/>
                    <a:pt x="103" y="1542"/>
                    <a:pt x="103" y="1556"/>
                  </a:cubicBezTo>
                  <a:close/>
                  <a:moveTo>
                    <a:pt x="279" y="1835"/>
                  </a:moveTo>
                  <a:cubicBezTo>
                    <a:pt x="308" y="1865"/>
                    <a:pt x="338" y="1879"/>
                    <a:pt x="323" y="1894"/>
                  </a:cubicBezTo>
                  <a:cubicBezTo>
                    <a:pt x="308" y="1894"/>
                    <a:pt x="191" y="1850"/>
                    <a:pt x="191" y="1820"/>
                  </a:cubicBezTo>
                  <a:cubicBezTo>
                    <a:pt x="191" y="1791"/>
                    <a:pt x="206" y="1791"/>
                    <a:pt x="279" y="1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3"/>
            <p:cNvSpPr/>
            <p:nvPr/>
          </p:nvSpPr>
          <p:spPr>
            <a:xfrm>
              <a:off x="8659817" y="1483478"/>
              <a:ext cx="40959" cy="90249"/>
            </a:xfrm>
            <a:custGeom>
              <a:avLst/>
              <a:gdLst/>
              <a:ahLst/>
              <a:cxnLst/>
              <a:rect l="l" t="t" r="r" b="b"/>
              <a:pathLst>
                <a:path w="1293" h="2849" extrusionOk="0">
                  <a:moveTo>
                    <a:pt x="690" y="15"/>
                  </a:moveTo>
                  <a:cubicBezTo>
                    <a:pt x="632" y="45"/>
                    <a:pt x="587" y="45"/>
                    <a:pt x="543" y="59"/>
                  </a:cubicBezTo>
                  <a:cubicBezTo>
                    <a:pt x="441" y="59"/>
                    <a:pt x="367" y="103"/>
                    <a:pt x="323" y="192"/>
                  </a:cubicBezTo>
                  <a:cubicBezTo>
                    <a:pt x="279" y="250"/>
                    <a:pt x="235" y="324"/>
                    <a:pt x="206" y="382"/>
                  </a:cubicBezTo>
                  <a:cubicBezTo>
                    <a:pt x="191" y="441"/>
                    <a:pt x="147" y="470"/>
                    <a:pt x="147" y="470"/>
                  </a:cubicBezTo>
                  <a:cubicBezTo>
                    <a:pt x="132" y="456"/>
                    <a:pt x="88" y="485"/>
                    <a:pt x="59" y="529"/>
                  </a:cubicBezTo>
                  <a:cubicBezTo>
                    <a:pt x="30" y="573"/>
                    <a:pt x="15" y="661"/>
                    <a:pt x="15" y="1028"/>
                  </a:cubicBezTo>
                  <a:cubicBezTo>
                    <a:pt x="0" y="1351"/>
                    <a:pt x="30" y="1674"/>
                    <a:pt x="74" y="1997"/>
                  </a:cubicBezTo>
                  <a:cubicBezTo>
                    <a:pt x="103" y="2173"/>
                    <a:pt x="147" y="2350"/>
                    <a:pt x="220" y="2526"/>
                  </a:cubicBezTo>
                  <a:cubicBezTo>
                    <a:pt x="264" y="2585"/>
                    <a:pt x="309" y="2643"/>
                    <a:pt x="367" y="2687"/>
                  </a:cubicBezTo>
                  <a:cubicBezTo>
                    <a:pt x="529" y="2805"/>
                    <a:pt x="705" y="2849"/>
                    <a:pt x="778" y="2790"/>
                  </a:cubicBezTo>
                  <a:cubicBezTo>
                    <a:pt x="793" y="2775"/>
                    <a:pt x="822" y="2761"/>
                    <a:pt x="837" y="2761"/>
                  </a:cubicBezTo>
                  <a:cubicBezTo>
                    <a:pt x="881" y="2731"/>
                    <a:pt x="910" y="2702"/>
                    <a:pt x="940" y="2658"/>
                  </a:cubicBezTo>
                  <a:cubicBezTo>
                    <a:pt x="1204" y="2350"/>
                    <a:pt x="1248" y="2203"/>
                    <a:pt x="1263" y="1542"/>
                  </a:cubicBezTo>
                  <a:cubicBezTo>
                    <a:pt x="1292" y="1307"/>
                    <a:pt x="1277" y="1058"/>
                    <a:pt x="1219" y="808"/>
                  </a:cubicBezTo>
                  <a:cubicBezTo>
                    <a:pt x="1131" y="368"/>
                    <a:pt x="1057" y="265"/>
                    <a:pt x="866" y="192"/>
                  </a:cubicBezTo>
                  <a:cubicBezTo>
                    <a:pt x="822" y="177"/>
                    <a:pt x="778" y="148"/>
                    <a:pt x="778" y="103"/>
                  </a:cubicBezTo>
                  <a:cubicBezTo>
                    <a:pt x="778" y="59"/>
                    <a:pt x="705" y="1"/>
                    <a:pt x="690" y="15"/>
                  </a:cubicBezTo>
                  <a:close/>
                  <a:moveTo>
                    <a:pt x="162" y="1028"/>
                  </a:moveTo>
                  <a:cubicBezTo>
                    <a:pt x="162" y="1043"/>
                    <a:pt x="162" y="1058"/>
                    <a:pt x="147" y="1058"/>
                  </a:cubicBezTo>
                  <a:cubicBezTo>
                    <a:pt x="147" y="1058"/>
                    <a:pt x="132" y="1043"/>
                    <a:pt x="118" y="1028"/>
                  </a:cubicBezTo>
                  <a:cubicBezTo>
                    <a:pt x="118" y="1014"/>
                    <a:pt x="118" y="999"/>
                    <a:pt x="132" y="999"/>
                  </a:cubicBezTo>
                  <a:cubicBezTo>
                    <a:pt x="147" y="1014"/>
                    <a:pt x="162" y="1014"/>
                    <a:pt x="162" y="1028"/>
                  </a:cubicBezTo>
                  <a:close/>
                  <a:moveTo>
                    <a:pt x="1175" y="1131"/>
                  </a:moveTo>
                  <a:cubicBezTo>
                    <a:pt x="1160" y="1160"/>
                    <a:pt x="1131" y="1116"/>
                    <a:pt x="1160" y="1087"/>
                  </a:cubicBezTo>
                  <a:cubicBezTo>
                    <a:pt x="1175" y="1043"/>
                    <a:pt x="1175" y="1058"/>
                    <a:pt x="1189" y="1087"/>
                  </a:cubicBezTo>
                  <a:cubicBezTo>
                    <a:pt x="1189" y="1102"/>
                    <a:pt x="1189" y="1116"/>
                    <a:pt x="1175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3"/>
            <p:cNvSpPr/>
            <p:nvPr/>
          </p:nvSpPr>
          <p:spPr>
            <a:xfrm>
              <a:off x="8873735" y="1515567"/>
              <a:ext cx="38171" cy="82361"/>
            </a:xfrm>
            <a:custGeom>
              <a:avLst/>
              <a:gdLst/>
              <a:ahLst/>
              <a:cxnLst/>
              <a:rect l="l" t="t" r="r" b="b"/>
              <a:pathLst>
                <a:path w="1205" h="2600" extrusionOk="0">
                  <a:moveTo>
                    <a:pt x="705" y="74"/>
                  </a:moveTo>
                  <a:cubicBezTo>
                    <a:pt x="705" y="89"/>
                    <a:pt x="720" y="103"/>
                    <a:pt x="764" y="89"/>
                  </a:cubicBezTo>
                  <a:cubicBezTo>
                    <a:pt x="793" y="89"/>
                    <a:pt x="808" y="89"/>
                    <a:pt x="793" y="118"/>
                  </a:cubicBezTo>
                  <a:cubicBezTo>
                    <a:pt x="793" y="147"/>
                    <a:pt x="749" y="177"/>
                    <a:pt x="690" y="103"/>
                  </a:cubicBezTo>
                  <a:cubicBezTo>
                    <a:pt x="632" y="30"/>
                    <a:pt x="573" y="30"/>
                    <a:pt x="558" y="89"/>
                  </a:cubicBezTo>
                  <a:cubicBezTo>
                    <a:pt x="558" y="103"/>
                    <a:pt x="514" y="118"/>
                    <a:pt x="485" y="118"/>
                  </a:cubicBezTo>
                  <a:cubicBezTo>
                    <a:pt x="441" y="103"/>
                    <a:pt x="397" y="118"/>
                    <a:pt x="367" y="162"/>
                  </a:cubicBezTo>
                  <a:cubicBezTo>
                    <a:pt x="338" y="192"/>
                    <a:pt x="323" y="221"/>
                    <a:pt x="323" y="221"/>
                  </a:cubicBezTo>
                  <a:cubicBezTo>
                    <a:pt x="338" y="221"/>
                    <a:pt x="323" y="236"/>
                    <a:pt x="294" y="280"/>
                  </a:cubicBezTo>
                  <a:cubicBezTo>
                    <a:pt x="235" y="338"/>
                    <a:pt x="221" y="441"/>
                    <a:pt x="265" y="441"/>
                  </a:cubicBezTo>
                  <a:cubicBezTo>
                    <a:pt x="279" y="441"/>
                    <a:pt x="279" y="470"/>
                    <a:pt x="250" y="500"/>
                  </a:cubicBezTo>
                  <a:cubicBezTo>
                    <a:pt x="221" y="588"/>
                    <a:pt x="191" y="691"/>
                    <a:pt x="177" y="779"/>
                  </a:cubicBezTo>
                  <a:cubicBezTo>
                    <a:pt x="162" y="896"/>
                    <a:pt x="133" y="1131"/>
                    <a:pt x="103" y="1263"/>
                  </a:cubicBezTo>
                  <a:cubicBezTo>
                    <a:pt x="0" y="1924"/>
                    <a:pt x="30" y="2129"/>
                    <a:pt x="279" y="2364"/>
                  </a:cubicBezTo>
                  <a:cubicBezTo>
                    <a:pt x="426" y="2511"/>
                    <a:pt x="529" y="2570"/>
                    <a:pt x="588" y="2540"/>
                  </a:cubicBezTo>
                  <a:cubicBezTo>
                    <a:pt x="602" y="2540"/>
                    <a:pt x="617" y="2540"/>
                    <a:pt x="617" y="2540"/>
                  </a:cubicBezTo>
                  <a:cubicBezTo>
                    <a:pt x="617" y="2599"/>
                    <a:pt x="676" y="2570"/>
                    <a:pt x="690" y="2496"/>
                  </a:cubicBezTo>
                  <a:cubicBezTo>
                    <a:pt x="705" y="2438"/>
                    <a:pt x="720" y="2438"/>
                    <a:pt x="749" y="2438"/>
                  </a:cubicBezTo>
                  <a:cubicBezTo>
                    <a:pt x="837" y="2452"/>
                    <a:pt x="867" y="2438"/>
                    <a:pt x="867" y="2394"/>
                  </a:cubicBezTo>
                  <a:cubicBezTo>
                    <a:pt x="881" y="2364"/>
                    <a:pt x="896" y="2350"/>
                    <a:pt x="911" y="2320"/>
                  </a:cubicBezTo>
                  <a:cubicBezTo>
                    <a:pt x="984" y="2247"/>
                    <a:pt x="1028" y="2159"/>
                    <a:pt x="1043" y="2071"/>
                  </a:cubicBezTo>
                  <a:cubicBezTo>
                    <a:pt x="1043" y="2041"/>
                    <a:pt x="1057" y="2027"/>
                    <a:pt x="1072" y="2041"/>
                  </a:cubicBezTo>
                  <a:cubicBezTo>
                    <a:pt x="1116" y="2071"/>
                    <a:pt x="1102" y="1953"/>
                    <a:pt x="1043" y="1895"/>
                  </a:cubicBezTo>
                  <a:cubicBezTo>
                    <a:pt x="984" y="1850"/>
                    <a:pt x="984" y="1836"/>
                    <a:pt x="999" y="1836"/>
                  </a:cubicBezTo>
                  <a:cubicBezTo>
                    <a:pt x="999" y="1821"/>
                    <a:pt x="1028" y="1836"/>
                    <a:pt x="1043" y="1865"/>
                  </a:cubicBezTo>
                  <a:cubicBezTo>
                    <a:pt x="1102" y="1939"/>
                    <a:pt x="1131" y="1909"/>
                    <a:pt x="1146" y="1733"/>
                  </a:cubicBezTo>
                  <a:cubicBezTo>
                    <a:pt x="1175" y="1630"/>
                    <a:pt x="1160" y="1586"/>
                    <a:pt x="1146" y="1572"/>
                  </a:cubicBezTo>
                  <a:cubicBezTo>
                    <a:pt x="1116" y="1557"/>
                    <a:pt x="1116" y="1542"/>
                    <a:pt x="1146" y="1527"/>
                  </a:cubicBezTo>
                  <a:cubicBezTo>
                    <a:pt x="1160" y="1498"/>
                    <a:pt x="1175" y="1395"/>
                    <a:pt x="1190" y="1102"/>
                  </a:cubicBezTo>
                  <a:cubicBezTo>
                    <a:pt x="1190" y="896"/>
                    <a:pt x="1204" y="705"/>
                    <a:pt x="1204" y="691"/>
                  </a:cubicBezTo>
                  <a:cubicBezTo>
                    <a:pt x="1204" y="676"/>
                    <a:pt x="1204" y="661"/>
                    <a:pt x="1204" y="647"/>
                  </a:cubicBezTo>
                  <a:cubicBezTo>
                    <a:pt x="1204" y="603"/>
                    <a:pt x="1204" y="573"/>
                    <a:pt x="1204" y="529"/>
                  </a:cubicBezTo>
                  <a:cubicBezTo>
                    <a:pt x="1204" y="500"/>
                    <a:pt x="1204" y="456"/>
                    <a:pt x="1175" y="426"/>
                  </a:cubicBezTo>
                  <a:cubicBezTo>
                    <a:pt x="1160" y="426"/>
                    <a:pt x="1146" y="382"/>
                    <a:pt x="1146" y="338"/>
                  </a:cubicBezTo>
                  <a:cubicBezTo>
                    <a:pt x="1146" y="294"/>
                    <a:pt x="1131" y="265"/>
                    <a:pt x="1087" y="250"/>
                  </a:cubicBezTo>
                  <a:cubicBezTo>
                    <a:pt x="1028" y="236"/>
                    <a:pt x="984" y="192"/>
                    <a:pt x="940" y="147"/>
                  </a:cubicBezTo>
                  <a:cubicBezTo>
                    <a:pt x="837" y="59"/>
                    <a:pt x="705" y="1"/>
                    <a:pt x="705" y="74"/>
                  </a:cubicBezTo>
                  <a:close/>
                  <a:moveTo>
                    <a:pt x="602" y="382"/>
                  </a:moveTo>
                  <a:cubicBezTo>
                    <a:pt x="602" y="397"/>
                    <a:pt x="588" y="412"/>
                    <a:pt x="573" y="412"/>
                  </a:cubicBezTo>
                  <a:cubicBezTo>
                    <a:pt x="558" y="412"/>
                    <a:pt x="544" y="397"/>
                    <a:pt x="544" y="382"/>
                  </a:cubicBezTo>
                  <a:cubicBezTo>
                    <a:pt x="544" y="368"/>
                    <a:pt x="558" y="353"/>
                    <a:pt x="573" y="353"/>
                  </a:cubicBezTo>
                  <a:cubicBezTo>
                    <a:pt x="588" y="353"/>
                    <a:pt x="602" y="368"/>
                    <a:pt x="602" y="382"/>
                  </a:cubicBezTo>
                  <a:close/>
                  <a:moveTo>
                    <a:pt x="1131" y="456"/>
                  </a:moveTo>
                  <a:cubicBezTo>
                    <a:pt x="1116" y="500"/>
                    <a:pt x="1072" y="515"/>
                    <a:pt x="1072" y="470"/>
                  </a:cubicBezTo>
                  <a:cubicBezTo>
                    <a:pt x="1072" y="441"/>
                    <a:pt x="1087" y="412"/>
                    <a:pt x="1131" y="412"/>
                  </a:cubicBezTo>
                  <a:cubicBezTo>
                    <a:pt x="1146" y="412"/>
                    <a:pt x="1146" y="426"/>
                    <a:pt x="1131" y="456"/>
                  </a:cubicBezTo>
                  <a:close/>
                  <a:moveTo>
                    <a:pt x="602" y="485"/>
                  </a:moveTo>
                  <a:cubicBezTo>
                    <a:pt x="602" y="529"/>
                    <a:pt x="588" y="544"/>
                    <a:pt x="573" y="544"/>
                  </a:cubicBezTo>
                  <a:cubicBezTo>
                    <a:pt x="558" y="544"/>
                    <a:pt x="558" y="529"/>
                    <a:pt x="558" y="485"/>
                  </a:cubicBezTo>
                  <a:cubicBezTo>
                    <a:pt x="558" y="456"/>
                    <a:pt x="573" y="441"/>
                    <a:pt x="588" y="441"/>
                  </a:cubicBezTo>
                  <a:cubicBezTo>
                    <a:pt x="602" y="441"/>
                    <a:pt x="617" y="456"/>
                    <a:pt x="602" y="485"/>
                  </a:cubicBezTo>
                  <a:close/>
                  <a:moveTo>
                    <a:pt x="1160" y="984"/>
                  </a:moveTo>
                  <a:cubicBezTo>
                    <a:pt x="1160" y="999"/>
                    <a:pt x="1146" y="1014"/>
                    <a:pt x="1131" y="999"/>
                  </a:cubicBezTo>
                  <a:cubicBezTo>
                    <a:pt x="1116" y="999"/>
                    <a:pt x="1102" y="984"/>
                    <a:pt x="1102" y="955"/>
                  </a:cubicBezTo>
                  <a:cubicBezTo>
                    <a:pt x="1102" y="940"/>
                    <a:pt x="1116" y="940"/>
                    <a:pt x="1131" y="940"/>
                  </a:cubicBezTo>
                  <a:cubicBezTo>
                    <a:pt x="1146" y="940"/>
                    <a:pt x="1146" y="955"/>
                    <a:pt x="1146" y="970"/>
                  </a:cubicBezTo>
                  <a:close/>
                  <a:moveTo>
                    <a:pt x="500" y="1249"/>
                  </a:moveTo>
                  <a:cubicBezTo>
                    <a:pt x="529" y="1322"/>
                    <a:pt x="470" y="1322"/>
                    <a:pt x="441" y="1263"/>
                  </a:cubicBezTo>
                  <a:cubicBezTo>
                    <a:pt x="397" y="1205"/>
                    <a:pt x="412" y="1219"/>
                    <a:pt x="441" y="1219"/>
                  </a:cubicBezTo>
                  <a:cubicBezTo>
                    <a:pt x="456" y="1219"/>
                    <a:pt x="485" y="1234"/>
                    <a:pt x="500" y="1249"/>
                  </a:cubicBezTo>
                  <a:close/>
                  <a:moveTo>
                    <a:pt x="881" y="1895"/>
                  </a:moveTo>
                  <a:cubicBezTo>
                    <a:pt x="881" y="1895"/>
                    <a:pt x="852" y="1909"/>
                    <a:pt x="837" y="1924"/>
                  </a:cubicBezTo>
                  <a:cubicBezTo>
                    <a:pt x="808" y="1924"/>
                    <a:pt x="793" y="1924"/>
                    <a:pt x="793" y="1909"/>
                  </a:cubicBezTo>
                  <a:cubicBezTo>
                    <a:pt x="793" y="1895"/>
                    <a:pt x="808" y="1880"/>
                    <a:pt x="837" y="1880"/>
                  </a:cubicBezTo>
                  <a:cubicBezTo>
                    <a:pt x="852" y="1880"/>
                    <a:pt x="867" y="1895"/>
                    <a:pt x="867" y="1895"/>
                  </a:cubicBezTo>
                  <a:close/>
                  <a:moveTo>
                    <a:pt x="426" y="2232"/>
                  </a:moveTo>
                  <a:cubicBezTo>
                    <a:pt x="426" y="2262"/>
                    <a:pt x="426" y="2276"/>
                    <a:pt x="397" y="2262"/>
                  </a:cubicBezTo>
                  <a:cubicBezTo>
                    <a:pt x="382" y="2247"/>
                    <a:pt x="367" y="2232"/>
                    <a:pt x="353" y="2217"/>
                  </a:cubicBezTo>
                  <a:cubicBezTo>
                    <a:pt x="353" y="2188"/>
                    <a:pt x="353" y="2188"/>
                    <a:pt x="382" y="2188"/>
                  </a:cubicBezTo>
                  <a:cubicBezTo>
                    <a:pt x="397" y="2203"/>
                    <a:pt x="412" y="2217"/>
                    <a:pt x="426" y="2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3"/>
            <p:cNvSpPr/>
            <p:nvPr/>
          </p:nvSpPr>
          <p:spPr>
            <a:xfrm>
              <a:off x="8937914" y="1520224"/>
              <a:ext cx="32596" cy="58635"/>
            </a:xfrm>
            <a:custGeom>
              <a:avLst/>
              <a:gdLst/>
              <a:ahLst/>
              <a:cxnLst/>
              <a:rect l="l" t="t" r="r" b="b"/>
              <a:pathLst>
                <a:path w="1029" h="1851" extrusionOk="0">
                  <a:moveTo>
                    <a:pt x="250" y="118"/>
                  </a:moveTo>
                  <a:lnTo>
                    <a:pt x="162" y="191"/>
                  </a:lnTo>
                  <a:lnTo>
                    <a:pt x="265" y="191"/>
                  </a:lnTo>
                  <a:cubicBezTo>
                    <a:pt x="309" y="191"/>
                    <a:pt x="353" y="221"/>
                    <a:pt x="353" y="250"/>
                  </a:cubicBezTo>
                  <a:cubicBezTo>
                    <a:pt x="353" y="265"/>
                    <a:pt x="338" y="279"/>
                    <a:pt x="323" y="279"/>
                  </a:cubicBezTo>
                  <a:cubicBezTo>
                    <a:pt x="294" y="279"/>
                    <a:pt x="177" y="397"/>
                    <a:pt x="177" y="441"/>
                  </a:cubicBezTo>
                  <a:cubicBezTo>
                    <a:pt x="177" y="456"/>
                    <a:pt x="177" y="470"/>
                    <a:pt x="147" y="485"/>
                  </a:cubicBezTo>
                  <a:cubicBezTo>
                    <a:pt x="147" y="485"/>
                    <a:pt x="118" y="558"/>
                    <a:pt x="118" y="661"/>
                  </a:cubicBezTo>
                  <a:cubicBezTo>
                    <a:pt x="103" y="749"/>
                    <a:pt x="89" y="837"/>
                    <a:pt x="74" y="925"/>
                  </a:cubicBezTo>
                  <a:cubicBezTo>
                    <a:pt x="30" y="1058"/>
                    <a:pt x="30" y="1072"/>
                    <a:pt x="89" y="1043"/>
                  </a:cubicBezTo>
                  <a:cubicBezTo>
                    <a:pt x="118" y="1043"/>
                    <a:pt x="147" y="1058"/>
                    <a:pt x="162" y="1072"/>
                  </a:cubicBezTo>
                  <a:cubicBezTo>
                    <a:pt x="206" y="1116"/>
                    <a:pt x="206" y="1116"/>
                    <a:pt x="162" y="1116"/>
                  </a:cubicBezTo>
                  <a:cubicBezTo>
                    <a:pt x="133" y="1116"/>
                    <a:pt x="103" y="1116"/>
                    <a:pt x="74" y="1116"/>
                  </a:cubicBezTo>
                  <a:cubicBezTo>
                    <a:pt x="15" y="1116"/>
                    <a:pt x="15" y="1102"/>
                    <a:pt x="0" y="1366"/>
                  </a:cubicBezTo>
                  <a:cubicBezTo>
                    <a:pt x="0" y="1571"/>
                    <a:pt x="0" y="1586"/>
                    <a:pt x="74" y="1674"/>
                  </a:cubicBezTo>
                  <a:cubicBezTo>
                    <a:pt x="162" y="1777"/>
                    <a:pt x="309" y="1850"/>
                    <a:pt x="338" y="1806"/>
                  </a:cubicBezTo>
                  <a:cubicBezTo>
                    <a:pt x="338" y="1792"/>
                    <a:pt x="382" y="1777"/>
                    <a:pt x="411" y="1792"/>
                  </a:cubicBezTo>
                  <a:cubicBezTo>
                    <a:pt x="485" y="1806"/>
                    <a:pt x="632" y="1689"/>
                    <a:pt x="632" y="1630"/>
                  </a:cubicBezTo>
                  <a:cubicBezTo>
                    <a:pt x="632" y="1615"/>
                    <a:pt x="661" y="1586"/>
                    <a:pt x="690" y="1571"/>
                  </a:cubicBezTo>
                  <a:cubicBezTo>
                    <a:pt x="720" y="1571"/>
                    <a:pt x="749" y="1542"/>
                    <a:pt x="764" y="1513"/>
                  </a:cubicBezTo>
                  <a:cubicBezTo>
                    <a:pt x="764" y="1469"/>
                    <a:pt x="793" y="1454"/>
                    <a:pt x="808" y="1454"/>
                  </a:cubicBezTo>
                  <a:cubicBezTo>
                    <a:pt x="823" y="1454"/>
                    <a:pt x="823" y="1425"/>
                    <a:pt x="823" y="1410"/>
                  </a:cubicBezTo>
                  <a:cubicBezTo>
                    <a:pt x="808" y="1366"/>
                    <a:pt x="823" y="1336"/>
                    <a:pt x="852" y="1307"/>
                  </a:cubicBezTo>
                  <a:cubicBezTo>
                    <a:pt x="896" y="1234"/>
                    <a:pt x="911" y="1160"/>
                    <a:pt x="911" y="1087"/>
                  </a:cubicBezTo>
                  <a:cubicBezTo>
                    <a:pt x="925" y="1013"/>
                    <a:pt x="940" y="940"/>
                    <a:pt x="955" y="881"/>
                  </a:cubicBezTo>
                  <a:cubicBezTo>
                    <a:pt x="969" y="852"/>
                    <a:pt x="955" y="837"/>
                    <a:pt x="925" y="852"/>
                  </a:cubicBezTo>
                  <a:cubicBezTo>
                    <a:pt x="881" y="867"/>
                    <a:pt x="867" y="867"/>
                    <a:pt x="925" y="837"/>
                  </a:cubicBezTo>
                  <a:cubicBezTo>
                    <a:pt x="1028" y="764"/>
                    <a:pt x="940" y="426"/>
                    <a:pt x="808" y="426"/>
                  </a:cubicBezTo>
                  <a:cubicBezTo>
                    <a:pt x="793" y="412"/>
                    <a:pt x="764" y="397"/>
                    <a:pt x="779" y="382"/>
                  </a:cubicBezTo>
                  <a:cubicBezTo>
                    <a:pt x="734" y="309"/>
                    <a:pt x="690" y="235"/>
                    <a:pt x="632" y="177"/>
                  </a:cubicBezTo>
                  <a:cubicBezTo>
                    <a:pt x="456" y="0"/>
                    <a:pt x="382" y="0"/>
                    <a:pt x="265" y="103"/>
                  </a:cubicBezTo>
                  <a:close/>
                  <a:moveTo>
                    <a:pt x="881" y="705"/>
                  </a:moveTo>
                  <a:cubicBezTo>
                    <a:pt x="867" y="779"/>
                    <a:pt x="852" y="823"/>
                    <a:pt x="823" y="823"/>
                  </a:cubicBezTo>
                  <a:cubicBezTo>
                    <a:pt x="764" y="823"/>
                    <a:pt x="764" y="632"/>
                    <a:pt x="823" y="588"/>
                  </a:cubicBezTo>
                  <a:cubicBezTo>
                    <a:pt x="896" y="558"/>
                    <a:pt x="896" y="588"/>
                    <a:pt x="881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3"/>
            <p:cNvSpPr/>
            <p:nvPr/>
          </p:nvSpPr>
          <p:spPr>
            <a:xfrm>
              <a:off x="8798406" y="1540687"/>
              <a:ext cx="38615" cy="86543"/>
            </a:xfrm>
            <a:custGeom>
              <a:avLst/>
              <a:gdLst/>
              <a:ahLst/>
              <a:cxnLst/>
              <a:rect l="l" t="t" r="r" b="b"/>
              <a:pathLst>
                <a:path w="1219" h="2732" extrusionOk="0">
                  <a:moveTo>
                    <a:pt x="470" y="30"/>
                  </a:moveTo>
                  <a:cubicBezTo>
                    <a:pt x="470" y="30"/>
                    <a:pt x="470" y="44"/>
                    <a:pt x="470" y="59"/>
                  </a:cubicBezTo>
                  <a:cubicBezTo>
                    <a:pt x="470" y="89"/>
                    <a:pt x="441" y="89"/>
                    <a:pt x="338" y="89"/>
                  </a:cubicBezTo>
                  <a:cubicBezTo>
                    <a:pt x="308" y="89"/>
                    <a:pt x="279" y="103"/>
                    <a:pt x="264" y="133"/>
                  </a:cubicBezTo>
                  <a:cubicBezTo>
                    <a:pt x="250" y="177"/>
                    <a:pt x="220" y="221"/>
                    <a:pt x="206" y="250"/>
                  </a:cubicBezTo>
                  <a:cubicBezTo>
                    <a:pt x="132" y="412"/>
                    <a:pt x="88" y="573"/>
                    <a:pt x="88" y="734"/>
                  </a:cubicBezTo>
                  <a:cubicBezTo>
                    <a:pt x="88" y="779"/>
                    <a:pt x="88" y="823"/>
                    <a:pt x="74" y="852"/>
                  </a:cubicBezTo>
                  <a:cubicBezTo>
                    <a:pt x="30" y="1219"/>
                    <a:pt x="0" y="1571"/>
                    <a:pt x="0" y="1938"/>
                  </a:cubicBezTo>
                  <a:cubicBezTo>
                    <a:pt x="0" y="2203"/>
                    <a:pt x="30" y="2320"/>
                    <a:pt x="103" y="2349"/>
                  </a:cubicBezTo>
                  <a:cubicBezTo>
                    <a:pt x="132" y="2364"/>
                    <a:pt x="147" y="2379"/>
                    <a:pt x="118" y="2393"/>
                  </a:cubicBezTo>
                  <a:cubicBezTo>
                    <a:pt x="103" y="2423"/>
                    <a:pt x="206" y="2643"/>
                    <a:pt x="279" y="2628"/>
                  </a:cubicBezTo>
                  <a:cubicBezTo>
                    <a:pt x="308" y="2628"/>
                    <a:pt x="338" y="2628"/>
                    <a:pt x="338" y="2658"/>
                  </a:cubicBezTo>
                  <a:cubicBezTo>
                    <a:pt x="338" y="2702"/>
                    <a:pt x="455" y="2731"/>
                    <a:pt x="499" y="2687"/>
                  </a:cubicBezTo>
                  <a:cubicBezTo>
                    <a:pt x="514" y="2672"/>
                    <a:pt x="543" y="2672"/>
                    <a:pt x="587" y="2672"/>
                  </a:cubicBezTo>
                  <a:cubicBezTo>
                    <a:pt x="617" y="2687"/>
                    <a:pt x="646" y="2672"/>
                    <a:pt x="661" y="2643"/>
                  </a:cubicBezTo>
                  <a:cubicBezTo>
                    <a:pt x="675" y="2628"/>
                    <a:pt x="705" y="2628"/>
                    <a:pt x="734" y="2628"/>
                  </a:cubicBezTo>
                  <a:cubicBezTo>
                    <a:pt x="749" y="2643"/>
                    <a:pt x="764" y="2628"/>
                    <a:pt x="749" y="2584"/>
                  </a:cubicBezTo>
                  <a:cubicBezTo>
                    <a:pt x="720" y="2511"/>
                    <a:pt x="764" y="2482"/>
                    <a:pt x="793" y="2555"/>
                  </a:cubicBezTo>
                  <a:cubicBezTo>
                    <a:pt x="793" y="2584"/>
                    <a:pt x="822" y="2614"/>
                    <a:pt x="837" y="2614"/>
                  </a:cubicBezTo>
                  <a:cubicBezTo>
                    <a:pt x="954" y="2526"/>
                    <a:pt x="1057" y="2423"/>
                    <a:pt x="1131" y="2291"/>
                  </a:cubicBezTo>
                  <a:cubicBezTo>
                    <a:pt x="1204" y="1997"/>
                    <a:pt x="1219" y="1689"/>
                    <a:pt x="1160" y="1395"/>
                  </a:cubicBezTo>
                  <a:cubicBezTo>
                    <a:pt x="1131" y="1219"/>
                    <a:pt x="1101" y="1043"/>
                    <a:pt x="1101" y="867"/>
                  </a:cubicBezTo>
                  <a:cubicBezTo>
                    <a:pt x="1087" y="397"/>
                    <a:pt x="1072" y="309"/>
                    <a:pt x="984" y="250"/>
                  </a:cubicBezTo>
                  <a:cubicBezTo>
                    <a:pt x="954" y="221"/>
                    <a:pt x="910" y="206"/>
                    <a:pt x="866" y="206"/>
                  </a:cubicBezTo>
                  <a:cubicBezTo>
                    <a:pt x="837" y="221"/>
                    <a:pt x="778" y="191"/>
                    <a:pt x="720" y="118"/>
                  </a:cubicBezTo>
                  <a:cubicBezTo>
                    <a:pt x="661" y="30"/>
                    <a:pt x="602" y="0"/>
                    <a:pt x="558" y="0"/>
                  </a:cubicBezTo>
                  <a:cubicBezTo>
                    <a:pt x="499" y="0"/>
                    <a:pt x="470" y="15"/>
                    <a:pt x="470" y="30"/>
                  </a:cubicBezTo>
                  <a:close/>
                  <a:moveTo>
                    <a:pt x="426" y="940"/>
                  </a:moveTo>
                  <a:cubicBezTo>
                    <a:pt x="426" y="984"/>
                    <a:pt x="352" y="984"/>
                    <a:pt x="338" y="925"/>
                  </a:cubicBezTo>
                  <a:cubicBezTo>
                    <a:pt x="338" y="911"/>
                    <a:pt x="338" y="896"/>
                    <a:pt x="382" y="896"/>
                  </a:cubicBezTo>
                  <a:cubicBezTo>
                    <a:pt x="397" y="896"/>
                    <a:pt x="411" y="911"/>
                    <a:pt x="426" y="940"/>
                  </a:cubicBezTo>
                  <a:close/>
                  <a:moveTo>
                    <a:pt x="499" y="2335"/>
                  </a:moveTo>
                  <a:cubicBezTo>
                    <a:pt x="499" y="2364"/>
                    <a:pt x="499" y="2393"/>
                    <a:pt x="470" y="2408"/>
                  </a:cubicBezTo>
                  <a:cubicBezTo>
                    <a:pt x="441" y="2437"/>
                    <a:pt x="397" y="2379"/>
                    <a:pt x="411" y="2320"/>
                  </a:cubicBezTo>
                  <a:cubicBezTo>
                    <a:pt x="426" y="2261"/>
                    <a:pt x="514" y="2276"/>
                    <a:pt x="499" y="2335"/>
                  </a:cubicBezTo>
                  <a:close/>
                  <a:moveTo>
                    <a:pt x="675" y="2393"/>
                  </a:moveTo>
                  <a:cubicBezTo>
                    <a:pt x="675" y="2408"/>
                    <a:pt x="661" y="2423"/>
                    <a:pt x="646" y="2423"/>
                  </a:cubicBezTo>
                  <a:cubicBezTo>
                    <a:pt x="631" y="2423"/>
                    <a:pt x="617" y="2408"/>
                    <a:pt x="617" y="2393"/>
                  </a:cubicBezTo>
                  <a:cubicBezTo>
                    <a:pt x="617" y="2379"/>
                    <a:pt x="631" y="2364"/>
                    <a:pt x="646" y="2364"/>
                  </a:cubicBezTo>
                  <a:cubicBezTo>
                    <a:pt x="661" y="2364"/>
                    <a:pt x="675" y="2379"/>
                    <a:pt x="675" y="2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3"/>
            <p:cNvSpPr/>
            <p:nvPr/>
          </p:nvSpPr>
          <p:spPr>
            <a:xfrm>
              <a:off x="8724914" y="1555576"/>
              <a:ext cx="37221" cy="94431"/>
            </a:xfrm>
            <a:custGeom>
              <a:avLst/>
              <a:gdLst/>
              <a:ahLst/>
              <a:cxnLst/>
              <a:rect l="l" t="t" r="r" b="b"/>
              <a:pathLst>
                <a:path w="1175" h="2981" extrusionOk="0">
                  <a:moveTo>
                    <a:pt x="426" y="88"/>
                  </a:moveTo>
                  <a:cubicBezTo>
                    <a:pt x="426" y="132"/>
                    <a:pt x="426" y="176"/>
                    <a:pt x="397" y="176"/>
                  </a:cubicBezTo>
                  <a:cubicBezTo>
                    <a:pt x="368" y="191"/>
                    <a:pt x="353" y="176"/>
                    <a:pt x="368" y="176"/>
                  </a:cubicBezTo>
                  <a:cubicBezTo>
                    <a:pt x="368" y="176"/>
                    <a:pt x="368" y="147"/>
                    <a:pt x="338" y="147"/>
                  </a:cubicBezTo>
                  <a:cubicBezTo>
                    <a:pt x="265" y="118"/>
                    <a:pt x="147" y="118"/>
                    <a:pt x="147" y="147"/>
                  </a:cubicBezTo>
                  <a:cubicBezTo>
                    <a:pt x="133" y="191"/>
                    <a:pt x="103" y="220"/>
                    <a:pt x="74" y="250"/>
                  </a:cubicBezTo>
                  <a:cubicBezTo>
                    <a:pt x="15" y="309"/>
                    <a:pt x="1" y="338"/>
                    <a:pt x="1" y="455"/>
                  </a:cubicBezTo>
                  <a:cubicBezTo>
                    <a:pt x="1" y="529"/>
                    <a:pt x="15" y="954"/>
                    <a:pt x="15" y="1395"/>
                  </a:cubicBezTo>
                  <a:cubicBezTo>
                    <a:pt x="15" y="1674"/>
                    <a:pt x="30" y="1953"/>
                    <a:pt x="59" y="2232"/>
                  </a:cubicBezTo>
                  <a:cubicBezTo>
                    <a:pt x="89" y="2232"/>
                    <a:pt x="89" y="2261"/>
                    <a:pt x="59" y="2305"/>
                  </a:cubicBezTo>
                  <a:cubicBezTo>
                    <a:pt x="45" y="2349"/>
                    <a:pt x="74" y="2599"/>
                    <a:pt x="133" y="2599"/>
                  </a:cubicBezTo>
                  <a:cubicBezTo>
                    <a:pt x="147" y="2599"/>
                    <a:pt x="147" y="2599"/>
                    <a:pt x="147" y="2613"/>
                  </a:cubicBezTo>
                  <a:cubicBezTo>
                    <a:pt x="133" y="2628"/>
                    <a:pt x="397" y="2936"/>
                    <a:pt x="441" y="2922"/>
                  </a:cubicBezTo>
                  <a:cubicBezTo>
                    <a:pt x="485" y="2922"/>
                    <a:pt x="529" y="2922"/>
                    <a:pt x="558" y="2951"/>
                  </a:cubicBezTo>
                  <a:cubicBezTo>
                    <a:pt x="632" y="2980"/>
                    <a:pt x="647" y="2980"/>
                    <a:pt x="661" y="2951"/>
                  </a:cubicBezTo>
                  <a:cubicBezTo>
                    <a:pt x="676" y="2907"/>
                    <a:pt x="676" y="2922"/>
                    <a:pt x="676" y="2951"/>
                  </a:cubicBezTo>
                  <a:cubicBezTo>
                    <a:pt x="676" y="2966"/>
                    <a:pt x="705" y="2951"/>
                    <a:pt x="749" y="2907"/>
                  </a:cubicBezTo>
                  <a:cubicBezTo>
                    <a:pt x="793" y="2878"/>
                    <a:pt x="808" y="2834"/>
                    <a:pt x="823" y="2790"/>
                  </a:cubicBezTo>
                  <a:cubicBezTo>
                    <a:pt x="823" y="2775"/>
                    <a:pt x="837" y="2760"/>
                    <a:pt x="867" y="2746"/>
                  </a:cubicBezTo>
                  <a:cubicBezTo>
                    <a:pt x="925" y="2716"/>
                    <a:pt x="969" y="2672"/>
                    <a:pt x="1014" y="2628"/>
                  </a:cubicBezTo>
                  <a:cubicBezTo>
                    <a:pt x="1087" y="2584"/>
                    <a:pt x="1116" y="2511"/>
                    <a:pt x="1116" y="2437"/>
                  </a:cubicBezTo>
                  <a:cubicBezTo>
                    <a:pt x="1116" y="2379"/>
                    <a:pt x="1116" y="2349"/>
                    <a:pt x="1087" y="2349"/>
                  </a:cubicBezTo>
                  <a:cubicBezTo>
                    <a:pt x="1072" y="2349"/>
                    <a:pt x="1087" y="2320"/>
                    <a:pt x="1116" y="2290"/>
                  </a:cubicBezTo>
                  <a:cubicBezTo>
                    <a:pt x="1146" y="2261"/>
                    <a:pt x="1175" y="2202"/>
                    <a:pt x="1160" y="2056"/>
                  </a:cubicBezTo>
                  <a:cubicBezTo>
                    <a:pt x="1160" y="1894"/>
                    <a:pt x="1160" y="1865"/>
                    <a:pt x="1102" y="1835"/>
                  </a:cubicBezTo>
                  <a:cubicBezTo>
                    <a:pt x="1028" y="1821"/>
                    <a:pt x="1028" y="1806"/>
                    <a:pt x="1116" y="1806"/>
                  </a:cubicBezTo>
                  <a:cubicBezTo>
                    <a:pt x="1146" y="1806"/>
                    <a:pt x="1160" y="1777"/>
                    <a:pt x="1160" y="1718"/>
                  </a:cubicBezTo>
                  <a:cubicBezTo>
                    <a:pt x="1160" y="1659"/>
                    <a:pt x="1146" y="1483"/>
                    <a:pt x="1146" y="1292"/>
                  </a:cubicBezTo>
                  <a:cubicBezTo>
                    <a:pt x="1131" y="1145"/>
                    <a:pt x="1116" y="999"/>
                    <a:pt x="1102" y="852"/>
                  </a:cubicBezTo>
                  <a:cubicBezTo>
                    <a:pt x="1087" y="778"/>
                    <a:pt x="1072" y="720"/>
                    <a:pt x="1072" y="646"/>
                  </a:cubicBezTo>
                  <a:cubicBezTo>
                    <a:pt x="1072" y="573"/>
                    <a:pt x="1043" y="499"/>
                    <a:pt x="999" y="441"/>
                  </a:cubicBezTo>
                  <a:cubicBezTo>
                    <a:pt x="969" y="411"/>
                    <a:pt x="940" y="367"/>
                    <a:pt x="896" y="338"/>
                  </a:cubicBezTo>
                  <a:cubicBezTo>
                    <a:pt x="852" y="323"/>
                    <a:pt x="808" y="294"/>
                    <a:pt x="779" y="250"/>
                  </a:cubicBezTo>
                  <a:cubicBezTo>
                    <a:pt x="735" y="206"/>
                    <a:pt x="691" y="162"/>
                    <a:pt x="676" y="176"/>
                  </a:cubicBezTo>
                  <a:cubicBezTo>
                    <a:pt x="661" y="176"/>
                    <a:pt x="647" y="162"/>
                    <a:pt x="632" y="132"/>
                  </a:cubicBezTo>
                  <a:cubicBezTo>
                    <a:pt x="588" y="74"/>
                    <a:pt x="514" y="30"/>
                    <a:pt x="441" y="15"/>
                  </a:cubicBezTo>
                  <a:cubicBezTo>
                    <a:pt x="426" y="0"/>
                    <a:pt x="412" y="44"/>
                    <a:pt x="426" y="88"/>
                  </a:cubicBezTo>
                  <a:close/>
                  <a:moveTo>
                    <a:pt x="470" y="514"/>
                  </a:moveTo>
                  <a:cubicBezTo>
                    <a:pt x="470" y="514"/>
                    <a:pt x="441" y="543"/>
                    <a:pt x="426" y="543"/>
                  </a:cubicBezTo>
                  <a:cubicBezTo>
                    <a:pt x="397" y="558"/>
                    <a:pt x="382" y="543"/>
                    <a:pt x="397" y="529"/>
                  </a:cubicBezTo>
                  <a:cubicBezTo>
                    <a:pt x="397" y="529"/>
                    <a:pt x="470" y="499"/>
                    <a:pt x="470" y="514"/>
                  </a:cubicBezTo>
                  <a:close/>
                  <a:moveTo>
                    <a:pt x="940" y="2026"/>
                  </a:moveTo>
                  <a:cubicBezTo>
                    <a:pt x="940" y="2041"/>
                    <a:pt x="925" y="2056"/>
                    <a:pt x="911" y="2041"/>
                  </a:cubicBezTo>
                  <a:cubicBezTo>
                    <a:pt x="896" y="2026"/>
                    <a:pt x="881" y="2012"/>
                    <a:pt x="881" y="1982"/>
                  </a:cubicBezTo>
                  <a:cubicBezTo>
                    <a:pt x="881" y="1967"/>
                    <a:pt x="896" y="1953"/>
                    <a:pt x="911" y="1967"/>
                  </a:cubicBezTo>
                  <a:cubicBezTo>
                    <a:pt x="925" y="1982"/>
                    <a:pt x="940" y="1997"/>
                    <a:pt x="940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3"/>
            <p:cNvSpPr/>
            <p:nvPr/>
          </p:nvSpPr>
          <p:spPr>
            <a:xfrm>
              <a:off x="8624940" y="1563938"/>
              <a:ext cx="34909" cy="75836"/>
            </a:xfrm>
            <a:custGeom>
              <a:avLst/>
              <a:gdLst/>
              <a:ahLst/>
              <a:cxnLst/>
              <a:rect l="l" t="t" r="r" b="b"/>
              <a:pathLst>
                <a:path w="1102" h="2394" extrusionOk="0">
                  <a:moveTo>
                    <a:pt x="264" y="45"/>
                  </a:moveTo>
                  <a:cubicBezTo>
                    <a:pt x="235" y="89"/>
                    <a:pt x="191" y="118"/>
                    <a:pt x="147" y="133"/>
                  </a:cubicBezTo>
                  <a:cubicBezTo>
                    <a:pt x="88" y="162"/>
                    <a:pt x="74" y="191"/>
                    <a:pt x="44" y="309"/>
                  </a:cubicBezTo>
                  <a:cubicBezTo>
                    <a:pt x="0" y="544"/>
                    <a:pt x="44" y="793"/>
                    <a:pt x="147" y="999"/>
                  </a:cubicBezTo>
                  <a:cubicBezTo>
                    <a:pt x="206" y="1175"/>
                    <a:pt x="206" y="1190"/>
                    <a:pt x="176" y="1586"/>
                  </a:cubicBezTo>
                  <a:cubicBezTo>
                    <a:pt x="162" y="1733"/>
                    <a:pt x="162" y="1865"/>
                    <a:pt x="176" y="2012"/>
                  </a:cubicBezTo>
                  <a:cubicBezTo>
                    <a:pt x="206" y="2041"/>
                    <a:pt x="206" y="2070"/>
                    <a:pt x="206" y="2100"/>
                  </a:cubicBezTo>
                  <a:cubicBezTo>
                    <a:pt x="206" y="2188"/>
                    <a:pt x="279" y="2291"/>
                    <a:pt x="338" y="2291"/>
                  </a:cubicBezTo>
                  <a:cubicBezTo>
                    <a:pt x="352" y="2276"/>
                    <a:pt x="367" y="2291"/>
                    <a:pt x="382" y="2320"/>
                  </a:cubicBezTo>
                  <a:cubicBezTo>
                    <a:pt x="382" y="2364"/>
                    <a:pt x="485" y="2393"/>
                    <a:pt x="558" y="2379"/>
                  </a:cubicBezTo>
                  <a:cubicBezTo>
                    <a:pt x="631" y="2364"/>
                    <a:pt x="690" y="2320"/>
                    <a:pt x="749" y="2276"/>
                  </a:cubicBezTo>
                  <a:cubicBezTo>
                    <a:pt x="866" y="2173"/>
                    <a:pt x="1028" y="1909"/>
                    <a:pt x="998" y="1850"/>
                  </a:cubicBezTo>
                  <a:cubicBezTo>
                    <a:pt x="998" y="1792"/>
                    <a:pt x="1013" y="1748"/>
                    <a:pt x="1028" y="1689"/>
                  </a:cubicBezTo>
                  <a:cubicBezTo>
                    <a:pt x="1087" y="1380"/>
                    <a:pt x="1101" y="1072"/>
                    <a:pt x="1072" y="764"/>
                  </a:cubicBezTo>
                  <a:cubicBezTo>
                    <a:pt x="1013" y="558"/>
                    <a:pt x="925" y="368"/>
                    <a:pt x="793" y="191"/>
                  </a:cubicBezTo>
                  <a:lnTo>
                    <a:pt x="690" y="133"/>
                  </a:lnTo>
                  <a:cubicBezTo>
                    <a:pt x="617" y="103"/>
                    <a:pt x="617" y="103"/>
                    <a:pt x="617" y="162"/>
                  </a:cubicBezTo>
                  <a:cubicBezTo>
                    <a:pt x="602" y="206"/>
                    <a:pt x="587" y="250"/>
                    <a:pt x="573" y="279"/>
                  </a:cubicBezTo>
                  <a:cubicBezTo>
                    <a:pt x="543" y="309"/>
                    <a:pt x="529" y="309"/>
                    <a:pt x="514" y="279"/>
                  </a:cubicBezTo>
                  <a:cubicBezTo>
                    <a:pt x="499" y="250"/>
                    <a:pt x="499" y="206"/>
                    <a:pt x="514" y="177"/>
                  </a:cubicBezTo>
                  <a:cubicBezTo>
                    <a:pt x="529" y="147"/>
                    <a:pt x="543" y="103"/>
                    <a:pt x="543" y="59"/>
                  </a:cubicBezTo>
                  <a:cubicBezTo>
                    <a:pt x="543" y="15"/>
                    <a:pt x="529" y="0"/>
                    <a:pt x="485" y="15"/>
                  </a:cubicBezTo>
                  <a:cubicBezTo>
                    <a:pt x="441" y="30"/>
                    <a:pt x="397" y="30"/>
                    <a:pt x="352" y="15"/>
                  </a:cubicBezTo>
                  <a:cubicBezTo>
                    <a:pt x="308" y="0"/>
                    <a:pt x="279" y="0"/>
                    <a:pt x="264" y="45"/>
                  </a:cubicBezTo>
                  <a:close/>
                  <a:moveTo>
                    <a:pt x="587" y="984"/>
                  </a:moveTo>
                  <a:cubicBezTo>
                    <a:pt x="587" y="1013"/>
                    <a:pt x="573" y="999"/>
                    <a:pt x="573" y="955"/>
                  </a:cubicBezTo>
                  <a:cubicBezTo>
                    <a:pt x="573" y="911"/>
                    <a:pt x="573" y="881"/>
                    <a:pt x="587" y="896"/>
                  </a:cubicBezTo>
                  <a:cubicBezTo>
                    <a:pt x="587" y="925"/>
                    <a:pt x="587" y="955"/>
                    <a:pt x="587" y="984"/>
                  </a:cubicBezTo>
                  <a:close/>
                  <a:moveTo>
                    <a:pt x="1042" y="1028"/>
                  </a:moveTo>
                  <a:cubicBezTo>
                    <a:pt x="1028" y="1058"/>
                    <a:pt x="1028" y="1087"/>
                    <a:pt x="1028" y="1102"/>
                  </a:cubicBezTo>
                  <a:cubicBezTo>
                    <a:pt x="1028" y="1102"/>
                    <a:pt x="1013" y="1131"/>
                    <a:pt x="984" y="1146"/>
                  </a:cubicBezTo>
                  <a:cubicBezTo>
                    <a:pt x="910" y="1190"/>
                    <a:pt x="910" y="1146"/>
                    <a:pt x="969" y="1087"/>
                  </a:cubicBezTo>
                  <a:cubicBezTo>
                    <a:pt x="998" y="1058"/>
                    <a:pt x="1013" y="1043"/>
                    <a:pt x="984" y="1013"/>
                  </a:cubicBezTo>
                  <a:cubicBezTo>
                    <a:pt x="969" y="984"/>
                    <a:pt x="954" y="969"/>
                    <a:pt x="984" y="955"/>
                  </a:cubicBezTo>
                  <a:cubicBezTo>
                    <a:pt x="1057" y="940"/>
                    <a:pt x="1072" y="955"/>
                    <a:pt x="1042" y="1028"/>
                  </a:cubicBezTo>
                  <a:close/>
                  <a:moveTo>
                    <a:pt x="558" y="1513"/>
                  </a:moveTo>
                  <a:cubicBezTo>
                    <a:pt x="543" y="1542"/>
                    <a:pt x="529" y="1557"/>
                    <a:pt x="485" y="1557"/>
                  </a:cubicBezTo>
                  <a:cubicBezTo>
                    <a:pt x="441" y="1557"/>
                    <a:pt x="441" y="1557"/>
                    <a:pt x="455" y="1513"/>
                  </a:cubicBezTo>
                  <a:cubicBezTo>
                    <a:pt x="485" y="1469"/>
                    <a:pt x="573" y="1439"/>
                    <a:pt x="558" y="1513"/>
                  </a:cubicBezTo>
                  <a:close/>
                  <a:moveTo>
                    <a:pt x="338" y="1909"/>
                  </a:moveTo>
                  <a:cubicBezTo>
                    <a:pt x="338" y="1924"/>
                    <a:pt x="338" y="1938"/>
                    <a:pt x="323" y="1938"/>
                  </a:cubicBezTo>
                  <a:cubicBezTo>
                    <a:pt x="294" y="1938"/>
                    <a:pt x="279" y="1924"/>
                    <a:pt x="279" y="1909"/>
                  </a:cubicBezTo>
                  <a:cubicBezTo>
                    <a:pt x="279" y="1894"/>
                    <a:pt x="279" y="1880"/>
                    <a:pt x="294" y="1880"/>
                  </a:cubicBezTo>
                  <a:cubicBezTo>
                    <a:pt x="323" y="1880"/>
                    <a:pt x="338" y="1894"/>
                    <a:pt x="338" y="1909"/>
                  </a:cubicBezTo>
                  <a:close/>
                  <a:moveTo>
                    <a:pt x="485" y="2070"/>
                  </a:moveTo>
                  <a:cubicBezTo>
                    <a:pt x="514" y="2070"/>
                    <a:pt x="514" y="2070"/>
                    <a:pt x="485" y="2115"/>
                  </a:cubicBezTo>
                  <a:cubicBezTo>
                    <a:pt x="441" y="2159"/>
                    <a:pt x="367" y="2129"/>
                    <a:pt x="397" y="2056"/>
                  </a:cubicBezTo>
                  <a:cubicBezTo>
                    <a:pt x="411" y="2026"/>
                    <a:pt x="411" y="2012"/>
                    <a:pt x="426" y="2041"/>
                  </a:cubicBezTo>
                  <a:cubicBezTo>
                    <a:pt x="441" y="2056"/>
                    <a:pt x="455" y="2070"/>
                    <a:pt x="485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3"/>
            <p:cNvSpPr/>
            <p:nvPr/>
          </p:nvSpPr>
          <p:spPr>
            <a:xfrm>
              <a:off x="8641190" y="1570464"/>
              <a:ext cx="1901" cy="1869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16" y="29"/>
                  </a:moveTo>
                  <a:cubicBezTo>
                    <a:pt x="16" y="44"/>
                    <a:pt x="30" y="59"/>
                    <a:pt x="45" y="59"/>
                  </a:cubicBezTo>
                  <a:cubicBezTo>
                    <a:pt x="45" y="59"/>
                    <a:pt x="60" y="44"/>
                    <a:pt x="60" y="29"/>
                  </a:cubicBezTo>
                  <a:cubicBezTo>
                    <a:pt x="60" y="15"/>
                    <a:pt x="45" y="0"/>
                    <a:pt x="30" y="15"/>
                  </a:cubicBezTo>
                  <a:cubicBezTo>
                    <a:pt x="16" y="0"/>
                    <a:pt x="1" y="15"/>
                    <a:pt x="1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3"/>
            <p:cNvSpPr/>
            <p:nvPr/>
          </p:nvSpPr>
          <p:spPr>
            <a:xfrm>
              <a:off x="8872341" y="1611835"/>
              <a:ext cx="36778" cy="104662"/>
            </a:xfrm>
            <a:custGeom>
              <a:avLst/>
              <a:gdLst/>
              <a:ahLst/>
              <a:cxnLst/>
              <a:rect l="l" t="t" r="r" b="b"/>
              <a:pathLst>
                <a:path w="1161" h="3304" extrusionOk="0">
                  <a:moveTo>
                    <a:pt x="558" y="59"/>
                  </a:moveTo>
                  <a:cubicBezTo>
                    <a:pt x="529" y="103"/>
                    <a:pt x="485" y="118"/>
                    <a:pt x="441" y="103"/>
                  </a:cubicBezTo>
                  <a:cubicBezTo>
                    <a:pt x="411" y="89"/>
                    <a:pt x="382" y="103"/>
                    <a:pt x="353" y="162"/>
                  </a:cubicBezTo>
                  <a:cubicBezTo>
                    <a:pt x="338" y="206"/>
                    <a:pt x="323" y="236"/>
                    <a:pt x="309" y="236"/>
                  </a:cubicBezTo>
                  <a:cubicBezTo>
                    <a:pt x="250" y="324"/>
                    <a:pt x="221" y="426"/>
                    <a:pt x="206" y="529"/>
                  </a:cubicBezTo>
                  <a:cubicBezTo>
                    <a:pt x="206" y="529"/>
                    <a:pt x="206" y="573"/>
                    <a:pt x="191" y="603"/>
                  </a:cubicBezTo>
                  <a:cubicBezTo>
                    <a:pt x="177" y="647"/>
                    <a:pt x="177" y="705"/>
                    <a:pt x="191" y="764"/>
                  </a:cubicBezTo>
                  <a:cubicBezTo>
                    <a:pt x="221" y="823"/>
                    <a:pt x="206" y="852"/>
                    <a:pt x="177" y="881"/>
                  </a:cubicBezTo>
                  <a:cubicBezTo>
                    <a:pt x="118" y="1087"/>
                    <a:pt x="74" y="1307"/>
                    <a:pt x="88" y="1527"/>
                  </a:cubicBezTo>
                  <a:cubicBezTo>
                    <a:pt x="88" y="1586"/>
                    <a:pt x="88" y="1616"/>
                    <a:pt x="74" y="1616"/>
                  </a:cubicBezTo>
                  <a:cubicBezTo>
                    <a:pt x="74" y="1616"/>
                    <a:pt x="74" y="1660"/>
                    <a:pt x="103" y="1704"/>
                  </a:cubicBezTo>
                  <a:cubicBezTo>
                    <a:pt x="118" y="1762"/>
                    <a:pt x="133" y="1806"/>
                    <a:pt x="103" y="1836"/>
                  </a:cubicBezTo>
                  <a:cubicBezTo>
                    <a:pt x="74" y="1865"/>
                    <a:pt x="59" y="1880"/>
                    <a:pt x="30" y="2100"/>
                  </a:cubicBezTo>
                  <a:cubicBezTo>
                    <a:pt x="15" y="2217"/>
                    <a:pt x="15" y="2232"/>
                    <a:pt x="59" y="2203"/>
                  </a:cubicBezTo>
                  <a:cubicBezTo>
                    <a:pt x="103" y="2188"/>
                    <a:pt x="118" y="2203"/>
                    <a:pt x="103" y="2232"/>
                  </a:cubicBezTo>
                  <a:cubicBezTo>
                    <a:pt x="88" y="2261"/>
                    <a:pt x="103" y="2276"/>
                    <a:pt x="133" y="2261"/>
                  </a:cubicBezTo>
                  <a:cubicBezTo>
                    <a:pt x="177" y="2261"/>
                    <a:pt x="191" y="2261"/>
                    <a:pt x="177" y="2276"/>
                  </a:cubicBezTo>
                  <a:cubicBezTo>
                    <a:pt x="162" y="2291"/>
                    <a:pt x="147" y="2306"/>
                    <a:pt x="118" y="2306"/>
                  </a:cubicBezTo>
                  <a:cubicBezTo>
                    <a:pt x="88" y="2320"/>
                    <a:pt x="59" y="2320"/>
                    <a:pt x="44" y="2350"/>
                  </a:cubicBezTo>
                  <a:cubicBezTo>
                    <a:pt x="0" y="2379"/>
                    <a:pt x="0" y="2394"/>
                    <a:pt x="44" y="2540"/>
                  </a:cubicBezTo>
                  <a:cubicBezTo>
                    <a:pt x="74" y="2614"/>
                    <a:pt x="88" y="2702"/>
                    <a:pt x="103" y="2775"/>
                  </a:cubicBezTo>
                  <a:cubicBezTo>
                    <a:pt x="103" y="2805"/>
                    <a:pt x="118" y="2849"/>
                    <a:pt x="147" y="2849"/>
                  </a:cubicBezTo>
                  <a:cubicBezTo>
                    <a:pt x="162" y="2893"/>
                    <a:pt x="177" y="2937"/>
                    <a:pt x="177" y="2981"/>
                  </a:cubicBezTo>
                  <a:cubicBezTo>
                    <a:pt x="177" y="3098"/>
                    <a:pt x="250" y="3186"/>
                    <a:pt x="309" y="3157"/>
                  </a:cubicBezTo>
                  <a:cubicBezTo>
                    <a:pt x="323" y="3157"/>
                    <a:pt x="323" y="3157"/>
                    <a:pt x="323" y="3186"/>
                  </a:cubicBezTo>
                  <a:cubicBezTo>
                    <a:pt x="323" y="3245"/>
                    <a:pt x="382" y="3274"/>
                    <a:pt x="514" y="3289"/>
                  </a:cubicBezTo>
                  <a:cubicBezTo>
                    <a:pt x="588" y="3304"/>
                    <a:pt x="632" y="3289"/>
                    <a:pt x="632" y="3274"/>
                  </a:cubicBezTo>
                  <a:cubicBezTo>
                    <a:pt x="632" y="3260"/>
                    <a:pt x="676" y="3216"/>
                    <a:pt x="720" y="3186"/>
                  </a:cubicBezTo>
                  <a:cubicBezTo>
                    <a:pt x="867" y="3040"/>
                    <a:pt x="969" y="2849"/>
                    <a:pt x="999" y="2643"/>
                  </a:cubicBezTo>
                  <a:cubicBezTo>
                    <a:pt x="999" y="2599"/>
                    <a:pt x="999" y="2570"/>
                    <a:pt x="1013" y="2526"/>
                  </a:cubicBezTo>
                  <a:cubicBezTo>
                    <a:pt x="1057" y="2526"/>
                    <a:pt x="1072" y="2408"/>
                    <a:pt x="1043" y="2379"/>
                  </a:cubicBezTo>
                  <a:cubicBezTo>
                    <a:pt x="999" y="2364"/>
                    <a:pt x="1013" y="2364"/>
                    <a:pt x="1043" y="2350"/>
                  </a:cubicBezTo>
                  <a:cubicBezTo>
                    <a:pt x="1057" y="2335"/>
                    <a:pt x="1087" y="2188"/>
                    <a:pt x="1043" y="2159"/>
                  </a:cubicBezTo>
                  <a:cubicBezTo>
                    <a:pt x="999" y="2144"/>
                    <a:pt x="1013" y="2129"/>
                    <a:pt x="1057" y="2115"/>
                  </a:cubicBezTo>
                  <a:cubicBezTo>
                    <a:pt x="1072" y="2085"/>
                    <a:pt x="1087" y="2056"/>
                    <a:pt x="1101" y="2027"/>
                  </a:cubicBezTo>
                  <a:cubicBezTo>
                    <a:pt x="1101" y="1997"/>
                    <a:pt x="1101" y="1733"/>
                    <a:pt x="1116" y="1454"/>
                  </a:cubicBezTo>
                  <a:cubicBezTo>
                    <a:pt x="1131" y="999"/>
                    <a:pt x="1116" y="926"/>
                    <a:pt x="1087" y="926"/>
                  </a:cubicBezTo>
                  <a:cubicBezTo>
                    <a:pt x="1057" y="926"/>
                    <a:pt x="1043" y="940"/>
                    <a:pt x="1043" y="955"/>
                  </a:cubicBezTo>
                  <a:cubicBezTo>
                    <a:pt x="1043" y="970"/>
                    <a:pt x="1028" y="984"/>
                    <a:pt x="1013" y="984"/>
                  </a:cubicBezTo>
                  <a:cubicBezTo>
                    <a:pt x="955" y="984"/>
                    <a:pt x="1043" y="896"/>
                    <a:pt x="1101" y="896"/>
                  </a:cubicBezTo>
                  <a:cubicBezTo>
                    <a:pt x="1146" y="896"/>
                    <a:pt x="1131" y="896"/>
                    <a:pt x="1087" y="852"/>
                  </a:cubicBezTo>
                  <a:cubicBezTo>
                    <a:pt x="1043" y="823"/>
                    <a:pt x="1028" y="808"/>
                    <a:pt x="1087" y="837"/>
                  </a:cubicBezTo>
                  <a:cubicBezTo>
                    <a:pt x="1146" y="852"/>
                    <a:pt x="1146" y="837"/>
                    <a:pt x="1146" y="676"/>
                  </a:cubicBezTo>
                  <a:cubicBezTo>
                    <a:pt x="1160" y="588"/>
                    <a:pt x="1146" y="514"/>
                    <a:pt x="1101" y="426"/>
                  </a:cubicBezTo>
                  <a:cubicBezTo>
                    <a:pt x="1072" y="397"/>
                    <a:pt x="1043" y="338"/>
                    <a:pt x="1028" y="309"/>
                  </a:cubicBezTo>
                  <a:cubicBezTo>
                    <a:pt x="1013" y="280"/>
                    <a:pt x="984" y="265"/>
                    <a:pt x="940" y="250"/>
                  </a:cubicBezTo>
                  <a:cubicBezTo>
                    <a:pt x="925" y="250"/>
                    <a:pt x="896" y="250"/>
                    <a:pt x="896" y="236"/>
                  </a:cubicBezTo>
                  <a:cubicBezTo>
                    <a:pt x="896" y="221"/>
                    <a:pt x="881" y="206"/>
                    <a:pt x="867" y="206"/>
                  </a:cubicBezTo>
                  <a:cubicBezTo>
                    <a:pt x="852" y="206"/>
                    <a:pt x="823" y="177"/>
                    <a:pt x="823" y="147"/>
                  </a:cubicBezTo>
                  <a:cubicBezTo>
                    <a:pt x="823" y="118"/>
                    <a:pt x="823" y="89"/>
                    <a:pt x="793" y="89"/>
                  </a:cubicBezTo>
                  <a:cubicBezTo>
                    <a:pt x="764" y="89"/>
                    <a:pt x="734" y="74"/>
                    <a:pt x="720" y="59"/>
                  </a:cubicBezTo>
                  <a:cubicBezTo>
                    <a:pt x="661" y="1"/>
                    <a:pt x="602" y="1"/>
                    <a:pt x="529" y="74"/>
                  </a:cubicBezTo>
                  <a:close/>
                  <a:moveTo>
                    <a:pt x="823" y="544"/>
                  </a:moveTo>
                  <a:cubicBezTo>
                    <a:pt x="823" y="558"/>
                    <a:pt x="808" y="558"/>
                    <a:pt x="808" y="529"/>
                  </a:cubicBezTo>
                  <a:cubicBezTo>
                    <a:pt x="808" y="485"/>
                    <a:pt x="808" y="470"/>
                    <a:pt x="823" y="485"/>
                  </a:cubicBezTo>
                  <a:cubicBezTo>
                    <a:pt x="837" y="500"/>
                    <a:pt x="837" y="514"/>
                    <a:pt x="823" y="544"/>
                  </a:cubicBezTo>
                  <a:close/>
                  <a:moveTo>
                    <a:pt x="911" y="1102"/>
                  </a:moveTo>
                  <a:cubicBezTo>
                    <a:pt x="896" y="1116"/>
                    <a:pt x="867" y="1116"/>
                    <a:pt x="852" y="1102"/>
                  </a:cubicBezTo>
                  <a:cubicBezTo>
                    <a:pt x="837" y="1102"/>
                    <a:pt x="837" y="1087"/>
                    <a:pt x="867" y="1087"/>
                  </a:cubicBezTo>
                  <a:cubicBezTo>
                    <a:pt x="896" y="1087"/>
                    <a:pt x="925" y="1102"/>
                    <a:pt x="911" y="1102"/>
                  </a:cubicBezTo>
                  <a:close/>
                  <a:moveTo>
                    <a:pt x="411" y="1263"/>
                  </a:moveTo>
                  <a:cubicBezTo>
                    <a:pt x="411" y="1278"/>
                    <a:pt x="397" y="1278"/>
                    <a:pt x="397" y="1248"/>
                  </a:cubicBezTo>
                  <a:cubicBezTo>
                    <a:pt x="397" y="1219"/>
                    <a:pt x="397" y="1204"/>
                    <a:pt x="411" y="1204"/>
                  </a:cubicBezTo>
                  <a:cubicBezTo>
                    <a:pt x="411" y="1219"/>
                    <a:pt x="411" y="1248"/>
                    <a:pt x="411" y="1263"/>
                  </a:cubicBezTo>
                  <a:close/>
                  <a:moveTo>
                    <a:pt x="1057" y="1351"/>
                  </a:moveTo>
                  <a:cubicBezTo>
                    <a:pt x="1057" y="1351"/>
                    <a:pt x="1043" y="1366"/>
                    <a:pt x="1013" y="1366"/>
                  </a:cubicBezTo>
                  <a:cubicBezTo>
                    <a:pt x="984" y="1366"/>
                    <a:pt x="969" y="1351"/>
                    <a:pt x="969" y="1351"/>
                  </a:cubicBezTo>
                  <a:cubicBezTo>
                    <a:pt x="969" y="1337"/>
                    <a:pt x="984" y="1322"/>
                    <a:pt x="1013" y="1322"/>
                  </a:cubicBezTo>
                  <a:cubicBezTo>
                    <a:pt x="1043" y="1322"/>
                    <a:pt x="1057" y="1337"/>
                    <a:pt x="1057" y="1351"/>
                  </a:cubicBezTo>
                  <a:close/>
                  <a:moveTo>
                    <a:pt x="544" y="1454"/>
                  </a:moveTo>
                  <a:cubicBezTo>
                    <a:pt x="529" y="1469"/>
                    <a:pt x="514" y="1469"/>
                    <a:pt x="500" y="1483"/>
                  </a:cubicBezTo>
                  <a:cubicBezTo>
                    <a:pt x="470" y="1483"/>
                    <a:pt x="470" y="1469"/>
                    <a:pt x="500" y="1454"/>
                  </a:cubicBezTo>
                  <a:cubicBezTo>
                    <a:pt x="514" y="1439"/>
                    <a:pt x="558" y="1425"/>
                    <a:pt x="544" y="1454"/>
                  </a:cubicBezTo>
                  <a:close/>
                  <a:moveTo>
                    <a:pt x="896" y="1762"/>
                  </a:moveTo>
                  <a:cubicBezTo>
                    <a:pt x="881" y="1777"/>
                    <a:pt x="881" y="1792"/>
                    <a:pt x="867" y="1792"/>
                  </a:cubicBezTo>
                  <a:cubicBezTo>
                    <a:pt x="852" y="1792"/>
                    <a:pt x="837" y="1792"/>
                    <a:pt x="837" y="1792"/>
                  </a:cubicBezTo>
                  <a:cubicBezTo>
                    <a:pt x="837" y="1762"/>
                    <a:pt x="852" y="1762"/>
                    <a:pt x="867" y="1762"/>
                  </a:cubicBezTo>
                  <a:cubicBezTo>
                    <a:pt x="881" y="1762"/>
                    <a:pt x="896" y="1762"/>
                    <a:pt x="896" y="1762"/>
                  </a:cubicBezTo>
                  <a:close/>
                  <a:moveTo>
                    <a:pt x="764" y="2115"/>
                  </a:moveTo>
                  <a:cubicBezTo>
                    <a:pt x="793" y="2144"/>
                    <a:pt x="779" y="2144"/>
                    <a:pt x="734" y="2115"/>
                  </a:cubicBezTo>
                  <a:cubicBezTo>
                    <a:pt x="690" y="2100"/>
                    <a:pt x="661" y="2056"/>
                    <a:pt x="676" y="1997"/>
                  </a:cubicBezTo>
                  <a:lnTo>
                    <a:pt x="676" y="1924"/>
                  </a:lnTo>
                  <a:lnTo>
                    <a:pt x="705" y="1997"/>
                  </a:lnTo>
                  <a:cubicBezTo>
                    <a:pt x="720" y="2041"/>
                    <a:pt x="734" y="2071"/>
                    <a:pt x="764" y="2115"/>
                  </a:cubicBezTo>
                  <a:close/>
                  <a:moveTo>
                    <a:pt x="500" y="2056"/>
                  </a:moveTo>
                  <a:cubicBezTo>
                    <a:pt x="500" y="2085"/>
                    <a:pt x="500" y="2085"/>
                    <a:pt x="470" y="2085"/>
                  </a:cubicBezTo>
                  <a:cubicBezTo>
                    <a:pt x="441" y="2071"/>
                    <a:pt x="426" y="2056"/>
                    <a:pt x="426" y="2041"/>
                  </a:cubicBezTo>
                  <a:cubicBezTo>
                    <a:pt x="426" y="2012"/>
                    <a:pt x="426" y="1997"/>
                    <a:pt x="456" y="2012"/>
                  </a:cubicBezTo>
                  <a:cubicBezTo>
                    <a:pt x="470" y="2012"/>
                    <a:pt x="485" y="2041"/>
                    <a:pt x="500" y="2056"/>
                  </a:cubicBezTo>
                  <a:close/>
                  <a:moveTo>
                    <a:pt x="632" y="2364"/>
                  </a:moveTo>
                  <a:cubicBezTo>
                    <a:pt x="617" y="2379"/>
                    <a:pt x="602" y="2394"/>
                    <a:pt x="588" y="2394"/>
                  </a:cubicBezTo>
                  <a:cubicBezTo>
                    <a:pt x="573" y="2394"/>
                    <a:pt x="558" y="2379"/>
                    <a:pt x="558" y="2364"/>
                  </a:cubicBezTo>
                  <a:cubicBezTo>
                    <a:pt x="558" y="2350"/>
                    <a:pt x="573" y="2335"/>
                    <a:pt x="602" y="2335"/>
                  </a:cubicBezTo>
                  <a:cubicBezTo>
                    <a:pt x="632" y="2335"/>
                    <a:pt x="632" y="2350"/>
                    <a:pt x="632" y="2364"/>
                  </a:cubicBezTo>
                  <a:close/>
                  <a:moveTo>
                    <a:pt x="353" y="2394"/>
                  </a:moveTo>
                  <a:cubicBezTo>
                    <a:pt x="338" y="2408"/>
                    <a:pt x="309" y="2423"/>
                    <a:pt x="279" y="2423"/>
                  </a:cubicBezTo>
                  <a:cubicBezTo>
                    <a:pt x="250" y="2423"/>
                    <a:pt x="250" y="2423"/>
                    <a:pt x="279" y="2394"/>
                  </a:cubicBezTo>
                  <a:cubicBezTo>
                    <a:pt x="323" y="2364"/>
                    <a:pt x="367" y="2364"/>
                    <a:pt x="353" y="2394"/>
                  </a:cubicBezTo>
                  <a:close/>
                  <a:moveTo>
                    <a:pt x="676" y="2761"/>
                  </a:moveTo>
                  <a:cubicBezTo>
                    <a:pt x="676" y="2775"/>
                    <a:pt x="646" y="2790"/>
                    <a:pt x="632" y="2790"/>
                  </a:cubicBezTo>
                  <a:cubicBezTo>
                    <a:pt x="617" y="2790"/>
                    <a:pt x="617" y="2775"/>
                    <a:pt x="632" y="2761"/>
                  </a:cubicBezTo>
                  <a:cubicBezTo>
                    <a:pt x="690" y="2717"/>
                    <a:pt x="705" y="2717"/>
                    <a:pt x="676" y="2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3"/>
            <p:cNvSpPr/>
            <p:nvPr/>
          </p:nvSpPr>
          <p:spPr>
            <a:xfrm>
              <a:off x="8680724" y="1624854"/>
              <a:ext cx="35384" cy="90249"/>
            </a:xfrm>
            <a:custGeom>
              <a:avLst/>
              <a:gdLst/>
              <a:ahLst/>
              <a:cxnLst/>
              <a:rect l="l" t="t" r="r" b="b"/>
              <a:pathLst>
                <a:path w="1117" h="2849" extrusionOk="0">
                  <a:moveTo>
                    <a:pt x="397" y="30"/>
                  </a:moveTo>
                  <a:cubicBezTo>
                    <a:pt x="368" y="74"/>
                    <a:pt x="368" y="103"/>
                    <a:pt x="353" y="147"/>
                  </a:cubicBezTo>
                  <a:cubicBezTo>
                    <a:pt x="353" y="177"/>
                    <a:pt x="353" y="177"/>
                    <a:pt x="339" y="162"/>
                  </a:cubicBezTo>
                  <a:cubicBezTo>
                    <a:pt x="324" y="133"/>
                    <a:pt x="309" y="118"/>
                    <a:pt x="280" y="118"/>
                  </a:cubicBezTo>
                  <a:cubicBezTo>
                    <a:pt x="192" y="118"/>
                    <a:pt x="162" y="206"/>
                    <a:pt x="74" y="603"/>
                  </a:cubicBezTo>
                  <a:cubicBezTo>
                    <a:pt x="16" y="940"/>
                    <a:pt x="1" y="1263"/>
                    <a:pt x="30" y="1586"/>
                  </a:cubicBezTo>
                  <a:cubicBezTo>
                    <a:pt x="89" y="2144"/>
                    <a:pt x="104" y="2173"/>
                    <a:pt x="148" y="2173"/>
                  </a:cubicBezTo>
                  <a:cubicBezTo>
                    <a:pt x="177" y="2173"/>
                    <a:pt x="192" y="2188"/>
                    <a:pt x="192" y="2203"/>
                  </a:cubicBezTo>
                  <a:cubicBezTo>
                    <a:pt x="192" y="2217"/>
                    <a:pt x="162" y="2232"/>
                    <a:pt x="133" y="2217"/>
                  </a:cubicBezTo>
                  <a:cubicBezTo>
                    <a:pt x="104" y="2217"/>
                    <a:pt x="74" y="2217"/>
                    <a:pt x="74" y="2247"/>
                  </a:cubicBezTo>
                  <a:cubicBezTo>
                    <a:pt x="74" y="2276"/>
                    <a:pt x="74" y="2335"/>
                    <a:pt x="74" y="2394"/>
                  </a:cubicBezTo>
                  <a:cubicBezTo>
                    <a:pt x="74" y="2452"/>
                    <a:pt x="89" y="2511"/>
                    <a:pt x="133" y="2570"/>
                  </a:cubicBezTo>
                  <a:cubicBezTo>
                    <a:pt x="162" y="2599"/>
                    <a:pt x="177" y="2629"/>
                    <a:pt x="177" y="2643"/>
                  </a:cubicBezTo>
                  <a:cubicBezTo>
                    <a:pt x="162" y="2658"/>
                    <a:pt x="206" y="2702"/>
                    <a:pt x="250" y="2746"/>
                  </a:cubicBezTo>
                  <a:cubicBezTo>
                    <a:pt x="353" y="2819"/>
                    <a:pt x="471" y="2849"/>
                    <a:pt x="441" y="2775"/>
                  </a:cubicBezTo>
                  <a:cubicBezTo>
                    <a:pt x="427" y="2746"/>
                    <a:pt x="441" y="2731"/>
                    <a:pt x="544" y="2746"/>
                  </a:cubicBezTo>
                  <a:cubicBezTo>
                    <a:pt x="632" y="2761"/>
                    <a:pt x="662" y="2746"/>
                    <a:pt x="676" y="2702"/>
                  </a:cubicBezTo>
                  <a:cubicBezTo>
                    <a:pt x="691" y="2658"/>
                    <a:pt x="706" y="2643"/>
                    <a:pt x="720" y="2643"/>
                  </a:cubicBezTo>
                  <a:cubicBezTo>
                    <a:pt x="794" y="2614"/>
                    <a:pt x="867" y="2540"/>
                    <a:pt x="911" y="2467"/>
                  </a:cubicBezTo>
                  <a:cubicBezTo>
                    <a:pt x="911" y="2452"/>
                    <a:pt x="940" y="2423"/>
                    <a:pt x="984" y="2394"/>
                  </a:cubicBezTo>
                  <a:cubicBezTo>
                    <a:pt x="1087" y="2335"/>
                    <a:pt x="1102" y="2276"/>
                    <a:pt x="1029" y="2217"/>
                  </a:cubicBezTo>
                  <a:cubicBezTo>
                    <a:pt x="999" y="2173"/>
                    <a:pt x="999" y="2159"/>
                    <a:pt x="1014" y="2159"/>
                  </a:cubicBezTo>
                  <a:cubicBezTo>
                    <a:pt x="1029" y="2159"/>
                    <a:pt x="1043" y="2129"/>
                    <a:pt x="1043" y="2085"/>
                  </a:cubicBezTo>
                  <a:cubicBezTo>
                    <a:pt x="1043" y="2041"/>
                    <a:pt x="1058" y="1880"/>
                    <a:pt x="1073" y="1733"/>
                  </a:cubicBezTo>
                  <a:cubicBezTo>
                    <a:pt x="1117" y="1366"/>
                    <a:pt x="1117" y="999"/>
                    <a:pt x="1073" y="632"/>
                  </a:cubicBezTo>
                  <a:cubicBezTo>
                    <a:pt x="1058" y="559"/>
                    <a:pt x="1043" y="470"/>
                    <a:pt x="1029" y="412"/>
                  </a:cubicBezTo>
                  <a:cubicBezTo>
                    <a:pt x="999" y="294"/>
                    <a:pt x="926" y="206"/>
                    <a:pt x="838" y="133"/>
                  </a:cubicBezTo>
                  <a:cubicBezTo>
                    <a:pt x="808" y="118"/>
                    <a:pt x="794" y="118"/>
                    <a:pt x="794" y="133"/>
                  </a:cubicBezTo>
                  <a:cubicBezTo>
                    <a:pt x="794" y="133"/>
                    <a:pt x="779" y="133"/>
                    <a:pt x="764" y="103"/>
                  </a:cubicBezTo>
                  <a:cubicBezTo>
                    <a:pt x="735" y="74"/>
                    <a:pt x="706" y="59"/>
                    <a:pt x="676" y="45"/>
                  </a:cubicBezTo>
                  <a:cubicBezTo>
                    <a:pt x="647" y="45"/>
                    <a:pt x="617" y="45"/>
                    <a:pt x="617" y="30"/>
                  </a:cubicBezTo>
                  <a:cubicBezTo>
                    <a:pt x="617" y="15"/>
                    <a:pt x="573" y="1"/>
                    <a:pt x="515" y="1"/>
                  </a:cubicBezTo>
                  <a:cubicBezTo>
                    <a:pt x="456" y="1"/>
                    <a:pt x="397" y="15"/>
                    <a:pt x="368" y="45"/>
                  </a:cubicBezTo>
                  <a:close/>
                  <a:moveTo>
                    <a:pt x="662" y="456"/>
                  </a:moveTo>
                  <a:cubicBezTo>
                    <a:pt x="662" y="485"/>
                    <a:pt x="647" y="456"/>
                    <a:pt x="647" y="426"/>
                  </a:cubicBezTo>
                  <a:cubicBezTo>
                    <a:pt x="647" y="397"/>
                    <a:pt x="647" y="382"/>
                    <a:pt x="662" y="397"/>
                  </a:cubicBezTo>
                  <a:cubicBezTo>
                    <a:pt x="662" y="412"/>
                    <a:pt x="662" y="441"/>
                    <a:pt x="662" y="456"/>
                  </a:cubicBezTo>
                  <a:close/>
                  <a:moveTo>
                    <a:pt x="162" y="705"/>
                  </a:moveTo>
                  <a:cubicBezTo>
                    <a:pt x="162" y="720"/>
                    <a:pt x="148" y="735"/>
                    <a:pt x="133" y="735"/>
                  </a:cubicBezTo>
                  <a:cubicBezTo>
                    <a:pt x="118" y="735"/>
                    <a:pt x="118" y="720"/>
                    <a:pt x="104" y="705"/>
                  </a:cubicBezTo>
                  <a:cubicBezTo>
                    <a:pt x="104" y="691"/>
                    <a:pt x="118" y="676"/>
                    <a:pt x="133" y="676"/>
                  </a:cubicBezTo>
                  <a:cubicBezTo>
                    <a:pt x="148" y="676"/>
                    <a:pt x="162" y="691"/>
                    <a:pt x="162" y="705"/>
                  </a:cubicBezTo>
                  <a:close/>
                  <a:moveTo>
                    <a:pt x="471" y="1175"/>
                  </a:moveTo>
                  <a:cubicBezTo>
                    <a:pt x="471" y="1190"/>
                    <a:pt x="456" y="1205"/>
                    <a:pt x="441" y="1205"/>
                  </a:cubicBezTo>
                  <a:cubicBezTo>
                    <a:pt x="427" y="1205"/>
                    <a:pt x="412" y="1190"/>
                    <a:pt x="412" y="1175"/>
                  </a:cubicBezTo>
                  <a:cubicBezTo>
                    <a:pt x="412" y="1160"/>
                    <a:pt x="427" y="1146"/>
                    <a:pt x="441" y="1146"/>
                  </a:cubicBezTo>
                  <a:cubicBezTo>
                    <a:pt x="456" y="1146"/>
                    <a:pt x="471" y="1160"/>
                    <a:pt x="471" y="1175"/>
                  </a:cubicBezTo>
                  <a:close/>
                  <a:moveTo>
                    <a:pt x="1043" y="1337"/>
                  </a:moveTo>
                  <a:cubicBezTo>
                    <a:pt x="1043" y="1351"/>
                    <a:pt x="1043" y="1366"/>
                    <a:pt x="1014" y="1381"/>
                  </a:cubicBezTo>
                  <a:cubicBezTo>
                    <a:pt x="984" y="1395"/>
                    <a:pt x="970" y="1381"/>
                    <a:pt x="970" y="1351"/>
                  </a:cubicBezTo>
                  <a:cubicBezTo>
                    <a:pt x="970" y="1337"/>
                    <a:pt x="1014" y="1307"/>
                    <a:pt x="1043" y="1337"/>
                  </a:cubicBezTo>
                  <a:close/>
                  <a:moveTo>
                    <a:pt x="691" y="1718"/>
                  </a:moveTo>
                  <a:cubicBezTo>
                    <a:pt x="676" y="1733"/>
                    <a:pt x="647" y="1733"/>
                    <a:pt x="632" y="1718"/>
                  </a:cubicBezTo>
                  <a:cubicBezTo>
                    <a:pt x="617" y="1718"/>
                    <a:pt x="617" y="1704"/>
                    <a:pt x="647" y="1704"/>
                  </a:cubicBezTo>
                  <a:cubicBezTo>
                    <a:pt x="676" y="1704"/>
                    <a:pt x="691" y="1718"/>
                    <a:pt x="691" y="1718"/>
                  </a:cubicBezTo>
                  <a:close/>
                  <a:moveTo>
                    <a:pt x="999" y="2276"/>
                  </a:moveTo>
                  <a:cubicBezTo>
                    <a:pt x="999" y="2291"/>
                    <a:pt x="984" y="2291"/>
                    <a:pt x="955" y="2291"/>
                  </a:cubicBezTo>
                  <a:cubicBezTo>
                    <a:pt x="940" y="2291"/>
                    <a:pt x="896" y="2262"/>
                    <a:pt x="926" y="2232"/>
                  </a:cubicBezTo>
                  <a:cubicBezTo>
                    <a:pt x="970" y="2203"/>
                    <a:pt x="999" y="2232"/>
                    <a:pt x="999" y="2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3"/>
            <p:cNvSpPr/>
            <p:nvPr/>
          </p:nvSpPr>
          <p:spPr>
            <a:xfrm>
              <a:off x="8941176" y="1636955"/>
              <a:ext cx="34909" cy="83280"/>
            </a:xfrm>
            <a:custGeom>
              <a:avLst/>
              <a:gdLst/>
              <a:ahLst/>
              <a:cxnLst/>
              <a:rect l="l" t="t" r="r" b="b"/>
              <a:pathLst>
                <a:path w="1102" h="2629" extrusionOk="0">
                  <a:moveTo>
                    <a:pt x="353" y="15"/>
                  </a:moveTo>
                  <a:cubicBezTo>
                    <a:pt x="323" y="15"/>
                    <a:pt x="308" y="30"/>
                    <a:pt x="294" y="59"/>
                  </a:cubicBezTo>
                  <a:cubicBezTo>
                    <a:pt x="294" y="88"/>
                    <a:pt x="279" y="118"/>
                    <a:pt x="250" y="118"/>
                  </a:cubicBezTo>
                  <a:cubicBezTo>
                    <a:pt x="220" y="133"/>
                    <a:pt x="191" y="147"/>
                    <a:pt x="176" y="177"/>
                  </a:cubicBezTo>
                  <a:cubicBezTo>
                    <a:pt x="147" y="191"/>
                    <a:pt x="118" y="206"/>
                    <a:pt x="88" y="221"/>
                  </a:cubicBezTo>
                  <a:cubicBezTo>
                    <a:pt x="15" y="235"/>
                    <a:pt x="0" y="353"/>
                    <a:pt x="0" y="778"/>
                  </a:cubicBezTo>
                  <a:cubicBezTo>
                    <a:pt x="0" y="1101"/>
                    <a:pt x="0" y="1116"/>
                    <a:pt x="74" y="1175"/>
                  </a:cubicBezTo>
                  <a:cubicBezTo>
                    <a:pt x="147" y="1234"/>
                    <a:pt x="147" y="1336"/>
                    <a:pt x="44" y="1307"/>
                  </a:cubicBezTo>
                  <a:cubicBezTo>
                    <a:pt x="15" y="1307"/>
                    <a:pt x="0" y="1307"/>
                    <a:pt x="0" y="1351"/>
                  </a:cubicBezTo>
                  <a:cubicBezTo>
                    <a:pt x="0" y="1424"/>
                    <a:pt x="30" y="1439"/>
                    <a:pt x="74" y="1410"/>
                  </a:cubicBezTo>
                  <a:cubicBezTo>
                    <a:pt x="118" y="1366"/>
                    <a:pt x="103" y="1380"/>
                    <a:pt x="103" y="1410"/>
                  </a:cubicBezTo>
                  <a:cubicBezTo>
                    <a:pt x="103" y="1424"/>
                    <a:pt x="88" y="1439"/>
                    <a:pt x="74" y="1439"/>
                  </a:cubicBezTo>
                  <a:cubicBezTo>
                    <a:pt x="30" y="1439"/>
                    <a:pt x="44" y="1513"/>
                    <a:pt x="88" y="1557"/>
                  </a:cubicBezTo>
                  <a:cubicBezTo>
                    <a:pt x="147" y="1615"/>
                    <a:pt x="147" y="1645"/>
                    <a:pt x="132" y="1791"/>
                  </a:cubicBezTo>
                  <a:cubicBezTo>
                    <a:pt x="118" y="2085"/>
                    <a:pt x="132" y="2158"/>
                    <a:pt x="191" y="2173"/>
                  </a:cubicBezTo>
                  <a:cubicBezTo>
                    <a:pt x="250" y="2188"/>
                    <a:pt x="264" y="2261"/>
                    <a:pt x="220" y="2305"/>
                  </a:cubicBezTo>
                  <a:cubicBezTo>
                    <a:pt x="162" y="2335"/>
                    <a:pt x="191" y="2393"/>
                    <a:pt x="294" y="2511"/>
                  </a:cubicBezTo>
                  <a:cubicBezTo>
                    <a:pt x="411" y="2628"/>
                    <a:pt x="411" y="2628"/>
                    <a:pt x="558" y="2628"/>
                  </a:cubicBezTo>
                  <a:cubicBezTo>
                    <a:pt x="690" y="2614"/>
                    <a:pt x="822" y="2555"/>
                    <a:pt x="1013" y="2364"/>
                  </a:cubicBezTo>
                  <a:lnTo>
                    <a:pt x="1087" y="2291"/>
                  </a:lnTo>
                  <a:lnTo>
                    <a:pt x="1087" y="1924"/>
                  </a:lnTo>
                  <a:cubicBezTo>
                    <a:pt x="1101" y="1791"/>
                    <a:pt x="1101" y="1674"/>
                    <a:pt x="1072" y="1557"/>
                  </a:cubicBezTo>
                  <a:cubicBezTo>
                    <a:pt x="1057" y="1557"/>
                    <a:pt x="1057" y="1513"/>
                    <a:pt x="1072" y="1468"/>
                  </a:cubicBezTo>
                  <a:cubicBezTo>
                    <a:pt x="1087" y="1424"/>
                    <a:pt x="1072" y="1380"/>
                    <a:pt x="1057" y="1380"/>
                  </a:cubicBezTo>
                  <a:cubicBezTo>
                    <a:pt x="1028" y="1380"/>
                    <a:pt x="1028" y="1366"/>
                    <a:pt x="1057" y="1336"/>
                  </a:cubicBezTo>
                  <a:cubicBezTo>
                    <a:pt x="1072" y="1145"/>
                    <a:pt x="1043" y="955"/>
                    <a:pt x="984" y="778"/>
                  </a:cubicBezTo>
                  <a:cubicBezTo>
                    <a:pt x="954" y="705"/>
                    <a:pt x="940" y="632"/>
                    <a:pt x="940" y="544"/>
                  </a:cubicBezTo>
                  <a:cubicBezTo>
                    <a:pt x="940" y="426"/>
                    <a:pt x="896" y="279"/>
                    <a:pt x="837" y="279"/>
                  </a:cubicBezTo>
                  <a:cubicBezTo>
                    <a:pt x="778" y="279"/>
                    <a:pt x="793" y="265"/>
                    <a:pt x="793" y="250"/>
                  </a:cubicBezTo>
                  <a:cubicBezTo>
                    <a:pt x="808" y="221"/>
                    <a:pt x="793" y="206"/>
                    <a:pt x="749" y="191"/>
                  </a:cubicBezTo>
                  <a:cubicBezTo>
                    <a:pt x="705" y="191"/>
                    <a:pt x="661" y="162"/>
                    <a:pt x="646" y="118"/>
                  </a:cubicBezTo>
                  <a:cubicBezTo>
                    <a:pt x="631" y="74"/>
                    <a:pt x="587" y="44"/>
                    <a:pt x="558" y="44"/>
                  </a:cubicBezTo>
                  <a:cubicBezTo>
                    <a:pt x="514" y="44"/>
                    <a:pt x="485" y="30"/>
                    <a:pt x="441" y="30"/>
                  </a:cubicBezTo>
                  <a:cubicBezTo>
                    <a:pt x="411" y="15"/>
                    <a:pt x="382" y="0"/>
                    <a:pt x="353" y="15"/>
                  </a:cubicBezTo>
                  <a:close/>
                  <a:moveTo>
                    <a:pt x="690" y="1219"/>
                  </a:moveTo>
                  <a:cubicBezTo>
                    <a:pt x="676" y="1248"/>
                    <a:pt x="646" y="1263"/>
                    <a:pt x="646" y="1263"/>
                  </a:cubicBezTo>
                  <a:cubicBezTo>
                    <a:pt x="631" y="1248"/>
                    <a:pt x="661" y="1190"/>
                    <a:pt x="690" y="1190"/>
                  </a:cubicBezTo>
                  <a:cubicBezTo>
                    <a:pt x="720" y="1190"/>
                    <a:pt x="705" y="1204"/>
                    <a:pt x="690" y="1219"/>
                  </a:cubicBezTo>
                  <a:close/>
                  <a:moveTo>
                    <a:pt x="279" y="2026"/>
                  </a:moveTo>
                  <a:cubicBezTo>
                    <a:pt x="264" y="2070"/>
                    <a:pt x="220" y="2085"/>
                    <a:pt x="220" y="2056"/>
                  </a:cubicBezTo>
                  <a:cubicBezTo>
                    <a:pt x="220" y="2012"/>
                    <a:pt x="235" y="1997"/>
                    <a:pt x="279" y="1982"/>
                  </a:cubicBezTo>
                  <a:cubicBezTo>
                    <a:pt x="294" y="1982"/>
                    <a:pt x="294" y="2012"/>
                    <a:pt x="279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3"/>
            <p:cNvSpPr/>
            <p:nvPr/>
          </p:nvSpPr>
          <p:spPr>
            <a:xfrm>
              <a:off x="8770941" y="1643924"/>
              <a:ext cx="33990" cy="91200"/>
            </a:xfrm>
            <a:custGeom>
              <a:avLst/>
              <a:gdLst/>
              <a:ahLst/>
              <a:cxnLst/>
              <a:rect l="l" t="t" r="r" b="b"/>
              <a:pathLst>
                <a:path w="1073" h="2879" extrusionOk="0">
                  <a:moveTo>
                    <a:pt x="456" y="45"/>
                  </a:moveTo>
                  <a:cubicBezTo>
                    <a:pt x="456" y="45"/>
                    <a:pt x="427" y="59"/>
                    <a:pt x="383" y="45"/>
                  </a:cubicBezTo>
                  <a:cubicBezTo>
                    <a:pt x="339" y="30"/>
                    <a:pt x="309" y="45"/>
                    <a:pt x="309" y="59"/>
                  </a:cubicBezTo>
                  <a:cubicBezTo>
                    <a:pt x="309" y="74"/>
                    <a:pt x="280" y="89"/>
                    <a:pt x="236" y="89"/>
                  </a:cubicBezTo>
                  <a:cubicBezTo>
                    <a:pt x="177" y="74"/>
                    <a:pt x="133" y="118"/>
                    <a:pt x="118" y="162"/>
                  </a:cubicBezTo>
                  <a:cubicBezTo>
                    <a:pt x="104" y="191"/>
                    <a:pt x="89" y="235"/>
                    <a:pt x="60" y="250"/>
                  </a:cubicBezTo>
                  <a:cubicBezTo>
                    <a:pt x="16" y="280"/>
                    <a:pt x="1" y="691"/>
                    <a:pt x="1" y="1439"/>
                  </a:cubicBezTo>
                  <a:cubicBezTo>
                    <a:pt x="1" y="2085"/>
                    <a:pt x="1" y="2247"/>
                    <a:pt x="45" y="2261"/>
                  </a:cubicBezTo>
                  <a:cubicBezTo>
                    <a:pt x="74" y="2305"/>
                    <a:pt x="89" y="2364"/>
                    <a:pt x="89" y="2423"/>
                  </a:cubicBezTo>
                  <a:cubicBezTo>
                    <a:pt x="104" y="2570"/>
                    <a:pt x="104" y="2570"/>
                    <a:pt x="251" y="2746"/>
                  </a:cubicBezTo>
                  <a:cubicBezTo>
                    <a:pt x="353" y="2863"/>
                    <a:pt x="383" y="2878"/>
                    <a:pt x="471" y="2863"/>
                  </a:cubicBezTo>
                  <a:cubicBezTo>
                    <a:pt x="515" y="2863"/>
                    <a:pt x="559" y="2863"/>
                    <a:pt x="603" y="2834"/>
                  </a:cubicBezTo>
                  <a:cubicBezTo>
                    <a:pt x="603" y="2819"/>
                    <a:pt x="618" y="2805"/>
                    <a:pt x="632" y="2819"/>
                  </a:cubicBezTo>
                  <a:cubicBezTo>
                    <a:pt x="706" y="2834"/>
                    <a:pt x="764" y="2790"/>
                    <a:pt x="779" y="2731"/>
                  </a:cubicBezTo>
                  <a:cubicBezTo>
                    <a:pt x="808" y="2687"/>
                    <a:pt x="852" y="2643"/>
                    <a:pt x="897" y="2628"/>
                  </a:cubicBezTo>
                  <a:cubicBezTo>
                    <a:pt x="985" y="2599"/>
                    <a:pt x="985" y="2584"/>
                    <a:pt x="970" y="2511"/>
                  </a:cubicBezTo>
                  <a:cubicBezTo>
                    <a:pt x="955" y="2438"/>
                    <a:pt x="970" y="2379"/>
                    <a:pt x="1014" y="2320"/>
                  </a:cubicBezTo>
                  <a:cubicBezTo>
                    <a:pt x="1058" y="2232"/>
                    <a:pt x="1073" y="2188"/>
                    <a:pt x="1058" y="1894"/>
                  </a:cubicBezTo>
                  <a:cubicBezTo>
                    <a:pt x="1043" y="1498"/>
                    <a:pt x="1014" y="1307"/>
                    <a:pt x="985" y="1278"/>
                  </a:cubicBezTo>
                  <a:cubicBezTo>
                    <a:pt x="970" y="1248"/>
                    <a:pt x="955" y="1204"/>
                    <a:pt x="955" y="1160"/>
                  </a:cubicBezTo>
                  <a:cubicBezTo>
                    <a:pt x="955" y="1116"/>
                    <a:pt x="941" y="955"/>
                    <a:pt x="926" y="837"/>
                  </a:cubicBezTo>
                  <a:cubicBezTo>
                    <a:pt x="911" y="705"/>
                    <a:pt x="882" y="544"/>
                    <a:pt x="882" y="470"/>
                  </a:cubicBezTo>
                  <a:cubicBezTo>
                    <a:pt x="867" y="309"/>
                    <a:pt x="823" y="235"/>
                    <a:pt x="764" y="250"/>
                  </a:cubicBezTo>
                  <a:cubicBezTo>
                    <a:pt x="750" y="250"/>
                    <a:pt x="735" y="250"/>
                    <a:pt x="735" y="250"/>
                  </a:cubicBezTo>
                  <a:cubicBezTo>
                    <a:pt x="735" y="235"/>
                    <a:pt x="706" y="206"/>
                    <a:pt x="662" y="191"/>
                  </a:cubicBezTo>
                  <a:cubicBezTo>
                    <a:pt x="618" y="191"/>
                    <a:pt x="603" y="162"/>
                    <a:pt x="603" y="133"/>
                  </a:cubicBezTo>
                  <a:cubicBezTo>
                    <a:pt x="618" y="103"/>
                    <a:pt x="603" y="59"/>
                    <a:pt x="574" y="45"/>
                  </a:cubicBezTo>
                  <a:cubicBezTo>
                    <a:pt x="529" y="15"/>
                    <a:pt x="456" y="1"/>
                    <a:pt x="456" y="45"/>
                  </a:cubicBezTo>
                  <a:close/>
                  <a:moveTo>
                    <a:pt x="383" y="147"/>
                  </a:moveTo>
                  <a:cubicBezTo>
                    <a:pt x="383" y="162"/>
                    <a:pt x="397" y="177"/>
                    <a:pt x="383" y="177"/>
                  </a:cubicBezTo>
                  <a:lnTo>
                    <a:pt x="324" y="191"/>
                  </a:lnTo>
                  <a:cubicBezTo>
                    <a:pt x="295" y="206"/>
                    <a:pt x="295" y="191"/>
                    <a:pt x="295" y="177"/>
                  </a:cubicBezTo>
                  <a:cubicBezTo>
                    <a:pt x="309" y="147"/>
                    <a:pt x="353" y="118"/>
                    <a:pt x="383" y="162"/>
                  </a:cubicBezTo>
                  <a:close/>
                  <a:moveTo>
                    <a:pt x="794" y="353"/>
                  </a:moveTo>
                  <a:cubicBezTo>
                    <a:pt x="794" y="353"/>
                    <a:pt x="794" y="382"/>
                    <a:pt x="779" y="382"/>
                  </a:cubicBezTo>
                  <a:cubicBezTo>
                    <a:pt x="764" y="382"/>
                    <a:pt x="750" y="353"/>
                    <a:pt x="750" y="353"/>
                  </a:cubicBezTo>
                  <a:cubicBezTo>
                    <a:pt x="735" y="338"/>
                    <a:pt x="750" y="324"/>
                    <a:pt x="750" y="324"/>
                  </a:cubicBezTo>
                  <a:cubicBezTo>
                    <a:pt x="779" y="324"/>
                    <a:pt x="794" y="338"/>
                    <a:pt x="794" y="353"/>
                  </a:cubicBezTo>
                  <a:close/>
                  <a:moveTo>
                    <a:pt x="162" y="896"/>
                  </a:moveTo>
                  <a:cubicBezTo>
                    <a:pt x="148" y="911"/>
                    <a:pt x="133" y="925"/>
                    <a:pt x="104" y="925"/>
                  </a:cubicBezTo>
                  <a:cubicBezTo>
                    <a:pt x="89" y="925"/>
                    <a:pt x="74" y="911"/>
                    <a:pt x="60" y="896"/>
                  </a:cubicBezTo>
                  <a:cubicBezTo>
                    <a:pt x="60" y="881"/>
                    <a:pt x="89" y="867"/>
                    <a:pt x="118" y="867"/>
                  </a:cubicBezTo>
                  <a:cubicBezTo>
                    <a:pt x="162" y="867"/>
                    <a:pt x="177" y="896"/>
                    <a:pt x="162" y="911"/>
                  </a:cubicBezTo>
                  <a:close/>
                  <a:moveTo>
                    <a:pt x="808" y="940"/>
                  </a:moveTo>
                  <a:cubicBezTo>
                    <a:pt x="794" y="955"/>
                    <a:pt x="779" y="970"/>
                    <a:pt x="764" y="984"/>
                  </a:cubicBezTo>
                  <a:cubicBezTo>
                    <a:pt x="750" y="984"/>
                    <a:pt x="735" y="984"/>
                    <a:pt x="750" y="940"/>
                  </a:cubicBezTo>
                  <a:cubicBezTo>
                    <a:pt x="764" y="911"/>
                    <a:pt x="823" y="896"/>
                    <a:pt x="808" y="940"/>
                  </a:cubicBezTo>
                  <a:close/>
                  <a:moveTo>
                    <a:pt x="867" y="1160"/>
                  </a:moveTo>
                  <a:cubicBezTo>
                    <a:pt x="867" y="1175"/>
                    <a:pt x="838" y="1175"/>
                    <a:pt x="838" y="1146"/>
                  </a:cubicBezTo>
                  <a:cubicBezTo>
                    <a:pt x="838" y="1116"/>
                    <a:pt x="838" y="1087"/>
                    <a:pt x="852" y="1102"/>
                  </a:cubicBezTo>
                  <a:cubicBezTo>
                    <a:pt x="867" y="1116"/>
                    <a:pt x="867" y="1146"/>
                    <a:pt x="867" y="1160"/>
                  </a:cubicBezTo>
                  <a:close/>
                  <a:moveTo>
                    <a:pt x="324" y="2217"/>
                  </a:moveTo>
                  <a:cubicBezTo>
                    <a:pt x="265" y="2261"/>
                    <a:pt x="236" y="2247"/>
                    <a:pt x="265" y="2217"/>
                  </a:cubicBezTo>
                  <a:cubicBezTo>
                    <a:pt x="295" y="2188"/>
                    <a:pt x="309" y="2188"/>
                    <a:pt x="339" y="2188"/>
                  </a:cubicBezTo>
                  <a:cubicBezTo>
                    <a:pt x="368" y="2188"/>
                    <a:pt x="368" y="2188"/>
                    <a:pt x="324" y="2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3"/>
            <p:cNvSpPr/>
            <p:nvPr/>
          </p:nvSpPr>
          <p:spPr>
            <a:xfrm>
              <a:off x="8825839" y="1734617"/>
              <a:ext cx="38615" cy="89331"/>
            </a:xfrm>
            <a:custGeom>
              <a:avLst/>
              <a:gdLst/>
              <a:ahLst/>
              <a:cxnLst/>
              <a:rect l="l" t="t" r="r" b="b"/>
              <a:pathLst>
                <a:path w="1219" h="2820" extrusionOk="0">
                  <a:moveTo>
                    <a:pt x="544" y="15"/>
                  </a:moveTo>
                  <a:cubicBezTo>
                    <a:pt x="499" y="30"/>
                    <a:pt x="470" y="44"/>
                    <a:pt x="441" y="74"/>
                  </a:cubicBezTo>
                  <a:cubicBezTo>
                    <a:pt x="426" y="88"/>
                    <a:pt x="397" y="103"/>
                    <a:pt x="367" y="118"/>
                  </a:cubicBezTo>
                  <a:cubicBezTo>
                    <a:pt x="250" y="118"/>
                    <a:pt x="0" y="852"/>
                    <a:pt x="88" y="896"/>
                  </a:cubicBezTo>
                  <a:cubicBezTo>
                    <a:pt x="103" y="911"/>
                    <a:pt x="103" y="925"/>
                    <a:pt x="103" y="955"/>
                  </a:cubicBezTo>
                  <a:cubicBezTo>
                    <a:pt x="103" y="969"/>
                    <a:pt x="103" y="984"/>
                    <a:pt x="88" y="969"/>
                  </a:cubicBezTo>
                  <a:cubicBezTo>
                    <a:pt x="74" y="969"/>
                    <a:pt x="30" y="1116"/>
                    <a:pt x="44" y="1278"/>
                  </a:cubicBezTo>
                  <a:cubicBezTo>
                    <a:pt x="44" y="1351"/>
                    <a:pt x="44" y="1468"/>
                    <a:pt x="59" y="1512"/>
                  </a:cubicBezTo>
                  <a:cubicBezTo>
                    <a:pt x="59" y="1557"/>
                    <a:pt x="74" y="1601"/>
                    <a:pt x="103" y="1615"/>
                  </a:cubicBezTo>
                  <a:cubicBezTo>
                    <a:pt x="147" y="1630"/>
                    <a:pt x="176" y="1659"/>
                    <a:pt x="147" y="1689"/>
                  </a:cubicBezTo>
                  <a:cubicBezTo>
                    <a:pt x="103" y="1880"/>
                    <a:pt x="88" y="2056"/>
                    <a:pt x="103" y="2247"/>
                  </a:cubicBezTo>
                  <a:cubicBezTo>
                    <a:pt x="103" y="2349"/>
                    <a:pt x="118" y="2408"/>
                    <a:pt x="147" y="2423"/>
                  </a:cubicBezTo>
                  <a:cubicBezTo>
                    <a:pt x="176" y="2452"/>
                    <a:pt x="206" y="2496"/>
                    <a:pt x="206" y="2540"/>
                  </a:cubicBezTo>
                  <a:cubicBezTo>
                    <a:pt x="221" y="2584"/>
                    <a:pt x="235" y="2628"/>
                    <a:pt x="250" y="2658"/>
                  </a:cubicBezTo>
                  <a:cubicBezTo>
                    <a:pt x="323" y="2731"/>
                    <a:pt x="426" y="2790"/>
                    <a:pt x="529" y="2790"/>
                  </a:cubicBezTo>
                  <a:cubicBezTo>
                    <a:pt x="558" y="2775"/>
                    <a:pt x="573" y="2790"/>
                    <a:pt x="573" y="2790"/>
                  </a:cubicBezTo>
                  <a:cubicBezTo>
                    <a:pt x="573" y="2790"/>
                    <a:pt x="632" y="2819"/>
                    <a:pt x="690" y="2819"/>
                  </a:cubicBezTo>
                  <a:cubicBezTo>
                    <a:pt x="778" y="2819"/>
                    <a:pt x="808" y="2804"/>
                    <a:pt x="822" y="2746"/>
                  </a:cubicBezTo>
                  <a:cubicBezTo>
                    <a:pt x="837" y="2687"/>
                    <a:pt x="852" y="2687"/>
                    <a:pt x="896" y="2687"/>
                  </a:cubicBezTo>
                  <a:cubicBezTo>
                    <a:pt x="940" y="2687"/>
                    <a:pt x="1013" y="2628"/>
                    <a:pt x="1072" y="2467"/>
                  </a:cubicBezTo>
                  <a:cubicBezTo>
                    <a:pt x="1087" y="2437"/>
                    <a:pt x="1116" y="2408"/>
                    <a:pt x="1131" y="2408"/>
                  </a:cubicBezTo>
                  <a:cubicBezTo>
                    <a:pt x="1189" y="2379"/>
                    <a:pt x="1219" y="2056"/>
                    <a:pt x="1219" y="1483"/>
                  </a:cubicBezTo>
                  <a:cubicBezTo>
                    <a:pt x="1219" y="999"/>
                    <a:pt x="1219" y="896"/>
                    <a:pt x="1175" y="867"/>
                  </a:cubicBezTo>
                  <a:cubicBezTo>
                    <a:pt x="1131" y="837"/>
                    <a:pt x="1116" y="764"/>
                    <a:pt x="1160" y="764"/>
                  </a:cubicBezTo>
                  <a:cubicBezTo>
                    <a:pt x="1204" y="764"/>
                    <a:pt x="1204" y="588"/>
                    <a:pt x="1160" y="455"/>
                  </a:cubicBezTo>
                  <a:cubicBezTo>
                    <a:pt x="1145" y="397"/>
                    <a:pt x="1116" y="353"/>
                    <a:pt x="1101" y="353"/>
                  </a:cubicBezTo>
                  <a:cubicBezTo>
                    <a:pt x="1087" y="353"/>
                    <a:pt x="1087" y="338"/>
                    <a:pt x="1087" y="338"/>
                  </a:cubicBezTo>
                  <a:cubicBezTo>
                    <a:pt x="1101" y="323"/>
                    <a:pt x="969" y="191"/>
                    <a:pt x="911" y="191"/>
                  </a:cubicBezTo>
                  <a:cubicBezTo>
                    <a:pt x="852" y="191"/>
                    <a:pt x="822" y="132"/>
                    <a:pt x="866" y="88"/>
                  </a:cubicBezTo>
                  <a:cubicBezTo>
                    <a:pt x="896" y="59"/>
                    <a:pt x="896" y="44"/>
                    <a:pt x="866" y="30"/>
                  </a:cubicBezTo>
                  <a:cubicBezTo>
                    <a:pt x="764" y="0"/>
                    <a:pt x="661" y="0"/>
                    <a:pt x="558" y="30"/>
                  </a:cubicBezTo>
                  <a:close/>
                  <a:moveTo>
                    <a:pt x="382" y="500"/>
                  </a:moveTo>
                  <a:cubicBezTo>
                    <a:pt x="426" y="558"/>
                    <a:pt x="367" y="588"/>
                    <a:pt x="323" y="529"/>
                  </a:cubicBezTo>
                  <a:cubicBezTo>
                    <a:pt x="294" y="514"/>
                    <a:pt x="279" y="500"/>
                    <a:pt x="279" y="470"/>
                  </a:cubicBezTo>
                  <a:cubicBezTo>
                    <a:pt x="279" y="441"/>
                    <a:pt x="353" y="470"/>
                    <a:pt x="382" y="500"/>
                  </a:cubicBezTo>
                  <a:close/>
                  <a:moveTo>
                    <a:pt x="881" y="1292"/>
                  </a:moveTo>
                  <a:cubicBezTo>
                    <a:pt x="881" y="1307"/>
                    <a:pt x="881" y="1322"/>
                    <a:pt x="881" y="1322"/>
                  </a:cubicBezTo>
                  <a:cubicBezTo>
                    <a:pt x="866" y="1322"/>
                    <a:pt x="852" y="1307"/>
                    <a:pt x="852" y="1292"/>
                  </a:cubicBezTo>
                  <a:cubicBezTo>
                    <a:pt x="837" y="1278"/>
                    <a:pt x="852" y="1263"/>
                    <a:pt x="852" y="1263"/>
                  </a:cubicBezTo>
                  <a:cubicBezTo>
                    <a:pt x="866" y="1263"/>
                    <a:pt x="881" y="1278"/>
                    <a:pt x="881" y="1292"/>
                  </a:cubicBezTo>
                  <a:close/>
                  <a:moveTo>
                    <a:pt x="705" y="1997"/>
                  </a:moveTo>
                  <a:cubicBezTo>
                    <a:pt x="676" y="2026"/>
                    <a:pt x="661" y="2041"/>
                    <a:pt x="661" y="2070"/>
                  </a:cubicBezTo>
                  <a:cubicBezTo>
                    <a:pt x="661" y="2085"/>
                    <a:pt x="646" y="2100"/>
                    <a:pt x="617" y="2100"/>
                  </a:cubicBezTo>
                  <a:cubicBezTo>
                    <a:pt x="588" y="2100"/>
                    <a:pt x="573" y="2114"/>
                    <a:pt x="588" y="2144"/>
                  </a:cubicBezTo>
                  <a:cubicBezTo>
                    <a:pt x="602" y="2173"/>
                    <a:pt x="588" y="2188"/>
                    <a:pt x="573" y="2188"/>
                  </a:cubicBezTo>
                  <a:cubicBezTo>
                    <a:pt x="558" y="2188"/>
                    <a:pt x="544" y="2158"/>
                    <a:pt x="544" y="2129"/>
                  </a:cubicBezTo>
                  <a:cubicBezTo>
                    <a:pt x="544" y="2100"/>
                    <a:pt x="558" y="2070"/>
                    <a:pt x="588" y="2070"/>
                  </a:cubicBezTo>
                  <a:cubicBezTo>
                    <a:pt x="646" y="2070"/>
                    <a:pt x="646" y="2041"/>
                    <a:pt x="588" y="1997"/>
                  </a:cubicBezTo>
                  <a:cubicBezTo>
                    <a:pt x="544" y="1953"/>
                    <a:pt x="573" y="1953"/>
                    <a:pt x="646" y="1953"/>
                  </a:cubicBezTo>
                  <a:cubicBezTo>
                    <a:pt x="720" y="1953"/>
                    <a:pt x="749" y="1968"/>
                    <a:pt x="705" y="1997"/>
                  </a:cubicBezTo>
                  <a:close/>
                  <a:moveTo>
                    <a:pt x="499" y="2423"/>
                  </a:moveTo>
                  <a:cubicBezTo>
                    <a:pt x="514" y="2452"/>
                    <a:pt x="499" y="2467"/>
                    <a:pt x="485" y="2481"/>
                  </a:cubicBezTo>
                  <a:cubicBezTo>
                    <a:pt x="470" y="2511"/>
                    <a:pt x="470" y="2525"/>
                    <a:pt x="455" y="2511"/>
                  </a:cubicBezTo>
                  <a:cubicBezTo>
                    <a:pt x="455" y="2496"/>
                    <a:pt x="455" y="2467"/>
                    <a:pt x="455" y="2452"/>
                  </a:cubicBezTo>
                  <a:cubicBezTo>
                    <a:pt x="455" y="2408"/>
                    <a:pt x="485" y="2379"/>
                    <a:pt x="514" y="2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3"/>
            <p:cNvSpPr/>
            <p:nvPr/>
          </p:nvSpPr>
          <p:spPr>
            <a:xfrm>
              <a:off x="8896986" y="1736929"/>
              <a:ext cx="33990" cy="93987"/>
            </a:xfrm>
            <a:custGeom>
              <a:avLst/>
              <a:gdLst/>
              <a:ahLst/>
              <a:cxnLst/>
              <a:rect l="l" t="t" r="r" b="b"/>
              <a:pathLst>
                <a:path w="1073" h="2967" extrusionOk="0">
                  <a:moveTo>
                    <a:pt x="500" y="45"/>
                  </a:moveTo>
                  <a:cubicBezTo>
                    <a:pt x="500" y="45"/>
                    <a:pt x="485" y="59"/>
                    <a:pt x="456" y="59"/>
                  </a:cubicBezTo>
                  <a:cubicBezTo>
                    <a:pt x="441" y="59"/>
                    <a:pt x="412" y="59"/>
                    <a:pt x="412" y="89"/>
                  </a:cubicBezTo>
                  <a:cubicBezTo>
                    <a:pt x="412" y="104"/>
                    <a:pt x="397" y="118"/>
                    <a:pt x="353" y="133"/>
                  </a:cubicBezTo>
                  <a:cubicBezTo>
                    <a:pt x="309" y="162"/>
                    <a:pt x="279" y="206"/>
                    <a:pt x="250" y="250"/>
                  </a:cubicBezTo>
                  <a:cubicBezTo>
                    <a:pt x="206" y="338"/>
                    <a:pt x="191" y="427"/>
                    <a:pt x="191" y="794"/>
                  </a:cubicBezTo>
                  <a:cubicBezTo>
                    <a:pt x="206" y="1058"/>
                    <a:pt x="177" y="1322"/>
                    <a:pt x="133" y="1572"/>
                  </a:cubicBezTo>
                  <a:cubicBezTo>
                    <a:pt x="89" y="1762"/>
                    <a:pt x="45" y="1968"/>
                    <a:pt x="45" y="2027"/>
                  </a:cubicBezTo>
                  <a:cubicBezTo>
                    <a:pt x="30" y="2100"/>
                    <a:pt x="30" y="2203"/>
                    <a:pt x="15" y="2262"/>
                  </a:cubicBezTo>
                  <a:cubicBezTo>
                    <a:pt x="1" y="2335"/>
                    <a:pt x="1" y="2423"/>
                    <a:pt x="15" y="2496"/>
                  </a:cubicBezTo>
                  <a:cubicBezTo>
                    <a:pt x="45" y="2775"/>
                    <a:pt x="323" y="2966"/>
                    <a:pt x="514" y="2834"/>
                  </a:cubicBezTo>
                  <a:cubicBezTo>
                    <a:pt x="705" y="2702"/>
                    <a:pt x="867" y="2496"/>
                    <a:pt x="837" y="2364"/>
                  </a:cubicBezTo>
                  <a:cubicBezTo>
                    <a:pt x="837" y="2350"/>
                    <a:pt x="837" y="2335"/>
                    <a:pt x="852" y="2335"/>
                  </a:cubicBezTo>
                  <a:cubicBezTo>
                    <a:pt x="867" y="2335"/>
                    <a:pt x="896" y="2262"/>
                    <a:pt x="911" y="2159"/>
                  </a:cubicBezTo>
                  <a:cubicBezTo>
                    <a:pt x="925" y="2041"/>
                    <a:pt x="969" y="1909"/>
                    <a:pt x="984" y="1821"/>
                  </a:cubicBezTo>
                  <a:cubicBezTo>
                    <a:pt x="1028" y="1704"/>
                    <a:pt x="1028" y="1645"/>
                    <a:pt x="984" y="1616"/>
                  </a:cubicBezTo>
                  <a:cubicBezTo>
                    <a:pt x="955" y="1601"/>
                    <a:pt x="969" y="1586"/>
                    <a:pt x="984" y="1572"/>
                  </a:cubicBezTo>
                  <a:cubicBezTo>
                    <a:pt x="1013" y="1572"/>
                    <a:pt x="1028" y="1528"/>
                    <a:pt x="1043" y="1293"/>
                  </a:cubicBezTo>
                  <a:lnTo>
                    <a:pt x="1043" y="1102"/>
                  </a:lnTo>
                  <a:cubicBezTo>
                    <a:pt x="1043" y="1072"/>
                    <a:pt x="1043" y="970"/>
                    <a:pt x="1058" y="838"/>
                  </a:cubicBezTo>
                  <a:cubicBezTo>
                    <a:pt x="1072" y="515"/>
                    <a:pt x="1028" y="265"/>
                    <a:pt x="955" y="206"/>
                  </a:cubicBezTo>
                  <a:cubicBezTo>
                    <a:pt x="911" y="177"/>
                    <a:pt x="881" y="162"/>
                    <a:pt x="837" y="162"/>
                  </a:cubicBezTo>
                  <a:cubicBezTo>
                    <a:pt x="808" y="162"/>
                    <a:pt x="793" y="148"/>
                    <a:pt x="793" y="133"/>
                  </a:cubicBezTo>
                  <a:cubicBezTo>
                    <a:pt x="793" y="118"/>
                    <a:pt x="764" y="118"/>
                    <a:pt x="749" y="118"/>
                  </a:cubicBezTo>
                  <a:cubicBezTo>
                    <a:pt x="720" y="133"/>
                    <a:pt x="705" y="118"/>
                    <a:pt x="676" y="59"/>
                  </a:cubicBezTo>
                  <a:cubicBezTo>
                    <a:pt x="661" y="15"/>
                    <a:pt x="632" y="1"/>
                    <a:pt x="573" y="1"/>
                  </a:cubicBezTo>
                  <a:cubicBezTo>
                    <a:pt x="500" y="1"/>
                    <a:pt x="500" y="15"/>
                    <a:pt x="500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3"/>
            <p:cNvSpPr/>
            <p:nvPr/>
          </p:nvSpPr>
          <p:spPr>
            <a:xfrm>
              <a:off x="8685381" y="1749949"/>
              <a:ext cx="32596" cy="56323"/>
            </a:xfrm>
            <a:custGeom>
              <a:avLst/>
              <a:gdLst/>
              <a:ahLst/>
              <a:cxnLst/>
              <a:rect l="l" t="t" r="r" b="b"/>
              <a:pathLst>
                <a:path w="1029" h="1778" extrusionOk="0">
                  <a:moveTo>
                    <a:pt x="397" y="60"/>
                  </a:moveTo>
                  <a:cubicBezTo>
                    <a:pt x="353" y="74"/>
                    <a:pt x="324" y="89"/>
                    <a:pt x="280" y="89"/>
                  </a:cubicBezTo>
                  <a:cubicBezTo>
                    <a:pt x="192" y="89"/>
                    <a:pt x="177" y="104"/>
                    <a:pt x="147" y="177"/>
                  </a:cubicBezTo>
                  <a:cubicBezTo>
                    <a:pt x="118" y="236"/>
                    <a:pt x="103" y="250"/>
                    <a:pt x="74" y="236"/>
                  </a:cubicBezTo>
                  <a:cubicBezTo>
                    <a:pt x="59" y="236"/>
                    <a:pt x="45" y="236"/>
                    <a:pt x="30" y="265"/>
                  </a:cubicBezTo>
                  <a:cubicBezTo>
                    <a:pt x="1" y="427"/>
                    <a:pt x="1" y="588"/>
                    <a:pt x="30" y="750"/>
                  </a:cubicBezTo>
                  <a:cubicBezTo>
                    <a:pt x="59" y="838"/>
                    <a:pt x="59" y="926"/>
                    <a:pt x="59" y="1014"/>
                  </a:cubicBezTo>
                  <a:cubicBezTo>
                    <a:pt x="45" y="1117"/>
                    <a:pt x="59" y="1175"/>
                    <a:pt x="59" y="1175"/>
                  </a:cubicBezTo>
                  <a:cubicBezTo>
                    <a:pt x="59" y="1175"/>
                    <a:pt x="89" y="1205"/>
                    <a:pt x="89" y="1249"/>
                  </a:cubicBezTo>
                  <a:cubicBezTo>
                    <a:pt x="89" y="1396"/>
                    <a:pt x="147" y="1542"/>
                    <a:pt x="250" y="1660"/>
                  </a:cubicBezTo>
                  <a:cubicBezTo>
                    <a:pt x="309" y="1733"/>
                    <a:pt x="412" y="1777"/>
                    <a:pt x="515" y="1763"/>
                  </a:cubicBezTo>
                  <a:cubicBezTo>
                    <a:pt x="617" y="1763"/>
                    <a:pt x="676" y="1763"/>
                    <a:pt x="676" y="1733"/>
                  </a:cubicBezTo>
                  <a:cubicBezTo>
                    <a:pt x="676" y="1704"/>
                    <a:pt x="705" y="1689"/>
                    <a:pt x="735" y="1689"/>
                  </a:cubicBezTo>
                  <a:cubicBezTo>
                    <a:pt x="837" y="1616"/>
                    <a:pt x="911" y="1513"/>
                    <a:pt x="970" y="1410"/>
                  </a:cubicBezTo>
                  <a:cubicBezTo>
                    <a:pt x="970" y="1381"/>
                    <a:pt x="970" y="1366"/>
                    <a:pt x="984" y="1351"/>
                  </a:cubicBezTo>
                  <a:cubicBezTo>
                    <a:pt x="1028" y="1131"/>
                    <a:pt x="1028" y="911"/>
                    <a:pt x="999" y="676"/>
                  </a:cubicBezTo>
                  <a:cubicBezTo>
                    <a:pt x="970" y="544"/>
                    <a:pt x="852" y="353"/>
                    <a:pt x="793" y="353"/>
                  </a:cubicBezTo>
                  <a:cubicBezTo>
                    <a:pt x="779" y="353"/>
                    <a:pt x="749" y="353"/>
                    <a:pt x="749" y="338"/>
                  </a:cubicBezTo>
                  <a:cubicBezTo>
                    <a:pt x="749" y="324"/>
                    <a:pt x="764" y="309"/>
                    <a:pt x="779" y="309"/>
                  </a:cubicBezTo>
                  <a:cubicBezTo>
                    <a:pt x="808" y="309"/>
                    <a:pt x="764" y="250"/>
                    <a:pt x="632" y="118"/>
                  </a:cubicBezTo>
                  <a:cubicBezTo>
                    <a:pt x="573" y="30"/>
                    <a:pt x="426" y="1"/>
                    <a:pt x="397" y="60"/>
                  </a:cubicBezTo>
                  <a:close/>
                  <a:moveTo>
                    <a:pt x="500" y="118"/>
                  </a:moveTo>
                  <a:cubicBezTo>
                    <a:pt x="470" y="148"/>
                    <a:pt x="470" y="148"/>
                    <a:pt x="485" y="104"/>
                  </a:cubicBezTo>
                  <a:cubicBezTo>
                    <a:pt x="500" y="74"/>
                    <a:pt x="500" y="60"/>
                    <a:pt x="515" y="74"/>
                  </a:cubicBezTo>
                  <a:cubicBezTo>
                    <a:pt x="529" y="74"/>
                    <a:pt x="515" y="104"/>
                    <a:pt x="500" y="118"/>
                  </a:cubicBezTo>
                  <a:close/>
                  <a:moveTo>
                    <a:pt x="353" y="559"/>
                  </a:moveTo>
                  <a:cubicBezTo>
                    <a:pt x="353" y="603"/>
                    <a:pt x="338" y="617"/>
                    <a:pt x="294" y="617"/>
                  </a:cubicBezTo>
                  <a:cubicBezTo>
                    <a:pt x="221" y="617"/>
                    <a:pt x="206" y="573"/>
                    <a:pt x="250" y="515"/>
                  </a:cubicBezTo>
                  <a:cubicBezTo>
                    <a:pt x="280" y="500"/>
                    <a:pt x="294" y="471"/>
                    <a:pt x="294" y="441"/>
                  </a:cubicBezTo>
                  <a:cubicBezTo>
                    <a:pt x="309" y="397"/>
                    <a:pt x="353" y="500"/>
                    <a:pt x="353" y="559"/>
                  </a:cubicBezTo>
                  <a:close/>
                  <a:moveTo>
                    <a:pt x="147" y="1087"/>
                  </a:moveTo>
                  <a:cubicBezTo>
                    <a:pt x="147" y="1102"/>
                    <a:pt x="147" y="1117"/>
                    <a:pt x="133" y="1117"/>
                  </a:cubicBezTo>
                  <a:cubicBezTo>
                    <a:pt x="118" y="1117"/>
                    <a:pt x="103" y="1102"/>
                    <a:pt x="103" y="1087"/>
                  </a:cubicBezTo>
                  <a:cubicBezTo>
                    <a:pt x="103" y="1073"/>
                    <a:pt x="103" y="1058"/>
                    <a:pt x="118" y="1058"/>
                  </a:cubicBezTo>
                  <a:cubicBezTo>
                    <a:pt x="133" y="1058"/>
                    <a:pt x="133" y="1073"/>
                    <a:pt x="147" y="1087"/>
                  </a:cubicBezTo>
                  <a:close/>
                  <a:moveTo>
                    <a:pt x="470" y="1572"/>
                  </a:moveTo>
                  <a:cubicBezTo>
                    <a:pt x="470" y="1601"/>
                    <a:pt x="456" y="1616"/>
                    <a:pt x="441" y="1601"/>
                  </a:cubicBezTo>
                  <a:cubicBezTo>
                    <a:pt x="441" y="1601"/>
                    <a:pt x="441" y="1572"/>
                    <a:pt x="441" y="1557"/>
                  </a:cubicBezTo>
                  <a:cubicBezTo>
                    <a:pt x="441" y="1542"/>
                    <a:pt x="485" y="1528"/>
                    <a:pt x="470" y="1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3"/>
            <p:cNvSpPr/>
            <p:nvPr/>
          </p:nvSpPr>
          <p:spPr>
            <a:xfrm>
              <a:off x="8753297" y="1762525"/>
              <a:ext cx="44190" cy="82330"/>
            </a:xfrm>
            <a:custGeom>
              <a:avLst/>
              <a:gdLst/>
              <a:ahLst/>
              <a:cxnLst/>
              <a:rect l="l" t="t" r="r" b="b"/>
              <a:pathLst>
                <a:path w="1395" h="2599" extrusionOk="0">
                  <a:moveTo>
                    <a:pt x="587" y="30"/>
                  </a:moveTo>
                  <a:cubicBezTo>
                    <a:pt x="587" y="44"/>
                    <a:pt x="587" y="59"/>
                    <a:pt x="587" y="59"/>
                  </a:cubicBezTo>
                  <a:cubicBezTo>
                    <a:pt x="617" y="59"/>
                    <a:pt x="631" y="74"/>
                    <a:pt x="617" y="88"/>
                  </a:cubicBezTo>
                  <a:cubicBezTo>
                    <a:pt x="617" y="118"/>
                    <a:pt x="602" y="132"/>
                    <a:pt x="587" y="132"/>
                  </a:cubicBezTo>
                  <a:cubicBezTo>
                    <a:pt x="558" y="132"/>
                    <a:pt x="543" y="118"/>
                    <a:pt x="543" y="103"/>
                  </a:cubicBezTo>
                  <a:cubicBezTo>
                    <a:pt x="543" y="44"/>
                    <a:pt x="470" y="15"/>
                    <a:pt x="441" y="59"/>
                  </a:cubicBezTo>
                  <a:cubicBezTo>
                    <a:pt x="411" y="88"/>
                    <a:pt x="396" y="74"/>
                    <a:pt x="367" y="74"/>
                  </a:cubicBezTo>
                  <a:cubicBezTo>
                    <a:pt x="294" y="59"/>
                    <a:pt x="147" y="162"/>
                    <a:pt x="147" y="206"/>
                  </a:cubicBezTo>
                  <a:cubicBezTo>
                    <a:pt x="147" y="235"/>
                    <a:pt x="132" y="264"/>
                    <a:pt x="118" y="294"/>
                  </a:cubicBezTo>
                  <a:cubicBezTo>
                    <a:pt x="73" y="353"/>
                    <a:pt x="59" y="441"/>
                    <a:pt x="59" y="514"/>
                  </a:cubicBezTo>
                  <a:cubicBezTo>
                    <a:pt x="44" y="617"/>
                    <a:pt x="29" y="734"/>
                    <a:pt x="15" y="778"/>
                  </a:cubicBezTo>
                  <a:cubicBezTo>
                    <a:pt x="15" y="822"/>
                    <a:pt x="15" y="866"/>
                    <a:pt x="44" y="837"/>
                  </a:cubicBezTo>
                  <a:cubicBezTo>
                    <a:pt x="59" y="822"/>
                    <a:pt x="73" y="822"/>
                    <a:pt x="44" y="866"/>
                  </a:cubicBezTo>
                  <a:cubicBezTo>
                    <a:pt x="0" y="1145"/>
                    <a:pt x="0" y="1424"/>
                    <a:pt x="29" y="1703"/>
                  </a:cubicBezTo>
                  <a:cubicBezTo>
                    <a:pt x="44" y="1733"/>
                    <a:pt x="44" y="1777"/>
                    <a:pt x="29" y="1806"/>
                  </a:cubicBezTo>
                  <a:cubicBezTo>
                    <a:pt x="29" y="1865"/>
                    <a:pt x="59" y="1938"/>
                    <a:pt x="88" y="1997"/>
                  </a:cubicBezTo>
                  <a:cubicBezTo>
                    <a:pt x="118" y="2041"/>
                    <a:pt x="132" y="2114"/>
                    <a:pt x="147" y="2173"/>
                  </a:cubicBezTo>
                  <a:cubicBezTo>
                    <a:pt x="162" y="2246"/>
                    <a:pt x="220" y="2305"/>
                    <a:pt x="294" y="2320"/>
                  </a:cubicBezTo>
                  <a:cubicBezTo>
                    <a:pt x="323" y="2320"/>
                    <a:pt x="338" y="2334"/>
                    <a:pt x="338" y="2364"/>
                  </a:cubicBezTo>
                  <a:cubicBezTo>
                    <a:pt x="338" y="2393"/>
                    <a:pt x="455" y="2511"/>
                    <a:pt x="499" y="2511"/>
                  </a:cubicBezTo>
                  <a:cubicBezTo>
                    <a:pt x="514" y="2511"/>
                    <a:pt x="529" y="2481"/>
                    <a:pt x="529" y="2452"/>
                  </a:cubicBezTo>
                  <a:cubicBezTo>
                    <a:pt x="529" y="2364"/>
                    <a:pt x="573" y="2393"/>
                    <a:pt x="587" y="2496"/>
                  </a:cubicBezTo>
                  <a:cubicBezTo>
                    <a:pt x="602" y="2584"/>
                    <a:pt x="617" y="2584"/>
                    <a:pt x="661" y="2584"/>
                  </a:cubicBezTo>
                  <a:cubicBezTo>
                    <a:pt x="690" y="2599"/>
                    <a:pt x="734" y="2584"/>
                    <a:pt x="749" y="2569"/>
                  </a:cubicBezTo>
                  <a:cubicBezTo>
                    <a:pt x="778" y="2555"/>
                    <a:pt x="808" y="2555"/>
                    <a:pt x="852" y="2569"/>
                  </a:cubicBezTo>
                  <a:cubicBezTo>
                    <a:pt x="896" y="2584"/>
                    <a:pt x="954" y="2584"/>
                    <a:pt x="998" y="2540"/>
                  </a:cubicBezTo>
                  <a:cubicBezTo>
                    <a:pt x="1028" y="2511"/>
                    <a:pt x="1072" y="2496"/>
                    <a:pt x="1116" y="2496"/>
                  </a:cubicBezTo>
                  <a:cubicBezTo>
                    <a:pt x="1160" y="2496"/>
                    <a:pt x="1233" y="2393"/>
                    <a:pt x="1336" y="2202"/>
                  </a:cubicBezTo>
                  <a:cubicBezTo>
                    <a:pt x="1395" y="2085"/>
                    <a:pt x="1395" y="2070"/>
                    <a:pt x="1336" y="1982"/>
                  </a:cubicBezTo>
                  <a:cubicBezTo>
                    <a:pt x="1292" y="1923"/>
                    <a:pt x="1263" y="1909"/>
                    <a:pt x="1248" y="1938"/>
                  </a:cubicBezTo>
                  <a:cubicBezTo>
                    <a:pt x="1233" y="1953"/>
                    <a:pt x="1219" y="1953"/>
                    <a:pt x="1204" y="1967"/>
                  </a:cubicBezTo>
                  <a:cubicBezTo>
                    <a:pt x="1160" y="1967"/>
                    <a:pt x="1145" y="1791"/>
                    <a:pt x="1175" y="1659"/>
                  </a:cubicBezTo>
                  <a:cubicBezTo>
                    <a:pt x="1219" y="1424"/>
                    <a:pt x="1219" y="1204"/>
                    <a:pt x="1175" y="984"/>
                  </a:cubicBezTo>
                  <a:cubicBezTo>
                    <a:pt x="1131" y="881"/>
                    <a:pt x="1101" y="764"/>
                    <a:pt x="1101" y="646"/>
                  </a:cubicBezTo>
                  <a:cubicBezTo>
                    <a:pt x="1101" y="617"/>
                    <a:pt x="1116" y="587"/>
                    <a:pt x="1131" y="602"/>
                  </a:cubicBezTo>
                  <a:cubicBezTo>
                    <a:pt x="1160" y="602"/>
                    <a:pt x="1175" y="573"/>
                    <a:pt x="1175" y="543"/>
                  </a:cubicBezTo>
                  <a:cubicBezTo>
                    <a:pt x="1160" y="411"/>
                    <a:pt x="1131" y="294"/>
                    <a:pt x="1072" y="191"/>
                  </a:cubicBezTo>
                  <a:cubicBezTo>
                    <a:pt x="1057" y="191"/>
                    <a:pt x="1028" y="235"/>
                    <a:pt x="1013" y="309"/>
                  </a:cubicBezTo>
                  <a:cubicBezTo>
                    <a:pt x="998" y="367"/>
                    <a:pt x="984" y="411"/>
                    <a:pt x="969" y="411"/>
                  </a:cubicBezTo>
                  <a:cubicBezTo>
                    <a:pt x="940" y="397"/>
                    <a:pt x="940" y="382"/>
                    <a:pt x="940" y="353"/>
                  </a:cubicBezTo>
                  <a:cubicBezTo>
                    <a:pt x="954" y="309"/>
                    <a:pt x="896" y="235"/>
                    <a:pt x="866" y="250"/>
                  </a:cubicBezTo>
                  <a:cubicBezTo>
                    <a:pt x="837" y="279"/>
                    <a:pt x="837" y="250"/>
                    <a:pt x="822" y="235"/>
                  </a:cubicBezTo>
                  <a:cubicBezTo>
                    <a:pt x="808" y="220"/>
                    <a:pt x="837" y="220"/>
                    <a:pt x="881" y="220"/>
                  </a:cubicBezTo>
                  <a:cubicBezTo>
                    <a:pt x="910" y="220"/>
                    <a:pt x="954" y="206"/>
                    <a:pt x="954" y="103"/>
                  </a:cubicBezTo>
                  <a:cubicBezTo>
                    <a:pt x="954" y="15"/>
                    <a:pt x="954" y="15"/>
                    <a:pt x="910" y="59"/>
                  </a:cubicBezTo>
                  <a:cubicBezTo>
                    <a:pt x="866" y="103"/>
                    <a:pt x="866" y="103"/>
                    <a:pt x="822" y="59"/>
                  </a:cubicBezTo>
                  <a:cubicBezTo>
                    <a:pt x="793" y="15"/>
                    <a:pt x="778" y="0"/>
                    <a:pt x="778" y="59"/>
                  </a:cubicBezTo>
                  <a:cubicBezTo>
                    <a:pt x="763" y="118"/>
                    <a:pt x="763" y="103"/>
                    <a:pt x="763" y="59"/>
                  </a:cubicBezTo>
                  <a:cubicBezTo>
                    <a:pt x="749" y="15"/>
                    <a:pt x="734" y="15"/>
                    <a:pt x="675" y="15"/>
                  </a:cubicBezTo>
                  <a:cubicBezTo>
                    <a:pt x="617" y="15"/>
                    <a:pt x="587" y="0"/>
                    <a:pt x="587" y="30"/>
                  </a:cubicBezTo>
                  <a:close/>
                  <a:moveTo>
                    <a:pt x="411" y="176"/>
                  </a:moveTo>
                  <a:cubicBezTo>
                    <a:pt x="441" y="250"/>
                    <a:pt x="426" y="250"/>
                    <a:pt x="382" y="206"/>
                  </a:cubicBezTo>
                  <a:cubicBezTo>
                    <a:pt x="338" y="162"/>
                    <a:pt x="338" y="132"/>
                    <a:pt x="367" y="132"/>
                  </a:cubicBezTo>
                  <a:cubicBezTo>
                    <a:pt x="411" y="132"/>
                    <a:pt x="411" y="147"/>
                    <a:pt x="411" y="176"/>
                  </a:cubicBezTo>
                  <a:close/>
                  <a:moveTo>
                    <a:pt x="602" y="309"/>
                  </a:moveTo>
                  <a:cubicBezTo>
                    <a:pt x="602" y="323"/>
                    <a:pt x="573" y="323"/>
                    <a:pt x="573" y="294"/>
                  </a:cubicBezTo>
                  <a:cubicBezTo>
                    <a:pt x="573" y="264"/>
                    <a:pt x="573" y="235"/>
                    <a:pt x="587" y="250"/>
                  </a:cubicBezTo>
                  <a:cubicBezTo>
                    <a:pt x="602" y="264"/>
                    <a:pt x="602" y="294"/>
                    <a:pt x="587" y="309"/>
                  </a:cubicBezTo>
                  <a:close/>
                  <a:moveTo>
                    <a:pt x="881" y="323"/>
                  </a:moveTo>
                  <a:cubicBezTo>
                    <a:pt x="881" y="338"/>
                    <a:pt x="866" y="353"/>
                    <a:pt x="852" y="353"/>
                  </a:cubicBezTo>
                  <a:cubicBezTo>
                    <a:pt x="837" y="353"/>
                    <a:pt x="837" y="338"/>
                    <a:pt x="837" y="323"/>
                  </a:cubicBezTo>
                  <a:cubicBezTo>
                    <a:pt x="852" y="309"/>
                    <a:pt x="852" y="309"/>
                    <a:pt x="866" y="309"/>
                  </a:cubicBezTo>
                  <a:cubicBezTo>
                    <a:pt x="866" y="309"/>
                    <a:pt x="866" y="309"/>
                    <a:pt x="866" y="338"/>
                  </a:cubicBezTo>
                  <a:close/>
                  <a:moveTo>
                    <a:pt x="338" y="529"/>
                  </a:moveTo>
                  <a:cubicBezTo>
                    <a:pt x="338" y="558"/>
                    <a:pt x="294" y="558"/>
                    <a:pt x="279" y="514"/>
                  </a:cubicBezTo>
                  <a:cubicBezTo>
                    <a:pt x="264" y="485"/>
                    <a:pt x="279" y="499"/>
                    <a:pt x="308" y="499"/>
                  </a:cubicBezTo>
                  <a:cubicBezTo>
                    <a:pt x="323" y="499"/>
                    <a:pt x="323" y="514"/>
                    <a:pt x="323" y="529"/>
                  </a:cubicBezTo>
                  <a:close/>
                  <a:moveTo>
                    <a:pt x="719" y="646"/>
                  </a:moveTo>
                  <a:cubicBezTo>
                    <a:pt x="719" y="705"/>
                    <a:pt x="675" y="705"/>
                    <a:pt x="661" y="631"/>
                  </a:cubicBezTo>
                  <a:cubicBezTo>
                    <a:pt x="631" y="573"/>
                    <a:pt x="661" y="587"/>
                    <a:pt x="675" y="602"/>
                  </a:cubicBezTo>
                  <a:cubicBezTo>
                    <a:pt x="690" y="602"/>
                    <a:pt x="705" y="631"/>
                    <a:pt x="705" y="646"/>
                  </a:cubicBezTo>
                  <a:close/>
                  <a:moveTo>
                    <a:pt x="778" y="954"/>
                  </a:moveTo>
                  <a:cubicBezTo>
                    <a:pt x="778" y="969"/>
                    <a:pt x="734" y="969"/>
                    <a:pt x="690" y="940"/>
                  </a:cubicBezTo>
                  <a:cubicBezTo>
                    <a:pt x="675" y="925"/>
                    <a:pt x="661" y="910"/>
                    <a:pt x="675" y="881"/>
                  </a:cubicBezTo>
                  <a:cubicBezTo>
                    <a:pt x="690" y="866"/>
                    <a:pt x="705" y="866"/>
                    <a:pt x="734" y="881"/>
                  </a:cubicBezTo>
                  <a:cubicBezTo>
                    <a:pt x="749" y="910"/>
                    <a:pt x="763" y="925"/>
                    <a:pt x="763" y="954"/>
                  </a:cubicBezTo>
                  <a:close/>
                  <a:moveTo>
                    <a:pt x="1013" y="969"/>
                  </a:moveTo>
                  <a:cubicBezTo>
                    <a:pt x="1013" y="999"/>
                    <a:pt x="1013" y="1028"/>
                    <a:pt x="984" y="1028"/>
                  </a:cubicBezTo>
                  <a:cubicBezTo>
                    <a:pt x="969" y="1028"/>
                    <a:pt x="969" y="1028"/>
                    <a:pt x="969" y="1013"/>
                  </a:cubicBezTo>
                  <a:cubicBezTo>
                    <a:pt x="969" y="984"/>
                    <a:pt x="954" y="969"/>
                    <a:pt x="940" y="954"/>
                  </a:cubicBezTo>
                  <a:cubicBezTo>
                    <a:pt x="940" y="925"/>
                    <a:pt x="940" y="910"/>
                    <a:pt x="969" y="910"/>
                  </a:cubicBezTo>
                  <a:cubicBezTo>
                    <a:pt x="984" y="925"/>
                    <a:pt x="998" y="954"/>
                    <a:pt x="1013" y="969"/>
                  </a:cubicBezTo>
                  <a:close/>
                  <a:moveTo>
                    <a:pt x="529" y="1439"/>
                  </a:moveTo>
                  <a:cubicBezTo>
                    <a:pt x="529" y="1454"/>
                    <a:pt x="499" y="1468"/>
                    <a:pt x="470" y="1454"/>
                  </a:cubicBezTo>
                  <a:cubicBezTo>
                    <a:pt x="441" y="1439"/>
                    <a:pt x="426" y="1439"/>
                    <a:pt x="470" y="1395"/>
                  </a:cubicBezTo>
                  <a:cubicBezTo>
                    <a:pt x="514" y="1366"/>
                    <a:pt x="499" y="1366"/>
                    <a:pt x="485" y="1336"/>
                  </a:cubicBezTo>
                  <a:cubicBezTo>
                    <a:pt x="470" y="1321"/>
                    <a:pt x="470" y="1292"/>
                    <a:pt x="485" y="1277"/>
                  </a:cubicBezTo>
                  <a:cubicBezTo>
                    <a:pt x="499" y="1233"/>
                    <a:pt x="543" y="1380"/>
                    <a:pt x="529" y="1439"/>
                  </a:cubicBezTo>
                  <a:close/>
                  <a:moveTo>
                    <a:pt x="719" y="2070"/>
                  </a:moveTo>
                  <a:cubicBezTo>
                    <a:pt x="690" y="2100"/>
                    <a:pt x="675" y="2056"/>
                    <a:pt x="690" y="2011"/>
                  </a:cubicBezTo>
                  <a:cubicBezTo>
                    <a:pt x="719" y="1953"/>
                    <a:pt x="719" y="1953"/>
                    <a:pt x="719" y="2011"/>
                  </a:cubicBezTo>
                  <a:cubicBezTo>
                    <a:pt x="734" y="2026"/>
                    <a:pt x="734" y="2056"/>
                    <a:pt x="719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3"/>
            <p:cNvSpPr/>
            <p:nvPr/>
          </p:nvSpPr>
          <p:spPr>
            <a:xfrm>
              <a:off x="8957902" y="1786695"/>
              <a:ext cx="35384" cy="75836"/>
            </a:xfrm>
            <a:custGeom>
              <a:avLst/>
              <a:gdLst/>
              <a:ahLst/>
              <a:cxnLst/>
              <a:rect l="l" t="t" r="r" b="b"/>
              <a:pathLst>
                <a:path w="1117" h="2394" extrusionOk="0">
                  <a:moveTo>
                    <a:pt x="397" y="45"/>
                  </a:moveTo>
                  <a:cubicBezTo>
                    <a:pt x="382" y="74"/>
                    <a:pt x="353" y="89"/>
                    <a:pt x="353" y="103"/>
                  </a:cubicBezTo>
                  <a:cubicBezTo>
                    <a:pt x="353" y="118"/>
                    <a:pt x="280" y="206"/>
                    <a:pt x="236" y="206"/>
                  </a:cubicBezTo>
                  <a:cubicBezTo>
                    <a:pt x="162" y="206"/>
                    <a:pt x="103" y="309"/>
                    <a:pt x="89" y="441"/>
                  </a:cubicBezTo>
                  <a:cubicBezTo>
                    <a:pt x="89" y="500"/>
                    <a:pt x="89" y="558"/>
                    <a:pt x="59" y="617"/>
                  </a:cubicBezTo>
                  <a:cubicBezTo>
                    <a:pt x="59" y="661"/>
                    <a:pt x="59" y="705"/>
                    <a:pt x="59" y="749"/>
                  </a:cubicBezTo>
                  <a:cubicBezTo>
                    <a:pt x="74" y="793"/>
                    <a:pt x="74" y="837"/>
                    <a:pt x="59" y="881"/>
                  </a:cubicBezTo>
                  <a:cubicBezTo>
                    <a:pt x="30" y="911"/>
                    <a:pt x="15" y="1014"/>
                    <a:pt x="15" y="1248"/>
                  </a:cubicBezTo>
                  <a:cubicBezTo>
                    <a:pt x="15" y="1351"/>
                    <a:pt x="30" y="1395"/>
                    <a:pt x="59" y="1395"/>
                  </a:cubicBezTo>
                  <a:cubicBezTo>
                    <a:pt x="118" y="1395"/>
                    <a:pt x="133" y="1469"/>
                    <a:pt x="74" y="1527"/>
                  </a:cubicBezTo>
                  <a:cubicBezTo>
                    <a:pt x="30" y="1601"/>
                    <a:pt x="1" y="1894"/>
                    <a:pt x="45" y="1894"/>
                  </a:cubicBezTo>
                  <a:cubicBezTo>
                    <a:pt x="89" y="1894"/>
                    <a:pt x="74" y="1924"/>
                    <a:pt x="74" y="1953"/>
                  </a:cubicBezTo>
                  <a:cubicBezTo>
                    <a:pt x="118" y="2071"/>
                    <a:pt x="206" y="2159"/>
                    <a:pt x="324" y="2203"/>
                  </a:cubicBezTo>
                  <a:cubicBezTo>
                    <a:pt x="353" y="2203"/>
                    <a:pt x="382" y="2217"/>
                    <a:pt x="382" y="2247"/>
                  </a:cubicBezTo>
                  <a:cubicBezTo>
                    <a:pt x="397" y="2261"/>
                    <a:pt x="426" y="2276"/>
                    <a:pt x="456" y="2276"/>
                  </a:cubicBezTo>
                  <a:cubicBezTo>
                    <a:pt x="500" y="2276"/>
                    <a:pt x="529" y="2291"/>
                    <a:pt x="573" y="2305"/>
                  </a:cubicBezTo>
                  <a:cubicBezTo>
                    <a:pt x="720" y="2394"/>
                    <a:pt x="911" y="2129"/>
                    <a:pt x="955" y="1792"/>
                  </a:cubicBezTo>
                  <a:cubicBezTo>
                    <a:pt x="970" y="1645"/>
                    <a:pt x="970" y="1630"/>
                    <a:pt x="926" y="1615"/>
                  </a:cubicBezTo>
                  <a:cubicBezTo>
                    <a:pt x="882" y="1601"/>
                    <a:pt x="882" y="1601"/>
                    <a:pt x="926" y="1601"/>
                  </a:cubicBezTo>
                  <a:cubicBezTo>
                    <a:pt x="955" y="1601"/>
                    <a:pt x="1043" y="1322"/>
                    <a:pt x="1043" y="1131"/>
                  </a:cubicBezTo>
                  <a:cubicBezTo>
                    <a:pt x="1043" y="1072"/>
                    <a:pt x="1043" y="1014"/>
                    <a:pt x="1058" y="955"/>
                  </a:cubicBezTo>
                  <a:cubicBezTo>
                    <a:pt x="1116" y="881"/>
                    <a:pt x="1028" y="221"/>
                    <a:pt x="984" y="265"/>
                  </a:cubicBezTo>
                  <a:cubicBezTo>
                    <a:pt x="984" y="280"/>
                    <a:pt x="955" y="250"/>
                    <a:pt x="940" y="221"/>
                  </a:cubicBezTo>
                  <a:cubicBezTo>
                    <a:pt x="911" y="177"/>
                    <a:pt x="882" y="162"/>
                    <a:pt x="838" y="162"/>
                  </a:cubicBezTo>
                  <a:cubicBezTo>
                    <a:pt x="793" y="147"/>
                    <a:pt x="764" y="147"/>
                    <a:pt x="735" y="133"/>
                  </a:cubicBezTo>
                  <a:cubicBezTo>
                    <a:pt x="720" y="118"/>
                    <a:pt x="705" y="147"/>
                    <a:pt x="720" y="206"/>
                  </a:cubicBezTo>
                  <a:cubicBezTo>
                    <a:pt x="720" y="250"/>
                    <a:pt x="720" y="280"/>
                    <a:pt x="691" y="280"/>
                  </a:cubicBezTo>
                  <a:cubicBezTo>
                    <a:pt x="676" y="280"/>
                    <a:pt x="661" y="236"/>
                    <a:pt x="661" y="177"/>
                  </a:cubicBezTo>
                  <a:cubicBezTo>
                    <a:pt x="661" y="74"/>
                    <a:pt x="661" y="59"/>
                    <a:pt x="588" y="30"/>
                  </a:cubicBezTo>
                  <a:cubicBezTo>
                    <a:pt x="500" y="1"/>
                    <a:pt x="470" y="1"/>
                    <a:pt x="412" y="45"/>
                  </a:cubicBezTo>
                  <a:close/>
                  <a:moveTo>
                    <a:pt x="691" y="324"/>
                  </a:moveTo>
                  <a:cubicBezTo>
                    <a:pt x="735" y="353"/>
                    <a:pt x="749" y="353"/>
                    <a:pt x="764" y="324"/>
                  </a:cubicBezTo>
                  <a:cubicBezTo>
                    <a:pt x="793" y="250"/>
                    <a:pt x="808" y="294"/>
                    <a:pt x="808" y="368"/>
                  </a:cubicBezTo>
                  <a:cubicBezTo>
                    <a:pt x="793" y="456"/>
                    <a:pt x="793" y="456"/>
                    <a:pt x="749" y="412"/>
                  </a:cubicBezTo>
                  <a:cubicBezTo>
                    <a:pt x="720" y="382"/>
                    <a:pt x="676" y="368"/>
                    <a:pt x="647" y="382"/>
                  </a:cubicBezTo>
                  <a:cubicBezTo>
                    <a:pt x="617" y="382"/>
                    <a:pt x="588" y="368"/>
                    <a:pt x="588" y="338"/>
                  </a:cubicBezTo>
                  <a:cubicBezTo>
                    <a:pt x="573" y="280"/>
                    <a:pt x="603" y="280"/>
                    <a:pt x="691" y="324"/>
                  </a:cubicBezTo>
                  <a:close/>
                  <a:moveTo>
                    <a:pt x="852" y="720"/>
                  </a:moveTo>
                  <a:cubicBezTo>
                    <a:pt x="867" y="705"/>
                    <a:pt x="882" y="720"/>
                    <a:pt x="896" y="735"/>
                  </a:cubicBezTo>
                  <a:cubicBezTo>
                    <a:pt x="911" y="749"/>
                    <a:pt x="896" y="764"/>
                    <a:pt x="882" y="779"/>
                  </a:cubicBezTo>
                  <a:cubicBezTo>
                    <a:pt x="838" y="808"/>
                    <a:pt x="749" y="705"/>
                    <a:pt x="764" y="661"/>
                  </a:cubicBezTo>
                  <a:cubicBezTo>
                    <a:pt x="779" y="603"/>
                    <a:pt x="779" y="617"/>
                    <a:pt x="808" y="676"/>
                  </a:cubicBezTo>
                  <a:cubicBezTo>
                    <a:pt x="823" y="720"/>
                    <a:pt x="838" y="735"/>
                    <a:pt x="852" y="720"/>
                  </a:cubicBezTo>
                  <a:close/>
                  <a:moveTo>
                    <a:pt x="265" y="1513"/>
                  </a:moveTo>
                  <a:cubicBezTo>
                    <a:pt x="265" y="1527"/>
                    <a:pt x="265" y="1542"/>
                    <a:pt x="250" y="1542"/>
                  </a:cubicBezTo>
                  <a:cubicBezTo>
                    <a:pt x="250" y="1542"/>
                    <a:pt x="236" y="1527"/>
                    <a:pt x="221" y="1513"/>
                  </a:cubicBezTo>
                  <a:cubicBezTo>
                    <a:pt x="206" y="1498"/>
                    <a:pt x="221" y="1483"/>
                    <a:pt x="236" y="1483"/>
                  </a:cubicBezTo>
                  <a:cubicBezTo>
                    <a:pt x="250" y="1483"/>
                    <a:pt x="265" y="1498"/>
                    <a:pt x="265" y="1513"/>
                  </a:cubicBezTo>
                  <a:close/>
                  <a:moveTo>
                    <a:pt x="412" y="1630"/>
                  </a:moveTo>
                  <a:cubicBezTo>
                    <a:pt x="426" y="1660"/>
                    <a:pt x="412" y="1674"/>
                    <a:pt x="397" y="1674"/>
                  </a:cubicBezTo>
                  <a:cubicBezTo>
                    <a:pt x="397" y="1674"/>
                    <a:pt x="382" y="1660"/>
                    <a:pt x="382" y="1630"/>
                  </a:cubicBezTo>
                  <a:cubicBezTo>
                    <a:pt x="382" y="1615"/>
                    <a:pt x="382" y="1586"/>
                    <a:pt x="382" y="1586"/>
                  </a:cubicBezTo>
                  <a:cubicBezTo>
                    <a:pt x="397" y="1586"/>
                    <a:pt x="412" y="1615"/>
                    <a:pt x="426" y="1630"/>
                  </a:cubicBezTo>
                  <a:close/>
                  <a:moveTo>
                    <a:pt x="764" y="1953"/>
                  </a:moveTo>
                  <a:cubicBezTo>
                    <a:pt x="779" y="1983"/>
                    <a:pt x="793" y="2027"/>
                    <a:pt x="808" y="2071"/>
                  </a:cubicBezTo>
                  <a:cubicBezTo>
                    <a:pt x="764" y="2056"/>
                    <a:pt x="720" y="2027"/>
                    <a:pt x="705" y="1983"/>
                  </a:cubicBezTo>
                  <a:cubicBezTo>
                    <a:pt x="705" y="1953"/>
                    <a:pt x="691" y="1924"/>
                    <a:pt x="661" y="1924"/>
                  </a:cubicBezTo>
                  <a:cubicBezTo>
                    <a:pt x="647" y="1924"/>
                    <a:pt x="632" y="1909"/>
                    <a:pt x="647" y="1880"/>
                  </a:cubicBezTo>
                  <a:cubicBezTo>
                    <a:pt x="676" y="1821"/>
                    <a:pt x="705" y="1836"/>
                    <a:pt x="764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3"/>
            <p:cNvSpPr/>
            <p:nvPr/>
          </p:nvSpPr>
          <p:spPr>
            <a:xfrm>
              <a:off x="8834201" y="1830410"/>
              <a:ext cx="33990" cy="90249"/>
            </a:xfrm>
            <a:custGeom>
              <a:avLst/>
              <a:gdLst/>
              <a:ahLst/>
              <a:cxnLst/>
              <a:rect l="l" t="t" r="r" b="b"/>
              <a:pathLst>
                <a:path w="1073" h="2849" extrusionOk="0">
                  <a:moveTo>
                    <a:pt x="412" y="59"/>
                  </a:moveTo>
                  <a:cubicBezTo>
                    <a:pt x="397" y="89"/>
                    <a:pt x="368" y="103"/>
                    <a:pt x="324" y="118"/>
                  </a:cubicBezTo>
                  <a:cubicBezTo>
                    <a:pt x="294" y="118"/>
                    <a:pt x="265" y="147"/>
                    <a:pt x="265" y="191"/>
                  </a:cubicBezTo>
                  <a:cubicBezTo>
                    <a:pt x="265" y="250"/>
                    <a:pt x="265" y="250"/>
                    <a:pt x="235" y="206"/>
                  </a:cubicBezTo>
                  <a:cubicBezTo>
                    <a:pt x="221" y="162"/>
                    <a:pt x="221" y="162"/>
                    <a:pt x="162" y="221"/>
                  </a:cubicBezTo>
                  <a:cubicBezTo>
                    <a:pt x="74" y="324"/>
                    <a:pt x="30" y="500"/>
                    <a:pt x="15" y="896"/>
                  </a:cubicBezTo>
                  <a:cubicBezTo>
                    <a:pt x="1" y="1219"/>
                    <a:pt x="15" y="1263"/>
                    <a:pt x="59" y="1307"/>
                  </a:cubicBezTo>
                  <a:cubicBezTo>
                    <a:pt x="89" y="1351"/>
                    <a:pt x="103" y="1351"/>
                    <a:pt x="59" y="1395"/>
                  </a:cubicBezTo>
                  <a:cubicBezTo>
                    <a:pt x="15" y="1439"/>
                    <a:pt x="1" y="1513"/>
                    <a:pt x="30" y="1704"/>
                  </a:cubicBezTo>
                  <a:cubicBezTo>
                    <a:pt x="30" y="1792"/>
                    <a:pt x="45" y="1821"/>
                    <a:pt x="74" y="1821"/>
                  </a:cubicBezTo>
                  <a:cubicBezTo>
                    <a:pt x="118" y="1821"/>
                    <a:pt x="118" y="1836"/>
                    <a:pt x="103" y="1850"/>
                  </a:cubicBezTo>
                  <a:cubicBezTo>
                    <a:pt x="74" y="1909"/>
                    <a:pt x="74" y="1983"/>
                    <a:pt x="74" y="2041"/>
                  </a:cubicBezTo>
                  <a:lnTo>
                    <a:pt x="74" y="2247"/>
                  </a:lnTo>
                  <a:cubicBezTo>
                    <a:pt x="74" y="2276"/>
                    <a:pt x="89" y="2305"/>
                    <a:pt x="118" y="2305"/>
                  </a:cubicBezTo>
                  <a:cubicBezTo>
                    <a:pt x="133" y="2305"/>
                    <a:pt x="133" y="2320"/>
                    <a:pt x="118" y="2335"/>
                  </a:cubicBezTo>
                  <a:cubicBezTo>
                    <a:pt x="89" y="2394"/>
                    <a:pt x="177" y="2570"/>
                    <a:pt x="294" y="2702"/>
                  </a:cubicBezTo>
                  <a:cubicBezTo>
                    <a:pt x="412" y="2819"/>
                    <a:pt x="426" y="2834"/>
                    <a:pt x="485" y="2819"/>
                  </a:cubicBezTo>
                  <a:cubicBezTo>
                    <a:pt x="529" y="2819"/>
                    <a:pt x="573" y="2819"/>
                    <a:pt x="602" y="2834"/>
                  </a:cubicBezTo>
                  <a:cubicBezTo>
                    <a:pt x="617" y="2849"/>
                    <a:pt x="632" y="2834"/>
                    <a:pt x="632" y="2819"/>
                  </a:cubicBezTo>
                  <a:cubicBezTo>
                    <a:pt x="632" y="2805"/>
                    <a:pt x="647" y="2775"/>
                    <a:pt x="676" y="2775"/>
                  </a:cubicBezTo>
                  <a:cubicBezTo>
                    <a:pt x="720" y="2775"/>
                    <a:pt x="837" y="2628"/>
                    <a:pt x="823" y="2584"/>
                  </a:cubicBezTo>
                  <a:cubicBezTo>
                    <a:pt x="793" y="2555"/>
                    <a:pt x="823" y="2555"/>
                    <a:pt x="852" y="2570"/>
                  </a:cubicBezTo>
                  <a:cubicBezTo>
                    <a:pt x="867" y="2584"/>
                    <a:pt x="881" y="2570"/>
                    <a:pt x="881" y="2540"/>
                  </a:cubicBezTo>
                  <a:cubicBezTo>
                    <a:pt x="881" y="2511"/>
                    <a:pt x="896" y="2496"/>
                    <a:pt x="925" y="2496"/>
                  </a:cubicBezTo>
                  <a:cubicBezTo>
                    <a:pt x="955" y="2496"/>
                    <a:pt x="984" y="2438"/>
                    <a:pt x="1014" y="2291"/>
                  </a:cubicBezTo>
                  <a:cubicBezTo>
                    <a:pt x="1072" y="2012"/>
                    <a:pt x="1058" y="911"/>
                    <a:pt x="984" y="808"/>
                  </a:cubicBezTo>
                  <a:cubicBezTo>
                    <a:pt x="970" y="720"/>
                    <a:pt x="955" y="647"/>
                    <a:pt x="940" y="573"/>
                  </a:cubicBezTo>
                  <a:cubicBezTo>
                    <a:pt x="911" y="338"/>
                    <a:pt x="867" y="250"/>
                    <a:pt x="764" y="250"/>
                  </a:cubicBezTo>
                  <a:cubicBezTo>
                    <a:pt x="720" y="250"/>
                    <a:pt x="691" y="221"/>
                    <a:pt x="676" y="191"/>
                  </a:cubicBezTo>
                  <a:cubicBezTo>
                    <a:pt x="647" y="103"/>
                    <a:pt x="412" y="1"/>
                    <a:pt x="397" y="74"/>
                  </a:cubicBezTo>
                  <a:close/>
                  <a:moveTo>
                    <a:pt x="602" y="412"/>
                  </a:moveTo>
                  <a:cubicBezTo>
                    <a:pt x="529" y="456"/>
                    <a:pt x="514" y="441"/>
                    <a:pt x="544" y="382"/>
                  </a:cubicBezTo>
                  <a:cubicBezTo>
                    <a:pt x="573" y="309"/>
                    <a:pt x="588" y="324"/>
                    <a:pt x="602" y="353"/>
                  </a:cubicBezTo>
                  <a:cubicBezTo>
                    <a:pt x="632" y="368"/>
                    <a:pt x="632" y="397"/>
                    <a:pt x="602" y="412"/>
                  </a:cubicBezTo>
                  <a:close/>
                  <a:moveTo>
                    <a:pt x="368" y="2056"/>
                  </a:moveTo>
                  <a:cubicBezTo>
                    <a:pt x="382" y="2056"/>
                    <a:pt x="397" y="2056"/>
                    <a:pt x="382" y="2100"/>
                  </a:cubicBezTo>
                  <a:cubicBezTo>
                    <a:pt x="382" y="2129"/>
                    <a:pt x="382" y="2144"/>
                    <a:pt x="368" y="2144"/>
                  </a:cubicBezTo>
                  <a:cubicBezTo>
                    <a:pt x="338" y="2144"/>
                    <a:pt x="324" y="2159"/>
                    <a:pt x="309" y="2188"/>
                  </a:cubicBezTo>
                  <a:cubicBezTo>
                    <a:pt x="250" y="2217"/>
                    <a:pt x="250" y="2217"/>
                    <a:pt x="280" y="2173"/>
                  </a:cubicBezTo>
                  <a:cubicBezTo>
                    <a:pt x="280" y="2129"/>
                    <a:pt x="294" y="2100"/>
                    <a:pt x="309" y="2071"/>
                  </a:cubicBezTo>
                  <a:cubicBezTo>
                    <a:pt x="324" y="1997"/>
                    <a:pt x="324" y="1997"/>
                    <a:pt x="338" y="2041"/>
                  </a:cubicBezTo>
                  <a:cubicBezTo>
                    <a:pt x="353" y="2071"/>
                    <a:pt x="353" y="2071"/>
                    <a:pt x="368" y="2056"/>
                  </a:cubicBezTo>
                  <a:close/>
                  <a:moveTo>
                    <a:pt x="544" y="2570"/>
                  </a:moveTo>
                  <a:cubicBezTo>
                    <a:pt x="544" y="2584"/>
                    <a:pt x="529" y="2599"/>
                    <a:pt x="514" y="2599"/>
                  </a:cubicBezTo>
                  <a:cubicBezTo>
                    <a:pt x="500" y="2599"/>
                    <a:pt x="485" y="2584"/>
                    <a:pt x="500" y="2570"/>
                  </a:cubicBezTo>
                  <a:cubicBezTo>
                    <a:pt x="500" y="2555"/>
                    <a:pt x="514" y="2540"/>
                    <a:pt x="529" y="2540"/>
                  </a:cubicBezTo>
                  <a:cubicBezTo>
                    <a:pt x="529" y="2540"/>
                    <a:pt x="544" y="2555"/>
                    <a:pt x="54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3"/>
            <p:cNvSpPr/>
            <p:nvPr/>
          </p:nvSpPr>
          <p:spPr>
            <a:xfrm>
              <a:off x="8705369" y="1851792"/>
              <a:ext cx="33515" cy="80968"/>
            </a:xfrm>
            <a:custGeom>
              <a:avLst/>
              <a:gdLst/>
              <a:ahLst/>
              <a:cxnLst/>
              <a:rect l="l" t="t" r="r" b="b"/>
              <a:pathLst>
                <a:path w="1058" h="2556" extrusionOk="0">
                  <a:moveTo>
                    <a:pt x="441" y="30"/>
                  </a:moveTo>
                  <a:cubicBezTo>
                    <a:pt x="397" y="60"/>
                    <a:pt x="339" y="74"/>
                    <a:pt x="280" y="74"/>
                  </a:cubicBezTo>
                  <a:cubicBezTo>
                    <a:pt x="192" y="89"/>
                    <a:pt x="162" y="104"/>
                    <a:pt x="162" y="148"/>
                  </a:cubicBezTo>
                  <a:cubicBezTo>
                    <a:pt x="162" y="177"/>
                    <a:pt x="133" y="221"/>
                    <a:pt x="104" y="236"/>
                  </a:cubicBezTo>
                  <a:cubicBezTo>
                    <a:pt x="1" y="309"/>
                    <a:pt x="30" y="911"/>
                    <a:pt x="148" y="1131"/>
                  </a:cubicBezTo>
                  <a:cubicBezTo>
                    <a:pt x="177" y="1175"/>
                    <a:pt x="192" y="1205"/>
                    <a:pt x="192" y="1249"/>
                  </a:cubicBezTo>
                  <a:cubicBezTo>
                    <a:pt x="192" y="1278"/>
                    <a:pt x="206" y="1293"/>
                    <a:pt x="236" y="1278"/>
                  </a:cubicBezTo>
                  <a:cubicBezTo>
                    <a:pt x="265" y="1263"/>
                    <a:pt x="280" y="1278"/>
                    <a:pt x="251" y="1293"/>
                  </a:cubicBezTo>
                  <a:cubicBezTo>
                    <a:pt x="221" y="1410"/>
                    <a:pt x="206" y="1513"/>
                    <a:pt x="206" y="1630"/>
                  </a:cubicBezTo>
                  <a:cubicBezTo>
                    <a:pt x="206" y="1748"/>
                    <a:pt x="192" y="1865"/>
                    <a:pt x="177" y="1983"/>
                  </a:cubicBezTo>
                  <a:cubicBezTo>
                    <a:pt x="177" y="2056"/>
                    <a:pt x="177" y="2115"/>
                    <a:pt x="192" y="2188"/>
                  </a:cubicBezTo>
                  <a:cubicBezTo>
                    <a:pt x="206" y="2291"/>
                    <a:pt x="265" y="2379"/>
                    <a:pt x="339" y="2453"/>
                  </a:cubicBezTo>
                  <a:cubicBezTo>
                    <a:pt x="441" y="2555"/>
                    <a:pt x="456" y="2555"/>
                    <a:pt x="485" y="2511"/>
                  </a:cubicBezTo>
                  <a:cubicBezTo>
                    <a:pt x="515" y="2467"/>
                    <a:pt x="529" y="2467"/>
                    <a:pt x="574" y="2511"/>
                  </a:cubicBezTo>
                  <a:cubicBezTo>
                    <a:pt x="632" y="2555"/>
                    <a:pt x="632" y="2555"/>
                    <a:pt x="632" y="2541"/>
                  </a:cubicBezTo>
                  <a:cubicBezTo>
                    <a:pt x="632" y="2526"/>
                    <a:pt x="662" y="2497"/>
                    <a:pt x="720" y="2482"/>
                  </a:cubicBezTo>
                  <a:cubicBezTo>
                    <a:pt x="779" y="2438"/>
                    <a:pt x="852" y="2379"/>
                    <a:pt x="896" y="2306"/>
                  </a:cubicBezTo>
                  <a:cubicBezTo>
                    <a:pt x="1029" y="2130"/>
                    <a:pt x="1058" y="1968"/>
                    <a:pt x="1058" y="1440"/>
                  </a:cubicBezTo>
                  <a:cubicBezTo>
                    <a:pt x="1058" y="1102"/>
                    <a:pt x="1058" y="1043"/>
                    <a:pt x="1014" y="1014"/>
                  </a:cubicBezTo>
                  <a:cubicBezTo>
                    <a:pt x="970" y="985"/>
                    <a:pt x="985" y="970"/>
                    <a:pt x="999" y="970"/>
                  </a:cubicBezTo>
                  <a:cubicBezTo>
                    <a:pt x="1043" y="970"/>
                    <a:pt x="1043" y="838"/>
                    <a:pt x="999" y="691"/>
                  </a:cubicBezTo>
                  <a:cubicBezTo>
                    <a:pt x="970" y="618"/>
                    <a:pt x="941" y="588"/>
                    <a:pt x="911" y="588"/>
                  </a:cubicBezTo>
                  <a:cubicBezTo>
                    <a:pt x="882" y="588"/>
                    <a:pt x="867" y="588"/>
                    <a:pt x="896" y="544"/>
                  </a:cubicBezTo>
                  <a:cubicBezTo>
                    <a:pt x="941" y="456"/>
                    <a:pt x="911" y="353"/>
                    <a:pt x="794" y="250"/>
                  </a:cubicBezTo>
                  <a:cubicBezTo>
                    <a:pt x="750" y="206"/>
                    <a:pt x="720" y="162"/>
                    <a:pt x="691" y="118"/>
                  </a:cubicBezTo>
                  <a:cubicBezTo>
                    <a:pt x="691" y="74"/>
                    <a:pt x="603" y="1"/>
                    <a:pt x="544" y="1"/>
                  </a:cubicBezTo>
                  <a:cubicBezTo>
                    <a:pt x="500" y="1"/>
                    <a:pt x="471" y="16"/>
                    <a:pt x="441" y="30"/>
                  </a:cubicBezTo>
                  <a:close/>
                  <a:moveTo>
                    <a:pt x="368" y="206"/>
                  </a:moveTo>
                  <a:cubicBezTo>
                    <a:pt x="368" y="221"/>
                    <a:pt x="368" y="236"/>
                    <a:pt x="368" y="236"/>
                  </a:cubicBezTo>
                  <a:cubicBezTo>
                    <a:pt x="339" y="236"/>
                    <a:pt x="339" y="221"/>
                    <a:pt x="339" y="206"/>
                  </a:cubicBezTo>
                  <a:cubicBezTo>
                    <a:pt x="339" y="192"/>
                    <a:pt x="339" y="177"/>
                    <a:pt x="339" y="177"/>
                  </a:cubicBezTo>
                  <a:cubicBezTo>
                    <a:pt x="353" y="177"/>
                    <a:pt x="368" y="192"/>
                    <a:pt x="368" y="206"/>
                  </a:cubicBezTo>
                  <a:close/>
                  <a:moveTo>
                    <a:pt x="941" y="985"/>
                  </a:moveTo>
                  <a:cubicBezTo>
                    <a:pt x="941" y="999"/>
                    <a:pt x="926" y="1014"/>
                    <a:pt x="896" y="1014"/>
                  </a:cubicBezTo>
                  <a:cubicBezTo>
                    <a:pt x="882" y="1014"/>
                    <a:pt x="852" y="970"/>
                    <a:pt x="882" y="940"/>
                  </a:cubicBezTo>
                  <a:cubicBezTo>
                    <a:pt x="896" y="911"/>
                    <a:pt x="941" y="940"/>
                    <a:pt x="941" y="985"/>
                  </a:cubicBezTo>
                  <a:close/>
                  <a:moveTo>
                    <a:pt x="999" y="1557"/>
                  </a:moveTo>
                  <a:cubicBezTo>
                    <a:pt x="999" y="1572"/>
                    <a:pt x="985" y="1586"/>
                    <a:pt x="970" y="1586"/>
                  </a:cubicBezTo>
                  <a:cubicBezTo>
                    <a:pt x="955" y="1586"/>
                    <a:pt x="955" y="1572"/>
                    <a:pt x="955" y="1557"/>
                  </a:cubicBezTo>
                  <a:cubicBezTo>
                    <a:pt x="970" y="1542"/>
                    <a:pt x="985" y="1542"/>
                    <a:pt x="985" y="1542"/>
                  </a:cubicBezTo>
                  <a:cubicBezTo>
                    <a:pt x="999" y="1542"/>
                    <a:pt x="999" y="1557"/>
                    <a:pt x="999" y="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3"/>
            <p:cNvSpPr/>
            <p:nvPr/>
          </p:nvSpPr>
          <p:spPr>
            <a:xfrm>
              <a:off x="8913268" y="1862499"/>
              <a:ext cx="30252" cy="69786"/>
            </a:xfrm>
            <a:custGeom>
              <a:avLst/>
              <a:gdLst/>
              <a:ahLst/>
              <a:cxnLst/>
              <a:rect l="l" t="t" r="r" b="b"/>
              <a:pathLst>
                <a:path w="955" h="2203" extrusionOk="0">
                  <a:moveTo>
                    <a:pt x="250" y="103"/>
                  </a:moveTo>
                  <a:cubicBezTo>
                    <a:pt x="132" y="206"/>
                    <a:pt x="132" y="162"/>
                    <a:pt x="88" y="1219"/>
                  </a:cubicBezTo>
                  <a:cubicBezTo>
                    <a:pt x="74" y="1292"/>
                    <a:pt x="74" y="1366"/>
                    <a:pt x="59" y="1454"/>
                  </a:cubicBezTo>
                  <a:cubicBezTo>
                    <a:pt x="59" y="1454"/>
                    <a:pt x="59" y="1483"/>
                    <a:pt x="74" y="1483"/>
                  </a:cubicBezTo>
                  <a:cubicBezTo>
                    <a:pt x="88" y="1483"/>
                    <a:pt x="103" y="1513"/>
                    <a:pt x="74" y="1527"/>
                  </a:cubicBezTo>
                  <a:cubicBezTo>
                    <a:pt x="15" y="1630"/>
                    <a:pt x="0" y="1748"/>
                    <a:pt x="44" y="1865"/>
                  </a:cubicBezTo>
                  <a:cubicBezTo>
                    <a:pt x="59" y="1924"/>
                    <a:pt x="88" y="1953"/>
                    <a:pt x="103" y="1953"/>
                  </a:cubicBezTo>
                  <a:cubicBezTo>
                    <a:pt x="118" y="1953"/>
                    <a:pt x="132" y="1953"/>
                    <a:pt x="147" y="1953"/>
                  </a:cubicBezTo>
                  <a:cubicBezTo>
                    <a:pt x="177" y="1968"/>
                    <a:pt x="177" y="1982"/>
                    <a:pt x="147" y="1997"/>
                  </a:cubicBezTo>
                  <a:cubicBezTo>
                    <a:pt x="132" y="2012"/>
                    <a:pt x="118" y="2027"/>
                    <a:pt x="162" y="2071"/>
                  </a:cubicBezTo>
                  <a:cubicBezTo>
                    <a:pt x="250" y="2159"/>
                    <a:pt x="367" y="2203"/>
                    <a:pt x="411" y="2173"/>
                  </a:cubicBezTo>
                  <a:cubicBezTo>
                    <a:pt x="441" y="2144"/>
                    <a:pt x="470" y="2144"/>
                    <a:pt x="514" y="2144"/>
                  </a:cubicBezTo>
                  <a:cubicBezTo>
                    <a:pt x="617" y="2144"/>
                    <a:pt x="837" y="1850"/>
                    <a:pt x="852" y="1674"/>
                  </a:cubicBezTo>
                  <a:cubicBezTo>
                    <a:pt x="867" y="1586"/>
                    <a:pt x="881" y="1513"/>
                    <a:pt x="896" y="1439"/>
                  </a:cubicBezTo>
                  <a:cubicBezTo>
                    <a:pt x="925" y="1307"/>
                    <a:pt x="940" y="1190"/>
                    <a:pt x="940" y="1072"/>
                  </a:cubicBezTo>
                  <a:cubicBezTo>
                    <a:pt x="955" y="823"/>
                    <a:pt x="955" y="808"/>
                    <a:pt x="881" y="705"/>
                  </a:cubicBezTo>
                  <a:cubicBezTo>
                    <a:pt x="837" y="617"/>
                    <a:pt x="793" y="602"/>
                    <a:pt x="778" y="617"/>
                  </a:cubicBezTo>
                  <a:cubicBezTo>
                    <a:pt x="764" y="632"/>
                    <a:pt x="632" y="412"/>
                    <a:pt x="617" y="309"/>
                  </a:cubicBezTo>
                  <a:cubicBezTo>
                    <a:pt x="617" y="206"/>
                    <a:pt x="558" y="118"/>
                    <a:pt x="499" y="147"/>
                  </a:cubicBezTo>
                  <a:cubicBezTo>
                    <a:pt x="441" y="177"/>
                    <a:pt x="470" y="147"/>
                    <a:pt x="470" y="118"/>
                  </a:cubicBezTo>
                  <a:cubicBezTo>
                    <a:pt x="485" y="89"/>
                    <a:pt x="485" y="74"/>
                    <a:pt x="441" y="118"/>
                  </a:cubicBezTo>
                  <a:cubicBezTo>
                    <a:pt x="411" y="162"/>
                    <a:pt x="397" y="147"/>
                    <a:pt x="397" y="118"/>
                  </a:cubicBezTo>
                  <a:cubicBezTo>
                    <a:pt x="397" y="89"/>
                    <a:pt x="397" y="74"/>
                    <a:pt x="397" y="59"/>
                  </a:cubicBezTo>
                  <a:cubicBezTo>
                    <a:pt x="397" y="1"/>
                    <a:pt x="338" y="15"/>
                    <a:pt x="250" y="103"/>
                  </a:cubicBezTo>
                  <a:close/>
                  <a:moveTo>
                    <a:pt x="455" y="485"/>
                  </a:moveTo>
                  <a:cubicBezTo>
                    <a:pt x="455" y="529"/>
                    <a:pt x="455" y="529"/>
                    <a:pt x="411" y="500"/>
                  </a:cubicBezTo>
                  <a:cubicBezTo>
                    <a:pt x="382" y="456"/>
                    <a:pt x="382" y="456"/>
                    <a:pt x="382" y="441"/>
                  </a:cubicBezTo>
                  <a:cubicBezTo>
                    <a:pt x="382" y="426"/>
                    <a:pt x="397" y="426"/>
                    <a:pt x="411" y="426"/>
                  </a:cubicBezTo>
                  <a:cubicBezTo>
                    <a:pt x="441" y="426"/>
                    <a:pt x="455" y="456"/>
                    <a:pt x="455" y="485"/>
                  </a:cubicBezTo>
                  <a:close/>
                  <a:moveTo>
                    <a:pt x="206" y="1087"/>
                  </a:moveTo>
                  <a:cubicBezTo>
                    <a:pt x="235" y="1102"/>
                    <a:pt x="235" y="1116"/>
                    <a:pt x="235" y="1131"/>
                  </a:cubicBezTo>
                  <a:cubicBezTo>
                    <a:pt x="221" y="1131"/>
                    <a:pt x="191" y="1131"/>
                    <a:pt x="162" y="1102"/>
                  </a:cubicBezTo>
                  <a:cubicBezTo>
                    <a:pt x="132" y="1072"/>
                    <a:pt x="147" y="1043"/>
                    <a:pt x="206" y="1087"/>
                  </a:cubicBezTo>
                  <a:close/>
                  <a:moveTo>
                    <a:pt x="485" y="1190"/>
                  </a:moveTo>
                  <a:cubicBezTo>
                    <a:pt x="485" y="1204"/>
                    <a:pt x="470" y="1219"/>
                    <a:pt x="455" y="1219"/>
                  </a:cubicBezTo>
                  <a:cubicBezTo>
                    <a:pt x="441" y="1219"/>
                    <a:pt x="441" y="1204"/>
                    <a:pt x="441" y="1190"/>
                  </a:cubicBezTo>
                  <a:cubicBezTo>
                    <a:pt x="455" y="1160"/>
                    <a:pt x="470" y="1146"/>
                    <a:pt x="470" y="1146"/>
                  </a:cubicBezTo>
                  <a:cubicBezTo>
                    <a:pt x="485" y="1146"/>
                    <a:pt x="485" y="1160"/>
                    <a:pt x="485" y="1190"/>
                  </a:cubicBezTo>
                  <a:close/>
                  <a:moveTo>
                    <a:pt x="764" y="1527"/>
                  </a:moveTo>
                  <a:cubicBezTo>
                    <a:pt x="764" y="1542"/>
                    <a:pt x="749" y="1557"/>
                    <a:pt x="734" y="1557"/>
                  </a:cubicBezTo>
                  <a:cubicBezTo>
                    <a:pt x="720" y="1557"/>
                    <a:pt x="705" y="1542"/>
                    <a:pt x="705" y="1527"/>
                  </a:cubicBezTo>
                  <a:cubicBezTo>
                    <a:pt x="705" y="1513"/>
                    <a:pt x="720" y="1498"/>
                    <a:pt x="734" y="1498"/>
                  </a:cubicBezTo>
                  <a:cubicBezTo>
                    <a:pt x="749" y="1513"/>
                    <a:pt x="764" y="1513"/>
                    <a:pt x="764" y="1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3"/>
            <p:cNvSpPr/>
            <p:nvPr/>
          </p:nvSpPr>
          <p:spPr>
            <a:xfrm>
              <a:off x="8767710" y="1863418"/>
              <a:ext cx="34433" cy="72130"/>
            </a:xfrm>
            <a:custGeom>
              <a:avLst/>
              <a:gdLst/>
              <a:ahLst/>
              <a:cxnLst/>
              <a:rect l="l" t="t" r="r" b="b"/>
              <a:pathLst>
                <a:path w="1087" h="2277" extrusionOk="0">
                  <a:moveTo>
                    <a:pt x="529" y="118"/>
                  </a:moveTo>
                  <a:cubicBezTo>
                    <a:pt x="529" y="177"/>
                    <a:pt x="514" y="192"/>
                    <a:pt x="485" y="192"/>
                  </a:cubicBezTo>
                  <a:cubicBezTo>
                    <a:pt x="455" y="192"/>
                    <a:pt x="455" y="192"/>
                    <a:pt x="455" y="177"/>
                  </a:cubicBezTo>
                  <a:cubicBezTo>
                    <a:pt x="470" y="148"/>
                    <a:pt x="441" y="133"/>
                    <a:pt x="411" y="118"/>
                  </a:cubicBezTo>
                  <a:cubicBezTo>
                    <a:pt x="264" y="89"/>
                    <a:pt x="118" y="295"/>
                    <a:pt x="103" y="529"/>
                  </a:cubicBezTo>
                  <a:cubicBezTo>
                    <a:pt x="103" y="573"/>
                    <a:pt x="88" y="618"/>
                    <a:pt x="74" y="662"/>
                  </a:cubicBezTo>
                  <a:cubicBezTo>
                    <a:pt x="0" y="750"/>
                    <a:pt x="44" y="1645"/>
                    <a:pt x="118" y="1645"/>
                  </a:cubicBezTo>
                  <a:cubicBezTo>
                    <a:pt x="132" y="1645"/>
                    <a:pt x="147" y="1660"/>
                    <a:pt x="147" y="1675"/>
                  </a:cubicBezTo>
                  <a:cubicBezTo>
                    <a:pt x="147" y="1689"/>
                    <a:pt x="118" y="1689"/>
                    <a:pt x="103" y="1689"/>
                  </a:cubicBezTo>
                  <a:cubicBezTo>
                    <a:pt x="44" y="1660"/>
                    <a:pt x="44" y="1719"/>
                    <a:pt x="103" y="1909"/>
                  </a:cubicBezTo>
                  <a:cubicBezTo>
                    <a:pt x="118" y="1983"/>
                    <a:pt x="147" y="2042"/>
                    <a:pt x="162" y="2042"/>
                  </a:cubicBezTo>
                  <a:cubicBezTo>
                    <a:pt x="191" y="2027"/>
                    <a:pt x="191" y="2056"/>
                    <a:pt x="191" y="2071"/>
                  </a:cubicBezTo>
                  <a:cubicBezTo>
                    <a:pt x="191" y="2144"/>
                    <a:pt x="338" y="2276"/>
                    <a:pt x="353" y="2232"/>
                  </a:cubicBezTo>
                  <a:cubicBezTo>
                    <a:pt x="353" y="2218"/>
                    <a:pt x="382" y="2188"/>
                    <a:pt x="397" y="2188"/>
                  </a:cubicBezTo>
                  <a:cubicBezTo>
                    <a:pt x="411" y="2188"/>
                    <a:pt x="411" y="2218"/>
                    <a:pt x="397" y="2232"/>
                  </a:cubicBezTo>
                  <a:cubicBezTo>
                    <a:pt x="382" y="2262"/>
                    <a:pt x="470" y="2276"/>
                    <a:pt x="631" y="2218"/>
                  </a:cubicBezTo>
                  <a:cubicBezTo>
                    <a:pt x="676" y="2203"/>
                    <a:pt x="734" y="2203"/>
                    <a:pt x="778" y="2203"/>
                  </a:cubicBezTo>
                  <a:cubicBezTo>
                    <a:pt x="837" y="2232"/>
                    <a:pt x="910" y="2174"/>
                    <a:pt x="896" y="2100"/>
                  </a:cubicBezTo>
                  <a:cubicBezTo>
                    <a:pt x="881" y="2071"/>
                    <a:pt x="896" y="2056"/>
                    <a:pt x="910" y="2056"/>
                  </a:cubicBezTo>
                  <a:cubicBezTo>
                    <a:pt x="984" y="2056"/>
                    <a:pt x="1087" y="1924"/>
                    <a:pt x="1072" y="1865"/>
                  </a:cubicBezTo>
                  <a:cubicBezTo>
                    <a:pt x="1057" y="1851"/>
                    <a:pt x="1057" y="1836"/>
                    <a:pt x="1087" y="1821"/>
                  </a:cubicBezTo>
                  <a:cubicBezTo>
                    <a:pt x="1087" y="1807"/>
                    <a:pt x="1087" y="1777"/>
                    <a:pt x="1087" y="1763"/>
                  </a:cubicBezTo>
                  <a:cubicBezTo>
                    <a:pt x="1072" y="1763"/>
                    <a:pt x="1057" y="1748"/>
                    <a:pt x="1043" y="1763"/>
                  </a:cubicBezTo>
                  <a:cubicBezTo>
                    <a:pt x="1028" y="1763"/>
                    <a:pt x="999" y="1763"/>
                    <a:pt x="984" y="1733"/>
                  </a:cubicBezTo>
                  <a:cubicBezTo>
                    <a:pt x="969" y="1704"/>
                    <a:pt x="954" y="1616"/>
                    <a:pt x="984" y="1366"/>
                  </a:cubicBezTo>
                  <a:cubicBezTo>
                    <a:pt x="999" y="1175"/>
                    <a:pt x="1013" y="896"/>
                    <a:pt x="999" y="720"/>
                  </a:cubicBezTo>
                  <a:cubicBezTo>
                    <a:pt x="999" y="456"/>
                    <a:pt x="984" y="397"/>
                    <a:pt x="940" y="324"/>
                  </a:cubicBezTo>
                  <a:cubicBezTo>
                    <a:pt x="896" y="280"/>
                    <a:pt x="866" y="251"/>
                    <a:pt x="837" y="251"/>
                  </a:cubicBezTo>
                  <a:cubicBezTo>
                    <a:pt x="822" y="236"/>
                    <a:pt x="793" y="221"/>
                    <a:pt x="793" y="206"/>
                  </a:cubicBezTo>
                  <a:cubicBezTo>
                    <a:pt x="764" y="177"/>
                    <a:pt x="734" y="162"/>
                    <a:pt x="705" y="162"/>
                  </a:cubicBezTo>
                  <a:cubicBezTo>
                    <a:pt x="646" y="162"/>
                    <a:pt x="631" y="148"/>
                    <a:pt x="646" y="118"/>
                  </a:cubicBezTo>
                  <a:cubicBezTo>
                    <a:pt x="646" y="89"/>
                    <a:pt x="646" y="60"/>
                    <a:pt x="631" y="45"/>
                  </a:cubicBezTo>
                  <a:cubicBezTo>
                    <a:pt x="558" y="1"/>
                    <a:pt x="529" y="30"/>
                    <a:pt x="529" y="118"/>
                  </a:cubicBezTo>
                  <a:close/>
                  <a:moveTo>
                    <a:pt x="910" y="500"/>
                  </a:moveTo>
                  <a:cubicBezTo>
                    <a:pt x="910" y="515"/>
                    <a:pt x="910" y="529"/>
                    <a:pt x="910" y="529"/>
                  </a:cubicBezTo>
                  <a:lnTo>
                    <a:pt x="852" y="544"/>
                  </a:lnTo>
                  <a:cubicBezTo>
                    <a:pt x="822" y="559"/>
                    <a:pt x="808" y="559"/>
                    <a:pt x="822" y="515"/>
                  </a:cubicBezTo>
                  <a:cubicBezTo>
                    <a:pt x="837" y="471"/>
                    <a:pt x="910" y="456"/>
                    <a:pt x="910" y="500"/>
                  </a:cubicBezTo>
                  <a:close/>
                  <a:moveTo>
                    <a:pt x="308" y="999"/>
                  </a:moveTo>
                  <a:cubicBezTo>
                    <a:pt x="308" y="1014"/>
                    <a:pt x="294" y="1029"/>
                    <a:pt x="279" y="1029"/>
                  </a:cubicBezTo>
                  <a:cubicBezTo>
                    <a:pt x="264" y="1029"/>
                    <a:pt x="250" y="1014"/>
                    <a:pt x="235" y="999"/>
                  </a:cubicBezTo>
                  <a:cubicBezTo>
                    <a:pt x="235" y="985"/>
                    <a:pt x="235" y="970"/>
                    <a:pt x="264" y="970"/>
                  </a:cubicBezTo>
                  <a:cubicBezTo>
                    <a:pt x="279" y="970"/>
                    <a:pt x="308" y="985"/>
                    <a:pt x="308" y="999"/>
                  </a:cubicBezTo>
                  <a:close/>
                  <a:moveTo>
                    <a:pt x="808" y="1058"/>
                  </a:moveTo>
                  <a:cubicBezTo>
                    <a:pt x="808" y="1073"/>
                    <a:pt x="778" y="1087"/>
                    <a:pt x="749" y="1087"/>
                  </a:cubicBezTo>
                  <a:cubicBezTo>
                    <a:pt x="720" y="1087"/>
                    <a:pt x="690" y="1073"/>
                    <a:pt x="690" y="1058"/>
                  </a:cubicBezTo>
                  <a:cubicBezTo>
                    <a:pt x="690" y="1058"/>
                    <a:pt x="720" y="1043"/>
                    <a:pt x="749" y="1043"/>
                  </a:cubicBezTo>
                  <a:cubicBezTo>
                    <a:pt x="778" y="1043"/>
                    <a:pt x="808" y="1058"/>
                    <a:pt x="808" y="1058"/>
                  </a:cubicBezTo>
                  <a:close/>
                  <a:moveTo>
                    <a:pt x="441" y="1278"/>
                  </a:moveTo>
                  <a:cubicBezTo>
                    <a:pt x="411" y="1337"/>
                    <a:pt x="382" y="1308"/>
                    <a:pt x="397" y="1234"/>
                  </a:cubicBezTo>
                  <a:cubicBezTo>
                    <a:pt x="411" y="1161"/>
                    <a:pt x="411" y="1175"/>
                    <a:pt x="426" y="1205"/>
                  </a:cubicBezTo>
                  <a:cubicBezTo>
                    <a:pt x="441" y="1234"/>
                    <a:pt x="441" y="1263"/>
                    <a:pt x="426" y="1278"/>
                  </a:cubicBezTo>
                  <a:close/>
                  <a:moveTo>
                    <a:pt x="1043" y="1880"/>
                  </a:moveTo>
                  <a:cubicBezTo>
                    <a:pt x="1043" y="1895"/>
                    <a:pt x="1013" y="1924"/>
                    <a:pt x="999" y="1924"/>
                  </a:cubicBezTo>
                  <a:cubicBezTo>
                    <a:pt x="969" y="1924"/>
                    <a:pt x="969" y="1895"/>
                    <a:pt x="969" y="1865"/>
                  </a:cubicBezTo>
                  <a:cubicBezTo>
                    <a:pt x="984" y="1821"/>
                    <a:pt x="1028" y="1807"/>
                    <a:pt x="1028" y="1880"/>
                  </a:cubicBezTo>
                  <a:close/>
                  <a:moveTo>
                    <a:pt x="646" y="2012"/>
                  </a:moveTo>
                  <a:cubicBezTo>
                    <a:pt x="646" y="2012"/>
                    <a:pt x="617" y="2027"/>
                    <a:pt x="587" y="2042"/>
                  </a:cubicBezTo>
                  <a:cubicBezTo>
                    <a:pt x="558" y="2042"/>
                    <a:pt x="543" y="2042"/>
                    <a:pt x="558" y="2027"/>
                  </a:cubicBezTo>
                  <a:cubicBezTo>
                    <a:pt x="558" y="2012"/>
                    <a:pt x="646" y="1998"/>
                    <a:pt x="646" y="2012"/>
                  </a:cubicBezTo>
                  <a:close/>
                  <a:moveTo>
                    <a:pt x="778" y="2042"/>
                  </a:moveTo>
                  <a:cubicBezTo>
                    <a:pt x="822" y="2071"/>
                    <a:pt x="822" y="2144"/>
                    <a:pt x="778" y="2144"/>
                  </a:cubicBezTo>
                  <a:cubicBezTo>
                    <a:pt x="734" y="2144"/>
                    <a:pt x="749" y="2115"/>
                    <a:pt x="749" y="2086"/>
                  </a:cubicBezTo>
                  <a:cubicBezTo>
                    <a:pt x="749" y="2056"/>
                    <a:pt x="734" y="2042"/>
                    <a:pt x="720" y="2027"/>
                  </a:cubicBezTo>
                  <a:cubicBezTo>
                    <a:pt x="705" y="2027"/>
                    <a:pt x="690" y="1998"/>
                    <a:pt x="720" y="1998"/>
                  </a:cubicBezTo>
                  <a:cubicBezTo>
                    <a:pt x="734" y="2012"/>
                    <a:pt x="764" y="2012"/>
                    <a:pt x="778" y="20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3"/>
            <p:cNvSpPr/>
            <p:nvPr/>
          </p:nvSpPr>
          <p:spPr>
            <a:xfrm>
              <a:off x="8843039" y="1962948"/>
              <a:ext cx="47928" cy="58160"/>
            </a:xfrm>
            <a:custGeom>
              <a:avLst/>
              <a:gdLst/>
              <a:ahLst/>
              <a:cxnLst/>
              <a:rect l="l" t="t" r="r" b="b"/>
              <a:pathLst>
                <a:path w="1513" h="1836" extrusionOk="0">
                  <a:moveTo>
                    <a:pt x="353" y="59"/>
                  </a:moveTo>
                  <a:cubicBezTo>
                    <a:pt x="309" y="89"/>
                    <a:pt x="279" y="133"/>
                    <a:pt x="279" y="133"/>
                  </a:cubicBezTo>
                  <a:cubicBezTo>
                    <a:pt x="279" y="147"/>
                    <a:pt x="265" y="162"/>
                    <a:pt x="235" y="162"/>
                  </a:cubicBezTo>
                  <a:cubicBezTo>
                    <a:pt x="177" y="162"/>
                    <a:pt x="59" y="368"/>
                    <a:pt x="45" y="573"/>
                  </a:cubicBezTo>
                  <a:cubicBezTo>
                    <a:pt x="1" y="881"/>
                    <a:pt x="45" y="1087"/>
                    <a:pt x="133" y="1087"/>
                  </a:cubicBezTo>
                  <a:cubicBezTo>
                    <a:pt x="177" y="1087"/>
                    <a:pt x="177" y="1087"/>
                    <a:pt x="133" y="1131"/>
                  </a:cubicBezTo>
                  <a:cubicBezTo>
                    <a:pt x="59" y="1204"/>
                    <a:pt x="103" y="1527"/>
                    <a:pt x="177" y="1527"/>
                  </a:cubicBezTo>
                  <a:cubicBezTo>
                    <a:pt x="191" y="1527"/>
                    <a:pt x="206" y="1557"/>
                    <a:pt x="221" y="1601"/>
                  </a:cubicBezTo>
                  <a:cubicBezTo>
                    <a:pt x="221" y="1645"/>
                    <a:pt x="250" y="1660"/>
                    <a:pt x="265" y="1660"/>
                  </a:cubicBezTo>
                  <a:cubicBezTo>
                    <a:pt x="279" y="1645"/>
                    <a:pt x="294" y="1660"/>
                    <a:pt x="309" y="1689"/>
                  </a:cubicBezTo>
                  <a:cubicBezTo>
                    <a:pt x="338" y="1748"/>
                    <a:pt x="397" y="1806"/>
                    <a:pt x="456" y="1836"/>
                  </a:cubicBezTo>
                  <a:cubicBezTo>
                    <a:pt x="485" y="1836"/>
                    <a:pt x="544" y="1704"/>
                    <a:pt x="544" y="1616"/>
                  </a:cubicBezTo>
                  <a:lnTo>
                    <a:pt x="544" y="1542"/>
                  </a:lnTo>
                  <a:lnTo>
                    <a:pt x="588" y="1630"/>
                  </a:lnTo>
                  <a:cubicBezTo>
                    <a:pt x="617" y="1704"/>
                    <a:pt x="617" y="1718"/>
                    <a:pt x="588" y="1748"/>
                  </a:cubicBezTo>
                  <a:cubicBezTo>
                    <a:pt x="514" y="1792"/>
                    <a:pt x="529" y="1836"/>
                    <a:pt x="632" y="1836"/>
                  </a:cubicBezTo>
                  <a:cubicBezTo>
                    <a:pt x="720" y="1836"/>
                    <a:pt x="808" y="1748"/>
                    <a:pt x="779" y="1689"/>
                  </a:cubicBezTo>
                  <a:cubicBezTo>
                    <a:pt x="735" y="1630"/>
                    <a:pt x="779" y="1586"/>
                    <a:pt x="823" y="1601"/>
                  </a:cubicBezTo>
                  <a:cubicBezTo>
                    <a:pt x="852" y="1616"/>
                    <a:pt x="837" y="1630"/>
                    <a:pt x="823" y="1660"/>
                  </a:cubicBezTo>
                  <a:cubicBezTo>
                    <a:pt x="793" y="1689"/>
                    <a:pt x="793" y="1704"/>
                    <a:pt x="823" y="1704"/>
                  </a:cubicBezTo>
                  <a:cubicBezTo>
                    <a:pt x="837" y="1704"/>
                    <a:pt x="867" y="1660"/>
                    <a:pt x="911" y="1601"/>
                  </a:cubicBezTo>
                  <a:cubicBezTo>
                    <a:pt x="940" y="1542"/>
                    <a:pt x="999" y="1513"/>
                    <a:pt x="1043" y="1527"/>
                  </a:cubicBezTo>
                  <a:cubicBezTo>
                    <a:pt x="1072" y="1527"/>
                    <a:pt x="1116" y="1513"/>
                    <a:pt x="1146" y="1498"/>
                  </a:cubicBezTo>
                  <a:cubicBezTo>
                    <a:pt x="1160" y="1469"/>
                    <a:pt x="1190" y="1454"/>
                    <a:pt x="1204" y="1439"/>
                  </a:cubicBezTo>
                  <a:cubicBezTo>
                    <a:pt x="1307" y="1337"/>
                    <a:pt x="1381" y="1219"/>
                    <a:pt x="1439" y="1087"/>
                  </a:cubicBezTo>
                  <a:cubicBezTo>
                    <a:pt x="1439" y="1058"/>
                    <a:pt x="1454" y="1028"/>
                    <a:pt x="1469" y="1014"/>
                  </a:cubicBezTo>
                  <a:cubicBezTo>
                    <a:pt x="1513" y="970"/>
                    <a:pt x="1469" y="823"/>
                    <a:pt x="1425" y="837"/>
                  </a:cubicBezTo>
                  <a:cubicBezTo>
                    <a:pt x="1395" y="852"/>
                    <a:pt x="1366" y="837"/>
                    <a:pt x="1351" y="823"/>
                  </a:cubicBezTo>
                  <a:cubicBezTo>
                    <a:pt x="1336" y="793"/>
                    <a:pt x="1307" y="779"/>
                    <a:pt x="1278" y="779"/>
                  </a:cubicBezTo>
                  <a:cubicBezTo>
                    <a:pt x="1234" y="779"/>
                    <a:pt x="1204" y="705"/>
                    <a:pt x="1190" y="559"/>
                  </a:cubicBezTo>
                  <a:cubicBezTo>
                    <a:pt x="1190" y="426"/>
                    <a:pt x="1131" y="294"/>
                    <a:pt x="1013" y="206"/>
                  </a:cubicBezTo>
                  <a:cubicBezTo>
                    <a:pt x="955" y="177"/>
                    <a:pt x="881" y="133"/>
                    <a:pt x="823" y="74"/>
                  </a:cubicBezTo>
                  <a:cubicBezTo>
                    <a:pt x="764" y="15"/>
                    <a:pt x="676" y="1"/>
                    <a:pt x="588" y="1"/>
                  </a:cubicBezTo>
                  <a:cubicBezTo>
                    <a:pt x="514" y="1"/>
                    <a:pt x="426" y="15"/>
                    <a:pt x="353" y="59"/>
                  </a:cubicBezTo>
                  <a:close/>
                  <a:moveTo>
                    <a:pt x="485" y="544"/>
                  </a:moveTo>
                  <a:cubicBezTo>
                    <a:pt x="500" y="559"/>
                    <a:pt x="500" y="588"/>
                    <a:pt x="485" y="603"/>
                  </a:cubicBezTo>
                  <a:cubicBezTo>
                    <a:pt x="470" y="617"/>
                    <a:pt x="470" y="617"/>
                    <a:pt x="470" y="603"/>
                  </a:cubicBezTo>
                  <a:cubicBezTo>
                    <a:pt x="456" y="573"/>
                    <a:pt x="456" y="559"/>
                    <a:pt x="441" y="544"/>
                  </a:cubicBezTo>
                  <a:cubicBezTo>
                    <a:pt x="441" y="514"/>
                    <a:pt x="441" y="500"/>
                    <a:pt x="456" y="500"/>
                  </a:cubicBezTo>
                  <a:cubicBezTo>
                    <a:pt x="470" y="500"/>
                    <a:pt x="485" y="514"/>
                    <a:pt x="485" y="544"/>
                  </a:cubicBezTo>
                  <a:close/>
                  <a:moveTo>
                    <a:pt x="984" y="603"/>
                  </a:moveTo>
                  <a:cubicBezTo>
                    <a:pt x="984" y="617"/>
                    <a:pt x="969" y="647"/>
                    <a:pt x="940" y="647"/>
                  </a:cubicBezTo>
                  <a:cubicBezTo>
                    <a:pt x="896" y="676"/>
                    <a:pt x="896" y="661"/>
                    <a:pt x="911" y="603"/>
                  </a:cubicBezTo>
                  <a:cubicBezTo>
                    <a:pt x="940" y="544"/>
                    <a:pt x="984" y="544"/>
                    <a:pt x="984" y="588"/>
                  </a:cubicBezTo>
                  <a:close/>
                  <a:moveTo>
                    <a:pt x="456" y="1454"/>
                  </a:moveTo>
                  <a:cubicBezTo>
                    <a:pt x="426" y="1498"/>
                    <a:pt x="382" y="1513"/>
                    <a:pt x="368" y="1454"/>
                  </a:cubicBezTo>
                  <a:cubicBezTo>
                    <a:pt x="353" y="1395"/>
                    <a:pt x="368" y="1410"/>
                    <a:pt x="397" y="1410"/>
                  </a:cubicBezTo>
                  <a:cubicBezTo>
                    <a:pt x="441" y="1410"/>
                    <a:pt x="456" y="1425"/>
                    <a:pt x="456" y="1454"/>
                  </a:cubicBezTo>
                  <a:close/>
                  <a:moveTo>
                    <a:pt x="705" y="1733"/>
                  </a:moveTo>
                  <a:cubicBezTo>
                    <a:pt x="705" y="1762"/>
                    <a:pt x="691" y="1777"/>
                    <a:pt x="676" y="1777"/>
                  </a:cubicBezTo>
                  <a:cubicBezTo>
                    <a:pt x="661" y="1777"/>
                    <a:pt x="646" y="1762"/>
                    <a:pt x="646" y="1733"/>
                  </a:cubicBezTo>
                  <a:cubicBezTo>
                    <a:pt x="646" y="1718"/>
                    <a:pt x="661" y="1704"/>
                    <a:pt x="676" y="1704"/>
                  </a:cubicBezTo>
                  <a:cubicBezTo>
                    <a:pt x="691" y="1704"/>
                    <a:pt x="705" y="1718"/>
                    <a:pt x="705" y="17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3"/>
            <p:cNvSpPr/>
            <p:nvPr/>
          </p:nvSpPr>
          <p:spPr>
            <a:xfrm>
              <a:off x="8941176" y="1968999"/>
              <a:ext cx="34433" cy="64210"/>
            </a:xfrm>
            <a:custGeom>
              <a:avLst/>
              <a:gdLst/>
              <a:ahLst/>
              <a:cxnLst/>
              <a:rect l="l" t="t" r="r" b="b"/>
              <a:pathLst>
                <a:path w="1087" h="2027" extrusionOk="0">
                  <a:moveTo>
                    <a:pt x="367" y="89"/>
                  </a:moveTo>
                  <a:cubicBezTo>
                    <a:pt x="338" y="118"/>
                    <a:pt x="308" y="147"/>
                    <a:pt x="264" y="162"/>
                  </a:cubicBezTo>
                  <a:cubicBezTo>
                    <a:pt x="191" y="250"/>
                    <a:pt x="132" y="368"/>
                    <a:pt x="118" y="485"/>
                  </a:cubicBezTo>
                  <a:cubicBezTo>
                    <a:pt x="118" y="529"/>
                    <a:pt x="103" y="558"/>
                    <a:pt x="74" y="602"/>
                  </a:cubicBezTo>
                  <a:cubicBezTo>
                    <a:pt x="59" y="632"/>
                    <a:pt x="44" y="646"/>
                    <a:pt x="44" y="661"/>
                  </a:cubicBezTo>
                  <a:cubicBezTo>
                    <a:pt x="44" y="690"/>
                    <a:pt x="30" y="735"/>
                    <a:pt x="15" y="779"/>
                  </a:cubicBezTo>
                  <a:cubicBezTo>
                    <a:pt x="0" y="852"/>
                    <a:pt x="0" y="940"/>
                    <a:pt x="0" y="1028"/>
                  </a:cubicBezTo>
                  <a:cubicBezTo>
                    <a:pt x="0" y="1278"/>
                    <a:pt x="118" y="1645"/>
                    <a:pt x="206" y="1645"/>
                  </a:cubicBezTo>
                  <a:cubicBezTo>
                    <a:pt x="235" y="1645"/>
                    <a:pt x="235" y="1659"/>
                    <a:pt x="235" y="1689"/>
                  </a:cubicBezTo>
                  <a:cubicBezTo>
                    <a:pt x="220" y="1733"/>
                    <a:pt x="250" y="1777"/>
                    <a:pt x="353" y="1894"/>
                  </a:cubicBezTo>
                  <a:cubicBezTo>
                    <a:pt x="470" y="1997"/>
                    <a:pt x="514" y="2026"/>
                    <a:pt x="602" y="2026"/>
                  </a:cubicBezTo>
                  <a:cubicBezTo>
                    <a:pt x="676" y="2026"/>
                    <a:pt x="720" y="1997"/>
                    <a:pt x="720" y="1982"/>
                  </a:cubicBezTo>
                  <a:cubicBezTo>
                    <a:pt x="720" y="1953"/>
                    <a:pt x="720" y="1953"/>
                    <a:pt x="734" y="1953"/>
                  </a:cubicBezTo>
                  <a:cubicBezTo>
                    <a:pt x="749" y="1968"/>
                    <a:pt x="866" y="1836"/>
                    <a:pt x="837" y="1792"/>
                  </a:cubicBezTo>
                  <a:cubicBezTo>
                    <a:pt x="822" y="1733"/>
                    <a:pt x="837" y="1748"/>
                    <a:pt x="866" y="1748"/>
                  </a:cubicBezTo>
                  <a:cubicBezTo>
                    <a:pt x="881" y="1762"/>
                    <a:pt x="969" y="1645"/>
                    <a:pt x="954" y="1615"/>
                  </a:cubicBezTo>
                  <a:cubicBezTo>
                    <a:pt x="940" y="1571"/>
                    <a:pt x="954" y="1527"/>
                    <a:pt x="984" y="1498"/>
                  </a:cubicBezTo>
                  <a:cubicBezTo>
                    <a:pt x="1028" y="1351"/>
                    <a:pt x="1072" y="1204"/>
                    <a:pt x="1072" y="1058"/>
                  </a:cubicBezTo>
                  <a:lnTo>
                    <a:pt x="1072" y="720"/>
                  </a:lnTo>
                  <a:cubicBezTo>
                    <a:pt x="1087" y="617"/>
                    <a:pt x="1072" y="514"/>
                    <a:pt x="1057" y="426"/>
                  </a:cubicBezTo>
                  <a:cubicBezTo>
                    <a:pt x="1043" y="426"/>
                    <a:pt x="1043" y="382"/>
                    <a:pt x="1057" y="353"/>
                  </a:cubicBezTo>
                  <a:cubicBezTo>
                    <a:pt x="1072" y="279"/>
                    <a:pt x="940" y="133"/>
                    <a:pt x="881" y="147"/>
                  </a:cubicBezTo>
                  <a:cubicBezTo>
                    <a:pt x="852" y="147"/>
                    <a:pt x="822" y="133"/>
                    <a:pt x="793" y="89"/>
                  </a:cubicBezTo>
                  <a:cubicBezTo>
                    <a:pt x="778" y="45"/>
                    <a:pt x="734" y="30"/>
                    <a:pt x="690" y="30"/>
                  </a:cubicBezTo>
                  <a:cubicBezTo>
                    <a:pt x="631" y="30"/>
                    <a:pt x="587" y="15"/>
                    <a:pt x="529" y="15"/>
                  </a:cubicBezTo>
                  <a:cubicBezTo>
                    <a:pt x="470" y="0"/>
                    <a:pt x="411" y="30"/>
                    <a:pt x="367" y="89"/>
                  </a:cubicBezTo>
                  <a:close/>
                  <a:moveTo>
                    <a:pt x="323" y="617"/>
                  </a:moveTo>
                  <a:cubicBezTo>
                    <a:pt x="323" y="646"/>
                    <a:pt x="308" y="632"/>
                    <a:pt x="308" y="602"/>
                  </a:cubicBezTo>
                  <a:cubicBezTo>
                    <a:pt x="308" y="573"/>
                    <a:pt x="308" y="558"/>
                    <a:pt x="323" y="558"/>
                  </a:cubicBezTo>
                  <a:cubicBezTo>
                    <a:pt x="323" y="573"/>
                    <a:pt x="323" y="602"/>
                    <a:pt x="323" y="617"/>
                  </a:cubicBezTo>
                  <a:close/>
                  <a:moveTo>
                    <a:pt x="910" y="705"/>
                  </a:moveTo>
                  <a:cubicBezTo>
                    <a:pt x="881" y="735"/>
                    <a:pt x="837" y="705"/>
                    <a:pt x="866" y="676"/>
                  </a:cubicBezTo>
                  <a:cubicBezTo>
                    <a:pt x="881" y="646"/>
                    <a:pt x="896" y="646"/>
                    <a:pt x="910" y="661"/>
                  </a:cubicBezTo>
                  <a:cubicBezTo>
                    <a:pt x="925" y="661"/>
                    <a:pt x="925" y="690"/>
                    <a:pt x="910" y="705"/>
                  </a:cubicBezTo>
                  <a:close/>
                  <a:moveTo>
                    <a:pt x="631" y="1102"/>
                  </a:moveTo>
                  <a:cubicBezTo>
                    <a:pt x="631" y="1102"/>
                    <a:pt x="617" y="1116"/>
                    <a:pt x="602" y="1131"/>
                  </a:cubicBezTo>
                  <a:cubicBezTo>
                    <a:pt x="587" y="1131"/>
                    <a:pt x="573" y="1131"/>
                    <a:pt x="573" y="1116"/>
                  </a:cubicBezTo>
                  <a:cubicBezTo>
                    <a:pt x="573" y="1102"/>
                    <a:pt x="587" y="1087"/>
                    <a:pt x="602" y="1087"/>
                  </a:cubicBezTo>
                  <a:cubicBezTo>
                    <a:pt x="617" y="1087"/>
                    <a:pt x="631" y="1087"/>
                    <a:pt x="631" y="1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3"/>
            <p:cNvSpPr/>
            <p:nvPr/>
          </p:nvSpPr>
          <p:spPr>
            <a:xfrm>
              <a:off x="8775155" y="1988544"/>
              <a:ext cx="39090" cy="80461"/>
            </a:xfrm>
            <a:custGeom>
              <a:avLst/>
              <a:gdLst/>
              <a:ahLst/>
              <a:cxnLst/>
              <a:rect l="l" t="t" r="r" b="b"/>
              <a:pathLst>
                <a:path w="1234" h="2540" extrusionOk="0">
                  <a:moveTo>
                    <a:pt x="250" y="59"/>
                  </a:moveTo>
                  <a:cubicBezTo>
                    <a:pt x="118" y="132"/>
                    <a:pt x="44" y="206"/>
                    <a:pt x="44" y="294"/>
                  </a:cubicBezTo>
                  <a:cubicBezTo>
                    <a:pt x="44" y="323"/>
                    <a:pt x="29" y="352"/>
                    <a:pt x="15" y="367"/>
                  </a:cubicBezTo>
                  <a:cubicBezTo>
                    <a:pt x="0" y="587"/>
                    <a:pt x="0" y="808"/>
                    <a:pt x="15" y="1042"/>
                  </a:cubicBezTo>
                  <a:cubicBezTo>
                    <a:pt x="59" y="1219"/>
                    <a:pt x="73" y="1307"/>
                    <a:pt x="103" y="1321"/>
                  </a:cubicBezTo>
                  <a:cubicBezTo>
                    <a:pt x="118" y="1336"/>
                    <a:pt x="132" y="1351"/>
                    <a:pt x="132" y="1380"/>
                  </a:cubicBezTo>
                  <a:cubicBezTo>
                    <a:pt x="147" y="1453"/>
                    <a:pt x="176" y="1527"/>
                    <a:pt x="206" y="1600"/>
                  </a:cubicBezTo>
                  <a:cubicBezTo>
                    <a:pt x="264" y="1703"/>
                    <a:pt x="294" y="1821"/>
                    <a:pt x="323" y="1938"/>
                  </a:cubicBezTo>
                  <a:cubicBezTo>
                    <a:pt x="352" y="2143"/>
                    <a:pt x="426" y="2349"/>
                    <a:pt x="455" y="2349"/>
                  </a:cubicBezTo>
                  <a:cubicBezTo>
                    <a:pt x="485" y="2364"/>
                    <a:pt x="514" y="2378"/>
                    <a:pt x="543" y="2408"/>
                  </a:cubicBezTo>
                  <a:cubicBezTo>
                    <a:pt x="617" y="2496"/>
                    <a:pt x="719" y="2540"/>
                    <a:pt x="719" y="2496"/>
                  </a:cubicBezTo>
                  <a:cubicBezTo>
                    <a:pt x="719" y="2452"/>
                    <a:pt x="778" y="2466"/>
                    <a:pt x="837" y="2466"/>
                  </a:cubicBezTo>
                  <a:cubicBezTo>
                    <a:pt x="910" y="2466"/>
                    <a:pt x="940" y="2452"/>
                    <a:pt x="940" y="2437"/>
                  </a:cubicBezTo>
                  <a:cubicBezTo>
                    <a:pt x="925" y="2393"/>
                    <a:pt x="984" y="2305"/>
                    <a:pt x="1013" y="2320"/>
                  </a:cubicBezTo>
                  <a:cubicBezTo>
                    <a:pt x="1042" y="2334"/>
                    <a:pt x="1057" y="2320"/>
                    <a:pt x="1072" y="2276"/>
                  </a:cubicBezTo>
                  <a:cubicBezTo>
                    <a:pt x="1086" y="2217"/>
                    <a:pt x="1116" y="2173"/>
                    <a:pt x="1145" y="2114"/>
                  </a:cubicBezTo>
                  <a:cubicBezTo>
                    <a:pt x="1204" y="2011"/>
                    <a:pt x="1219" y="1967"/>
                    <a:pt x="1219" y="1659"/>
                  </a:cubicBezTo>
                  <a:cubicBezTo>
                    <a:pt x="1233" y="1542"/>
                    <a:pt x="1219" y="1424"/>
                    <a:pt x="1204" y="1307"/>
                  </a:cubicBezTo>
                  <a:cubicBezTo>
                    <a:pt x="1189" y="1307"/>
                    <a:pt x="1175" y="1292"/>
                    <a:pt x="1160" y="1248"/>
                  </a:cubicBezTo>
                  <a:cubicBezTo>
                    <a:pt x="1160" y="1204"/>
                    <a:pt x="1160" y="1160"/>
                    <a:pt x="1175" y="1160"/>
                  </a:cubicBezTo>
                  <a:cubicBezTo>
                    <a:pt x="1189" y="1131"/>
                    <a:pt x="1189" y="1116"/>
                    <a:pt x="1175" y="1086"/>
                  </a:cubicBezTo>
                  <a:cubicBezTo>
                    <a:pt x="1160" y="1028"/>
                    <a:pt x="1145" y="969"/>
                    <a:pt x="1145" y="910"/>
                  </a:cubicBezTo>
                  <a:cubicBezTo>
                    <a:pt x="1145" y="661"/>
                    <a:pt x="1057" y="411"/>
                    <a:pt x="881" y="235"/>
                  </a:cubicBezTo>
                  <a:cubicBezTo>
                    <a:pt x="822" y="191"/>
                    <a:pt x="764" y="147"/>
                    <a:pt x="719" y="88"/>
                  </a:cubicBezTo>
                  <a:cubicBezTo>
                    <a:pt x="675" y="59"/>
                    <a:pt x="646" y="29"/>
                    <a:pt x="602" y="15"/>
                  </a:cubicBezTo>
                  <a:cubicBezTo>
                    <a:pt x="485" y="0"/>
                    <a:pt x="411" y="0"/>
                    <a:pt x="411" y="29"/>
                  </a:cubicBezTo>
                  <a:cubicBezTo>
                    <a:pt x="411" y="44"/>
                    <a:pt x="411" y="44"/>
                    <a:pt x="382" y="29"/>
                  </a:cubicBezTo>
                  <a:cubicBezTo>
                    <a:pt x="367" y="15"/>
                    <a:pt x="308" y="29"/>
                    <a:pt x="235" y="59"/>
                  </a:cubicBezTo>
                  <a:close/>
                  <a:moveTo>
                    <a:pt x="822" y="323"/>
                  </a:moveTo>
                  <a:cubicBezTo>
                    <a:pt x="822" y="382"/>
                    <a:pt x="778" y="382"/>
                    <a:pt x="734" y="338"/>
                  </a:cubicBezTo>
                  <a:cubicBezTo>
                    <a:pt x="705" y="294"/>
                    <a:pt x="719" y="294"/>
                    <a:pt x="764" y="294"/>
                  </a:cubicBezTo>
                  <a:cubicBezTo>
                    <a:pt x="808" y="294"/>
                    <a:pt x="822" y="308"/>
                    <a:pt x="822" y="323"/>
                  </a:cubicBezTo>
                  <a:close/>
                  <a:moveTo>
                    <a:pt x="969" y="529"/>
                  </a:moveTo>
                  <a:cubicBezTo>
                    <a:pt x="984" y="543"/>
                    <a:pt x="984" y="558"/>
                    <a:pt x="954" y="602"/>
                  </a:cubicBezTo>
                  <a:cubicBezTo>
                    <a:pt x="896" y="661"/>
                    <a:pt x="881" y="646"/>
                    <a:pt x="896" y="529"/>
                  </a:cubicBezTo>
                  <a:cubicBezTo>
                    <a:pt x="896" y="470"/>
                    <a:pt x="925" y="441"/>
                    <a:pt x="925" y="470"/>
                  </a:cubicBezTo>
                  <a:cubicBezTo>
                    <a:pt x="940" y="485"/>
                    <a:pt x="954" y="514"/>
                    <a:pt x="969" y="529"/>
                  </a:cubicBezTo>
                  <a:close/>
                  <a:moveTo>
                    <a:pt x="1072" y="602"/>
                  </a:moveTo>
                  <a:cubicBezTo>
                    <a:pt x="1072" y="617"/>
                    <a:pt x="1057" y="631"/>
                    <a:pt x="1042" y="631"/>
                  </a:cubicBezTo>
                  <a:cubicBezTo>
                    <a:pt x="1028" y="631"/>
                    <a:pt x="1013" y="617"/>
                    <a:pt x="1013" y="602"/>
                  </a:cubicBezTo>
                  <a:cubicBezTo>
                    <a:pt x="1013" y="587"/>
                    <a:pt x="1028" y="573"/>
                    <a:pt x="1042" y="573"/>
                  </a:cubicBezTo>
                  <a:cubicBezTo>
                    <a:pt x="1057" y="573"/>
                    <a:pt x="1086" y="587"/>
                    <a:pt x="1086" y="602"/>
                  </a:cubicBezTo>
                  <a:close/>
                  <a:moveTo>
                    <a:pt x="602" y="1028"/>
                  </a:moveTo>
                  <a:cubicBezTo>
                    <a:pt x="602" y="1042"/>
                    <a:pt x="587" y="1042"/>
                    <a:pt x="573" y="1057"/>
                  </a:cubicBezTo>
                  <a:cubicBezTo>
                    <a:pt x="558" y="1042"/>
                    <a:pt x="543" y="1042"/>
                    <a:pt x="543" y="1028"/>
                  </a:cubicBezTo>
                  <a:cubicBezTo>
                    <a:pt x="543" y="998"/>
                    <a:pt x="558" y="998"/>
                    <a:pt x="573" y="998"/>
                  </a:cubicBezTo>
                  <a:cubicBezTo>
                    <a:pt x="587" y="998"/>
                    <a:pt x="602" y="998"/>
                    <a:pt x="602" y="1028"/>
                  </a:cubicBezTo>
                  <a:close/>
                  <a:moveTo>
                    <a:pt x="455" y="1321"/>
                  </a:moveTo>
                  <a:cubicBezTo>
                    <a:pt x="426" y="1351"/>
                    <a:pt x="396" y="1307"/>
                    <a:pt x="426" y="1248"/>
                  </a:cubicBezTo>
                  <a:cubicBezTo>
                    <a:pt x="441" y="1204"/>
                    <a:pt x="441" y="1204"/>
                    <a:pt x="455" y="1248"/>
                  </a:cubicBezTo>
                  <a:cubicBezTo>
                    <a:pt x="455" y="1307"/>
                    <a:pt x="455" y="1307"/>
                    <a:pt x="455" y="1321"/>
                  </a:cubicBezTo>
                  <a:close/>
                  <a:moveTo>
                    <a:pt x="587" y="1307"/>
                  </a:moveTo>
                  <a:cubicBezTo>
                    <a:pt x="617" y="1351"/>
                    <a:pt x="573" y="1395"/>
                    <a:pt x="529" y="1351"/>
                  </a:cubicBezTo>
                  <a:cubicBezTo>
                    <a:pt x="514" y="1336"/>
                    <a:pt x="499" y="1321"/>
                    <a:pt x="485" y="1292"/>
                  </a:cubicBezTo>
                  <a:cubicBezTo>
                    <a:pt x="485" y="1277"/>
                    <a:pt x="558" y="1277"/>
                    <a:pt x="587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3"/>
            <p:cNvSpPr/>
            <p:nvPr/>
          </p:nvSpPr>
          <p:spPr>
            <a:xfrm>
              <a:off x="8854190" y="2044803"/>
              <a:ext cx="37253" cy="77230"/>
            </a:xfrm>
            <a:custGeom>
              <a:avLst/>
              <a:gdLst/>
              <a:ahLst/>
              <a:cxnLst/>
              <a:rect l="l" t="t" r="r" b="b"/>
              <a:pathLst>
                <a:path w="1176" h="2438" extrusionOk="0">
                  <a:moveTo>
                    <a:pt x="544" y="15"/>
                  </a:moveTo>
                  <a:cubicBezTo>
                    <a:pt x="515" y="15"/>
                    <a:pt x="485" y="45"/>
                    <a:pt x="485" y="45"/>
                  </a:cubicBezTo>
                  <a:cubicBezTo>
                    <a:pt x="485" y="59"/>
                    <a:pt x="456" y="89"/>
                    <a:pt x="397" y="103"/>
                  </a:cubicBezTo>
                  <a:cubicBezTo>
                    <a:pt x="324" y="133"/>
                    <a:pt x="265" y="191"/>
                    <a:pt x="236" y="250"/>
                  </a:cubicBezTo>
                  <a:cubicBezTo>
                    <a:pt x="133" y="426"/>
                    <a:pt x="74" y="617"/>
                    <a:pt x="45" y="823"/>
                  </a:cubicBezTo>
                  <a:cubicBezTo>
                    <a:pt x="60" y="867"/>
                    <a:pt x="45" y="925"/>
                    <a:pt x="30" y="969"/>
                  </a:cubicBezTo>
                  <a:cubicBezTo>
                    <a:pt x="1" y="1087"/>
                    <a:pt x="16" y="1204"/>
                    <a:pt x="45" y="1322"/>
                  </a:cubicBezTo>
                  <a:cubicBezTo>
                    <a:pt x="60" y="1336"/>
                    <a:pt x="74" y="1366"/>
                    <a:pt x="60" y="1395"/>
                  </a:cubicBezTo>
                  <a:cubicBezTo>
                    <a:pt x="60" y="1425"/>
                    <a:pt x="60" y="1439"/>
                    <a:pt x="74" y="1439"/>
                  </a:cubicBezTo>
                  <a:cubicBezTo>
                    <a:pt x="74" y="1439"/>
                    <a:pt x="104" y="1469"/>
                    <a:pt x="118" y="1498"/>
                  </a:cubicBezTo>
                  <a:cubicBezTo>
                    <a:pt x="133" y="1571"/>
                    <a:pt x="118" y="1601"/>
                    <a:pt x="104" y="1586"/>
                  </a:cubicBezTo>
                  <a:cubicBezTo>
                    <a:pt x="60" y="1703"/>
                    <a:pt x="60" y="1836"/>
                    <a:pt x="74" y="1953"/>
                  </a:cubicBezTo>
                  <a:cubicBezTo>
                    <a:pt x="89" y="1968"/>
                    <a:pt x="89" y="1997"/>
                    <a:pt x="89" y="2012"/>
                  </a:cubicBezTo>
                  <a:cubicBezTo>
                    <a:pt x="74" y="2041"/>
                    <a:pt x="89" y="2056"/>
                    <a:pt x="104" y="2056"/>
                  </a:cubicBezTo>
                  <a:cubicBezTo>
                    <a:pt x="118" y="2056"/>
                    <a:pt x="133" y="2070"/>
                    <a:pt x="133" y="2100"/>
                  </a:cubicBezTo>
                  <a:cubicBezTo>
                    <a:pt x="133" y="2173"/>
                    <a:pt x="294" y="2364"/>
                    <a:pt x="368" y="2364"/>
                  </a:cubicBezTo>
                  <a:cubicBezTo>
                    <a:pt x="383" y="2364"/>
                    <a:pt x="397" y="2379"/>
                    <a:pt x="412" y="2393"/>
                  </a:cubicBezTo>
                  <a:cubicBezTo>
                    <a:pt x="412" y="2423"/>
                    <a:pt x="427" y="2437"/>
                    <a:pt x="515" y="2408"/>
                  </a:cubicBezTo>
                  <a:cubicBezTo>
                    <a:pt x="573" y="2393"/>
                    <a:pt x="632" y="2364"/>
                    <a:pt x="632" y="2349"/>
                  </a:cubicBezTo>
                  <a:cubicBezTo>
                    <a:pt x="632" y="2320"/>
                    <a:pt x="647" y="2320"/>
                    <a:pt x="676" y="2320"/>
                  </a:cubicBezTo>
                  <a:cubicBezTo>
                    <a:pt x="706" y="2335"/>
                    <a:pt x="750" y="2305"/>
                    <a:pt x="794" y="2261"/>
                  </a:cubicBezTo>
                  <a:cubicBezTo>
                    <a:pt x="823" y="2217"/>
                    <a:pt x="867" y="2188"/>
                    <a:pt x="882" y="2203"/>
                  </a:cubicBezTo>
                  <a:cubicBezTo>
                    <a:pt x="882" y="2217"/>
                    <a:pt x="1029" y="2056"/>
                    <a:pt x="999" y="2026"/>
                  </a:cubicBezTo>
                  <a:cubicBezTo>
                    <a:pt x="970" y="1982"/>
                    <a:pt x="999" y="1968"/>
                    <a:pt x="1014" y="1924"/>
                  </a:cubicBezTo>
                  <a:cubicBezTo>
                    <a:pt x="1043" y="1894"/>
                    <a:pt x="1043" y="1850"/>
                    <a:pt x="1029" y="1836"/>
                  </a:cubicBezTo>
                  <a:cubicBezTo>
                    <a:pt x="984" y="1792"/>
                    <a:pt x="984" y="1733"/>
                    <a:pt x="1014" y="1689"/>
                  </a:cubicBezTo>
                  <a:cubicBezTo>
                    <a:pt x="1043" y="1645"/>
                    <a:pt x="1058" y="1586"/>
                    <a:pt x="1073" y="1542"/>
                  </a:cubicBezTo>
                  <a:cubicBezTo>
                    <a:pt x="1073" y="1483"/>
                    <a:pt x="1102" y="1425"/>
                    <a:pt x="1117" y="1380"/>
                  </a:cubicBezTo>
                  <a:cubicBezTo>
                    <a:pt x="1131" y="1336"/>
                    <a:pt x="1131" y="1336"/>
                    <a:pt x="1102" y="1351"/>
                  </a:cubicBezTo>
                  <a:cubicBezTo>
                    <a:pt x="1073" y="1366"/>
                    <a:pt x="1058" y="1366"/>
                    <a:pt x="1102" y="1336"/>
                  </a:cubicBezTo>
                  <a:cubicBezTo>
                    <a:pt x="1146" y="1204"/>
                    <a:pt x="1175" y="1072"/>
                    <a:pt x="1161" y="940"/>
                  </a:cubicBezTo>
                  <a:cubicBezTo>
                    <a:pt x="1161" y="896"/>
                    <a:pt x="1161" y="779"/>
                    <a:pt x="1146" y="676"/>
                  </a:cubicBezTo>
                  <a:cubicBezTo>
                    <a:pt x="1146" y="412"/>
                    <a:pt x="1117" y="338"/>
                    <a:pt x="1043" y="323"/>
                  </a:cubicBezTo>
                  <a:cubicBezTo>
                    <a:pt x="984" y="294"/>
                    <a:pt x="999" y="294"/>
                    <a:pt x="1029" y="265"/>
                  </a:cubicBezTo>
                  <a:cubicBezTo>
                    <a:pt x="1058" y="235"/>
                    <a:pt x="1073" y="221"/>
                    <a:pt x="926" y="147"/>
                  </a:cubicBezTo>
                  <a:cubicBezTo>
                    <a:pt x="838" y="118"/>
                    <a:pt x="808" y="103"/>
                    <a:pt x="794" y="118"/>
                  </a:cubicBezTo>
                  <a:cubicBezTo>
                    <a:pt x="794" y="147"/>
                    <a:pt x="794" y="118"/>
                    <a:pt x="779" y="103"/>
                  </a:cubicBezTo>
                  <a:cubicBezTo>
                    <a:pt x="764" y="74"/>
                    <a:pt x="632" y="0"/>
                    <a:pt x="544" y="15"/>
                  </a:cubicBezTo>
                  <a:close/>
                  <a:moveTo>
                    <a:pt x="1087" y="485"/>
                  </a:moveTo>
                  <a:cubicBezTo>
                    <a:pt x="1087" y="500"/>
                    <a:pt x="1087" y="514"/>
                    <a:pt x="1043" y="500"/>
                  </a:cubicBezTo>
                  <a:cubicBezTo>
                    <a:pt x="999" y="500"/>
                    <a:pt x="984" y="470"/>
                    <a:pt x="984" y="456"/>
                  </a:cubicBezTo>
                  <a:cubicBezTo>
                    <a:pt x="984" y="441"/>
                    <a:pt x="1087" y="441"/>
                    <a:pt x="1087" y="485"/>
                  </a:cubicBezTo>
                  <a:close/>
                  <a:moveTo>
                    <a:pt x="940" y="852"/>
                  </a:moveTo>
                  <a:cubicBezTo>
                    <a:pt x="926" y="867"/>
                    <a:pt x="911" y="881"/>
                    <a:pt x="896" y="881"/>
                  </a:cubicBezTo>
                  <a:cubicBezTo>
                    <a:pt x="896" y="881"/>
                    <a:pt x="882" y="867"/>
                    <a:pt x="896" y="852"/>
                  </a:cubicBezTo>
                  <a:cubicBezTo>
                    <a:pt x="896" y="837"/>
                    <a:pt x="911" y="823"/>
                    <a:pt x="926" y="823"/>
                  </a:cubicBezTo>
                  <a:cubicBezTo>
                    <a:pt x="926" y="823"/>
                    <a:pt x="940" y="837"/>
                    <a:pt x="940" y="852"/>
                  </a:cubicBezTo>
                  <a:close/>
                  <a:moveTo>
                    <a:pt x="339" y="1278"/>
                  </a:moveTo>
                  <a:cubicBezTo>
                    <a:pt x="324" y="1322"/>
                    <a:pt x="250" y="1336"/>
                    <a:pt x="265" y="1292"/>
                  </a:cubicBezTo>
                  <a:cubicBezTo>
                    <a:pt x="294" y="1190"/>
                    <a:pt x="309" y="1160"/>
                    <a:pt x="324" y="1190"/>
                  </a:cubicBezTo>
                  <a:cubicBezTo>
                    <a:pt x="339" y="1219"/>
                    <a:pt x="339" y="1248"/>
                    <a:pt x="339" y="1278"/>
                  </a:cubicBezTo>
                  <a:close/>
                  <a:moveTo>
                    <a:pt x="471" y="1410"/>
                  </a:moveTo>
                  <a:cubicBezTo>
                    <a:pt x="471" y="1425"/>
                    <a:pt x="441" y="1439"/>
                    <a:pt x="427" y="1439"/>
                  </a:cubicBezTo>
                  <a:cubicBezTo>
                    <a:pt x="412" y="1439"/>
                    <a:pt x="412" y="1425"/>
                    <a:pt x="427" y="1410"/>
                  </a:cubicBezTo>
                  <a:cubicBezTo>
                    <a:pt x="427" y="1395"/>
                    <a:pt x="441" y="1380"/>
                    <a:pt x="471" y="1380"/>
                  </a:cubicBezTo>
                  <a:cubicBezTo>
                    <a:pt x="485" y="1380"/>
                    <a:pt x="485" y="1395"/>
                    <a:pt x="471" y="1410"/>
                  </a:cubicBezTo>
                  <a:close/>
                  <a:moveTo>
                    <a:pt x="221" y="1483"/>
                  </a:moveTo>
                  <a:cubicBezTo>
                    <a:pt x="192" y="1527"/>
                    <a:pt x="192" y="1527"/>
                    <a:pt x="192" y="1483"/>
                  </a:cubicBezTo>
                  <a:cubicBezTo>
                    <a:pt x="177" y="1439"/>
                    <a:pt x="206" y="1395"/>
                    <a:pt x="236" y="1410"/>
                  </a:cubicBezTo>
                  <a:cubicBezTo>
                    <a:pt x="250" y="1439"/>
                    <a:pt x="236" y="1454"/>
                    <a:pt x="221" y="1483"/>
                  </a:cubicBezTo>
                  <a:close/>
                  <a:moveTo>
                    <a:pt x="559" y="1836"/>
                  </a:moveTo>
                  <a:cubicBezTo>
                    <a:pt x="559" y="1865"/>
                    <a:pt x="529" y="1865"/>
                    <a:pt x="515" y="1865"/>
                  </a:cubicBezTo>
                  <a:cubicBezTo>
                    <a:pt x="500" y="1850"/>
                    <a:pt x="500" y="1836"/>
                    <a:pt x="515" y="1806"/>
                  </a:cubicBezTo>
                  <a:cubicBezTo>
                    <a:pt x="559" y="1762"/>
                    <a:pt x="573" y="1777"/>
                    <a:pt x="544" y="1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3"/>
            <p:cNvSpPr/>
            <p:nvPr/>
          </p:nvSpPr>
          <p:spPr>
            <a:xfrm>
              <a:off x="8909530" y="2079680"/>
              <a:ext cx="37253" cy="73523"/>
            </a:xfrm>
            <a:custGeom>
              <a:avLst/>
              <a:gdLst/>
              <a:ahLst/>
              <a:cxnLst/>
              <a:rect l="l" t="t" r="r" b="b"/>
              <a:pathLst>
                <a:path w="1176" h="2321" extrusionOk="0">
                  <a:moveTo>
                    <a:pt x="515" y="74"/>
                  </a:moveTo>
                  <a:cubicBezTo>
                    <a:pt x="485" y="133"/>
                    <a:pt x="485" y="147"/>
                    <a:pt x="471" y="103"/>
                  </a:cubicBezTo>
                  <a:cubicBezTo>
                    <a:pt x="471" y="74"/>
                    <a:pt x="456" y="45"/>
                    <a:pt x="309" y="147"/>
                  </a:cubicBezTo>
                  <a:cubicBezTo>
                    <a:pt x="133" y="265"/>
                    <a:pt x="1" y="544"/>
                    <a:pt x="104" y="632"/>
                  </a:cubicBezTo>
                  <a:cubicBezTo>
                    <a:pt x="148" y="676"/>
                    <a:pt x="148" y="676"/>
                    <a:pt x="104" y="661"/>
                  </a:cubicBezTo>
                  <a:cubicBezTo>
                    <a:pt x="30" y="632"/>
                    <a:pt x="16" y="691"/>
                    <a:pt x="45" y="940"/>
                  </a:cubicBezTo>
                  <a:cubicBezTo>
                    <a:pt x="104" y="1410"/>
                    <a:pt x="118" y="1469"/>
                    <a:pt x="177" y="1513"/>
                  </a:cubicBezTo>
                  <a:cubicBezTo>
                    <a:pt x="206" y="1557"/>
                    <a:pt x="236" y="1615"/>
                    <a:pt x="221" y="1659"/>
                  </a:cubicBezTo>
                  <a:cubicBezTo>
                    <a:pt x="221" y="1718"/>
                    <a:pt x="221" y="1762"/>
                    <a:pt x="250" y="1762"/>
                  </a:cubicBezTo>
                  <a:cubicBezTo>
                    <a:pt x="265" y="1777"/>
                    <a:pt x="250" y="1806"/>
                    <a:pt x="250" y="1836"/>
                  </a:cubicBezTo>
                  <a:cubicBezTo>
                    <a:pt x="250" y="1865"/>
                    <a:pt x="236" y="1909"/>
                    <a:pt x="280" y="2012"/>
                  </a:cubicBezTo>
                  <a:cubicBezTo>
                    <a:pt x="383" y="2232"/>
                    <a:pt x="500" y="2320"/>
                    <a:pt x="662" y="2305"/>
                  </a:cubicBezTo>
                  <a:cubicBezTo>
                    <a:pt x="940" y="2291"/>
                    <a:pt x="1087" y="1982"/>
                    <a:pt x="1146" y="1278"/>
                  </a:cubicBezTo>
                  <a:cubicBezTo>
                    <a:pt x="1161" y="1190"/>
                    <a:pt x="1161" y="1102"/>
                    <a:pt x="1146" y="1014"/>
                  </a:cubicBezTo>
                  <a:cubicBezTo>
                    <a:pt x="1131" y="955"/>
                    <a:pt x="1131" y="911"/>
                    <a:pt x="1146" y="896"/>
                  </a:cubicBezTo>
                  <a:cubicBezTo>
                    <a:pt x="1175" y="720"/>
                    <a:pt x="1161" y="514"/>
                    <a:pt x="1102" y="338"/>
                  </a:cubicBezTo>
                  <a:cubicBezTo>
                    <a:pt x="1073" y="279"/>
                    <a:pt x="1014" y="221"/>
                    <a:pt x="955" y="206"/>
                  </a:cubicBezTo>
                  <a:cubicBezTo>
                    <a:pt x="896" y="177"/>
                    <a:pt x="838" y="147"/>
                    <a:pt x="838" y="147"/>
                  </a:cubicBezTo>
                  <a:cubicBezTo>
                    <a:pt x="838" y="89"/>
                    <a:pt x="764" y="30"/>
                    <a:pt x="676" y="15"/>
                  </a:cubicBezTo>
                  <a:cubicBezTo>
                    <a:pt x="588" y="1"/>
                    <a:pt x="559" y="1"/>
                    <a:pt x="529" y="74"/>
                  </a:cubicBezTo>
                  <a:close/>
                  <a:moveTo>
                    <a:pt x="1058" y="338"/>
                  </a:moveTo>
                  <a:cubicBezTo>
                    <a:pt x="1073" y="382"/>
                    <a:pt x="999" y="441"/>
                    <a:pt x="985" y="412"/>
                  </a:cubicBezTo>
                  <a:cubicBezTo>
                    <a:pt x="940" y="368"/>
                    <a:pt x="926" y="309"/>
                    <a:pt x="911" y="250"/>
                  </a:cubicBezTo>
                  <a:cubicBezTo>
                    <a:pt x="911" y="206"/>
                    <a:pt x="1043" y="279"/>
                    <a:pt x="1058" y="338"/>
                  </a:cubicBezTo>
                  <a:close/>
                  <a:moveTo>
                    <a:pt x="192" y="397"/>
                  </a:moveTo>
                  <a:cubicBezTo>
                    <a:pt x="192" y="412"/>
                    <a:pt x="177" y="426"/>
                    <a:pt x="162" y="441"/>
                  </a:cubicBezTo>
                  <a:cubicBezTo>
                    <a:pt x="148" y="441"/>
                    <a:pt x="133" y="441"/>
                    <a:pt x="133" y="412"/>
                  </a:cubicBezTo>
                  <a:cubicBezTo>
                    <a:pt x="133" y="382"/>
                    <a:pt x="148" y="368"/>
                    <a:pt x="162" y="368"/>
                  </a:cubicBezTo>
                  <a:cubicBezTo>
                    <a:pt x="177" y="368"/>
                    <a:pt x="192" y="382"/>
                    <a:pt x="192" y="397"/>
                  </a:cubicBezTo>
                  <a:close/>
                  <a:moveTo>
                    <a:pt x="368" y="412"/>
                  </a:moveTo>
                  <a:cubicBezTo>
                    <a:pt x="368" y="426"/>
                    <a:pt x="353" y="441"/>
                    <a:pt x="339" y="441"/>
                  </a:cubicBezTo>
                  <a:cubicBezTo>
                    <a:pt x="339" y="426"/>
                    <a:pt x="339" y="412"/>
                    <a:pt x="339" y="397"/>
                  </a:cubicBezTo>
                  <a:cubicBezTo>
                    <a:pt x="368" y="353"/>
                    <a:pt x="383" y="353"/>
                    <a:pt x="368" y="412"/>
                  </a:cubicBezTo>
                  <a:close/>
                  <a:moveTo>
                    <a:pt x="1014" y="646"/>
                  </a:moveTo>
                  <a:cubicBezTo>
                    <a:pt x="1014" y="661"/>
                    <a:pt x="985" y="661"/>
                    <a:pt x="955" y="646"/>
                  </a:cubicBezTo>
                  <a:cubicBezTo>
                    <a:pt x="940" y="632"/>
                    <a:pt x="926" y="602"/>
                    <a:pt x="940" y="588"/>
                  </a:cubicBezTo>
                  <a:cubicBezTo>
                    <a:pt x="940" y="573"/>
                    <a:pt x="970" y="573"/>
                    <a:pt x="985" y="588"/>
                  </a:cubicBezTo>
                  <a:cubicBezTo>
                    <a:pt x="1014" y="617"/>
                    <a:pt x="1014" y="632"/>
                    <a:pt x="999" y="646"/>
                  </a:cubicBezTo>
                  <a:close/>
                  <a:moveTo>
                    <a:pt x="706" y="808"/>
                  </a:moveTo>
                  <a:cubicBezTo>
                    <a:pt x="691" y="823"/>
                    <a:pt x="676" y="837"/>
                    <a:pt x="662" y="837"/>
                  </a:cubicBezTo>
                  <a:cubicBezTo>
                    <a:pt x="632" y="837"/>
                    <a:pt x="647" y="823"/>
                    <a:pt x="662" y="808"/>
                  </a:cubicBezTo>
                  <a:cubicBezTo>
                    <a:pt x="676" y="793"/>
                    <a:pt x="720" y="779"/>
                    <a:pt x="706" y="808"/>
                  </a:cubicBezTo>
                  <a:close/>
                  <a:moveTo>
                    <a:pt x="691" y="999"/>
                  </a:moveTo>
                  <a:cubicBezTo>
                    <a:pt x="691" y="1028"/>
                    <a:pt x="691" y="1028"/>
                    <a:pt x="676" y="1014"/>
                  </a:cubicBezTo>
                  <a:cubicBezTo>
                    <a:pt x="662" y="999"/>
                    <a:pt x="632" y="984"/>
                    <a:pt x="617" y="969"/>
                  </a:cubicBezTo>
                  <a:cubicBezTo>
                    <a:pt x="588" y="955"/>
                    <a:pt x="588" y="955"/>
                    <a:pt x="617" y="955"/>
                  </a:cubicBezTo>
                  <a:cubicBezTo>
                    <a:pt x="647" y="955"/>
                    <a:pt x="676" y="984"/>
                    <a:pt x="676" y="999"/>
                  </a:cubicBezTo>
                  <a:close/>
                  <a:moveTo>
                    <a:pt x="456" y="1806"/>
                  </a:moveTo>
                  <a:cubicBezTo>
                    <a:pt x="456" y="1821"/>
                    <a:pt x="456" y="1836"/>
                    <a:pt x="441" y="1836"/>
                  </a:cubicBezTo>
                  <a:cubicBezTo>
                    <a:pt x="427" y="1836"/>
                    <a:pt x="412" y="1821"/>
                    <a:pt x="412" y="1806"/>
                  </a:cubicBezTo>
                  <a:cubicBezTo>
                    <a:pt x="412" y="1792"/>
                    <a:pt x="412" y="1777"/>
                    <a:pt x="427" y="1777"/>
                  </a:cubicBezTo>
                  <a:cubicBezTo>
                    <a:pt x="441" y="1792"/>
                    <a:pt x="441" y="1792"/>
                    <a:pt x="456" y="1806"/>
                  </a:cubicBezTo>
                  <a:close/>
                  <a:moveTo>
                    <a:pt x="808" y="1880"/>
                  </a:moveTo>
                  <a:cubicBezTo>
                    <a:pt x="808" y="1894"/>
                    <a:pt x="794" y="1924"/>
                    <a:pt x="764" y="1924"/>
                  </a:cubicBezTo>
                  <a:cubicBezTo>
                    <a:pt x="720" y="1924"/>
                    <a:pt x="720" y="1836"/>
                    <a:pt x="764" y="1836"/>
                  </a:cubicBezTo>
                  <a:cubicBezTo>
                    <a:pt x="794" y="1836"/>
                    <a:pt x="808" y="1865"/>
                    <a:pt x="794" y="1880"/>
                  </a:cubicBezTo>
                  <a:close/>
                  <a:moveTo>
                    <a:pt x="500" y="1924"/>
                  </a:moveTo>
                  <a:cubicBezTo>
                    <a:pt x="500" y="1938"/>
                    <a:pt x="485" y="1953"/>
                    <a:pt x="471" y="1953"/>
                  </a:cubicBezTo>
                  <a:cubicBezTo>
                    <a:pt x="456" y="1953"/>
                    <a:pt x="456" y="1938"/>
                    <a:pt x="456" y="1924"/>
                  </a:cubicBezTo>
                  <a:cubicBezTo>
                    <a:pt x="471" y="1909"/>
                    <a:pt x="485" y="1894"/>
                    <a:pt x="485" y="1894"/>
                  </a:cubicBezTo>
                  <a:cubicBezTo>
                    <a:pt x="500" y="1894"/>
                    <a:pt x="500" y="1909"/>
                    <a:pt x="500" y="1924"/>
                  </a:cubicBezTo>
                  <a:close/>
                  <a:moveTo>
                    <a:pt x="970" y="1968"/>
                  </a:moveTo>
                  <a:cubicBezTo>
                    <a:pt x="940" y="1968"/>
                    <a:pt x="926" y="1968"/>
                    <a:pt x="911" y="1968"/>
                  </a:cubicBezTo>
                  <a:cubicBezTo>
                    <a:pt x="896" y="1968"/>
                    <a:pt x="896" y="1953"/>
                    <a:pt x="926" y="1953"/>
                  </a:cubicBezTo>
                  <a:cubicBezTo>
                    <a:pt x="955" y="1953"/>
                    <a:pt x="970" y="1953"/>
                    <a:pt x="955" y="1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3"/>
            <p:cNvSpPr/>
            <p:nvPr/>
          </p:nvSpPr>
          <p:spPr>
            <a:xfrm>
              <a:off x="8742590" y="2084336"/>
              <a:ext cx="42828" cy="74442"/>
            </a:xfrm>
            <a:custGeom>
              <a:avLst/>
              <a:gdLst/>
              <a:ahLst/>
              <a:cxnLst/>
              <a:rect l="l" t="t" r="r" b="b"/>
              <a:pathLst>
                <a:path w="1352" h="2350" extrusionOk="0">
                  <a:moveTo>
                    <a:pt x="500" y="15"/>
                  </a:moveTo>
                  <a:lnTo>
                    <a:pt x="397" y="30"/>
                  </a:lnTo>
                  <a:cubicBezTo>
                    <a:pt x="353" y="44"/>
                    <a:pt x="309" y="74"/>
                    <a:pt x="294" y="118"/>
                  </a:cubicBezTo>
                  <a:cubicBezTo>
                    <a:pt x="279" y="162"/>
                    <a:pt x="250" y="191"/>
                    <a:pt x="235" y="177"/>
                  </a:cubicBezTo>
                  <a:cubicBezTo>
                    <a:pt x="103" y="88"/>
                    <a:pt x="0" y="588"/>
                    <a:pt x="103" y="881"/>
                  </a:cubicBezTo>
                  <a:cubicBezTo>
                    <a:pt x="118" y="955"/>
                    <a:pt x="133" y="1028"/>
                    <a:pt x="147" y="1101"/>
                  </a:cubicBezTo>
                  <a:cubicBezTo>
                    <a:pt x="191" y="1263"/>
                    <a:pt x="250" y="1410"/>
                    <a:pt x="353" y="1557"/>
                  </a:cubicBezTo>
                  <a:cubicBezTo>
                    <a:pt x="382" y="1601"/>
                    <a:pt x="397" y="1659"/>
                    <a:pt x="411" y="1718"/>
                  </a:cubicBezTo>
                  <a:cubicBezTo>
                    <a:pt x="426" y="1762"/>
                    <a:pt x="441" y="1806"/>
                    <a:pt x="470" y="1850"/>
                  </a:cubicBezTo>
                  <a:cubicBezTo>
                    <a:pt x="485" y="1879"/>
                    <a:pt x="500" y="1909"/>
                    <a:pt x="514" y="1938"/>
                  </a:cubicBezTo>
                  <a:cubicBezTo>
                    <a:pt x="544" y="2158"/>
                    <a:pt x="940" y="2349"/>
                    <a:pt x="1072" y="2217"/>
                  </a:cubicBezTo>
                  <a:cubicBezTo>
                    <a:pt x="1101" y="2188"/>
                    <a:pt x="1116" y="2173"/>
                    <a:pt x="1146" y="2158"/>
                  </a:cubicBezTo>
                  <a:cubicBezTo>
                    <a:pt x="1219" y="2041"/>
                    <a:pt x="1278" y="1924"/>
                    <a:pt x="1322" y="1791"/>
                  </a:cubicBezTo>
                  <a:cubicBezTo>
                    <a:pt x="1322" y="1777"/>
                    <a:pt x="1307" y="1747"/>
                    <a:pt x="1292" y="1747"/>
                  </a:cubicBezTo>
                  <a:cubicBezTo>
                    <a:pt x="1263" y="1747"/>
                    <a:pt x="1278" y="1718"/>
                    <a:pt x="1307" y="1689"/>
                  </a:cubicBezTo>
                  <a:cubicBezTo>
                    <a:pt x="1322" y="1659"/>
                    <a:pt x="1351" y="1601"/>
                    <a:pt x="1336" y="1380"/>
                  </a:cubicBezTo>
                  <a:cubicBezTo>
                    <a:pt x="1322" y="1072"/>
                    <a:pt x="1234" y="778"/>
                    <a:pt x="1087" y="514"/>
                  </a:cubicBezTo>
                  <a:cubicBezTo>
                    <a:pt x="999" y="367"/>
                    <a:pt x="969" y="338"/>
                    <a:pt x="940" y="397"/>
                  </a:cubicBezTo>
                  <a:cubicBezTo>
                    <a:pt x="896" y="441"/>
                    <a:pt x="837" y="397"/>
                    <a:pt x="881" y="338"/>
                  </a:cubicBezTo>
                  <a:cubicBezTo>
                    <a:pt x="896" y="309"/>
                    <a:pt x="896" y="279"/>
                    <a:pt x="881" y="250"/>
                  </a:cubicBezTo>
                  <a:cubicBezTo>
                    <a:pt x="823" y="191"/>
                    <a:pt x="720" y="132"/>
                    <a:pt x="690" y="147"/>
                  </a:cubicBezTo>
                  <a:cubicBezTo>
                    <a:pt x="661" y="177"/>
                    <a:pt x="646" y="132"/>
                    <a:pt x="661" y="88"/>
                  </a:cubicBezTo>
                  <a:cubicBezTo>
                    <a:pt x="646" y="59"/>
                    <a:pt x="544" y="0"/>
                    <a:pt x="500" y="15"/>
                  </a:cubicBezTo>
                  <a:close/>
                  <a:moveTo>
                    <a:pt x="529" y="265"/>
                  </a:moveTo>
                  <a:lnTo>
                    <a:pt x="529" y="309"/>
                  </a:lnTo>
                  <a:cubicBezTo>
                    <a:pt x="500" y="294"/>
                    <a:pt x="485" y="279"/>
                    <a:pt x="470" y="265"/>
                  </a:cubicBezTo>
                  <a:cubicBezTo>
                    <a:pt x="441" y="221"/>
                    <a:pt x="441" y="221"/>
                    <a:pt x="470" y="221"/>
                  </a:cubicBezTo>
                  <a:cubicBezTo>
                    <a:pt x="500" y="221"/>
                    <a:pt x="514" y="235"/>
                    <a:pt x="529" y="265"/>
                  </a:cubicBezTo>
                  <a:close/>
                  <a:moveTo>
                    <a:pt x="705" y="309"/>
                  </a:moveTo>
                  <a:cubicBezTo>
                    <a:pt x="705" y="309"/>
                    <a:pt x="690" y="323"/>
                    <a:pt x="661" y="323"/>
                  </a:cubicBezTo>
                  <a:cubicBezTo>
                    <a:pt x="646" y="323"/>
                    <a:pt x="632" y="309"/>
                    <a:pt x="646" y="309"/>
                  </a:cubicBezTo>
                  <a:cubicBezTo>
                    <a:pt x="646" y="279"/>
                    <a:pt x="661" y="279"/>
                    <a:pt x="690" y="279"/>
                  </a:cubicBezTo>
                  <a:cubicBezTo>
                    <a:pt x="705" y="279"/>
                    <a:pt x="705" y="279"/>
                    <a:pt x="705" y="309"/>
                  </a:cubicBezTo>
                  <a:close/>
                  <a:moveTo>
                    <a:pt x="441" y="499"/>
                  </a:moveTo>
                  <a:cubicBezTo>
                    <a:pt x="441" y="514"/>
                    <a:pt x="426" y="529"/>
                    <a:pt x="411" y="529"/>
                  </a:cubicBezTo>
                  <a:cubicBezTo>
                    <a:pt x="397" y="529"/>
                    <a:pt x="382" y="499"/>
                    <a:pt x="382" y="485"/>
                  </a:cubicBezTo>
                  <a:cubicBezTo>
                    <a:pt x="382" y="455"/>
                    <a:pt x="397" y="441"/>
                    <a:pt x="411" y="455"/>
                  </a:cubicBezTo>
                  <a:cubicBezTo>
                    <a:pt x="426" y="455"/>
                    <a:pt x="426" y="485"/>
                    <a:pt x="441" y="499"/>
                  </a:cubicBezTo>
                  <a:close/>
                  <a:moveTo>
                    <a:pt x="177" y="646"/>
                  </a:moveTo>
                  <a:cubicBezTo>
                    <a:pt x="147" y="690"/>
                    <a:pt x="147" y="690"/>
                    <a:pt x="118" y="661"/>
                  </a:cubicBezTo>
                  <a:cubicBezTo>
                    <a:pt x="103" y="617"/>
                    <a:pt x="118" y="544"/>
                    <a:pt x="177" y="573"/>
                  </a:cubicBezTo>
                  <a:cubicBezTo>
                    <a:pt x="221" y="588"/>
                    <a:pt x="206" y="602"/>
                    <a:pt x="177" y="646"/>
                  </a:cubicBezTo>
                  <a:close/>
                  <a:moveTo>
                    <a:pt x="940" y="822"/>
                  </a:moveTo>
                  <a:cubicBezTo>
                    <a:pt x="925" y="837"/>
                    <a:pt x="925" y="852"/>
                    <a:pt x="911" y="852"/>
                  </a:cubicBezTo>
                  <a:cubicBezTo>
                    <a:pt x="896" y="852"/>
                    <a:pt x="881" y="837"/>
                    <a:pt x="881" y="808"/>
                  </a:cubicBezTo>
                  <a:cubicBezTo>
                    <a:pt x="881" y="778"/>
                    <a:pt x="896" y="778"/>
                    <a:pt x="911" y="778"/>
                  </a:cubicBezTo>
                  <a:cubicBezTo>
                    <a:pt x="925" y="793"/>
                    <a:pt x="940" y="808"/>
                    <a:pt x="940" y="837"/>
                  </a:cubicBezTo>
                  <a:close/>
                  <a:moveTo>
                    <a:pt x="837" y="1219"/>
                  </a:moveTo>
                  <a:cubicBezTo>
                    <a:pt x="823" y="1263"/>
                    <a:pt x="764" y="1278"/>
                    <a:pt x="764" y="1234"/>
                  </a:cubicBezTo>
                  <a:cubicBezTo>
                    <a:pt x="764" y="1204"/>
                    <a:pt x="779" y="1189"/>
                    <a:pt x="808" y="1189"/>
                  </a:cubicBezTo>
                  <a:cubicBezTo>
                    <a:pt x="837" y="1189"/>
                    <a:pt x="852" y="1204"/>
                    <a:pt x="837" y="1219"/>
                  </a:cubicBezTo>
                  <a:close/>
                  <a:moveTo>
                    <a:pt x="1072" y="1674"/>
                  </a:moveTo>
                  <a:cubicBezTo>
                    <a:pt x="1072" y="1689"/>
                    <a:pt x="1057" y="1718"/>
                    <a:pt x="1043" y="1718"/>
                  </a:cubicBezTo>
                  <a:cubicBezTo>
                    <a:pt x="1028" y="1718"/>
                    <a:pt x="1028" y="1689"/>
                    <a:pt x="1028" y="1674"/>
                  </a:cubicBezTo>
                  <a:cubicBezTo>
                    <a:pt x="1043" y="1645"/>
                    <a:pt x="1057" y="1630"/>
                    <a:pt x="1057" y="1630"/>
                  </a:cubicBezTo>
                  <a:cubicBezTo>
                    <a:pt x="1072" y="1630"/>
                    <a:pt x="1072" y="1659"/>
                    <a:pt x="1072" y="1674"/>
                  </a:cubicBezTo>
                  <a:close/>
                  <a:moveTo>
                    <a:pt x="837" y="1689"/>
                  </a:moveTo>
                  <a:cubicBezTo>
                    <a:pt x="837" y="1703"/>
                    <a:pt x="837" y="1703"/>
                    <a:pt x="808" y="1689"/>
                  </a:cubicBezTo>
                  <a:cubicBezTo>
                    <a:pt x="764" y="1674"/>
                    <a:pt x="749" y="1659"/>
                    <a:pt x="793" y="1659"/>
                  </a:cubicBezTo>
                  <a:cubicBezTo>
                    <a:pt x="808" y="1659"/>
                    <a:pt x="823" y="1674"/>
                    <a:pt x="837" y="1689"/>
                  </a:cubicBezTo>
                  <a:close/>
                  <a:moveTo>
                    <a:pt x="940" y="1791"/>
                  </a:moveTo>
                  <a:cubicBezTo>
                    <a:pt x="940" y="1806"/>
                    <a:pt x="925" y="1821"/>
                    <a:pt x="911" y="1821"/>
                  </a:cubicBezTo>
                  <a:cubicBezTo>
                    <a:pt x="896" y="1821"/>
                    <a:pt x="867" y="1806"/>
                    <a:pt x="867" y="1791"/>
                  </a:cubicBezTo>
                  <a:cubicBezTo>
                    <a:pt x="867" y="1777"/>
                    <a:pt x="867" y="1762"/>
                    <a:pt x="896" y="1762"/>
                  </a:cubicBezTo>
                  <a:cubicBezTo>
                    <a:pt x="911" y="1762"/>
                    <a:pt x="940" y="1791"/>
                    <a:pt x="940" y="1806"/>
                  </a:cubicBezTo>
                  <a:close/>
                  <a:moveTo>
                    <a:pt x="984" y="2158"/>
                  </a:moveTo>
                  <a:cubicBezTo>
                    <a:pt x="984" y="2173"/>
                    <a:pt x="969" y="2188"/>
                    <a:pt x="955" y="2188"/>
                  </a:cubicBezTo>
                  <a:cubicBezTo>
                    <a:pt x="940" y="2188"/>
                    <a:pt x="940" y="2173"/>
                    <a:pt x="940" y="2158"/>
                  </a:cubicBezTo>
                  <a:cubicBezTo>
                    <a:pt x="955" y="2144"/>
                    <a:pt x="969" y="2144"/>
                    <a:pt x="984" y="2129"/>
                  </a:cubicBezTo>
                  <a:cubicBezTo>
                    <a:pt x="984" y="2129"/>
                    <a:pt x="984" y="2144"/>
                    <a:pt x="984" y="2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3"/>
            <p:cNvSpPr/>
            <p:nvPr/>
          </p:nvSpPr>
          <p:spPr>
            <a:xfrm>
              <a:off x="8816525" y="2141546"/>
              <a:ext cx="36302" cy="66998"/>
            </a:xfrm>
            <a:custGeom>
              <a:avLst/>
              <a:gdLst/>
              <a:ahLst/>
              <a:cxnLst/>
              <a:rect l="l" t="t" r="r" b="b"/>
              <a:pathLst>
                <a:path w="1146" h="2115" extrusionOk="0">
                  <a:moveTo>
                    <a:pt x="515" y="15"/>
                  </a:moveTo>
                  <a:cubicBezTo>
                    <a:pt x="470" y="44"/>
                    <a:pt x="426" y="44"/>
                    <a:pt x="397" y="44"/>
                  </a:cubicBezTo>
                  <a:cubicBezTo>
                    <a:pt x="353" y="44"/>
                    <a:pt x="309" y="59"/>
                    <a:pt x="309" y="73"/>
                  </a:cubicBezTo>
                  <a:cubicBezTo>
                    <a:pt x="309" y="103"/>
                    <a:pt x="250" y="118"/>
                    <a:pt x="162" y="132"/>
                  </a:cubicBezTo>
                  <a:cubicBezTo>
                    <a:pt x="148" y="132"/>
                    <a:pt x="148" y="162"/>
                    <a:pt x="148" y="191"/>
                  </a:cubicBezTo>
                  <a:cubicBezTo>
                    <a:pt x="148" y="206"/>
                    <a:pt x="133" y="235"/>
                    <a:pt x="118" y="264"/>
                  </a:cubicBezTo>
                  <a:cubicBezTo>
                    <a:pt x="103" y="264"/>
                    <a:pt x="89" y="294"/>
                    <a:pt x="103" y="308"/>
                  </a:cubicBezTo>
                  <a:cubicBezTo>
                    <a:pt x="103" y="338"/>
                    <a:pt x="103" y="352"/>
                    <a:pt x="103" y="382"/>
                  </a:cubicBezTo>
                  <a:cubicBezTo>
                    <a:pt x="74" y="455"/>
                    <a:pt x="74" y="529"/>
                    <a:pt x="74" y="602"/>
                  </a:cubicBezTo>
                  <a:cubicBezTo>
                    <a:pt x="59" y="675"/>
                    <a:pt x="59" y="749"/>
                    <a:pt x="45" y="808"/>
                  </a:cubicBezTo>
                  <a:cubicBezTo>
                    <a:pt x="15" y="954"/>
                    <a:pt x="1" y="1116"/>
                    <a:pt x="1" y="1263"/>
                  </a:cubicBezTo>
                  <a:cubicBezTo>
                    <a:pt x="1" y="1277"/>
                    <a:pt x="45" y="1292"/>
                    <a:pt x="59" y="1277"/>
                  </a:cubicBezTo>
                  <a:cubicBezTo>
                    <a:pt x="89" y="1277"/>
                    <a:pt x="103" y="1277"/>
                    <a:pt x="59" y="1292"/>
                  </a:cubicBezTo>
                  <a:cubicBezTo>
                    <a:pt x="30" y="1307"/>
                    <a:pt x="30" y="1351"/>
                    <a:pt x="45" y="1395"/>
                  </a:cubicBezTo>
                  <a:cubicBezTo>
                    <a:pt x="89" y="1659"/>
                    <a:pt x="133" y="1762"/>
                    <a:pt x="162" y="1762"/>
                  </a:cubicBezTo>
                  <a:cubicBezTo>
                    <a:pt x="177" y="1762"/>
                    <a:pt x="192" y="1791"/>
                    <a:pt x="192" y="1820"/>
                  </a:cubicBezTo>
                  <a:cubicBezTo>
                    <a:pt x="192" y="1909"/>
                    <a:pt x="265" y="1967"/>
                    <a:pt x="280" y="1923"/>
                  </a:cubicBezTo>
                  <a:cubicBezTo>
                    <a:pt x="309" y="1879"/>
                    <a:pt x="309" y="1909"/>
                    <a:pt x="309" y="1938"/>
                  </a:cubicBezTo>
                  <a:cubicBezTo>
                    <a:pt x="309" y="2011"/>
                    <a:pt x="500" y="2114"/>
                    <a:pt x="603" y="2085"/>
                  </a:cubicBezTo>
                  <a:cubicBezTo>
                    <a:pt x="661" y="2070"/>
                    <a:pt x="705" y="2055"/>
                    <a:pt x="705" y="2041"/>
                  </a:cubicBezTo>
                  <a:cubicBezTo>
                    <a:pt x="705" y="2026"/>
                    <a:pt x="735" y="1997"/>
                    <a:pt x="764" y="1982"/>
                  </a:cubicBezTo>
                  <a:cubicBezTo>
                    <a:pt x="808" y="1967"/>
                    <a:pt x="838" y="1938"/>
                    <a:pt x="823" y="1923"/>
                  </a:cubicBezTo>
                  <a:cubicBezTo>
                    <a:pt x="823" y="1909"/>
                    <a:pt x="823" y="1894"/>
                    <a:pt x="838" y="1894"/>
                  </a:cubicBezTo>
                  <a:cubicBezTo>
                    <a:pt x="940" y="1835"/>
                    <a:pt x="1116" y="1292"/>
                    <a:pt x="1043" y="1292"/>
                  </a:cubicBezTo>
                  <a:cubicBezTo>
                    <a:pt x="999" y="1292"/>
                    <a:pt x="970" y="1160"/>
                    <a:pt x="984" y="1101"/>
                  </a:cubicBezTo>
                  <a:cubicBezTo>
                    <a:pt x="999" y="1057"/>
                    <a:pt x="1028" y="1042"/>
                    <a:pt x="1072" y="1057"/>
                  </a:cubicBezTo>
                  <a:lnTo>
                    <a:pt x="1146" y="1072"/>
                  </a:lnTo>
                  <a:lnTo>
                    <a:pt x="1146" y="822"/>
                  </a:lnTo>
                  <a:cubicBezTo>
                    <a:pt x="1146" y="587"/>
                    <a:pt x="1146" y="573"/>
                    <a:pt x="1072" y="558"/>
                  </a:cubicBezTo>
                  <a:cubicBezTo>
                    <a:pt x="999" y="543"/>
                    <a:pt x="984" y="499"/>
                    <a:pt x="1043" y="470"/>
                  </a:cubicBezTo>
                  <a:cubicBezTo>
                    <a:pt x="1072" y="455"/>
                    <a:pt x="1087" y="426"/>
                    <a:pt x="1072" y="367"/>
                  </a:cubicBezTo>
                  <a:cubicBezTo>
                    <a:pt x="1058" y="279"/>
                    <a:pt x="1043" y="250"/>
                    <a:pt x="970" y="250"/>
                  </a:cubicBezTo>
                  <a:cubicBezTo>
                    <a:pt x="940" y="235"/>
                    <a:pt x="911" y="264"/>
                    <a:pt x="896" y="294"/>
                  </a:cubicBezTo>
                  <a:cubicBezTo>
                    <a:pt x="896" y="323"/>
                    <a:pt x="867" y="338"/>
                    <a:pt x="852" y="338"/>
                  </a:cubicBezTo>
                  <a:cubicBezTo>
                    <a:pt x="823" y="323"/>
                    <a:pt x="793" y="235"/>
                    <a:pt x="838" y="235"/>
                  </a:cubicBezTo>
                  <a:cubicBezTo>
                    <a:pt x="882" y="235"/>
                    <a:pt x="867" y="220"/>
                    <a:pt x="867" y="191"/>
                  </a:cubicBezTo>
                  <a:cubicBezTo>
                    <a:pt x="867" y="176"/>
                    <a:pt x="882" y="147"/>
                    <a:pt x="926" y="176"/>
                  </a:cubicBezTo>
                  <a:cubicBezTo>
                    <a:pt x="970" y="176"/>
                    <a:pt x="984" y="176"/>
                    <a:pt x="970" y="162"/>
                  </a:cubicBezTo>
                  <a:cubicBezTo>
                    <a:pt x="955" y="132"/>
                    <a:pt x="926" y="132"/>
                    <a:pt x="896" y="132"/>
                  </a:cubicBezTo>
                  <a:cubicBezTo>
                    <a:pt x="867" y="118"/>
                    <a:pt x="838" y="103"/>
                    <a:pt x="838" y="73"/>
                  </a:cubicBezTo>
                  <a:cubicBezTo>
                    <a:pt x="808" y="15"/>
                    <a:pt x="705" y="0"/>
                    <a:pt x="691" y="44"/>
                  </a:cubicBezTo>
                  <a:cubicBezTo>
                    <a:pt x="691" y="73"/>
                    <a:pt x="661" y="73"/>
                    <a:pt x="617" y="29"/>
                  </a:cubicBezTo>
                  <a:cubicBezTo>
                    <a:pt x="559" y="0"/>
                    <a:pt x="544" y="0"/>
                    <a:pt x="515" y="15"/>
                  </a:cubicBezTo>
                  <a:close/>
                  <a:moveTo>
                    <a:pt x="779" y="485"/>
                  </a:moveTo>
                  <a:cubicBezTo>
                    <a:pt x="779" y="499"/>
                    <a:pt x="764" y="485"/>
                    <a:pt x="764" y="470"/>
                  </a:cubicBezTo>
                  <a:cubicBezTo>
                    <a:pt x="749" y="441"/>
                    <a:pt x="735" y="426"/>
                    <a:pt x="735" y="396"/>
                  </a:cubicBezTo>
                  <a:cubicBezTo>
                    <a:pt x="735" y="382"/>
                    <a:pt x="735" y="396"/>
                    <a:pt x="764" y="411"/>
                  </a:cubicBezTo>
                  <a:cubicBezTo>
                    <a:pt x="779" y="426"/>
                    <a:pt x="779" y="455"/>
                    <a:pt x="793" y="485"/>
                  </a:cubicBezTo>
                  <a:close/>
                  <a:moveTo>
                    <a:pt x="852" y="617"/>
                  </a:moveTo>
                  <a:cubicBezTo>
                    <a:pt x="823" y="675"/>
                    <a:pt x="764" y="690"/>
                    <a:pt x="749" y="646"/>
                  </a:cubicBezTo>
                  <a:cubicBezTo>
                    <a:pt x="735" y="602"/>
                    <a:pt x="749" y="602"/>
                    <a:pt x="764" y="602"/>
                  </a:cubicBezTo>
                  <a:cubicBezTo>
                    <a:pt x="793" y="602"/>
                    <a:pt x="808" y="587"/>
                    <a:pt x="808" y="573"/>
                  </a:cubicBezTo>
                  <a:cubicBezTo>
                    <a:pt x="808" y="558"/>
                    <a:pt x="823" y="558"/>
                    <a:pt x="838" y="558"/>
                  </a:cubicBezTo>
                  <a:cubicBezTo>
                    <a:pt x="852" y="573"/>
                    <a:pt x="867" y="602"/>
                    <a:pt x="852" y="617"/>
                  </a:cubicBezTo>
                  <a:close/>
                  <a:moveTo>
                    <a:pt x="1116" y="808"/>
                  </a:moveTo>
                  <a:cubicBezTo>
                    <a:pt x="1116" y="808"/>
                    <a:pt x="1102" y="837"/>
                    <a:pt x="1072" y="852"/>
                  </a:cubicBezTo>
                  <a:cubicBezTo>
                    <a:pt x="1043" y="852"/>
                    <a:pt x="1028" y="852"/>
                    <a:pt x="1058" y="822"/>
                  </a:cubicBezTo>
                  <a:cubicBezTo>
                    <a:pt x="1087" y="778"/>
                    <a:pt x="1131" y="763"/>
                    <a:pt x="1131" y="793"/>
                  </a:cubicBezTo>
                  <a:close/>
                  <a:moveTo>
                    <a:pt x="426" y="1145"/>
                  </a:moveTo>
                  <a:cubicBezTo>
                    <a:pt x="412" y="1175"/>
                    <a:pt x="382" y="1175"/>
                    <a:pt x="368" y="1145"/>
                  </a:cubicBezTo>
                  <a:cubicBezTo>
                    <a:pt x="338" y="1116"/>
                    <a:pt x="338" y="1116"/>
                    <a:pt x="397" y="1116"/>
                  </a:cubicBezTo>
                  <a:cubicBezTo>
                    <a:pt x="456" y="1116"/>
                    <a:pt x="456" y="1116"/>
                    <a:pt x="426" y="1145"/>
                  </a:cubicBezTo>
                  <a:close/>
                  <a:moveTo>
                    <a:pt x="632" y="1365"/>
                  </a:moveTo>
                  <a:cubicBezTo>
                    <a:pt x="632" y="1380"/>
                    <a:pt x="632" y="1395"/>
                    <a:pt x="617" y="1395"/>
                  </a:cubicBezTo>
                  <a:cubicBezTo>
                    <a:pt x="603" y="1395"/>
                    <a:pt x="588" y="1380"/>
                    <a:pt x="588" y="1365"/>
                  </a:cubicBezTo>
                  <a:cubicBezTo>
                    <a:pt x="588" y="1351"/>
                    <a:pt x="588" y="1336"/>
                    <a:pt x="603" y="1336"/>
                  </a:cubicBezTo>
                  <a:cubicBezTo>
                    <a:pt x="617" y="1336"/>
                    <a:pt x="632" y="1336"/>
                    <a:pt x="647" y="1351"/>
                  </a:cubicBezTo>
                  <a:close/>
                  <a:moveTo>
                    <a:pt x="500" y="1395"/>
                  </a:moveTo>
                  <a:cubicBezTo>
                    <a:pt x="500" y="1409"/>
                    <a:pt x="500" y="1424"/>
                    <a:pt x="470" y="1424"/>
                  </a:cubicBezTo>
                  <a:cubicBezTo>
                    <a:pt x="456" y="1439"/>
                    <a:pt x="456" y="1424"/>
                    <a:pt x="456" y="1424"/>
                  </a:cubicBezTo>
                  <a:cubicBezTo>
                    <a:pt x="456" y="1409"/>
                    <a:pt x="456" y="1395"/>
                    <a:pt x="470" y="1395"/>
                  </a:cubicBezTo>
                  <a:cubicBezTo>
                    <a:pt x="515" y="1380"/>
                    <a:pt x="515" y="1395"/>
                    <a:pt x="515" y="1395"/>
                  </a:cubicBezTo>
                  <a:close/>
                  <a:moveTo>
                    <a:pt x="441" y="1542"/>
                  </a:moveTo>
                  <a:cubicBezTo>
                    <a:pt x="441" y="1615"/>
                    <a:pt x="426" y="1630"/>
                    <a:pt x="382" y="1600"/>
                  </a:cubicBezTo>
                  <a:cubicBezTo>
                    <a:pt x="397" y="1542"/>
                    <a:pt x="412" y="1498"/>
                    <a:pt x="441" y="1468"/>
                  </a:cubicBezTo>
                  <a:cubicBezTo>
                    <a:pt x="441" y="1498"/>
                    <a:pt x="441" y="1512"/>
                    <a:pt x="441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3"/>
            <p:cNvSpPr/>
            <p:nvPr/>
          </p:nvSpPr>
          <p:spPr>
            <a:xfrm>
              <a:off x="8850484" y="2175948"/>
              <a:ext cx="1425" cy="3738"/>
            </a:xfrm>
            <a:custGeom>
              <a:avLst/>
              <a:gdLst/>
              <a:ahLst/>
              <a:cxnLst/>
              <a:rect l="l" t="t" r="r" b="b"/>
              <a:pathLst>
                <a:path w="45" h="118" extrusionOk="0">
                  <a:moveTo>
                    <a:pt x="0" y="59"/>
                  </a:moveTo>
                  <a:cubicBezTo>
                    <a:pt x="0" y="74"/>
                    <a:pt x="0" y="103"/>
                    <a:pt x="30" y="118"/>
                  </a:cubicBezTo>
                  <a:cubicBezTo>
                    <a:pt x="44" y="118"/>
                    <a:pt x="44" y="103"/>
                    <a:pt x="44" y="74"/>
                  </a:cubicBezTo>
                  <a:cubicBezTo>
                    <a:pt x="44" y="15"/>
                    <a:pt x="0" y="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4" name="Google Shape;1984;p43"/>
          <p:cNvGrpSpPr/>
          <p:nvPr/>
        </p:nvGrpSpPr>
        <p:grpSpPr>
          <a:xfrm>
            <a:off x="7482852" y="-1024335"/>
            <a:ext cx="2230967" cy="2772268"/>
            <a:chOff x="7482852" y="-1024335"/>
            <a:chExt cx="2230967" cy="2772268"/>
          </a:xfrm>
        </p:grpSpPr>
        <p:sp>
          <p:nvSpPr>
            <p:cNvPr id="1985" name="Google Shape;1985;p43"/>
            <p:cNvSpPr/>
            <p:nvPr/>
          </p:nvSpPr>
          <p:spPr>
            <a:xfrm rot="-3452041">
              <a:off x="7855726" y="-533345"/>
              <a:ext cx="1791009" cy="1142296"/>
            </a:xfrm>
            <a:custGeom>
              <a:avLst/>
              <a:gdLst/>
              <a:ahLst/>
              <a:cxnLst/>
              <a:rect l="l" t="t" r="r" b="b"/>
              <a:pathLst>
                <a:path w="56537" h="36059" extrusionOk="0">
                  <a:moveTo>
                    <a:pt x="28390" y="0"/>
                  </a:moveTo>
                  <a:cubicBezTo>
                    <a:pt x="25962" y="0"/>
                    <a:pt x="24112" y="332"/>
                    <a:pt x="19629" y="659"/>
                  </a:cubicBezTo>
                  <a:cubicBezTo>
                    <a:pt x="12567" y="1187"/>
                    <a:pt x="5755" y="6413"/>
                    <a:pt x="2878" y="8513"/>
                  </a:cubicBezTo>
                  <a:cubicBezTo>
                    <a:pt x="0" y="10612"/>
                    <a:pt x="4184" y="12433"/>
                    <a:pt x="5242" y="16631"/>
                  </a:cubicBezTo>
                  <a:cubicBezTo>
                    <a:pt x="6284" y="20815"/>
                    <a:pt x="7590" y="25777"/>
                    <a:pt x="13081" y="32061"/>
                  </a:cubicBezTo>
                  <a:cubicBezTo>
                    <a:pt x="15968" y="35355"/>
                    <a:pt x="17700" y="36059"/>
                    <a:pt x="19260" y="36059"/>
                  </a:cubicBezTo>
                  <a:cubicBezTo>
                    <a:pt x="20423" y="36059"/>
                    <a:pt x="21490" y="35668"/>
                    <a:pt x="22867" y="35668"/>
                  </a:cubicBezTo>
                  <a:cubicBezTo>
                    <a:pt x="23167" y="35668"/>
                    <a:pt x="23480" y="35686"/>
                    <a:pt x="23813" y="35731"/>
                  </a:cubicBezTo>
                  <a:cubicBezTo>
                    <a:pt x="24264" y="35792"/>
                    <a:pt x="24730" y="35821"/>
                    <a:pt x="25210" y="35821"/>
                  </a:cubicBezTo>
                  <a:cubicBezTo>
                    <a:pt x="28914" y="35821"/>
                    <a:pt x="33504" y="34064"/>
                    <a:pt x="39522" y="31283"/>
                  </a:cubicBezTo>
                  <a:cubicBezTo>
                    <a:pt x="46319" y="28141"/>
                    <a:pt x="56008" y="19509"/>
                    <a:pt x="56008" y="19509"/>
                  </a:cubicBezTo>
                  <a:cubicBezTo>
                    <a:pt x="56537" y="17674"/>
                    <a:pt x="54702" y="6413"/>
                    <a:pt x="54702" y="6413"/>
                  </a:cubicBezTo>
                  <a:lnTo>
                    <a:pt x="46319" y="1716"/>
                  </a:lnTo>
                  <a:cubicBezTo>
                    <a:pt x="46319" y="1716"/>
                    <a:pt x="40300" y="1187"/>
                    <a:pt x="33767" y="394"/>
                  </a:cubicBezTo>
                  <a:cubicBezTo>
                    <a:pt x="31376" y="110"/>
                    <a:pt x="29787" y="0"/>
                    <a:pt x="28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6" name="Google Shape;1986;p43"/>
            <p:cNvGrpSpPr/>
            <p:nvPr/>
          </p:nvGrpSpPr>
          <p:grpSpPr>
            <a:xfrm>
              <a:off x="7482852" y="215184"/>
              <a:ext cx="1954417" cy="1532749"/>
              <a:chOff x="7482852" y="215184"/>
              <a:chExt cx="1954417" cy="1532749"/>
            </a:xfrm>
          </p:grpSpPr>
          <p:sp>
            <p:nvSpPr>
              <p:cNvPr id="1987" name="Google Shape;1987;p43"/>
              <p:cNvSpPr/>
              <p:nvPr/>
            </p:nvSpPr>
            <p:spPr>
              <a:xfrm rot="-3452041">
                <a:off x="8133702" y="292551"/>
                <a:ext cx="939934" cy="1378016"/>
              </a:xfrm>
              <a:custGeom>
                <a:avLst/>
                <a:gdLst/>
                <a:ahLst/>
                <a:cxnLst/>
                <a:rect l="l" t="t" r="r" b="b"/>
                <a:pathLst>
                  <a:path w="29671" h="43500" extrusionOk="0">
                    <a:moveTo>
                      <a:pt x="26412" y="0"/>
                    </a:moveTo>
                    <a:cubicBezTo>
                      <a:pt x="26412" y="0"/>
                      <a:pt x="26059" y="1292"/>
                      <a:pt x="26059" y="1630"/>
                    </a:cubicBezTo>
                    <a:cubicBezTo>
                      <a:pt x="26059" y="1982"/>
                      <a:pt x="25120" y="6166"/>
                      <a:pt x="25120" y="6166"/>
                    </a:cubicBezTo>
                    <a:cubicBezTo>
                      <a:pt x="25120" y="6166"/>
                      <a:pt x="24430" y="6974"/>
                      <a:pt x="23725" y="7913"/>
                    </a:cubicBezTo>
                    <a:cubicBezTo>
                      <a:pt x="23343" y="8427"/>
                      <a:pt x="22991" y="8970"/>
                      <a:pt x="22683" y="9543"/>
                    </a:cubicBezTo>
                    <a:cubicBezTo>
                      <a:pt x="22683" y="9543"/>
                      <a:pt x="22634" y="9304"/>
                      <a:pt x="22539" y="9304"/>
                    </a:cubicBezTo>
                    <a:cubicBezTo>
                      <a:pt x="22424" y="9304"/>
                      <a:pt x="22241" y="9650"/>
                      <a:pt x="21993" y="11173"/>
                    </a:cubicBezTo>
                    <a:cubicBezTo>
                      <a:pt x="21523" y="13962"/>
                      <a:pt x="21171" y="15709"/>
                      <a:pt x="20936" y="16281"/>
                    </a:cubicBezTo>
                    <a:cubicBezTo>
                      <a:pt x="20437" y="17368"/>
                      <a:pt x="19820" y="18381"/>
                      <a:pt x="19071" y="19306"/>
                    </a:cubicBezTo>
                    <a:cubicBezTo>
                      <a:pt x="18381" y="20128"/>
                      <a:pt x="18499" y="19071"/>
                      <a:pt x="17456" y="20935"/>
                    </a:cubicBezTo>
                    <a:cubicBezTo>
                      <a:pt x="16399" y="22800"/>
                      <a:pt x="12803" y="23725"/>
                      <a:pt x="12098" y="25237"/>
                    </a:cubicBezTo>
                    <a:cubicBezTo>
                      <a:pt x="11584" y="26279"/>
                      <a:pt x="10967" y="27248"/>
                      <a:pt x="10233" y="28158"/>
                    </a:cubicBezTo>
                    <a:cubicBezTo>
                      <a:pt x="10233" y="28158"/>
                      <a:pt x="6989" y="30125"/>
                      <a:pt x="6637" y="30478"/>
                    </a:cubicBezTo>
                    <a:cubicBezTo>
                      <a:pt x="6284" y="30830"/>
                      <a:pt x="4772" y="32225"/>
                      <a:pt x="4772" y="32225"/>
                    </a:cubicBezTo>
                    <a:lnTo>
                      <a:pt x="3965" y="33737"/>
                    </a:lnTo>
                    <a:lnTo>
                      <a:pt x="2673" y="35822"/>
                    </a:lnTo>
                    <a:lnTo>
                      <a:pt x="353" y="41063"/>
                    </a:lnTo>
                    <a:lnTo>
                      <a:pt x="1" y="43500"/>
                    </a:lnTo>
                    <a:lnTo>
                      <a:pt x="1630" y="42810"/>
                    </a:lnTo>
                    <a:cubicBezTo>
                      <a:pt x="1630" y="42810"/>
                      <a:pt x="2908" y="40710"/>
                      <a:pt x="3377" y="40020"/>
                    </a:cubicBezTo>
                    <a:cubicBezTo>
                      <a:pt x="3832" y="39316"/>
                      <a:pt x="6637" y="35704"/>
                      <a:pt x="6637" y="35704"/>
                    </a:cubicBezTo>
                    <a:cubicBezTo>
                      <a:pt x="6637" y="35704"/>
                      <a:pt x="8956" y="32930"/>
                      <a:pt x="10013" y="32342"/>
                    </a:cubicBezTo>
                    <a:cubicBezTo>
                      <a:pt x="11055" y="31740"/>
                      <a:pt x="11863" y="31403"/>
                      <a:pt x="11863" y="31403"/>
                    </a:cubicBezTo>
                    <a:cubicBezTo>
                      <a:pt x="11863" y="31403"/>
                      <a:pt x="12074" y="31543"/>
                      <a:pt x="12379" y="31543"/>
                    </a:cubicBezTo>
                    <a:cubicBezTo>
                      <a:pt x="12757" y="31543"/>
                      <a:pt x="13280" y="31327"/>
                      <a:pt x="13727" y="30360"/>
                    </a:cubicBezTo>
                    <a:cubicBezTo>
                      <a:pt x="14197" y="29347"/>
                      <a:pt x="14740" y="28378"/>
                      <a:pt x="15357" y="27454"/>
                    </a:cubicBezTo>
                    <a:cubicBezTo>
                      <a:pt x="15357" y="27454"/>
                      <a:pt x="17104" y="25707"/>
                      <a:pt x="19306" y="23035"/>
                    </a:cubicBezTo>
                    <a:cubicBezTo>
                      <a:pt x="21523" y="20363"/>
                      <a:pt x="21758" y="20010"/>
                      <a:pt x="22096" y="19541"/>
                    </a:cubicBezTo>
                    <a:cubicBezTo>
                      <a:pt x="22448" y="19086"/>
                      <a:pt x="22918" y="18263"/>
                      <a:pt x="22918" y="18263"/>
                    </a:cubicBezTo>
                    <a:lnTo>
                      <a:pt x="23740" y="16281"/>
                    </a:lnTo>
                    <a:lnTo>
                      <a:pt x="24430" y="14079"/>
                    </a:lnTo>
                    <a:cubicBezTo>
                      <a:pt x="24430" y="14079"/>
                      <a:pt x="24547" y="11055"/>
                      <a:pt x="26412" y="9308"/>
                    </a:cubicBezTo>
                    <a:cubicBezTo>
                      <a:pt x="28276" y="7561"/>
                      <a:pt x="29201" y="6519"/>
                      <a:pt x="29201" y="6049"/>
                    </a:cubicBezTo>
                    <a:cubicBezTo>
                      <a:pt x="29201" y="5594"/>
                      <a:pt x="29319" y="3612"/>
                      <a:pt x="29319" y="3612"/>
                    </a:cubicBezTo>
                    <a:lnTo>
                      <a:pt x="29671" y="1513"/>
                    </a:lnTo>
                    <a:lnTo>
                      <a:pt x="28966" y="118"/>
                    </a:lnTo>
                    <a:lnTo>
                      <a:pt x="264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43"/>
              <p:cNvSpPr/>
              <p:nvPr/>
            </p:nvSpPr>
            <p:spPr>
              <a:xfrm rot="-3452041">
                <a:off x="7945724" y="185699"/>
                <a:ext cx="732503" cy="1499377"/>
              </a:xfrm>
              <a:custGeom>
                <a:avLst/>
                <a:gdLst/>
                <a:ahLst/>
                <a:cxnLst/>
                <a:rect l="l" t="t" r="r" b="b"/>
                <a:pathLst>
                  <a:path w="23123" h="47331" extrusionOk="0">
                    <a:moveTo>
                      <a:pt x="20245" y="0"/>
                    </a:moveTo>
                    <a:lnTo>
                      <a:pt x="19423" y="2466"/>
                    </a:lnTo>
                    <a:cubicBezTo>
                      <a:pt x="19423" y="2466"/>
                      <a:pt x="19834" y="3156"/>
                      <a:pt x="18601" y="9308"/>
                    </a:cubicBezTo>
                    <a:cubicBezTo>
                      <a:pt x="17368" y="15474"/>
                      <a:pt x="15180" y="19291"/>
                      <a:pt x="13683" y="22432"/>
                    </a:cubicBezTo>
                    <a:cubicBezTo>
                      <a:pt x="12185" y="25589"/>
                      <a:pt x="10262" y="32841"/>
                      <a:pt x="7121" y="36937"/>
                    </a:cubicBezTo>
                    <a:cubicBezTo>
                      <a:pt x="3964" y="41033"/>
                      <a:pt x="0" y="47331"/>
                      <a:pt x="0" y="47331"/>
                    </a:cubicBezTo>
                    <a:lnTo>
                      <a:pt x="2467" y="45144"/>
                    </a:lnTo>
                    <a:cubicBezTo>
                      <a:pt x="2467" y="45144"/>
                      <a:pt x="4243" y="43235"/>
                      <a:pt x="6431" y="40504"/>
                    </a:cubicBezTo>
                    <a:lnTo>
                      <a:pt x="10262" y="35704"/>
                    </a:lnTo>
                    <a:cubicBezTo>
                      <a:pt x="10262" y="35704"/>
                      <a:pt x="11628" y="34060"/>
                      <a:pt x="13962" y="29009"/>
                    </a:cubicBezTo>
                    <a:cubicBezTo>
                      <a:pt x="16281" y="23959"/>
                      <a:pt x="19291" y="21346"/>
                      <a:pt x="21200" y="17793"/>
                    </a:cubicBezTo>
                    <a:cubicBezTo>
                      <a:pt x="23123" y="14226"/>
                      <a:pt x="21757" y="9572"/>
                      <a:pt x="21611" y="7531"/>
                    </a:cubicBezTo>
                    <a:cubicBezTo>
                      <a:pt x="21479" y="5476"/>
                      <a:pt x="20245" y="0"/>
                      <a:pt x="20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8"/>
          <p:cNvSpPr txBox="1">
            <a:spLocks noGrp="1"/>
          </p:cNvSpPr>
          <p:nvPr>
            <p:ph type="title"/>
          </p:nvPr>
        </p:nvSpPr>
        <p:spPr>
          <a:xfrm>
            <a:off x="1541100" y="1143000"/>
            <a:ext cx="6061800" cy="28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79" name="Google Shape;279;p8"/>
          <p:cNvSpPr/>
          <p:nvPr/>
        </p:nvSpPr>
        <p:spPr>
          <a:xfrm>
            <a:off x="6992394" y="-189200"/>
            <a:ext cx="2268207" cy="1928730"/>
          </a:xfrm>
          <a:custGeom>
            <a:avLst/>
            <a:gdLst/>
            <a:ahLst/>
            <a:cxnLst/>
            <a:rect l="l" t="t" r="r" b="b"/>
            <a:pathLst>
              <a:path w="36835" h="31322" extrusionOk="0">
                <a:moveTo>
                  <a:pt x="20715" y="0"/>
                </a:moveTo>
                <a:cubicBezTo>
                  <a:pt x="20715" y="0"/>
                  <a:pt x="16047" y="265"/>
                  <a:pt x="13213" y="1542"/>
                </a:cubicBezTo>
                <a:cubicBezTo>
                  <a:pt x="10365" y="2834"/>
                  <a:pt x="9323" y="5153"/>
                  <a:pt x="8295" y="7238"/>
                </a:cubicBezTo>
                <a:cubicBezTo>
                  <a:pt x="7253" y="9323"/>
                  <a:pt x="0" y="16046"/>
                  <a:pt x="0" y="16046"/>
                </a:cubicBezTo>
                <a:cubicBezTo>
                  <a:pt x="0" y="16046"/>
                  <a:pt x="265" y="18630"/>
                  <a:pt x="1043" y="20700"/>
                </a:cubicBezTo>
                <a:cubicBezTo>
                  <a:pt x="1821" y="22770"/>
                  <a:pt x="3627" y="25883"/>
                  <a:pt x="3627" y="25883"/>
                </a:cubicBezTo>
                <a:lnTo>
                  <a:pt x="4669" y="26396"/>
                </a:lnTo>
                <a:cubicBezTo>
                  <a:pt x="5697" y="26910"/>
                  <a:pt x="8295" y="29244"/>
                  <a:pt x="10615" y="30536"/>
                </a:cubicBezTo>
                <a:cubicBezTo>
                  <a:pt x="11790" y="31187"/>
                  <a:pt x="12437" y="31316"/>
                  <a:pt x="13286" y="31316"/>
                </a:cubicBezTo>
                <a:cubicBezTo>
                  <a:pt x="13847" y="31316"/>
                  <a:pt x="14496" y="31260"/>
                  <a:pt x="15445" y="31260"/>
                </a:cubicBezTo>
                <a:cubicBezTo>
                  <a:pt x="15912" y="31260"/>
                  <a:pt x="16452" y="31274"/>
                  <a:pt x="17089" y="31314"/>
                </a:cubicBezTo>
                <a:cubicBezTo>
                  <a:pt x="17161" y="31319"/>
                  <a:pt x="17237" y="31321"/>
                  <a:pt x="17317" y="31321"/>
                </a:cubicBezTo>
                <a:cubicBezTo>
                  <a:pt x="21525" y="31321"/>
                  <a:pt x="35837" y="24958"/>
                  <a:pt x="35837" y="24958"/>
                </a:cubicBezTo>
                <a:lnTo>
                  <a:pt x="36835" y="1777"/>
                </a:lnTo>
                <a:lnTo>
                  <a:pt x="29010" y="250"/>
                </a:lnTo>
                <a:lnTo>
                  <a:pt x="2071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8"/>
          <p:cNvSpPr/>
          <p:nvPr/>
        </p:nvSpPr>
        <p:spPr>
          <a:xfrm>
            <a:off x="6484775" y="672336"/>
            <a:ext cx="1180687" cy="526180"/>
          </a:xfrm>
          <a:custGeom>
            <a:avLst/>
            <a:gdLst/>
            <a:ahLst/>
            <a:cxnLst/>
            <a:rect l="l" t="t" r="r" b="b"/>
            <a:pathLst>
              <a:path w="19174" h="8545" extrusionOk="0">
                <a:moveTo>
                  <a:pt x="17603" y="29"/>
                </a:moveTo>
                <a:lnTo>
                  <a:pt x="17486" y="73"/>
                </a:lnTo>
                <a:cubicBezTo>
                  <a:pt x="17442" y="88"/>
                  <a:pt x="17383" y="103"/>
                  <a:pt x="17324" y="103"/>
                </a:cubicBezTo>
                <a:cubicBezTo>
                  <a:pt x="17177" y="147"/>
                  <a:pt x="17031" y="206"/>
                  <a:pt x="16898" y="279"/>
                </a:cubicBezTo>
                <a:cubicBezTo>
                  <a:pt x="16854" y="294"/>
                  <a:pt x="16840" y="338"/>
                  <a:pt x="16840" y="367"/>
                </a:cubicBezTo>
                <a:cubicBezTo>
                  <a:pt x="16840" y="426"/>
                  <a:pt x="16840" y="426"/>
                  <a:pt x="16796" y="396"/>
                </a:cubicBezTo>
                <a:cubicBezTo>
                  <a:pt x="16752" y="352"/>
                  <a:pt x="16708" y="382"/>
                  <a:pt x="16575" y="470"/>
                </a:cubicBezTo>
                <a:cubicBezTo>
                  <a:pt x="16517" y="514"/>
                  <a:pt x="16458" y="573"/>
                  <a:pt x="16414" y="646"/>
                </a:cubicBezTo>
                <a:cubicBezTo>
                  <a:pt x="16414" y="675"/>
                  <a:pt x="16399" y="675"/>
                  <a:pt x="16385" y="646"/>
                </a:cubicBezTo>
                <a:cubicBezTo>
                  <a:pt x="16370" y="617"/>
                  <a:pt x="16341" y="602"/>
                  <a:pt x="16296" y="675"/>
                </a:cubicBezTo>
                <a:cubicBezTo>
                  <a:pt x="16267" y="719"/>
                  <a:pt x="16223" y="749"/>
                  <a:pt x="16179" y="763"/>
                </a:cubicBezTo>
                <a:cubicBezTo>
                  <a:pt x="16062" y="807"/>
                  <a:pt x="15959" y="881"/>
                  <a:pt x="15885" y="984"/>
                </a:cubicBezTo>
                <a:cubicBezTo>
                  <a:pt x="15753" y="1101"/>
                  <a:pt x="15636" y="1219"/>
                  <a:pt x="15606" y="1219"/>
                </a:cubicBezTo>
                <a:cubicBezTo>
                  <a:pt x="15445" y="1395"/>
                  <a:pt x="15313" y="1571"/>
                  <a:pt x="15195" y="1776"/>
                </a:cubicBezTo>
                <a:cubicBezTo>
                  <a:pt x="15195" y="1806"/>
                  <a:pt x="15225" y="1820"/>
                  <a:pt x="15254" y="1820"/>
                </a:cubicBezTo>
                <a:cubicBezTo>
                  <a:pt x="15284" y="1820"/>
                  <a:pt x="15137" y="1909"/>
                  <a:pt x="15063" y="1923"/>
                </a:cubicBezTo>
                <a:cubicBezTo>
                  <a:pt x="14946" y="2041"/>
                  <a:pt x="14843" y="2187"/>
                  <a:pt x="14784" y="2334"/>
                </a:cubicBezTo>
                <a:cubicBezTo>
                  <a:pt x="14799" y="2378"/>
                  <a:pt x="14770" y="2408"/>
                  <a:pt x="14740" y="2408"/>
                </a:cubicBezTo>
                <a:cubicBezTo>
                  <a:pt x="14696" y="2408"/>
                  <a:pt x="14682" y="2378"/>
                  <a:pt x="14682" y="2334"/>
                </a:cubicBezTo>
                <a:cubicBezTo>
                  <a:pt x="14682" y="2290"/>
                  <a:pt x="14652" y="2261"/>
                  <a:pt x="14623" y="2261"/>
                </a:cubicBezTo>
                <a:cubicBezTo>
                  <a:pt x="14608" y="2261"/>
                  <a:pt x="14579" y="2261"/>
                  <a:pt x="14623" y="2217"/>
                </a:cubicBezTo>
                <a:cubicBezTo>
                  <a:pt x="14696" y="2173"/>
                  <a:pt x="14623" y="1718"/>
                  <a:pt x="14520" y="1365"/>
                </a:cubicBezTo>
                <a:cubicBezTo>
                  <a:pt x="14447" y="1130"/>
                  <a:pt x="14124" y="631"/>
                  <a:pt x="14050" y="631"/>
                </a:cubicBezTo>
                <a:cubicBezTo>
                  <a:pt x="13992" y="587"/>
                  <a:pt x="13933" y="514"/>
                  <a:pt x="13904" y="455"/>
                </a:cubicBezTo>
                <a:cubicBezTo>
                  <a:pt x="13830" y="352"/>
                  <a:pt x="13757" y="264"/>
                  <a:pt x="13713" y="279"/>
                </a:cubicBezTo>
                <a:cubicBezTo>
                  <a:pt x="13639" y="279"/>
                  <a:pt x="13581" y="264"/>
                  <a:pt x="13507" y="235"/>
                </a:cubicBezTo>
                <a:cubicBezTo>
                  <a:pt x="13404" y="191"/>
                  <a:pt x="13287" y="206"/>
                  <a:pt x="13199" y="250"/>
                </a:cubicBezTo>
                <a:cubicBezTo>
                  <a:pt x="13096" y="308"/>
                  <a:pt x="13052" y="308"/>
                  <a:pt x="12993" y="264"/>
                </a:cubicBezTo>
                <a:cubicBezTo>
                  <a:pt x="12935" y="235"/>
                  <a:pt x="12861" y="235"/>
                  <a:pt x="12802" y="264"/>
                </a:cubicBezTo>
                <a:cubicBezTo>
                  <a:pt x="12744" y="294"/>
                  <a:pt x="12685" y="308"/>
                  <a:pt x="12670" y="294"/>
                </a:cubicBezTo>
                <a:cubicBezTo>
                  <a:pt x="12568" y="308"/>
                  <a:pt x="12465" y="352"/>
                  <a:pt x="12391" y="426"/>
                </a:cubicBezTo>
                <a:cubicBezTo>
                  <a:pt x="12024" y="631"/>
                  <a:pt x="11378" y="1307"/>
                  <a:pt x="11290" y="1556"/>
                </a:cubicBezTo>
                <a:cubicBezTo>
                  <a:pt x="11261" y="1615"/>
                  <a:pt x="11232" y="1659"/>
                  <a:pt x="11217" y="1659"/>
                </a:cubicBezTo>
                <a:cubicBezTo>
                  <a:pt x="11011" y="1879"/>
                  <a:pt x="10821" y="2129"/>
                  <a:pt x="10659" y="2393"/>
                </a:cubicBezTo>
                <a:cubicBezTo>
                  <a:pt x="10644" y="2437"/>
                  <a:pt x="10615" y="2466"/>
                  <a:pt x="10586" y="2496"/>
                </a:cubicBezTo>
                <a:cubicBezTo>
                  <a:pt x="10483" y="2613"/>
                  <a:pt x="10409" y="2745"/>
                  <a:pt x="10336" y="2892"/>
                </a:cubicBezTo>
                <a:lnTo>
                  <a:pt x="10248" y="3068"/>
                </a:lnTo>
                <a:lnTo>
                  <a:pt x="10204" y="2907"/>
                </a:lnTo>
                <a:cubicBezTo>
                  <a:pt x="10189" y="2819"/>
                  <a:pt x="10145" y="2657"/>
                  <a:pt x="10130" y="2540"/>
                </a:cubicBezTo>
                <a:cubicBezTo>
                  <a:pt x="10116" y="2408"/>
                  <a:pt x="10072" y="2290"/>
                  <a:pt x="10028" y="2173"/>
                </a:cubicBezTo>
                <a:cubicBezTo>
                  <a:pt x="9984" y="2085"/>
                  <a:pt x="9940" y="1982"/>
                  <a:pt x="9925" y="1894"/>
                </a:cubicBezTo>
                <a:cubicBezTo>
                  <a:pt x="9896" y="1820"/>
                  <a:pt x="9866" y="1776"/>
                  <a:pt x="9808" y="1776"/>
                </a:cubicBezTo>
                <a:cubicBezTo>
                  <a:pt x="9749" y="1776"/>
                  <a:pt x="9705" y="1747"/>
                  <a:pt x="9690" y="1600"/>
                </a:cubicBezTo>
                <a:cubicBezTo>
                  <a:pt x="9661" y="1512"/>
                  <a:pt x="9617" y="1453"/>
                  <a:pt x="9543" y="1395"/>
                </a:cubicBezTo>
                <a:cubicBezTo>
                  <a:pt x="9485" y="1336"/>
                  <a:pt x="9426" y="1277"/>
                  <a:pt x="9382" y="1204"/>
                </a:cubicBezTo>
                <a:cubicBezTo>
                  <a:pt x="9338" y="1130"/>
                  <a:pt x="9308" y="1101"/>
                  <a:pt x="9235" y="1116"/>
                </a:cubicBezTo>
                <a:cubicBezTo>
                  <a:pt x="9162" y="1130"/>
                  <a:pt x="9132" y="1116"/>
                  <a:pt x="9118" y="1086"/>
                </a:cubicBezTo>
                <a:cubicBezTo>
                  <a:pt x="9073" y="1013"/>
                  <a:pt x="8648" y="940"/>
                  <a:pt x="8442" y="984"/>
                </a:cubicBezTo>
                <a:cubicBezTo>
                  <a:pt x="8369" y="984"/>
                  <a:pt x="8295" y="998"/>
                  <a:pt x="8222" y="998"/>
                </a:cubicBezTo>
                <a:cubicBezTo>
                  <a:pt x="8178" y="998"/>
                  <a:pt x="8134" y="1028"/>
                  <a:pt x="8090" y="1057"/>
                </a:cubicBezTo>
                <a:cubicBezTo>
                  <a:pt x="8046" y="1086"/>
                  <a:pt x="7987" y="1101"/>
                  <a:pt x="7928" y="1116"/>
                </a:cubicBezTo>
                <a:cubicBezTo>
                  <a:pt x="7679" y="1204"/>
                  <a:pt x="7473" y="1351"/>
                  <a:pt x="7297" y="1542"/>
                </a:cubicBezTo>
                <a:cubicBezTo>
                  <a:pt x="7282" y="1586"/>
                  <a:pt x="7253" y="1630"/>
                  <a:pt x="7224" y="1630"/>
                </a:cubicBezTo>
                <a:cubicBezTo>
                  <a:pt x="7165" y="1630"/>
                  <a:pt x="7150" y="1630"/>
                  <a:pt x="7224" y="1674"/>
                </a:cubicBezTo>
                <a:cubicBezTo>
                  <a:pt x="7312" y="1703"/>
                  <a:pt x="7297" y="1703"/>
                  <a:pt x="7209" y="1688"/>
                </a:cubicBezTo>
                <a:cubicBezTo>
                  <a:pt x="7136" y="1674"/>
                  <a:pt x="7077" y="1688"/>
                  <a:pt x="7018" y="1732"/>
                </a:cubicBezTo>
                <a:cubicBezTo>
                  <a:pt x="6857" y="1850"/>
                  <a:pt x="6651" y="2070"/>
                  <a:pt x="6680" y="2099"/>
                </a:cubicBezTo>
                <a:cubicBezTo>
                  <a:pt x="6695" y="2129"/>
                  <a:pt x="6680" y="2129"/>
                  <a:pt x="6666" y="2129"/>
                </a:cubicBezTo>
                <a:cubicBezTo>
                  <a:pt x="6475" y="2276"/>
                  <a:pt x="6328" y="2452"/>
                  <a:pt x="6225" y="2672"/>
                </a:cubicBezTo>
                <a:cubicBezTo>
                  <a:pt x="6225" y="2701"/>
                  <a:pt x="6196" y="2731"/>
                  <a:pt x="6167" y="2745"/>
                </a:cubicBezTo>
                <a:cubicBezTo>
                  <a:pt x="6123" y="2760"/>
                  <a:pt x="6108" y="2804"/>
                  <a:pt x="6108" y="2848"/>
                </a:cubicBezTo>
                <a:cubicBezTo>
                  <a:pt x="6108" y="2892"/>
                  <a:pt x="6079" y="2922"/>
                  <a:pt x="6049" y="2951"/>
                </a:cubicBezTo>
                <a:cubicBezTo>
                  <a:pt x="5976" y="3010"/>
                  <a:pt x="5902" y="3156"/>
                  <a:pt x="5946" y="3186"/>
                </a:cubicBezTo>
                <a:cubicBezTo>
                  <a:pt x="6035" y="3230"/>
                  <a:pt x="5990" y="3347"/>
                  <a:pt x="5873" y="3391"/>
                </a:cubicBezTo>
                <a:lnTo>
                  <a:pt x="5756" y="3435"/>
                </a:lnTo>
                <a:lnTo>
                  <a:pt x="5726" y="3215"/>
                </a:lnTo>
                <a:cubicBezTo>
                  <a:pt x="5682" y="2775"/>
                  <a:pt x="5653" y="2672"/>
                  <a:pt x="5579" y="2687"/>
                </a:cubicBezTo>
                <a:cubicBezTo>
                  <a:pt x="5550" y="2687"/>
                  <a:pt x="5506" y="2687"/>
                  <a:pt x="5506" y="2657"/>
                </a:cubicBezTo>
                <a:cubicBezTo>
                  <a:pt x="5477" y="2613"/>
                  <a:pt x="5418" y="2584"/>
                  <a:pt x="5374" y="2554"/>
                </a:cubicBezTo>
                <a:cubicBezTo>
                  <a:pt x="5242" y="2496"/>
                  <a:pt x="5227" y="2481"/>
                  <a:pt x="5286" y="2422"/>
                </a:cubicBezTo>
                <a:cubicBezTo>
                  <a:pt x="5330" y="2364"/>
                  <a:pt x="5345" y="2290"/>
                  <a:pt x="5330" y="2217"/>
                </a:cubicBezTo>
                <a:cubicBezTo>
                  <a:pt x="5300" y="2099"/>
                  <a:pt x="5315" y="2085"/>
                  <a:pt x="5374" y="2114"/>
                </a:cubicBezTo>
                <a:cubicBezTo>
                  <a:pt x="5462" y="2143"/>
                  <a:pt x="5447" y="2041"/>
                  <a:pt x="5359" y="1967"/>
                </a:cubicBezTo>
                <a:cubicBezTo>
                  <a:pt x="5315" y="1923"/>
                  <a:pt x="5256" y="1909"/>
                  <a:pt x="5242" y="1923"/>
                </a:cubicBezTo>
                <a:cubicBezTo>
                  <a:pt x="5183" y="1953"/>
                  <a:pt x="5183" y="1923"/>
                  <a:pt x="5242" y="1820"/>
                </a:cubicBezTo>
                <a:cubicBezTo>
                  <a:pt x="5271" y="1762"/>
                  <a:pt x="5271" y="1732"/>
                  <a:pt x="5198" y="1644"/>
                </a:cubicBezTo>
                <a:cubicBezTo>
                  <a:pt x="5110" y="1571"/>
                  <a:pt x="5080" y="1556"/>
                  <a:pt x="5036" y="1571"/>
                </a:cubicBezTo>
                <a:cubicBezTo>
                  <a:pt x="4992" y="1586"/>
                  <a:pt x="4992" y="1586"/>
                  <a:pt x="5036" y="1556"/>
                </a:cubicBezTo>
                <a:cubicBezTo>
                  <a:pt x="5183" y="1439"/>
                  <a:pt x="4831" y="1160"/>
                  <a:pt x="4478" y="1130"/>
                </a:cubicBezTo>
                <a:cubicBezTo>
                  <a:pt x="4229" y="1116"/>
                  <a:pt x="3994" y="1175"/>
                  <a:pt x="3774" y="1277"/>
                </a:cubicBezTo>
                <a:cubicBezTo>
                  <a:pt x="3730" y="1292"/>
                  <a:pt x="3642" y="1336"/>
                  <a:pt x="3553" y="1365"/>
                </a:cubicBezTo>
                <a:cubicBezTo>
                  <a:pt x="3319" y="1468"/>
                  <a:pt x="3025" y="1674"/>
                  <a:pt x="2996" y="1747"/>
                </a:cubicBezTo>
                <a:cubicBezTo>
                  <a:pt x="2981" y="1791"/>
                  <a:pt x="2966" y="1820"/>
                  <a:pt x="2937" y="1806"/>
                </a:cubicBezTo>
                <a:cubicBezTo>
                  <a:pt x="2878" y="1791"/>
                  <a:pt x="2570" y="2041"/>
                  <a:pt x="2555" y="2129"/>
                </a:cubicBezTo>
                <a:cubicBezTo>
                  <a:pt x="2555" y="2173"/>
                  <a:pt x="2511" y="2217"/>
                  <a:pt x="2496" y="2217"/>
                </a:cubicBezTo>
                <a:cubicBezTo>
                  <a:pt x="2423" y="2217"/>
                  <a:pt x="2217" y="2452"/>
                  <a:pt x="2247" y="2496"/>
                </a:cubicBezTo>
                <a:cubicBezTo>
                  <a:pt x="2262" y="2510"/>
                  <a:pt x="2247" y="2525"/>
                  <a:pt x="2217" y="2525"/>
                </a:cubicBezTo>
                <a:cubicBezTo>
                  <a:pt x="2173" y="2525"/>
                  <a:pt x="2115" y="2584"/>
                  <a:pt x="2071" y="2657"/>
                </a:cubicBezTo>
                <a:cubicBezTo>
                  <a:pt x="2027" y="2716"/>
                  <a:pt x="1997" y="2775"/>
                  <a:pt x="2027" y="2775"/>
                </a:cubicBezTo>
                <a:cubicBezTo>
                  <a:pt x="2056" y="2760"/>
                  <a:pt x="2071" y="2789"/>
                  <a:pt x="2071" y="2804"/>
                </a:cubicBezTo>
                <a:cubicBezTo>
                  <a:pt x="2071" y="2833"/>
                  <a:pt x="2041" y="2848"/>
                  <a:pt x="2012" y="2848"/>
                </a:cubicBezTo>
                <a:cubicBezTo>
                  <a:pt x="1983" y="2848"/>
                  <a:pt x="1968" y="2863"/>
                  <a:pt x="1997" y="2951"/>
                </a:cubicBezTo>
                <a:cubicBezTo>
                  <a:pt x="2041" y="3083"/>
                  <a:pt x="2041" y="3083"/>
                  <a:pt x="1997" y="3083"/>
                </a:cubicBezTo>
                <a:cubicBezTo>
                  <a:pt x="1968" y="3083"/>
                  <a:pt x="1953" y="3068"/>
                  <a:pt x="1953" y="3024"/>
                </a:cubicBezTo>
                <a:cubicBezTo>
                  <a:pt x="1953" y="2995"/>
                  <a:pt x="1924" y="2966"/>
                  <a:pt x="1894" y="2951"/>
                </a:cubicBezTo>
                <a:cubicBezTo>
                  <a:pt x="1836" y="2936"/>
                  <a:pt x="1645" y="3171"/>
                  <a:pt x="1498" y="3435"/>
                </a:cubicBezTo>
                <a:cubicBezTo>
                  <a:pt x="1454" y="3509"/>
                  <a:pt x="1410" y="3582"/>
                  <a:pt x="1366" y="3641"/>
                </a:cubicBezTo>
                <a:cubicBezTo>
                  <a:pt x="1322" y="3700"/>
                  <a:pt x="1322" y="3729"/>
                  <a:pt x="1366" y="3788"/>
                </a:cubicBezTo>
                <a:cubicBezTo>
                  <a:pt x="1410" y="3846"/>
                  <a:pt x="1410" y="3846"/>
                  <a:pt x="1351" y="3802"/>
                </a:cubicBezTo>
                <a:cubicBezTo>
                  <a:pt x="1293" y="3758"/>
                  <a:pt x="1278" y="3758"/>
                  <a:pt x="1263" y="3817"/>
                </a:cubicBezTo>
                <a:cubicBezTo>
                  <a:pt x="1234" y="3905"/>
                  <a:pt x="1234" y="3905"/>
                  <a:pt x="1351" y="3905"/>
                </a:cubicBezTo>
                <a:cubicBezTo>
                  <a:pt x="1439" y="3905"/>
                  <a:pt x="1454" y="3920"/>
                  <a:pt x="1469" y="3979"/>
                </a:cubicBezTo>
                <a:cubicBezTo>
                  <a:pt x="1483" y="4052"/>
                  <a:pt x="1469" y="4067"/>
                  <a:pt x="1395" y="4067"/>
                </a:cubicBezTo>
                <a:cubicBezTo>
                  <a:pt x="1366" y="4081"/>
                  <a:pt x="1322" y="4067"/>
                  <a:pt x="1293" y="4037"/>
                </a:cubicBezTo>
                <a:cubicBezTo>
                  <a:pt x="1263" y="3964"/>
                  <a:pt x="1072" y="4199"/>
                  <a:pt x="984" y="4404"/>
                </a:cubicBezTo>
                <a:cubicBezTo>
                  <a:pt x="867" y="4654"/>
                  <a:pt x="779" y="4874"/>
                  <a:pt x="720" y="5021"/>
                </a:cubicBezTo>
                <a:cubicBezTo>
                  <a:pt x="676" y="5094"/>
                  <a:pt x="647" y="5182"/>
                  <a:pt x="632" y="5270"/>
                </a:cubicBezTo>
                <a:cubicBezTo>
                  <a:pt x="603" y="5373"/>
                  <a:pt x="573" y="5476"/>
                  <a:pt x="529" y="5579"/>
                </a:cubicBezTo>
                <a:cubicBezTo>
                  <a:pt x="456" y="5740"/>
                  <a:pt x="309" y="6210"/>
                  <a:pt x="221" y="6533"/>
                </a:cubicBezTo>
                <a:cubicBezTo>
                  <a:pt x="191" y="6636"/>
                  <a:pt x="177" y="6753"/>
                  <a:pt x="162" y="6856"/>
                </a:cubicBezTo>
                <a:cubicBezTo>
                  <a:pt x="147" y="6929"/>
                  <a:pt x="147" y="7003"/>
                  <a:pt x="118" y="7076"/>
                </a:cubicBezTo>
                <a:cubicBezTo>
                  <a:pt x="59" y="7296"/>
                  <a:pt x="30" y="7517"/>
                  <a:pt x="30" y="7752"/>
                </a:cubicBezTo>
                <a:cubicBezTo>
                  <a:pt x="1" y="8207"/>
                  <a:pt x="30" y="8309"/>
                  <a:pt x="221" y="8309"/>
                </a:cubicBezTo>
                <a:cubicBezTo>
                  <a:pt x="280" y="8309"/>
                  <a:pt x="294" y="8324"/>
                  <a:pt x="280" y="8383"/>
                </a:cubicBezTo>
                <a:cubicBezTo>
                  <a:pt x="236" y="8486"/>
                  <a:pt x="309" y="8544"/>
                  <a:pt x="412" y="8515"/>
                </a:cubicBezTo>
                <a:cubicBezTo>
                  <a:pt x="573" y="8412"/>
                  <a:pt x="691" y="8280"/>
                  <a:pt x="749" y="8104"/>
                </a:cubicBezTo>
                <a:cubicBezTo>
                  <a:pt x="764" y="8060"/>
                  <a:pt x="793" y="7913"/>
                  <a:pt x="808" y="7796"/>
                </a:cubicBezTo>
                <a:cubicBezTo>
                  <a:pt x="882" y="7355"/>
                  <a:pt x="999" y="6915"/>
                  <a:pt x="1160" y="6504"/>
                </a:cubicBezTo>
                <a:cubicBezTo>
                  <a:pt x="1381" y="6019"/>
                  <a:pt x="1498" y="5740"/>
                  <a:pt x="1557" y="5564"/>
                </a:cubicBezTo>
                <a:cubicBezTo>
                  <a:pt x="1586" y="5491"/>
                  <a:pt x="1616" y="5403"/>
                  <a:pt x="1660" y="5329"/>
                </a:cubicBezTo>
                <a:cubicBezTo>
                  <a:pt x="1704" y="5285"/>
                  <a:pt x="1718" y="5241"/>
                  <a:pt x="1733" y="5182"/>
                </a:cubicBezTo>
                <a:cubicBezTo>
                  <a:pt x="1762" y="5109"/>
                  <a:pt x="1792" y="5036"/>
                  <a:pt x="1836" y="4962"/>
                </a:cubicBezTo>
                <a:cubicBezTo>
                  <a:pt x="1924" y="4815"/>
                  <a:pt x="1939" y="4698"/>
                  <a:pt x="1850" y="4727"/>
                </a:cubicBezTo>
                <a:cubicBezTo>
                  <a:pt x="1777" y="4757"/>
                  <a:pt x="1777" y="4713"/>
                  <a:pt x="1865" y="4610"/>
                </a:cubicBezTo>
                <a:cubicBezTo>
                  <a:pt x="1894" y="4566"/>
                  <a:pt x="1953" y="4536"/>
                  <a:pt x="1997" y="4536"/>
                </a:cubicBezTo>
                <a:cubicBezTo>
                  <a:pt x="2041" y="4536"/>
                  <a:pt x="2085" y="4492"/>
                  <a:pt x="2144" y="4390"/>
                </a:cubicBezTo>
                <a:cubicBezTo>
                  <a:pt x="2217" y="4272"/>
                  <a:pt x="2262" y="4140"/>
                  <a:pt x="2276" y="4023"/>
                </a:cubicBezTo>
                <a:cubicBezTo>
                  <a:pt x="2276" y="4008"/>
                  <a:pt x="2306" y="3993"/>
                  <a:pt x="2350" y="3993"/>
                </a:cubicBezTo>
                <a:cubicBezTo>
                  <a:pt x="2394" y="3993"/>
                  <a:pt x="2423" y="3964"/>
                  <a:pt x="2423" y="3934"/>
                </a:cubicBezTo>
                <a:cubicBezTo>
                  <a:pt x="2452" y="3861"/>
                  <a:pt x="2496" y="3802"/>
                  <a:pt x="2555" y="3758"/>
                </a:cubicBezTo>
                <a:cubicBezTo>
                  <a:pt x="2629" y="3670"/>
                  <a:pt x="2731" y="3567"/>
                  <a:pt x="2775" y="3494"/>
                </a:cubicBezTo>
                <a:cubicBezTo>
                  <a:pt x="2834" y="3435"/>
                  <a:pt x="2937" y="3318"/>
                  <a:pt x="3025" y="3215"/>
                </a:cubicBezTo>
                <a:cubicBezTo>
                  <a:pt x="3113" y="3127"/>
                  <a:pt x="3172" y="3039"/>
                  <a:pt x="3157" y="2980"/>
                </a:cubicBezTo>
                <a:cubicBezTo>
                  <a:pt x="3128" y="2936"/>
                  <a:pt x="3157" y="2922"/>
                  <a:pt x="3186" y="2936"/>
                </a:cubicBezTo>
                <a:cubicBezTo>
                  <a:pt x="3216" y="2951"/>
                  <a:pt x="3348" y="2877"/>
                  <a:pt x="3509" y="2760"/>
                </a:cubicBezTo>
                <a:cubicBezTo>
                  <a:pt x="3774" y="2540"/>
                  <a:pt x="4126" y="2349"/>
                  <a:pt x="4243" y="2349"/>
                </a:cubicBezTo>
                <a:cubicBezTo>
                  <a:pt x="4273" y="2349"/>
                  <a:pt x="4332" y="2408"/>
                  <a:pt x="4376" y="2496"/>
                </a:cubicBezTo>
                <a:cubicBezTo>
                  <a:pt x="4420" y="2569"/>
                  <a:pt x="4464" y="2672"/>
                  <a:pt x="4478" y="2701"/>
                </a:cubicBezTo>
                <a:cubicBezTo>
                  <a:pt x="4508" y="2745"/>
                  <a:pt x="4508" y="2804"/>
                  <a:pt x="4508" y="2848"/>
                </a:cubicBezTo>
                <a:cubicBezTo>
                  <a:pt x="4508" y="2892"/>
                  <a:pt x="4522" y="2922"/>
                  <a:pt x="4552" y="2951"/>
                </a:cubicBezTo>
                <a:cubicBezTo>
                  <a:pt x="4581" y="2966"/>
                  <a:pt x="4581" y="2995"/>
                  <a:pt x="4566" y="3024"/>
                </a:cubicBezTo>
                <a:cubicBezTo>
                  <a:pt x="4522" y="3083"/>
                  <a:pt x="4610" y="3494"/>
                  <a:pt x="4655" y="3494"/>
                </a:cubicBezTo>
                <a:cubicBezTo>
                  <a:pt x="4713" y="3494"/>
                  <a:pt x="4728" y="3582"/>
                  <a:pt x="4655" y="3641"/>
                </a:cubicBezTo>
                <a:cubicBezTo>
                  <a:pt x="4581" y="3714"/>
                  <a:pt x="4596" y="4903"/>
                  <a:pt x="4699" y="4962"/>
                </a:cubicBezTo>
                <a:cubicBezTo>
                  <a:pt x="4743" y="4992"/>
                  <a:pt x="4743" y="5006"/>
                  <a:pt x="4713" y="5050"/>
                </a:cubicBezTo>
                <a:cubicBezTo>
                  <a:pt x="4684" y="5080"/>
                  <a:pt x="4669" y="5226"/>
                  <a:pt x="4669" y="5711"/>
                </a:cubicBezTo>
                <a:cubicBezTo>
                  <a:pt x="4684" y="5828"/>
                  <a:pt x="4684" y="5931"/>
                  <a:pt x="4655" y="6049"/>
                </a:cubicBezTo>
                <a:cubicBezTo>
                  <a:pt x="4640" y="6107"/>
                  <a:pt x="4625" y="6166"/>
                  <a:pt x="4640" y="6225"/>
                </a:cubicBezTo>
                <a:cubicBezTo>
                  <a:pt x="4640" y="6357"/>
                  <a:pt x="4640" y="6372"/>
                  <a:pt x="4713" y="6357"/>
                </a:cubicBezTo>
                <a:cubicBezTo>
                  <a:pt x="4787" y="6342"/>
                  <a:pt x="4787" y="6357"/>
                  <a:pt x="4787" y="6386"/>
                </a:cubicBezTo>
                <a:cubicBezTo>
                  <a:pt x="4787" y="6416"/>
                  <a:pt x="4772" y="6416"/>
                  <a:pt x="4743" y="6416"/>
                </a:cubicBezTo>
                <a:cubicBezTo>
                  <a:pt x="4610" y="6357"/>
                  <a:pt x="4581" y="6445"/>
                  <a:pt x="4581" y="6885"/>
                </a:cubicBezTo>
                <a:cubicBezTo>
                  <a:pt x="4581" y="7370"/>
                  <a:pt x="4610" y="7546"/>
                  <a:pt x="4699" y="7517"/>
                </a:cubicBezTo>
                <a:cubicBezTo>
                  <a:pt x="4728" y="7502"/>
                  <a:pt x="4757" y="7517"/>
                  <a:pt x="4757" y="7575"/>
                </a:cubicBezTo>
                <a:cubicBezTo>
                  <a:pt x="4757" y="7634"/>
                  <a:pt x="4772" y="7649"/>
                  <a:pt x="4816" y="7634"/>
                </a:cubicBezTo>
                <a:cubicBezTo>
                  <a:pt x="4860" y="7619"/>
                  <a:pt x="4875" y="7634"/>
                  <a:pt x="4875" y="7693"/>
                </a:cubicBezTo>
                <a:cubicBezTo>
                  <a:pt x="4875" y="7781"/>
                  <a:pt x="4963" y="7796"/>
                  <a:pt x="5036" y="7707"/>
                </a:cubicBezTo>
                <a:cubicBezTo>
                  <a:pt x="5066" y="7663"/>
                  <a:pt x="5124" y="7649"/>
                  <a:pt x="5168" y="7663"/>
                </a:cubicBezTo>
                <a:cubicBezTo>
                  <a:pt x="5256" y="7693"/>
                  <a:pt x="5389" y="7605"/>
                  <a:pt x="5535" y="7443"/>
                </a:cubicBezTo>
                <a:cubicBezTo>
                  <a:pt x="5623" y="7355"/>
                  <a:pt x="5888" y="6210"/>
                  <a:pt x="5829" y="6166"/>
                </a:cubicBezTo>
                <a:cubicBezTo>
                  <a:pt x="5829" y="6107"/>
                  <a:pt x="5844" y="6063"/>
                  <a:pt x="5858" y="6019"/>
                </a:cubicBezTo>
                <a:cubicBezTo>
                  <a:pt x="5873" y="5946"/>
                  <a:pt x="5917" y="5784"/>
                  <a:pt x="5946" y="5652"/>
                </a:cubicBezTo>
                <a:cubicBezTo>
                  <a:pt x="6049" y="5226"/>
                  <a:pt x="6108" y="5036"/>
                  <a:pt x="6137" y="5036"/>
                </a:cubicBezTo>
                <a:cubicBezTo>
                  <a:pt x="6167" y="5036"/>
                  <a:pt x="6167" y="4992"/>
                  <a:pt x="6167" y="4933"/>
                </a:cubicBezTo>
                <a:cubicBezTo>
                  <a:pt x="6167" y="4874"/>
                  <a:pt x="6196" y="4815"/>
                  <a:pt x="6240" y="4771"/>
                </a:cubicBezTo>
                <a:cubicBezTo>
                  <a:pt x="6299" y="4698"/>
                  <a:pt x="6357" y="4610"/>
                  <a:pt x="6387" y="4522"/>
                </a:cubicBezTo>
                <a:cubicBezTo>
                  <a:pt x="6416" y="4434"/>
                  <a:pt x="6460" y="4346"/>
                  <a:pt x="6519" y="4272"/>
                </a:cubicBezTo>
                <a:cubicBezTo>
                  <a:pt x="6607" y="4155"/>
                  <a:pt x="6680" y="4008"/>
                  <a:pt x="6710" y="3876"/>
                </a:cubicBezTo>
                <a:cubicBezTo>
                  <a:pt x="6710" y="3861"/>
                  <a:pt x="6725" y="3832"/>
                  <a:pt x="6769" y="3802"/>
                </a:cubicBezTo>
                <a:cubicBezTo>
                  <a:pt x="6842" y="3744"/>
                  <a:pt x="6901" y="3656"/>
                  <a:pt x="6930" y="3567"/>
                </a:cubicBezTo>
                <a:cubicBezTo>
                  <a:pt x="7033" y="3421"/>
                  <a:pt x="7121" y="3259"/>
                  <a:pt x="7238" y="3112"/>
                </a:cubicBezTo>
                <a:cubicBezTo>
                  <a:pt x="7326" y="3010"/>
                  <a:pt x="7400" y="2892"/>
                  <a:pt x="7444" y="2775"/>
                </a:cubicBezTo>
                <a:cubicBezTo>
                  <a:pt x="7444" y="2701"/>
                  <a:pt x="7503" y="2628"/>
                  <a:pt x="7503" y="2701"/>
                </a:cubicBezTo>
                <a:cubicBezTo>
                  <a:pt x="7503" y="2731"/>
                  <a:pt x="7576" y="2701"/>
                  <a:pt x="7664" y="2643"/>
                </a:cubicBezTo>
                <a:cubicBezTo>
                  <a:pt x="7752" y="2584"/>
                  <a:pt x="7826" y="2525"/>
                  <a:pt x="7826" y="2510"/>
                </a:cubicBezTo>
                <a:cubicBezTo>
                  <a:pt x="7987" y="2364"/>
                  <a:pt x="8178" y="2261"/>
                  <a:pt x="8383" y="2187"/>
                </a:cubicBezTo>
                <a:cubicBezTo>
                  <a:pt x="8472" y="2187"/>
                  <a:pt x="8560" y="2187"/>
                  <a:pt x="8633" y="2202"/>
                </a:cubicBezTo>
                <a:cubicBezTo>
                  <a:pt x="8795" y="2232"/>
                  <a:pt x="8809" y="2246"/>
                  <a:pt x="8912" y="2496"/>
                </a:cubicBezTo>
                <a:cubicBezTo>
                  <a:pt x="8956" y="2599"/>
                  <a:pt x="8985" y="2716"/>
                  <a:pt x="9015" y="2833"/>
                </a:cubicBezTo>
                <a:cubicBezTo>
                  <a:pt x="9015" y="2892"/>
                  <a:pt x="9029" y="2951"/>
                  <a:pt x="9073" y="2980"/>
                </a:cubicBezTo>
                <a:cubicBezTo>
                  <a:pt x="9103" y="3010"/>
                  <a:pt x="9118" y="3054"/>
                  <a:pt x="9103" y="3068"/>
                </a:cubicBezTo>
                <a:cubicBezTo>
                  <a:pt x="9118" y="3450"/>
                  <a:pt x="9176" y="3817"/>
                  <a:pt x="9294" y="4184"/>
                </a:cubicBezTo>
                <a:cubicBezTo>
                  <a:pt x="9338" y="4213"/>
                  <a:pt x="9338" y="4228"/>
                  <a:pt x="9294" y="4272"/>
                </a:cubicBezTo>
                <a:cubicBezTo>
                  <a:pt x="9250" y="4331"/>
                  <a:pt x="9235" y="4551"/>
                  <a:pt x="9235" y="5197"/>
                </a:cubicBezTo>
                <a:cubicBezTo>
                  <a:pt x="9250" y="5520"/>
                  <a:pt x="9220" y="5843"/>
                  <a:pt x="9176" y="6166"/>
                </a:cubicBezTo>
                <a:cubicBezTo>
                  <a:pt x="9132" y="6298"/>
                  <a:pt x="9132" y="6298"/>
                  <a:pt x="9191" y="6430"/>
                </a:cubicBezTo>
                <a:cubicBezTo>
                  <a:pt x="9235" y="6489"/>
                  <a:pt x="9235" y="6548"/>
                  <a:pt x="9206" y="6562"/>
                </a:cubicBezTo>
                <a:cubicBezTo>
                  <a:pt x="9147" y="6606"/>
                  <a:pt x="9176" y="6841"/>
                  <a:pt x="9250" y="6915"/>
                </a:cubicBezTo>
                <a:cubicBezTo>
                  <a:pt x="9338" y="6988"/>
                  <a:pt x="9338" y="6973"/>
                  <a:pt x="9338" y="6915"/>
                </a:cubicBezTo>
                <a:cubicBezTo>
                  <a:pt x="9338" y="6856"/>
                  <a:pt x="9352" y="6856"/>
                  <a:pt x="9396" y="6871"/>
                </a:cubicBezTo>
                <a:cubicBezTo>
                  <a:pt x="9426" y="6885"/>
                  <a:pt x="9440" y="6900"/>
                  <a:pt x="9396" y="6959"/>
                </a:cubicBezTo>
                <a:cubicBezTo>
                  <a:pt x="9338" y="7003"/>
                  <a:pt x="9323" y="7017"/>
                  <a:pt x="9426" y="7076"/>
                </a:cubicBezTo>
                <a:cubicBezTo>
                  <a:pt x="9514" y="7150"/>
                  <a:pt x="9543" y="7150"/>
                  <a:pt x="9587" y="7120"/>
                </a:cubicBezTo>
                <a:cubicBezTo>
                  <a:pt x="9617" y="7106"/>
                  <a:pt x="9661" y="7106"/>
                  <a:pt x="9690" y="7120"/>
                </a:cubicBezTo>
                <a:cubicBezTo>
                  <a:pt x="9719" y="7164"/>
                  <a:pt x="9763" y="7150"/>
                  <a:pt x="9837" y="7106"/>
                </a:cubicBezTo>
                <a:cubicBezTo>
                  <a:pt x="10013" y="6988"/>
                  <a:pt x="10248" y="6709"/>
                  <a:pt x="10219" y="6650"/>
                </a:cubicBezTo>
                <a:cubicBezTo>
                  <a:pt x="10219" y="6606"/>
                  <a:pt x="10233" y="6562"/>
                  <a:pt x="10277" y="6533"/>
                </a:cubicBezTo>
                <a:cubicBezTo>
                  <a:pt x="10321" y="6460"/>
                  <a:pt x="10336" y="6401"/>
                  <a:pt x="10336" y="6327"/>
                </a:cubicBezTo>
                <a:cubicBezTo>
                  <a:pt x="10351" y="6254"/>
                  <a:pt x="10365" y="6195"/>
                  <a:pt x="10395" y="6137"/>
                </a:cubicBezTo>
                <a:cubicBezTo>
                  <a:pt x="10439" y="6049"/>
                  <a:pt x="10468" y="5946"/>
                  <a:pt x="10483" y="5843"/>
                </a:cubicBezTo>
                <a:cubicBezTo>
                  <a:pt x="10542" y="5535"/>
                  <a:pt x="10644" y="5241"/>
                  <a:pt x="10747" y="4962"/>
                </a:cubicBezTo>
                <a:cubicBezTo>
                  <a:pt x="10791" y="4889"/>
                  <a:pt x="10806" y="4801"/>
                  <a:pt x="10835" y="4727"/>
                </a:cubicBezTo>
                <a:cubicBezTo>
                  <a:pt x="10865" y="4624"/>
                  <a:pt x="11099" y="4008"/>
                  <a:pt x="11217" y="3773"/>
                </a:cubicBezTo>
                <a:cubicBezTo>
                  <a:pt x="11232" y="3729"/>
                  <a:pt x="11246" y="3685"/>
                  <a:pt x="11232" y="3641"/>
                </a:cubicBezTo>
                <a:cubicBezTo>
                  <a:pt x="11217" y="3612"/>
                  <a:pt x="11217" y="3597"/>
                  <a:pt x="11246" y="3597"/>
                </a:cubicBezTo>
                <a:cubicBezTo>
                  <a:pt x="11276" y="3597"/>
                  <a:pt x="11290" y="3553"/>
                  <a:pt x="11305" y="3509"/>
                </a:cubicBezTo>
                <a:cubicBezTo>
                  <a:pt x="11334" y="3450"/>
                  <a:pt x="11349" y="3406"/>
                  <a:pt x="11393" y="3362"/>
                </a:cubicBezTo>
                <a:cubicBezTo>
                  <a:pt x="11540" y="3156"/>
                  <a:pt x="11672" y="2951"/>
                  <a:pt x="11804" y="2731"/>
                </a:cubicBezTo>
                <a:cubicBezTo>
                  <a:pt x="11833" y="2687"/>
                  <a:pt x="11878" y="2643"/>
                  <a:pt x="11922" y="2599"/>
                </a:cubicBezTo>
                <a:cubicBezTo>
                  <a:pt x="11980" y="2540"/>
                  <a:pt x="12024" y="2466"/>
                  <a:pt x="12039" y="2378"/>
                </a:cubicBezTo>
                <a:cubicBezTo>
                  <a:pt x="12039" y="2334"/>
                  <a:pt x="12054" y="2290"/>
                  <a:pt x="12083" y="2290"/>
                </a:cubicBezTo>
                <a:cubicBezTo>
                  <a:pt x="12142" y="2290"/>
                  <a:pt x="12318" y="2085"/>
                  <a:pt x="12318" y="2011"/>
                </a:cubicBezTo>
                <a:cubicBezTo>
                  <a:pt x="12318" y="1967"/>
                  <a:pt x="12333" y="1938"/>
                  <a:pt x="12377" y="1938"/>
                </a:cubicBezTo>
                <a:cubicBezTo>
                  <a:pt x="12450" y="1909"/>
                  <a:pt x="12509" y="1850"/>
                  <a:pt x="12553" y="1791"/>
                </a:cubicBezTo>
                <a:cubicBezTo>
                  <a:pt x="12641" y="1703"/>
                  <a:pt x="12729" y="1615"/>
                  <a:pt x="12846" y="1542"/>
                </a:cubicBezTo>
                <a:cubicBezTo>
                  <a:pt x="12935" y="1468"/>
                  <a:pt x="13052" y="1424"/>
                  <a:pt x="13169" y="1468"/>
                </a:cubicBezTo>
                <a:lnTo>
                  <a:pt x="13360" y="1483"/>
                </a:lnTo>
                <a:lnTo>
                  <a:pt x="13434" y="1718"/>
                </a:lnTo>
                <a:cubicBezTo>
                  <a:pt x="13507" y="2011"/>
                  <a:pt x="13536" y="2305"/>
                  <a:pt x="13507" y="2613"/>
                </a:cubicBezTo>
                <a:cubicBezTo>
                  <a:pt x="13522" y="2877"/>
                  <a:pt x="13507" y="3142"/>
                  <a:pt x="13492" y="3406"/>
                </a:cubicBezTo>
                <a:cubicBezTo>
                  <a:pt x="13463" y="3494"/>
                  <a:pt x="13463" y="3597"/>
                  <a:pt x="13492" y="3685"/>
                </a:cubicBezTo>
                <a:cubicBezTo>
                  <a:pt x="13507" y="3788"/>
                  <a:pt x="13522" y="3861"/>
                  <a:pt x="13492" y="3890"/>
                </a:cubicBezTo>
                <a:cubicBezTo>
                  <a:pt x="13419" y="4272"/>
                  <a:pt x="13390" y="4654"/>
                  <a:pt x="13404" y="5036"/>
                </a:cubicBezTo>
                <a:cubicBezTo>
                  <a:pt x="13404" y="5270"/>
                  <a:pt x="13448" y="5505"/>
                  <a:pt x="13536" y="5740"/>
                </a:cubicBezTo>
                <a:cubicBezTo>
                  <a:pt x="13581" y="5784"/>
                  <a:pt x="13610" y="5843"/>
                  <a:pt x="13639" y="5902"/>
                </a:cubicBezTo>
                <a:cubicBezTo>
                  <a:pt x="13683" y="5975"/>
                  <a:pt x="13727" y="6019"/>
                  <a:pt x="13757" y="6019"/>
                </a:cubicBezTo>
                <a:cubicBezTo>
                  <a:pt x="13830" y="6019"/>
                  <a:pt x="13889" y="6034"/>
                  <a:pt x="13962" y="6049"/>
                </a:cubicBezTo>
                <a:cubicBezTo>
                  <a:pt x="14050" y="6093"/>
                  <a:pt x="14168" y="6078"/>
                  <a:pt x="14241" y="6004"/>
                </a:cubicBezTo>
                <a:cubicBezTo>
                  <a:pt x="14461" y="5858"/>
                  <a:pt x="14638" y="5652"/>
                  <a:pt x="14740" y="5417"/>
                </a:cubicBezTo>
                <a:cubicBezTo>
                  <a:pt x="14784" y="5344"/>
                  <a:pt x="14814" y="5256"/>
                  <a:pt x="14843" y="5168"/>
                </a:cubicBezTo>
                <a:cubicBezTo>
                  <a:pt x="14858" y="5080"/>
                  <a:pt x="14887" y="5006"/>
                  <a:pt x="14916" y="4947"/>
                </a:cubicBezTo>
                <a:cubicBezTo>
                  <a:pt x="14961" y="4859"/>
                  <a:pt x="14990" y="4771"/>
                  <a:pt x="15019" y="4669"/>
                </a:cubicBezTo>
                <a:cubicBezTo>
                  <a:pt x="15034" y="4566"/>
                  <a:pt x="15063" y="4478"/>
                  <a:pt x="15107" y="4375"/>
                </a:cubicBezTo>
                <a:cubicBezTo>
                  <a:pt x="15151" y="4272"/>
                  <a:pt x="15181" y="4169"/>
                  <a:pt x="15195" y="4067"/>
                </a:cubicBezTo>
                <a:cubicBezTo>
                  <a:pt x="15195" y="4008"/>
                  <a:pt x="15210" y="3949"/>
                  <a:pt x="15254" y="3920"/>
                </a:cubicBezTo>
                <a:cubicBezTo>
                  <a:pt x="15284" y="3876"/>
                  <a:pt x="15313" y="3817"/>
                  <a:pt x="15313" y="3773"/>
                </a:cubicBezTo>
                <a:cubicBezTo>
                  <a:pt x="15313" y="3714"/>
                  <a:pt x="15328" y="3670"/>
                  <a:pt x="15342" y="3670"/>
                </a:cubicBezTo>
                <a:cubicBezTo>
                  <a:pt x="15372" y="3670"/>
                  <a:pt x="15401" y="3612"/>
                  <a:pt x="15430" y="3523"/>
                </a:cubicBezTo>
                <a:cubicBezTo>
                  <a:pt x="15489" y="3347"/>
                  <a:pt x="15562" y="3186"/>
                  <a:pt x="15665" y="3039"/>
                </a:cubicBezTo>
                <a:cubicBezTo>
                  <a:pt x="15709" y="2995"/>
                  <a:pt x="15739" y="2936"/>
                  <a:pt x="15768" y="2877"/>
                </a:cubicBezTo>
                <a:cubicBezTo>
                  <a:pt x="15797" y="2804"/>
                  <a:pt x="15841" y="2731"/>
                  <a:pt x="15900" y="2672"/>
                </a:cubicBezTo>
                <a:cubicBezTo>
                  <a:pt x="15944" y="2628"/>
                  <a:pt x="15974" y="2569"/>
                  <a:pt x="16003" y="2525"/>
                </a:cubicBezTo>
                <a:cubicBezTo>
                  <a:pt x="16164" y="2276"/>
                  <a:pt x="16341" y="2070"/>
                  <a:pt x="16546" y="1865"/>
                </a:cubicBezTo>
                <a:cubicBezTo>
                  <a:pt x="16605" y="1820"/>
                  <a:pt x="16649" y="1776"/>
                  <a:pt x="16693" y="1732"/>
                </a:cubicBezTo>
                <a:cubicBezTo>
                  <a:pt x="16737" y="1688"/>
                  <a:pt x="16781" y="1644"/>
                  <a:pt x="16840" y="1630"/>
                </a:cubicBezTo>
                <a:cubicBezTo>
                  <a:pt x="16884" y="1615"/>
                  <a:pt x="16928" y="1571"/>
                  <a:pt x="16928" y="1527"/>
                </a:cubicBezTo>
                <a:cubicBezTo>
                  <a:pt x="16928" y="1468"/>
                  <a:pt x="16928" y="1453"/>
                  <a:pt x="16972" y="1512"/>
                </a:cubicBezTo>
                <a:cubicBezTo>
                  <a:pt x="17016" y="1556"/>
                  <a:pt x="17016" y="1556"/>
                  <a:pt x="17104" y="1483"/>
                </a:cubicBezTo>
                <a:cubicBezTo>
                  <a:pt x="17133" y="1439"/>
                  <a:pt x="17177" y="1409"/>
                  <a:pt x="17236" y="1395"/>
                </a:cubicBezTo>
                <a:cubicBezTo>
                  <a:pt x="17265" y="1395"/>
                  <a:pt x="17295" y="1365"/>
                  <a:pt x="17309" y="1351"/>
                </a:cubicBezTo>
                <a:cubicBezTo>
                  <a:pt x="17383" y="1307"/>
                  <a:pt x="17442" y="1277"/>
                  <a:pt x="17515" y="1248"/>
                </a:cubicBezTo>
                <a:cubicBezTo>
                  <a:pt x="17647" y="1204"/>
                  <a:pt x="17662" y="1204"/>
                  <a:pt x="17721" y="1292"/>
                </a:cubicBezTo>
                <a:cubicBezTo>
                  <a:pt x="17779" y="1365"/>
                  <a:pt x="17823" y="1468"/>
                  <a:pt x="17838" y="1571"/>
                </a:cubicBezTo>
                <a:cubicBezTo>
                  <a:pt x="17867" y="1674"/>
                  <a:pt x="17897" y="1791"/>
                  <a:pt x="17911" y="1820"/>
                </a:cubicBezTo>
                <a:cubicBezTo>
                  <a:pt x="17926" y="1923"/>
                  <a:pt x="17941" y="2026"/>
                  <a:pt x="17941" y="2143"/>
                </a:cubicBezTo>
                <a:cubicBezTo>
                  <a:pt x="17941" y="2261"/>
                  <a:pt x="17970" y="2378"/>
                  <a:pt x="17999" y="2510"/>
                </a:cubicBezTo>
                <a:cubicBezTo>
                  <a:pt x="18029" y="2569"/>
                  <a:pt x="18029" y="2628"/>
                  <a:pt x="17999" y="2643"/>
                </a:cubicBezTo>
                <a:cubicBezTo>
                  <a:pt x="17941" y="2907"/>
                  <a:pt x="17926" y="3171"/>
                  <a:pt x="17955" y="3450"/>
                </a:cubicBezTo>
                <a:lnTo>
                  <a:pt x="17955" y="3685"/>
                </a:lnTo>
                <a:cubicBezTo>
                  <a:pt x="17955" y="3817"/>
                  <a:pt x="17911" y="4536"/>
                  <a:pt x="17911" y="4536"/>
                </a:cubicBezTo>
                <a:cubicBezTo>
                  <a:pt x="17897" y="4639"/>
                  <a:pt x="17897" y="4742"/>
                  <a:pt x="17882" y="4845"/>
                </a:cubicBezTo>
                <a:cubicBezTo>
                  <a:pt x="17882" y="5080"/>
                  <a:pt x="17882" y="5153"/>
                  <a:pt x="17941" y="5153"/>
                </a:cubicBezTo>
                <a:cubicBezTo>
                  <a:pt x="18014" y="5153"/>
                  <a:pt x="17999" y="5212"/>
                  <a:pt x="17941" y="5241"/>
                </a:cubicBezTo>
                <a:cubicBezTo>
                  <a:pt x="17809" y="5300"/>
                  <a:pt x="17970" y="5828"/>
                  <a:pt x="18176" y="5975"/>
                </a:cubicBezTo>
                <a:cubicBezTo>
                  <a:pt x="18264" y="6049"/>
                  <a:pt x="18337" y="6078"/>
                  <a:pt x="18293" y="6004"/>
                </a:cubicBezTo>
                <a:cubicBezTo>
                  <a:pt x="18249" y="5946"/>
                  <a:pt x="18352" y="5975"/>
                  <a:pt x="18425" y="6078"/>
                </a:cubicBezTo>
                <a:lnTo>
                  <a:pt x="18499" y="6166"/>
                </a:lnTo>
                <a:lnTo>
                  <a:pt x="18587" y="6093"/>
                </a:lnTo>
                <a:cubicBezTo>
                  <a:pt x="18631" y="6049"/>
                  <a:pt x="18675" y="6019"/>
                  <a:pt x="18734" y="6004"/>
                </a:cubicBezTo>
                <a:cubicBezTo>
                  <a:pt x="18748" y="6004"/>
                  <a:pt x="18792" y="5975"/>
                  <a:pt x="18792" y="5931"/>
                </a:cubicBezTo>
                <a:cubicBezTo>
                  <a:pt x="18807" y="5902"/>
                  <a:pt x="18880" y="5828"/>
                  <a:pt x="18954" y="5784"/>
                </a:cubicBezTo>
                <a:cubicBezTo>
                  <a:pt x="19042" y="5755"/>
                  <a:pt x="19101" y="5696"/>
                  <a:pt x="19130" y="5608"/>
                </a:cubicBezTo>
                <a:cubicBezTo>
                  <a:pt x="19145" y="5549"/>
                  <a:pt x="19145" y="5505"/>
                  <a:pt x="19159" y="5447"/>
                </a:cubicBezTo>
                <a:cubicBezTo>
                  <a:pt x="19174" y="5432"/>
                  <a:pt x="19159" y="5403"/>
                  <a:pt x="19130" y="5403"/>
                </a:cubicBezTo>
                <a:cubicBezTo>
                  <a:pt x="19057" y="5403"/>
                  <a:pt x="18924" y="5300"/>
                  <a:pt x="18954" y="5270"/>
                </a:cubicBezTo>
                <a:cubicBezTo>
                  <a:pt x="18968" y="5226"/>
                  <a:pt x="18998" y="5270"/>
                  <a:pt x="19042" y="5285"/>
                </a:cubicBezTo>
                <a:cubicBezTo>
                  <a:pt x="19071" y="5300"/>
                  <a:pt x="19101" y="5314"/>
                  <a:pt x="19115" y="5285"/>
                </a:cubicBezTo>
                <a:cubicBezTo>
                  <a:pt x="19130" y="5256"/>
                  <a:pt x="19130" y="4786"/>
                  <a:pt x="19115" y="4228"/>
                </a:cubicBezTo>
                <a:cubicBezTo>
                  <a:pt x="19101" y="3670"/>
                  <a:pt x="19101" y="2995"/>
                  <a:pt x="19086" y="2745"/>
                </a:cubicBezTo>
                <a:cubicBezTo>
                  <a:pt x="19101" y="2584"/>
                  <a:pt x="19086" y="2408"/>
                  <a:pt x="19057" y="2246"/>
                </a:cubicBezTo>
                <a:cubicBezTo>
                  <a:pt x="19027" y="2232"/>
                  <a:pt x="19027" y="2202"/>
                  <a:pt x="19057" y="2187"/>
                </a:cubicBezTo>
                <a:cubicBezTo>
                  <a:pt x="19086" y="2085"/>
                  <a:pt x="19071" y="1982"/>
                  <a:pt x="19012" y="1894"/>
                </a:cubicBezTo>
                <a:cubicBezTo>
                  <a:pt x="18998" y="1850"/>
                  <a:pt x="18983" y="1806"/>
                  <a:pt x="18998" y="1762"/>
                </a:cubicBezTo>
                <a:cubicBezTo>
                  <a:pt x="19042" y="1630"/>
                  <a:pt x="18880" y="1028"/>
                  <a:pt x="18689" y="661"/>
                </a:cubicBezTo>
                <a:cubicBezTo>
                  <a:pt x="18660" y="587"/>
                  <a:pt x="18616" y="514"/>
                  <a:pt x="18557" y="455"/>
                </a:cubicBezTo>
                <a:cubicBezTo>
                  <a:pt x="18469" y="411"/>
                  <a:pt x="18381" y="352"/>
                  <a:pt x="18308" y="279"/>
                </a:cubicBezTo>
                <a:cubicBezTo>
                  <a:pt x="18102" y="73"/>
                  <a:pt x="17941" y="0"/>
                  <a:pt x="17941" y="73"/>
                </a:cubicBezTo>
                <a:cubicBezTo>
                  <a:pt x="17911" y="117"/>
                  <a:pt x="17897" y="147"/>
                  <a:pt x="17867" y="191"/>
                </a:cubicBezTo>
                <a:cubicBezTo>
                  <a:pt x="17809" y="264"/>
                  <a:pt x="17809" y="250"/>
                  <a:pt x="17809" y="147"/>
                </a:cubicBezTo>
                <a:cubicBezTo>
                  <a:pt x="17823" y="29"/>
                  <a:pt x="17809" y="29"/>
                  <a:pt x="17750" y="15"/>
                </a:cubicBezTo>
                <a:cubicBezTo>
                  <a:pt x="17691" y="15"/>
                  <a:pt x="17647" y="15"/>
                  <a:pt x="17603" y="29"/>
                </a:cubicBezTo>
                <a:close/>
                <a:moveTo>
                  <a:pt x="17133" y="807"/>
                </a:moveTo>
                <a:cubicBezTo>
                  <a:pt x="17133" y="881"/>
                  <a:pt x="17060" y="881"/>
                  <a:pt x="17031" y="807"/>
                </a:cubicBezTo>
                <a:cubicBezTo>
                  <a:pt x="17001" y="734"/>
                  <a:pt x="17031" y="749"/>
                  <a:pt x="17075" y="763"/>
                </a:cubicBezTo>
                <a:cubicBezTo>
                  <a:pt x="17119" y="763"/>
                  <a:pt x="17133" y="793"/>
                  <a:pt x="17133" y="807"/>
                </a:cubicBezTo>
                <a:close/>
                <a:moveTo>
                  <a:pt x="16928" y="954"/>
                </a:moveTo>
                <a:cubicBezTo>
                  <a:pt x="16913" y="984"/>
                  <a:pt x="16898" y="984"/>
                  <a:pt x="16898" y="940"/>
                </a:cubicBezTo>
                <a:cubicBezTo>
                  <a:pt x="16898" y="896"/>
                  <a:pt x="16898" y="866"/>
                  <a:pt x="16913" y="881"/>
                </a:cubicBezTo>
                <a:cubicBezTo>
                  <a:pt x="16928" y="910"/>
                  <a:pt x="16928" y="940"/>
                  <a:pt x="16913" y="954"/>
                </a:cubicBezTo>
                <a:close/>
                <a:moveTo>
                  <a:pt x="13786" y="1013"/>
                </a:moveTo>
                <a:cubicBezTo>
                  <a:pt x="13771" y="1042"/>
                  <a:pt x="13757" y="1057"/>
                  <a:pt x="13742" y="1057"/>
                </a:cubicBezTo>
                <a:cubicBezTo>
                  <a:pt x="13742" y="1042"/>
                  <a:pt x="13742" y="1013"/>
                  <a:pt x="13742" y="998"/>
                </a:cubicBezTo>
                <a:cubicBezTo>
                  <a:pt x="13786" y="925"/>
                  <a:pt x="13815" y="940"/>
                  <a:pt x="13786" y="1013"/>
                </a:cubicBezTo>
                <a:close/>
                <a:moveTo>
                  <a:pt x="18866" y="1189"/>
                </a:moveTo>
                <a:cubicBezTo>
                  <a:pt x="18866" y="1219"/>
                  <a:pt x="18851" y="1219"/>
                  <a:pt x="18807" y="1189"/>
                </a:cubicBezTo>
                <a:cubicBezTo>
                  <a:pt x="18792" y="1175"/>
                  <a:pt x="18763" y="1160"/>
                  <a:pt x="18748" y="1130"/>
                </a:cubicBezTo>
                <a:lnTo>
                  <a:pt x="18807" y="1130"/>
                </a:lnTo>
                <a:cubicBezTo>
                  <a:pt x="18836" y="1130"/>
                  <a:pt x="18866" y="1175"/>
                  <a:pt x="18866" y="1204"/>
                </a:cubicBezTo>
                <a:close/>
                <a:moveTo>
                  <a:pt x="8193" y="1248"/>
                </a:moveTo>
                <a:cubicBezTo>
                  <a:pt x="8178" y="1351"/>
                  <a:pt x="8075" y="1365"/>
                  <a:pt x="8075" y="1263"/>
                </a:cubicBezTo>
                <a:cubicBezTo>
                  <a:pt x="8075" y="1219"/>
                  <a:pt x="8105" y="1189"/>
                  <a:pt x="8149" y="1189"/>
                </a:cubicBezTo>
                <a:cubicBezTo>
                  <a:pt x="8178" y="1189"/>
                  <a:pt x="8193" y="1219"/>
                  <a:pt x="8193" y="1248"/>
                </a:cubicBezTo>
                <a:close/>
                <a:moveTo>
                  <a:pt x="8736" y="1263"/>
                </a:moveTo>
                <a:cubicBezTo>
                  <a:pt x="8736" y="1307"/>
                  <a:pt x="8721" y="1292"/>
                  <a:pt x="8721" y="1248"/>
                </a:cubicBezTo>
                <a:cubicBezTo>
                  <a:pt x="8721" y="1204"/>
                  <a:pt x="8721" y="1175"/>
                  <a:pt x="8736" y="1189"/>
                </a:cubicBezTo>
                <a:cubicBezTo>
                  <a:pt x="8750" y="1219"/>
                  <a:pt x="8750" y="1248"/>
                  <a:pt x="8736" y="1263"/>
                </a:cubicBezTo>
                <a:close/>
                <a:moveTo>
                  <a:pt x="16120" y="1248"/>
                </a:moveTo>
                <a:cubicBezTo>
                  <a:pt x="16091" y="1307"/>
                  <a:pt x="16047" y="1321"/>
                  <a:pt x="16003" y="1263"/>
                </a:cubicBezTo>
                <a:cubicBezTo>
                  <a:pt x="15974" y="1219"/>
                  <a:pt x="16018" y="1189"/>
                  <a:pt x="16091" y="1189"/>
                </a:cubicBezTo>
                <a:cubicBezTo>
                  <a:pt x="16120" y="1189"/>
                  <a:pt x="16135" y="1204"/>
                  <a:pt x="16120" y="1248"/>
                </a:cubicBezTo>
                <a:close/>
                <a:moveTo>
                  <a:pt x="15871" y="1263"/>
                </a:moveTo>
                <a:cubicBezTo>
                  <a:pt x="15856" y="1307"/>
                  <a:pt x="15827" y="1336"/>
                  <a:pt x="15797" y="1365"/>
                </a:cubicBezTo>
                <a:cubicBezTo>
                  <a:pt x="15724" y="1439"/>
                  <a:pt x="15680" y="1365"/>
                  <a:pt x="15753" y="1277"/>
                </a:cubicBezTo>
                <a:cubicBezTo>
                  <a:pt x="15827" y="1204"/>
                  <a:pt x="15871" y="1204"/>
                  <a:pt x="15871" y="1263"/>
                </a:cubicBezTo>
                <a:close/>
                <a:moveTo>
                  <a:pt x="18880" y="1439"/>
                </a:moveTo>
                <a:cubicBezTo>
                  <a:pt x="18866" y="1527"/>
                  <a:pt x="18851" y="1542"/>
                  <a:pt x="18822" y="1483"/>
                </a:cubicBezTo>
                <a:cubicBezTo>
                  <a:pt x="18778" y="1409"/>
                  <a:pt x="18822" y="1233"/>
                  <a:pt x="18880" y="1307"/>
                </a:cubicBezTo>
                <a:cubicBezTo>
                  <a:pt x="18895" y="1351"/>
                  <a:pt x="18895" y="1395"/>
                  <a:pt x="18880" y="1439"/>
                </a:cubicBezTo>
                <a:close/>
                <a:moveTo>
                  <a:pt x="13067" y="1336"/>
                </a:moveTo>
                <a:cubicBezTo>
                  <a:pt x="13067" y="1365"/>
                  <a:pt x="13037" y="1380"/>
                  <a:pt x="13023" y="1380"/>
                </a:cubicBezTo>
                <a:cubicBezTo>
                  <a:pt x="12993" y="1380"/>
                  <a:pt x="12979" y="1365"/>
                  <a:pt x="12979" y="1336"/>
                </a:cubicBezTo>
                <a:cubicBezTo>
                  <a:pt x="12979" y="1321"/>
                  <a:pt x="12993" y="1307"/>
                  <a:pt x="13023" y="1307"/>
                </a:cubicBezTo>
                <a:cubicBezTo>
                  <a:pt x="13037" y="1307"/>
                  <a:pt x="13067" y="1321"/>
                  <a:pt x="13067" y="1336"/>
                </a:cubicBezTo>
                <a:close/>
                <a:moveTo>
                  <a:pt x="15636" y="1556"/>
                </a:moveTo>
                <a:cubicBezTo>
                  <a:pt x="15606" y="1571"/>
                  <a:pt x="15577" y="1586"/>
                  <a:pt x="15577" y="1556"/>
                </a:cubicBezTo>
                <a:cubicBezTo>
                  <a:pt x="15577" y="1497"/>
                  <a:pt x="15636" y="1453"/>
                  <a:pt x="15665" y="1468"/>
                </a:cubicBezTo>
                <a:cubicBezTo>
                  <a:pt x="15680" y="1497"/>
                  <a:pt x="15665" y="1527"/>
                  <a:pt x="15636" y="1556"/>
                </a:cubicBezTo>
                <a:close/>
                <a:moveTo>
                  <a:pt x="8222" y="1688"/>
                </a:moveTo>
                <a:cubicBezTo>
                  <a:pt x="8207" y="1732"/>
                  <a:pt x="8178" y="1762"/>
                  <a:pt x="8134" y="1776"/>
                </a:cubicBezTo>
                <a:cubicBezTo>
                  <a:pt x="8075" y="1776"/>
                  <a:pt x="8075" y="1776"/>
                  <a:pt x="8119" y="1703"/>
                </a:cubicBezTo>
                <a:cubicBezTo>
                  <a:pt x="8178" y="1600"/>
                  <a:pt x="8251" y="1600"/>
                  <a:pt x="8237" y="1688"/>
                </a:cubicBezTo>
                <a:close/>
                <a:moveTo>
                  <a:pt x="4141" y="1747"/>
                </a:moveTo>
                <a:cubicBezTo>
                  <a:pt x="4141" y="1776"/>
                  <a:pt x="4126" y="1776"/>
                  <a:pt x="4126" y="1732"/>
                </a:cubicBezTo>
                <a:cubicBezTo>
                  <a:pt x="4126" y="1688"/>
                  <a:pt x="4141" y="1659"/>
                  <a:pt x="4141" y="1674"/>
                </a:cubicBezTo>
                <a:cubicBezTo>
                  <a:pt x="4155" y="1703"/>
                  <a:pt x="4155" y="1732"/>
                  <a:pt x="4141" y="1747"/>
                </a:cubicBezTo>
                <a:close/>
                <a:moveTo>
                  <a:pt x="16619" y="1703"/>
                </a:moveTo>
                <a:cubicBezTo>
                  <a:pt x="16634" y="1718"/>
                  <a:pt x="16605" y="1732"/>
                  <a:pt x="16590" y="1747"/>
                </a:cubicBezTo>
                <a:cubicBezTo>
                  <a:pt x="16561" y="1732"/>
                  <a:pt x="16546" y="1718"/>
                  <a:pt x="16546" y="1703"/>
                </a:cubicBezTo>
                <a:cubicBezTo>
                  <a:pt x="16546" y="1674"/>
                  <a:pt x="16561" y="1659"/>
                  <a:pt x="16590" y="1659"/>
                </a:cubicBezTo>
                <a:cubicBezTo>
                  <a:pt x="16605" y="1659"/>
                  <a:pt x="16634" y="1674"/>
                  <a:pt x="16619" y="1703"/>
                </a:cubicBezTo>
                <a:close/>
                <a:moveTo>
                  <a:pt x="8633" y="1938"/>
                </a:moveTo>
                <a:cubicBezTo>
                  <a:pt x="8633" y="1953"/>
                  <a:pt x="8618" y="1967"/>
                  <a:pt x="8589" y="1967"/>
                </a:cubicBezTo>
                <a:cubicBezTo>
                  <a:pt x="8574" y="1967"/>
                  <a:pt x="8560" y="1953"/>
                  <a:pt x="8545" y="1938"/>
                </a:cubicBezTo>
                <a:cubicBezTo>
                  <a:pt x="8545" y="1909"/>
                  <a:pt x="8574" y="1894"/>
                  <a:pt x="8589" y="1894"/>
                </a:cubicBezTo>
                <a:cubicBezTo>
                  <a:pt x="8618" y="1894"/>
                  <a:pt x="8633" y="1909"/>
                  <a:pt x="8633" y="1938"/>
                </a:cubicBezTo>
                <a:close/>
                <a:moveTo>
                  <a:pt x="11202" y="1938"/>
                </a:moveTo>
                <a:cubicBezTo>
                  <a:pt x="11202" y="1953"/>
                  <a:pt x="11188" y="1967"/>
                  <a:pt x="11158" y="1967"/>
                </a:cubicBezTo>
                <a:cubicBezTo>
                  <a:pt x="11143" y="1967"/>
                  <a:pt x="11129" y="1953"/>
                  <a:pt x="11114" y="1938"/>
                </a:cubicBezTo>
                <a:cubicBezTo>
                  <a:pt x="11114" y="1909"/>
                  <a:pt x="11143" y="1894"/>
                  <a:pt x="11158" y="1894"/>
                </a:cubicBezTo>
                <a:cubicBezTo>
                  <a:pt x="11188" y="1894"/>
                  <a:pt x="11202" y="1909"/>
                  <a:pt x="11202" y="1938"/>
                </a:cubicBezTo>
                <a:close/>
                <a:moveTo>
                  <a:pt x="3891" y="1997"/>
                </a:moveTo>
                <a:cubicBezTo>
                  <a:pt x="3891" y="2026"/>
                  <a:pt x="3876" y="2041"/>
                  <a:pt x="3847" y="2026"/>
                </a:cubicBezTo>
                <a:cubicBezTo>
                  <a:pt x="3832" y="2026"/>
                  <a:pt x="3818" y="1997"/>
                  <a:pt x="3832" y="1967"/>
                </a:cubicBezTo>
                <a:cubicBezTo>
                  <a:pt x="3862" y="1923"/>
                  <a:pt x="3891" y="1938"/>
                  <a:pt x="3891" y="1997"/>
                </a:cubicBezTo>
                <a:close/>
                <a:moveTo>
                  <a:pt x="4258" y="2055"/>
                </a:moveTo>
                <a:cubicBezTo>
                  <a:pt x="4243" y="2070"/>
                  <a:pt x="4214" y="2085"/>
                  <a:pt x="4185" y="2085"/>
                </a:cubicBezTo>
                <a:cubicBezTo>
                  <a:pt x="4155" y="2085"/>
                  <a:pt x="4170" y="2070"/>
                  <a:pt x="4199" y="2055"/>
                </a:cubicBezTo>
                <a:cubicBezTo>
                  <a:pt x="4287" y="2011"/>
                  <a:pt x="4302" y="2011"/>
                  <a:pt x="4258" y="2055"/>
                </a:cubicBezTo>
                <a:close/>
                <a:moveTo>
                  <a:pt x="18146" y="2129"/>
                </a:moveTo>
                <a:cubicBezTo>
                  <a:pt x="18117" y="2202"/>
                  <a:pt x="18029" y="2276"/>
                  <a:pt x="18029" y="2232"/>
                </a:cubicBezTo>
                <a:cubicBezTo>
                  <a:pt x="18029" y="2187"/>
                  <a:pt x="18117" y="2041"/>
                  <a:pt x="18161" y="2041"/>
                </a:cubicBezTo>
                <a:cubicBezTo>
                  <a:pt x="18190" y="2041"/>
                  <a:pt x="18190" y="2085"/>
                  <a:pt x="18161" y="2129"/>
                </a:cubicBezTo>
                <a:close/>
                <a:moveTo>
                  <a:pt x="11481" y="2158"/>
                </a:moveTo>
                <a:cubicBezTo>
                  <a:pt x="11481" y="2187"/>
                  <a:pt x="11452" y="2202"/>
                  <a:pt x="11452" y="2202"/>
                </a:cubicBezTo>
                <a:cubicBezTo>
                  <a:pt x="11437" y="2187"/>
                  <a:pt x="11452" y="2158"/>
                  <a:pt x="11452" y="2143"/>
                </a:cubicBezTo>
                <a:cubicBezTo>
                  <a:pt x="11481" y="2070"/>
                  <a:pt x="11525" y="2085"/>
                  <a:pt x="11481" y="2158"/>
                </a:cubicBezTo>
                <a:close/>
                <a:moveTo>
                  <a:pt x="4581" y="2173"/>
                </a:moveTo>
                <a:cubicBezTo>
                  <a:pt x="4552" y="2202"/>
                  <a:pt x="4522" y="2217"/>
                  <a:pt x="4493" y="2217"/>
                </a:cubicBezTo>
                <a:cubicBezTo>
                  <a:pt x="4434" y="2217"/>
                  <a:pt x="4434" y="2217"/>
                  <a:pt x="4493" y="2173"/>
                </a:cubicBezTo>
                <a:cubicBezTo>
                  <a:pt x="4552" y="2129"/>
                  <a:pt x="4610" y="2114"/>
                  <a:pt x="4581" y="2173"/>
                </a:cubicBezTo>
                <a:close/>
                <a:moveTo>
                  <a:pt x="15871" y="2246"/>
                </a:moveTo>
                <a:cubicBezTo>
                  <a:pt x="15915" y="2261"/>
                  <a:pt x="15929" y="2290"/>
                  <a:pt x="15900" y="2334"/>
                </a:cubicBezTo>
                <a:cubicBezTo>
                  <a:pt x="15885" y="2364"/>
                  <a:pt x="15856" y="2364"/>
                  <a:pt x="15783" y="2334"/>
                </a:cubicBezTo>
                <a:cubicBezTo>
                  <a:pt x="15636" y="2261"/>
                  <a:pt x="15709" y="2173"/>
                  <a:pt x="15871" y="2246"/>
                </a:cubicBezTo>
                <a:close/>
                <a:moveTo>
                  <a:pt x="14065" y="2393"/>
                </a:moveTo>
                <a:cubicBezTo>
                  <a:pt x="14036" y="2437"/>
                  <a:pt x="13992" y="2378"/>
                  <a:pt x="14036" y="2334"/>
                </a:cubicBezTo>
                <a:cubicBezTo>
                  <a:pt x="14065" y="2276"/>
                  <a:pt x="14065" y="2290"/>
                  <a:pt x="14080" y="2334"/>
                </a:cubicBezTo>
                <a:cubicBezTo>
                  <a:pt x="14080" y="2349"/>
                  <a:pt x="14080" y="2378"/>
                  <a:pt x="14065" y="2393"/>
                </a:cubicBezTo>
                <a:close/>
                <a:moveTo>
                  <a:pt x="14388" y="2422"/>
                </a:moveTo>
                <a:cubicBezTo>
                  <a:pt x="14373" y="2452"/>
                  <a:pt x="14373" y="2437"/>
                  <a:pt x="14373" y="2393"/>
                </a:cubicBezTo>
                <a:cubicBezTo>
                  <a:pt x="14373" y="2349"/>
                  <a:pt x="14373" y="2334"/>
                  <a:pt x="14388" y="2349"/>
                </a:cubicBezTo>
                <a:cubicBezTo>
                  <a:pt x="14403" y="2364"/>
                  <a:pt x="14403" y="2393"/>
                  <a:pt x="14388" y="2422"/>
                </a:cubicBezTo>
                <a:close/>
                <a:moveTo>
                  <a:pt x="5066" y="2466"/>
                </a:moveTo>
                <a:cubicBezTo>
                  <a:pt x="5066" y="2481"/>
                  <a:pt x="5051" y="2496"/>
                  <a:pt x="5036" y="2510"/>
                </a:cubicBezTo>
                <a:cubicBezTo>
                  <a:pt x="5007" y="2525"/>
                  <a:pt x="4992" y="2510"/>
                  <a:pt x="4992" y="2496"/>
                </a:cubicBezTo>
                <a:cubicBezTo>
                  <a:pt x="4992" y="2466"/>
                  <a:pt x="5007" y="2452"/>
                  <a:pt x="5036" y="2452"/>
                </a:cubicBezTo>
                <a:cubicBezTo>
                  <a:pt x="5066" y="2452"/>
                  <a:pt x="5080" y="2466"/>
                  <a:pt x="5080" y="2466"/>
                </a:cubicBezTo>
                <a:close/>
                <a:moveTo>
                  <a:pt x="14476" y="2525"/>
                </a:moveTo>
                <a:cubicBezTo>
                  <a:pt x="14476" y="2554"/>
                  <a:pt x="14461" y="2569"/>
                  <a:pt x="14432" y="2569"/>
                </a:cubicBezTo>
                <a:cubicBezTo>
                  <a:pt x="14417" y="2569"/>
                  <a:pt x="14403" y="2554"/>
                  <a:pt x="14417" y="2525"/>
                </a:cubicBezTo>
                <a:cubicBezTo>
                  <a:pt x="14432" y="2510"/>
                  <a:pt x="14447" y="2496"/>
                  <a:pt x="14461" y="2496"/>
                </a:cubicBezTo>
                <a:cubicBezTo>
                  <a:pt x="14461" y="2496"/>
                  <a:pt x="14476" y="2510"/>
                  <a:pt x="14476" y="2525"/>
                </a:cubicBezTo>
                <a:close/>
                <a:moveTo>
                  <a:pt x="2452" y="2701"/>
                </a:moveTo>
                <a:cubicBezTo>
                  <a:pt x="2438" y="2731"/>
                  <a:pt x="2423" y="2745"/>
                  <a:pt x="2394" y="2760"/>
                </a:cubicBezTo>
                <a:cubicBezTo>
                  <a:pt x="2364" y="2760"/>
                  <a:pt x="2350" y="2760"/>
                  <a:pt x="2364" y="2716"/>
                </a:cubicBezTo>
                <a:cubicBezTo>
                  <a:pt x="2394" y="2643"/>
                  <a:pt x="2482" y="2628"/>
                  <a:pt x="2467" y="2701"/>
                </a:cubicBezTo>
                <a:close/>
                <a:moveTo>
                  <a:pt x="5271" y="2701"/>
                </a:moveTo>
                <a:cubicBezTo>
                  <a:pt x="5271" y="2716"/>
                  <a:pt x="5256" y="2731"/>
                  <a:pt x="5227" y="2745"/>
                </a:cubicBezTo>
                <a:cubicBezTo>
                  <a:pt x="5212" y="2760"/>
                  <a:pt x="5198" y="2745"/>
                  <a:pt x="5198" y="2731"/>
                </a:cubicBezTo>
                <a:cubicBezTo>
                  <a:pt x="5198" y="2701"/>
                  <a:pt x="5212" y="2687"/>
                  <a:pt x="5227" y="2687"/>
                </a:cubicBezTo>
                <a:cubicBezTo>
                  <a:pt x="5256" y="2687"/>
                  <a:pt x="5271" y="2701"/>
                  <a:pt x="5271" y="2701"/>
                </a:cubicBezTo>
                <a:close/>
                <a:moveTo>
                  <a:pt x="14711" y="2745"/>
                </a:moveTo>
                <a:cubicBezTo>
                  <a:pt x="14682" y="2760"/>
                  <a:pt x="14652" y="2760"/>
                  <a:pt x="14623" y="2745"/>
                </a:cubicBezTo>
                <a:cubicBezTo>
                  <a:pt x="14594" y="2731"/>
                  <a:pt x="14608" y="2716"/>
                  <a:pt x="14652" y="2716"/>
                </a:cubicBezTo>
                <a:cubicBezTo>
                  <a:pt x="14696" y="2716"/>
                  <a:pt x="14726" y="2745"/>
                  <a:pt x="14711" y="2745"/>
                </a:cubicBezTo>
                <a:close/>
                <a:moveTo>
                  <a:pt x="6548" y="2819"/>
                </a:moveTo>
                <a:cubicBezTo>
                  <a:pt x="6563" y="2848"/>
                  <a:pt x="6548" y="2877"/>
                  <a:pt x="6534" y="2863"/>
                </a:cubicBezTo>
                <a:cubicBezTo>
                  <a:pt x="6519" y="2848"/>
                  <a:pt x="6490" y="2819"/>
                  <a:pt x="6490" y="2789"/>
                </a:cubicBezTo>
                <a:cubicBezTo>
                  <a:pt x="6490" y="2745"/>
                  <a:pt x="6519" y="2745"/>
                  <a:pt x="6548" y="2819"/>
                </a:cubicBezTo>
                <a:close/>
                <a:moveTo>
                  <a:pt x="10086" y="2936"/>
                </a:moveTo>
                <a:cubicBezTo>
                  <a:pt x="10086" y="2995"/>
                  <a:pt x="10072" y="3039"/>
                  <a:pt x="10057" y="3024"/>
                </a:cubicBezTo>
                <a:cubicBezTo>
                  <a:pt x="10028" y="2995"/>
                  <a:pt x="10013" y="2951"/>
                  <a:pt x="10013" y="2922"/>
                </a:cubicBezTo>
                <a:cubicBezTo>
                  <a:pt x="10013" y="2877"/>
                  <a:pt x="10028" y="2833"/>
                  <a:pt x="10057" y="2833"/>
                </a:cubicBezTo>
                <a:cubicBezTo>
                  <a:pt x="10072" y="2833"/>
                  <a:pt x="10101" y="2892"/>
                  <a:pt x="10101" y="2951"/>
                </a:cubicBezTo>
                <a:close/>
                <a:moveTo>
                  <a:pt x="4919" y="2922"/>
                </a:moveTo>
                <a:cubicBezTo>
                  <a:pt x="4919" y="2936"/>
                  <a:pt x="4889" y="2951"/>
                  <a:pt x="4845" y="2951"/>
                </a:cubicBezTo>
                <a:cubicBezTo>
                  <a:pt x="4816" y="2951"/>
                  <a:pt x="4801" y="2936"/>
                  <a:pt x="4816" y="2922"/>
                </a:cubicBezTo>
                <a:cubicBezTo>
                  <a:pt x="4831" y="2892"/>
                  <a:pt x="4845" y="2877"/>
                  <a:pt x="4875" y="2877"/>
                </a:cubicBezTo>
                <a:cubicBezTo>
                  <a:pt x="4904" y="2877"/>
                  <a:pt x="4919" y="2907"/>
                  <a:pt x="4919" y="2922"/>
                </a:cubicBezTo>
                <a:close/>
                <a:moveTo>
                  <a:pt x="2746" y="2951"/>
                </a:moveTo>
                <a:cubicBezTo>
                  <a:pt x="2746" y="2980"/>
                  <a:pt x="2731" y="2995"/>
                  <a:pt x="2702" y="2995"/>
                </a:cubicBezTo>
                <a:cubicBezTo>
                  <a:pt x="2687" y="2995"/>
                  <a:pt x="2658" y="2980"/>
                  <a:pt x="2658" y="2951"/>
                </a:cubicBezTo>
                <a:cubicBezTo>
                  <a:pt x="2658" y="2936"/>
                  <a:pt x="2687" y="2922"/>
                  <a:pt x="2702" y="2922"/>
                </a:cubicBezTo>
                <a:cubicBezTo>
                  <a:pt x="2731" y="2907"/>
                  <a:pt x="2761" y="2936"/>
                  <a:pt x="2746" y="2966"/>
                </a:cubicBezTo>
                <a:close/>
                <a:moveTo>
                  <a:pt x="6798" y="2995"/>
                </a:moveTo>
                <a:cubicBezTo>
                  <a:pt x="6798" y="3024"/>
                  <a:pt x="6798" y="3039"/>
                  <a:pt x="6769" y="3039"/>
                </a:cubicBezTo>
                <a:cubicBezTo>
                  <a:pt x="6754" y="3039"/>
                  <a:pt x="6739" y="3024"/>
                  <a:pt x="6739" y="2995"/>
                </a:cubicBezTo>
                <a:cubicBezTo>
                  <a:pt x="6739" y="2980"/>
                  <a:pt x="6739" y="2951"/>
                  <a:pt x="6754" y="2951"/>
                </a:cubicBezTo>
                <a:cubicBezTo>
                  <a:pt x="6769" y="2951"/>
                  <a:pt x="6783" y="2980"/>
                  <a:pt x="6798" y="3010"/>
                </a:cubicBezTo>
                <a:close/>
                <a:moveTo>
                  <a:pt x="15195" y="2995"/>
                </a:moveTo>
                <a:cubicBezTo>
                  <a:pt x="15195" y="3024"/>
                  <a:pt x="15181" y="3054"/>
                  <a:pt x="15151" y="3054"/>
                </a:cubicBezTo>
                <a:cubicBezTo>
                  <a:pt x="15137" y="3068"/>
                  <a:pt x="15107" y="3054"/>
                  <a:pt x="15107" y="3024"/>
                </a:cubicBezTo>
                <a:cubicBezTo>
                  <a:pt x="15107" y="2995"/>
                  <a:pt x="15137" y="2966"/>
                  <a:pt x="15151" y="2966"/>
                </a:cubicBezTo>
                <a:cubicBezTo>
                  <a:pt x="15181" y="2951"/>
                  <a:pt x="15195" y="2980"/>
                  <a:pt x="15195" y="2995"/>
                </a:cubicBezTo>
                <a:close/>
                <a:moveTo>
                  <a:pt x="2129" y="3274"/>
                </a:moveTo>
                <a:cubicBezTo>
                  <a:pt x="2071" y="3303"/>
                  <a:pt x="2056" y="3303"/>
                  <a:pt x="2041" y="3274"/>
                </a:cubicBezTo>
                <a:cubicBezTo>
                  <a:pt x="2027" y="3230"/>
                  <a:pt x="2115" y="3156"/>
                  <a:pt x="2173" y="3186"/>
                </a:cubicBezTo>
                <a:cubicBezTo>
                  <a:pt x="2188" y="3200"/>
                  <a:pt x="2173" y="3244"/>
                  <a:pt x="2129" y="3274"/>
                </a:cubicBezTo>
                <a:close/>
                <a:moveTo>
                  <a:pt x="10175" y="3244"/>
                </a:moveTo>
                <a:cubicBezTo>
                  <a:pt x="10116" y="3362"/>
                  <a:pt x="10072" y="3362"/>
                  <a:pt x="10086" y="3259"/>
                </a:cubicBezTo>
                <a:cubicBezTo>
                  <a:pt x="10086" y="3200"/>
                  <a:pt x="10130" y="3156"/>
                  <a:pt x="10160" y="3156"/>
                </a:cubicBezTo>
                <a:cubicBezTo>
                  <a:pt x="10189" y="3156"/>
                  <a:pt x="10204" y="3186"/>
                  <a:pt x="10175" y="3244"/>
                </a:cubicBezTo>
                <a:close/>
                <a:moveTo>
                  <a:pt x="2819" y="3289"/>
                </a:moveTo>
                <a:cubicBezTo>
                  <a:pt x="2790" y="3318"/>
                  <a:pt x="2761" y="3347"/>
                  <a:pt x="2761" y="3347"/>
                </a:cubicBezTo>
                <a:cubicBezTo>
                  <a:pt x="2761" y="3333"/>
                  <a:pt x="2790" y="3200"/>
                  <a:pt x="2834" y="3200"/>
                </a:cubicBezTo>
                <a:cubicBezTo>
                  <a:pt x="2863" y="3200"/>
                  <a:pt x="2849" y="3244"/>
                  <a:pt x="2819" y="3289"/>
                </a:cubicBezTo>
                <a:close/>
                <a:moveTo>
                  <a:pt x="10718" y="3289"/>
                </a:moveTo>
                <a:cubicBezTo>
                  <a:pt x="10703" y="3318"/>
                  <a:pt x="10703" y="3303"/>
                  <a:pt x="10703" y="3259"/>
                </a:cubicBezTo>
                <a:cubicBezTo>
                  <a:pt x="10703" y="3215"/>
                  <a:pt x="10703" y="3186"/>
                  <a:pt x="10718" y="3200"/>
                </a:cubicBezTo>
                <a:cubicBezTo>
                  <a:pt x="10732" y="3230"/>
                  <a:pt x="10732" y="3259"/>
                  <a:pt x="10718" y="3289"/>
                </a:cubicBezTo>
                <a:close/>
                <a:moveTo>
                  <a:pt x="5036" y="3391"/>
                </a:moveTo>
                <a:cubicBezTo>
                  <a:pt x="5036" y="3421"/>
                  <a:pt x="5022" y="3435"/>
                  <a:pt x="5007" y="3435"/>
                </a:cubicBezTo>
                <a:cubicBezTo>
                  <a:pt x="4992" y="3435"/>
                  <a:pt x="4977" y="3406"/>
                  <a:pt x="4977" y="3377"/>
                </a:cubicBezTo>
                <a:cubicBezTo>
                  <a:pt x="4977" y="3333"/>
                  <a:pt x="4992" y="3333"/>
                  <a:pt x="5007" y="3333"/>
                </a:cubicBezTo>
                <a:cubicBezTo>
                  <a:pt x="5022" y="3347"/>
                  <a:pt x="5036" y="3377"/>
                  <a:pt x="5036" y="3406"/>
                </a:cubicBezTo>
                <a:close/>
                <a:moveTo>
                  <a:pt x="1704" y="3435"/>
                </a:moveTo>
                <a:cubicBezTo>
                  <a:pt x="1777" y="3523"/>
                  <a:pt x="1777" y="3523"/>
                  <a:pt x="1689" y="3479"/>
                </a:cubicBezTo>
                <a:cubicBezTo>
                  <a:pt x="1645" y="3450"/>
                  <a:pt x="1601" y="3406"/>
                  <a:pt x="1601" y="3391"/>
                </a:cubicBezTo>
                <a:cubicBezTo>
                  <a:pt x="1601" y="3347"/>
                  <a:pt x="1616" y="3347"/>
                  <a:pt x="1704" y="3450"/>
                </a:cubicBezTo>
                <a:close/>
                <a:moveTo>
                  <a:pt x="9896" y="3362"/>
                </a:moveTo>
                <a:cubicBezTo>
                  <a:pt x="9896" y="3377"/>
                  <a:pt x="9881" y="3406"/>
                  <a:pt x="9866" y="3406"/>
                </a:cubicBezTo>
                <a:cubicBezTo>
                  <a:pt x="9837" y="3421"/>
                  <a:pt x="9822" y="3406"/>
                  <a:pt x="9822" y="3391"/>
                </a:cubicBezTo>
                <a:cubicBezTo>
                  <a:pt x="9822" y="3377"/>
                  <a:pt x="9837" y="3347"/>
                  <a:pt x="9866" y="3347"/>
                </a:cubicBezTo>
                <a:cubicBezTo>
                  <a:pt x="9881" y="3362"/>
                  <a:pt x="9896" y="3362"/>
                  <a:pt x="9896" y="3377"/>
                </a:cubicBezTo>
                <a:close/>
                <a:moveTo>
                  <a:pt x="9514" y="3553"/>
                </a:moveTo>
                <a:cubicBezTo>
                  <a:pt x="9485" y="3582"/>
                  <a:pt x="9470" y="3582"/>
                  <a:pt x="9470" y="3553"/>
                </a:cubicBezTo>
                <a:cubicBezTo>
                  <a:pt x="9470" y="3494"/>
                  <a:pt x="9514" y="3450"/>
                  <a:pt x="9543" y="3479"/>
                </a:cubicBezTo>
                <a:cubicBezTo>
                  <a:pt x="9573" y="3509"/>
                  <a:pt x="9529" y="3538"/>
                  <a:pt x="9514" y="3567"/>
                </a:cubicBezTo>
                <a:close/>
                <a:moveTo>
                  <a:pt x="5022" y="3670"/>
                </a:moveTo>
                <a:cubicBezTo>
                  <a:pt x="4977" y="3744"/>
                  <a:pt x="4963" y="3744"/>
                  <a:pt x="4963" y="3685"/>
                </a:cubicBezTo>
                <a:cubicBezTo>
                  <a:pt x="4963" y="3626"/>
                  <a:pt x="4948" y="3626"/>
                  <a:pt x="4919" y="3626"/>
                </a:cubicBezTo>
                <a:cubicBezTo>
                  <a:pt x="4889" y="3626"/>
                  <a:pt x="4904" y="3597"/>
                  <a:pt x="4948" y="3567"/>
                </a:cubicBezTo>
                <a:cubicBezTo>
                  <a:pt x="5051" y="3494"/>
                  <a:pt x="5110" y="3553"/>
                  <a:pt x="5022" y="3670"/>
                </a:cubicBezTo>
                <a:close/>
                <a:moveTo>
                  <a:pt x="13830" y="3626"/>
                </a:moveTo>
                <a:cubicBezTo>
                  <a:pt x="13845" y="3641"/>
                  <a:pt x="13830" y="3656"/>
                  <a:pt x="13815" y="3656"/>
                </a:cubicBezTo>
                <a:cubicBezTo>
                  <a:pt x="13786" y="3656"/>
                  <a:pt x="13771" y="3641"/>
                  <a:pt x="13757" y="3626"/>
                </a:cubicBezTo>
                <a:cubicBezTo>
                  <a:pt x="13742" y="3597"/>
                  <a:pt x="13757" y="3582"/>
                  <a:pt x="13771" y="3582"/>
                </a:cubicBezTo>
                <a:cubicBezTo>
                  <a:pt x="13801" y="3582"/>
                  <a:pt x="13815" y="3612"/>
                  <a:pt x="13830" y="3641"/>
                </a:cubicBezTo>
                <a:close/>
                <a:moveTo>
                  <a:pt x="2188" y="3685"/>
                </a:moveTo>
                <a:cubicBezTo>
                  <a:pt x="2173" y="3700"/>
                  <a:pt x="2159" y="3729"/>
                  <a:pt x="2129" y="3744"/>
                </a:cubicBezTo>
                <a:cubicBezTo>
                  <a:pt x="2085" y="3788"/>
                  <a:pt x="2071" y="3788"/>
                  <a:pt x="2100" y="3729"/>
                </a:cubicBezTo>
                <a:cubicBezTo>
                  <a:pt x="2115" y="3670"/>
                  <a:pt x="2188" y="3656"/>
                  <a:pt x="2188" y="3700"/>
                </a:cubicBezTo>
                <a:close/>
                <a:moveTo>
                  <a:pt x="19071" y="3700"/>
                </a:moveTo>
                <a:cubicBezTo>
                  <a:pt x="19071" y="3744"/>
                  <a:pt x="18998" y="3802"/>
                  <a:pt x="18968" y="3773"/>
                </a:cubicBezTo>
                <a:cubicBezTo>
                  <a:pt x="18939" y="3744"/>
                  <a:pt x="18998" y="3656"/>
                  <a:pt x="19042" y="3656"/>
                </a:cubicBezTo>
                <a:cubicBezTo>
                  <a:pt x="19057" y="3670"/>
                  <a:pt x="19071" y="3685"/>
                  <a:pt x="19071" y="3714"/>
                </a:cubicBezTo>
                <a:close/>
                <a:moveTo>
                  <a:pt x="6269" y="3744"/>
                </a:moveTo>
                <a:cubicBezTo>
                  <a:pt x="6269" y="3758"/>
                  <a:pt x="6255" y="3788"/>
                  <a:pt x="6225" y="3788"/>
                </a:cubicBezTo>
                <a:cubicBezTo>
                  <a:pt x="6211" y="3788"/>
                  <a:pt x="6196" y="3758"/>
                  <a:pt x="6211" y="3744"/>
                </a:cubicBezTo>
                <a:cubicBezTo>
                  <a:pt x="6225" y="3714"/>
                  <a:pt x="6240" y="3700"/>
                  <a:pt x="6255" y="3700"/>
                </a:cubicBezTo>
                <a:cubicBezTo>
                  <a:pt x="6269" y="3700"/>
                  <a:pt x="6255" y="3729"/>
                  <a:pt x="6255" y="3758"/>
                </a:cubicBezTo>
                <a:close/>
                <a:moveTo>
                  <a:pt x="5917" y="3846"/>
                </a:moveTo>
                <a:cubicBezTo>
                  <a:pt x="5917" y="3920"/>
                  <a:pt x="5888" y="3934"/>
                  <a:pt x="5844" y="3890"/>
                </a:cubicBezTo>
                <a:cubicBezTo>
                  <a:pt x="5814" y="3861"/>
                  <a:pt x="5785" y="3861"/>
                  <a:pt x="5741" y="3890"/>
                </a:cubicBezTo>
                <a:cubicBezTo>
                  <a:pt x="5697" y="3920"/>
                  <a:pt x="5682" y="3934"/>
                  <a:pt x="5682" y="3890"/>
                </a:cubicBezTo>
                <a:cubicBezTo>
                  <a:pt x="5682" y="3876"/>
                  <a:pt x="5697" y="3846"/>
                  <a:pt x="5712" y="3846"/>
                </a:cubicBezTo>
                <a:cubicBezTo>
                  <a:pt x="5741" y="3846"/>
                  <a:pt x="5756" y="3832"/>
                  <a:pt x="5756" y="3788"/>
                </a:cubicBezTo>
                <a:cubicBezTo>
                  <a:pt x="5756" y="3758"/>
                  <a:pt x="5800" y="3729"/>
                  <a:pt x="5844" y="3729"/>
                </a:cubicBezTo>
                <a:cubicBezTo>
                  <a:pt x="5902" y="3729"/>
                  <a:pt x="5932" y="3773"/>
                  <a:pt x="5917" y="3861"/>
                </a:cubicBezTo>
                <a:close/>
                <a:moveTo>
                  <a:pt x="14271" y="3861"/>
                </a:moveTo>
                <a:cubicBezTo>
                  <a:pt x="14256" y="3905"/>
                  <a:pt x="14094" y="3861"/>
                  <a:pt x="14094" y="3817"/>
                </a:cubicBezTo>
                <a:cubicBezTo>
                  <a:pt x="14094" y="3773"/>
                  <a:pt x="14138" y="3802"/>
                  <a:pt x="14182" y="3817"/>
                </a:cubicBezTo>
                <a:cubicBezTo>
                  <a:pt x="14241" y="3846"/>
                  <a:pt x="14271" y="3861"/>
                  <a:pt x="14271" y="3876"/>
                </a:cubicBezTo>
                <a:close/>
                <a:moveTo>
                  <a:pt x="14770" y="3979"/>
                </a:moveTo>
                <a:cubicBezTo>
                  <a:pt x="14770" y="3993"/>
                  <a:pt x="14755" y="4008"/>
                  <a:pt x="14726" y="4023"/>
                </a:cubicBezTo>
                <a:cubicBezTo>
                  <a:pt x="14711" y="4008"/>
                  <a:pt x="14682" y="3993"/>
                  <a:pt x="14667" y="3979"/>
                </a:cubicBezTo>
                <a:cubicBezTo>
                  <a:pt x="14652" y="3949"/>
                  <a:pt x="14667" y="3934"/>
                  <a:pt x="14696" y="3934"/>
                </a:cubicBezTo>
                <a:cubicBezTo>
                  <a:pt x="14740" y="3934"/>
                  <a:pt x="14755" y="3964"/>
                  <a:pt x="14755" y="3993"/>
                </a:cubicBezTo>
                <a:close/>
                <a:moveTo>
                  <a:pt x="6108" y="4140"/>
                </a:moveTo>
                <a:cubicBezTo>
                  <a:pt x="6108" y="4184"/>
                  <a:pt x="6005" y="4184"/>
                  <a:pt x="5976" y="4140"/>
                </a:cubicBezTo>
                <a:cubicBezTo>
                  <a:pt x="5961" y="4125"/>
                  <a:pt x="5961" y="4096"/>
                  <a:pt x="5976" y="4081"/>
                </a:cubicBezTo>
                <a:cubicBezTo>
                  <a:pt x="6005" y="4067"/>
                  <a:pt x="6108" y="4111"/>
                  <a:pt x="6108" y="4155"/>
                </a:cubicBezTo>
                <a:close/>
                <a:moveTo>
                  <a:pt x="1924" y="4140"/>
                </a:moveTo>
                <a:cubicBezTo>
                  <a:pt x="1924" y="4155"/>
                  <a:pt x="1894" y="4184"/>
                  <a:pt x="1865" y="4184"/>
                </a:cubicBezTo>
                <a:cubicBezTo>
                  <a:pt x="1821" y="4184"/>
                  <a:pt x="1806" y="4155"/>
                  <a:pt x="1821" y="4140"/>
                </a:cubicBezTo>
                <a:cubicBezTo>
                  <a:pt x="1836" y="4111"/>
                  <a:pt x="1865" y="4096"/>
                  <a:pt x="1894" y="4096"/>
                </a:cubicBezTo>
                <a:cubicBezTo>
                  <a:pt x="1909" y="4111"/>
                  <a:pt x="1924" y="4125"/>
                  <a:pt x="1909" y="4155"/>
                </a:cubicBezTo>
                <a:close/>
                <a:moveTo>
                  <a:pt x="1601" y="4169"/>
                </a:moveTo>
                <a:cubicBezTo>
                  <a:pt x="1572" y="4184"/>
                  <a:pt x="1542" y="4184"/>
                  <a:pt x="1513" y="4169"/>
                </a:cubicBezTo>
                <a:cubicBezTo>
                  <a:pt x="1483" y="4155"/>
                  <a:pt x="1498" y="4140"/>
                  <a:pt x="1542" y="4140"/>
                </a:cubicBezTo>
                <a:cubicBezTo>
                  <a:pt x="1586" y="4140"/>
                  <a:pt x="1601" y="4169"/>
                  <a:pt x="1572" y="4169"/>
                </a:cubicBezTo>
                <a:close/>
                <a:moveTo>
                  <a:pt x="14373" y="4184"/>
                </a:moveTo>
                <a:cubicBezTo>
                  <a:pt x="14373" y="4199"/>
                  <a:pt x="14373" y="4213"/>
                  <a:pt x="14359" y="4213"/>
                </a:cubicBezTo>
                <a:cubicBezTo>
                  <a:pt x="14344" y="4213"/>
                  <a:pt x="14329" y="4199"/>
                  <a:pt x="14315" y="4184"/>
                </a:cubicBezTo>
                <a:cubicBezTo>
                  <a:pt x="14300" y="4155"/>
                  <a:pt x="14315" y="4140"/>
                  <a:pt x="14329" y="4140"/>
                </a:cubicBezTo>
                <a:cubicBezTo>
                  <a:pt x="14359" y="4140"/>
                  <a:pt x="14373" y="4169"/>
                  <a:pt x="14359" y="4184"/>
                </a:cubicBezTo>
                <a:close/>
                <a:moveTo>
                  <a:pt x="9470" y="4243"/>
                </a:moveTo>
                <a:cubicBezTo>
                  <a:pt x="9470" y="4272"/>
                  <a:pt x="9455" y="4287"/>
                  <a:pt x="9426" y="4287"/>
                </a:cubicBezTo>
                <a:cubicBezTo>
                  <a:pt x="9411" y="4272"/>
                  <a:pt x="9396" y="4243"/>
                  <a:pt x="9411" y="4213"/>
                </a:cubicBezTo>
                <a:cubicBezTo>
                  <a:pt x="9440" y="4169"/>
                  <a:pt x="9470" y="4184"/>
                  <a:pt x="9470" y="4257"/>
                </a:cubicBezTo>
                <a:close/>
                <a:moveTo>
                  <a:pt x="1836" y="4404"/>
                </a:moveTo>
                <a:cubicBezTo>
                  <a:pt x="1777" y="4478"/>
                  <a:pt x="1718" y="4434"/>
                  <a:pt x="1718" y="4316"/>
                </a:cubicBezTo>
                <a:cubicBezTo>
                  <a:pt x="1718" y="4199"/>
                  <a:pt x="1718" y="4228"/>
                  <a:pt x="1792" y="4287"/>
                </a:cubicBezTo>
                <a:cubicBezTo>
                  <a:pt x="1865" y="4346"/>
                  <a:pt x="1850" y="4390"/>
                  <a:pt x="1821" y="4419"/>
                </a:cubicBezTo>
                <a:close/>
                <a:moveTo>
                  <a:pt x="18469" y="4257"/>
                </a:moveTo>
                <a:cubicBezTo>
                  <a:pt x="18469" y="4287"/>
                  <a:pt x="18455" y="4302"/>
                  <a:pt x="18411" y="4302"/>
                </a:cubicBezTo>
                <a:cubicBezTo>
                  <a:pt x="18352" y="4302"/>
                  <a:pt x="18337" y="4287"/>
                  <a:pt x="18352" y="4257"/>
                </a:cubicBezTo>
                <a:cubicBezTo>
                  <a:pt x="18352" y="4243"/>
                  <a:pt x="18381" y="4228"/>
                  <a:pt x="18411" y="4213"/>
                </a:cubicBezTo>
                <a:cubicBezTo>
                  <a:pt x="18425" y="4228"/>
                  <a:pt x="18455" y="4243"/>
                  <a:pt x="18455" y="4272"/>
                </a:cubicBezTo>
                <a:close/>
                <a:moveTo>
                  <a:pt x="5095" y="4316"/>
                </a:moveTo>
                <a:cubicBezTo>
                  <a:pt x="5124" y="4375"/>
                  <a:pt x="5110" y="4390"/>
                  <a:pt x="5066" y="4346"/>
                </a:cubicBezTo>
                <a:cubicBezTo>
                  <a:pt x="5007" y="4302"/>
                  <a:pt x="4992" y="4257"/>
                  <a:pt x="5036" y="4257"/>
                </a:cubicBezTo>
                <a:cubicBezTo>
                  <a:pt x="5051" y="4272"/>
                  <a:pt x="5080" y="4302"/>
                  <a:pt x="5095" y="4331"/>
                </a:cubicBezTo>
                <a:close/>
                <a:moveTo>
                  <a:pt x="1102" y="4742"/>
                </a:moveTo>
                <a:cubicBezTo>
                  <a:pt x="1072" y="4771"/>
                  <a:pt x="1058" y="4771"/>
                  <a:pt x="1058" y="4742"/>
                </a:cubicBezTo>
                <a:cubicBezTo>
                  <a:pt x="1058" y="4683"/>
                  <a:pt x="1102" y="4639"/>
                  <a:pt x="1131" y="4669"/>
                </a:cubicBezTo>
                <a:cubicBezTo>
                  <a:pt x="1160" y="4698"/>
                  <a:pt x="1116" y="4727"/>
                  <a:pt x="1087" y="4757"/>
                </a:cubicBezTo>
                <a:close/>
                <a:moveTo>
                  <a:pt x="18880" y="4889"/>
                </a:moveTo>
                <a:cubicBezTo>
                  <a:pt x="18880" y="4918"/>
                  <a:pt x="18866" y="4933"/>
                  <a:pt x="18836" y="4933"/>
                </a:cubicBezTo>
                <a:cubicBezTo>
                  <a:pt x="18822" y="4933"/>
                  <a:pt x="18807" y="4918"/>
                  <a:pt x="18807" y="4889"/>
                </a:cubicBezTo>
                <a:cubicBezTo>
                  <a:pt x="18807" y="4874"/>
                  <a:pt x="18822" y="4874"/>
                  <a:pt x="18822" y="4874"/>
                </a:cubicBezTo>
                <a:cubicBezTo>
                  <a:pt x="18851" y="4859"/>
                  <a:pt x="18866" y="4874"/>
                  <a:pt x="18866" y="4903"/>
                </a:cubicBezTo>
                <a:close/>
                <a:moveTo>
                  <a:pt x="1175" y="4992"/>
                </a:moveTo>
                <a:cubicBezTo>
                  <a:pt x="1175" y="5021"/>
                  <a:pt x="1160" y="5050"/>
                  <a:pt x="1131" y="5065"/>
                </a:cubicBezTo>
                <a:cubicBezTo>
                  <a:pt x="1116" y="5080"/>
                  <a:pt x="1087" y="5065"/>
                  <a:pt x="1087" y="5021"/>
                </a:cubicBezTo>
                <a:cubicBezTo>
                  <a:pt x="1087" y="4977"/>
                  <a:pt x="1116" y="4933"/>
                  <a:pt x="1131" y="4933"/>
                </a:cubicBezTo>
                <a:cubicBezTo>
                  <a:pt x="1146" y="4933"/>
                  <a:pt x="1160" y="4962"/>
                  <a:pt x="1160" y="4992"/>
                </a:cubicBezTo>
                <a:close/>
                <a:moveTo>
                  <a:pt x="10248" y="4992"/>
                </a:moveTo>
                <a:cubicBezTo>
                  <a:pt x="10248" y="5021"/>
                  <a:pt x="10233" y="5036"/>
                  <a:pt x="10219" y="5021"/>
                </a:cubicBezTo>
                <a:cubicBezTo>
                  <a:pt x="10189" y="5006"/>
                  <a:pt x="10189" y="4977"/>
                  <a:pt x="10204" y="4962"/>
                </a:cubicBezTo>
                <a:cubicBezTo>
                  <a:pt x="10233" y="4933"/>
                  <a:pt x="10248" y="4933"/>
                  <a:pt x="10248" y="5006"/>
                </a:cubicBezTo>
                <a:close/>
                <a:moveTo>
                  <a:pt x="18205" y="5021"/>
                </a:moveTo>
                <a:cubicBezTo>
                  <a:pt x="18205" y="5065"/>
                  <a:pt x="18088" y="5036"/>
                  <a:pt x="18058" y="4977"/>
                </a:cubicBezTo>
                <a:cubicBezTo>
                  <a:pt x="18044" y="4947"/>
                  <a:pt x="18073" y="4947"/>
                  <a:pt x="18117" y="4962"/>
                </a:cubicBezTo>
                <a:cubicBezTo>
                  <a:pt x="18176" y="4962"/>
                  <a:pt x="18205" y="5006"/>
                  <a:pt x="18205" y="5036"/>
                </a:cubicBezTo>
                <a:close/>
                <a:moveTo>
                  <a:pt x="10468" y="5094"/>
                </a:moveTo>
                <a:cubicBezTo>
                  <a:pt x="10380" y="5124"/>
                  <a:pt x="10380" y="5109"/>
                  <a:pt x="10409" y="5036"/>
                </a:cubicBezTo>
                <a:cubicBezTo>
                  <a:pt x="10424" y="4977"/>
                  <a:pt x="10439" y="4977"/>
                  <a:pt x="10483" y="5021"/>
                </a:cubicBezTo>
                <a:cubicBezTo>
                  <a:pt x="10542" y="5050"/>
                  <a:pt x="10527" y="5080"/>
                  <a:pt x="10468" y="5109"/>
                </a:cubicBezTo>
                <a:close/>
                <a:moveTo>
                  <a:pt x="9426" y="5065"/>
                </a:moveTo>
                <a:cubicBezTo>
                  <a:pt x="9426" y="5065"/>
                  <a:pt x="9411" y="5080"/>
                  <a:pt x="9367" y="5080"/>
                </a:cubicBezTo>
                <a:cubicBezTo>
                  <a:pt x="9338" y="5080"/>
                  <a:pt x="9308" y="5065"/>
                  <a:pt x="9308" y="5050"/>
                </a:cubicBezTo>
                <a:cubicBezTo>
                  <a:pt x="9308" y="5021"/>
                  <a:pt x="9338" y="5021"/>
                  <a:pt x="9367" y="5036"/>
                </a:cubicBezTo>
                <a:cubicBezTo>
                  <a:pt x="9411" y="5036"/>
                  <a:pt x="9426" y="5080"/>
                  <a:pt x="9426" y="5080"/>
                </a:cubicBezTo>
                <a:close/>
                <a:moveTo>
                  <a:pt x="5653" y="5359"/>
                </a:moveTo>
                <a:cubicBezTo>
                  <a:pt x="5623" y="5388"/>
                  <a:pt x="5565" y="5300"/>
                  <a:pt x="5565" y="5212"/>
                </a:cubicBezTo>
                <a:lnTo>
                  <a:pt x="5565" y="5109"/>
                </a:lnTo>
                <a:lnTo>
                  <a:pt x="5609" y="5226"/>
                </a:lnTo>
                <a:cubicBezTo>
                  <a:pt x="5638" y="5300"/>
                  <a:pt x="5653" y="5359"/>
                  <a:pt x="5653" y="5373"/>
                </a:cubicBezTo>
                <a:close/>
                <a:moveTo>
                  <a:pt x="18924" y="5226"/>
                </a:moveTo>
                <a:cubicBezTo>
                  <a:pt x="18924" y="5256"/>
                  <a:pt x="18910" y="5285"/>
                  <a:pt x="18880" y="5285"/>
                </a:cubicBezTo>
                <a:cubicBezTo>
                  <a:pt x="18851" y="5285"/>
                  <a:pt x="18851" y="5256"/>
                  <a:pt x="18866" y="5226"/>
                </a:cubicBezTo>
                <a:cubicBezTo>
                  <a:pt x="18880" y="5197"/>
                  <a:pt x="18895" y="5168"/>
                  <a:pt x="18910" y="5168"/>
                </a:cubicBezTo>
                <a:cubicBezTo>
                  <a:pt x="18910" y="5168"/>
                  <a:pt x="18910" y="5212"/>
                  <a:pt x="18910" y="5241"/>
                </a:cubicBezTo>
                <a:close/>
                <a:moveTo>
                  <a:pt x="1249" y="5270"/>
                </a:moveTo>
                <a:cubicBezTo>
                  <a:pt x="1234" y="5314"/>
                  <a:pt x="1087" y="5329"/>
                  <a:pt x="1087" y="5285"/>
                </a:cubicBezTo>
                <a:cubicBezTo>
                  <a:pt x="1087" y="5241"/>
                  <a:pt x="1131" y="5212"/>
                  <a:pt x="1204" y="5226"/>
                </a:cubicBezTo>
                <a:cubicBezTo>
                  <a:pt x="1234" y="5241"/>
                  <a:pt x="1249" y="5256"/>
                  <a:pt x="1249" y="5270"/>
                </a:cubicBezTo>
                <a:close/>
                <a:moveTo>
                  <a:pt x="10160" y="5476"/>
                </a:moveTo>
                <a:cubicBezTo>
                  <a:pt x="10145" y="5505"/>
                  <a:pt x="10130" y="5520"/>
                  <a:pt x="10101" y="5520"/>
                </a:cubicBezTo>
                <a:cubicBezTo>
                  <a:pt x="10072" y="5520"/>
                  <a:pt x="10072" y="5491"/>
                  <a:pt x="10101" y="5461"/>
                </a:cubicBezTo>
                <a:cubicBezTo>
                  <a:pt x="10145" y="5403"/>
                  <a:pt x="10204" y="5417"/>
                  <a:pt x="10160" y="5491"/>
                </a:cubicBezTo>
                <a:close/>
                <a:moveTo>
                  <a:pt x="1278" y="5564"/>
                </a:moveTo>
                <a:cubicBezTo>
                  <a:pt x="1234" y="5740"/>
                  <a:pt x="1219" y="5755"/>
                  <a:pt x="1146" y="5652"/>
                </a:cubicBezTo>
                <a:cubicBezTo>
                  <a:pt x="1072" y="5564"/>
                  <a:pt x="1072" y="5505"/>
                  <a:pt x="1146" y="5535"/>
                </a:cubicBezTo>
                <a:cubicBezTo>
                  <a:pt x="1190" y="5549"/>
                  <a:pt x="1219" y="5535"/>
                  <a:pt x="1234" y="5505"/>
                </a:cubicBezTo>
                <a:cubicBezTo>
                  <a:pt x="1263" y="5403"/>
                  <a:pt x="1293" y="5447"/>
                  <a:pt x="1263" y="5579"/>
                </a:cubicBezTo>
                <a:close/>
                <a:moveTo>
                  <a:pt x="5315" y="5593"/>
                </a:moveTo>
                <a:cubicBezTo>
                  <a:pt x="5300" y="5623"/>
                  <a:pt x="5271" y="5637"/>
                  <a:pt x="5242" y="5637"/>
                </a:cubicBezTo>
                <a:cubicBezTo>
                  <a:pt x="5212" y="5637"/>
                  <a:pt x="5212" y="5623"/>
                  <a:pt x="5242" y="5579"/>
                </a:cubicBezTo>
                <a:cubicBezTo>
                  <a:pt x="5286" y="5520"/>
                  <a:pt x="5345" y="5549"/>
                  <a:pt x="5300" y="5608"/>
                </a:cubicBezTo>
                <a:close/>
                <a:moveTo>
                  <a:pt x="13904" y="5740"/>
                </a:moveTo>
                <a:cubicBezTo>
                  <a:pt x="13948" y="5814"/>
                  <a:pt x="13948" y="5843"/>
                  <a:pt x="13918" y="5887"/>
                </a:cubicBezTo>
                <a:cubicBezTo>
                  <a:pt x="13845" y="5946"/>
                  <a:pt x="13786" y="5887"/>
                  <a:pt x="13786" y="5755"/>
                </a:cubicBezTo>
                <a:cubicBezTo>
                  <a:pt x="13786" y="5623"/>
                  <a:pt x="13815" y="5623"/>
                  <a:pt x="13889" y="5755"/>
                </a:cubicBezTo>
                <a:close/>
                <a:moveTo>
                  <a:pt x="14300" y="5843"/>
                </a:moveTo>
                <a:cubicBezTo>
                  <a:pt x="14300" y="5858"/>
                  <a:pt x="14285" y="5872"/>
                  <a:pt x="14256" y="5872"/>
                </a:cubicBezTo>
                <a:cubicBezTo>
                  <a:pt x="14241" y="5872"/>
                  <a:pt x="14226" y="5858"/>
                  <a:pt x="14241" y="5843"/>
                </a:cubicBezTo>
                <a:cubicBezTo>
                  <a:pt x="14256" y="5814"/>
                  <a:pt x="14271" y="5799"/>
                  <a:pt x="14285" y="5799"/>
                </a:cubicBezTo>
                <a:cubicBezTo>
                  <a:pt x="14300" y="5799"/>
                  <a:pt x="14285" y="5828"/>
                  <a:pt x="14285" y="5858"/>
                </a:cubicBezTo>
                <a:close/>
                <a:moveTo>
                  <a:pt x="573" y="6269"/>
                </a:moveTo>
                <a:cubicBezTo>
                  <a:pt x="573" y="6313"/>
                  <a:pt x="544" y="6298"/>
                  <a:pt x="500" y="6254"/>
                </a:cubicBezTo>
                <a:cubicBezTo>
                  <a:pt x="441" y="6210"/>
                  <a:pt x="441" y="6166"/>
                  <a:pt x="456" y="6151"/>
                </a:cubicBezTo>
                <a:cubicBezTo>
                  <a:pt x="470" y="6107"/>
                  <a:pt x="588" y="6225"/>
                  <a:pt x="559" y="6283"/>
                </a:cubicBezTo>
                <a:close/>
                <a:moveTo>
                  <a:pt x="1058" y="6239"/>
                </a:moveTo>
                <a:cubicBezTo>
                  <a:pt x="1043" y="6283"/>
                  <a:pt x="1028" y="6313"/>
                  <a:pt x="1028" y="6283"/>
                </a:cubicBezTo>
                <a:cubicBezTo>
                  <a:pt x="1028" y="6225"/>
                  <a:pt x="1058" y="6107"/>
                  <a:pt x="1087" y="6122"/>
                </a:cubicBezTo>
                <a:cubicBezTo>
                  <a:pt x="1102" y="6151"/>
                  <a:pt x="1072" y="6195"/>
                  <a:pt x="1043" y="6254"/>
                </a:cubicBezTo>
                <a:close/>
                <a:moveTo>
                  <a:pt x="837" y="6313"/>
                </a:moveTo>
                <a:cubicBezTo>
                  <a:pt x="852" y="6327"/>
                  <a:pt x="837" y="6357"/>
                  <a:pt x="823" y="6357"/>
                </a:cubicBezTo>
                <a:cubicBezTo>
                  <a:pt x="808" y="6357"/>
                  <a:pt x="779" y="6327"/>
                  <a:pt x="779" y="6313"/>
                </a:cubicBezTo>
                <a:cubicBezTo>
                  <a:pt x="779" y="6283"/>
                  <a:pt x="779" y="6269"/>
                  <a:pt x="793" y="6269"/>
                </a:cubicBezTo>
                <a:cubicBezTo>
                  <a:pt x="823" y="6269"/>
                  <a:pt x="823" y="6298"/>
                  <a:pt x="823" y="6327"/>
                </a:cubicBezTo>
                <a:close/>
                <a:moveTo>
                  <a:pt x="9514" y="6518"/>
                </a:moveTo>
                <a:cubicBezTo>
                  <a:pt x="9514" y="6548"/>
                  <a:pt x="9499" y="6562"/>
                  <a:pt x="9485" y="6562"/>
                </a:cubicBezTo>
                <a:cubicBezTo>
                  <a:pt x="9455" y="6577"/>
                  <a:pt x="9440" y="6562"/>
                  <a:pt x="9440" y="6548"/>
                </a:cubicBezTo>
                <a:cubicBezTo>
                  <a:pt x="9440" y="6533"/>
                  <a:pt x="9455" y="6518"/>
                  <a:pt x="9470" y="6518"/>
                </a:cubicBezTo>
                <a:cubicBezTo>
                  <a:pt x="9485" y="6518"/>
                  <a:pt x="9499" y="6533"/>
                  <a:pt x="9499" y="6533"/>
                </a:cubicBezTo>
                <a:close/>
                <a:moveTo>
                  <a:pt x="9323" y="6753"/>
                </a:moveTo>
                <a:cubicBezTo>
                  <a:pt x="9323" y="6768"/>
                  <a:pt x="9308" y="6783"/>
                  <a:pt x="9279" y="6783"/>
                </a:cubicBezTo>
                <a:cubicBezTo>
                  <a:pt x="9264" y="6783"/>
                  <a:pt x="9235" y="6768"/>
                  <a:pt x="9235" y="6753"/>
                </a:cubicBezTo>
                <a:cubicBezTo>
                  <a:pt x="9235" y="6724"/>
                  <a:pt x="9264" y="6709"/>
                  <a:pt x="9279" y="6709"/>
                </a:cubicBezTo>
                <a:cubicBezTo>
                  <a:pt x="9308" y="6709"/>
                  <a:pt x="9323" y="6739"/>
                  <a:pt x="9308" y="6753"/>
                </a:cubicBezTo>
                <a:close/>
                <a:moveTo>
                  <a:pt x="793" y="6959"/>
                </a:moveTo>
                <a:cubicBezTo>
                  <a:pt x="823" y="7003"/>
                  <a:pt x="793" y="7017"/>
                  <a:pt x="749" y="7017"/>
                </a:cubicBezTo>
                <a:cubicBezTo>
                  <a:pt x="661" y="7017"/>
                  <a:pt x="647" y="6973"/>
                  <a:pt x="691" y="6929"/>
                </a:cubicBezTo>
                <a:cubicBezTo>
                  <a:pt x="749" y="6885"/>
                  <a:pt x="764" y="6915"/>
                  <a:pt x="779" y="6973"/>
                </a:cubicBezTo>
                <a:close/>
                <a:moveTo>
                  <a:pt x="4977" y="6988"/>
                </a:moveTo>
                <a:cubicBezTo>
                  <a:pt x="4977" y="7003"/>
                  <a:pt x="4977" y="7017"/>
                  <a:pt x="4963" y="7017"/>
                </a:cubicBezTo>
                <a:cubicBezTo>
                  <a:pt x="4948" y="7017"/>
                  <a:pt x="4933" y="7003"/>
                  <a:pt x="4919" y="6988"/>
                </a:cubicBezTo>
                <a:cubicBezTo>
                  <a:pt x="4904" y="6959"/>
                  <a:pt x="4919" y="6944"/>
                  <a:pt x="4933" y="6944"/>
                </a:cubicBezTo>
                <a:cubicBezTo>
                  <a:pt x="4948" y="6944"/>
                  <a:pt x="4963" y="6973"/>
                  <a:pt x="4963" y="7003"/>
                </a:cubicBezTo>
                <a:close/>
                <a:moveTo>
                  <a:pt x="294" y="7326"/>
                </a:moveTo>
                <a:cubicBezTo>
                  <a:pt x="294" y="7370"/>
                  <a:pt x="294" y="7384"/>
                  <a:pt x="280" y="7384"/>
                </a:cubicBezTo>
                <a:cubicBezTo>
                  <a:pt x="265" y="7384"/>
                  <a:pt x="250" y="7370"/>
                  <a:pt x="236" y="7326"/>
                </a:cubicBezTo>
                <a:cubicBezTo>
                  <a:pt x="221" y="7296"/>
                  <a:pt x="236" y="7267"/>
                  <a:pt x="250" y="7267"/>
                </a:cubicBezTo>
                <a:cubicBezTo>
                  <a:pt x="265" y="7267"/>
                  <a:pt x="294" y="7296"/>
                  <a:pt x="294" y="7326"/>
                </a:cubicBezTo>
                <a:close/>
                <a:moveTo>
                  <a:pt x="764" y="7810"/>
                </a:moveTo>
                <a:cubicBezTo>
                  <a:pt x="735" y="7825"/>
                  <a:pt x="705" y="7825"/>
                  <a:pt x="676" y="7810"/>
                </a:cubicBezTo>
                <a:cubicBezTo>
                  <a:pt x="647" y="7796"/>
                  <a:pt x="661" y="7781"/>
                  <a:pt x="705" y="7781"/>
                </a:cubicBezTo>
                <a:cubicBezTo>
                  <a:pt x="749" y="7781"/>
                  <a:pt x="779" y="7810"/>
                  <a:pt x="764" y="7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1" name="Google Shape;281;p8"/>
          <p:cNvGrpSpPr/>
          <p:nvPr/>
        </p:nvGrpSpPr>
        <p:grpSpPr>
          <a:xfrm>
            <a:off x="-268133" y="3424450"/>
            <a:ext cx="1656923" cy="2592338"/>
            <a:chOff x="-268133" y="3424450"/>
            <a:chExt cx="1656923" cy="2592338"/>
          </a:xfrm>
        </p:grpSpPr>
        <p:sp>
          <p:nvSpPr>
            <p:cNvPr id="282" name="Google Shape;282;p8"/>
            <p:cNvSpPr/>
            <p:nvPr/>
          </p:nvSpPr>
          <p:spPr>
            <a:xfrm>
              <a:off x="-268133" y="4054037"/>
              <a:ext cx="1524640" cy="1962751"/>
            </a:xfrm>
            <a:custGeom>
              <a:avLst/>
              <a:gdLst/>
              <a:ahLst/>
              <a:cxnLst/>
              <a:rect l="l" t="t" r="r" b="b"/>
              <a:pathLst>
                <a:path w="26060" h="33547" extrusionOk="0">
                  <a:moveTo>
                    <a:pt x="5418" y="1"/>
                  </a:moveTo>
                  <a:cubicBezTo>
                    <a:pt x="5418" y="1"/>
                    <a:pt x="1542" y="11349"/>
                    <a:pt x="779" y="20378"/>
                  </a:cubicBezTo>
                  <a:cubicBezTo>
                    <a:pt x="1" y="29421"/>
                    <a:pt x="3876" y="33546"/>
                    <a:pt x="3876" y="33546"/>
                  </a:cubicBezTo>
                  <a:cubicBezTo>
                    <a:pt x="3876" y="33546"/>
                    <a:pt x="18836" y="26059"/>
                    <a:pt x="22448" y="20378"/>
                  </a:cubicBezTo>
                  <a:cubicBezTo>
                    <a:pt x="26059" y="14711"/>
                    <a:pt x="25032" y="13933"/>
                    <a:pt x="25546" y="9543"/>
                  </a:cubicBezTo>
                  <a:cubicBezTo>
                    <a:pt x="26059" y="5154"/>
                    <a:pt x="21684" y="4640"/>
                    <a:pt x="20128" y="2834"/>
                  </a:cubicBezTo>
                  <a:cubicBezTo>
                    <a:pt x="18587" y="1028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768578" y="3424450"/>
              <a:ext cx="620212" cy="1061736"/>
            </a:xfrm>
            <a:custGeom>
              <a:avLst/>
              <a:gdLst/>
              <a:ahLst/>
              <a:cxnLst/>
              <a:rect l="l" t="t" r="r" b="b"/>
              <a:pathLst>
                <a:path w="10601" h="18147" extrusionOk="0">
                  <a:moveTo>
                    <a:pt x="2687" y="1"/>
                  </a:moveTo>
                  <a:cubicBezTo>
                    <a:pt x="2687" y="1"/>
                    <a:pt x="250" y="2672"/>
                    <a:pt x="118" y="3142"/>
                  </a:cubicBezTo>
                  <a:cubicBezTo>
                    <a:pt x="1" y="3597"/>
                    <a:pt x="749" y="6255"/>
                    <a:pt x="749" y="6255"/>
                  </a:cubicBezTo>
                  <a:cubicBezTo>
                    <a:pt x="749" y="6255"/>
                    <a:pt x="1263" y="11217"/>
                    <a:pt x="1527" y="12523"/>
                  </a:cubicBezTo>
                  <a:cubicBezTo>
                    <a:pt x="1792" y="13845"/>
                    <a:pt x="2056" y="14358"/>
                    <a:pt x="2320" y="15151"/>
                  </a:cubicBezTo>
                  <a:cubicBezTo>
                    <a:pt x="2320" y="15151"/>
                    <a:pt x="4199" y="18146"/>
                    <a:pt x="5256" y="18146"/>
                  </a:cubicBezTo>
                  <a:cubicBezTo>
                    <a:pt x="6299" y="18146"/>
                    <a:pt x="8281" y="16751"/>
                    <a:pt x="8281" y="16751"/>
                  </a:cubicBezTo>
                  <a:cubicBezTo>
                    <a:pt x="8281" y="16751"/>
                    <a:pt x="9206" y="14652"/>
                    <a:pt x="9440" y="13962"/>
                  </a:cubicBezTo>
                  <a:cubicBezTo>
                    <a:pt x="9675" y="13257"/>
                    <a:pt x="10365" y="11980"/>
                    <a:pt x="10483" y="11510"/>
                  </a:cubicBezTo>
                  <a:cubicBezTo>
                    <a:pt x="10600" y="11041"/>
                    <a:pt x="8046" y="8838"/>
                    <a:pt x="8046" y="8838"/>
                  </a:cubicBezTo>
                  <a:lnTo>
                    <a:pt x="6534" y="3480"/>
                  </a:lnTo>
                  <a:lnTo>
                    <a:pt x="3862" y="235"/>
                  </a:lnTo>
                  <a:lnTo>
                    <a:pt x="26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" name="Google Shape;284;p8"/>
          <p:cNvGrpSpPr/>
          <p:nvPr/>
        </p:nvGrpSpPr>
        <p:grpSpPr>
          <a:xfrm rot="4877032">
            <a:off x="8006379" y="3530661"/>
            <a:ext cx="1231249" cy="2269163"/>
            <a:chOff x="8566812" y="1422562"/>
            <a:chExt cx="426474" cy="785982"/>
          </a:xfrm>
        </p:grpSpPr>
        <p:sp>
          <p:nvSpPr>
            <p:cNvPr id="285" name="Google Shape;285;p8"/>
            <p:cNvSpPr/>
            <p:nvPr/>
          </p:nvSpPr>
          <p:spPr>
            <a:xfrm>
              <a:off x="8909530" y="1422562"/>
              <a:ext cx="30284" cy="71179"/>
            </a:xfrm>
            <a:custGeom>
              <a:avLst/>
              <a:gdLst/>
              <a:ahLst/>
              <a:cxnLst/>
              <a:rect l="l" t="t" r="r" b="b"/>
              <a:pathLst>
                <a:path w="956" h="2247" extrusionOk="0">
                  <a:moveTo>
                    <a:pt x="412" y="59"/>
                  </a:moveTo>
                  <a:lnTo>
                    <a:pt x="265" y="118"/>
                  </a:lnTo>
                  <a:cubicBezTo>
                    <a:pt x="221" y="177"/>
                    <a:pt x="177" y="235"/>
                    <a:pt x="148" y="309"/>
                  </a:cubicBezTo>
                  <a:cubicBezTo>
                    <a:pt x="45" y="514"/>
                    <a:pt x="16" y="735"/>
                    <a:pt x="16" y="955"/>
                  </a:cubicBezTo>
                  <a:cubicBezTo>
                    <a:pt x="1" y="1234"/>
                    <a:pt x="16" y="1527"/>
                    <a:pt x="60" y="1821"/>
                  </a:cubicBezTo>
                  <a:cubicBezTo>
                    <a:pt x="74" y="1821"/>
                    <a:pt x="74" y="1821"/>
                    <a:pt x="74" y="1836"/>
                  </a:cubicBezTo>
                  <a:cubicBezTo>
                    <a:pt x="74" y="1850"/>
                    <a:pt x="104" y="1850"/>
                    <a:pt x="133" y="1850"/>
                  </a:cubicBezTo>
                  <a:cubicBezTo>
                    <a:pt x="192" y="1836"/>
                    <a:pt x="236" y="1865"/>
                    <a:pt x="236" y="1924"/>
                  </a:cubicBezTo>
                  <a:cubicBezTo>
                    <a:pt x="236" y="1968"/>
                    <a:pt x="118" y="1968"/>
                    <a:pt x="74" y="1924"/>
                  </a:cubicBezTo>
                  <a:cubicBezTo>
                    <a:pt x="16" y="1850"/>
                    <a:pt x="16" y="1909"/>
                    <a:pt x="74" y="2012"/>
                  </a:cubicBezTo>
                  <a:cubicBezTo>
                    <a:pt x="133" y="2115"/>
                    <a:pt x="353" y="2247"/>
                    <a:pt x="368" y="2203"/>
                  </a:cubicBezTo>
                  <a:cubicBezTo>
                    <a:pt x="383" y="2173"/>
                    <a:pt x="397" y="2159"/>
                    <a:pt x="412" y="2173"/>
                  </a:cubicBezTo>
                  <a:cubicBezTo>
                    <a:pt x="441" y="2173"/>
                    <a:pt x="456" y="2159"/>
                    <a:pt x="456" y="2144"/>
                  </a:cubicBezTo>
                  <a:cubicBezTo>
                    <a:pt x="471" y="2100"/>
                    <a:pt x="500" y="2071"/>
                    <a:pt x="529" y="2056"/>
                  </a:cubicBezTo>
                  <a:cubicBezTo>
                    <a:pt x="559" y="2026"/>
                    <a:pt x="588" y="1982"/>
                    <a:pt x="573" y="1953"/>
                  </a:cubicBezTo>
                  <a:cubicBezTo>
                    <a:pt x="573" y="1924"/>
                    <a:pt x="573" y="1894"/>
                    <a:pt x="603" y="1880"/>
                  </a:cubicBezTo>
                  <a:cubicBezTo>
                    <a:pt x="632" y="1836"/>
                    <a:pt x="632" y="1836"/>
                    <a:pt x="662" y="1880"/>
                  </a:cubicBezTo>
                  <a:cubicBezTo>
                    <a:pt x="676" y="1924"/>
                    <a:pt x="691" y="1924"/>
                    <a:pt x="720" y="1836"/>
                  </a:cubicBezTo>
                  <a:cubicBezTo>
                    <a:pt x="750" y="1777"/>
                    <a:pt x="750" y="1718"/>
                    <a:pt x="764" y="1659"/>
                  </a:cubicBezTo>
                  <a:cubicBezTo>
                    <a:pt x="750" y="1630"/>
                    <a:pt x="764" y="1601"/>
                    <a:pt x="794" y="1571"/>
                  </a:cubicBezTo>
                  <a:cubicBezTo>
                    <a:pt x="808" y="1557"/>
                    <a:pt x="808" y="1527"/>
                    <a:pt x="794" y="1513"/>
                  </a:cubicBezTo>
                  <a:cubicBezTo>
                    <a:pt x="794" y="1498"/>
                    <a:pt x="794" y="1469"/>
                    <a:pt x="808" y="1469"/>
                  </a:cubicBezTo>
                  <a:cubicBezTo>
                    <a:pt x="867" y="1469"/>
                    <a:pt x="926" y="1175"/>
                    <a:pt x="926" y="1013"/>
                  </a:cubicBezTo>
                  <a:cubicBezTo>
                    <a:pt x="911" y="955"/>
                    <a:pt x="926" y="896"/>
                    <a:pt x="940" y="837"/>
                  </a:cubicBezTo>
                  <a:cubicBezTo>
                    <a:pt x="955" y="764"/>
                    <a:pt x="955" y="676"/>
                    <a:pt x="955" y="588"/>
                  </a:cubicBezTo>
                  <a:cubicBezTo>
                    <a:pt x="955" y="338"/>
                    <a:pt x="926" y="265"/>
                    <a:pt x="794" y="206"/>
                  </a:cubicBezTo>
                  <a:cubicBezTo>
                    <a:pt x="764" y="177"/>
                    <a:pt x="735" y="147"/>
                    <a:pt x="735" y="133"/>
                  </a:cubicBezTo>
                  <a:cubicBezTo>
                    <a:pt x="735" y="74"/>
                    <a:pt x="617" y="1"/>
                    <a:pt x="544" y="1"/>
                  </a:cubicBezTo>
                  <a:cubicBezTo>
                    <a:pt x="500" y="15"/>
                    <a:pt x="441" y="30"/>
                    <a:pt x="397" y="45"/>
                  </a:cubicBezTo>
                  <a:close/>
                  <a:moveTo>
                    <a:pt x="250" y="323"/>
                  </a:moveTo>
                  <a:cubicBezTo>
                    <a:pt x="221" y="338"/>
                    <a:pt x="221" y="338"/>
                    <a:pt x="221" y="309"/>
                  </a:cubicBezTo>
                  <a:cubicBezTo>
                    <a:pt x="221" y="279"/>
                    <a:pt x="250" y="221"/>
                    <a:pt x="265" y="265"/>
                  </a:cubicBezTo>
                  <a:cubicBezTo>
                    <a:pt x="265" y="279"/>
                    <a:pt x="265" y="309"/>
                    <a:pt x="250" y="323"/>
                  </a:cubicBezTo>
                  <a:close/>
                  <a:moveTo>
                    <a:pt x="735" y="265"/>
                  </a:moveTo>
                  <a:cubicBezTo>
                    <a:pt x="735" y="265"/>
                    <a:pt x="735" y="279"/>
                    <a:pt x="720" y="279"/>
                  </a:cubicBezTo>
                  <a:cubicBezTo>
                    <a:pt x="706" y="279"/>
                    <a:pt x="691" y="279"/>
                    <a:pt x="691" y="265"/>
                  </a:cubicBezTo>
                  <a:cubicBezTo>
                    <a:pt x="691" y="235"/>
                    <a:pt x="691" y="235"/>
                    <a:pt x="706" y="235"/>
                  </a:cubicBezTo>
                  <a:cubicBezTo>
                    <a:pt x="720" y="235"/>
                    <a:pt x="720" y="250"/>
                    <a:pt x="735" y="265"/>
                  </a:cubicBezTo>
                  <a:close/>
                  <a:moveTo>
                    <a:pt x="559" y="1542"/>
                  </a:moveTo>
                  <a:cubicBezTo>
                    <a:pt x="544" y="1557"/>
                    <a:pt x="529" y="1571"/>
                    <a:pt x="515" y="1571"/>
                  </a:cubicBezTo>
                  <a:cubicBezTo>
                    <a:pt x="500" y="1571"/>
                    <a:pt x="500" y="1557"/>
                    <a:pt x="500" y="1542"/>
                  </a:cubicBezTo>
                  <a:cubicBezTo>
                    <a:pt x="515" y="1527"/>
                    <a:pt x="529" y="1513"/>
                    <a:pt x="559" y="1513"/>
                  </a:cubicBezTo>
                  <a:cubicBezTo>
                    <a:pt x="573" y="1513"/>
                    <a:pt x="573" y="1527"/>
                    <a:pt x="559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8752347" y="1432794"/>
              <a:ext cx="40040" cy="93512"/>
            </a:xfrm>
            <a:custGeom>
              <a:avLst/>
              <a:gdLst/>
              <a:ahLst/>
              <a:cxnLst/>
              <a:rect l="l" t="t" r="r" b="b"/>
              <a:pathLst>
                <a:path w="1264" h="2952" extrusionOk="0">
                  <a:moveTo>
                    <a:pt x="500" y="74"/>
                  </a:moveTo>
                  <a:cubicBezTo>
                    <a:pt x="500" y="89"/>
                    <a:pt x="456" y="103"/>
                    <a:pt x="397" y="103"/>
                  </a:cubicBezTo>
                  <a:cubicBezTo>
                    <a:pt x="353" y="103"/>
                    <a:pt x="309" y="118"/>
                    <a:pt x="294" y="147"/>
                  </a:cubicBezTo>
                  <a:cubicBezTo>
                    <a:pt x="280" y="191"/>
                    <a:pt x="250" y="235"/>
                    <a:pt x="221" y="279"/>
                  </a:cubicBezTo>
                  <a:cubicBezTo>
                    <a:pt x="177" y="309"/>
                    <a:pt x="162" y="353"/>
                    <a:pt x="148" y="397"/>
                  </a:cubicBezTo>
                  <a:cubicBezTo>
                    <a:pt x="148" y="456"/>
                    <a:pt x="118" y="514"/>
                    <a:pt x="89" y="558"/>
                  </a:cubicBezTo>
                  <a:cubicBezTo>
                    <a:pt x="30" y="646"/>
                    <a:pt x="1" y="735"/>
                    <a:pt x="15" y="837"/>
                  </a:cubicBezTo>
                  <a:cubicBezTo>
                    <a:pt x="15" y="881"/>
                    <a:pt x="15" y="940"/>
                    <a:pt x="30" y="999"/>
                  </a:cubicBezTo>
                  <a:cubicBezTo>
                    <a:pt x="59" y="984"/>
                    <a:pt x="89" y="969"/>
                    <a:pt x="118" y="955"/>
                  </a:cubicBezTo>
                  <a:cubicBezTo>
                    <a:pt x="148" y="925"/>
                    <a:pt x="177" y="911"/>
                    <a:pt x="177" y="925"/>
                  </a:cubicBezTo>
                  <a:cubicBezTo>
                    <a:pt x="177" y="940"/>
                    <a:pt x="148" y="969"/>
                    <a:pt x="103" y="999"/>
                  </a:cubicBezTo>
                  <a:cubicBezTo>
                    <a:pt x="74" y="1013"/>
                    <a:pt x="30" y="1102"/>
                    <a:pt x="89" y="1072"/>
                  </a:cubicBezTo>
                  <a:cubicBezTo>
                    <a:pt x="103" y="1072"/>
                    <a:pt x="103" y="1058"/>
                    <a:pt x="103" y="1043"/>
                  </a:cubicBezTo>
                  <a:cubicBezTo>
                    <a:pt x="103" y="1028"/>
                    <a:pt x="118" y="1028"/>
                    <a:pt x="133" y="1058"/>
                  </a:cubicBezTo>
                  <a:cubicBezTo>
                    <a:pt x="162" y="1072"/>
                    <a:pt x="177" y="1087"/>
                    <a:pt x="133" y="1116"/>
                  </a:cubicBezTo>
                  <a:cubicBezTo>
                    <a:pt x="103" y="1146"/>
                    <a:pt x="89" y="1146"/>
                    <a:pt x="74" y="1116"/>
                  </a:cubicBezTo>
                  <a:cubicBezTo>
                    <a:pt x="30" y="1058"/>
                    <a:pt x="15" y="1160"/>
                    <a:pt x="30" y="1336"/>
                  </a:cubicBezTo>
                  <a:cubicBezTo>
                    <a:pt x="45" y="1439"/>
                    <a:pt x="59" y="1542"/>
                    <a:pt x="45" y="1630"/>
                  </a:cubicBezTo>
                  <a:cubicBezTo>
                    <a:pt x="45" y="1733"/>
                    <a:pt x="45" y="1733"/>
                    <a:pt x="103" y="1718"/>
                  </a:cubicBezTo>
                  <a:cubicBezTo>
                    <a:pt x="162" y="1703"/>
                    <a:pt x="162" y="1718"/>
                    <a:pt x="162" y="1718"/>
                  </a:cubicBezTo>
                  <a:cubicBezTo>
                    <a:pt x="162" y="1718"/>
                    <a:pt x="162" y="1777"/>
                    <a:pt x="162" y="1806"/>
                  </a:cubicBezTo>
                  <a:cubicBezTo>
                    <a:pt x="162" y="1880"/>
                    <a:pt x="162" y="1880"/>
                    <a:pt x="103" y="1821"/>
                  </a:cubicBezTo>
                  <a:cubicBezTo>
                    <a:pt x="45" y="1762"/>
                    <a:pt x="59" y="1792"/>
                    <a:pt x="74" y="2100"/>
                  </a:cubicBezTo>
                  <a:cubicBezTo>
                    <a:pt x="74" y="2217"/>
                    <a:pt x="89" y="2349"/>
                    <a:pt x="133" y="2452"/>
                  </a:cubicBezTo>
                  <a:cubicBezTo>
                    <a:pt x="148" y="2467"/>
                    <a:pt x="148" y="2482"/>
                    <a:pt x="133" y="2496"/>
                  </a:cubicBezTo>
                  <a:cubicBezTo>
                    <a:pt x="133" y="2511"/>
                    <a:pt x="133" y="2540"/>
                    <a:pt x="162" y="2570"/>
                  </a:cubicBezTo>
                  <a:cubicBezTo>
                    <a:pt x="192" y="2599"/>
                    <a:pt x="206" y="2628"/>
                    <a:pt x="177" y="2643"/>
                  </a:cubicBezTo>
                  <a:cubicBezTo>
                    <a:pt x="148" y="2658"/>
                    <a:pt x="148" y="2672"/>
                    <a:pt x="177" y="2731"/>
                  </a:cubicBezTo>
                  <a:cubicBezTo>
                    <a:pt x="206" y="2775"/>
                    <a:pt x="236" y="2790"/>
                    <a:pt x="250" y="2790"/>
                  </a:cubicBezTo>
                  <a:cubicBezTo>
                    <a:pt x="280" y="2805"/>
                    <a:pt x="324" y="2819"/>
                    <a:pt x="338" y="2849"/>
                  </a:cubicBezTo>
                  <a:cubicBezTo>
                    <a:pt x="368" y="2893"/>
                    <a:pt x="412" y="2907"/>
                    <a:pt x="441" y="2907"/>
                  </a:cubicBezTo>
                  <a:cubicBezTo>
                    <a:pt x="471" y="2893"/>
                    <a:pt x="485" y="2907"/>
                    <a:pt x="471" y="2922"/>
                  </a:cubicBezTo>
                  <a:cubicBezTo>
                    <a:pt x="456" y="2937"/>
                    <a:pt x="471" y="2951"/>
                    <a:pt x="515" y="2937"/>
                  </a:cubicBezTo>
                  <a:cubicBezTo>
                    <a:pt x="559" y="2937"/>
                    <a:pt x="617" y="2922"/>
                    <a:pt x="661" y="2922"/>
                  </a:cubicBezTo>
                  <a:cubicBezTo>
                    <a:pt x="749" y="2922"/>
                    <a:pt x="808" y="2878"/>
                    <a:pt x="867" y="2819"/>
                  </a:cubicBezTo>
                  <a:cubicBezTo>
                    <a:pt x="999" y="2702"/>
                    <a:pt x="1102" y="2555"/>
                    <a:pt x="1161" y="2379"/>
                  </a:cubicBezTo>
                  <a:cubicBezTo>
                    <a:pt x="1219" y="2232"/>
                    <a:pt x="1234" y="2188"/>
                    <a:pt x="1205" y="2159"/>
                  </a:cubicBezTo>
                  <a:cubicBezTo>
                    <a:pt x="1175" y="2129"/>
                    <a:pt x="1161" y="2085"/>
                    <a:pt x="1146" y="2056"/>
                  </a:cubicBezTo>
                  <a:cubicBezTo>
                    <a:pt x="1146" y="1997"/>
                    <a:pt x="1146" y="1982"/>
                    <a:pt x="1175" y="2012"/>
                  </a:cubicBezTo>
                  <a:cubicBezTo>
                    <a:pt x="1190" y="2026"/>
                    <a:pt x="1205" y="2026"/>
                    <a:pt x="1234" y="2026"/>
                  </a:cubicBezTo>
                  <a:cubicBezTo>
                    <a:pt x="1263" y="1997"/>
                    <a:pt x="1263" y="1836"/>
                    <a:pt x="1234" y="1792"/>
                  </a:cubicBezTo>
                  <a:cubicBezTo>
                    <a:pt x="1190" y="1748"/>
                    <a:pt x="1205" y="1748"/>
                    <a:pt x="1234" y="1733"/>
                  </a:cubicBezTo>
                  <a:cubicBezTo>
                    <a:pt x="1249" y="1718"/>
                    <a:pt x="1249" y="1703"/>
                    <a:pt x="1234" y="1703"/>
                  </a:cubicBezTo>
                  <a:cubicBezTo>
                    <a:pt x="1219" y="1703"/>
                    <a:pt x="1205" y="1674"/>
                    <a:pt x="1190" y="1645"/>
                  </a:cubicBezTo>
                  <a:cubicBezTo>
                    <a:pt x="1175" y="1615"/>
                    <a:pt x="1190" y="1601"/>
                    <a:pt x="1219" y="1630"/>
                  </a:cubicBezTo>
                  <a:cubicBezTo>
                    <a:pt x="1249" y="1645"/>
                    <a:pt x="1263" y="1483"/>
                    <a:pt x="1205" y="1072"/>
                  </a:cubicBezTo>
                  <a:cubicBezTo>
                    <a:pt x="1072" y="382"/>
                    <a:pt x="1043" y="250"/>
                    <a:pt x="926" y="250"/>
                  </a:cubicBezTo>
                  <a:cubicBezTo>
                    <a:pt x="882" y="250"/>
                    <a:pt x="867" y="250"/>
                    <a:pt x="882" y="235"/>
                  </a:cubicBezTo>
                  <a:cubicBezTo>
                    <a:pt x="896" y="221"/>
                    <a:pt x="882" y="191"/>
                    <a:pt x="838" y="162"/>
                  </a:cubicBezTo>
                  <a:cubicBezTo>
                    <a:pt x="808" y="147"/>
                    <a:pt x="793" y="118"/>
                    <a:pt x="779" y="74"/>
                  </a:cubicBezTo>
                  <a:cubicBezTo>
                    <a:pt x="764" y="59"/>
                    <a:pt x="749" y="30"/>
                    <a:pt x="720" y="30"/>
                  </a:cubicBezTo>
                  <a:cubicBezTo>
                    <a:pt x="705" y="30"/>
                    <a:pt x="705" y="45"/>
                    <a:pt x="705" y="74"/>
                  </a:cubicBezTo>
                  <a:cubicBezTo>
                    <a:pt x="720" y="103"/>
                    <a:pt x="705" y="118"/>
                    <a:pt x="705" y="118"/>
                  </a:cubicBezTo>
                  <a:cubicBezTo>
                    <a:pt x="691" y="118"/>
                    <a:pt x="676" y="89"/>
                    <a:pt x="661" y="59"/>
                  </a:cubicBezTo>
                  <a:cubicBezTo>
                    <a:pt x="632" y="0"/>
                    <a:pt x="515" y="0"/>
                    <a:pt x="500" y="59"/>
                  </a:cubicBezTo>
                  <a:close/>
                  <a:moveTo>
                    <a:pt x="441" y="250"/>
                  </a:moveTo>
                  <a:cubicBezTo>
                    <a:pt x="441" y="265"/>
                    <a:pt x="412" y="265"/>
                    <a:pt x="397" y="279"/>
                  </a:cubicBezTo>
                  <a:cubicBezTo>
                    <a:pt x="382" y="279"/>
                    <a:pt x="382" y="265"/>
                    <a:pt x="382" y="250"/>
                  </a:cubicBezTo>
                  <a:cubicBezTo>
                    <a:pt x="397" y="235"/>
                    <a:pt x="412" y="221"/>
                    <a:pt x="441" y="221"/>
                  </a:cubicBezTo>
                  <a:cubicBezTo>
                    <a:pt x="456" y="221"/>
                    <a:pt x="456" y="235"/>
                    <a:pt x="441" y="250"/>
                  </a:cubicBezTo>
                  <a:close/>
                  <a:moveTo>
                    <a:pt x="867" y="368"/>
                  </a:moveTo>
                  <a:cubicBezTo>
                    <a:pt x="852" y="382"/>
                    <a:pt x="838" y="397"/>
                    <a:pt x="808" y="412"/>
                  </a:cubicBezTo>
                  <a:cubicBezTo>
                    <a:pt x="779" y="412"/>
                    <a:pt x="764" y="397"/>
                    <a:pt x="764" y="338"/>
                  </a:cubicBezTo>
                  <a:cubicBezTo>
                    <a:pt x="764" y="294"/>
                    <a:pt x="764" y="279"/>
                    <a:pt x="823" y="294"/>
                  </a:cubicBezTo>
                  <a:cubicBezTo>
                    <a:pt x="882" y="323"/>
                    <a:pt x="882" y="353"/>
                    <a:pt x="867" y="368"/>
                  </a:cubicBezTo>
                  <a:close/>
                  <a:moveTo>
                    <a:pt x="1043" y="412"/>
                  </a:moveTo>
                  <a:cubicBezTo>
                    <a:pt x="1043" y="426"/>
                    <a:pt x="1043" y="441"/>
                    <a:pt x="1028" y="441"/>
                  </a:cubicBezTo>
                  <a:cubicBezTo>
                    <a:pt x="999" y="441"/>
                    <a:pt x="999" y="426"/>
                    <a:pt x="999" y="412"/>
                  </a:cubicBezTo>
                  <a:cubicBezTo>
                    <a:pt x="999" y="397"/>
                    <a:pt x="999" y="382"/>
                    <a:pt x="1028" y="382"/>
                  </a:cubicBezTo>
                  <a:cubicBezTo>
                    <a:pt x="1028" y="382"/>
                    <a:pt x="1043" y="397"/>
                    <a:pt x="1043" y="412"/>
                  </a:cubicBezTo>
                  <a:close/>
                  <a:moveTo>
                    <a:pt x="984" y="646"/>
                  </a:moveTo>
                  <a:cubicBezTo>
                    <a:pt x="970" y="676"/>
                    <a:pt x="955" y="690"/>
                    <a:pt x="955" y="690"/>
                  </a:cubicBezTo>
                  <a:cubicBezTo>
                    <a:pt x="940" y="676"/>
                    <a:pt x="955" y="646"/>
                    <a:pt x="955" y="617"/>
                  </a:cubicBezTo>
                  <a:cubicBezTo>
                    <a:pt x="955" y="602"/>
                    <a:pt x="984" y="588"/>
                    <a:pt x="984" y="588"/>
                  </a:cubicBezTo>
                  <a:cubicBezTo>
                    <a:pt x="984" y="602"/>
                    <a:pt x="984" y="632"/>
                    <a:pt x="970" y="646"/>
                  </a:cubicBezTo>
                  <a:close/>
                  <a:moveTo>
                    <a:pt x="735" y="1102"/>
                  </a:moveTo>
                  <a:cubicBezTo>
                    <a:pt x="735" y="1116"/>
                    <a:pt x="735" y="1131"/>
                    <a:pt x="705" y="1131"/>
                  </a:cubicBezTo>
                  <a:cubicBezTo>
                    <a:pt x="676" y="1131"/>
                    <a:pt x="661" y="1116"/>
                    <a:pt x="661" y="1102"/>
                  </a:cubicBezTo>
                  <a:cubicBezTo>
                    <a:pt x="661" y="1087"/>
                    <a:pt x="676" y="1072"/>
                    <a:pt x="691" y="1072"/>
                  </a:cubicBezTo>
                  <a:cubicBezTo>
                    <a:pt x="705" y="1087"/>
                    <a:pt x="720" y="1087"/>
                    <a:pt x="720" y="1102"/>
                  </a:cubicBezTo>
                  <a:close/>
                  <a:moveTo>
                    <a:pt x="1131" y="1351"/>
                  </a:moveTo>
                  <a:cubicBezTo>
                    <a:pt x="1116" y="1366"/>
                    <a:pt x="1102" y="1395"/>
                    <a:pt x="1116" y="1425"/>
                  </a:cubicBezTo>
                  <a:cubicBezTo>
                    <a:pt x="1116" y="1439"/>
                    <a:pt x="1116" y="1469"/>
                    <a:pt x="1102" y="1483"/>
                  </a:cubicBezTo>
                  <a:cubicBezTo>
                    <a:pt x="1087" y="1483"/>
                    <a:pt x="1072" y="1513"/>
                    <a:pt x="1087" y="1542"/>
                  </a:cubicBezTo>
                  <a:cubicBezTo>
                    <a:pt x="1102" y="1571"/>
                    <a:pt x="1087" y="1571"/>
                    <a:pt x="1072" y="1542"/>
                  </a:cubicBezTo>
                  <a:cubicBezTo>
                    <a:pt x="1043" y="1513"/>
                    <a:pt x="1014" y="1469"/>
                    <a:pt x="970" y="1425"/>
                  </a:cubicBezTo>
                  <a:cubicBezTo>
                    <a:pt x="940" y="1395"/>
                    <a:pt x="926" y="1366"/>
                    <a:pt x="911" y="1322"/>
                  </a:cubicBezTo>
                  <a:cubicBezTo>
                    <a:pt x="911" y="1307"/>
                    <a:pt x="926" y="1322"/>
                    <a:pt x="940" y="1336"/>
                  </a:cubicBezTo>
                  <a:cubicBezTo>
                    <a:pt x="970" y="1366"/>
                    <a:pt x="984" y="1380"/>
                    <a:pt x="1043" y="1336"/>
                  </a:cubicBezTo>
                  <a:cubicBezTo>
                    <a:pt x="1116" y="1307"/>
                    <a:pt x="1131" y="1292"/>
                    <a:pt x="1146" y="1322"/>
                  </a:cubicBezTo>
                  <a:cubicBezTo>
                    <a:pt x="1161" y="1336"/>
                    <a:pt x="1161" y="1351"/>
                    <a:pt x="1131" y="1366"/>
                  </a:cubicBezTo>
                  <a:close/>
                  <a:moveTo>
                    <a:pt x="1102" y="1748"/>
                  </a:moveTo>
                  <a:cubicBezTo>
                    <a:pt x="1102" y="1777"/>
                    <a:pt x="1087" y="1792"/>
                    <a:pt x="1058" y="1777"/>
                  </a:cubicBezTo>
                  <a:cubicBezTo>
                    <a:pt x="1043" y="1777"/>
                    <a:pt x="1028" y="1762"/>
                    <a:pt x="1028" y="1733"/>
                  </a:cubicBezTo>
                  <a:cubicBezTo>
                    <a:pt x="1028" y="1718"/>
                    <a:pt x="1043" y="1689"/>
                    <a:pt x="1058" y="1703"/>
                  </a:cubicBezTo>
                  <a:cubicBezTo>
                    <a:pt x="1087" y="1703"/>
                    <a:pt x="1102" y="1718"/>
                    <a:pt x="1102" y="1748"/>
                  </a:cubicBezTo>
                  <a:close/>
                  <a:moveTo>
                    <a:pt x="294" y="1748"/>
                  </a:moveTo>
                  <a:cubicBezTo>
                    <a:pt x="294" y="1762"/>
                    <a:pt x="280" y="1777"/>
                    <a:pt x="265" y="1777"/>
                  </a:cubicBezTo>
                  <a:cubicBezTo>
                    <a:pt x="250" y="1777"/>
                    <a:pt x="250" y="1762"/>
                    <a:pt x="265" y="1748"/>
                  </a:cubicBezTo>
                  <a:cubicBezTo>
                    <a:pt x="265" y="1733"/>
                    <a:pt x="280" y="1718"/>
                    <a:pt x="294" y="1718"/>
                  </a:cubicBezTo>
                  <a:cubicBezTo>
                    <a:pt x="294" y="1718"/>
                    <a:pt x="294" y="1733"/>
                    <a:pt x="294" y="1748"/>
                  </a:cubicBezTo>
                  <a:close/>
                  <a:moveTo>
                    <a:pt x="471" y="2115"/>
                  </a:moveTo>
                  <a:cubicBezTo>
                    <a:pt x="471" y="2129"/>
                    <a:pt x="471" y="2144"/>
                    <a:pt x="456" y="2144"/>
                  </a:cubicBezTo>
                  <a:cubicBezTo>
                    <a:pt x="441" y="2144"/>
                    <a:pt x="426" y="2129"/>
                    <a:pt x="426" y="2115"/>
                  </a:cubicBezTo>
                  <a:cubicBezTo>
                    <a:pt x="412" y="2100"/>
                    <a:pt x="426" y="2085"/>
                    <a:pt x="441" y="2085"/>
                  </a:cubicBezTo>
                  <a:cubicBezTo>
                    <a:pt x="441" y="2085"/>
                    <a:pt x="456" y="2100"/>
                    <a:pt x="456" y="2100"/>
                  </a:cubicBezTo>
                  <a:close/>
                  <a:moveTo>
                    <a:pt x="500" y="2335"/>
                  </a:moveTo>
                  <a:cubicBezTo>
                    <a:pt x="485" y="2364"/>
                    <a:pt x="471" y="2364"/>
                    <a:pt x="471" y="2335"/>
                  </a:cubicBezTo>
                  <a:cubicBezTo>
                    <a:pt x="471" y="2320"/>
                    <a:pt x="500" y="2261"/>
                    <a:pt x="515" y="2291"/>
                  </a:cubicBezTo>
                  <a:cubicBezTo>
                    <a:pt x="544" y="2305"/>
                    <a:pt x="515" y="2320"/>
                    <a:pt x="485" y="2335"/>
                  </a:cubicBezTo>
                  <a:close/>
                  <a:moveTo>
                    <a:pt x="559" y="2526"/>
                  </a:moveTo>
                  <a:cubicBezTo>
                    <a:pt x="500" y="2570"/>
                    <a:pt x="471" y="2555"/>
                    <a:pt x="515" y="2496"/>
                  </a:cubicBezTo>
                  <a:cubicBezTo>
                    <a:pt x="544" y="2467"/>
                    <a:pt x="573" y="2467"/>
                    <a:pt x="588" y="2467"/>
                  </a:cubicBezTo>
                  <a:cubicBezTo>
                    <a:pt x="603" y="2482"/>
                    <a:pt x="588" y="2496"/>
                    <a:pt x="559" y="2526"/>
                  </a:cubicBezTo>
                  <a:close/>
                  <a:moveTo>
                    <a:pt x="823" y="2731"/>
                  </a:moveTo>
                  <a:cubicBezTo>
                    <a:pt x="823" y="2790"/>
                    <a:pt x="808" y="2805"/>
                    <a:pt x="779" y="2790"/>
                  </a:cubicBezTo>
                  <a:cubicBezTo>
                    <a:pt x="749" y="2790"/>
                    <a:pt x="735" y="2775"/>
                    <a:pt x="779" y="2702"/>
                  </a:cubicBezTo>
                  <a:cubicBezTo>
                    <a:pt x="823" y="2628"/>
                    <a:pt x="823" y="2628"/>
                    <a:pt x="823" y="2731"/>
                  </a:cubicBezTo>
                  <a:close/>
                  <a:moveTo>
                    <a:pt x="485" y="2805"/>
                  </a:moveTo>
                  <a:cubicBezTo>
                    <a:pt x="456" y="2849"/>
                    <a:pt x="426" y="2834"/>
                    <a:pt x="456" y="2775"/>
                  </a:cubicBezTo>
                  <a:cubicBezTo>
                    <a:pt x="456" y="2746"/>
                    <a:pt x="485" y="2731"/>
                    <a:pt x="500" y="2746"/>
                  </a:cubicBezTo>
                  <a:cubicBezTo>
                    <a:pt x="500" y="2760"/>
                    <a:pt x="515" y="2760"/>
                    <a:pt x="485" y="27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8822576" y="1436975"/>
              <a:ext cx="32121" cy="90249"/>
            </a:xfrm>
            <a:custGeom>
              <a:avLst/>
              <a:gdLst/>
              <a:ahLst/>
              <a:cxnLst/>
              <a:rect l="l" t="t" r="r" b="b"/>
              <a:pathLst>
                <a:path w="1014" h="2849" extrusionOk="0">
                  <a:moveTo>
                    <a:pt x="470" y="15"/>
                  </a:moveTo>
                  <a:cubicBezTo>
                    <a:pt x="426" y="30"/>
                    <a:pt x="397" y="59"/>
                    <a:pt x="382" y="89"/>
                  </a:cubicBezTo>
                  <a:cubicBezTo>
                    <a:pt x="368" y="133"/>
                    <a:pt x="353" y="147"/>
                    <a:pt x="294" y="133"/>
                  </a:cubicBezTo>
                  <a:cubicBezTo>
                    <a:pt x="162" y="103"/>
                    <a:pt x="59" y="294"/>
                    <a:pt x="30" y="647"/>
                  </a:cubicBezTo>
                  <a:cubicBezTo>
                    <a:pt x="1" y="970"/>
                    <a:pt x="15" y="1293"/>
                    <a:pt x="45" y="1616"/>
                  </a:cubicBezTo>
                  <a:cubicBezTo>
                    <a:pt x="59" y="1762"/>
                    <a:pt x="59" y="1924"/>
                    <a:pt x="59" y="2085"/>
                  </a:cubicBezTo>
                  <a:cubicBezTo>
                    <a:pt x="30" y="2173"/>
                    <a:pt x="45" y="2276"/>
                    <a:pt x="74" y="2379"/>
                  </a:cubicBezTo>
                  <a:cubicBezTo>
                    <a:pt x="89" y="2408"/>
                    <a:pt x="103" y="2452"/>
                    <a:pt x="89" y="2482"/>
                  </a:cubicBezTo>
                  <a:cubicBezTo>
                    <a:pt x="74" y="2526"/>
                    <a:pt x="162" y="2643"/>
                    <a:pt x="206" y="2643"/>
                  </a:cubicBezTo>
                  <a:cubicBezTo>
                    <a:pt x="221" y="2643"/>
                    <a:pt x="235" y="2658"/>
                    <a:pt x="221" y="2673"/>
                  </a:cubicBezTo>
                  <a:cubicBezTo>
                    <a:pt x="221" y="2702"/>
                    <a:pt x="235" y="2731"/>
                    <a:pt x="250" y="2761"/>
                  </a:cubicBezTo>
                  <a:cubicBezTo>
                    <a:pt x="294" y="2819"/>
                    <a:pt x="294" y="2819"/>
                    <a:pt x="353" y="2761"/>
                  </a:cubicBezTo>
                  <a:cubicBezTo>
                    <a:pt x="412" y="2702"/>
                    <a:pt x="412" y="2717"/>
                    <a:pt x="412" y="2746"/>
                  </a:cubicBezTo>
                  <a:cubicBezTo>
                    <a:pt x="397" y="2761"/>
                    <a:pt x="382" y="2790"/>
                    <a:pt x="368" y="2790"/>
                  </a:cubicBezTo>
                  <a:cubicBezTo>
                    <a:pt x="338" y="2805"/>
                    <a:pt x="324" y="2819"/>
                    <a:pt x="324" y="2834"/>
                  </a:cubicBezTo>
                  <a:cubicBezTo>
                    <a:pt x="324" y="2849"/>
                    <a:pt x="338" y="2849"/>
                    <a:pt x="368" y="2834"/>
                  </a:cubicBezTo>
                  <a:cubicBezTo>
                    <a:pt x="412" y="2819"/>
                    <a:pt x="456" y="2819"/>
                    <a:pt x="485" y="2819"/>
                  </a:cubicBezTo>
                  <a:cubicBezTo>
                    <a:pt x="632" y="2775"/>
                    <a:pt x="749" y="2673"/>
                    <a:pt x="823" y="2555"/>
                  </a:cubicBezTo>
                  <a:cubicBezTo>
                    <a:pt x="823" y="2540"/>
                    <a:pt x="837" y="2511"/>
                    <a:pt x="867" y="2496"/>
                  </a:cubicBezTo>
                  <a:cubicBezTo>
                    <a:pt x="940" y="2452"/>
                    <a:pt x="969" y="2217"/>
                    <a:pt x="999" y="1204"/>
                  </a:cubicBezTo>
                  <a:cubicBezTo>
                    <a:pt x="999" y="984"/>
                    <a:pt x="999" y="911"/>
                    <a:pt x="984" y="926"/>
                  </a:cubicBezTo>
                  <a:cubicBezTo>
                    <a:pt x="955" y="940"/>
                    <a:pt x="955" y="926"/>
                    <a:pt x="969" y="896"/>
                  </a:cubicBezTo>
                  <a:cubicBezTo>
                    <a:pt x="999" y="808"/>
                    <a:pt x="999" y="705"/>
                    <a:pt x="1014" y="617"/>
                  </a:cubicBezTo>
                  <a:cubicBezTo>
                    <a:pt x="1014" y="412"/>
                    <a:pt x="1014" y="382"/>
                    <a:pt x="955" y="324"/>
                  </a:cubicBezTo>
                  <a:cubicBezTo>
                    <a:pt x="896" y="250"/>
                    <a:pt x="881" y="250"/>
                    <a:pt x="867" y="280"/>
                  </a:cubicBezTo>
                  <a:cubicBezTo>
                    <a:pt x="867" y="309"/>
                    <a:pt x="852" y="294"/>
                    <a:pt x="852" y="265"/>
                  </a:cubicBezTo>
                  <a:cubicBezTo>
                    <a:pt x="852" y="206"/>
                    <a:pt x="749" y="103"/>
                    <a:pt x="632" y="45"/>
                  </a:cubicBezTo>
                  <a:cubicBezTo>
                    <a:pt x="602" y="30"/>
                    <a:pt x="573" y="15"/>
                    <a:pt x="544" y="1"/>
                  </a:cubicBezTo>
                  <a:cubicBezTo>
                    <a:pt x="514" y="1"/>
                    <a:pt x="485" y="15"/>
                    <a:pt x="470" y="15"/>
                  </a:cubicBezTo>
                  <a:close/>
                  <a:moveTo>
                    <a:pt x="632" y="382"/>
                  </a:moveTo>
                  <a:cubicBezTo>
                    <a:pt x="632" y="397"/>
                    <a:pt x="602" y="412"/>
                    <a:pt x="588" y="412"/>
                  </a:cubicBezTo>
                  <a:cubicBezTo>
                    <a:pt x="558" y="412"/>
                    <a:pt x="544" y="412"/>
                    <a:pt x="588" y="382"/>
                  </a:cubicBezTo>
                  <a:cubicBezTo>
                    <a:pt x="632" y="368"/>
                    <a:pt x="632" y="353"/>
                    <a:pt x="632" y="397"/>
                  </a:cubicBezTo>
                  <a:close/>
                  <a:moveTo>
                    <a:pt x="382" y="705"/>
                  </a:moveTo>
                  <a:cubicBezTo>
                    <a:pt x="382" y="720"/>
                    <a:pt x="353" y="735"/>
                    <a:pt x="338" y="735"/>
                  </a:cubicBezTo>
                  <a:cubicBezTo>
                    <a:pt x="309" y="735"/>
                    <a:pt x="294" y="735"/>
                    <a:pt x="338" y="705"/>
                  </a:cubicBezTo>
                  <a:cubicBezTo>
                    <a:pt x="382" y="676"/>
                    <a:pt x="382" y="661"/>
                    <a:pt x="382" y="705"/>
                  </a:cubicBezTo>
                  <a:close/>
                  <a:moveTo>
                    <a:pt x="793" y="823"/>
                  </a:moveTo>
                  <a:cubicBezTo>
                    <a:pt x="793" y="837"/>
                    <a:pt x="764" y="837"/>
                    <a:pt x="764" y="793"/>
                  </a:cubicBezTo>
                  <a:cubicBezTo>
                    <a:pt x="764" y="764"/>
                    <a:pt x="764" y="749"/>
                    <a:pt x="779" y="764"/>
                  </a:cubicBezTo>
                  <a:cubicBezTo>
                    <a:pt x="793" y="779"/>
                    <a:pt x="793" y="793"/>
                    <a:pt x="793" y="808"/>
                  </a:cubicBezTo>
                  <a:close/>
                  <a:moveTo>
                    <a:pt x="573" y="1498"/>
                  </a:moveTo>
                  <a:cubicBezTo>
                    <a:pt x="500" y="1513"/>
                    <a:pt x="470" y="1498"/>
                    <a:pt x="500" y="1454"/>
                  </a:cubicBezTo>
                  <a:cubicBezTo>
                    <a:pt x="529" y="1410"/>
                    <a:pt x="544" y="1439"/>
                    <a:pt x="588" y="1454"/>
                  </a:cubicBezTo>
                  <a:lnTo>
                    <a:pt x="647" y="1483"/>
                  </a:lnTo>
                  <a:close/>
                  <a:moveTo>
                    <a:pt x="867" y="1469"/>
                  </a:moveTo>
                  <a:cubicBezTo>
                    <a:pt x="852" y="1483"/>
                    <a:pt x="837" y="1498"/>
                    <a:pt x="823" y="1498"/>
                  </a:cubicBezTo>
                  <a:cubicBezTo>
                    <a:pt x="808" y="1498"/>
                    <a:pt x="808" y="1483"/>
                    <a:pt x="823" y="1469"/>
                  </a:cubicBezTo>
                  <a:cubicBezTo>
                    <a:pt x="823" y="1439"/>
                    <a:pt x="896" y="1439"/>
                    <a:pt x="867" y="1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8590063" y="1462570"/>
              <a:ext cx="2819" cy="950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29" y="15"/>
                  </a:moveTo>
                  <a:cubicBezTo>
                    <a:pt x="44" y="29"/>
                    <a:pt x="59" y="29"/>
                    <a:pt x="73" y="15"/>
                  </a:cubicBezTo>
                  <a:cubicBezTo>
                    <a:pt x="88" y="15"/>
                    <a:pt x="73" y="0"/>
                    <a:pt x="44" y="0"/>
                  </a:cubicBezTo>
                  <a:cubicBezTo>
                    <a:pt x="0" y="15"/>
                    <a:pt x="0" y="15"/>
                    <a:pt x="29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8566812" y="1462570"/>
              <a:ext cx="40009" cy="69786"/>
            </a:xfrm>
            <a:custGeom>
              <a:avLst/>
              <a:gdLst/>
              <a:ahLst/>
              <a:cxnLst/>
              <a:rect l="l" t="t" r="r" b="b"/>
              <a:pathLst>
                <a:path w="1263" h="2203" extrusionOk="0">
                  <a:moveTo>
                    <a:pt x="822" y="73"/>
                  </a:moveTo>
                  <a:cubicBezTo>
                    <a:pt x="807" y="147"/>
                    <a:pt x="793" y="147"/>
                    <a:pt x="749" y="73"/>
                  </a:cubicBezTo>
                  <a:cubicBezTo>
                    <a:pt x="705" y="15"/>
                    <a:pt x="705" y="29"/>
                    <a:pt x="646" y="59"/>
                  </a:cubicBezTo>
                  <a:cubicBezTo>
                    <a:pt x="631" y="88"/>
                    <a:pt x="602" y="88"/>
                    <a:pt x="573" y="88"/>
                  </a:cubicBezTo>
                  <a:cubicBezTo>
                    <a:pt x="543" y="59"/>
                    <a:pt x="426" y="132"/>
                    <a:pt x="308" y="220"/>
                  </a:cubicBezTo>
                  <a:cubicBezTo>
                    <a:pt x="220" y="294"/>
                    <a:pt x="220" y="294"/>
                    <a:pt x="279" y="323"/>
                  </a:cubicBezTo>
                  <a:cubicBezTo>
                    <a:pt x="323" y="367"/>
                    <a:pt x="308" y="367"/>
                    <a:pt x="294" y="382"/>
                  </a:cubicBezTo>
                  <a:cubicBezTo>
                    <a:pt x="279" y="396"/>
                    <a:pt x="250" y="396"/>
                    <a:pt x="235" y="382"/>
                  </a:cubicBezTo>
                  <a:cubicBezTo>
                    <a:pt x="206" y="367"/>
                    <a:pt x="162" y="455"/>
                    <a:pt x="132" y="587"/>
                  </a:cubicBezTo>
                  <a:cubicBezTo>
                    <a:pt x="132" y="646"/>
                    <a:pt x="117" y="734"/>
                    <a:pt x="103" y="793"/>
                  </a:cubicBezTo>
                  <a:cubicBezTo>
                    <a:pt x="59" y="969"/>
                    <a:pt x="29" y="1145"/>
                    <a:pt x="15" y="1336"/>
                  </a:cubicBezTo>
                  <a:cubicBezTo>
                    <a:pt x="15" y="1409"/>
                    <a:pt x="15" y="1498"/>
                    <a:pt x="0" y="1527"/>
                  </a:cubicBezTo>
                  <a:cubicBezTo>
                    <a:pt x="0" y="1630"/>
                    <a:pt x="29" y="1747"/>
                    <a:pt x="73" y="1850"/>
                  </a:cubicBezTo>
                  <a:cubicBezTo>
                    <a:pt x="88" y="1850"/>
                    <a:pt x="103" y="1835"/>
                    <a:pt x="103" y="1791"/>
                  </a:cubicBezTo>
                  <a:cubicBezTo>
                    <a:pt x="103" y="1762"/>
                    <a:pt x="103" y="1747"/>
                    <a:pt x="132" y="1762"/>
                  </a:cubicBezTo>
                  <a:cubicBezTo>
                    <a:pt x="147" y="1762"/>
                    <a:pt x="147" y="1806"/>
                    <a:pt x="132" y="1865"/>
                  </a:cubicBezTo>
                  <a:cubicBezTo>
                    <a:pt x="132" y="1909"/>
                    <a:pt x="132" y="1938"/>
                    <a:pt x="162" y="1953"/>
                  </a:cubicBezTo>
                  <a:cubicBezTo>
                    <a:pt x="191" y="1967"/>
                    <a:pt x="206" y="1982"/>
                    <a:pt x="206" y="2011"/>
                  </a:cubicBezTo>
                  <a:cubicBezTo>
                    <a:pt x="206" y="2055"/>
                    <a:pt x="294" y="2129"/>
                    <a:pt x="382" y="2143"/>
                  </a:cubicBezTo>
                  <a:cubicBezTo>
                    <a:pt x="631" y="2202"/>
                    <a:pt x="1116" y="1674"/>
                    <a:pt x="1175" y="1292"/>
                  </a:cubicBezTo>
                  <a:cubicBezTo>
                    <a:pt x="1175" y="1233"/>
                    <a:pt x="1189" y="1175"/>
                    <a:pt x="1204" y="1130"/>
                  </a:cubicBezTo>
                  <a:cubicBezTo>
                    <a:pt x="1263" y="881"/>
                    <a:pt x="1263" y="617"/>
                    <a:pt x="1233" y="352"/>
                  </a:cubicBezTo>
                  <a:cubicBezTo>
                    <a:pt x="1160" y="250"/>
                    <a:pt x="1072" y="147"/>
                    <a:pt x="954" y="73"/>
                  </a:cubicBezTo>
                  <a:cubicBezTo>
                    <a:pt x="940" y="73"/>
                    <a:pt x="925" y="73"/>
                    <a:pt x="925" y="59"/>
                  </a:cubicBezTo>
                  <a:cubicBezTo>
                    <a:pt x="925" y="0"/>
                    <a:pt x="837" y="29"/>
                    <a:pt x="822" y="73"/>
                  </a:cubicBezTo>
                  <a:close/>
                  <a:moveTo>
                    <a:pt x="338" y="543"/>
                  </a:moveTo>
                  <a:cubicBezTo>
                    <a:pt x="264" y="587"/>
                    <a:pt x="220" y="587"/>
                    <a:pt x="264" y="543"/>
                  </a:cubicBezTo>
                  <a:cubicBezTo>
                    <a:pt x="294" y="529"/>
                    <a:pt x="323" y="529"/>
                    <a:pt x="352" y="529"/>
                  </a:cubicBezTo>
                  <a:cubicBezTo>
                    <a:pt x="382" y="529"/>
                    <a:pt x="367" y="543"/>
                    <a:pt x="338" y="558"/>
                  </a:cubicBezTo>
                  <a:close/>
                  <a:moveTo>
                    <a:pt x="1145" y="1042"/>
                  </a:moveTo>
                  <a:cubicBezTo>
                    <a:pt x="1101" y="1057"/>
                    <a:pt x="1086" y="1028"/>
                    <a:pt x="1116" y="969"/>
                  </a:cubicBezTo>
                  <a:cubicBezTo>
                    <a:pt x="1130" y="925"/>
                    <a:pt x="1130" y="925"/>
                    <a:pt x="1160" y="969"/>
                  </a:cubicBezTo>
                  <a:cubicBezTo>
                    <a:pt x="1175" y="1013"/>
                    <a:pt x="1160" y="1042"/>
                    <a:pt x="1145" y="1057"/>
                  </a:cubicBezTo>
                  <a:close/>
                  <a:moveTo>
                    <a:pt x="793" y="1380"/>
                  </a:moveTo>
                  <a:cubicBezTo>
                    <a:pt x="778" y="1409"/>
                    <a:pt x="763" y="1439"/>
                    <a:pt x="734" y="1468"/>
                  </a:cubicBezTo>
                  <a:lnTo>
                    <a:pt x="690" y="1542"/>
                  </a:lnTo>
                  <a:lnTo>
                    <a:pt x="719" y="1453"/>
                  </a:lnTo>
                  <a:cubicBezTo>
                    <a:pt x="749" y="1365"/>
                    <a:pt x="793" y="1336"/>
                    <a:pt x="793" y="1395"/>
                  </a:cubicBezTo>
                  <a:close/>
                  <a:moveTo>
                    <a:pt x="103" y="1542"/>
                  </a:moveTo>
                  <a:cubicBezTo>
                    <a:pt x="88" y="1556"/>
                    <a:pt x="88" y="1571"/>
                    <a:pt x="73" y="1571"/>
                  </a:cubicBezTo>
                  <a:cubicBezTo>
                    <a:pt x="59" y="1571"/>
                    <a:pt x="44" y="1556"/>
                    <a:pt x="59" y="1542"/>
                  </a:cubicBezTo>
                  <a:cubicBezTo>
                    <a:pt x="59" y="1527"/>
                    <a:pt x="73" y="1512"/>
                    <a:pt x="88" y="1512"/>
                  </a:cubicBezTo>
                  <a:cubicBezTo>
                    <a:pt x="103" y="1512"/>
                    <a:pt x="103" y="1542"/>
                    <a:pt x="103" y="1556"/>
                  </a:cubicBezTo>
                  <a:close/>
                  <a:moveTo>
                    <a:pt x="279" y="1835"/>
                  </a:moveTo>
                  <a:cubicBezTo>
                    <a:pt x="308" y="1865"/>
                    <a:pt x="338" y="1879"/>
                    <a:pt x="323" y="1894"/>
                  </a:cubicBezTo>
                  <a:cubicBezTo>
                    <a:pt x="308" y="1894"/>
                    <a:pt x="191" y="1850"/>
                    <a:pt x="191" y="1820"/>
                  </a:cubicBezTo>
                  <a:cubicBezTo>
                    <a:pt x="191" y="1791"/>
                    <a:pt x="206" y="1791"/>
                    <a:pt x="279" y="1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8659817" y="1483478"/>
              <a:ext cx="40959" cy="90249"/>
            </a:xfrm>
            <a:custGeom>
              <a:avLst/>
              <a:gdLst/>
              <a:ahLst/>
              <a:cxnLst/>
              <a:rect l="l" t="t" r="r" b="b"/>
              <a:pathLst>
                <a:path w="1293" h="2849" extrusionOk="0">
                  <a:moveTo>
                    <a:pt x="690" y="15"/>
                  </a:moveTo>
                  <a:cubicBezTo>
                    <a:pt x="632" y="45"/>
                    <a:pt x="587" y="45"/>
                    <a:pt x="543" y="59"/>
                  </a:cubicBezTo>
                  <a:cubicBezTo>
                    <a:pt x="441" y="59"/>
                    <a:pt x="367" y="103"/>
                    <a:pt x="323" y="192"/>
                  </a:cubicBezTo>
                  <a:cubicBezTo>
                    <a:pt x="279" y="250"/>
                    <a:pt x="235" y="324"/>
                    <a:pt x="206" y="382"/>
                  </a:cubicBezTo>
                  <a:cubicBezTo>
                    <a:pt x="191" y="441"/>
                    <a:pt x="147" y="470"/>
                    <a:pt x="147" y="470"/>
                  </a:cubicBezTo>
                  <a:cubicBezTo>
                    <a:pt x="132" y="456"/>
                    <a:pt x="88" y="485"/>
                    <a:pt x="59" y="529"/>
                  </a:cubicBezTo>
                  <a:cubicBezTo>
                    <a:pt x="30" y="573"/>
                    <a:pt x="15" y="661"/>
                    <a:pt x="15" y="1028"/>
                  </a:cubicBezTo>
                  <a:cubicBezTo>
                    <a:pt x="0" y="1351"/>
                    <a:pt x="30" y="1674"/>
                    <a:pt x="74" y="1997"/>
                  </a:cubicBezTo>
                  <a:cubicBezTo>
                    <a:pt x="103" y="2173"/>
                    <a:pt x="147" y="2350"/>
                    <a:pt x="220" y="2526"/>
                  </a:cubicBezTo>
                  <a:cubicBezTo>
                    <a:pt x="264" y="2585"/>
                    <a:pt x="309" y="2643"/>
                    <a:pt x="367" y="2687"/>
                  </a:cubicBezTo>
                  <a:cubicBezTo>
                    <a:pt x="529" y="2805"/>
                    <a:pt x="705" y="2849"/>
                    <a:pt x="778" y="2790"/>
                  </a:cubicBezTo>
                  <a:cubicBezTo>
                    <a:pt x="793" y="2775"/>
                    <a:pt x="822" y="2761"/>
                    <a:pt x="837" y="2761"/>
                  </a:cubicBezTo>
                  <a:cubicBezTo>
                    <a:pt x="881" y="2731"/>
                    <a:pt x="910" y="2702"/>
                    <a:pt x="940" y="2658"/>
                  </a:cubicBezTo>
                  <a:cubicBezTo>
                    <a:pt x="1204" y="2350"/>
                    <a:pt x="1248" y="2203"/>
                    <a:pt x="1263" y="1542"/>
                  </a:cubicBezTo>
                  <a:cubicBezTo>
                    <a:pt x="1292" y="1307"/>
                    <a:pt x="1277" y="1058"/>
                    <a:pt x="1219" y="808"/>
                  </a:cubicBezTo>
                  <a:cubicBezTo>
                    <a:pt x="1131" y="368"/>
                    <a:pt x="1057" y="265"/>
                    <a:pt x="866" y="192"/>
                  </a:cubicBezTo>
                  <a:cubicBezTo>
                    <a:pt x="822" y="177"/>
                    <a:pt x="778" y="148"/>
                    <a:pt x="778" y="103"/>
                  </a:cubicBezTo>
                  <a:cubicBezTo>
                    <a:pt x="778" y="59"/>
                    <a:pt x="705" y="1"/>
                    <a:pt x="690" y="15"/>
                  </a:cubicBezTo>
                  <a:close/>
                  <a:moveTo>
                    <a:pt x="162" y="1028"/>
                  </a:moveTo>
                  <a:cubicBezTo>
                    <a:pt x="162" y="1043"/>
                    <a:pt x="162" y="1058"/>
                    <a:pt x="147" y="1058"/>
                  </a:cubicBezTo>
                  <a:cubicBezTo>
                    <a:pt x="147" y="1058"/>
                    <a:pt x="132" y="1043"/>
                    <a:pt x="118" y="1028"/>
                  </a:cubicBezTo>
                  <a:cubicBezTo>
                    <a:pt x="118" y="1014"/>
                    <a:pt x="118" y="999"/>
                    <a:pt x="132" y="999"/>
                  </a:cubicBezTo>
                  <a:cubicBezTo>
                    <a:pt x="147" y="1014"/>
                    <a:pt x="162" y="1014"/>
                    <a:pt x="162" y="1028"/>
                  </a:cubicBezTo>
                  <a:close/>
                  <a:moveTo>
                    <a:pt x="1175" y="1131"/>
                  </a:moveTo>
                  <a:cubicBezTo>
                    <a:pt x="1160" y="1160"/>
                    <a:pt x="1131" y="1116"/>
                    <a:pt x="1160" y="1087"/>
                  </a:cubicBezTo>
                  <a:cubicBezTo>
                    <a:pt x="1175" y="1043"/>
                    <a:pt x="1175" y="1058"/>
                    <a:pt x="1189" y="1087"/>
                  </a:cubicBezTo>
                  <a:cubicBezTo>
                    <a:pt x="1189" y="1102"/>
                    <a:pt x="1189" y="1116"/>
                    <a:pt x="1175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8873735" y="1515567"/>
              <a:ext cx="38171" cy="82361"/>
            </a:xfrm>
            <a:custGeom>
              <a:avLst/>
              <a:gdLst/>
              <a:ahLst/>
              <a:cxnLst/>
              <a:rect l="l" t="t" r="r" b="b"/>
              <a:pathLst>
                <a:path w="1205" h="2600" extrusionOk="0">
                  <a:moveTo>
                    <a:pt x="705" y="74"/>
                  </a:moveTo>
                  <a:cubicBezTo>
                    <a:pt x="705" y="89"/>
                    <a:pt x="720" y="103"/>
                    <a:pt x="764" y="89"/>
                  </a:cubicBezTo>
                  <a:cubicBezTo>
                    <a:pt x="793" y="89"/>
                    <a:pt x="808" y="89"/>
                    <a:pt x="793" y="118"/>
                  </a:cubicBezTo>
                  <a:cubicBezTo>
                    <a:pt x="793" y="147"/>
                    <a:pt x="749" y="177"/>
                    <a:pt x="690" y="103"/>
                  </a:cubicBezTo>
                  <a:cubicBezTo>
                    <a:pt x="632" y="30"/>
                    <a:pt x="573" y="30"/>
                    <a:pt x="558" y="89"/>
                  </a:cubicBezTo>
                  <a:cubicBezTo>
                    <a:pt x="558" y="103"/>
                    <a:pt x="514" y="118"/>
                    <a:pt x="485" y="118"/>
                  </a:cubicBezTo>
                  <a:cubicBezTo>
                    <a:pt x="441" y="103"/>
                    <a:pt x="397" y="118"/>
                    <a:pt x="367" y="162"/>
                  </a:cubicBezTo>
                  <a:cubicBezTo>
                    <a:pt x="338" y="192"/>
                    <a:pt x="323" y="221"/>
                    <a:pt x="323" y="221"/>
                  </a:cubicBezTo>
                  <a:cubicBezTo>
                    <a:pt x="338" y="221"/>
                    <a:pt x="323" y="236"/>
                    <a:pt x="294" y="280"/>
                  </a:cubicBezTo>
                  <a:cubicBezTo>
                    <a:pt x="235" y="338"/>
                    <a:pt x="221" y="441"/>
                    <a:pt x="265" y="441"/>
                  </a:cubicBezTo>
                  <a:cubicBezTo>
                    <a:pt x="279" y="441"/>
                    <a:pt x="279" y="470"/>
                    <a:pt x="250" y="500"/>
                  </a:cubicBezTo>
                  <a:cubicBezTo>
                    <a:pt x="221" y="588"/>
                    <a:pt x="191" y="691"/>
                    <a:pt x="177" y="779"/>
                  </a:cubicBezTo>
                  <a:cubicBezTo>
                    <a:pt x="162" y="896"/>
                    <a:pt x="133" y="1131"/>
                    <a:pt x="103" y="1263"/>
                  </a:cubicBezTo>
                  <a:cubicBezTo>
                    <a:pt x="0" y="1924"/>
                    <a:pt x="30" y="2129"/>
                    <a:pt x="279" y="2364"/>
                  </a:cubicBezTo>
                  <a:cubicBezTo>
                    <a:pt x="426" y="2511"/>
                    <a:pt x="529" y="2570"/>
                    <a:pt x="588" y="2540"/>
                  </a:cubicBezTo>
                  <a:cubicBezTo>
                    <a:pt x="602" y="2540"/>
                    <a:pt x="617" y="2540"/>
                    <a:pt x="617" y="2540"/>
                  </a:cubicBezTo>
                  <a:cubicBezTo>
                    <a:pt x="617" y="2599"/>
                    <a:pt x="676" y="2570"/>
                    <a:pt x="690" y="2496"/>
                  </a:cubicBezTo>
                  <a:cubicBezTo>
                    <a:pt x="705" y="2438"/>
                    <a:pt x="720" y="2438"/>
                    <a:pt x="749" y="2438"/>
                  </a:cubicBezTo>
                  <a:cubicBezTo>
                    <a:pt x="837" y="2452"/>
                    <a:pt x="867" y="2438"/>
                    <a:pt x="867" y="2394"/>
                  </a:cubicBezTo>
                  <a:cubicBezTo>
                    <a:pt x="881" y="2364"/>
                    <a:pt x="896" y="2350"/>
                    <a:pt x="911" y="2320"/>
                  </a:cubicBezTo>
                  <a:cubicBezTo>
                    <a:pt x="984" y="2247"/>
                    <a:pt x="1028" y="2159"/>
                    <a:pt x="1043" y="2071"/>
                  </a:cubicBezTo>
                  <a:cubicBezTo>
                    <a:pt x="1043" y="2041"/>
                    <a:pt x="1057" y="2027"/>
                    <a:pt x="1072" y="2041"/>
                  </a:cubicBezTo>
                  <a:cubicBezTo>
                    <a:pt x="1116" y="2071"/>
                    <a:pt x="1102" y="1953"/>
                    <a:pt x="1043" y="1895"/>
                  </a:cubicBezTo>
                  <a:cubicBezTo>
                    <a:pt x="984" y="1850"/>
                    <a:pt x="984" y="1836"/>
                    <a:pt x="999" y="1836"/>
                  </a:cubicBezTo>
                  <a:cubicBezTo>
                    <a:pt x="999" y="1821"/>
                    <a:pt x="1028" y="1836"/>
                    <a:pt x="1043" y="1865"/>
                  </a:cubicBezTo>
                  <a:cubicBezTo>
                    <a:pt x="1102" y="1939"/>
                    <a:pt x="1131" y="1909"/>
                    <a:pt x="1146" y="1733"/>
                  </a:cubicBezTo>
                  <a:cubicBezTo>
                    <a:pt x="1175" y="1630"/>
                    <a:pt x="1160" y="1586"/>
                    <a:pt x="1146" y="1572"/>
                  </a:cubicBezTo>
                  <a:cubicBezTo>
                    <a:pt x="1116" y="1557"/>
                    <a:pt x="1116" y="1542"/>
                    <a:pt x="1146" y="1527"/>
                  </a:cubicBezTo>
                  <a:cubicBezTo>
                    <a:pt x="1160" y="1498"/>
                    <a:pt x="1175" y="1395"/>
                    <a:pt x="1190" y="1102"/>
                  </a:cubicBezTo>
                  <a:cubicBezTo>
                    <a:pt x="1190" y="896"/>
                    <a:pt x="1204" y="705"/>
                    <a:pt x="1204" y="691"/>
                  </a:cubicBezTo>
                  <a:cubicBezTo>
                    <a:pt x="1204" y="676"/>
                    <a:pt x="1204" y="661"/>
                    <a:pt x="1204" y="647"/>
                  </a:cubicBezTo>
                  <a:cubicBezTo>
                    <a:pt x="1204" y="603"/>
                    <a:pt x="1204" y="573"/>
                    <a:pt x="1204" y="529"/>
                  </a:cubicBezTo>
                  <a:cubicBezTo>
                    <a:pt x="1204" y="500"/>
                    <a:pt x="1204" y="456"/>
                    <a:pt x="1175" y="426"/>
                  </a:cubicBezTo>
                  <a:cubicBezTo>
                    <a:pt x="1160" y="426"/>
                    <a:pt x="1146" y="382"/>
                    <a:pt x="1146" y="338"/>
                  </a:cubicBezTo>
                  <a:cubicBezTo>
                    <a:pt x="1146" y="294"/>
                    <a:pt x="1131" y="265"/>
                    <a:pt x="1087" y="250"/>
                  </a:cubicBezTo>
                  <a:cubicBezTo>
                    <a:pt x="1028" y="236"/>
                    <a:pt x="984" y="192"/>
                    <a:pt x="940" y="147"/>
                  </a:cubicBezTo>
                  <a:cubicBezTo>
                    <a:pt x="837" y="59"/>
                    <a:pt x="705" y="1"/>
                    <a:pt x="705" y="74"/>
                  </a:cubicBezTo>
                  <a:close/>
                  <a:moveTo>
                    <a:pt x="602" y="382"/>
                  </a:moveTo>
                  <a:cubicBezTo>
                    <a:pt x="602" y="397"/>
                    <a:pt x="588" y="412"/>
                    <a:pt x="573" y="412"/>
                  </a:cubicBezTo>
                  <a:cubicBezTo>
                    <a:pt x="558" y="412"/>
                    <a:pt x="544" y="397"/>
                    <a:pt x="544" y="382"/>
                  </a:cubicBezTo>
                  <a:cubicBezTo>
                    <a:pt x="544" y="368"/>
                    <a:pt x="558" y="353"/>
                    <a:pt x="573" y="353"/>
                  </a:cubicBezTo>
                  <a:cubicBezTo>
                    <a:pt x="588" y="353"/>
                    <a:pt x="602" y="368"/>
                    <a:pt x="602" y="382"/>
                  </a:cubicBezTo>
                  <a:close/>
                  <a:moveTo>
                    <a:pt x="1131" y="456"/>
                  </a:moveTo>
                  <a:cubicBezTo>
                    <a:pt x="1116" y="500"/>
                    <a:pt x="1072" y="515"/>
                    <a:pt x="1072" y="470"/>
                  </a:cubicBezTo>
                  <a:cubicBezTo>
                    <a:pt x="1072" y="441"/>
                    <a:pt x="1087" y="412"/>
                    <a:pt x="1131" y="412"/>
                  </a:cubicBezTo>
                  <a:cubicBezTo>
                    <a:pt x="1146" y="412"/>
                    <a:pt x="1146" y="426"/>
                    <a:pt x="1131" y="456"/>
                  </a:cubicBezTo>
                  <a:close/>
                  <a:moveTo>
                    <a:pt x="602" y="485"/>
                  </a:moveTo>
                  <a:cubicBezTo>
                    <a:pt x="602" y="529"/>
                    <a:pt x="588" y="544"/>
                    <a:pt x="573" y="544"/>
                  </a:cubicBezTo>
                  <a:cubicBezTo>
                    <a:pt x="558" y="544"/>
                    <a:pt x="558" y="529"/>
                    <a:pt x="558" y="485"/>
                  </a:cubicBezTo>
                  <a:cubicBezTo>
                    <a:pt x="558" y="456"/>
                    <a:pt x="573" y="441"/>
                    <a:pt x="588" y="441"/>
                  </a:cubicBezTo>
                  <a:cubicBezTo>
                    <a:pt x="602" y="441"/>
                    <a:pt x="617" y="456"/>
                    <a:pt x="602" y="485"/>
                  </a:cubicBezTo>
                  <a:close/>
                  <a:moveTo>
                    <a:pt x="1160" y="984"/>
                  </a:moveTo>
                  <a:cubicBezTo>
                    <a:pt x="1160" y="999"/>
                    <a:pt x="1146" y="1014"/>
                    <a:pt x="1131" y="999"/>
                  </a:cubicBezTo>
                  <a:cubicBezTo>
                    <a:pt x="1116" y="999"/>
                    <a:pt x="1102" y="984"/>
                    <a:pt x="1102" y="955"/>
                  </a:cubicBezTo>
                  <a:cubicBezTo>
                    <a:pt x="1102" y="940"/>
                    <a:pt x="1116" y="940"/>
                    <a:pt x="1131" y="940"/>
                  </a:cubicBezTo>
                  <a:cubicBezTo>
                    <a:pt x="1146" y="940"/>
                    <a:pt x="1146" y="955"/>
                    <a:pt x="1146" y="970"/>
                  </a:cubicBezTo>
                  <a:close/>
                  <a:moveTo>
                    <a:pt x="500" y="1249"/>
                  </a:moveTo>
                  <a:cubicBezTo>
                    <a:pt x="529" y="1322"/>
                    <a:pt x="470" y="1322"/>
                    <a:pt x="441" y="1263"/>
                  </a:cubicBezTo>
                  <a:cubicBezTo>
                    <a:pt x="397" y="1205"/>
                    <a:pt x="412" y="1219"/>
                    <a:pt x="441" y="1219"/>
                  </a:cubicBezTo>
                  <a:cubicBezTo>
                    <a:pt x="456" y="1219"/>
                    <a:pt x="485" y="1234"/>
                    <a:pt x="500" y="1249"/>
                  </a:cubicBezTo>
                  <a:close/>
                  <a:moveTo>
                    <a:pt x="881" y="1895"/>
                  </a:moveTo>
                  <a:cubicBezTo>
                    <a:pt x="881" y="1895"/>
                    <a:pt x="852" y="1909"/>
                    <a:pt x="837" y="1924"/>
                  </a:cubicBezTo>
                  <a:cubicBezTo>
                    <a:pt x="808" y="1924"/>
                    <a:pt x="793" y="1924"/>
                    <a:pt x="793" y="1909"/>
                  </a:cubicBezTo>
                  <a:cubicBezTo>
                    <a:pt x="793" y="1895"/>
                    <a:pt x="808" y="1880"/>
                    <a:pt x="837" y="1880"/>
                  </a:cubicBezTo>
                  <a:cubicBezTo>
                    <a:pt x="852" y="1880"/>
                    <a:pt x="867" y="1895"/>
                    <a:pt x="867" y="1895"/>
                  </a:cubicBezTo>
                  <a:close/>
                  <a:moveTo>
                    <a:pt x="426" y="2232"/>
                  </a:moveTo>
                  <a:cubicBezTo>
                    <a:pt x="426" y="2262"/>
                    <a:pt x="426" y="2276"/>
                    <a:pt x="397" y="2262"/>
                  </a:cubicBezTo>
                  <a:cubicBezTo>
                    <a:pt x="382" y="2247"/>
                    <a:pt x="367" y="2232"/>
                    <a:pt x="353" y="2217"/>
                  </a:cubicBezTo>
                  <a:cubicBezTo>
                    <a:pt x="353" y="2188"/>
                    <a:pt x="353" y="2188"/>
                    <a:pt x="382" y="2188"/>
                  </a:cubicBezTo>
                  <a:cubicBezTo>
                    <a:pt x="397" y="2203"/>
                    <a:pt x="412" y="2217"/>
                    <a:pt x="426" y="2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8937914" y="1520224"/>
              <a:ext cx="32596" cy="58635"/>
            </a:xfrm>
            <a:custGeom>
              <a:avLst/>
              <a:gdLst/>
              <a:ahLst/>
              <a:cxnLst/>
              <a:rect l="l" t="t" r="r" b="b"/>
              <a:pathLst>
                <a:path w="1029" h="1851" extrusionOk="0">
                  <a:moveTo>
                    <a:pt x="250" y="118"/>
                  </a:moveTo>
                  <a:lnTo>
                    <a:pt x="162" y="191"/>
                  </a:lnTo>
                  <a:lnTo>
                    <a:pt x="265" y="191"/>
                  </a:lnTo>
                  <a:cubicBezTo>
                    <a:pt x="309" y="191"/>
                    <a:pt x="353" y="221"/>
                    <a:pt x="353" y="250"/>
                  </a:cubicBezTo>
                  <a:cubicBezTo>
                    <a:pt x="353" y="265"/>
                    <a:pt x="338" y="279"/>
                    <a:pt x="323" y="279"/>
                  </a:cubicBezTo>
                  <a:cubicBezTo>
                    <a:pt x="294" y="279"/>
                    <a:pt x="177" y="397"/>
                    <a:pt x="177" y="441"/>
                  </a:cubicBezTo>
                  <a:cubicBezTo>
                    <a:pt x="177" y="456"/>
                    <a:pt x="177" y="470"/>
                    <a:pt x="147" y="485"/>
                  </a:cubicBezTo>
                  <a:cubicBezTo>
                    <a:pt x="147" y="485"/>
                    <a:pt x="118" y="558"/>
                    <a:pt x="118" y="661"/>
                  </a:cubicBezTo>
                  <a:cubicBezTo>
                    <a:pt x="103" y="749"/>
                    <a:pt x="89" y="837"/>
                    <a:pt x="74" y="925"/>
                  </a:cubicBezTo>
                  <a:cubicBezTo>
                    <a:pt x="30" y="1058"/>
                    <a:pt x="30" y="1072"/>
                    <a:pt x="89" y="1043"/>
                  </a:cubicBezTo>
                  <a:cubicBezTo>
                    <a:pt x="118" y="1043"/>
                    <a:pt x="147" y="1058"/>
                    <a:pt x="162" y="1072"/>
                  </a:cubicBezTo>
                  <a:cubicBezTo>
                    <a:pt x="206" y="1116"/>
                    <a:pt x="206" y="1116"/>
                    <a:pt x="162" y="1116"/>
                  </a:cubicBezTo>
                  <a:cubicBezTo>
                    <a:pt x="133" y="1116"/>
                    <a:pt x="103" y="1116"/>
                    <a:pt x="74" y="1116"/>
                  </a:cubicBezTo>
                  <a:cubicBezTo>
                    <a:pt x="15" y="1116"/>
                    <a:pt x="15" y="1102"/>
                    <a:pt x="0" y="1366"/>
                  </a:cubicBezTo>
                  <a:cubicBezTo>
                    <a:pt x="0" y="1571"/>
                    <a:pt x="0" y="1586"/>
                    <a:pt x="74" y="1674"/>
                  </a:cubicBezTo>
                  <a:cubicBezTo>
                    <a:pt x="162" y="1777"/>
                    <a:pt x="309" y="1850"/>
                    <a:pt x="338" y="1806"/>
                  </a:cubicBezTo>
                  <a:cubicBezTo>
                    <a:pt x="338" y="1792"/>
                    <a:pt x="382" y="1777"/>
                    <a:pt x="411" y="1792"/>
                  </a:cubicBezTo>
                  <a:cubicBezTo>
                    <a:pt x="485" y="1806"/>
                    <a:pt x="632" y="1689"/>
                    <a:pt x="632" y="1630"/>
                  </a:cubicBezTo>
                  <a:cubicBezTo>
                    <a:pt x="632" y="1615"/>
                    <a:pt x="661" y="1586"/>
                    <a:pt x="690" y="1571"/>
                  </a:cubicBezTo>
                  <a:cubicBezTo>
                    <a:pt x="720" y="1571"/>
                    <a:pt x="749" y="1542"/>
                    <a:pt x="764" y="1513"/>
                  </a:cubicBezTo>
                  <a:cubicBezTo>
                    <a:pt x="764" y="1469"/>
                    <a:pt x="793" y="1454"/>
                    <a:pt x="808" y="1454"/>
                  </a:cubicBezTo>
                  <a:cubicBezTo>
                    <a:pt x="823" y="1454"/>
                    <a:pt x="823" y="1425"/>
                    <a:pt x="823" y="1410"/>
                  </a:cubicBezTo>
                  <a:cubicBezTo>
                    <a:pt x="808" y="1366"/>
                    <a:pt x="823" y="1336"/>
                    <a:pt x="852" y="1307"/>
                  </a:cubicBezTo>
                  <a:cubicBezTo>
                    <a:pt x="896" y="1234"/>
                    <a:pt x="911" y="1160"/>
                    <a:pt x="911" y="1087"/>
                  </a:cubicBezTo>
                  <a:cubicBezTo>
                    <a:pt x="925" y="1013"/>
                    <a:pt x="940" y="940"/>
                    <a:pt x="955" y="881"/>
                  </a:cubicBezTo>
                  <a:cubicBezTo>
                    <a:pt x="969" y="852"/>
                    <a:pt x="955" y="837"/>
                    <a:pt x="925" y="852"/>
                  </a:cubicBezTo>
                  <a:cubicBezTo>
                    <a:pt x="881" y="867"/>
                    <a:pt x="867" y="867"/>
                    <a:pt x="925" y="837"/>
                  </a:cubicBezTo>
                  <a:cubicBezTo>
                    <a:pt x="1028" y="764"/>
                    <a:pt x="940" y="426"/>
                    <a:pt x="808" y="426"/>
                  </a:cubicBezTo>
                  <a:cubicBezTo>
                    <a:pt x="793" y="412"/>
                    <a:pt x="764" y="397"/>
                    <a:pt x="779" y="382"/>
                  </a:cubicBezTo>
                  <a:cubicBezTo>
                    <a:pt x="734" y="309"/>
                    <a:pt x="690" y="235"/>
                    <a:pt x="632" y="177"/>
                  </a:cubicBezTo>
                  <a:cubicBezTo>
                    <a:pt x="456" y="0"/>
                    <a:pt x="382" y="0"/>
                    <a:pt x="265" y="103"/>
                  </a:cubicBezTo>
                  <a:close/>
                  <a:moveTo>
                    <a:pt x="881" y="705"/>
                  </a:moveTo>
                  <a:cubicBezTo>
                    <a:pt x="867" y="779"/>
                    <a:pt x="852" y="823"/>
                    <a:pt x="823" y="823"/>
                  </a:cubicBezTo>
                  <a:cubicBezTo>
                    <a:pt x="764" y="823"/>
                    <a:pt x="764" y="632"/>
                    <a:pt x="823" y="588"/>
                  </a:cubicBezTo>
                  <a:cubicBezTo>
                    <a:pt x="896" y="558"/>
                    <a:pt x="896" y="588"/>
                    <a:pt x="881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8798406" y="1540687"/>
              <a:ext cx="38615" cy="86543"/>
            </a:xfrm>
            <a:custGeom>
              <a:avLst/>
              <a:gdLst/>
              <a:ahLst/>
              <a:cxnLst/>
              <a:rect l="l" t="t" r="r" b="b"/>
              <a:pathLst>
                <a:path w="1219" h="2732" extrusionOk="0">
                  <a:moveTo>
                    <a:pt x="470" y="30"/>
                  </a:moveTo>
                  <a:cubicBezTo>
                    <a:pt x="470" y="30"/>
                    <a:pt x="470" y="44"/>
                    <a:pt x="470" y="59"/>
                  </a:cubicBezTo>
                  <a:cubicBezTo>
                    <a:pt x="470" y="89"/>
                    <a:pt x="441" y="89"/>
                    <a:pt x="338" y="89"/>
                  </a:cubicBezTo>
                  <a:cubicBezTo>
                    <a:pt x="308" y="89"/>
                    <a:pt x="279" y="103"/>
                    <a:pt x="264" y="133"/>
                  </a:cubicBezTo>
                  <a:cubicBezTo>
                    <a:pt x="250" y="177"/>
                    <a:pt x="220" y="221"/>
                    <a:pt x="206" y="250"/>
                  </a:cubicBezTo>
                  <a:cubicBezTo>
                    <a:pt x="132" y="412"/>
                    <a:pt x="88" y="573"/>
                    <a:pt x="88" y="734"/>
                  </a:cubicBezTo>
                  <a:cubicBezTo>
                    <a:pt x="88" y="779"/>
                    <a:pt x="88" y="823"/>
                    <a:pt x="74" y="852"/>
                  </a:cubicBezTo>
                  <a:cubicBezTo>
                    <a:pt x="30" y="1219"/>
                    <a:pt x="0" y="1571"/>
                    <a:pt x="0" y="1938"/>
                  </a:cubicBezTo>
                  <a:cubicBezTo>
                    <a:pt x="0" y="2203"/>
                    <a:pt x="30" y="2320"/>
                    <a:pt x="103" y="2349"/>
                  </a:cubicBezTo>
                  <a:cubicBezTo>
                    <a:pt x="132" y="2364"/>
                    <a:pt x="147" y="2379"/>
                    <a:pt x="118" y="2393"/>
                  </a:cubicBezTo>
                  <a:cubicBezTo>
                    <a:pt x="103" y="2423"/>
                    <a:pt x="206" y="2643"/>
                    <a:pt x="279" y="2628"/>
                  </a:cubicBezTo>
                  <a:cubicBezTo>
                    <a:pt x="308" y="2628"/>
                    <a:pt x="338" y="2628"/>
                    <a:pt x="338" y="2658"/>
                  </a:cubicBezTo>
                  <a:cubicBezTo>
                    <a:pt x="338" y="2702"/>
                    <a:pt x="455" y="2731"/>
                    <a:pt x="499" y="2687"/>
                  </a:cubicBezTo>
                  <a:cubicBezTo>
                    <a:pt x="514" y="2672"/>
                    <a:pt x="543" y="2672"/>
                    <a:pt x="587" y="2672"/>
                  </a:cubicBezTo>
                  <a:cubicBezTo>
                    <a:pt x="617" y="2687"/>
                    <a:pt x="646" y="2672"/>
                    <a:pt x="661" y="2643"/>
                  </a:cubicBezTo>
                  <a:cubicBezTo>
                    <a:pt x="675" y="2628"/>
                    <a:pt x="705" y="2628"/>
                    <a:pt x="734" y="2628"/>
                  </a:cubicBezTo>
                  <a:cubicBezTo>
                    <a:pt x="749" y="2643"/>
                    <a:pt x="764" y="2628"/>
                    <a:pt x="749" y="2584"/>
                  </a:cubicBezTo>
                  <a:cubicBezTo>
                    <a:pt x="720" y="2511"/>
                    <a:pt x="764" y="2482"/>
                    <a:pt x="793" y="2555"/>
                  </a:cubicBezTo>
                  <a:cubicBezTo>
                    <a:pt x="793" y="2584"/>
                    <a:pt x="822" y="2614"/>
                    <a:pt x="837" y="2614"/>
                  </a:cubicBezTo>
                  <a:cubicBezTo>
                    <a:pt x="954" y="2526"/>
                    <a:pt x="1057" y="2423"/>
                    <a:pt x="1131" y="2291"/>
                  </a:cubicBezTo>
                  <a:cubicBezTo>
                    <a:pt x="1204" y="1997"/>
                    <a:pt x="1219" y="1689"/>
                    <a:pt x="1160" y="1395"/>
                  </a:cubicBezTo>
                  <a:cubicBezTo>
                    <a:pt x="1131" y="1219"/>
                    <a:pt x="1101" y="1043"/>
                    <a:pt x="1101" y="867"/>
                  </a:cubicBezTo>
                  <a:cubicBezTo>
                    <a:pt x="1087" y="397"/>
                    <a:pt x="1072" y="309"/>
                    <a:pt x="984" y="250"/>
                  </a:cubicBezTo>
                  <a:cubicBezTo>
                    <a:pt x="954" y="221"/>
                    <a:pt x="910" y="206"/>
                    <a:pt x="866" y="206"/>
                  </a:cubicBezTo>
                  <a:cubicBezTo>
                    <a:pt x="837" y="221"/>
                    <a:pt x="778" y="191"/>
                    <a:pt x="720" y="118"/>
                  </a:cubicBezTo>
                  <a:cubicBezTo>
                    <a:pt x="661" y="30"/>
                    <a:pt x="602" y="0"/>
                    <a:pt x="558" y="0"/>
                  </a:cubicBezTo>
                  <a:cubicBezTo>
                    <a:pt x="499" y="0"/>
                    <a:pt x="470" y="15"/>
                    <a:pt x="470" y="30"/>
                  </a:cubicBezTo>
                  <a:close/>
                  <a:moveTo>
                    <a:pt x="426" y="940"/>
                  </a:moveTo>
                  <a:cubicBezTo>
                    <a:pt x="426" y="984"/>
                    <a:pt x="352" y="984"/>
                    <a:pt x="338" y="925"/>
                  </a:cubicBezTo>
                  <a:cubicBezTo>
                    <a:pt x="338" y="911"/>
                    <a:pt x="338" y="896"/>
                    <a:pt x="382" y="896"/>
                  </a:cubicBezTo>
                  <a:cubicBezTo>
                    <a:pt x="397" y="896"/>
                    <a:pt x="411" y="911"/>
                    <a:pt x="426" y="940"/>
                  </a:cubicBezTo>
                  <a:close/>
                  <a:moveTo>
                    <a:pt x="499" y="2335"/>
                  </a:moveTo>
                  <a:cubicBezTo>
                    <a:pt x="499" y="2364"/>
                    <a:pt x="499" y="2393"/>
                    <a:pt x="470" y="2408"/>
                  </a:cubicBezTo>
                  <a:cubicBezTo>
                    <a:pt x="441" y="2437"/>
                    <a:pt x="397" y="2379"/>
                    <a:pt x="411" y="2320"/>
                  </a:cubicBezTo>
                  <a:cubicBezTo>
                    <a:pt x="426" y="2261"/>
                    <a:pt x="514" y="2276"/>
                    <a:pt x="499" y="2335"/>
                  </a:cubicBezTo>
                  <a:close/>
                  <a:moveTo>
                    <a:pt x="675" y="2393"/>
                  </a:moveTo>
                  <a:cubicBezTo>
                    <a:pt x="675" y="2408"/>
                    <a:pt x="661" y="2423"/>
                    <a:pt x="646" y="2423"/>
                  </a:cubicBezTo>
                  <a:cubicBezTo>
                    <a:pt x="631" y="2423"/>
                    <a:pt x="617" y="2408"/>
                    <a:pt x="617" y="2393"/>
                  </a:cubicBezTo>
                  <a:cubicBezTo>
                    <a:pt x="617" y="2379"/>
                    <a:pt x="631" y="2364"/>
                    <a:pt x="646" y="2364"/>
                  </a:cubicBezTo>
                  <a:cubicBezTo>
                    <a:pt x="661" y="2364"/>
                    <a:pt x="675" y="2379"/>
                    <a:pt x="675" y="2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8724914" y="1555576"/>
              <a:ext cx="37221" cy="94431"/>
            </a:xfrm>
            <a:custGeom>
              <a:avLst/>
              <a:gdLst/>
              <a:ahLst/>
              <a:cxnLst/>
              <a:rect l="l" t="t" r="r" b="b"/>
              <a:pathLst>
                <a:path w="1175" h="2981" extrusionOk="0">
                  <a:moveTo>
                    <a:pt x="426" y="88"/>
                  </a:moveTo>
                  <a:cubicBezTo>
                    <a:pt x="426" y="132"/>
                    <a:pt x="426" y="176"/>
                    <a:pt x="397" y="176"/>
                  </a:cubicBezTo>
                  <a:cubicBezTo>
                    <a:pt x="368" y="191"/>
                    <a:pt x="353" y="176"/>
                    <a:pt x="368" y="176"/>
                  </a:cubicBezTo>
                  <a:cubicBezTo>
                    <a:pt x="368" y="176"/>
                    <a:pt x="368" y="147"/>
                    <a:pt x="338" y="147"/>
                  </a:cubicBezTo>
                  <a:cubicBezTo>
                    <a:pt x="265" y="118"/>
                    <a:pt x="147" y="118"/>
                    <a:pt x="147" y="147"/>
                  </a:cubicBezTo>
                  <a:cubicBezTo>
                    <a:pt x="133" y="191"/>
                    <a:pt x="103" y="220"/>
                    <a:pt x="74" y="250"/>
                  </a:cubicBezTo>
                  <a:cubicBezTo>
                    <a:pt x="15" y="309"/>
                    <a:pt x="1" y="338"/>
                    <a:pt x="1" y="455"/>
                  </a:cubicBezTo>
                  <a:cubicBezTo>
                    <a:pt x="1" y="529"/>
                    <a:pt x="15" y="954"/>
                    <a:pt x="15" y="1395"/>
                  </a:cubicBezTo>
                  <a:cubicBezTo>
                    <a:pt x="15" y="1674"/>
                    <a:pt x="30" y="1953"/>
                    <a:pt x="59" y="2232"/>
                  </a:cubicBezTo>
                  <a:cubicBezTo>
                    <a:pt x="89" y="2232"/>
                    <a:pt x="89" y="2261"/>
                    <a:pt x="59" y="2305"/>
                  </a:cubicBezTo>
                  <a:cubicBezTo>
                    <a:pt x="45" y="2349"/>
                    <a:pt x="74" y="2599"/>
                    <a:pt x="133" y="2599"/>
                  </a:cubicBezTo>
                  <a:cubicBezTo>
                    <a:pt x="147" y="2599"/>
                    <a:pt x="147" y="2599"/>
                    <a:pt x="147" y="2613"/>
                  </a:cubicBezTo>
                  <a:cubicBezTo>
                    <a:pt x="133" y="2628"/>
                    <a:pt x="397" y="2936"/>
                    <a:pt x="441" y="2922"/>
                  </a:cubicBezTo>
                  <a:cubicBezTo>
                    <a:pt x="485" y="2922"/>
                    <a:pt x="529" y="2922"/>
                    <a:pt x="558" y="2951"/>
                  </a:cubicBezTo>
                  <a:cubicBezTo>
                    <a:pt x="632" y="2980"/>
                    <a:pt x="647" y="2980"/>
                    <a:pt x="661" y="2951"/>
                  </a:cubicBezTo>
                  <a:cubicBezTo>
                    <a:pt x="676" y="2907"/>
                    <a:pt x="676" y="2922"/>
                    <a:pt x="676" y="2951"/>
                  </a:cubicBezTo>
                  <a:cubicBezTo>
                    <a:pt x="676" y="2966"/>
                    <a:pt x="705" y="2951"/>
                    <a:pt x="749" y="2907"/>
                  </a:cubicBezTo>
                  <a:cubicBezTo>
                    <a:pt x="793" y="2878"/>
                    <a:pt x="808" y="2834"/>
                    <a:pt x="823" y="2790"/>
                  </a:cubicBezTo>
                  <a:cubicBezTo>
                    <a:pt x="823" y="2775"/>
                    <a:pt x="837" y="2760"/>
                    <a:pt x="867" y="2746"/>
                  </a:cubicBezTo>
                  <a:cubicBezTo>
                    <a:pt x="925" y="2716"/>
                    <a:pt x="969" y="2672"/>
                    <a:pt x="1014" y="2628"/>
                  </a:cubicBezTo>
                  <a:cubicBezTo>
                    <a:pt x="1087" y="2584"/>
                    <a:pt x="1116" y="2511"/>
                    <a:pt x="1116" y="2437"/>
                  </a:cubicBezTo>
                  <a:cubicBezTo>
                    <a:pt x="1116" y="2379"/>
                    <a:pt x="1116" y="2349"/>
                    <a:pt x="1087" y="2349"/>
                  </a:cubicBezTo>
                  <a:cubicBezTo>
                    <a:pt x="1072" y="2349"/>
                    <a:pt x="1087" y="2320"/>
                    <a:pt x="1116" y="2290"/>
                  </a:cubicBezTo>
                  <a:cubicBezTo>
                    <a:pt x="1146" y="2261"/>
                    <a:pt x="1175" y="2202"/>
                    <a:pt x="1160" y="2056"/>
                  </a:cubicBezTo>
                  <a:cubicBezTo>
                    <a:pt x="1160" y="1894"/>
                    <a:pt x="1160" y="1865"/>
                    <a:pt x="1102" y="1835"/>
                  </a:cubicBezTo>
                  <a:cubicBezTo>
                    <a:pt x="1028" y="1821"/>
                    <a:pt x="1028" y="1806"/>
                    <a:pt x="1116" y="1806"/>
                  </a:cubicBezTo>
                  <a:cubicBezTo>
                    <a:pt x="1146" y="1806"/>
                    <a:pt x="1160" y="1777"/>
                    <a:pt x="1160" y="1718"/>
                  </a:cubicBezTo>
                  <a:cubicBezTo>
                    <a:pt x="1160" y="1659"/>
                    <a:pt x="1146" y="1483"/>
                    <a:pt x="1146" y="1292"/>
                  </a:cubicBezTo>
                  <a:cubicBezTo>
                    <a:pt x="1131" y="1145"/>
                    <a:pt x="1116" y="999"/>
                    <a:pt x="1102" y="852"/>
                  </a:cubicBezTo>
                  <a:cubicBezTo>
                    <a:pt x="1087" y="778"/>
                    <a:pt x="1072" y="720"/>
                    <a:pt x="1072" y="646"/>
                  </a:cubicBezTo>
                  <a:cubicBezTo>
                    <a:pt x="1072" y="573"/>
                    <a:pt x="1043" y="499"/>
                    <a:pt x="999" y="441"/>
                  </a:cubicBezTo>
                  <a:cubicBezTo>
                    <a:pt x="969" y="411"/>
                    <a:pt x="940" y="367"/>
                    <a:pt x="896" y="338"/>
                  </a:cubicBezTo>
                  <a:cubicBezTo>
                    <a:pt x="852" y="323"/>
                    <a:pt x="808" y="294"/>
                    <a:pt x="779" y="250"/>
                  </a:cubicBezTo>
                  <a:cubicBezTo>
                    <a:pt x="735" y="206"/>
                    <a:pt x="691" y="162"/>
                    <a:pt x="676" y="176"/>
                  </a:cubicBezTo>
                  <a:cubicBezTo>
                    <a:pt x="661" y="176"/>
                    <a:pt x="647" y="162"/>
                    <a:pt x="632" y="132"/>
                  </a:cubicBezTo>
                  <a:cubicBezTo>
                    <a:pt x="588" y="74"/>
                    <a:pt x="514" y="30"/>
                    <a:pt x="441" y="15"/>
                  </a:cubicBezTo>
                  <a:cubicBezTo>
                    <a:pt x="426" y="0"/>
                    <a:pt x="412" y="44"/>
                    <a:pt x="426" y="88"/>
                  </a:cubicBezTo>
                  <a:close/>
                  <a:moveTo>
                    <a:pt x="470" y="514"/>
                  </a:moveTo>
                  <a:cubicBezTo>
                    <a:pt x="470" y="514"/>
                    <a:pt x="441" y="543"/>
                    <a:pt x="426" y="543"/>
                  </a:cubicBezTo>
                  <a:cubicBezTo>
                    <a:pt x="397" y="558"/>
                    <a:pt x="382" y="543"/>
                    <a:pt x="397" y="529"/>
                  </a:cubicBezTo>
                  <a:cubicBezTo>
                    <a:pt x="397" y="529"/>
                    <a:pt x="470" y="499"/>
                    <a:pt x="470" y="514"/>
                  </a:cubicBezTo>
                  <a:close/>
                  <a:moveTo>
                    <a:pt x="940" y="2026"/>
                  </a:moveTo>
                  <a:cubicBezTo>
                    <a:pt x="940" y="2041"/>
                    <a:pt x="925" y="2056"/>
                    <a:pt x="911" y="2041"/>
                  </a:cubicBezTo>
                  <a:cubicBezTo>
                    <a:pt x="896" y="2026"/>
                    <a:pt x="881" y="2012"/>
                    <a:pt x="881" y="1982"/>
                  </a:cubicBezTo>
                  <a:cubicBezTo>
                    <a:pt x="881" y="1967"/>
                    <a:pt x="896" y="1953"/>
                    <a:pt x="911" y="1967"/>
                  </a:cubicBezTo>
                  <a:cubicBezTo>
                    <a:pt x="925" y="1982"/>
                    <a:pt x="940" y="1997"/>
                    <a:pt x="940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8624940" y="1563938"/>
              <a:ext cx="34909" cy="75836"/>
            </a:xfrm>
            <a:custGeom>
              <a:avLst/>
              <a:gdLst/>
              <a:ahLst/>
              <a:cxnLst/>
              <a:rect l="l" t="t" r="r" b="b"/>
              <a:pathLst>
                <a:path w="1102" h="2394" extrusionOk="0">
                  <a:moveTo>
                    <a:pt x="264" y="45"/>
                  </a:moveTo>
                  <a:cubicBezTo>
                    <a:pt x="235" y="89"/>
                    <a:pt x="191" y="118"/>
                    <a:pt x="147" y="133"/>
                  </a:cubicBezTo>
                  <a:cubicBezTo>
                    <a:pt x="88" y="162"/>
                    <a:pt x="74" y="191"/>
                    <a:pt x="44" y="309"/>
                  </a:cubicBezTo>
                  <a:cubicBezTo>
                    <a:pt x="0" y="544"/>
                    <a:pt x="44" y="793"/>
                    <a:pt x="147" y="999"/>
                  </a:cubicBezTo>
                  <a:cubicBezTo>
                    <a:pt x="206" y="1175"/>
                    <a:pt x="206" y="1190"/>
                    <a:pt x="176" y="1586"/>
                  </a:cubicBezTo>
                  <a:cubicBezTo>
                    <a:pt x="162" y="1733"/>
                    <a:pt x="162" y="1865"/>
                    <a:pt x="176" y="2012"/>
                  </a:cubicBezTo>
                  <a:cubicBezTo>
                    <a:pt x="206" y="2041"/>
                    <a:pt x="206" y="2070"/>
                    <a:pt x="206" y="2100"/>
                  </a:cubicBezTo>
                  <a:cubicBezTo>
                    <a:pt x="206" y="2188"/>
                    <a:pt x="279" y="2291"/>
                    <a:pt x="338" y="2291"/>
                  </a:cubicBezTo>
                  <a:cubicBezTo>
                    <a:pt x="352" y="2276"/>
                    <a:pt x="367" y="2291"/>
                    <a:pt x="382" y="2320"/>
                  </a:cubicBezTo>
                  <a:cubicBezTo>
                    <a:pt x="382" y="2364"/>
                    <a:pt x="485" y="2393"/>
                    <a:pt x="558" y="2379"/>
                  </a:cubicBezTo>
                  <a:cubicBezTo>
                    <a:pt x="631" y="2364"/>
                    <a:pt x="690" y="2320"/>
                    <a:pt x="749" y="2276"/>
                  </a:cubicBezTo>
                  <a:cubicBezTo>
                    <a:pt x="866" y="2173"/>
                    <a:pt x="1028" y="1909"/>
                    <a:pt x="998" y="1850"/>
                  </a:cubicBezTo>
                  <a:cubicBezTo>
                    <a:pt x="998" y="1792"/>
                    <a:pt x="1013" y="1748"/>
                    <a:pt x="1028" y="1689"/>
                  </a:cubicBezTo>
                  <a:cubicBezTo>
                    <a:pt x="1087" y="1380"/>
                    <a:pt x="1101" y="1072"/>
                    <a:pt x="1072" y="764"/>
                  </a:cubicBezTo>
                  <a:cubicBezTo>
                    <a:pt x="1013" y="558"/>
                    <a:pt x="925" y="368"/>
                    <a:pt x="793" y="191"/>
                  </a:cubicBezTo>
                  <a:lnTo>
                    <a:pt x="690" y="133"/>
                  </a:lnTo>
                  <a:cubicBezTo>
                    <a:pt x="617" y="103"/>
                    <a:pt x="617" y="103"/>
                    <a:pt x="617" y="162"/>
                  </a:cubicBezTo>
                  <a:cubicBezTo>
                    <a:pt x="602" y="206"/>
                    <a:pt x="587" y="250"/>
                    <a:pt x="573" y="279"/>
                  </a:cubicBezTo>
                  <a:cubicBezTo>
                    <a:pt x="543" y="309"/>
                    <a:pt x="529" y="309"/>
                    <a:pt x="514" y="279"/>
                  </a:cubicBezTo>
                  <a:cubicBezTo>
                    <a:pt x="499" y="250"/>
                    <a:pt x="499" y="206"/>
                    <a:pt x="514" y="177"/>
                  </a:cubicBezTo>
                  <a:cubicBezTo>
                    <a:pt x="529" y="147"/>
                    <a:pt x="543" y="103"/>
                    <a:pt x="543" y="59"/>
                  </a:cubicBezTo>
                  <a:cubicBezTo>
                    <a:pt x="543" y="15"/>
                    <a:pt x="529" y="0"/>
                    <a:pt x="485" y="15"/>
                  </a:cubicBezTo>
                  <a:cubicBezTo>
                    <a:pt x="441" y="30"/>
                    <a:pt x="397" y="30"/>
                    <a:pt x="352" y="15"/>
                  </a:cubicBezTo>
                  <a:cubicBezTo>
                    <a:pt x="308" y="0"/>
                    <a:pt x="279" y="0"/>
                    <a:pt x="264" y="45"/>
                  </a:cubicBezTo>
                  <a:close/>
                  <a:moveTo>
                    <a:pt x="587" y="984"/>
                  </a:moveTo>
                  <a:cubicBezTo>
                    <a:pt x="587" y="1013"/>
                    <a:pt x="573" y="999"/>
                    <a:pt x="573" y="955"/>
                  </a:cubicBezTo>
                  <a:cubicBezTo>
                    <a:pt x="573" y="911"/>
                    <a:pt x="573" y="881"/>
                    <a:pt x="587" y="896"/>
                  </a:cubicBezTo>
                  <a:cubicBezTo>
                    <a:pt x="587" y="925"/>
                    <a:pt x="587" y="955"/>
                    <a:pt x="587" y="984"/>
                  </a:cubicBezTo>
                  <a:close/>
                  <a:moveTo>
                    <a:pt x="1042" y="1028"/>
                  </a:moveTo>
                  <a:cubicBezTo>
                    <a:pt x="1028" y="1058"/>
                    <a:pt x="1028" y="1087"/>
                    <a:pt x="1028" y="1102"/>
                  </a:cubicBezTo>
                  <a:cubicBezTo>
                    <a:pt x="1028" y="1102"/>
                    <a:pt x="1013" y="1131"/>
                    <a:pt x="984" y="1146"/>
                  </a:cubicBezTo>
                  <a:cubicBezTo>
                    <a:pt x="910" y="1190"/>
                    <a:pt x="910" y="1146"/>
                    <a:pt x="969" y="1087"/>
                  </a:cubicBezTo>
                  <a:cubicBezTo>
                    <a:pt x="998" y="1058"/>
                    <a:pt x="1013" y="1043"/>
                    <a:pt x="984" y="1013"/>
                  </a:cubicBezTo>
                  <a:cubicBezTo>
                    <a:pt x="969" y="984"/>
                    <a:pt x="954" y="969"/>
                    <a:pt x="984" y="955"/>
                  </a:cubicBezTo>
                  <a:cubicBezTo>
                    <a:pt x="1057" y="940"/>
                    <a:pt x="1072" y="955"/>
                    <a:pt x="1042" y="1028"/>
                  </a:cubicBezTo>
                  <a:close/>
                  <a:moveTo>
                    <a:pt x="558" y="1513"/>
                  </a:moveTo>
                  <a:cubicBezTo>
                    <a:pt x="543" y="1542"/>
                    <a:pt x="529" y="1557"/>
                    <a:pt x="485" y="1557"/>
                  </a:cubicBezTo>
                  <a:cubicBezTo>
                    <a:pt x="441" y="1557"/>
                    <a:pt x="441" y="1557"/>
                    <a:pt x="455" y="1513"/>
                  </a:cubicBezTo>
                  <a:cubicBezTo>
                    <a:pt x="485" y="1469"/>
                    <a:pt x="573" y="1439"/>
                    <a:pt x="558" y="1513"/>
                  </a:cubicBezTo>
                  <a:close/>
                  <a:moveTo>
                    <a:pt x="338" y="1909"/>
                  </a:moveTo>
                  <a:cubicBezTo>
                    <a:pt x="338" y="1924"/>
                    <a:pt x="338" y="1938"/>
                    <a:pt x="323" y="1938"/>
                  </a:cubicBezTo>
                  <a:cubicBezTo>
                    <a:pt x="294" y="1938"/>
                    <a:pt x="279" y="1924"/>
                    <a:pt x="279" y="1909"/>
                  </a:cubicBezTo>
                  <a:cubicBezTo>
                    <a:pt x="279" y="1894"/>
                    <a:pt x="279" y="1880"/>
                    <a:pt x="294" y="1880"/>
                  </a:cubicBezTo>
                  <a:cubicBezTo>
                    <a:pt x="323" y="1880"/>
                    <a:pt x="338" y="1894"/>
                    <a:pt x="338" y="1909"/>
                  </a:cubicBezTo>
                  <a:close/>
                  <a:moveTo>
                    <a:pt x="485" y="2070"/>
                  </a:moveTo>
                  <a:cubicBezTo>
                    <a:pt x="514" y="2070"/>
                    <a:pt x="514" y="2070"/>
                    <a:pt x="485" y="2115"/>
                  </a:cubicBezTo>
                  <a:cubicBezTo>
                    <a:pt x="441" y="2159"/>
                    <a:pt x="367" y="2129"/>
                    <a:pt x="397" y="2056"/>
                  </a:cubicBezTo>
                  <a:cubicBezTo>
                    <a:pt x="411" y="2026"/>
                    <a:pt x="411" y="2012"/>
                    <a:pt x="426" y="2041"/>
                  </a:cubicBezTo>
                  <a:cubicBezTo>
                    <a:pt x="441" y="2056"/>
                    <a:pt x="455" y="2070"/>
                    <a:pt x="485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8641190" y="1570464"/>
              <a:ext cx="1901" cy="1869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16" y="29"/>
                  </a:moveTo>
                  <a:cubicBezTo>
                    <a:pt x="16" y="44"/>
                    <a:pt x="30" y="59"/>
                    <a:pt x="45" y="59"/>
                  </a:cubicBezTo>
                  <a:cubicBezTo>
                    <a:pt x="45" y="59"/>
                    <a:pt x="60" y="44"/>
                    <a:pt x="60" y="29"/>
                  </a:cubicBezTo>
                  <a:cubicBezTo>
                    <a:pt x="60" y="15"/>
                    <a:pt x="45" y="0"/>
                    <a:pt x="30" y="15"/>
                  </a:cubicBezTo>
                  <a:cubicBezTo>
                    <a:pt x="16" y="0"/>
                    <a:pt x="1" y="15"/>
                    <a:pt x="1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8872341" y="1611835"/>
              <a:ext cx="36778" cy="104662"/>
            </a:xfrm>
            <a:custGeom>
              <a:avLst/>
              <a:gdLst/>
              <a:ahLst/>
              <a:cxnLst/>
              <a:rect l="l" t="t" r="r" b="b"/>
              <a:pathLst>
                <a:path w="1161" h="3304" extrusionOk="0">
                  <a:moveTo>
                    <a:pt x="558" y="59"/>
                  </a:moveTo>
                  <a:cubicBezTo>
                    <a:pt x="529" y="103"/>
                    <a:pt x="485" y="118"/>
                    <a:pt x="441" y="103"/>
                  </a:cubicBezTo>
                  <a:cubicBezTo>
                    <a:pt x="411" y="89"/>
                    <a:pt x="382" y="103"/>
                    <a:pt x="353" y="162"/>
                  </a:cubicBezTo>
                  <a:cubicBezTo>
                    <a:pt x="338" y="206"/>
                    <a:pt x="323" y="236"/>
                    <a:pt x="309" y="236"/>
                  </a:cubicBezTo>
                  <a:cubicBezTo>
                    <a:pt x="250" y="324"/>
                    <a:pt x="221" y="426"/>
                    <a:pt x="206" y="529"/>
                  </a:cubicBezTo>
                  <a:cubicBezTo>
                    <a:pt x="206" y="529"/>
                    <a:pt x="206" y="573"/>
                    <a:pt x="191" y="603"/>
                  </a:cubicBezTo>
                  <a:cubicBezTo>
                    <a:pt x="177" y="647"/>
                    <a:pt x="177" y="705"/>
                    <a:pt x="191" y="764"/>
                  </a:cubicBezTo>
                  <a:cubicBezTo>
                    <a:pt x="221" y="823"/>
                    <a:pt x="206" y="852"/>
                    <a:pt x="177" y="881"/>
                  </a:cubicBezTo>
                  <a:cubicBezTo>
                    <a:pt x="118" y="1087"/>
                    <a:pt x="74" y="1307"/>
                    <a:pt x="88" y="1527"/>
                  </a:cubicBezTo>
                  <a:cubicBezTo>
                    <a:pt x="88" y="1586"/>
                    <a:pt x="88" y="1616"/>
                    <a:pt x="74" y="1616"/>
                  </a:cubicBezTo>
                  <a:cubicBezTo>
                    <a:pt x="74" y="1616"/>
                    <a:pt x="74" y="1660"/>
                    <a:pt x="103" y="1704"/>
                  </a:cubicBezTo>
                  <a:cubicBezTo>
                    <a:pt x="118" y="1762"/>
                    <a:pt x="133" y="1806"/>
                    <a:pt x="103" y="1836"/>
                  </a:cubicBezTo>
                  <a:cubicBezTo>
                    <a:pt x="74" y="1865"/>
                    <a:pt x="59" y="1880"/>
                    <a:pt x="30" y="2100"/>
                  </a:cubicBezTo>
                  <a:cubicBezTo>
                    <a:pt x="15" y="2217"/>
                    <a:pt x="15" y="2232"/>
                    <a:pt x="59" y="2203"/>
                  </a:cubicBezTo>
                  <a:cubicBezTo>
                    <a:pt x="103" y="2188"/>
                    <a:pt x="118" y="2203"/>
                    <a:pt x="103" y="2232"/>
                  </a:cubicBezTo>
                  <a:cubicBezTo>
                    <a:pt x="88" y="2261"/>
                    <a:pt x="103" y="2276"/>
                    <a:pt x="133" y="2261"/>
                  </a:cubicBezTo>
                  <a:cubicBezTo>
                    <a:pt x="177" y="2261"/>
                    <a:pt x="191" y="2261"/>
                    <a:pt x="177" y="2276"/>
                  </a:cubicBezTo>
                  <a:cubicBezTo>
                    <a:pt x="162" y="2291"/>
                    <a:pt x="147" y="2306"/>
                    <a:pt x="118" y="2306"/>
                  </a:cubicBezTo>
                  <a:cubicBezTo>
                    <a:pt x="88" y="2320"/>
                    <a:pt x="59" y="2320"/>
                    <a:pt x="44" y="2350"/>
                  </a:cubicBezTo>
                  <a:cubicBezTo>
                    <a:pt x="0" y="2379"/>
                    <a:pt x="0" y="2394"/>
                    <a:pt x="44" y="2540"/>
                  </a:cubicBezTo>
                  <a:cubicBezTo>
                    <a:pt x="74" y="2614"/>
                    <a:pt x="88" y="2702"/>
                    <a:pt x="103" y="2775"/>
                  </a:cubicBezTo>
                  <a:cubicBezTo>
                    <a:pt x="103" y="2805"/>
                    <a:pt x="118" y="2849"/>
                    <a:pt x="147" y="2849"/>
                  </a:cubicBezTo>
                  <a:cubicBezTo>
                    <a:pt x="162" y="2893"/>
                    <a:pt x="177" y="2937"/>
                    <a:pt x="177" y="2981"/>
                  </a:cubicBezTo>
                  <a:cubicBezTo>
                    <a:pt x="177" y="3098"/>
                    <a:pt x="250" y="3186"/>
                    <a:pt x="309" y="3157"/>
                  </a:cubicBezTo>
                  <a:cubicBezTo>
                    <a:pt x="323" y="3157"/>
                    <a:pt x="323" y="3157"/>
                    <a:pt x="323" y="3186"/>
                  </a:cubicBezTo>
                  <a:cubicBezTo>
                    <a:pt x="323" y="3245"/>
                    <a:pt x="382" y="3274"/>
                    <a:pt x="514" y="3289"/>
                  </a:cubicBezTo>
                  <a:cubicBezTo>
                    <a:pt x="588" y="3304"/>
                    <a:pt x="632" y="3289"/>
                    <a:pt x="632" y="3274"/>
                  </a:cubicBezTo>
                  <a:cubicBezTo>
                    <a:pt x="632" y="3260"/>
                    <a:pt x="676" y="3216"/>
                    <a:pt x="720" y="3186"/>
                  </a:cubicBezTo>
                  <a:cubicBezTo>
                    <a:pt x="867" y="3040"/>
                    <a:pt x="969" y="2849"/>
                    <a:pt x="999" y="2643"/>
                  </a:cubicBezTo>
                  <a:cubicBezTo>
                    <a:pt x="999" y="2599"/>
                    <a:pt x="999" y="2570"/>
                    <a:pt x="1013" y="2526"/>
                  </a:cubicBezTo>
                  <a:cubicBezTo>
                    <a:pt x="1057" y="2526"/>
                    <a:pt x="1072" y="2408"/>
                    <a:pt x="1043" y="2379"/>
                  </a:cubicBezTo>
                  <a:cubicBezTo>
                    <a:pt x="999" y="2364"/>
                    <a:pt x="1013" y="2364"/>
                    <a:pt x="1043" y="2350"/>
                  </a:cubicBezTo>
                  <a:cubicBezTo>
                    <a:pt x="1057" y="2335"/>
                    <a:pt x="1087" y="2188"/>
                    <a:pt x="1043" y="2159"/>
                  </a:cubicBezTo>
                  <a:cubicBezTo>
                    <a:pt x="999" y="2144"/>
                    <a:pt x="1013" y="2129"/>
                    <a:pt x="1057" y="2115"/>
                  </a:cubicBezTo>
                  <a:cubicBezTo>
                    <a:pt x="1072" y="2085"/>
                    <a:pt x="1087" y="2056"/>
                    <a:pt x="1101" y="2027"/>
                  </a:cubicBezTo>
                  <a:cubicBezTo>
                    <a:pt x="1101" y="1997"/>
                    <a:pt x="1101" y="1733"/>
                    <a:pt x="1116" y="1454"/>
                  </a:cubicBezTo>
                  <a:cubicBezTo>
                    <a:pt x="1131" y="999"/>
                    <a:pt x="1116" y="926"/>
                    <a:pt x="1087" y="926"/>
                  </a:cubicBezTo>
                  <a:cubicBezTo>
                    <a:pt x="1057" y="926"/>
                    <a:pt x="1043" y="940"/>
                    <a:pt x="1043" y="955"/>
                  </a:cubicBezTo>
                  <a:cubicBezTo>
                    <a:pt x="1043" y="970"/>
                    <a:pt x="1028" y="984"/>
                    <a:pt x="1013" y="984"/>
                  </a:cubicBezTo>
                  <a:cubicBezTo>
                    <a:pt x="955" y="984"/>
                    <a:pt x="1043" y="896"/>
                    <a:pt x="1101" y="896"/>
                  </a:cubicBezTo>
                  <a:cubicBezTo>
                    <a:pt x="1146" y="896"/>
                    <a:pt x="1131" y="896"/>
                    <a:pt x="1087" y="852"/>
                  </a:cubicBezTo>
                  <a:cubicBezTo>
                    <a:pt x="1043" y="823"/>
                    <a:pt x="1028" y="808"/>
                    <a:pt x="1087" y="837"/>
                  </a:cubicBezTo>
                  <a:cubicBezTo>
                    <a:pt x="1146" y="852"/>
                    <a:pt x="1146" y="837"/>
                    <a:pt x="1146" y="676"/>
                  </a:cubicBezTo>
                  <a:cubicBezTo>
                    <a:pt x="1160" y="588"/>
                    <a:pt x="1146" y="514"/>
                    <a:pt x="1101" y="426"/>
                  </a:cubicBezTo>
                  <a:cubicBezTo>
                    <a:pt x="1072" y="397"/>
                    <a:pt x="1043" y="338"/>
                    <a:pt x="1028" y="309"/>
                  </a:cubicBezTo>
                  <a:cubicBezTo>
                    <a:pt x="1013" y="280"/>
                    <a:pt x="984" y="265"/>
                    <a:pt x="940" y="250"/>
                  </a:cubicBezTo>
                  <a:cubicBezTo>
                    <a:pt x="925" y="250"/>
                    <a:pt x="896" y="250"/>
                    <a:pt x="896" y="236"/>
                  </a:cubicBezTo>
                  <a:cubicBezTo>
                    <a:pt x="896" y="221"/>
                    <a:pt x="881" y="206"/>
                    <a:pt x="867" y="206"/>
                  </a:cubicBezTo>
                  <a:cubicBezTo>
                    <a:pt x="852" y="206"/>
                    <a:pt x="823" y="177"/>
                    <a:pt x="823" y="147"/>
                  </a:cubicBezTo>
                  <a:cubicBezTo>
                    <a:pt x="823" y="118"/>
                    <a:pt x="823" y="89"/>
                    <a:pt x="793" y="89"/>
                  </a:cubicBezTo>
                  <a:cubicBezTo>
                    <a:pt x="764" y="89"/>
                    <a:pt x="734" y="74"/>
                    <a:pt x="720" y="59"/>
                  </a:cubicBezTo>
                  <a:cubicBezTo>
                    <a:pt x="661" y="1"/>
                    <a:pt x="602" y="1"/>
                    <a:pt x="529" y="74"/>
                  </a:cubicBezTo>
                  <a:close/>
                  <a:moveTo>
                    <a:pt x="823" y="544"/>
                  </a:moveTo>
                  <a:cubicBezTo>
                    <a:pt x="823" y="558"/>
                    <a:pt x="808" y="558"/>
                    <a:pt x="808" y="529"/>
                  </a:cubicBezTo>
                  <a:cubicBezTo>
                    <a:pt x="808" y="485"/>
                    <a:pt x="808" y="470"/>
                    <a:pt x="823" y="485"/>
                  </a:cubicBezTo>
                  <a:cubicBezTo>
                    <a:pt x="837" y="500"/>
                    <a:pt x="837" y="514"/>
                    <a:pt x="823" y="544"/>
                  </a:cubicBezTo>
                  <a:close/>
                  <a:moveTo>
                    <a:pt x="911" y="1102"/>
                  </a:moveTo>
                  <a:cubicBezTo>
                    <a:pt x="896" y="1116"/>
                    <a:pt x="867" y="1116"/>
                    <a:pt x="852" y="1102"/>
                  </a:cubicBezTo>
                  <a:cubicBezTo>
                    <a:pt x="837" y="1102"/>
                    <a:pt x="837" y="1087"/>
                    <a:pt x="867" y="1087"/>
                  </a:cubicBezTo>
                  <a:cubicBezTo>
                    <a:pt x="896" y="1087"/>
                    <a:pt x="925" y="1102"/>
                    <a:pt x="911" y="1102"/>
                  </a:cubicBezTo>
                  <a:close/>
                  <a:moveTo>
                    <a:pt x="411" y="1263"/>
                  </a:moveTo>
                  <a:cubicBezTo>
                    <a:pt x="411" y="1278"/>
                    <a:pt x="397" y="1278"/>
                    <a:pt x="397" y="1248"/>
                  </a:cubicBezTo>
                  <a:cubicBezTo>
                    <a:pt x="397" y="1219"/>
                    <a:pt x="397" y="1204"/>
                    <a:pt x="411" y="1204"/>
                  </a:cubicBezTo>
                  <a:cubicBezTo>
                    <a:pt x="411" y="1219"/>
                    <a:pt x="411" y="1248"/>
                    <a:pt x="411" y="1263"/>
                  </a:cubicBezTo>
                  <a:close/>
                  <a:moveTo>
                    <a:pt x="1057" y="1351"/>
                  </a:moveTo>
                  <a:cubicBezTo>
                    <a:pt x="1057" y="1351"/>
                    <a:pt x="1043" y="1366"/>
                    <a:pt x="1013" y="1366"/>
                  </a:cubicBezTo>
                  <a:cubicBezTo>
                    <a:pt x="984" y="1366"/>
                    <a:pt x="969" y="1351"/>
                    <a:pt x="969" y="1351"/>
                  </a:cubicBezTo>
                  <a:cubicBezTo>
                    <a:pt x="969" y="1337"/>
                    <a:pt x="984" y="1322"/>
                    <a:pt x="1013" y="1322"/>
                  </a:cubicBezTo>
                  <a:cubicBezTo>
                    <a:pt x="1043" y="1322"/>
                    <a:pt x="1057" y="1337"/>
                    <a:pt x="1057" y="1351"/>
                  </a:cubicBezTo>
                  <a:close/>
                  <a:moveTo>
                    <a:pt x="544" y="1454"/>
                  </a:moveTo>
                  <a:cubicBezTo>
                    <a:pt x="529" y="1469"/>
                    <a:pt x="514" y="1469"/>
                    <a:pt x="500" y="1483"/>
                  </a:cubicBezTo>
                  <a:cubicBezTo>
                    <a:pt x="470" y="1483"/>
                    <a:pt x="470" y="1469"/>
                    <a:pt x="500" y="1454"/>
                  </a:cubicBezTo>
                  <a:cubicBezTo>
                    <a:pt x="514" y="1439"/>
                    <a:pt x="558" y="1425"/>
                    <a:pt x="544" y="1454"/>
                  </a:cubicBezTo>
                  <a:close/>
                  <a:moveTo>
                    <a:pt x="896" y="1762"/>
                  </a:moveTo>
                  <a:cubicBezTo>
                    <a:pt x="881" y="1777"/>
                    <a:pt x="881" y="1792"/>
                    <a:pt x="867" y="1792"/>
                  </a:cubicBezTo>
                  <a:cubicBezTo>
                    <a:pt x="852" y="1792"/>
                    <a:pt x="837" y="1792"/>
                    <a:pt x="837" y="1792"/>
                  </a:cubicBezTo>
                  <a:cubicBezTo>
                    <a:pt x="837" y="1762"/>
                    <a:pt x="852" y="1762"/>
                    <a:pt x="867" y="1762"/>
                  </a:cubicBezTo>
                  <a:cubicBezTo>
                    <a:pt x="881" y="1762"/>
                    <a:pt x="896" y="1762"/>
                    <a:pt x="896" y="1762"/>
                  </a:cubicBezTo>
                  <a:close/>
                  <a:moveTo>
                    <a:pt x="764" y="2115"/>
                  </a:moveTo>
                  <a:cubicBezTo>
                    <a:pt x="793" y="2144"/>
                    <a:pt x="779" y="2144"/>
                    <a:pt x="734" y="2115"/>
                  </a:cubicBezTo>
                  <a:cubicBezTo>
                    <a:pt x="690" y="2100"/>
                    <a:pt x="661" y="2056"/>
                    <a:pt x="676" y="1997"/>
                  </a:cubicBezTo>
                  <a:lnTo>
                    <a:pt x="676" y="1924"/>
                  </a:lnTo>
                  <a:lnTo>
                    <a:pt x="705" y="1997"/>
                  </a:lnTo>
                  <a:cubicBezTo>
                    <a:pt x="720" y="2041"/>
                    <a:pt x="734" y="2071"/>
                    <a:pt x="764" y="2115"/>
                  </a:cubicBezTo>
                  <a:close/>
                  <a:moveTo>
                    <a:pt x="500" y="2056"/>
                  </a:moveTo>
                  <a:cubicBezTo>
                    <a:pt x="500" y="2085"/>
                    <a:pt x="500" y="2085"/>
                    <a:pt x="470" y="2085"/>
                  </a:cubicBezTo>
                  <a:cubicBezTo>
                    <a:pt x="441" y="2071"/>
                    <a:pt x="426" y="2056"/>
                    <a:pt x="426" y="2041"/>
                  </a:cubicBezTo>
                  <a:cubicBezTo>
                    <a:pt x="426" y="2012"/>
                    <a:pt x="426" y="1997"/>
                    <a:pt x="456" y="2012"/>
                  </a:cubicBezTo>
                  <a:cubicBezTo>
                    <a:pt x="470" y="2012"/>
                    <a:pt x="485" y="2041"/>
                    <a:pt x="500" y="2056"/>
                  </a:cubicBezTo>
                  <a:close/>
                  <a:moveTo>
                    <a:pt x="632" y="2364"/>
                  </a:moveTo>
                  <a:cubicBezTo>
                    <a:pt x="617" y="2379"/>
                    <a:pt x="602" y="2394"/>
                    <a:pt x="588" y="2394"/>
                  </a:cubicBezTo>
                  <a:cubicBezTo>
                    <a:pt x="573" y="2394"/>
                    <a:pt x="558" y="2379"/>
                    <a:pt x="558" y="2364"/>
                  </a:cubicBezTo>
                  <a:cubicBezTo>
                    <a:pt x="558" y="2350"/>
                    <a:pt x="573" y="2335"/>
                    <a:pt x="602" y="2335"/>
                  </a:cubicBezTo>
                  <a:cubicBezTo>
                    <a:pt x="632" y="2335"/>
                    <a:pt x="632" y="2350"/>
                    <a:pt x="632" y="2364"/>
                  </a:cubicBezTo>
                  <a:close/>
                  <a:moveTo>
                    <a:pt x="353" y="2394"/>
                  </a:moveTo>
                  <a:cubicBezTo>
                    <a:pt x="338" y="2408"/>
                    <a:pt x="309" y="2423"/>
                    <a:pt x="279" y="2423"/>
                  </a:cubicBezTo>
                  <a:cubicBezTo>
                    <a:pt x="250" y="2423"/>
                    <a:pt x="250" y="2423"/>
                    <a:pt x="279" y="2394"/>
                  </a:cubicBezTo>
                  <a:cubicBezTo>
                    <a:pt x="323" y="2364"/>
                    <a:pt x="367" y="2364"/>
                    <a:pt x="353" y="2394"/>
                  </a:cubicBezTo>
                  <a:close/>
                  <a:moveTo>
                    <a:pt x="676" y="2761"/>
                  </a:moveTo>
                  <a:cubicBezTo>
                    <a:pt x="676" y="2775"/>
                    <a:pt x="646" y="2790"/>
                    <a:pt x="632" y="2790"/>
                  </a:cubicBezTo>
                  <a:cubicBezTo>
                    <a:pt x="617" y="2790"/>
                    <a:pt x="617" y="2775"/>
                    <a:pt x="632" y="2761"/>
                  </a:cubicBezTo>
                  <a:cubicBezTo>
                    <a:pt x="690" y="2717"/>
                    <a:pt x="705" y="2717"/>
                    <a:pt x="676" y="2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8680724" y="1624854"/>
              <a:ext cx="35384" cy="90249"/>
            </a:xfrm>
            <a:custGeom>
              <a:avLst/>
              <a:gdLst/>
              <a:ahLst/>
              <a:cxnLst/>
              <a:rect l="l" t="t" r="r" b="b"/>
              <a:pathLst>
                <a:path w="1117" h="2849" extrusionOk="0">
                  <a:moveTo>
                    <a:pt x="397" y="30"/>
                  </a:moveTo>
                  <a:cubicBezTo>
                    <a:pt x="368" y="74"/>
                    <a:pt x="368" y="103"/>
                    <a:pt x="353" y="147"/>
                  </a:cubicBezTo>
                  <a:cubicBezTo>
                    <a:pt x="353" y="177"/>
                    <a:pt x="353" y="177"/>
                    <a:pt x="339" y="162"/>
                  </a:cubicBezTo>
                  <a:cubicBezTo>
                    <a:pt x="324" y="133"/>
                    <a:pt x="309" y="118"/>
                    <a:pt x="280" y="118"/>
                  </a:cubicBezTo>
                  <a:cubicBezTo>
                    <a:pt x="192" y="118"/>
                    <a:pt x="162" y="206"/>
                    <a:pt x="74" y="603"/>
                  </a:cubicBezTo>
                  <a:cubicBezTo>
                    <a:pt x="16" y="940"/>
                    <a:pt x="1" y="1263"/>
                    <a:pt x="30" y="1586"/>
                  </a:cubicBezTo>
                  <a:cubicBezTo>
                    <a:pt x="89" y="2144"/>
                    <a:pt x="104" y="2173"/>
                    <a:pt x="148" y="2173"/>
                  </a:cubicBezTo>
                  <a:cubicBezTo>
                    <a:pt x="177" y="2173"/>
                    <a:pt x="192" y="2188"/>
                    <a:pt x="192" y="2203"/>
                  </a:cubicBezTo>
                  <a:cubicBezTo>
                    <a:pt x="192" y="2217"/>
                    <a:pt x="162" y="2232"/>
                    <a:pt x="133" y="2217"/>
                  </a:cubicBezTo>
                  <a:cubicBezTo>
                    <a:pt x="104" y="2217"/>
                    <a:pt x="74" y="2217"/>
                    <a:pt x="74" y="2247"/>
                  </a:cubicBezTo>
                  <a:cubicBezTo>
                    <a:pt x="74" y="2276"/>
                    <a:pt x="74" y="2335"/>
                    <a:pt x="74" y="2394"/>
                  </a:cubicBezTo>
                  <a:cubicBezTo>
                    <a:pt x="74" y="2452"/>
                    <a:pt x="89" y="2511"/>
                    <a:pt x="133" y="2570"/>
                  </a:cubicBezTo>
                  <a:cubicBezTo>
                    <a:pt x="162" y="2599"/>
                    <a:pt x="177" y="2629"/>
                    <a:pt x="177" y="2643"/>
                  </a:cubicBezTo>
                  <a:cubicBezTo>
                    <a:pt x="162" y="2658"/>
                    <a:pt x="206" y="2702"/>
                    <a:pt x="250" y="2746"/>
                  </a:cubicBezTo>
                  <a:cubicBezTo>
                    <a:pt x="353" y="2819"/>
                    <a:pt x="471" y="2849"/>
                    <a:pt x="441" y="2775"/>
                  </a:cubicBezTo>
                  <a:cubicBezTo>
                    <a:pt x="427" y="2746"/>
                    <a:pt x="441" y="2731"/>
                    <a:pt x="544" y="2746"/>
                  </a:cubicBezTo>
                  <a:cubicBezTo>
                    <a:pt x="632" y="2761"/>
                    <a:pt x="662" y="2746"/>
                    <a:pt x="676" y="2702"/>
                  </a:cubicBezTo>
                  <a:cubicBezTo>
                    <a:pt x="691" y="2658"/>
                    <a:pt x="706" y="2643"/>
                    <a:pt x="720" y="2643"/>
                  </a:cubicBezTo>
                  <a:cubicBezTo>
                    <a:pt x="794" y="2614"/>
                    <a:pt x="867" y="2540"/>
                    <a:pt x="911" y="2467"/>
                  </a:cubicBezTo>
                  <a:cubicBezTo>
                    <a:pt x="911" y="2452"/>
                    <a:pt x="940" y="2423"/>
                    <a:pt x="984" y="2394"/>
                  </a:cubicBezTo>
                  <a:cubicBezTo>
                    <a:pt x="1087" y="2335"/>
                    <a:pt x="1102" y="2276"/>
                    <a:pt x="1029" y="2217"/>
                  </a:cubicBezTo>
                  <a:cubicBezTo>
                    <a:pt x="999" y="2173"/>
                    <a:pt x="999" y="2159"/>
                    <a:pt x="1014" y="2159"/>
                  </a:cubicBezTo>
                  <a:cubicBezTo>
                    <a:pt x="1029" y="2159"/>
                    <a:pt x="1043" y="2129"/>
                    <a:pt x="1043" y="2085"/>
                  </a:cubicBezTo>
                  <a:cubicBezTo>
                    <a:pt x="1043" y="2041"/>
                    <a:pt x="1058" y="1880"/>
                    <a:pt x="1073" y="1733"/>
                  </a:cubicBezTo>
                  <a:cubicBezTo>
                    <a:pt x="1117" y="1366"/>
                    <a:pt x="1117" y="999"/>
                    <a:pt x="1073" y="632"/>
                  </a:cubicBezTo>
                  <a:cubicBezTo>
                    <a:pt x="1058" y="559"/>
                    <a:pt x="1043" y="470"/>
                    <a:pt x="1029" y="412"/>
                  </a:cubicBezTo>
                  <a:cubicBezTo>
                    <a:pt x="999" y="294"/>
                    <a:pt x="926" y="206"/>
                    <a:pt x="838" y="133"/>
                  </a:cubicBezTo>
                  <a:cubicBezTo>
                    <a:pt x="808" y="118"/>
                    <a:pt x="794" y="118"/>
                    <a:pt x="794" y="133"/>
                  </a:cubicBezTo>
                  <a:cubicBezTo>
                    <a:pt x="794" y="133"/>
                    <a:pt x="779" y="133"/>
                    <a:pt x="764" y="103"/>
                  </a:cubicBezTo>
                  <a:cubicBezTo>
                    <a:pt x="735" y="74"/>
                    <a:pt x="706" y="59"/>
                    <a:pt x="676" y="45"/>
                  </a:cubicBezTo>
                  <a:cubicBezTo>
                    <a:pt x="647" y="45"/>
                    <a:pt x="617" y="45"/>
                    <a:pt x="617" y="30"/>
                  </a:cubicBezTo>
                  <a:cubicBezTo>
                    <a:pt x="617" y="15"/>
                    <a:pt x="573" y="1"/>
                    <a:pt x="515" y="1"/>
                  </a:cubicBezTo>
                  <a:cubicBezTo>
                    <a:pt x="456" y="1"/>
                    <a:pt x="397" y="15"/>
                    <a:pt x="368" y="45"/>
                  </a:cubicBezTo>
                  <a:close/>
                  <a:moveTo>
                    <a:pt x="662" y="456"/>
                  </a:moveTo>
                  <a:cubicBezTo>
                    <a:pt x="662" y="485"/>
                    <a:pt x="647" y="456"/>
                    <a:pt x="647" y="426"/>
                  </a:cubicBezTo>
                  <a:cubicBezTo>
                    <a:pt x="647" y="397"/>
                    <a:pt x="647" y="382"/>
                    <a:pt x="662" y="397"/>
                  </a:cubicBezTo>
                  <a:cubicBezTo>
                    <a:pt x="662" y="412"/>
                    <a:pt x="662" y="441"/>
                    <a:pt x="662" y="456"/>
                  </a:cubicBezTo>
                  <a:close/>
                  <a:moveTo>
                    <a:pt x="162" y="705"/>
                  </a:moveTo>
                  <a:cubicBezTo>
                    <a:pt x="162" y="720"/>
                    <a:pt x="148" y="735"/>
                    <a:pt x="133" y="735"/>
                  </a:cubicBezTo>
                  <a:cubicBezTo>
                    <a:pt x="118" y="735"/>
                    <a:pt x="118" y="720"/>
                    <a:pt x="104" y="705"/>
                  </a:cubicBezTo>
                  <a:cubicBezTo>
                    <a:pt x="104" y="691"/>
                    <a:pt x="118" y="676"/>
                    <a:pt x="133" y="676"/>
                  </a:cubicBezTo>
                  <a:cubicBezTo>
                    <a:pt x="148" y="676"/>
                    <a:pt x="162" y="691"/>
                    <a:pt x="162" y="705"/>
                  </a:cubicBezTo>
                  <a:close/>
                  <a:moveTo>
                    <a:pt x="471" y="1175"/>
                  </a:moveTo>
                  <a:cubicBezTo>
                    <a:pt x="471" y="1190"/>
                    <a:pt x="456" y="1205"/>
                    <a:pt x="441" y="1205"/>
                  </a:cubicBezTo>
                  <a:cubicBezTo>
                    <a:pt x="427" y="1205"/>
                    <a:pt x="412" y="1190"/>
                    <a:pt x="412" y="1175"/>
                  </a:cubicBezTo>
                  <a:cubicBezTo>
                    <a:pt x="412" y="1160"/>
                    <a:pt x="427" y="1146"/>
                    <a:pt x="441" y="1146"/>
                  </a:cubicBezTo>
                  <a:cubicBezTo>
                    <a:pt x="456" y="1146"/>
                    <a:pt x="471" y="1160"/>
                    <a:pt x="471" y="1175"/>
                  </a:cubicBezTo>
                  <a:close/>
                  <a:moveTo>
                    <a:pt x="1043" y="1337"/>
                  </a:moveTo>
                  <a:cubicBezTo>
                    <a:pt x="1043" y="1351"/>
                    <a:pt x="1043" y="1366"/>
                    <a:pt x="1014" y="1381"/>
                  </a:cubicBezTo>
                  <a:cubicBezTo>
                    <a:pt x="984" y="1395"/>
                    <a:pt x="970" y="1381"/>
                    <a:pt x="970" y="1351"/>
                  </a:cubicBezTo>
                  <a:cubicBezTo>
                    <a:pt x="970" y="1337"/>
                    <a:pt x="1014" y="1307"/>
                    <a:pt x="1043" y="1337"/>
                  </a:cubicBezTo>
                  <a:close/>
                  <a:moveTo>
                    <a:pt x="691" y="1718"/>
                  </a:moveTo>
                  <a:cubicBezTo>
                    <a:pt x="676" y="1733"/>
                    <a:pt x="647" y="1733"/>
                    <a:pt x="632" y="1718"/>
                  </a:cubicBezTo>
                  <a:cubicBezTo>
                    <a:pt x="617" y="1718"/>
                    <a:pt x="617" y="1704"/>
                    <a:pt x="647" y="1704"/>
                  </a:cubicBezTo>
                  <a:cubicBezTo>
                    <a:pt x="676" y="1704"/>
                    <a:pt x="691" y="1718"/>
                    <a:pt x="691" y="1718"/>
                  </a:cubicBezTo>
                  <a:close/>
                  <a:moveTo>
                    <a:pt x="999" y="2276"/>
                  </a:moveTo>
                  <a:cubicBezTo>
                    <a:pt x="999" y="2291"/>
                    <a:pt x="984" y="2291"/>
                    <a:pt x="955" y="2291"/>
                  </a:cubicBezTo>
                  <a:cubicBezTo>
                    <a:pt x="940" y="2291"/>
                    <a:pt x="896" y="2262"/>
                    <a:pt x="926" y="2232"/>
                  </a:cubicBezTo>
                  <a:cubicBezTo>
                    <a:pt x="970" y="2203"/>
                    <a:pt x="999" y="2232"/>
                    <a:pt x="999" y="2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8941176" y="1636955"/>
              <a:ext cx="34909" cy="83280"/>
            </a:xfrm>
            <a:custGeom>
              <a:avLst/>
              <a:gdLst/>
              <a:ahLst/>
              <a:cxnLst/>
              <a:rect l="l" t="t" r="r" b="b"/>
              <a:pathLst>
                <a:path w="1102" h="2629" extrusionOk="0">
                  <a:moveTo>
                    <a:pt x="353" y="15"/>
                  </a:moveTo>
                  <a:cubicBezTo>
                    <a:pt x="323" y="15"/>
                    <a:pt x="308" y="30"/>
                    <a:pt x="294" y="59"/>
                  </a:cubicBezTo>
                  <a:cubicBezTo>
                    <a:pt x="294" y="88"/>
                    <a:pt x="279" y="118"/>
                    <a:pt x="250" y="118"/>
                  </a:cubicBezTo>
                  <a:cubicBezTo>
                    <a:pt x="220" y="133"/>
                    <a:pt x="191" y="147"/>
                    <a:pt x="176" y="177"/>
                  </a:cubicBezTo>
                  <a:cubicBezTo>
                    <a:pt x="147" y="191"/>
                    <a:pt x="118" y="206"/>
                    <a:pt x="88" y="221"/>
                  </a:cubicBezTo>
                  <a:cubicBezTo>
                    <a:pt x="15" y="235"/>
                    <a:pt x="0" y="353"/>
                    <a:pt x="0" y="778"/>
                  </a:cubicBezTo>
                  <a:cubicBezTo>
                    <a:pt x="0" y="1101"/>
                    <a:pt x="0" y="1116"/>
                    <a:pt x="74" y="1175"/>
                  </a:cubicBezTo>
                  <a:cubicBezTo>
                    <a:pt x="147" y="1234"/>
                    <a:pt x="147" y="1336"/>
                    <a:pt x="44" y="1307"/>
                  </a:cubicBezTo>
                  <a:cubicBezTo>
                    <a:pt x="15" y="1307"/>
                    <a:pt x="0" y="1307"/>
                    <a:pt x="0" y="1351"/>
                  </a:cubicBezTo>
                  <a:cubicBezTo>
                    <a:pt x="0" y="1424"/>
                    <a:pt x="30" y="1439"/>
                    <a:pt x="74" y="1410"/>
                  </a:cubicBezTo>
                  <a:cubicBezTo>
                    <a:pt x="118" y="1366"/>
                    <a:pt x="103" y="1380"/>
                    <a:pt x="103" y="1410"/>
                  </a:cubicBezTo>
                  <a:cubicBezTo>
                    <a:pt x="103" y="1424"/>
                    <a:pt x="88" y="1439"/>
                    <a:pt x="74" y="1439"/>
                  </a:cubicBezTo>
                  <a:cubicBezTo>
                    <a:pt x="30" y="1439"/>
                    <a:pt x="44" y="1513"/>
                    <a:pt x="88" y="1557"/>
                  </a:cubicBezTo>
                  <a:cubicBezTo>
                    <a:pt x="147" y="1615"/>
                    <a:pt x="147" y="1645"/>
                    <a:pt x="132" y="1791"/>
                  </a:cubicBezTo>
                  <a:cubicBezTo>
                    <a:pt x="118" y="2085"/>
                    <a:pt x="132" y="2158"/>
                    <a:pt x="191" y="2173"/>
                  </a:cubicBezTo>
                  <a:cubicBezTo>
                    <a:pt x="250" y="2188"/>
                    <a:pt x="264" y="2261"/>
                    <a:pt x="220" y="2305"/>
                  </a:cubicBezTo>
                  <a:cubicBezTo>
                    <a:pt x="162" y="2335"/>
                    <a:pt x="191" y="2393"/>
                    <a:pt x="294" y="2511"/>
                  </a:cubicBezTo>
                  <a:cubicBezTo>
                    <a:pt x="411" y="2628"/>
                    <a:pt x="411" y="2628"/>
                    <a:pt x="558" y="2628"/>
                  </a:cubicBezTo>
                  <a:cubicBezTo>
                    <a:pt x="690" y="2614"/>
                    <a:pt x="822" y="2555"/>
                    <a:pt x="1013" y="2364"/>
                  </a:cubicBezTo>
                  <a:lnTo>
                    <a:pt x="1087" y="2291"/>
                  </a:lnTo>
                  <a:lnTo>
                    <a:pt x="1087" y="1924"/>
                  </a:lnTo>
                  <a:cubicBezTo>
                    <a:pt x="1101" y="1791"/>
                    <a:pt x="1101" y="1674"/>
                    <a:pt x="1072" y="1557"/>
                  </a:cubicBezTo>
                  <a:cubicBezTo>
                    <a:pt x="1057" y="1557"/>
                    <a:pt x="1057" y="1513"/>
                    <a:pt x="1072" y="1468"/>
                  </a:cubicBezTo>
                  <a:cubicBezTo>
                    <a:pt x="1087" y="1424"/>
                    <a:pt x="1072" y="1380"/>
                    <a:pt x="1057" y="1380"/>
                  </a:cubicBezTo>
                  <a:cubicBezTo>
                    <a:pt x="1028" y="1380"/>
                    <a:pt x="1028" y="1366"/>
                    <a:pt x="1057" y="1336"/>
                  </a:cubicBezTo>
                  <a:cubicBezTo>
                    <a:pt x="1072" y="1145"/>
                    <a:pt x="1043" y="955"/>
                    <a:pt x="984" y="778"/>
                  </a:cubicBezTo>
                  <a:cubicBezTo>
                    <a:pt x="954" y="705"/>
                    <a:pt x="940" y="632"/>
                    <a:pt x="940" y="544"/>
                  </a:cubicBezTo>
                  <a:cubicBezTo>
                    <a:pt x="940" y="426"/>
                    <a:pt x="896" y="279"/>
                    <a:pt x="837" y="279"/>
                  </a:cubicBezTo>
                  <a:cubicBezTo>
                    <a:pt x="778" y="279"/>
                    <a:pt x="793" y="265"/>
                    <a:pt x="793" y="250"/>
                  </a:cubicBezTo>
                  <a:cubicBezTo>
                    <a:pt x="808" y="221"/>
                    <a:pt x="793" y="206"/>
                    <a:pt x="749" y="191"/>
                  </a:cubicBezTo>
                  <a:cubicBezTo>
                    <a:pt x="705" y="191"/>
                    <a:pt x="661" y="162"/>
                    <a:pt x="646" y="118"/>
                  </a:cubicBezTo>
                  <a:cubicBezTo>
                    <a:pt x="631" y="74"/>
                    <a:pt x="587" y="44"/>
                    <a:pt x="558" y="44"/>
                  </a:cubicBezTo>
                  <a:cubicBezTo>
                    <a:pt x="514" y="44"/>
                    <a:pt x="485" y="30"/>
                    <a:pt x="441" y="30"/>
                  </a:cubicBezTo>
                  <a:cubicBezTo>
                    <a:pt x="411" y="15"/>
                    <a:pt x="382" y="0"/>
                    <a:pt x="353" y="15"/>
                  </a:cubicBezTo>
                  <a:close/>
                  <a:moveTo>
                    <a:pt x="690" y="1219"/>
                  </a:moveTo>
                  <a:cubicBezTo>
                    <a:pt x="676" y="1248"/>
                    <a:pt x="646" y="1263"/>
                    <a:pt x="646" y="1263"/>
                  </a:cubicBezTo>
                  <a:cubicBezTo>
                    <a:pt x="631" y="1248"/>
                    <a:pt x="661" y="1190"/>
                    <a:pt x="690" y="1190"/>
                  </a:cubicBezTo>
                  <a:cubicBezTo>
                    <a:pt x="720" y="1190"/>
                    <a:pt x="705" y="1204"/>
                    <a:pt x="690" y="1219"/>
                  </a:cubicBezTo>
                  <a:close/>
                  <a:moveTo>
                    <a:pt x="279" y="2026"/>
                  </a:moveTo>
                  <a:cubicBezTo>
                    <a:pt x="264" y="2070"/>
                    <a:pt x="220" y="2085"/>
                    <a:pt x="220" y="2056"/>
                  </a:cubicBezTo>
                  <a:cubicBezTo>
                    <a:pt x="220" y="2012"/>
                    <a:pt x="235" y="1997"/>
                    <a:pt x="279" y="1982"/>
                  </a:cubicBezTo>
                  <a:cubicBezTo>
                    <a:pt x="294" y="1982"/>
                    <a:pt x="294" y="2012"/>
                    <a:pt x="279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8770941" y="1643924"/>
              <a:ext cx="33990" cy="91200"/>
            </a:xfrm>
            <a:custGeom>
              <a:avLst/>
              <a:gdLst/>
              <a:ahLst/>
              <a:cxnLst/>
              <a:rect l="l" t="t" r="r" b="b"/>
              <a:pathLst>
                <a:path w="1073" h="2879" extrusionOk="0">
                  <a:moveTo>
                    <a:pt x="456" y="45"/>
                  </a:moveTo>
                  <a:cubicBezTo>
                    <a:pt x="456" y="45"/>
                    <a:pt x="427" y="59"/>
                    <a:pt x="383" y="45"/>
                  </a:cubicBezTo>
                  <a:cubicBezTo>
                    <a:pt x="339" y="30"/>
                    <a:pt x="309" y="45"/>
                    <a:pt x="309" y="59"/>
                  </a:cubicBezTo>
                  <a:cubicBezTo>
                    <a:pt x="309" y="74"/>
                    <a:pt x="280" y="89"/>
                    <a:pt x="236" y="89"/>
                  </a:cubicBezTo>
                  <a:cubicBezTo>
                    <a:pt x="177" y="74"/>
                    <a:pt x="133" y="118"/>
                    <a:pt x="118" y="162"/>
                  </a:cubicBezTo>
                  <a:cubicBezTo>
                    <a:pt x="104" y="191"/>
                    <a:pt x="89" y="235"/>
                    <a:pt x="60" y="250"/>
                  </a:cubicBezTo>
                  <a:cubicBezTo>
                    <a:pt x="16" y="280"/>
                    <a:pt x="1" y="691"/>
                    <a:pt x="1" y="1439"/>
                  </a:cubicBezTo>
                  <a:cubicBezTo>
                    <a:pt x="1" y="2085"/>
                    <a:pt x="1" y="2247"/>
                    <a:pt x="45" y="2261"/>
                  </a:cubicBezTo>
                  <a:cubicBezTo>
                    <a:pt x="74" y="2305"/>
                    <a:pt x="89" y="2364"/>
                    <a:pt x="89" y="2423"/>
                  </a:cubicBezTo>
                  <a:cubicBezTo>
                    <a:pt x="104" y="2570"/>
                    <a:pt x="104" y="2570"/>
                    <a:pt x="251" y="2746"/>
                  </a:cubicBezTo>
                  <a:cubicBezTo>
                    <a:pt x="353" y="2863"/>
                    <a:pt x="383" y="2878"/>
                    <a:pt x="471" y="2863"/>
                  </a:cubicBezTo>
                  <a:cubicBezTo>
                    <a:pt x="515" y="2863"/>
                    <a:pt x="559" y="2863"/>
                    <a:pt x="603" y="2834"/>
                  </a:cubicBezTo>
                  <a:cubicBezTo>
                    <a:pt x="603" y="2819"/>
                    <a:pt x="618" y="2805"/>
                    <a:pt x="632" y="2819"/>
                  </a:cubicBezTo>
                  <a:cubicBezTo>
                    <a:pt x="706" y="2834"/>
                    <a:pt x="764" y="2790"/>
                    <a:pt x="779" y="2731"/>
                  </a:cubicBezTo>
                  <a:cubicBezTo>
                    <a:pt x="808" y="2687"/>
                    <a:pt x="852" y="2643"/>
                    <a:pt x="897" y="2628"/>
                  </a:cubicBezTo>
                  <a:cubicBezTo>
                    <a:pt x="985" y="2599"/>
                    <a:pt x="985" y="2584"/>
                    <a:pt x="970" y="2511"/>
                  </a:cubicBezTo>
                  <a:cubicBezTo>
                    <a:pt x="955" y="2438"/>
                    <a:pt x="970" y="2379"/>
                    <a:pt x="1014" y="2320"/>
                  </a:cubicBezTo>
                  <a:cubicBezTo>
                    <a:pt x="1058" y="2232"/>
                    <a:pt x="1073" y="2188"/>
                    <a:pt x="1058" y="1894"/>
                  </a:cubicBezTo>
                  <a:cubicBezTo>
                    <a:pt x="1043" y="1498"/>
                    <a:pt x="1014" y="1307"/>
                    <a:pt x="985" y="1278"/>
                  </a:cubicBezTo>
                  <a:cubicBezTo>
                    <a:pt x="970" y="1248"/>
                    <a:pt x="955" y="1204"/>
                    <a:pt x="955" y="1160"/>
                  </a:cubicBezTo>
                  <a:cubicBezTo>
                    <a:pt x="955" y="1116"/>
                    <a:pt x="941" y="955"/>
                    <a:pt x="926" y="837"/>
                  </a:cubicBezTo>
                  <a:cubicBezTo>
                    <a:pt x="911" y="705"/>
                    <a:pt x="882" y="544"/>
                    <a:pt x="882" y="470"/>
                  </a:cubicBezTo>
                  <a:cubicBezTo>
                    <a:pt x="867" y="309"/>
                    <a:pt x="823" y="235"/>
                    <a:pt x="764" y="250"/>
                  </a:cubicBezTo>
                  <a:cubicBezTo>
                    <a:pt x="750" y="250"/>
                    <a:pt x="735" y="250"/>
                    <a:pt x="735" y="250"/>
                  </a:cubicBezTo>
                  <a:cubicBezTo>
                    <a:pt x="735" y="235"/>
                    <a:pt x="706" y="206"/>
                    <a:pt x="662" y="191"/>
                  </a:cubicBezTo>
                  <a:cubicBezTo>
                    <a:pt x="618" y="191"/>
                    <a:pt x="603" y="162"/>
                    <a:pt x="603" y="133"/>
                  </a:cubicBezTo>
                  <a:cubicBezTo>
                    <a:pt x="618" y="103"/>
                    <a:pt x="603" y="59"/>
                    <a:pt x="574" y="45"/>
                  </a:cubicBezTo>
                  <a:cubicBezTo>
                    <a:pt x="529" y="15"/>
                    <a:pt x="456" y="1"/>
                    <a:pt x="456" y="45"/>
                  </a:cubicBezTo>
                  <a:close/>
                  <a:moveTo>
                    <a:pt x="383" y="147"/>
                  </a:moveTo>
                  <a:cubicBezTo>
                    <a:pt x="383" y="162"/>
                    <a:pt x="397" y="177"/>
                    <a:pt x="383" y="177"/>
                  </a:cubicBezTo>
                  <a:lnTo>
                    <a:pt x="324" y="191"/>
                  </a:lnTo>
                  <a:cubicBezTo>
                    <a:pt x="295" y="206"/>
                    <a:pt x="295" y="191"/>
                    <a:pt x="295" y="177"/>
                  </a:cubicBezTo>
                  <a:cubicBezTo>
                    <a:pt x="309" y="147"/>
                    <a:pt x="353" y="118"/>
                    <a:pt x="383" y="162"/>
                  </a:cubicBezTo>
                  <a:close/>
                  <a:moveTo>
                    <a:pt x="794" y="353"/>
                  </a:moveTo>
                  <a:cubicBezTo>
                    <a:pt x="794" y="353"/>
                    <a:pt x="794" y="382"/>
                    <a:pt x="779" y="382"/>
                  </a:cubicBezTo>
                  <a:cubicBezTo>
                    <a:pt x="764" y="382"/>
                    <a:pt x="750" y="353"/>
                    <a:pt x="750" y="353"/>
                  </a:cubicBezTo>
                  <a:cubicBezTo>
                    <a:pt x="735" y="338"/>
                    <a:pt x="750" y="324"/>
                    <a:pt x="750" y="324"/>
                  </a:cubicBezTo>
                  <a:cubicBezTo>
                    <a:pt x="779" y="324"/>
                    <a:pt x="794" y="338"/>
                    <a:pt x="794" y="353"/>
                  </a:cubicBezTo>
                  <a:close/>
                  <a:moveTo>
                    <a:pt x="162" y="896"/>
                  </a:moveTo>
                  <a:cubicBezTo>
                    <a:pt x="148" y="911"/>
                    <a:pt x="133" y="925"/>
                    <a:pt x="104" y="925"/>
                  </a:cubicBezTo>
                  <a:cubicBezTo>
                    <a:pt x="89" y="925"/>
                    <a:pt x="74" y="911"/>
                    <a:pt x="60" y="896"/>
                  </a:cubicBezTo>
                  <a:cubicBezTo>
                    <a:pt x="60" y="881"/>
                    <a:pt x="89" y="867"/>
                    <a:pt x="118" y="867"/>
                  </a:cubicBezTo>
                  <a:cubicBezTo>
                    <a:pt x="162" y="867"/>
                    <a:pt x="177" y="896"/>
                    <a:pt x="162" y="911"/>
                  </a:cubicBezTo>
                  <a:close/>
                  <a:moveTo>
                    <a:pt x="808" y="940"/>
                  </a:moveTo>
                  <a:cubicBezTo>
                    <a:pt x="794" y="955"/>
                    <a:pt x="779" y="970"/>
                    <a:pt x="764" y="984"/>
                  </a:cubicBezTo>
                  <a:cubicBezTo>
                    <a:pt x="750" y="984"/>
                    <a:pt x="735" y="984"/>
                    <a:pt x="750" y="940"/>
                  </a:cubicBezTo>
                  <a:cubicBezTo>
                    <a:pt x="764" y="911"/>
                    <a:pt x="823" y="896"/>
                    <a:pt x="808" y="940"/>
                  </a:cubicBezTo>
                  <a:close/>
                  <a:moveTo>
                    <a:pt x="867" y="1160"/>
                  </a:moveTo>
                  <a:cubicBezTo>
                    <a:pt x="867" y="1175"/>
                    <a:pt x="838" y="1175"/>
                    <a:pt x="838" y="1146"/>
                  </a:cubicBezTo>
                  <a:cubicBezTo>
                    <a:pt x="838" y="1116"/>
                    <a:pt x="838" y="1087"/>
                    <a:pt x="852" y="1102"/>
                  </a:cubicBezTo>
                  <a:cubicBezTo>
                    <a:pt x="867" y="1116"/>
                    <a:pt x="867" y="1146"/>
                    <a:pt x="867" y="1160"/>
                  </a:cubicBezTo>
                  <a:close/>
                  <a:moveTo>
                    <a:pt x="324" y="2217"/>
                  </a:moveTo>
                  <a:cubicBezTo>
                    <a:pt x="265" y="2261"/>
                    <a:pt x="236" y="2247"/>
                    <a:pt x="265" y="2217"/>
                  </a:cubicBezTo>
                  <a:cubicBezTo>
                    <a:pt x="295" y="2188"/>
                    <a:pt x="309" y="2188"/>
                    <a:pt x="339" y="2188"/>
                  </a:cubicBezTo>
                  <a:cubicBezTo>
                    <a:pt x="368" y="2188"/>
                    <a:pt x="368" y="2188"/>
                    <a:pt x="324" y="2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8825839" y="1734617"/>
              <a:ext cx="38615" cy="89331"/>
            </a:xfrm>
            <a:custGeom>
              <a:avLst/>
              <a:gdLst/>
              <a:ahLst/>
              <a:cxnLst/>
              <a:rect l="l" t="t" r="r" b="b"/>
              <a:pathLst>
                <a:path w="1219" h="2820" extrusionOk="0">
                  <a:moveTo>
                    <a:pt x="544" y="15"/>
                  </a:moveTo>
                  <a:cubicBezTo>
                    <a:pt x="499" y="30"/>
                    <a:pt x="470" y="44"/>
                    <a:pt x="441" y="74"/>
                  </a:cubicBezTo>
                  <a:cubicBezTo>
                    <a:pt x="426" y="88"/>
                    <a:pt x="397" y="103"/>
                    <a:pt x="367" y="118"/>
                  </a:cubicBezTo>
                  <a:cubicBezTo>
                    <a:pt x="250" y="118"/>
                    <a:pt x="0" y="852"/>
                    <a:pt x="88" y="896"/>
                  </a:cubicBezTo>
                  <a:cubicBezTo>
                    <a:pt x="103" y="911"/>
                    <a:pt x="103" y="925"/>
                    <a:pt x="103" y="955"/>
                  </a:cubicBezTo>
                  <a:cubicBezTo>
                    <a:pt x="103" y="969"/>
                    <a:pt x="103" y="984"/>
                    <a:pt x="88" y="969"/>
                  </a:cubicBezTo>
                  <a:cubicBezTo>
                    <a:pt x="74" y="969"/>
                    <a:pt x="30" y="1116"/>
                    <a:pt x="44" y="1278"/>
                  </a:cubicBezTo>
                  <a:cubicBezTo>
                    <a:pt x="44" y="1351"/>
                    <a:pt x="44" y="1468"/>
                    <a:pt x="59" y="1512"/>
                  </a:cubicBezTo>
                  <a:cubicBezTo>
                    <a:pt x="59" y="1557"/>
                    <a:pt x="74" y="1601"/>
                    <a:pt x="103" y="1615"/>
                  </a:cubicBezTo>
                  <a:cubicBezTo>
                    <a:pt x="147" y="1630"/>
                    <a:pt x="176" y="1659"/>
                    <a:pt x="147" y="1689"/>
                  </a:cubicBezTo>
                  <a:cubicBezTo>
                    <a:pt x="103" y="1880"/>
                    <a:pt x="88" y="2056"/>
                    <a:pt x="103" y="2247"/>
                  </a:cubicBezTo>
                  <a:cubicBezTo>
                    <a:pt x="103" y="2349"/>
                    <a:pt x="118" y="2408"/>
                    <a:pt x="147" y="2423"/>
                  </a:cubicBezTo>
                  <a:cubicBezTo>
                    <a:pt x="176" y="2452"/>
                    <a:pt x="206" y="2496"/>
                    <a:pt x="206" y="2540"/>
                  </a:cubicBezTo>
                  <a:cubicBezTo>
                    <a:pt x="221" y="2584"/>
                    <a:pt x="235" y="2628"/>
                    <a:pt x="250" y="2658"/>
                  </a:cubicBezTo>
                  <a:cubicBezTo>
                    <a:pt x="323" y="2731"/>
                    <a:pt x="426" y="2790"/>
                    <a:pt x="529" y="2790"/>
                  </a:cubicBezTo>
                  <a:cubicBezTo>
                    <a:pt x="558" y="2775"/>
                    <a:pt x="573" y="2790"/>
                    <a:pt x="573" y="2790"/>
                  </a:cubicBezTo>
                  <a:cubicBezTo>
                    <a:pt x="573" y="2790"/>
                    <a:pt x="632" y="2819"/>
                    <a:pt x="690" y="2819"/>
                  </a:cubicBezTo>
                  <a:cubicBezTo>
                    <a:pt x="778" y="2819"/>
                    <a:pt x="808" y="2804"/>
                    <a:pt x="822" y="2746"/>
                  </a:cubicBezTo>
                  <a:cubicBezTo>
                    <a:pt x="837" y="2687"/>
                    <a:pt x="852" y="2687"/>
                    <a:pt x="896" y="2687"/>
                  </a:cubicBezTo>
                  <a:cubicBezTo>
                    <a:pt x="940" y="2687"/>
                    <a:pt x="1013" y="2628"/>
                    <a:pt x="1072" y="2467"/>
                  </a:cubicBezTo>
                  <a:cubicBezTo>
                    <a:pt x="1087" y="2437"/>
                    <a:pt x="1116" y="2408"/>
                    <a:pt x="1131" y="2408"/>
                  </a:cubicBezTo>
                  <a:cubicBezTo>
                    <a:pt x="1189" y="2379"/>
                    <a:pt x="1219" y="2056"/>
                    <a:pt x="1219" y="1483"/>
                  </a:cubicBezTo>
                  <a:cubicBezTo>
                    <a:pt x="1219" y="999"/>
                    <a:pt x="1219" y="896"/>
                    <a:pt x="1175" y="867"/>
                  </a:cubicBezTo>
                  <a:cubicBezTo>
                    <a:pt x="1131" y="837"/>
                    <a:pt x="1116" y="764"/>
                    <a:pt x="1160" y="764"/>
                  </a:cubicBezTo>
                  <a:cubicBezTo>
                    <a:pt x="1204" y="764"/>
                    <a:pt x="1204" y="588"/>
                    <a:pt x="1160" y="455"/>
                  </a:cubicBezTo>
                  <a:cubicBezTo>
                    <a:pt x="1145" y="397"/>
                    <a:pt x="1116" y="353"/>
                    <a:pt x="1101" y="353"/>
                  </a:cubicBezTo>
                  <a:cubicBezTo>
                    <a:pt x="1087" y="353"/>
                    <a:pt x="1087" y="338"/>
                    <a:pt x="1087" y="338"/>
                  </a:cubicBezTo>
                  <a:cubicBezTo>
                    <a:pt x="1101" y="323"/>
                    <a:pt x="969" y="191"/>
                    <a:pt x="911" y="191"/>
                  </a:cubicBezTo>
                  <a:cubicBezTo>
                    <a:pt x="852" y="191"/>
                    <a:pt x="822" y="132"/>
                    <a:pt x="866" y="88"/>
                  </a:cubicBezTo>
                  <a:cubicBezTo>
                    <a:pt x="896" y="59"/>
                    <a:pt x="896" y="44"/>
                    <a:pt x="866" y="30"/>
                  </a:cubicBezTo>
                  <a:cubicBezTo>
                    <a:pt x="764" y="0"/>
                    <a:pt x="661" y="0"/>
                    <a:pt x="558" y="30"/>
                  </a:cubicBezTo>
                  <a:close/>
                  <a:moveTo>
                    <a:pt x="382" y="500"/>
                  </a:moveTo>
                  <a:cubicBezTo>
                    <a:pt x="426" y="558"/>
                    <a:pt x="367" y="588"/>
                    <a:pt x="323" y="529"/>
                  </a:cubicBezTo>
                  <a:cubicBezTo>
                    <a:pt x="294" y="514"/>
                    <a:pt x="279" y="500"/>
                    <a:pt x="279" y="470"/>
                  </a:cubicBezTo>
                  <a:cubicBezTo>
                    <a:pt x="279" y="441"/>
                    <a:pt x="353" y="470"/>
                    <a:pt x="382" y="500"/>
                  </a:cubicBezTo>
                  <a:close/>
                  <a:moveTo>
                    <a:pt x="881" y="1292"/>
                  </a:moveTo>
                  <a:cubicBezTo>
                    <a:pt x="881" y="1307"/>
                    <a:pt x="881" y="1322"/>
                    <a:pt x="881" y="1322"/>
                  </a:cubicBezTo>
                  <a:cubicBezTo>
                    <a:pt x="866" y="1322"/>
                    <a:pt x="852" y="1307"/>
                    <a:pt x="852" y="1292"/>
                  </a:cubicBezTo>
                  <a:cubicBezTo>
                    <a:pt x="837" y="1278"/>
                    <a:pt x="852" y="1263"/>
                    <a:pt x="852" y="1263"/>
                  </a:cubicBezTo>
                  <a:cubicBezTo>
                    <a:pt x="866" y="1263"/>
                    <a:pt x="881" y="1278"/>
                    <a:pt x="881" y="1292"/>
                  </a:cubicBezTo>
                  <a:close/>
                  <a:moveTo>
                    <a:pt x="705" y="1997"/>
                  </a:moveTo>
                  <a:cubicBezTo>
                    <a:pt x="676" y="2026"/>
                    <a:pt x="661" y="2041"/>
                    <a:pt x="661" y="2070"/>
                  </a:cubicBezTo>
                  <a:cubicBezTo>
                    <a:pt x="661" y="2085"/>
                    <a:pt x="646" y="2100"/>
                    <a:pt x="617" y="2100"/>
                  </a:cubicBezTo>
                  <a:cubicBezTo>
                    <a:pt x="588" y="2100"/>
                    <a:pt x="573" y="2114"/>
                    <a:pt x="588" y="2144"/>
                  </a:cubicBezTo>
                  <a:cubicBezTo>
                    <a:pt x="602" y="2173"/>
                    <a:pt x="588" y="2188"/>
                    <a:pt x="573" y="2188"/>
                  </a:cubicBezTo>
                  <a:cubicBezTo>
                    <a:pt x="558" y="2188"/>
                    <a:pt x="544" y="2158"/>
                    <a:pt x="544" y="2129"/>
                  </a:cubicBezTo>
                  <a:cubicBezTo>
                    <a:pt x="544" y="2100"/>
                    <a:pt x="558" y="2070"/>
                    <a:pt x="588" y="2070"/>
                  </a:cubicBezTo>
                  <a:cubicBezTo>
                    <a:pt x="646" y="2070"/>
                    <a:pt x="646" y="2041"/>
                    <a:pt x="588" y="1997"/>
                  </a:cubicBezTo>
                  <a:cubicBezTo>
                    <a:pt x="544" y="1953"/>
                    <a:pt x="573" y="1953"/>
                    <a:pt x="646" y="1953"/>
                  </a:cubicBezTo>
                  <a:cubicBezTo>
                    <a:pt x="720" y="1953"/>
                    <a:pt x="749" y="1968"/>
                    <a:pt x="705" y="1997"/>
                  </a:cubicBezTo>
                  <a:close/>
                  <a:moveTo>
                    <a:pt x="499" y="2423"/>
                  </a:moveTo>
                  <a:cubicBezTo>
                    <a:pt x="514" y="2452"/>
                    <a:pt x="499" y="2467"/>
                    <a:pt x="485" y="2481"/>
                  </a:cubicBezTo>
                  <a:cubicBezTo>
                    <a:pt x="470" y="2511"/>
                    <a:pt x="470" y="2525"/>
                    <a:pt x="455" y="2511"/>
                  </a:cubicBezTo>
                  <a:cubicBezTo>
                    <a:pt x="455" y="2496"/>
                    <a:pt x="455" y="2467"/>
                    <a:pt x="455" y="2452"/>
                  </a:cubicBezTo>
                  <a:cubicBezTo>
                    <a:pt x="455" y="2408"/>
                    <a:pt x="485" y="2379"/>
                    <a:pt x="514" y="2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8896986" y="1736929"/>
              <a:ext cx="33990" cy="93987"/>
            </a:xfrm>
            <a:custGeom>
              <a:avLst/>
              <a:gdLst/>
              <a:ahLst/>
              <a:cxnLst/>
              <a:rect l="l" t="t" r="r" b="b"/>
              <a:pathLst>
                <a:path w="1073" h="2967" extrusionOk="0">
                  <a:moveTo>
                    <a:pt x="500" y="45"/>
                  </a:moveTo>
                  <a:cubicBezTo>
                    <a:pt x="500" y="45"/>
                    <a:pt x="485" y="59"/>
                    <a:pt x="456" y="59"/>
                  </a:cubicBezTo>
                  <a:cubicBezTo>
                    <a:pt x="441" y="59"/>
                    <a:pt x="412" y="59"/>
                    <a:pt x="412" y="89"/>
                  </a:cubicBezTo>
                  <a:cubicBezTo>
                    <a:pt x="412" y="104"/>
                    <a:pt x="397" y="118"/>
                    <a:pt x="353" y="133"/>
                  </a:cubicBezTo>
                  <a:cubicBezTo>
                    <a:pt x="309" y="162"/>
                    <a:pt x="279" y="206"/>
                    <a:pt x="250" y="250"/>
                  </a:cubicBezTo>
                  <a:cubicBezTo>
                    <a:pt x="206" y="338"/>
                    <a:pt x="191" y="427"/>
                    <a:pt x="191" y="794"/>
                  </a:cubicBezTo>
                  <a:cubicBezTo>
                    <a:pt x="206" y="1058"/>
                    <a:pt x="177" y="1322"/>
                    <a:pt x="133" y="1572"/>
                  </a:cubicBezTo>
                  <a:cubicBezTo>
                    <a:pt x="89" y="1762"/>
                    <a:pt x="45" y="1968"/>
                    <a:pt x="45" y="2027"/>
                  </a:cubicBezTo>
                  <a:cubicBezTo>
                    <a:pt x="30" y="2100"/>
                    <a:pt x="30" y="2203"/>
                    <a:pt x="15" y="2262"/>
                  </a:cubicBezTo>
                  <a:cubicBezTo>
                    <a:pt x="1" y="2335"/>
                    <a:pt x="1" y="2423"/>
                    <a:pt x="15" y="2496"/>
                  </a:cubicBezTo>
                  <a:cubicBezTo>
                    <a:pt x="45" y="2775"/>
                    <a:pt x="323" y="2966"/>
                    <a:pt x="514" y="2834"/>
                  </a:cubicBezTo>
                  <a:cubicBezTo>
                    <a:pt x="705" y="2702"/>
                    <a:pt x="867" y="2496"/>
                    <a:pt x="837" y="2364"/>
                  </a:cubicBezTo>
                  <a:cubicBezTo>
                    <a:pt x="837" y="2350"/>
                    <a:pt x="837" y="2335"/>
                    <a:pt x="852" y="2335"/>
                  </a:cubicBezTo>
                  <a:cubicBezTo>
                    <a:pt x="867" y="2335"/>
                    <a:pt x="896" y="2262"/>
                    <a:pt x="911" y="2159"/>
                  </a:cubicBezTo>
                  <a:cubicBezTo>
                    <a:pt x="925" y="2041"/>
                    <a:pt x="969" y="1909"/>
                    <a:pt x="984" y="1821"/>
                  </a:cubicBezTo>
                  <a:cubicBezTo>
                    <a:pt x="1028" y="1704"/>
                    <a:pt x="1028" y="1645"/>
                    <a:pt x="984" y="1616"/>
                  </a:cubicBezTo>
                  <a:cubicBezTo>
                    <a:pt x="955" y="1601"/>
                    <a:pt x="969" y="1586"/>
                    <a:pt x="984" y="1572"/>
                  </a:cubicBezTo>
                  <a:cubicBezTo>
                    <a:pt x="1013" y="1572"/>
                    <a:pt x="1028" y="1528"/>
                    <a:pt x="1043" y="1293"/>
                  </a:cubicBezTo>
                  <a:lnTo>
                    <a:pt x="1043" y="1102"/>
                  </a:lnTo>
                  <a:cubicBezTo>
                    <a:pt x="1043" y="1072"/>
                    <a:pt x="1043" y="970"/>
                    <a:pt x="1058" y="838"/>
                  </a:cubicBezTo>
                  <a:cubicBezTo>
                    <a:pt x="1072" y="515"/>
                    <a:pt x="1028" y="265"/>
                    <a:pt x="955" y="206"/>
                  </a:cubicBezTo>
                  <a:cubicBezTo>
                    <a:pt x="911" y="177"/>
                    <a:pt x="881" y="162"/>
                    <a:pt x="837" y="162"/>
                  </a:cubicBezTo>
                  <a:cubicBezTo>
                    <a:pt x="808" y="162"/>
                    <a:pt x="793" y="148"/>
                    <a:pt x="793" y="133"/>
                  </a:cubicBezTo>
                  <a:cubicBezTo>
                    <a:pt x="793" y="118"/>
                    <a:pt x="764" y="118"/>
                    <a:pt x="749" y="118"/>
                  </a:cubicBezTo>
                  <a:cubicBezTo>
                    <a:pt x="720" y="133"/>
                    <a:pt x="705" y="118"/>
                    <a:pt x="676" y="59"/>
                  </a:cubicBezTo>
                  <a:cubicBezTo>
                    <a:pt x="661" y="15"/>
                    <a:pt x="632" y="1"/>
                    <a:pt x="573" y="1"/>
                  </a:cubicBezTo>
                  <a:cubicBezTo>
                    <a:pt x="500" y="1"/>
                    <a:pt x="500" y="15"/>
                    <a:pt x="500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8685381" y="1749949"/>
              <a:ext cx="32596" cy="56323"/>
            </a:xfrm>
            <a:custGeom>
              <a:avLst/>
              <a:gdLst/>
              <a:ahLst/>
              <a:cxnLst/>
              <a:rect l="l" t="t" r="r" b="b"/>
              <a:pathLst>
                <a:path w="1029" h="1778" extrusionOk="0">
                  <a:moveTo>
                    <a:pt x="397" y="60"/>
                  </a:moveTo>
                  <a:cubicBezTo>
                    <a:pt x="353" y="74"/>
                    <a:pt x="324" y="89"/>
                    <a:pt x="280" y="89"/>
                  </a:cubicBezTo>
                  <a:cubicBezTo>
                    <a:pt x="192" y="89"/>
                    <a:pt x="177" y="104"/>
                    <a:pt x="147" y="177"/>
                  </a:cubicBezTo>
                  <a:cubicBezTo>
                    <a:pt x="118" y="236"/>
                    <a:pt x="103" y="250"/>
                    <a:pt x="74" y="236"/>
                  </a:cubicBezTo>
                  <a:cubicBezTo>
                    <a:pt x="59" y="236"/>
                    <a:pt x="45" y="236"/>
                    <a:pt x="30" y="265"/>
                  </a:cubicBezTo>
                  <a:cubicBezTo>
                    <a:pt x="1" y="427"/>
                    <a:pt x="1" y="588"/>
                    <a:pt x="30" y="750"/>
                  </a:cubicBezTo>
                  <a:cubicBezTo>
                    <a:pt x="59" y="838"/>
                    <a:pt x="59" y="926"/>
                    <a:pt x="59" y="1014"/>
                  </a:cubicBezTo>
                  <a:cubicBezTo>
                    <a:pt x="45" y="1117"/>
                    <a:pt x="59" y="1175"/>
                    <a:pt x="59" y="1175"/>
                  </a:cubicBezTo>
                  <a:cubicBezTo>
                    <a:pt x="59" y="1175"/>
                    <a:pt x="89" y="1205"/>
                    <a:pt x="89" y="1249"/>
                  </a:cubicBezTo>
                  <a:cubicBezTo>
                    <a:pt x="89" y="1396"/>
                    <a:pt x="147" y="1542"/>
                    <a:pt x="250" y="1660"/>
                  </a:cubicBezTo>
                  <a:cubicBezTo>
                    <a:pt x="309" y="1733"/>
                    <a:pt x="412" y="1777"/>
                    <a:pt x="515" y="1763"/>
                  </a:cubicBezTo>
                  <a:cubicBezTo>
                    <a:pt x="617" y="1763"/>
                    <a:pt x="676" y="1763"/>
                    <a:pt x="676" y="1733"/>
                  </a:cubicBezTo>
                  <a:cubicBezTo>
                    <a:pt x="676" y="1704"/>
                    <a:pt x="705" y="1689"/>
                    <a:pt x="735" y="1689"/>
                  </a:cubicBezTo>
                  <a:cubicBezTo>
                    <a:pt x="837" y="1616"/>
                    <a:pt x="911" y="1513"/>
                    <a:pt x="970" y="1410"/>
                  </a:cubicBezTo>
                  <a:cubicBezTo>
                    <a:pt x="970" y="1381"/>
                    <a:pt x="970" y="1366"/>
                    <a:pt x="984" y="1351"/>
                  </a:cubicBezTo>
                  <a:cubicBezTo>
                    <a:pt x="1028" y="1131"/>
                    <a:pt x="1028" y="911"/>
                    <a:pt x="999" y="676"/>
                  </a:cubicBezTo>
                  <a:cubicBezTo>
                    <a:pt x="970" y="544"/>
                    <a:pt x="852" y="353"/>
                    <a:pt x="793" y="353"/>
                  </a:cubicBezTo>
                  <a:cubicBezTo>
                    <a:pt x="779" y="353"/>
                    <a:pt x="749" y="353"/>
                    <a:pt x="749" y="338"/>
                  </a:cubicBezTo>
                  <a:cubicBezTo>
                    <a:pt x="749" y="324"/>
                    <a:pt x="764" y="309"/>
                    <a:pt x="779" y="309"/>
                  </a:cubicBezTo>
                  <a:cubicBezTo>
                    <a:pt x="808" y="309"/>
                    <a:pt x="764" y="250"/>
                    <a:pt x="632" y="118"/>
                  </a:cubicBezTo>
                  <a:cubicBezTo>
                    <a:pt x="573" y="30"/>
                    <a:pt x="426" y="1"/>
                    <a:pt x="397" y="60"/>
                  </a:cubicBezTo>
                  <a:close/>
                  <a:moveTo>
                    <a:pt x="500" y="118"/>
                  </a:moveTo>
                  <a:cubicBezTo>
                    <a:pt x="470" y="148"/>
                    <a:pt x="470" y="148"/>
                    <a:pt x="485" y="104"/>
                  </a:cubicBezTo>
                  <a:cubicBezTo>
                    <a:pt x="500" y="74"/>
                    <a:pt x="500" y="60"/>
                    <a:pt x="515" y="74"/>
                  </a:cubicBezTo>
                  <a:cubicBezTo>
                    <a:pt x="529" y="74"/>
                    <a:pt x="515" y="104"/>
                    <a:pt x="500" y="118"/>
                  </a:cubicBezTo>
                  <a:close/>
                  <a:moveTo>
                    <a:pt x="353" y="559"/>
                  </a:moveTo>
                  <a:cubicBezTo>
                    <a:pt x="353" y="603"/>
                    <a:pt x="338" y="617"/>
                    <a:pt x="294" y="617"/>
                  </a:cubicBezTo>
                  <a:cubicBezTo>
                    <a:pt x="221" y="617"/>
                    <a:pt x="206" y="573"/>
                    <a:pt x="250" y="515"/>
                  </a:cubicBezTo>
                  <a:cubicBezTo>
                    <a:pt x="280" y="500"/>
                    <a:pt x="294" y="471"/>
                    <a:pt x="294" y="441"/>
                  </a:cubicBezTo>
                  <a:cubicBezTo>
                    <a:pt x="309" y="397"/>
                    <a:pt x="353" y="500"/>
                    <a:pt x="353" y="559"/>
                  </a:cubicBezTo>
                  <a:close/>
                  <a:moveTo>
                    <a:pt x="147" y="1087"/>
                  </a:moveTo>
                  <a:cubicBezTo>
                    <a:pt x="147" y="1102"/>
                    <a:pt x="147" y="1117"/>
                    <a:pt x="133" y="1117"/>
                  </a:cubicBezTo>
                  <a:cubicBezTo>
                    <a:pt x="118" y="1117"/>
                    <a:pt x="103" y="1102"/>
                    <a:pt x="103" y="1087"/>
                  </a:cubicBezTo>
                  <a:cubicBezTo>
                    <a:pt x="103" y="1073"/>
                    <a:pt x="103" y="1058"/>
                    <a:pt x="118" y="1058"/>
                  </a:cubicBezTo>
                  <a:cubicBezTo>
                    <a:pt x="133" y="1058"/>
                    <a:pt x="133" y="1073"/>
                    <a:pt x="147" y="1087"/>
                  </a:cubicBezTo>
                  <a:close/>
                  <a:moveTo>
                    <a:pt x="470" y="1572"/>
                  </a:moveTo>
                  <a:cubicBezTo>
                    <a:pt x="470" y="1601"/>
                    <a:pt x="456" y="1616"/>
                    <a:pt x="441" y="1601"/>
                  </a:cubicBezTo>
                  <a:cubicBezTo>
                    <a:pt x="441" y="1601"/>
                    <a:pt x="441" y="1572"/>
                    <a:pt x="441" y="1557"/>
                  </a:cubicBezTo>
                  <a:cubicBezTo>
                    <a:pt x="441" y="1542"/>
                    <a:pt x="485" y="1528"/>
                    <a:pt x="470" y="1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8753297" y="1762525"/>
              <a:ext cx="44190" cy="82330"/>
            </a:xfrm>
            <a:custGeom>
              <a:avLst/>
              <a:gdLst/>
              <a:ahLst/>
              <a:cxnLst/>
              <a:rect l="l" t="t" r="r" b="b"/>
              <a:pathLst>
                <a:path w="1395" h="2599" extrusionOk="0">
                  <a:moveTo>
                    <a:pt x="587" y="30"/>
                  </a:moveTo>
                  <a:cubicBezTo>
                    <a:pt x="587" y="44"/>
                    <a:pt x="587" y="59"/>
                    <a:pt x="587" y="59"/>
                  </a:cubicBezTo>
                  <a:cubicBezTo>
                    <a:pt x="617" y="59"/>
                    <a:pt x="631" y="74"/>
                    <a:pt x="617" y="88"/>
                  </a:cubicBezTo>
                  <a:cubicBezTo>
                    <a:pt x="617" y="118"/>
                    <a:pt x="602" y="132"/>
                    <a:pt x="587" y="132"/>
                  </a:cubicBezTo>
                  <a:cubicBezTo>
                    <a:pt x="558" y="132"/>
                    <a:pt x="543" y="118"/>
                    <a:pt x="543" y="103"/>
                  </a:cubicBezTo>
                  <a:cubicBezTo>
                    <a:pt x="543" y="44"/>
                    <a:pt x="470" y="15"/>
                    <a:pt x="441" y="59"/>
                  </a:cubicBezTo>
                  <a:cubicBezTo>
                    <a:pt x="411" y="88"/>
                    <a:pt x="396" y="74"/>
                    <a:pt x="367" y="74"/>
                  </a:cubicBezTo>
                  <a:cubicBezTo>
                    <a:pt x="294" y="59"/>
                    <a:pt x="147" y="162"/>
                    <a:pt x="147" y="206"/>
                  </a:cubicBezTo>
                  <a:cubicBezTo>
                    <a:pt x="147" y="235"/>
                    <a:pt x="132" y="264"/>
                    <a:pt x="118" y="294"/>
                  </a:cubicBezTo>
                  <a:cubicBezTo>
                    <a:pt x="73" y="353"/>
                    <a:pt x="59" y="441"/>
                    <a:pt x="59" y="514"/>
                  </a:cubicBezTo>
                  <a:cubicBezTo>
                    <a:pt x="44" y="617"/>
                    <a:pt x="29" y="734"/>
                    <a:pt x="15" y="778"/>
                  </a:cubicBezTo>
                  <a:cubicBezTo>
                    <a:pt x="15" y="822"/>
                    <a:pt x="15" y="866"/>
                    <a:pt x="44" y="837"/>
                  </a:cubicBezTo>
                  <a:cubicBezTo>
                    <a:pt x="59" y="822"/>
                    <a:pt x="73" y="822"/>
                    <a:pt x="44" y="866"/>
                  </a:cubicBezTo>
                  <a:cubicBezTo>
                    <a:pt x="0" y="1145"/>
                    <a:pt x="0" y="1424"/>
                    <a:pt x="29" y="1703"/>
                  </a:cubicBezTo>
                  <a:cubicBezTo>
                    <a:pt x="44" y="1733"/>
                    <a:pt x="44" y="1777"/>
                    <a:pt x="29" y="1806"/>
                  </a:cubicBezTo>
                  <a:cubicBezTo>
                    <a:pt x="29" y="1865"/>
                    <a:pt x="59" y="1938"/>
                    <a:pt x="88" y="1997"/>
                  </a:cubicBezTo>
                  <a:cubicBezTo>
                    <a:pt x="118" y="2041"/>
                    <a:pt x="132" y="2114"/>
                    <a:pt x="147" y="2173"/>
                  </a:cubicBezTo>
                  <a:cubicBezTo>
                    <a:pt x="162" y="2246"/>
                    <a:pt x="220" y="2305"/>
                    <a:pt x="294" y="2320"/>
                  </a:cubicBezTo>
                  <a:cubicBezTo>
                    <a:pt x="323" y="2320"/>
                    <a:pt x="338" y="2334"/>
                    <a:pt x="338" y="2364"/>
                  </a:cubicBezTo>
                  <a:cubicBezTo>
                    <a:pt x="338" y="2393"/>
                    <a:pt x="455" y="2511"/>
                    <a:pt x="499" y="2511"/>
                  </a:cubicBezTo>
                  <a:cubicBezTo>
                    <a:pt x="514" y="2511"/>
                    <a:pt x="529" y="2481"/>
                    <a:pt x="529" y="2452"/>
                  </a:cubicBezTo>
                  <a:cubicBezTo>
                    <a:pt x="529" y="2364"/>
                    <a:pt x="573" y="2393"/>
                    <a:pt x="587" y="2496"/>
                  </a:cubicBezTo>
                  <a:cubicBezTo>
                    <a:pt x="602" y="2584"/>
                    <a:pt x="617" y="2584"/>
                    <a:pt x="661" y="2584"/>
                  </a:cubicBezTo>
                  <a:cubicBezTo>
                    <a:pt x="690" y="2599"/>
                    <a:pt x="734" y="2584"/>
                    <a:pt x="749" y="2569"/>
                  </a:cubicBezTo>
                  <a:cubicBezTo>
                    <a:pt x="778" y="2555"/>
                    <a:pt x="808" y="2555"/>
                    <a:pt x="852" y="2569"/>
                  </a:cubicBezTo>
                  <a:cubicBezTo>
                    <a:pt x="896" y="2584"/>
                    <a:pt x="954" y="2584"/>
                    <a:pt x="998" y="2540"/>
                  </a:cubicBezTo>
                  <a:cubicBezTo>
                    <a:pt x="1028" y="2511"/>
                    <a:pt x="1072" y="2496"/>
                    <a:pt x="1116" y="2496"/>
                  </a:cubicBezTo>
                  <a:cubicBezTo>
                    <a:pt x="1160" y="2496"/>
                    <a:pt x="1233" y="2393"/>
                    <a:pt x="1336" y="2202"/>
                  </a:cubicBezTo>
                  <a:cubicBezTo>
                    <a:pt x="1395" y="2085"/>
                    <a:pt x="1395" y="2070"/>
                    <a:pt x="1336" y="1982"/>
                  </a:cubicBezTo>
                  <a:cubicBezTo>
                    <a:pt x="1292" y="1923"/>
                    <a:pt x="1263" y="1909"/>
                    <a:pt x="1248" y="1938"/>
                  </a:cubicBezTo>
                  <a:cubicBezTo>
                    <a:pt x="1233" y="1953"/>
                    <a:pt x="1219" y="1953"/>
                    <a:pt x="1204" y="1967"/>
                  </a:cubicBezTo>
                  <a:cubicBezTo>
                    <a:pt x="1160" y="1967"/>
                    <a:pt x="1145" y="1791"/>
                    <a:pt x="1175" y="1659"/>
                  </a:cubicBezTo>
                  <a:cubicBezTo>
                    <a:pt x="1219" y="1424"/>
                    <a:pt x="1219" y="1204"/>
                    <a:pt x="1175" y="984"/>
                  </a:cubicBezTo>
                  <a:cubicBezTo>
                    <a:pt x="1131" y="881"/>
                    <a:pt x="1101" y="764"/>
                    <a:pt x="1101" y="646"/>
                  </a:cubicBezTo>
                  <a:cubicBezTo>
                    <a:pt x="1101" y="617"/>
                    <a:pt x="1116" y="587"/>
                    <a:pt x="1131" y="602"/>
                  </a:cubicBezTo>
                  <a:cubicBezTo>
                    <a:pt x="1160" y="602"/>
                    <a:pt x="1175" y="573"/>
                    <a:pt x="1175" y="543"/>
                  </a:cubicBezTo>
                  <a:cubicBezTo>
                    <a:pt x="1160" y="411"/>
                    <a:pt x="1131" y="294"/>
                    <a:pt x="1072" y="191"/>
                  </a:cubicBezTo>
                  <a:cubicBezTo>
                    <a:pt x="1057" y="191"/>
                    <a:pt x="1028" y="235"/>
                    <a:pt x="1013" y="309"/>
                  </a:cubicBezTo>
                  <a:cubicBezTo>
                    <a:pt x="998" y="367"/>
                    <a:pt x="984" y="411"/>
                    <a:pt x="969" y="411"/>
                  </a:cubicBezTo>
                  <a:cubicBezTo>
                    <a:pt x="940" y="397"/>
                    <a:pt x="940" y="382"/>
                    <a:pt x="940" y="353"/>
                  </a:cubicBezTo>
                  <a:cubicBezTo>
                    <a:pt x="954" y="309"/>
                    <a:pt x="896" y="235"/>
                    <a:pt x="866" y="250"/>
                  </a:cubicBezTo>
                  <a:cubicBezTo>
                    <a:pt x="837" y="279"/>
                    <a:pt x="837" y="250"/>
                    <a:pt x="822" y="235"/>
                  </a:cubicBezTo>
                  <a:cubicBezTo>
                    <a:pt x="808" y="220"/>
                    <a:pt x="837" y="220"/>
                    <a:pt x="881" y="220"/>
                  </a:cubicBezTo>
                  <a:cubicBezTo>
                    <a:pt x="910" y="220"/>
                    <a:pt x="954" y="206"/>
                    <a:pt x="954" y="103"/>
                  </a:cubicBezTo>
                  <a:cubicBezTo>
                    <a:pt x="954" y="15"/>
                    <a:pt x="954" y="15"/>
                    <a:pt x="910" y="59"/>
                  </a:cubicBezTo>
                  <a:cubicBezTo>
                    <a:pt x="866" y="103"/>
                    <a:pt x="866" y="103"/>
                    <a:pt x="822" y="59"/>
                  </a:cubicBezTo>
                  <a:cubicBezTo>
                    <a:pt x="793" y="15"/>
                    <a:pt x="778" y="0"/>
                    <a:pt x="778" y="59"/>
                  </a:cubicBezTo>
                  <a:cubicBezTo>
                    <a:pt x="763" y="118"/>
                    <a:pt x="763" y="103"/>
                    <a:pt x="763" y="59"/>
                  </a:cubicBezTo>
                  <a:cubicBezTo>
                    <a:pt x="749" y="15"/>
                    <a:pt x="734" y="15"/>
                    <a:pt x="675" y="15"/>
                  </a:cubicBezTo>
                  <a:cubicBezTo>
                    <a:pt x="617" y="15"/>
                    <a:pt x="587" y="0"/>
                    <a:pt x="587" y="30"/>
                  </a:cubicBezTo>
                  <a:close/>
                  <a:moveTo>
                    <a:pt x="411" y="176"/>
                  </a:moveTo>
                  <a:cubicBezTo>
                    <a:pt x="441" y="250"/>
                    <a:pt x="426" y="250"/>
                    <a:pt x="382" y="206"/>
                  </a:cubicBezTo>
                  <a:cubicBezTo>
                    <a:pt x="338" y="162"/>
                    <a:pt x="338" y="132"/>
                    <a:pt x="367" y="132"/>
                  </a:cubicBezTo>
                  <a:cubicBezTo>
                    <a:pt x="411" y="132"/>
                    <a:pt x="411" y="147"/>
                    <a:pt x="411" y="176"/>
                  </a:cubicBezTo>
                  <a:close/>
                  <a:moveTo>
                    <a:pt x="602" y="309"/>
                  </a:moveTo>
                  <a:cubicBezTo>
                    <a:pt x="602" y="323"/>
                    <a:pt x="573" y="323"/>
                    <a:pt x="573" y="294"/>
                  </a:cubicBezTo>
                  <a:cubicBezTo>
                    <a:pt x="573" y="264"/>
                    <a:pt x="573" y="235"/>
                    <a:pt x="587" y="250"/>
                  </a:cubicBezTo>
                  <a:cubicBezTo>
                    <a:pt x="602" y="264"/>
                    <a:pt x="602" y="294"/>
                    <a:pt x="587" y="309"/>
                  </a:cubicBezTo>
                  <a:close/>
                  <a:moveTo>
                    <a:pt x="881" y="323"/>
                  </a:moveTo>
                  <a:cubicBezTo>
                    <a:pt x="881" y="338"/>
                    <a:pt x="866" y="353"/>
                    <a:pt x="852" y="353"/>
                  </a:cubicBezTo>
                  <a:cubicBezTo>
                    <a:pt x="837" y="353"/>
                    <a:pt x="837" y="338"/>
                    <a:pt x="837" y="323"/>
                  </a:cubicBezTo>
                  <a:cubicBezTo>
                    <a:pt x="852" y="309"/>
                    <a:pt x="852" y="309"/>
                    <a:pt x="866" y="309"/>
                  </a:cubicBezTo>
                  <a:cubicBezTo>
                    <a:pt x="866" y="309"/>
                    <a:pt x="866" y="309"/>
                    <a:pt x="866" y="338"/>
                  </a:cubicBezTo>
                  <a:close/>
                  <a:moveTo>
                    <a:pt x="338" y="529"/>
                  </a:moveTo>
                  <a:cubicBezTo>
                    <a:pt x="338" y="558"/>
                    <a:pt x="294" y="558"/>
                    <a:pt x="279" y="514"/>
                  </a:cubicBezTo>
                  <a:cubicBezTo>
                    <a:pt x="264" y="485"/>
                    <a:pt x="279" y="499"/>
                    <a:pt x="308" y="499"/>
                  </a:cubicBezTo>
                  <a:cubicBezTo>
                    <a:pt x="323" y="499"/>
                    <a:pt x="323" y="514"/>
                    <a:pt x="323" y="529"/>
                  </a:cubicBezTo>
                  <a:close/>
                  <a:moveTo>
                    <a:pt x="719" y="646"/>
                  </a:moveTo>
                  <a:cubicBezTo>
                    <a:pt x="719" y="705"/>
                    <a:pt x="675" y="705"/>
                    <a:pt x="661" y="631"/>
                  </a:cubicBezTo>
                  <a:cubicBezTo>
                    <a:pt x="631" y="573"/>
                    <a:pt x="661" y="587"/>
                    <a:pt x="675" y="602"/>
                  </a:cubicBezTo>
                  <a:cubicBezTo>
                    <a:pt x="690" y="602"/>
                    <a:pt x="705" y="631"/>
                    <a:pt x="705" y="646"/>
                  </a:cubicBezTo>
                  <a:close/>
                  <a:moveTo>
                    <a:pt x="778" y="954"/>
                  </a:moveTo>
                  <a:cubicBezTo>
                    <a:pt x="778" y="969"/>
                    <a:pt x="734" y="969"/>
                    <a:pt x="690" y="940"/>
                  </a:cubicBezTo>
                  <a:cubicBezTo>
                    <a:pt x="675" y="925"/>
                    <a:pt x="661" y="910"/>
                    <a:pt x="675" y="881"/>
                  </a:cubicBezTo>
                  <a:cubicBezTo>
                    <a:pt x="690" y="866"/>
                    <a:pt x="705" y="866"/>
                    <a:pt x="734" y="881"/>
                  </a:cubicBezTo>
                  <a:cubicBezTo>
                    <a:pt x="749" y="910"/>
                    <a:pt x="763" y="925"/>
                    <a:pt x="763" y="954"/>
                  </a:cubicBezTo>
                  <a:close/>
                  <a:moveTo>
                    <a:pt x="1013" y="969"/>
                  </a:moveTo>
                  <a:cubicBezTo>
                    <a:pt x="1013" y="999"/>
                    <a:pt x="1013" y="1028"/>
                    <a:pt x="984" y="1028"/>
                  </a:cubicBezTo>
                  <a:cubicBezTo>
                    <a:pt x="969" y="1028"/>
                    <a:pt x="969" y="1028"/>
                    <a:pt x="969" y="1013"/>
                  </a:cubicBezTo>
                  <a:cubicBezTo>
                    <a:pt x="969" y="984"/>
                    <a:pt x="954" y="969"/>
                    <a:pt x="940" y="954"/>
                  </a:cubicBezTo>
                  <a:cubicBezTo>
                    <a:pt x="940" y="925"/>
                    <a:pt x="940" y="910"/>
                    <a:pt x="969" y="910"/>
                  </a:cubicBezTo>
                  <a:cubicBezTo>
                    <a:pt x="984" y="925"/>
                    <a:pt x="998" y="954"/>
                    <a:pt x="1013" y="969"/>
                  </a:cubicBezTo>
                  <a:close/>
                  <a:moveTo>
                    <a:pt x="529" y="1439"/>
                  </a:moveTo>
                  <a:cubicBezTo>
                    <a:pt x="529" y="1454"/>
                    <a:pt x="499" y="1468"/>
                    <a:pt x="470" y="1454"/>
                  </a:cubicBezTo>
                  <a:cubicBezTo>
                    <a:pt x="441" y="1439"/>
                    <a:pt x="426" y="1439"/>
                    <a:pt x="470" y="1395"/>
                  </a:cubicBezTo>
                  <a:cubicBezTo>
                    <a:pt x="514" y="1366"/>
                    <a:pt x="499" y="1366"/>
                    <a:pt x="485" y="1336"/>
                  </a:cubicBezTo>
                  <a:cubicBezTo>
                    <a:pt x="470" y="1321"/>
                    <a:pt x="470" y="1292"/>
                    <a:pt x="485" y="1277"/>
                  </a:cubicBezTo>
                  <a:cubicBezTo>
                    <a:pt x="499" y="1233"/>
                    <a:pt x="543" y="1380"/>
                    <a:pt x="529" y="1439"/>
                  </a:cubicBezTo>
                  <a:close/>
                  <a:moveTo>
                    <a:pt x="719" y="2070"/>
                  </a:moveTo>
                  <a:cubicBezTo>
                    <a:pt x="690" y="2100"/>
                    <a:pt x="675" y="2056"/>
                    <a:pt x="690" y="2011"/>
                  </a:cubicBezTo>
                  <a:cubicBezTo>
                    <a:pt x="719" y="1953"/>
                    <a:pt x="719" y="1953"/>
                    <a:pt x="719" y="2011"/>
                  </a:cubicBezTo>
                  <a:cubicBezTo>
                    <a:pt x="734" y="2026"/>
                    <a:pt x="734" y="2056"/>
                    <a:pt x="719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8957902" y="1786695"/>
              <a:ext cx="35384" cy="75836"/>
            </a:xfrm>
            <a:custGeom>
              <a:avLst/>
              <a:gdLst/>
              <a:ahLst/>
              <a:cxnLst/>
              <a:rect l="l" t="t" r="r" b="b"/>
              <a:pathLst>
                <a:path w="1117" h="2394" extrusionOk="0">
                  <a:moveTo>
                    <a:pt x="397" y="45"/>
                  </a:moveTo>
                  <a:cubicBezTo>
                    <a:pt x="382" y="74"/>
                    <a:pt x="353" y="89"/>
                    <a:pt x="353" y="103"/>
                  </a:cubicBezTo>
                  <a:cubicBezTo>
                    <a:pt x="353" y="118"/>
                    <a:pt x="280" y="206"/>
                    <a:pt x="236" y="206"/>
                  </a:cubicBezTo>
                  <a:cubicBezTo>
                    <a:pt x="162" y="206"/>
                    <a:pt x="103" y="309"/>
                    <a:pt x="89" y="441"/>
                  </a:cubicBezTo>
                  <a:cubicBezTo>
                    <a:pt x="89" y="500"/>
                    <a:pt x="89" y="558"/>
                    <a:pt x="59" y="617"/>
                  </a:cubicBezTo>
                  <a:cubicBezTo>
                    <a:pt x="59" y="661"/>
                    <a:pt x="59" y="705"/>
                    <a:pt x="59" y="749"/>
                  </a:cubicBezTo>
                  <a:cubicBezTo>
                    <a:pt x="74" y="793"/>
                    <a:pt x="74" y="837"/>
                    <a:pt x="59" y="881"/>
                  </a:cubicBezTo>
                  <a:cubicBezTo>
                    <a:pt x="30" y="911"/>
                    <a:pt x="15" y="1014"/>
                    <a:pt x="15" y="1248"/>
                  </a:cubicBezTo>
                  <a:cubicBezTo>
                    <a:pt x="15" y="1351"/>
                    <a:pt x="30" y="1395"/>
                    <a:pt x="59" y="1395"/>
                  </a:cubicBezTo>
                  <a:cubicBezTo>
                    <a:pt x="118" y="1395"/>
                    <a:pt x="133" y="1469"/>
                    <a:pt x="74" y="1527"/>
                  </a:cubicBezTo>
                  <a:cubicBezTo>
                    <a:pt x="30" y="1601"/>
                    <a:pt x="1" y="1894"/>
                    <a:pt x="45" y="1894"/>
                  </a:cubicBezTo>
                  <a:cubicBezTo>
                    <a:pt x="89" y="1894"/>
                    <a:pt x="74" y="1924"/>
                    <a:pt x="74" y="1953"/>
                  </a:cubicBezTo>
                  <a:cubicBezTo>
                    <a:pt x="118" y="2071"/>
                    <a:pt x="206" y="2159"/>
                    <a:pt x="324" y="2203"/>
                  </a:cubicBezTo>
                  <a:cubicBezTo>
                    <a:pt x="353" y="2203"/>
                    <a:pt x="382" y="2217"/>
                    <a:pt x="382" y="2247"/>
                  </a:cubicBezTo>
                  <a:cubicBezTo>
                    <a:pt x="397" y="2261"/>
                    <a:pt x="426" y="2276"/>
                    <a:pt x="456" y="2276"/>
                  </a:cubicBezTo>
                  <a:cubicBezTo>
                    <a:pt x="500" y="2276"/>
                    <a:pt x="529" y="2291"/>
                    <a:pt x="573" y="2305"/>
                  </a:cubicBezTo>
                  <a:cubicBezTo>
                    <a:pt x="720" y="2394"/>
                    <a:pt x="911" y="2129"/>
                    <a:pt x="955" y="1792"/>
                  </a:cubicBezTo>
                  <a:cubicBezTo>
                    <a:pt x="970" y="1645"/>
                    <a:pt x="970" y="1630"/>
                    <a:pt x="926" y="1615"/>
                  </a:cubicBezTo>
                  <a:cubicBezTo>
                    <a:pt x="882" y="1601"/>
                    <a:pt x="882" y="1601"/>
                    <a:pt x="926" y="1601"/>
                  </a:cubicBezTo>
                  <a:cubicBezTo>
                    <a:pt x="955" y="1601"/>
                    <a:pt x="1043" y="1322"/>
                    <a:pt x="1043" y="1131"/>
                  </a:cubicBezTo>
                  <a:cubicBezTo>
                    <a:pt x="1043" y="1072"/>
                    <a:pt x="1043" y="1014"/>
                    <a:pt x="1058" y="955"/>
                  </a:cubicBezTo>
                  <a:cubicBezTo>
                    <a:pt x="1116" y="881"/>
                    <a:pt x="1028" y="221"/>
                    <a:pt x="984" y="265"/>
                  </a:cubicBezTo>
                  <a:cubicBezTo>
                    <a:pt x="984" y="280"/>
                    <a:pt x="955" y="250"/>
                    <a:pt x="940" y="221"/>
                  </a:cubicBezTo>
                  <a:cubicBezTo>
                    <a:pt x="911" y="177"/>
                    <a:pt x="882" y="162"/>
                    <a:pt x="838" y="162"/>
                  </a:cubicBezTo>
                  <a:cubicBezTo>
                    <a:pt x="793" y="147"/>
                    <a:pt x="764" y="147"/>
                    <a:pt x="735" y="133"/>
                  </a:cubicBezTo>
                  <a:cubicBezTo>
                    <a:pt x="720" y="118"/>
                    <a:pt x="705" y="147"/>
                    <a:pt x="720" y="206"/>
                  </a:cubicBezTo>
                  <a:cubicBezTo>
                    <a:pt x="720" y="250"/>
                    <a:pt x="720" y="280"/>
                    <a:pt x="691" y="280"/>
                  </a:cubicBezTo>
                  <a:cubicBezTo>
                    <a:pt x="676" y="280"/>
                    <a:pt x="661" y="236"/>
                    <a:pt x="661" y="177"/>
                  </a:cubicBezTo>
                  <a:cubicBezTo>
                    <a:pt x="661" y="74"/>
                    <a:pt x="661" y="59"/>
                    <a:pt x="588" y="30"/>
                  </a:cubicBezTo>
                  <a:cubicBezTo>
                    <a:pt x="500" y="1"/>
                    <a:pt x="470" y="1"/>
                    <a:pt x="412" y="45"/>
                  </a:cubicBezTo>
                  <a:close/>
                  <a:moveTo>
                    <a:pt x="691" y="324"/>
                  </a:moveTo>
                  <a:cubicBezTo>
                    <a:pt x="735" y="353"/>
                    <a:pt x="749" y="353"/>
                    <a:pt x="764" y="324"/>
                  </a:cubicBezTo>
                  <a:cubicBezTo>
                    <a:pt x="793" y="250"/>
                    <a:pt x="808" y="294"/>
                    <a:pt x="808" y="368"/>
                  </a:cubicBezTo>
                  <a:cubicBezTo>
                    <a:pt x="793" y="456"/>
                    <a:pt x="793" y="456"/>
                    <a:pt x="749" y="412"/>
                  </a:cubicBezTo>
                  <a:cubicBezTo>
                    <a:pt x="720" y="382"/>
                    <a:pt x="676" y="368"/>
                    <a:pt x="647" y="382"/>
                  </a:cubicBezTo>
                  <a:cubicBezTo>
                    <a:pt x="617" y="382"/>
                    <a:pt x="588" y="368"/>
                    <a:pt x="588" y="338"/>
                  </a:cubicBezTo>
                  <a:cubicBezTo>
                    <a:pt x="573" y="280"/>
                    <a:pt x="603" y="280"/>
                    <a:pt x="691" y="324"/>
                  </a:cubicBezTo>
                  <a:close/>
                  <a:moveTo>
                    <a:pt x="852" y="720"/>
                  </a:moveTo>
                  <a:cubicBezTo>
                    <a:pt x="867" y="705"/>
                    <a:pt x="882" y="720"/>
                    <a:pt x="896" y="735"/>
                  </a:cubicBezTo>
                  <a:cubicBezTo>
                    <a:pt x="911" y="749"/>
                    <a:pt x="896" y="764"/>
                    <a:pt x="882" y="779"/>
                  </a:cubicBezTo>
                  <a:cubicBezTo>
                    <a:pt x="838" y="808"/>
                    <a:pt x="749" y="705"/>
                    <a:pt x="764" y="661"/>
                  </a:cubicBezTo>
                  <a:cubicBezTo>
                    <a:pt x="779" y="603"/>
                    <a:pt x="779" y="617"/>
                    <a:pt x="808" y="676"/>
                  </a:cubicBezTo>
                  <a:cubicBezTo>
                    <a:pt x="823" y="720"/>
                    <a:pt x="838" y="735"/>
                    <a:pt x="852" y="720"/>
                  </a:cubicBezTo>
                  <a:close/>
                  <a:moveTo>
                    <a:pt x="265" y="1513"/>
                  </a:moveTo>
                  <a:cubicBezTo>
                    <a:pt x="265" y="1527"/>
                    <a:pt x="265" y="1542"/>
                    <a:pt x="250" y="1542"/>
                  </a:cubicBezTo>
                  <a:cubicBezTo>
                    <a:pt x="250" y="1542"/>
                    <a:pt x="236" y="1527"/>
                    <a:pt x="221" y="1513"/>
                  </a:cubicBezTo>
                  <a:cubicBezTo>
                    <a:pt x="206" y="1498"/>
                    <a:pt x="221" y="1483"/>
                    <a:pt x="236" y="1483"/>
                  </a:cubicBezTo>
                  <a:cubicBezTo>
                    <a:pt x="250" y="1483"/>
                    <a:pt x="265" y="1498"/>
                    <a:pt x="265" y="1513"/>
                  </a:cubicBezTo>
                  <a:close/>
                  <a:moveTo>
                    <a:pt x="412" y="1630"/>
                  </a:moveTo>
                  <a:cubicBezTo>
                    <a:pt x="426" y="1660"/>
                    <a:pt x="412" y="1674"/>
                    <a:pt x="397" y="1674"/>
                  </a:cubicBezTo>
                  <a:cubicBezTo>
                    <a:pt x="397" y="1674"/>
                    <a:pt x="382" y="1660"/>
                    <a:pt x="382" y="1630"/>
                  </a:cubicBezTo>
                  <a:cubicBezTo>
                    <a:pt x="382" y="1615"/>
                    <a:pt x="382" y="1586"/>
                    <a:pt x="382" y="1586"/>
                  </a:cubicBezTo>
                  <a:cubicBezTo>
                    <a:pt x="397" y="1586"/>
                    <a:pt x="412" y="1615"/>
                    <a:pt x="426" y="1630"/>
                  </a:cubicBezTo>
                  <a:close/>
                  <a:moveTo>
                    <a:pt x="764" y="1953"/>
                  </a:moveTo>
                  <a:cubicBezTo>
                    <a:pt x="779" y="1983"/>
                    <a:pt x="793" y="2027"/>
                    <a:pt x="808" y="2071"/>
                  </a:cubicBezTo>
                  <a:cubicBezTo>
                    <a:pt x="764" y="2056"/>
                    <a:pt x="720" y="2027"/>
                    <a:pt x="705" y="1983"/>
                  </a:cubicBezTo>
                  <a:cubicBezTo>
                    <a:pt x="705" y="1953"/>
                    <a:pt x="691" y="1924"/>
                    <a:pt x="661" y="1924"/>
                  </a:cubicBezTo>
                  <a:cubicBezTo>
                    <a:pt x="647" y="1924"/>
                    <a:pt x="632" y="1909"/>
                    <a:pt x="647" y="1880"/>
                  </a:cubicBezTo>
                  <a:cubicBezTo>
                    <a:pt x="676" y="1821"/>
                    <a:pt x="705" y="1836"/>
                    <a:pt x="764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8834201" y="1830410"/>
              <a:ext cx="33990" cy="90249"/>
            </a:xfrm>
            <a:custGeom>
              <a:avLst/>
              <a:gdLst/>
              <a:ahLst/>
              <a:cxnLst/>
              <a:rect l="l" t="t" r="r" b="b"/>
              <a:pathLst>
                <a:path w="1073" h="2849" extrusionOk="0">
                  <a:moveTo>
                    <a:pt x="412" y="59"/>
                  </a:moveTo>
                  <a:cubicBezTo>
                    <a:pt x="397" y="89"/>
                    <a:pt x="368" y="103"/>
                    <a:pt x="324" y="118"/>
                  </a:cubicBezTo>
                  <a:cubicBezTo>
                    <a:pt x="294" y="118"/>
                    <a:pt x="265" y="147"/>
                    <a:pt x="265" y="191"/>
                  </a:cubicBezTo>
                  <a:cubicBezTo>
                    <a:pt x="265" y="250"/>
                    <a:pt x="265" y="250"/>
                    <a:pt x="235" y="206"/>
                  </a:cubicBezTo>
                  <a:cubicBezTo>
                    <a:pt x="221" y="162"/>
                    <a:pt x="221" y="162"/>
                    <a:pt x="162" y="221"/>
                  </a:cubicBezTo>
                  <a:cubicBezTo>
                    <a:pt x="74" y="324"/>
                    <a:pt x="30" y="500"/>
                    <a:pt x="15" y="896"/>
                  </a:cubicBezTo>
                  <a:cubicBezTo>
                    <a:pt x="1" y="1219"/>
                    <a:pt x="15" y="1263"/>
                    <a:pt x="59" y="1307"/>
                  </a:cubicBezTo>
                  <a:cubicBezTo>
                    <a:pt x="89" y="1351"/>
                    <a:pt x="103" y="1351"/>
                    <a:pt x="59" y="1395"/>
                  </a:cubicBezTo>
                  <a:cubicBezTo>
                    <a:pt x="15" y="1439"/>
                    <a:pt x="1" y="1513"/>
                    <a:pt x="30" y="1704"/>
                  </a:cubicBezTo>
                  <a:cubicBezTo>
                    <a:pt x="30" y="1792"/>
                    <a:pt x="45" y="1821"/>
                    <a:pt x="74" y="1821"/>
                  </a:cubicBezTo>
                  <a:cubicBezTo>
                    <a:pt x="118" y="1821"/>
                    <a:pt x="118" y="1836"/>
                    <a:pt x="103" y="1850"/>
                  </a:cubicBezTo>
                  <a:cubicBezTo>
                    <a:pt x="74" y="1909"/>
                    <a:pt x="74" y="1983"/>
                    <a:pt x="74" y="2041"/>
                  </a:cubicBezTo>
                  <a:lnTo>
                    <a:pt x="74" y="2247"/>
                  </a:lnTo>
                  <a:cubicBezTo>
                    <a:pt x="74" y="2276"/>
                    <a:pt x="89" y="2305"/>
                    <a:pt x="118" y="2305"/>
                  </a:cubicBezTo>
                  <a:cubicBezTo>
                    <a:pt x="133" y="2305"/>
                    <a:pt x="133" y="2320"/>
                    <a:pt x="118" y="2335"/>
                  </a:cubicBezTo>
                  <a:cubicBezTo>
                    <a:pt x="89" y="2394"/>
                    <a:pt x="177" y="2570"/>
                    <a:pt x="294" y="2702"/>
                  </a:cubicBezTo>
                  <a:cubicBezTo>
                    <a:pt x="412" y="2819"/>
                    <a:pt x="426" y="2834"/>
                    <a:pt x="485" y="2819"/>
                  </a:cubicBezTo>
                  <a:cubicBezTo>
                    <a:pt x="529" y="2819"/>
                    <a:pt x="573" y="2819"/>
                    <a:pt x="602" y="2834"/>
                  </a:cubicBezTo>
                  <a:cubicBezTo>
                    <a:pt x="617" y="2849"/>
                    <a:pt x="632" y="2834"/>
                    <a:pt x="632" y="2819"/>
                  </a:cubicBezTo>
                  <a:cubicBezTo>
                    <a:pt x="632" y="2805"/>
                    <a:pt x="647" y="2775"/>
                    <a:pt x="676" y="2775"/>
                  </a:cubicBezTo>
                  <a:cubicBezTo>
                    <a:pt x="720" y="2775"/>
                    <a:pt x="837" y="2628"/>
                    <a:pt x="823" y="2584"/>
                  </a:cubicBezTo>
                  <a:cubicBezTo>
                    <a:pt x="793" y="2555"/>
                    <a:pt x="823" y="2555"/>
                    <a:pt x="852" y="2570"/>
                  </a:cubicBezTo>
                  <a:cubicBezTo>
                    <a:pt x="867" y="2584"/>
                    <a:pt x="881" y="2570"/>
                    <a:pt x="881" y="2540"/>
                  </a:cubicBezTo>
                  <a:cubicBezTo>
                    <a:pt x="881" y="2511"/>
                    <a:pt x="896" y="2496"/>
                    <a:pt x="925" y="2496"/>
                  </a:cubicBezTo>
                  <a:cubicBezTo>
                    <a:pt x="955" y="2496"/>
                    <a:pt x="984" y="2438"/>
                    <a:pt x="1014" y="2291"/>
                  </a:cubicBezTo>
                  <a:cubicBezTo>
                    <a:pt x="1072" y="2012"/>
                    <a:pt x="1058" y="911"/>
                    <a:pt x="984" y="808"/>
                  </a:cubicBezTo>
                  <a:cubicBezTo>
                    <a:pt x="970" y="720"/>
                    <a:pt x="955" y="647"/>
                    <a:pt x="940" y="573"/>
                  </a:cubicBezTo>
                  <a:cubicBezTo>
                    <a:pt x="911" y="338"/>
                    <a:pt x="867" y="250"/>
                    <a:pt x="764" y="250"/>
                  </a:cubicBezTo>
                  <a:cubicBezTo>
                    <a:pt x="720" y="250"/>
                    <a:pt x="691" y="221"/>
                    <a:pt x="676" y="191"/>
                  </a:cubicBezTo>
                  <a:cubicBezTo>
                    <a:pt x="647" y="103"/>
                    <a:pt x="412" y="1"/>
                    <a:pt x="397" y="74"/>
                  </a:cubicBezTo>
                  <a:close/>
                  <a:moveTo>
                    <a:pt x="602" y="412"/>
                  </a:moveTo>
                  <a:cubicBezTo>
                    <a:pt x="529" y="456"/>
                    <a:pt x="514" y="441"/>
                    <a:pt x="544" y="382"/>
                  </a:cubicBezTo>
                  <a:cubicBezTo>
                    <a:pt x="573" y="309"/>
                    <a:pt x="588" y="324"/>
                    <a:pt x="602" y="353"/>
                  </a:cubicBezTo>
                  <a:cubicBezTo>
                    <a:pt x="632" y="368"/>
                    <a:pt x="632" y="397"/>
                    <a:pt x="602" y="412"/>
                  </a:cubicBezTo>
                  <a:close/>
                  <a:moveTo>
                    <a:pt x="368" y="2056"/>
                  </a:moveTo>
                  <a:cubicBezTo>
                    <a:pt x="382" y="2056"/>
                    <a:pt x="397" y="2056"/>
                    <a:pt x="382" y="2100"/>
                  </a:cubicBezTo>
                  <a:cubicBezTo>
                    <a:pt x="382" y="2129"/>
                    <a:pt x="382" y="2144"/>
                    <a:pt x="368" y="2144"/>
                  </a:cubicBezTo>
                  <a:cubicBezTo>
                    <a:pt x="338" y="2144"/>
                    <a:pt x="324" y="2159"/>
                    <a:pt x="309" y="2188"/>
                  </a:cubicBezTo>
                  <a:cubicBezTo>
                    <a:pt x="250" y="2217"/>
                    <a:pt x="250" y="2217"/>
                    <a:pt x="280" y="2173"/>
                  </a:cubicBezTo>
                  <a:cubicBezTo>
                    <a:pt x="280" y="2129"/>
                    <a:pt x="294" y="2100"/>
                    <a:pt x="309" y="2071"/>
                  </a:cubicBezTo>
                  <a:cubicBezTo>
                    <a:pt x="324" y="1997"/>
                    <a:pt x="324" y="1997"/>
                    <a:pt x="338" y="2041"/>
                  </a:cubicBezTo>
                  <a:cubicBezTo>
                    <a:pt x="353" y="2071"/>
                    <a:pt x="353" y="2071"/>
                    <a:pt x="368" y="2056"/>
                  </a:cubicBezTo>
                  <a:close/>
                  <a:moveTo>
                    <a:pt x="544" y="2570"/>
                  </a:moveTo>
                  <a:cubicBezTo>
                    <a:pt x="544" y="2584"/>
                    <a:pt x="529" y="2599"/>
                    <a:pt x="514" y="2599"/>
                  </a:cubicBezTo>
                  <a:cubicBezTo>
                    <a:pt x="500" y="2599"/>
                    <a:pt x="485" y="2584"/>
                    <a:pt x="500" y="2570"/>
                  </a:cubicBezTo>
                  <a:cubicBezTo>
                    <a:pt x="500" y="2555"/>
                    <a:pt x="514" y="2540"/>
                    <a:pt x="529" y="2540"/>
                  </a:cubicBezTo>
                  <a:cubicBezTo>
                    <a:pt x="529" y="2540"/>
                    <a:pt x="544" y="2555"/>
                    <a:pt x="54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8705369" y="1851792"/>
              <a:ext cx="33515" cy="80968"/>
            </a:xfrm>
            <a:custGeom>
              <a:avLst/>
              <a:gdLst/>
              <a:ahLst/>
              <a:cxnLst/>
              <a:rect l="l" t="t" r="r" b="b"/>
              <a:pathLst>
                <a:path w="1058" h="2556" extrusionOk="0">
                  <a:moveTo>
                    <a:pt x="441" y="30"/>
                  </a:moveTo>
                  <a:cubicBezTo>
                    <a:pt x="397" y="60"/>
                    <a:pt x="339" y="74"/>
                    <a:pt x="280" y="74"/>
                  </a:cubicBezTo>
                  <a:cubicBezTo>
                    <a:pt x="192" y="89"/>
                    <a:pt x="162" y="104"/>
                    <a:pt x="162" y="148"/>
                  </a:cubicBezTo>
                  <a:cubicBezTo>
                    <a:pt x="162" y="177"/>
                    <a:pt x="133" y="221"/>
                    <a:pt x="104" y="236"/>
                  </a:cubicBezTo>
                  <a:cubicBezTo>
                    <a:pt x="1" y="309"/>
                    <a:pt x="30" y="911"/>
                    <a:pt x="148" y="1131"/>
                  </a:cubicBezTo>
                  <a:cubicBezTo>
                    <a:pt x="177" y="1175"/>
                    <a:pt x="192" y="1205"/>
                    <a:pt x="192" y="1249"/>
                  </a:cubicBezTo>
                  <a:cubicBezTo>
                    <a:pt x="192" y="1278"/>
                    <a:pt x="206" y="1293"/>
                    <a:pt x="236" y="1278"/>
                  </a:cubicBezTo>
                  <a:cubicBezTo>
                    <a:pt x="265" y="1263"/>
                    <a:pt x="280" y="1278"/>
                    <a:pt x="251" y="1293"/>
                  </a:cubicBezTo>
                  <a:cubicBezTo>
                    <a:pt x="221" y="1410"/>
                    <a:pt x="206" y="1513"/>
                    <a:pt x="206" y="1630"/>
                  </a:cubicBezTo>
                  <a:cubicBezTo>
                    <a:pt x="206" y="1748"/>
                    <a:pt x="192" y="1865"/>
                    <a:pt x="177" y="1983"/>
                  </a:cubicBezTo>
                  <a:cubicBezTo>
                    <a:pt x="177" y="2056"/>
                    <a:pt x="177" y="2115"/>
                    <a:pt x="192" y="2188"/>
                  </a:cubicBezTo>
                  <a:cubicBezTo>
                    <a:pt x="206" y="2291"/>
                    <a:pt x="265" y="2379"/>
                    <a:pt x="339" y="2453"/>
                  </a:cubicBezTo>
                  <a:cubicBezTo>
                    <a:pt x="441" y="2555"/>
                    <a:pt x="456" y="2555"/>
                    <a:pt x="485" y="2511"/>
                  </a:cubicBezTo>
                  <a:cubicBezTo>
                    <a:pt x="515" y="2467"/>
                    <a:pt x="529" y="2467"/>
                    <a:pt x="574" y="2511"/>
                  </a:cubicBezTo>
                  <a:cubicBezTo>
                    <a:pt x="632" y="2555"/>
                    <a:pt x="632" y="2555"/>
                    <a:pt x="632" y="2541"/>
                  </a:cubicBezTo>
                  <a:cubicBezTo>
                    <a:pt x="632" y="2526"/>
                    <a:pt x="662" y="2497"/>
                    <a:pt x="720" y="2482"/>
                  </a:cubicBezTo>
                  <a:cubicBezTo>
                    <a:pt x="779" y="2438"/>
                    <a:pt x="852" y="2379"/>
                    <a:pt x="896" y="2306"/>
                  </a:cubicBezTo>
                  <a:cubicBezTo>
                    <a:pt x="1029" y="2130"/>
                    <a:pt x="1058" y="1968"/>
                    <a:pt x="1058" y="1440"/>
                  </a:cubicBezTo>
                  <a:cubicBezTo>
                    <a:pt x="1058" y="1102"/>
                    <a:pt x="1058" y="1043"/>
                    <a:pt x="1014" y="1014"/>
                  </a:cubicBezTo>
                  <a:cubicBezTo>
                    <a:pt x="970" y="985"/>
                    <a:pt x="985" y="970"/>
                    <a:pt x="999" y="970"/>
                  </a:cubicBezTo>
                  <a:cubicBezTo>
                    <a:pt x="1043" y="970"/>
                    <a:pt x="1043" y="838"/>
                    <a:pt x="999" y="691"/>
                  </a:cubicBezTo>
                  <a:cubicBezTo>
                    <a:pt x="970" y="618"/>
                    <a:pt x="941" y="588"/>
                    <a:pt x="911" y="588"/>
                  </a:cubicBezTo>
                  <a:cubicBezTo>
                    <a:pt x="882" y="588"/>
                    <a:pt x="867" y="588"/>
                    <a:pt x="896" y="544"/>
                  </a:cubicBezTo>
                  <a:cubicBezTo>
                    <a:pt x="941" y="456"/>
                    <a:pt x="911" y="353"/>
                    <a:pt x="794" y="250"/>
                  </a:cubicBezTo>
                  <a:cubicBezTo>
                    <a:pt x="750" y="206"/>
                    <a:pt x="720" y="162"/>
                    <a:pt x="691" y="118"/>
                  </a:cubicBezTo>
                  <a:cubicBezTo>
                    <a:pt x="691" y="74"/>
                    <a:pt x="603" y="1"/>
                    <a:pt x="544" y="1"/>
                  </a:cubicBezTo>
                  <a:cubicBezTo>
                    <a:pt x="500" y="1"/>
                    <a:pt x="471" y="16"/>
                    <a:pt x="441" y="30"/>
                  </a:cubicBezTo>
                  <a:close/>
                  <a:moveTo>
                    <a:pt x="368" y="206"/>
                  </a:moveTo>
                  <a:cubicBezTo>
                    <a:pt x="368" y="221"/>
                    <a:pt x="368" y="236"/>
                    <a:pt x="368" y="236"/>
                  </a:cubicBezTo>
                  <a:cubicBezTo>
                    <a:pt x="339" y="236"/>
                    <a:pt x="339" y="221"/>
                    <a:pt x="339" y="206"/>
                  </a:cubicBezTo>
                  <a:cubicBezTo>
                    <a:pt x="339" y="192"/>
                    <a:pt x="339" y="177"/>
                    <a:pt x="339" y="177"/>
                  </a:cubicBezTo>
                  <a:cubicBezTo>
                    <a:pt x="353" y="177"/>
                    <a:pt x="368" y="192"/>
                    <a:pt x="368" y="206"/>
                  </a:cubicBezTo>
                  <a:close/>
                  <a:moveTo>
                    <a:pt x="941" y="985"/>
                  </a:moveTo>
                  <a:cubicBezTo>
                    <a:pt x="941" y="999"/>
                    <a:pt x="926" y="1014"/>
                    <a:pt x="896" y="1014"/>
                  </a:cubicBezTo>
                  <a:cubicBezTo>
                    <a:pt x="882" y="1014"/>
                    <a:pt x="852" y="970"/>
                    <a:pt x="882" y="940"/>
                  </a:cubicBezTo>
                  <a:cubicBezTo>
                    <a:pt x="896" y="911"/>
                    <a:pt x="941" y="940"/>
                    <a:pt x="941" y="985"/>
                  </a:cubicBezTo>
                  <a:close/>
                  <a:moveTo>
                    <a:pt x="999" y="1557"/>
                  </a:moveTo>
                  <a:cubicBezTo>
                    <a:pt x="999" y="1572"/>
                    <a:pt x="985" y="1586"/>
                    <a:pt x="970" y="1586"/>
                  </a:cubicBezTo>
                  <a:cubicBezTo>
                    <a:pt x="955" y="1586"/>
                    <a:pt x="955" y="1572"/>
                    <a:pt x="955" y="1557"/>
                  </a:cubicBezTo>
                  <a:cubicBezTo>
                    <a:pt x="970" y="1542"/>
                    <a:pt x="985" y="1542"/>
                    <a:pt x="985" y="1542"/>
                  </a:cubicBezTo>
                  <a:cubicBezTo>
                    <a:pt x="999" y="1542"/>
                    <a:pt x="999" y="1557"/>
                    <a:pt x="999" y="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8913268" y="1862499"/>
              <a:ext cx="30252" cy="69786"/>
            </a:xfrm>
            <a:custGeom>
              <a:avLst/>
              <a:gdLst/>
              <a:ahLst/>
              <a:cxnLst/>
              <a:rect l="l" t="t" r="r" b="b"/>
              <a:pathLst>
                <a:path w="955" h="2203" extrusionOk="0">
                  <a:moveTo>
                    <a:pt x="250" y="103"/>
                  </a:moveTo>
                  <a:cubicBezTo>
                    <a:pt x="132" y="206"/>
                    <a:pt x="132" y="162"/>
                    <a:pt x="88" y="1219"/>
                  </a:cubicBezTo>
                  <a:cubicBezTo>
                    <a:pt x="74" y="1292"/>
                    <a:pt x="74" y="1366"/>
                    <a:pt x="59" y="1454"/>
                  </a:cubicBezTo>
                  <a:cubicBezTo>
                    <a:pt x="59" y="1454"/>
                    <a:pt x="59" y="1483"/>
                    <a:pt x="74" y="1483"/>
                  </a:cubicBezTo>
                  <a:cubicBezTo>
                    <a:pt x="88" y="1483"/>
                    <a:pt x="103" y="1513"/>
                    <a:pt x="74" y="1527"/>
                  </a:cubicBezTo>
                  <a:cubicBezTo>
                    <a:pt x="15" y="1630"/>
                    <a:pt x="0" y="1748"/>
                    <a:pt x="44" y="1865"/>
                  </a:cubicBezTo>
                  <a:cubicBezTo>
                    <a:pt x="59" y="1924"/>
                    <a:pt x="88" y="1953"/>
                    <a:pt x="103" y="1953"/>
                  </a:cubicBezTo>
                  <a:cubicBezTo>
                    <a:pt x="118" y="1953"/>
                    <a:pt x="132" y="1953"/>
                    <a:pt x="147" y="1953"/>
                  </a:cubicBezTo>
                  <a:cubicBezTo>
                    <a:pt x="177" y="1968"/>
                    <a:pt x="177" y="1982"/>
                    <a:pt x="147" y="1997"/>
                  </a:cubicBezTo>
                  <a:cubicBezTo>
                    <a:pt x="132" y="2012"/>
                    <a:pt x="118" y="2027"/>
                    <a:pt x="162" y="2071"/>
                  </a:cubicBezTo>
                  <a:cubicBezTo>
                    <a:pt x="250" y="2159"/>
                    <a:pt x="367" y="2203"/>
                    <a:pt x="411" y="2173"/>
                  </a:cubicBezTo>
                  <a:cubicBezTo>
                    <a:pt x="441" y="2144"/>
                    <a:pt x="470" y="2144"/>
                    <a:pt x="514" y="2144"/>
                  </a:cubicBezTo>
                  <a:cubicBezTo>
                    <a:pt x="617" y="2144"/>
                    <a:pt x="837" y="1850"/>
                    <a:pt x="852" y="1674"/>
                  </a:cubicBezTo>
                  <a:cubicBezTo>
                    <a:pt x="867" y="1586"/>
                    <a:pt x="881" y="1513"/>
                    <a:pt x="896" y="1439"/>
                  </a:cubicBezTo>
                  <a:cubicBezTo>
                    <a:pt x="925" y="1307"/>
                    <a:pt x="940" y="1190"/>
                    <a:pt x="940" y="1072"/>
                  </a:cubicBezTo>
                  <a:cubicBezTo>
                    <a:pt x="955" y="823"/>
                    <a:pt x="955" y="808"/>
                    <a:pt x="881" y="705"/>
                  </a:cubicBezTo>
                  <a:cubicBezTo>
                    <a:pt x="837" y="617"/>
                    <a:pt x="793" y="602"/>
                    <a:pt x="778" y="617"/>
                  </a:cubicBezTo>
                  <a:cubicBezTo>
                    <a:pt x="764" y="632"/>
                    <a:pt x="632" y="412"/>
                    <a:pt x="617" y="309"/>
                  </a:cubicBezTo>
                  <a:cubicBezTo>
                    <a:pt x="617" y="206"/>
                    <a:pt x="558" y="118"/>
                    <a:pt x="499" y="147"/>
                  </a:cubicBezTo>
                  <a:cubicBezTo>
                    <a:pt x="441" y="177"/>
                    <a:pt x="470" y="147"/>
                    <a:pt x="470" y="118"/>
                  </a:cubicBezTo>
                  <a:cubicBezTo>
                    <a:pt x="485" y="89"/>
                    <a:pt x="485" y="74"/>
                    <a:pt x="441" y="118"/>
                  </a:cubicBezTo>
                  <a:cubicBezTo>
                    <a:pt x="411" y="162"/>
                    <a:pt x="397" y="147"/>
                    <a:pt x="397" y="118"/>
                  </a:cubicBezTo>
                  <a:cubicBezTo>
                    <a:pt x="397" y="89"/>
                    <a:pt x="397" y="74"/>
                    <a:pt x="397" y="59"/>
                  </a:cubicBezTo>
                  <a:cubicBezTo>
                    <a:pt x="397" y="1"/>
                    <a:pt x="338" y="15"/>
                    <a:pt x="250" y="103"/>
                  </a:cubicBezTo>
                  <a:close/>
                  <a:moveTo>
                    <a:pt x="455" y="485"/>
                  </a:moveTo>
                  <a:cubicBezTo>
                    <a:pt x="455" y="529"/>
                    <a:pt x="455" y="529"/>
                    <a:pt x="411" y="500"/>
                  </a:cubicBezTo>
                  <a:cubicBezTo>
                    <a:pt x="382" y="456"/>
                    <a:pt x="382" y="456"/>
                    <a:pt x="382" y="441"/>
                  </a:cubicBezTo>
                  <a:cubicBezTo>
                    <a:pt x="382" y="426"/>
                    <a:pt x="397" y="426"/>
                    <a:pt x="411" y="426"/>
                  </a:cubicBezTo>
                  <a:cubicBezTo>
                    <a:pt x="441" y="426"/>
                    <a:pt x="455" y="456"/>
                    <a:pt x="455" y="485"/>
                  </a:cubicBezTo>
                  <a:close/>
                  <a:moveTo>
                    <a:pt x="206" y="1087"/>
                  </a:moveTo>
                  <a:cubicBezTo>
                    <a:pt x="235" y="1102"/>
                    <a:pt x="235" y="1116"/>
                    <a:pt x="235" y="1131"/>
                  </a:cubicBezTo>
                  <a:cubicBezTo>
                    <a:pt x="221" y="1131"/>
                    <a:pt x="191" y="1131"/>
                    <a:pt x="162" y="1102"/>
                  </a:cubicBezTo>
                  <a:cubicBezTo>
                    <a:pt x="132" y="1072"/>
                    <a:pt x="147" y="1043"/>
                    <a:pt x="206" y="1087"/>
                  </a:cubicBezTo>
                  <a:close/>
                  <a:moveTo>
                    <a:pt x="485" y="1190"/>
                  </a:moveTo>
                  <a:cubicBezTo>
                    <a:pt x="485" y="1204"/>
                    <a:pt x="470" y="1219"/>
                    <a:pt x="455" y="1219"/>
                  </a:cubicBezTo>
                  <a:cubicBezTo>
                    <a:pt x="441" y="1219"/>
                    <a:pt x="441" y="1204"/>
                    <a:pt x="441" y="1190"/>
                  </a:cubicBezTo>
                  <a:cubicBezTo>
                    <a:pt x="455" y="1160"/>
                    <a:pt x="470" y="1146"/>
                    <a:pt x="470" y="1146"/>
                  </a:cubicBezTo>
                  <a:cubicBezTo>
                    <a:pt x="485" y="1146"/>
                    <a:pt x="485" y="1160"/>
                    <a:pt x="485" y="1190"/>
                  </a:cubicBezTo>
                  <a:close/>
                  <a:moveTo>
                    <a:pt x="764" y="1527"/>
                  </a:moveTo>
                  <a:cubicBezTo>
                    <a:pt x="764" y="1542"/>
                    <a:pt x="749" y="1557"/>
                    <a:pt x="734" y="1557"/>
                  </a:cubicBezTo>
                  <a:cubicBezTo>
                    <a:pt x="720" y="1557"/>
                    <a:pt x="705" y="1542"/>
                    <a:pt x="705" y="1527"/>
                  </a:cubicBezTo>
                  <a:cubicBezTo>
                    <a:pt x="705" y="1513"/>
                    <a:pt x="720" y="1498"/>
                    <a:pt x="734" y="1498"/>
                  </a:cubicBezTo>
                  <a:cubicBezTo>
                    <a:pt x="749" y="1513"/>
                    <a:pt x="764" y="1513"/>
                    <a:pt x="764" y="1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8767710" y="1863418"/>
              <a:ext cx="34433" cy="72130"/>
            </a:xfrm>
            <a:custGeom>
              <a:avLst/>
              <a:gdLst/>
              <a:ahLst/>
              <a:cxnLst/>
              <a:rect l="l" t="t" r="r" b="b"/>
              <a:pathLst>
                <a:path w="1087" h="2277" extrusionOk="0">
                  <a:moveTo>
                    <a:pt x="529" y="118"/>
                  </a:moveTo>
                  <a:cubicBezTo>
                    <a:pt x="529" y="177"/>
                    <a:pt x="514" y="192"/>
                    <a:pt x="485" y="192"/>
                  </a:cubicBezTo>
                  <a:cubicBezTo>
                    <a:pt x="455" y="192"/>
                    <a:pt x="455" y="192"/>
                    <a:pt x="455" y="177"/>
                  </a:cubicBezTo>
                  <a:cubicBezTo>
                    <a:pt x="470" y="148"/>
                    <a:pt x="441" y="133"/>
                    <a:pt x="411" y="118"/>
                  </a:cubicBezTo>
                  <a:cubicBezTo>
                    <a:pt x="264" y="89"/>
                    <a:pt x="118" y="295"/>
                    <a:pt x="103" y="529"/>
                  </a:cubicBezTo>
                  <a:cubicBezTo>
                    <a:pt x="103" y="573"/>
                    <a:pt x="88" y="618"/>
                    <a:pt x="74" y="662"/>
                  </a:cubicBezTo>
                  <a:cubicBezTo>
                    <a:pt x="0" y="750"/>
                    <a:pt x="44" y="1645"/>
                    <a:pt x="118" y="1645"/>
                  </a:cubicBezTo>
                  <a:cubicBezTo>
                    <a:pt x="132" y="1645"/>
                    <a:pt x="147" y="1660"/>
                    <a:pt x="147" y="1675"/>
                  </a:cubicBezTo>
                  <a:cubicBezTo>
                    <a:pt x="147" y="1689"/>
                    <a:pt x="118" y="1689"/>
                    <a:pt x="103" y="1689"/>
                  </a:cubicBezTo>
                  <a:cubicBezTo>
                    <a:pt x="44" y="1660"/>
                    <a:pt x="44" y="1719"/>
                    <a:pt x="103" y="1909"/>
                  </a:cubicBezTo>
                  <a:cubicBezTo>
                    <a:pt x="118" y="1983"/>
                    <a:pt x="147" y="2042"/>
                    <a:pt x="162" y="2042"/>
                  </a:cubicBezTo>
                  <a:cubicBezTo>
                    <a:pt x="191" y="2027"/>
                    <a:pt x="191" y="2056"/>
                    <a:pt x="191" y="2071"/>
                  </a:cubicBezTo>
                  <a:cubicBezTo>
                    <a:pt x="191" y="2144"/>
                    <a:pt x="338" y="2276"/>
                    <a:pt x="353" y="2232"/>
                  </a:cubicBezTo>
                  <a:cubicBezTo>
                    <a:pt x="353" y="2218"/>
                    <a:pt x="382" y="2188"/>
                    <a:pt x="397" y="2188"/>
                  </a:cubicBezTo>
                  <a:cubicBezTo>
                    <a:pt x="411" y="2188"/>
                    <a:pt x="411" y="2218"/>
                    <a:pt x="397" y="2232"/>
                  </a:cubicBezTo>
                  <a:cubicBezTo>
                    <a:pt x="382" y="2262"/>
                    <a:pt x="470" y="2276"/>
                    <a:pt x="631" y="2218"/>
                  </a:cubicBezTo>
                  <a:cubicBezTo>
                    <a:pt x="676" y="2203"/>
                    <a:pt x="734" y="2203"/>
                    <a:pt x="778" y="2203"/>
                  </a:cubicBezTo>
                  <a:cubicBezTo>
                    <a:pt x="837" y="2232"/>
                    <a:pt x="910" y="2174"/>
                    <a:pt x="896" y="2100"/>
                  </a:cubicBezTo>
                  <a:cubicBezTo>
                    <a:pt x="881" y="2071"/>
                    <a:pt x="896" y="2056"/>
                    <a:pt x="910" y="2056"/>
                  </a:cubicBezTo>
                  <a:cubicBezTo>
                    <a:pt x="984" y="2056"/>
                    <a:pt x="1087" y="1924"/>
                    <a:pt x="1072" y="1865"/>
                  </a:cubicBezTo>
                  <a:cubicBezTo>
                    <a:pt x="1057" y="1851"/>
                    <a:pt x="1057" y="1836"/>
                    <a:pt x="1087" y="1821"/>
                  </a:cubicBezTo>
                  <a:cubicBezTo>
                    <a:pt x="1087" y="1807"/>
                    <a:pt x="1087" y="1777"/>
                    <a:pt x="1087" y="1763"/>
                  </a:cubicBezTo>
                  <a:cubicBezTo>
                    <a:pt x="1072" y="1763"/>
                    <a:pt x="1057" y="1748"/>
                    <a:pt x="1043" y="1763"/>
                  </a:cubicBezTo>
                  <a:cubicBezTo>
                    <a:pt x="1028" y="1763"/>
                    <a:pt x="999" y="1763"/>
                    <a:pt x="984" y="1733"/>
                  </a:cubicBezTo>
                  <a:cubicBezTo>
                    <a:pt x="969" y="1704"/>
                    <a:pt x="954" y="1616"/>
                    <a:pt x="984" y="1366"/>
                  </a:cubicBezTo>
                  <a:cubicBezTo>
                    <a:pt x="999" y="1175"/>
                    <a:pt x="1013" y="896"/>
                    <a:pt x="999" y="720"/>
                  </a:cubicBezTo>
                  <a:cubicBezTo>
                    <a:pt x="999" y="456"/>
                    <a:pt x="984" y="397"/>
                    <a:pt x="940" y="324"/>
                  </a:cubicBezTo>
                  <a:cubicBezTo>
                    <a:pt x="896" y="280"/>
                    <a:pt x="866" y="251"/>
                    <a:pt x="837" y="251"/>
                  </a:cubicBezTo>
                  <a:cubicBezTo>
                    <a:pt x="822" y="236"/>
                    <a:pt x="793" y="221"/>
                    <a:pt x="793" y="206"/>
                  </a:cubicBezTo>
                  <a:cubicBezTo>
                    <a:pt x="764" y="177"/>
                    <a:pt x="734" y="162"/>
                    <a:pt x="705" y="162"/>
                  </a:cubicBezTo>
                  <a:cubicBezTo>
                    <a:pt x="646" y="162"/>
                    <a:pt x="631" y="148"/>
                    <a:pt x="646" y="118"/>
                  </a:cubicBezTo>
                  <a:cubicBezTo>
                    <a:pt x="646" y="89"/>
                    <a:pt x="646" y="60"/>
                    <a:pt x="631" y="45"/>
                  </a:cubicBezTo>
                  <a:cubicBezTo>
                    <a:pt x="558" y="1"/>
                    <a:pt x="529" y="30"/>
                    <a:pt x="529" y="118"/>
                  </a:cubicBezTo>
                  <a:close/>
                  <a:moveTo>
                    <a:pt x="910" y="500"/>
                  </a:moveTo>
                  <a:cubicBezTo>
                    <a:pt x="910" y="515"/>
                    <a:pt x="910" y="529"/>
                    <a:pt x="910" y="529"/>
                  </a:cubicBezTo>
                  <a:lnTo>
                    <a:pt x="852" y="544"/>
                  </a:lnTo>
                  <a:cubicBezTo>
                    <a:pt x="822" y="559"/>
                    <a:pt x="808" y="559"/>
                    <a:pt x="822" y="515"/>
                  </a:cubicBezTo>
                  <a:cubicBezTo>
                    <a:pt x="837" y="471"/>
                    <a:pt x="910" y="456"/>
                    <a:pt x="910" y="500"/>
                  </a:cubicBezTo>
                  <a:close/>
                  <a:moveTo>
                    <a:pt x="308" y="999"/>
                  </a:moveTo>
                  <a:cubicBezTo>
                    <a:pt x="308" y="1014"/>
                    <a:pt x="294" y="1029"/>
                    <a:pt x="279" y="1029"/>
                  </a:cubicBezTo>
                  <a:cubicBezTo>
                    <a:pt x="264" y="1029"/>
                    <a:pt x="250" y="1014"/>
                    <a:pt x="235" y="999"/>
                  </a:cubicBezTo>
                  <a:cubicBezTo>
                    <a:pt x="235" y="985"/>
                    <a:pt x="235" y="970"/>
                    <a:pt x="264" y="970"/>
                  </a:cubicBezTo>
                  <a:cubicBezTo>
                    <a:pt x="279" y="970"/>
                    <a:pt x="308" y="985"/>
                    <a:pt x="308" y="999"/>
                  </a:cubicBezTo>
                  <a:close/>
                  <a:moveTo>
                    <a:pt x="808" y="1058"/>
                  </a:moveTo>
                  <a:cubicBezTo>
                    <a:pt x="808" y="1073"/>
                    <a:pt x="778" y="1087"/>
                    <a:pt x="749" y="1087"/>
                  </a:cubicBezTo>
                  <a:cubicBezTo>
                    <a:pt x="720" y="1087"/>
                    <a:pt x="690" y="1073"/>
                    <a:pt x="690" y="1058"/>
                  </a:cubicBezTo>
                  <a:cubicBezTo>
                    <a:pt x="690" y="1058"/>
                    <a:pt x="720" y="1043"/>
                    <a:pt x="749" y="1043"/>
                  </a:cubicBezTo>
                  <a:cubicBezTo>
                    <a:pt x="778" y="1043"/>
                    <a:pt x="808" y="1058"/>
                    <a:pt x="808" y="1058"/>
                  </a:cubicBezTo>
                  <a:close/>
                  <a:moveTo>
                    <a:pt x="441" y="1278"/>
                  </a:moveTo>
                  <a:cubicBezTo>
                    <a:pt x="411" y="1337"/>
                    <a:pt x="382" y="1308"/>
                    <a:pt x="397" y="1234"/>
                  </a:cubicBezTo>
                  <a:cubicBezTo>
                    <a:pt x="411" y="1161"/>
                    <a:pt x="411" y="1175"/>
                    <a:pt x="426" y="1205"/>
                  </a:cubicBezTo>
                  <a:cubicBezTo>
                    <a:pt x="441" y="1234"/>
                    <a:pt x="441" y="1263"/>
                    <a:pt x="426" y="1278"/>
                  </a:cubicBezTo>
                  <a:close/>
                  <a:moveTo>
                    <a:pt x="1043" y="1880"/>
                  </a:moveTo>
                  <a:cubicBezTo>
                    <a:pt x="1043" y="1895"/>
                    <a:pt x="1013" y="1924"/>
                    <a:pt x="999" y="1924"/>
                  </a:cubicBezTo>
                  <a:cubicBezTo>
                    <a:pt x="969" y="1924"/>
                    <a:pt x="969" y="1895"/>
                    <a:pt x="969" y="1865"/>
                  </a:cubicBezTo>
                  <a:cubicBezTo>
                    <a:pt x="984" y="1821"/>
                    <a:pt x="1028" y="1807"/>
                    <a:pt x="1028" y="1880"/>
                  </a:cubicBezTo>
                  <a:close/>
                  <a:moveTo>
                    <a:pt x="646" y="2012"/>
                  </a:moveTo>
                  <a:cubicBezTo>
                    <a:pt x="646" y="2012"/>
                    <a:pt x="617" y="2027"/>
                    <a:pt x="587" y="2042"/>
                  </a:cubicBezTo>
                  <a:cubicBezTo>
                    <a:pt x="558" y="2042"/>
                    <a:pt x="543" y="2042"/>
                    <a:pt x="558" y="2027"/>
                  </a:cubicBezTo>
                  <a:cubicBezTo>
                    <a:pt x="558" y="2012"/>
                    <a:pt x="646" y="1998"/>
                    <a:pt x="646" y="2012"/>
                  </a:cubicBezTo>
                  <a:close/>
                  <a:moveTo>
                    <a:pt x="778" y="2042"/>
                  </a:moveTo>
                  <a:cubicBezTo>
                    <a:pt x="822" y="2071"/>
                    <a:pt x="822" y="2144"/>
                    <a:pt x="778" y="2144"/>
                  </a:cubicBezTo>
                  <a:cubicBezTo>
                    <a:pt x="734" y="2144"/>
                    <a:pt x="749" y="2115"/>
                    <a:pt x="749" y="2086"/>
                  </a:cubicBezTo>
                  <a:cubicBezTo>
                    <a:pt x="749" y="2056"/>
                    <a:pt x="734" y="2042"/>
                    <a:pt x="720" y="2027"/>
                  </a:cubicBezTo>
                  <a:cubicBezTo>
                    <a:pt x="705" y="2027"/>
                    <a:pt x="690" y="1998"/>
                    <a:pt x="720" y="1998"/>
                  </a:cubicBezTo>
                  <a:cubicBezTo>
                    <a:pt x="734" y="2012"/>
                    <a:pt x="764" y="2012"/>
                    <a:pt x="778" y="20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8843039" y="1962948"/>
              <a:ext cx="47928" cy="58160"/>
            </a:xfrm>
            <a:custGeom>
              <a:avLst/>
              <a:gdLst/>
              <a:ahLst/>
              <a:cxnLst/>
              <a:rect l="l" t="t" r="r" b="b"/>
              <a:pathLst>
                <a:path w="1513" h="1836" extrusionOk="0">
                  <a:moveTo>
                    <a:pt x="353" y="59"/>
                  </a:moveTo>
                  <a:cubicBezTo>
                    <a:pt x="309" y="89"/>
                    <a:pt x="279" y="133"/>
                    <a:pt x="279" y="133"/>
                  </a:cubicBezTo>
                  <a:cubicBezTo>
                    <a:pt x="279" y="147"/>
                    <a:pt x="265" y="162"/>
                    <a:pt x="235" y="162"/>
                  </a:cubicBezTo>
                  <a:cubicBezTo>
                    <a:pt x="177" y="162"/>
                    <a:pt x="59" y="368"/>
                    <a:pt x="45" y="573"/>
                  </a:cubicBezTo>
                  <a:cubicBezTo>
                    <a:pt x="1" y="881"/>
                    <a:pt x="45" y="1087"/>
                    <a:pt x="133" y="1087"/>
                  </a:cubicBezTo>
                  <a:cubicBezTo>
                    <a:pt x="177" y="1087"/>
                    <a:pt x="177" y="1087"/>
                    <a:pt x="133" y="1131"/>
                  </a:cubicBezTo>
                  <a:cubicBezTo>
                    <a:pt x="59" y="1204"/>
                    <a:pt x="103" y="1527"/>
                    <a:pt x="177" y="1527"/>
                  </a:cubicBezTo>
                  <a:cubicBezTo>
                    <a:pt x="191" y="1527"/>
                    <a:pt x="206" y="1557"/>
                    <a:pt x="221" y="1601"/>
                  </a:cubicBezTo>
                  <a:cubicBezTo>
                    <a:pt x="221" y="1645"/>
                    <a:pt x="250" y="1660"/>
                    <a:pt x="265" y="1660"/>
                  </a:cubicBezTo>
                  <a:cubicBezTo>
                    <a:pt x="279" y="1645"/>
                    <a:pt x="294" y="1660"/>
                    <a:pt x="309" y="1689"/>
                  </a:cubicBezTo>
                  <a:cubicBezTo>
                    <a:pt x="338" y="1748"/>
                    <a:pt x="397" y="1806"/>
                    <a:pt x="456" y="1836"/>
                  </a:cubicBezTo>
                  <a:cubicBezTo>
                    <a:pt x="485" y="1836"/>
                    <a:pt x="544" y="1704"/>
                    <a:pt x="544" y="1616"/>
                  </a:cubicBezTo>
                  <a:lnTo>
                    <a:pt x="544" y="1542"/>
                  </a:lnTo>
                  <a:lnTo>
                    <a:pt x="588" y="1630"/>
                  </a:lnTo>
                  <a:cubicBezTo>
                    <a:pt x="617" y="1704"/>
                    <a:pt x="617" y="1718"/>
                    <a:pt x="588" y="1748"/>
                  </a:cubicBezTo>
                  <a:cubicBezTo>
                    <a:pt x="514" y="1792"/>
                    <a:pt x="529" y="1836"/>
                    <a:pt x="632" y="1836"/>
                  </a:cubicBezTo>
                  <a:cubicBezTo>
                    <a:pt x="720" y="1836"/>
                    <a:pt x="808" y="1748"/>
                    <a:pt x="779" y="1689"/>
                  </a:cubicBezTo>
                  <a:cubicBezTo>
                    <a:pt x="735" y="1630"/>
                    <a:pt x="779" y="1586"/>
                    <a:pt x="823" y="1601"/>
                  </a:cubicBezTo>
                  <a:cubicBezTo>
                    <a:pt x="852" y="1616"/>
                    <a:pt x="837" y="1630"/>
                    <a:pt x="823" y="1660"/>
                  </a:cubicBezTo>
                  <a:cubicBezTo>
                    <a:pt x="793" y="1689"/>
                    <a:pt x="793" y="1704"/>
                    <a:pt x="823" y="1704"/>
                  </a:cubicBezTo>
                  <a:cubicBezTo>
                    <a:pt x="837" y="1704"/>
                    <a:pt x="867" y="1660"/>
                    <a:pt x="911" y="1601"/>
                  </a:cubicBezTo>
                  <a:cubicBezTo>
                    <a:pt x="940" y="1542"/>
                    <a:pt x="999" y="1513"/>
                    <a:pt x="1043" y="1527"/>
                  </a:cubicBezTo>
                  <a:cubicBezTo>
                    <a:pt x="1072" y="1527"/>
                    <a:pt x="1116" y="1513"/>
                    <a:pt x="1146" y="1498"/>
                  </a:cubicBezTo>
                  <a:cubicBezTo>
                    <a:pt x="1160" y="1469"/>
                    <a:pt x="1190" y="1454"/>
                    <a:pt x="1204" y="1439"/>
                  </a:cubicBezTo>
                  <a:cubicBezTo>
                    <a:pt x="1307" y="1337"/>
                    <a:pt x="1381" y="1219"/>
                    <a:pt x="1439" y="1087"/>
                  </a:cubicBezTo>
                  <a:cubicBezTo>
                    <a:pt x="1439" y="1058"/>
                    <a:pt x="1454" y="1028"/>
                    <a:pt x="1469" y="1014"/>
                  </a:cubicBezTo>
                  <a:cubicBezTo>
                    <a:pt x="1513" y="970"/>
                    <a:pt x="1469" y="823"/>
                    <a:pt x="1425" y="837"/>
                  </a:cubicBezTo>
                  <a:cubicBezTo>
                    <a:pt x="1395" y="852"/>
                    <a:pt x="1366" y="837"/>
                    <a:pt x="1351" y="823"/>
                  </a:cubicBezTo>
                  <a:cubicBezTo>
                    <a:pt x="1336" y="793"/>
                    <a:pt x="1307" y="779"/>
                    <a:pt x="1278" y="779"/>
                  </a:cubicBezTo>
                  <a:cubicBezTo>
                    <a:pt x="1234" y="779"/>
                    <a:pt x="1204" y="705"/>
                    <a:pt x="1190" y="559"/>
                  </a:cubicBezTo>
                  <a:cubicBezTo>
                    <a:pt x="1190" y="426"/>
                    <a:pt x="1131" y="294"/>
                    <a:pt x="1013" y="206"/>
                  </a:cubicBezTo>
                  <a:cubicBezTo>
                    <a:pt x="955" y="177"/>
                    <a:pt x="881" y="133"/>
                    <a:pt x="823" y="74"/>
                  </a:cubicBezTo>
                  <a:cubicBezTo>
                    <a:pt x="764" y="15"/>
                    <a:pt x="676" y="1"/>
                    <a:pt x="588" y="1"/>
                  </a:cubicBezTo>
                  <a:cubicBezTo>
                    <a:pt x="514" y="1"/>
                    <a:pt x="426" y="15"/>
                    <a:pt x="353" y="59"/>
                  </a:cubicBezTo>
                  <a:close/>
                  <a:moveTo>
                    <a:pt x="485" y="544"/>
                  </a:moveTo>
                  <a:cubicBezTo>
                    <a:pt x="500" y="559"/>
                    <a:pt x="500" y="588"/>
                    <a:pt x="485" y="603"/>
                  </a:cubicBezTo>
                  <a:cubicBezTo>
                    <a:pt x="470" y="617"/>
                    <a:pt x="470" y="617"/>
                    <a:pt x="470" y="603"/>
                  </a:cubicBezTo>
                  <a:cubicBezTo>
                    <a:pt x="456" y="573"/>
                    <a:pt x="456" y="559"/>
                    <a:pt x="441" y="544"/>
                  </a:cubicBezTo>
                  <a:cubicBezTo>
                    <a:pt x="441" y="514"/>
                    <a:pt x="441" y="500"/>
                    <a:pt x="456" y="500"/>
                  </a:cubicBezTo>
                  <a:cubicBezTo>
                    <a:pt x="470" y="500"/>
                    <a:pt x="485" y="514"/>
                    <a:pt x="485" y="544"/>
                  </a:cubicBezTo>
                  <a:close/>
                  <a:moveTo>
                    <a:pt x="984" y="603"/>
                  </a:moveTo>
                  <a:cubicBezTo>
                    <a:pt x="984" y="617"/>
                    <a:pt x="969" y="647"/>
                    <a:pt x="940" y="647"/>
                  </a:cubicBezTo>
                  <a:cubicBezTo>
                    <a:pt x="896" y="676"/>
                    <a:pt x="896" y="661"/>
                    <a:pt x="911" y="603"/>
                  </a:cubicBezTo>
                  <a:cubicBezTo>
                    <a:pt x="940" y="544"/>
                    <a:pt x="984" y="544"/>
                    <a:pt x="984" y="588"/>
                  </a:cubicBezTo>
                  <a:close/>
                  <a:moveTo>
                    <a:pt x="456" y="1454"/>
                  </a:moveTo>
                  <a:cubicBezTo>
                    <a:pt x="426" y="1498"/>
                    <a:pt x="382" y="1513"/>
                    <a:pt x="368" y="1454"/>
                  </a:cubicBezTo>
                  <a:cubicBezTo>
                    <a:pt x="353" y="1395"/>
                    <a:pt x="368" y="1410"/>
                    <a:pt x="397" y="1410"/>
                  </a:cubicBezTo>
                  <a:cubicBezTo>
                    <a:pt x="441" y="1410"/>
                    <a:pt x="456" y="1425"/>
                    <a:pt x="456" y="1454"/>
                  </a:cubicBezTo>
                  <a:close/>
                  <a:moveTo>
                    <a:pt x="705" y="1733"/>
                  </a:moveTo>
                  <a:cubicBezTo>
                    <a:pt x="705" y="1762"/>
                    <a:pt x="691" y="1777"/>
                    <a:pt x="676" y="1777"/>
                  </a:cubicBezTo>
                  <a:cubicBezTo>
                    <a:pt x="661" y="1777"/>
                    <a:pt x="646" y="1762"/>
                    <a:pt x="646" y="1733"/>
                  </a:cubicBezTo>
                  <a:cubicBezTo>
                    <a:pt x="646" y="1718"/>
                    <a:pt x="661" y="1704"/>
                    <a:pt x="676" y="1704"/>
                  </a:cubicBezTo>
                  <a:cubicBezTo>
                    <a:pt x="691" y="1704"/>
                    <a:pt x="705" y="1718"/>
                    <a:pt x="705" y="17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8941176" y="1968999"/>
              <a:ext cx="34433" cy="64210"/>
            </a:xfrm>
            <a:custGeom>
              <a:avLst/>
              <a:gdLst/>
              <a:ahLst/>
              <a:cxnLst/>
              <a:rect l="l" t="t" r="r" b="b"/>
              <a:pathLst>
                <a:path w="1087" h="2027" extrusionOk="0">
                  <a:moveTo>
                    <a:pt x="367" y="89"/>
                  </a:moveTo>
                  <a:cubicBezTo>
                    <a:pt x="338" y="118"/>
                    <a:pt x="308" y="147"/>
                    <a:pt x="264" y="162"/>
                  </a:cubicBezTo>
                  <a:cubicBezTo>
                    <a:pt x="191" y="250"/>
                    <a:pt x="132" y="368"/>
                    <a:pt x="118" y="485"/>
                  </a:cubicBezTo>
                  <a:cubicBezTo>
                    <a:pt x="118" y="529"/>
                    <a:pt x="103" y="558"/>
                    <a:pt x="74" y="602"/>
                  </a:cubicBezTo>
                  <a:cubicBezTo>
                    <a:pt x="59" y="632"/>
                    <a:pt x="44" y="646"/>
                    <a:pt x="44" y="661"/>
                  </a:cubicBezTo>
                  <a:cubicBezTo>
                    <a:pt x="44" y="690"/>
                    <a:pt x="30" y="735"/>
                    <a:pt x="15" y="779"/>
                  </a:cubicBezTo>
                  <a:cubicBezTo>
                    <a:pt x="0" y="852"/>
                    <a:pt x="0" y="940"/>
                    <a:pt x="0" y="1028"/>
                  </a:cubicBezTo>
                  <a:cubicBezTo>
                    <a:pt x="0" y="1278"/>
                    <a:pt x="118" y="1645"/>
                    <a:pt x="206" y="1645"/>
                  </a:cubicBezTo>
                  <a:cubicBezTo>
                    <a:pt x="235" y="1645"/>
                    <a:pt x="235" y="1659"/>
                    <a:pt x="235" y="1689"/>
                  </a:cubicBezTo>
                  <a:cubicBezTo>
                    <a:pt x="220" y="1733"/>
                    <a:pt x="250" y="1777"/>
                    <a:pt x="353" y="1894"/>
                  </a:cubicBezTo>
                  <a:cubicBezTo>
                    <a:pt x="470" y="1997"/>
                    <a:pt x="514" y="2026"/>
                    <a:pt x="602" y="2026"/>
                  </a:cubicBezTo>
                  <a:cubicBezTo>
                    <a:pt x="676" y="2026"/>
                    <a:pt x="720" y="1997"/>
                    <a:pt x="720" y="1982"/>
                  </a:cubicBezTo>
                  <a:cubicBezTo>
                    <a:pt x="720" y="1953"/>
                    <a:pt x="720" y="1953"/>
                    <a:pt x="734" y="1953"/>
                  </a:cubicBezTo>
                  <a:cubicBezTo>
                    <a:pt x="749" y="1968"/>
                    <a:pt x="866" y="1836"/>
                    <a:pt x="837" y="1792"/>
                  </a:cubicBezTo>
                  <a:cubicBezTo>
                    <a:pt x="822" y="1733"/>
                    <a:pt x="837" y="1748"/>
                    <a:pt x="866" y="1748"/>
                  </a:cubicBezTo>
                  <a:cubicBezTo>
                    <a:pt x="881" y="1762"/>
                    <a:pt x="969" y="1645"/>
                    <a:pt x="954" y="1615"/>
                  </a:cubicBezTo>
                  <a:cubicBezTo>
                    <a:pt x="940" y="1571"/>
                    <a:pt x="954" y="1527"/>
                    <a:pt x="984" y="1498"/>
                  </a:cubicBezTo>
                  <a:cubicBezTo>
                    <a:pt x="1028" y="1351"/>
                    <a:pt x="1072" y="1204"/>
                    <a:pt x="1072" y="1058"/>
                  </a:cubicBezTo>
                  <a:lnTo>
                    <a:pt x="1072" y="720"/>
                  </a:lnTo>
                  <a:cubicBezTo>
                    <a:pt x="1087" y="617"/>
                    <a:pt x="1072" y="514"/>
                    <a:pt x="1057" y="426"/>
                  </a:cubicBezTo>
                  <a:cubicBezTo>
                    <a:pt x="1043" y="426"/>
                    <a:pt x="1043" y="382"/>
                    <a:pt x="1057" y="353"/>
                  </a:cubicBezTo>
                  <a:cubicBezTo>
                    <a:pt x="1072" y="279"/>
                    <a:pt x="940" y="133"/>
                    <a:pt x="881" y="147"/>
                  </a:cubicBezTo>
                  <a:cubicBezTo>
                    <a:pt x="852" y="147"/>
                    <a:pt x="822" y="133"/>
                    <a:pt x="793" y="89"/>
                  </a:cubicBezTo>
                  <a:cubicBezTo>
                    <a:pt x="778" y="45"/>
                    <a:pt x="734" y="30"/>
                    <a:pt x="690" y="30"/>
                  </a:cubicBezTo>
                  <a:cubicBezTo>
                    <a:pt x="631" y="30"/>
                    <a:pt x="587" y="15"/>
                    <a:pt x="529" y="15"/>
                  </a:cubicBezTo>
                  <a:cubicBezTo>
                    <a:pt x="470" y="0"/>
                    <a:pt x="411" y="30"/>
                    <a:pt x="367" y="89"/>
                  </a:cubicBezTo>
                  <a:close/>
                  <a:moveTo>
                    <a:pt x="323" y="617"/>
                  </a:moveTo>
                  <a:cubicBezTo>
                    <a:pt x="323" y="646"/>
                    <a:pt x="308" y="632"/>
                    <a:pt x="308" y="602"/>
                  </a:cubicBezTo>
                  <a:cubicBezTo>
                    <a:pt x="308" y="573"/>
                    <a:pt x="308" y="558"/>
                    <a:pt x="323" y="558"/>
                  </a:cubicBezTo>
                  <a:cubicBezTo>
                    <a:pt x="323" y="573"/>
                    <a:pt x="323" y="602"/>
                    <a:pt x="323" y="617"/>
                  </a:cubicBezTo>
                  <a:close/>
                  <a:moveTo>
                    <a:pt x="910" y="705"/>
                  </a:moveTo>
                  <a:cubicBezTo>
                    <a:pt x="881" y="735"/>
                    <a:pt x="837" y="705"/>
                    <a:pt x="866" y="676"/>
                  </a:cubicBezTo>
                  <a:cubicBezTo>
                    <a:pt x="881" y="646"/>
                    <a:pt x="896" y="646"/>
                    <a:pt x="910" y="661"/>
                  </a:cubicBezTo>
                  <a:cubicBezTo>
                    <a:pt x="925" y="661"/>
                    <a:pt x="925" y="690"/>
                    <a:pt x="910" y="705"/>
                  </a:cubicBezTo>
                  <a:close/>
                  <a:moveTo>
                    <a:pt x="631" y="1102"/>
                  </a:moveTo>
                  <a:cubicBezTo>
                    <a:pt x="631" y="1102"/>
                    <a:pt x="617" y="1116"/>
                    <a:pt x="602" y="1131"/>
                  </a:cubicBezTo>
                  <a:cubicBezTo>
                    <a:pt x="587" y="1131"/>
                    <a:pt x="573" y="1131"/>
                    <a:pt x="573" y="1116"/>
                  </a:cubicBezTo>
                  <a:cubicBezTo>
                    <a:pt x="573" y="1102"/>
                    <a:pt x="587" y="1087"/>
                    <a:pt x="602" y="1087"/>
                  </a:cubicBezTo>
                  <a:cubicBezTo>
                    <a:pt x="617" y="1087"/>
                    <a:pt x="631" y="1087"/>
                    <a:pt x="631" y="1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8775155" y="1988544"/>
              <a:ext cx="39090" cy="80461"/>
            </a:xfrm>
            <a:custGeom>
              <a:avLst/>
              <a:gdLst/>
              <a:ahLst/>
              <a:cxnLst/>
              <a:rect l="l" t="t" r="r" b="b"/>
              <a:pathLst>
                <a:path w="1234" h="2540" extrusionOk="0">
                  <a:moveTo>
                    <a:pt x="250" y="59"/>
                  </a:moveTo>
                  <a:cubicBezTo>
                    <a:pt x="118" y="132"/>
                    <a:pt x="44" y="206"/>
                    <a:pt x="44" y="294"/>
                  </a:cubicBezTo>
                  <a:cubicBezTo>
                    <a:pt x="44" y="323"/>
                    <a:pt x="29" y="352"/>
                    <a:pt x="15" y="367"/>
                  </a:cubicBezTo>
                  <a:cubicBezTo>
                    <a:pt x="0" y="587"/>
                    <a:pt x="0" y="808"/>
                    <a:pt x="15" y="1042"/>
                  </a:cubicBezTo>
                  <a:cubicBezTo>
                    <a:pt x="59" y="1219"/>
                    <a:pt x="73" y="1307"/>
                    <a:pt x="103" y="1321"/>
                  </a:cubicBezTo>
                  <a:cubicBezTo>
                    <a:pt x="118" y="1336"/>
                    <a:pt x="132" y="1351"/>
                    <a:pt x="132" y="1380"/>
                  </a:cubicBezTo>
                  <a:cubicBezTo>
                    <a:pt x="147" y="1453"/>
                    <a:pt x="176" y="1527"/>
                    <a:pt x="206" y="1600"/>
                  </a:cubicBezTo>
                  <a:cubicBezTo>
                    <a:pt x="264" y="1703"/>
                    <a:pt x="294" y="1821"/>
                    <a:pt x="323" y="1938"/>
                  </a:cubicBezTo>
                  <a:cubicBezTo>
                    <a:pt x="352" y="2143"/>
                    <a:pt x="426" y="2349"/>
                    <a:pt x="455" y="2349"/>
                  </a:cubicBezTo>
                  <a:cubicBezTo>
                    <a:pt x="485" y="2364"/>
                    <a:pt x="514" y="2378"/>
                    <a:pt x="543" y="2408"/>
                  </a:cubicBezTo>
                  <a:cubicBezTo>
                    <a:pt x="617" y="2496"/>
                    <a:pt x="719" y="2540"/>
                    <a:pt x="719" y="2496"/>
                  </a:cubicBezTo>
                  <a:cubicBezTo>
                    <a:pt x="719" y="2452"/>
                    <a:pt x="778" y="2466"/>
                    <a:pt x="837" y="2466"/>
                  </a:cubicBezTo>
                  <a:cubicBezTo>
                    <a:pt x="910" y="2466"/>
                    <a:pt x="940" y="2452"/>
                    <a:pt x="940" y="2437"/>
                  </a:cubicBezTo>
                  <a:cubicBezTo>
                    <a:pt x="925" y="2393"/>
                    <a:pt x="984" y="2305"/>
                    <a:pt x="1013" y="2320"/>
                  </a:cubicBezTo>
                  <a:cubicBezTo>
                    <a:pt x="1042" y="2334"/>
                    <a:pt x="1057" y="2320"/>
                    <a:pt x="1072" y="2276"/>
                  </a:cubicBezTo>
                  <a:cubicBezTo>
                    <a:pt x="1086" y="2217"/>
                    <a:pt x="1116" y="2173"/>
                    <a:pt x="1145" y="2114"/>
                  </a:cubicBezTo>
                  <a:cubicBezTo>
                    <a:pt x="1204" y="2011"/>
                    <a:pt x="1219" y="1967"/>
                    <a:pt x="1219" y="1659"/>
                  </a:cubicBezTo>
                  <a:cubicBezTo>
                    <a:pt x="1233" y="1542"/>
                    <a:pt x="1219" y="1424"/>
                    <a:pt x="1204" y="1307"/>
                  </a:cubicBezTo>
                  <a:cubicBezTo>
                    <a:pt x="1189" y="1307"/>
                    <a:pt x="1175" y="1292"/>
                    <a:pt x="1160" y="1248"/>
                  </a:cubicBezTo>
                  <a:cubicBezTo>
                    <a:pt x="1160" y="1204"/>
                    <a:pt x="1160" y="1160"/>
                    <a:pt x="1175" y="1160"/>
                  </a:cubicBezTo>
                  <a:cubicBezTo>
                    <a:pt x="1189" y="1131"/>
                    <a:pt x="1189" y="1116"/>
                    <a:pt x="1175" y="1086"/>
                  </a:cubicBezTo>
                  <a:cubicBezTo>
                    <a:pt x="1160" y="1028"/>
                    <a:pt x="1145" y="969"/>
                    <a:pt x="1145" y="910"/>
                  </a:cubicBezTo>
                  <a:cubicBezTo>
                    <a:pt x="1145" y="661"/>
                    <a:pt x="1057" y="411"/>
                    <a:pt x="881" y="235"/>
                  </a:cubicBezTo>
                  <a:cubicBezTo>
                    <a:pt x="822" y="191"/>
                    <a:pt x="764" y="147"/>
                    <a:pt x="719" y="88"/>
                  </a:cubicBezTo>
                  <a:cubicBezTo>
                    <a:pt x="675" y="59"/>
                    <a:pt x="646" y="29"/>
                    <a:pt x="602" y="15"/>
                  </a:cubicBezTo>
                  <a:cubicBezTo>
                    <a:pt x="485" y="0"/>
                    <a:pt x="411" y="0"/>
                    <a:pt x="411" y="29"/>
                  </a:cubicBezTo>
                  <a:cubicBezTo>
                    <a:pt x="411" y="44"/>
                    <a:pt x="411" y="44"/>
                    <a:pt x="382" y="29"/>
                  </a:cubicBezTo>
                  <a:cubicBezTo>
                    <a:pt x="367" y="15"/>
                    <a:pt x="308" y="29"/>
                    <a:pt x="235" y="59"/>
                  </a:cubicBezTo>
                  <a:close/>
                  <a:moveTo>
                    <a:pt x="822" y="323"/>
                  </a:moveTo>
                  <a:cubicBezTo>
                    <a:pt x="822" y="382"/>
                    <a:pt x="778" y="382"/>
                    <a:pt x="734" y="338"/>
                  </a:cubicBezTo>
                  <a:cubicBezTo>
                    <a:pt x="705" y="294"/>
                    <a:pt x="719" y="294"/>
                    <a:pt x="764" y="294"/>
                  </a:cubicBezTo>
                  <a:cubicBezTo>
                    <a:pt x="808" y="294"/>
                    <a:pt x="822" y="308"/>
                    <a:pt x="822" y="323"/>
                  </a:cubicBezTo>
                  <a:close/>
                  <a:moveTo>
                    <a:pt x="969" y="529"/>
                  </a:moveTo>
                  <a:cubicBezTo>
                    <a:pt x="984" y="543"/>
                    <a:pt x="984" y="558"/>
                    <a:pt x="954" y="602"/>
                  </a:cubicBezTo>
                  <a:cubicBezTo>
                    <a:pt x="896" y="661"/>
                    <a:pt x="881" y="646"/>
                    <a:pt x="896" y="529"/>
                  </a:cubicBezTo>
                  <a:cubicBezTo>
                    <a:pt x="896" y="470"/>
                    <a:pt x="925" y="441"/>
                    <a:pt x="925" y="470"/>
                  </a:cubicBezTo>
                  <a:cubicBezTo>
                    <a:pt x="940" y="485"/>
                    <a:pt x="954" y="514"/>
                    <a:pt x="969" y="529"/>
                  </a:cubicBezTo>
                  <a:close/>
                  <a:moveTo>
                    <a:pt x="1072" y="602"/>
                  </a:moveTo>
                  <a:cubicBezTo>
                    <a:pt x="1072" y="617"/>
                    <a:pt x="1057" y="631"/>
                    <a:pt x="1042" y="631"/>
                  </a:cubicBezTo>
                  <a:cubicBezTo>
                    <a:pt x="1028" y="631"/>
                    <a:pt x="1013" y="617"/>
                    <a:pt x="1013" y="602"/>
                  </a:cubicBezTo>
                  <a:cubicBezTo>
                    <a:pt x="1013" y="587"/>
                    <a:pt x="1028" y="573"/>
                    <a:pt x="1042" y="573"/>
                  </a:cubicBezTo>
                  <a:cubicBezTo>
                    <a:pt x="1057" y="573"/>
                    <a:pt x="1086" y="587"/>
                    <a:pt x="1086" y="602"/>
                  </a:cubicBezTo>
                  <a:close/>
                  <a:moveTo>
                    <a:pt x="602" y="1028"/>
                  </a:moveTo>
                  <a:cubicBezTo>
                    <a:pt x="602" y="1042"/>
                    <a:pt x="587" y="1042"/>
                    <a:pt x="573" y="1057"/>
                  </a:cubicBezTo>
                  <a:cubicBezTo>
                    <a:pt x="558" y="1042"/>
                    <a:pt x="543" y="1042"/>
                    <a:pt x="543" y="1028"/>
                  </a:cubicBezTo>
                  <a:cubicBezTo>
                    <a:pt x="543" y="998"/>
                    <a:pt x="558" y="998"/>
                    <a:pt x="573" y="998"/>
                  </a:cubicBezTo>
                  <a:cubicBezTo>
                    <a:pt x="587" y="998"/>
                    <a:pt x="602" y="998"/>
                    <a:pt x="602" y="1028"/>
                  </a:cubicBezTo>
                  <a:close/>
                  <a:moveTo>
                    <a:pt x="455" y="1321"/>
                  </a:moveTo>
                  <a:cubicBezTo>
                    <a:pt x="426" y="1351"/>
                    <a:pt x="396" y="1307"/>
                    <a:pt x="426" y="1248"/>
                  </a:cubicBezTo>
                  <a:cubicBezTo>
                    <a:pt x="441" y="1204"/>
                    <a:pt x="441" y="1204"/>
                    <a:pt x="455" y="1248"/>
                  </a:cubicBezTo>
                  <a:cubicBezTo>
                    <a:pt x="455" y="1307"/>
                    <a:pt x="455" y="1307"/>
                    <a:pt x="455" y="1321"/>
                  </a:cubicBezTo>
                  <a:close/>
                  <a:moveTo>
                    <a:pt x="587" y="1307"/>
                  </a:moveTo>
                  <a:cubicBezTo>
                    <a:pt x="617" y="1351"/>
                    <a:pt x="573" y="1395"/>
                    <a:pt x="529" y="1351"/>
                  </a:cubicBezTo>
                  <a:cubicBezTo>
                    <a:pt x="514" y="1336"/>
                    <a:pt x="499" y="1321"/>
                    <a:pt x="485" y="1292"/>
                  </a:cubicBezTo>
                  <a:cubicBezTo>
                    <a:pt x="485" y="1277"/>
                    <a:pt x="558" y="1277"/>
                    <a:pt x="587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8854190" y="2044803"/>
              <a:ext cx="37253" cy="77230"/>
            </a:xfrm>
            <a:custGeom>
              <a:avLst/>
              <a:gdLst/>
              <a:ahLst/>
              <a:cxnLst/>
              <a:rect l="l" t="t" r="r" b="b"/>
              <a:pathLst>
                <a:path w="1176" h="2438" extrusionOk="0">
                  <a:moveTo>
                    <a:pt x="544" y="15"/>
                  </a:moveTo>
                  <a:cubicBezTo>
                    <a:pt x="515" y="15"/>
                    <a:pt x="485" y="45"/>
                    <a:pt x="485" y="45"/>
                  </a:cubicBezTo>
                  <a:cubicBezTo>
                    <a:pt x="485" y="59"/>
                    <a:pt x="456" y="89"/>
                    <a:pt x="397" y="103"/>
                  </a:cubicBezTo>
                  <a:cubicBezTo>
                    <a:pt x="324" y="133"/>
                    <a:pt x="265" y="191"/>
                    <a:pt x="236" y="250"/>
                  </a:cubicBezTo>
                  <a:cubicBezTo>
                    <a:pt x="133" y="426"/>
                    <a:pt x="74" y="617"/>
                    <a:pt x="45" y="823"/>
                  </a:cubicBezTo>
                  <a:cubicBezTo>
                    <a:pt x="60" y="867"/>
                    <a:pt x="45" y="925"/>
                    <a:pt x="30" y="969"/>
                  </a:cubicBezTo>
                  <a:cubicBezTo>
                    <a:pt x="1" y="1087"/>
                    <a:pt x="16" y="1204"/>
                    <a:pt x="45" y="1322"/>
                  </a:cubicBezTo>
                  <a:cubicBezTo>
                    <a:pt x="60" y="1336"/>
                    <a:pt x="74" y="1366"/>
                    <a:pt x="60" y="1395"/>
                  </a:cubicBezTo>
                  <a:cubicBezTo>
                    <a:pt x="60" y="1425"/>
                    <a:pt x="60" y="1439"/>
                    <a:pt x="74" y="1439"/>
                  </a:cubicBezTo>
                  <a:cubicBezTo>
                    <a:pt x="74" y="1439"/>
                    <a:pt x="104" y="1469"/>
                    <a:pt x="118" y="1498"/>
                  </a:cubicBezTo>
                  <a:cubicBezTo>
                    <a:pt x="133" y="1571"/>
                    <a:pt x="118" y="1601"/>
                    <a:pt x="104" y="1586"/>
                  </a:cubicBezTo>
                  <a:cubicBezTo>
                    <a:pt x="60" y="1703"/>
                    <a:pt x="60" y="1836"/>
                    <a:pt x="74" y="1953"/>
                  </a:cubicBezTo>
                  <a:cubicBezTo>
                    <a:pt x="89" y="1968"/>
                    <a:pt x="89" y="1997"/>
                    <a:pt x="89" y="2012"/>
                  </a:cubicBezTo>
                  <a:cubicBezTo>
                    <a:pt x="74" y="2041"/>
                    <a:pt x="89" y="2056"/>
                    <a:pt x="104" y="2056"/>
                  </a:cubicBezTo>
                  <a:cubicBezTo>
                    <a:pt x="118" y="2056"/>
                    <a:pt x="133" y="2070"/>
                    <a:pt x="133" y="2100"/>
                  </a:cubicBezTo>
                  <a:cubicBezTo>
                    <a:pt x="133" y="2173"/>
                    <a:pt x="294" y="2364"/>
                    <a:pt x="368" y="2364"/>
                  </a:cubicBezTo>
                  <a:cubicBezTo>
                    <a:pt x="383" y="2364"/>
                    <a:pt x="397" y="2379"/>
                    <a:pt x="412" y="2393"/>
                  </a:cubicBezTo>
                  <a:cubicBezTo>
                    <a:pt x="412" y="2423"/>
                    <a:pt x="427" y="2437"/>
                    <a:pt x="515" y="2408"/>
                  </a:cubicBezTo>
                  <a:cubicBezTo>
                    <a:pt x="573" y="2393"/>
                    <a:pt x="632" y="2364"/>
                    <a:pt x="632" y="2349"/>
                  </a:cubicBezTo>
                  <a:cubicBezTo>
                    <a:pt x="632" y="2320"/>
                    <a:pt x="647" y="2320"/>
                    <a:pt x="676" y="2320"/>
                  </a:cubicBezTo>
                  <a:cubicBezTo>
                    <a:pt x="706" y="2335"/>
                    <a:pt x="750" y="2305"/>
                    <a:pt x="794" y="2261"/>
                  </a:cubicBezTo>
                  <a:cubicBezTo>
                    <a:pt x="823" y="2217"/>
                    <a:pt x="867" y="2188"/>
                    <a:pt x="882" y="2203"/>
                  </a:cubicBezTo>
                  <a:cubicBezTo>
                    <a:pt x="882" y="2217"/>
                    <a:pt x="1029" y="2056"/>
                    <a:pt x="999" y="2026"/>
                  </a:cubicBezTo>
                  <a:cubicBezTo>
                    <a:pt x="970" y="1982"/>
                    <a:pt x="999" y="1968"/>
                    <a:pt x="1014" y="1924"/>
                  </a:cubicBezTo>
                  <a:cubicBezTo>
                    <a:pt x="1043" y="1894"/>
                    <a:pt x="1043" y="1850"/>
                    <a:pt x="1029" y="1836"/>
                  </a:cubicBezTo>
                  <a:cubicBezTo>
                    <a:pt x="984" y="1792"/>
                    <a:pt x="984" y="1733"/>
                    <a:pt x="1014" y="1689"/>
                  </a:cubicBezTo>
                  <a:cubicBezTo>
                    <a:pt x="1043" y="1645"/>
                    <a:pt x="1058" y="1586"/>
                    <a:pt x="1073" y="1542"/>
                  </a:cubicBezTo>
                  <a:cubicBezTo>
                    <a:pt x="1073" y="1483"/>
                    <a:pt x="1102" y="1425"/>
                    <a:pt x="1117" y="1380"/>
                  </a:cubicBezTo>
                  <a:cubicBezTo>
                    <a:pt x="1131" y="1336"/>
                    <a:pt x="1131" y="1336"/>
                    <a:pt x="1102" y="1351"/>
                  </a:cubicBezTo>
                  <a:cubicBezTo>
                    <a:pt x="1073" y="1366"/>
                    <a:pt x="1058" y="1366"/>
                    <a:pt x="1102" y="1336"/>
                  </a:cubicBezTo>
                  <a:cubicBezTo>
                    <a:pt x="1146" y="1204"/>
                    <a:pt x="1175" y="1072"/>
                    <a:pt x="1161" y="940"/>
                  </a:cubicBezTo>
                  <a:cubicBezTo>
                    <a:pt x="1161" y="896"/>
                    <a:pt x="1161" y="779"/>
                    <a:pt x="1146" y="676"/>
                  </a:cubicBezTo>
                  <a:cubicBezTo>
                    <a:pt x="1146" y="412"/>
                    <a:pt x="1117" y="338"/>
                    <a:pt x="1043" y="323"/>
                  </a:cubicBezTo>
                  <a:cubicBezTo>
                    <a:pt x="984" y="294"/>
                    <a:pt x="999" y="294"/>
                    <a:pt x="1029" y="265"/>
                  </a:cubicBezTo>
                  <a:cubicBezTo>
                    <a:pt x="1058" y="235"/>
                    <a:pt x="1073" y="221"/>
                    <a:pt x="926" y="147"/>
                  </a:cubicBezTo>
                  <a:cubicBezTo>
                    <a:pt x="838" y="118"/>
                    <a:pt x="808" y="103"/>
                    <a:pt x="794" y="118"/>
                  </a:cubicBezTo>
                  <a:cubicBezTo>
                    <a:pt x="794" y="147"/>
                    <a:pt x="794" y="118"/>
                    <a:pt x="779" y="103"/>
                  </a:cubicBezTo>
                  <a:cubicBezTo>
                    <a:pt x="764" y="74"/>
                    <a:pt x="632" y="0"/>
                    <a:pt x="544" y="15"/>
                  </a:cubicBezTo>
                  <a:close/>
                  <a:moveTo>
                    <a:pt x="1087" y="485"/>
                  </a:moveTo>
                  <a:cubicBezTo>
                    <a:pt x="1087" y="500"/>
                    <a:pt x="1087" y="514"/>
                    <a:pt x="1043" y="500"/>
                  </a:cubicBezTo>
                  <a:cubicBezTo>
                    <a:pt x="999" y="500"/>
                    <a:pt x="984" y="470"/>
                    <a:pt x="984" y="456"/>
                  </a:cubicBezTo>
                  <a:cubicBezTo>
                    <a:pt x="984" y="441"/>
                    <a:pt x="1087" y="441"/>
                    <a:pt x="1087" y="485"/>
                  </a:cubicBezTo>
                  <a:close/>
                  <a:moveTo>
                    <a:pt x="940" y="852"/>
                  </a:moveTo>
                  <a:cubicBezTo>
                    <a:pt x="926" y="867"/>
                    <a:pt x="911" y="881"/>
                    <a:pt x="896" y="881"/>
                  </a:cubicBezTo>
                  <a:cubicBezTo>
                    <a:pt x="896" y="881"/>
                    <a:pt x="882" y="867"/>
                    <a:pt x="896" y="852"/>
                  </a:cubicBezTo>
                  <a:cubicBezTo>
                    <a:pt x="896" y="837"/>
                    <a:pt x="911" y="823"/>
                    <a:pt x="926" y="823"/>
                  </a:cubicBezTo>
                  <a:cubicBezTo>
                    <a:pt x="926" y="823"/>
                    <a:pt x="940" y="837"/>
                    <a:pt x="940" y="852"/>
                  </a:cubicBezTo>
                  <a:close/>
                  <a:moveTo>
                    <a:pt x="339" y="1278"/>
                  </a:moveTo>
                  <a:cubicBezTo>
                    <a:pt x="324" y="1322"/>
                    <a:pt x="250" y="1336"/>
                    <a:pt x="265" y="1292"/>
                  </a:cubicBezTo>
                  <a:cubicBezTo>
                    <a:pt x="294" y="1190"/>
                    <a:pt x="309" y="1160"/>
                    <a:pt x="324" y="1190"/>
                  </a:cubicBezTo>
                  <a:cubicBezTo>
                    <a:pt x="339" y="1219"/>
                    <a:pt x="339" y="1248"/>
                    <a:pt x="339" y="1278"/>
                  </a:cubicBezTo>
                  <a:close/>
                  <a:moveTo>
                    <a:pt x="471" y="1410"/>
                  </a:moveTo>
                  <a:cubicBezTo>
                    <a:pt x="471" y="1425"/>
                    <a:pt x="441" y="1439"/>
                    <a:pt x="427" y="1439"/>
                  </a:cubicBezTo>
                  <a:cubicBezTo>
                    <a:pt x="412" y="1439"/>
                    <a:pt x="412" y="1425"/>
                    <a:pt x="427" y="1410"/>
                  </a:cubicBezTo>
                  <a:cubicBezTo>
                    <a:pt x="427" y="1395"/>
                    <a:pt x="441" y="1380"/>
                    <a:pt x="471" y="1380"/>
                  </a:cubicBezTo>
                  <a:cubicBezTo>
                    <a:pt x="485" y="1380"/>
                    <a:pt x="485" y="1395"/>
                    <a:pt x="471" y="1410"/>
                  </a:cubicBezTo>
                  <a:close/>
                  <a:moveTo>
                    <a:pt x="221" y="1483"/>
                  </a:moveTo>
                  <a:cubicBezTo>
                    <a:pt x="192" y="1527"/>
                    <a:pt x="192" y="1527"/>
                    <a:pt x="192" y="1483"/>
                  </a:cubicBezTo>
                  <a:cubicBezTo>
                    <a:pt x="177" y="1439"/>
                    <a:pt x="206" y="1395"/>
                    <a:pt x="236" y="1410"/>
                  </a:cubicBezTo>
                  <a:cubicBezTo>
                    <a:pt x="250" y="1439"/>
                    <a:pt x="236" y="1454"/>
                    <a:pt x="221" y="1483"/>
                  </a:cubicBezTo>
                  <a:close/>
                  <a:moveTo>
                    <a:pt x="559" y="1836"/>
                  </a:moveTo>
                  <a:cubicBezTo>
                    <a:pt x="559" y="1865"/>
                    <a:pt x="529" y="1865"/>
                    <a:pt x="515" y="1865"/>
                  </a:cubicBezTo>
                  <a:cubicBezTo>
                    <a:pt x="500" y="1850"/>
                    <a:pt x="500" y="1836"/>
                    <a:pt x="515" y="1806"/>
                  </a:cubicBezTo>
                  <a:cubicBezTo>
                    <a:pt x="559" y="1762"/>
                    <a:pt x="573" y="1777"/>
                    <a:pt x="544" y="1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8909530" y="2079680"/>
              <a:ext cx="37253" cy="73523"/>
            </a:xfrm>
            <a:custGeom>
              <a:avLst/>
              <a:gdLst/>
              <a:ahLst/>
              <a:cxnLst/>
              <a:rect l="l" t="t" r="r" b="b"/>
              <a:pathLst>
                <a:path w="1176" h="2321" extrusionOk="0">
                  <a:moveTo>
                    <a:pt x="515" y="74"/>
                  </a:moveTo>
                  <a:cubicBezTo>
                    <a:pt x="485" y="133"/>
                    <a:pt x="485" y="147"/>
                    <a:pt x="471" y="103"/>
                  </a:cubicBezTo>
                  <a:cubicBezTo>
                    <a:pt x="471" y="74"/>
                    <a:pt x="456" y="45"/>
                    <a:pt x="309" y="147"/>
                  </a:cubicBezTo>
                  <a:cubicBezTo>
                    <a:pt x="133" y="265"/>
                    <a:pt x="1" y="544"/>
                    <a:pt x="104" y="632"/>
                  </a:cubicBezTo>
                  <a:cubicBezTo>
                    <a:pt x="148" y="676"/>
                    <a:pt x="148" y="676"/>
                    <a:pt x="104" y="661"/>
                  </a:cubicBezTo>
                  <a:cubicBezTo>
                    <a:pt x="30" y="632"/>
                    <a:pt x="16" y="691"/>
                    <a:pt x="45" y="940"/>
                  </a:cubicBezTo>
                  <a:cubicBezTo>
                    <a:pt x="104" y="1410"/>
                    <a:pt x="118" y="1469"/>
                    <a:pt x="177" y="1513"/>
                  </a:cubicBezTo>
                  <a:cubicBezTo>
                    <a:pt x="206" y="1557"/>
                    <a:pt x="236" y="1615"/>
                    <a:pt x="221" y="1659"/>
                  </a:cubicBezTo>
                  <a:cubicBezTo>
                    <a:pt x="221" y="1718"/>
                    <a:pt x="221" y="1762"/>
                    <a:pt x="250" y="1762"/>
                  </a:cubicBezTo>
                  <a:cubicBezTo>
                    <a:pt x="265" y="1777"/>
                    <a:pt x="250" y="1806"/>
                    <a:pt x="250" y="1836"/>
                  </a:cubicBezTo>
                  <a:cubicBezTo>
                    <a:pt x="250" y="1865"/>
                    <a:pt x="236" y="1909"/>
                    <a:pt x="280" y="2012"/>
                  </a:cubicBezTo>
                  <a:cubicBezTo>
                    <a:pt x="383" y="2232"/>
                    <a:pt x="500" y="2320"/>
                    <a:pt x="662" y="2305"/>
                  </a:cubicBezTo>
                  <a:cubicBezTo>
                    <a:pt x="940" y="2291"/>
                    <a:pt x="1087" y="1982"/>
                    <a:pt x="1146" y="1278"/>
                  </a:cubicBezTo>
                  <a:cubicBezTo>
                    <a:pt x="1161" y="1190"/>
                    <a:pt x="1161" y="1102"/>
                    <a:pt x="1146" y="1014"/>
                  </a:cubicBezTo>
                  <a:cubicBezTo>
                    <a:pt x="1131" y="955"/>
                    <a:pt x="1131" y="911"/>
                    <a:pt x="1146" y="896"/>
                  </a:cubicBezTo>
                  <a:cubicBezTo>
                    <a:pt x="1175" y="720"/>
                    <a:pt x="1161" y="514"/>
                    <a:pt x="1102" y="338"/>
                  </a:cubicBezTo>
                  <a:cubicBezTo>
                    <a:pt x="1073" y="279"/>
                    <a:pt x="1014" y="221"/>
                    <a:pt x="955" y="206"/>
                  </a:cubicBezTo>
                  <a:cubicBezTo>
                    <a:pt x="896" y="177"/>
                    <a:pt x="838" y="147"/>
                    <a:pt x="838" y="147"/>
                  </a:cubicBezTo>
                  <a:cubicBezTo>
                    <a:pt x="838" y="89"/>
                    <a:pt x="764" y="30"/>
                    <a:pt x="676" y="15"/>
                  </a:cubicBezTo>
                  <a:cubicBezTo>
                    <a:pt x="588" y="1"/>
                    <a:pt x="559" y="1"/>
                    <a:pt x="529" y="74"/>
                  </a:cubicBezTo>
                  <a:close/>
                  <a:moveTo>
                    <a:pt x="1058" y="338"/>
                  </a:moveTo>
                  <a:cubicBezTo>
                    <a:pt x="1073" y="382"/>
                    <a:pt x="999" y="441"/>
                    <a:pt x="985" y="412"/>
                  </a:cubicBezTo>
                  <a:cubicBezTo>
                    <a:pt x="940" y="368"/>
                    <a:pt x="926" y="309"/>
                    <a:pt x="911" y="250"/>
                  </a:cubicBezTo>
                  <a:cubicBezTo>
                    <a:pt x="911" y="206"/>
                    <a:pt x="1043" y="279"/>
                    <a:pt x="1058" y="338"/>
                  </a:cubicBezTo>
                  <a:close/>
                  <a:moveTo>
                    <a:pt x="192" y="397"/>
                  </a:moveTo>
                  <a:cubicBezTo>
                    <a:pt x="192" y="412"/>
                    <a:pt x="177" y="426"/>
                    <a:pt x="162" y="441"/>
                  </a:cubicBezTo>
                  <a:cubicBezTo>
                    <a:pt x="148" y="441"/>
                    <a:pt x="133" y="441"/>
                    <a:pt x="133" y="412"/>
                  </a:cubicBezTo>
                  <a:cubicBezTo>
                    <a:pt x="133" y="382"/>
                    <a:pt x="148" y="368"/>
                    <a:pt x="162" y="368"/>
                  </a:cubicBezTo>
                  <a:cubicBezTo>
                    <a:pt x="177" y="368"/>
                    <a:pt x="192" y="382"/>
                    <a:pt x="192" y="397"/>
                  </a:cubicBezTo>
                  <a:close/>
                  <a:moveTo>
                    <a:pt x="368" y="412"/>
                  </a:moveTo>
                  <a:cubicBezTo>
                    <a:pt x="368" y="426"/>
                    <a:pt x="353" y="441"/>
                    <a:pt x="339" y="441"/>
                  </a:cubicBezTo>
                  <a:cubicBezTo>
                    <a:pt x="339" y="426"/>
                    <a:pt x="339" y="412"/>
                    <a:pt x="339" y="397"/>
                  </a:cubicBezTo>
                  <a:cubicBezTo>
                    <a:pt x="368" y="353"/>
                    <a:pt x="383" y="353"/>
                    <a:pt x="368" y="412"/>
                  </a:cubicBezTo>
                  <a:close/>
                  <a:moveTo>
                    <a:pt x="1014" y="646"/>
                  </a:moveTo>
                  <a:cubicBezTo>
                    <a:pt x="1014" y="661"/>
                    <a:pt x="985" y="661"/>
                    <a:pt x="955" y="646"/>
                  </a:cubicBezTo>
                  <a:cubicBezTo>
                    <a:pt x="940" y="632"/>
                    <a:pt x="926" y="602"/>
                    <a:pt x="940" y="588"/>
                  </a:cubicBezTo>
                  <a:cubicBezTo>
                    <a:pt x="940" y="573"/>
                    <a:pt x="970" y="573"/>
                    <a:pt x="985" y="588"/>
                  </a:cubicBezTo>
                  <a:cubicBezTo>
                    <a:pt x="1014" y="617"/>
                    <a:pt x="1014" y="632"/>
                    <a:pt x="999" y="646"/>
                  </a:cubicBezTo>
                  <a:close/>
                  <a:moveTo>
                    <a:pt x="706" y="808"/>
                  </a:moveTo>
                  <a:cubicBezTo>
                    <a:pt x="691" y="823"/>
                    <a:pt x="676" y="837"/>
                    <a:pt x="662" y="837"/>
                  </a:cubicBezTo>
                  <a:cubicBezTo>
                    <a:pt x="632" y="837"/>
                    <a:pt x="647" y="823"/>
                    <a:pt x="662" y="808"/>
                  </a:cubicBezTo>
                  <a:cubicBezTo>
                    <a:pt x="676" y="793"/>
                    <a:pt x="720" y="779"/>
                    <a:pt x="706" y="808"/>
                  </a:cubicBezTo>
                  <a:close/>
                  <a:moveTo>
                    <a:pt x="691" y="999"/>
                  </a:moveTo>
                  <a:cubicBezTo>
                    <a:pt x="691" y="1028"/>
                    <a:pt x="691" y="1028"/>
                    <a:pt x="676" y="1014"/>
                  </a:cubicBezTo>
                  <a:cubicBezTo>
                    <a:pt x="662" y="999"/>
                    <a:pt x="632" y="984"/>
                    <a:pt x="617" y="969"/>
                  </a:cubicBezTo>
                  <a:cubicBezTo>
                    <a:pt x="588" y="955"/>
                    <a:pt x="588" y="955"/>
                    <a:pt x="617" y="955"/>
                  </a:cubicBezTo>
                  <a:cubicBezTo>
                    <a:pt x="647" y="955"/>
                    <a:pt x="676" y="984"/>
                    <a:pt x="676" y="999"/>
                  </a:cubicBezTo>
                  <a:close/>
                  <a:moveTo>
                    <a:pt x="456" y="1806"/>
                  </a:moveTo>
                  <a:cubicBezTo>
                    <a:pt x="456" y="1821"/>
                    <a:pt x="456" y="1836"/>
                    <a:pt x="441" y="1836"/>
                  </a:cubicBezTo>
                  <a:cubicBezTo>
                    <a:pt x="427" y="1836"/>
                    <a:pt x="412" y="1821"/>
                    <a:pt x="412" y="1806"/>
                  </a:cubicBezTo>
                  <a:cubicBezTo>
                    <a:pt x="412" y="1792"/>
                    <a:pt x="412" y="1777"/>
                    <a:pt x="427" y="1777"/>
                  </a:cubicBezTo>
                  <a:cubicBezTo>
                    <a:pt x="441" y="1792"/>
                    <a:pt x="441" y="1792"/>
                    <a:pt x="456" y="1806"/>
                  </a:cubicBezTo>
                  <a:close/>
                  <a:moveTo>
                    <a:pt x="808" y="1880"/>
                  </a:moveTo>
                  <a:cubicBezTo>
                    <a:pt x="808" y="1894"/>
                    <a:pt x="794" y="1924"/>
                    <a:pt x="764" y="1924"/>
                  </a:cubicBezTo>
                  <a:cubicBezTo>
                    <a:pt x="720" y="1924"/>
                    <a:pt x="720" y="1836"/>
                    <a:pt x="764" y="1836"/>
                  </a:cubicBezTo>
                  <a:cubicBezTo>
                    <a:pt x="794" y="1836"/>
                    <a:pt x="808" y="1865"/>
                    <a:pt x="794" y="1880"/>
                  </a:cubicBezTo>
                  <a:close/>
                  <a:moveTo>
                    <a:pt x="500" y="1924"/>
                  </a:moveTo>
                  <a:cubicBezTo>
                    <a:pt x="500" y="1938"/>
                    <a:pt x="485" y="1953"/>
                    <a:pt x="471" y="1953"/>
                  </a:cubicBezTo>
                  <a:cubicBezTo>
                    <a:pt x="456" y="1953"/>
                    <a:pt x="456" y="1938"/>
                    <a:pt x="456" y="1924"/>
                  </a:cubicBezTo>
                  <a:cubicBezTo>
                    <a:pt x="471" y="1909"/>
                    <a:pt x="485" y="1894"/>
                    <a:pt x="485" y="1894"/>
                  </a:cubicBezTo>
                  <a:cubicBezTo>
                    <a:pt x="500" y="1894"/>
                    <a:pt x="500" y="1909"/>
                    <a:pt x="500" y="1924"/>
                  </a:cubicBezTo>
                  <a:close/>
                  <a:moveTo>
                    <a:pt x="970" y="1968"/>
                  </a:moveTo>
                  <a:cubicBezTo>
                    <a:pt x="940" y="1968"/>
                    <a:pt x="926" y="1968"/>
                    <a:pt x="911" y="1968"/>
                  </a:cubicBezTo>
                  <a:cubicBezTo>
                    <a:pt x="896" y="1968"/>
                    <a:pt x="896" y="1953"/>
                    <a:pt x="926" y="1953"/>
                  </a:cubicBezTo>
                  <a:cubicBezTo>
                    <a:pt x="955" y="1953"/>
                    <a:pt x="970" y="1953"/>
                    <a:pt x="955" y="1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8742590" y="2084336"/>
              <a:ext cx="42828" cy="74442"/>
            </a:xfrm>
            <a:custGeom>
              <a:avLst/>
              <a:gdLst/>
              <a:ahLst/>
              <a:cxnLst/>
              <a:rect l="l" t="t" r="r" b="b"/>
              <a:pathLst>
                <a:path w="1352" h="2350" extrusionOk="0">
                  <a:moveTo>
                    <a:pt x="500" y="15"/>
                  </a:moveTo>
                  <a:lnTo>
                    <a:pt x="397" y="30"/>
                  </a:lnTo>
                  <a:cubicBezTo>
                    <a:pt x="353" y="44"/>
                    <a:pt x="309" y="74"/>
                    <a:pt x="294" y="118"/>
                  </a:cubicBezTo>
                  <a:cubicBezTo>
                    <a:pt x="279" y="162"/>
                    <a:pt x="250" y="191"/>
                    <a:pt x="235" y="177"/>
                  </a:cubicBezTo>
                  <a:cubicBezTo>
                    <a:pt x="103" y="88"/>
                    <a:pt x="0" y="588"/>
                    <a:pt x="103" y="881"/>
                  </a:cubicBezTo>
                  <a:cubicBezTo>
                    <a:pt x="118" y="955"/>
                    <a:pt x="133" y="1028"/>
                    <a:pt x="147" y="1101"/>
                  </a:cubicBezTo>
                  <a:cubicBezTo>
                    <a:pt x="191" y="1263"/>
                    <a:pt x="250" y="1410"/>
                    <a:pt x="353" y="1557"/>
                  </a:cubicBezTo>
                  <a:cubicBezTo>
                    <a:pt x="382" y="1601"/>
                    <a:pt x="397" y="1659"/>
                    <a:pt x="411" y="1718"/>
                  </a:cubicBezTo>
                  <a:cubicBezTo>
                    <a:pt x="426" y="1762"/>
                    <a:pt x="441" y="1806"/>
                    <a:pt x="470" y="1850"/>
                  </a:cubicBezTo>
                  <a:cubicBezTo>
                    <a:pt x="485" y="1879"/>
                    <a:pt x="500" y="1909"/>
                    <a:pt x="514" y="1938"/>
                  </a:cubicBezTo>
                  <a:cubicBezTo>
                    <a:pt x="544" y="2158"/>
                    <a:pt x="940" y="2349"/>
                    <a:pt x="1072" y="2217"/>
                  </a:cubicBezTo>
                  <a:cubicBezTo>
                    <a:pt x="1101" y="2188"/>
                    <a:pt x="1116" y="2173"/>
                    <a:pt x="1146" y="2158"/>
                  </a:cubicBezTo>
                  <a:cubicBezTo>
                    <a:pt x="1219" y="2041"/>
                    <a:pt x="1278" y="1924"/>
                    <a:pt x="1322" y="1791"/>
                  </a:cubicBezTo>
                  <a:cubicBezTo>
                    <a:pt x="1322" y="1777"/>
                    <a:pt x="1307" y="1747"/>
                    <a:pt x="1292" y="1747"/>
                  </a:cubicBezTo>
                  <a:cubicBezTo>
                    <a:pt x="1263" y="1747"/>
                    <a:pt x="1278" y="1718"/>
                    <a:pt x="1307" y="1689"/>
                  </a:cubicBezTo>
                  <a:cubicBezTo>
                    <a:pt x="1322" y="1659"/>
                    <a:pt x="1351" y="1601"/>
                    <a:pt x="1336" y="1380"/>
                  </a:cubicBezTo>
                  <a:cubicBezTo>
                    <a:pt x="1322" y="1072"/>
                    <a:pt x="1234" y="778"/>
                    <a:pt x="1087" y="514"/>
                  </a:cubicBezTo>
                  <a:cubicBezTo>
                    <a:pt x="999" y="367"/>
                    <a:pt x="969" y="338"/>
                    <a:pt x="940" y="397"/>
                  </a:cubicBezTo>
                  <a:cubicBezTo>
                    <a:pt x="896" y="441"/>
                    <a:pt x="837" y="397"/>
                    <a:pt x="881" y="338"/>
                  </a:cubicBezTo>
                  <a:cubicBezTo>
                    <a:pt x="896" y="309"/>
                    <a:pt x="896" y="279"/>
                    <a:pt x="881" y="250"/>
                  </a:cubicBezTo>
                  <a:cubicBezTo>
                    <a:pt x="823" y="191"/>
                    <a:pt x="720" y="132"/>
                    <a:pt x="690" y="147"/>
                  </a:cubicBezTo>
                  <a:cubicBezTo>
                    <a:pt x="661" y="177"/>
                    <a:pt x="646" y="132"/>
                    <a:pt x="661" y="88"/>
                  </a:cubicBezTo>
                  <a:cubicBezTo>
                    <a:pt x="646" y="59"/>
                    <a:pt x="544" y="0"/>
                    <a:pt x="500" y="15"/>
                  </a:cubicBezTo>
                  <a:close/>
                  <a:moveTo>
                    <a:pt x="529" y="265"/>
                  </a:moveTo>
                  <a:lnTo>
                    <a:pt x="529" y="309"/>
                  </a:lnTo>
                  <a:cubicBezTo>
                    <a:pt x="500" y="294"/>
                    <a:pt x="485" y="279"/>
                    <a:pt x="470" y="265"/>
                  </a:cubicBezTo>
                  <a:cubicBezTo>
                    <a:pt x="441" y="221"/>
                    <a:pt x="441" y="221"/>
                    <a:pt x="470" y="221"/>
                  </a:cubicBezTo>
                  <a:cubicBezTo>
                    <a:pt x="500" y="221"/>
                    <a:pt x="514" y="235"/>
                    <a:pt x="529" y="265"/>
                  </a:cubicBezTo>
                  <a:close/>
                  <a:moveTo>
                    <a:pt x="705" y="309"/>
                  </a:moveTo>
                  <a:cubicBezTo>
                    <a:pt x="705" y="309"/>
                    <a:pt x="690" y="323"/>
                    <a:pt x="661" y="323"/>
                  </a:cubicBezTo>
                  <a:cubicBezTo>
                    <a:pt x="646" y="323"/>
                    <a:pt x="632" y="309"/>
                    <a:pt x="646" y="309"/>
                  </a:cubicBezTo>
                  <a:cubicBezTo>
                    <a:pt x="646" y="279"/>
                    <a:pt x="661" y="279"/>
                    <a:pt x="690" y="279"/>
                  </a:cubicBezTo>
                  <a:cubicBezTo>
                    <a:pt x="705" y="279"/>
                    <a:pt x="705" y="279"/>
                    <a:pt x="705" y="309"/>
                  </a:cubicBezTo>
                  <a:close/>
                  <a:moveTo>
                    <a:pt x="441" y="499"/>
                  </a:moveTo>
                  <a:cubicBezTo>
                    <a:pt x="441" y="514"/>
                    <a:pt x="426" y="529"/>
                    <a:pt x="411" y="529"/>
                  </a:cubicBezTo>
                  <a:cubicBezTo>
                    <a:pt x="397" y="529"/>
                    <a:pt x="382" y="499"/>
                    <a:pt x="382" y="485"/>
                  </a:cubicBezTo>
                  <a:cubicBezTo>
                    <a:pt x="382" y="455"/>
                    <a:pt x="397" y="441"/>
                    <a:pt x="411" y="455"/>
                  </a:cubicBezTo>
                  <a:cubicBezTo>
                    <a:pt x="426" y="455"/>
                    <a:pt x="426" y="485"/>
                    <a:pt x="441" y="499"/>
                  </a:cubicBezTo>
                  <a:close/>
                  <a:moveTo>
                    <a:pt x="177" y="646"/>
                  </a:moveTo>
                  <a:cubicBezTo>
                    <a:pt x="147" y="690"/>
                    <a:pt x="147" y="690"/>
                    <a:pt x="118" y="661"/>
                  </a:cubicBezTo>
                  <a:cubicBezTo>
                    <a:pt x="103" y="617"/>
                    <a:pt x="118" y="544"/>
                    <a:pt x="177" y="573"/>
                  </a:cubicBezTo>
                  <a:cubicBezTo>
                    <a:pt x="221" y="588"/>
                    <a:pt x="206" y="602"/>
                    <a:pt x="177" y="646"/>
                  </a:cubicBezTo>
                  <a:close/>
                  <a:moveTo>
                    <a:pt x="940" y="822"/>
                  </a:moveTo>
                  <a:cubicBezTo>
                    <a:pt x="925" y="837"/>
                    <a:pt x="925" y="852"/>
                    <a:pt x="911" y="852"/>
                  </a:cubicBezTo>
                  <a:cubicBezTo>
                    <a:pt x="896" y="852"/>
                    <a:pt x="881" y="837"/>
                    <a:pt x="881" y="808"/>
                  </a:cubicBezTo>
                  <a:cubicBezTo>
                    <a:pt x="881" y="778"/>
                    <a:pt x="896" y="778"/>
                    <a:pt x="911" y="778"/>
                  </a:cubicBezTo>
                  <a:cubicBezTo>
                    <a:pt x="925" y="793"/>
                    <a:pt x="940" y="808"/>
                    <a:pt x="940" y="837"/>
                  </a:cubicBezTo>
                  <a:close/>
                  <a:moveTo>
                    <a:pt x="837" y="1219"/>
                  </a:moveTo>
                  <a:cubicBezTo>
                    <a:pt x="823" y="1263"/>
                    <a:pt x="764" y="1278"/>
                    <a:pt x="764" y="1234"/>
                  </a:cubicBezTo>
                  <a:cubicBezTo>
                    <a:pt x="764" y="1204"/>
                    <a:pt x="779" y="1189"/>
                    <a:pt x="808" y="1189"/>
                  </a:cubicBezTo>
                  <a:cubicBezTo>
                    <a:pt x="837" y="1189"/>
                    <a:pt x="852" y="1204"/>
                    <a:pt x="837" y="1219"/>
                  </a:cubicBezTo>
                  <a:close/>
                  <a:moveTo>
                    <a:pt x="1072" y="1674"/>
                  </a:moveTo>
                  <a:cubicBezTo>
                    <a:pt x="1072" y="1689"/>
                    <a:pt x="1057" y="1718"/>
                    <a:pt x="1043" y="1718"/>
                  </a:cubicBezTo>
                  <a:cubicBezTo>
                    <a:pt x="1028" y="1718"/>
                    <a:pt x="1028" y="1689"/>
                    <a:pt x="1028" y="1674"/>
                  </a:cubicBezTo>
                  <a:cubicBezTo>
                    <a:pt x="1043" y="1645"/>
                    <a:pt x="1057" y="1630"/>
                    <a:pt x="1057" y="1630"/>
                  </a:cubicBezTo>
                  <a:cubicBezTo>
                    <a:pt x="1072" y="1630"/>
                    <a:pt x="1072" y="1659"/>
                    <a:pt x="1072" y="1674"/>
                  </a:cubicBezTo>
                  <a:close/>
                  <a:moveTo>
                    <a:pt x="837" y="1689"/>
                  </a:moveTo>
                  <a:cubicBezTo>
                    <a:pt x="837" y="1703"/>
                    <a:pt x="837" y="1703"/>
                    <a:pt x="808" y="1689"/>
                  </a:cubicBezTo>
                  <a:cubicBezTo>
                    <a:pt x="764" y="1674"/>
                    <a:pt x="749" y="1659"/>
                    <a:pt x="793" y="1659"/>
                  </a:cubicBezTo>
                  <a:cubicBezTo>
                    <a:pt x="808" y="1659"/>
                    <a:pt x="823" y="1674"/>
                    <a:pt x="837" y="1689"/>
                  </a:cubicBezTo>
                  <a:close/>
                  <a:moveTo>
                    <a:pt x="940" y="1791"/>
                  </a:moveTo>
                  <a:cubicBezTo>
                    <a:pt x="940" y="1806"/>
                    <a:pt x="925" y="1821"/>
                    <a:pt x="911" y="1821"/>
                  </a:cubicBezTo>
                  <a:cubicBezTo>
                    <a:pt x="896" y="1821"/>
                    <a:pt x="867" y="1806"/>
                    <a:pt x="867" y="1791"/>
                  </a:cubicBezTo>
                  <a:cubicBezTo>
                    <a:pt x="867" y="1777"/>
                    <a:pt x="867" y="1762"/>
                    <a:pt x="896" y="1762"/>
                  </a:cubicBezTo>
                  <a:cubicBezTo>
                    <a:pt x="911" y="1762"/>
                    <a:pt x="940" y="1791"/>
                    <a:pt x="940" y="1806"/>
                  </a:cubicBezTo>
                  <a:close/>
                  <a:moveTo>
                    <a:pt x="984" y="2158"/>
                  </a:moveTo>
                  <a:cubicBezTo>
                    <a:pt x="984" y="2173"/>
                    <a:pt x="969" y="2188"/>
                    <a:pt x="955" y="2188"/>
                  </a:cubicBezTo>
                  <a:cubicBezTo>
                    <a:pt x="940" y="2188"/>
                    <a:pt x="940" y="2173"/>
                    <a:pt x="940" y="2158"/>
                  </a:cubicBezTo>
                  <a:cubicBezTo>
                    <a:pt x="955" y="2144"/>
                    <a:pt x="969" y="2144"/>
                    <a:pt x="984" y="2129"/>
                  </a:cubicBezTo>
                  <a:cubicBezTo>
                    <a:pt x="984" y="2129"/>
                    <a:pt x="984" y="2144"/>
                    <a:pt x="984" y="2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8816525" y="2141546"/>
              <a:ext cx="36302" cy="66998"/>
            </a:xfrm>
            <a:custGeom>
              <a:avLst/>
              <a:gdLst/>
              <a:ahLst/>
              <a:cxnLst/>
              <a:rect l="l" t="t" r="r" b="b"/>
              <a:pathLst>
                <a:path w="1146" h="2115" extrusionOk="0">
                  <a:moveTo>
                    <a:pt x="515" y="15"/>
                  </a:moveTo>
                  <a:cubicBezTo>
                    <a:pt x="470" y="44"/>
                    <a:pt x="426" y="44"/>
                    <a:pt x="397" y="44"/>
                  </a:cubicBezTo>
                  <a:cubicBezTo>
                    <a:pt x="353" y="44"/>
                    <a:pt x="309" y="59"/>
                    <a:pt x="309" y="73"/>
                  </a:cubicBezTo>
                  <a:cubicBezTo>
                    <a:pt x="309" y="103"/>
                    <a:pt x="250" y="118"/>
                    <a:pt x="162" y="132"/>
                  </a:cubicBezTo>
                  <a:cubicBezTo>
                    <a:pt x="148" y="132"/>
                    <a:pt x="148" y="162"/>
                    <a:pt x="148" y="191"/>
                  </a:cubicBezTo>
                  <a:cubicBezTo>
                    <a:pt x="148" y="206"/>
                    <a:pt x="133" y="235"/>
                    <a:pt x="118" y="264"/>
                  </a:cubicBezTo>
                  <a:cubicBezTo>
                    <a:pt x="103" y="264"/>
                    <a:pt x="89" y="294"/>
                    <a:pt x="103" y="308"/>
                  </a:cubicBezTo>
                  <a:cubicBezTo>
                    <a:pt x="103" y="338"/>
                    <a:pt x="103" y="352"/>
                    <a:pt x="103" y="382"/>
                  </a:cubicBezTo>
                  <a:cubicBezTo>
                    <a:pt x="74" y="455"/>
                    <a:pt x="74" y="529"/>
                    <a:pt x="74" y="602"/>
                  </a:cubicBezTo>
                  <a:cubicBezTo>
                    <a:pt x="59" y="675"/>
                    <a:pt x="59" y="749"/>
                    <a:pt x="45" y="808"/>
                  </a:cubicBezTo>
                  <a:cubicBezTo>
                    <a:pt x="15" y="954"/>
                    <a:pt x="1" y="1116"/>
                    <a:pt x="1" y="1263"/>
                  </a:cubicBezTo>
                  <a:cubicBezTo>
                    <a:pt x="1" y="1277"/>
                    <a:pt x="45" y="1292"/>
                    <a:pt x="59" y="1277"/>
                  </a:cubicBezTo>
                  <a:cubicBezTo>
                    <a:pt x="89" y="1277"/>
                    <a:pt x="103" y="1277"/>
                    <a:pt x="59" y="1292"/>
                  </a:cubicBezTo>
                  <a:cubicBezTo>
                    <a:pt x="30" y="1307"/>
                    <a:pt x="30" y="1351"/>
                    <a:pt x="45" y="1395"/>
                  </a:cubicBezTo>
                  <a:cubicBezTo>
                    <a:pt x="89" y="1659"/>
                    <a:pt x="133" y="1762"/>
                    <a:pt x="162" y="1762"/>
                  </a:cubicBezTo>
                  <a:cubicBezTo>
                    <a:pt x="177" y="1762"/>
                    <a:pt x="192" y="1791"/>
                    <a:pt x="192" y="1820"/>
                  </a:cubicBezTo>
                  <a:cubicBezTo>
                    <a:pt x="192" y="1909"/>
                    <a:pt x="265" y="1967"/>
                    <a:pt x="280" y="1923"/>
                  </a:cubicBezTo>
                  <a:cubicBezTo>
                    <a:pt x="309" y="1879"/>
                    <a:pt x="309" y="1909"/>
                    <a:pt x="309" y="1938"/>
                  </a:cubicBezTo>
                  <a:cubicBezTo>
                    <a:pt x="309" y="2011"/>
                    <a:pt x="500" y="2114"/>
                    <a:pt x="603" y="2085"/>
                  </a:cubicBezTo>
                  <a:cubicBezTo>
                    <a:pt x="661" y="2070"/>
                    <a:pt x="705" y="2055"/>
                    <a:pt x="705" y="2041"/>
                  </a:cubicBezTo>
                  <a:cubicBezTo>
                    <a:pt x="705" y="2026"/>
                    <a:pt x="735" y="1997"/>
                    <a:pt x="764" y="1982"/>
                  </a:cubicBezTo>
                  <a:cubicBezTo>
                    <a:pt x="808" y="1967"/>
                    <a:pt x="838" y="1938"/>
                    <a:pt x="823" y="1923"/>
                  </a:cubicBezTo>
                  <a:cubicBezTo>
                    <a:pt x="823" y="1909"/>
                    <a:pt x="823" y="1894"/>
                    <a:pt x="838" y="1894"/>
                  </a:cubicBezTo>
                  <a:cubicBezTo>
                    <a:pt x="940" y="1835"/>
                    <a:pt x="1116" y="1292"/>
                    <a:pt x="1043" y="1292"/>
                  </a:cubicBezTo>
                  <a:cubicBezTo>
                    <a:pt x="999" y="1292"/>
                    <a:pt x="970" y="1160"/>
                    <a:pt x="984" y="1101"/>
                  </a:cubicBezTo>
                  <a:cubicBezTo>
                    <a:pt x="999" y="1057"/>
                    <a:pt x="1028" y="1042"/>
                    <a:pt x="1072" y="1057"/>
                  </a:cubicBezTo>
                  <a:lnTo>
                    <a:pt x="1146" y="1072"/>
                  </a:lnTo>
                  <a:lnTo>
                    <a:pt x="1146" y="822"/>
                  </a:lnTo>
                  <a:cubicBezTo>
                    <a:pt x="1146" y="587"/>
                    <a:pt x="1146" y="573"/>
                    <a:pt x="1072" y="558"/>
                  </a:cubicBezTo>
                  <a:cubicBezTo>
                    <a:pt x="999" y="543"/>
                    <a:pt x="984" y="499"/>
                    <a:pt x="1043" y="470"/>
                  </a:cubicBezTo>
                  <a:cubicBezTo>
                    <a:pt x="1072" y="455"/>
                    <a:pt x="1087" y="426"/>
                    <a:pt x="1072" y="367"/>
                  </a:cubicBezTo>
                  <a:cubicBezTo>
                    <a:pt x="1058" y="279"/>
                    <a:pt x="1043" y="250"/>
                    <a:pt x="970" y="250"/>
                  </a:cubicBezTo>
                  <a:cubicBezTo>
                    <a:pt x="940" y="235"/>
                    <a:pt x="911" y="264"/>
                    <a:pt x="896" y="294"/>
                  </a:cubicBezTo>
                  <a:cubicBezTo>
                    <a:pt x="896" y="323"/>
                    <a:pt x="867" y="338"/>
                    <a:pt x="852" y="338"/>
                  </a:cubicBezTo>
                  <a:cubicBezTo>
                    <a:pt x="823" y="323"/>
                    <a:pt x="793" y="235"/>
                    <a:pt x="838" y="235"/>
                  </a:cubicBezTo>
                  <a:cubicBezTo>
                    <a:pt x="882" y="235"/>
                    <a:pt x="867" y="220"/>
                    <a:pt x="867" y="191"/>
                  </a:cubicBezTo>
                  <a:cubicBezTo>
                    <a:pt x="867" y="176"/>
                    <a:pt x="882" y="147"/>
                    <a:pt x="926" y="176"/>
                  </a:cubicBezTo>
                  <a:cubicBezTo>
                    <a:pt x="970" y="176"/>
                    <a:pt x="984" y="176"/>
                    <a:pt x="970" y="162"/>
                  </a:cubicBezTo>
                  <a:cubicBezTo>
                    <a:pt x="955" y="132"/>
                    <a:pt x="926" y="132"/>
                    <a:pt x="896" y="132"/>
                  </a:cubicBezTo>
                  <a:cubicBezTo>
                    <a:pt x="867" y="118"/>
                    <a:pt x="838" y="103"/>
                    <a:pt x="838" y="73"/>
                  </a:cubicBezTo>
                  <a:cubicBezTo>
                    <a:pt x="808" y="15"/>
                    <a:pt x="705" y="0"/>
                    <a:pt x="691" y="44"/>
                  </a:cubicBezTo>
                  <a:cubicBezTo>
                    <a:pt x="691" y="73"/>
                    <a:pt x="661" y="73"/>
                    <a:pt x="617" y="29"/>
                  </a:cubicBezTo>
                  <a:cubicBezTo>
                    <a:pt x="559" y="0"/>
                    <a:pt x="544" y="0"/>
                    <a:pt x="515" y="15"/>
                  </a:cubicBezTo>
                  <a:close/>
                  <a:moveTo>
                    <a:pt x="779" y="485"/>
                  </a:moveTo>
                  <a:cubicBezTo>
                    <a:pt x="779" y="499"/>
                    <a:pt x="764" y="485"/>
                    <a:pt x="764" y="470"/>
                  </a:cubicBezTo>
                  <a:cubicBezTo>
                    <a:pt x="749" y="441"/>
                    <a:pt x="735" y="426"/>
                    <a:pt x="735" y="396"/>
                  </a:cubicBezTo>
                  <a:cubicBezTo>
                    <a:pt x="735" y="382"/>
                    <a:pt x="735" y="396"/>
                    <a:pt x="764" y="411"/>
                  </a:cubicBezTo>
                  <a:cubicBezTo>
                    <a:pt x="779" y="426"/>
                    <a:pt x="779" y="455"/>
                    <a:pt x="793" y="485"/>
                  </a:cubicBezTo>
                  <a:close/>
                  <a:moveTo>
                    <a:pt x="852" y="617"/>
                  </a:moveTo>
                  <a:cubicBezTo>
                    <a:pt x="823" y="675"/>
                    <a:pt x="764" y="690"/>
                    <a:pt x="749" y="646"/>
                  </a:cubicBezTo>
                  <a:cubicBezTo>
                    <a:pt x="735" y="602"/>
                    <a:pt x="749" y="602"/>
                    <a:pt x="764" y="602"/>
                  </a:cubicBezTo>
                  <a:cubicBezTo>
                    <a:pt x="793" y="602"/>
                    <a:pt x="808" y="587"/>
                    <a:pt x="808" y="573"/>
                  </a:cubicBezTo>
                  <a:cubicBezTo>
                    <a:pt x="808" y="558"/>
                    <a:pt x="823" y="558"/>
                    <a:pt x="838" y="558"/>
                  </a:cubicBezTo>
                  <a:cubicBezTo>
                    <a:pt x="852" y="573"/>
                    <a:pt x="867" y="602"/>
                    <a:pt x="852" y="617"/>
                  </a:cubicBezTo>
                  <a:close/>
                  <a:moveTo>
                    <a:pt x="1116" y="808"/>
                  </a:moveTo>
                  <a:cubicBezTo>
                    <a:pt x="1116" y="808"/>
                    <a:pt x="1102" y="837"/>
                    <a:pt x="1072" y="852"/>
                  </a:cubicBezTo>
                  <a:cubicBezTo>
                    <a:pt x="1043" y="852"/>
                    <a:pt x="1028" y="852"/>
                    <a:pt x="1058" y="822"/>
                  </a:cubicBezTo>
                  <a:cubicBezTo>
                    <a:pt x="1087" y="778"/>
                    <a:pt x="1131" y="763"/>
                    <a:pt x="1131" y="793"/>
                  </a:cubicBezTo>
                  <a:close/>
                  <a:moveTo>
                    <a:pt x="426" y="1145"/>
                  </a:moveTo>
                  <a:cubicBezTo>
                    <a:pt x="412" y="1175"/>
                    <a:pt x="382" y="1175"/>
                    <a:pt x="368" y="1145"/>
                  </a:cubicBezTo>
                  <a:cubicBezTo>
                    <a:pt x="338" y="1116"/>
                    <a:pt x="338" y="1116"/>
                    <a:pt x="397" y="1116"/>
                  </a:cubicBezTo>
                  <a:cubicBezTo>
                    <a:pt x="456" y="1116"/>
                    <a:pt x="456" y="1116"/>
                    <a:pt x="426" y="1145"/>
                  </a:cubicBezTo>
                  <a:close/>
                  <a:moveTo>
                    <a:pt x="632" y="1365"/>
                  </a:moveTo>
                  <a:cubicBezTo>
                    <a:pt x="632" y="1380"/>
                    <a:pt x="632" y="1395"/>
                    <a:pt x="617" y="1395"/>
                  </a:cubicBezTo>
                  <a:cubicBezTo>
                    <a:pt x="603" y="1395"/>
                    <a:pt x="588" y="1380"/>
                    <a:pt x="588" y="1365"/>
                  </a:cubicBezTo>
                  <a:cubicBezTo>
                    <a:pt x="588" y="1351"/>
                    <a:pt x="588" y="1336"/>
                    <a:pt x="603" y="1336"/>
                  </a:cubicBezTo>
                  <a:cubicBezTo>
                    <a:pt x="617" y="1336"/>
                    <a:pt x="632" y="1336"/>
                    <a:pt x="647" y="1351"/>
                  </a:cubicBezTo>
                  <a:close/>
                  <a:moveTo>
                    <a:pt x="500" y="1395"/>
                  </a:moveTo>
                  <a:cubicBezTo>
                    <a:pt x="500" y="1409"/>
                    <a:pt x="500" y="1424"/>
                    <a:pt x="470" y="1424"/>
                  </a:cubicBezTo>
                  <a:cubicBezTo>
                    <a:pt x="456" y="1439"/>
                    <a:pt x="456" y="1424"/>
                    <a:pt x="456" y="1424"/>
                  </a:cubicBezTo>
                  <a:cubicBezTo>
                    <a:pt x="456" y="1409"/>
                    <a:pt x="456" y="1395"/>
                    <a:pt x="470" y="1395"/>
                  </a:cubicBezTo>
                  <a:cubicBezTo>
                    <a:pt x="515" y="1380"/>
                    <a:pt x="515" y="1395"/>
                    <a:pt x="515" y="1395"/>
                  </a:cubicBezTo>
                  <a:close/>
                  <a:moveTo>
                    <a:pt x="441" y="1542"/>
                  </a:moveTo>
                  <a:cubicBezTo>
                    <a:pt x="441" y="1615"/>
                    <a:pt x="426" y="1630"/>
                    <a:pt x="382" y="1600"/>
                  </a:cubicBezTo>
                  <a:cubicBezTo>
                    <a:pt x="397" y="1542"/>
                    <a:pt x="412" y="1498"/>
                    <a:pt x="441" y="1468"/>
                  </a:cubicBezTo>
                  <a:cubicBezTo>
                    <a:pt x="441" y="1498"/>
                    <a:pt x="441" y="1512"/>
                    <a:pt x="441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8850484" y="2175948"/>
              <a:ext cx="1425" cy="3738"/>
            </a:xfrm>
            <a:custGeom>
              <a:avLst/>
              <a:gdLst/>
              <a:ahLst/>
              <a:cxnLst/>
              <a:rect l="l" t="t" r="r" b="b"/>
              <a:pathLst>
                <a:path w="45" h="118" extrusionOk="0">
                  <a:moveTo>
                    <a:pt x="0" y="59"/>
                  </a:moveTo>
                  <a:cubicBezTo>
                    <a:pt x="0" y="74"/>
                    <a:pt x="0" y="103"/>
                    <a:pt x="30" y="118"/>
                  </a:cubicBezTo>
                  <a:cubicBezTo>
                    <a:pt x="44" y="118"/>
                    <a:pt x="44" y="103"/>
                    <a:pt x="44" y="74"/>
                  </a:cubicBezTo>
                  <a:cubicBezTo>
                    <a:pt x="44" y="15"/>
                    <a:pt x="0" y="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8"/>
          <p:cNvGrpSpPr/>
          <p:nvPr/>
        </p:nvGrpSpPr>
        <p:grpSpPr>
          <a:xfrm>
            <a:off x="-355361" y="131126"/>
            <a:ext cx="3031656" cy="1472294"/>
            <a:chOff x="-355361" y="131126"/>
            <a:chExt cx="3031656" cy="1472294"/>
          </a:xfrm>
        </p:grpSpPr>
        <p:sp>
          <p:nvSpPr>
            <p:cNvPr id="319" name="Google Shape;319;p8"/>
            <p:cNvSpPr/>
            <p:nvPr/>
          </p:nvSpPr>
          <p:spPr>
            <a:xfrm rot="4369402">
              <a:off x="1153419" y="514870"/>
              <a:ext cx="637575" cy="1210484"/>
            </a:xfrm>
            <a:custGeom>
              <a:avLst/>
              <a:gdLst/>
              <a:ahLst/>
              <a:cxnLst/>
              <a:rect l="l" t="t" r="r" b="b"/>
              <a:pathLst>
                <a:path w="13478" h="25589" extrusionOk="0">
                  <a:moveTo>
                    <a:pt x="6728" y="0"/>
                  </a:moveTo>
                  <a:cubicBezTo>
                    <a:pt x="6334" y="0"/>
                    <a:pt x="6004" y="71"/>
                    <a:pt x="5770" y="227"/>
                  </a:cubicBezTo>
                  <a:cubicBezTo>
                    <a:pt x="4155" y="1314"/>
                    <a:pt x="3201" y="1842"/>
                    <a:pt x="1923" y="4265"/>
                  </a:cubicBezTo>
                  <a:lnTo>
                    <a:pt x="1923" y="14791"/>
                  </a:lnTo>
                  <a:cubicBezTo>
                    <a:pt x="1923" y="18021"/>
                    <a:pt x="0" y="25302"/>
                    <a:pt x="2569" y="25567"/>
                  </a:cubicBezTo>
                  <a:cubicBezTo>
                    <a:pt x="2708" y="25582"/>
                    <a:pt x="2848" y="25589"/>
                    <a:pt x="2989" y="25589"/>
                  </a:cubicBezTo>
                  <a:cubicBezTo>
                    <a:pt x="5442" y="25589"/>
                    <a:pt x="8016" y="23408"/>
                    <a:pt x="8016" y="23408"/>
                  </a:cubicBezTo>
                  <a:cubicBezTo>
                    <a:pt x="8016" y="23408"/>
                    <a:pt x="10262" y="21250"/>
                    <a:pt x="11231" y="15319"/>
                  </a:cubicBezTo>
                  <a:cubicBezTo>
                    <a:pt x="12185" y="9388"/>
                    <a:pt x="13477" y="5880"/>
                    <a:pt x="13477" y="4000"/>
                  </a:cubicBezTo>
                  <a:cubicBezTo>
                    <a:pt x="13477" y="2396"/>
                    <a:pt x="9026" y="0"/>
                    <a:pt x="67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 rot="4369402">
              <a:off x="1608806" y="-392111"/>
              <a:ext cx="276450" cy="1859838"/>
            </a:xfrm>
            <a:custGeom>
              <a:avLst/>
              <a:gdLst/>
              <a:ahLst/>
              <a:cxnLst/>
              <a:rect l="l" t="t" r="r" b="b"/>
              <a:pathLst>
                <a:path w="5844" h="39316" extrusionOk="0">
                  <a:moveTo>
                    <a:pt x="1630" y="0"/>
                  </a:moveTo>
                  <a:lnTo>
                    <a:pt x="74" y="1292"/>
                  </a:lnTo>
                  <a:lnTo>
                    <a:pt x="0" y="39139"/>
                  </a:lnTo>
                  <a:lnTo>
                    <a:pt x="602" y="39315"/>
                  </a:lnTo>
                  <a:cubicBezTo>
                    <a:pt x="852" y="38802"/>
                    <a:pt x="3700" y="33296"/>
                    <a:pt x="4214" y="31226"/>
                  </a:cubicBezTo>
                  <a:cubicBezTo>
                    <a:pt x="4728" y="29156"/>
                    <a:pt x="5491" y="26411"/>
                    <a:pt x="5491" y="26411"/>
                  </a:cubicBezTo>
                  <a:cubicBezTo>
                    <a:pt x="5491" y="26411"/>
                    <a:pt x="5667" y="23313"/>
                    <a:pt x="5755" y="19790"/>
                  </a:cubicBezTo>
                  <a:cubicBezTo>
                    <a:pt x="5843" y="16252"/>
                    <a:pt x="5418" y="15488"/>
                    <a:pt x="5241" y="12215"/>
                  </a:cubicBezTo>
                  <a:cubicBezTo>
                    <a:pt x="5065" y="8941"/>
                    <a:pt x="5418" y="8427"/>
                    <a:pt x="5418" y="7311"/>
                  </a:cubicBezTo>
                  <a:cubicBezTo>
                    <a:pt x="5418" y="6195"/>
                    <a:pt x="4214" y="3362"/>
                    <a:pt x="3876" y="2760"/>
                  </a:cubicBezTo>
                  <a:cubicBezTo>
                    <a:pt x="3524" y="2158"/>
                    <a:pt x="3186" y="1380"/>
                    <a:pt x="2408" y="690"/>
                  </a:cubicBezTo>
                  <a:lnTo>
                    <a:pt x="16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 rot="4369334">
              <a:off x="-272207" y="520938"/>
              <a:ext cx="985741" cy="901114"/>
            </a:xfrm>
            <a:custGeom>
              <a:avLst/>
              <a:gdLst/>
              <a:ahLst/>
              <a:cxnLst/>
              <a:rect l="l" t="t" r="r" b="b"/>
              <a:pathLst>
                <a:path w="17604" h="16092" extrusionOk="0">
                  <a:moveTo>
                    <a:pt x="10263" y="133"/>
                  </a:moveTo>
                  <a:cubicBezTo>
                    <a:pt x="10087" y="148"/>
                    <a:pt x="9910" y="192"/>
                    <a:pt x="9749" y="250"/>
                  </a:cubicBezTo>
                  <a:cubicBezTo>
                    <a:pt x="9646" y="280"/>
                    <a:pt x="9543" y="294"/>
                    <a:pt x="9441" y="309"/>
                  </a:cubicBezTo>
                  <a:cubicBezTo>
                    <a:pt x="9367" y="309"/>
                    <a:pt x="9279" y="353"/>
                    <a:pt x="9264" y="383"/>
                  </a:cubicBezTo>
                  <a:cubicBezTo>
                    <a:pt x="9250" y="427"/>
                    <a:pt x="9220" y="441"/>
                    <a:pt x="9220" y="383"/>
                  </a:cubicBezTo>
                  <a:cubicBezTo>
                    <a:pt x="9220" y="294"/>
                    <a:pt x="9088" y="294"/>
                    <a:pt x="8853" y="383"/>
                  </a:cubicBezTo>
                  <a:cubicBezTo>
                    <a:pt x="8692" y="441"/>
                    <a:pt x="8516" y="471"/>
                    <a:pt x="8325" y="485"/>
                  </a:cubicBezTo>
                  <a:cubicBezTo>
                    <a:pt x="8193" y="485"/>
                    <a:pt x="8061" y="515"/>
                    <a:pt x="7929" y="573"/>
                  </a:cubicBezTo>
                  <a:cubicBezTo>
                    <a:pt x="7870" y="617"/>
                    <a:pt x="7811" y="632"/>
                    <a:pt x="7738" y="632"/>
                  </a:cubicBezTo>
                  <a:cubicBezTo>
                    <a:pt x="7576" y="632"/>
                    <a:pt x="6989" y="838"/>
                    <a:pt x="6930" y="911"/>
                  </a:cubicBezTo>
                  <a:cubicBezTo>
                    <a:pt x="6916" y="955"/>
                    <a:pt x="6886" y="955"/>
                    <a:pt x="6886" y="911"/>
                  </a:cubicBezTo>
                  <a:cubicBezTo>
                    <a:pt x="6886" y="882"/>
                    <a:pt x="6842" y="896"/>
                    <a:pt x="6783" y="940"/>
                  </a:cubicBezTo>
                  <a:cubicBezTo>
                    <a:pt x="6739" y="984"/>
                    <a:pt x="6695" y="999"/>
                    <a:pt x="6637" y="984"/>
                  </a:cubicBezTo>
                  <a:cubicBezTo>
                    <a:pt x="6607" y="955"/>
                    <a:pt x="6563" y="970"/>
                    <a:pt x="6534" y="999"/>
                  </a:cubicBezTo>
                  <a:cubicBezTo>
                    <a:pt x="6519" y="1043"/>
                    <a:pt x="6460" y="1043"/>
                    <a:pt x="6402" y="1029"/>
                  </a:cubicBezTo>
                  <a:cubicBezTo>
                    <a:pt x="6343" y="1014"/>
                    <a:pt x="6299" y="1014"/>
                    <a:pt x="6328" y="1087"/>
                  </a:cubicBezTo>
                  <a:cubicBezTo>
                    <a:pt x="6358" y="1161"/>
                    <a:pt x="6328" y="1190"/>
                    <a:pt x="6137" y="1190"/>
                  </a:cubicBezTo>
                  <a:cubicBezTo>
                    <a:pt x="5800" y="1175"/>
                    <a:pt x="4596" y="1616"/>
                    <a:pt x="4067" y="1953"/>
                  </a:cubicBezTo>
                  <a:cubicBezTo>
                    <a:pt x="3965" y="2027"/>
                    <a:pt x="3847" y="2071"/>
                    <a:pt x="3730" y="2115"/>
                  </a:cubicBezTo>
                  <a:cubicBezTo>
                    <a:pt x="3656" y="2144"/>
                    <a:pt x="3583" y="2188"/>
                    <a:pt x="3510" y="2232"/>
                  </a:cubicBezTo>
                  <a:cubicBezTo>
                    <a:pt x="3436" y="2291"/>
                    <a:pt x="3275" y="2409"/>
                    <a:pt x="3143" y="2482"/>
                  </a:cubicBezTo>
                  <a:cubicBezTo>
                    <a:pt x="2922" y="2643"/>
                    <a:pt x="2320" y="3245"/>
                    <a:pt x="2320" y="3304"/>
                  </a:cubicBezTo>
                  <a:cubicBezTo>
                    <a:pt x="2247" y="3407"/>
                    <a:pt x="2159" y="3495"/>
                    <a:pt x="2071" y="3568"/>
                  </a:cubicBezTo>
                  <a:cubicBezTo>
                    <a:pt x="1939" y="3700"/>
                    <a:pt x="1821" y="3847"/>
                    <a:pt x="1718" y="4009"/>
                  </a:cubicBezTo>
                  <a:cubicBezTo>
                    <a:pt x="1660" y="4126"/>
                    <a:pt x="1586" y="4229"/>
                    <a:pt x="1572" y="4229"/>
                  </a:cubicBezTo>
                  <a:cubicBezTo>
                    <a:pt x="1542" y="4229"/>
                    <a:pt x="1469" y="4346"/>
                    <a:pt x="1410" y="4493"/>
                  </a:cubicBezTo>
                  <a:cubicBezTo>
                    <a:pt x="1351" y="4625"/>
                    <a:pt x="1278" y="4743"/>
                    <a:pt x="1249" y="4743"/>
                  </a:cubicBezTo>
                  <a:cubicBezTo>
                    <a:pt x="1146" y="4831"/>
                    <a:pt x="1073" y="4948"/>
                    <a:pt x="1028" y="5066"/>
                  </a:cubicBezTo>
                  <a:cubicBezTo>
                    <a:pt x="661" y="5873"/>
                    <a:pt x="544" y="6152"/>
                    <a:pt x="544" y="6255"/>
                  </a:cubicBezTo>
                  <a:cubicBezTo>
                    <a:pt x="529" y="6343"/>
                    <a:pt x="515" y="6431"/>
                    <a:pt x="471" y="6504"/>
                  </a:cubicBezTo>
                  <a:cubicBezTo>
                    <a:pt x="162" y="7092"/>
                    <a:pt x="60" y="7811"/>
                    <a:pt x="192" y="8222"/>
                  </a:cubicBezTo>
                  <a:cubicBezTo>
                    <a:pt x="221" y="8310"/>
                    <a:pt x="221" y="8340"/>
                    <a:pt x="192" y="8296"/>
                  </a:cubicBezTo>
                  <a:cubicBezTo>
                    <a:pt x="162" y="8251"/>
                    <a:pt x="118" y="8251"/>
                    <a:pt x="74" y="8369"/>
                  </a:cubicBezTo>
                  <a:cubicBezTo>
                    <a:pt x="1" y="8516"/>
                    <a:pt x="60" y="9353"/>
                    <a:pt x="133" y="9485"/>
                  </a:cubicBezTo>
                  <a:cubicBezTo>
                    <a:pt x="192" y="9631"/>
                    <a:pt x="221" y="9808"/>
                    <a:pt x="236" y="9969"/>
                  </a:cubicBezTo>
                  <a:cubicBezTo>
                    <a:pt x="265" y="10160"/>
                    <a:pt x="324" y="10366"/>
                    <a:pt x="397" y="10542"/>
                  </a:cubicBezTo>
                  <a:cubicBezTo>
                    <a:pt x="456" y="10630"/>
                    <a:pt x="485" y="10733"/>
                    <a:pt x="500" y="10835"/>
                  </a:cubicBezTo>
                  <a:cubicBezTo>
                    <a:pt x="485" y="10909"/>
                    <a:pt x="515" y="10982"/>
                    <a:pt x="559" y="11041"/>
                  </a:cubicBezTo>
                  <a:cubicBezTo>
                    <a:pt x="588" y="11056"/>
                    <a:pt x="617" y="11144"/>
                    <a:pt x="617" y="11217"/>
                  </a:cubicBezTo>
                  <a:cubicBezTo>
                    <a:pt x="661" y="11408"/>
                    <a:pt x="720" y="11599"/>
                    <a:pt x="808" y="11775"/>
                  </a:cubicBezTo>
                  <a:cubicBezTo>
                    <a:pt x="970" y="12083"/>
                    <a:pt x="1014" y="12157"/>
                    <a:pt x="1073" y="12083"/>
                  </a:cubicBezTo>
                  <a:cubicBezTo>
                    <a:pt x="1117" y="12024"/>
                    <a:pt x="1131" y="12054"/>
                    <a:pt x="1087" y="12230"/>
                  </a:cubicBezTo>
                  <a:cubicBezTo>
                    <a:pt x="1058" y="12391"/>
                    <a:pt x="1087" y="12480"/>
                    <a:pt x="1161" y="12553"/>
                  </a:cubicBezTo>
                  <a:cubicBezTo>
                    <a:pt x="1205" y="12597"/>
                    <a:pt x="1234" y="12670"/>
                    <a:pt x="1249" y="12744"/>
                  </a:cubicBezTo>
                  <a:cubicBezTo>
                    <a:pt x="1249" y="13023"/>
                    <a:pt x="1733" y="13786"/>
                    <a:pt x="2232" y="14329"/>
                  </a:cubicBezTo>
                  <a:cubicBezTo>
                    <a:pt x="2335" y="14432"/>
                    <a:pt x="2511" y="14638"/>
                    <a:pt x="2614" y="14755"/>
                  </a:cubicBezTo>
                  <a:cubicBezTo>
                    <a:pt x="2790" y="14975"/>
                    <a:pt x="3040" y="15107"/>
                    <a:pt x="3319" y="15122"/>
                  </a:cubicBezTo>
                  <a:cubicBezTo>
                    <a:pt x="3363" y="15122"/>
                    <a:pt x="3407" y="15196"/>
                    <a:pt x="3421" y="15269"/>
                  </a:cubicBezTo>
                  <a:cubicBezTo>
                    <a:pt x="3436" y="15372"/>
                    <a:pt x="3480" y="15416"/>
                    <a:pt x="3627" y="15430"/>
                  </a:cubicBezTo>
                  <a:cubicBezTo>
                    <a:pt x="3715" y="15445"/>
                    <a:pt x="3818" y="15474"/>
                    <a:pt x="3891" y="15518"/>
                  </a:cubicBezTo>
                  <a:cubicBezTo>
                    <a:pt x="3935" y="15563"/>
                    <a:pt x="3994" y="15577"/>
                    <a:pt x="4023" y="15548"/>
                  </a:cubicBezTo>
                  <a:cubicBezTo>
                    <a:pt x="4038" y="15518"/>
                    <a:pt x="4126" y="15563"/>
                    <a:pt x="4200" y="15651"/>
                  </a:cubicBezTo>
                  <a:cubicBezTo>
                    <a:pt x="4273" y="15724"/>
                    <a:pt x="4390" y="15768"/>
                    <a:pt x="4434" y="15739"/>
                  </a:cubicBezTo>
                  <a:cubicBezTo>
                    <a:pt x="4493" y="15739"/>
                    <a:pt x="4567" y="15739"/>
                    <a:pt x="4625" y="15783"/>
                  </a:cubicBezTo>
                  <a:cubicBezTo>
                    <a:pt x="4787" y="15856"/>
                    <a:pt x="5110" y="15783"/>
                    <a:pt x="5066" y="15665"/>
                  </a:cubicBezTo>
                  <a:cubicBezTo>
                    <a:pt x="5051" y="15607"/>
                    <a:pt x="5066" y="15577"/>
                    <a:pt x="5095" y="15577"/>
                  </a:cubicBezTo>
                  <a:cubicBezTo>
                    <a:pt x="5124" y="15577"/>
                    <a:pt x="5183" y="15651"/>
                    <a:pt x="5213" y="15753"/>
                  </a:cubicBezTo>
                  <a:cubicBezTo>
                    <a:pt x="5242" y="15944"/>
                    <a:pt x="5257" y="15944"/>
                    <a:pt x="5624" y="15915"/>
                  </a:cubicBezTo>
                  <a:cubicBezTo>
                    <a:pt x="5756" y="15886"/>
                    <a:pt x="5903" y="15900"/>
                    <a:pt x="6035" y="15959"/>
                  </a:cubicBezTo>
                  <a:cubicBezTo>
                    <a:pt x="6049" y="15988"/>
                    <a:pt x="6181" y="16003"/>
                    <a:pt x="6358" y="15974"/>
                  </a:cubicBezTo>
                  <a:cubicBezTo>
                    <a:pt x="6490" y="15959"/>
                    <a:pt x="6622" y="15974"/>
                    <a:pt x="6754" y="16018"/>
                  </a:cubicBezTo>
                  <a:cubicBezTo>
                    <a:pt x="6871" y="16091"/>
                    <a:pt x="6901" y="16091"/>
                    <a:pt x="6974" y="15988"/>
                  </a:cubicBezTo>
                  <a:cubicBezTo>
                    <a:pt x="7062" y="15886"/>
                    <a:pt x="7092" y="15871"/>
                    <a:pt x="7312" y="15930"/>
                  </a:cubicBezTo>
                  <a:cubicBezTo>
                    <a:pt x="7459" y="15988"/>
                    <a:pt x="7561" y="15988"/>
                    <a:pt x="7561" y="15944"/>
                  </a:cubicBezTo>
                  <a:cubicBezTo>
                    <a:pt x="7591" y="15900"/>
                    <a:pt x="7620" y="15886"/>
                    <a:pt x="7664" y="15886"/>
                  </a:cubicBezTo>
                  <a:cubicBezTo>
                    <a:pt x="7767" y="15856"/>
                    <a:pt x="7855" y="15812"/>
                    <a:pt x="7929" y="15753"/>
                  </a:cubicBezTo>
                  <a:cubicBezTo>
                    <a:pt x="8031" y="15665"/>
                    <a:pt x="8090" y="15636"/>
                    <a:pt x="8061" y="15680"/>
                  </a:cubicBezTo>
                  <a:cubicBezTo>
                    <a:pt x="8046" y="15724"/>
                    <a:pt x="8061" y="15783"/>
                    <a:pt x="8119" y="15827"/>
                  </a:cubicBezTo>
                  <a:cubicBezTo>
                    <a:pt x="8163" y="15871"/>
                    <a:pt x="8222" y="15886"/>
                    <a:pt x="8251" y="15797"/>
                  </a:cubicBezTo>
                  <a:cubicBezTo>
                    <a:pt x="8281" y="15709"/>
                    <a:pt x="8340" y="15709"/>
                    <a:pt x="8428" y="15739"/>
                  </a:cubicBezTo>
                  <a:cubicBezTo>
                    <a:pt x="8516" y="15753"/>
                    <a:pt x="8604" y="15724"/>
                    <a:pt x="8663" y="15665"/>
                  </a:cubicBezTo>
                  <a:cubicBezTo>
                    <a:pt x="8751" y="15592"/>
                    <a:pt x="8868" y="15563"/>
                    <a:pt x="8986" y="15563"/>
                  </a:cubicBezTo>
                  <a:cubicBezTo>
                    <a:pt x="9118" y="15563"/>
                    <a:pt x="9235" y="15548"/>
                    <a:pt x="9235" y="15518"/>
                  </a:cubicBezTo>
                  <a:cubicBezTo>
                    <a:pt x="9235" y="15430"/>
                    <a:pt x="9852" y="15196"/>
                    <a:pt x="9999" y="15225"/>
                  </a:cubicBezTo>
                  <a:cubicBezTo>
                    <a:pt x="10057" y="15240"/>
                    <a:pt x="10116" y="15225"/>
                    <a:pt x="10116" y="15196"/>
                  </a:cubicBezTo>
                  <a:cubicBezTo>
                    <a:pt x="10116" y="15166"/>
                    <a:pt x="10498" y="15005"/>
                    <a:pt x="10674" y="15005"/>
                  </a:cubicBezTo>
                  <a:cubicBezTo>
                    <a:pt x="10747" y="15005"/>
                    <a:pt x="10806" y="14961"/>
                    <a:pt x="10806" y="14917"/>
                  </a:cubicBezTo>
                  <a:cubicBezTo>
                    <a:pt x="10806" y="14873"/>
                    <a:pt x="10821" y="14873"/>
                    <a:pt x="10850" y="14887"/>
                  </a:cubicBezTo>
                  <a:cubicBezTo>
                    <a:pt x="10997" y="14873"/>
                    <a:pt x="11129" y="14814"/>
                    <a:pt x="11261" y="14740"/>
                  </a:cubicBezTo>
                  <a:cubicBezTo>
                    <a:pt x="11584" y="14564"/>
                    <a:pt x="11628" y="14520"/>
                    <a:pt x="11613" y="14388"/>
                  </a:cubicBezTo>
                  <a:cubicBezTo>
                    <a:pt x="11599" y="14271"/>
                    <a:pt x="11613" y="14241"/>
                    <a:pt x="11716" y="14285"/>
                  </a:cubicBezTo>
                  <a:cubicBezTo>
                    <a:pt x="11922" y="14329"/>
                    <a:pt x="12641" y="13962"/>
                    <a:pt x="12641" y="13801"/>
                  </a:cubicBezTo>
                  <a:cubicBezTo>
                    <a:pt x="12641" y="13757"/>
                    <a:pt x="12670" y="13727"/>
                    <a:pt x="12729" y="13757"/>
                  </a:cubicBezTo>
                  <a:cubicBezTo>
                    <a:pt x="12773" y="13771"/>
                    <a:pt x="12891" y="13698"/>
                    <a:pt x="13008" y="13566"/>
                  </a:cubicBezTo>
                  <a:cubicBezTo>
                    <a:pt x="13111" y="13448"/>
                    <a:pt x="13170" y="13360"/>
                    <a:pt x="13155" y="13360"/>
                  </a:cubicBezTo>
                  <a:cubicBezTo>
                    <a:pt x="13140" y="13360"/>
                    <a:pt x="13199" y="13316"/>
                    <a:pt x="13316" y="13258"/>
                  </a:cubicBezTo>
                  <a:cubicBezTo>
                    <a:pt x="13551" y="13111"/>
                    <a:pt x="13772" y="12920"/>
                    <a:pt x="13948" y="12714"/>
                  </a:cubicBezTo>
                  <a:cubicBezTo>
                    <a:pt x="14095" y="12553"/>
                    <a:pt x="14256" y="12406"/>
                    <a:pt x="14447" y="12274"/>
                  </a:cubicBezTo>
                  <a:cubicBezTo>
                    <a:pt x="14476" y="12274"/>
                    <a:pt x="14564" y="12201"/>
                    <a:pt x="14623" y="12113"/>
                  </a:cubicBezTo>
                  <a:cubicBezTo>
                    <a:pt x="14814" y="11878"/>
                    <a:pt x="15225" y="11393"/>
                    <a:pt x="15430" y="11202"/>
                  </a:cubicBezTo>
                  <a:cubicBezTo>
                    <a:pt x="15504" y="11129"/>
                    <a:pt x="15563" y="11056"/>
                    <a:pt x="15607" y="10967"/>
                  </a:cubicBezTo>
                  <a:cubicBezTo>
                    <a:pt x="15768" y="10718"/>
                    <a:pt x="15944" y="10483"/>
                    <a:pt x="16150" y="10263"/>
                  </a:cubicBezTo>
                  <a:cubicBezTo>
                    <a:pt x="16282" y="10057"/>
                    <a:pt x="16385" y="9837"/>
                    <a:pt x="16488" y="9631"/>
                  </a:cubicBezTo>
                  <a:cubicBezTo>
                    <a:pt x="16634" y="9323"/>
                    <a:pt x="16796" y="9000"/>
                    <a:pt x="16840" y="8912"/>
                  </a:cubicBezTo>
                  <a:cubicBezTo>
                    <a:pt x="17060" y="8545"/>
                    <a:pt x="17222" y="8149"/>
                    <a:pt x="17324" y="7738"/>
                  </a:cubicBezTo>
                  <a:cubicBezTo>
                    <a:pt x="17442" y="7341"/>
                    <a:pt x="17442" y="7238"/>
                    <a:pt x="17383" y="7194"/>
                  </a:cubicBezTo>
                  <a:cubicBezTo>
                    <a:pt x="17310" y="7150"/>
                    <a:pt x="17324" y="7121"/>
                    <a:pt x="17412" y="7062"/>
                  </a:cubicBezTo>
                  <a:cubicBezTo>
                    <a:pt x="17500" y="7004"/>
                    <a:pt x="17530" y="6857"/>
                    <a:pt x="17559" y="6284"/>
                  </a:cubicBezTo>
                  <a:cubicBezTo>
                    <a:pt x="17603" y="5844"/>
                    <a:pt x="17574" y="5403"/>
                    <a:pt x="17456" y="4978"/>
                  </a:cubicBezTo>
                  <a:cubicBezTo>
                    <a:pt x="17398" y="4713"/>
                    <a:pt x="17324" y="4449"/>
                    <a:pt x="17236" y="4200"/>
                  </a:cubicBezTo>
                  <a:cubicBezTo>
                    <a:pt x="17192" y="4082"/>
                    <a:pt x="17119" y="3906"/>
                    <a:pt x="17075" y="3789"/>
                  </a:cubicBezTo>
                  <a:cubicBezTo>
                    <a:pt x="17031" y="3686"/>
                    <a:pt x="16957" y="3598"/>
                    <a:pt x="16869" y="3524"/>
                  </a:cubicBezTo>
                  <a:cubicBezTo>
                    <a:pt x="16766" y="3466"/>
                    <a:pt x="16766" y="3436"/>
                    <a:pt x="16825" y="3363"/>
                  </a:cubicBezTo>
                  <a:cubicBezTo>
                    <a:pt x="16913" y="3260"/>
                    <a:pt x="16693" y="2849"/>
                    <a:pt x="16355" y="2453"/>
                  </a:cubicBezTo>
                  <a:cubicBezTo>
                    <a:pt x="16238" y="2335"/>
                    <a:pt x="16150" y="2203"/>
                    <a:pt x="16076" y="2056"/>
                  </a:cubicBezTo>
                  <a:cubicBezTo>
                    <a:pt x="16003" y="1909"/>
                    <a:pt x="15930" y="1851"/>
                    <a:pt x="15783" y="1865"/>
                  </a:cubicBezTo>
                  <a:cubicBezTo>
                    <a:pt x="15768" y="1865"/>
                    <a:pt x="15724" y="1836"/>
                    <a:pt x="15709" y="1777"/>
                  </a:cubicBezTo>
                  <a:cubicBezTo>
                    <a:pt x="15665" y="1719"/>
                    <a:pt x="15607" y="1660"/>
                    <a:pt x="15548" y="1616"/>
                  </a:cubicBezTo>
                  <a:cubicBezTo>
                    <a:pt x="15445" y="1572"/>
                    <a:pt x="15401" y="1572"/>
                    <a:pt x="15328" y="1660"/>
                  </a:cubicBezTo>
                  <a:cubicBezTo>
                    <a:pt x="15269" y="1763"/>
                    <a:pt x="15240" y="1763"/>
                    <a:pt x="15181" y="1572"/>
                  </a:cubicBezTo>
                  <a:cubicBezTo>
                    <a:pt x="15122" y="1440"/>
                    <a:pt x="15049" y="1366"/>
                    <a:pt x="14990" y="1366"/>
                  </a:cubicBezTo>
                  <a:cubicBezTo>
                    <a:pt x="14917" y="1366"/>
                    <a:pt x="14858" y="1337"/>
                    <a:pt x="14814" y="1278"/>
                  </a:cubicBezTo>
                  <a:cubicBezTo>
                    <a:pt x="14755" y="1161"/>
                    <a:pt x="14006" y="735"/>
                    <a:pt x="13507" y="515"/>
                  </a:cubicBezTo>
                  <a:cubicBezTo>
                    <a:pt x="12700" y="177"/>
                    <a:pt x="11246" y="1"/>
                    <a:pt x="10277" y="118"/>
                  </a:cubicBezTo>
                  <a:close/>
                  <a:moveTo>
                    <a:pt x="9441" y="441"/>
                  </a:moveTo>
                  <a:cubicBezTo>
                    <a:pt x="9470" y="471"/>
                    <a:pt x="9441" y="500"/>
                    <a:pt x="9426" y="500"/>
                  </a:cubicBezTo>
                  <a:cubicBezTo>
                    <a:pt x="9382" y="500"/>
                    <a:pt x="9353" y="471"/>
                    <a:pt x="9353" y="441"/>
                  </a:cubicBezTo>
                  <a:cubicBezTo>
                    <a:pt x="9353" y="397"/>
                    <a:pt x="9367" y="368"/>
                    <a:pt x="9382" y="368"/>
                  </a:cubicBezTo>
                  <a:cubicBezTo>
                    <a:pt x="9382" y="368"/>
                    <a:pt x="9441" y="397"/>
                    <a:pt x="9441" y="441"/>
                  </a:cubicBezTo>
                  <a:close/>
                  <a:moveTo>
                    <a:pt x="10131" y="750"/>
                  </a:moveTo>
                  <a:cubicBezTo>
                    <a:pt x="10101" y="852"/>
                    <a:pt x="10072" y="867"/>
                    <a:pt x="10013" y="808"/>
                  </a:cubicBezTo>
                  <a:cubicBezTo>
                    <a:pt x="9969" y="764"/>
                    <a:pt x="9910" y="764"/>
                    <a:pt x="9852" y="779"/>
                  </a:cubicBezTo>
                  <a:cubicBezTo>
                    <a:pt x="9822" y="808"/>
                    <a:pt x="9793" y="808"/>
                    <a:pt x="9793" y="779"/>
                  </a:cubicBezTo>
                  <a:cubicBezTo>
                    <a:pt x="9881" y="706"/>
                    <a:pt x="9999" y="647"/>
                    <a:pt x="10116" y="632"/>
                  </a:cubicBezTo>
                  <a:cubicBezTo>
                    <a:pt x="10145" y="632"/>
                    <a:pt x="10145" y="676"/>
                    <a:pt x="10131" y="750"/>
                  </a:cubicBezTo>
                  <a:close/>
                  <a:moveTo>
                    <a:pt x="14476" y="1484"/>
                  </a:moveTo>
                  <a:cubicBezTo>
                    <a:pt x="14476" y="1542"/>
                    <a:pt x="14447" y="1572"/>
                    <a:pt x="14417" y="1572"/>
                  </a:cubicBezTo>
                  <a:cubicBezTo>
                    <a:pt x="14373" y="1572"/>
                    <a:pt x="14344" y="1513"/>
                    <a:pt x="14344" y="1440"/>
                  </a:cubicBezTo>
                  <a:cubicBezTo>
                    <a:pt x="14344" y="1366"/>
                    <a:pt x="14373" y="1337"/>
                    <a:pt x="14417" y="1351"/>
                  </a:cubicBezTo>
                  <a:cubicBezTo>
                    <a:pt x="14447" y="1381"/>
                    <a:pt x="14476" y="1440"/>
                    <a:pt x="14476" y="1484"/>
                  </a:cubicBezTo>
                  <a:close/>
                  <a:moveTo>
                    <a:pt x="11687" y="1513"/>
                  </a:moveTo>
                  <a:cubicBezTo>
                    <a:pt x="11672" y="1572"/>
                    <a:pt x="11643" y="1630"/>
                    <a:pt x="11584" y="1674"/>
                  </a:cubicBezTo>
                  <a:cubicBezTo>
                    <a:pt x="11496" y="1748"/>
                    <a:pt x="11481" y="1763"/>
                    <a:pt x="11423" y="1689"/>
                  </a:cubicBezTo>
                  <a:cubicBezTo>
                    <a:pt x="11379" y="1616"/>
                    <a:pt x="11408" y="1601"/>
                    <a:pt x="11423" y="1586"/>
                  </a:cubicBezTo>
                  <a:cubicBezTo>
                    <a:pt x="11467" y="1557"/>
                    <a:pt x="11496" y="1513"/>
                    <a:pt x="11496" y="1469"/>
                  </a:cubicBezTo>
                  <a:cubicBezTo>
                    <a:pt x="11496" y="1425"/>
                    <a:pt x="11525" y="1396"/>
                    <a:pt x="11584" y="1425"/>
                  </a:cubicBezTo>
                  <a:cubicBezTo>
                    <a:pt x="11643" y="1440"/>
                    <a:pt x="11687" y="1484"/>
                    <a:pt x="11687" y="1513"/>
                  </a:cubicBezTo>
                  <a:close/>
                  <a:moveTo>
                    <a:pt x="6475" y="1763"/>
                  </a:moveTo>
                  <a:cubicBezTo>
                    <a:pt x="6534" y="1865"/>
                    <a:pt x="6402" y="1895"/>
                    <a:pt x="6314" y="1792"/>
                  </a:cubicBezTo>
                  <a:cubicBezTo>
                    <a:pt x="6226" y="1704"/>
                    <a:pt x="6240" y="1704"/>
                    <a:pt x="6328" y="1704"/>
                  </a:cubicBezTo>
                  <a:cubicBezTo>
                    <a:pt x="6387" y="1704"/>
                    <a:pt x="6431" y="1719"/>
                    <a:pt x="6475" y="1763"/>
                  </a:cubicBezTo>
                  <a:close/>
                  <a:moveTo>
                    <a:pt x="4963" y="2056"/>
                  </a:moveTo>
                  <a:cubicBezTo>
                    <a:pt x="4948" y="2130"/>
                    <a:pt x="4934" y="2086"/>
                    <a:pt x="4934" y="1983"/>
                  </a:cubicBezTo>
                  <a:cubicBezTo>
                    <a:pt x="4934" y="1880"/>
                    <a:pt x="4948" y="1836"/>
                    <a:pt x="4963" y="1865"/>
                  </a:cubicBezTo>
                  <a:cubicBezTo>
                    <a:pt x="4978" y="1939"/>
                    <a:pt x="4978" y="1997"/>
                    <a:pt x="4963" y="2056"/>
                  </a:cubicBezTo>
                  <a:close/>
                  <a:moveTo>
                    <a:pt x="5932" y="2247"/>
                  </a:moveTo>
                  <a:cubicBezTo>
                    <a:pt x="5932" y="2291"/>
                    <a:pt x="5903" y="2320"/>
                    <a:pt x="5873" y="2306"/>
                  </a:cubicBezTo>
                  <a:cubicBezTo>
                    <a:pt x="5829" y="2276"/>
                    <a:pt x="5814" y="2247"/>
                    <a:pt x="5800" y="2203"/>
                  </a:cubicBezTo>
                  <a:cubicBezTo>
                    <a:pt x="5814" y="2174"/>
                    <a:pt x="5829" y="2144"/>
                    <a:pt x="5873" y="2144"/>
                  </a:cubicBezTo>
                  <a:cubicBezTo>
                    <a:pt x="5903" y="2144"/>
                    <a:pt x="5932" y="2188"/>
                    <a:pt x="5932" y="2247"/>
                  </a:cubicBezTo>
                  <a:close/>
                  <a:moveTo>
                    <a:pt x="9499" y="2364"/>
                  </a:moveTo>
                  <a:cubicBezTo>
                    <a:pt x="9514" y="2409"/>
                    <a:pt x="9499" y="2453"/>
                    <a:pt x="9470" y="2453"/>
                  </a:cubicBezTo>
                  <a:cubicBezTo>
                    <a:pt x="9455" y="2453"/>
                    <a:pt x="9411" y="2409"/>
                    <a:pt x="9411" y="2364"/>
                  </a:cubicBezTo>
                  <a:cubicBezTo>
                    <a:pt x="9411" y="2320"/>
                    <a:pt x="9426" y="2276"/>
                    <a:pt x="9441" y="2276"/>
                  </a:cubicBezTo>
                  <a:cubicBezTo>
                    <a:pt x="9455" y="2276"/>
                    <a:pt x="9470" y="2320"/>
                    <a:pt x="9499" y="2364"/>
                  </a:cubicBezTo>
                  <a:close/>
                  <a:moveTo>
                    <a:pt x="13214" y="2555"/>
                  </a:moveTo>
                  <a:cubicBezTo>
                    <a:pt x="13170" y="2599"/>
                    <a:pt x="13126" y="2629"/>
                    <a:pt x="13067" y="2643"/>
                  </a:cubicBezTo>
                  <a:cubicBezTo>
                    <a:pt x="13037" y="2643"/>
                    <a:pt x="13037" y="2599"/>
                    <a:pt x="13082" y="2555"/>
                  </a:cubicBezTo>
                  <a:cubicBezTo>
                    <a:pt x="13111" y="2497"/>
                    <a:pt x="13170" y="2467"/>
                    <a:pt x="13214" y="2453"/>
                  </a:cubicBezTo>
                  <a:cubicBezTo>
                    <a:pt x="13258" y="2467"/>
                    <a:pt x="13258" y="2511"/>
                    <a:pt x="13214" y="2555"/>
                  </a:cubicBezTo>
                  <a:close/>
                  <a:moveTo>
                    <a:pt x="14065" y="2702"/>
                  </a:moveTo>
                  <a:cubicBezTo>
                    <a:pt x="14080" y="2746"/>
                    <a:pt x="14065" y="2776"/>
                    <a:pt x="14036" y="2776"/>
                  </a:cubicBezTo>
                  <a:cubicBezTo>
                    <a:pt x="14006" y="2776"/>
                    <a:pt x="13977" y="2746"/>
                    <a:pt x="13962" y="2702"/>
                  </a:cubicBezTo>
                  <a:cubicBezTo>
                    <a:pt x="13962" y="2673"/>
                    <a:pt x="13977" y="2643"/>
                    <a:pt x="13992" y="2643"/>
                  </a:cubicBezTo>
                  <a:cubicBezTo>
                    <a:pt x="14006" y="2643"/>
                    <a:pt x="14050" y="2673"/>
                    <a:pt x="14065" y="2717"/>
                  </a:cubicBezTo>
                  <a:close/>
                  <a:moveTo>
                    <a:pt x="4537" y="3143"/>
                  </a:moveTo>
                  <a:cubicBezTo>
                    <a:pt x="4625" y="3231"/>
                    <a:pt x="4640" y="3275"/>
                    <a:pt x="4567" y="3392"/>
                  </a:cubicBezTo>
                  <a:cubicBezTo>
                    <a:pt x="4508" y="3524"/>
                    <a:pt x="4478" y="3539"/>
                    <a:pt x="4390" y="3451"/>
                  </a:cubicBezTo>
                  <a:cubicBezTo>
                    <a:pt x="4332" y="3392"/>
                    <a:pt x="4288" y="3363"/>
                    <a:pt x="4258" y="3377"/>
                  </a:cubicBezTo>
                  <a:cubicBezTo>
                    <a:pt x="4244" y="3407"/>
                    <a:pt x="4214" y="3377"/>
                    <a:pt x="4200" y="3319"/>
                  </a:cubicBezTo>
                  <a:cubicBezTo>
                    <a:pt x="4185" y="3245"/>
                    <a:pt x="4200" y="3172"/>
                    <a:pt x="4258" y="3128"/>
                  </a:cubicBezTo>
                  <a:cubicBezTo>
                    <a:pt x="4376" y="3010"/>
                    <a:pt x="4390" y="3010"/>
                    <a:pt x="4537" y="3143"/>
                  </a:cubicBezTo>
                  <a:close/>
                  <a:moveTo>
                    <a:pt x="6695" y="3245"/>
                  </a:moveTo>
                  <a:cubicBezTo>
                    <a:pt x="6695" y="3289"/>
                    <a:pt x="6666" y="3348"/>
                    <a:pt x="6622" y="3377"/>
                  </a:cubicBezTo>
                  <a:cubicBezTo>
                    <a:pt x="6593" y="3392"/>
                    <a:pt x="6563" y="3363"/>
                    <a:pt x="6563" y="3289"/>
                  </a:cubicBezTo>
                  <a:cubicBezTo>
                    <a:pt x="6563" y="3216"/>
                    <a:pt x="6593" y="3157"/>
                    <a:pt x="6622" y="3157"/>
                  </a:cubicBezTo>
                  <a:cubicBezTo>
                    <a:pt x="6651" y="3157"/>
                    <a:pt x="6695" y="3201"/>
                    <a:pt x="6695" y="3245"/>
                  </a:cubicBezTo>
                  <a:close/>
                  <a:moveTo>
                    <a:pt x="5741" y="3950"/>
                  </a:moveTo>
                  <a:cubicBezTo>
                    <a:pt x="5741" y="4009"/>
                    <a:pt x="5712" y="4023"/>
                    <a:pt x="5682" y="4009"/>
                  </a:cubicBezTo>
                  <a:cubicBezTo>
                    <a:pt x="5638" y="3994"/>
                    <a:pt x="5624" y="3950"/>
                    <a:pt x="5653" y="3906"/>
                  </a:cubicBezTo>
                  <a:cubicBezTo>
                    <a:pt x="5697" y="3818"/>
                    <a:pt x="5741" y="3833"/>
                    <a:pt x="5741" y="3950"/>
                  </a:cubicBezTo>
                  <a:close/>
                  <a:moveTo>
                    <a:pt x="5154" y="4317"/>
                  </a:moveTo>
                  <a:cubicBezTo>
                    <a:pt x="5139" y="4346"/>
                    <a:pt x="5036" y="4390"/>
                    <a:pt x="4919" y="4405"/>
                  </a:cubicBezTo>
                  <a:cubicBezTo>
                    <a:pt x="4743" y="4420"/>
                    <a:pt x="4713" y="4405"/>
                    <a:pt x="4772" y="4332"/>
                  </a:cubicBezTo>
                  <a:cubicBezTo>
                    <a:pt x="4831" y="4273"/>
                    <a:pt x="5183" y="4229"/>
                    <a:pt x="5154" y="4332"/>
                  </a:cubicBezTo>
                  <a:close/>
                  <a:moveTo>
                    <a:pt x="14726" y="4567"/>
                  </a:moveTo>
                  <a:cubicBezTo>
                    <a:pt x="14726" y="4625"/>
                    <a:pt x="14682" y="4669"/>
                    <a:pt x="14623" y="4669"/>
                  </a:cubicBezTo>
                  <a:cubicBezTo>
                    <a:pt x="14535" y="4669"/>
                    <a:pt x="14535" y="4640"/>
                    <a:pt x="14608" y="4567"/>
                  </a:cubicBezTo>
                  <a:cubicBezTo>
                    <a:pt x="14623" y="4537"/>
                    <a:pt x="14667" y="4508"/>
                    <a:pt x="14696" y="4479"/>
                  </a:cubicBezTo>
                  <a:cubicBezTo>
                    <a:pt x="14711" y="4479"/>
                    <a:pt x="14726" y="4523"/>
                    <a:pt x="14726" y="4581"/>
                  </a:cubicBezTo>
                  <a:close/>
                  <a:moveTo>
                    <a:pt x="3554" y="5139"/>
                  </a:moveTo>
                  <a:cubicBezTo>
                    <a:pt x="3524" y="5198"/>
                    <a:pt x="3495" y="5227"/>
                    <a:pt x="3480" y="5213"/>
                  </a:cubicBezTo>
                  <a:cubicBezTo>
                    <a:pt x="3480" y="5198"/>
                    <a:pt x="3466" y="5154"/>
                    <a:pt x="3495" y="5110"/>
                  </a:cubicBezTo>
                  <a:cubicBezTo>
                    <a:pt x="3568" y="5022"/>
                    <a:pt x="3598" y="5036"/>
                    <a:pt x="3554" y="5154"/>
                  </a:cubicBezTo>
                  <a:close/>
                  <a:moveTo>
                    <a:pt x="838" y="6402"/>
                  </a:moveTo>
                  <a:cubicBezTo>
                    <a:pt x="852" y="6460"/>
                    <a:pt x="838" y="6504"/>
                    <a:pt x="779" y="6504"/>
                  </a:cubicBezTo>
                  <a:cubicBezTo>
                    <a:pt x="720" y="6504"/>
                    <a:pt x="676" y="6460"/>
                    <a:pt x="676" y="6402"/>
                  </a:cubicBezTo>
                  <a:cubicBezTo>
                    <a:pt x="676" y="6358"/>
                    <a:pt x="705" y="6314"/>
                    <a:pt x="735" y="6314"/>
                  </a:cubicBezTo>
                  <a:cubicBezTo>
                    <a:pt x="764" y="6314"/>
                    <a:pt x="808" y="6358"/>
                    <a:pt x="838" y="6416"/>
                  </a:cubicBezTo>
                  <a:close/>
                  <a:moveTo>
                    <a:pt x="16957" y="6519"/>
                  </a:moveTo>
                  <a:cubicBezTo>
                    <a:pt x="16884" y="6578"/>
                    <a:pt x="16840" y="6651"/>
                    <a:pt x="16810" y="6739"/>
                  </a:cubicBezTo>
                  <a:cubicBezTo>
                    <a:pt x="16825" y="6783"/>
                    <a:pt x="16796" y="6813"/>
                    <a:pt x="16752" y="6813"/>
                  </a:cubicBezTo>
                  <a:cubicBezTo>
                    <a:pt x="16664" y="6813"/>
                    <a:pt x="16664" y="6783"/>
                    <a:pt x="16766" y="6607"/>
                  </a:cubicBezTo>
                  <a:cubicBezTo>
                    <a:pt x="16869" y="6446"/>
                    <a:pt x="16943" y="6372"/>
                    <a:pt x="17031" y="6372"/>
                  </a:cubicBezTo>
                  <a:cubicBezTo>
                    <a:pt x="17060" y="6387"/>
                    <a:pt x="17031" y="6446"/>
                    <a:pt x="16957" y="6534"/>
                  </a:cubicBezTo>
                  <a:close/>
                  <a:moveTo>
                    <a:pt x="16062" y="8648"/>
                  </a:moveTo>
                  <a:cubicBezTo>
                    <a:pt x="16018" y="8677"/>
                    <a:pt x="15959" y="8692"/>
                    <a:pt x="15900" y="8677"/>
                  </a:cubicBezTo>
                  <a:cubicBezTo>
                    <a:pt x="15871" y="8648"/>
                    <a:pt x="15900" y="8604"/>
                    <a:pt x="15974" y="8589"/>
                  </a:cubicBezTo>
                  <a:cubicBezTo>
                    <a:pt x="16120" y="8545"/>
                    <a:pt x="16179" y="8589"/>
                    <a:pt x="16062" y="8663"/>
                  </a:cubicBezTo>
                  <a:close/>
                  <a:moveTo>
                    <a:pt x="2629" y="10747"/>
                  </a:moveTo>
                  <a:cubicBezTo>
                    <a:pt x="2599" y="10806"/>
                    <a:pt x="2585" y="10791"/>
                    <a:pt x="2585" y="10718"/>
                  </a:cubicBezTo>
                  <a:cubicBezTo>
                    <a:pt x="2585" y="10644"/>
                    <a:pt x="2599" y="10615"/>
                    <a:pt x="2614" y="10630"/>
                  </a:cubicBezTo>
                  <a:cubicBezTo>
                    <a:pt x="2643" y="10674"/>
                    <a:pt x="2643" y="10718"/>
                    <a:pt x="2629" y="10762"/>
                  </a:cubicBezTo>
                  <a:close/>
                  <a:moveTo>
                    <a:pt x="13639" y="12333"/>
                  </a:moveTo>
                  <a:cubicBezTo>
                    <a:pt x="13610" y="12406"/>
                    <a:pt x="13493" y="12406"/>
                    <a:pt x="13463" y="12333"/>
                  </a:cubicBezTo>
                  <a:cubicBezTo>
                    <a:pt x="13463" y="12289"/>
                    <a:pt x="13493" y="12259"/>
                    <a:pt x="13551" y="12259"/>
                  </a:cubicBezTo>
                  <a:cubicBezTo>
                    <a:pt x="13610" y="12259"/>
                    <a:pt x="13654" y="12303"/>
                    <a:pt x="13639" y="12333"/>
                  </a:cubicBezTo>
                  <a:close/>
                  <a:moveTo>
                    <a:pt x="3774" y="12509"/>
                  </a:moveTo>
                  <a:cubicBezTo>
                    <a:pt x="3774" y="12538"/>
                    <a:pt x="3744" y="12568"/>
                    <a:pt x="3715" y="12568"/>
                  </a:cubicBezTo>
                  <a:cubicBezTo>
                    <a:pt x="3671" y="12568"/>
                    <a:pt x="3642" y="12553"/>
                    <a:pt x="3612" y="12509"/>
                  </a:cubicBezTo>
                  <a:cubicBezTo>
                    <a:pt x="3598" y="12480"/>
                    <a:pt x="3612" y="12450"/>
                    <a:pt x="3671" y="12450"/>
                  </a:cubicBezTo>
                  <a:cubicBezTo>
                    <a:pt x="3730" y="12450"/>
                    <a:pt x="3788" y="12480"/>
                    <a:pt x="3788" y="12524"/>
                  </a:cubicBezTo>
                  <a:close/>
                  <a:moveTo>
                    <a:pt x="4890" y="12847"/>
                  </a:moveTo>
                  <a:cubicBezTo>
                    <a:pt x="4875" y="12891"/>
                    <a:pt x="4860" y="12876"/>
                    <a:pt x="4860" y="12803"/>
                  </a:cubicBezTo>
                  <a:cubicBezTo>
                    <a:pt x="4860" y="12729"/>
                    <a:pt x="4875" y="12700"/>
                    <a:pt x="4890" y="12729"/>
                  </a:cubicBezTo>
                  <a:cubicBezTo>
                    <a:pt x="4919" y="12758"/>
                    <a:pt x="4919" y="12803"/>
                    <a:pt x="4904" y="12847"/>
                  </a:cubicBezTo>
                  <a:close/>
                  <a:moveTo>
                    <a:pt x="2188" y="13845"/>
                  </a:moveTo>
                  <a:cubicBezTo>
                    <a:pt x="2188" y="13874"/>
                    <a:pt x="2174" y="13904"/>
                    <a:pt x="2144" y="13904"/>
                  </a:cubicBezTo>
                  <a:cubicBezTo>
                    <a:pt x="2100" y="13904"/>
                    <a:pt x="2056" y="13874"/>
                    <a:pt x="2041" y="13845"/>
                  </a:cubicBezTo>
                  <a:cubicBezTo>
                    <a:pt x="2012" y="13801"/>
                    <a:pt x="2041" y="13786"/>
                    <a:pt x="2085" y="13786"/>
                  </a:cubicBezTo>
                  <a:cubicBezTo>
                    <a:pt x="2144" y="13786"/>
                    <a:pt x="2203" y="13816"/>
                    <a:pt x="2203" y="13845"/>
                  </a:cubicBezTo>
                  <a:close/>
                  <a:moveTo>
                    <a:pt x="2364" y="13918"/>
                  </a:moveTo>
                  <a:cubicBezTo>
                    <a:pt x="2350" y="13962"/>
                    <a:pt x="2320" y="13948"/>
                    <a:pt x="2320" y="13874"/>
                  </a:cubicBezTo>
                  <a:cubicBezTo>
                    <a:pt x="2320" y="13816"/>
                    <a:pt x="2335" y="13771"/>
                    <a:pt x="2364" y="13801"/>
                  </a:cubicBezTo>
                  <a:cubicBezTo>
                    <a:pt x="2379" y="13830"/>
                    <a:pt x="2394" y="13889"/>
                    <a:pt x="2364" y="13918"/>
                  </a:cubicBezTo>
                  <a:close/>
                  <a:moveTo>
                    <a:pt x="3715" y="13962"/>
                  </a:moveTo>
                  <a:cubicBezTo>
                    <a:pt x="3715" y="14050"/>
                    <a:pt x="3700" y="14050"/>
                    <a:pt x="3656" y="13962"/>
                  </a:cubicBezTo>
                  <a:cubicBezTo>
                    <a:pt x="3568" y="13845"/>
                    <a:pt x="3568" y="13757"/>
                    <a:pt x="3656" y="13816"/>
                  </a:cubicBezTo>
                  <a:cubicBezTo>
                    <a:pt x="3700" y="13845"/>
                    <a:pt x="3715" y="13904"/>
                    <a:pt x="3715" y="13962"/>
                  </a:cubicBezTo>
                  <a:close/>
                  <a:moveTo>
                    <a:pt x="10468" y="13977"/>
                  </a:moveTo>
                  <a:cubicBezTo>
                    <a:pt x="10439" y="14036"/>
                    <a:pt x="10424" y="14006"/>
                    <a:pt x="10424" y="13948"/>
                  </a:cubicBezTo>
                  <a:cubicBezTo>
                    <a:pt x="10424" y="13874"/>
                    <a:pt x="10439" y="13830"/>
                    <a:pt x="10454" y="13860"/>
                  </a:cubicBezTo>
                  <a:cubicBezTo>
                    <a:pt x="10483" y="13904"/>
                    <a:pt x="10483" y="13948"/>
                    <a:pt x="10468" y="13992"/>
                  </a:cubicBezTo>
                  <a:close/>
                  <a:moveTo>
                    <a:pt x="4009" y="13948"/>
                  </a:moveTo>
                  <a:cubicBezTo>
                    <a:pt x="3965" y="13962"/>
                    <a:pt x="3921" y="13962"/>
                    <a:pt x="3891" y="13948"/>
                  </a:cubicBezTo>
                  <a:cubicBezTo>
                    <a:pt x="3833" y="13918"/>
                    <a:pt x="3862" y="13904"/>
                    <a:pt x="3921" y="13904"/>
                  </a:cubicBezTo>
                  <a:cubicBezTo>
                    <a:pt x="3994" y="13904"/>
                    <a:pt x="4038" y="13933"/>
                    <a:pt x="4009" y="139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_1"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0" name="Google Shape;1990;p44"/>
          <p:cNvGrpSpPr/>
          <p:nvPr/>
        </p:nvGrpSpPr>
        <p:grpSpPr>
          <a:xfrm>
            <a:off x="-115733" y="-189200"/>
            <a:ext cx="2268207" cy="2044940"/>
            <a:chOff x="-115733" y="-189200"/>
            <a:chExt cx="2268207" cy="2044940"/>
          </a:xfrm>
        </p:grpSpPr>
        <p:sp>
          <p:nvSpPr>
            <p:cNvPr id="1991" name="Google Shape;1991;p44"/>
            <p:cNvSpPr/>
            <p:nvPr/>
          </p:nvSpPr>
          <p:spPr>
            <a:xfrm flipH="1">
              <a:off x="-115733" y="-189200"/>
              <a:ext cx="2268207" cy="1928730"/>
            </a:xfrm>
            <a:custGeom>
              <a:avLst/>
              <a:gdLst/>
              <a:ahLst/>
              <a:cxnLst/>
              <a:rect l="l" t="t" r="r" b="b"/>
              <a:pathLst>
                <a:path w="36835" h="31322" extrusionOk="0">
                  <a:moveTo>
                    <a:pt x="20715" y="0"/>
                  </a:moveTo>
                  <a:cubicBezTo>
                    <a:pt x="20715" y="0"/>
                    <a:pt x="16047" y="265"/>
                    <a:pt x="13213" y="1542"/>
                  </a:cubicBezTo>
                  <a:cubicBezTo>
                    <a:pt x="10365" y="2834"/>
                    <a:pt x="9323" y="5153"/>
                    <a:pt x="8295" y="7238"/>
                  </a:cubicBezTo>
                  <a:cubicBezTo>
                    <a:pt x="7253" y="9323"/>
                    <a:pt x="0" y="16046"/>
                    <a:pt x="0" y="16046"/>
                  </a:cubicBezTo>
                  <a:cubicBezTo>
                    <a:pt x="0" y="16046"/>
                    <a:pt x="265" y="18630"/>
                    <a:pt x="1043" y="20700"/>
                  </a:cubicBezTo>
                  <a:cubicBezTo>
                    <a:pt x="1821" y="22770"/>
                    <a:pt x="3627" y="25883"/>
                    <a:pt x="3627" y="25883"/>
                  </a:cubicBezTo>
                  <a:lnTo>
                    <a:pt x="4669" y="26396"/>
                  </a:lnTo>
                  <a:cubicBezTo>
                    <a:pt x="5697" y="26910"/>
                    <a:pt x="8295" y="29244"/>
                    <a:pt x="10615" y="30536"/>
                  </a:cubicBezTo>
                  <a:cubicBezTo>
                    <a:pt x="11790" y="31187"/>
                    <a:pt x="12437" y="31316"/>
                    <a:pt x="13286" y="31316"/>
                  </a:cubicBezTo>
                  <a:cubicBezTo>
                    <a:pt x="13847" y="31316"/>
                    <a:pt x="14496" y="31260"/>
                    <a:pt x="15445" y="31260"/>
                  </a:cubicBezTo>
                  <a:cubicBezTo>
                    <a:pt x="15912" y="31260"/>
                    <a:pt x="16452" y="31274"/>
                    <a:pt x="17089" y="31314"/>
                  </a:cubicBezTo>
                  <a:cubicBezTo>
                    <a:pt x="17161" y="31319"/>
                    <a:pt x="17237" y="31321"/>
                    <a:pt x="17317" y="31321"/>
                  </a:cubicBezTo>
                  <a:cubicBezTo>
                    <a:pt x="21525" y="31321"/>
                    <a:pt x="35837" y="24958"/>
                    <a:pt x="35837" y="24958"/>
                  </a:cubicBezTo>
                  <a:lnTo>
                    <a:pt x="36835" y="1777"/>
                  </a:lnTo>
                  <a:lnTo>
                    <a:pt x="29010" y="250"/>
                  </a:lnTo>
                  <a:lnTo>
                    <a:pt x="207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44"/>
            <p:cNvSpPr/>
            <p:nvPr/>
          </p:nvSpPr>
          <p:spPr>
            <a:xfrm flipH="1">
              <a:off x="955531" y="1329561"/>
              <a:ext cx="1180687" cy="526180"/>
            </a:xfrm>
            <a:custGeom>
              <a:avLst/>
              <a:gdLst/>
              <a:ahLst/>
              <a:cxnLst/>
              <a:rect l="l" t="t" r="r" b="b"/>
              <a:pathLst>
                <a:path w="19174" h="8545" extrusionOk="0">
                  <a:moveTo>
                    <a:pt x="17603" y="29"/>
                  </a:moveTo>
                  <a:lnTo>
                    <a:pt x="17486" y="73"/>
                  </a:lnTo>
                  <a:cubicBezTo>
                    <a:pt x="17442" y="88"/>
                    <a:pt x="17383" y="103"/>
                    <a:pt x="17324" y="103"/>
                  </a:cubicBezTo>
                  <a:cubicBezTo>
                    <a:pt x="17177" y="147"/>
                    <a:pt x="17031" y="206"/>
                    <a:pt x="16898" y="279"/>
                  </a:cubicBezTo>
                  <a:cubicBezTo>
                    <a:pt x="16854" y="294"/>
                    <a:pt x="16840" y="338"/>
                    <a:pt x="16840" y="367"/>
                  </a:cubicBezTo>
                  <a:cubicBezTo>
                    <a:pt x="16840" y="426"/>
                    <a:pt x="16840" y="426"/>
                    <a:pt x="16796" y="396"/>
                  </a:cubicBezTo>
                  <a:cubicBezTo>
                    <a:pt x="16752" y="352"/>
                    <a:pt x="16708" y="382"/>
                    <a:pt x="16575" y="470"/>
                  </a:cubicBezTo>
                  <a:cubicBezTo>
                    <a:pt x="16517" y="514"/>
                    <a:pt x="16458" y="573"/>
                    <a:pt x="16414" y="646"/>
                  </a:cubicBezTo>
                  <a:cubicBezTo>
                    <a:pt x="16414" y="675"/>
                    <a:pt x="16399" y="675"/>
                    <a:pt x="16385" y="646"/>
                  </a:cubicBezTo>
                  <a:cubicBezTo>
                    <a:pt x="16370" y="617"/>
                    <a:pt x="16341" y="602"/>
                    <a:pt x="16296" y="675"/>
                  </a:cubicBezTo>
                  <a:cubicBezTo>
                    <a:pt x="16267" y="719"/>
                    <a:pt x="16223" y="749"/>
                    <a:pt x="16179" y="763"/>
                  </a:cubicBezTo>
                  <a:cubicBezTo>
                    <a:pt x="16062" y="807"/>
                    <a:pt x="15959" y="881"/>
                    <a:pt x="15885" y="984"/>
                  </a:cubicBezTo>
                  <a:cubicBezTo>
                    <a:pt x="15753" y="1101"/>
                    <a:pt x="15636" y="1219"/>
                    <a:pt x="15606" y="1219"/>
                  </a:cubicBezTo>
                  <a:cubicBezTo>
                    <a:pt x="15445" y="1395"/>
                    <a:pt x="15313" y="1571"/>
                    <a:pt x="15195" y="1776"/>
                  </a:cubicBezTo>
                  <a:cubicBezTo>
                    <a:pt x="15195" y="1806"/>
                    <a:pt x="15225" y="1820"/>
                    <a:pt x="15254" y="1820"/>
                  </a:cubicBezTo>
                  <a:cubicBezTo>
                    <a:pt x="15284" y="1820"/>
                    <a:pt x="15137" y="1909"/>
                    <a:pt x="15063" y="1923"/>
                  </a:cubicBezTo>
                  <a:cubicBezTo>
                    <a:pt x="14946" y="2041"/>
                    <a:pt x="14843" y="2187"/>
                    <a:pt x="14784" y="2334"/>
                  </a:cubicBezTo>
                  <a:cubicBezTo>
                    <a:pt x="14799" y="2378"/>
                    <a:pt x="14770" y="2408"/>
                    <a:pt x="14740" y="2408"/>
                  </a:cubicBezTo>
                  <a:cubicBezTo>
                    <a:pt x="14696" y="2408"/>
                    <a:pt x="14682" y="2378"/>
                    <a:pt x="14682" y="2334"/>
                  </a:cubicBezTo>
                  <a:cubicBezTo>
                    <a:pt x="14682" y="2290"/>
                    <a:pt x="14652" y="2261"/>
                    <a:pt x="14623" y="2261"/>
                  </a:cubicBezTo>
                  <a:cubicBezTo>
                    <a:pt x="14608" y="2261"/>
                    <a:pt x="14579" y="2261"/>
                    <a:pt x="14623" y="2217"/>
                  </a:cubicBezTo>
                  <a:cubicBezTo>
                    <a:pt x="14696" y="2173"/>
                    <a:pt x="14623" y="1718"/>
                    <a:pt x="14520" y="1365"/>
                  </a:cubicBezTo>
                  <a:cubicBezTo>
                    <a:pt x="14447" y="1130"/>
                    <a:pt x="14124" y="631"/>
                    <a:pt x="14050" y="631"/>
                  </a:cubicBezTo>
                  <a:cubicBezTo>
                    <a:pt x="13992" y="587"/>
                    <a:pt x="13933" y="514"/>
                    <a:pt x="13904" y="455"/>
                  </a:cubicBezTo>
                  <a:cubicBezTo>
                    <a:pt x="13830" y="352"/>
                    <a:pt x="13757" y="264"/>
                    <a:pt x="13713" y="279"/>
                  </a:cubicBezTo>
                  <a:cubicBezTo>
                    <a:pt x="13639" y="279"/>
                    <a:pt x="13581" y="264"/>
                    <a:pt x="13507" y="235"/>
                  </a:cubicBezTo>
                  <a:cubicBezTo>
                    <a:pt x="13404" y="191"/>
                    <a:pt x="13287" y="206"/>
                    <a:pt x="13199" y="250"/>
                  </a:cubicBezTo>
                  <a:cubicBezTo>
                    <a:pt x="13096" y="308"/>
                    <a:pt x="13052" y="308"/>
                    <a:pt x="12993" y="264"/>
                  </a:cubicBezTo>
                  <a:cubicBezTo>
                    <a:pt x="12935" y="235"/>
                    <a:pt x="12861" y="235"/>
                    <a:pt x="12802" y="264"/>
                  </a:cubicBezTo>
                  <a:cubicBezTo>
                    <a:pt x="12744" y="294"/>
                    <a:pt x="12685" y="308"/>
                    <a:pt x="12670" y="294"/>
                  </a:cubicBezTo>
                  <a:cubicBezTo>
                    <a:pt x="12568" y="308"/>
                    <a:pt x="12465" y="352"/>
                    <a:pt x="12391" y="426"/>
                  </a:cubicBezTo>
                  <a:cubicBezTo>
                    <a:pt x="12024" y="631"/>
                    <a:pt x="11378" y="1307"/>
                    <a:pt x="11290" y="1556"/>
                  </a:cubicBezTo>
                  <a:cubicBezTo>
                    <a:pt x="11261" y="1615"/>
                    <a:pt x="11232" y="1659"/>
                    <a:pt x="11217" y="1659"/>
                  </a:cubicBezTo>
                  <a:cubicBezTo>
                    <a:pt x="11011" y="1879"/>
                    <a:pt x="10821" y="2129"/>
                    <a:pt x="10659" y="2393"/>
                  </a:cubicBezTo>
                  <a:cubicBezTo>
                    <a:pt x="10644" y="2437"/>
                    <a:pt x="10615" y="2466"/>
                    <a:pt x="10586" y="2496"/>
                  </a:cubicBezTo>
                  <a:cubicBezTo>
                    <a:pt x="10483" y="2613"/>
                    <a:pt x="10409" y="2745"/>
                    <a:pt x="10336" y="2892"/>
                  </a:cubicBezTo>
                  <a:lnTo>
                    <a:pt x="10248" y="3068"/>
                  </a:lnTo>
                  <a:lnTo>
                    <a:pt x="10204" y="2907"/>
                  </a:lnTo>
                  <a:cubicBezTo>
                    <a:pt x="10189" y="2819"/>
                    <a:pt x="10145" y="2657"/>
                    <a:pt x="10130" y="2540"/>
                  </a:cubicBezTo>
                  <a:cubicBezTo>
                    <a:pt x="10116" y="2408"/>
                    <a:pt x="10072" y="2290"/>
                    <a:pt x="10028" y="2173"/>
                  </a:cubicBezTo>
                  <a:cubicBezTo>
                    <a:pt x="9984" y="2085"/>
                    <a:pt x="9940" y="1982"/>
                    <a:pt x="9925" y="1894"/>
                  </a:cubicBezTo>
                  <a:cubicBezTo>
                    <a:pt x="9896" y="1820"/>
                    <a:pt x="9866" y="1776"/>
                    <a:pt x="9808" y="1776"/>
                  </a:cubicBezTo>
                  <a:cubicBezTo>
                    <a:pt x="9749" y="1776"/>
                    <a:pt x="9705" y="1747"/>
                    <a:pt x="9690" y="1600"/>
                  </a:cubicBezTo>
                  <a:cubicBezTo>
                    <a:pt x="9661" y="1512"/>
                    <a:pt x="9617" y="1453"/>
                    <a:pt x="9543" y="1395"/>
                  </a:cubicBezTo>
                  <a:cubicBezTo>
                    <a:pt x="9485" y="1336"/>
                    <a:pt x="9426" y="1277"/>
                    <a:pt x="9382" y="1204"/>
                  </a:cubicBezTo>
                  <a:cubicBezTo>
                    <a:pt x="9338" y="1130"/>
                    <a:pt x="9308" y="1101"/>
                    <a:pt x="9235" y="1116"/>
                  </a:cubicBezTo>
                  <a:cubicBezTo>
                    <a:pt x="9162" y="1130"/>
                    <a:pt x="9132" y="1116"/>
                    <a:pt x="9118" y="1086"/>
                  </a:cubicBezTo>
                  <a:cubicBezTo>
                    <a:pt x="9073" y="1013"/>
                    <a:pt x="8648" y="940"/>
                    <a:pt x="8442" y="984"/>
                  </a:cubicBezTo>
                  <a:cubicBezTo>
                    <a:pt x="8369" y="984"/>
                    <a:pt x="8295" y="998"/>
                    <a:pt x="8222" y="998"/>
                  </a:cubicBezTo>
                  <a:cubicBezTo>
                    <a:pt x="8178" y="998"/>
                    <a:pt x="8134" y="1028"/>
                    <a:pt x="8090" y="1057"/>
                  </a:cubicBezTo>
                  <a:cubicBezTo>
                    <a:pt x="8046" y="1086"/>
                    <a:pt x="7987" y="1101"/>
                    <a:pt x="7928" y="1116"/>
                  </a:cubicBezTo>
                  <a:cubicBezTo>
                    <a:pt x="7679" y="1204"/>
                    <a:pt x="7473" y="1351"/>
                    <a:pt x="7297" y="1542"/>
                  </a:cubicBezTo>
                  <a:cubicBezTo>
                    <a:pt x="7282" y="1586"/>
                    <a:pt x="7253" y="1630"/>
                    <a:pt x="7224" y="1630"/>
                  </a:cubicBezTo>
                  <a:cubicBezTo>
                    <a:pt x="7165" y="1630"/>
                    <a:pt x="7150" y="1630"/>
                    <a:pt x="7224" y="1674"/>
                  </a:cubicBezTo>
                  <a:cubicBezTo>
                    <a:pt x="7312" y="1703"/>
                    <a:pt x="7297" y="1703"/>
                    <a:pt x="7209" y="1688"/>
                  </a:cubicBezTo>
                  <a:cubicBezTo>
                    <a:pt x="7136" y="1674"/>
                    <a:pt x="7077" y="1688"/>
                    <a:pt x="7018" y="1732"/>
                  </a:cubicBezTo>
                  <a:cubicBezTo>
                    <a:pt x="6857" y="1850"/>
                    <a:pt x="6651" y="2070"/>
                    <a:pt x="6680" y="2099"/>
                  </a:cubicBezTo>
                  <a:cubicBezTo>
                    <a:pt x="6695" y="2129"/>
                    <a:pt x="6680" y="2129"/>
                    <a:pt x="6666" y="2129"/>
                  </a:cubicBezTo>
                  <a:cubicBezTo>
                    <a:pt x="6475" y="2276"/>
                    <a:pt x="6328" y="2452"/>
                    <a:pt x="6225" y="2672"/>
                  </a:cubicBezTo>
                  <a:cubicBezTo>
                    <a:pt x="6225" y="2701"/>
                    <a:pt x="6196" y="2731"/>
                    <a:pt x="6167" y="2745"/>
                  </a:cubicBezTo>
                  <a:cubicBezTo>
                    <a:pt x="6123" y="2760"/>
                    <a:pt x="6108" y="2804"/>
                    <a:pt x="6108" y="2848"/>
                  </a:cubicBezTo>
                  <a:cubicBezTo>
                    <a:pt x="6108" y="2892"/>
                    <a:pt x="6079" y="2922"/>
                    <a:pt x="6049" y="2951"/>
                  </a:cubicBezTo>
                  <a:cubicBezTo>
                    <a:pt x="5976" y="3010"/>
                    <a:pt x="5902" y="3156"/>
                    <a:pt x="5946" y="3186"/>
                  </a:cubicBezTo>
                  <a:cubicBezTo>
                    <a:pt x="6035" y="3230"/>
                    <a:pt x="5990" y="3347"/>
                    <a:pt x="5873" y="3391"/>
                  </a:cubicBezTo>
                  <a:lnTo>
                    <a:pt x="5756" y="3435"/>
                  </a:lnTo>
                  <a:lnTo>
                    <a:pt x="5726" y="3215"/>
                  </a:lnTo>
                  <a:cubicBezTo>
                    <a:pt x="5682" y="2775"/>
                    <a:pt x="5653" y="2672"/>
                    <a:pt x="5579" y="2687"/>
                  </a:cubicBezTo>
                  <a:cubicBezTo>
                    <a:pt x="5550" y="2687"/>
                    <a:pt x="5506" y="2687"/>
                    <a:pt x="5506" y="2657"/>
                  </a:cubicBezTo>
                  <a:cubicBezTo>
                    <a:pt x="5477" y="2613"/>
                    <a:pt x="5418" y="2584"/>
                    <a:pt x="5374" y="2554"/>
                  </a:cubicBezTo>
                  <a:cubicBezTo>
                    <a:pt x="5242" y="2496"/>
                    <a:pt x="5227" y="2481"/>
                    <a:pt x="5286" y="2422"/>
                  </a:cubicBezTo>
                  <a:cubicBezTo>
                    <a:pt x="5330" y="2364"/>
                    <a:pt x="5345" y="2290"/>
                    <a:pt x="5330" y="2217"/>
                  </a:cubicBezTo>
                  <a:cubicBezTo>
                    <a:pt x="5300" y="2099"/>
                    <a:pt x="5315" y="2085"/>
                    <a:pt x="5374" y="2114"/>
                  </a:cubicBezTo>
                  <a:cubicBezTo>
                    <a:pt x="5462" y="2143"/>
                    <a:pt x="5447" y="2041"/>
                    <a:pt x="5359" y="1967"/>
                  </a:cubicBezTo>
                  <a:cubicBezTo>
                    <a:pt x="5315" y="1923"/>
                    <a:pt x="5256" y="1909"/>
                    <a:pt x="5242" y="1923"/>
                  </a:cubicBezTo>
                  <a:cubicBezTo>
                    <a:pt x="5183" y="1953"/>
                    <a:pt x="5183" y="1923"/>
                    <a:pt x="5242" y="1820"/>
                  </a:cubicBezTo>
                  <a:cubicBezTo>
                    <a:pt x="5271" y="1762"/>
                    <a:pt x="5271" y="1732"/>
                    <a:pt x="5198" y="1644"/>
                  </a:cubicBezTo>
                  <a:cubicBezTo>
                    <a:pt x="5110" y="1571"/>
                    <a:pt x="5080" y="1556"/>
                    <a:pt x="5036" y="1571"/>
                  </a:cubicBezTo>
                  <a:cubicBezTo>
                    <a:pt x="4992" y="1586"/>
                    <a:pt x="4992" y="1586"/>
                    <a:pt x="5036" y="1556"/>
                  </a:cubicBezTo>
                  <a:cubicBezTo>
                    <a:pt x="5183" y="1439"/>
                    <a:pt x="4831" y="1160"/>
                    <a:pt x="4478" y="1130"/>
                  </a:cubicBezTo>
                  <a:cubicBezTo>
                    <a:pt x="4229" y="1116"/>
                    <a:pt x="3994" y="1175"/>
                    <a:pt x="3774" y="1277"/>
                  </a:cubicBezTo>
                  <a:cubicBezTo>
                    <a:pt x="3730" y="1292"/>
                    <a:pt x="3642" y="1336"/>
                    <a:pt x="3553" y="1365"/>
                  </a:cubicBezTo>
                  <a:cubicBezTo>
                    <a:pt x="3319" y="1468"/>
                    <a:pt x="3025" y="1674"/>
                    <a:pt x="2996" y="1747"/>
                  </a:cubicBezTo>
                  <a:cubicBezTo>
                    <a:pt x="2981" y="1791"/>
                    <a:pt x="2966" y="1820"/>
                    <a:pt x="2937" y="1806"/>
                  </a:cubicBezTo>
                  <a:cubicBezTo>
                    <a:pt x="2878" y="1791"/>
                    <a:pt x="2570" y="2041"/>
                    <a:pt x="2555" y="2129"/>
                  </a:cubicBezTo>
                  <a:cubicBezTo>
                    <a:pt x="2555" y="2173"/>
                    <a:pt x="2511" y="2217"/>
                    <a:pt x="2496" y="2217"/>
                  </a:cubicBezTo>
                  <a:cubicBezTo>
                    <a:pt x="2423" y="2217"/>
                    <a:pt x="2217" y="2452"/>
                    <a:pt x="2247" y="2496"/>
                  </a:cubicBezTo>
                  <a:cubicBezTo>
                    <a:pt x="2262" y="2510"/>
                    <a:pt x="2247" y="2525"/>
                    <a:pt x="2217" y="2525"/>
                  </a:cubicBezTo>
                  <a:cubicBezTo>
                    <a:pt x="2173" y="2525"/>
                    <a:pt x="2115" y="2584"/>
                    <a:pt x="2071" y="2657"/>
                  </a:cubicBezTo>
                  <a:cubicBezTo>
                    <a:pt x="2027" y="2716"/>
                    <a:pt x="1997" y="2775"/>
                    <a:pt x="2027" y="2775"/>
                  </a:cubicBezTo>
                  <a:cubicBezTo>
                    <a:pt x="2056" y="2760"/>
                    <a:pt x="2071" y="2789"/>
                    <a:pt x="2071" y="2804"/>
                  </a:cubicBezTo>
                  <a:cubicBezTo>
                    <a:pt x="2071" y="2833"/>
                    <a:pt x="2041" y="2848"/>
                    <a:pt x="2012" y="2848"/>
                  </a:cubicBezTo>
                  <a:cubicBezTo>
                    <a:pt x="1983" y="2848"/>
                    <a:pt x="1968" y="2863"/>
                    <a:pt x="1997" y="2951"/>
                  </a:cubicBezTo>
                  <a:cubicBezTo>
                    <a:pt x="2041" y="3083"/>
                    <a:pt x="2041" y="3083"/>
                    <a:pt x="1997" y="3083"/>
                  </a:cubicBezTo>
                  <a:cubicBezTo>
                    <a:pt x="1968" y="3083"/>
                    <a:pt x="1953" y="3068"/>
                    <a:pt x="1953" y="3024"/>
                  </a:cubicBezTo>
                  <a:cubicBezTo>
                    <a:pt x="1953" y="2995"/>
                    <a:pt x="1924" y="2966"/>
                    <a:pt x="1894" y="2951"/>
                  </a:cubicBezTo>
                  <a:cubicBezTo>
                    <a:pt x="1836" y="2936"/>
                    <a:pt x="1645" y="3171"/>
                    <a:pt x="1498" y="3435"/>
                  </a:cubicBezTo>
                  <a:cubicBezTo>
                    <a:pt x="1454" y="3509"/>
                    <a:pt x="1410" y="3582"/>
                    <a:pt x="1366" y="3641"/>
                  </a:cubicBezTo>
                  <a:cubicBezTo>
                    <a:pt x="1322" y="3700"/>
                    <a:pt x="1322" y="3729"/>
                    <a:pt x="1366" y="3788"/>
                  </a:cubicBezTo>
                  <a:cubicBezTo>
                    <a:pt x="1410" y="3846"/>
                    <a:pt x="1410" y="3846"/>
                    <a:pt x="1351" y="3802"/>
                  </a:cubicBezTo>
                  <a:cubicBezTo>
                    <a:pt x="1293" y="3758"/>
                    <a:pt x="1278" y="3758"/>
                    <a:pt x="1263" y="3817"/>
                  </a:cubicBezTo>
                  <a:cubicBezTo>
                    <a:pt x="1234" y="3905"/>
                    <a:pt x="1234" y="3905"/>
                    <a:pt x="1351" y="3905"/>
                  </a:cubicBezTo>
                  <a:cubicBezTo>
                    <a:pt x="1439" y="3905"/>
                    <a:pt x="1454" y="3920"/>
                    <a:pt x="1469" y="3979"/>
                  </a:cubicBezTo>
                  <a:cubicBezTo>
                    <a:pt x="1483" y="4052"/>
                    <a:pt x="1469" y="4067"/>
                    <a:pt x="1395" y="4067"/>
                  </a:cubicBezTo>
                  <a:cubicBezTo>
                    <a:pt x="1366" y="4081"/>
                    <a:pt x="1322" y="4067"/>
                    <a:pt x="1293" y="4037"/>
                  </a:cubicBezTo>
                  <a:cubicBezTo>
                    <a:pt x="1263" y="3964"/>
                    <a:pt x="1072" y="4199"/>
                    <a:pt x="984" y="4404"/>
                  </a:cubicBezTo>
                  <a:cubicBezTo>
                    <a:pt x="867" y="4654"/>
                    <a:pt x="779" y="4874"/>
                    <a:pt x="720" y="5021"/>
                  </a:cubicBezTo>
                  <a:cubicBezTo>
                    <a:pt x="676" y="5094"/>
                    <a:pt x="647" y="5182"/>
                    <a:pt x="632" y="5270"/>
                  </a:cubicBezTo>
                  <a:cubicBezTo>
                    <a:pt x="603" y="5373"/>
                    <a:pt x="573" y="5476"/>
                    <a:pt x="529" y="5579"/>
                  </a:cubicBezTo>
                  <a:cubicBezTo>
                    <a:pt x="456" y="5740"/>
                    <a:pt x="309" y="6210"/>
                    <a:pt x="221" y="6533"/>
                  </a:cubicBezTo>
                  <a:cubicBezTo>
                    <a:pt x="191" y="6636"/>
                    <a:pt x="177" y="6753"/>
                    <a:pt x="162" y="6856"/>
                  </a:cubicBezTo>
                  <a:cubicBezTo>
                    <a:pt x="147" y="6929"/>
                    <a:pt x="147" y="7003"/>
                    <a:pt x="118" y="7076"/>
                  </a:cubicBezTo>
                  <a:cubicBezTo>
                    <a:pt x="59" y="7296"/>
                    <a:pt x="30" y="7517"/>
                    <a:pt x="30" y="7752"/>
                  </a:cubicBezTo>
                  <a:cubicBezTo>
                    <a:pt x="1" y="8207"/>
                    <a:pt x="30" y="8309"/>
                    <a:pt x="221" y="8309"/>
                  </a:cubicBezTo>
                  <a:cubicBezTo>
                    <a:pt x="280" y="8309"/>
                    <a:pt x="294" y="8324"/>
                    <a:pt x="280" y="8383"/>
                  </a:cubicBezTo>
                  <a:cubicBezTo>
                    <a:pt x="236" y="8486"/>
                    <a:pt x="309" y="8544"/>
                    <a:pt x="412" y="8515"/>
                  </a:cubicBezTo>
                  <a:cubicBezTo>
                    <a:pt x="573" y="8412"/>
                    <a:pt x="691" y="8280"/>
                    <a:pt x="749" y="8104"/>
                  </a:cubicBezTo>
                  <a:cubicBezTo>
                    <a:pt x="764" y="8060"/>
                    <a:pt x="793" y="7913"/>
                    <a:pt x="808" y="7796"/>
                  </a:cubicBezTo>
                  <a:cubicBezTo>
                    <a:pt x="882" y="7355"/>
                    <a:pt x="999" y="6915"/>
                    <a:pt x="1160" y="6504"/>
                  </a:cubicBezTo>
                  <a:cubicBezTo>
                    <a:pt x="1381" y="6019"/>
                    <a:pt x="1498" y="5740"/>
                    <a:pt x="1557" y="5564"/>
                  </a:cubicBezTo>
                  <a:cubicBezTo>
                    <a:pt x="1586" y="5491"/>
                    <a:pt x="1616" y="5403"/>
                    <a:pt x="1660" y="5329"/>
                  </a:cubicBezTo>
                  <a:cubicBezTo>
                    <a:pt x="1704" y="5285"/>
                    <a:pt x="1718" y="5241"/>
                    <a:pt x="1733" y="5182"/>
                  </a:cubicBezTo>
                  <a:cubicBezTo>
                    <a:pt x="1762" y="5109"/>
                    <a:pt x="1792" y="5036"/>
                    <a:pt x="1836" y="4962"/>
                  </a:cubicBezTo>
                  <a:cubicBezTo>
                    <a:pt x="1924" y="4815"/>
                    <a:pt x="1939" y="4698"/>
                    <a:pt x="1850" y="4727"/>
                  </a:cubicBezTo>
                  <a:cubicBezTo>
                    <a:pt x="1777" y="4757"/>
                    <a:pt x="1777" y="4713"/>
                    <a:pt x="1865" y="4610"/>
                  </a:cubicBezTo>
                  <a:cubicBezTo>
                    <a:pt x="1894" y="4566"/>
                    <a:pt x="1953" y="4536"/>
                    <a:pt x="1997" y="4536"/>
                  </a:cubicBezTo>
                  <a:cubicBezTo>
                    <a:pt x="2041" y="4536"/>
                    <a:pt x="2085" y="4492"/>
                    <a:pt x="2144" y="4390"/>
                  </a:cubicBezTo>
                  <a:cubicBezTo>
                    <a:pt x="2217" y="4272"/>
                    <a:pt x="2262" y="4140"/>
                    <a:pt x="2276" y="4023"/>
                  </a:cubicBezTo>
                  <a:cubicBezTo>
                    <a:pt x="2276" y="4008"/>
                    <a:pt x="2306" y="3993"/>
                    <a:pt x="2350" y="3993"/>
                  </a:cubicBezTo>
                  <a:cubicBezTo>
                    <a:pt x="2394" y="3993"/>
                    <a:pt x="2423" y="3964"/>
                    <a:pt x="2423" y="3934"/>
                  </a:cubicBezTo>
                  <a:cubicBezTo>
                    <a:pt x="2452" y="3861"/>
                    <a:pt x="2496" y="3802"/>
                    <a:pt x="2555" y="3758"/>
                  </a:cubicBezTo>
                  <a:cubicBezTo>
                    <a:pt x="2629" y="3670"/>
                    <a:pt x="2731" y="3567"/>
                    <a:pt x="2775" y="3494"/>
                  </a:cubicBezTo>
                  <a:cubicBezTo>
                    <a:pt x="2834" y="3435"/>
                    <a:pt x="2937" y="3318"/>
                    <a:pt x="3025" y="3215"/>
                  </a:cubicBezTo>
                  <a:cubicBezTo>
                    <a:pt x="3113" y="3127"/>
                    <a:pt x="3172" y="3039"/>
                    <a:pt x="3157" y="2980"/>
                  </a:cubicBezTo>
                  <a:cubicBezTo>
                    <a:pt x="3128" y="2936"/>
                    <a:pt x="3157" y="2922"/>
                    <a:pt x="3186" y="2936"/>
                  </a:cubicBezTo>
                  <a:cubicBezTo>
                    <a:pt x="3216" y="2951"/>
                    <a:pt x="3348" y="2877"/>
                    <a:pt x="3509" y="2760"/>
                  </a:cubicBezTo>
                  <a:cubicBezTo>
                    <a:pt x="3774" y="2540"/>
                    <a:pt x="4126" y="2349"/>
                    <a:pt x="4243" y="2349"/>
                  </a:cubicBezTo>
                  <a:cubicBezTo>
                    <a:pt x="4273" y="2349"/>
                    <a:pt x="4332" y="2408"/>
                    <a:pt x="4376" y="2496"/>
                  </a:cubicBezTo>
                  <a:cubicBezTo>
                    <a:pt x="4420" y="2569"/>
                    <a:pt x="4464" y="2672"/>
                    <a:pt x="4478" y="2701"/>
                  </a:cubicBezTo>
                  <a:cubicBezTo>
                    <a:pt x="4508" y="2745"/>
                    <a:pt x="4508" y="2804"/>
                    <a:pt x="4508" y="2848"/>
                  </a:cubicBezTo>
                  <a:cubicBezTo>
                    <a:pt x="4508" y="2892"/>
                    <a:pt x="4522" y="2922"/>
                    <a:pt x="4552" y="2951"/>
                  </a:cubicBezTo>
                  <a:cubicBezTo>
                    <a:pt x="4581" y="2966"/>
                    <a:pt x="4581" y="2995"/>
                    <a:pt x="4566" y="3024"/>
                  </a:cubicBezTo>
                  <a:cubicBezTo>
                    <a:pt x="4522" y="3083"/>
                    <a:pt x="4610" y="3494"/>
                    <a:pt x="4655" y="3494"/>
                  </a:cubicBezTo>
                  <a:cubicBezTo>
                    <a:pt x="4713" y="3494"/>
                    <a:pt x="4728" y="3582"/>
                    <a:pt x="4655" y="3641"/>
                  </a:cubicBezTo>
                  <a:cubicBezTo>
                    <a:pt x="4581" y="3714"/>
                    <a:pt x="4596" y="4903"/>
                    <a:pt x="4699" y="4962"/>
                  </a:cubicBezTo>
                  <a:cubicBezTo>
                    <a:pt x="4743" y="4992"/>
                    <a:pt x="4743" y="5006"/>
                    <a:pt x="4713" y="5050"/>
                  </a:cubicBezTo>
                  <a:cubicBezTo>
                    <a:pt x="4684" y="5080"/>
                    <a:pt x="4669" y="5226"/>
                    <a:pt x="4669" y="5711"/>
                  </a:cubicBezTo>
                  <a:cubicBezTo>
                    <a:pt x="4684" y="5828"/>
                    <a:pt x="4684" y="5931"/>
                    <a:pt x="4655" y="6049"/>
                  </a:cubicBezTo>
                  <a:cubicBezTo>
                    <a:pt x="4640" y="6107"/>
                    <a:pt x="4625" y="6166"/>
                    <a:pt x="4640" y="6225"/>
                  </a:cubicBezTo>
                  <a:cubicBezTo>
                    <a:pt x="4640" y="6357"/>
                    <a:pt x="4640" y="6372"/>
                    <a:pt x="4713" y="6357"/>
                  </a:cubicBezTo>
                  <a:cubicBezTo>
                    <a:pt x="4787" y="6342"/>
                    <a:pt x="4787" y="6357"/>
                    <a:pt x="4787" y="6386"/>
                  </a:cubicBezTo>
                  <a:cubicBezTo>
                    <a:pt x="4787" y="6416"/>
                    <a:pt x="4772" y="6416"/>
                    <a:pt x="4743" y="6416"/>
                  </a:cubicBezTo>
                  <a:cubicBezTo>
                    <a:pt x="4610" y="6357"/>
                    <a:pt x="4581" y="6445"/>
                    <a:pt x="4581" y="6885"/>
                  </a:cubicBezTo>
                  <a:cubicBezTo>
                    <a:pt x="4581" y="7370"/>
                    <a:pt x="4610" y="7546"/>
                    <a:pt x="4699" y="7517"/>
                  </a:cubicBezTo>
                  <a:cubicBezTo>
                    <a:pt x="4728" y="7502"/>
                    <a:pt x="4757" y="7517"/>
                    <a:pt x="4757" y="7575"/>
                  </a:cubicBezTo>
                  <a:cubicBezTo>
                    <a:pt x="4757" y="7634"/>
                    <a:pt x="4772" y="7649"/>
                    <a:pt x="4816" y="7634"/>
                  </a:cubicBezTo>
                  <a:cubicBezTo>
                    <a:pt x="4860" y="7619"/>
                    <a:pt x="4875" y="7634"/>
                    <a:pt x="4875" y="7693"/>
                  </a:cubicBezTo>
                  <a:cubicBezTo>
                    <a:pt x="4875" y="7781"/>
                    <a:pt x="4963" y="7796"/>
                    <a:pt x="5036" y="7707"/>
                  </a:cubicBezTo>
                  <a:cubicBezTo>
                    <a:pt x="5066" y="7663"/>
                    <a:pt x="5124" y="7649"/>
                    <a:pt x="5168" y="7663"/>
                  </a:cubicBezTo>
                  <a:cubicBezTo>
                    <a:pt x="5256" y="7693"/>
                    <a:pt x="5389" y="7605"/>
                    <a:pt x="5535" y="7443"/>
                  </a:cubicBezTo>
                  <a:cubicBezTo>
                    <a:pt x="5623" y="7355"/>
                    <a:pt x="5888" y="6210"/>
                    <a:pt x="5829" y="6166"/>
                  </a:cubicBezTo>
                  <a:cubicBezTo>
                    <a:pt x="5829" y="6107"/>
                    <a:pt x="5844" y="6063"/>
                    <a:pt x="5858" y="6019"/>
                  </a:cubicBezTo>
                  <a:cubicBezTo>
                    <a:pt x="5873" y="5946"/>
                    <a:pt x="5917" y="5784"/>
                    <a:pt x="5946" y="5652"/>
                  </a:cubicBezTo>
                  <a:cubicBezTo>
                    <a:pt x="6049" y="5226"/>
                    <a:pt x="6108" y="5036"/>
                    <a:pt x="6137" y="5036"/>
                  </a:cubicBezTo>
                  <a:cubicBezTo>
                    <a:pt x="6167" y="5036"/>
                    <a:pt x="6167" y="4992"/>
                    <a:pt x="6167" y="4933"/>
                  </a:cubicBezTo>
                  <a:cubicBezTo>
                    <a:pt x="6167" y="4874"/>
                    <a:pt x="6196" y="4815"/>
                    <a:pt x="6240" y="4771"/>
                  </a:cubicBezTo>
                  <a:cubicBezTo>
                    <a:pt x="6299" y="4698"/>
                    <a:pt x="6357" y="4610"/>
                    <a:pt x="6387" y="4522"/>
                  </a:cubicBezTo>
                  <a:cubicBezTo>
                    <a:pt x="6416" y="4434"/>
                    <a:pt x="6460" y="4346"/>
                    <a:pt x="6519" y="4272"/>
                  </a:cubicBezTo>
                  <a:cubicBezTo>
                    <a:pt x="6607" y="4155"/>
                    <a:pt x="6680" y="4008"/>
                    <a:pt x="6710" y="3876"/>
                  </a:cubicBezTo>
                  <a:cubicBezTo>
                    <a:pt x="6710" y="3861"/>
                    <a:pt x="6725" y="3832"/>
                    <a:pt x="6769" y="3802"/>
                  </a:cubicBezTo>
                  <a:cubicBezTo>
                    <a:pt x="6842" y="3744"/>
                    <a:pt x="6901" y="3656"/>
                    <a:pt x="6930" y="3567"/>
                  </a:cubicBezTo>
                  <a:cubicBezTo>
                    <a:pt x="7033" y="3421"/>
                    <a:pt x="7121" y="3259"/>
                    <a:pt x="7238" y="3112"/>
                  </a:cubicBezTo>
                  <a:cubicBezTo>
                    <a:pt x="7326" y="3010"/>
                    <a:pt x="7400" y="2892"/>
                    <a:pt x="7444" y="2775"/>
                  </a:cubicBezTo>
                  <a:cubicBezTo>
                    <a:pt x="7444" y="2701"/>
                    <a:pt x="7503" y="2628"/>
                    <a:pt x="7503" y="2701"/>
                  </a:cubicBezTo>
                  <a:cubicBezTo>
                    <a:pt x="7503" y="2731"/>
                    <a:pt x="7576" y="2701"/>
                    <a:pt x="7664" y="2643"/>
                  </a:cubicBezTo>
                  <a:cubicBezTo>
                    <a:pt x="7752" y="2584"/>
                    <a:pt x="7826" y="2525"/>
                    <a:pt x="7826" y="2510"/>
                  </a:cubicBezTo>
                  <a:cubicBezTo>
                    <a:pt x="7987" y="2364"/>
                    <a:pt x="8178" y="2261"/>
                    <a:pt x="8383" y="2187"/>
                  </a:cubicBezTo>
                  <a:cubicBezTo>
                    <a:pt x="8472" y="2187"/>
                    <a:pt x="8560" y="2187"/>
                    <a:pt x="8633" y="2202"/>
                  </a:cubicBezTo>
                  <a:cubicBezTo>
                    <a:pt x="8795" y="2232"/>
                    <a:pt x="8809" y="2246"/>
                    <a:pt x="8912" y="2496"/>
                  </a:cubicBezTo>
                  <a:cubicBezTo>
                    <a:pt x="8956" y="2599"/>
                    <a:pt x="8985" y="2716"/>
                    <a:pt x="9015" y="2833"/>
                  </a:cubicBezTo>
                  <a:cubicBezTo>
                    <a:pt x="9015" y="2892"/>
                    <a:pt x="9029" y="2951"/>
                    <a:pt x="9073" y="2980"/>
                  </a:cubicBezTo>
                  <a:cubicBezTo>
                    <a:pt x="9103" y="3010"/>
                    <a:pt x="9118" y="3054"/>
                    <a:pt x="9103" y="3068"/>
                  </a:cubicBezTo>
                  <a:cubicBezTo>
                    <a:pt x="9118" y="3450"/>
                    <a:pt x="9176" y="3817"/>
                    <a:pt x="9294" y="4184"/>
                  </a:cubicBezTo>
                  <a:cubicBezTo>
                    <a:pt x="9338" y="4213"/>
                    <a:pt x="9338" y="4228"/>
                    <a:pt x="9294" y="4272"/>
                  </a:cubicBezTo>
                  <a:cubicBezTo>
                    <a:pt x="9250" y="4331"/>
                    <a:pt x="9235" y="4551"/>
                    <a:pt x="9235" y="5197"/>
                  </a:cubicBezTo>
                  <a:cubicBezTo>
                    <a:pt x="9250" y="5520"/>
                    <a:pt x="9220" y="5843"/>
                    <a:pt x="9176" y="6166"/>
                  </a:cubicBezTo>
                  <a:cubicBezTo>
                    <a:pt x="9132" y="6298"/>
                    <a:pt x="9132" y="6298"/>
                    <a:pt x="9191" y="6430"/>
                  </a:cubicBezTo>
                  <a:cubicBezTo>
                    <a:pt x="9235" y="6489"/>
                    <a:pt x="9235" y="6548"/>
                    <a:pt x="9206" y="6562"/>
                  </a:cubicBezTo>
                  <a:cubicBezTo>
                    <a:pt x="9147" y="6606"/>
                    <a:pt x="9176" y="6841"/>
                    <a:pt x="9250" y="6915"/>
                  </a:cubicBezTo>
                  <a:cubicBezTo>
                    <a:pt x="9338" y="6988"/>
                    <a:pt x="9338" y="6973"/>
                    <a:pt x="9338" y="6915"/>
                  </a:cubicBezTo>
                  <a:cubicBezTo>
                    <a:pt x="9338" y="6856"/>
                    <a:pt x="9352" y="6856"/>
                    <a:pt x="9396" y="6871"/>
                  </a:cubicBezTo>
                  <a:cubicBezTo>
                    <a:pt x="9426" y="6885"/>
                    <a:pt x="9440" y="6900"/>
                    <a:pt x="9396" y="6959"/>
                  </a:cubicBezTo>
                  <a:cubicBezTo>
                    <a:pt x="9338" y="7003"/>
                    <a:pt x="9323" y="7017"/>
                    <a:pt x="9426" y="7076"/>
                  </a:cubicBezTo>
                  <a:cubicBezTo>
                    <a:pt x="9514" y="7150"/>
                    <a:pt x="9543" y="7150"/>
                    <a:pt x="9587" y="7120"/>
                  </a:cubicBezTo>
                  <a:cubicBezTo>
                    <a:pt x="9617" y="7106"/>
                    <a:pt x="9661" y="7106"/>
                    <a:pt x="9690" y="7120"/>
                  </a:cubicBezTo>
                  <a:cubicBezTo>
                    <a:pt x="9719" y="7164"/>
                    <a:pt x="9763" y="7150"/>
                    <a:pt x="9837" y="7106"/>
                  </a:cubicBezTo>
                  <a:cubicBezTo>
                    <a:pt x="10013" y="6988"/>
                    <a:pt x="10248" y="6709"/>
                    <a:pt x="10219" y="6650"/>
                  </a:cubicBezTo>
                  <a:cubicBezTo>
                    <a:pt x="10219" y="6606"/>
                    <a:pt x="10233" y="6562"/>
                    <a:pt x="10277" y="6533"/>
                  </a:cubicBezTo>
                  <a:cubicBezTo>
                    <a:pt x="10321" y="6460"/>
                    <a:pt x="10336" y="6401"/>
                    <a:pt x="10336" y="6327"/>
                  </a:cubicBezTo>
                  <a:cubicBezTo>
                    <a:pt x="10351" y="6254"/>
                    <a:pt x="10365" y="6195"/>
                    <a:pt x="10395" y="6137"/>
                  </a:cubicBezTo>
                  <a:cubicBezTo>
                    <a:pt x="10439" y="6049"/>
                    <a:pt x="10468" y="5946"/>
                    <a:pt x="10483" y="5843"/>
                  </a:cubicBezTo>
                  <a:cubicBezTo>
                    <a:pt x="10542" y="5535"/>
                    <a:pt x="10644" y="5241"/>
                    <a:pt x="10747" y="4962"/>
                  </a:cubicBezTo>
                  <a:cubicBezTo>
                    <a:pt x="10791" y="4889"/>
                    <a:pt x="10806" y="4801"/>
                    <a:pt x="10835" y="4727"/>
                  </a:cubicBezTo>
                  <a:cubicBezTo>
                    <a:pt x="10865" y="4624"/>
                    <a:pt x="11099" y="4008"/>
                    <a:pt x="11217" y="3773"/>
                  </a:cubicBezTo>
                  <a:cubicBezTo>
                    <a:pt x="11232" y="3729"/>
                    <a:pt x="11246" y="3685"/>
                    <a:pt x="11232" y="3641"/>
                  </a:cubicBezTo>
                  <a:cubicBezTo>
                    <a:pt x="11217" y="3612"/>
                    <a:pt x="11217" y="3597"/>
                    <a:pt x="11246" y="3597"/>
                  </a:cubicBezTo>
                  <a:cubicBezTo>
                    <a:pt x="11276" y="3597"/>
                    <a:pt x="11290" y="3553"/>
                    <a:pt x="11305" y="3509"/>
                  </a:cubicBezTo>
                  <a:cubicBezTo>
                    <a:pt x="11334" y="3450"/>
                    <a:pt x="11349" y="3406"/>
                    <a:pt x="11393" y="3362"/>
                  </a:cubicBezTo>
                  <a:cubicBezTo>
                    <a:pt x="11540" y="3156"/>
                    <a:pt x="11672" y="2951"/>
                    <a:pt x="11804" y="2731"/>
                  </a:cubicBezTo>
                  <a:cubicBezTo>
                    <a:pt x="11833" y="2687"/>
                    <a:pt x="11878" y="2643"/>
                    <a:pt x="11922" y="2599"/>
                  </a:cubicBezTo>
                  <a:cubicBezTo>
                    <a:pt x="11980" y="2540"/>
                    <a:pt x="12024" y="2466"/>
                    <a:pt x="12039" y="2378"/>
                  </a:cubicBezTo>
                  <a:cubicBezTo>
                    <a:pt x="12039" y="2334"/>
                    <a:pt x="12054" y="2290"/>
                    <a:pt x="12083" y="2290"/>
                  </a:cubicBezTo>
                  <a:cubicBezTo>
                    <a:pt x="12142" y="2290"/>
                    <a:pt x="12318" y="2085"/>
                    <a:pt x="12318" y="2011"/>
                  </a:cubicBezTo>
                  <a:cubicBezTo>
                    <a:pt x="12318" y="1967"/>
                    <a:pt x="12333" y="1938"/>
                    <a:pt x="12377" y="1938"/>
                  </a:cubicBezTo>
                  <a:cubicBezTo>
                    <a:pt x="12450" y="1909"/>
                    <a:pt x="12509" y="1850"/>
                    <a:pt x="12553" y="1791"/>
                  </a:cubicBezTo>
                  <a:cubicBezTo>
                    <a:pt x="12641" y="1703"/>
                    <a:pt x="12729" y="1615"/>
                    <a:pt x="12846" y="1542"/>
                  </a:cubicBezTo>
                  <a:cubicBezTo>
                    <a:pt x="12935" y="1468"/>
                    <a:pt x="13052" y="1424"/>
                    <a:pt x="13169" y="1468"/>
                  </a:cubicBezTo>
                  <a:lnTo>
                    <a:pt x="13360" y="1483"/>
                  </a:lnTo>
                  <a:lnTo>
                    <a:pt x="13434" y="1718"/>
                  </a:lnTo>
                  <a:cubicBezTo>
                    <a:pt x="13507" y="2011"/>
                    <a:pt x="13536" y="2305"/>
                    <a:pt x="13507" y="2613"/>
                  </a:cubicBezTo>
                  <a:cubicBezTo>
                    <a:pt x="13522" y="2877"/>
                    <a:pt x="13507" y="3142"/>
                    <a:pt x="13492" y="3406"/>
                  </a:cubicBezTo>
                  <a:cubicBezTo>
                    <a:pt x="13463" y="3494"/>
                    <a:pt x="13463" y="3597"/>
                    <a:pt x="13492" y="3685"/>
                  </a:cubicBezTo>
                  <a:cubicBezTo>
                    <a:pt x="13507" y="3788"/>
                    <a:pt x="13522" y="3861"/>
                    <a:pt x="13492" y="3890"/>
                  </a:cubicBezTo>
                  <a:cubicBezTo>
                    <a:pt x="13419" y="4272"/>
                    <a:pt x="13390" y="4654"/>
                    <a:pt x="13404" y="5036"/>
                  </a:cubicBezTo>
                  <a:cubicBezTo>
                    <a:pt x="13404" y="5270"/>
                    <a:pt x="13448" y="5505"/>
                    <a:pt x="13536" y="5740"/>
                  </a:cubicBezTo>
                  <a:cubicBezTo>
                    <a:pt x="13581" y="5784"/>
                    <a:pt x="13610" y="5843"/>
                    <a:pt x="13639" y="5902"/>
                  </a:cubicBezTo>
                  <a:cubicBezTo>
                    <a:pt x="13683" y="5975"/>
                    <a:pt x="13727" y="6019"/>
                    <a:pt x="13757" y="6019"/>
                  </a:cubicBezTo>
                  <a:cubicBezTo>
                    <a:pt x="13830" y="6019"/>
                    <a:pt x="13889" y="6034"/>
                    <a:pt x="13962" y="6049"/>
                  </a:cubicBezTo>
                  <a:cubicBezTo>
                    <a:pt x="14050" y="6093"/>
                    <a:pt x="14168" y="6078"/>
                    <a:pt x="14241" y="6004"/>
                  </a:cubicBezTo>
                  <a:cubicBezTo>
                    <a:pt x="14461" y="5858"/>
                    <a:pt x="14638" y="5652"/>
                    <a:pt x="14740" y="5417"/>
                  </a:cubicBezTo>
                  <a:cubicBezTo>
                    <a:pt x="14784" y="5344"/>
                    <a:pt x="14814" y="5256"/>
                    <a:pt x="14843" y="5168"/>
                  </a:cubicBezTo>
                  <a:cubicBezTo>
                    <a:pt x="14858" y="5080"/>
                    <a:pt x="14887" y="5006"/>
                    <a:pt x="14916" y="4947"/>
                  </a:cubicBezTo>
                  <a:cubicBezTo>
                    <a:pt x="14961" y="4859"/>
                    <a:pt x="14990" y="4771"/>
                    <a:pt x="15019" y="4669"/>
                  </a:cubicBezTo>
                  <a:cubicBezTo>
                    <a:pt x="15034" y="4566"/>
                    <a:pt x="15063" y="4478"/>
                    <a:pt x="15107" y="4375"/>
                  </a:cubicBezTo>
                  <a:cubicBezTo>
                    <a:pt x="15151" y="4272"/>
                    <a:pt x="15181" y="4169"/>
                    <a:pt x="15195" y="4067"/>
                  </a:cubicBezTo>
                  <a:cubicBezTo>
                    <a:pt x="15195" y="4008"/>
                    <a:pt x="15210" y="3949"/>
                    <a:pt x="15254" y="3920"/>
                  </a:cubicBezTo>
                  <a:cubicBezTo>
                    <a:pt x="15284" y="3876"/>
                    <a:pt x="15313" y="3817"/>
                    <a:pt x="15313" y="3773"/>
                  </a:cubicBezTo>
                  <a:cubicBezTo>
                    <a:pt x="15313" y="3714"/>
                    <a:pt x="15328" y="3670"/>
                    <a:pt x="15342" y="3670"/>
                  </a:cubicBezTo>
                  <a:cubicBezTo>
                    <a:pt x="15372" y="3670"/>
                    <a:pt x="15401" y="3612"/>
                    <a:pt x="15430" y="3523"/>
                  </a:cubicBezTo>
                  <a:cubicBezTo>
                    <a:pt x="15489" y="3347"/>
                    <a:pt x="15562" y="3186"/>
                    <a:pt x="15665" y="3039"/>
                  </a:cubicBezTo>
                  <a:cubicBezTo>
                    <a:pt x="15709" y="2995"/>
                    <a:pt x="15739" y="2936"/>
                    <a:pt x="15768" y="2877"/>
                  </a:cubicBezTo>
                  <a:cubicBezTo>
                    <a:pt x="15797" y="2804"/>
                    <a:pt x="15841" y="2731"/>
                    <a:pt x="15900" y="2672"/>
                  </a:cubicBezTo>
                  <a:cubicBezTo>
                    <a:pt x="15944" y="2628"/>
                    <a:pt x="15974" y="2569"/>
                    <a:pt x="16003" y="2525"/>
                  </a:cubicBezTo>
                  <a:cubicBezTo>
                    <a:pt x="16164" y="2276"/>
                    <a:pt x="16341" y="2070"/>
                    <a:pt x="16546" y="1865"/>
                  </a:cubicBezTo>
                  <a:cubicBezTo>
                    <a:pt x="16605" y="1820"/>
                    <a:pt x="16649" y="1776"/>
                    <a:pt x="16693" y="1732"/>
                  </a:cubicBezTo>
                  <a:cubicBezTo>
                    <a:pt x="16737" y="1688"/>
                    <a:pt x="16781" y="1644"/>
                    <a:pt x="16840" y="1630"/>
                  </a:cubicBezTo>
                  <a:cubicBezTo>
                    <a:pt x="16884" y="1615"/>
                    <a:pt x="16928" y="1571"/>
                    <a:pt x="16928" y="1527"/>
                  </a:cubicBezTo>
                  <a:cubicBezTo>
                    <a:pt x="16928" y="1468"/>
                    <a:pt x="16928" y="1453"/>
                    <a:pt x="16972" y="1512"/>
                  </a:cubicBezTo>
                  <a:cubicBezTo>
                    <a:pt x="17016" y="1556"/>
                    <a:pt x="17016" y="1556"/>
                    <a:pt x="17104" y="1483"/>
                  </a:cubicBezTo>
                  <a:cubicBezTo>
                    <a:pt x="17133" y="1439"/>
                    <a:pt x="17177" y="1409"/>
                    <a:pt x="17236" y="1395"/>
                  </a:cubicBezTo>
                  <a:cubicBezTo>
                    <a:pt x="17265" y="1395"/>
                    <a:pt x="17295" y="1365"/>
                    <a:pt x="17309" y="1351"/>
                  </a:cubicBezTo>
                  <a:cubicBezTo>
                    <a:pt x="17383" y="1307"/>
                    <a:pt x="17442" y="1277"/>
                    <a:pt x="17515" y="1248"/>
                  </a:cubicBezTo>
                  <a:cubicBezTo>
                    <a:pt x="17647" y="1204"/>
                    <a:pt x="17662" y="1204"/>
                    <a:pt x="17721" y="1292"/>
                  </a:cubicBezTo>
                  <a:cubicBezTo>
                    <a:pt x="17779" y="1365"/>
                    <a:pt x="17823" y="1468"/>
                    <a:pt x="17838" y="1571"/>
                  </a:cubicBezTo>
                  <a:cubicBezTo>
                    <a:pt x="17867" y="1674"/>
                    <a:pt x="17897" y="1791"/>
                    <a:pt x="17911" y="1820"/>
                  </a:cubicBezTo>
                  <a:cubicBezTo>
                    <a:pt x="17926" y="1923"/>
                    <a:pt x="17941" y="2026"/>
                    <a:pt x="17941" y="2143"/>
                  </a:cubicBezTo>
                  <a:cubicBezTo>
                    <a:pt x="17941" y="2261"/>
                    <a:pt x="17970" y="2378"/>
                    <a:pt x="17999" y="2510"/>
                  </a:cubicBezTo>
                  <a:cubicBezTo>
                    <a:pt x="18029" y="2569"/>
                    <a:pt x="18029" y="2628"/>
                    <a:pt x="17999" y="2643"/>
                  </a:cubicBezTo>
                  <a:cubicBezTo>
                    <a:pt x="17941" y="2907"/>
                    <a:pt x="17926" y="3171"/>
                    <a:pt x="17955" y="3450"/>
                  </a:cubicBezTo>
                  <a:lnTo>
                    <a:pt x="17955" y="3685"/>
                  </a:lnTo>
                  <a:cubicBezTo>
                    <a:pt x="17955" y="3817"/>
                    <a:pt x="17911" y="4536"/>
                    <a:pt x="17911" y="4536"/>
                  </a:cubicBezTo>
                  <a:cubicBezTo>
                    <a:pt x="17897" y="4639"/>
                    <a:pt x="17897" y="4742"/>
                    <a:pt x="17882" y="4845"/>
                  </a:cubicBezTo>
                  <a:cubicBezTo>
                    <a:pt x="17882" y="5080"/>
                    <a:pt x="17882" y="5153"/>
                    <a:pt x="17941" y="5153"/>
                  </a:cubicBezTo>
                  <a:cubicBezTo>
                    <a:pt x="18014" y="5153"/>
                    <a:pt x="17999" y="5212"/>
                    <a:pt x="17941" y="5241"/>
                  </a:cubicBezTo>
                  <a:cubicBezTo>
                    <a:pt x="17809" y="5300"/>
                    <a:pt x="17970" y="5828"/>
                    <a:pt x="18176" y="5975"/>
                  </a:cubicBezTo>
                  <a:cubicBezTo>
                    <a:pt x="18264" y="6049"/>
                    <a:pt x="18337" y="6078"/>
                    <a:pt x="18293" y="6004"/>
                  </a:cubicBezTo>
                  <a:cubicBezTo>
                    <a:pt x="18249" y="5946"/>
                    <a:pt x="18352" y="5975"/>
                    <a:pt x="18425" y="6078"/>
                  </a:cubicBezTo>
                  <a:lnTo>
                    <a:pt x="18499" y="6166"/>
                  </a:lnTo>
                  <a:lnTo>
                    <a:pt x="18587" y="6093"/>
                  </a:lnTo>
                  <a:cubicBezTo>
                    <a:pt x="18631" y="6049"/>
                    <a:pt x="18675" y="6019"/>
                    <a:pt x="18734" y="6004"/>
                  </a:cubicBezTo>
                  <a:cubicBezTo>
                    <a:pt x="18748" y="6004"/>
                    <a:pt x="18792" y="5975"/>
                    <a:pt x="18792" y="5931"/>
                  </a:cubicBezTo>
                  <a:cubicBezTo>
                    <a:pt x="18807" y="5902"/>
                    <a:pt x="18880" y="5828"/>
                    <a:pt x="18954" y="5784"/>
                  </a:cubicBezTo>
                  <a:cubicBezTo>
                    <a:pt x="19042" y="5755"/>
                    <a:pt x="19101" y="5696"/>
                    <a:pt x="19130" y="5608"/>
                  </a:cubicBezTo>
                  <a:cubicBezTo>
                    <a:pt x="19145" y="5549"/>
                    <a:pt x="19145" y="5505"/>
                    <a:pt x="19159" y="5447"/>
                  </a:cubicBezTo>
                  <a:cubicBezTo>
                    <a:pt x="19174" y="5432"/>
                    <a:pt x="19159" y="5403"/>
                    <a:pt x="19130" y="5403"/>
                  </a:cubicBezTo>
                  <a:cubicBezTo>
                    <a:pt x="19057" y="5403"/>
                    <a:pt x="18924" y="5300"/>
                    <a:pt x="18954" y="5270"/>
                  </a:cubicBezTo>
                  <a:cubicBezTo>
                    <a:pt x="18968" y="5226"/>
                    <a:pt x="18998" y="5270"/>
                    <a:pt x="19042" y="5285"/>
                  </a:cubicBezTo>
                  <a:cubicBezTo>
                    <a:pt x="19071" y="5300"/>
                    <a:pt x="19101" y="5314"/>
                    <a:pt x="19115" y="5285"/>
                  </a:cubicBezTo>
                  <a:cubicBezTo>
                    <a:pt x="19130" y="5256"/>
                    <a:pt x="19130" y="4786"/>
                    <a:pt x="19115" y="4228"/>
                  </a:cubicBezTo>
                  <a:cubicBezTo>
                    <a:pt x="19101" y="3670"/>
                    <a:pt x="19101" y="2995"/>
                    <a:pt x="19086" y="2745"/>
                  </a:cubicBezTo>
                  <a:cubicBezTo>
                    <a:pt x="19101" y="2584"/>
                    <a:pt x="19086" y="2408"/>
                    <a:pt x="19057" y="2246"/>
                  </a:cubicBezTo>
                  <a:cubicBezTo>
                    <a:pt x="19027" y="2232"/>
                    <a:pt x="19027" y="2202"/>
                    <a:pt x="19057" y="2187"/>
                  </a:cubicBezTo>
                  <a:cubicBezTo>
                    <a:pt x="19086" y="2085"/>
                    <a:pt x="19071" y="1982"/>
                    <a:pt x="19012" y="1894"/>
                  </a:cubicBezTo>
                  <a:cubicBezTo>
                    <a:pt x="18998" y="1850"/>
                    <a:pt x="18983" y="1806"/>
                    <a:pt x="18998" y="1762"/>
                  </a:cubicBezTo>
                  <a:cubicBezTo>
                    <a:pt x="19042" y="1630"/>
                    <a:pt x="18880" y="1028"/>
                    <a:pt x="18689" y="661"/>
                  </a:cubicBezTo>
                  <a:cubicBezTo>
                    <a:pt x="18660" y="587"/>
                    <a:pt x="18616" y="514"/>
                    <a:pt x="18557" y="455"/>
                  </a:cubicBezTo>
                  <a:cubicBezTo>
                    <a:pt x="18469" y="411"/>
                    <a:pt x="18381" y="352"/>
                    <a:pt x="18308" y="279"/>
                  </a:cubicBezTo>
                  <a:cubicBezTo>
                    <a:pt x="18102" y="73"/>
                    <a:pt x="17941" y="0"/>
                    <a:pt x="17941" y="73"/>
                  </a:cubicBezTo>
                  <a:cubicBezTo>
                    <a:pt x="17911" y="117"/>
                    <a:pt x="17897" y="147"/>
                    <a:pt x="17867" y="191"/>
                  </a:cubicBezTo>
                  <a:cubicBezTo>
                    <a:pt x="17809" y="264"/>
                    <a:pt x="17809" y="250"/>
                    <a:pt x="17809" y="147"/>
                  </a:cubicBezTo>
                  <a:cubicBezTo>
                    <a:pt x="17823" y="29"/>
                    <a:pt x="17809" y="29"/>
                    <a:pt x="17750" y="15"/>
                  </a:cubicBezTo>
                  <a:cubicBezTo>
                    <a:pt x="17691" y="15"/>
                    <a:pt x="17647" y="15"/>
                    <a:pt x="17603" y="29"/>
                  </a:cubicBezTo>
                  <a:close/>
                  <a:moveTo>
                    <a:pt x="17133" y="807"/>
                  </a:moveTo>
                  <a:cubicBezTo>
                    <a:pt x="17133" y="881"/>
                    <a:pt x="17060" y="881"/>
                    <a:pt x="17031" y="807"/>
                  </a:cubicBezTo>
                  <a:cubicBezTo>
                    <a:pt x="17001" y="734"/>
                    <a:pt x="17031" y="749"/>
                    <a:pt x="17075" y="763"/>
                  </a:cubicBezTo>
                  <a:cubicBezTo>
                    <a:pt x="17119" y="763"/>
                    <a:pt x="17133" y="793"/>
                    <a:pt x="17133" y="807"/>
                  </a:cubicBezTo>
                  <a:close/>
                  <a:moveTo>
                    <a:pt x="16928" y="954"/>
                  </a:moveTo>
                  <a:cubicBezTo>
                    <a:pt x="16913" y="984"/>
                    <a:pt x="16898" y="984"/>
                    <a:pt x="16898" y="940"/>
                  </a:cubicBezTo>
                  <a:cubicBezTo>
                    <a:pt x="16898" y="896"/>
                    <a:pt x="16898" y="866"/>
                    <a:pt x="16913" y="881"/>
                  </a:cubicBezTo>
                  <a:cubicBezTo>
                    <a:pt x="16928" y="910"/>
                    <a:pt x="16928" y="940"/>
                    <a:pt x="16913" y="954"/>
                  </a:cubicBezTo>
                  <a:close/>
                  <a:moveTo>
                    <a:pt x="13786" y="1013"/>
                  </a:moveTo>
                  <a:cubicBezTo>
                    <a:pt x="13771" y="1042"/>
                    <a:pt x="13757" y="1057"/>
                    <a:pt x="13742" y="1057"/>
                  </a:cubicBezTo>
                  <a:cubicBezTo>
                    <a:pt x="13742" y="1042"/>
                    <a:pt x="13742" y="1013"/>
                    <a:pt x="13742" y="998"/>
                  </a:cubicBezTo>
                  <a:cubicBezTo>
                    <a:pt x="13786" y="925"/>
                    <a:pt x="13815" y="940"/>
                    <a:pt x="13786" y="1013"/>
                  </a:cubicBezTo>
                  <a:close/>
                  <a:moveTo>
                    <a:pt x="18866" y="1189"/>
                  </a:moveTo>
                  <a:cubicBezTo>
                    <a:pt x="18866" y="1219"/>
                    <a:pt x="18851" y="1219"/>
                    <a:pt x="18807" y="1189"/>
                  </a:cubicBezTo>
                  <a:cubicBezTo>
                    <a:pt x="18792" y="1175"/>
                    <a:pt x="18763" y="1160"/>
                    <a:pt x="18748" y="1130"/>
                  </a:cubicBezTo>
                  <a:lnTo>
                    <a:pt x="18807" y="1130"/>
                  </a:lnTo>
                  <a:cubicBezTo>
                    <a:pt x="18836" y="1130"/>
                    <a:pt x="18866" y="1175"/>
                    <a:pt x="18866" y="1204"/>
                  </a:cubicBezTo>
                  <a:close/>
                  <a:moveTo>
                    <a:pt x="8193" y="1248"/>
                  </a:moveTo>
                  <a:cubicBezTo>
                    <a:pt x="8178" y="1351"/>
                    <a:pt x="8075" y="1365"/>
                    <a:pt x="8075" y="1263"/>
                  </a:cubicBezTo>
                  <a:cubicBezTo>
                    <a:pt x="8075" y="1219"/>
                    <a:pt x="8105" y="1189"/>
                    <a:pt x="8149" y="1189"/>
                  </a:cubicBezTo>
                  <a:cubicBezTo>
                    <a:pt x="8178" y="1189"/>
                    <a:pt x="8193" y="1219"/>
                    <a:pt x="8193" y="1248"/>
                  </a:cubicBezTo>
                  <a:close/>
                  <a:moveTo>
                    <a:pt x="8736" y="1263"/>
                  </a:moveTo>
                  <a:cubicBezTo>
                    <a:pt x="8736" y="1307"/>
                    <a:pt x="8721" y="1292"/>
                    <a:pt x="8721" y="1248"/>
                  </a:cubicBezTo>
                  <a:cubicBezTo>
                    <a:pt x="8721" y="1204"/>
                    <a:pt x="8721" y="1175"/>
                    <a:pt x="8736" y="1189"/>
                  </a:cubicBezTo>
                  <a:cubicBezTo>
                    <a:pt x="8750" y="1219"/>
                    <a:pt x="8750" y="1248"/>
                    <a:pt x="8736" y="1263"/>
                  </a:cubicBezTo>
                  <a:close/>
                  <a:moveTo>
                    <a:pt x="16120" y="1248"/>
                  </a:moveTo>
                  <a:cubicBezTo>
                    <a:pt x="16091" y="1307"/>
                    <a:pt x="16047" y="1321"/>
                    <a:pt x="16003" y="1263"/>
                  </a:cubicBezTo>
                  <a:cubicBezTo>
                    <a:pt x="15974" y="1219"/>
                    <a:pt x="16018" y="1189"/>
                    <a:pt x="16091" y="1189"/>
                  </a:cubicBezTo>
                  <a:cubicBezTo>
                    <a:pt x="16120" y="1189"/>
                    <a:pt x="16135" y="1204"/>
                    <a:pt x="16120" y="1248"/>
                  </a:cubicBezTo>
                  <a:close/>
                  <a:moveTo>
                    <a:pt x="15871" y="1263"/>
                  </a:moveTo>
                  <a:cubicBezTo>
                    <a:pt x="15856" y="1307"/>
                    <a:pt x="15827" y="1336"/>
                    <a:pt x="15797" y="1365"/>
                  </a:cubicBezTo>
                  <a:cubicBezTo>
                    <a:pt x="15724" y="1439"/>
                    <a:pt x="15680" y="1365"/>
                    <a:pt x="15753" y="1277"/>
                  </a:cubicBezTo>
                  <a:cubicBezTo>
                    <a:pt x="15827" y="1204"/>
                    <a:pt x="15871" y="1204"/>
                    <a:pt x="15871" y="1263"/>
                  </a:cubicBezTo>
                  <a:close/>
                  <a:moveTo>
                    <a:pt x="18880" y="1439"/>
                  </a:moveTo>
                  <a:cubicBezTo>
                    <a:pt x="18866" y="1527"/>
                    <a:pt x="18851" y="1542"/>
                    <a:pt x="18822" y="1483"/>
                  </a:cubicBezTo>
                  <a:cubicBezTo>
                    <a:pt x="18778" y="1409"/>
                    <a:pt x="18822" y="1233"/>
                    <a:pt x="18880" y="1307"/>
                  </a:cubicBezTo>
                  <a:cubicBezTo>
                    <a:pt x="18895" y="1351"/>
                    <a:pt x="18895" y="1395"/>
                    <a:pt x="18880" y="1439"/>
                  </a:cubicBezTo>
                  <a:close/>
                  <a:moveTo>
                    <a:pt x="13067" y="1336"/>
                  </a:moveTo>
                  <a:cubicBezTo>
                    <a:pt x="13067" y="1365"/>
                    <a:pt x="13037" y="1380"/>
                    <a:pt x="13023" y="1380"/>
                  </a:cubicBezTo>
                  <a:cubicBezTo>
                    <a:pt x="12993" y="1380"/>
                    <a:pt x="12979" y="1365"/>
                    <a:pt x="12979" y="1336"/>
                  </a:cubicBezTo>
                  <a:cubicBezTo>
                    <a:pt x="12979" y="1321"/>
                    <a:pt x="12993" y="1307"/>
                    <a:pt x="13023" y="1307"/>
                  </a:cubicBezTo>
                  <a:cubicBezTo>
                    <a:pt x="13037" y="1307"/>
                    <a:pt x="13067" y="1321"/>
                    <a:pt x="13067" y="1336"/>
                  </a:cubicBezTo>
                  <a:close/>
                  <a:moveTo>
                    <a:pt x="15636" y="1556"/>
                  </a:moveTo>
                  <a:cubicBezTo>
                    <a:pt x="15606" y="1571"/>
                    <a:pt x="15577" y="1586"/>
                    <a:pt x="15577" y="1556"/>
                  </a:cubicBezTo>
                  <a:cubicBezTo>
                    <a:pt x="15577" y="1497"/>
                    <a:pt x="15636" y="1453"/>
                    <a:pt x="15665" y="1468"/>
                  </a:cubicBezTo>
                  <a:cubicBezTo>
                    <a:pt x="15680" y="1497"/>
                    <a:pt x="15665" y="1527"/>
                    <a:pt x="15636" y="1556"/>
                  </a:cubicBezTo>
                  <a:close/>
                  <a:moveTo>
                    <a:pt x="8222" y="1688"/>
                  </a:moveTo>
                  <a:cubicBezTo>
                    <a:pt x="8207" y="1732"/>
                    <a:pt x="8178" y="1762"/>
                    <a:pt x="8134" y="1776"/>
                  </a:cubicBezTo>
                  <a:cubicBezTo>
                    <a:pt x="8075" y="1776"/>
                    <a:pt x="8075" y="1776"/>
                    <a:pt x="8119" y="1703"/>
                  </a:cubicBezTo>
                  <a:cubicBezTo>
                    <a:pt x="8178" y="1600"/>
                    <a:pt x="8251" y="1600"/>
                    <a:pt x="8237" y="1688"/>
                  </a:cubicBezTo>
                  <a:close/>
                  <a:moveTo>
                    <a:pt x="4141" y="1747"/>
                  </a:moveTo>
                  <a:cubicBezTo>
                    <a:pt x="4141" y="1776"/>
                    <a:pt x="4126" y="1776"/>
                    <a:pt x="4126" y="1732"/>
                  </a:cubicBezTo>
                  <a:cubicBezTo>
                    <a:pt x="4126" y="1688"/>
                    <a:pt x="4141" y="1659"/>
                    <a:pt x="4141" y="1674"/>
                  </a:cubicBezTo>
                  <a:cubicBezTo>
                    <a:pt x="4155" y="1703"/>
                    <a:pt x="4155" y="1732"/>
                    <a:pt x="4141" y="1747"/>
                  </a:cubicBezTo>
                  <a:close/>
                  <a:moveTo>
                    <a:pt x="16619" y="1703"/>
                  </a:moveTo>
                  <a:cubicBezTo>
                    <a:pt x="16634" y="1718"/>
                    <a:pt x="16605" y="1732"/>
                    <a:pt x="16590" y="1747"/>
                  </a:cubicBezTo>
                  <a:cubicBezTo>
                    <a:pt x="16561" y="1732"/>
                    <a:pt x="16546" y="1718"/>
                    <a:pt x="16546" y="1703"/>
                  </a:cubicBezTo>
                  <a:cubicBezTo>
                    <a:pt x="16546" y="1674"/>
                    <a:pt x="16561" y="1659"/>
                    <a:pt x="16590" y="1659"/>
                  </a:cubicBezTo>
                  <a:cubicBezTo>
                    <a:pt x="16605" y="1659"/>
                    <a:pt x="16634" y="1674"/>
                    <a:pt x="16619" y="1703"/>
                  </a:cubicBezTo>
                  <a:close/>
                  <a:moveTo>
                    <a:pt x="8633" y="1938"/>
                  </a:moveTo>
                  <a:cubicBezTo>
                    <a:pt x="8633" y="1953"/>
                    <a:pt x="8618" y="1967"/>
                    <a:pt x="8589" y="1967"/>
                  </a:cubicBezTo>
                  <a:cubicBezTo>
                    <a:pt x="8574" y="1967"/>
                    <a:pt x="8560" y="1953"/>
                    <a:pt x="8545" y="1938"/>
                  </a:cubicBezTo>
                  <a:cubicBezTo>
                    <a:pt x="8545" y="1909"/>
                    <a:pt x="8574" y="1894"/>
                    <a:pt x="8589" y="1894"/>
                  </a:cubicBezTo>
                  <a:cubicBezTo>
                    <a:pt x="8618" y="1894"/>
                    <a:pt x="8633" y="1909"/>
                    <a:pt x="8633" y="1938"/>
                  </a:cubicBezTo>
                  <a:close/>
                  <a:moveTo>
                    <a:pt x="11202" y="1938"/>
                  </a:moveTo>
                  <a:cubicBezTo>
                    <a:pt x="11202" y="1953"/>
                    <a:pt x="11188" y="1967"/>
                    <a:pt x="11158" y="1967"/>
                  </a:cubicBezTo>
                  <a:cubicBezTo>
                    <a:pt x="11143" y="1967"/>
                    <a:pt x="11129" y="1953"/>
                    <a:pt x="11114" y="1938"/>
                  </a:cubicBezTo>
                  <a:cubicBezTo>
                    <a:pt x="11114" y="1909"/>
                    <a:pt x="11143" y="1894"/>
                    <a:pt x="11158" y="1894"/>
                  </a:cubicBezTo>
                  <a:cubicBezTo>
                    <a:pt x="11188" y="1894"/>
                    <a:pt x="11202" y="1909"/>
                    <a:pt x="11202" y="1938"/>
                  </a:cubicBezTo>
                  <a:close/>
                  <a:moveTo>
                    <a:pt x="3891" y="1997"/>
                  </a:moveTo>
                  <a:cubicBezTo>
                    <a:pt x="3891" y="2026"/>
                    <a:pt x="3876" y="2041"/>
                    <a:pt x="3847" y="2026"/>
                  </a:cubicBezTo>
                  <a:cubicBezTo>
                    <a:pt x="3832" y="2026"/>
                    <a:pt x="3818" y="1997"/>
                    <a:pt x="3832" y="1967"/>
                  </a:cubicBezTo>
                  <a:cubicBezTo>
                    <a:pt x="3862" y="1923"/>
                    <a:pt x="3891" y="1938"/>
                    <a:pt x="3891" y="1997"/>
                  </a:cubicBezTo>
                  <a:close/>
                  <a:moveTo>
                    <a:pt x="4258" y="2055"/>
                  </a:moveTo>
                  <a:cubicBezTo>
                    <a:pt x="4243" y="2070"/>
                    <a:pt x="4214" y="2085"/>
                    <a:pt x="4185" y="2085"/>
                  </a:cubicBezTo>
                  <a:cubicBezTo>
                    <a:pt x="4155" y="2085"/>
                    <a:pt x="4170" y="2070"/>
                    <a:pt x="4199" y="2055"/>
                  </a:cubicBezTo>
                  <a:cubicBezTo>
                    <a:pt x="4287" y="2011"/>
                    <a:pt x="4302" y="2011"/>
                    <a:pt x="4258" y="2055"/>
                  </a:cubicBezTo>
                  <a:close/>
                  <a:moveTo>
                    <a:pt x="18146" y="2129"/>
                  </a:moveTo>
                  <a:cubicBezTo>
                    <a:pt x="18117" y="2202"/>
                    <a:pt x="18029" y="2276"/>
                    <a:pt x="18029" y="2232"/>
                  </a:cubicBezTo>
                  <a:cubicBezTo>
                    <a:pt x="18029" y="2187"/>
                    <a:pt x="18117" y="2041"/>
                    <a:pt x="18161" y="2041"/>
                  </a:cubicBezTo>
                  <a:cubicBezTo>
                    <a:pt x="18190" y="2041"/>
                    <a:pt x="18190" y="2085"/>
                    <a:pt x="18161" y="2129"/>
                  </a:cubicBezTo>
                  <a:close/>
                  <a:moveTo>
                    <a:pt x="11481" y="2158"/>
                  </a:moveTo>
                  <a:cubicBezTo>
                    <a:pt x="11481" y="2187"/>
                    <a:pt x="11452" y="2202"/>
                    <a:pt x="11452" y="2202"/>
                  </a:cubicBezTo>
                  <a:cubicBezTo>
                    <a:pt x="11437" y="2187"/>
                    <a:pt x="11452" y="2158"/>
                    <a:pt x="11452" y="2143"/>
                  </a:cubicBezTo>
                  <a:cubicBezTo>
                    <a:pt x="11481" y="2070"/>
                    <a:pt x="11525" y="2085"/>
                    <a:pt x="11481" y="2158"/>
                  </a:cubicBezTo>
                  <a:close/>
                  <a:moveTo>
                    <a:pt x="4581" y="2173"/>
                  </a:moveTo>
                  <a:cubicBezTo>
                    <a:pt x="4552" y="2202"/>
                    <a:pt x="4522" y="2217"/>
                    <a:pt x="4493" y="2217"/>
                  </a:cubicBezTo>
                  <a:cubicBezTo>
                    <a:pt x="4434" y="2217"/>
                    <a:pt x="4434" y="2217"/>
                    <a:pt x="4493" y="2173"/>
                  </a:cubicBezTo>
                  <a:cubicBezTo>
                    <a:pt x="4552" y="2129"/>
                    <a:pt x="4610" y="2114"/>
                    <a:pt x="4581" y="2173"/>
                  </a:cubicBezTo>
                  <a:close/>
                  <a:moveTo>
                    <a:pt x="15871" y="2246"/>
                  </a:moveTo>
                  <a:cubicBezTo>
                    <a:pt x="15915" y="2261"/>
                    <a:pt x="15929" y="2290"/>
                    <a:pt x="15900" y="2334"/>
                  </a:cubicBezTo>
                  <a:cubicBezTo>
                    <a:pt x="15885" y="2364"/>
                    <a:pt x="15856" y="2364"/>
                    <a:pt x="15783" y="2334"/>
                  </a:cubicBezTo>
                  <a:cubicBezTo>
                    <a:pt x="15636" y="2261"/>
                    <a:pt x="15709" y="2173"/>
                    <a:pt x="15871" y="2246"/>
                  </a:cubicBezTo>
                  <a:close/>
                  <a:moveTo>
                    <a:pt x="14065" y="2393"/>
                  </a:moveTo>
                  <a:cubicBezTo>
                    <a:pt x="14036" y="2437"/>
                    <a:pt x="13992" y="2378"/>
                    <a:pt x="14036" y="2334"/>
                  </a:cubicBezTo>
                  <a:cubicBezTo>
                    <a:pt x="14065" y="2276"/>
                    <a:pt x="14065" y="2290"/>
                    <a:pt x="14080" y="2334"/>
                  </a:cubicBezTo>
                  <a:cubicBezTo>
                    <a:pt x="14080" y="2349"/>
                    <a:pt x="14080" y="2378"/>
                    <a:pt x="14065" y="2393"/>
                  </a:cubicBezTo>
                  <a:close/>
                  <a:moveTo>
                    <a:pt x="14388" y="2422"/>
                  </a:moveTo>
                  <a:cubicBezTo>
                    <a:pt x="14373" y="2452"/>
                    <a:pt x="14373" y="2437"/>
                    <a:pt x="14373" y="2393"/>
                  </a:cubicBezTo>
                  <a:cubicBezTo>
                    <a:pt x="14373" y="2349"/>
                    <a:pt x="14373" y="2334"/>
                    <a:pt x="14388" y="2349"/>
                  </a:cubicBezTo>
                  <a:cubicBezTo>
                    <a:pt x="14403" y="2364"/>
                    <a:pt x="14403" y="2393"/>
                    <a:pt x="14388" y="2422"/>
                  </a:cubicBezTo>
                  <a:close/>
                  <a:moveTo>
                    <a:pt x="5066" y="2466"/>
                  </a:moveTo>
                  <a:cubicBezTo>
                    <a:pt x="5066" y="2481"/>
                    <a:pt x="5051" y="2496"/>
                    <a:pt x="5036" y="2510"/>
                  </a:cubicBezTo>
                  <a:cubicBezTo>
                    <a:pt x="5007" y="2525"/>
                    <a:pt x="4992" y="2510"/>
                    <a:pt x="4992" y="2496"/>
                  </a:cubicBezTo>
                  <a:cubicBezTo>
                    <a:pt x="4992" y="2466"/>
                    <a:pt x="5007" y="2452"/>
                    <a:pt x="5036" y="2452"/>
                  </a:cubicBezTo>
                  <a:cubicBezTo>
                    <a:pt x="5066" y="2452"/>
                    <a:pt x="5080" y="2466"/>
                    <a:pt x="5080" y="2466"/>
                  </a:cubicBezTo>
                  <a:close/>
                  <a:moveTo>
                    <a:pt x="14476" y="2525"/>
                  </a:moveTo>
                  <a:cubicBezTo>
                    <a:pt x="14476" y="2554"/>
                    <a:pt x="14461" y="2569"/>
                    <a:pt x="14432" y="2569"/>
                  </a:cubicBezTo>
                  <a:cubicBezTo>
                    <a:pt x="14417" y="2569"/>
                    <a:pt x="14403" y="2554"/>
                    <a:pt x="14417" y="2525"/>
                  </a:cubicBezTo>
                  <a:cubicBezTo>
                    <a:pt x="14432" y="2510"/>
                    <a:pt x="14447" y="2496"/>
                    <a:pt x="14461" y="2496"/>
                  </a:cubicBezTo>
                  <a:cubicBezTo>
                    <a:pt x="14461" y="2496"/>
                    <a:pt x="14476" y="2510"/>
                    <a:pt x="14476" y="2525"/>
                  </a:cubicBezTo>
                  <a:close/>
                  <a:moveTo>
                    <a:pt x="2452" y="2701"/>
                  </a:moveTo>
                  <a:cubicBezTo>
                    <a:pt x="2438" y="2731"/>
                    <a:pt x="2423" y="2745"/>
                    <a:pt x="2394" y="2760"/>
                  </a:cubicBezTo>
                  <a:cubicBezTo>
                    <a:pt x="2364" y="2760"/>
                    <a:pt x="2350" y="2760"/>
                    <a:pt x="2364" y="2716"/>
                  </a:cubicBezTo>
                  <a:cubicBezTo>
                    <a:pt x="2394" y="2643"/>
                    <a:pt x="2482" y="2628"/>
                    <a:pt x="2467" y="2701"/>
                  </a:cubicBezTo>
                  <a:close/>
                  <a:moveTo>
                    <a:pt x="5271" y="2701"/>
                  </a:moveTo>
                  <a:cubicBezTo>
                    <a:pt x="5271" y="2716"/>
                    <a:pt x="5256" y="2731"/>
                    <a:pt x="5227" y="2745"/>
                  </a:cubicBezTo>
                  <a:cubicBezTo>
                    <a:pt x="5212" y="2760"/>
                    <a:pt x="5198" y="2745"/>
                    <a:pt x="5198" y="2731"/>
                  </a:cubicBezTo>
                  <a:cubicBezTo>
                    <a:pt x="5198" y="2701"/>
                    <a:pt x="5212" y="2687"/>
                    <a:pt x="5227" y="2687"/>
                  </a:cubicBezTo>
                  <a:cubicBezTo>
                    <a:pt x="5256" y="2687"/>
                    <a:pt x="5271" y="2701"/>
                    <a:pt x="5271" y="2701"/>
                  </a:cubicBezTo>
                  <a:close/>
                  <a:moveTo>
                    <a:pt x="14711" y="2745"/>
                  </a:moveTo>
                  <a:cubicBezTo>
                    <a:pt x="14682" y="2760"/>
                    <a:pt x="14652" y="2760"/>
                    <a:pt x="14623" y="2745"/>
                  </a:cubicBezTo>
                  <a:cubicBezTo>
                    <a:pt x="14594" y="2731"/>
                    <a:pt x="14608" y="2716"/>
                    <a:pt x="14652" y="2716"/>
                  </a:cubicBezTo>
                  <a:cubicBezTo>
                    <a:pt x="14696" y="2716"/>
                    <a:pt x="14726" y="2745"/>
                    <a:pt x="14711" y="2745"/>
                  </a:cubicBezTo>
                  <a:close/>
                  <a:moveTo>
                    <a:pt x="6548" y="2819"/>
                  </a:moveTo>
                  <a:cubicBezTo>
                    <a:pt x="6563" y="2848"/>
                    <a:pt x="6548" y="2877"/>
                    <a:pt x="6534" y="2863"/>
                  </a:cubicBezTo>
                  <a:cubicBezTo>
                    <a:pt x="6519" y="2848"/>
                    <a:pt x="6490" y="2819"/>
                    <a:pt x="6490" y="2789"/>
                  </a:cubicBezTo>
                  <a:cubicBezTo>
                    <a:pt x="6490" y="2745"/>
                    <a:pt x="6519" y="2745"/>
                    <a:pt x="6548" y="2819"/>
                  </a:cubicBezTo>
                  <a:close/>
                  <a:moveTo>
                    <a:pt x="10086" y="2936"/>
                  </a:moveTo>
                  <a:cubicBezTo>
                    <a:pt x="10086" y="2995"/>
                    <a:pt x="10072" y="3039"/>
                    <a:pt x="10057" y="3024"/>
                  </a:cubicBezTo>
                  <a:cubicBezTo>
                    <a:pt x="10028" y="2995"/>
                    <a:pt x="10013" y="2951"/>
                    <a:pt x="10013" y="2922"/>
                  </a:cubicBezTo>
                  <a:cubicBezTo>
                    <a:pt x="10013" y="2877"/>
                    <a:pt x="10028" y="2833"/>
                    <a:pt x="10057" y="2833"/>
                  </a:cubicBezTo>
                  <a:cubicBezTo>
                    <a:pt x="10072" y="2833"/>
                    <a:pt x="10101" y="2892"/>
                    <a:pt x="10101" y="2951"/>
                  </a:cubicBezTo>
                  <a:close/>
                  <a:moveTo>
                    <a:pt x="4919" y="2922"/>
                  </a:moveTo>
                  <a:cubicBezTo>
                    <a:pt x="4919" y="2936"/>
                    <a:pt x="4889" y="2951"/>
                    <a:pt x="4845" y="2951"/>
                  </a:cubicBezTo>
                  <a:cubicBezTo>
                    <a:pt x="4816" y="2951"/>
                    <a:pt x="4801" y="2936"/>
                    <a:pt x="4816" y="2922"/>
                  </a:cubicBezTo>
                  <a:cubicBezTo>
                    <a:pt x="4831" y="2892"/>
                    <a:pt x="4845" y="2877"/>
                    <a:pt x="4875" y="2877"/>
                  </a:cubicBezTo>
                  <a:cubicBezTo>
                    <a:pt x="4904" y="2877"/>
                    <a:pt x="4919" y="2907"/>
                    <a:pt x="4919" y="2922"/>
                  </a:cubicBezTo>
                  <a:close/>
                  <a:moveTo>
                    <a:pt x="2746" y="2951"/>
                  </a:moveTo>
                  <a:cubicBezTo>
                    <a:pt x="2746" y="2980"/>
                    <a:pt x="2731" y="2995"/>
                    <a:pt x="2702" y="2995"/>
                  </a:cubicBezTo>
                  <a:cubicBezTo>
                    <a:pt x="2687" y="2995"/>
                    <a:pt x="2658" y="2980"/>
                    <a:pt x="2658" y="2951"/>
                  </a:cubicBezTo>
                  <a:cubicBezTo>
                    <a:pt x="2658" y="2936"/>
                    <a:pt x="2687" y="2922"/>
                    <a:pt x="2702" y="2922"/>
                  </a:cubicBezTo>
                  <a:cubicBezTo>
                    <a:pt x="2731" y="2907"/>
                    <a:pt x="2761" y="2936"/>
                    <a:pt x="2746" y="2966"/>
                  </a:cubicBezTo>
                  <a:close/>
                  <a:moveTo>
                    <a:pt x="6798" y="2995"/>
                  </a:moveTo>
                  <a:cubicBezTo>
                    <a:pt x="6798" y="3024"/>
                    <a:pt x="6798" y="3039"/>
                    <a:pt x="6769" y="3039"/>
                  </a:cubicBezTo>
                  <a:cubicBezTo>
                    <a:pt x="6754" y="3039"/>
                    <a:pt x="6739" y="3024"/>
                    <a:pt x="6739" y="2995"/>
                  </a:cubicBezTo>
                  <a:cubicBezTo>
                    <a:pt x="6739" y="2980"/>
                    <a:pt x="6739" y="2951"/>
                    <a:pt x="6754" y="2951"/>
                  </a:cubicBezTo>
                  <a:cubicBezTo>
                    <a:pt x="6769" y="2951"/>
                    <a:pt x="6783" y="2980"/>
                    <a:pt x="6798" y="3010"/>
                  </a:cubicBezTo>
                  <a:close/>
                  <a:moveTo>
                    <a:pt x="15195" y="2995"/>
                  </a:moveTo>
                  <a:cubicBezTo>
                    <a:pt x="15195" y="3024"/>
                    <a:pt x="15181" y="3054"/>
                    <a:pt x="15151" y="3054"/>
                  </a:cubicBezTo>
                  <a:cubicBezTo>
                    <a:pt x="15137" y="3068"/>
                    <a:pt x="15107" y="3054"/>
                    <a:pt x="15107" y="3024"/>
                  </a:cubicBezTo>
                  <a:cubicBezTo>
                    <a:pt x="15107" y="2995"/>
                    <a:pt x="15137" y="2966"/>
                    <a:pt x="15151" y="2966"/>
                  </a:cubicBezTo>
                  <a:cubicBezTo>
                    <a:pt x="15181" y="2951"/>
                    <a:pt x="15195" y="2980"/>
                    <a:pt x="15195" y="2995"/>
                  </a:cubicBezTo>
                  <a:close/>
                  <a:moveTo>
                    <a:pt x="2129" y="3274"/>
                  </a:moveTo>
                  <a:cubicBezTo>
                    <a:pt x="2071" y="3303"/>
                    <a:pt x="2056" y="3303"/>
                    <a:pt x="2041" y="3274"/>
                  </a:cubicBezTo>
                  <a:cubicBezTo>
                    <a:pt x="2027" y="3230"/>
                    <a:pt x="2115" y="3156"/>
                    <a:pt x="2173" y="3186"/>
                  </a:cubicBezTo>
                  <a:cubicBezTo>
                    <a:pt x="2188" y="3200"/>
                    <a:pt x="2173" y="3244"/>
                    <a:pt x="2129" y="3274"/>
                  </a:cubicBezTo>
                  <a:close/>
                  <a:moveTo>
                    <a:pt x="10175" y="3244"/>
                  </a:moveTo>
                  <a:cubicBezTo>
                    <a:pt x="10116" y="3362"/>
                    <a:pt x="10072" y="3362"/>
                    <a:pt x="10086" y="3259"/>
                  </a:cubicBezTo>
                  <a:cubicBezTo>
                    <a:pt x="10086" y="3200"/>
                    <a:pt x="10130" y="3156"/>
                    <a:pt x="10160" y="3156"/>
                  </a:cubicBezTo>
                  <a:cubicBezTo>
                    <a:pt x="10189" y="3156"/>
                    <a:pt x="10204" y="3186"/>
                    <a:pt x="10175" y="3244"/>
                  </a:cubicBezTo>
                  <a:close/>
                  <a:moveTo>
                    <a:pt x="2819" y="3289"/>
                  </a:moveTo>
                  <a:cubicBezTo>
                    <a:pt x="2790" y="3318"/>
                    <a:pt x="2761" y="3347"/>
                    <a:pt x="2761" y="3347"/>
                  </a:cubicBezTo>
                  <a:cubicBezTo>
                    <a:pt x="2761" y="3333"/>
                    <a:pt x="2790" y="3200"/>
                    <a:pt x="2834" y="3200"/>
                  </a:cubicBezTo>
                  <a:cubicBezTo>
                    <a:pt x="2863" y="3200"/>
                    <a:pt x="2849" y="3244"/>
                    <a:pt x="2819" y="3289"/>
                  </a:cubicBezTo>
                  <a:close/>
                  <a:moveTo>
                    <a:pt x="10718" y="3289"/>
                  </a:moveTo>
                  <a:cubicBezTo>
                    <a:pt x="10703" y="3318"/>
                    <a:pt x="10703" y="3303"/>
                    <a:pt x="10703" y="3259"/>
                  </a:cubicBezTo>
                  <a:cubicBezTo>
                    <a:pt x="10703" y="3215"/>
                    <a:pt x="10703" y="3186"/>
                    <a:pt x="10718" y="3200"/>
                  </a:cubicBezTo>
                  <a:cubicBezTo>
                    <a:pt x="10732" y="3230"/>
                    <a:pt x="10732" y="3259"/>
                    <a:pt x="10718" y="3289"/>
                  </a:cubicBezTo>
                  <a:close/>
                  <a:moveTo>
                    <a:pt x="5036" y="3391"/>
                  </a:moveTo>
                  <a:cubicBezTo>
                    <a:pt x="5036" y="3421"/>
                    <a:pt x="5022" y="3435"/>
                    <a:pt x="5007" y="3435"/>
                  </a:cubicBezTo>
                  <a:cubicBezTo>
                    <a:pt x="4992" y="3435"/>
                    <a:pt x="4977" y="3406"/>
                    <a:pt x="4977" y="3377"/>
                  </a:cubicBezTo>
                  <a:cubicBezTo>
                    <a:pt x="4977" y="3333"/>
                    <a:pt x="4992" y="3333"/>
                    <a:pt x="5007" y="3333"/>
                  </a:cubicBezTo>
                  <a:cubicBezTo>
                    <a:pt x="5022" y="3347"/>
                    <a:pt x="5036" y="3377"/>
                    <a:pt x="5036" y="3406"/>
                  </a:cubicBezTo>
                  <a:close/>
                  <a:moveTo>
                    <a:pt x="1704" y="3435"/>
                  </a:moveTo>
                  <a:cubicBezTo>
                    <a:pt x="1777" y="3523"/>
                    <a:pt x="1777" y="3523"/>
                    <a:pt x="1689" y="3479"/>
                  </a:cubicBezTo>
                  <a:cubicBezTo>
                    <a:pt x="1645" y="3450"/>
                    <a:pt x="1601" y="3406"/>
                    <a:pt x="1601" y="3391"/>
                  </a:cubicBezTo>
                  <a:cubicBezTo>
                    <a:pt x="1601" y="3347"/>
                    <a:pt x="1616" y="3347"/>
                    <a:pt x="1704" y="3450"/>
                  </a:cubicBezTo>
                  <a:close/>
                  <a:moveTo>
                    <a:pt x="9896" y="3362"/>
                  </a:moveTo>
                  <a:cubicBezTo>
                    <a:pt x="9896" y="3377"/>
                    <a:pt x="9881" y="3406"/>
                    <a:pt x="9866" y="3406"/>
                  </a:cubicBezTo>
                  <a:cubicBezTo>
                    <a:pt x="9837" y="3421"/>
                    <a:pt x="9822" y="3406"/>
                    <a:pt x="9822" y="3391"/>
                  </a:cubicBezTo>
                  <a:cubicBezTo>
                    <a:pt x="9822" y="3377"/>
                    <a:pt x="9837" y="3347"/>
                    <a:pt x="9866" y="3347"/>
                  </a:cubicBezTo>
                  <a:cubicBezTo>
                    <a:pt x="9881" y="3362"/>
                    <a:pt x="9896" y="3362"/>
                    <a:pt x="9896" y="3377"/>
                  </a:cubicBezTo>
                  <a:close/>
                  <a:moveTo>
                    <a:pt x="9514" y="3553"/>
                  </a:moveTo>
                  <a:cubicBezTo>
                    <a:pt x="9485" y="3582"/>
                    <a:pt x="9470" y="3582"/>
                    <a:pt x="9470" y="3553"/>
                  </a:cubicBezTo>
                  <a:cubicBezTo>
                    <a:pt x="9470" y="3494"/>
                    <a:pt x="9514" y="3450"/>
                    <a:pt x="9543" y="3479"/>
                  </a:cubicBezTo>
                  <a:cubicBezTo>
                    <a:pt x="9573" y="3509"/>
                    <a:pt x="9529" y="3538"/>
                    <a:pt x="9514" y="3567"/>
                  </a:cubicBezTo>
                  <a:close/>
                  <a:moveTo>
                    <a:pt x="5022" y="3670"/>
                  </a:moveTo>
                  <a:cubicBezTo>
                    <a:pt x="4977" y="3744"/>
                    <a:pt x="4963" y="3744"/>
                    <a:pt x="4963" y="3685"/>
                  </a:cubicBezTo>
                  <a:cubicBezTo>
                    <a:pt x="4963" y="3626"/>
                    <a:pt x="4948" y="3626"/>
                    <a:pt x="4919" y="3626"/>
                  </a:cubicBezTo>
                  <a:cubicBezTo>
                    <a:pt x="4889" y="3626"/>
                    <a:pt x="4904" y="3597"/>
                    <a:pt x="4948" y="3567"/>
                  </a:cubicBezTo>
                  <a:cubicBezTo>
                    <a:pt x="5051" y="3494"/>
                    <a:pt x="5110" y="3553"/>
                    <a:pt x="5022" y="3670"/>
                  </a:cubicBezTo>
                  <a:close/>
                  <a:moveTo>
                    <a:pt x="13830" y="3626"/>
                  </a:moveTo>
                  <a:cubicBezTo>
                    <a:pt x="13845" y="3641"/>
                    <a:pt x="13830" y="3656"/>
                    <a:pt x="13815" y="3656"/>
                  </a:cubicBezTo>
                  <a:cubicBezTo>
                    <a:pt x="13786" y="3656"/>
                    <a:pt x="13771" y="3641"/>
                    <a:pt x="13757" y="3626"/>
                  </a:cubicBezTo>
                  <a:cubicBezTo>
                    <a:pt x="13742" y="3597"/>
                    <a:pt x="13757" y="3582"/>
                    <a:pt x="13771" y="3582"/>
                  </a:cubicBezTo>
                  <a:cubicBezTo>
                    <a:pt x="13801" y="3582"/>
                    <a:pt x="13815" y="3612"/>
                    <a:pt x="13830" y="3641"/>
                  </a:cubicBezTo>
                  <a:close/>
                  <a:moveTo>
                    <a:pt x="2188" y="3685"/>
                  </a:moveTo>
                  <a:cubicBezTo>
                    <a:pt x="2173" y="3700"/>
                    <a:pt x="2159" y="3729"/>
                    <a:pt x="2129" y="3744"/>
                  </a:cubicBezTo>
                  <a:cubicBezTo>
                    <a:pt x="2085" y="3788"/>
                    <a:pt x="2071" y="3788"/>
                    <a:pt x="2100" y="3729"/>
                  </a:cubicBezTo>
                  <a:cubicBezTo>
                    <a:pt x="2115" y="3670"/>
                    <a:pt x="2188" y="3656"/>
                    <a:pt x="2188" y="3700"/>
                  </a:cubicBezTo>
                  <a:close/>
                  <a:moveTo>
                    <a:pt x="19071" y="3700"/>
                  </a:moveTo>
                  <a:cubicBezTo>
                    <a:pt x="19071" y="3744"/>
                    <a:pt x="18998" y="3802"/>
                    <a:pt x="18968" y="3773"/>
                  </a:cubicBezTo>
                  <a:cubicBezTo>
                    <a:pt x="18939" y="3744"/>
                    <a:pt x="18998" y="3656"/>
                    <a:pt x="19042" y="3656"/>
                  </a:cubicBezTo>
                  <a:cubicBezTo>
                    <a:pt x="19057" y="3670"/>
                    <a:pt x="19071" y="3685"/>
                    <a:pt x="19071" y="3714"/>
                  </a:cubicBezTo>
                  <a:close/>
                  <a:moveTo>
                    <a:pt x="6269" y="3744"/>
                  </a:moveTo>
                  <a:cubicBezTo>
                    <a:pt x="6269" y="3758"/>
                    <a:pt x="6255" y="3788"/>
                    <a:pt x="6225" y="3788"/>
                  </a:cubicBezTo>
                  <a:cubicBezTo>
                    <a:pt x="6211" y="3788"/>
                    <a:pt x="6196" y="3758"/>
                    <a:pt x="6211" y="3744"/>
                  </a:cubicBezTo>
                  <a:cubicBezTo>
                    <a:pt x="6225" y="3714"/>
                    <a:pt x="6240" y="3700"/>
                    <a:pt x="6255" y="3700"/>
                  </a:cubicBezTo>
                  <a:cubicBezTo>
                    <a:pt x="6269" y="3700"/>
                    <a:pt x="6255" y="3729"/>
                    <a:pt x="6255" y="3758"/>
                  </a:cubicBezTo>
                  <a:close/>
                  <a:moveTo>
                    <a:pt x="5917" y="3846"/>
                  </a:moveTo>
                  <a:cubicBezTo>
                    <a:pt x="5917" y="3920"/>
                    <a:pt x="5888" y="3934"/>
                    <a:pt x="5844" y="3890"/>
                  </a:cubicBezTo>
                  <a:cubicBezTo>
                    <a:pt x="5814" y="3861"/>
                    <a:pt x="5785" y="3861"/>
                    <a:pt x="5741" y="3890"/>
                  </a:cubicBezTo>
                  <a:cubicBezTo>
                    <a:pt x="5697" y="3920"/>
                    <a:pt x="5682" y="3934"/>
                    <a:pt x="5682" y="3890"/>
                  </a:cubicBezTo>
                  <a:cubicBezTo>
                    <a:pt x="5682" y="3876"/>
                    <a:pt x="5697" y="3846"/>
                    <a:pt x="5712" y="3846"/>
                  </a:cubicBezTo>
                  <a:cubicBezTo>
                    <a:pt x="5741" y="3846"/>
                    <a:pt x="5756" y="3832"/>
                    <a:pt x="5756" y="3788"/>
                  </a:cubicBezTo>
                  <a:cubicBezTo>
                    <a:pt x="5756" y="3758"/>
                    <a:pt x="5800" y="3729"/>
                    <a:pt x="5844" y="3729"/>
                  </a:cubicBezTo>
                  <a:cubicBezTo>
                    <a:pt x="5902" y="3729"/>
                    <a:pt x="5932" y="3773"/>
                    <a:pt x="5917" y="3861"/>
                  </a:cubicBezTo>
                  <a:close/>
                  <a:moveTo>
                    <a:pt x="14271" y="3861"/>
                  </a:moveTo>
                  <a:cubicBezTo>
                    <a:pt x="14256" y="3905"/>
                    <a:pt x="14094" y="3861"/>
                    <a:pt x="14094" y="3817"/>
                  </a:cubicBezTo>
                  <a:cubicBezTo>
                    <a:pt x="14094" y="3773"/>
                    <a:pt x="14138" y="3802"/>
                    <a:pt x="14182" y="3817"/>
                  </a:cubicBezTo>
                  <a:cubicBezTo>
                    <a:pt x="14241" y="3846"/>
                    <a:pt x="14271" y="3861"/>
                    <a:pt x="14271" y="3876"/>
                  </a:cubicBezTo>
                  <a:close/>
                  <a:moveTo>
                    <a:pt x="14770" y="3979"/>
                  </a:moveTo>
                  <a:cubicBezTo>
                    <a:pt x="14770" y="3993"/>
                    <a:pt x="14755" y="4008"/>
                    <a:pt x="14726" y="4023"/>
                  </a:cubicBezTo>
                  <a:cubicBezTo>
                    <a:pt x="14711" y="4008"/>
                    <a:pt x="14682" y="3993"/>
                    <a:pt x="14667" y="3979"/>
                  </a:cubicBezTo>
                  <a:cubicBezTo>
                    <a:pt x="14652" y="3949"/>
                    <a:pt x="14667" y="3934"/>
                    <a:pt x="14696" y="3934"/>
                  </a:cubicBezTo>
                  <a:cubicBezTo>
                    <a:pt x="14740" y="3934"/>
                    <a:pt x="14755" y="3964"/>
                    <a:pt x="14755" y="3993"/>
                  </a:cubicBezTo>
                  <a:close/>
                  <a:moveTo>
                    <a:pt x="6108" y="4140"/>
                  </a:moveTo>
                  <a:cubicBezTo>
                    <a:pt x="6108" y="4184"/>
                    <a:pt x="6005" y="4184"/>
                    <a:pt x="5976" y="4140"/>
                  </a:cubicBezTo>
                  <a:cubicBezTo>
                    <a:pt x="5961" y="4125"/>
                    <a:pt x="5961" y="4096"/>
                    <a:pt x="5976" y="4081"/>
                  </a:cubicBezTo>
                  <a:cubicBezTo>
                    <a:pt x="6005" y="4067"/>
                    <a:pt x="6108" y="4111"/>
                    <a:pt x="6108" y="4155"/>
                  </a:cubicBezTo>
                  <a:close/>
                  <a:moveTo>
                    <a:pt x="1924" y="4140"/>
                  </a:moveTo>
                  <a:cubicBezTo>
                    <a:pt x="1924" y="4155"/>
                    <a:pt x="1894" y="4184"/>
                    <a:pt x="1865" y="4184"/>
                  </a:cubicBezTo>
                  <a:cubicBezTo>
                    <a:pt x="1821" y="4184"/>
                    <a:pt x="1806" y="4155"/>
                    <a:pt x="1821" y="4140"/>
                  </a:cubicBezTo>
                  <a:cubicBezTo>
                    <a:pt x="1836" y="4111"/>
                    <a:pt x="1865" y="4096"/>
                    <a:pt x="1894" y="4096"/>
                  </a:cubicBezTo>
                  <a:cubicBezTo>
                    <a:pt x="1909" y="4111"/>
                    <a:pt x="1924" y="4125"/>
                    <a:pt x="1909" y="4155"/>
                  </a:cubicBezTo>
                  <a:close/>
                  <a:moveTo>
                    <a:pt x="1601" y="4169"/>
                  </a:moveTo>
                  <a:cubicBezTo>
                    <a:pt x="1572" y="4184"/>
                    <a:pt x="1542" y="4184"/>
                    <a:pt x="1513" y="4169"/>
                  </a:cubicBezTo>
                  <a:cubicBezTo>
                    <a:pt x="1483" y="4155"/>
                    <a:pt x="1498" y="4140"/>
                    <a:pt x="1542" y="4140"/>
                  </a:cubicBezTo>
                  <a:cubicBezTo>
                    <a:pt x="1586" y="4140"/>
                    <a:pt x="1601" y="4169"/>
                    <a:pt x="1572" y="4169"/>
                  </a:cubicBezTo>
                  <a:close/>
                  <a:moveTo>
                    <a:pt x="14373" y="4184"/>
                  </a:moveTo>
                  <a:cubicBezTo>
                    <a:pt x="14373" y="4199"/>
                    <a:pt x="14373" y="4213"/>
                    <a:pt x="14359" y="4213"/>
                  </a:cubicBezTo>
                  <a:cubicBezTo>
                    <a:pt x="14344" y="4213"/>
                    <a:pt x="14329" y="4199"/>
                    <a:pt x="14315" y="4184"/>
                  </a:cubicBezTo>
                  <a:cubicBezTo>
                    <a:pt x="14300" y="4155"/>
                    <a:pt x="14315" y="4140"/>
                    <a:pt x="14329" y="4140"/>
                  </a:cubicBezTo>
                  <a:cubicBezTo>
                    <a:pt x="14359" y="4140"/>
                    <a:pt x="14373" y="4169"/>
                    <a:pt x="14359" y="4184"/>
                  </a:cubicBezTo>
                  <a:close/>
                  <a:moveTo>
                    <a:pt x="9470" y="4243"/>
                  </a:moveTo>
                  <a:cubicBezTo>
                    <a:pt x="9470" y="4272"/>
                    <a:pt x="9455" y="4287"/>
                    <a:pt x="9426" y="4287"/>
                  </a:cubicBezTo>
                  <a:cubicBezTo>
                    <a:pt x="9411" y="4272"/>
                    <a:pt x="9396" y="4243"/>
                    <a:pt x="9411" y="4213"/>
                  </a:cubicBezTo>
                  <a:cubicBezTo>
                    <a:pt x="9440" y="4169"/>
                    <a:pt x="9470" y="4184"/>
                    <a:pt x="9470" y="4257"/>
                  </a:cubicBezTo>
                  <a:close/>
                  <a:moveTo>
                    <a:pt x="1836" y="4404"/>
                  </a:moveTo>
                  <a:cubicBezTo>
                    <a:pt x="1777" y="4478"/>
                    <a:pt x="1718" y="4434"/>
                    <a:pt x="1718" y="4316"/>
                  </a:cubicBezTo>
                  <a:cubicBezTo>
                    <a:pt x="1718" y="4199"/>
                    <a:pt x="1718" y="4228"/>
                    <a:pt x="1792" y="4287"/>
                  </a:cubicBezTo>
                  <a:cubicBezTo>
                    <a:pt x="1865" y="4346"/>
                    <a:pt x="1850" y="4390"/>
                    <a:pt x="1821" y="4419"/>
                  </a:cubicBezTo>
                  <a:close/>
                  <a:moveTo>
                    <a:pt x="18469" y="4257"/>
                  </a:moveTo>
                  <a:cubicBezTo>
                    <a:pt x="18469" y="4287"/>
                    <a:pt x="18455" y="4302"/>
                    <a:pt x="18411" y="4302"/>
                  </a:cubicBezTo>
                  <a:cubicBezTo>
                    <a:pt x="18352" y="4302"/>
                    <a:pt x="18337" y="4287"/>
                    <a:pt x="18352" y="4257"/>
                  </a:cubicBezTo>
                  <a:cubicBezTo>
                    <a:pt x="18352" y="4243"/>
                    <a:pt x="18381" y="4228"/>
                    <a:pt x="18411" y="4213"/>
                  </a:cubicBezTo>
                  <a:cubicBezTo>
                    <a:pt x="18425" y="4228"/>
                    <a:pt x="18455" y="4243"/>
                    <a:pt x="18455" y="4272"/>
                  </a:cubicBezTo>
                  <a:close/>
                  <a:moveTo>
                    <a:pt x="5095" y="4316"/>
                  </a:moveTo>
                  <a:cubicBezTo>
                    <a:pt x="5124" y="4375"/>
                    <a:pt x="5110" y="4390"/>
                    <a:pt x="5066" y="4346"/>
                  </a:cubicBezTo>
                  <a:cubicBezTo>
                    <a:pt x="5007" y="4302"/>
                    <a:pt x="4992" y="4257"/>
                    <a:pt x="5036" y="4257"/>
                  </a:cubicBezTo>
                  <a:cubicBezTo>
                    <a:pt x="5051" y="4272"/>
                    <a:pt x="5080" y="4302"/>
                    <a:pt x="5095" y="4331"/>
                  </a:cubicBezTo>
                  <a:close/>
                  <a:moveTo>
                    <a:pt x="1102" y="4742"/>
                  </a:moveTo>
                  <a:cubicBezTo>
                    <a:pt x="1072" y="4771"/>
                    <a:pt x="1058" y="4771"/>
                    <a:pt x="1058" y="4742"/>
                  </a:cubicBezTo>
                  <a:cubicBezTo>
                    <a:pt x="1058" y="4683"/>
                    <a:pt x="1102" y="4639"/>
                    <a:pt x="1131" y="4669"/>
                  </a:cubicBezTo>
                  <a:cubicBezTo>
                    <a:pt x="1160" y="4698"/>
                    <a:pt x="1116" y="4727"/>
                    <a:pt x="1087" y="4757"/>
                  </a:cubicBezTo>
                  <a:close/>
                  <a:moveTo>
                    <a:pt x="18880" y="4889"/>
                  </a:moveTo>
                  <a:cubicBezTo>
                    <a:pt x="18880" y="4918"/>
                    <a:pt x="18866" y="4933"/>
                    <a:pt x="18836" y="4933"/>
                  </a:cubicBezTo>
                  <a:cubicBezTo>
                    <a:pt x="18822" y="4933"/>
                    <a:pt x="18807" y="4918"/>
                    <a:pt x="18807" y="4889"/>
                  </a:cubicBezTo>
                  <a:cubicBezTo>
                    <a:pt x="18807" y="4874"/>
                    <a:pt x="18822" y="4874"/>
                    <a:pt x="18822" y="4874"/>
                  </a:cubicBezTo>
                  <a:cubicBezTo>
                    <a:pt x="18851" y="4859"/>
                    <a:pt x="18866" y="4874"/>
                    <a:pt x="18866" y="4903"/>
                  </a:cubicBezTo>
                  <a:close/>
                  <a:moveTo>
                    <a:pt x="1175" y="4992"/>
                  </a:moveTo>
                  <a:cubicBezTo>
                    <a:pt x="1175" y="5021"/>
                    <a:pt x="1160" y="5050"/>
                    <a:pt x="1131" y="5065"/>
                  </a:cubicBezTo>
                  <a:cubicBezTo>
                    <a:pt x="1116" y="5080"/>
                    <a:pt x="1087" y="5065"/>
                    <a:pt x="1087" y="5021"/>
                  </a:cubicBezTo>
                  <a:cubicBezTo>
                    <a:pt x="1087" y="4977"/>
                    <a:pt x="1116" y="4933"/>
                    <a:pt x="1131" y="4933"/>
                  </a:cubicBezTo>
                  <a:cubicBezTo>
                    <a:pt x="1146" y="4933"/>
                    <a:pt x="1160" y="4962"/>
                    <a:pt x="1160" y="4992"/>
                  </a:cubicBezTo>
                  <a:close/>
                  <a:moveTo>
                    <a:pt x="10248" y="4992"/>
                  </a:moveTo>
                  <a:cubicBezTo>
                    <a:pt x="10248" y="5021"/>
                    <a:pt x="10233" y="5036"/>
                    <a:pt x="10219" y="5021"/>
                  </a:cubicBezTo>
                  <a:cubicBezTo>
                    <a:pt x="10189" y="5006"/>
                    <a:pt x="10189" y="4977"/>
                    <a:pt x="10204" y="4962"/>
                  </a:cubicBezTo>
                  <a:cubicBezTo>
                    <a:pt x="10233" y="4933"/>
                    <a:pt x="10248" y="4933"/>
                    <a:pt x="10248" y="5006"/>
                  </a:cubicBezTo>
                  <a:close/>
                  <a:moveTo>
                    <a:pt x="18205" y="5021"/>
                  </a:moveTo>
                  <a:cubicBezTo>
                    <a:pt x="18205" y="5065"/>
                    <a:pt x="18088" y="5036"/>
                    <a:pt x="18058" y="4977"/>
                  </a:cubicBezTo>
                  <a:cubicBezTo>
                    <a:pt x="18044" y="4947"/>
                    <a:pt x="18073" y="4947"/>
                    <a:pt x="18117" y="4962"/>
                  </a:cubicBezTo>
                  <a:cubicBezTo>
                    <a:pt x="18176" y="4962"/>
                    <a:pt x="18205" y="5006"/>
                    <a:pt x="18205" y="5036"/>
                  </a:cubicBezTo>
                  <a:close/>
                  <a:moveTo>
                    <a:pt x="10468" y="5094"/>
                  </a:moveTo>
                  <a:cubicBezTo>
                    <a:pt x="10380" y="5124"/>
                    <a:pt x="10380" y="5109"/>
                    <a:pt x="10409" y="5036"/>
                  </a:cubicBezTo>
                  <a:cubicBezTo>
                    <a:pt x="10424" y="4977"/>
                    <a:pt x="10439" y="4977"/>
                    <a:pt x="10483" y="5021"/>
                  </a:cubicBezTo>
                  <a:cubicBezTo>
                    <a:pt x="10542" y="5050"/>
                    <a:pt x="10527" y="5080"/>
                    <a:pt x="10468" y="5109"/>
                  </a:cubicBezTo>
                  <a:close/>
                  <a:moveTo>
                    <a:pt x="9426" y="5065"/>
                  </a:moveTo>
                  <a:cubicBezTo>
                    <a:pt x="9426" y="5065"/>
                    <a:pt x="9411" y="5080"/>
                    <a:pt x="9367" y="5080"/>
                  </a:cubicBezTo>
                  <a:cubicBezTo>
                    <a:pt x="9338" y="5080"/>
                    <a:pt x="9308" y="5065"/>
                    <a:pt x="9308" y="5050"/>
                  </a:cubicBezTo>
                  <a:cubicBezTo>
                    <a:pt x="9308" y="5021"/>
                    <a:pt x="9338" y="5021"/>
                    <a:pt x="9367" y="5036"/>
                  </a:cubicBezTo>
                  <a:cubicBezTo>
                    <a:pt x="9411" y="5036"/>
                    <a:pt x="9426" y="5080"/>
                    <a:pt x="9426" y="5080"/>
                  </a:cubicBezTo>
                  <a:close/>
                  <a:moveTo>
                    <a:pt x="5653" y="5359"/>
                  </a:moveTo>
                  <a:cubicBezTo>
                    <a:pt x="5623" y="5388"/>
                    <a:pt x="5565" y="5300"/>
                    <a:pt x="5565" y="5212"/>
                  </a:cubicBezTo>
                  <a:lnTo>
                    <a:pt x="5565" y="5109"/>
                  </a:lnTo>
                  <a:lnTo>
                    <a:pt x="5609" y="5226"/>
                  </a:lnTo>
                  <a:cubicBezTo>
                    <a:pt x="5638" y="5300"/>
                    <a:pt x="5653" y="5359"/>
                    <a:pt x="5653" y="5373"/>
                  </a:cubicBezTo>
                  <a:close/>
                  <a:moveTo>
                    <a:pt x="18924" y="5226"/>
                  </a:moveTo>
                  <a:cubicBezTo>
                    <a:pt x="18924" y="5256"/>
                    <a:pt x="18910" y="5285"/>
                    <a:pt x="18880" y="5285"/>
                  </a:cubicBezTo>
                  <a:cubicBezTo>
                    <a:pt x="18851" y="5285"/>
                    <a:pt x="18851" y="5256"/>
                    <a:pt x="18866" y="5226"/>
                  </a:cubicBezTo>
                  <a:cubicBezTo>
                    <a:pt x="18880" y="5197"/>
                    <a:pt x="18895" y="5168"/>
                    <a:pt x="18910" y="5168"/>
                  </a:cubicBezTo>
                  <a:cubicBezTo>
                    <a:pt x="18910" y="5168"/>
                    <a:pt x="18910" y="5212"/>
                    <a:pt x="18910" y="5241"/>
                  </a:cubicBezTo>
                  <a:close/>
                  <a:moveTo>
                    <a:pt x="1249" y="5270"/>
                  </a:moveTo>
                  <a:cubicBezTo>
                    <a:pt x="1234" y="5314"/>
                    <a:pt x="1087" y="5329"/>
                    <a:pt x="1087" y="5285"/>
                  </a:cubicBezTo>
                  <a:cubicBezTo>
                    <a:pt x="1087" y="5241"/>
                    <a:pt x="1131" y="5212"/>
                    <a:pt x="1204" y="5226"/>
                  </a:cubicBezTo>
                  <a:cubicBezTo>
                    <a:pt x="1234" y="5241"/>
                    <a:pt x="1249" y="5256"/>
                    <a:pt x="1249" y="5270"/>
                  </a:cubicBezTo>
                  <a:close/>
                  <a:moveTo>
                    <a:pt x="10160" y="5476"/>
                  </a:moveTo>
                  <a:cubicBezTo>
                    <a:pt x="10145" y="5505"/>
                    <a:pt x="10130" y="5520"/>
                    <a:pt x="10101" y="5520"/>
                  </a:cubicBezTo>
                  <a:cubicBezTo>
                    <a:pt x="10072" y="5520"/>
                    <a:pt x="10072" y="5491"/>
                    <a:pt x="10101" y="5461"/>
                  </a:cubicBezTo>
                  <a:cubicBezTo>
                    <a:pt x="10145" y="5403"/>
                    <a:pt x="10204" y="5417"/>
                    <a:pt x="10160" y="5491"/>
                  </a:cubicBezTo>
                  <a:close/>
                  <a:moveTo>
                    <a:pt x="1278" y="5564"/>
                  </a:moveTo>
                  <a:cubicBezTo>
                    <a:pt x="1234" y="5740"/>
                    <a:pt x="1219" y="5755"/>
                    <a:pt x="1146" y="5652"/>
                  </a:cubicBezTo>
                  <a:cubicBezTo>
                    <a:pt x="1072" y="5564"/>
                    <a:pt x="1072" y="5505"/>
                    <a:pt x="1146" y="5535"/>
                  </a:cubicBezTo>
                  <a:cubicBezTo>
                    <a:pt x="1190" y="5549"/>
                    <a:pt x="1219" y="5535"/>
                    <a:pt x="1234" y="5505"/>
                  </a:cubicBezTo>
                  <a:cubicBezTo>
                    <a:pt x="1263" y="5403"/>
                    <a:pt x="1293" y="5447"/>
                    <a:pt x="1263" y="5579"/>
                  </a:cubicBezTo>
                  <a:close/>
                  <a:moveTo>
                    <a:pt x="5315" y="5593"/>
                  </a:moveTo>
                  <a:cubicBezTo>
                    <a:pt x="5300" y="5623"/>
                    <a:pt x="5271" y="5637"/>
                    <a:pt x="5242" y="5637"/>
                  </a:cubicBezTo>
                  <a:cubicBezTo>
                    <a:pt x="5212" y="5637"/>
                    <a:pt x="5212" y="5623"/>
                    <a:pt x="5242" y="5579"/>
                  </a:cubicBezTo>
                  <a:cubicBezTo>
                    <a:pt x="5286" y="5520"/>
                    <a:pt x="5345" y="5549"/>
                    <a:pt x="5300" y="5608"/>
                  </a:cubicBezTo>
                  <a:close/>
                  <a:moveTo>
                    <a:pt x="13904" y="5740"/>
                  </a:moveTo>
                  <a:cubicBezTo>
                    <a:pt x="13948" y="5814"/>
                    <a:pt x="13948" y="5843"/>
                    <a:pt x="13918" y="5887"/>
                  </a:cubicBezTo>
                  <a:cubicBezTo>
                    <a:pt x="13845" y="5946"/>
                    <a:pt x="13786" y="5887"/>
                    <a:pt x="13786" y="5755"/>
                  </a:cubicBezTo>
                  <a:cubicBezTo>
                    <a:pt x="13786" y="5623"/>
                    <a:pt x="13815" y="5623"/>
                    <a:pt x="13889" y="5755"/>
                  </a:cubicBezTo>
                  <a:close/>
                  <a:moveTo>
                    <a:pt x="14300" y="5843"/>
                  </a:moveTo>
                  <a:cubicBezTo>
                    <a:pt x="14300" y="5858"/>
                    <a:pt x="14285" y="5872"/>
                    <a:pt x="14256" y="5872"/>
                  </a:cubicBezTo>
                  <a:cubicBezTo>
                    <a:pt x="14241" y="5872"/>
                    <a:pt x="14226" y="5858"/>
                    <a:pt x="14241" y="5843"/>
                  </a:cubicBezTo>
                  <a:cubicBezTo>
                    <a:pt x="14256" y="5814"/>
                    <a:pt x="14271" y="5799"/>
                    <a:pt x="14285" y="5799"/>
                  </a:cubicBezTo>
                  <a:cubicBezTo>
                    <a:pt x="14300" y="5799"/>
                    <a:pt x="14285" y="5828"/>
                    <a:pt x="14285" y="5858"/>
                  </a:cubicBezTo>
                  <a:close/>
                  <a:moveTo>
                    <a:pt x="573" y="6269"/>
                  </a:moveTo>
                  <a:cubicBezTo>
                    <a:pt x="573" y="6313"/>
                    <a:pt x="544" y="6298"/>
                    <a:pt x="500" y="6254"/>
                  </a:cubicBezTo>
                  <a:cubicBezTo>
                    <a:pt x="441" y="6210"/>
                    <a:pt x="441" y="6166"/>
                    <a:pt x="456" y="6151"/>
                  </a:cubicBezTo>
                  <a:cubicBezTo>
                    <a:pt x="470" y="6107"/>
                    <a:pt x="588" y="6225"/>
                    <a:pt x="559" y="6283"/>
                  </a:cubicBezTo>
                  <a:close/>
                  <a:moveTo>
                    <a:pt x="1058" y="6239"/>
                  </a:moveTo>
                  <a:cubicBezTo>
                    <a:pt x="1043" y="6283"/>
                    <a:pt x="1028" y="6313"/>
                    <a:pt x="1028" y="6283"/>
                  </a:cubicBezTo>
                  <a:cubicBezTo>
                    <a:pt x="1028" y="6225"/>
                    <a:pt x="1058" y="6107"/>
                    <a:pt x="1087" y="6122"/>
                  </a:cubicBezTo>
                  <a:cubicBezTo>
                    <a:pt x="1102" y="6151"/>
                    <a:pt x="1072" y="6195"/>
                    <a:pt x="1043" y="6254"/>
                  </a:cubicBezTo>
                  <a:close/>
                  <a:moveTo>
                    <a:pt x="837" y="6313"/>
                  </a:moveTo>
                  <a:cubicBezTo>
                    <a:pt x="852" y="6327"/>
                    <a:pt x="837" y="6357"/>
                    <a:pt x="823" y="6357"/>
                  </a:cubicBezTo>
                  <a:cubicBezTo>
                    <a:pt x="808" y="6357"/>
                    <a:pt x="779" y="6327"/>
                    <a:pt x="779" y="6313"/>
                  </a:cubicBezTo>
                  <a:cubicBezTo>
                    <a:pt x="779" y="6283"/>
                    <a:pt x="779" y="6269"/>
                    <a:pt x="793" y="6269"/>
                  </a:cubicBezTo>
                  <a:cubicBezTo>
                    <a:pt x="823" y="6269"/>
                    <a:pt x="823" y="6298"/>
                    <a:pt x="823" y="6327"/>
                  </a:cubicBezTo>
                  <a:close/>
                  <a:moveTo>
                    <a:pt x="9514" y="6518"/>
                  </a:moveTo>
                  <a:cubicBezTo>
                    <a:pt x="9514" y="6548"/>
                    <a:pt x="9499" y="6562"/>
                    <a:pt x="9485" y="6562"/>
                  </a:cubicBezTo>
                  <a:cubicBezTo>
                    <a:pt x="9455" y="6577"/>
                    <a:pt x="9440" y="6562"/>
                    <a:pt x="9440" y="6548"/>
                  </a:cubicBezTo>
                  <a:cubicBezTo>
                    <a:pt x="9440" y="6533"/>
                    <a:pt x="9455" y="6518"/>
                    <a:pt x="9470" y="6518"/>
                  </a:cubicBezTo>
                  <a:cubicBezTo>
                    <a:pt x="9485" y="6518"/>
                    <a:pt x="9499" y="6533"/>
                    <a:pt x="9499" y="6533"/>
                  </a:cubicBezTo>
                  <a:close/>
                  <a:moveTo>
                    <a:pt x="9323" y="6753"/>
                  </a:moveTo>
                  <a:cubicBezTo>
                    <a:pt x="9323" y="6768"/>
                    <a:pt x="9308" y="6783"/>
                    <a:pt x="9279" y="6783"/>
                  </a:cubicBezTo>
                  <a:cubicBezTo>
                    <a:pt x="9264" y="6783"/>
                    <a:pt x="9235" y="6768"/>
                    <a:pt x="9235" y="6753"/>
                  </a:cubicBezTo>
                  <a:cubicBezTo>
                    <a:pt x="9235" y="6724"/>
                    <a:pt x="9264" y="6709"/>
                    <a:pt x="9279" y="6709"/>
                  </a:cubicBezTo>
                  <a:cubicBezTo>
                    <a:pt x="9308" y="6709"/>
                    <a:pt x="9323" y="6739"/>
                    <a:pt x="9308" y="6753"/>
                  </a:cubicBezTo>
                  <a:close/>
                  <a:moveTo>
                    <a:pt x="793" y="6959"/>
                  </a:moveTo>
                  <a:cubicBezTo>
                    <a:pt x="823" y="7003"/>
                    <a:pt x="793" y="7017"/>
                    <a:pt x="749" y="7017"/>
                  </a:cubicBezTo>
                  <a:cubicBezTo>
                    <a:pt x="661" y="7017"/>
                    <a:pt x="647" y="6973"/>
                    <a:pt x="691" y="6929"/>
                  </a:cubicBezTo>
                  <a:cubicBezTo>
                    <a:pt x="749" y="6885"/>
                    <a:pt x="764" y="6915"/>
                    <a:pt x="779" y="6973"/>
                  </a:cubicBezTo>
                  <a:close/>
                  <a:moveTo>
                    <a:pt x="4977" y="6988"/>
                  </a:moveTo>
                  <a:cubicBezTo>
                    <a:pt x="4977" y="7003"/>
                    <a:pt x="4977" y="7017"/>
                    <a:pt x="4963" y="7017"/>
                  </a:cubicBezTo>
                  <a:cubicBezTo>
                    <a:pt x="4948" y="7017"/>
                    <a:pt x="4933" y="7003"/>
                    <a:pt x="4919" y="6988"/>
                  </a:cubicBezTo>
                  <a:cubicBezTo>
                    <a:pt x="4904" y="6959"/>
                    <a:pt x="4919" y="6944"/>
                    <a:pt x="4933" y="6944"/>
                  </a:cubicBezTo>
                  <a:cubicBezTo>
                    <a:pt x="4948" y="6944"/>
                    <a:pt x="4963" y="6973"/>
                    <a:pt x="4963" y="7003"/>
                  </a:cubicBezTo>
                  <a:close/>
                  <a:moveTo>
                    <a:pt x="294" y="7326"/>
                  </a:moveTo>
                  <a:cubicBezTo>
                    <a:pt x="294" y="7370"/>
                    <a:pt x="294" y="7384"/>
                    <a:pt x="280" y="7384"/>
                  </a:cubicBezTo>
                  <a:cubicBezTo>
                    <a:pt x="265" y="7384"/>
                    <a:pt x="250" y="7370"/>
                    <a:pt x="236" y="7326"/>
                  </a:cubicBezTo>
                  <a:cubicBezTo>
                    <a:pt x="221" y="7296"/>
                    <a:pt x="236" y="7267"/>
                    <a:pt x="250" y="7267"/>
                  </a:cubicBezTo>
                  <a:cubicBezTo>
                    <a:pt x="265" y="7267"/>
                    <a:pt x="294" y="7296"/>
                    <a:pt x="294" y="7326"/>
                  </a:cubicBezTo>
                  <a:close/>
                  <a:moveTo>
                    <a:pt x="764" y="7810"/>
                  </a:moveTo>
                  <a:cubicBezTo>
                    <a:pt x="735" y="7825"/>
                    <a:pt x="705" y="7825"/>
                    <a:pt x="676" y="7810"/>
                  </a:cubicBezTo>
                  <a:cubicBezTo>
                    <a:pt x="647" y="7796"/>
                    <a:pt x="661" y="7781"/>
                    <a:pt x="705" y="7781"/>
                  </a:cubicBezTo>
                  <a:cubicBezTo>
                    <a:pt x="749" y="7781"/>
                    <a:pt x="779" y="7810"/>
                    <a:pt x="764" y="78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3" name="Google Shape;1993;p44"/>
          <p:cNvGrpSpPr/>
          <p:nvPr/>
        </p:nvGrpSpPr>
        <p:grpSpPr>
          <a:xfrm>
            <a:off x="7756079" y="3424450"/>
            <a:ext cx="1656923" cy="2592338"/>
            <a:chOff x="7756079" y="3424450"/>
            <a:chExt cx="1656923" cy="2592338"/>
          </a:xfrm>
        </p:grpSpPr>
        <p:sp>
          <p:nvSpPr>
            <p:cNvPr id="1994" name="Google Shape;1994;p44"/>
            <p:cNvSpPr/>
            <p:nvPr/>
          </p:nvSpPr>
          <p:spPr>
            <a:xfrm flipH="1">
              <a:off x="7888361" y="4054037"/>
              <a:ext cx="1524640" cy="1962751"/>
            </a:xfrm>
            <a:custGeom>
              <a:avLst/>
              <a:gdLst/>
              <a:ahLst/>
              <a:cxnLst/>
              <a:rect l="l" t="t" r="r" b="b"/>
              <a:pathLst>
                <a:path w="26060" h="33547" extrusionOk="0">
                  <a:moveTo>
                    <a:pt x="5418" y="1"/>
                  </a:moveTo>
                  <a:cubicBezTo>
                    <a:pt x="5418" y="1"/>
                    <a:pt x="1542" y="11349"/>
                    <a:pt x="779" y="20378"/>
                  </a:cubicBezTo>
                  <a:cubicBezTo>
                    <a:pt x="1" y="29421"/>
                    <a:pt x="3876" y="33546"/>
                    <a:pt x="3876" y="33546"/>
                  </a:cubicBezTo>
                  <a:cubicBezTo>
                    <a:pt x="3876" y="33546"/>
                    <a:pt x="18836" y="26059"/>
                    <a:pt x="22448" y="20378"/>
                  </a:cubicBezTo>
                  <a:cubicBezTo>
                    <a:pt x="26059" y="14711"/>
                    <a:pt x="25032" y="13933"/>
                    <a:pt x="25546" y="9543"/>
                  </a:cubicBezTo>
                  <a:cubicBezTo>
                    <a:pt x="26059" y="5154"/>
                    <a:pt x="21684" y="4640"/>
                    <a:pt x="20128" y="2834"/>
                  </a:cubicBezTo>
                  <a:cubicBezTo>
                    <a:pt x="18587" y="1028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4"/>
            <p:cNvSpPr/>
            <p:nvPr/>
          </p:nvSpPr>
          <p:spPr>
            <a:xfrm flipH="1">
              <a:off x="7756079" y="3424450"/>
              <a:ext cx="620212" cy="1061736"/>
            </a:xfrm>
            <a:custGeom>
              <a:avLst/>
              <a:gdLst/>
              <a:ahLst/>
              <a:cxnLst/>
              <a:rect l="l" t="t" r="r" b="b"/>
              <a:pathLst>
                <a:path w="10601" h="18147" extrusionOk="0">
                  <a:moveTo>
                    <a:pt x="2687" y="1"/>
                  </a:moveTo>
                  <a:cubicBezTo>
                    <a:pt x="2687" y="1"/>
                    <a:pt x="250" y="2672"/>
                    <a:pt x="118" y="3142"/>
                  </a:cubicBezTo>
                  <a:cubicBezTo>
                    <a:pt x="1" y="3597"/>
                    <a:pt x="749" y="6255"/>
                    <a:pt x="749" y="6255"/>
                  </a:cubicBezTo>
                  <a:cubicBezTo>
                    <a:pt x="749" y="6255"/>
                    <a:pt x="1263" y="11217"/>
                    <a:pt x="1527" y="12523"/>
                  </a:cubicBezTo>
                  <a:cubicBezTo>
                    <a:pt x="1792" y="13845"/>
                    <a:pt x="2056" y="14358"/>
                    <a:pt x="2320" y="15151"/>
                  </a:cubicBezTo>
                  <a:cubicBezTo>
                    <a:pt x="2320" y="15151"/>
                    <a:pt x="4199" y="18146"/>
                    <a:pt x="5256" y="18146"/>
                  </a:cubicBezTo>
                  <a:cubicBezTo>
                    <a:pt x="6299" y="18146"/>
                    <a:pt x="8281" y="16751"/>
                    <a:pt x="8281" y="16751"/>
                  </a:cubicBezTo>
                  <a:cubicBezTo>
                    <a:pt x="8281" y="16751"/>
                    <a:pt x="9206" y="14652"/>
                    <a:pt x="9440" y="13962"/>
                  </a:cubicBezTo>
                  <a:cubicBezTo>
                    <a:pt x="9675" y="13257"/>
                    <a:pt x="10365" y="11980"/>
                    <a:pt x="10483" y="11510"/>
                  </a:cubicBezTo>
                  <a:cubicBezTo>
                    <a:pt x="10600" y="11041"/>
                    <a:pt x="8046" y="8838"/>
                    <a:pt x="8046" y="8838"/>
                  </a:cubicBezTo>
                  <a:lnTo>
                    <a:pt x="6534" y="3480"/>
                  </a:lnTo>
                  <a:lnTo>
                    <a:pt x="3862" y="235"/>
                  </a:lnTo>
                  <a:lnTo>
                    <a:pt x="26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7_1_1_1"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7" name="Google Shape;1997;p45"/>
          <p:cNvGrpSpPr/>
          <p:nvPr/>
        </p:nvGrpSpPr>
        <p:grpSpPr>
          <a:xfrm rot="4765052">
            <a:off x="7960157" y="16111"/>
            <a:ext cx="1231232" cy="2269133"/>
            <a:chOff x="8566812" y="1422562"/>
            <a:chExt cx="426474" cy="785982"/>
          </a:xfrm>
        </p:grpSpPr>
        <p:sp>
          <p:nvSpPr>
            <p:cNvPr id="1998" name="Google Shape;1998;p45"/>
            <p:cNvSpPr/>
            <p:nvPr/>
          </p:nvSpPr>
          <p:spPr>
            <a:xfrm>
              <a:off x="8909530" y="1422562"/>
              <a:ext cx="30284" cy="71179"/>
            </a:xfrm>
            <a:custGeom>
              <a:avLst/>
              <a:gdLst/>
              <a:ahLst/>
              <a:cxnLst/>
              <a:rect l="l" t="t" r="r" b="b"/>
              <a:pathLst>
                <a:path w="956" h="2247" extrusionOk="0">
                  <a:moveTo>
                    <a:pt x="412" y="59"/>
                  </a:moveTo>
                  <a:lnTo>
                    <a:pt x="265" y="118"/>
                  </a:lnTo>
                  <a:cubicBezTo>
                    <a:pt x="221" y="177"/>
                    <a:pt x="177" y="235"/>
                    <a:pt x="148" y="309"/>
                  </a:cubicBezTo>
                  <a:cubicBezTo>
                    <a:pt x="45" y="514"/>
                    <a:pt x="16" y="735"/>
                    <a:pt x="16" y="955"/>
                  </a:cubicBezTo>
                  <a:cubicBezTo>
                    <a:pt x="1" y="1234"/>
                    <a:pt x="16" y="1527"/>
                    <a:pt x="60" y="1821"/>
                  </a:cubicBezTo>
                  <a:cubicBezTo>
                    <a:pt x="74" y="1821"/>
                    <a:pt x="74" y="1821"/>
                    <a:pt x="74" y="1836"/>
                  </a:cubicBezTo>
                  <a:cubicBezTo>
                    <a:pt x="74" y="1850"/>
                    <a:pt x="104" y="1850"/>
                    <a:pt x="133" y="1850"/>
                  </a:cubicBezTo>
                  <a:cubicBezTo>
                    <a:pt x="192" y="1836"/>
                    <a:pt x="236" y="1865"/>
                    <a:pt x="236" y="1924"/>
                  </a:cubicBezTo>
                  <a:cubicBezTo>
                    <a:pt x="236" y="1968"/>
                    <a:pt x="118" y="1968"/>
                    <a:pt x="74" y="1924"/>
                  </a:cubicBezTo>
                  <a:cubicBezTo>
                    <a:pt x="16" y="1850"/>
                    <a:pt x="16" y="1909"/>
                    <a:pt x="74" y="2012"/>
                  </a:cubicBezTo>
                  <a:cubicBezTo>
                    <a:pt x="133" y="2115"/>
                    <a:pt x="353" y="2247"/>
                    <a:pt x="368" y="2203"/>
                  </a:cubicBezTo>
                  <a:cubicBezTo>
                    <a:pt x="383" y="2173"/>
                    <a:pt x="397" y="2159"/>
                    <a:pt x="412" y="2173"/>
                  </a:cubicBezTo>
                  <a:cubicBezTo>
                    <a:pt x="441" y="2173"/>
                    <a:pt x="456" y="2159"/>
                    <a:pt x="456" y="2144"/>
                  </a:cubicBezTo>
                  <a:cubicBezTo>
                    <a:pt x="471" y="2100"/>
                    <a:pt x="500" y="2071"/>
                    <a:pt x="529" y="2056"/>
                  </a:cubicBezTo>
                  <a:cubicBezTo>
                    <a:pt x="559" y="2026"/>
                    <a:pt x="588" y="1982"/>
                    <a:pt x="573" y="1953"/>
                  </a:cubicBezTo>
                  <a:cubicBezTo>
                    <a:pt x="573" y="1924"/>
                    <a:pt x="573" y="1894"/>
                    <a:pt x="603" y="1880"/>
                  </a:cubicBezTo>
                  <a:cubicBezTo>
                    <a:pt x="632" y="1836"/>
                    <a:pt x="632" y="1836"/>
                    <a:pt x="662" y="1880"/>
                  </a:cubicBezTo>
                  <a:cubicBezTo>
                    <a:pt x="676" y="1924"/>
                    <a:pt x="691" y="1924"/>
                    <a:pt x="720" y="1836"/>
                  </a:cubicBezTo>
                  <a:cubicBezTo>
                    <a:pt x="750" y="1777"/>
                    <a:pt x="750" y="1718"/>
                    <a:pt x="764" y="1659"/>
                  </a:cubicBezTo>
                  <a:cubicBezTo>
                    <a:pt x="750" y="1630"/>
                    <a:pt x="764" y="1601"/>
                    <a:pt x="794" y="1571"/>
                  </a:cubicBezTo>
                  <a:cubicBezTo>
                    <a:pt x="808" y="1557"/>
                    <a:pt x="808" y="1527"/>
                    <a:pt x="794" y="1513"/>
                  </a:cubicBezTo>
                  <a:cubicBezTo>
                    <a:pt x="794" y="1498"/>
                    <a:pt x="794" y="1469"/>
                    <a:pt x="808" y="1469"/>
                  </a:cubicBezTo>
                  <a:cubicBezTo>
                    <a:pt x="867" y="1469"/>
                    <a:pt x="926" y="1175"/>
                    <a:pt x="926" y="1013"/>
                  </a:cubicBezTo>
                  <a:cubicBezTo>
                    <a:pt x="911" y="955"/>
                    <a:pt x="926" y="896"/>
                    <a:pt x="940" y="837"/>
                  </a:cubicBezTo>
                  <a:cubicBezTo>
                    <a:pt x="955" y="764"/>
                    <a:pt x="955" y="676"/>
                    <a:pt x="955" y="588"/>
                  </a:cubicBezTo>
                  <a:cubicBezTo>
                    <a:pt x="955" y="338"/>
                    <a:pt x="926" y="265"/>
                    <a:pt x="794" y="206"/>
                  </a:cubicBezTo>
                  <a:cubicBezTo>
                    <a:pt x="764" y="177"/>
                    <a:pt x="735" y="147"/>
                    <a:pt x="735" y="133"/>
                  </a:cubicBezTo>
                  <a:cubicBezTo>
                    <a:pt x="735" y="74"/>
                    <a:pt x="617" y="1"/>
                    <a:pt x="544" y="1"/>
                  </a:cubicBezTo>
                  <a:cubicBezTo>
                    <a:pt x="500" y="15"/>
                    <a:pt x="441" y="30"/>
                    <a:pt x="397" y="45"/>
                  </a:cubicBezTo>
                  <a:close/>
                  <a:moveTo>
                    <a:pt x="250" y="323"/>
                  </a:moveTo>
                  <a:cubicBezTo>
                    <a:pt x="221" y="338"/>
                    <a:pt x="221" y="338"/>
                    <a:pt x="221" y="309"/>
                  </a:cubicBezTo>
                  <a:cubicBezTo>
                    <a:pt x="221" y="279"/>
                    <a:pt x="250" y="221"/>
                    <a:pt x="265" y="265"/>
                  </a:cubicBezTo>
                  <a:cubicBezTo>
                    <a:pt x="265" y="279"/>
                    <a:pt x="265" y="309"/>
                    <a:pt x="250" y="323"/>
                  </a:cubicBezTo>
                  <a:close/>
                  <a:moveTo>
                    <a:pt x="735" y="265"/>
                  </a:moveTo>
                  <a:cubicBezTo>
                    <a:pt x="735" y="265"/>
                    <a:pt x="735" y="279"/>
                    <a:pt x="720" y="279"/>
                  </a:cubicBezTo>
                  <a:cubicBezTo>
                    <a:pt x="706" y="279"/>
                    <a:pt x="691" y="279"/>
                    <a:pt x="691" y="265"/>
                  </a:cubicBezTo>
                  <a:cubicBezTo>
                    <a:pt x="691" y="235"/>
                    <a:pt x="691" y="235"/>
                    <a:pt x="706" y="235"/>
                  </a:cubicBezTo>
                  <a:cubicBezTo>
                    <a:pt x="720" y="235"/>
                    <a:pt x="720" y="250"/>
                    <a:pt x="735" y="265"/>
                  </a:cubicBezTo>
                  <a:close/>
                  <a:moveTo>
                    <a:pt x="559" y="1542"/>
                  </a:moveTo>
                  <a:cubicBezTo>
                    <a:pt x="544" y="1557"/>
                    <a:pt x="529" y="1571"/>
                    <a:pt x="515" y="1571"/>
                  </a:cubicBezTo>
                  <a:cubicBezTo>
                    <a:pt x="500" y="1571"/>
                    <a:pt x="500" y="1557"/>
                    <a:pt x="500" y="1542"/>
                  </a:cubicBezTo>
                  <a:cubicBezTo>
                    <a:pt x="515" y="1527"/>
                    <a:pt x="529" y="1513"/>
                    <a:pt x="559" y="1513"/>
                  </a:cubicBezTo>
                  <a:cubicBezTo>
                    <a:pt x="573" y="1513"/>
                    <a:pt x="573" y="1527"/>
                    <a:pt x="559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5"/>
            <p:cNvSpPr/>
            <p:nvPr/>
          </p:nvSpPr>
          <p:spPr>
            <a:xfrm>
              <a:off x="8752347" y="1432794"/>
              <a:ext cx="40040" cy="93512"/>
            </a:xfrm>
            <a:custGeom>
              <a:avLst/>
              <a:gdLst/>
              <a:ahLst/>
              <a:cxnLst/>
              <a:rect l="l" t="t" r="r" b="b"/>
              <a:pathLst>
                <a:path w="1264" h="2952" extrusionOk="0">
                  <a:moveTo>
                    <a:pt x="500" y="74"/>
                  </a:moveTo>
                  <a:cubicBezTo>
                    <a:pt x="500" y="89"/>
                    <a:pt x="456" y="103"/>
                    <a:pt x="397" y="103"/>
                  </a:cubicBezTo>
                  <a:cubicBezTo>
                    <a:pt x="353" y="103"/>
                    <a:pt x="309" y="118"/>
                    <a:pt x="294" y="147"/>
                  </a:cubicBezTo>
                  <a:cubicBezTo>
                    <a:pt x="280" y="191"/>
                    <a:pt x="250" y="235"/>
                    <a:pt x="221" y="279"/>
                  </a:cubicBezTo>
                  <a:cubicBezTo>
                    <a:pt x="177" y="309"/>
                    <a:pt x="162" y="353"/>
                    <a:pt x="148" y="397"/>
                  </a:cubicBezTo>
                  <a:cubicBezTo>
                    <a:pt x="148" y="456"/>
                    <a:pt x="118" y="514"/>
                    <a:pt x="89" y="558"/>
                  </a:cubicBezTo>
                  <a:cubicBezTo>
                    <a:pt x="30" y="646"/>
                    <a:pt x="1" y="735"/>
                    <a:pt x="15" y="837"/>
                  </a:cubicBezTo>
                  <a:cubicBezTo>
                    <a:pt x="15" y="881"/>
                    <a:pt x="15" y="940"/>
                    <a:pt x="30" y="999"/>
                  </a:cubicBezTo>
                  <a:cubicBezTo>
                    <a:pt x="59" y="984"/>
                    <a:pt x="89" y="969"/>
                    <a:pt x="118" y="955"/>
                  </a:cubicBezTo>
                  <a:cubicBezTo>
                    <a:pt x="148" y="925"/>
                    <a:pt x="177" y="911"/>
                    <a:pt x="177" y="925"/>
                  </a:cubicBezTo>
                  <a:cubicBezTo>
                    <a:pt x="177" y="940"/>
                    <a:pt x="148" y="969"/>
                    <a:pt x="103" y="999"/>
                  </a:cubicBezTo>
                  <a:cubicBezTo>
                    <a:pt x="74" y="1013"/>
                    <a:pt x="30" y="1102"/>
                    <a:pt x="89" y="1072"/>
                  </a:cubicBezTo>
                  <a:cubicBezTo>
                    <a:pt x="103" y="1072"/>
                    <a:pt x="103" y="1058"/>
                    <a:pt x="103" y="1043"/>
                  </a:cubicBezTo>
                  <a:cubicBezTo>
                    <a:pt x="103" y="1028"/>
                    <a:pt x="118" y="1028"/>
                    <a:pt x="133" y="1058"/>
                  </a:cubicBezTo>
                  <a:cubicBezTo>
                    <a:pt x="162" y="1072"/>
                    <a:pt x="177" y="1087"/>
                    <a:pt x="133" y="1116"/>
                  </a:cubicBezTo>
                  <a:cubicBezTo>
                    <a:pt x="103" y="1146"/>
                    <a:pt x="89" y="1146"/>
                    <a:pt x="74" y="1116"/>
                  </a:cubicBezTo>
                  <a:cubicBezTo>
                    <a:pt x="30" y="1058"/>
                    <a:pt x="15" y="1160"/>
                    <a:pt x="30" y="1336"/>
                  </a:cubicBezTo>
                  <a:cubicBezTo>
                    <a:pt x="45" y="1439"/>
                    <a:pt x="59" y="1542"/>
                    <a:pt x="45" y="1630"/>
                  </a:cubicBezTo>
                  <a:cubicBezTo>
                    <a:pt x="45" y="1733"/>
                    <a:pt x="45" y="1733"/>
                    <a:pt x="103" y="1718"/>
                  </a:cubicBezTo>
                  <a:cubicBezTo>
                    <a:pt x="162" y="1703"/>
                    <a:pt x="162" y="1718"/>
                    <a:pt x="162" y="1718"/>
                  </a:cubicBezTo>
                  <a:cubicBezTo>
                    <a:pt x="162" y="1718"/>
                    <a:pt x="162" y="1777"/>
                    <a:pt x="162" y="1806"/>
                  </a:cubicBezTo>
                  <a:cubicBezTo>
                    <a:pt x="162" y="1880"/>
                    <a:pt x="162" y="1880"/>
                    <a:pt x="103" y="1821"/>
                  </a:cubicBezTo>
                  <a:cubicBezTo>
                    <a:pt x="45" y="1762"/>
                    <a:pt x="59" y="1792"/>
                    <a:pt x="74" y="2100"/>
                  </a:cubicBezTo>
                  <a:cubicBezTo>
                    <a:pt x="74" y="2217"/>
                    <a:pt x="89" y="2349"/>
                    <a:pt x="133" y="2452"/>
                  </a:cubicBezTo>
                  <a:cubicBezTo>
                    <a:pt x="148" y="2467"/>
                    <a:pt x="148" y="2482"/>
                    <a:pt x="133" y="2496"/>
                  </a:cubicBezTo>
                  <a:cubicBezTo>
                    <a:pt x="133" y="2511"/>
                    <a:pt x="133" y="2540"/>
                    <a:pt x="162" y="2570"/>
                  </a:cubicBezTo>
                  <a:cubicBezTo>
                    <a:pt x="192" y="2599"/>
                    <a:pt x="206" y="2628"/>
                    <a:pt x="177" y="2643"/>
                  </a:cubicBezTo>
                  <a:cubicBezTo>
                    <a:pt x="148" y="2658"/>
                    <a:pt x="148" y="2672"/>
                    <a:pt x="177" y="2731"/>
                  </a:cubicBezTo>
                  <a:cubicBezTo>
                    <a:pt x="206" y="2775"/>
                    <a:pt x="236" y="2790"/>
                    <a:pt x="250" y="2790"/>
                  </a:cubicBezTo>
                  <a:cubicBezTo>
                    <a:pt x="280" y="2805"/>
                    <a:pt x="324" y="2819"/>
                    <a:pt x="338" y="2849"/>
                  </a:cubicBezTo>
                  <a:cubicBezTo>
                    <a:pt x="368" y="2893"/>
                    <a:pt x="412" y="2907"/>
                    <a:pt x="441" y="2907"/>
                  </a:cubicBezTo>
                  <a:cubicBezTo>
                    <a:pt x="471" y="2893"/>
                    <a:pt x="485" y="2907"/>
                    <a:pt x="471" y="2922"/>
                  </a:cubicBezTo>
                  <a:cubicBezTo>
                    <a:pt x="456" y="2937"/>
                    <a:pt x="471" y="2951"/>
                    <a:pt x="515" y="2937"/>
                  </a:cubicBezTo>
                  <a:cubicBezTo>
                    <a:pt x="559" y="2937"/>
                    <a:pt x="617" y="2922"/>
                    <a:pt x="661" y="2922"/>
                  </a:cubicBezTo>
                  <a:cubicBezTo>
                    <a:pt x="749" y="2922"/>
                    <a:pt x="808" y="2878"/>
                    <a:pt x="867" y="2819"/>
                  </a:cubicBezTo>
                  <a:cubicBezTo>
                    <a:pt x="999" y="2702"/>
                    <a:pt x="1102" y="2555"/>
                    <a:pt x="1161" y="2379"/>
                  </a:cubicBezTo>
                  <a:cubicBezTo>
                    <a:pt x="1219" y="2232"/>
                    <a:pt x="1234" y="2188"/>
                    <a:pt x="1205" y="2159"/>
                  </a:cubicBezTo>
                  <a:cubicBezTo>
                    <a:pt x="1175" y="2129"/>
                    <a:pt x="1161" y="2085"/>
                    <a:pt x="1146" y="2056"/>
                  </a:cubicBezTo>
                  <a:cubicBezTo>
                    <a:pt x="1146" y="1997"/>
                    <a:pt x="1146" y="1982"/>
                    <a:pt x="1175" y="2012"/>
                  </a:cubicBezTo>
                  <a:cubicBezTo>
                    <a:pt x="1190" y="2026"/>
                    <a:pt x="1205" y="2026"/>
                    <a:pt x="1234" y="2026"/>
                  </a:cubicBezTo>
                  <a:cubicBezTo>
                    <a:pt x="1263" y="1997"/>
                    <a:pt x="1263" y="1836"/>
                    <a:pt x="1234" y="1792"/>
                  </a:cubicBezTo>
                  <a:cubicBezTo>
                    <a:pt x="1190" y="1748"/>
                    <a:pt x="1205" y="1748"/>
                    <a:pt x="1234" y="1733"/>
                  </a:cubicBezTo>
                  <a:cubicBezTo>
                    <a:pt x="1249" y="1718"/>
                    <a:pt x="1249" y="1703"/>
                    <a:pt x="1234" y="1703"/>
                  </a:cubicBezTo>
                  <a:cubicBezTo>
                    <a:pt x="1219" y="1703"/>
                    <a:pt x="1205" y="1674"/>
                    <a:pt x="1190" y="1645"/>
                  </a:cubicBezTo>
                  <a:cubicBezTo>
                    <a:pt x="1175" y="1615"/>
                    <a:pt x="1190" y="1601"/>
                    <a:pt x="1219" y="1630"/>
                  </a:cubicBezTo>
                  <a:cubicBezTo>
                    <a:pt x="1249" y="1645"/>
                    <a:pt x="1263" y="1483"/>
                    <a:pt x="1205" y="1072"/>
                  </a:cubicBezTo>
                  <a:cubicBezTo>
                    <a:pt x="1072" y="382"/>
                    <a:pt x="1043" y="250"/>
                    <a:pt x="926" y="250"/>
                  </a:cubicBezTo>
                  <a:cubicBezTo>
                    <a:pt x="882" y="250"/>
                    <a:pt x="867" y="250"/>
                    <a:pt x="882" y="235"/>
                  </a:cubicBezTo>
                  <a:cubicBezTo>
                    <a:pt x="896" y="221"/>
                    <a:pt x="882" y="191"/>
                    <a:pt x="838" y="162"/>
                  </a:cubicBezTo>
                  <a:cubicBezTo>
                    <a:pt x="808" y="147"/>
                    <a:pt x="793" y="118"/>
                    <a:pt x="779" y="74"/>
                  </a:cubicBezTo>
                  <a:cubicBezTo>
                    <a:pt x="764" y="59"/>
                    <a:pt x="749" y="30"/>
                    <a:pt x="720" y="30"/>
                  </a:cubicBezTo>
                  <a:cubicBezTo>
                    <a:pt x="705" y="30"/>
                    <a:pt x="705" y="45"/>
                    <a:pt x="705" y="74"/>
                  </a:cubicBezTo>
                  <a:cubicBezTo>
                    <a:pt x="720" y="103"/>
                    <a:pt x="705" y="118"/>
                    <a:pt x="705" y="118"/>
                  </a:cubicBezTo>
                  <a:cubicBezTo>
                    <a:pt x="691" y="118"/>
                    <a:pt x="676" y="89"/>
                    <a:pt x="661" y="59"/>
                  </a:cubicBezTo>
                  <a:cubicBezTo>
                    <a:pt x="632" y="0"/>
                    <a:pt x="515" y="0"/>
                    <a:pt x="500" y="59"/>
                  </a:cubicBezTo>
                  <a:close/>
                  <a:moveTo>
                    <a:pt x="441" y="250"/>
                  </a:moveTo>
                  <a:cubicBezTo>
                    <a:pt x="441" y="265"/>
                    <a:pt x="412" y="265"/>
                    <a:pt x="397" y="279"/>
                  </a:cubicBezTo>
                  <a:cubicBezTo>
                    <a:pt x="382" y="279"/>
                    <a:pt x="382" y="265"/>
                    <a:pt x="382" y="250"/>
                  </a:cubicBezTo>
                  <a:cubicBezTo>
                    <a:pt x="397" y="235"/>
                    <a:pt x="412" y="221"/>
                    <a:pt x="441" y="221"/>
                  </a:cubicBezTo>
                  <a:cubicBezTo>
                    <a:pt x="456" y="221"/>
                    <a:pt x="456" y="235"/>
                    <a:pt x="441" y="250"/>
                  </a:cubicBezTo>
                  <a:close/>
                  <a:moveTo>
                    <a:pt x="867" y="368"/>
                  </a:moveTo>
                  <a:cubicBezTo>
                    <a:pt x="852" y="382"/>
                    <a:pt x="838" y="397"/>
                    <a:pt x="808" y="412"/>
                  </a:cubicBezTo>
                  <a:cubicBezTo>
                    <a:pt x="779" y="412"/>
                    <a:pt x="764" y="397"/>
                    <a:pt x="764" y="338"/>
                  </a:cubicBezTo>
                  <a:cubicBezTo>
                    <a:pt x="764" y="294"/>
                    <a:pt x="764" y="279"/>
                    <a:pt x="823" y="294"/>
                  </a:cubicBezTo>
                  <a:cubicBezTo>
                    <a:pt x="882" y="323"/>
                    <a:pt x="882" y="353"/>
                    <a:pt x="867" y="368"/>
                  </a:cubicBezTo>
                  <a:close/>
                  <a:moveTo>
                    <a:pt x="1043" y="412"/>
                  </a:moveTo>
                  <a:cubicBezTo>
                    <a:pt x="1043" y="426"/>
                    <a:pt x="1043" y="441"/>
                    <a:pt x="1028" y="441"/>
                  </a:cubicBezTo>
                  <a:cubicBezTo>
                    <a:pt x="999" y="441"/>
                    <a:pt x="999" y="426"/>
                    <a:pt x="999" y="412"/>
                  </a:cubicBezTo>
                  <a:cubicBezTo>
                    <a:pt x="999" y="397"/>
                    <a:pt x="999" y="382"/>
                    <a:pt x="1028" y="382"/>
                  </a:cubicBezTo>
                  <a:cubicBezTo>
                    <a:pt x="1028" y="382"/>
                    <a:pt x="1043" y="397"/>
                    <a:pt x="1043" y="412"/>
                  </a:cubicBezTo>
                  <a:close/>
                  <a:moveTo>
                    <a:pt x="984" y="646"/>
                  </a:moveTo>
                  <a:cubicBezTo>
                    <a:pt x="970" y="676"/>
                    <a:pt x="955" y="690"/>
                    <a:pt x="955" y="690"/>
                  </a:cubicBezTo>
                  <a:cubicBezTo>
                    <a:pt x="940" y="676"/>
                    <a:pt x="955" y="646"/>
                    <a:pt x="955" y="617"/>
                  </a:cubicBezTo>
                  <a:cubicBezTo>
                    <a:pt x="955" y="602"/>
                    <a:pt x="984" y="588"/>
                    <a:pt x="984" y="588"/>
                  </a:cubicBezTo>
                  <a:cubicBezTo>
                    <a:pt x="984" y="602"/>
                    <a:pt x="984" y="632"/>
                    <a:pt x="970" y="646"/>
                  </a:cubicBezTo>
                  <a:close/>
                  <a:moveTo>
                    <a:pt x="735" y="1102"/>
                  </a:moveTo>
                  <a:cubicBezTo>
                    <a:pt x="735" y="1116"/>
                    <a:pt x="735" y="1131"/>
                    <a:pt x="705" y="1131"/>
                  </a:cubicBezTo>
                  <a:cubicBezTo>
                    <a:pt x="676" y="1131"/>
                    <a:pt x="661" y="1116"/>
                    <a:pt x="661" y="1102"/>
                  </a:cubicBezTo>
                  <a:cubicBezTo>
                    <a:pt x="661" y="1087"/>
                    <a:pt x="676" y="1072"/>
                    <a:pt x="691" y="1072"/>
                  </a:cubicBezTo>
                  <a:cubicBezTo>
                    <a:pt x="705" y="1087"/>
                    <a:pt x="720" y="1087"/>
                    <a:pt x="720" y="1102"/>
                  </a:cubicBezTo>
                  <a:close/>
                  <a:moveTo>
                    <a:pt x="1131" y="1351"/>
                  </a:moveTo>
                  <a:cubicBezTo>
                    <a:pt x="1116" y="1366"/>
                    <a:pt x="1102" y="1395"/>
                    <a:pt x="1116" y="1425"/>
                  </a:cubicBezTo>
                  <a:cubicBezTo>
                    <a:pt x="1116" y="1439"/>
                    <a:pt x="1116" y="1469"/>
                    <a:pt x="1102" y="1483"/>
                  </a:cubicBezTo>
                  <a:cubicBezTo>
                    <a:pt x="1087" y="1483"/>
                    <a:pt x="1072" y="1513"/>
                    <a:pt x="1087" y="1542"/>
                  </a:cubicBezTo>
                  <a:cubicBezTo>
                    <a:pt x="1102" y="1571"/>
                    <a:pt x="1087" y="1571"/>
                    <a:pt x="1072" y="1542"/>
                  </a:cubicBezTo>
                  <a:cubicBezTo>
                    <a:pt x="1043" y="1513"/>
                    <a:pt x="1014" y="1469"/>
                    <a:pt x="970" y="1425"/>
                  </a:cubicBezTo>
                  <a:cubicBezTo>
                    <a:pt x="940" y="1395"/>
                    <a:pt x="926" y="1366"/>
                    <a:pt x="911" y="1322"/>
                  </a:cubicBezTo>
                  <a:cubicBezTo>
                    <a:pt x="911" y="1307"/>
                    <a:pt x="926" y="1322"/>
                    <a:pt x="940" y="1336"/>
                  </a:cubicBezTo>
                  <a:cubicBezTo>
                    <a:pt x="970" y="1366"/>
                    <a:pt x="984" y="1380"/>
                    <a:pt x="1043" y="1336"/>
                  </a:cubicBezTo>
                  <a:cubicBezTo>
                    <a:pt x="1116" y="1307"/>
                    <a:pt x="1131" y="1292"/>
                    <a:pt x="1146" y="1322"/>
                  </a:cubicBezTo>
                  <a:cubicBezTo>
                    <a:pt x="1161" y="1336"/>
                    <a:pt x="1161" y="1351"/>
                    <a:pt x="1131" y="1366"/>
                  </a:cubicBezTo>
                  <a:close/>
                  <a:moveTo>
                    <a:pt x="1102" y="1748"/>
                  </a:moveTo>
                  <a:cubicBezTo>
                    <a:pt x="1102" y="1777"/>
                    <a:pt x="1087" y="1792"/>
                    <a:pt x="1058" y="1777"/>
                  </a:cubicBezTo>
                  <a:cubicBezTo>
                    <a:pt x="1043" y="1777"/>
                    <a:pt x="1028" y="1762"/>
                    <a:pt x="1028" y="1733"/>
                  </a:cubicBezTo>
                  <a:cubicBezTo>
                    <a:pt x="1028" y="1718"/>
                    <a:pt x="1043" y="1689"/>
                    <a:pt x="1058" y="1703"/>
                  </a:cubicBezTo>
                  <a:cubicBezTo>
                    <a:pt x="1087" y="1703"/>
                    <a:pt x="1102" y="1718"/>
                    <a:pt x="1102" y="1748"/>
                  </a:cubicBezTo>
                  <a:close/>
                  <a:moveTo>
                    <a:pt x="294" y="1748"/>
                  </a:moveTo>
                  <a:cubicBezTo>
                    <a:pt x="294" y="1762"/>
                    <a:pt x="280" y="1777"/>
                    <a:pt x="265" y="1777"/>
                  </a:cubicBezTo>
                  <a:cubicBezTo>
                    <a:pt x="250" y="1777"/>
                    <a:pt x="250" y="1762"/>
                    <a:pt x="265" y="1748"/>
                  </a:cubicBezTo>
                  <a:cubicBezTo>
                    <a:pt x="265" y="1733"/>
                    <a:pt x="280" y="1718"/>
                    <a:pt x="294" y="1718"/>
                  </a:cubicBezTo>
                  <a:cubicBezTo>
                    <a:pt x="294" y="1718"/>
                    <a:pt x="294" y="1733"/>
                    <a:pt x="294" y="1748"/>
                  </a:cubicBezTo>
                  <a:close/>
                  <a:moveTo>
                    <a:pt x="471" y="2115"/>
                  </a:moveTo>
                  <a:cubicBezTo>
                    <a:pt x="471" y="2129"/>
                    <a:pt x="471" y="2144"/>
                    <a:pt x="456" y="2144"/>
                  </a:cubicBezTo>
                  <a:cubicBezTo>
                    <a:pt x="441" y="2144"/>
                    <a:pt x="426" y="2129"/>
                    <a:pt x="426" y="2115"/>
                  </a:cubicBezTo>
                  <a:cubicBezTo>
                    <a:pt x="412" y="2100"/>
                    <a:pt x="426" y="2085"/>
                    <a:pt x="441" y="2085"/>
                  </a:cubicBezTo>
                  <a:cubicBezTo>
                    <a:pt x="441" y="2085"/>
                    <a:pt x="456" y="2100"/>
                    <a:pt x="456" y="2100"/>
                  </a:cubicBezTo>
                  <a:close/>
                  <a:moveTo>
                    <a:pt x="500" y="2335"/>
                  </a:moveTo>
                  <a:cubicBezTo>
                    <a:pt x="485" y="2364"/>
                    <a:pt x="471" y="2364"/>
                    <a:pt x="471" y="2335"/>
                  </a:cubicBezTo>
                  <a:cubicBezTo>
                    <a:pt x="471" y="2320"/>
                    <a:pt x="500" y="2261"/>
                    <a:pt x="515" y="2291"/>
                  </a:cubicBezTo>
                  <a:cubicBezTo>
                    <a:pt x="544" y="2305"/>
                    <a:pt x="515" y="2320"/>
                    <a:pt x="485" y="2335"/>
                  </a:cubicBezTo>
                  <a:close/>
                  <a:moveTo>
                    <a:pt x="559" y="2526"/>
                  </a:moveTo>
                  <a:cubicBezTo>
                    <a:pt x="500" y="2570"/>
                    <a:pt x="471" y="2555"/>
                    <a:pt x="515" y="2496"/>
                  </a:cubicBezTo>
                  <a:cubicBezTo>
                    <a:pt x="544" y="2467"/>
                    <a:pt x="573" y="2467"/>
                    <a:pt x="588" y="2467"/>
                  </a:cubicBezTo>
                  <a:cubicBezTo>
                    <a:pt x="603" y="2482"/>
                    <a:pt x="588" y="2496"/>
                    <a:pt x="559" y="2526"/>
                  </a:cubicBezTo>
                  <a:close/>
                  <a:moveTo>
                    <a:pt x="823" y="2731"/>
                  </a:moveTo>
                  <a:cubicBezTo>
                    <a:pt x="823" y="2790"/>
                    <a:pt x="808" y="2805"/>
                    <a:pt x="779" y="2790"/>
                  </a:cubicBezTo>
                  <a:cubicBezTo>
                    <a:pt x="749" y="2790"/>
                    <a:pt x="735" y="2775"/>
                    <a:pt x="779" y="2702"/>
                  </a:cubicBezTo>
                  <a:cubicBezTo>
                    <a:pt x="823" y="2628"/>
                    <a:pt x="823" y="2628"/>
                    <a:pt x="823" y="2731"/>
                  </a:cubicBezTo>
                  <a:close/>
                  <a:moveTo>
                    <a:pt x="485" y="2805"/>
                  </a:moveTo>
                  <a:cubicBezTo>
                    <a:pt x="456" y="2849"/>
                    <a:pt x="426" y="2834"/>
                    <a:pt x="456" y="2775"/>
                  </a:cubicBezTo>
                  <a:cubicBezTo>
                    <a:pt x="456" y="2746"/>
                    <a:pt x="485" y="2731"/>
                    <a:pt x="500" y="2746"/>
                  </a:cubicBezTo>
                  <a:cubicBezTo>
                    <a:pt x="500" y="2760"/>
                    <a:pt x="515" y="2760"/>
                    <a:pt x="485" y="27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5"/>
            <p:cNvSpPr/>
            <p:nvPr/>
          </p:nvSpPr>
          <p:spPr>
            <a:xfrm>
              <a:off x="8822576" y="1436975"/>
              <a:ext cx="32121" cy="90249"/>
            </a:xfrm>
            <a:custGeom>
              <a:avLst/>
              <a:gdLst/>
              <a:ahLst/>
              <a:cxnLst/>
              <a:rect l="l" t="t" r="r" b="b"/>
              <a:pathLst>
                <a:path w="1014" h="2849" extrusionOk="0">
                  <a:moveTo>
                    <a:pt x="470" y="15"/>
                  </a:moveTo>
                  <a:cubicBezTo>
                    <a:pt x="426" y="30"/>
                    <a:pt x="397" y="59"/>
                    <a:pt x="382" y="89"/>
                  </a:cubicBezTo>
                  <a:cubicBezTo>
                    <a:pt x="368" y="133"/>
                    <a:pt x="353" y="147"/>
                    <a:pt x="294" y="133"/>
                  </a:cubicBezTo>
                  <a:cubicBezTo>
                    <a:pt x="162" y="103"/>
                    <a:pt x="59" y="294"/>
                    <a:pt x="30" y="647"/>
                  </a:cubicBezTo>
                  <a:cubicBezTo>
                    <a:pt x="1" y="970"/>
                    <a:pt x="15" y="1293"/>
                    <a:pt x="45" y="1616"/>
                  </a:cubicBezTo>
                  <a:cubicBezTo>
                    <a:pt x="59" y="1762"/>
                    <a:pt x="59" y="1924"/>
                    <a:pt x="59" y="2085"/>
                  </a:cubicBezTo>
                  <a:cubicBezTo>
                    <a:pt x="30" y="2173"/>
                    <a:pt x="45" y="2276"/>
                    <a:pt x="74" y="2379"/>
                  </a:cubicBezTo>
                  <a:cubicBezTo>
                    <a:pt x="89" y="2408"/>
                    <a:pt x="103" y="2452"/>
                    <a:pt x="89" y="2482"/>
                  </a:cubicBezTo>
                  <a:cubicBezTo>
                    <a:pt x="74" y="2526"/>
                    <a:pt x="162" y="2643"/>
                    <a:pt x="206" y="2643"/>
                  </a:cubicBezTo>
                  <a:cubicBezTo>
                    <a:pt x="221" y="2643"/>
                    <a:pt x="235" y="2658"/>
                    <a:pt x="221" y="2673"/>
                  </a:cubicBezTo>
                  <a:cubicBezTo>
                    <a:pt x="221" y="2702"/>
                    <a:pt x="235" y="2731"/>
                    <a:pt x="250" y="2761"/>
                  </a:cubicBezTo>
                  <a:cubicBezTo>
                    <a:pt x="294" y="2819"/>
                    <a:pt x="294" y="2819"/>
                    <a:pt x="353" y="2761"/>
                  </a:cubicBezTo>
                  <a:cubicBezTo>
                    <a:pt x="412" y="2702"/>
                    <a:pt x="412" y="2717"/>
                    <a:pt x="412" y="2746"/>
                  </a:cubicBezTo>
                  <a:cubicBezTo>
                    <a:pt x="397" y="2761"/>
                    <a:pt x="382" y="2790"/>
                    <a:pt x="368" y="2790"/>
                  </a:cubicBezTo>
                  <a:cubicBezTo>
                    <a:pt x="338" y="2805"/>
                    <a:pt x="324" y="2819"/>
                    <a:pt x="324" y="2834"/>
                  </a:cubicBezTo>
                  <a:cubicBezTo>
                    <a:pt x="324" y="2849"/>
                    <a:pt x="338" y="2849"/>
                    <a:pt x="368" y="2834"/>
                  </a:cubicBezTo>
                  <a:cubicBezTo>
                    <a:pt x="412" y="2819"/>
                    <a:pt x="456" y="2819"/>
                    <a:pt x="485" y="2819"/>
                  </a:cubicBezTo>
                  <a:cubicBezTo>
                    <a:pt x="632" y="2775"/>
                    <a:pt x="749" y="2673"/>
                    <a:pt x="823" y="2555"/>
                  </a:cubicBezTo>
                  <a:cubicBezTo>
                    <a:pt x="823" y="2540"/>
                    <a:pt x="837" y="2511"/>
                    <a:pt x="867" y="2496"/>
                  </a:cubicBezTo>
                  <a:cubicBezTo>
                    <a:pt x="940" y="2452"/>
                    <a:pt x="969" y="2217"/>
                    <a:pt x="999" y="1204"/>
                  </a:cubicBezTo>
                  <a:cubicBezTo>
                    <a:pt x="999" y="984"/>
                    <a:pt x="999" y="911"/>
                    <a:pt x="984" y="926"/>
                  </a:cubicBezTo>
                  <a:cubicBezTo>
                    <a:pt x="955" y="940"/>
                    <a:pt x="955" y="926"/>
                    <a:pt x="969" y="896"/>
                  </a:cubicBezTo>
                  <a:cubicBezTo>
                    <a:pt x="999" y="808"/>
                    <a:pt x="999" y="705"/>
                    <a:pt x="1014" y="617"/>
                  </a:cubicBezTo>
                  <a:cubicBezTo>
                    <a:pt x="1014" y="412"/>
                    <a:pt x="1014" y="382"/>
                    <a:pt x="955" y="324"/>
                  </a:cubicBezTo>
                  <a:cubicBezTo>
                    <a:pt x="896" y="250"/>
                    <a:pt x="881" y="250"/>
                    <a:pt x="867" y="280"/>
                  </a:cubicBezTo>
                  <a:cubicBezTo>
                    <a:pt x="867" y="309"/>
                    <a:pt x="852" y="294"/>
                    <a:pt x="852" y="265"/>
                  </a:cubicBezTo>
                  <a:cubicBezTo>
                    <a:pt x="852" y="206"/>
                    <a:pt x="749" y="103"/>
                    <a:pt x="632" y="45"/>
                  </a:cubicBezTo>
                  <a:cubicBezTo>
                    <a:pt x="602" y="30"/>
                    <a:pt x="573" y="15"/>
                    <a:pt x="544" y="1"/>
                  </a:cubicBezTo>
                  <a:cubicBezTo>
                    <a:pt x="514" y="1"/>
                    <a:pt x="485" y="15"/>
                    <a:pt x="470" y="15"/>
                  </a:cubicBezTo>
                  <a:close/>
                  <a:moveTo>
                    <a:pt x="632" y="382"/>
                  </a:moveTo>
                  <a:cubicBezTo>
                    <a:pt x="632" y="397"/>
                    <a:pt x="602" y="412"/>
                    <a:pt x="588" y="412"/>
                  </a:cubicBezTo>
                  <a:cubicBezTo>
                    <a:pt x="558" y="412"/>
                    <a:pt x="544" y="412"/>
                    <a:pt x="588" y="382"/>
                  </a:cubicBezTo>
                  <a:cubicBezTo>
                    <a:pt x="632" y="368"/>
                    <a:pt x="632" y="353"/>
                    <a:pt x="632" y="397"/>
                  </a:cubicBezTo>
                  <a:close/>
                  <a:moveTo>
                    <a:pt x="382" y="705"/>
                  </a:moveTo>
                  <a:cubicBezTo>
                    <a:pt x="382" y="720"/>
                    <a:pt x="353" y="735"/>
                    <a:pt x="338" y="735"/>
                  </a:cubicBezTo>
                  <a:cubicBezTo>
                    <a:pt x="309" y="735"/>
                    <a:pt x="294" y="735"/>
                    <a:pt x="338" y="705"/>
                  </a:cubicBezTo>
                  <a:cubicBezTo>
                    <a:pt x="382" y="676"/>
                    <a:pt x="382" y="661"/>
                    <a:pt x="382" y="705"/>
                  </a:cubicBezTo>
                  <a:close/>
                  <a:moveTo>
                    <a:pt x="793" y="823"/>
                  </a:moveTo>
                  <a:cubicBezTo>
                    <a:pt x="793" y="837"/>
                    <a:pt x="764" y="837"/>
                    <a:pt x="764" y="793"/>
                  </a:cubicBezTo>
                  <a:cubicBezTo>
                    <a:pt x="764" y="764"/>
                    <a:pt x="764" y="749"/>
                    <a:pt x="779" y="764"/>
                  </a:cubicBezTo>
                  <a:cubicBezTo>
                    <a:pt x="793" y="779"/>
                    <a:pt x="793" y="793"/>
                    <a:pt x="793" y="808"/>
                  </a:cubicBezTo>
                  <a:close/>
                  <a:moveTo>
                    <a:pt x="573" y="1498"/>
                  </a:moveTo>
                  <a:cubicBezTo>
                    <a:pt x="500" y="1513"/>
                    <a:pt x="470" y="1498"/>
                    <a:pt x="500" y="1454"/>
                  </a:cubicBezTo>
                  <a:cubicBezTo>
                    <a:pt x="529" y="1410"/>
                    <a:pt x="544" y="1439"/>
                    <a:pt x="588" y="1454"/>
                  </a:cubicBezTo>
                  <a:lnTo>
                    <a:pt x="647" y="1483"/>
                  </a:lnTo>
                  <a:close/>
                  <a:moveTo>
                    <a:pt x="867" y="1469"/>
                  </a:moveTo>
                  <a:cubicBezTo>
                    <a:pt x="852" y="1483"/>
                    <a:pt x="837" y="1498"/>
                    <a:pt x="823" y="1498"/>
                  </a:cubicBezTo>
                  <a:cubicBezTo>
                    <a:pt x="808" y="1498"/>
                    <a:pt x="808" y="1483"/>
                    <a:pt x="823" y="1469"/>
                  </a:cubicBezTo>
                  <a:cubicBezTo>
                    <a:pt x="823" y="1439"/>
                    <a:pt x="896" y="1439"/>
                    <a:pt x="867" y="1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5"/>
            <p:cNvSpPr/>
            <p:nvPr/>
          </p:nvSpPr>
          <p:spPr>
            <a:xfrm>
              <a:off x="8590063" y="1462570"/>
              <a:ext cx="2819" cy="950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29" y="15"/>
                  </a:moveTo>
                  <a:cubicBezTo>
                    <a:pt x="44" y="29"/>
                    <a:pt x="59" y="29"/>
                    <a:pt x="73" y="15"/>
                  </a:cubicBezTo>
                  <a:cubicBezTo>
                    <a:pt x="88" y="15"/>
                    <a:pt x="73" y="0"/>
                    <a:pt x="44" y="0"/>
                  </a:cubicBezTo>
                  <a:cubicBezTo>
                    <a:pt x="0" y="15"/>
                    <a:pt x="0" y="15"/>
                    <a:pt x="29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5"/>
            <p:cNvSpPr/>
            <p:nvPr/>
          </p:nvSpPr>
          <p:spPr>
            <a:xfrm>
              <a:off x="8566812" y="1462570"/>
              <a:ext cx="40009" cy="69786"/>
            </a:xfrm>
            <a:custGeom>
              <a:avLst/>
              <a:gdLst/>
              <a:ahLst/>
              <a:cxnLst/>
              <a:rect l="l" t="t" r="r" b="b"/>
              <a:pathLst>
                <a:path w="1263" h="2203" extrusionOk="0">
                  <a:moveTo>
                    <a:pt x="822" y="73"/>
                  </a:moveTo>
                  <a:cubicBezTo>
                    <a:pt x="807" y="147"/>
                    <a:pt x="793" y="147"/>
                    <a:pt x="749" y="73"/>
                  </a:cubicBezTo>
                  <a:cubicBezTo>
                    <a:pt x="705" y="15"/>
                    <a:pt x="705" y="29"/>
                    <a:pt x="646" y="59"/>
                  </a:cubicBezTo>
                  <a:cubicBezTo>
                    <a:pt x="631" y="88"/>
                    <a:pt x="602" y="88"/>
                    <a:pt x="573" y="88"/>
                  </a:cubicBezTo>
                  <a:cubicBezTo>
                    <a:pt x="543" y="59"/>
                    <a:pt x="426" y="132"/>
                    <a:pt x="308" y="220"/>
                  </a:cubicBezTo>
                  <a:cubicBezTo>
                    <a:pt x="220" y="294"/>
                    <a:pt x="220" y="294"/>
                    <a:pt x="279" y="323"/>
                  </a:cubicBezTo>
                  <a:cubicBezTo>
                    <a:pt x="323" y="367"/>
                    <a:pt x="308" y="367"/>
                    <a:pt x="294" y="382"/>
                  </a:cubicBezTo>
                  <a:cubicBezTo>
                    <a:pt x="279" y="396"/>
                    <a:pt x="250" y="396"/>
                    <a:pt x="235" y="382"/>
                  </a:cubicBezTo>
                  <a:cubicBezTo>
                    <a:pt x="206" y="367"/>
                    <a:pt x="162" y="455"/>
                    <a:pt x="132" y="587"/>
                  </a:cubicBezTo>
                  <a:cubicBezTo>
                    <a:pt x="132" y="646"/>
                    <a:pt x="117" y="734"/>
                    <a:pt x="103" y="793"/>
                  </a:cubicBezTo>
                  <a:cubicBezTo>
                    <a:pt x="59" y="969"/>
                    <a:pt x="29" y="1145"/>
                    <a:pt x="15" y="1336"/>
                  </a:cubicBezTo>
                  <a:cubicBezTo>
                    <a:pt x="15" y="1409"/>
                    <a:pt x="15" y="1498"/>
                    <a:pt x="0" y="1527"/>
                  </a:cubicBezTo>
                  <a:cubicBezTo>
                    <a:pt x="0" y="1630"/>
                    <a:pt x="29" y="1747"/>
                    <a:pt x="73" y="1850"/>
                  </a:cubicBezTo>
                  <a:cubicBezTo>
                    <a:pt x="88" y="1850"/>
                    <a:pt x="103" y="1835"/>
                    <a:pt x="103" y="1791"/>
                  </a:cubicBezTo>
                  <a:cubicBezTo>
                    <a:pt x="103" y="1762"/>
                    <a:pt x="103" y="1747"/>
                    <a:pt x="132" y="1762"/>
                  </a:cubicBezTo>
                  <a:cubicBezTo>
                    <a:pt x="147" y="1762"/>
                    <a:pt x="147" y="1806"/>
                    <a:pt x="132" y="1865"/>
                  </a:cubicBezTo>
                  <a:cubicBezTo>
                    <a:pt x="132" y="1909"/>
                    <a:pt x="132" y="1938"/>
                    <a:pt x="162" y="1953"/>
                  </a:cubicBezTo>
                  <a:cubicBezTo>
                    <a:pt x="191" y="1967"/>
                    <a:pt x="206" y="1982"/>
                    <a:pt x="206" y="2011"/>
                  </a:cubicBezTo>
                  <a:cubicBezTo>
                    <a:pt x="206" y="2055"/>
                    <a:pt x="294" y="2129"/>
                    <a:pt x="382" y="2143"/>
                  </a:cubicBezTo>
                  <a:cubicBezTo>
                    <a:pt x="631" y="2202"/>
                    <a:pt x="1116" y="1674"/>
                    <a:pt x="1175" y="1292"/>
                  </a:cubicBezTo>
                  <a:cubicBezTo>
                    <a:pt x="1175" y="1233"/>
                    <a:pt x="1189" y="1175"/>
                    <a:pt x="1204" y="1130"/>
                  </a:cubicBezTo>
                  <a:cubicBezTo>
                    <a:pt x="1263" y="881"/>
                    <a:pt x="1263" y="617"/>
                    <a:pt x="1233" y="352"/>
                  </a:cubicBezTo>
                  <a:cubicBezTo>
                    <a:pt x="1160" y="250"/>
                    <a:pt x="1072" y="147"/>
                    <a:pt x="954" y="73"/>
                  </a:cubicBezTo>
                  <a:cubicBezTo>
                    <a:pt x="940" y="73"/>
                    <a:pt x="925" y="73"/>
                    <a:pt x="925" y="59"/>
                  </a:cubicBezTo>
                  <a:cubicBezTo>
                    <a:pt x="925" y="0"/>
                    <a:pt x="837" y="29"/>
                    <a:pt x="822" y="73"/>
                  </a:cubicBezTo>
                  <a:close/>
                  <a:moveTo>
                    <a:pt x="338" y="543"/>
                  </a:moveTo>
                  <a:cubicBezTo>
                    <a:pt x="264" y="587"/>
                    <a:pt x="220" y="587"/>
                    <a:pt x="264" y="543"/>
                  </a:cubicBezTo>
                  <a:cubicBezTo>
                    <a:pt x="294" y="529"/>
                    <a:pt x="323" y="529"/>
                    <a:pt x="352" y="529"/>
                  </a:cubicBezTo>
                  <a:cubicBezTo>
                    <a:pt x="382" y="529"/>
                    <a:pt x="367" y="543"/>
                    <a:pt x="338" y="558"/>
                  </a:cubicBezTo>
                  <a:close/>
                  <a:moveTo>
                    <a:pt x="1145" y="1042"/>
                  </a:moveTo>
                  <a:cubicBezTo>
                    <a:pt x="1101" y="1057"/>
                    <a:pt x="1086" y="1028"/>
                    <a:pt x="1116" y="969"/>
                  </a:cubicBezTo>
                  <a:cubicBezTo>
                    <a:pt x="1130" y="925"/>
                    <a:pt x="1130" y="925"/>
                    <a:pt x="1160" y="969"/>
                  </a:cubicBezTo>
                  <a:cubicBezTo>
                    <a:pt x="1175" y="1013"/>
                    <a:pt x="1160" y="1042"/>
                    <a:pt x="1145" y="1057"/>
                  </a:cubicBezTo>
                  <a:close/>
                  <a:moveTo>
                    <a:pt x="793" y="1380"/>
                  </a:moveTo>
                  <a:cubicBezTo>
                    <a:pt x="778" y="1409"/>
                    <a:pt x="763" y="1439"/>
                    <a:pt x="734" y="1468"/>
                  </a:cubicBezTo>
                  <a:lnTo>
                    <a:pt x="690" y="1542"/>
                  </a:lnTo>
                  <a:lnTo>
                    <a:pt x="719" y="1453"/>
                  </a:lnTo>
                  <a:cubicBezTo>
                    <a:pt x="749" y="1365"/>
                    <a:pt x="793" y="1336"/>
                    <a:pt x="793" y="1395"/>
                  </a:cubicBezTo>
                  <a:close/>
                  <a:moveTo>
                    <a:pt x="103" y="1542"/>
                  </a:moveTo>
                  <a:cubicBezTo>
                    <a:pt x="88" y="1556"/>
                    <a:pt x="88" y="1571"/>
                    <a:pt x="73" y="1571"/>
                  </a:cubicBezTo>
                  <a:cubicBezTo>
                    <a:pt x="59" y="1571"/>
                    <a:pt x="44" y="1556"/>
                    <a:pt x="59" y="1542"/>
                  </a:cubicBezTo>
                  <a:cubicBezTo>
                    <a:pt x="59" y="1527"/>
                    <a:pt x="73" y="1512"/>
                    <a:pt x="88" y="1512"/>
                  </a:cubicBezTo>
                  <a:cubicBezTo>
                    <a:pt x="103" y="1512"/>
                    <a:pt x="103" y="1542"/>
                    <a:pt x="103" y="1556"/>
                  </a:cubicBezTo>
                  <a:close/>
                  <a:moveTo>
                    <a:pt x="279" y="1835"/>
                  </a:moveTo>
                  <a:cubicBezTo>
                    <a:pt x="308" y="1865"/>
                    <a:pt x="338" y="1879"/>
                    <a:pt x="323" y="1894"/>
                  </a:cubicBezTo>
                  <a:cubicBezTo>
                    <a:pt x="308" y="1894"/>
                    <a:pt x="191" y="1850"/>
                    <a:pt x="191" y="1820"/>
                  </a:cubicBezTo>
                  <a:cubicBezTo>
                    <a:pt x="191" y="1791"/>
                    <a:pt x="206" y="1791"/>
                    <a:pt x="279" y="1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5"/>
            <p:cNvSpPr/>
            <p:nvPr/>
          </p:nvSpPr>
          <p:spPr>
            <a:xfrm>
              <a:off x="8659817" y="1483478"/>
              <a:ext cx="40959" cy="90249"/>
            </a:xfrm>
            <a:custGeom>
              <a:avLst/>
              <a:gdLst/>
              <a:ahLst/>
              <a:cxnLst/>
              <a:rect l="l" t="t" r="r" b="b"/>
              <a:pathLst>
                <a:path w="1293" h="2849" extrusionOk="0">
                  <a:moveTo>
                    <a:pt x="690" y="15"/>
                  </a:moveTo>
                  <a:cubicBezTo>
                    <a:pt x="632" y="45"/>
                    <a:pt x="587" y="45"/>
                    <a:pt x="543" y="59"/>
                  </a:cubicBezTo>
                  <a:cubicBezTo>
                    <a:pt x="441" y="59"/>
                    <a:pt x="367" y="103"/>
                    <a:pt x="323" y="192"/>
                  </a:cubicBezTo>
                  <a:cubicBezTo>
                    <a:pt x="279" y="250"/>
                    <a:pt x="235" y="324"/>
                    <a:pt x="206" y="382"/>
                  </a:cubicBezTo>
                  <a:cubicBezTo>
                    <a:pt x="191" y="441"/>
                    <a:pt x="147" y="470"/>
                    <a:pt x="147" y="470"/>
                  </a:cubicBezTo>
                  <a:cubicBezTo>
                    <a:pt x="132" y="456"/>
                    <a:pt x="88" y="485"/>
                    <a:pt x="59" y="529"/>
                  </a:cubicBezTo>
                  <a:cubicBezTo>
                    <a:pt x="30" y="573"/>
                    <a:pt x="15" y="661"/>
                    <a:pt x="15" y="1028"/>
                  </a:cubicBezTo>
                  <a:cubicBezTo>
                    <a:pt x="0" y="1351"/>
                    <a:pt x="30" y="1674"/>
                    <a:pt x="74" y="1997"/>
                  </a:cubicBezTo>
                  <a:cubicBezTo>
                    <a:pt x="103" y="2173"/>
                    <a:pt x="147" y="2350"/>
                    <a:pt x="220" y="2526"/>
                  </a:cubicBezTo>
                  <a:cubicBezTo>
                    <a:pt x="264" y="2585"/>
                    <a:pt x="309" y="2643"/>
                    <a:pt x="367" y="2687"/>
                  </a:cubicBezTo>
                  <a:cubicBezTo>
                    <a:pt x="529" y="2805"/>
                    <a:pt x="705" y="2849"/>
                    <a:pt x="778" y="2790"/>
                  </a:cubicBezTo>
                  <a:cubicBezTo>
                    <a:pt x="793" y="2775"/>
                    <a:pt x="822" y="2761"/>
                    <a:pt x="837" y="2761"/>
                  </a:cubicBezTo>
                  <a:cubicBezTo>
                    <a:pt x="881" y="2731"/>
                    <a:pt x="910" y="2702"/>
                    <a:pt x="940" y="2658"/>
                  </a:cubicBezTo>
                  <a:cubicBezTo>
                    <a:pt x="1204" y="2350"/>
                    <a:pt x="1248" y="2203"/>
                    <a:pt x="1263" y="1542"/>
                  </a:cubicBezTo>
                  <a:cubicBezTo>
                    <a:pt x="1292" y="1307"/>
                    <a:pt x="1277" y="1058"/>
                    <a:pt x="1219" y="808"/>
                  </a:cubicBezTo>
                  <a:cubicBezTo>
                    <a:pt x="1131" y="368"/>
                    <a:pt x="1057" y="265"/>
                    <a:pt x="866" y="192"/>
                  </a:cubicBezTo>
                  <a:cubicBezTo>
                    <a:pt x="822" y="177"/>
                    <a:pt x="778" y="148"/>
                    <a:pt x="778" y="103"/>
                  </a:cubicBezTo>
                  <a:cubicBezTo>
                    <a:pt x="778" y="59"/>
                    <a:pt x="705" y="1"/>
                    <a:pt x="690" y="15"/>
                  </a:cubicBezTo>
                  <a:close/>
                  <a:moveTo>
                    <a:pt x="162" y="1028"/>
                  </a:moveTo>
                  <a:cubicBezTo>
                    <a:pt x="162" y="1043"/>
                    <a:pt x="162" y="1058"/>
                    <a:pt x="147" y="1058"/>
                  </a:cubicBezTo>
                  <a:cubicBezTo>
                    <a:pt x="147" y="1058"/>
                    <a:pt x="132" y="1043"/>
                    <a:pt x="118" y="1028"/>
                  </a:cubicBezTo>
                  <a:cubicBezTo>
                    <a:pt x="118" y="1014"/>
                    <a:pt x="118" y="999"/>
                    <a:pt x="132" y="999"/>
                  </a:cubicBezTo>
                  <a:cubicBezTo>
                    <a:pt x="147" y="1014"/>
                    <a:pt x="162" y="1014"/>
                    <a:pt x="162" y="1028"/>
                  </a:cubicBezTo>
                  <a:close/>
                  <a:moveTo>
                    <a:pt x="1175" y="1131"/>
                  </a:moveTo>
                  <a:cubicBezTo>
                    <a:pt x="1160" y="1160"/>
                    <a:pt x="1131" y="1116"/>
                    <a:pt x="1160" y="1087"/>
                  </a:cubicBezTo>
                  <a:cubicBezTo>
                    <a:pt x="1175" y="1043"/>
                    <a:pt x="1175" y="1058"/>
                    <a:pt x="1189" y="1087"/>
                  </a:cubicBezTo>
                  <a:cubicBezTo>
                    <a:pt x="1189" y="1102"/>
                    <a:pt x="1189" y="1116"/>
                    <a:pt x="1175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5"/>
            <p:cNvSpPr/>
            <p:nvPr/>
          </p:nvSpPr>
          <p:spPr>
            <a:xfrm>
              <a:off x="8873735" y="1515567"/>
              <a:ext cx="38171" cy="82361"/>
            </a:xfrm>
            <a:custGeom>
              <a:avLst/>
              <a:gdLst/>
              <a:ahLst/>
              <a:cxnLst/>
              <a:rect l="l" t="t" r="r" b="b"/>
              <a:pathLst>
                <a:path w="1205" h="2600" extrusionOk="0">
                  <a:moveTo>
                    <a:pt x="705" y="74"/>
                  </a:moveTo>
                  <a:cubicBezTo>
                    <a:pt x="705" y="89"/>
                    <a:pt x="720" y="103"/>
                    <a:pt x="764" y="89"/>
                  </a:cubicBezTo>
                  <a:cubicBezTo>
                    <a:pt x="793" y="89"/>
                    <a:pt x="808" y="89"/>
                    <a:pt x="793" y="118"/>
                  </a:cubicBezTo>
                  <a:cubicBezTo>
                    <a:pt x="793" y="147"/>
                    <a:pt x="749" y="177"/>
                    <a:pt x="690" y="103"/>
                  </a:cubicBezTo>
                  <a:cubicBezTo>
                    <a:pt x="632" y="30"/>
                    <a:pt x="573" y="30"/>
                    <a:pt x="558" y="89"/>
                  </a:cubicBezTo>
                  <a:cubicBezTo>
                    <a:pt x="558" y="103"/>
                    <a:pt x="514" y="118"/>
                    <a:pt x="485" y="118"/>
                  </a:cubicBezTo>
                  <a:cubicBezTo>
                    <a:pt x="441" y="103"/>
                    <a:pt x="397" y="118"/>
                    <a:pt x="367" y="162"/>
                  </a:cubicBezTo>
                  <a:cubicBezTo>
                    <a:pt x="338" y="192"/>
                    <a:pt x="323" y="221"/>
                    <a:pt x="323" y="221"/>
                  </a:cubicBezTo>
                  <a:cubicBezTo>
                    <a:pt x="338" y="221"/>
                    <a:pt x="323" y="236"/>
                    <a:pt x="294" y="280"/>
                  </a:cubicBezTo>
                  <a:cubicBezTo>
                    <a:pt x="235" y="338"/>
                    <a:pt x="221" y="441"/>
                    <a:pt x="265" y="441"/>
                  </a:cubicBezTo>
                  <a:cubicBezTo>
                    <a:pt x="279" y="441"/>
                    <a:pt x="279" y="470"/>
                    <a:pt x="250" y="500"/>
                  </a:cubicBezTo>
                  <a:cubicBezTo>
                    <a:pt x="221" y="588"/>
                    <a:pt x="191" y="691"/>
                    <a:pt x="177" y="779"/>
                  </a:cubicBezTo>
                  <a:cubicBezTo>
                    <a:pt x="162" y="896"/>
                    <a:pt x="133" y="1131"/>
                    <a:pt x="103" y="1263"/>
                  </a:cubicBezTo>
                  <a:cubicBezTo>
                    <a:pt x="0" y="1924"/>
                    <a:pt x="30" y="2129"/>
                    <a:pt x="279" y="2364"/>
                  </a:cubicBezTo>
                  <a:cubicBezTo>
                    <a:pt x="426" y="2511"/>
                    <a:pt x="529" y="2570"/>
                    <a:pt x="588" y="2540"/>
                  </a:cubicBezTo>
                  <a:cubicBezTo>
                    <a:pt x="602" y="2540"/>
                    <a:pt x="617" y="2540"/>
                    <a:pt x="617" y="2540"/>
                  </a:cubicBezTo>
                  <a:cubicBezTo>
                    <a:pt x="617" y="2599"/>
                    <a:pt x="676" y="2570"/>
                    <a:pt x="690" y="2496"/>
                  </a:cubicBezTo>
                  <a:cubicBezTo>
                    <a:pt x="705" y="2438"/>
                    <a:pt x="720" y="2438"/>
                    <a:pt x="749" y="2438"/>
                  </a:cubicBezTo>
                  <a:cubicBezTo>
                    <a:pt x="837" y="2452"/>
                    <a:pt x="867" y="2438"/>
                    <a:pt x="867" y="2394"/>
                  </a:cubicBezTo>
                  <a:cubicBezTo>
                    <a:pt x="881" y="2364"/>
                    <a:pt x="896" y="2350"/>
                    <a:pt x="911" y="2320"/>
                  </a:cubicBezTo>
                  <a:cubicBezTo>
                    <a:pt x="984" y="2247"/>
                    <a:pt x="1028" y="2159"/>
                    <a:pt x="1043" y="2071"/>
                  </a:cubicBezTo>
                  <a:cubicBezTo>
                    <a:pt x="1043" y="2041"/>
                    <a:pt x="1057" y="2027"/>
                    <a:pt x="1072" y="2041"/>
                  </a:cubicBezTo>
                  <a:cubicBezTo>
                    <a:pt x="1116" y="2071"/>
                    <a:pt x="1102" y="1953"/>
                    <a:pt x="1043" y="1895"/>
                  </a:cubicBezTo>
                  <a:cubicBezTo>
                    <a:pt x="984" y="1850"/>
                    <a:pt x="984" y="1836"/>
                    <a:pt x="999" y="1836"/>
                  </a:cubicBezTo>
                  <a:cubicBezTo>
                    <a:pt x="999" y="1821"/>
                    <a:pt x="1028" y="1836"/>
                    <a:pt x="1043" y="1865"/>
                  </a:cubicBezTo>
                  <a:cubicBezTo>
                    <a:pt x="1102" y="1939"/>
                    <a:pt x="1131" y="1909"/>
                    <a:pt x="1146" y="1733"/>
                  </a:cubicBezTo>
                  <a:cubicBezTo>
                    <a:pt x="1175" y="1630"/>
                    <a:pt x="1160" y="1586"/>
                    <a:pt x="1146" y="1572"/>
                  </a:cubicBezTo>
                  <a:cubicBezTo>
                    <a:pt x="1116" y="1557"/>
                    <a:pt x="1116" y="1542"/>
                    <a:pt x="1146" y="1527"/>
                  </a:cubicBezTo>
                  <a:cubicBezTo>
                    <a:pt x="1160" y="1498"/>
                    <a:pt x="1175" y="1395"/>
                    <a:pt x="1190" y="1102"/>
                  </a:cubicBezTo>
                  <a:cubicBezTo>
                    <a:pt x="1190" y="896"/>
                    <a:pt x="1204" y="705"/>
                    <a:pt x="1204" y="691"/>
                  </a:cubicBezTo>
                  <a:cubicBezTo>
                    <a:pt x="1204" y="676"/>
                    <a:pt x="1204" y="661"/>
                    <a:pt x="1204" y="647"/>
                  </a:cubicBezTo>
                  <a:cubicBezTo>
                    <a:pt x="1204" y="603"/>
                    <a:pt x="1204" y="573"/>
                    <a:pt x="1204" y="529"/>
                  </a:cubicBezTo>
                  <a:cubicBezTo>
                    <a:pt x="1204" y="500"/>
                    <a:pt x="1204" y="456"/>
                    <a:pt x="1175" y="426"/>
                  </a:cubicBezTo>
                  <a:cubicBezTo>
                    <a:pt x="1160" y="426"/>
                    <a:pt x="1146" y="382"/>
                    <a:pt x="1146" y="338"/>
                  </a:cubicBezTo>
                  <a:cubicBezTo>
                    <a:pt x="1146" y="294"/>
                    <a:pt x="1131" y="265"/>
                    <a:pt x="1087" y="250"/>
                  </a:cubicBezTo>
                  <a:cubicBezTo>
                    <a:pt x="1028" y="236"/>
                    <a:pt x="984" y="192"/>
                    <a:pt x="940" y="147"/>
                  </a:cubicBezTo>
                  <a:cubicBezTo>
                    <a:pt x="837" y="59"/>
                    <a:pt x="705" y="1"/>
                    <a:pt x="705" y="74"/>
                  </a:cubicBezTo>
                  <a:close/>
                  <a:moveTo>
                    <a:pt x="602" y="382"/>
                  </a:moveTo>
                  <a:cubicBezTo>
                    <a:pt x="602" y="397"/>
                    <a:pt x="588" y="412"/>
                    <a:pt x="573" y="412"/>
                  </a:cubicBezTo>
                  <a:cubicBezTo>
                    <a:pt x="558" y="412"/>
                    <a:pt x="544" y="397"/>
                    <a:pt x="544" y="382"/>
                  </a:cubicBezTo>
                  <a:cubicBezTo>
                    <a:pt x="544" y="368"/>
                    <a:pt x="558" y="353"/>
                    <a:pt x="573" y="353"/>
                  </a:cubicBezTo>
                  <a:cubicBezTo>
                    <a:pt x="588" y="353"/>
                    <a:pt x="602" y="368"/>
                    <a:pt x="602" y="382"/>
                  </a:cubicBezTo>
                  <a:close/>
                  <a:moveTo>
                    <a:pt x="1131" y="456"/>
                  </a:moveTo>
                  <a:cubicBezTo>
                    <a:pt x="1116" y="500"/>
                    <a:pt x="1072" y="515"/>
                    <a:pt x="1072" y="470"/>
                  </a:cubicBezTo>
                  <a:cubicBezTo>
                    <a:pt x="1072" y="441"/>
                    <a:pt x="1087" y="412"/>
                    <a:pt x="1131" y="412"/>
                  </a:cubicBezTo>
                  <a:cubicBezTo>
                    <a:pt x="1146" y="412"/>
                    <a:pt x="1146" y="426"/>
                    <a:pt x="1131" y="456"/>
                  </a:cubicBezTo>
                  <a:close/>
                  <a:moveTo>
                    <a:pt x="602" y="485"/>
                  </a:moveTo>
                  <a:cubicBezTo>
                    <a:pt x="602" y="529"/>
                    <a:pt x="588" y="544"/>
                    <a:pt x="573" y="544"/>
                  </a:cubicBezTo>
                  <a:cubicBezTo>
                    <a:pt x="558" y="544"/>
                    <a:pt x="558" y="529"/>
                    <a:pt x="558" y="485"/>
                  </a:cubicBezTo>
                  <a:cubicBezTo>
                    <a:pt x="558" y="456"/>
                    <a:pt x="573" y="441"/>
                    <a:pt x="588" y="441"/>
                  </a:cubicBezTo>
                  <a:cubicBezTo>
                    <a:pt x="602" y="441"/>
                    <a:pt x="617" y="456"/>
                    <a:pt x="602" y="485"/>
                  </a:cubicBezTo>
                  <a:close/>
                  <a:moveTo>
                    <a:pt x="1160" y="984"/>
                  </a:moveTo>
                  <a:cubicBezTo>
                    <a:pt x="1160" y="999"/>
                    <a:pt x="1146" y="1014"/>
                    <a:pt x="1131" y="999"/>
                  </a:cubicBezTo>
                  <a:cubicBezTo>
                    <a:pt x="1116" y="999"/>
                    <a:pt x="1102" y="984"/>
                    <a:pt x="1102" y="955"/>
                  </a:cubicBezTo>
                  <a:cubicBezTo>
                    <a:pt x="1102" y="940"/>
                    <a:pt x="1116" y="940"/>
                    <a:pt x="1131" y="940"/>
                  </a:cubicBezTo>
                  <a:cubicBezTo>
                    <a:pt x="1146" y="940"/>
                    <a:pt x="1146" y="955"/>
                    <a:pt x="1146" y="970"/>
                  </a:cubicBezTo>
                  <a:close/>
                  <a:moveTo>
                    <a:pt x="500" y="1249"/>
                  </a:moveTo>
                  <a:cubicBezTo>
                    <a:pt x="529" y="1322"/>
                    <a:pt x="470" y="1322"/>
                    <a:pt x="441" y="1263"/>
                  </a:cubicBezTo>
                  <a:cubicBezTo>
                    <a:pt x="397" y="1205"/>
                    <a:pt x="412" y="1219"/>
                    <a:pt x="441" y="1219"/>
                  </a:cubicBezTo>
                  <a:cubicBezTo>
                    <a:pt x="456" y="1219"/>
                    <a:pt x="485" y="1234"/>
                    <a:pt x="500" y="1249"/>
                  </a:cubicBezTo>
                  <a:close/>
                  <a:moveTo>
                    <a:pt x="881" y="1895"/>
                  </a:moveTo>
                  <a:cubicBezTo>
                    <a:pt x="881" y="1895"/>
                    <a:pt x="852" y="1909"/>
                    <a:pt x="837" y="1924"/>
                  </a:cubicBezTo>
                  <a:cubicBezTo>
                    <a:pt x="808" y="1924"/>
                    <a:pt x="793" y="1924"/>
                    <a:pt x="793" y="1909"/>
                  </a:cubicBezTo>
                  <a:cubicBezTo>
                    <a:pt x="793" y="1895"/>
                    <a:pt x="808" y="1880"/>
                    <a:pt x="837" y="1880"/>
                  </a:cubicBezTo>
                  <a:cubicBezTo>
                    <a:pt x="852" y="1880"/>
                    <a:pt x="867" y="1895"/>
                    <a:pt x="867" y="1895"/>
                  </a:cubicBezTo>
                  <a:close/>
                  <a:moveTo>
                    <a:pt x="426" y="2232"/>
                  </a:moveTo>
                  <a:cubicBezTo>
                    <a:pt x="426" y="2262"/>
                    <a:pt x="426" y="2276"/>
                    <a:pt x="397" y="2262"/>
                  </a:cubicBezTo>
                  <a:cubicBezTo>
                    <a:pt x="382" y="2247"/>
                    <a:pt x="367" y="2232"/>
                    <a:pt x="353" y="2217"/>
                  </a:cubicBezTo>
                  <a:cubicBezTo>
                    <a:pt x="353" y="2188"/>
                    <a:pt x="353" y="2188"/>
                    <a:pt x="382" y="2188"/>
                  </a:cubicBezTo>
                  <a:cubicBezTo>
                    <a:pt x="397" y="2203"/>
                    <a:pt x="412" y="2217"/>
                    <a:pt x="426" y="2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5"/>
            <p:cNvSpPr/>
            <p:nvPr/>
          </p:nvSpPr>
          <p:spPr>
            <a:xfrm>
              <a:off x="8937914" y="1520224"/>
              <a:ext cx="32596" cy="58635"/>
            </a:xfrm>
            <a:custGeom>
              <a:avLst/>
              <a:gdLst/>
              <a:ahLst/>
              <a:cxnLst/>
              <a:rect l="l" t="t" r="r" b="b"/>
              <a:pathLst>
                <a:path w="1029" h="1851" extrusionOk="0">
                  <a:moveTo>
                    <a:pt x="250" y="118"/>
                  </a:moveTo>
                  <a:lnTo>
                    <a:pt x="162" y="191"/>
                  </a:lnTo>
                  <a:lnTo>
                    <a:pt x="265" y="191"/>
                  </a:lnTo>
                  <a:cubicBezTo>
                    <a:pt x="309" y="191"/>
                    <a:pt x="353" y="221"/>
                    <a:pt x="353" y="250"/>
                  </a:cubicBezTo>
                  <a:cubicBezTo>
                    <a:pt x="353" y="265"/>
                    <a:pt x="338" y="279"/>
                    <a:pt x="323" y="279"/>
                  </a:cubicBezTo>
                  <a:cubicBezTo>
                    <a:pt x="294" y="279"/>
                    <a:pt x="177" y="397"/>
                    <a:pt x="177" y="441"/>
                  </a:cubicBezTo>
                  <a:cubicBezTo>
                    <a:pt x="177" y="456"/>
                    <a:pt x="177" y="470"/>
                    <a:pt x="147" y="485"/>
                  </a:cubicBezTo>
                  <a:cubicBezTo>
                    <a:pt x="147" y="485"/>
                    <a:pt x="118" y="558"/>
                    <a:pt x="118" y="661"/>
                  </a:cubicBezTo>
                  <a:cubicBezTo>
                    <a:pt x="103" y="749"/>
                    <a:pt x="89" y="837"/>
                    <a:pt x="74" y="925"/>
                  </a:cubicBezTo>
                  <a:cubicBezTo>
                    <a:pt x="30" y="1058"/>
                    <a:pt x="30" y="1072"/>
                    <a:pt x="89" y="1043"/>
                  </a:cubicBezTo>
                  <a:cubicBezTo>
                    <a:pt x="118" y="1043"/>
                    <a:pt x="147" y="1058"/>
                    <a:pt x="162" y="1072"/>
                  </a:cubicBezTo>
                  <a:cubicBezTo>
                    <a:pt x="206" y="1116"/>
                    <a:pt x="206" y="1116"/>
                    <a:pt x="162" y="1116"/>
                  </a:cubicBezTo>
                  <a:cubicBezTo>
                    <a:pt x="133" y="1116"/>
                    <a:pt x="103" y="1116"/>
                    <a:pt x="74" y="1116"/>
                  </a:cubicBezTo>
                  <a:cubicBezTo>
                    <a:pt x="15" y="1116"/>
                    <a:pt x="15" y="1102"/>
                    <a:pt x="0" y="1366"/>
                  </a:cubicBezTo>
                  <a:cubicBezTo>
                    <a:pt x="0" y="1571"/>
                    <a:pt x="0" y="1586"/>
                    <a:pt x="74" y="1674"/>
                  </a:cubicBezTo>
                  <a:cubicBezTo>
                    <a:pt x="162" y="1777"/>
                    <a:pt x="309" y="1850"/>
                    <a:pt x="338" y="1806"/>
                  </a:cubicBezTo>
                  <a:cubicBezTo>
                    <a:pt x="338" y="1792"/>
                    <a:pt x="382" y="1777"/>
                    <a:pt x="411" y="1792"/>
                  </a:cubicBezTo>
                  <a:cubicBezTo>
                    <a:pt x="485" y="1806"/>
                    <a:pt x="632" y="1689"/>
                    <a:pt x="632" y="1630"/>
                  </a:cubicBezTo>
                  <a:cubicBezTo>
                    <a:pt x="632" y="1615"/>
                    <a:pt x="661" y="1586"/>
                    <a:pt x="690" y="1571"/>
                  </a:cubicBezTo>
                  <a:cubicBezTo>
                    <a:pt x="720" y="1571"/>
                    <a:pt x="749" y="1542"/>
                    <a:pt x="764" y="1513"/>
                  </a:cubicBezTo>
                  <a:cubicBezTo>
                    <a:pt x="764" y="1469"/>
                    <a:pt x="793" y="1454"/>
                    <a:pt x="808" y="1454"/>
                  </a:cubicBezTo>
                  <a:cubicBezTo>
                    <a:pt x="823" y="1454"/>
                    <a:pt x="823" y="1425"/>
                    <a:pt x="823" y="1410"/>
                  </a:cubicBezTo>
                  <a:cubicBezTo>
                    <a:pt x="808" y="1366"/>
                    <a:pt x="823" y="1336"/>
                    <a:pt x="852" y="1307"/>
                  </a:cubicBezTo>
                  <a:cubicBezTo>
                    <a:pt x="896" y="1234"/>
                    <a:pt x="911" y="1160"/>
                    <a:pt x="911" y="1087"/>
                  </a:cubicBezTo>
                  <a:cubicBezTo>
                    <a:pt x="925" y="1013"/>
                    <a:pt x="940" y="940"/>
                    <a:pt x="955" y="881"/>
                  </a:cubicBezTo>
                  <a:cubicBezTo>
                    <a:pt x="969" y="852"/>
                    <a:pt x="955" y="837"/>
                    <a:pt x="925" y="852"/>
                  </a:cubicBezTo>
                  <a:cubicBezTo>
                    <a:pt x="881" y="867"/>
                    <a:pt x="867" y="867"/>
                    <a:pt x="925" y="837"/>
                  </a:cubicBezTo>
                  <a:cubicBezTo>
                    <a:pt x="1028" y="764"/>
                    <a:pt x="940" y="426"/>
                    <a:pt x="808" y="426"/>
                  </a:cubicBezTo>
                  <a:cubicBezTo>
                    <a:pt x="793" y="412"/>
                    <a:pt x="764" y="397"/>
                    <a:pt x="779" y="382"/>
                  </a:cubicBezTo>
                  <a:cubicBezTo>
                    <a:pt x="734" y="309"/>
                    <a:pt x="690" y="235"/>
                    <a:pt x="632" y="177"/>
                  </a:cubicBezTo>
                  <a:cubicBezTo>
                    <a:pt x="456" y="0"/>
                    <a:pt x="382" y="0"/>
                    <a:pt x="265" y="103"/>
                  </a:cubicBezTo>
                  <a:close/>
                  <a:moveTo>
                    <a:pt x="881" y="705"/>
                  </a:moveTo>
                  <a:cubicBezTo>
                    <a:pt x="867" y="779"/>
                    <a:pt x="852" y="823"/>
                    <a:pt x="823" y="823"/>
                  </a:cubicBezTo>
                  <a:cubicBezTo>
                    <a:pt x="764" y="823"/>
                    <a:pt x="764" y="632"/>
                    <a:pt x="823" y="588"/>
                  </a:cubicBezTo>
                  <a:cubicBezTo>
                    <a:pt x="896" y="558"/>
                    <a:pt x="896" y="588"/>
                    <a:pt x="881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5"/>
            <p:cNvSpPr/>
            <p:nvPr/>
          </p:nvSpPr>
          <p:spPr>
            <a:xfrm>
              <a:off x="8798406" y="1540687"/>
              <a:ext cx="38615" cy="86543"/>
            </a:xfrm>
            <a:custGeom>
              <a:avLst/>
              <a:gdLst/>
              <a:ahLst/>
              <a:cxnLst/>
              <a:rect l="l" t="t" r="r" b="b"/>
              <a:pathLst>
                <a:path w="1219" h="2732" extrusionOk="0">
                  <a:moveTo>
                    <a:pt x="470" y="30"/>
                  </a:moveTo>
                  <a:cubicBezTo>
                    <a:pt x="470" y="30"/>
                    <a:pt x="470" y="44"/>
                    <a:pt x="470" y="59"/>
                  </a:cubicBezTo>
                  <a:cubicBezTo>
                    <a:pt x="470" y="89"/>
                    <a:pt x="441" y="89"/>
                    <a:pt x="338" y="89"/>
                  </a:cubicBezTo>
                  <a:cubicBezTo>
                    <a:pt x="308" y="89"/>
                    <a:pt x="279" y="103"/>
                    <a:pt x="264" y="133"/>
                  </a:cubicBezTo>
                  <a:cubicBezTo>
                    <a:pt x="250" y="177"/>
                    <a:pt x="220" y="221"/>
                    <a:pt x="206" y="250"/>
                  </a:cubicBezTo>
                  <a:cubicBezTo>
                    <a:pt x="132" y="412"/>
                    <a:pt x="88" y="573"/>
                    <a:pt x="88" y="734"/>
                  </a:cubicBezTo>
                  <a:cubicBezTo>
                    <a:pt x="88" y="779"/>
                    <a:pt x="88" y="823"/>
                    <a:pt x="74" y="852"/>
                  </a:cubicBezTo>
                  <a:cubicBezTo>
                    <a:pt x="30" y="1219"/>
                    <a:pt x="0" y="1571"/>
                    <a:pt x="0" y="1938"/>
                  </a:cubicBezTo>
                  <a:cubicBezTo>
                    <a:pt x="0" y="2203"/>
                    <a:pt x="30" y="2320"/>
                    <a:pt x="103" y="2349"/>
                  </a:cubicBezTo>
                  <a:cubicBezTo>
                    <a:pt x="132" y="2364"/>
                    <a:pt x="147" y="2379"/>
                    <a:pt x="118" y="2393"/>
                  </a:cubicBezTo>
                  <a:cubicBezTo>
                    <a:pt x="103" y="2423"/>
                    <a:pt x="206" y="2643"/>
                    <a:pt x="279" y="2628"/>
                  </a:cubicBezTo>
                  <a:cubicBezTo>
                    <a:pt x="308" y="2628"/>
                    <a:pt x="338" y="2628"/>
                    <a:pt x="338" y="2658"/>
                  </a:cubicBezTo>
                  <a:cubicBezTo>
                    <a:pt x="338" y="2702"/>
                    <a:pt x="455" y="2731"/>
                    <a:pt x="499" y="2687"/>
                  </a:cubicBezTo>
                  <a:cubicBezTo>
                    <a:pt x="514" y="2672"/>
                    <a:pt x="543" y="2672"/>
                    <a:pt x="587" y="2672"/>
                  </a:cubicBezTo>
                  <a:cubicBezTo>
                    <a:pt x="617" y="2687"/>
                    <a:pt x="646" y="2672"/>
                    <a:pt x="661" y="2643"/>
                  </a:cubicBezTo>
                  <a:cubicBezTo>
                    <a:pt x="675" y="2628"/>
                    <a:pt x="705" y="2628"/>
                    <a:pt x="734" y="2628"/>
                  </a:cubicBezTo>
                  <a:cubicBezTo>
                    <a:pt x="749" y="2643"/>
                    <a:pt x="764" y="2628"/>
                    <a:pt x="749" y="2584"/>
                  </a:cubicBezTo>
                  <a:cubicBezTo>
                    <a:pt x="720" y="2511"/>
                    <a:pt x="764" y="2482"/>
                    <a:pt x="793" y="2555"/>
                  </a:cubicBezTo>
                  <a:cubicBezTo>
                    <a:pt x="793" y="2584"/>
                    <a:pt x="822" y="2614"/>
                    <a:pt x="837" y="2614"/>
                  </a:cubicBezTo>
                  <a:cubicBezTo>
                    <a:pt x="954" y="2526"/>
                    <a:pt x="1057" y="2423"/>
                    <a:pt x="1131" y="2291"/>
                  </a:cubicBezTo>
                  <a:cubicBezTo>
                    <a:pt x="1204" y="1997"/>
                    <a:pt x="1219" y="1689"/>
                    <a:pt x="1160" y="1395"/>
                  </a:cubicBezTo>
                  <a:cubicBezTo>
                    <a:pt x="1131" y="1219"/>
                    <a:pt x="1101" y="1043"/>
                    <a:pt x="1101" y="867"/>
                  </a:cubicBezTo>
                  <a:cubicBezTo>
                    <a:pt x="1087" y="397"/>
                    <a:pt x="1072" y="309"/>
                    <a:pt x="984" y="250"/>
                  </a:cubicBezTo>
                  <a:cubicBezTo>
                    <a:pt x="954" y="221"/>
                    <a:pt x="910" y="206"/>
                    <a:pt x="866" y="206"/>
                  </a:cubicBezTo>
                  <a:cubicBezTo>
                    <a:pt x="837" y="221"/>
                    <a:pt x="778" y="191"/>
                    <a:pt x="720" y="118"/>
                  </a:cubicBezTo>
                  <a:cubicBezTo>
                    <a:pt x="661" y="30"/>
                    <a:pt x="602" y="0"/>
                    <a:pt x="558" y="0"/>
                  </a:cubicBezTo>
                  <a:cubicBezTo>
                    <a:pt x="499" y="0"/>
                    <a:pt x="470" y="15"/>
                    <a:pt x="470" y="30"/>
                  </a:cubicBezTo>
                  <a:close/>
                  <a:moveTo>
                    <a:pt x="426" y="940"/>
                  </a:moveTo>
                  <a:cubicBezTo>
                    <a:pt x="426" y="984"/>
                    <a:pt x="352" y="984"/>
                    <a:pt x="338" y="925"/>
                  </a:cubicBezTo>
                  <a:cubicBezTo>
                    <a:pt x="338" y="911"/>
                    <a:pt x="338" y="896"/>
                    <a:pt x="382" y="896"/>
                  </a:cubicBezTo>
                  <a:cubicBezTo>
                    <a:pt x="397" y="896"/>
                    <a:pt x="411" y="911"/>
                    <a:pt x="426" y="940"/>
                  </a:cubicBezTo>
                  <a:close/>
                  <a:moveTo>
                    <a:pt x="499" y="2335"/>
                  </a:moveTo>
                  <a:cubicBezTo>
                    <a:pt x="499" y="2364"/>
                    <a:pt x="499" y="2393"/>
                    <a:pt x="470" y="2408"/>
                  </a:cubicBezTo>
                  <a:cubicBezTo>
                    <a:pt x="441" y="2437"/>
                    <a:pt x="397" y="2379"/>
                    <a:pt x="411" y="2320"/>
                  </a:cubicBezTo>
                  <a:cubicBezTo>
                    <a:pt x="426" y="2261"/>
                    <a:pt x="514" y="2276"/>
                    <a:pt x="499" y="2335"/>
                  </a:cubicBezTo>
                  <a:close/>
                  <a:moveTo>
                    <a:pt x="675" y="2393"/>
                  </a:moveTo>
                  <a:cubicBezTo>
                    <a:pt x="675" y="2408"/>
                    <a:pt x="661" y="2423"/>
                    <a:pt x="646" y="2423"/>
                  </a:cubicBezTo>
                  <a:cubicBezTo>
                    <a:pt x="631" y="2423"/>
                    <a:pt x="617" y="2408"/>
                    <a:pt x="617" y="2393"/>
                  </a:cubicBezTo>
                  <a:cubicBezTo>
                    <a:pt x="617" y="2379"/>
                    <a:pt x="631" y="2364"/>
                    <a:pt x="646" y="2364"/>
                  </a:cubicBezTo>
                  <a:cubicBezTo>
                    <a:pt x="661" y="2364"/>
                    <a:pt x="675" y="2379"/>
                    <a:pt x="675" y="2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5"/>
            <p:cNvSpPr/>
            <p:nvPr/>
          </p:nvSpPr>
          <p:spPr>
            <a:xfrm>
              <a:off x="8724914" y="1555576"/>
              <a:ext cx="37221" cy="94431"/>
            </a:xfrm>
            <a:custGeom>
              <a:avLst/>
              <a:gdLst/>
              <a:ahLst/>
              <a:cxnLst/>
              <a:rect l="l" t="t" r="r" b="b"/>
              <a:pathLst>
                <a:path w="1175" h="2981" extrusionOk="0">
                  <a:moveTo>
                    <a:pt x="426" y="88"/>
                  </a:moveTo>
                  <a:cubicBezTo>
                    <a:pt x="426" y="132"/>
                    <a:pt x="426" y="176"/>
                    <a:pt x="397" y="176"/>
                  </a:cubicBezTo>
                  <a:cubicBezTo>
                    <a:pt x="368" y="191"/>
                    <a:pt x="353" y="176"/>
                    <a:pt x="368" y="176"/>
                  </a:cubicBezTo>
                  <a:cubicBezTo>
                    <a:pt x="368" y="176"/>
                    <a:pt x="368" y="147"/>
                    <a:pt x="338" y="147"/>
                  </a:cubicBezTo>
                  <a:cubicBezTo>
                    <a:pt x="265" y="118"/>
                    <a:pt x="147" y="118"/>
                    <a:pt x="147" y="147"/>
                  </a:cubicBezTo>
                  <a:cubicBezTo>
                    <a:pt x="133" y="191"/>
                    <a:pt x="103" y="220"/>
                    <a:pt x="74" y="250"/>
                  </a:cubicBezTo>
                  <a:cubicBezTo>
                    <a:pt x="15" y="309"/>
                    <a:pt x="1" y="338"/>
                    <a:pt x="1" y="455"/>
                  </a:cubicBezTo>
                  <a:cubicBezTo>
                    <a:pt x="1" y="529"/>
                    <a:pt x="15" y="954"/>
                    <a:pt x="15" y="1395"/>
                  </a:cubicBezTo>
                  <a:cubicBezTo>
                    <a:pt x="15" y="1674"/>
                    <a:pt x="30" y="1953"/>
                    <a:pt x="59" y="2232"/>
                  </a:cubicBezTo>
                  <a:cubicBezTo>
                    <a:pt x="89" y="2232"/>
                    <a:pt x="89" y="2261"/>
                    <a:pt x="59" y="2305"/>
                  </a:cubicBezTo>
                  <a:cubicBezTo>
                    <a:pt x="45" y="2349"/>
                    <a:pt x="74" y="2599"/>
                    <a:pt x="133" y="2599"/>
                  </a:cubicBezTo>
                  <a:cubicBezTo>
                    <a:pt x="147" y="2599"/>
                    <a:pt x="147" y="2599"/>
                    <a:pt x="147" y="2613"/>
                  </a:cubicBezTo>
                  <a:cubicBezTo>
                    <a:pt x="133" y="2628"/>
                    <a:pt x="397" y="2936"/>
                    <a:pt x="441" y="2922"/>
                  </a:cubicBezTo>
                  <a:cubicBezTo>
                    <a:pt x="485" y="2922"/>
                    <a:pt x="529" y="2922"/>
                    <a:pt x="558" y="2951"/>
                  </a:cubicBezTo>
                  <a:cubicBezTo>
                    <a:pt x="632" y="2980"/>
                    <a:pt x="647" y="2980"/>
                    <a:pt x="661" y="2951"/>
                  </a:cubicBezTo>
                  <a:cubicBezTo>
                    <a:pt x="676" y="2907"/>
                    <a:pt x="676" y="2922"/>
                    <a:pt x="676" y="2951"/>
                  </a:cubicBezTo>
                  <a:cubicBezTo>
                    <a:pt x="676" y="2966"/>
                    <a:pt x="705" y="2951"/>
                    <a:pt x="749" y="2907"/>
                  </a:cubicBezTo>
                  <a:cubicBezTo>
                    <a:pt x="793" y="2878"/>
                    <a:pt x="808" y="2834"/>
                    <a:pt x="823" y="2790"/>
                  </a:cubicBezTo>
                  <a:cubicBezTo>
                    <a:pt x="823" y="2775"/>
                    <a:pt x="837" y="2760"/>
                    <a:pt x="867" y="2746"/>
                  </a:cubicBezTo>
                  <a:cubicBezTo>
                    <a:pt x="925" y="2716"/>
                    <a:pt x="969" y="2672"/>
                    <a:pt x="1014" y="2628"/>
                  </a:cubicBezTo>
                  <a:cubicBezTo>
                    <a:pt x="1087" y="2584"/>
                    <a:pt x="1116" y="2511"/>
                    <a:pt x="1116" y="2437"/>
                  </a:cubicBezTo>
                  <a:cubicBezTo>
                    <a:pt x="1116" y="2379"/>
                    <a:pt x="1116" y="2349"/>
                    <a:pt x="1087" y="2349"/>
                  </a:cubicBezTo>
                  <a:cubicBezTo>
                    <a:pt x="1072" y="2349"/>
                    <a:pt x="1087" y="2320"/>
                    <a:pt x="1116" y="2290"/>
                  </a:cubicBezTo>
                  <a:cubicBezTo>
                    <a:pt x="1146" y="2261"/>
                    <a:pt x="1175" y="2202"/>
                    <a:pt x="1160" y="2056"/>
                  </a:cubicBezTo>
                  <a:cubicBezTo>
                    <a:pt x="1160" y="1894"/>
                    <a:pt x="1160" y="1865"/>
                    <a:pt x="1102" y="1835"/>
                  </a:cubicBezTo>
                  <a:cubicBezTo>
                    <a:pt x="1028" y="1821"/>
                    <a:pt x="1028" y="1806"/>
                    <a:pt x="1116" y="1806"/>
                  </a:cubicBezTo>
                  <a:cubicBezTo>
                    <a:pt x="1146" y="1806"/>
                    <a:pt x="1160" y="1777"/>
                    <a:pt x="1160" y="1718"/>
                  </a:cubicBezTo>
                  <a:cubicBezTo>
                    <a:pt x="1160" y="1659"/>
                    <a:pt x="1146" y="1483"/>
                    <a:pt x="1146" y="1292"/>
                  </a:cubicBezTo>
                  <a:cubicBezTo>
                    <a:pt x="1131" y="1145"/>
                    <a:pt x="1116" y="999"/>
                    <a:pt x="1102" y="852"/>
                  </a:cubicBezTo>
                  <a:cubicBezTo>
                    <a:pt x="1087" y="778"/>
                    <a:pt x="1072" y="720"/>
                    <a:pt x="1072" y="646"/>
                  </a:cubicBezTo>
                  <a:cubicBezTo>
                    <a:pt x="1072" y="573"/>
                    <a:pt x="1043" y="499"/>
                    <a:pt x="999" y="441"/>
                  </a:cubicBezTo>
                  <a:cubicBezTo>
                    <a:pt x="969" y="411"/>
                    <a:pt x="940" y="367"/>
                    <a:pt x="896" y="338"/>
                  </a:cubicBezTo>
                  <a:cubicBezTo>
                    <a:pt x="852" y="323"/>
                    <a:pt x="808" y="294"/>
                    <a:pt x="779" y="250"/>
                  </a:cubicBezTo>
                  <a:cubicBezTo>
                    <a:pt x="735" y="206"/>
                    <a:pt x="691" y="162"/>
                    <a:pt x="676" y="176"/>
                  </a:cubicBezTo>
                  <a:cubicBezTo>
                    <a:pt x="661" y="176"/>
                    <a:pt x="647" y="162"/>
                    <a:pt x="632" y="132"/>
                  </a:cubicBezTo>
                  <a:cubicBezTo>
                    <a:pt x="588" y="74"/>
                    <a:pt x="514" y="30"/>
                    <a:pt x="441" y="15"/>
                  </a:cubicBezTo>
                  <a:cubicBezTo>
                    <a:pt x="426" y="0"/>
                    <a:pt x="412" y="44"/>
                    <a:pt x="426" y="88"/>
                  </a:cubicBezTo>
                  <a:close/>
                  <a:moveTo>
                    <a:pt x="470" y="514"/>
                  </a:moveTo>
                  <a:cubicBezTo>
                    <a:pt x="470" y="514"/>
                    <a:pt x="441" y="543"/>
                    <a:pt x="426" y="543"/>
                  </a:cubicBezTo>
                  <a:cubicBezTo>
                    <a:pt x="397" y="558"/>
                    <a:pt x="382" y="543"/>
                    <a:pt x="397" y="529"/>
                  </a:cubicBezTo>
                  <a:cubicBezTo>
                    <a:pt x="397" y="529"/>
                    <a:pt x="470" y="499"/>
                    <a:pt x="470" y="514"/>
                  </a:cubicBezTo>
                  <a:close/>
                  <a:moveTo>
                    <a:pt x="940" y="2026"/>
                  </a:moveTo>
                  <a:cubicBezTo>
                    <a:pt x="940" y="2041"/>
                    <a:pt x="925" y="2056"/>
                    <a:pt x="911" y="2041"/>
                  </a:cubicBezTo>
                  <a:cubicBezTo>
                    <a:pt x="896" y="2026"/>
                    <a:pt x="881" y="2012"/>
                    <a:pt x="881" y="1982"/>
                  </a:cubicBezTo>
                  <a:cubicBezTo>
                    <a:pt x="881" y="1967"/>
                    <a:pt x="896" y="1953"/>
                    <a:pt x="911" y="1967"/>
                  </a:cubicBezTo>
                  <a:cubicBezTo>
                    <a:pt x="925" y="1982"/>
                    <a:pt x="940" y="1997"/>
                    <a:pt x="940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5"/>
            <p:cNvSpPr/>
            <p:nvPr/>
          </p:nvSpPr>
          <p:spPr>
            <a:xfrm>
              <a:off x="8624940" y="1563938"/>
              <a:ext cx="34909" cy="75836"/>
            </a:xfrm>
            <a:custGeom>
              <a:avLst/>
              <a:gdLst/>
              <a:ahLst/>
              <a:cxnLst/>
              <a:rect l="l" t="t" r="r" b="b"/>
              <a:pathLst>
                <a:path w="1102" h="2394" extrusionOk="0">
                  <a:moveTo>
                    <a:pt x="264" y="45"/>
                  </a:moveTo>
                  <a:cubicBezTo>
                    <a:pt x="235" y="89"/>
                    <a:pt x="191" y="118"/>
                    <a:pt x="147" y="133"/>
                  </a:cubicBezTo>
                  <a:cubicBezTo>
                    <a:pt x="88" y="162"/>
                    <a:pt x="74" y="191"/>
                    <a:pt x="44" y="309"/>
                  </a:cubicBezTo>
                  <a:cubicBezTo>
                    <a:pt x="0" y="544"/>
                    <a:pt x="44" y="793"/>
                    <a:pt x="147" y="999"/>
                  </a:cubicBezTo>
                  <a:cubicBezTo>
                    <a:pt x="206" y="1175"/>
                    <a:pt x="206" y="1190"/>
                    <a:pt x="176" y="1586"/>
                  </a:cubicBezTo>
                  <a:cubicBezTo>
                    <a:pt x="162" y="1733"/>
                    <a:pt x="162" y="1865"/>
                    <a:pt x="176" y="2012"/>
                  </a:cubicBezTo>
                  <a:cubicBezTo>
                    <a:pt x="206" y="2041"/>
                    <a:pt x="206" y="2070"/>
                    <a:pt x="206" y="2100"/>
                  </a:cubicBezTo>
                  <a:cubicBezTo>
                    <a:pt x="206" y="2188"/>
                    <a:pt x="279" y="2291"/>
                    <a:pt x="338" y="2291"/>
                  </a:cubicBezTo>
                  <a:cubicBezTo>
                    <a:pt x="352" y="2276"/>
                    <a:pt x="367" y="2291"/>
                    <a:pt x="382" y="2320"/>
                  </a:cubicBezTo>
                  <a:cubicBezTo>
                    <a:pt x="382" y="2364"/>
                    <a:pt x="485" y="2393"/>
                    <a:pt x="558" y="2379"/>
                  </a:cubicBezTo>
                  <a:cubicBezTo>
                    <a:pt x="631" y="2364"/>
                    <a:pt x="690" y="2320"/>
                    <a:pt x="749" y="2276"/>
                  </a:cubicBezTo>
                  <a:cubicBezTo>
                    <a:pt x="866" y="2173"/>
                    <a:pt x="1028" y="1909"/>
                    <a:pt x="998" y="1850"/>
                  </a:cubicBezTo>
                  <a:cubicBezTo>
                    <a:pt x="998" y="1792"/>
                    <a:pt x="1013" y="1748"/>
                    <a:pt x="1028" y="1689"/>
                  </a:cubicBezTo>
                  <a:cubicBezTo>
                    <a:pt x="1087" y="1380"/>
                    <a:pt x="1101" y="1072"/>
                    <a:pt x="1072" y="764"/>
                  </a:cubicBezTo>
                  <a:cubicBezTo>
                    <a:pt x="1013" y="558"/>
                    <a:pt x="925" y="368"/>
                    <a:pt x="793" y="191"/>
                  </a:cubicBezTo>
                  <a:lnTo>
                    <a:pt x="690" y="133"/>
                  </a:lnTo>
                  <a:cubicBezTo>
                    <a:pt x="617" y="103"/>
                    <a:pt x="617" y="103"/>
                    <a:pt x="617" y="162"/>
                  </a:cubicBezTo>
                  <a:cubicBezTo>
                    <a:pt x="602" y="206"/>
                    <a:pt x="587" y="250"/>
                    <a:pt x="573" y="279"/>
                  </a:cubicBezTo>
                  <a:cubicBezTo>
                    <a:pt x="543" y="309"/>
                    <a:pt x="529" y="309"/>
                    <a:pt x="514" y="279"/>
                  </a:cubicBezTo>
                  <a:cubicBezTo>
                    <a:pt x="499" y="250"/>
                    <a:pt x="499" y="206"/>
                    <a:pt x="514" y="177"/>
                  </a:cubicBezTo>
                  <a:cubicBezTo>
                    <a:pt x="529" y="147"/>
                    <a:pt x="543" y="103"/>
                    <a:pt x="543" y="59"/>
                  </a:cubicBezTo>
                  <a:cubicBezTo>
                    <a:pt x="543" y="15"/>
                    <a:pt x="529" y="0"/>
                    <a:pt x="485" y="15"/>
                  </a:cubicBezTo>
                  <a:cubicBezTo>
                    <a:pt x="441" y="30"/>
                    <a:pt x="397" y="30"/>
                    <a:pt x="352" y="15"/>
                  </a:cubicBezTo>
                  <a:cubicBezTo>
                    <a:pt x="308" y="0"/>
                    <a:pt x="279" y="0"/>
                    <a:pt x="264" y="45"/>
                  </a:cubicBezTo>
                  <a:close/>
                  <a:moveTo>
                    <a:pt x="587" y="984"/>
                  </a:moveTo>
                  <a:cubicBezTo>
                    <a:pt x="587" y="1013"/>
                    <a:pt x="573" y="999"/>
                    <a:pt x="573" y="955"/>
                  </a:cubicBezTo>
                  <a:cubicBezTo>
                    <a:pt x="573" y="911"/>
                    <a:pt x="573" y="881"/>
                    <a:pt x="587" y="896"/>
                  </a:cubicBezTo>
                  <a:cubicBezTo>
                    <a:pt x="587" y="925"/>
                    <a:pt x="587" y="955"/>
                    <a:pt x="587" y="984"/>
                  </a:cubicBezTo>
                  <a:close/>
                  <a:moveTo>
                    <a:pt x="1042" y="1028"/>
                  </a:moveTo>
                  <a:cubicBezTo>
                    <a:pt x="1028" y="1058"/>
                    <a:pt x="1028" y="1087"/>
                    <a:pt x="1028" y="1102"/>
                  </a:cubicBezTo>
                  <a:cubicBezTo>
                    <a:pt x="1028" y="1102"/>
                    <a:pt x="1013" y="1131"/>
                    <a:pt x="984" y="1146"/>
                  </a:cubicBezTo>
                  <a:cubicBezTo>
                    <a:pt x="910" y="1190"/>
                    <a:pt x="910" y="1146"/>
                    <a:pt x="969" y="1087"/>
                  </a:cubicBezTo>
                  <a:cubicBezTo>
                    <a:pt x="998" y="1058"/>
                    <a:pt x="1013" y="1043"/>
                    <a:pt x="984" y="1013"/>
                  </a:cubicBezTo>
                  <a:cubicBezTo>
                    <a:pt x="969" y="984"/>
                    <a:pt x="954" y="969"/>
                    <a:pt x="984" y="955"/>
                  </a:cubicBezTo>
                  <a:cubicBezTo>
                    <a:pt x="1057" y="940"/>
                    <a:pt x="1072" y="955"/>
                    <a:pt x="1042" y="1028"/>
                  </a:cubicBezTo>
                  <a:close/>
                  <a:moveTo>
                    <a:pt x="558" y="1513"/>
                  </a:moveTo>
                  <a:cubicBezTo>
                    <a:pt x="543" y="1542"/>
                    <a:pt x="529" y="1557"/>
                    <a:pt x="485" y="1557"/>
                  </a:cubicBezTo>
                  <a:cubicBezTo>
                    <a:pt x="441" y="1557"/>
                    <a:pt x="441" y="1557"/>
                    <a:pt x="455" y="1513"/>
                  </a:cubicBezTo>
                  <a:cubicBezTo>
                    <a:pt x="485" y="1469"/>
                    <a:pt x="573" y="1439"/>
                    <a:pt x="558" y="1513"/>
                  </a:cubicBezTo>
                  <a:close/>
                  <a:moveTo>
                    <a:pt x="338" y="1909"/>
                  </a:moveTo>
                  <a:cubicBezTo>
                    <a:pt x="338" y="1924"/>
                    <a:pt x="338" y="1938"/>
                    <a:pt x="323" y="1938"/>
                  </a:cubicBezTo>
                  <a:cubicBezTo>
                    <a:pt x="294" y="1938"/>
                    <a:pt x="279" y="1924"/>
                    <a:pt x="279" y="1909"/>
                  </a:cubicBezTo>
                  <a:cubicBezTo>
                    <a:pt x="279" y="1894"/>
                    <a:pt x="279" y="1880"/>
                    <a:pt x="294" y="1880"/>
                  </a:cubicBezTo>
                  <a:cubicBezTo>
                    <a:pt x="323" y="1880"/>
                    <a:pt x="338" y="1894"/>
                    <a:pt x="338" y="1909"/>
                  </a:cubicBezTo>
                  <a:close/>
                  <a:moveTo>
                    <a:pt x="485" y="2070"/>
                  </a:moveTo>
                  <a:cubicBezTo>
                    <a:pt x="514" y="2070"/>
                    <a:pt x="514" y="2070"/>
                    <a:pt x="485" y="2115"/>
                  </a:cubicBezTo>
                  <a:cubicBezTo>
                    <a:pt x="441" y="2159"/>
                    <a:pt x="367" y="2129"/>
                    <a:pt x="397" y="2056"/>
                  </a:cubicBezTo>
                  <a:cubicBezTo>
                    <a:pt x="411" y="2026"/>
                    <a:pt x="411" y="2012"/>
                    <a:pt x="426" y="2041"/>
                  </a:cubicBezTo>
                  <a:cubicBezTo>
                    <a:pt x="441" y="2056"/>
                    <a:pt x="455" y="2070"/>
                    <a:pt x="485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5"/>
            <p:cNvSpPr/>
            <p:nvPr/>
          </p:nvSpPr>
          <p:spPr>
            <a:xfrm>
              <a:off x="8641190" y="1570464"/>
              <a:ext cx="1901" cy="1869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16" y="29"/>
                  </a:moveTo>
                  <a:cubicBezTo>
                    <a:pt x="16" y="44"/>
                    <a:pt x="30" y="59"/>
                    <a:pt x="45" y="59"/>
                  </a:cubicBezTo>
                  <a:cubicBezTo>
                    <a:pt x="45" y="59"/>
                    <a:pt x="60" y="44"/>
                    <a:pt x="60" y="29"/>
                  </a:cubicBezTo>
                  <a:cubicBezTo>
                    <a:pt x="60" y="15"/>
                    <a:pt x="45" y="0"/>
                    <a:pt x="30" y="15"/>
                  </a:cubicBezTo>
                  <a:cubicBezTo>
                    <a:pt x="16" y="0"/>
                    <a:pt x="1" y="15"/>
                    <a:pt x="1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5"/>
            <p:cNvSpPr/>
            <p:nvPr/>
          </p:nvSpPr>
          <p:spPr>
            <a:xfrm>
              <a:off x="8872341" y="1611835"/>
              <a:ext cx="36778" cy="104662"/>
            </a:xfrm>
            <a:custGeom>
              <a:avLst/>
              <a:gdLst/>
              <a:ahLst/>
              <a:cxnLst/>
              <a:rect l="l" t="t" r="r" b="b"/>
              <a:pathLst>
                <a:path w="1161" h="3304" extrusionOk="0">
                  <a:moveTo>
                    <a:pt x="558" y="59"/>
                  </a:moveTo>
                  <a:cubicBezTo>
                    <a:pt x="529" y="103"/>
                    <a:pt x="485" y="118"/>
                    <a:pt x="441" y="103"/>
                  </a:cubicBezTo>
                  <a:cubicBezTo>
                    <a:pt x="411" y="89"/>
                    <a:pt x="382" y="103"/>
                    <a:pt x="353" y="162"/>
                  </a:cubicBezTo>
                  <a:cubicBezTo>
                    <a:pt x="338" y="206"/>
                    <a:pt x="323" y="236"/>
                    <a:pt x="309" y="236"/>
                  </a:cubicBezTo>
                  <a:cubicBezTo>
                    <a:pt x="250" y="324"/>
                    <a:pt x="221" y="426"/>
                    <a:pt x="206" y="529"/>
                  </a:cubicBezTo>
                  <a:cubicBezTo>
                    <a:pt x="206" y="529"/>
                    <a:pt x="206" y="573"/>
                    <a:pt x="191" y="603"/>
                  </a:cubicBezTo>
                  <a:cubicBezTo>
                    <a:pt x="177" y="647"/>
                    <a:pt x="177" y="705"/>
                    <a:pt x="191" y="764"/>
                  </a:cubicBezTo>
                  <a:cubicBezTo>
                    <a:pt x="221" y="823"/>
                    <a:pt x="206" y="852"/>
                    <a:pt x="177" y="881"/>
                  </a:cubicBezTo>
                  <a:cubicBezTo>
                    <a:pt x="118" y="1087"/>
                    <a:pt x="74" y="1307"/>
                    <a:pt x="88" y="1527"/>
                  </a:cubicBezTo>
                  <a:cubicBezTo>
                    <a:pt x="88" y="1586"/>
                    <a:pt x="88" y="1616"/>
                    <a:pt x="74" y="1616"/>
                  </a:cubicBezTo>
                  <a:cubicBezTo>
                    <a:pt x="74" y="1616"/>
                    <a:pt x="74" y="1660"/>
                    <a:pt x="103" y="1704"/>
                  </a:cubicBezTo>
                  <a:cubicBezTo>
                    <a:pt x="118" y="1762"/>
                    <a:pt x="133" y="1806"/>
                    <a:pt x="103" y="1836"/>
                  </a:cubicBezTo>
                  <a:cubicBezTo>
                    <a:pt x="74" y="1865"/>
                    <a:pt x="59" y="1880"/>
                    <a:pt x="30" y="2100"/>
                  </a:cubicBezTo>
                  <a:cubicBezTo>
                    <a:pt x="15" y="2217"/>
                    <a:pt x="15" y="2232"/>
                    <a:pt x="59" y="2203"/>
                  </a:cubicBezTo>
                  <a:cubicBezTo>
                    <a:pt x="103" y="2188"/>
                    <a:pt x="118" y="2203"/>
                    <a:pt x="103" y="2232"/>
                  </a:cubicBezTo>
                  <a:cubicBezTo>
                    <a:pt x="88" y="2261"/>
                    <a:pt x="103" y="2276"/>
                    <a:pt x="133" y="2261"/>
                  </a:cubicBezTo>
                  <a:cubicBezTo>
                    <a:pt x="177" y="2261"/>
                    <a:pt x="191" y="2261"/>
                    <a:pt x="177" y="2276"/>
                  </a:cubicBezTo>
                  <a:cubicBezTo>
                    <a:pt x="162" y="2291"/>
                    <a:pt x="147" y="2306"/>
                    <a:pt x="118" y="2306"/>
                  </a:cubicBezTo>
                  <a:cubicBezTo>
                    <a:pt x="88" y="2320"/>
                    <a:pt x="59" y="2320"/>
                    <a:pt x="44" y="2350"/>
                  </a:cubicBezTo>
                  <a:cubicBezTo>
                    <a:pt x="0" y="2379"/>
                    <a:pt x="0" y="2394"/>
                    <a:pt x="44" y="2540"/>
                  </a:cubicBezTo>
                  <a:cubicBezTo>
                    <a:pt x="74" y="2614"/>
                    <a:pt x="88" y="2702"/>
                    <a:pt x="103" y="2775"/>
                  </a:cubicBezTo>
                  <a:cubicBezTo>
                    <a:pt x="103" y="2805"/>
                    <a:pt x="118" y="2849"/>
                    <a:pt x="147" y="2849"/>
                  </a:cubicBezTo>
                  <a:cubicBezTo>
                    <a:pt x="162" y="2893"/>
                    <a:pt x="177" y="2937"/>
                    <a:pt x="177" y="2981"/>
                  </a:cubicBezTo>
                  <a:cubicBezTo>
                    <a:pt x="177" y="3098"/>
                    <a:pt x="250" y="3186"/>
                    <a:pt x="309" y="3157"/>
                  </a:cubicBezTo>
                  <a:cubicBezTo>
                    <a:pt x="323" y="3157"/>
                    <a:pt x="323" y="3157"/>
                    <a:pt x="323" y="3186"/>
                  </a:cubicBezTo>
                  <a:cubicBezTo>
                    <a:pt x="323" y="3245"/>
                    <a:pt x="382" y="3274"/>
                    <a:pt x="514" y="3289"/>
                  </a:cubicBezTo>
                  <a:cubicBezTo>
                    <a:pt x="588" y="3304"/>
                    <a:pt x="632" y="3289"/>
                    <a:pt x="632" y="3274"/>
                  </a:cubicBezTo>
                  <a:cubicBezTo>
                    <a:pt x="632" y="3260"/>
                    <a:pt x="676" y="3216"/>
                    <a:pt x="720" y="3186"/>
                  </a:cubicBezTo>
                  <a:cubicBezTo>
                    <a:pt x="867" y="3040"/>
                    <a:pt x="969" y="2849"/>
                    <a:pt x="999" y="2643"/>
                  </a:cubicBezTo>
                  <a:cubicBezTo>
                    <a:pt x="999" y="2599"/>
                    <a:pt x="999" y="2570"/>
                    <a:pt x="1013" y="2526"/>
                  </a:cubicBezTo>
                  <a:cubicBezTo>
                    <a:pt x="1057" y="2526"/>
                    <a:pt x="1072" y="2408"/>
                    <a:pt x="1043" y="2379"/>
                  </a:cubicBezTo>
                  <a:cubicBezTo>
                    <a:pt x="999" y="2364"/>
                    <a:pt x="1013" y="2364"/>
                    <a:pt x="1043" y="2350"/>
                  </a:cubicBezTo>
                  <a:cubicBezTo>
                    <a:pt x="1057" y="2335"/>
                    <a:pt x="1087" y="2188"/>
                    <a:pt x="1043" y="2159"/>
                  </a:cubicBezTo>
                  <a:cubicBezTo>
                    <a:pt x="999" y="2144"/>
                    <a:pt x="1013" y="2129"/>
                    <a:pt x="1057" y="2115"/>
                  </a:cubicBezTo>
                  <a:cubicBezTo>
                    <a:pt x="1072" y="2085"/>
                    <a:pt x="1087" y="2056"/>
                    <a:pt x="1101" y="2027"/>
                  </a:cubicBezTo>
                  <a:cubicBezTo>
                    <a:pt x="1101" y="1997"/>
                    <a:pt x="1101" y="1733"/>
                    <a:pt x="1116" y="1454"/>
                  </a:cubicBezTo>
                  <a:cubicBezTo>
                    <a:pt x="1131" y="999"/>
                    <a:pt x="1116" y="926"/>
                    <a:pt x="1087" y="926"/>
                  </a:cubicBezTo>
                  <a:cubicBezTo>
                    <a:pt x="1057" y="926"/>
                    <a:pt x="1043" y="940"/>
                    <a:pt x="1043" y="955"/>
                  </a:cubicBezTo>
                  <a:cubicBezTo>
                    <a:pt x="1043" y="970"/>
                    <a:pt x="1028" y="984"/>
                    <a:pt x="1013" y="984"/>
                  </a:cubicBezTo>
                  <a:cubicBezTo>
                    <a:pt x="955" y="984"/>
                    <a:pt x="1043" y="896"/>
                    <a:pt x="1101" y="896"/>
                  </a:cubicBezTo>
                  <a:cubicBezTo>
                    <a:pt x="1146" y="896"/>
                    <a:pt x="1131" y="896"/>
                    <a:pt x="1087" y="852"/>
                  </a:cubicBezTo>
                  <a:cubicBezTo>
                    <a:pt x="1043" y="823"/>
                    <a:pt x="1028" y="808"/>
                    <a:pt x="1087" y="837"/>
                  </a:cubicBezTo>
                  <a:cubicBezTo>
                    <a:pt x="1146" y="852"/>
                    <a:pt x="1146" y="837"/>
                    <a:pt x="1146" y="676"/>
                  </a:cubicBezTo>
                  <a:cubicBezTo>
                    <a:pt x="1160" y="588"/>
                    <a:pt x="1146" y="514"/>
                    <a:pt x="1101" y="426"/>
                  </a:cubicBezTo>
                  <a:cubicBezTo>
                    <a:pt x="1072" y="397"/>
                    <a:pt x="1043" y="338"/>
                    <a:pt x="1028" y="309"/>
                  </a:cubicBezTo>
                  <a:cubicBezTo>
                    <a:pt x="1013" y="280"/>
                    <a:pt x="984" y="265"/>
                    <a:pt x="940" y="250"/>
                  </a:cubicBezTo>
                  <a:cubicBezTo>
                    <a:pt x="925" y="250"/>
                    <a:pt x="896" y="250"/>
                    <a:pt x="896" y="236"/>
                  </a:cubicBezTo>
                  <a:cubicBezTo>
                    <a:pt x="896" y="221"/>
                    <a:pt x="881" y="206"/>
                    <a:pt x="867" y="206"/>
                  </a:cubicBezTo>
                  <a:cubicBezTo>
                    <a:pt x="852" y="206"/>
                    <a:pt x="823" y="177"/>
                    <a:pt x="823" y="147"/>
                  </a:cubicBezTo>
                  <a:cubicBezTo>
                    <a:pt x="823" y="118"/>
                    <a:pt x="823" y="89"/>
                    <a:pt x="793" y="89"/>
                  </a:cubicBezTo>
                  <a:cubicBezTo>
                    <a:pt x="764" y="89"/>
                    <a:pt x="734" y="74"/>
                    <a:pt x="720" y="59"/>
                  </a:cubicBezTo>
                  <a:cubicBezTo>
                    <a:pt x="661" y="1"/>
                    <a:pt x="602" y="1"/>
                    <a:pt x="529" y="74"/>
                  </a:cubicBezTo>
                  <a:close/>
                  <a:moveTo>
                    <a:pt x="823" y="544"/>
                  </a:moveTo>
                  <a:cubicBezTo>
                    <a:pt x="823" y="558"/>
                    <a:pt x="808" y="558"/>
                    <a:pt x="808" y="529"/>
                  </a:cubicBezTo>
                  <a:cubicBezTo>
                    <a:pt x="808" y="485"/>
                    <a:pt x="808" y="470"/>
                    <a:pt x="823" y="485"/>
                  </a:cubicBezTo>
                  <a:cubicBezTo>
                    <a:pt x="837" y="500"/>
                    <a:pt x="837" y="514"/>
                    <a:pt x="823" y="544"/>
                  </a:cubicBezTo>
                  <a:close/>
                  <a:moveTo>
                    <a:pt x="911" y="1102"/>
                  </a:moveTo>
                  <a:cubicBezTo>
                    <a:pt x="896" y="1116"/>
                    <a:pt x="867" y="1116"/>
                    <a:pt x="852" y="1102"/>
                  </a:cubicBezTo>
                  <a:cubicBezTo>
                    <a:pt x="837" y="1102"/>
                    <a:pt x="837" y="1087"/>
                    <a:pt x="867" y="1087"/>
                  </a:cubicBezTo>
                  <a:cubicBezTo>
                    <a:pt x="896" y="1087"/>
                    <a:pt x="925" y="1102"/>
                    <a:pt x="911" y="1102"/>
                  </a:cubicBezTo>
                  <a:close/>
                  <a:moveTo>
                    <a:pt x="411" y="1263"/>
                  </a:moveTo>
                  <a:cubicBezTo>
                    <a:pt x="411" y="1278"/>
                    <a:pt x="397" y="1278"/>
                    <a:pt x="397" y="1248"/>
                  </a:cubicBezTo>
                  <a:cubicBezTo>
                    <a:pt x="397" y="1219"/>
                    <a:pt x="397" y="1204"/>
                    <a:pt x="411" y="1204"/>
                  </a:cubicBezTo>
                  <a:cubicBezTo>
                    <a:pt x="411" y="1219"/>
                    <a:pt x="411" y="1248"/>
                    <a:pt x="411" y="1263"/>
                  </a:cubicBezTo>
                  <a:close/>
                  <a:moveTo>
                    <a:pt x="1057" y="1351"/>
                  </a:moveTo>
                  <a:cubicBezTo>
                    <a:pt x="1057" y="1351"/>
                    <a:pt x="1043" y="1366"/>
                    <a:pt x="1013" y="1366"/>
                  </a:cubicBezTo>
                  <a:cubicBezTo>
                    <a:pt x="984" y="1366"/>
                    <a:pt x="969" y="1351"/>
                    <a:pt x="969" y="1351"/>
                  </a:cubicBezTo>
                  <a:cubicBezTo>
                    <a:pt x="969" y="1337"/>
                    <a:pt x="984" y="1322"/>
                    <a:pt x="1013" y="1322"/>
                  </a:cubicBezTo>
                  <a:cubicBezTo>
                    <a:pt x="1043" y="1322"/>
                    <a:pt x="1057" y="1337"/>
                    <a:pt x="1057" y="1351"/>
                  </a:cubicBezTo>
                  <a:close/>
                  <a:moveTo>
                    <a:pt x="544" y="1454"/>
                  </a:moveTo>
                  <a:cubicBezTo>
                    <a:pt x="529" y="1469"/>
                    <a:pt x="514" y="1469"/>
                    <a:pt x="500" y="1483"/>
                  </a:cubicBezTo>
                  <a:cubicBezTo>
                    <a:pt x="470" y="1483"/>
                    <a:pt x="470" y="1469"/>
                    <a:pt x="500" y="1454"/>
                  </a:cubicBezTo>
                  <a:cubicBezTo>
                    <a:pt x="514" y="1439"/>
                    <a:pt x="558" y="1425"/>
                    <a:pt x="544" y="1454"/>
                  </a:cubicBezTo>
                  <a:close/>
                  <a:moveTo>
                    <a:pt x="896" y="1762"/>
                  </a:moveTo>
                  <a:cubicBezTo>
                    <a:pt x="881" y="1777"/>
                    <a:pt x="881" y="1792"/>
                    <a:pt x="867" y="1792"/>
                  </a:cubicBezTo>
                  <a:cubicBezTo>
                    <a:pt x="852" y="1792"/>
                    <a:pt x="837" y="1792"/>
                    <a:pt x="837" y="1792"/>
                  </a:cubicBezTo>
                  <a:cubicBezTo>
                    <a:pt x="837" y="1762"/>
                    <a:pt x="852" y="1762"/>
                    <a:pt x="867" y="1762"/>
                  </a:cubicBezTo>
                  <a:cubicBezTo>
                    <a:pt x="881" y="1762"/>
                    <a:pt x="896" y="1762"/>
                    <a:pt x="896" y="1762"/>
                  </a:cubicBezTo>
                  <a:close/>
                  <a:moveTo>
                    <a:pt x="764" y="2115"/>
                  </a:moveTo>
                  <a:cubicBezTo>
                    <a:pt x="793" y="2144"/>
                    <a:pt x="779" y="2144"/>
                    <a:pt x="734" y="2115"/>
                  </a:cubicBezTo>
                  <a:cubicBezTo>
                    <a:pt x="690" y="2100"/>
                    <a:pt x="661" y="2056"/>
                    <a:pt x="676" y="1997"/>
                  </a:cubicBezTo>
                  <a:lnTo>
                    <a:pt x="676" y="1924"/>
                  </a:lnTo>
                  <a:lnTo>
                    <a:pt x="705" y="1997"/>
                  </a:lnTo>
                  <a:cubicBezTo>
                    <a:pt x="720" y="2041"/>
                    <a:pt x="734" y="2071"/>
                    <a:pt x="764" y="2115"/>
                  </a:cubicBezTo>
                  <a:close/>
                  <a:moveTo>
                    <a:pt x="500" y="2056"/>
                  </a:moveTo>
                  <a:cubicBezTo>
                    <a:pt x="500" y="2085"/>
                    <a:pt x="500" y="2085"/>
                    <a:pt x="470" y="2085"/>
                  </a:cubicBezTo>
                  <a:cubicBezTo>
                    <a:pt x="441" y="2071"/>
                    <a:pt x="426" y="2056"/>
                    <a:pt x="426" y="2041"/>
                  </a:cubicBezTo>
                  <a:cubicBezTo>
                    <a:pt x="426" y="2012"/>
                    <a:pt x="426" y="1997"/>
                    <a:pt x="456" y="2012"/>
                  </a:cubicBezTo>
                  <a:cubicBezTo>
                    <a:pt x="470" y="2012"/>
                    <a:pt x="485" y="2041"/>
                    <a:pt x="500" y="2056"/>
                  </a:cubicBezTo>
                  <a:close/>
                  <a:moveTo>
                    <a:pt x="632" y="2364"/>
                  </a:moveTo>
                  <a:cubicBezTo>
                    <a:pt x="617" y="2379"/>
                    <a:pt x="602" y="2394"/>
                    <a:pt x="588" y="2394"/>
                  </a:cubicBezTo>
                  <a:cubicBezTo>
                    <a:pt x="573" y="2394"/>
                    <a:pt x="558" y="2379"/>
                    <a:pt x="558" y="2364"/>
                  </a:cubicBezTo>
                  <a:cubicBezTo>
                    <a:pt x="558" y="2350"/>
                    <a:pt x="573" y="2335"/>
                    <a:pt x="602" y="2335"/>
                  </a:cubicBezTo>
                  <a:cubicBezTo>
                    <a:pt x="632" y="2335"/>
                    <a:pt x="632" y="2350"/>
                    <a:pt x="632" y="2364"/>
                  </a:cubicBezTo>
                  <a:close/>
                  <a:moveTo>
                    <a:pt x="353" y="2394"/>
                  </a:moveTo>
                  <a:cubicBezTo>
                    <a:pt x="338" y="2408"/>
                    <a:pt x="309" y="2423"/>
                    <a:pt x="279" y="2423"/>
                  </a:cubicBezTo>
                  <a:cubicBezTo>
                    <a:pt x="250" y="2423"/>
                    <a:pt x="250" y="2423"/>
                    <a:pt x="279" y="2394"/>
                  </a:cubicBezTo>
                  <a:cubicBezTo>
                    <a:pt x="323" y="2364"/>
                    <a:pt x="367" y="2364"/>
                    <a:pt x="353" y="2394"/>
                  </a:cubicBezTo>
                  <a:close/>
                  <a:moveTo>
                    <a:pt x="676" y="2761"/>
                  </a:moveTo>
                  <a:cubicBezTo>
                    <a:pt x="676" y="2775"/>
                    <a:pt x="646" y="2790"/>
                    <a:pt x="632" y="2790"/>
                  </a:cubicBezTo>
                  <a:cubicBezTo>
                    <a:pt x="617" y="2790"/>
                    <a:pt x="617" y="2775"/>
                    <a:pt x="632" y="2761"/>
                  </a:cubicBezTo>
                  <a:cubicBezTo>
                    <a:pt x="690" y="2717"/>
                    <a:pt x="705" y="2717"/>
                    <a:pt x="676" y="2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5"/>
            <p:cNvSpPr/>
            <p:nvPr/>
          </p:nvSpPr>
          <p:spPr>
            <a:xfrm>
              <a:off x="8680724" y="1624854"/>
              <a:ext cx="35384" cy="90249"/>
            </a:xfrm>
            <a:custGeom>
              <a:avLst/>
              <a:gdLst/>
              <a:ahLst/>
              <a:cxnLst/>
              <a:rect l="l" t="t" r="r" b="b"/>
              <a:pathLst>
                <a:path w="1117" h="2849" extrusionOk="0">
                  <a:moveTo>
                    <a:pt x="397" y="30"/>
                  </a:moveTo>
                  <a:cubicBezTo>
                    <a:pt x="368" y="74"/>
                    <a:pt x="368" y="103"/>
                    <a:pt x="353" y="147"/>
                  </a:cubicBezTo>
                  <a:cubicBezTo>
                    <a:pt x="353" y="177"/>
                    <a:pt x="353" y="177"/>
                    <a:pt x="339" y="162"/>
                  </a:cubicBezTo>
                  <a:cubicBezTo>
                    <a:pt x="324" y="133"/>
                    <a:pt x="309" y="118"/>
                    <a:pt x="280" y="118"/>
                  </a:cubicBezTo>
                  <a:cubicBezTo>
                    <a:pt x="192" y="118"/>
                    <a:pt x="162" y="206"/>
                    <a:pt x="74" y="603"/>
                  </a:cubicBezTo>
                  <a:cubicBezTo>
                    <a:pt x="16" y="940"/>
                    <a:pt x="1" y="1263"/>
                    <a:pt x="30" y="1586"/>
                  </a:cubicBezTo>
                  <a:cubicBezTo>
                    <a:pt x="89" y="2144"/>
                    <a:pt x="104" y="2173"/>
                    <a:pt x="148" y="2173"/>
                  </a:cubicBezTo>
                  <a:cubicBezTo>
                    <a:pt x="177" y="2173"/>
                    <a:pt x="192" y="2188"/>
                    <a:pt x="192" y="2203"/>
                  </a:cubicBezTo>
                  <a:cubicBezTo>
                    <a:pt x="192" y="2217"/>
                    <a:pt x="162" y="2232"/>
                    <a:pt x="133" y="2217"/>
                  </a:cubicBezTo>
                  <a:cubicBezTo>
                    <a:pt x="104" y="2217"/>
                    <a:pt x="74" y="2217"/>
                    <a:pt x="74" y="2247"/>
                  </a:cubicBezTo>
                  <a:cubicBezTo>
                    <a:pt x="74" y="2276"/>
                    <a:pt x="74" y="2335"/>
                    <a:pt x="74" y="2394"/>
                  </a:cubicBezTo>
                  <a:cubicBezTo>
                    <a:pt x="74" y="2452"/>
                    <a:pt x="89" y="2511"/>
                    <a:pt x="133" y="2570"/>
                  </a:cubicBezTo>
                  <a:cubicBezTo>
                    <a:pt x="162" y="2599"/>
                    <a:pt x="177" y="2629"/>
                    <a:pt x="177" y="2643"/>
                  </a:cubicBezTo>
                  <a:cubicBezTo>
                    <a:pt x="162" y="2658"/>
                    <a:pt x="206" y="2702"/>
                    <a:pt x="250" y="2746"/>
                  </a:cubicBezTo>
                  <a:cubicBezTo>
                    <a:pt x="353" y="2819"/>
                    <a:pt x="471" y="2849"/>
                    <a:pt x="441" y="2775"/>
                  </a:cubicBezTo>
                  <a:cubicBezTo>
                    <a:pt x="427" y="2746"/>
                    <a:pt x="441" y="2731"/>
                    <a:pt x="544" y="2746"/>
                  </a:cubicBezTo>
                  <a:cubicBezTo>
                    <a:pt x="632" y="2761"/>
                    <a:pt x="662" y="2746"/>
                    <a:pt x="676" y="2702"/>
                  </a:cubicBezTo>
                  <a:cubicBezTo>
                    <a:pt x="691" y="2658"/>
                    <a:pt x="706" y="2643"/>
                    <a:pt x="720" y="2643"/>
                  </a:cubicBezTo>
                  <a:cubicBezTo>
                    <a:pt x="794" y="2614"/>
                    <a:pt x="867" y="2540"/>
                    <a:pt x="911" y="2467"/>
                  </a:cubicBezTo>
                  <a:cubicBezTo>
                    <a:pt x="911" y="2452"/>
                    <a:pt x="940" y="2423"/>
                    <a:pt x="984" y="2394"/>
                  </a:cubicBezTo>
                  <a:cubicBezTo>
                    <a:pt x="1087" y="2335"/>
                    <a:pt x="1102" y="2276"/>
                    <a:pt x="1029" y="2217"/>
                  </a:cubicBezTo>
                  <a:cubicBezTo>
                    <a:pt x="999" y="2173"/>
                    <a:pt x="999" y="2159"/>
                    <a:pt x="1014" y="2159"/>
                  </a:cubicBezTo>
                  <a:cubicBezTo>
                    <a:pt x="1029" y="2159"/>
                    <a:pt x="1043" y="2129"/>
                    <a:pt x="1043" y="2085"/>
                  </a:cubicBezTo>
                  <a:cubicBezTo>
                    <a:pt x="1043" y="2041"/>
                    <a:pt x="1058" y="1880"/>
                    <a:pt x="1073" y="1733"/>
                  </a:cubicBezTo>
                  <a:cubicBezTo>
                    <a:pt x="1117" y="1366"/>
                    <a:pt x="1117" y="999"/>
                    <a:pt x="1073" y="632"/>
                  </a:cubicBezTo>
                  <a:cubicBezTo>
                    <a:pt x="1058" y="559"/>
                    <a:pt x="1043" y="470"/>
                    <a:pt x="1029" y="412"/>
                  </a:cubicBezTo>
                  <a:cubicBezTo>
                    <a:pt x="999" y="294"/>
                    <a:pt x="926" y="206"/>
                    <a:pt x="838" y="133"/>
                  </a:cubicBezTo>
                  <a:cubicBezTo>
                    <a:pt x="808" y="118"/>
                    <a:pt x="794" y="118"/>
                    <a:pt x="794" y="133"/>
                  </a:cubicBezTo>
                  <a:cubicBezTo>
                    <a:pt x="794" y="133"/>
                    <a:pt x="779" y="133"/>
                    <a:pt x="764" y="103"/>
                  </a:cubicBezTo>
                  <a:cubicBezTo>
                    <a:pt x="735" y="74"/>
                    <a:pt x="706" y="59"/>
                    <a:pt x="676" y="45"/>
                  </a:cubicBezTo>
                  <a:cubicBezTo>
                    <a:pt x="647" y="45"/>
                    <a:pt x="617" y="45"/>
                    <a:pt x="617" y="30"/>
                  </a:cubicBezTo>
                  <a:cubicBezTo>
                    <a:pt x="617" y="15"/>
                    <a:pt x="573" y="1"/>
                    <a:pt x="515" y="1"/>
                  </a:cubicBezTo>
                  <a:cubicBezTo>
                    <a:pt x="456" y="1"/>
                    <a:pt x="397" y="15"/>
                    <a:pt x="368" y="45"/>
                  </a:cubicBezTo>
                  <a:close/>
                  <a:moveTo>
                    <a:pt x="662" y="456"/>
                  </a:moveTo>
                  <a:cubicBezTo>
                    <a:pt x="662" y="485"/>
                    <a:pt x="647" y="456"/>
                    <a:pt x="647" y="426"/>
                  </a:cubicBezTo>
                  <a:cubicBezTo>
                    <a:pt x="647" y="397"/>
                    <a:pt x="647" y="382"/>
                    <a:pt x="662" y="397"/>
                  </a:cubicBezTo>
                  <a:cubicBezTo>
                    <a:pt x="662" y="412"/>
                    <a:pt x="662" y="441"/>
                    <a:pt x="662" y="456"/>
                  </a:cubicBezTo>
                  <a:close/>
                  <a:moveTo>
                    <a:pt x="162" y="705"/>
                  </a:moveTo>
                  <a:cubicBezTo>
                    <a:pt x="162" y="720"/>
                    <a:pt x="148" y="735"/>
                    <a:pt x="133" y="735"/>
                  </a:cubicBezTo>
                  <a:cubicBezTo>
                    <a:pt x="118" y="735"/>
                    <a:pt x="118" y="720"/>
                    <a:pt x="104" y="705"/>
                  </a:cubicBezTo>
                  <a:cubicBezTo>
                    <a:pt x="104" y="691"/>
                    <a:pt x="118" y="676"/>
                    <a:pt x="133" y="676"/>
                  </a:cubicBezTo>
                  <a:cubicBezTo>
                    <a:pt x="148" y="676"/>
                    <a:pt x="162" y="691"/>
                    <a:pt x="162" y="705"/>
                  </a:cubicBezTo>
                  <a:close/>
                  <a:moveTo>
                    <a:pt x="471" y="1175"/>
                  </a:moveTo>
                  <a:cubicBezTo>
                    <a:pt x="471" y="1190"/>
                    <a:pt x="456" y="1205"/>
                    <a:pt x="441" y="1205"/>
                  </a:cubicBezTo>
                  <a:cubicBezTo>
                    <a:pt x="427" y="1205"/>
                    <a:pt x="412" y="1190"/>
                    <a:pt x="412" y="1175"/>
                  </a:cubicBezTo>
                  <a:cubicBezTo>
                    <a:pt x="412" y="1160"/>
                    <a:pt x="427" y="1146"/>
                    <a:pt x="441" y="1146"/>
                  </a:cubicBezTo>
                  <a:cubicBezTo>
                    <a:pt x="456" y="1146"/>
                    <a:pt x="471" y="1160"/>
                    <a:pt x="471" y="1175"/>
                  </a:cubicBezTo>
                  <a:close/>
                  <a:moveTo>
                    <a:pt x="1043" y="1337"/>
                  </a:moveTo>
                  <a:cubicBezTo>
                    <a:pt x="1043" y="1351"/>
                    <a:pt x="1043" y="1366"/>
                    <a:pt x="1014" y="1381"/>
                  </a:cubicBezTo>
                  <a:cubicBezTo>
                    <a:pt x="984" y="1395"/>
                    <a:pt x="970" y="1381"/>
                    <a:pt x="970" y="1351"/>
                  </a:cubicBezTo>
                  <a:cubicBezTo>
                    <a:pt x="970" y="1337"/>
                    <a:pt x="1014" y="1307"/>
                    <a:pt x="1043" y="1337"/>
                  </a:cubicBezTo>
                  <a:close/>
                  <a:moveTo>
                    <a:pt x="691" y="1718"/>
                  </a:moveTo>
                  <a:cubicBezTo>
                    <a:pt x="676" y="1733"/>
                    <a:pt x="647" y="1733"/>
                    <a:pt x="632" y="1718"/>
                  </a:cubicBezTo>
                  <a:cubicBezTo>
                    <a:pt x="617" y="1718"/>
                    <a:pt x="617" y="1704"/>
                    <a:pt x="647" y="1704"/>
                  </a:cubicBezTo>
                  <a:cubicBezTo>
                    <a:pt x="676" y="1704"/>
                    <a:pt x="691" y="1718"/>
                    <a:pt x="691" y="1718"/>
                  </a:cubicBezTo>
                  <a:close/>
                  <a:moveTo>
                    <a:pt x="999" y="2276"/>
                  </a:moveTo>
                  <a:cubicBezTo>
                    <a:pt x="999" y="2291"/>
                    <a:pt x="984" y="2291"/>
                    <a:pt x="955" y="2291"/>
                  </a:cubicBezTo>
                  <a:cubicBezTo>
                    <a:pt x="940" y="2291"/>
                    <a:pt x="896" y="2262"/>
                    <a:pt x="926" y="2232"/>
                  </a:cubicBezTo>
                  <a:cubicBezTo>
                    <a:pt x="970" y="2203"/>
                    <a:pt x="999" y="2232"/>
                    <a:pt x="999" y="2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5"/>
            <p:cNvSpPr/>
            <p:nvPr/>
          </p:nvSpPr>
          <p:spPr>
            <a:xfrm>
              <a:off x="8941176" y="1636955"/>
              <a:ext cx="34909" cy="83280"/>
            </a:xfrm>
            <a:custGeom>
              <a:avLst/>
              <a:gdLst/>
              <a:ahLst/>
              <a:cxnLst/>
              <a:rect l="l" t="t" r="r" b="b"/>
              <a:pathLst>
                <a:path w="1102" h="2629" extrusionOk="0">
                  <a:moveTo>
                    <a:pt x="353" y="15"/>
                  </a:moveTo>
                  <a:cubicBezTo>
                    <a:pt x="323" y="15"/>
                    <a:pt x="308" y="30"/>
                    <a:pt x="294" y="59"/>
                  </a:cubicBezTo>
                  <a:cubicBezTo>
                    <a:pt x="294" y="88"/>
                    <a:pt x="279" y="118"/>
                    <a:pt x="250" y="118"/>
                  </a:cubicBezTo>
                  <a:cubicBezTo>
                    <a:pt x="220" y="133"/>
                    <a:pt x="191" y="147"/>
                    <a:pt x="176" y="177"/>
                  </a:cubicBezTo>
                  <a:cubicBezTo>
                    <a:pt x="147" y="191"/>
                    <a:pt x="118" y="206"/>
                    <a:pt x="88" y="221"/>
                  </a:cubicBezTo>
                  <a:cubicBezTo>
                    <a:pt x="15" y="235"/>
                    <a:pt x="0" y="353"/>
                    <a:pt x="0" y="778"/>
                  </a:cubicBezTo>
                  <a:cubicBezTo>
                    <a:pt x="0" y="1101"/>
                    <a:pt x="0" y="1116"/>
                    <a:pt x="74" y="1175"/>
                  </a:cubicBezTo>
                  <a:cubicBezTo>
                    <a:pt x="147" y="1234"/>
                    <a:pt x="147" y="1336"/>
                    <a:pt x="44" y="1307"/>
                  </a:cubicBezTo>
                  <a:cubicBezTo>
                    <a:pt x="15" y="1307"/>
                    <a:pt x="0" y="1307"/>
                    <a:pt x="0" y="1351"/>
                  </a:cubicBezTo>
                  <a:cubicBezTo>
                    <a:pt x="0" y="1424"/>
                    <a:pt x="30" y="1439"/>
                    <a:pt x="74" y="1410"/>
                  </a:cubicBezTo>
                  <a:cubicBezTo>
                    <a:pt x="118" y="1366"/>
                    <a:pt x="103" y="1380"/>
                    <a:pt x="103" y="1410"/>
                  </a:cubicBezTo>
                  <a:cubicBezTo>
                    <a:pt x="103" y="1424"/>
                    <a:pt x="88" y="1439"/>
                    <a:pt x="74" y="1439"/>
                  </a:cubicBezTo>
                  <a:cubicBezTo>
                    <a:pt x="30" y="1439"/>
                    <a:pt x="44" y="1513"/>
                    <a:pt x="88" y="1557"/>
                  </a:cubicBezTo>
                  <a:cubicBezTo>
                    <a:pt x="147" y="1615"/>
                    <a:pt x="147" y="1645"/>
                    <a:pt x="132" y="1791"/>
                  </a:cubicBezTo>
                  <a:cubicBezTo>
                    <a:pt x="118" y="2085"/>
                    <a:pt x="132" y="2158"/>
                    <a:pt x="191" y="2173"/>
                  </a:cubicBezTo>
                  <a:cubicBezTo>
                    <a:pt x="250" y="2188"/>
                    <a:pt x="264" y="2261"/>
                    <a:pt x="220" y="2305"/>
                  </a:cubicBezTo>
                  <a:cubicBezTo>
                    <a:pt x="162" y="2335"/>
                    <a:pt x="191" y="2393"/>
                    <a:pt x="294" y="2511"/>
                  </a:cubicBezTo>
                  <a:cubicBezTo>
                    <a:pt x="411" y="2628"/>
                    <a:pt x="411" y="2628"/>
                    <a:pt x="558" y="2628"/>
                  </a:cubicBezTo>
                  <a:cubicBezTo>
                    <a:pt x="690" y="2614"/>
                    <a:pt x="822" y="2555"/>
                    <a:pt x="1013" y="2364"/>
                  </a:cubicBezTo>
                  <a:lnTo>
                    <a:pt x="1087" y="2291"/>
                  </a:lnTo>
                  <a:lnTo>
                    <a:pt x="1087" y="1924"/>
                  </a:lnTo>
                  <a:cubicBezTo>
                    <a:pt x="1101" y="1791"/>
                    <a:pt x="1101" y="1674"/>
                    <a:pt x="1072" y="1557"/>
                  </a:cubicBezTo>
                  <a:cubicBezTo>
                    <a:pt x="1057" y="1557"/>
                    <a:pt x="1057" y="1513"/>
                    <a:pt x="1072" y="1468"/>
                  </a:cubicBezTo>
                  <a:cubicBezTo>
                    <a:pt x="1087" y="1424"/>
                    <a:pt x="1072" y="1380"/>
                    <a:pt x="1057" y="1380"/>
                  </a:cubicBezTo>
                  <a:cubicBezTo>
                    <a:pt x="1028" y="1380"/>
                    <a:pt x="1028" y="1366"/>
                    <a:pt x="1057" y="1336"/>
                  </a:cubicBezTo>
                  <a:cubicBezTo>
                    <a:pt x="1072" y="1145"/>
                    <a:pt x="1043" y="955"/>
                    <a:pt x="984" y="778"/>
                  </a:cubicBezTo>
                  <a:cubicBezTo>
                    <a:pt x="954" y="705"/>
                    <a:pt x="940" y="632"/>
                    <a:pt x="940" y="544"/>
                  </a:cubicBezTo>
                  <a:cubicBezTo>
                    <a:pt x="940" y="426"/>
                    <a:pt x="896" y="279"/>
                    <a:pt x="837" y="279"/>
                  </a:cubicBezTo>
                  <a:cubicBezTo>
                    <a:pt x="778" y="279"/>
                    <a:pt x="793" y="265"/>
                    <a:pt x="793" y="250"/>
                  </a:cubicBezTo>
                  <a:cubicBezTo>
                    <a:pt x="808" y="221"/>
                    <a:pt x="793" y="206"/>
                    <a:pt x="749" y="191"/>
                  </a:cubicBezTo>
                  <a:cubicBezTo>
                    <a:pt x="705" y="191"/>
                    <a:pt x="661" y="162"/>
                    <a:pt x="646" y="118"/>
                  </a:cubicBezTo>
                  <a:cubicBezTo>
                    <a:pt x="631" y="74"/>
                    <a:pt x="587" y="44"/>
                    <a:pt x="558" y="44"/>
                  </a:cubicBezTo>
                  <a:cubicBezTo>
                    <a:pt x="514" y="44"/>
                    <a:pt x="485" y="30"/>
                    <a:pt x="441" y="30"/>
                  </a:cubicBezTo>
                  <a:cubicBezTo>
                    <a:pt x="411" y="15"/>
                    <a:pt x="382" y="0"/>
                    <a:pt x="353" y="15"/>
                  </a:cubicBezTo>
                  <a:close/>
                  <a:moveTo>
                    <a:pt x="690" y="1219"/>
                  </a:moveTo>
                  <a:cubicBezTo>
                    <a:pt x="676" y="1248"/>
                    <a:pt x="646" y="1263"/>
                    <a:pt x="646" y="1263"/>
                  </a:cubicBezTo>
                  <a:cubicBezTo>
                    <a:pt x="631" y="1248"/>
                    <a:pt x="661" y="1190"/>
                    <a:pt x="690" y="1190"/>
                  </a:cubicBezTo>
                  <a:cubicBezTo>
                    <a:pt x="720" y="1190"/>
                    <a:pt x="705" y="1204"/>
                    <a:pt x="690" y="1219"/>
                  </a:cubicBezTo>
                  <a:close/>
                  <a:moveTo>
                    <a:pt x="279" y="2026"/>
                  </a:moveTo>
                  <a:cubicBezTo>
                    <a:pt x="264" y="2070"/>
                    <a:pt x="220" y="2085"/>
                    <a:pt x="220" y="2056"/>
                  </a:cubicBezTo>
                  <a:cubicBezTo>
                    <a:pt x="220" y="2012"/>
                    <a:pt x="235" y="1997"/>
                    <a:pt x="279" y="1982"/>
                  </a:cubicBezTo>
                  <a:cubicBezTo>
                    <a:pt x="294" y="1982"/>
                    <a:pt x="294" y="2012"/>
                    <a:pt x="279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5"/>
            <p:cNvSpPr/>
            <p:nvPr/>
          </p:nvSpPr>
          <p:spPr>
            <a:xfrm>
              <a:off x="8770941" y="1643924"/>
              <a:ext cx="33990" cy="91200"/>
            </a:xfrm>
            <a:custGeom>
              <a:avLst/>
              <a:gdLst/>
              <a:ahLst/>
              <a:cxnLst/>
              <a:rect l="l" t="t" r="r" b="b"/>
              <a:pathLst>
                <a:path w="1073" h="2879" extrusionOk="0">
                  <a:moveTo>
                    <a:pt x="456" y="45"/>
                  </a:moveTo>
                  <a:cubicBezTo>
                    <a:pt x="456" y="45"/>
                    <a:pt x="427" y="59"/>
                    <a:pt x="383" y="45"/>
                  </a:cubicBezTo>
                  <a:cubicBezTo>
                    <a:pt x="339" y="30"/>
                    <a:pt x="309" y="45"/>
                    <a:pt x="309" y="59"/>
                  </a:cubicBezTo>
                  <a:cubicBezTo>
                    <a:pt x="309" y="74"/>
                    <a:pt x="280" y="89"/>
                    <a:pt x="236" y="89"/>
                  </a:cubicBezTo>
                  <a:cubicBezTo>
                    <a:pt x="177" y="74"/>
                    <a:pt x="133" y="118"/>
                    <a:pt x="118" y="162"/>
                  </a:cubicBezTo>
                  <a:cubicBezTo>
                    <a:pt x="104" y="191"/>
                    <a:pt x="89" y="235"/>
                    <a:pt x="60" y="250"/>
                  </a:cubicBezTo>
                  <a:cubicBezTo>
                    <a:pt x="16" y="280"/>
                    <a:pt x="1" y="691"/>
                    <a:pt x="1" y="1439"/>
                  </a:cubicBezTo>
                  <a:cubicBezTo>
                    <a:pt x="1" y="2085"/>
                    <a:pt x="1" y="2247"/>
                    <a:pt x="45" y="2261"/>
                  </a:cubicBezTo>
                  <a:cubicBezTo>
                    <a:pt x="74" y="2305"/>
                    <a:pt x="89" y="2364"/>
                    <a:pt x="89" y="2423"/>
                  </a:cubicBezTo>
                  <a:cubicBezTo>
                    <a:pt x="104" y="2570"/>
                    <a:pt x="104" y="2570"/>
                    <a:pt x="251" y="2746"/>
                  </a:cubicBezTo>
                  <a:cubicBezTo>
                    <a:pt x="353" y="2863"/>
                    <a:pt x="383" y="2878"/>
                    <a:pt x="471" y="2863"/>
                  </a:cubicBezTo>
                  <a:cubicBezTo>
                    <a:pt x="515" y="2863"/>
                    <a:pt x="559" y="2863"/>
                    <a:pt x="603" y="2834"/>
                  </a:cubicBezTo>
                  <a:cubicBezTo>
                    <a:pt x="603" y="2819"/>
                    <a:pt x="618" y="2805"/>
                    <a:pt x="632" y="2819"/>
                  </a:cubicBezTo>
                  <a:cubicBezTo>
                    <a:pt x="706" y="2834"/>
                    <a:pt x="764" y="2790"/>
                    <a:pt x="779" y="2731"/>
                  </a:cubicBezTo>
                  <a:cubicBezTo>
                    <a:pt x="808" y="2687"/>
                    <a:pt x="852" y="2643"/>
                    <a:pt x="897" y="2628"/>
                  </a:cubicBezTo>
                  <a:cubicBezTo>
                    <a:pt x="985" y="2599"/>
                    <a:pt x="985" y="2584"/>
                    <a:pt x="970" y="2511"/>
                  </a:cubicBezTo>
                  <a:cubicBezTo>
                    <a:pt x="955" y="2438"/>
                    <a:pt x="970" y="2379"/>
                    <a:pt x="1014" y="2320"/>
                  </a:cubicBezTo>
                  <a:cubicBezTo>
                    <a:pt x="1058" y="2232"/>
                    <a:pt x="1073" y="2188"/>
                    <a:pt x="1058" y="1894"/>
                  </a:cubicBezTo>
                  <a:cubicBezTo>
                    <a:pt x="1043" y="1498"/>
                    <a:pt x="1014" y="1307"/>
                    <a:pt x="985" y="1278"/>
                  </a:cubicBezTo>
                  <a:cubicBezTo>
                    <a:pt x="970" y="1248"/>
                    <a:pt x="955" y="1204"/>
                    <a:pt x="955" y="1160"/>
                  </a:cubicBezTo>
                  <a:cubicBezTo>
                    <a:pt x="955" y="1116"/>
                    <a:pt x="941" y="955"/>
                    <a:pt x="926" y="837"/>
                  </a:cubicBezTo>
                  <a:cubicBezTo>
                    <a:pt x="911" y="705"/>
                    <a:pt x="882" y="544"/>
                    <a:pt x="882" y="470"/>
                  </a:cubicBezTo>
                  <a:cubicBezTo>
                    <a:pt x="867" y="309"/>
                    <a:pt x="823" y="235"/>
                    <a:pt x="764" y="250"/>
                  </a:cubicBezTo>
                  <a:cubicBezTo>
                    <a:pt x="750" y="250"/>
                    <a:pt x="735" y="250"/>
                    <a:pt x="735" y="250"/>
                  </a:cubicBezTo>
                  <a:cubicBezTo>
                    <a:pt x="735" y="235"/>
                    <a:pt x="706" y="206"/>
                    <a:pt x="662" y="191"/>
                  </a:cubicBezTo>
                  <a:cubicBezTo>
                    <a:pt x="618" y="191"/>
                    <a:pt x="603" y="162"/>
                    <a:pt x="603" y="133"/>
                  </a:cubicBezTo>
                  <a:cubicBezTo>
                    <a:pt x="618" y="103"/>
                    <a:pt x="603" y="59"/>
                    <a:pt x="574" y="45"/>
                  </a:cubicBezTo>
                  <a:cubicBezTo>
                    <a:pt x="529" y="15"/>
                    <a:pt x="456" y="1"/>
                    <a:pt x="456" y="45"/>
                  </a:cubicBezTo>
                  <a:close/>
                  <a:moveTo>
                    <a:pt x="383" y="147"/>
                  </a:moveTo>
                  <a:cubicBezTo>
                    <a:pt x="383" y="162"/>
                    <a:pt x="397" y="177"/>
                    <a:pt x="383" y="177"/>
                  </a:cubicBezTo>
                  <a:lnTo>
                    <a:pt x="324" y="191"/>
                  </a:lnTo>
                  <a:cubicBezTo>
                    <a:pt x="295" y="206"/>
                    <a:pt x="295" y="191"/>
                    <a:pt x="295" y="177"/>
                  </a:cubicBezTo>
                  <a:cubicBezTo>
                    <a:pt x="309" y="147"/>
                    <a:pt x="353" y="118"/>
                    <a:pt x="383" y="162"/>
                  </a:cubicBezTo>
                  <a:close/>
                  <a:moveTo>
                    <a:pt x="794" y="353"/>
                  </a:moveTo>
                  <a:cubicBezTo>
                    <a:pt x="794" y="353"/>
                    <a:pt x="794" y="382"/>
                    <a:pt x="779" y="382"/>
                  </a:cubicBezTo>
                  <a:cubicBezTo>
                    <a:pt x="764" y="382"/>
                    <a:pt x="750" y="353"/>
                    <a:pt x="750" y="353"/>
                  </a:cubicBezTo>
                  <a:cubicBezTo>
                    <a:pt x="735" y="338"/>
                    <a:pt x="750" y="324"/>
                    <a:pt x="750" y="324"/>
                  </a:cubicBezTo>
                  <a:cubicBezTo>
                    <a:pt x="779" y="324"/>
                    <a:pt x="794" y="338"/>
                    <a:pt x="794" y="353"/>
                  </a:cubicBezTo>
                  <a:close/>
                  <a:moveTo>
                    <a:pt x="162" y="896"/>
                  </a:moveTo>
                  <a:cubicBezTo>
                    <a:pt x="148" y="911"/>
                    <a:pt x="133" y="925"/>
                    <a:pt x="104" y="925"/>
                  </a:cubicBezTo>
                  <a:cubicBezTo>
                    <a:pt x="89" y="925"/>
                    <a:pt x="74" y="911"/>
                    <a:pt x="60" y="896"/>
                  </a:cubicBezTo>
                  <a:cubicBezTo>
                    <a:pt x="60" y="881"/>
                    <a:pt x="89" y="867"/>
                    <a:pt x="118" y="867"/>
                  </a:cubicBezTo>
                  <a:cubicBezTo>
                    <a:pt x="162" y="867"/>
                    <a:pt x="177" y="896"/>
                    <a:pt x="162" y="911"/>
                  </a:cubicBezTo>
                  <a:close/>
                  <a:moveTo>
                    <a:pt x="808" y="940"/>
                  </a:moveTo>
                  <a:cubicBezTo>
                    <a:pt x="794" y="955"/>
                    <a:pt x="779" y="970"/>
                    <a:pt x="764" y="984"/>
                  </a:cubicBezTo>
                  <a:cubicBezTo>
                    <a:pt x="750" y="984"/>
                    <a:pt x="735" y="984"/>
                    <a:pt x="750" y="940"/>
                  </a:cubicBezTo>
                  <a:cubicBezTo>
                    <a:pt x="764" y="911"/>
                    <a:pt x="823" y="896"/>
                    <a:pt x="808" y="940"/>
                  </a:cubicBezTo>
                  <a:close/>
                  <a:moveTo>
                    <a:pt x="867" y="1160"/>
                  </a:moveTo>
                  <a:cubicBezTo>
                    <a:pt x="867" y="1175"/>
                    <a:pt x="838" y="1175"/>
                    <a:pt x="838" y="1146"/>
                  </a:cubicBezTo>
                  <a:cubicBezTo>
                    <a:pt x="838" y="1116"/>
                    <a:pt x="838" y="1087"/>
                    <a:pt x="852" y="1102"/>
                  </a:cubicBezTo>
                  <a:cubicBezTo>
                    <a:pt x="867" y="1116"/>
                    <a:pt x="867" y="1146"/>
                    <a:pt x="867" y="1160"/>
                  </a:cubicBezTo>
                  <a:close/>
                  <a:moveTo>
                    <a:pt x="324" y="2217"/>
                  </a:moveTo>
                  <a:cubicBezTo>
                    <a:pt x="265" y="2261"/>
                    <a:pt x="236" y="2247"/>
                    <a:pt x="265" y="2217"/>
                  </a:cubicBezTo>
                  <a:cubicBezTo>
                    <a:pt x="295" y="2188"/>
                    <a:pt x="309" y="2188"/>
                    <a:pt x="339" y="2188"/>
                  </a:cubicBezTo>
                  <a:cubicBezTo>
                    <a:pt x="368" y="2188"/>
                    <a:pt x="368" y="2188"/>
                    <a:pt x="324" y="2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5"/>
            <p:cNvSpPr/>
            <p:nvPr/>
          </p:nvSpPr>
          <p:spPr>
            <a:xfrm>
              <a:off x="8825839" y="1734617"/>
              <a:ext cx="38615" cy="89331"/>
            </a:xfrm>
            <a:custGeom>
              <a:avLst/>
              <a:gdLst/>
              <a:ahLst/>
              <a:cxnLst/>
              <a:rect l="l" t="t" r="r" b="b"/>
              <a:pathLst>
                <a:path w="1219" h="2820" extrusionOk="0">
                  <a:moveTo>
                    <a:pt x="544" y="15"/>
                  </a:moveTo>
                  <a:cubicBezTo>
                    <a:pt x="499" y="30"/>
                    <a:pt x="470" y="44"/>
                    <a:pt x="441" y="74"/>
                  </a:cubicBezTo>
                  <a:cubicBezTo>
                    <a:pt x="426" y="88"/>
                    <a:pt x="397" y="103"/>
                    <a:pt x="367" y="118"/>
                  </a:cubicBezTo>
                  <a:cubicBezTo>
                    <a:pt x="250" y="118"/>
                    <a:pt x="0" y="852"/>
                    <a:pt x="88" y="896"/>
                  </a:cubicBezTo>
                  <a:cubicBezTo>
                    <a:pt x="103" y="911"/>
                    <a:pt x="103" y="925"/>
                    <a:pt x="103" y="955"/>
                  </a:cubicBezTo>
                  <a:cubicBezTo>
                    <a:pt x="103" y="969"/>
                    <a:pt x="103" y="984"/>
                    <a:pt x="88" y="969"/>
                  </a:cubicBezTo>
                  <a:cubicBezTo>
                    <a:pt x="74" y="969"/>
                    <a:pt x="30" y="1116"/>
                    <a:pt x="44" y="1278"/>
                  </a:cubicBezTo>
                  <a:cubicBezTo>
                    <a:pt x="44" y="1351"/>
                    <a:pt x="44" y="1468"/>
                    <a:pt x="59" y="1512"/>
                  </a:cubicBezTo>
                  <a:cubicBezTo>
                    <a:pt x="59" y="1557"/>
                    <a:pt x="74" y="1601"/>
                    <a:pt x="103" y="1615"/>
                  </a:cubicBezTo>
                  <a:cubicBezTo>
                    <a:pt x="147" y="1630"/>
                    <a:pt x="176" y="1659"/>
                    <a:pt x="147" y="1689"/>
                  </a:cubicBezTo>
                  <a:cubicBezTo>
                    <a:pt x="103" y="1880"/>
                    <a:pt x="88" y="2056"/>
                    <a:pt x="103" y="2247"/>
                  </a:cubicBezTo>
                  <a:cubicBezTo>
                    <a:pt x="103" y="2349"/>
                    <a:pt x="118" y="2408"/>
                    <a:pt x="147" y="2423"/>
                  </a:cubicBezTo>
                  <a:cubicBezTo>
                    <a:pt x="176" y="2452"/>
                    <a:pt x="206" y="2496"/>
                    <a:pt x="206" y="2540"/>
                  </a:cubicBezTo>
                  <a:cubicBezTo>
                    <a:pt x="221" y="2584"/>
                    <a:pt x="235" y="2628"/>
                    <a:pt x="250" y="2658"/>
                  </a:cubicBezTo>
                  <a:cubicBezTo>
                    <a:pt x="323" y="2731"/>
                    <a:pt x="426" y="2790"/>
                    <a:pt x="529" y="2790"/>
                  </a:cubicBezTo>
                  <a:cubicBezTo>
                    <a:pt x="558" y="2775"/>
                    <a:pt x="573" y="2790"/>
                    <a:pt x="573" y="2790"/>
                  </a:cubicBezTo>
                  <a:cubicBezTo>
                    <a:pt x="573" y="2790"/>
                    <a:pt x="632" y="2819"/>
                    <a:pt x="690" y="2819"/>
                  </a:cubicBezTo>
                  <a:cubicBezTo>
                    <a:pt x="778" y="2819"/>
                    <a:pt x="808" y="2804"/>
                    <a:pt x="822" y="2746"/>
                  </a:cubicBezTo>
                  <a:cubicBezTo>
                    <a:pt x="837" y="2687"/>
                    <a:pt x="852" y="2687"/>
                    <a:pt x="896" y="2687"/>
                  </a:cubicBezTo>
                  <a:cubicBezTo>
                    <a:pt x="940" y="2687"/>
                    <a:pt x="1013" y="2628"/>
                    <a:pt x="1072" y="2467"/>
                  </a:cubicBezTo>
                  <a:cubicBezTo>
                    <a:pt x="1087" y="2437"/>
                    <a:pt x="1116" y="2408"/>
                    <a:pt x="1131" y="2408"/>
                  </a:cubicBezTo>
                  <a:cubicBezTo>
                    <a:pt x="1189" y="2379"/>
                    <a:pt x="1219" y="2056"/>
                    <a:pt x="1219" y="1483"/>
                  </a:cubicBezTo>
                  <a:cubicBezTo>
                    <a:pt x="1219" y="999"/>
                    <a:pt x="1219" y="896"/>
                    <a:pt x="1175" y="867"/>
                  </a:cubicBezTo>
                  <a:cubicBezTo>
                    <a:pt x="1131" y="837"/>
                    <a:pt x="1116" y="764"/>
                    <a:pt x="1160" y="764"/>
                  </a:cubicBezTo>
                  <a:cubicBezTo>
                    <a:pt x="1204" y="764"/>
                    <a:pt x="1204" y="588"/>
                    <a:pt x="1160" y="455"/>
                  </a:cubicBezTo>
                  <a:cubicBezTo>
                    <a:pt x="1145" y="397"/>
                    <a:pt x="1116" y="353"/>
                    <a:pt x="1101" y="353"/>
                  </a:cubicBezTo>
                  <a:cubicBezTo>
                    <a:pt x="1087" y="353"/>
                    <a:pt x="1087" y="338"/>
                    <a:pt x="1087" y="338"/>
                  </a:cubicBezTo>
                  <a:cubicBezTo>
                    <a:pt x="1101" y="323"/>
                    <a:pt x="969" y="191"/>
                    <a:pt x="911" y="191"/>
                  </a:cubicBezTo>
                  <a:cubicBezTo>
                    <a:pt x="852" y="191"/>
                    <a:pt x="822" y="132"/>
                    <a:pt x="866" y="88"/>
                  </a:cubicBezTo>
                  <a:cubicBezTo>
                    <a:pt x="896" y="59"/>
                    <a:pt x="896" y="44"/>
                    <a:pt x="866" y="30"/>
                  </a:cubicBezTo>
                  <a:cubicBezTo>
                    <a:pt x="764" y="0"/>
                    <a:pt x="661" y="0"/>
                    <a:pt x="558" y="30"/>
                  </a:cubicBezTo>
                  <a:close/>
                  <a:moveTo>
                    <a:pt x="382" y="500"/>
                  </a:moveTo>
                  <a:cubicBezTo>
                    <a:pt x="426" y="558"/>
                    <a:pt x="367" y="588"/>
                    <a:pt x="323" y="529"/>
                  </a:cubicBezTo>
                  <a:cubicBezTo>
                    <a:pt x="294" y="514"/>
                    <a:pt x="279" y="500"/>
                    <a:pt x="279" y="470"/>
                  </a:cubicBezTo>
                  <a:cubicBezTo>
                    <a:pt x="279" y="441"/>
                    <a:pt x="353" y="470"/>
                    <a:pt x="382" y="500"/>
                  </a:cubicBezTo>
                  <a:close/>
                  <a:moveTo>
                    <a:pt x="881" y="1292"/>
                  </a:moveTo>
                  <a:cubicBezTo>
                    <a:pt x="881" y="1307"/>
                    <a:pt x="881" y="1322"/>
                    <a:pt x="881" y="1322"/>
                  </a:cubicBezTo>
                  <a:cubicBezTo>
                    <a:pt x="866" y="1322"/>
                    <a:pt x="852" y="1307"/>
                    <a:pt x="852" y="1292"/>
                  </a:cubicBezTo>
                  <a:cubicBezTo>
                    <a:pt x="837" y="1278"/>
                    <a:pt x="852" y="1263"/>
                    <a:pt x="852" y="1263"/>
                  </a:cubicBezTo>
                  <a:cubicBezTo>
                    <a:pt x="866" y="1263"/>
                    <a:pt x="881" y="1278"/>
                    <a:pt x="881" y="1292"/>
                  </a:cubicBezTo>
                  <a:close/>
                  <a:moveTo>
                    <a:pt x="705" y="1997"/>
                  </a:moveTo>
                  <a:cubicBezTo>
                    <a:pt x="676" y="2026"/>
                    <a:pt x="661" y="2041"/>
                    <a:pt x="661" y="2070"/>
                  </a:cubicBezTo>
                  <a:cubicBezTo>
                    <a:pt x="661" y="2085"/>
                    <a:pt x="646" y="2100"/>
                    <a:pt x="617" y="2100"/>
                  </a:cubicBezTo>
                  <a:cubicBezTo>
                    <a:pt x="588" y="2100"/>
                    <a:pt x="573" y="2114"/>
                    <a:pt x="588" y="2144"/>
                  </a:cubicBezTo>
                  <a:cubicBezTo>
                    <a:pt x="602" y="2173"/>
                    <a:pt x="588" y="2188"/>
                    <a:pt x="573" y="2188"/>
                  </a:cubicBezTo>
                  <a:cubicBezTo>
                    <a:pt x="558" y="2188"/>
                    <a:pt x="544" y="2158"/>
                    <a:pt x="544" y="2129"/>
                  </a:cubicBezTo>
                  <a:cubicBezTo>
                    <a:pt x="544" y="2100"/>
                    <a:pt x="558" y="2070"/>
                    <a:pt x="588" y="2070"/>
                  </a:cubicBezTo>
                  <a:cubicBezTo>
                    <a:pt x="646" y="2070"/>
                    <a:pt x="646" y="2041"/>
                    <a:pt x="588" y="1997"/>
                  </a:cubicBezTo>
                  <a:cubicBezTo>
                    <a:pt x="544" y="1953"/>
                    <a:pt x="573" y="1953"/>
                    <a:pt x="646" y="1953"/>
                  </a:cubicBezTo>
                  <a:cubicBezTo>
                    <a:pt x="720" y="1953"/>
                    <a:pt x="749" y="1968"/>
                    <a:pt x="705" y="1997"/>
                  </a:cubicBezTo>
                  <a:close/>
                  <a:moveTo>
                    <a:pt x="499" y="2423"/>
                  </a:moveTo>
                  <a:cubicBezTo>
                    <a:pt x="514" y="2452"/>
                    <a:pt x="499" y="2467"/>
                    <a:pt x="485" y="2481"/>
                  </a:cubicBezTo>
                  <a:cubicBezTo>
                    <a:pt x="470" y="2511"/>
                    <a:pt x="470" y="2525"/>
                    <a:pt x="455" y="2511"/>
                  </a:cubicBezTo>
                  <a:cubicBezTo>
                    <a:pt x="455" y="2496"/>
                    <a:pt x="455" y="2467"/>
                    <a:pt x="455" y="2452"/>
                  </a:cubicBezTo>
                  <a:cubicBezTo>
                    <a:pt x="455" y="2408"/>
                    <a:pt x="485" y="2379"/>
                    <a:pt x="514" y="2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5"/>
            <p:cNvSpPr/>
            <p:nvPr/>
          </p:nvSpPr>
          <p:spPr>
            <a:xfrm>
              <a:off x="8896986" y="1736929"/>
              <a:ext cx="33990" cy="93987"/>
            </a:xfrm>
            <a:custGeom>
              <a:avLst/>
              <a:gdLst/>
              <a:ahLst/>
              <a:cxnLst/>
              <a:rect l="l" t="t" r="r" b="b"/>
              <a:pathLst>
                <a:path w="1073" h="2967" extrusionOk="0">
                  <a:moveTo>
                    <a:pt x="500" y="45"/>
                  </a:moveTo>
                  <a:cubicBezTo>
                    <a:pt x="500" y="45"/>
                    <a:pt x="485" y="59"/>
                    <a:pt x="456" y="59"/>
                  </a:cubicBezTo>
                  <a:cubicBezTo>
                    <a:pt x="441" y="59"/>
                    <a:pt x="412" y="59"/>
                    <a:pt x="412" y="89"/>
                  </a:cubicBezTo>
                  <a:cubicBezTo>
                    <a:pt x="412" y="104"/>
                    <a:pt x="397" y="118"/>
                    <a:pt x="353" y="133"/>
                  </a:cubicBezTo>
                  <a:cubicBezTo>
                    <a:pt x="309" y="162"/>
                    <a:pt x="279" y="206"/>
                    <a:pt x="250" y="250"/>
                  </a:cubicBezTo>
                  <a:cubicBezTo>
                    <a:pt x="206" y="338"/>
                    <a:pt x="191" y="427"/>
                    <a:pt x="191" y="794"/>
                  </a:cubicBezTo>
                  <a:cubicBezTo>
                    <a:pt x="206" y="1058"/>
                    <a:pt x="177" y="1322"/>
                    <a:pt x="133" y="1572"/>
                  </a:cubicBezTo>
                  <a:cubicBezTo>
                    <a:pt x="89" y="1762"/>
                    <a:pt x="45" y="1968"/>
                    <a:pt x="45" y="2027"/>
                  </a:cubicBezTo>
                  <a:cubicBezTo>
                    <a:pt x="30" y="2100"/>
                    <a:pt x="30" y="2203"/>
                    <a:pt x="15" y="2262"/>
                  </a:cubicBezTo>
                  <a:cubicBezTo>
                    <a:pt x="1" y="2335"/>
                    <a:pt x="1" y="2423"/>
                    <a:pt x="15" y="2496"/>
                  </a:cubicBezTo>
                  <a:cubicBezTo>
                    <a:pt x="45" y="2775"/>
                    <a:pt x="323" y="2966"/>
                    <a:pt x="514" y="2834"/>
                  </a:cubicBezTo>
                  <a:cubicBezTo>
                    <a:pt x="705" y="2702"/>
                    <a:pt x="867" y="2496"/>
                    <a:pt x="837" y="2364"/>
                  </a:cubicBezTo>
                  <a:cubicBezTo>
                    <a:pt x="837" y="2350"/>
                    <a:pt x="837" y="2335"/>
                    <a:pt x="852" y="2335"/>
                  </a:cubicBezTo>
                  <a:cubicBezTo>
                    <a:pt x="867" y="2335"/>
                    <a:pt x="896" y="2262"/>
                    <a:pt x="911" y="2159"/>
                  </a:cubicBezTo>
                  <a:cubicBezTo>
                    <a:pt x="925" y="2041"/>
                    <a:pt x="969" y="1909"/>
                    <a:pt x="984" y="1821"/>
                  </a:cubicBezTo>
                  <a:cubicBezTo>
                    <a:pt x="1028" y="1704"/>
                    <a:pt x="1028" y="1645"/>
                    <a:pt x="984" y="1616"/>
                  </a:cubicBezTo>
                  <a:cubicBezTo>
                    <a:pt x="955" y="1601"/>
                    <a:pt x="969" y="1586"/>
                    <a:pt x="984" y="1572"/>
                  </a:cubicBezTo>
                  <a:cubicBezTo>
                    <a:pt x="1013" y="1572"/>
                    <a:pt x="1028" y="1528"/>
                    <a:pt x="1043" y="1293"/>
                  </a:cubicBezTo>
                  <a:lnTo>
                    <a:pt x="1043" y="1102"/>
                  </a:lnTo>
                  <a:cubicBezTo>
                    <a:pt x="1043" y="1072"/>
                    <a:pt x="1043" y="970"/>
                    <a:pt x="1058" y="838"/>
                  </a:cubicBezTo>
                  <a:cubicBezTo>
                    <a:pt x="1072" y="515"/>
                    <a:pt x="1028" y="265"/>
                    <a:pt x="955" y="206"/>
                  </a:cubicBezTo>
                  <a:cubicBezTo>
                    <a:pt x="911" y="177"/>
                    <a:pt x="881" y="162"/>
                    <a:pt x="837" y="162"/>
                  </a:cubicBezTo>
                  <a:cubicBezTo>
                    <a:pt x="808" y="162"/>
                    <a:pt x="793" y="148"/>
                    <a:pt x="793" y="133"/>
                  </a:cubicBezTo>
                  <a:cubicBezTo>
                    <a:pt x="793" y="118"/>
                    <a:pt x="764" y="118"/>
                    <a:pt x="749" y="118"/>
                  </a:cubicBezTo>
                  <a:cubicBezTo>
                    <a:pt x="720" y="133"/>
                    <a:pt x="705" y="118"/>
                    <a:pt x="676" y="59"/>
                  </a:cubicBezTo>
                  <a:cubicBezTo>
                    <a:pt x="661" y="15"/>
                    <a:pt x="632" y="1"/>
                    <a:pt x="573" y="1"/>
                  </a:cubicBezTo>
                  <a:cubicBezTo>
                    <a:pt x="500" y="1"/>
                    <a:pt x="500" y="15"/>
                    <a:pt x="500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5"/>
            <p:cNvSpPr/>
            <p:nvPr/>
          </p:nvSpPr>
          <p:spPr>
            <a:xfrm>
              <a:off x="8685381" y="1749949"/>
              <a:ext cx="32596" cy="56323"/>
            </a:xfrm>
            <a:custGeom>
              <a:avLst/>
              <a:gdLst/>
              <a:ahLst/>
              <a:cxnLst/>
              <a:rect l="l" t="t" r="r" b="b"/>
              <a:pathLst>
                <a:path w="1029" h="1778" extrusionOk="0">
                  <a:moveTo>
                    <a:pt x="397" y="60"/>
                  </a:moveTo>
                  <a:cubicBezTo>
                    <a:pt x="353" y="74"/>
                    <a:pt x="324" y="89"/>
                    <a:pt x="280" y="89"/>
                  </a:cubicBezTo>
                  <a:cubicBezTo>
                    <a:pt x="192" y="89"/>
                    <a:pt x="177" y="104"/>
                    <a:pt x="147" y="177"/>
                  </a:cubicBezTo>
                  <a:cubicBezTo>
                    <a:pt x="118" y="236"/>
                    <a:pt x="103" y="250"/>
                    <a:pt x="74" y="236"/>
                  </a:cubicBezTo>
                  <a:cubicBezTo>
                    <a:pt x="59" y="236"/>
                    <a:pt x="45" y="236"/>
                    <a:pt x="30" y="265"/>
                  </a:cubicBezTo>
                  <a:cubicBezTo>
                    <a:pt x="1" y="427"/>
                    <a:pt x="1" y="588"/>
                    <a:pt x="30" y="750"/>
                  </a:cubicBezTo>
                  <a:cubicBezTo>
                    <a:pt x="59" y="838"/>
                    <a:pt x="59" y="926"/>
                    <a:pt x="59" y="1014"/>
                  </a:cubicBezTo>
                  <a:cubicBezTo>
                    <a:pt x="45" y="1117"/>
                    <a:pt x="59" y="1175"/>
                    <a:pt x="59" y="1175"/>
                  </a:cubicBezTo>
                  <a:cubicBezTo>
                    <a:pt x="59" y="1175"/>
                    <a:pt x="89" y="1205"/>
                    <a:pt x="89" y="1249"/>
                  </a:cubicBezTo>
                  <a:cubicBezTo>
                    <a:pt x="89" y="1396"/>
                    <a:pt x="147" y="1542"/>
                    <a:pt x="250" y="1660"/>
                  </a:cubicBezTo>
                  <a:cubicBezTo>
                    <a:pt x="309" y="1733"/>
                    <a:pt x="412" y="1777"/>
                    <a:pt x="515" y="1763"/>
                  </a:cubicBezTo>
                  <a:cubicBezTo>
                    <a:pt x="617" y="1763"/>
                    <a:pt x="676" y="1763"/>
                    <a:pt x="676" y="1733"/>
                  </a:cubicBezTo>
                  <a:cubicBezTo>
                    <a:pt x="676" y="1704"/>
                    <a:pt x="705" y="1689"/>
                    <a:pt x="735" y="1689"/>
                  </a:cubicBezTo>
                  <a:cubicBezTo>
                    <a:pt x="837" y="1616"/>
                    <a:pt x="911" y="1513"/>
                    <a:pt x="970" y="1410"/>
                  </a:cubicBezTo>
                  <a:cubicBezTo>
                    <a:pt x="970" y="1381"/>
                    <a:pt x="970" y="1366"/>
                    <a:pt x="984" y="1351"/>
                  </a:cubicBezTo>
                  <a:cubicBezTo>
                    <a:pt x="1028" y="1131"/>
                    <a:pt x="1028" y="911"/>
                    <a:pt x="999" y="676"/>
                  </a:cubicBezTo>
                  <a:cubicBezTo>
                    <a:pt x="970" y="544"/>
                    <a:pt x="852" y="353"/>
                    <a:pt x="793" y="353"/>
                  </a:cubicBezTo>
                  <a:cubicBezTo>
                    <a:pt x="779" y="353"/>
                    <a:pt x="749" y="353"/>
                    <a:pt x="749" y="338"/>
                  </a:cubicBezTo>
                  <a:cubicBezTo>
                    <a:pt x="749" y="324"/>
                    <a:pt x="764" y="309"/>
                    <a:pt x="779" y="309"/>
                  </a:cubicBezTo>
                  <a:cubicBezTo>
                    <a:pt x="808" y="309"/>
                    <a:pt x="764" y="250"/>
                    <a:pt x="632" y="118"/>
                  </a:cubicBezTo>
                  <a:cubicBezTo>
                    <a:pt x="573" y="30"/>
                    <a:pt x="426" y="1"/>
                    <a:pt x="397" y="60"/>
                  </a:cubicBezTo>
                  <a:close/>
                  <a:moveTo>
                    <a:pt x="500" y="118"/>
                  </a:moveTo>
                  <a:cubicBezTo>
                    <a:pt x="470" y="148"/>
                    <a:pt x="470" y="148"/>
                    <a:pt x="485" y="104"/>
                  </a:cubicBezTo>
                  <a:cubicBezTo>
                    <a:pt x="500" y="74"/>
                    <a:pt x="500" y="60"/>
                    <a:pt x="515" y="74"/>
                  </a:cubicBezTo>
                  <a:cubicBezTo>
                    <a:pt x="529" y="74"/>
                    <a:pt x="515" y="104"/>
                    <a:pt x="500" y="118"/>
                  </a:cubicBezTo>
                  <a:close/>
                  <a:moveTo>
                    <a:pt x="353" y="559"/>
                  </a:moveTo>
                  <a:cubicBezTo>
                    <a:pt x="353" y="603"/>
                    <a:pt x="338" y="617"/>
                    <a:pt x="294" y="617"/>
                  </a:cubicBezTo>
                  <a:cubicBezTo>
                    <a:pt x="221" y="617"/>
                    <a:pt x="206" y="573"/>
                    <a:pt x="250" y="515"/>
                  </a:cubicBezTo>
                  <a:cubicBezTo>
                    <a:pt x="280" y="500"/>
                    <a:pt x="294" y="471"/>
                    <a:pt x="294" y="441"/>
                  </a:cubicBezTo>
                  <a:cubicBezTo>
                    <a:pt x="309" y="397"/>
                    <a:pt x="353" y="500"/>
                    <a:pt x="353" y="559"/>
                  </a:cubicBezTo>
                  <a:close/>
                  <a:moveTo>
                    <a:pt x="147" y="1087"/>
                  </a:moveTo>
                  <a:cubicBezTo>
                    <a:pt x="147" y="1102"/>
                    <a:pt x="147" y="1117"/>
                    <a:pt x="133" y="1117"/>
                  </a:cubicBezTo>
                  <a:cubicBezTo>
                    <a:pt x="118" y="1117"/>
                    <a:pt x="103" y="1102"/>
                    <a:pt x="103" y="1087"/>
                  </a:cubicBezTo>
                  <a:cubicBezTo>
                    <a:pt x="103" y="1073"/>
                    <a:pt x="103" y="1058"/>
                    <a:pt x="118" y="1058"/>
                  </a:cubicBezTo>
                  <a:cubicBezTo>
                    <a:pt x="133" y="1058"/>
                    <a:pt x="133" y="1073"/>
                    <a:pt x="147" y="1087"/>
                  </a:cubicBezTo>
                  <a:close/>
                  <a:moveTo>
                    <a:pt x="470" y="1572"/>
                  </a:moveTo>
                  <a:cubicBezTo>
                    <a:pt x="470" y="1601"/>
                    <a:pt x="456" y="1616"/>
                    <a:pt x="441" y="1601"/>
                  </a:cubicBezTo>
                  <a:cubicBezTo>
                    <a:pt x="441" y="1601"/>
                    <a:pt x="441" y="1572"/>
                    <a:pt x="441" y="1557"/>
                  </a:cubicBezTo>
                  <a:cubicBezTo>
                    <a:pt x="441" y="1542"/>
                    <a:pt x="485" y="1528"/>
                    <a:pt x="470" y="1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5"/>
            <p:cNvSpPr/>
            <p:nvPr/>
          </p:nvSpPr>
          <p:spPr>
            <a:xfrm>
              <a:off x="8753297" y="1762525"/>
              <a:ext cx="44190" cy="82330"/>
            </a:xfrm>
            <a:custGeom>
              <a:avLst/>
              <a:gdLst/>
              <a:ahLst/>
              <a:cxnLst/>
              <a:rect l="l" t="t" r="r" b="b"/>
              <a:pathLst>
                <a:path w="1395" h="2599" extrusionOk="0">
                  <a:moveTo>
                    <a:pt x="587" y="30"/>
                  </a:moveTo>
                  <a:cubicBezTo>
                    <a:pt x="587" y="44"/>
                    <a:pt x="587" y="59"/>
                    <a:pt x="587" y="59"/>
                  </a:cubicBezTo>
                  <a:cubicBezTo>
                    <a:pt x="617" y="59"/>
                    <a:pt x="631" y="74"/>
                    <a:pt x="617" y="88"/>
                  </a:cubicBezTo>
                  <a:cubicBezTo>
                    <a:pt x="617" y="118"/>
                    <a:pt x="602" y="132"/>
                    <a:pt x="587" y="132"/>
                  </a:cubicBezTo>
                  <a:cubicBezTo>
                    <a:pt x="558" y="132"/>
                    <a:pt x="543" y="118"/>
                    <a:pt x="543" y="103"/>
                  </a:cubicBezTo>
                  <a:cubicBezTo>
                    <a:pt x="543" y="44"/>
                    <a:pt x="470" y="15"/>
                    <a:pt x="441" y="59"/>
                  </a:cubicBezTo>
                  <a:cubicBezTo>
                    <a:pt x="411" y="88"/>
                    <a:pt x="396" y="74"/>
                    <a:pt x="367" y="74"/>
                  </a:cubicBezTo>
                  <a:cubicBezTo>
                    <a:pt x="294" y="59"/>
                    <a:pt x="147" y="162"/>
                    <a:pt x="147" y="206"/>
                  </a:cubicBezTo>
                  <a:cubicBezTo>
                    <a:pt x="147" y="235"/>
                    <a:pt x="132" y="264"/>
                    <a:pt x="118" y="294"/>
                  </a:cubicBezTo>
                  <a:cubicBezTo>
                    <a:pt x="73" y="353"/>
                    <a:pt x="59" y="441"/>
                    <a:pt x="59" y="514"/>
                  </a:cubicBezTo>
                  <a:cubicBezTo>
                    <a:pt x="44" y="617"/>
                    <a:pt x="29" y="734"/>
                    <a:pt x="15" y="778"/>
                  </a:cubicBezTo>
                  <a:cubicBezTo>
                    <a:pt x="15" y="822"/>
                    <a:pt x="15" y="866"/>
                    <a:pt x="44" y="837"/>
                  </a:cubicBezTo>
                  <a:cubicBezTo>
                    <a:pt x="59" y="822"/>
                    <a:pt x="73" y="822"/>
                    <a:pt x="44" y="866"/>
                  </a:cubicBezTo>
                  <a:cubicBezTo>
                    <a:pt x="0" y="1145"/>
                    <a:pt x="0" y="1424"/>
                    <a:pt x="29" y="1703"/>
                  </a:cubicBezTo>
                  <a:cubicBezTo>
                    <a:pt x="44" y="1733"/>
                    <a:pt x="44" y="1777"/>
                    <a:pt x="29" y="1806"/>
                  </a:cubicBezTo>
                  <a:cubicBezTo>
                    <a:pt x="29" y="1865"/>
                    <a:pt x="59" y="1938"/>
                    <a:pt x="88" y="1997"/>
                  </a:cubicBezTo>
                  <a:cubicBezTo>
                    <a:pt x="118" y="2041"/>
                    <a:pt x="132" y="2114"/>
                    <a:pt x="147" y="2173"/>
                  </a:cubicBezTo>
                  <a:cubicBezTo>
                    <a:pt x="162" y="2246"/>
                    <a:pt x="220" y="2305"/>
                    <a:pt x="294" y="2320"/>
                  </a:cubicBezTo>
                  <a:cubicBezTo>
                    <a:pt x="323" y="2320"/>
                    <a:pt x="338" y="2334"/>
                    <a:pt x="338" y="2364"/>
                  </a:cubicBezTo>
                  <a:cubicBezTo>
                    <a:pt x="338" y="2393"/>
                    <a:pt x="455" y="2511"/>
                    <a:pt x="499" y="2511"/>
                  </a:cubicBezTo>
                  <a:cubicBezTo>
                    <a:pt x="514" y="2511"/>
                    <a:pt x="529" y="2481"/>
                    <a:pt x="529" y="2452"/>
                  </a:cubicBezTo>
                  <a:cubicBezTo>
                    <a:pt x="529" y="2364"/>
                    <a:pt x="573" y="2393"/>
                    <a:pt x="587" y="2496"/>
                  </a:cubicBezTo>
                  <a:cubicBezTo>
                    <a:pt x="602" y="2584"/>
                    <a:pt x="617" y="2584"/>
                    <a:pt x="661" y="2584"/>
                  </a:cubicBezTo>
                  <a:cubicBezTo>
                    <a:pt x="690" y="2599"/>
                    <a:pt x="734" y="2584"/>
                    <a:pt x="749" y="2569"/>
                  </a:cubicBezTo>
                  <a:cubicBezTo>
                    <a:pt x="778" y="2555"/>
                    <a:pt x="808" y="2555"/>
                    <a:pt x="852" y="2569"/>
                  </a:cubicBezTo>
                  <a:cubicBezTo>
                    <a:pt x="896" y="2584"/>
                    <a:pt x="954" y="2584"/>
                    <a:pt x="998" y="2540"/>
                  </a:cubicBezTo>
                  <a:cubicBezTo>
                    <a:pt x="1028" y="2511"/>
                    <a:pt x="1072" y="2496"/>
                    <a:pt x="1116" y="2496"/>
                  </a:cubicBezTo>
                  <a:cubicBezTo>
                    <a:pt x="1160" y="2496"/>
                    <a:pt x="1233" y="2393"/>
                    <a:pt x="1336" y="2202"/>
                  </a:cubicBezTo>
                  <a:cubicBezTo>
                    <a:pt x="1395" y="2085"/>
                    <a:pt x="1395" y="2070"/>
                    <a:pt x="1336" y="1982"/>
                  </a:cubicBezTo>
                  <a:cubicBezTo>
                    <a:pt x="1292" y="1923"/>
                    <a:pt x="1263" y="1909"/>
                    <a:pt x="1248" y="1938"/>
                  </a:cubicBezTo>
                  <a:cubicBezTo>
                    <a:pt x="1233" y="1953"/>
                    <a:pt x="1219" y="1953"/>
                    <a:pt x="1204" y="1967"/>
                  </a:cubicBezTo>
                  <a:cubicBezTo>
                    <a:pt x="1160" y="1967"/>
                    <a:pt x="1145" y="1791"/>
                    <a:pt x="1175" y="1659"/>
                  </a:cubicBezTo>
                  <a:cubicBezTo>
                    <a:pt x="1219" y="1424"/>
                    <a:pt x="1219" y="1204"/>
                    <a:pt x="1175" y="984"/>
                  </a:cubicBezTo>
                  <a:cubicBezTo>
                    <a:pt x="1131" y="881"/>
                    <a:pt x="1101" y="764"/>
                    <a:pt x="1101" y="646"/>
                  </a:cubicBezTo>
                  <a:cubicBezTo>
                    <a:pt x="1101" y="617"/>
                    <a:pt x="1116" y="587"/>
                    <a:pt x="1131" y="602"/>
                  </a:cubicBezTo>
                  <a:cubicBezTo>
                    <a:pt x="1160" y="602"/>
                    <a:pt x="1175" y="573"/>
                    <a:pt x="1175" y="543"/>
                  </a:cubicBezTo>
                  <a:cubicBezTo>
                    <a:pt x="1160" y="411"/>
                    <a:pt x="1131" y="294"/>
                    <a:pt x="1072" y="191"/>
                  </a:cubicBezTo>
                  <a:cubicBezTo>
                    <a:pt x="1057" y="191"/>
                    <a:pt x="1028" y="235"/>
                    <a:pt x="1013" y="309"/>
                  </a:cubicBezTo>
                  <a:cubicBezTo>
                    <a:pt x="998" y="367"/>
                    <a:pt x="984" y="411"/>
                    <a:pt x="969" y="411"/>
                  </a:cubicBezTo>
                  <a:cubicBezTo>
                    <a:pt x="940" y="397"/>
                    <a:pt x="940" y="382"/>
                    <a:pt x="940" y="353"/>
                  </a:cubicBezTo>
                  <a:cubicBezTo>
                    <a:pt x="954" y="309"/>
                    <a:pt x="896" y="235"/>
                    <a:pt x="866" y="250"/>
                  </a:cubicBezTo>
                  <a:cubicBezTo>
                    <a:pt x="837" y="279"/>
                    <a:pt x="837" y="250"/>
                    <a:pt x="822" y="235"/>
                  </a:cubicBezTo>
                  <a:cubicBezTo>
                    <a:pt x="808" y="220"/>
                    <a:pt x="837" y="220"/>
                    <a:pt x="881" y="220"/>
                  </a:cubicBezTo>
                  <a:cubicBezTo>
                    <a:pt x="910" y="220"/>
                    <a:pt x="954" y="206"/>
                    <a:pt x="954" y="103"/>
                  </a:cubicBezTo>
                  <a:cubicBezTo>
                    <a:pt x="954" y="15"/>
                    <a:pt x="954" y="15"/>
                    <a:pt x="910" y="59"/>
                  </a:cubicBezTo>
                  <a:cubicBezTo>
                    <a:pt x="866" y="103"/>
                    <a:pt x="866" y="103"/>
                    <a:pt x="822" y="59"/>
                  </a:cubicBezTo>
                  <a:cubicBezTo>
                    <a:pt x="793" y="15"/>
                    <a:pt x="778" y="0"/>
                    <a:pt x="778" y="59"/>
                  </a:cubicBezTo>
                  <a:cubicBezTo>
                    <a:pt x="763" y="118"/>
                    <a:pt x="763" y="103"/>
                    <a:pt x="763" y="59"/>
                  </a:cubicBezTo>
                  <a:cubicBezTo>
                    <a:pt x="749" y="15"/>
                    <a:pt x="734" y="15"/>
                    <a:pt x="675" y="15"/>
                  </a:cubicBezTo>
                  <a:cubicBezTo>
                    <a:pt x="617" y="15"/>
                    <a:pt x="587" y="0"/>
                    <a:pt x="587" y="30"/>
                  </a:cubicBezTo>
                  <a:close/>
                  <a:moveTo>
                    <a:pt x="411" y="176"/>
                  </a:moveTo>
                  <a:cubicBezTo>
                    <a:pt x="441" y="250"/>
                    <a:pt x="426" y="250"/>
                    <a:pt x="382" y="206"/>
                  </a:cubicBezTo>
                  <a:cubicBezTo>
                    <a:pt x="338" y="162"/>
                    <a:pt x="338" y="132"/>
                    <a:pt x="367" y="132"/>
                  </a:cubicBezTo>
                  <a:cubicBezTo>
                    <a:pt x="411" y="132"/>
                    <a:pt x="411" y="147"/>
                    <a:pt x="411" y="176"/>
                  </a:cubicBezTo>
                  <a:close/>
                  <a:moveTo>
                    <a:pt x="602" y="309"/>
                  </a:moveTo>
                  <a:cubicBezTo>
                    <a:pt x="602" y="323"/>
                    <a:pt x="573" y="323"/>
                    <a:pt x="573" y="294"/>
                  </a:cubicBezTo>
                  <a:cubicBezTo>
                    <a:pt x="573" y="264"/>
                    <a:pt x="573" y="235"/>
                    <a:pt x="587" y="250"/>
                  </a:cubicBezTo>
                  <a:cubicBezTo>
                    <a:pt x="602" y="264"/>
                    <a:pt x="602" y="294"/>
                    <a:pt x="587" y="309"/>
                  </a:cubicBezTo>
                  <a:close/>
                  <a:moveTo>
                    <a:pt x="881" y="323"/>
                  </a:moveTo>
                  <a:cubicBezTo>
                    <a:pt x="881" y="338"/>
                    <a:pt x="866" y="353"/>
                    <a:pt x="852" y="353"/>
                  </a:cubicBezTo>
                  <a:cubicBezTo>
                    <a:pt x="837" y="353"/>
                    <a:pt x="837" y="338"/>
                    <a:pt x="837" y="323"/>
                  </a:cubicBezTo>
                  <a:cubicBezTo>
                    <a:pt x="852" y="309"/>
                    <a:pt x="852" y="309"/>
                    <a:pt x="866" y="309"/>
                  </a:cubicBezTo>
                  <a:cubicBezTo>
                    <a:pt x="866" y="309"/>
                    <a:pt x="866" y="309"/>
                    <a:pt x="866" y="338"/>
                  </a:cubicBezTo>
                  <a:close/>
                  <a:moveTo>
                    <a:pt x="338" y="529"/>
                  </a:moveTo>
                  <a:cubicBezTo>
                    <a:pt x="338" y="558"/>
                    <a:pt x="294" y="558"/>
                    <a:pt x="279" y="514"/>
                  </a:cubicBezTo>
                  <a:cubicBezTo>
                    <a:pt x="264" y="485"/>
                    <a:pt x="279" y="499"/>
                    <a:pt x="308" y="499"/>
                  </a:cubicBezTo>
                  <a:cubicBezTo>
                    <a:pt x="323" y="499"/>
                    <a:pt x="323" y="514"/>
                    <a:pt x="323" y="529"/>
                  </a:cubicBezTo>
                  <a:close/>
                  <a:moveTo>
                    <a:pt x="719" y="646"/>
                  </a:moveTo>
                  <a:cubicBezTo>
                    <a:pt x="719" y="705"/>
                    <a:pt x="675" y="705"/>
                    <a:pt x="661" y="631"/>
                  </a:cubicBezTo>
                  <a:cubicBezTo>
                    <a:pt x="631" y="573"/>
                    <a:pt x="661" y="587"/>
                    <a:pt x="675" y="602"/>
                  </a:cubicBezTo>
                  <a:cubicBezTo>
                    <a:pt x="690" y="602"/>
                    <a:pt x="705" y="631"/>
                    <a:pt x="705" y="646"/>
                  </a:cubicBezTo>
                  <a:close/>
                  <a:moveTo>
                    <a:pt x="778" y="954"/>
                  </a:moveTo>
                  <a:cubicBezTo>
                    <a:pt x="778" y="969"/>
                    <a:pt x="734" y="969"/>
                    <a:pt x="690" y="940"/>
                  </a:cubicBezTo>
                  <a:cubicBezTo>
                    <a:pt x="675" y="925"/>
                    <a:pt x="661" y="910"/>
                    <a:pt x="675" y="881"/>
                  </a:cubicBezTo>
                  <a:cubicBezTo>
                    <a:pt x="690" y="866"/>
                    <a:pt x="705" y="866"/>
                    <a:pt x="734" y="881"/>
                  </a:cubicBezTo>
                  <a:cubicBezTo>
                    <a:pt x="749" y="910"/>
                    <a:pt x="763" y="925"/>
                    <a:pt x="763" y="954"/>
                  </a:cubicBezTo>
                  <a:close/>
                  <a:moveTo>
                    <a:pt x="1013" y="969"/>
                  </a:moveTo>
                  <a:cubicBezTo>
                    <a:pt x="1013" y="999"/>
                    <a:pt x="1013" y="1028"/>
                    <a:pt x="984" y="1028"/>
                  </a:cubicBezTo>
                  <a:cubicBezTo>
                    <a:pt x="969" y="1028"/>
                    <a:pt x="969" y="1028"/>
                    <a:pt x="969" y="1013"/>
                  </a:cubicBezTo>
                  <a:cubicBezTo>
                    <a:pt x="969" y="984"/>
                    <a:pt x="954" y="969"/>
                    <a:pt x="940" y="954"/>
                  </a:cubicBezTo>
                  <a:cubicBezTo>
                    <a:pt x="940" y="925"/>
                    <a:pt x="940" y="910"/>
                    <a:pt x="969" y="910"/>
                  </a:cubicBezTo>
                  <a:cubicBezTo>
                    <a:pt x="984" y="925"/>
                    <a:pt x="998" y="954"/>
                    <a:pt x="1013" y="969"/>
                  </a:cubicBezTo>
                  <a:close/>
                  <a:moveTo>
                    <a:pt x="529" y="1439"/>
                  </a:moveTo>
                  <a:cubicBezTo>
                    <a:pt x="529" y="1454"/>
                    <a:pt x="499" y="1468"/>
                    <a:pt x="470" y="1454"/>
                  </a:cubicBezTo>
                  <a:cubicBezTo>
                    <a:pt x="441" y="1439"/>
                    <a:pt x="426" y="1439"/>
                    <a:pt x="470" y="1395"/>
                  </a:cubicBezTo>
                  <a:cubicBezTo>
                    <a:pt x="514" y="1366"/>
                    <a:pt x="499" y="1366"/>
                    <a:pt x="485" y="1336"/>
                  </a:cubicBezTo>
                  <a:cubicBezTo>
                    <a:pt x="470" y="1321"/>
                    <a:pt x="470" y="1292"/>
                    <a:pt x="485" y="1277"/>
                  </a:cubicBezTo>
                  <a:cubicBezTo>
                    <a:pt x="499" y="1233"/>
                    <a:pt x="543" y="1380"/>
                    <a:pt x="529" y="1439"/>
                  </a:cubicBezTo>
                  <a:close/>
                  <a:moveTo>
                    <a:pt x="719" y="2070"/>
                  </a:moveTo>
                  <a:cubicBezTo>
                    <a:pt x="690" y="2100"/>
                    <a:pt x="675" y="2056"/>
                    <a:pt x="690" y="2011"/>
                  </a:cubicBezTo>
                  <a:cubicBezTo>
                    <a:pt x="719" y="1953"/>
                    <a:pt x="719" y="1953"/>
                    <a:pt x="719" y="2011"/>
                  </a:cubicBezTo>
                  <a:cubicBezTo>
                    <a:pt x="734" y="2026"/>
                    <a:pt x="734" y="2056"/>
                    <a:pt x="719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5"/>
            <p:cNvSpPr/>
            <p:nvPr/>
          </p:nvSpPr>
          <p:spPr>
            <a:xfrm>
              <a:off x="8957902" y="1786695"/>
              <a:ext cx="35384" cy="75836"/>
            </a:xfrm>
            <a:custGeom>
              <a:avLst/>
              <a:gdLst/>
              <a:ahLst/>
              <a:cxnLst/>
              <a:rect l="l" t="t" r="r" b="b"/>
              <a:pathLst>
                <a:path w="1117" h="2394" extrusionOk="0">
                  <a:moveTo>
                    <a:pt x="397" y="45"/>
                  </a:moveTo>
                  <a:cubicBezTo>
                    <a:pt x="382" y="74"/>
                    <a:pt x="353" y="89"/>
                    <a:pt x="353" y="103"/>
                  </a:cubicBezTo>
                  <a:cubicBezTo>
                    <a:pt x="353" y="118"/>
                    <a:pt x="280" y="206"/>
                    <a:pt x="236" y="206"/>
                  </a:cubicBezTo>
                  <a:cubicBezTo>
                    <a:pt x="162" y="206"/>
                    <a:pt x="103" y="309"/>
                    <a:pt x="89" y="441"/>
                  </a:cubicBezTo>
                  <a:cubicBezTo>
                    <a:pt x="89" y="500"/>
                    <a:pt x="89" y="558"/>
                    <a:pt x="59" y="617"/>
                  </a:cubicBezTo>
                  <a:cubicBezTo>
                    <a:pt x="59" y="661"/>
                    <a:pt x="59" y="705"/>
                    <a:pt x="59" y="749"/>
                  </a:cubicBezTo>
                  <a:cubicBezTo>
                    <a:pt x="74" y="793"/>
                    <a:pt x="74" y="837"/>
                    <a:pt x="59" y="881"/>
                  </a:cubicBezTo>
                  <a:cubicBezTo>
                    <a:pt x="30" y="911"/>
                    <a:pt x="15" y="1014"/>
                    <a:pt x="15" y="1248"/>
                  </a:cubicBezTo>
                  <a:cubicBezTo>
                    <a:pt x="15" y="1351"/>
                    <a:pt x="30" y="1395"/>
                    <a:pt x="59" y="1395"/>
                  </a:cubicBezTo>
                  <a:cubicBezTo>
                    <a:pt x="118" y="1395"/>
                    <a:pt x="133" y="1469"/>
                    <a:pt x="74" y="1527"/>
                  </a:cubicBezTo>
                  <a:cubicBezTo>
                    <a:pt x="30" y="1601"/>
                    <a:pt x="1" y="1894"/>
                    <a:pt x="45" y="1894"/>
                  </a:cubicBezTo>
                  <a:cubicBezTo>
                    <a:pt x="89" y="1894"/>
                    <a:pt x="74" y="1924"/>
                    <a:pt x="74" y="1953"/>
                  </a:cubicBezTo>
                  <a:cubicBezTo>
                    <a:pt x="118" y="2071"/>
                    <a:pt x="206" y="2159"/>
                    <a:pt x="324" y="2203"/>
                  </a:cubicBezTo>
                  <a:cubicBezTo>
                    <a:pt x="353" y="2203"/>
                    <a:pt x="382" y="2217"/>
                    <a:pt x="382" y="2247"/>
                  </a:cubicBezTo>
                  <a:cubicBezTo>
                    <a:pt x="397" y="2261"/>
                    <a:pt x="426" y="2276"/>
                    <a:pt x="456" y="2276"/>
                  </a:cubicBezTo>
                  <a:cubicBezTo>
                    <a:pt x="500" y="2276"/>
                    <a:pt x="529" y="2291"/>
                    <a:pt x="573" y="2305"/>
                  </a:cubicBezTo>
                  <a:cubicBezTo>
                    <a:pt x="720" y="2394"/>
                    <a:pt x="911" y="2129"/>
                    <a:pt x="955" y="1792"/>
                  </a:cubicBezTo>
                  <a:cubicBezTo>
                    <a:pt x="970" y="1645"/>
                    <a:pt x="970" y="1630"/>
                    <a:pt x="926" y="1615"/>
                  </a:cubicBezTo>
                  <a:cubicBezTo>
                    <a:pt x="882" y="1601"/>
                    <a:pt x="882" y="1601"/>
                    <a:pt x="926" y="1601"/>
                  </a:cubicBezTo>
                  <a:cubicBezTo>
                    <a:pt x="955" y="1601"/>
                    <a:pt x="1043" y="1322"/>
                    <a:pt x="1043" y="1131"/>
                  </a:cubicBezTo>
                  <a:cubicBezTo>
                    <a:pt x="1043" y="1072"/>
                    <a:pt x="1043" y="1014"/>
                    <a:pt x="1058" y="955"/>
                  </a:cubicBezTo>
                  <a:cubicBezTo>
                    <a:pt x="1116" y="881"/>
                    <a:pt x="1028" y="221"/>
                    <a:pt x="984" y="265"/>
                  </a:cubicBezTo>
                  <a:cubicBezTo>
                    <a:pt x="984" y="280"/>
                    <a:pt x="955" y="250"/>
                    <a:pt x="940" y="221"/>
                  </a:cubicBezTo>
                  <a:cubicBezTo>
                    <a:pt x="911" y="177"/>
                    <a:pt x="882" y="162"/>
                    <a:pt x="838" y="162"/>
                  </a:cubicBezTo>
                  <a:cubicBezTo>
                    <a:pt x="793" y="147"/>
                    <a:pt x="764" y="147"/>
                    <a:pt x="735" y="133"/>
                  </a:cubicBezTo>
                  <a:cubicBezTo>
                    <a:pt x="720" y="118"/>
                    <a:pt x="705" y="147"/>
                    <a:pt x="720" y="206"/>
                  </a:cubicBezTo>
                  <a:cubicBezTo>
                    <a:pt x="720" y="250"/>
                    <a:pt x="720" y="280"/>
                    <a:pt x="691" y="280"/>
                  </a:cubicBezTo>
                  <a:cubicBezTo>
                    <a:pt x="676" y="280"/>
                    <a:pt x="661" y="236"/>
                    <a:pt x="661" y="177"/>
                  </a:cubicBezTo>
                  <a:cubicBezTo>
                    <a:pt x="661" y="74"/>
                    <a:pt x="661" y="59"/>
                    <a:pt x="588" y="30"/>
                  </a:cubicBezTo>
                  <a:cubicBezTo>
                    <a:pt x="500" y="1"/>
                    <a:pt x="470" y="1"/>
                    <a:pt x="412" y="45"/>
                  </a:cubicBezTo>
                  <a:close/>
                  <a:moveTo>
                    <a:pt x="691" y="324"/>
                  </a:moveTo>
                  <a:cubicBezTo>
                    <a:pt x="735" y="353"/>
                    <a:pt x="749" y="353"/>
                    <a:pt x="764" y="324"/>
                  </a:cubicBezTo>
                  <a:cubicBezTo>
                    <a:pt x="793" y="250"/>
                    <a:pt x="808" y="294"/>
                    <a:pt x="808" y="368"/>
                  </a:cubicBezTo>
                  <a:cubicBezTo>
                    <a:pt x="793" y="456"/>
                    <a:pt x="793" y="456"/>
                    <a:pt x="749" y="412"/>
                  </a:cubicBezTo>
                  <a:cubicBezTo>
                    <a:pt x="720" y="382"/>
                    <a:pt x="676" y="368"/>
                    <a:pt x="647" y="382"/>
                  </a:cubicBezTo>
                  <a:cubicBezTo>
                    <a:pt x="617" y="382"/>
                    <a:pt x="588" y="368"/>
                    <a:pt x="588" y="338"/>
                  </a:cubicBezTo>
                  <a:cubicBezTo>
                    <a:pt x="573" y="280"/>
                    <a:pt x="603" y="280"/>
                    <a:pt x="691" y="324"/>
                  </a:cubicBezTo>
                  <a:close/>
                  <a:moveTo>
                    <a:pt x="852" y="720"/>
                  </a:moveTo>
                  <a:cubicBezTo>
                    <a:pt x="867" y="705"/>
                    <a:pt x="882" y="720"/>
                    <a:pt x="896" y="735"/>
                  </a:cubicBezTo>
                  <a:cubicBezTo>
                    <a:pt x="911" y="749"/>
                    <a:pt x="896" y="764"/>
                    <a:pt x="882" y="779"/>
                  </a:cubicBezTo>
                  <a:cubicBezTo>
                    <a:pt x="838" y="808"/>
                    <a:pt x="749" y="705"/>
                    <a:pt x="764" y="661"/>
                  </a:cubicBezTo>
                  <a:cubicBezTo>
                    <a:pt x="779" y="603"/>
                    <a:pt x="779" y="617"/>
                    <a:pt x="808" y="676"/>
                  </a:cubicBezTo>
                  <a:cubicBezTo>
                    <a:pt x="823" y="720"/>
                    <a:pt x="838" y="735"/>
                    <a:pt x="852" y="720"/>
                  </a:cubicBezTo>
                  <a:close/>
                  <a:moveTo>
                    <a:pt x="265" y="1513"/>
                  </a:moveTo>
                  <a:cubicBezTo>
                    <a:pt x="265" y="1527"/>
                    <a:pt x="265" y="1542"/>
                    <a:pt x="250" y="1542"/>
                  </a:cubicBezTo>
                  <a:cubicBezTo>
                    <a:pt x="250" y="1542"/>
                    <a:pt x="236" y="1527"/>
                    <a:pt x="221" y="1513"/>
                  </a:cubicBezTo>
                  <a:cubicBezTo>
                    <a:pt x="206" y="1498"/>
                    <a:pt x="221" y="1483"/>
                    <a:pt x="236" y="1483"/>
                  </a:cubicBezTo>
                  <a:cubicBezTo>
                    <a:pt x="250" y="1483"/>
                    <a:pt x="265" y="1498"/>
                    <a:pt x="265" y="1513"/>
                  </a:cubicBezTo>
                  <a:close/>
                  <a:moveTo>
                    <a:pt x="412" y="1630"/>
                  </a:moveTo>
                  <a:cubicBezTo>
                    <a:pt x="426" y="1660"/>
                    <a:pt x="412" y="1674"/>
                    <a:pt x="397" y="1674"/>
                  </a:cubicBezTo>
                  <a:cubicBezTo>
                    <a:pt x="397" y="1674"/>
                    <a:pt x="382" y="1660"/>
                    <a:pt x="382" y="1630"/>
                  </a:cubicBezTo>
                  <a:cubicBezTo>
                    <a:pt x="382" y="1615"/>
                    <a:pt x="382" y="1586"/>
                    <a:pt x="382" y="1586"/>
                  </a:cubicBezTo>
                  <a:cubicBezTo>
                    <a:pt x="397" y="1586"/>
                    <a:pt x="412" y="1615"/>
                    <a:pt x="426" y="1630"/>
                  </a:cubicBezTo>
                  <a:close/>
                  <a:moveTo>
                    <a:pt x="764" y="1953"/>
                  </a:moveTo>
                  <a:cubicBezTo>
                    <a:pt x="779" y="1983"/>
                    <a:pt x="793" y="2027"/>
                    <a:pt x="808" y="2071"/>
                  </a:cubicBezTo>
                  <a:cubicBezTo>
                    <a:pt x="764" y="2056"/>
                    <a:pt x="720" y="2027"/>
                    <a:pt x="705" y="1983"/>
                  </a:cubicBezTo>
                  <a:cubicBezTo>
                    <a:pt x="705" y="1953"/>
                    <a:pt x="691" y="1924"/>
                    <a:pt x="661" y="1924"/>
                  </a:cubicBezTo>
                  <a:cubicBezTo>
                    <a:pt x="647" y="1924"/>
                    <a:pt x="632" y="1909"/>
                    <a:pt x="647" y="1880"/>
                  </a:cubicBezTo>
                  <a:cubicBezTo>
                    <a:pt x="676" y="1821"/>
                    <a:pt x="705" y="1836"/>
                    <a:pt x="764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5"/>
            <p:cNvSpPr/>
            <p:nvPr/>
          </p:nvSpPr>
          <p:spPr>
            <a:xfrm>
              <a:off x="8834201" y="1830410"/>
              <a:ext cx="33990" cy="90249"/>
            </a:xfrm>
            <a:custGeom>
              <a:avLst/>
              <a:gdLst/>
              <a:ahLst/>
              <a:cxnLst/>
              <a:rect l="l" t="t" r="r" b="b"/>
              <a:pathLst>
                <a:path w="1073" h="2849" extrusionOk="0">
                  <a:moveTo>
                    <a:pt x="412" y="59"/>
                  </a:moveTo>
                  <a:cubicBezTo>
                    <a:pt x="397" y="89"/>
                    <a:pt x="368" y="103"/>
                    <a:pt x="324" y="118"/>
                  </a:cubicBezTo>
                  <a:cubicBezTo>
                    <a:pt x="294" y="118"/>
                    <a:pt x="265" y="147"/>
                    <a:pt x="265" y="191"/>
                  </a:cubicBezTo>
                  <a:cubicBezTo>
                    <a:pt x="265" y="250"/>
                    <a:pt x="265" y="250"/>
                    <a:pt x="235" y="206"/>
                  </a:cubicBezTo>
                  <a:cubicBezTo>
                    <a:pt x="221" y="162"/>
                    <a:pt x="221" y="162"/>
                    <a:pt x="162" y="221"/>
                  </a:cubicBezTo>
                  <a:cubicBezTo>
                    <a:pt x="74" y="324"/>
                    <a:pt x="30" y="500"/>
                    <a:pt x="15" y="896"/>
                  </a:cubicBezTo>
                  <a:cubicBezTo>
                    <a:pt x="1" y="1219"/>
                    <a:pt x="15" y="1263"/>
                    <a:pt x="59" y="1307"/>
                  </a:cubicBezTo>
                  <a:cubicBezTo>
                    <a:pt x="89" y="1351"/>
                    <a:pt x="103" y="1351"/>
                    <a:pt x="59" y="1395"/>
                  </a:cubicBezTo>
                  <a:cubicBezTo>
                    <a:pt x="15" y="1439"/>
                    <a:pt x="1" y="1513"/>
                    <a:pt x="30" y="1704"/>
                  </a:cubicBezTo>
                  <a:cubicBezTo>
                    <a:pt x="30" y="1792"/>
                    <a:pt x="45" y="1821"/>
                    <a:pt x="74" y="1821"/>
                  </a:cubicBezTo>
                  <a:cubicBezTo>
                    <a:pt x="118" y="1821"/>
                    <a:pt x="118" y="1836"/>
                    <a:pt x="103" y="1850"/>
                  </a:cubicBezTo>
                  <a:cubicBezTo>
                    <a:pt x="74" y="1909"/>
                    <a:pt x="74" y="1983"/>
                    <a:pt x="74" y="2041"/>
                  </a:cubicBezTo>
                  <a:lnTo>
                    <a:pt x="74" y="2247"/>
                  </a:lnTo>
                  <a:cubicBezTo>
                    <a:pt x="74" y="2276"/>
                    <a:pt x="89" y="2305"/>
                    <a:pt x="118" y="2305"/>
                  </a:cubicBezTo>
                  <a:cubicBezTo>
                    <a:pt x="133" y="2305"/>
                    <a:pt x="133" y="2320"/>
                    <a:pt x="118" y="2335"/>
                  </a:cubicBezTo>
                  <a:cubicBezTo>
                    <a:pt x="89" y="2394"/>
                    <a:pt x="177" y="2570"/>
                    <a:pt x="294" y="2702"/>
                  </a:cubicBezTo>
                  <a:cubicBezTo>
                    <a:pt x="412" y="2819"/>
                    <a:pt x="426" y="2834"/>
                    <a:pt x="485" y="2819"/>
                  </a:cubicBezTo>
                  <a:cubicBezTo>
                    <a:pt x="529" y="2819"/>
                    <a:pt x="573" y="2819"/>
                    <a:pt x="602" y="2834"/>
                  </a:cubicBezTo>
                  <a:cubicBezTo>
                    <a:pt x="617" y="2849"/>
                    <a:pt x="632" y="2834"/>
                    <a:pt x="632" y="2819"/>
                  </a:cubicBezTo>
                  <a:cubicBezTo>
                    <a:pt x="632" y="2805"/>
                    <a:pt x="647" y="2775"/>
                    <a:pt x="676" y="2775"/>
                  </a:cubicBezTo>
                  <a:cubicBezTo>
                    <a:pt x="720" y="2775"/>
                    <a:pt x="837" y="2628"/>
                    <a:pt x="823" y="2584"/>
                  </a:cubicBezTo>
                  <a:cubicBezTo>
                    <a:pt x="793" y="2555"/>
                    <a:pt x="823" y="2555"/>
                    <a:pt x="852" y="2570"/>
                  </a:cubicBezTo>
                  <a:cubicBezTo>
                    <a:pt x="867" y="2584"/>
                    <a:pt x="881" y="2570"/>
                    <a:pt x="881" y="2540"/>
                  </a:cubicBezTo>
                  <a:cubicBezTo>
                    <a:pt x="881" y="2511"/>
                    <a:pt x="896" y="2496"/>
                    <a:pt x="925" y="2496"/>
                  </a:cubicBezTo>
                  <a:cubicBezTo>
                    <a:pt x="955" y="2496"/>
                    <a:pt x="984" y="2438"/>
                    <a:pt x="1014" y="2291"/>
                  </a:cubicBezTo>
                  <a:cubicBezTo>
                    <a:pt x="1072" y="2012"/>
                    <a:pt x="1058" y="911"/>
                    <a:pt x="984" y="808"/>
                  </a:cubicBezTo>
                  <a:cubicBezTo>
                    <a:pt x="970" y="720"/>
                    <a:pt x="955" y="647"/>
                    <a:pt x="940" y="573"/>
                  </a:cubicBezTo>
                  <a:cubicBezTo>
                    <a:pt x="911" y="338"/>
                    <a:pt x="867" y="250"/>
                    <a:pt x="764" y="250"/>
                  </a:cubicBezTo>
                  <a:cubicBezTo>
                    <a:pt x="720" y="250"/>
                    <a:pt x="691" y="221"/>
                    <a:pt x="676" y="191"/>
                  </a:cubicBezTo>
                  <a:cubicBezTo>
                    <a:pt x="647" y="103"/>
                    <a:pt x="412" y="1"/>
                    <a:pt x="397" y="74"/>
                  </a:cubicBezTo>
                  <a:close/>
                  <a:moveTo>
                    <a:pt x="602" y="412"/>
                  </a:moveTo>
                  <a:cubicBezTo>
                    <a:pt x="529" y="456"/>
                    <a:pt x="514" y="441"/>
                    <a:pt x="544" y="382"/>
                  </a:cubicBezTo>
                  <a:cubicBezTo>
                    <a:pt x="573" y="309"/>
                    <a:pt x="588" y="324"/>
                    <a:pt x="602" y="353"/>
                  </a:cubicBezTo>
                  <a:cubicBezTo>
                    <a:pt x="632" y="368"/>
                    <a:pt x="632" y="397"/>
                    <a:pt x="602" y="412"/>
                  </a:cubicBezTo>
                  <a:close/>
                  <a:moveTo>
                    <a:pt x="368" y="2056"/>
                  </a:moveTo>
                  <a:cubicBezTo>
                    <a:pt x="382" y="2056"/>
                    <a:pt x="397" y="2056"/>
                    <a:pt x="382" y="2100"/>
                  </a:cubicBezTo>
                  <a:cubicBezTo>
                    <a:pt x="382" y="2129"/>
                    <a:pt x="382" y="2144"/>
                    <a:pt x="368" y="2144"/>
                  </a:cubicBezTo>
                  <a:cubicBezTo>
                    <a:pt x="338" y="2144"/>
                    <a:pt x="324" y="2159"/>
                    <a:pt x="309" y="2188"/>
                  </a:cubicBezTo>
                  <a:cubicBezTo>
                    <a:pt x="250" y="2217"/>
                    <a:pt x="250" y="2217"/>
                    <a:pt x="280" y="2173"/>
                  </a:cubicBezTo>
                  <a:cubicBezTo>
                    <a:pt x="280" y="2129"/>
                    <a:pt x="294" y="2100"/>
                    <a:pt x="309" y="2071"/>
                  </a:cubicBezTo>
                  <a:cubicBezTo>
                    <a:pt x="324" y="1997"/>
                    <a:pt x="324" y="1997"/>
                    <a:pt x="338" y="2041"/>
                  </a:cubicBezTo>
                  <a:cubicBezTo>
                    <a:pt x="353" y="2071"/>
                    <a:pt x="353" y="2071"/>
                    <a:pt x="368" y="2056"/>
                  </a:cubicBezTo>
                  <a:close/>
                  <a:moveTo>
                    <a:pt x="544" y="2570"/>
                  </a:moveTo>
                  <a:cubicBezTo>
                    <a:pt x="544" y="2584"/>
                    <a:pt x="529" y="2599"/>
                    <a:pt x="514" y="2599"/>
                  </a:cubicBezTo>
                  <a:cubicBezTo>
                    <a:pt x="500" y="2599"/>
                    <a:pt x="485" y="2584"/>
                    <a:pt x="500" y="2570"/>
                  </a:cubicBezTo>
                  <a:cubicBezTo>
                    <a:pt x="500" y="2555"/>
                    <a:pt x="514" y="2540"/>
                    <a:pt x="529" y="2540"/>
                  </a:cubicBezTo>
                  <a:cubicBezTo>
                    <a:pt x="529" y="2540"/>
                    <a:pt x="544" y="2555"/>
                    <a:pt x="54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5"/>
            <p:cNvSpPr/>
            <p:nvPr/>
          </p:nvSpPr>
          <p:spPr>
            <a:xfrm>
              <a:off x="8705369" y="1851792"/>
              <a:ext cx="33515" cy="80968"/>
            </a:xfrm>
            <a:custGeom>
              <a:avLst/>
              <a:gdLst/>
              <a:ahLst/>
              <a:cxnLst/>
              <a:rect l="l" t="t" r="r" b="b"/>
              <a:pathLst>
                <a:path w="1058" h="2556" extrusionOk="0">
                  <a:moveTo>
                    <a:pt x="441" y="30"/>
                  </a:moveTo>
                  <a:cubicBezTo>
                    <a:pt x="397" y="60"/>
                    <a:pt x="339" y="74"/>
                    <a:pt x="280" y="74"/>
                  </a:cubicBezTo>
                  <a:cubicBezTo>
                    <a:pt x="192" y="89"/>
                    <a:pt x="162" y="104"/>
                    <a:pt x="162" y="148"/>
                  </a:cubicBezTo>
                  <a:cubicBezTo>
                    <a:pt x="162" y="177"/>
                    <a:pt x="133" y="221"/>
                    <a:pt x="104" y="236"/>
                  </a:cubicBezTo>
                  <a:cubicBezTo>
                    <a:pt x="1" y="309"/>
                    <a:pt x="30" y="911"/>
                    <a:pt x="148" y="1131"/>
                  </a:cubicBezTo>
                  <a:cubicBezTo>
                    <a:pt x="177" y="1175"/>
                    <a:pt x="192" y="1205"/>
                    <a:pt x="192" y="1249"/>
                  </a:cubicBezTo>
                  <a:cubicBezTo>
                    <a:pt x="192" y="1278"/>
                    <a:pt x="206" y="1293"/>
                    <a:pt x="236" y="1278"/>
                  </a:cubicBezTo>
                  <a:cubicBezTo>
                    <a:pt x="265" y="1263"/>
                    <a:pt x="280" y="1278"/>
                    <a:pt x="251" y="1293"/>
                  </a:cubicBezTo>
                  <a:cubicBezTo>
                    <a:pt x="221" y="1410"/>
                    <a:pt x="206" y="1513"/>
                    <a:pt x="206" y="1630"/>
                  </a:cubicBezTo>
                  <a:cubicBezTo>
                    <a:pt x="206" y="1748"/>
                    <a:pt x="192" y="1865"/>
                    <a:pt x="177" y="1983"/>
                  </a:cubicBezTo>
                  <a:cubicBezTo>
                    <a:pt x="177" y="2056"/>
                    <a:pt x="177" y="2115"/>
                    <a:pt x="192" y="2188"/>
                  </a:cubicBezTo>
                  <a:cubicBezTo>
                    <a:pt x="206" y="2291"/>
                    <a:pt x="265" y="2379"/>
                    <a:pt x="339" y="2453"/>
                  </a:cubicBezTo>
                  <a:cubicBezTo>
                    <a:pt x="441" y="2555"/>
                    <a:pt x="456" y="2555"/>
                    <a:pt x="485" y="2511"/>
                  </a:cubicBezTo>
                  <a:cubicBezTo>
                    <a:pt x="515" y="2467"/>
                    <a:pt x="529" y="2467"/>
                    <a:pt x="574" y="2511"/>
                  </a:cubicBezTo>
                  <a:cubicBezTo>
                    <a:pt x="632" y="2555"/>
                    <a:pt x="632" y="2555"/>
                    <a:pt x="632" y="2541"/>
                  </a:cubicBezTo>
                  <a:cubicBezTo>
                    <a:pt x="632" y="2526"/>
                    <a:pt x="662" y="2497"/>
                    <a:pt x="720" y="2482"/>
                  </a:cubicBezTo>
                  <a:cubicBezTo>
                    <a:pt x="779" y="2438"/>
                    <a:pt x="852" y="2379"/>
                    <a:pt x="896" y="2306"/>
                  </a:cubicBezTo>
                  <a:cubicBezTo>
                    <a:pt x="1029" y="2130"/>
                    <a:pt x="1058" y="1968"/>
                    <a:pt x="1058" y="1440"/>
                  </a:cubicBezTo>
                  <a:cubicBezTo>
                    <a:pt x="1058" y="1102"/>
                    <a:pt x="1058" y="1043"/>
                    <a:pt x="1014" y="1014"/>
                  </a:cubicBezTo>
                  <a:cubicBezTo>
                    <a:pt x="970" y="985"/>
                    <a:pt x="985" y="970"/>
                    <a:pt x="999" y="970"/>
                  </a:cubicBezTo>
                  <a:cubicBezTo>
                    <a:pt x="1043" y="970"/>
                    <a:pt x="1043" y="838"/>
                    <a:pt x="999" y="691"/>
                  </a:cubicBezTo>
                  <a:cubicBezTo>
                    <a:pt x="970" y="618"/>
                    <a:pt x="941" y="588"/>
                    <a:pt x="911" y="588"/>
                  </a:cubicBezTo>
                  <a:cubicBezTo>
                    <a:pt x="882" y="588"/>
                    <a:pt x="867" y="588"/>
                    <a:pt x="896" y="544"/>
                  </a:cubicBezTo>
                  <a:cubicBezTo>
                    <a:pt x="941" y="456"/>
                    <a:pt x="911" y="353"/>
                    <a:pt x="794" y="250"/>
                  </a:cubicBezTo>
                  <a:cubicBezTo>
                    <a:pt x="750" y="206"/>
                    <a:pt x="720" y="162"/>
                    <a:pt x="691" y="118"/>
                  </a:cubicBezTo>
                  <a:cubicBezTo>
                    <a:pt x="691" y="74"/>
                    <a:pt x="603" y="1"/>
                    <a:pt x="544" y="1"/>
                  </a:cubicBezTo>
                  <a:cubicBezTo>
                    <a:pt x="500" y="1"/>
                    <a:pt x="471" y="16"/>
                    <a:pt x="441" y="30"/>
                  </a:cubicBezTo>
                  <a:close/>
                  <a:moveTo>
                    <a:pt x="368" y="206"/>
                  </a:moveTo>
                  <a:cubicBezTo>
                    <a:pt x="368" y="221"/>
                    <a:pt x="368" y="236"/>
                    <a:pt x="368" y="236"/>
                  </a:cubicBezTo>
                  <a:cubicBezTo>
                    <a:pt x="339" y="236"/>
                    <a:pt x="339" y="221"/>
                    <a:pt x="339" y="206"/>
                  </a:cubicBezTo>
                  <a:cubicBezTo>
                    <a:pt x="339" y="192"/>
                    <a:pt x="339" y="177"/>
                    <a:pt x="339" y="177"/>
                  </a:cubicBezTo>
                  <a:cubicBezTo>
                    <a:pt x="353" y="177"/>
                    <a:pt x="368" y="192"/>
                    <a:pt x="368" y="206"/>
                  </a:cubicBezTo>
                  <a:close/>
                  <a:moveTo>
                    <a:pt x="941" y="985"/>
                  </a:moveTo>
                  <a:cubicBezTo>
                    <a:pt x="941" y="999"/>
                    <a:pt x="926" y="1014"/>
                    <a:pt x="896" y="1014"/>
                  </a:cubicBezTo>
                  <a:cubicBezTo>
                    <a:pt x="882" y="1014"/>
                    <a:pt x="852" y="970"/>
                    <a:pt x="882" y="940"/>
                  </a:cubicBezTo>
                  <a:cubicBezTo>
                    <a:pt x="896" y="911"/>
                    <a:pt x="941" y="940"/>
                    <a:pt x="941" y="985"/>
                  </a:cubicBezTo>
                  <a:close/>
                  <a:moveTo>
                    <a:pt x="999" y="1557"/>
                  </a:moveTo>
                  <a:cubicBezTo>
                    <a:pt x="999" y="1572"/>
                    <a:pt x="985" y="1586"/>
                    <a:pt x="970" y="1586"/>
                  </a:cubicBezTo>
                  <a:cubicBezTo>
                    <a:pt x="955" y="1586"/>
                    <a:pt x="955" y="1572"/>
                    <a:pt x="955" y="1557"/>
                  </a:cubicBezTo>
                  <a:cubicBezTo>
                    <a:pt x="970" y="1542"/>
                    <a:pt x="985" y="1542"/>
                    <a:pt x="985" y="1542"/>
                  </a:cubicBezTo>
                  <a:cubicBezTo>
                    <a:pt x="999" y="1542"/>
                    <a:pt x="999" y="1557"/>
                    <a:pt x="999" y="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5"/>
            <p:cNvSpPr/>
            <p:nvPr/>
          </p:nvSpPr>
          <p:spPr>
            <a:xfrm>
              <a:off x="8913268" y="1862499"/>
              <a:ext cx="30252" cy="69786"/>
            </a:xfrm>
            <a:custGeom>
              <a:avLst/>
              <a:gdLst/>
              <a:ahLst/>
              <a:cxnLst/>
              <a:rect l="l" t="t" r="r" b="b"/>
              <a:pathLst>
                <a:path w="955" h="2203" extrusionOk="0">
                  <a:moveTo>
                    <a:pt x="250" y="103"/>
                  </a:moveTo>
                  <a:cubicBezTo>
                    <a:pt x="132" y="206"/>
                    <a:pt x="132" y="162"/>
                    <a:pt x="88" y="1219"/>
                  </a:cubicBezTo>
                  <a:cubicBezTo>
                    <a:pt x="74" y="1292"/>
                    <a:pt x="74" y="1366"/>
                    <a:pt x="59" y="1454"/>
                  </a:cubicBezTo>
                  <a:cubicBezTo>
                    <a:pt x="59" y="1454"/>
                    <a:pt x="59" y="1483"/>
                    <a:pt x="74" y="1483"/>
                  </a:cubicBezTo>
                  <a:cubicBezTo>
                    <a:pt x="88" y="1483"/>
                    <a:pt x="103" y="1513"/>
                    <a:pt x="74" y="1527"/>
                  </a:cubicBezTo>
                  <a:cubicBezTo>
                    <a:pt x="15" y="1630"/>
                    <a:pt x="0" y="1748"/>
                    <a:pt x="44" y="1865"/>
                  </a:cubicBezTo>
                  <a:cubicBezTo>
                    <a:pt x="59" y="1924"/>
                    <a:pt x="88" y="1953"/>
                    <a:pt x="103" y="1953"/>
                  </a:cubicBezTo>
                  <a:cubicBezTo>
                    <a:pt x="118" y="1953"/>
                    <a:pt x="132" y="1953"/>
                    <a:pt x="147" y="1953"/>
                  </a:cubicBezTo>
                  <a:cubicBezTo>
                    <a:pt x="177" y="1968"/>
                    <a:pt x="177" y="1982"/>
                    <a:pt x="147" y="1997"/>
                  </a:cubicBezTo>
                  <a:cubicBezTo>
                    <a:pt x="132" y="2012"/>
                    <a:pt x="118" y="2027"/>
                    <a:pt x="162" y="2071"/>
                  </a:cubicBezTo>
                  <a:cubicBezTo>
                    <a:pt x="250" y="2159"/>
                    <a:pt x="367" y="2203"/>
                    <a:pt x="411" y="2173"/>
                  </a:cubicBezTo>
                  <a:cubicBezTo>
                    <a:pt x="441" y="2144"/>
                    <a:pt x="470" y="2144"/>
                    <a:pt x="514" y="2144"/>
                  </a:cubicBezTo>
                  <a:cubicBezTo>
                    <a:pt x="617" y="2144"/>
                    <a:pt x="837" y="1850"/>
                    <a:pt x="852" y="1674"/>
                  </a:cubicBezTo>
                  <a:cubicBezTo>
                    <a:pt x="867" y="1586"/>
                    <a:pt x="881" y="1513"/>
                    <a:pt x="896" y="1439"/>
                  </a:cubicBezTo>
                  <a:cubicBezTo>
                    <a:pt x="925" y="1307"/>
                    <a:pt x="940" y="1190"/>
                    <a:pt x="940" y="1072"/>
                  </a:cubicBezTo>
                  <a:cubicBezTo>
                    <a:pt x="955" y="823"/>
                    <a:pt x="955" y="808"/>
                    <a:pt x="881" y="705"/>
                  </a:cubicBezTo>
                  <a:cubicBezTo>
                    <a:pt x="837" y="617"/>
                    <a:pt x="793" y="602"/>
                    <a:pt x="778" y="617"/>
                  </a:cubicBezTo>
                  <a:cubicBezTo>
                    <a:pt x="764" y="632"/>
                    <a:pt x="632" y="412"/>
                    <a:pt x="617" y="309"/>
                  </a:cubicBezTo>
                  <a:cubicBezTo>
                    <a:pt x="617" y="206"/>
                    <a:pt x="558" y="118"/>
                    <a:pt x="499" y="147"/>
                  </a:cubicBezTo>
                  <a:cubicBezTo>
                    <a:pt x="441" y="177"/>
                    <a:pt x="470" y="147"/>
                    <a:pt x="470" y="118"/>
                  </a:cubicBezTo>
                  <a:cubicBezTo>
                    <a:pt x="485" y="89"/>
                    <a:pt x="485" y="74"/>
                    <a:pt x="441" y="118"/>
                  </a:cubicBezTo>
                  <a:cubicBezTo>
                    <a:pt x="411" y="162"/>
                    <a:pt x="397" y="147"/>
                    <a:pt x="397" y="118"/>
                  </a:cubicBezTo>
                  <a:cubicBezTo>
                    <a:pt x="397" y="89"/>
                    <a:pt x="397" y="74"/>
                    <a:pt x="397" y="59"/>
                  </a:cubicBezTo>
                  <a:cubicBezTo>
                    <a:pt x="397" y="1"/>
                    <a:pt x="338" y="15"/>
                    <a:pt x="250" y="103"/>
                  </a:cubicBezTo>
                  <a:close/>
                  <a:moveTo>
                    <a:pt x="455" y="485"/>
                  </a:moveTo>
                  <a:cubicBezTo>
                    <a:pt x="455" y="529"/>
                    <a:pt x="455" y="529"/>
                    <a:pt x="411" y="500"/>
                  </a:cubicBezTo>
                  <a:cubicBezTo>
                    <a:pt x="382" y="456"/>
                    <a:pt x="382" y="456"/>
                    <a:pt x="382" y="441"/>
                  </a:cubicBezTo>
                  <a:cubicBezTo>
                    <a:pt x="382" y="426"/>
                    <a:pt x="397" y="426"/>
                    <a:pt x="411" y="426"/>
                  </a:cubicBezTo>
                  <a:cubicBezTo>
                    <a:pt x="441" y="426"/>
                    <a:pt x="455" y="456"/>
                    <a:pt x="455" y="485"/>
                  </a:cubicBezTo>
                  <a:close/>
                  <a:moveTo>
                    <a:pt x="206" y="1087"/>
                  </a:moveTo>
                  <a:cubicBezTo>
                    <a:pt x="235" y="1102"/>
                    <a:pt x="235" y="1116"/>
                    <a:pt x="235" y="1131"/>
                  </a:cubicBezTo>
                  <a:cubicBezTo>
                    <a:pt x="221" y="1131"/>
                    <a:pt x="191" y="1131"/>
                    <a:pt x="162" y="1102"/>
                  </a:cubicBezTo>
                  <a:cubicBezTo>
                    <a:pt x="132" y="1072"/>
                    <a:pt x="147" y="1043"/>
                    <a:pt x="206" y="1087"/>
                  </a:cubicBezTo>
                  <a:close/>
                  <a:moveTo>
                    <a:pt x="485" y="1190"/>
                  </a:moveTo>
                  <a:cubicBezTo>
                    <a:pt x="485" y="1204"/>
                    <a:pt x="470" y="1219"/>
                    <a:pt x="455" y="1219"/>
                  </a:cubicBezTo>
                  <a:cubicBezTo>
                    <a:pt x="441" y="1219"/>
                    <a:pt x="441" y="1204"/>
                    <a:pt x="441" y="1190"/>
                  </a:cubicBezTo>
                  <a:cubicBezTo>
                    <a:pt x="455" y="1160"/>
                    <a:pt x="470" y="1146"/>
                    <a:pt x="470" y="1146"/>
                  </a:cubicBezTo>
                  <a:cubicBezTo>
                    <a:pt x="485" y="1146"/>
                    <a:pt x="485" y="1160"/>
                    <a:pt x="485" y="1190"/>
                  </a:cubicBezTo>
                  <a:close/>
                  <a:moveTo>
                    <a:pt x="764" y="1527"/>
                  </a:moveTo>
                  <a:cubicBezTo>
                    <a:pt x="764" y="1542"/>
                    <a:pt x="749" y="1557"/>
                    <a:pt x="734" y="1557"/>
                  </a:cubicBezTo>
                  <a:cubicBezTo>
                    <a:pt x="720" y="1557"/>
                    <a:pt x="705" y="1542"/>
                    <a:pt x="705" y="1527"/>
                  </a:cubicBezTo>
                  <a:cubicBezTo>
                    <a:pt x="705" y="1513"/>
                    <a:pt x="720" y="1498"/>
                    <a:pt x="734" y="1498"/>
                  </a:cubicBezTo>
                  <a:cubicBezTo>
                    <a:pt x="749" y="1513"/>
                    <a:pt x="764" y="1513"/>
                    <a:pt x="764" y="1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5"/>
            <p:cNvSpPr/>
            <p:nvPr/>
          </p:nvSpPr>
          <p:spPr>
            <a:xfrm>
              <a:off x="8767710" y="1863418"/>
              <a:ext cx="34433" cy="72130"/>
            </a:xfrm>
            <a:custGeom>
              <a:avLst/>
              <a:gdLst/>
              <a:ahLst/>
              <a:cxnLst/>
              <a:rect l="l" t="t" r="r" b="b"/>
              <a:pathLst>
                <a:path w="1087" h="2277" extrusionOk="0">
                  <a:moveTo>
                    <a:pt x="529" y="118"/>
                  </a:moveTo>
                  <a:cubicBezTo>
                    <a:pt x="529" y="177"/>
                    <a:pt x="514" y="192"/>
                    <a:pt x="485" y="192"/>
                  </a:cubicBezTo>
                  <a:cubicBezTo>
                    <a:pt x="455" y="192"/>
                    <a:pt x="455" y="192"/>
                    <a:pt x="455" y="177"/>
                  </a:cubicBezTo>
                  <a:cubicBezTo>
                    <a:pt x="470" y="148"/>
                    <a:pt x="441" y="133"/>
                    <a:pt x="411" y="118"/>
                  </a:cubicBezTo>
                  <a:cubicBezTo>
                    <a:pt x="264" y="89"/>
                    <a:pt x="118" y="295"/>
                    <a:pt x="103" y="529"/>
                  </a:cubicBezTo>
                  <a:cubicBezTo>
                    <a:pt x="103" y="573"/>
                    <a:pt x="88" y="618"/>
                    <a:pt x="74" y="662"/>
                  </a:cubicBezTo>
                  <a:cubicBezTo>
                    <a:pt x="0" y="750"/>
                    <a:pt x="44" y="1645"/>
                    <a:pt x="118" y="1645"/>
                  </a:cubicBezTo>
                  <a:cubicBezTo>
                    <a:pt x="132" y="1645"/>
                    <a:pt x="147" y="1660"/>
                    <a:pt x="147" y="1675"/>
                  </a:cubicBezTo>
                  <a:cubicBezTo>
                    <a:pt x="147" y="1689"/>
                    <a:pt x="118" y="1689"/>
                    <a:pt x="103" y="1689"/>
                  </a:cubicBezTo>
                  <a:cubicBezTo>
                    <a:pt x="44" y="1660"/>
                    <a:pt x="44" y="1719"/>
                    <a:pt x="103" y="1909"/>
                  </a:cubicBezTo>
                  <a:cubicBezTo>
                    <a:pt x="118" y="1983"/>
                    <a:pt x="147" y="2042"/>
                    <a:pt x="162" y="2042"/>
                  </a:cubicBezTo>
                  <a:cubicBezTo>
                    <a:pt x="191" y="2027"/>
                    <a:pt x="191" y="2056"/>
                    <a:pt x="191" y="2071"/>
                  </a:cubicBezTo>
                  <a:cubicBezTo>
                    <a:pt x="191" y="2144"/>
                    <a:pt x="338" y="2276"/>
                    <a:pt x="353" y="2232"/>
                  </a:cubicBezTo>
                  <a:cubicBezTo>
                    <a:pt x="353" y="2218"/>
                    <a:pt x="382" y="2188"/>
                    <a:pt x="397" y="2188"/>
                  </a:cubicBezTo>
                  <a:cubicBezTo>
                    <a:pt x="411" y="2188"/>
                    <a:pt x="411" y="2218"/>
                    <a:pt x="397" y="2232"/>
                  </a:cubicBezTo>
                  <a:cubicBezTo>
                    <a:pt x="382" y="2262"/>
                    <a:pt x="470" y="2276"/>
                    <a:pt x="631" y="2218"/>
                  </a:cubicBezTo>
                  <a:cubicBezTo>
                    <a:pt x="676" y="2203"/>
                    <a:pt x="734" y="2203"/>
                    <a:pt x="778" y="2203"/>
                  </a:cubicBezTo>
                  <a:cubicBezTo>
                    <a:pt x="837" y="2232"/>
                    <a:pt x="910" y="2174"/>
                    <a:pt x="896" y="2100"/>
                  </a:cubicBezTo>
                  <a:cubicBezTo>
                    <a:pt x="881" y="2071"/>
                    <a:pt x="896" y="2056"/>
                    <a:pt x="910" y="2056"/>
                  </a:cubicBezTo>
                  <a:cubicBezTo>
                    <a:pt x="984" y="2056"/>
                    <a:pt x="1087" y="1924"/>
                    <a:pt x="1072" y="1865"/>
                  </a:cubicBezTo>
                  <a:cubicBezTo>
                    <a:pt x="1057" y="1851"/>
                    <a:pt x="1057" y="1836"/>
                    <a:pt x="1087" y="1821"/>
                  </a:cubicBezTo>
                  <a:cubicBezTo>
                    <a:pt x="1087" y="1807"/>
                    <a:pt x="1087" y="1777"/>
                    <a:pt x="1087" y="1763"/>
                  </a:cubicBezTo>
                  <a:cubicBezTo>
                    <a:pt x="1072" y="1763"/>
                    <a:pt x="1057" y="1748"/>
                    <a:pt x="1043" y="1763"/>
                  </a:cubicBezTo>
                  <a:cubicBezTo>
                    <a:pt x="1028" y="1763"/>
                    <a:pt x="999" y="1763"/>
                    <a:pt x="984" y="1733"/>
                  </a:cubicBezTo>
                  <a:cubicBezTo>
                    <a:pt x="969" y="1704"/>
                    <a:pt x="954" y="1616"/>
                    <a:pt x="984" y="1366"/>
                  </a:cubicBezTo>
                  <a:cubicBezTo>
                    <a:pt x="999" y="1175"/>
                    <a:pt x="1013" y="896"/>
                    <a:pt x="999" y="720"/>
                  </a:cubicBezTo>
                  <a:cubicBezTo>
                    <a:pt x="999" y="456"/>
                    <a:pt x="984" y="397"/>
                    <a:pt x="940" y="324"/>
                  </a:cubicBezTo>
                  <a:cubicBezTo>
                    <a:pt x="896" y="280"/>
                    <a:pt x="866" y="251"/>
                    <a:pt x="837" y="251"/>
                  </a:cubicBezTo>
                  <a:cubicBezTo>
                    <a:pt x="822" y="236"/>
                    <a:pt x="793" y="221"/>
                    <a:pt x="793" y="206"/>
                  </a:cubicBezTo>
                  <a:cubicBezTo>
                    <a:pt x="764" y="177"/>
                    <a:pt x="734" y="162"/>
                    <a:pt x="705" y="162"/>
                  </a:cubicBezTo>
                  <a:cubicBezTo>
                    <a:pt x="646" y="162"/>
                    <a:pt x="631" y="148"/>
                    <a:pt x="646" y="118"/>
                  </a:cubicBezTo>
                  <a:cubicBezTo>
                    <a:pt x="646" y="89"/>
                    <a:pt x="646" y="60"/>
                    <a:pt x="631" y="45"/>
                  </a:cubicBezTo>
                  <a:cubicBezTo>
                    <a:pt x="558" y="1"/>
                    <a:pt x="529" y="30"/>
                    <a:pt x="529" y="118"/>
                  </a:cubicBezTo>
                  <a:close/>
                  <a:moveTo>
                    <a:pt x="910" y="500"/>
                  </a:moveTo>
                  <a:cubicBezTo>
                    <a:pt x="910" y="515"/>
                    <a:pt x="910" y="529"/>
                    <a:pt x="910" y="529"/>
                  </a:cubicBezTo>
                  <a:lnTo>
                    <a:pt x="852" y="544"/>
                  </a:lnTo>
                  <a:cubicBezTo>
                    <a:pt x="822" y="559"/>
                    <a:pt x="808" y="559"/>
                    <a:pt x="822" y="515"/>
                  </a:cubicBezTo>
                  <a:cubicBezTo>
                    <a:pt x="837" y="471"/>
                    <a:pt x="910" y="456"/>
                    <a:pt x="910" y="500"/>
                  </a:cubicBezTo>
                  <a:close/>
                  <a:moveTo>
                    <a:pt x="308" y="999"/>
                  </a:moveTo>
                  <a:cubicBezTo>
                    <a:pt x="308" y="1014"/>
                    <a:pt x="294" y="1029"/>
                    <a:pt x="279" y="1029"/>
                  </a:cubicBezTo>
                  <a:cubicBezTo>
                    <a:pt x="264" y="1029"/>
                    <a:pt x="250" y="1014"/>
                    <a:pt x="235" y="999"/>
                  </a:cubicBezTo>
                  <a:cubicBezTo>
                    <a:pt x="235" y="985"/>
                    <a:pt x="235" y="970"/>
                    <a:pt x="264" y="970"/>
                  </a:cubicBezTo>
                  <a:cubicBezTo>
                    <a:pt x="279" y="970"/>
                    <a:pt x="308" y="985"/>
                    <a:pt x="308" y="999"/>
                  </a:cubicBezTo>
                  <a:close/>
                  <a:moveTo>
                    <a:pt x="808" y="1058"/>
                  </a:moveTo>
                  <a:cubicBezTo>
                    <a:pt x="808" y="1073"/>
                    <a:pt x="778" y="1087"/>
                    <a:pt x="749" y="1087"/>
                  </a:cubicBezTo>
                  <a:cubicBezTo>
                    <a:pt x="720" y="1087"/>
                    <a:pt x="690" y="1073"/>
                    <a:pt x="690" y="1058"/>
                  </a:cubicBezTo>
                  <a:cubicBezTo>
                    <a:pt x="690" y="1058"/>
                    <a:pt x="720" y="1043"/>
                    <a:pt x="749" y="1043"/>
                  </a:cubicBezTo>
                  <a:cubicBezTo>
                    <a:pt x="778" y="1043"/>
                    <a:pt x="808" y="1058"/>
                    <a:pt x="808" y="1058"/>
                  </a:cubicBezTo>
                  <a:close/>
                  <a:moveTo>
                    <a:pt x="441" y="1278"/>
                  </a:moveTo>
                  <a:cubicBezTo>
                    <a:pt x="411" y="1337"/>
                    <a:pt x="382" y="1308"/>
                    <a:pt x="397" y="1234"/>
                  </a:cubicBezTo>
                  <a:cubicBezTo>
                    <a:pt x="411" y="1161"/>
                    <a:pt x="411" y="1175"/>
                    <a:pt x="426" y="1205"/>
                  </a:cubicBezTo>
                  <a:cubicBezTo>
                    <a:pt x="441" y="1234"/>
                    <a:pt x="441" y="1263"/>
                    <a:pt x="426" y="1278"/>
                  </a:cubicBezTo>
                  <a:close/>
                  <a:moveTo>
                    <a:pt x="1043" y="1880"/>
                  </a:moveTo>
                  <a:cubicBezTo>
                    <a:pt x="1043" y="1895"/>
                    <a:pt x="1013" y="1924"/>
                    <a:pt x="999" y="1924"/>
                  </a:cubicBezTo>
                  <a:cubicBezTo>
                    <a:pt x="969" y="1924"/>
                    <a:pt x="969" y="1895"/>
                    <a:pt x="969" y="1865"/>
                  </a:cubicBezTo>
                  <a:cubicBezTo>
                    <a:pt x="984" y="1821"/>
                    <a:pt x="1028" y="1807"/>
                    <a:pt x="1028" y="1880"/>
                  </a:cubicBezTo>
                  <a:close/>
                  <a:moveTo>
                    <a:pt x="646" y="2012"/>
                  </a:moveTo>
                  <a:cubicBezTo>
                    <a:pt x="646" y="2012"/>
                    <a:pt x="617" y="2027"/>
                    <a:pt x="587" y="2042"/>
                  </a:cubicBezTo>
                  <a:cubicBezTo>
                    <a:pt x="558" y="2042"/>
                    <a:pt x="543" y="2042"/>
                    <a:pt x="558" y="2027"/>
                  </a:cubicBezTo>
                  <a:cubicBezTo>
                    <a:pt x="558" y="2012"/>
                    <a:pt x="646" y="1998"/>
                    <a:pt x="646" y="2012"/>
                  </a:cubicBezTo>
                  <a:close/>
                  <a:moveTo>
                    <a:pt x="778" y="2042"/>
                  </a:moveTo>
                  <a:cubicBezTo>
                    <a:pt x="822" y="2071"/>
                    <a:pt x="822" y="2144"/>
                    <a:pt x="778" y="2144"/>
                  </a:cubicBezTo>
                  <a:cubicBezTo>
                    <a:pt x="734" y="2144"/>
                    <a:pt x="749" y="2115"/>
                    <a:pt x="749" y="2086"/>
                  </a:cubicBezTo>
                  <a:cubicBezTo>
                    <a:pt x="749" y="2056"/>
                    <a:pt x="734" y="2042"/>
                    <a:pt x="720" y="2027"/>
                  </a:cubicBezTo>
                  <a:cubicBezTo>
                    <a:pt x="705" y="2027"/>
                    <a:pt x="690" y="1998"/>
                    <a:pt x="720" y="1998"/>
                  </a:cubicBezTo>
                  <a:cubicBezTo>
                    <a:pt x="734" y="2012"/>
                    <a:pt x="764" y="2012"/>
                    <a:pt x="778" y="20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5"/>
            <p:cNvSpPr/>
            <p:nvPr/>
          </p:nvSpPr>
          <p:spPr>
            <a:xfrm>
              <a:off x="8843039" y="1962948"/>
              <a:ext cx="47928" cy="58160"/>
            </a:xfrm>
            <a:custGeom>
              <a:avLst/>
              <a:gdLst/>
              <a:ahLst/>
              <a:cxnLst/>
              <a:rect l="l" t="t" r="r" b="b"/>
              <a:pathLst>
                <a:path w="1513" h="1836" extrusionOk="0">
                  <a:moveTo>
                    <a:pt x="353" y="59"/>
                  </a:moveTo>
                  <a:cubicBezTo>
                    <a:pt x="309" y="89"/>
                    <a:pt x="279" y="133"/>
                    <a:pt x="279" y="133"/>
                  </a:cubicBezTo>
                  <a:cubicBezTo>
                    <a:pt x="279" y="147"/>
                    <a:pt x="265" y="162"/>
                    <a:pt x="235" y="162"/>
                  </a:cubicBezTo>
                  <a:cubicBezTo>
                    <a:pt x="177" y="162"/>
                    <a:pt x="59" y="368"/>
                    <a:pt x="45" y="573"/>
                  </a:cubicBezTo>
                  <a:cubicBezTo>
                    <a:pt x="1" y="881"/>
                    <a:pt x="45" y="1087"/>
                    <a:pt x="133" y="1087"/>
                  </a:cubicBezTo>
                  <a:cubicBezTo>
                    <a:pt x="177" y="1087"/>
                    <a:pt x="177" y="1087"/>
                    <a:pt x="133" y="1131"/>
                  </a:cubicBezTo>
                  <a:cubicBezTo>
                    <a:pt x="59" y="1204"/>
                    <a:pt x="103" y="1527"/>
                    <a:pt x="177" y="1527"/>
                  </a:cubicBezTo>
                  <a:cubicBezTo>
                    <a:pt x="191" y="1527"/>
                    <a:pt x="206" y="1557"/>
                    <a:pt x="221" y="1601"/>
                  </a:cubicBezTo>
                  <a:cubicBezTo>
                    <a:pt x="221" y="1645"/>
                    <a:pt x="250" y="1660"/>
                    <a:pt x="265" y="1660"/>
                  </a:cubicBezTo>
                  <a:cubicBezTo>
                    <a:pt x="279" y="1645"/>
                    <a:pt x="294" y="1660"/>
                    <a:pt x="309" y="1689"/>
                  </a:cubicBezTo>
                  <a:cubicBezTo>
                    <a:pt x="338" y="1748"/>
                    <a:pt x="397" y="1806"/>
                    <a:pt x="456" y="1836"/>
                  </a:cubicBezTo>
                  <a:cubicBezTo>
                    <a:pt x="485" y="1836"/>
                    <a:pt x="544" y="1704"/>
                    <a:pt x="544" y="1616"/>
                  </a:cubicBezTo>
                  <a:lnTo>
                    <a:pt x="544" y="1542"/>
                  </a:lnTo>
                  <a:lnTo>
                    <a:pt x="588" y="1630"/>
                  </a:lnTo>
                  <a:cubicBezTo>
                    <a:pt x="617" y="1704"/>
                    <a:pt x="617" y="1718"/>
                    <a:pt x="588" y="1748"/>
                  </a:cubicBezTo>
                  <a:cubicBezTo>
                    <a:pt x="514" y="1792"/>
                    <a:pt x="529" y="1836"/>
                    <a:pt x="632" y="1836"/>
                  </a:cubicBezTo>
                  <a:cubicBezTo>
                    <a:pt x="720" y="1836"/>
                    <a:pt x="808" y="1748"/>
                    <a:pt x="779" y="1689"/>
                  </a:cubicBezTo>
                  <a:cubicBezTo>
                    <a:pt x="735" y="1630"/>
                    <a:pt x="779" y="1586"/>
                    <a:pt x="823" y="1601"/>
                  </a:cubicBezTo>
                  <a:cubicBezTo>
                    <a:pt x="852" y="1616"/>
                    <a:pt x="837" y="1630"/>
                    <a:pt x="823" y="1660"/>
                  </a:cubicBezTo>
                  <a:cubicBezTo>
                    <a:pt x="793" y="1689"/>
                    <a:pt x="793" y="1704"/>
                    <a:pt x="823" y="1704"/>
                  </a:cubicBezTo>
                  <a:cubicBezTo>
                    <a:pt x="837" y="1704"/>
                    <a:pt x="867" y="1660"/>
                    <a:pt x="911" y="1601"/>
                  </a:cubicBezTo>
                  <a:cubicBezTo>
                    <a:pt x="940" y="1542"/>
                    <a:pt x="999" y="1513"/>
                    <a:pt x="1043" y="1527"/>
                  </a:cubicBezTo>
                  <a:cubicBezTo>
                    <a:pt x="1072" y="1527"/>
                    <a:pt x="1116" y="1513"/>
                    <a:pt x="1146" y="1498"/>
                  </a:cubicBezTo>
                  <a:cubicBezTo>
                    <a:pt x="1160" y="1469"/>
                    <a:pt x="1190" y="1454"/>
                    <a:pt x="1204" y="1439"/>
                  </a:cubicBezTo>
                  <a:cubicBezTo>
                    <a:pt x="1307" y="1337"/>
                    <a:pt x="1381" y="1219"/>
                    <a:pt x="1439" y="1087"/>
                  </a:cubicBezTo>
                  <a:cubicBezTo>
                    <a:pt x="1439" y="1058"/>
                    <a:pt x="1454" y="1028"/>
                    <a:pt x="1469" y="1014"/>
                  </a:cubicBezTo>
                  <a:cubicBezTo>
                    <a:pt x="1513" y="970"/>
                    <a:pt x="1469" y="823"/>
                    <a:pt x="1425" y="837"/>
                  </a:cubicBezTo>
                  <a:cubicBezTo>
                    <a:pt x="1395" y="852"/>
                    <a:pt x="1366" y="837"/>
                    <a:pt x="1351" y="823"/>
                  </a:cubicBezTo>
                  <a:cubicBezTo>
                    <a:pt x="1336" y="793"/>
                    <a:pt x="1307" y="779"/>
                    <a:pt x="1278" y="779"/>
                  </a:cubicBezTo>
                  <a:cubicBezTo>
                    <a:pt x="1234" y="779"/>
                    <a:pt x="1204" y="705"/>
                    <a:pt x="1190" y="559"/>
                  </a:cubicBezTo>
                  <a:cubicBezTo>
                    <a:pt x="1190" y="426"/>
                    <a:pt x="1131" y="294"/>
                    <a:pt x="1013" y="206"/>
                  </a:cubicBezTo>
                  <a:cubicBezTo>
                    <a:pt x="955" y="177"/>
                    <a:pt x="881" y="133"/>
                    <a:pt x="823" y="74"/>
                  </a:cubicBezTo>
                  <a:cubicBezTo>
                    <a:pt x="764" y="15"/>
                    <a:pt x="676" y="1"/>
                    <a:pt x="588" y="1"/>
                  </a:cubicBezTo>
                  <a:cubicBezTo>
                    <a:pt x="514" y="1"/>
                    <a:pt x="426" y="15"/>
                    <a:pt x="353" y="59"/>
                  </a:cubicBezTo>
                  <a:close/>
                  <a:moveTo>
                    <a:pt x="485" y="544"/>
                  </a:moveTo>
                  <a:cubicBezTo>
                    <a:pt x="500" y="559"/>
                    <a:pt x="500" y="588"/>
                    <a:pt x="485" y="603"/>
                  </a:cubicBezTo>
                  <a:cubicBezTo>
                    <a:pt x="470" y="617"/>
                    <a:pt x="470" y="617"/>
                    <a:pt x="470" y="603"/>
                  </a:cubicBezTo>
                  <a:cubicBezTo>
                    <a:pt x="456" y="573"/>
                    <a:pt x="456" y="559"/>
                    <a:pt x="441" y="544"/>
                  </a:cubicBezTo>
                  <a:cubicBezTo>
                    <a:pt x="441" y="514"/>
                    <a:pt x="441" y="500"/>
                    <a:pt x="456" y="500"/>
                  </a:cubicBezTo>
                  <a:cubicBezTo>
                    <a:pt x="470" y="500"/>
                    <a:pt x="485" y="514"/>
                    <a:pt x="485" y="544"/>
                  </a:cubicBezTo>
                  <a:close/>
                  <a:moveTo>
                    <a:pt x="984" y="603"/>
                  </a:moveTo>
                  <a:cubicBezTo>
                    <a:pt x="984" y="617"/>
                    <a:pt x="969" y="647"/>
                    <a:pt x="940" y="647"/>
                  </a:cubicBezTo>
                  <a:cubicBezTo>
                    <a:pt x="896" y="676"/>
                    <a:pt x="896" y="661"/>
                    <a:pt x="911" y="603"/>
                  </a:cubicBezTo>
                  <a:cubicBezTo>
                    <a:pt x="940" y="544"/>
                    <a:pt x="984" y="544"/>
                    <a:pt x="984" y="588"/>
                  </a:cubicBezTo>
                  <a:close/>
                  <a:moveTo>
                    <a:pt x="456" y="1454"/>
                  </a:moveTo>
                  <a:cubicBezTo>
                    <a:pt x="426" y="1498"/>
                    <a:pt x="382" y="1513"/>
                    <a:pt x="368" y="1454"/>
                  </a:cubicBezTo>
                  <a:cubicBezTo>
                    <a:pt x="353" y="1395"/>
                    <a:pt x="368" y="1410"/>
                    <a:pt x="397" y="1410"/>
                  </a:cubicBezTo>
                  <a:cubicBezTo>
                    <a:pt x="441" y="1410"/>
                    <a:pt x="456" y="1425"/>
                    <a:pt x="456" y="1454"/>
                  </a:cubicBezTo>
                  <a:close/>
                  <a:moveTo>
                    <a:pt x="705" y="1733"/>
                  </a:moveTo>
                  <a:cubicBezTo>
                    <a:pt x="705" y="1762"/>
                    <a:pt x="691" y="1777"/>
                    <a:pt x="676" y="1777"/>
                  </a:cubicBezTo>
                  <a:cubicBezTo>
                    <a:pt x="661" y="1777"/>
                    <a:pt x="646" y="1762"/>
                    <a:pt x="646" y="1733"/>
                  </a:cubicBezTo>
                  <a:cubicBezTo>
                    <a:pt x="646" y="1718"/>
                    <a:pt x="661" y="1704"/>
                    <a:pt x="676" y="1704"/>
                  </a:cubicBezTo>
                  <a:cubicBezTo>
                    <a:pt x="691" y="1704"/>
                    <a:pt x="705" y="1718"/>
                    <a:pt x="705" y="17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5"/>
            <p:cNvSpPr/>
            <p:nvPr/>
          </p:nvSpPr>
          <p:spPr>
            <a:xfrm>
              <a:off x="8941176" y="1968999"/>
              <a:ext cx="34433" cy="64210"/>
            </a:xfrm>
            <a:custGeom>
              <a:avLst/>
              <a:gdLst/>
              <a:ahLst/>
              <a:cxnLst/>
              <a:rect l="l" t="t" r="r" b="b"/>
              <a:pathLst>
                <a:path w="1087" h="2027" extrusionOk="0">
                  <a:moveTo>
                    <a:pt x="367" y="89"/>
                  </a:moveTo>
                  <a:cubicBezTo>
                    <a:pt x="338" y="118"/>
                    <a:pt x="308" y="147"/>
                    <a:pt x="264" y="162"/>
                  </a:cubicBezTo>
                  <a:cubicBezTo>
                    <a:pt x="191" y="250"/>
                    <a:pt x="132" y="368"/>
                    <a:pt x="118" y="485"/>
                  </a:cubicBezTo>
                  <a:cubicBezTo>
                    <a:pt x="118" y="529"/>
                    <a:pt x="103" y="558"/>
                    <a:pt x="74" y="602"/>
                  </a:cubicBezTo>
                  <a:cubicBezTo>
                    <a:pt x="59" y="632"/>
                    <a:pt x="44" y="646"/>
                    <a:pt x="44" y="661"/>
                  </a:cubicBezTo>
                  <a:cubicBezTo>
                    <a:pt x="44" y="690"/>
                    <a:pt x="30" y="735"/>
                    <a:pt x="15" y="779"/>
                  </a:cubicBezTo>
                  <a:cubicBezTo>
                    <a:pt x="0" y="852"/>
                    <a:pt x="0" y="940"/>
                    <a:pt x="0" y="1028"/>
                  </a:cubicBezTo>
                  <a:cubicBezTo>
                    <a:pt x="0" y="1278"/>
                    <a:pt x="118" y="1645"/>
                    <a:pt x="206" y="1645"/>
                  </a:cubicBezTo>
                  <a:cubicBezTo>
                    <a:pt x="235" y="1645"/>
                    <a:pt x="235" y="1659"/>
                    <a:pt x="235" y="1689"/>
                  </a:cubicBezTo>
                  <a:cubicBezTo>
                    <a:pt x="220" y="1733"/>
                    <a:pt x="250" y="1777"/>
                    <a:pt x="353" y="1894"/>
                  </a:cubicBezTo>
                  <a:cubicBezTo>
                    <a:pt x="470" y="1997"/>
                    <a:pt x="514" y="2026"/>
                    <a:pt x="602" y="2026"/>
                  </a:cubicBezTo>
                  <a:cubicBezTo>
                    <a:pt x="676" y="2026"/>
                    <a:pt x="720" y="1997"/>
                    <a:pt x="720" y="1982"/>
                  </a:cubicBezTo>
                  <a:cubicBezTo>
                    <a:pt x="720" y="1953"/>
                    <a:pt x="720" y="1953"/>
                    <a:pt x="734" y="1953"/>
                  </a:cubicBezTo>
                  <a:cubicBezTo>
                    <a:pt x="749" y="1968"/>
                    <a:pt x="866" y="1836"/>
                    <a:pt x="837" y="1792"/>
                  </a:cubicBezTo>
                  <a:cubicBezTo>
                    <a:pt x="822" y="1733"/>
                    <a:pt x="837" y="1748"/>
                    <a:pt x="866" y="1748"/>
                  </a:cubicBezTo>
                  <a:cubicBezTo>
                    <a:pt x="881" y="1762"/>
                    <a:pt x="969" y="1645"/>
                    <a:pt x="954" y="1615"/>
                  </a:cubicBezTo>
                  <a:cubicBezTo>
                    <a:pt x="940" y="1571"/>
                    <a:pt x="954" y="1527"/>
                    <a:pt x="984" y="1498"/>
                  </a:cubicBezTo>
                  <a:cubicBezTo>
                    <a:pt x="1028" y="1351"/>
                    <a:pt x="1072" y="1204"/>
                    <a:pt x="1072" y="1058"/>
                  </a:cubicBezTo>
                  <a:lnTo>
                    <a:pt x="1072" y="720"/>
                  </a:lnTo>
                  <a:cubicBezTo>
                    <a:pt x="1087" y="617"/>
                    <a:pt x="1072" y="514"/>
                    <a:pt x="1057" y="426"/>
                  </a:cubicBezTo>
                  <a:cubicBezTo>
                    <a:pt x="1043" y="426"/>
                    <a:pt x="1043" y="382"/>
                    <a:pt x="1057" y="353"/>
                  </a:cubicBezTo>
                  <a:cubicBezTo>
                    <a:pt x="1072" y="279"/>
                    <a:pt x="940" y="133"/>
                    <a:pt x="881" y="147"/>
                  </a:cubicBezTo>
                  <a:cubicBezTo>
                    <a:pt x="852" y="147"/>
                    <a:pt x="822" y="133"/>
                    <a:pt x="793" y="89"/>
                  </a:cubicBezTo>
                  <a:cubicBezTo>
                    <a:pt x="778" y="45"/>
                    <a:pt x="734" y="30"/>
                    <a:pt x="690" y="30"/>
                  </a:cubicBezTo>
                  <a:cubicBezTo>
                    <a:pt x="631" y="30"/>
                    <a:pt x="587" y="15"/>
                    <a:pt x="529" y="15"/>
                  </a:cubicBezTo>
                  <a:cubicBezTo>
                    <a:pt x="470" y="0"/>
                    <a:pt x="411" y="30"/>
                    <a:pt x="367" y="89"/>
                  </a:cubicBezTo>
                  <a:close/>
                  <a:moveTo>
                    <a:pt x="323" y="617"/>
                  </a:moveTo>
                  <a:cubicBezTo>
                    <a:pt x="323" y="646"/>
                    <a:pt x="308" y="632"/>
                    <a:pt x="308" y="602"/>
                  </a:cubicBezTo>
                  <a:cubicBezTo>
                    <a:pt x="308" y="573"/>
                    <a:pt x="308" y="558"/>
                    <a:pt x="323" y="558"/>
                  </a:cubicBezTo>
                  <a:cubicBezTo>
                    <a:pt x="323" y="573"/>
                    <a:pt x="323" y="602"/>
                    <a:pt x="323" y="617"/>
                  </a:cubicBezTo>
                  <a:close/>
                  <a:moveTo>
                    <a:pt x="910" y="705"/>
                  </a:moveTo>
                  <a:cubicBezTo>
                    <a:pt x="881" y="735"/>
                    <a:pt x="837" y="705"/>
                    <a:pt x="866" y="676"/>
                  </a:cubicBezTo>
                  <a:cubicBezTo>
                    <a:pt x="881" y="646"/>
                    <a:pt x="896" y="646"/>
                    <a:pt x="910" y="661"/>
                  </a:cubicBezTo>
                  <a:cubicBezTo>
                    <a:pt x="925" y="661"/>
                    <a:pt x="925" y="690"/>
                    <a:pt x="910" y="705"/>
                  </a:cubicBezTo>
                  <a:close/>
                  <a:moveTo>
                    <a:pt x="631" y="1102"/>
                  </a:moveTo>
                  <a:cubicBezTo>
                    <a:pt x="631" y="1102"/>
                    <a:pt x="617" y="1116"/>
                    <a:pt x="602" y="1131"/>
                  </a:cubicBezTo>
                  <a:cubicBezTo>
                    <a:pt x="587" y="1131"/>
                    <a:pt x="573" y="1131"/>
                    <a:pt x="573" y="1116"/>
                  </a:cubicBezTo>
                  <a:cubicBezTo>
                    <a:pt x="573" y="1102"/>
                    <a:pt x="587" y="1087"/>
                    <a:pt x="602" y="1087"/>
                  </a:cubicBezTo>
                  <a:cubicBezTo>
                    <a:pt x="617" y="1087"/>
                    <a:pt x="631" y="1087"/>
                    <a:pt x="631" y="1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5"/>
            <p:cNvSpPr/>
            <p:nvPr/>
          </p:nvSpPr>
          <p:spPr>
            <a:xfrm>
              <a:off x="8775155" y="1988544"/>
              <a:ext cx="39090" cy="80461"/>
            </a:xfrm>
            <a:custGeom>
              <a:avLst/>
              <a:gdLst/>
              <a:ahLst/>
              <a:cxnLst/>
              <a:rect l="l" t="t" r="r" b="b"/>
              <a:pathLst>
                <a:path w="1234" h="2540" extrusionOk="0">
                  <a:moveTo>
                    <a:pt x="250" y="59"/>
                  </a:moveTo>
                  <a:cubicBezTo>
                    <a:pt x="118" y="132"/>
                    <a:pt x="44" y="206"/>
                    <a:pt x="44" y="294"/>
                  </a:cubicBezTo>
                  <a:cubicBezTo>
                    <a:pt x="44" y="323"/>
                    <a:pt x="29" y="352"/>
                    <a:pt x="15" y="367"/>
                  </a:cubicBezTo>
                  <a:cubicBezTo>
                    <a:pt x="0" y="587"/>
                    <a:pt x="0" y="808"/>
                    <a:pt x="15" y="1042"/>
                  </a:cubicBezTo>
                  <a:cubicBezTo>
                    <a:pt x="59" y="1219"/>
                    <a:pt x="73" y="1307"/>
                    <a:pt x="103" y="1321"/>
                  </a:cubicBezTo>
                  <a:cubicBezTo>
                    <a:pt x="118" y="1336"/>
                    <a:pt x="132" y="1351"/>
                    <a:pt x="132" y="1380"/>
                  </a:cubicBezTo>
                  <a:cubicBezTo>
                    <a:pt x="147" y="1453"/>
                    <a:pt x="176" y="1527"/>
                    <a:pt x="206" y="1600"/>
                  </a:cubicBezTo>
                  <a:cubicBezTo>
                    <a:pt x="264" y="1703"/>
                    <a:pt x="294" y="1821"/>
                    <a:pt x="323" y="1938"/>
                  </a:cubicBezTo>
                  <a:cubicBezTo>
                    <a:pt x="352" y="2143"/>
                    <a:pt x="426" y="2349"/>
                    <a:pt x="455" y="2349"/>
                  </a:cubicBezTo>
                  <a:cubicBezTo>
                    <a:pt x="485" y="2364"/>
                    <a:pt x="514" y="2378"/>
                    <a:pt x="543" y="2408"/>
                  </a:cubicBezTo>
                  <a:cubicBezTo>
                    <a:pt x="617" y="2496"/>
                    <a:pt x="719" y="2540"/>
                    <a:pt x="719" y="2496"/>
                  </a:cubicBezTo>
                  <a:cubicBezTo>
                    <a:pt x="719" y="2452"/>
                    <a:pt x="778" y="2466"/>
                    <a:pt x="837" y="2466"/>
                  </a:cubicBezTo>
                  <a:cubicBezTo>
                    <a:pt x="910" y="2466"/>
                    <a:pt x="940" y="2452"/>
                    <a:pt x="940" y="2437"/>
                  </a:cubicBezTo>
                  <a:cubicBezTo>
                    <a:pt x="925" y="2393"/>
                    <a:pt x="984" y="2305"/>
                    <a:pt x="1013" y="2320"/>
                  </a:cubicBezTo>
                  <a:cubicBezTo>
                    <a:pt x="1042" y="2334"/>
                    <a:pt x="1057" y="2320"/>
                    <a:pt x="1072" y="2276"/>
                  </a:cubicBezTo>
                  <a:cubicBezTo>
                    <a:pt x="1086" y="2217"/>
                    <a:pt x="1116" y="2173"/>
                    <a:pt x="1145" y="2114"/>
                  </a:cubicBezTo>
                  <a:cubicBezTo>
                    <a:pt x="1204" y="2011"/>
                    <a:pt x="1219" y="1967"/>
                    <a:pt x="1219" y="1659"/>
                  </a:cubicBezTo>
                  <a:cubicBezTo>
                    <a:pt x="1233" y="1542"/>
                    <a:pt x="1219" y="1424"/>
                    <a:pt x="1204" y="1307"/>
                  </a:cubicBezTo>
                  <a:cubicBezTo>
                    <a:pt x="1189" y="1307"/>
                    <a:pt x="1175" y="1292"/>
                    <a:pt x="1160" y="1248"/>
                  </a:cubicBezTo>
                  <a:cubicBezTo>
                    <a:pt x="1160" y="1204"/>
                    <a:pt x="1160" y="1160"/>
                    <a:pt x="1175" y="1160"/>
                  </a:cubicBezTo>
                  <a:cubicBezTo>
                    <a:pt x="1189" y="1131"/>
                    <a:pt x="1189" y="1116"/>
                    <a:pt x="1175" y="1086"/>
                  </a:cubicBezTo>
                  <a:cubicBezTo>
                    <a:pt x="1160" y="1028"/>
                    <a:pt x="1145" y="969"/>
                    <a:pt x="1145" y="910"/>
                  </a:cubicBezTo>
                  <a:cubicBezTo>
                    <a:pt x="1145" y="661"/>
                    <a:pt x="1057" y="411"/>
                    <a:pt x="881" y="235"/>
                  </a:cubicBezTo>
                  <a:cubicBezTo>
                    <a:pt x="822" y="191"/>
                    <a:pt x="764" y="147"/>
                    <a:pt x="719" y="88"/>
                  </a:cubicBezTo>
                  <a:cubicBezTo>
                    <a:pt x="675" y="59"/>
                    <a:pt x="646" y="29"/>
                    <a:pt x="602" y="15"/>
                  </a:cubicBezTo>
                  <a:cubicBezTo>
                    <a:pt x="485" y="0"/>
                    <a:pt x="411" y="0"/>
                    <a:pt x="411" y="29"/>
                  </a:cubicBezTo>
                  <a:cubicBezTo>
                    <a:pt x="411" y="44"/>
                    <a:pt x="411" y="44"/>
                    <a:pt x="382" y="29"/>
                  </a:cubicBezTo>
                  <a:cubicBezTo>
                    <a:pt x="367" y="15"/>
                    <a:pt x="308" y="29"/>
                    <a:pt x="235" y="59"/>
                  </a:cubicBezTo>
                  <a:close/>
                  <a:moveTo>
                    <a:pt x="822" y="323"/>
                  </a:moveTo>
                  <a:cubicBezTo>
                    <a:pt x="822" y="382"/>
                    <a:pt x="778" y="382"/>
                    <a:pt x="734" y="338"/>
                  </a:cubicBezTo>
                  <a:cubicBezTo>
                    <a:pt x="705" y="294"/>
                    <a:pt x="719" y="294"/>
                    <a:pt x="764" y="294"/>
                  </a:cubicBezTo>
                  <a:cubicBezTo>
                    <a:pt x="808" y="294"/>
                    <a:pt x="822" y="308"/>
                    <a:pt x="822" y="323"/>
                  </a:cubicBezTo>
                  <a:close/>
                  <a:moveTo>
                    <a:pt x="969" y="529"/>
                  </a:moveTo>
                  <a:cubicBezTo>
                    <a:pt x="984" y="543"/>
                    <a:pt x="984" y="558"/>
                    <a:pt x="954" y="602"/>
                  </a:cubicBezTo>
                  <a:cubicBezTo>
                    <a:pt x="896" y="661"/>
                    <a:pt x="881" y="646"/>
                    <a:pt x="896" y="529"/>
                  </a:cubicBezTo>
                  <a:cubicBezTo>
                    <a:pt x="896" y="470"/>
                    <a:pt x="925" y="441"/>
                    <a:pt x="925" y="470"/>
                  </a:cubicBezTo>
                  <a:cubicBezTo>
                    <a:pt x="940" y="485"/>
                    <a:pt x="954" y="514"/>
                    <a:pt x="969" y="529"/>
                  </a:cubicBezTo>
                  <a:close/>
                  <a:moveTo>
                    <a:pt x="1072" y="602"/>
                  </a:moveTo>
                  <a:cubicBezTo>
                    <a:pt x="1072" y="617"/>
                    <a:pt x="1057" y="631"/>
                    <a:pt x="1042" y="631"/>
                  </a:cubicBezTo>
                  <a:cubicBezTo>
                    <a:pt x="1028" y="631"/>
                    <a:pt x="1013" y="617"/>
                    <a:pt x="1013" y="602"/>
                  </a:cubicBezTo>
                  <a:cubicBezTo>
                    <a:pt x="1013" y="587"/>
                    <a:pt x="1028" y="573"/>
                    <a:pt x="1042" y="573"/>
                  </a:cubicBezTo>
                  <a:cubicBezTo>
                    <a:pt x="1057" y="573"/>
                    <a:pt x="1086" y="587"/>
                    <a:pt x="1086" y="602"/>
                  </a:cubicBezTo>
                  <a:close/>
                  <a:moveTo>
                    <a:pt x="602" y="1028"/>
                  </a:moveTo>
                  <a:cubicBezTo>
                    <a:pt x="602" y="1042"/>
                    <a:pt x="587" y="1042"/>
                    <a:pt x="573" y="1057"/>
                  </a:cubicBezTo>
                  <a:cubicBezTo>
                    <a:pt x="558" y="1042"/>
                    <a:pt x="543" y="1042"/>
                    <a:pt x="543" y="1028"/>
                  </a:cubicBezTo>
                  <a:cubicBezTo>
                    <a:pt x="543" y="998"/>
                    <a:pt x="558" y="998"/>
                    <a:pt x="573" y="998"/>
                  </a:cubicBezTo>
                  <a:cubicBezTo>
                    <a:pt x="587" y="998"/>
                    <a:pt x="602" y="998"/>
                    <a:pt x="602" y="1028"/>
                  </a:cubicBezTo>
                  <a:close/>
                  <a:moveTo>
                    <a:pt x="455" y="1321"/>
                  </a:moveTo>
                  <a:cubicBezTo>
                    <a:pt x="426" y="1351"/>
                    <a:pt x="396" y="1307"/>
                    <a:pt x="426" y="1248"/>
                  </a:cubicBezTo>
                  <a:cubicBezTo>
                    <a:pt x="441" y="1204"/>
                    <a:pt x="441" y="1204"/>
                    <a:pt x="455" y="1248"/>
                  </a:cubicBezTo>
                  <a:cubicBezTo>
                    <a:pt x="455" y="1307"/>
                    <a:pt x="455" y="1307"/>
                    <a:pt x="455" y="1321"/>
                  </a:cubicBezTo>
                  <a:close/>
                  <a:moveTo>
                    <a:pt x="587" y="1307"/>
                  </a:moveTo>
                  <a:cubicBezTo>
                    <a:pt x="617" y="1351"/>
                    <a:pt x="573" y="1395"/>
                    <a:pt x="529" y="1351"/>
                  </a:cubicBezTo>
                  <a:cubicBezTo>
                    <a:pt x="514" y="1336"/>
                    <a:pt x="499" y="1321"/>
                    <a:pt x="485" y="1292"/>
                  </a:cubicBezTo>
                  <a:cubicBezTo>
                    <a:pt x="485" y="1277"/>
                    <a:pt x="558" y="1277"/>
                    <a:pt x="587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5"/>
            <p:cNvSpPr/>
            <p:nvPr/>
          </p:nvSpPr>
          <p:spPr>
            <a:xfrm>
              <a:off x="8854190" y="2044803"/>
              <a:ext cx="37253" cy="77230"/>
            </a:xfrm>
            <a:custGeom>
              <a:avLst/>
              <a:gdLst/>
              <a:ahLst/>
              <a:cxnLst/>
              <a:rect l="l" t="t" r="r" b="b"/>
              <a:pathLst>
                <a:path w="1176" h="2438" extrusionOk="0">
                  <a:moveTo>
                    <a:pt x="544" y="15"/>
                  </a:moveTo>
                  <a:cubicBezTo>
                    <a:pt x="515" y="15"/>
                    <a:pt x="485" y="45"/>
                    <a:pt x="485" y="45"/>
                  </a:cubicBezTo>
                  <a:cubicBezTo>
                    <a:pt x="485" y="59"/>
                    <a:pt x="456" y="89"/>
                    <a:pt x="397" y="103"/>
                  </a:cubicBezTo>
                  <a:cubicBezTo>
                    <a:pt x="324" y="133"/>
                    <a:pt x="265" y="191"/>
                    <a:pt x="236" y="250"/>
                  </a:cubicBezTo>
                  <a:cubicBezTo>
                    <a:pt x="133" y="426"/>
                    <a:pt x="74" y="617"/>
                    <a:pt x="45" y="823"/>
                  </a:cubicBezTo>
                  <a:cubicBezTo>
                    <a:pt x="60" y="867"/>
                    <a:pt x="45" y="925"/>
                    <a:pt x="30" y="969"/>
                  </a:cubicBezTo>
                  <a:cubicBezTo>
                    <a:pt x="1" y="1087"/>
                    <a:pt x="16" y="1204"/>
                    <a:pt x="45" y="1322"/>
                  </a:cubicBezTo>
                  <a:cubicBezTo>
                    <a:pt x="60" y="1336"/>
                    <a:pt x="74" y="1366"/>
                    <a:pt x="60" y="1395"/>
                  </a:cubicBezTo>
                  <a:cubicBezTo>
                    <a:pt x="60" y="1425"/>
                    <a:pt x="60" y="1439"/>
                    <a:pt x="74" y="1439"/>
                  </a:cubicBezTo>
                  <a:cubicBezTo>
                    <a:pt x="74" y="1439"/>
                    <a:pt x="104" y="1469"/>
                    <a:pt x="118" y="1498"/>
                  </a:cubicBezTo>
                  <a:cubicBezTo>
                    <a:pt x="133" y="1571"/>
                    <a:pt x="118" y="1601"/>
                    <a:pt x="104" y="1586"/>
                  </a:cubicBezTo>
                  <a:cubicBezTo>
                    <a:pt x="60" y="1703"/>
                    <a:pt x="60" y="1836"/>
                    <a:pt x="74" y="1953"/>
                  </a:cubicBezTo>
                  <a:cubicBezTo>
                    <a:pt x="89" y="1968"/>
                    <a:pt x="89" y="1997"/>
                    <a:pt x="89" y="2012"/>
                  </a:cubicBezTo>
                  <a:cubicBezTo>
                    <a:pt x="74" y="2041"/>
                    <a:pt x="89" y="2056"/>
                    <a:pt x="104" y="2056"/>
                  </a:cubicBezTo>
                  <a:cubicBezTo>
                    <a:pt x="118" y="2056"/>
                    <a:pt x="133" y="2070"/>
                    <a:pt x="133" y="2100"/>
                  </a:cubicBezTo>
                  <a:cubicBezTo>
                    <a:pt x="133" y="2173"/>
                    <a:pt x="294" y="2364"/>
                    <a:pt x="368" y="2364"/>
                  </a:cubicBezTo>
                  <a:cubicBezTo>
                    <a:pt x="383" y="2364"/>
                    <a:pt x="397" y="2379"/>
                    <a:pt x="412" y="2393"/>
                  </a:cubicBezTo>
                  <a:cubicBezTo>
                    <a:pt x="412" y="2423"/>
                    <a:pt x="427" y="2437"/>
                    <a:pt x="515" y="2408"/>
                  </a:cubicBezTo>
                  <a:cubicBezTo>
                    <a:pt x="573" y="2393"/>
                    <a:pt x="632" y="2364"/>
                    <a:pt x="632" y="2349"/>
                  </a:cubicBezTo>
                  <a:cubicBezTo>
                    <a:pt x="632" y="2320"/>
                    <a:pt x="647" y="2320"/>
                    <a:pt x="676" y="2320"/>
                  </a:cubicBezTo>
                  <a:cubicBezTo>
                    <a:pt x="706" y="2335"/>
                    <a:pt x="750" y="2305"/>
                    <a:pt x="794" y="2261"/>
                  </a:cubicBezTo>
                  <a:cubicBezTo>
                    <a:pt x="823" y="2217"/>
                    <a:pt x="867" y="2188"/>
                    <a:pt x="882" y="2203"/>
                  </a:cubicBezTo>
                  <a:cubicBezTo>
                    <a:pt x="882" y="2217"/>
                    <a:pt x="1029" y="2056"/>
                    <a:pt x="999" y="2026"/>
                  </a:cubicBezTo>
                  <a:cubicBezTo>
                    <a:pt x="970" y="1982"/>
                    <a:pt x="999" y="1968"/>
                    <a:pt x="1014" y="1924"/>
                  </a:cubicBezTo>
                  <a:cubicBezTo>
                    <a:pt x="1043" y="1894"/>
                    <a:pt x="1043" y="1850"/>
                    <a:pt x="1029" y="1836"/>
                  </a:cubicBezTo>
                  <a:cubicBezTo>
                    <a:pt x="984" y="1792"/>
                    <a:pt x="984" y="1733"/>
                    <a:pt x="1014" y="1689"/>
                  </a:cubicBezTo>
                  <a:cubicBezTo>
                    <a:pt x="1043" y="1645"/>
                    <a:pt x="1058" y="1586"/>
                    <a:pt x="1073" y="1542"/>
                  </a:cubicBezTo>
                  <a:cubicBezTo>
                    <a:pt x="1073" y="1483"/>
                    <a:pt x="1102" y="1425"/>
                    <a:pt x="1117" y="1380"/>
                  </a:cubicBezTo>
                  <a:cubicBezTo>
                    <a:pt x="1131" y="1336"/>
                    <a:pt x="1131" y="1336"/>
                    <a:pt x="1102" y="1351"/>
                  </a:cubicBezTo>
                  <a:cubicBezTo>
                    <a:pt x="1073" y="1366"/>
                    <a:pt x="1058" y="1366"/>
                    <a:pt x="1102" y="1336"/>
                  </a:cubicBezTo>
                  <a:cubicBezTo>
                    <a:pt x="1146" y="1204"/>
                    <a:pt x="1175" y="1072"/>
                    <a:pt x="1161" y="940"/>
                  </a:cubicBezTo>
                  <a:cubicBezTo>
                    <a:pt x="1161" y="896"/>
                    <a:pt x="1161" y="779"/>
                    <a:pt x="1146" y="676"/>
                  </a:cubicBezTo>
                  <a:cubicBezTo>
                    <a:pt x="1146" y="412"/>
                    <a:pt x="1117" y="338"/>
                    <a:pt x="1043" y="323"/>
                  </a:cubicBezTo>
                  <a:cubicBezTo>
                    <a:pt x="984" y="294"/>
                    <a:pt x="999" y="294"/>
                    <a:pt x="1029" y="265"/>
                  </a:cubicBezTo>
                  <a:cubicBezTo>
                    <a:pt x="1058" y="235"/>
                    <a:pt x="1073" y="221"/>
                    <a:pt x="926" y="147"/>
                  </a:cubicBezTo>
                  <a:cubicBezTo>
                    <a:pt x="838" y="118"/>
                    <a:pt x="808" y="103"/>
                    <a:pt x="794" y="118"/>
                  </a:cubicBezTo>
                  <a:cubicBezTo>
                    <a:pt x="794" y="147"/>
                    <a:pt x="794" y="118"/>
                    <a:pt x="779" y="103"/>
                  </a:cubicBezTo>
                  <a:cubicBezTo>
                    <a:pt x="764" y="74"/>
                    <a:pt x="632" y="0"/>
                    <a:pt x="544" y="15"/>
                  </a:cubicBezTo>
                  <a:close/>
                  <a:moveTo>
                    <a:pt x="1087" y="485"/>
                  </a:moveTo>
                  <a:cubicBezTo>
                    <a:pt x="1087" y="500"/>
                    <a:pt x="1087" y="514"/>
                    <a:pt x="1043" y="500"/>
                  </a:cubicBezTo>
                  <a:cubicBezTo>
                    <a:pt x="999" y="500"/>
                    <a:pt x="984" y="470"/>
                    <a:pt x="984" y="456"/>
                  </a:cubicBezTo>
                  <a:cubicBezTo>
                    <a:pt x="984" y="441"/>
                    <a:pt x="1087" y="441"/>
                    <a:pt x="1087" y="485"/>
                  </a:cubicBezTo>
                  <a:close/>
                  <a:moveTo>
                    <a:pt x="940" y="852"/>
                  </a:moveTo>
                  <a:cubicBezTo>
                    <a:pt x="926" y="867"/>
                    <a:pt x="911" y="881"/>
                    <a:pt x="896" y="881"/>
                  </a:cubicBezTo>
                  <a:cubicBezTo>
                    <a:pt x="896" y="881"/>
                    <a:pt x="882" y="867"/>
                    <a:pt x="896" y="852"/>
                  </a:cubicBezTo>
                  <a:cubicBezTo>
                    <a:pt x="896" y="837"/>
                    <a:pt x="911" y="823"/>
                    <a:pt x="926" y="823"/>
                  </a:cubicBezTo>
                  <a:cubicBezTo>
                    <a:pt x="926" y="823"/>
                    <a:pt x="940" y="837"/>
                    <a:pt x="940" y="852"/>
                  </a:cubicBezTo>
                  <a:close/>
                  <a:moveTo>
                    <a:pt x="339" y="1278"/>
                  </a:moveTo>
                  <a:cubicBezTo>
                    <a:pt x="324" y="1322"/>
                    <a:pt x="250" y="1336"/>
                    <a:pt x="265" y="1292"/>
                  </a:cubicBezTo>
                  <a:cubicBezTo>
                    <a:pt x="294" y="1190"/>
                    <a:pt x="309" y="1160"/>
                    <a:pt x="324" y="1190"/>
                  </a:cubicBezTo>
                  <a:cubicBezTo>
                    <a:pt x="339" y="1219"/>
                    <a:pt x="339" y="1248"/>
                    <a:pt x="339" y="1278"/>
                  </a:cubicBezTo>
                  <a:close/>
                  <a:moveTo>
                    <a:pt x="471" y="1410"/>
                  </a:moveTo>
                  <a:cubicBezTo>
                    <a:pt x="471" y="1425"/>
                    <a:pt x="441" y="1439"/>
                    <a:pt x="427" y="1439"/>
                  </a:cubicBezTo>
                  <a:cubicBezTo>
                    <a:pt x="412" y="1439"/>
                    <a:pt x="412" y="1425"/>
                    <a:pt x="427" y="1410"/>
                  </a:cubicBezTo>
                  <a:cubicBezTo>
                    <a:pt x="427" y="1395"/>
                    <a:pt x="441" y="1380"/>
                    <a:pt x="471" y="1380"/>
                  </a:cubicBezTo>
                  <a:cubicBezTo>
                    <a:pt x="485" y="1380"/>
                    <a:pt x="485" y="1395"/>
                    <a:pt x="471" y="1410"/>
                  </a:cubicBezTo>
                  <a:close/>
                  <a:moveTo>
                    <a:pt x="221" y="1483"/>
                  </a:moveTo>
                  <a:cubicBezTo>
                    <a:pt x="192" y="1527"/>
                    <a:pt x="192" y="1527"/>
                    <a:pt x="192" y="1483"/>
                  </a:cubicBezTo>
                  <a:cubicBezTo>
                    <a:pt x="177" y="1439"/>
                    <a:pt x="206" y="1395"/>
                    <a:pt x="236" y="1410"/>
                  </a:cubicBezTo>
                  <a:cubicBezTo>
                    <a:pt x="250" y="1439"/>
                    <a:pt x="236" y="1454"/>
                    <a:pt x="221" y="1483"/>
                  </a:cubicBezTo>
                  <a:close/>
                  <a:moveTo>
                    <a:pt x="559" y="1836"/>
                  </a:moveTo>
                  <a:cubicBezTo>
                    <a:pt x="559" y="1865"/>
                    <a:pt x="529" y="1865"/>
                    <a:pt x="515" y="1865"/>
                  </a:cubicBezTo>
                  <a:cubicBezTo>
                    <a:pt x="500" y="1850"/>
                    <a:pt x="500" y="1836"/>
                    <a:pt x="515" y="1806"/>
                  </a:cubicBezTo>
                  <a:cubicBezTo>
                    <a:pt x="559" y="1762"/>
                    <a:pt x="573" y="1777"/>
                    <a:pt x="544" y="1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5"/>
            <p:cNvSpPr/>
            <p:nvPr/>
          </p:nvSpPr>
          <p:spPr>
            <a:xfrm>
              <a:off x="8909530" y="2079680"/>
              <a:ext cx="37253" cy="73523"/>
            </a:xfrm>
            <a:custGeom>
              <a:avLst/>
              <a:gdLst/>
              <a:ahLst/>
              <a:cxnLst/>
              <a:rect l="l" t="t" r="r" b="b"/>
              <a:pathLst>
                <a:path w="1176" h="2321" extrusionOk="0">
                  <a:moveTo>
                    <a:pt x="515" y="74"/>
                  </a:moveTo>
                  <a:cubicBezTo>
                    <a:pt x="485" y="133"/>
                    <a:pt x="485" y="147"/>
                    <a:pt x="471" y="103"/>
                  </a:cubicBezTo>
                  <a:cubicBezTo>
                    <a:pt x="471" y="74"/>
                    <a:pt x="456" y="45"/>
                    <a:pt x="309" y="147"/>
                  </a:cubicBezTo>
                  <a:cubicBezTo>
                    <a:pt x="133" y="265"/>
                    <a:pt x="1" y="544"/>
                    <a:pt x="104" y="632"/>
                  </a:cubicBezTo>
                  <a:cubicBezTo>
                    <a:pt x="148" y="676"/>
                    <a:pt x="148" y="676"/>
                    <a:pt x="104" y="661"/>
                  </a:cubicBezTo>
                  <a:cubicBezTo>
                    <a:pt x="30" y="632"/>
                    <a:pt x="16" y="691"/>
                    <a:pt x="45" y="940"/>
                  </a:cubicBezTo>
                  <a:cubicBezTo>
                    <a:pt x="104" y="1410"/>
                    <a:pt x="118" y="1469"/>
                    <a:pt x="177" y="1513"/>
                  </a:cubicBezTo>
                  <a:cubicBezTo>
                    <a:pt x="206" y="1557"/>
                    <a:pt x="236" y="1615"/>
                    <a:pt x="221" y="1659"/>
                  </a:cubicBezTo>
                  <a:cubicBezTo>
                    <a:pt x="221" y="1718"/>
                    <a:pt x="221" y="1762"/>
                    <a:pt x="250" y="1762"/>
                  </a:cubicBezTo>
                  <a:cubicBezTo>
                    <a:pt x="265" y="1777"/>
                    <a:pt x="250" y="1806"/>
                    <a:pt x="250" y="1836"/>
                  </a:cubicBezTo>
                  <a:cubicBezTo>
                    <a:pt x="250" y="1865"/>
                    <a:pt x="236" y="1909"/>
                    <a:pt x="280" y="2012"/>
                  </a:cubicBezTo>
                  <a:cubicBezTo>
                    <a:pt x="383" y="2232"/>
                    <a:pt x="500" y="2320"/>
                    <a:pt x="662" y="2305"/>
                  </a:cubicBezTo>
                  <a:cubicBezTo>
                    <a:pt x="940" y="2291"/>
                    <a:pt x="1087" y="1982"/>
                    <a:pt x="1146" y="1278"/>
                  </a:cubicBezTo>
                  <a:cubicBezTo>
                    <a:pt x="1161" y="1190"/>
                    <a:pt x="1161" y="1102"/>
                    <a:pt x="1146" y="1014"/>
                  </a:cubicBezTo>
                  <a:cubicBezTo>
                    <a:pt x="1131" y="955"/>
                    <a:pt x="1131" y="911"/>
                    <a:pt x="1146" y="896"/>
                  </a:cubicBezTo>
                  <a:cubicBezTo>
                    <a:pt x="1175" y="720"/>
                    <a:pt x="1161" y="514"/>
                    <a:pt x="1102" y="338"/>
                  </a:cubicBezTo>
                  <a:cubicBezTo>
                    <a:pt x="1073" y="279"/>
                    <a:pt x="1014" y="221"/>
                    <a:pt x="955" y="206"/>
                  </a:cubicBezTo>
                  <a:cubicBezTo>
                    <a:pt x="896" y="177"/>
                    <a:pt x="838" y="147"/>
                    <a:pt x="838" y="147"/>
                  </a:cubicBezTo>
                  <a:cubicBezTo>
                    <a:pt x="838" y="89"/>
                    <a:pt x="764" y="30"/>
                    <a:pt x="676" y="15"/>
                  </a:cubicBezTo>
                  <a:cubicBezTo>
                    <a:pt x="588" y="1"/>
                    <a:pt x="559" y="1"/>
                    <a:pt x="529" y="74"/>
                  </a:cubicBezTo>
                  <a:close/>
                  <a:moveTo>
                    <a:pt x="1058" y="338"/>
                  </a:moveTo>
                  <a:cubicBezTo>
                    <a:pt x="1073" y="382"/>
                    <a:pt x="999" y="441"/>
                    <a:pt x="985" y="412"/>
                  </a:cubicBezTo>
                  <a:cubicBezTo>
                    <a:pt x="940" y="368"/>
                    <a:pt x="926" y="309"/>
                    <a:pt x="911" y="250"/>
                  </a:cubicBezTo>
                  <a:cubicBezTo>
                    <a:pt x="911" y="206"/>
                    <a:pt x="1043" y="279"/>
                    <a:pt x="1058" y="338"/>
                  </a:cubicBezTo>
                  <a:close/>
                  <a:moveTo>
                    <a:pt x="192" y="397"/>
                  </a:moveTo>
                  <a:cubicBezTo>
                    <a:pt x="192" y="412"/>
                    <a:pt x="177" y="426"/>
                    <a:pt x="162" y="441"/>
                  </a:cubicBezTo>
                  <a:cubicBezTo>
                    <a:pt x="148" y="441"/>
                    <a:pt x="133" y="441"/>
                    <a:pt x="133" y="412"/>
                  </a:cubicBezTo>
                  <a:cubicBezTo>
                    <a:pt x="133" y="382"/>
                    <a:pt x="148" y="368"/>
                    <a:pt x="162" y="368"/>
                  </a:cubicBezTo>
                  <a:cubicBezTo>
                    <a:pt x="177" y="368"/>
                    <a:pt x="192" y="382"/>
                    <a:pt x="192" y="397"/>
                  </a:cubicBezTo>
                  <a:close/>
                  <a:moveTo>
                    <a:pt x="368" y="412"/>
                  </a:moveTo>
                  <a:cubicBezTo>
                    <a:pt x="368" y="426"/>
                    <a:pt x="353" y="441"/>
                    <a:pt x="339" y="441"/>
                  </a:cubicBezTo>
                  <a:cubicBezTo>
                    <a:pt x="339" y="426"/>
                    <a:pt x="339" y="412"/>
                    <a:pt x="339" y="397"/>
                  </a:cubicBezTo>
                  <a:cubicBezTo>
                    <a:pt x="368" y="353"/>
                    <a:pt x="383" y="353"/>
                    <a:pt x="368" y="412"/>
                  </a:cubicBezTo>
                  <a:close/>
                  <a:moveTo>
                    <a:pt x="1014" y="646"/>
                  </a:moveTo>
                  <a:cubicBezTo>
                    <a:pt x="1014" y="661"/>
                    <a:pt x="985" y="661"/>
                    <a:pt x="955" y="646"/>
                  </a:cubicBezTo>
                  <a:cubicBezTo>
                    <a:pt x="940" y="632"/>
                    <a:pt x="926" y="602"/>
                    <a:pt x="940" y="588"/>
                  </a:cubicBezTo>
                  <a:cubicBezTo>
                    <a:pt x="940" y="573"/>
                    <a:pt x="970" y="573"/>
                    <a:pt x="985" y="588"/>
                  </a:cubicBezTo>
                  <a:cubicBezTo>
                    <a:pt x="1014" y="617"/>
                    <a:pt x="1014" y="632"/>
                    <a:pt x="999" y="646"/>
                  </a:cubicBezTo>
                  <a:close/>
                  <a:moveTo>
                    <a:pt x="706" y="808"/>
                  </a:moveTo>
                  <a:cubicBezTo>
                    <a:pt x="691" y="823"/>
                    <a:pt x="676" y="837"/>
                    <a:pt x="662" y="837"/>
                  </a:cubicBezTo>
                  <a:cubicBezTo>
                    <a:pt x="632" y="837"/>
                    <a:pt x="647" y="823"/>
                    <a:pt x="662" y="808"/>
                  </a:cubicBezTo>
                  <a:cubicBezTo>
                    <a:pt x="676" y="793"/>
                    <a:pt x="720" y="779"/>
                    <a:pt x="706" y="808"/>
                  </a:cubicBezTo>
                  <a:close/>
                  <a:moveTo>
                    <a:pt x="691" y="999"/>
                  </a:moveTo>
                  <a:cubicBezTo>
                    <a:pt x="691" y="1028"/>
                    <a:pt x="691" y="1028"/>
                    <a:pt x="676" y="1014"/>
                  </a:cubicBezTo>
                  <a:cubicBezTo>
                    <a:pt x="662" y="999"/>
                    <a:pt x="632" y="984"/>
                    <a:pt x="617" y="969"/>
                  </a:cubicBezTo>
                  <a:cubicBezTo>
                    <a:pt x="588" y="955"/>
                    <a:pt x="588" y="955"/>
                    <a:pt x="617" y="955"/>
                  </a:cubicBezTo>
                  <a:cubicBezTo>
                    <a:pt x="647" y="955"/>
                    <a:pt x="676" y="984"/>
                    <a:pt x="676" y="999"/>
                  </a:cubicBezTo>
                  <a:close/>
                  <a:moveTo>
                    <a:pt x="456" y="1806"/>
                  </a:moveTo>
                  <a:cubicBezTo>
                    <a:pt x="456" y="1821"/>
                    <a:pt x="456" y="1836"/>
                    <a:pt x="441" y="1836"/>
                  </a:cubicBezTo>
                  <a:cubicBezTo>
                    <a:pt x="427" y="1836"/>
                    <a:pt x="412" y="1821"/>
                    <a:pt x="412" y="1806"/>
                  </a:cubicBezTo>
                  <a:cubicBezTo>
                    <a:pt x="412" y="1792"/>
                    <a:pt x="412" y="1777"/>
                    <a:pt x="427" y="1777"/>
                  </a:cubicBezTo>
                  <a:cubicBezTo>
                    <a:pt x="441" y="1792"/>
                    <a:pt x="441" y="1792"/>
                    <a:pt x="456" y="1806"/>
                  </a:cubicBezTo>
                  <a:close/>
                  <a:moveTo>
                    <a:pt x="808" y="1880"/>
                  </a:moveTo>
                  <a:cubicBezTo>
                    <a:pt x="808" y="1894"/>
                    <a:pt x="794" y="1924"/>
                    <a:pt x="764" y="1924"/>
                  </a:cubicBezTo>
                  <a:cubicBezTo>
                    <a:pt x="720" y="1924"/>
                    <a:pt x="720" y="1836"/>
                    <a:pt x="764" y="1836"/>
                  </a:cubicBezTo>
                  <a:cubicBezTo>
                    <a:pt x="794" y="1836"/>
                    <a:pt x="808" y="1865"/>
                    <a:pt x="794" y="1880"/>
                  </a:cubicBezTo>
                  <a:close/>
                  <a:moveTo>
                    <a:pt x="500" y="1924"/>
                  </a:moveTo>
                  <a:cubicBezTo>
                    <a:pt x="500" y="1938"/>
                    <a:pt x="485" y="1953"/>
                    <a:pt x="471" y="1953"/>
                  </a:cubicBezTo>
                  <a:cubicBezTo>
                    <a:pt x="456" y="1953"/>
                    <a:pt x="456" y="1938"/>
                    <a:pt x="456" y="1924"/>
                  </a:cubicBezTo>
                  <a:cubicBezTo>
                    <a:pt x="471" y="1909"/>
                    <a:pt x="485" y="1894"/>
                    <a:pt x="485" y="1894"/>
                  </a:cubicBezTo>
                  <a:cubicBezTo>
                    <a:pt x="500" y="1894"/>
                    <a:pt x="500" y="1909"/>
                    <a:pt x="500" y="1924"/>
                  </a:cubicBezTo>
                  <a:close/>
                  <a:moveTo>
                    <a:pt x="970" y="1968"/>
                  </a:moveTo>
                  <a:cubicBezTo>
                    <a:pt x="940" y="1968"/>
                    <a:pt x="926" y="1968"/>
                    <a:pt x="911" y="1968"/>
                  </a:cubicBezTo>
                  <a:cubicBezTo>
                    <a:pt x="896" y="1968"/>
                    <a:pt x="896" y="1953"/>
                    <a:pt x="926" y="1953"/>
                  </a:cubicBezTo>
                  <a:cubicBezTo>
                    <a:pt x="955" y="1953"/>
                    <a:pt x="970" y="1953"/>
                    <a:pt x="955" y="1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5"/>
            <p:cNvSpPr/>
            <p:nvPr/>
          </p:nvSpPr>
          <p:spPr>
            <a:xfrm>
              <a:off x="8742590" y="2084336"/>
              <a:ext cx="42828" cy="74442"/>
            </a:xfrm>
            <a:custGeom>
              <a:avLst/>
              <a:gdLst/>
              <a:ahLst/>
              <a:cxnLst/>
              <a:rect l="l" t="t" r="r" b="b"/>
              <a:pathLst>
                <a:path w="1352" h="2350" extrusionOk="0">
                  <a:moveTo>
                    <a:pt x="500" y="15"/>
                  </a:moveTo>
                  <a:lnTo>
                    <a:pt x="397" y="30"/>
                  </a:lnTo>
                  <a:cubicBezTo>
                    <a:pt x="353" y="44"/>
                    <a:pt x="309" y="74"/>
                    <a:pt x="294" y="118"/>
                  </a:cubicBezTo>
                  <a:cubicBezTo>
                    <a:pt x="279" y="162"/>
                    <a:pt x="250" y="191"/>
                    <a:pt x="235" y="177"/>
                  </a:cubicBezTo>
                  <a:cubicBezTo>
                    <a:pt x="103" y="88"/>
                    <a:pt x="0" y="588"/>
                    <a:pt x="103" y="881"/>
                  </a:cubicBezTo>
                  <a:cubicBezTo>
                    <a:pt x="118" y="955"/>
                    <a:pt x="133" y="1028"/>
                    <a:pt x="147" y="1101"/>
                  </a:cubicBezTo>
                  <a:cubicBezTo>
                    <a:pt x="191" y="1263"/>
                    <a:pt x="250" y="1410"/>
                    <a:pt x="353" y="1557"/>
                  </a:cubicBezTo>
                  <a:cubicBezTo>
                    <a:pt x="382" y="1601"/>
                    <a:pt x="397" y="1659"/>
                    <a:pt x="411" y="1718"/>
                  </a:cubicBezTo>
                  <a:cubicBezTo>
                    <a:pt x="426" y="1762"/>
                    <a:pt x="441" y="1806"/>
                    <a:pt x="470" y="1850"/>
                  </a:cubicBezTo>
                  <a:cubicBezTo>
                    <a:pt x="485" y="1879"/>
                    <a:pt x="500" y="1909"/>
                    <a:pt x="514" y="1938"/>
                  </a:cubicBezTo>
                  <a:cubicBezTo>
                    <a:pt x="544" y="2158"/>
                    <a:pt x="940" y="2349"/>
                    <a:pt x="1072" y="2217"/>
                  </a:cubicBezTo>
                  <a:cubicBezTo>
                    <a:pt x="1101" y="2188"/>
                    <a:pt x="1116" y="2173"/>
                    <a:pt x="1146" y="2158"/>
                  </a:cubicBezTo>
                  <a:cubicBezTo>
                    <a:pt x="1219" y="2041"/>
                    <a:pt x="1278" y="1924"/>
                    <a:pt x="1322" y="1791"/>
                  </a:cubicBezTo>
                  <a:cubicBezTo>
                    <a:pt x="1322" y="1777"/>
                    <a:pt x="1307" y="1747"/>
                    <a:pt x="1292" y="1747"/>
                  </a:cubicBezTo>
                  <a:cubicBezTo>
                    <a:pt x="1263" y="1747"/>
                    <a:pt x="1278" y="1718"/>
                    <a:pt x="1307" y="1689"/>
                  </a:cubicBezTo>
                  <a:cubicBezTo>
                    <a:pt x="1322" y="1659"/>
                    <a:pt x="1351" y="1601"/>
                    <a:pt x="1336" y="1380"/>
                  </a:cubicBezTo>
                  <a:cubicBezTo>
                    <a:pt x="1322" y="1072"/>
                    <a:pt x="1234" y="778"/>
                    <a:pt x="1087" y="514"/>
                  </a:cubicBezTo>
                  <a:cubicBezTo>
                    <a:pt x="999" y="367"/>
                    <a:pt x="969" y="338"/>
                    <a:pt x="940" y="397"/>
                  </a:cubicBezTo>
                  <a:cubicBezTo>
                    <a:pt x="896" y="441"/>
                    <a:pt x="837" y="397"/>
                    <a:pt x="881" y="338"/>
                  </a:cubicBezTo>
                  <a:cubicBezTo>
                    <a:pt x="896" y="309"/>
                    <a:pt x="896" y="279"/>
                    <a:pt x="881" y="250"/>
                  </a:cubicBezTo>
                  <a:cubicBezTo>
                    <a:pt x="823" y="191"/>
                    <a:pt x="720" y="132"/>
                    <a:pt x="690" y="147"/>
                  </a:cubicBezTo>
                  <a:cubicBezTo>
                    <a:pt x="661" y="177"/>
                    <a:pt x="646" y="132"/>
                    <a:pt x="661" y="88"/>
                  </a:cubicBezTo>
                  <a:cubicBezTo>
                    <a:pt x="646" y="59"/>
                    <a:pt x="544" y="0"/>
                    <a:pt x="500" y="15"/>
                  </a:cubicBezTo>
                  <a:close/>
                  <a:moveTo>
                    <a:pt x="529" y="265"/>
                  </a:moveTo>
                  <a:lnTo>
                    <a:pt x="529" y="309"/>
                  </a:lnTo>
                  <a:cubicBezTo>
                    <a:pt x="500" y="294"/>
                    <a:pt x="485" y="279"/>
                    <a:pt x="470" y="265"/>
                  </a:cubicBezTo>
                  <a:cubicBezTo>
                    <a:pt x="441" y="221"/>
                    <a:pt x="441" y="221"/>
                    <a:pt x="470" y="221"/>
                  </a:cubicBezTo>
                  <a:cubicBezTo>
                    <a:pt x="500" y="221"/>
                    <a:pt x="514" y="235"/>
                    <a:pt x="529" y="265"/>
                  </a:cubicBezTo>
                  <a:close/>
                  <a:moveTo>
                    <a:pt x="705" y="309"/>
                  </a:moveTo>
                  <a:cubicBezTo>
                    <a:pt x="705" y="309"/>
                    <a:pt x="690" y="323"/>
                    <a:pt x="661" y="323"/>
                  </a:cubicBezTo>
                  <a:cubicBezTo>
                    <a:pt x="646" y="323"/>
                    <a:pt x="632" y="309"/>
                    <a:pt x="646" y="309"/>
                  </a:cubicBezTo>
                  <a:cubicBezTo>
                    <a:pt x="646" y="279"/>
                    <a:pt x="661" y="279"/>
                    <a:pt x="690" y="279"/>
                  </a:cubicBezTo>
                  <a:cubicBezTo>
                    <a:pt x="705" y="279"/>
                    <a:pt x="705" y="279"/>
                    <a:pt x="705" y="309"/>
                  </a:cubicBezTo>
                  <a:close/>
                  <a:moveTo>
                    <a:pt x="441" y="499"/>
                  </a:moveTo>
                  <a:cubicBezTo>
                    <a:pt x="441" y="514"/>
                    <a:pt x="426" y="529"/>
                    <a:pt x="411" y="529"/>
                  </a:cubicBezTo>
                  <a:cubicBezTo>
                    <a:pt x="397" y="529"/>
                    <a:pt x="382" y="499"/>
                    <a:pt x="382" y="485"/>
                  </a:cubicBezTo>
                  <a:cubicBezTo>
                    <a:pt x="382" y="455"/>
                    <a:pt x="397" y="441"/>
                    <a:pt x="411" y="455"/>
                  </a:cubicBezTo>
                  <a:cubicBezTo>
                    <a:pt x="426" y="455"/>
                    <a:pt x="426" y="485"/>
                    <a:pt x="441" y="499"/>
                  </a:cubicBezTo>
                  <a:close/>
                  <a:moveTo>
                    <a:pt x="177" y="646"/>
                  </a:moveTo>
                  <a:cubicBezTo>
                    <a:pt x="147" y="690"/>
                    <a:pt x="147" y="690"/>
                    <a:pt x="118" y="661"/>
                  </a:cubicBezTo>
                  <a:cubicBezTo>
                    <a:pt x="103" y="617"/>
                    <a:pt x="118" y="544"/>
                    <a:pt x="177" y="573"/>
                  </a:cubicBezTo>
                  <a:cubicBezTo>
                    <a:pt x="221" y="588"/>
                    <a:pt x="206" y="602"/>
                    <a:pt x="177" y="646"/>
                  </a:cubicBezTo>
                  <a:close/>
                  <a:moveTo>
                    <a:pt x="940" y="822"/>
                  </a:moveTo>
                  <a:cubicBezTo>
                    <a:pt x="925" y="837"/>
                    <a:pt x="925" y="852"/>
                    <a:pt x="911" y="852"/>
                  </a:cubicBezTo>
                  <a:cubicBezTo>
                    <a:pt x="896" y="852"/>
                    <a:pt x="881" y="837"/>
                    <a:pt x="881" y="808"/>
                  </a:cubicBezTo>
                  <a:cubicBezTo>
                    <a:pt x="881" y="778"/>
                    <a:pt x="896" y="778"/>
                    <a:pt x="911" y="778"/>
                  </a:cubicBezTo>
                  <a:cubicBezTo>
                    <a:pt x="925" y="793"/>
                    <a:pt x="940" y="808"/>
                    <a:pt x="940" y="837"/>
                  </a:cubicBezTo>
                  <a:close/>
                  <a:moveTo>
                    <a:pt x="837" y="1219"/>
                  </a:moveTo>
                  <a:cubicBezTo>
                    <a:pt x="823" y="1263"/>
                    <a:pt x="764" y="1278"/>
                    <a:pt x="764" y="1234"/>
                  </a:cubicBezTo>
                  <a:cubicBezTo>
                    <a:pt x="764" y="1204"/>
                    <a:pt x="779" y="1189"/>
                    <a:pt x="808" y="1189"/>
                  </a:cubicBezTo>
                  <a:cubicBezTo>
                    <a:pt x="837" y="1189"/>
                    <a:pt x="852" y="1204"/>
                    <a:pt x="837" y="1219"/>
                  </a:cubicBezTo>
                  <a:close/>
                  <a:moveTo>
                    <a:pt x="1072" y="1674"/>
                  </a:moveTo>
                  <a:cubicBezTo>
                    <a:pt x="1072" y="1689"/>
                    <a:pt x="1057" y="1718"/>
                    <a:pt x="1043" y="1718"/>
                  </a:cubicBezTo>
                  <a:cubicBezTo>
                    <a:pt x="1028" y="1718"/>
                    <a:pt x="1028" y="1689"/>
                    <a:pt x="1028" y="1674"/>
                  </a:cubicBezTo>
                  <a:cubicBezTo>
                    <a:pt x="1043" y="1645"/>
                    <a:pt x="1057" y="1630"/>
                    <a:pt x="1057" y="1630"/>
                  </a:cubicBezTo>
                  <a:cubicBezTo>
                    <a:pt x="1072" y="1630"/>
                    <a:pt x="1072" y="1659"/>
                    <a:pt x="1072" y="1674"/>
                  </a:cubicBezTo>
                  <a:close/>
                  <a:moveTo>
                    <a:pt x="837" y="1689"/>
                  </a:moveTo>
                  <a:cubicBezTo>
                    <a:pt x="837" y="1703"/>
                    <a:pt x="837" y="1703"/>
                    <a:pt x="808" y="1689"/>
                  </a:cubicBezTo>
                  <a:cubicBezTo>
                    <a:pt x="764" y="1674"/>
                    <a:pt x="749" y="1659"/>
                    <a:pt x="793" y="1659"/>
                  </a:cubicBezTo>
                  <a:cubicBezTo>
                    <a:pt x="808" y="1659"/>
                    <a:pt x="823" y="1674"/>
                    <a:pt x="837" y="1689"/>
                  </a:cubicBezTo>
                  <a:close/>
                  <a:moveTo>
                    <a:pt x="940" y="1791"/>
                  </a:moveTo>
                  <a:cubicBezTo>
                    <a:pt x="940" y="1806"/>
                    <a:pt x="925" y="1821"/>
                    <a:pt x="911" y="1821"/>
                  </a:cubicBezTo>
                  <a:cubicBezTo>
                    <a:pt x="896" y="1821"/>
                    <a:pt x="867" y="1806"/>
                    <a:pt x="867" y="1791"/>
                  </a:cubicBezTo>
                  <a:cubicBezTo>
                    <a:pt x="867" y="1777"/>
                    <a:pt x="867" y="1762"/>
                    <a:pt x="896" y="1762"/>
                  </a:cubicBezTo>
                  <a:cubicBezTo>
                    <a:pt x="911" y="1762"/>
                    <a:pt x="940" y="1791"/>
                    <a:pt x="940" y="1806"/>
                  </a:cubicBezTo>
                  <a:close/>
                  <a:moveTo>
                    <a:pt x="984" y="2158"/>
                  </a:moveTo>
                  <a:cubicBezTo>
                    <a:pt x="984" y="2173"/>
                    <a:pt x="969" y="2188"/>
                    <a:pt x="955" y="2188"/>
                  </a:cubicBezTo>
                  <a:cubicBezTo>
                    <a:pt x="940" y="2188"/>
                    <a:pt x="940" y="2173"/>
                    <a:pt x="940" y="2158"/>
                  </a:cubicBezTo>
                  <a:cubicBezTo>
                    <a:pt x="955" y="2144"/>
                    <a:pt x="969" y="2144"/>
                    <a:pt x="984" y="2129"/>
                  </a:cubicBezTo>
                  <a:cubicBezTo>
                    <a:pt x="984" y="2129"/>
                    <a:pt x="984" y="2144"/>
                    <a:pt x="984" y="2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5"/>
            <p:cNvSpPr/>
            <p:nvPr/>
          </p:nvSpPr>
          <p:spPr>
            <a:xfrm>
              <a:off x="8816525" y="2141546"/>
              <a:ext cx="36302" cy="66998"/>
            </a:xfrm>
            <a:custGeom>
              <a:avLst/>
              <a:gdLst/>
              <a:ahLst/>
              <a:cxnLst/>
              <a:rect l="l" t="t" r="r" b="b"/>
              <a:pathLst>
                <a:path w="1146" h="2115" extrusionOk="0">
                  <a:moveTo>
                    <a:pt x="515" y="15"/>
                  </a:moveTo>
                  <a:cubicBezTo>
                    <a:pt x="470" y="44"/>
                    <a:pt x="426" y="44"/>
                    <a:pt x="397" y="44"/>
                  </a:cubicBezTo>
                  <a:cubicBezTo>
                    <a:pt x="353" y="44"/>
                    <a:pt x="309" y="59"/>
                    <a:pt x="309" y="73"/>
                  </a:cubicBezTo>
                  <a:cubicBezTo>
                    <a:pt x="309" y="103"/>
                    <a:pt x="250" y="118"/>
                    <a:pt x="162" y="132"/>
                  </a:cubicBezTo>
                  <a:cubicBezTo>
                    <a:pt x="148" y="132"/>
                    <a:pt x="148" y="162"/>
                    <a:pt x="148" y="191"/>
                  </a:cubicBezTo>
                  <a:cubicBezTo>
                    <a:pt x="148" y="206"/>
                    <a:pt x="133" y="235"/>
                    <a:pt x="118" y="264"/>
                  </a:cubicBezTo>
                  <a:cubicBezTo>
                    <a:pt x="103" y="264"/>
                    <a:pt x="89" y="294"/>
                    <a:pt x="103" y="308"/>
                  </a:cubicBezTo>
                  <a:cubicBezTo>
                    <a:pt x="103" y="338"/>
                    <a:pt x="103" y="352"/>
                    <a:pt x="103" y="382"/>
                  </a:cubicBezTo>
                  <a:cubicBezTo>
                    <a:pt x="74" y="455"/>
                    <a:pt x="74" y="529"/>
                    <a:pt x="74" y="602"/>
                  </a:cubicBezTo>
                  <a:cubicBezTo>
                    <a:pt x="59" y="675"/>
                    <a:pt x="59" y="749"/>
                    <a:pt x="45" y="808"/>
                  </a:cubicBezTo>
                  <a:cubicBezTo>
                    <a:pt x="15" y="954"/>
                    <a:pt x="1" y="1116"/>
                    <a:pt x="1" y="1263"/>
                  </a:cubicBezTo>
                  <a:cubicBezTo>
                    <a:pt x="1" y="1277"/>
                    <a:pt x="45" y="1292"/>
                    <a:pt x="59" y="1277"/>
                  </a:cubicBezTo>
                  <a:cubicBezTo>
                    <a:pt x="89" y="1277"/>
                    <a:pt x="103" y="1277"/>
                    <a:pt x="59" y="1292"/>
                  </a:cubicBezTo>
                  <a:cubicBezTo>
                    <a:pt x="30" y="1307"/>
                    <a:pt x="30" y="1351"/>
                    <a:pt x="45" y="1395"/>
                  </a:cubicBezTo>
                  <a:cubicBezTo>
                    <a:pt x="89" y="1659"/>
                    <a:pt x="133" y="1762"/>
                    <a:pt x="162" y="1762"/>
                  </a:cubicBezTo>
                  <a:cubicBezTo>
                    <a:pt x="177" y="1762"/>
                    <a:pt x="192" y="1791"/>
                    <a:pt x="192" y="1820"/>
                  </a:cubicBezTo>
                  <a:cubicBezTo>
                    <a:pt x="192" y="1909"/>
                    <a:pt x="265" y="1967"/>
                    <a:pt x="280" y="1923"/>
                  </a:cubicBezTo>
                  <a:cubicBezTo>
                    <a:pt x="309" y="1879"/>
                    <a:pt x="309" y="1909"/>
                    <a:pt x="309" y="1938"/>
                  </a:cubicBezTo>
                  <a:cubicBezTo>
                    <a:pt x="309" y="2011"/>
                    <a:pt x="500" y="2114"/>
                    <a:pt x="603" y="2085"/>
                  </a:cubicBezTo>
                  <a:cubicBezTo>
                    <a:pt x="661" y="2070"/>
                    <a:pt x="705" y="2055"/>
                    <a:pt x="705" y="2041"/>
                  </a:cubicBezTo>
                  <a:cubicBezTo>
                    <a:pt x="705" y="2026"/>
                    <a:pt x="735" y="1997"/>
                    <a:pt x="764" y="1982"/>
                  </a:cubicBezTo>
                  <a:cubicBezTo>
                    <a:pt x="808" y="1967"/>
                    <a:pt x="838" y="1938"/>
                    <a:pt x="823" y="1923"/>
                  </a:cubicBezTo>
                  <a:cubicBezTo>
                    <a:pt x="823" y="1909"/>
                    <a:pt x="823" y="1894"/>
                    <a:pt x="838" y="1894"/>
                  </a:cubicBezTo>
                  <a:cubicBezTo>
                    <a:pt x="940" y="1835"/>
                    <a:pt x="1116" y="1292"/>
                    <a:pt x="1043" y="1292"/>
                  </a:cubicBezTo>
                  <a:cubicBezTo>
                    <a:pt x="999" y="1292"/>
                    <a:pt x="970" y="1160"/>
                    <a:pt x="984" y="1101"/>
                  </a:cubicBezTo>
                  <a:cubicBezTo>
                    <a:pt x="999" y="1057"/>
                    <a:pt x="1028" y="1042"/>
                    <a:pt x="1072" y="1057"/>
                  </a:cubicBezTo>
                  <a:lnTo>
                    <a:pt x="1146" y="1072"/>
                  </a:lnTo>
                  <a:lnTo>
                    <a:pt x="1146" y="822"/>
                  </a:lnTo>
                  <a:cubicBezTo>
                    <a:pt x="1146" y="587"/>
                    <a:pt x="1146" y="573"/>
                    <a:pt x="1072" y="558"/>
                  </a:cubicBezTo>
                  <a:cubicBezTo>
                    <a:pt x="999" y="543"/>
                    <a:pt x="984" y="499"/>
                    <a:pt x="1043" y="470"/>
                  </a:cubicBezTo>
                  <a:cubicBezTo>
                    <a:pt x="1072" y="455"/>
                    <a:pt x="1087" y="426"/>
                    <a:pt x="1072" y="367"/>
                  </a:cubicBezTo>
                  <a:cubicBezTo>
                    <a:pt x="1058" y="279"/>
                    <a:pt x="1043" y="250"/>
                    <a:pt x="970" y="250"/>
                  </a:cubicBezTo>
                  <a:cubicBezTo>
                    <a:pt x="940" y="235"/>
                    <a:pt x="911" y="264"/>
                    <a:pt x="896" y="294"/>
                  </a:cubicBezTo>
                  <a:cubicBezTo>
                    <a:pt x="896" y="323"/>
                    <a:pt x="867" y="338"/>
                    <a:pt x="852" y="338"/>
                  </a:cubicBezTo>
                  <a:cubicBezTo>
                    <a:pt x="823" y="323"/>
                    <a:pt x="793" y="235"/>
                    <a:pt x="838" y="235"/>
                  </a:cubicBezTo>
                  <a:cubicBezTo>
                    <a:pt x="882" y="235"/>
                    <a:pt x="867" y="220"/>
                    <a:pt x="867" y="191"/>
                  </a:cubicBezTo>
                  <a:cubicBezTo>
                    <a:pt x="867" y="176"/>
                    <a:pt x="882" y="147"/>
                    <a:pt x="926" y="176"/>
                  </a:cubicBezTo>
                  <a:cubicBezTo>
                    <a:pt x="970" y="176"/>
                    <a:pt x="984" y="176"/>
                    <a:pt x="970" y="162"/>
                  </a:cubicBezTo>
                  <a:cubicBezTo>
                    <a:pt x="955" y="132"/>
                    <a:pt x="926" y="132"/>
                    <a:pt x="896" y="132"/>
                  </a:cubicBezTo>
                  <a:cubicBezTo>
                    <a:pt x="867" y="118"/>
                    <a:pt x="838" y="103"/>
                    <a:pt x="838" y="73"/>
                  </a:cubicBezTo>
                  <a:cubicBezTo>
                    <a:pt x="808" y="15"/>
                    <a:pt x="705" y="0"/>
                    <a:pt x="691" y="44"/>
                  </a:cubicBezTo>
                  <a:cubicBezTo>
                    <a:pt x="691" y="73"/>
                    <a:pt x="661" y="73"/>
                    <a:pt x="617" y="29"/>
                  </a:cubicBezTo>
                  <a:cubicBezTo>
                    <a:pt x="559" y="0"/>
                    <a:pt x="544" y="0"/>
                    <a:pt x="515" y="15"/>
                  </a:cubicBezTo>
                  <a:close/>
                  <a:moveTo>
                    <a:pt x="779" y="485"/>
                  </a:moveTo>
                  <a:cubicBezTo>
                    <a:pt x="779" y="499"/>
                    <a:pt x="764" y="485"/>
                    <a:pt x="764" y="470"/>
                  </a:cubicBezTo>
                  <a:cubicBezTo>
                    <a:pt x="749" y="441"/>
                    <a:pt x="735" y="426"/>
                    <a:pt x="735" y="396"/>
                  </a:cubicBezTo>
                  <a:cubicBezTo>
                    <a:pt x="735" y="382"/>
                    <a:pt x="735" y="396"/>
                    <a:pt x="764" y="411"/>
                  </a:cubicBezTo>
                  <a:cubicBezTo>
                    <a:pt x="779" y="426"/>
                    <a:pt x="779" y="455"/>
                    <a:pt x="793" y="485"/>
                  </a:cubicBezTo>
                  <a:close/>
                  <a:moveTo>
                    <a:pt x="852" y="617"/>
                  </a:moveTo>
                  <a:cubicBezTo>
                    <a:pt x="823" y="675"/>
                    <a:pt x="764" y="690"/>
                    <a:pt x="749" y="646"/>
                  </a:cubicBezTo>
                  <a:cubicBezTo>
                    <a:pt x="735" y="602"/>
                    <a:pt x="749" y="602"/>
                    <a:pt x="764" y="602"/>
                  </a:cubicBezTo>
                  <a:cubicBezTo>
                    <a:pt x="793" y="602"/>
                    <a:pt x="808" y="587"/>
                    <a:pt x="808" y="573"/>
                  </a:cubicBezTo>
                  <a:cubicBezTo>
                    <a:pt x="808" y="558"/>
                    <a:pt x="823" y="558"/>
                    <a:pt x="838" y="558"/>
                  </a:cubicBezTo>
                  <a:cubicBezTo>
                    <a:pt x="852" y="573"/>
                    <a:pt x="867" y="602"/>
                    <a:pt x="852" y="617"/>
                  </a:cubicBezTo>
                  <a:close/>
                  <a:moveTo>
                    <a:pt x="1116" y="808"/>
                  </a:moveTo>
                  <a:cubicBezTo>
                    <a:pt x="1116" y="808"/>
                    <a:pt x="1102" y="837"/>
                    <a:pt x="1072" y="852"/>
                  </a:cubicBezTo>
                  <a:cubicBezTo>
                    <a:pt x="1043" y="852"/>
                    <a:pt x="1028" y="852"/>
                    <a:pt x="1058" y="822"/>
                  </a:cubicBezTo>
                  <a:cubicBezTo>
                    <a:pt x="1087" y="778"/>
                    <a:pt x="1131" y="763"/>
                    <a:pt x="1131" y="793"/>
                  </a:cubicBezTo>
                  <a:close/>
                  <a:moveTo>
                    <a:pt x="426" y="1145"/>
                  </a:moveTo>
                  <a:cubicBezTo>
                    <a:pt x="412" y="1175"/>
                    <a:pt x="382" y="1175"/>
                    <a:pt x="368" y="1145"/>
                  </a:cubicBezTo>
                  <a:cubicBezTo>
                    <a:pt x="338" y="1116"/>
                    <a:pt x="338" y="1116"/>
                    <a:pt x="397" y="1116"/>
                  </a:cubicBezTo>
                  <a:cubicBezTo>
                    <a:pt x="456" y="1116"/>
                    <a:pt x="456" y="1116"/>
                    <a:pt x="426" y="1145"/>
                  </a:cubicBezTo>
                  <a:close/>
                  <a:moveTo>
                    <a:pt x="632" y="1365"/>
                  </a:moveTo>
                  <a:cubicBezTo>
                    <a:pt x="632" y="1380"/>
                    <a:pt x="632" y="1395"/>
                    <a:pt x="617" y="1395"/>
                  </a:cubicBezTo>
                  <a:cubicBezTo>
                    <a:pt x="603" y="1395"/>
                    <a:pt x="588" y="1380"/>
                    <a:pt x="588" y="1365"/>
                  </a:cubicBezTo>
                  <a:cubicBezTo>
                    <a:pt x="588" y="1351"/>
                    <a:pt x="588" y="1336"/>
                    <a:pt x="603" y="1336"/>
                  </a:cubicBezTo>
                  <a:cubicBezTo>
                    <a:pt x="617" y="1336"/>
                    <a:pt x="632" y="1336"/>
                    <a:pt x="647" y="1351"/>
                  </a:cubicBezTo>
                  <a:close/>
                  <a:moveTo>
                    <a:pt x="500" y="1395"/>
                  </a:moveTo>
                  <a:cubicBezTo>
                    <a:pt x="500" y="1409"/>
                    <a:pt x="500" y="1424"/>
                    <a:pt x="470" y="1424"/>
                  </a:cubicBezTo>
                  <a:cubicBezTo>
                    <a:pt x="456" y="1439"/>
                    <a:pt x="456" y="1424"/>
                    <a:pt x="456" y="1424"/>
                  </a:cubicBezTo>
                  <a:cubicBezTo>
                    <a:pt x="456" y="1409"/>
                    <a:pt x="456" y="1395"/>
                    <a:pt x="470" y="1395"/>
                  </a:cubicBezTo>
                  <a:cubicBezTo>
                    <a:pt x="515" y="1380"/>
                    <a:pt x="515" y="1395"/>
                    <a:pt x="515" y="1395"/>
                  </a:cubicBezTo>
                  <a:close/>
                  <a:moveTo>
                    <a:pt x="441" y="1542"/>
                  </a:moveTo>
                  <a:cubicBezTo>
                    <a:pt x="441" y="1615"/>
                    <a:pt x="426" y="1630"/>
                    <a:pt x="382" y="1600"/>
                  </a:cubicBezTo>
                  <a:cubicBezTo>
                    <a:pt x="397" y="1542"/>
                    <a:pt x="412" y="1498"/>
                    <a:pt x="441" y="1468"/>
                  </a:cubicBezTo>
                  <a:cubicBezTo>
                    <a:pt x="441" y="1498"/>
                    <a:pt x="441" y="1512"/>
                    <a:pt x="441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5"/>
            <p:cNvSpPr/>
            <p:nvPr/>
          </p:nvSpPr>
          <p:spPr>
            <a:xfrm>
              <a:off x="8850484" y="2175948"/>
              <a:ext cx="1425" cy="3738"/>
            </a:xfrm>
            <a:custGeom>
              <a:avLst/>
              <a:gdLst/>
              <a:ahLst/>
              <a:cxnLst/>
              <a:rect l="l" t="t" r="r" b="b"/>
              <a:pathLst>
                <a:path w="45" h="118" extrusionOk="0">
                  <a:moveTo>
                    <a:pt x="0" y="59"/>
                  </a:moveTo>
                  <a:cubicBezTo>
                    <a:pt x="0" y="74"/>
                    <a:pt x="0" y="103"/>
                    <a:pt x="30" y="118"/>
                  </a:cubicBezTo>
                  <a:cubicBezTo>
                    <a:pt x="44" y="118"/>
                    <a:pt x="44" y="103"/>
                    <a:pt x="44" y="74"/>
                  </a:cubicBezTo>
                  <a:cubicBezTo>
                    <a:pt x="44" y="15"/>
                    <a:pt x="0" y="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1" name="Google Shape;2031;p45"/>
          <p:cNvGrpSpPr/>
          <p:nvPr/>
        </p:nvGrpSpPr>
        <p:grpSpPr>
          <a:xfrm>
            <a:off x="-59109" y="2906899"/>
            <a:ext cx="2213608" cy="2321411"/>
            <a:chOff x="-59109" y="2906899"/>
            <a:chExt cx="2213608" cy="2321411"/>
          </a:xfrm>
        </p:grpSpPr>
        <p:sp>
          <p:nvSpPr>
            <p:cNvPr id="2032" name="Google Shape;2032;p45"/>
            <p:cNvSpPr/>
            <p:nvPr/>
          </p:nvSpPr>
          <p:spPr>
            <a:xfrm flipH="1">
              <a:off x="444223" y="3314222"/>
              <a:ext cx="1710276" cy="1914088"/>
            </a:xfrm>
            <a:custGeom>
              <a:avLst/>
              <a:gdLst/>
              <a:ahLst/>
              <a:cxnLst/>
              <a:rect l="l" t="t" r="r" b="b"/>
              <a:pathLst>
                <a:path w="32901" h="36820" extrusionOk="0">
                  <a:moveTo>
                    <a:pt x="32328" y="0"/>
                  </a:moveTo>
                  <a:lnTo>
                    <a:pt x="30846" y="1380"/>
                  </a:lnTo>
                  <a:cubicBezTo>
                    <a:pt x="30185" y="1982"/>
                    <a:pt x="29568" y="2628"/>
                    <a:pt x="29010" y="3333"/>
                  </a:cubicBezTo>
                  <a:cubicBezTo>
                    <a:pt x="28320" y="4243"/>
                    <a:pt x="26940" y="5462"/>
                    <a:pt x="26940" y="5462"/>
                  </a:cubicBezTo>
                  <a:lnTo>
                    <a:pt x="23637" y="12376"/>
                  </a:lnTo>
                  <a:lnTo>
                    <a:pt x="23476" y="14358"/>
                  </a:lnTo>
                  <a:cubicBezTo>
                    <a:pt x="23476" y="14358"/>
                    <a:pt x="23725" y="14681"/>
                    <a:pt x="20172" y="17206"/>
                  </a:cubicBezTo>
                  <a:cubicBezTo>
                    <a:pt x="18969" y="18073"/>
                    <a:pt x="17310" y="18249"/>
                    <a:pt x="17310" y="18249"/>
                  </a:cubicBezTo>
                  <a:cubicBezTo>
                    <a:pt x="16664" y="18733"/>
                    <a:pt x="15974" y="19159"/>
                    <a:pt x="15254" y="19511"/>
                  </a:cubicBezTo>
                  <a:cubicBezTo>
                    <a:pt x="14741" y="19735"/>
                    <a:pt x="14453" y="19792"/>
                    <a:pt x="14211" y="19792"/>
                  </a:cubicBezTo>
                  <a:cubicBezTo>
                    <a:pt x="13961" y="19792"/>
                    <a:pt x="13762" y="19731"/>
                    <a:pt x="13419" y="19731"/>
                  </a:cubicBezTo>
                  <a:cubicBezTo>
                    <a:pt x="12729" y="19731"/>
                    <a:pt x="11584" y="20187"/>
                    <a:pt x="11584" y="20187"/>
                  </a:cubicBezTo>
                  <a:lnTo>
                    <a:pt x="11114" y="20539"/>
                  </a:lnTo>
                  <a:cubicBezTo>
                    <a:pt x="10659" y="20877"/>
                    <a:pt x="9749" y="22374"/>
                    <a:pt x="9749" y="22374"/>
                  </a:cubicBezTo>
                  <a:lnTo>
                    <a:pt x="7106" y="23284"/>
                  </a:lnTo>
                  <a:lnTo>
                    <a:pt x="6182" y="23857"/>
                  </a:lnTo>
                  <a:lnTo>
                    <a:pt x="5844" y="24782"/>
                  </a:lnTo>
                  <a:lnTo>
                    <a:pt x="4919" y="27879"/>
                  </a:lnTo>
                  <a:cubicBezTo>
                    <a:pt x="4919" y="27879"/>
                    <a:pt x="4126" y="28100"/>
                    <a:pt x="3774" y="28217"/>
                  </a:cubicBezTo>
                  <a:cubicBezTo>
                    <a:pt x="3436" y="28334"/>
                    <a:pt x="3201" y="28452"/>
                    <a:pt x="2291" y="29362"/>
                  </a:cubicBezTo>
                  <a:lnTo>
                    <a:pt x="1" y="36130"/>
                  </a:lnTo>
                  <a:cubicBezTo>
                    <a:pt x="1" y="36130"/>
                    <a:pt x="6651" y="36820"/>
                    <a:pt x="9632" y="36820"/>
                  </a:cubicBezTo>
                  <a:cubicBezTo>
                    <a:pt x="12612" y="36820"/>
                    <a:pt x="25575" y="36247"/>
                    <a:pt x="26250" y="35895"/>
                  </a:cubicBezTo>
                  <a:cubicBezTo>
                    <a:pt x="26940" y="35557"/>
                    <a:pt x="27058" y="28334"/>
                    <a:pt x="27058" y="28334"/>
                  </a:cubicBezTo>
                  <a:cubicBezTo>
                    <a:pt x="27058" y="28334"/>
                    <a:pt x="28658" y="21567"/>
                    <a:pt x="28893" y="19379"/>
                  </a:cubicBezTo>
                  <a:cubicBezTo>
                    <a:pt x="29128" y="17206"/>
                    <a:pt x="32681" y="1953"/>
                    <a:pt x="32798" y="1380"/>
                  </a:cubicBezTo>
                  <a:cubicBezTo>
                    <a:pt x="32901" y="808"/>
                    <a:pt x="32328" y="0"/>
                    <a:pt x="323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5"/>
            <p:cNvSpPr/>
            <p:nvPr/>
          </p:nvSpPr>
          <p:spPr>
            <a:xfrm flipH="1">
              <a:off x="-59109" y="2906899"/>
              <a:ext cx="1794748" cy="2321390"/>
            </a:xfrm>
            <a:custGeom>
              <a:avLst/>
              <a:gdLst/>
              <a:ahLst/>
              <a:cxnLst/>
              <a:rect l="l" t="t" r="r" b="b"/>
              <a:pathLst>
                <a:path w="34526" h="44655" extrusionOk="0">
                  <a:moveTo>
                    <a:pt x="31311" y="1"/>
                  </a:moveTo>
                  <a:cubicBezTo>
                    <a:pt x="30256" y="1"/>
                    <a:pt x="29174" y="329"/>
                    <a:pt x="28315" y="935"/>
                  </a:cubicBezTo>
                  <a:cubicBezTo>
                    <a:pt x="26451" y="2257"/>
                    <a:pt x="25482" y="4488"/>
                    <a:pt x="24968" y="6705"/>
                  </a:cubicBezTo>
                  <a:cubicBezTo>
                    <a:pt x="24439" y="8907"/>
                    <a:pt x="24278" y="11212"/>
                    <a:pt x="23602" y="13370"/>
                  </a:cubicBezTo>
                  <a:cubicBezTo>
                    <a:pt x="23074" y="15044"/>
                    <a:pt x="22252" y="16600"/>
                    <a:pt x="21356" y="18097"/>
                  </a:cubicBezTo>
                  <a:cubicBezTo>
                    <a:pt x="19815" y="20652"/>
                    <a:pt x="18405" y="23602"/>
                    <a:pt x="15910" y="25364"/>
                  </a:cubicBezTo>
                  <a:cubicBezTo>
                    <a:pt x="13605" y="26979"/>
                    <a:pt x="10801" y="27552"/>
                    <a:pt x="8496" y="29299"/>
                  </a:cubicBezTo>
                  <a:cubicBezTo>
                    <a:pt x="6059" y="31148"/>
                    <a:pt x="4091" y="33541"/>
                    <a:pt x="2711" y="36287"/>
                  </a:cubicBezTo>
                  <a:cubicBezTo>
                    <a:pt x="2403" y="36917"/>
                    <a:pt x="0" y="44655"/>
                    <a:pt x="713" y="44655"/>
                  </a:cubicBezTo>
                  <a:cubicBezTo>
                    <a:pt x="714" y="44655"/>
                    <a:pt x="714" y="44655"/>
                    <a:pt x="715" y="44655"/>
                  </a:cubicBezTo>
                  <a:lnTo>
                    <a:pt x="964" y="44655"/>
                  </a:lnTo>
                  <a:lnTo>
                    <a:pt x="34525" y="43642"/>
                  </a:lnTo>
                  <a:cubicBezTo>
                    <a:pt x="34510" y="29563"/>
                    <a:pt x="34496" y="15469"/>
                    <a:pt x="34466" y="1390"/>
                  </a:cubicBezTo>
                  <a:cubicBezTo>
                    <a:pt x="33711" y="438"/>
                    <a:pt x="32530" y="1"/>
                    <a:pt x="313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5"/>
            <p:cNvSpPr/>
            <p:nvPr/>
          </p:nvSpPr>
          <p:spPr>
            <a:xfrm flipH="1">
              <a:off x="444224" y="3650337"/>
              <a:ext cx="1565245" cy="1072970"/>
            </a:xfrm>
            <a:custGeom>
              <a:avLst/>
              <a:gdLst/>
              <a:ahLst/>
              <a:cxnLst/>
              <a:rect l="l" t="t" r="r" b="b"/>
              <a:pathLst>
                <a:path w="30111" h="20640" extrusionOk="0">
                  <a:moveTo>
                    <a:pt x="17647" y="1"/>
                  </a:moveTo>
                  <a:cubicBezTo>
                    <a:pt x="15782" y="1"/>
                    <a:pt x="14078" y="84"/>
                    <a:pt x="13595" y="361"/>
                  </a:cubicBezTo>
                  <a:cubicBezTo>
                    <a:pt x="12391" y="1051"/>
                    <a:pt x="2070" y="6042"/>
                    <a:pt x="1028" y="8274"/>
                  </a:cubicBezTo>
                  <a:cubicBezTo>
                    <a:pt x="0" y="10520"/>
                    <a:pt x="3436" y="17904"/>
                    <a:pt x="10145" y="19798"/>
                  </a:cubicBezTo>
                  <a:cubicBezTo>
                    <a:pt x="12381" y="20430"/>
                    <a:pt x="14179" y="20640"/>
                    <a:pt x="15582" y="20640"/>
                  </a:cubicBezTo>
                  <a:cubicBezTo>
                    <a:pt x="18387" y="20640"/>
                    <a:pt x="19614" y="19798"/>
                    <a:pt x="19614" y="19798"/>
                  </a:cubicBezTo>
                  <a:lnTo>
                    <a:pt x="19614" y="16187"/>
                  </a:lnTo>
                  <a:cubicBezTo>
                    <a:pt x="19614" y="16187"/>
                    <a:pt x="13756" y="14645"/>
                    <a:pt x="10321" y="13089"/>
                  </a:cubicBezTo>
                  <a:cubicBezTo>
                    <a:pt x="6886" y="11548"/>
                    <a:pt x="7737" y="9991"/>
                    <a:pt x="9469" y="9140"/>
                  </a:cubicBezTo>
                  <a:cubicBezTo>
                    <a:pt x="11187" y="8288"/>
                    <a:pt x="15489" y="4838"/>
                    <a:pt x="16340" y="4677"/>
                  </a:cubicBezTo>
                  <a:cubicBezTo>
                    <a:pt x="16361" y="4673"/>
                    <a:pt x="16385" y="4671"/>
                    <a:pt x="16412" y="4671"/>
                  </a:cubicBezTo>
                  <a:cubicBezTo>
                    <a:pt x="17531" y="4671"/>
                    <a:pt x="24120" y="8122"/>
                    <a:pt x="25281" y="9140"/>
                  </a:cubicBezTo>
                  <a:cubicBezTo>
                    <a:pt x="25525" y="9351"/>
                    <a:pt x="25769" y="9442"/>
                    <a:pt x="26009" y="9442"/>
                  </a:cubicBezTo>
                  <a:cubicBezTo>
                    <a:pt x="26952" y="9442"/>
                    <a:pt x="27828" y="8044"/>
                    <a:pt x="28378" y="7085"/>
                  </a:cubicBezTo>
                  <a:cubicBezTo>
                    <a:pt x="29068" y="5866"/>
                    <a:pt x="30111" y="3458"/>
                    <a:pt x="30111" y="3458"/>
                  </a:cubicBezTo>
                  <a:lnTo>
                    <a:pt x="23563" y="185"/>
                  </a:lnTo>
                  <a:cubicBezTo>
                    <a:pt x="23563" y="185"/>
                    <a:pt x="20426" y="1"/>
                    <a:pt x="17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1"/>
          </p:nvPr>
        </p:nvSpPr>
        <p:spPr>
          <a:xfrm>
            <a:off x="1568850" y="3317074"/>
            <a:ext cx="2714100" cy="9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2"/>
          </p:nvPr>
        </p:nvSpPr>
        <p:spPr>
          <a:xfrm>
            <a:off x="1568862" y="2805025"/>
            <a:ext cx="27141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ubTitle" idx="3"/>
          </p:nvPr>
        </p:nvSpPr>
        <p:spPr>
          <a:xfrm>
            <a:off x="4861039" y="3317074"/>
            <a:ext cx="2714100" cy="9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4"/>
          </p:nvPr>
        </p:nvSpPr>
        <p:spPr>
          <a:xfrm>
            <a:off x="4861038" y="2805025"/>
            <a:ext cx="27141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grpSp>
        <p:nvGrpSpPr>
          <p:cNvPr id="115" name="Google Shape;115;p5"/>
          <p:cNvGrpSpPr/>
          <p:nvPr/>
        </p:nvGrpSpPr>
        <p:grpSpPr>
          <a:xfrm>
            <a:off x="7270768" y="-459121"/>
            <a:ext cx="2702469" cy="2666765"/>
            <a:chOff x="7270768" y="-459121"/>
            <a:chExt cx="2702469" cy="2666765"/>
          </a:xfrm>
        </p:grpSpPr>
        <p:sp>
          <p:nvSpPr>
            <p:cNvPr id="116" name="Google Shape;116;p5"/>
            <p:cNvSpPr/>
            <p:nvPr/>
          </p:nvSpPr>
          <p:spPr>
            <a:xfrm>
              <a:off x="7270768" y="-459121"/>
              <a:ext cx="2702469" cy="1723620"/>
            </a:xfrm>
            <a:custGeom>
              <a:avLst/>
              <a:gdLst/>
              <a:ahLst/>
              <a:cxnLst/>
              <a:rect l="l" t="t" r="r" b="b"/>
              <a:pathLst>
                <a:path w="56537" h="36059" extrusionOk="0">
                  <a:moveTo>
                    <a:pt x="28390" y="0"/>
                  </a:moveTo>
                  <a:cubicBezTo>
                    <a:pt x="25962" y="0"/>
                    <a:pt x="24112" y="332"/>
                    <a:pt x="19629" y="659"/>
                  </a:cubicBezTo>
                  <a:cubicBezTo>
                    <a:pt x="12567" y="1187"/>
                    <a:pt x="5755" y="6413"/>
                    <a:pt x="2878" y="8513"/>
                  </a:cubicBezTo>
                  <a:cubicBezTo>
                    <a:pt x="0" y="10612"/>
                    <a:pt x="4184" y="12433"/>
                    <a:pt x="5242" y="16631"/>
                  </a:cubicBezTo>
                  <a:cubicBezTo>
                    <a:pt x="6284" y="20815"/>
                    <a:pt x="7590" y="25777"/>
                    <a:pt x="13081" y="32061"/>
                  </a:cubicBezTo>
                  <a:cubicBezTo>
                    <a:pt x="15968" y="35355"/>
                    <a:pt x="17700" y="36059"/>
                    <a:pt x="19260" y="36059"/>
                  </a:cubicBezTo>
                  <a:cubicBezTo>
                    <a:pt x="20423" y="36059"/>
                    <a:pt x="21490" y="35668"/>
                    <a:pt x="22867" y="35668"/>
                  </a:cubicBezTo>
                  <a:cubicBezTo>
                    <a:pt x="23167" y="35668"/>
                    <a:pt x="23480" y="35686"/>
                    <a:pt x="23813" y="35731"/>
                  </a:cubicBezTo>
                  <a:cubicBezTo>
                    <a:pt x="24264" y="35792"/>
                    <a:pt x="24730" y="35821"/>
                    <a:pt x="25210" y="35821"/>
                  </a:cubicBezTo>
                  <a:cubicBezTo>
                    <a:pt x="28914" y="35821"/>
                    <a:pt x="33504" y="34064"/>
                    <a:pt x="39522" y="31283"/>
                  </a:cubicBezTo>
                  <a:cubicBezTo>
                    <a:pt x="46319" y="28141"/>
                    <a:pt x="56008" y="19509"/>
                    <a:pt x="56008" y="19509"/>
                  </a:cubicBezTo>
                  <a:cubicBezTo>
                    <a:pt x="56537" y="17674"/>
                    <a:pt x="54702" y="6413"/>
                    <a:pt x="54702" y="6413"/>
                  </a:cubicBezTo>
                  <a:lnTo>
                    <a:pt x="46319" y="1716"/>
                  </a:lnTo>
                  <a:cubicBezTo>
                    <a:pt x="46319" y="1716"/>
                    <a:pt x="40300" y="1187"/>
                    <a:pt x="33767" y="394"/>
                  </a:cubicBezTo>
                  <a:cubicBezTo>
                    <a:pt x="31376" y="110"/>
                    <a:pt x="29787" y="0"/>
                    <a:pt x="28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117;p5"/>
            <p:cNvGrpSpPr/>
            <p:nvPr/>
          </p:nvGrpSpPr>
          <p:grpSpPr>
            <a:xfrm>
              <a:off x="7626204" y="-371970"/>
              <a:ext cx="1439305" cy="2579613"/>
              <a:chOff x="7626204" y="-371970"/>
              <a:chExt cx="1439305" cy="2579613"/>
            </a:xfrm>
          </p:grpSpPr>
          <p:sp>
            <p:nvSpPr>
              <p:cNvPr id="118" name="Google Shape;118;p5"/>
              <p:cNvSpPr/>
              <p:nvPr/>
            </p:nvSpPr>
            <p:spPr>
              <a:xfrm>
                <a:off x="7647235" y="128343"/>
                <a:ext cx="1418274" cy="2079300"/>
              </a:xfrm>
              <a:custGeom>
                <a:avLst/>
                <a:gdLst/>
                <a:ahLst/>
                <a:cxnLst/>
                <a:rect l="l" t="t" r="r" b="b"/>
                <a:pathLst>
                  <a:path w="29671" h="43500" extrusionOk="0">
                    <a:moveTo>
                      <a:pt x="26412" y="0"/>
                    </a:moveTo>
                    <a:cubicBezTo>
                      <a:pt x="26412" y="0"/>
                      <a:pt x="26059" y="1292"/>
                      <a:pt x="26059" y="1630"/>
                    </a:cubicBezTo>
                    <a:cubicBezTo>
                      <a:pt x="26059" y="1982"/>
                      <a:pt x="25120" y="6166"/>
                      <a:pt x="25120" y="6166"/>
                    </a:cubicBezTo>
                    <a:cubicBezTo>
                      <a:pt x="25120" y="6166"/>
                      <a:pt x="24430" y="6974"/>
                      <a:pt x="23725" y="7913"/>
                    </a:cubicBezTo>
                    <a:cubicBezTo>
                      <a:pt x="23343" y="8427"/>
                      <a:pt x="22991" y="8970"/>
                      <a:pt x="22683" y="9543"/>
                    </a:cubicBezTo>
                    <a:cubicBezTo>
                      <a:pt x="22683" y="9543"/>
                      <a:pt x="22634" y="9304"/>
                      <a:pt x="22539" y="9304"/>
                    </a:cubicBezTo>
                    <a:cubicBezTo>
                      <a:pt x="22424" y="9304"/>
                      <a:pt x="22241" y="9650"/>
                      <a:pt x="21993" y="11173"/>
                    </a:cubicBezTo>
                    <a:cubicBezTo>
                      <a:pt x="21523" y="13962"/>
                      <a:pt x="21171" y="15709"/>
                      <a:pt x="20936" y="16281"/>
                    </a:cubicBezTo>
                    <a:cubicBezTo>
                      <a:pt x="20437" y="17368"/>
                      <a:pt x="19820" y="18381"/>
                      <a:pt x="19071" y="19306"/>
                    </a:cubicBezTo>
                    <a:cubicBezTo>
                      <a:pt x="18381" y="20128"/>
                      <a:pt x="18499" y="19071"/>
                      <a:pt x="17456" y="20935"/>
                    </a:cubicBezTo>
                    <a:cubicBezTo>
                      <a:pt x="16399" y="22800"/>
                      <a:pt x="12803" y="23725"/>
                      <a:pt x="12098" y="25237"/>
                    </a:cubicBezTo>
                    <a:cubicBezTo>
                      <a:pt x="11584" y="26279"/>
                      <a:pt x="10967" y="27248"/>
                      <a:pt x="10233" y="28158"/>
                    </a:cubicBezTo>
                    <a:cubicBezTo>
                      <a:pt x="10233" y="28158"/>
                      <a:pt x="6989" y="30125"/>
                      <a:pt x="6637" y="30478"/>
                    </a:cubicBezTo>
                    <a:cubicBezTo>
                      <a:pt x="6284" y="30830"/>
                      <a:pt x="4772" y="32225"/>
                      <a:pt x="4772" y="32225"/>
                    </a:cubicBezTo>
                    <a:lnTo>
                      <a:pt x="3965" y="33737"/>
                    </a:lnTo>
                    <a:lnTo>
                      <a:pt x="2673" y="35822"/>
                    </a:lnTo>
                    <a:lnTo>
                      <a:pt x="353" y="41063"/>
                    </a:lnTo>
                    <a:lnTo>
                      <a:pt x="1" y="43500"/>
                    </a:lnTo>
                    <a:lnTo>
                      <a:pt x="1630" y="42810"/>
                    </a:lnTo>
                    <a:cubicBezTo>
                      <a:pt x="1630" y="42810"/>
                      <a:pt x="2908" y="40710"/>
                      <a:pt x="3377" y="40020"/>
                    </a:cubicBezTo>
                    <a:cubicBezTo>
                      <a:pt x="3832" y="39316"/>
                      <a:pt x="6637" y="35704"/>
                      <a:pt x="6637" y="35704"/>
                    </a:cubicBezTo>
                    <a:cubicBezTo>
                      <a:pt x="6637" y="35704"/>
                      <a:pt x="8956" y="32930"/>
                      <a:pt x="10013" y="32342"/>
                    </a:cubicBezTo>
                    <a:cubicBezTo>
                      <a:pt x="11055" y="31740"/>
                      <a:pt x="11863" y="31403"/>
                      <a:pt x="11863" y="31403"/>
                    </a:cubicBezTo>
                    <a:cubicBezTo>
                      <a:pt x="11863" y="31403"/>
                      <a:pt x="12074" y="31543"/>
                      <a:pt x="12379" y="31543"/>
                    </a:cubicBezTo>
                    <a:cubicBezTo>
                      <a:pt x="12757" y="31543"/>
                      <a:pt x="13280" y="31327"/>
                      <a:pt x="13727" y="30360"/>
                    </a:cubicBezTo>
                    <a:cubicBezTo>
                      <a:pt x="14197" y="29347"/>
                      <a:pt x="14740" y="28378"/>
                      <a:pt x="15357" y="27454"/>
                    </a:cubicBezTo>
                    <a:cubicBezTo>
                      <a:pt x="15357" y="27454"/>
                      <a:pt x="17104" y="25707"/>
                      <a:pt x="19306" y="23035"/>
                    </a:cubicBezTo>
                    <a:cubicBezTo>
                      <a:pt x="21523" y="20363"/>
                      <a:pt x="21758" y="20010"/>
                      <a:pt x="22096" y="19541"/>
                    </a:cubicBezTo>
                    <a:cubicBezTo>
                      <a:pt x="22448" y="19086"/>
                      <a:pt x="22918" y="18263"/>
                      <a:pt x="22918" y="18263"/>
                    </a:cubicBezTo>
                    <a:lnTo>
                      <a:pt x="23740" y="16281"/>
                    </a:lnTo>
                    <a:lnTo>
                      <a:pt x="24430" y="14079"/>
                    </a:lnTo>
                    <a:cubicBezTo>
                      <a:pt x="24430" y="14079"/>
                      <a:pt x="24547" y="11055"/>
                      <a:pt x="26412" y="9308"/>
                    </a:cubicBezTo>
                    <a:cubicBezTo>
                      <a:pt x="28276" y="7561"/>
                      <a:pt x="29201" y="6519"/>
                      <a:pt x="29201" y="6049"/>
                    </a:cubicBezTo>
                    <a:cubicBezTo>
                      <a:pt x="29201" y="5594"/>
                      <a:pt x="29319" y="3612"/>
                      <a:pt x="29319" y="3612"/>
                    </a:cubicBezTo>
                    <a:lnTo>
                      <a:pt x="29671" y="1513"/>
                    </a:lnTo>
                    <a:lnTo>
                      <a:pt x="28966" y="118"/>
                    </a:lnTo>
                    <a:lnTo>
                      <a:pt x="264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7626204" y="-371970"/>
                <a:ext cx="1105279" cy="2262422"/>
              </a:xfrm>
              <a:custGeom>
                <a:avLst/>
                <a:gdLst/>
                <a:ahLst/>
                <a:cxnLst/>
                <a:rect l="l" t="t" r="r" b="b"/>
                <a:pathLst>
                  <a:path w="23123" h="47331" extrusionOk="0">
                    <a:moveTo>
                      <a:pt x="20245" y="0"/>
                    </a:moveTo>
                    <a:lnTo>
                      <a:pt x="19423" y="2466"/>
                    </a:lnTo>
                    <a:cubicBezTo>
                      <a:pt x="19423" y="2466"/>
                      <a:pt x="19834" y="3156"/>
                      <a:pt x="18601" y="9308"/>
                    </a:cubicBezTo>
                    <a:cubicBezTo>
                      <a:pt x="17368" y="15474"/>
                      <a:pt x="15180" y="19291"/>
                      <a:pt x="13683" y="22432"/>
                    </a:cubicBezTo>
                    <a:cubicBezTo>
                      <a:pt x="12185" y="25589"/>
                      <a:pt x="10262" y="32841"/>
                      <a:pt x="7121" y="36937"/>
                    </a:cubicBezTo>
                    <a:cubicBezTo>
                      <a:pt x="3964" y="41033"/>
                      <a:pt x="0" y="47331"/>
                      <a:pt x="0" y="47331"/>
                    </a:cubicBezTo>
                    <a:lnTo>
                      <a:pt x="2467" y="45144"/>
                    </a:lnTo>
                    <a:cubicBezTo>
                      <a:pt x="2467" y="45144"/>
                      <a:pt x="4243" y="43235"/>
                      <a:pt x="6431" y="40504"/>
                    </a:cubicBezTo>
                    <a:lnTo>
                      <a:pt x="10262" y="35704"/>
                    </a:lnTo>
                    <a:cubicBezTo>
                      <a:pt x="10262" y="35704"/>
                      <a:pt x="11628" y="34060"/>
                      <a:pt x="13962" y="29009"/>
                    </a:cubicBezTo>
                    <a:cubicBezTo>
                      <a:pt x="16281" y="23959"/>
                      <a:pt x="19291" y="21346"/>
                      <a:pt x="21200" y="17793"/>
                    </a:cubicBezTo>
                    <a:cubicBezTo>
                      <a:pt x="23123" y="14226"/>
                      <a:pt x="21757" y="9572"/>
                      <a:pt x="21611" y="7531"/>
                    </a:cubicBezTo>
                    <a:cubicBezTo>
                      <a:pt x="21479" y="5476"/>
                      <a:pt x="20245" y="0"/>
                      <a:pt x="20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7702682" y="123420"/>
                <a:ext cx="450563" cy="1066705"/>
              </a:xfrm>
              <a:custGeom>
                <a:avLst/>
                <a:gdLst/>
                <a:ahLst/>
                <a:cxnLst/>
                <a:rect l="l" t="t" r="r" b="b"/>
                <a:pathLst>
                  <a:path w="9426" h="22316" extrusionOk="0">
                    <a:moveTo>
                      <a:pt x="6754" y="1"/>
                    </a:moveTo>
                    <a:cubicBezTo>
                      <a:pt x="6754" y="1"/>
                      <a:pt x="6636" y="5344"/>
                      <a:pt x="6519" y="6622"/>
                    </a:cubicBezTo>
                    <a:cubicBezTo>
                      <a:pt x="6401" y="7899"/>
                      <a:pt x="6049" y="10116"/>
                      <a:pt x="5242" y="12098"/>
                    </a:cubicBezTo>
                    <a:cubicBezTo>
                      <a:pt x="4419" y="14080"/>
                      <a:pt x="470" y="19879"/>
                      <a:pt x="235" y="20348"/>
                    </a:cubicBezTo>
                    <a:cubicBezTo>
                      <a:pt x="1" y="20818"/>
                      <a:pt x="470" y="22316"/>
                      <a:pt x="470" y="22316"/>
                    </a:cubicBezTo>
                    <a:cubicBezTo>
                      <a:pt x="470" y="22316"/>
                      <a:pt x="4199" y="18954"/>
                      <a:pt x="5124" y="17544"/>
                    </a:cubicBezTo>
                    <a:cubicBezTo>
                      <a:pt x="6064" y="16150"/>
                      <a:pt x="7224" y="15577"/>
                      <a:pt x="7914" y="14065"/>
                    </a:cubicBezTo>
                    <a:cubicBezTo>
                      <a:pt x="8618" y="12553"/>
                      <a:pt x="9205" y="10101"/>
                      <a:pt x="9308" y="7782"/>
                    </a:cubicBezTo>
                    <a:cubicBezTo>
                      <a:pt x="9426" y="5462"/>
                      <a:pt x="9426" y="3950"/>
                      <a:pt x="9426" y="2540"/>
                    </a:cubicBezTo>
                    <a:cubicBezTo>
                      <a:pt x="9426" y="1146"/>
                      <a:pt x="9308" y="1"/>
                      <a:pt x="9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1" name="Google Shape;121;p5"/>
          <p:cNvGrpSpPr/>
          <p:nvPr/>
        </p:nvGrpSpPr>
        <p:grpSpPr>
          <a:xfrm>
            <a:off x="-148783" y="4108424"/>
            <a:ext cx="1876398" cy="1449466"/>
            <a:chOff x="-148783" y="4108424"/>
            <a:chExt cx="1876398" cy="1449466"/>
          </a:xfrm>
        </p:grpSpPr>
        <p:sp>
          <p:nvSpPr>
            <p:cNvPr id="122" name="Google Shape;122;p5"/>
            <p:cNvSpPr/>
            <p:nvPr/>
          </p:nvSpPr>
          <p:spPr>
            <a:xfrm>
              <a:off x="-148783" y="4108424"/>
              <a:ext cx="1389205" cy="1449466"/>
            </a:xfrm>
            <a:custGeom>
              <a:avLst/>
              <a:gdLst/>
              <a:ahLst/>
              <a:cxnLst/>
              <a:rect l="l" t="t" r="r" b="b"/>
              <a:pathLst>
                <a:path w="18558" h="19363" extrusionOk="0">
                  <a:moveTo>
                    <a:pt x="4260" y="1"/>
                  </a:moveTo>
                  <a:cubicBezTo>
                    <a:pt x="2881" y="1"/>
                    <a:pt x="1296" y="1056"/>
                    <a:pt x="647" y="2431"/>
                  </a:cubicBezTo>
                  <a:cubicBezTo>
                    <a:pt x="162" y="3414"/>
                    <a:pt x="1" y="4486"/>
                    <a:pt x="1" y="5572"/>
                  </a:cubicBezTo>
                  <a:cubicBezTo>
                    <a:pt x="1" y="6116"/>
                    <a:pt x="30" y="6659"/>
                    <a:pt x="89" y="7187"/>
                  </a:cubicBezTo>
                  <a:cubicBezTo>
                    <a:pt x="397" y="10241"/>
                    <a:pt x="1205" y="13207"/>
                    <a:pt x="2511" y="15981"/>
                  </a:cubicBezTo>
                  <a:cubicBezTo>
                    <a:pt x="3010" y="17053"/>
                    <a:pt x="3627" y="18139"/>
                    <a:pt x="4625" y="18771"/>
                  </a:cubicBezTo>
                  <a:cubicBezTo>
                    <a:pt x="5309" y="19196"/>
                    <a:pt x="6099" y="19362"/>
                    <a:pt x="6910" y="19362"/>
                  </a:cubicBezTo>
                  <a:cubicBezTo>
                    <a:pt x="7666" y="19362"/>
                    <a:pt x="8439" y="19218"/>
                    <a:pt x="9162" y="19005"/>
                  </a:cubicBezTo>
                  <a:cubicBezTo>
                    <a:pt x="12068" y="18154"/>
                    <a:pt x="14638" y="16392"/>
                    <a:pt x="16458" y="13970"/>
                  </a:cubicBezTo>
                  <a:cubicBezTo>
                    <a:pt x="17691" y="12340"/>
                    <a:pt x="18557" y="10094"/>
                    <a:pt x="17633" y="8274"/>
                  </a:cubicBezTo>
                  <a:cubicBezTo>
                    <a:pt x="16789" y="6614"/>
                    <a:pt x="14773" y="5932"/>
                    <a:pt x="12873" y="5932"/>
                  </a:cubicBezTo>
                  <a:cubicBezTo>
                    <a:pt x="12756" y="5932"/>
                    <a:pt x="12639" y="5934"/>
                    <a:pt x="12524" y="5940"/>
                  </a:cubicBezTo>
                  <a:cubicBezTo>
                    <a:pt x="11803" y="5975"/>
                    <a:pt x="11020" y="6061"/>
                    <a:pt x="10266" y="6061"/>
                  </a:cubicBezTo>
                  <a:cubicBezTo>
                    <a:pt x="9131" y="6061"/>
                    <a:pt x="8065" y="5865"/>
                    <a:pt x="7385" y="5000"/>
                  </a:cubicBezTo>
                  <a:cubicBezTo>
                    <a:pt x="6739" y="4192"/>
                    <a:pt x="6739" y="3062"/>
                    <a:pt x="6519" y="2034"/>
                  </a:cubicBezTo>
                  <a:cubicBezTo>
                    <a:pt x="6188" y="579"/>
                    <a:pt x="5280" y="1"/>
                    <a:pt x="42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" name="Google Shape;123;p5"/>
            <p:cNvGrpSpPr/>
            <p:nvPr/>
          </p:nvGrpSpPr>
          <p:grpSpPr>
            <a:xfrm>
              <a:off x="847736" y="4257088"/>
              <a:ext cx="879879" cy="777248"/>
              <a:chOff x="847736" y="4257088"/>
              <a:chExt cx="879879" cy="777248"/>
            </a:xfrm>
          </p:grpSpPr>
          <p:sp>
            <p:nvSpPr>
              <p:cNvPr id="124" name="Google Shape;124;p5"/>
              <p:cNvSpPr/>
              <p:nvPr/>
            </p:nvSpPr>
            <p:spPr>
              <a:xfrm>
                <a:off x="1127555" y="4269290"/>
                <a:ext cx="291271" cy="313653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4190" extrusionOk="0">
                    <a:moveTo>
                      <a:pt x="2187" y="1"/>
                    </a:moveTo>
                    <a:cubicBezTo>
                      <a:pt x="1850" y="1"/>
                      <a:pt x="572" y="852"/>
                      <a:pt x="499" y="1366"/>
                    </a:cubicBezTo>
                    <a:cubicBezTo>
                      <a:pt x="323" y="1894"/>
                      <a:pt x="176" y="2423"/>
                      <a:pt x="73" y="2981"/>
                    </a:cubicBezTo>
                    <a:cubicBezTo>
                      <a:pt x="1" y="3465"/>
                      <a:pt x="447" y="4189"/>
                      <a:pt x="894" y="4189"/>
                    </a:cubicBezTo>
                    <a:cubicBezTo>
                      <a:pt x="989" y="4189"/>
                      <a:pt x="1084" y="4157"/>
                      <a:pt x="1174" y="4082"/>
                    </a:cubicBezTo>
                    <a:cubicBezTo>
                      <a:pt x="1688" y="3656"/>
                      <a:pt x="3377" y="2379"/>
                      <a:pt x="3641" y="1704"/>
                    </a:cubicBezTo>
                    <a:cubicBezTo>
                      <a:pt x="3890" y="1028"/>
                      <a:pt x="2540" y="1"/>
                      <a:pt x="2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891229" y="4257088"/>
                <a:ext cx="226219" cy="23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3170" extrusionOk="0">
                    <a:moveTo>
                      <a:pt x="1949" y="1"/>
                    </a:moveTo>
                    <a:cubicBezTo>
                      <a:pt x="1639" y="1"/>
                      <a:pt x="1317" y="148"/>
                      <a:pt x="1102" y="516"/>
                    </a:cubicBezTo>
                    <a:cubicBezTo>
                      <a:pt x="925" y="839"/>
                      <a:pt x="1" y="2380"/>
                      <a:pt x="177" y="2968"/>
                    </a:cubicBezTo>
                    <a:cubicBezTo>
                      <a:pt x="216" y="3114"/>
                      <a:pt x="310" y="3169"/>
                      <a:pt x="431" y="3169"/>
                    </a:cubicBezTo>
                    <a:cubicBezTo>
                      <a:pt x="808" y="3169"/>
                      <a:pt x="1439" y="2630"/>
                      <a:pt x="1439" y="2630"/>
                    </a:cubicBezTo>
                    <a:cubicBezTo>
                      <a:pt x="1439" y="2630"/>
                      <a:pt x="2467" y="1867"/>
                      <a:pt x="2805" y="1015"/>
                    </a:cubicBezTo>
                    <a:cubicBezTo>
                      <a:pt x="3021" y="478"/>
                      <a:pt x="2505" y="1"/>
                      <a:pt x="1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847736" y="4631976"/>
                <a:ext cx="290821" cy="402359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5375" extrusionOk="0">
                    <a:moveTo>
                      <a:pt x="1257" y="0"/>
                    </a:moveTo>
                    <a:cubicBezTo>
                      <a:pt x="1257" y="0"/>
                      <a:pt x="156" y="1351"/>
                      <a:pt x="68" y="2804"/>
                    </a:cubicBezTo>
                    <a:cubicBezTo>
                      <a:pt x="0" y="4126"/>
                      <a:pt x="1135" y="5374"/>
                      <a:pt x="1718" y="5374"/>
                    </a:cubicBezTo>
                    <a:cubicBezTo>
                      <a:pt x="1770" y="5374"/>
                      <a:pt x="1817" y="5364"/>
                      <a:pt x="1859" y="5344"/>
                    </a:cubicBezTo>
                    <a:cubicBezTo>
                      <a:pt x="2358" y="5095"/>
                      <a:pt x="3885" y="2804"/>
                      <a:pt x="3885" y="1777"/>
                    </a:cubicBezTo>
                    <a:cubicBezTo>
                      <a:pt x="3885" y="764"/>
                      <a:pt x="1257" y="0"/>
                      <a:pt x="12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1183549" y="4549558"/>
                <a:ext cx="349585" cy="405353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5415" extrusionOk="0">
                    <a:moveTo>
                      <a:pt x="3732" y="0"/>
                    </a:moveTo>
                    <a:cubicBezTo>
                      <a:pt x="3183" y="0"/>
                      <a:pt x="2528" y="173"/>
                      <a:pt x="2291" y="499"/>
                    </a:cubicBezTo>
                    <a:cubicBezTo>
                      <a:pt x="2291" y="499"/>
                      <a:pt x="1102" y="1527"/>
                      <a:pt x="852" y="2114"/>
                    </a:cubicBezTo>
                    <a:cubicBezTo>
                      <a:pt x="588" y="2702"/>
                      <a:pt x="1" y="4918"/>
                      <a:pt x="676" y="5344"/>
                    </a:cubicBezTo>
                    <a:cubicBezTo>
                      <a:pt x="753" y="5392"/>
                      <a:pt x="846" y="5414"/>
                      <a:pt x="951" y="5414"/>
                    </a:cubicBezTo>
                    <a:cubicBezTo>
                      <a:pt x="1776" y="5414"/>
                      <a:pt x="3362" y="4068"/>
                      <a:pt x="3818" y="3392"/>
                    </a:cubicBezTo>
                    <a:cubicBezTo>
                      <a:pt x="4332" y="2628"/>
                      <a:pt x="4669" y="837"/>
                      <a:pt x="4581" y="338"/>
                    </a:cubicBezTo>
                    <a:cubicBezTo>
                      <a:pt x="4542" y="110"/>
                      <a:pt x="4171" y="0"/>
                      <a:pt x="3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1458053" y="4277973"/>
                <a:ext cx="269562" cy="206756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2762" extrusionOk="0">
                    <a:moveTo>
                      <a:pt x="2196" y="0"/>
                    </a:moveTo>
                    <a:cubicBezTo>
                      <a:pt x="1823" y="0"/>
                      <a:pt x="1428" y="85"/>
                      <a:pt x="1090" y="310"/>
                    </a:cubicBezTo>
                    <a:cubicBezTo>
                      <a:pt x="1090" y="310"/>
                      <a:pt x="151" y="1250"/>
                      <a:pt x="63" y="1676"/>
                    </a:cubicBezTo>
                    <a:cubicBezTo>
                      <a:pt x="0" y="2038"/>
                      <a:pt x="968" y="2761"/>
                      <a:pt x="1620" y="2761"/>
                    </a:cubicBezTo>
                    <a:cubicBezTo>
                      <a:pt x="1735" y="2761"/>
                      <a:pt x="1839" y="2739"/>
                      <a:pt x="1927" y="2689"/>
                    </a:cubicBezTo>
                    <a:cubicBezTo>
                      <a:pt x="2529" y="2351"/>
                      <a:pt x="3454" y="912"/>
                      <a:pt x="3542" y="575"/>
                    </a:cubicBezTo>
                    <a:cubicBezTo>
                      <a:pt x="3601" y="340"/>
                      <a:pt x="2942" y="0"/>
                      <a:pt x="2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" name="Google Shape;129;p5"/>
          <p:cNvGrpSpPr/>
          <p:nvPr/>
        </p:nvGrpSpPr>
        <p:grpSpPr>
          <a:xfrm rot="4877032">
            <a:off x="8006379" y="3530661"/>
            <a:ext cx="1231249" cy="2269163"/>
            <a:chOff x="8566812" y="1422562"/>
            <a:chExt cx="426474" cy="785982"/>
          </a:xfrm>
        </p:grpSpPr>
        <p:sp>
          <p:nvSpPr>
            <p:cNvPr id="130" name="Google Shape;130;p5"/>
            <p:cNvSpPr/>
            <p:nvPr/>
          </p:nvSpPr>
          <p:spPr>
            <a:xfrm>
              <a:off x="8909530" y="1422562"/>
              <a:ext cx="30284" cy="71179"/>
            </a:xfrm>
            <a:custGeom>
              <a:avLst/>
              <a:gdLst/>
              <a:ahLst/>
              <a:cxnLst/>
              <a:rect l="l" t="t" r="r" b="b"/>
              <a:pathLst>
                <a:path w="956" h="2247" extrusionOk="0">
                  <a:moveTo>
                    <a:pt x="412" y="59"/>
                  </a:moveTo>
                  <a:lnTo>
                    <a:pt x="265" y="118"/>
                  </a:lnTo>
                  <a:cubicBezTo>
                    <a:pt x="221" y="177"/>
                    <a:pt x="177" y="235"/>
                    <a:pt x="148" y="309"/>
                  </a:cubicBezTo>
                  <a:cubicBezTo>
                    <a:pt x="45" y="514"/>
                    <a:pt x="16" y="735"/>
                    <a:pt x="16" y="955"/>
                  </a:cubicBezTo>
                  <a:cubicBezTo>
                    <a:pt x="1" y="1234"/>
                    <a:pt x="16" y="1527"/>
                    <a:pt x="60" y="1821"/>
                  </a:cubicBezTo>
                  <a:cubicBezTo>
                    <a:pt x="74" y="1821"/>
                    <a:pt x="74" y="1821"/>
                    <a:pt x="74" y="1836"/>
                  </a:cubicBezTo>
                  <a:cubicBezTo>
                    <a:pt x="74" y="1850"/>
                    <a:pt x="104" y="1850"/>
                    <a:pt x="133" y="1850"/>
                  </a:cubicBezTo>
                  <a:cubicBezTo>
                    <a:pt x="192" y="1836"/>
                    <a:pt x="236" y="1865"/>
                    <a:pt x="236" y="1924"/>
                  </a:cubicBezTo>
                  <a:cubicBezTo>
                    <a:pt x="236" y="1968"/>
                    <a:pt x="118" y="1968"/>
                    <a:pt x="74" y="1924"/>
                  </a:cubicBezTo>
                  <a:cubicBezTo>
                    <a:pt x="16" y="1850"/>
                    <a:pt x="16" y="1909"/>
                    <a:pt x="74" y="2012"/>
                  </a:cubicBezTo>
                  <a:cubicBezTo>
                    <a:pt x="133" y="2115"/>
                    <a:pt x="353" y="2247"/>
                    <a:pt x="368" y="2203"/>
                  </a:cubicBezTo>
                  <a:cubicBezTo>
                    <a:pt x="383" y="2173"/>
                    <a:pt x="397" y="2159"/>
                    <a:pt x="412" y="2173"/>
                  </a:cubicBezTo>
                  <a:cubicBezTo>
                    <a:pt x="441" y="2173"/>
                    <a:pt x="456" y="2159"/>
                    <a:pt x="456" y="2144"/>
                  </a:cubicBezTo>
                  <a:cubicBezTo>
                    <a:pt x="471" y="2100"/>
                    <a:pt x="500" y="2071"/>
                    <a:pt x="529" y="2056"/>
                  </a:cubicBezTo>
                  <a:cubicBezTo>
                    <a:pt x="559" y="2026"/>
                    <a:pt x="588" y="1982"/>
                    <a:pt x="573" y="1953"/>
                  </a:cubicBezTo>
                  <a:cubicBezTo>
                    <a:pt x="573" y="1924"/>
                    <a:pt x="573" y="1894"/>
                    <a:pt x="603" y="1880"/>
                  </a:cubicBezTo>
                  <a:cubicBezTo>
                    <a:pt x="632" y="1836"/>
                    <a:pt x="632" y="1836"/>
                    <a:pt x="662" y="1880"/>
                  </a:cubicBezTo>
                  <a:cubicBezTo>
                    <a:pt x="676" y="1924"/>
                    <a:pt x="691" y="1924"/>
                    <a:pt x="720" y="1836"/>
                  </a:cubicBezTo>
                  <a:cubicBezTo>
                    <a:pt x="750" y="1777"/>
                    <a:pt x="750" y="1718"/>
                    <a:pt x="764" y="1659"/>
                  </a:cubicBezTo>
                  <a:cubicBezTo>
                    <a:pt x="750" y="1630"/>
                    <a:pt x="764" y="1601"/>
                    <a:pt x="794" y="1571"/>
                  </a:cubicBezTo>
                  <a:cubicBezTo>
                    <a:pt x="808" y="1557"/>
                    <a:pt x="808" y="1527"/>
                    <a:pt x="794" y="1513"/>
                  </a:cubicBezTo>
                  <a:cubicBezTo>
                    <a:pt x="794" y="1498"/>
                    <a:pt x="794" y="1469"/>
                    <a:pt x="808" y="1469"/>
                  </a:cubicBezTo>
                  <a:cubicBezTo>
                    <a:pt x="867" y="1469"/>
                    <a:pt x="926" y="1175"/>
                    <a:pt x="926" y="1013"/>
                  </a:cubicBezTo>
                  <a:cubicBezTo>
                    <a:pt x="911" y="955"/>
                    <a:pt x="926" y="896"/>
                    <a:pt x="940" y="837"/>
                  </a:cubicBezTo>
                  <a:cubicBezTo>
                    <a:pt x="955" y="764"/>
                    <a:pt x="955" y="676"/>
                    <a:pt x="955" y="588"/>
                  </a:cubicBezTo>
                  <a:cubicBezTo>
                    <a:pt x="955" y="338"/>
                    <a:pt x="926" y="265"/>
                    <a:pt x="794" y="206"/>
                  </a:cubicBezTo>
                  <a:cubicBezTo>
                    <a:pt x="764" y="177"/>
                    <a:pt x="735" y="147"/>
                    <a:pt x="735" y="133"/>
                  </a:cubicBezTo>
                  <a:cubicBezTo>
                    <a:pt x="735" y="74"/>
                    <a:pt x="617" y="1"/>
                    <a:pt x="544" y="1"/>
                  </a:cubicBezTo>
                  <a:cubicBezTo>
                    <a:pt x="500" y="15"/>
                    <a:pt x="441" y="30"/>
                    <a:pt x="397" y="45"/>
                  </a:cubicBezTo>
                  <a:close/>
                  <a:moveTo>
                    <a:pt x="250" y="323"/>
                  </a:moveTo>
                  <a:cubicBezTo>
                    <a:pt x="221" y="338"/>
                    <a:pt x="221" y="338"/>
                    <a:pt x="221" y="309"/>
                  </a:cubicBezTo>
                  <a:cubicBezTo>
                    <a:pt x="221" y="279"/>
                    <a:pt x="250" y="221"/>
                    <a:pt x="265" y="265"/>
                  </a:cubicBezTo>
                  <a:cubicBezTo>
                    <a:pt x="265" y="279"/>
                    <a:pt x="265" y="309"/>
                    <a:pt x="250" y="323"/>
                  </a:cubicBezTo>
                  <a:close/>
                  <a:moveTo>
                    <a:pt x="735" y="265"/>
                  </a:moveTo>
                  <a:cubicBezTo>
                    <a:pt x="735" y="265"/>
                    <a:pt x="735" y="279"/>
                    <a:pt x="720" y="279"/>
                  </a:cubicBezTo>
                  <a:cubicBezTo>
                    <a:pt x="706" y="279"/>
                    <a:pt x="691" y="279"/>
                    <a:pt x="691" y="265"/>
                  </a:cubicBezTo>
                  <a:cubicBezTo>
                    <a:pt x="691" y="235"/>
                    <a:pt x="691" y="235"/>
                    <a:pt x="706" y="235"/>
                  </a:cubicBezTo>
                  <a:cubicBezTo>
                    <a:pt x="720" y="235"/>
                    <a:pt x="720" y="250"/>
                    <a:pt x="735" y="265"/>
                  </a:cubicBezTo>
                  <a:close/>
                  <a:moveTo>
                    <a:pt x="559" y="1542"/>
                  </a:moveTo>
                  <a:cubicBezTo>
                    <a:pt x="544" y="1557"/>
                    <a:pt x="529" y="1571"/>
                    <a:pt x="515" y="1571"/>
                  </a:cubicBezTo>
                  <a:cubicBezTo>
                    <a:pt x="500" y="1571"/>
                    <a:pt x="500" y="1557"/>
                    <a:pt x="500" y="1542"/>
                  </a:cubicBezTo>
                  <a:cubicBezTo>
                    <a:pt x="515" y="1527"/>
                    <a:pt x="529" y="1513"/>
                    <a:pt x="559" y="1513"/>
                  </a:cubicBezTo>
                  <a:cubicBezTo>
                    <a:pt x="573" y="1513"/>
                    <a:pt x="573" y="1527"/>
                    <a:pt x="559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52347" y="1432794"/>
              <a:ext cx="40040" cy="93512"/>
            </a:xfrm>
            <a:custGeom>
              <a:avLst/>
              <a:gdLst/>
              <a:ahLst/>
              <a:cxnLst/>
              <a:rect l="l" t="t" r="r" b="b"/>
              <a:pathLst>
                <a:path w="1264" h="2952" extrusionOk="0">
                  <a:moveTo>
                    <a:pt x="500" y="74"/>
                  </a:moveTo>
                  <a:cubicBezTo>
                    <a:pt x="500" y="89"/>
                    <a:pt x="456" y="103"/>
                    <a:pt x="397" y="103"/>
                  </a:cubicBezTo>
                  <a:cubicBezTo>
                    <a:pt x="353" y="103"/>
                    <a:pt x="309" y="118"/>
                    <a:pt x="294" y="147"/>
                  </a:cubicBezTo>
                  <a:cubicBezTo>
                    <a:pt x="280" y="191"/>
                    <a:pt x="250" y="235"/>
                    <a:pt x="221" y="279"/>
                  </a:cubicBezTo>
                  <a:cubicBezTo>
                    <a:pt x="177" y="309"/>
                    <a:pt x="162" y="353"/>
                    <a:pt x="148" y="397"/>
                  </a:cubicBezTo>
                  <a:cubicBezTo>
                    <a:pt x="148" y="456"/>
                    <a:pt x="118" y="514"/>
                    <a:pt x="89" y="558"/>
                  </a:cubicBezTo>
                  <a:cubicBezTo>
                    <a:pt x="30" y="646"/>
                    <a:pt x="1" y="735"/>
                    <a:pt x="15" y="837"/>
                  </a:cubicBezTo>
                  <a:cubicBezTo>
                    <a:pt x="15" y="881"/>
                    <a:pt x="15" y="940"/>
                    <a:pt x="30" y="999"/>
                  </a:cubicBezTo>
                  <a:cubicBezTo>
                    <a:pt x="59" y="984"/>
                    <a:pt x="89" y="969"/>
                    <a:pt x="118" y="955"/>
                  </a:cubicBezTo>
                  <a:cubicBezTo>
                    <a:pt x="148" y="925"/>
                    <a:pt x="177" y="911"/>
                    <a:pt x="177" y="925"/>
                  </a:cubicBezTo>
                  <a:cubicBezTo>
                    <a:pt x="177" y="940"/>
                    <a:pt x="148" y="969"/>
                    <a:pt x="103" y="999"/>
                  </a:cubicBezTo>
                  <a:cubicBezTo>
                    <a:pt x="74" y="1013"/>
                    <a:pt x="30" y="1102"/>
                    <a:pt x="89" y="1072"/>
                  </a:cubicBezTo>
                  <a:cubicBezTo>
                    <a:pt x="103" y="1072"/>
                    <a:pt x="103" y="1058"/>
                    <a:pt x="103" y="1043"/>
                  </a:cubicBezTo>
                  <a:cubicBezTo>
                    <a:pt x="103" y="1028"/>
                    <a:pt x="118" y="1028"/>
                    <a:pt x="133" y="1058"/>
                  </a:cubicBezTo>
                  <a:cubicBezTo>
                    <a:pt x="162" y="1072"/>
                    <a:pt x="177" y="1087"/>
                    <a:pt x="133" y="1116"/>
                  </a:cubicBezTo>
                  <a:cubicBezTo>
                    <a:pt x="103" y="1146"/>
                    <a:pt x="89" y="1146"/>
                    <a:pt x="74" y="1116"/>
                  </a:cubicBezTo>
                  <a:cubicBezTo>
                    <a:pt x="30" y="1058"/>
                    <a:pt x="15" y="1160"/>
                    <a:pt x="30" y="1336"/>
                  </a:cubicBezTo>
                  <a:cubicBezTo>
                    <a:pt x="45" y="1439"/>
                    <a:pt x="59" y="1542"/>
                    <a:pt x="45" y="1630"/>
                  </a:cubicBezTo>
                  <a:cubicBezTo>
                    <a:pt x="45" y="1733"/>
                    <a:pt x="45" y="1733"/>
                    <a:pt x="103" y="1718"/>
                  </a:cubicBezTo>
                  <a:cubicBezTo>
                    <a:pt x="162" y="1703"/>
                    <a:pt x="162" y="1718"/>
                    <a:pt x="162" y="1718"/>
                  </a:cubicBezTo>
                  <a:cubicBezTo>
                    <a:pt x="162" y="1718"/>
                    <a:pt x="162" y="1777"/>
                    <a:pt x="162" y="1806"/>
                  </a:cubicBezTo>
                  <a:cubicBezTo>
                    <a:pt x="162" y="1880"/>
                    <a:pt x="162" y="1880"/>
                    <a:pt x="103" y="1821"/>
                  </a:cubicBezTo>
                  <a:cubicBezTo>
                    <a:pt x="45" y="1762"/>
                    <a:pt x="59" y="1792"/>
                    <a:pt x="74" y="2100"/>
                  </a:cubicBezTo>
                  <a:cubicBezTo>
                    <a:pt x="74" y="2217"/>
                    <a:pt x="89" y="2349"/>
                    <a:pt x="133" y="2452"/>
                  </a:cubicBezTo>
                  <a:cubicBezTo>
                    <a:pt x="148" y="2467"/>
                    <a:pt x="148" y="2482"/>
                    <a:pt x="133" y="2496"/>
                  </a:cubicBezTo>
                  <a:cubicBezTo>
                    <a:pt x="133" y="2511"/>
                    <a:pt x="133" y="2540"/>
                    <a:pt x="162" y="2570"/>
                  </a:cubicBezTo>
                  <a:cubicBezTo>
                    <a:pt x="192" y="2599"/>
                    <a:pt x="206" y="2628"/>
                    <a:pt x="177" y="2643"/>
                  </a:cubicBezTo>
                  <a:cubicBezTo>
                    <a:pt x="148" y="2658"/>
                    <a:pt x="148" y="2672"/>
                    <a:pt x="177" y="2731"/>
                  </a:cubicBezTo>
                  <a:cubicBezTo>
                    <a:pt x="206" y="2775"/>
                    <a:pt x="236" y="2790"/>
                    <a:pt x="250" y="2790"/>
                  </a:cubicBezTo>
                  <a:cubicBezTo>
                    <a:pt x="280" y="2805"/>
                    <a:pt x="324" y="2819"/>
                    <a:pt x="338" y="2849"/>
                  </a:cubicBezTo>
                  <a:cubicBezTo>
                    <a:pt x="368" y="2893"/>
                    <a:pt x="412" y="2907"/>
                    <a:pt x="441" y="2907"/>
                  </a:cubicBezTo>
                  <a:cubicBezTo>
                    <a:pt x="471" y="2893"/>
                    <a:pt x="485" y="2907"/>
                    <a:pt x="471" y="2922"/>
                  </a:cubicBezTo>
                  <a:cubicBezTo>
                    <a:pt x="456" y="2937"/>
                    <a:pt x="471" y="2951"/>
                    <a:pt x="515" y="2937"/>
                  </a:cubicBezTo>
                  <a:cubicBezTo>
                    <a:pt x="559" y="2937"/>
                    <a:pt x="617" y="2922"/>
                    <a:pt x="661" y="2922"/>
                  </a:cubicBezTo>
                  <a:cubicBezTo>
                    <a:pt x="749" y="2922"/>
                    <a:pt x="808" y="2878"/>
                    <a:pt x="867" y="2819"/>
                  </a:cubicBezTo>
                  <a:cubicBezTo>
                    <a:pt x="999" y="2702"/>
                    <a:pt x="1102" y="2555"/>
                    <a:pt x="1161" y="2379"/>
                  </a:cubicBezTo>
                  <a:cubicBezTo>
                    <a:pt x="1219" y="2232"/>
                    <a:pt x="1234" y="2188"/>
                    <a:pt x="1205" y="2159"/>
                  </a:cubicBezTo>
                  <a:cubicBezTo>
                    <a:pt x="1175" y="2129"/>
                    <a:pt x="1161" y="2085"/>
                    <a:pt x="1146" y="2056"/>
                  </a:cubicBezTo>
                  <a:cubicBezTo>
                    <a:pt x="1146" y="1997"/>
                    <a:pt x="1146" y="1982"/>
                    <a:pt x="1175" y="2012"/>
                  </a:cubicBezTo>
                  <a:cubicBezTo>
                    <a:pt x="1190" y="2026"/>
                    <a:pt x="1205" y="2026"/>
                    <a:pt x="1234" y="2026"/>
                  </a:cubicBezTo>
                  <a:cubicBezTo>
                    <a:pt x="1263" y="1997"/>
                    <a:pt x="1263" y="1836"/>
                    <a:pt x="1234" y="1792"/>
                  </a:cubicBezTo>
                  <a:cubicBezTo>
                    <a:pt x="1190" y="1748"/>
                    <a:pt x="1205" y="1748"/>
                    <a:pt x="1234" y="1733"/>
                  </a:cubicBezTo>
                  <a:cubicBezTo>
                    <a:pt x="1249" y="1718"/>
                    <a:pt x="1249" y="1703"/>
                    <a:pt x="1234" y="1703"/>
                  </a:cubicBezTo>
                  <a:cubicBezTo>
                    <a:pt x="1219" y="1703"/>
                    <a:pt x="1205" y="1674"/>
                    <a:pt x="1190" y="1645"/>
                  </a:cubicBezTo>
                  <a:cubicBezTo>
                    <a:pt x="1175" y="1615"/>
                    <a:pt x="1190" y="1601"/>
                    <a:pt x="1219" y="1630"/>
                  </a:cubicBezTo>
                  <a:cubicBezTo>
                    <a:pt x="1249" y="1645"/>
                    <a:pt x="1263" y="1483"/>
                    <a:pt x="1205" y="1072"/>
                  </a:cubicBezTo>
                  <a:cubicBezTo>
                    <a:pt x="1072" y="382"/>
                    <a:pt x="1043" y="250"/>
                    <a:pt x="926" y="250"/>
                  </a:cubicBezTo>
                  <a:cubicBezTo>
                    <a:pt x="882" y="250"/>
                    <a:pt x="867" y="250"/>
                    <a:pt x="882" y="235"/>
                  </a:cubicBezTo>
                  <a:cubicBezTo>
                    <a:pt x="896" y="221"/>
                    <a:pt x="882" y="191"/>
                    <a:pt x="838" y="162"/>
                  </a:cubicBezTo>
                  <a:cubicBezTo>
                    <a:pt x="808" y="147"/>
                    <a:pt x="793" y="118"/>
                    <a:pt x="779" y="74"/>
                  </a:cubicBezTo>
                  <a:cubicBezTo>
                    <a:pt x="764" y="59"/>
                    <a:pt x="749" y="30"/>
                    <a:pt x="720" y="30"/>
                  </a:cubicBezTo>
                  <a:cubicBezTo>
                    <a:pt x="705" y="30"/>
                    <a:pt x="705" y="45"/>
                    <a:pt x="705" y="74"/>
                  </a:cubicBezTo>
                  <a:cubicBezTo>
                    <a:pt x="720" y="103"/>
                    <a:pt x="705" y="118"/>
                    <a:pt x="705" y="118"/>
                  </a:cubicBezTo>
                  <a:cubicBezTo>
                    <a:pt x="691" y="118"/>
                    <a:pt x="676" y="89"/>
                    <a:pt x="661" y="59"/>
                  </a:cubicBezTo>
                  <a:cubicBezTo>
                    <a:pt x="632" y="0"/>
                    <a:pt x="515" y="0"/>
                    <a:pt x="500" y="59"/>
                  </a:cubicBezTo>
                  <a:close/>
                  <a:moveTo>
                    <a:pt x="441" y="250"/>
                  </a:moveTo>
                  <a:cubicBezTo>
                    <a:pt x="441" y="265"/>
                    <a:pt x="412" y="265"/>
                    <a:pt x="397" y="279"/>
                  </a:cubicBezTo>
                  <a:cubicBezTo>
                    <a:pt x="382" y="279"/>
                    <a:pt x="382" y="265"/>
                    <a:pt x="382" y="250"/>
                  </a:cubicBezTo>
                  <a:cubicBezTo>
                    <a:pt x="397" y="235"/>
                    <a:pt x="412" y="221"/>
                    <a:pt x="441" y="221"/>
                  </a:cubicBezTo>
                  <a:cubicBezTo>
                    <a:pt x="456" y="221"/>
                    <a:pt x="456" y="235"/>
                    <a:pt x="441" y="250"/>
                  </a:cubicBezTo>
                  <a:close/>
                  <a:moveTo>
                    <a:pt x="867" y="368"/>
                  </a:moveTo>
                  <a:cubicBezTo>
                    <a:pt x="852" y="382"/>
                    <a:pt x="838" y="397"/>
                    <a:pt x="808" y="412"/>
                  </a:cubicBezTo>
                  <a:cubicBezTo>
                    <a:pt x="779" y="412"/>
                    <a:pt x="764" y="397"/>
                    <a:pt x="764" y="338"/>
                  </a:cubicBezTo>
                  <a:cubicBezTo>
                    <a:pt x="764" y="294"/>
                    <a:pt x="764" y="279"/>
                    <a:pt x="823" y="294"/>
                  </a:cubicBezTo>
                  <a:cubicBezTo>
                    <a:pt x="882" y="323"/>
                    <a:pt x="882" y="353"/>
                    <a:pt x="867" y="368"/>
                  </a:cubicBezTo>
                  <a:close/>
                  <a:moveTo>
                    <a:pt x="1043" y="412"/>
                  </a:moveTo>
                  <a:cubicBezTo>
                    <a:pt x="1043" y="426"/>
                    <a:pt x="1043" y="441"/>
                    <a:pt x="1028" y="441"/>
                  </a:cubicBezTo>
                  <a:cubicBezTo>
                    <a:pt x="999" y="441"/>
                    <a:pt x="999" y="426"/>
                    <a:pt x="999" y="412"/>
                  </a:cubicBezTo>
                  <a:cubicBezTo>
                    <a:pt x="999" y="397"/>
                    <a:pt x="999" y="382"/>
                    <a:pt x="1028" y="382"/>
                  </a:cubicBezTo>
                  <a:cubicBezTo>
                    <a:pt x="1028" y="382"/>
                    <a:pt x="1043" y="397"/>
                    <a:pt x="1043" y="412"/>
                  </a:cubicBezTo>
                  <a:close/>
                  <a:moveTo>
                    <a:pt x="984" y="646"/>
                  </a:moveTo>
                  <a:cubicBezTo>
                    <a:pt x="970" y="676"/>
                    <a:pt x="955" y="690"/>
                    <a:pt x="955" y="690"/>
                  </a:cubicBezTo>
                  <a:cubicBezTo>
                    <a:pt x="940" y="676"/>
                    <a:pt x="955" y="646"/>
                    <a:pt x="955" y="617"/>
                  </a:cubicBezTo>
                  <a:cubicBezTo>
                    <a:pt x="955" y="602"/>
                    <a:pt x="984" y="588"/>
                    <a:pt x="984" y="588"/>
                  </a:cubicBezTo>
                  <a:cubicBezTo>
                    <a:pt x="984" y="602"/>
                    <a:pt x="984" y="632"/>
                    <a:pt x="970" y="646"/>
                  </a:cubicBezTo>
                  <a:close/>
                  <a:moveTo>
                    <a:pt x="735" y="1102"/>
                  </a:moveTo>
                  <a:cubicBezTo>
                    <a:pt x="735" y="1116"/>
                    <a:pt x="735" y="1131"/>
                    <a:pt x="705" y="1131"/>
                  </a:cubicBezTo>
                  <a:cubicBezTo>
                    <a:pt x="676" y="1131"/>
                    <a:pt x="661" y="1116"/>
                    <a:pt x="661" y="1102"/>
                  </a:cubicBezTo>
                  <a:cubicBezTo>
                    <a:pt x="661" y="1087"/>
                    <a:pt x="676" y="1072"/>
                    <a:pt x="691" y="1072"/>
                  </a:cubicBezTo>
                  <a:cubicBezTo>
                    <a:pt x="705" y="1087"/>
                    <a:pt x="720" y="1087"/>
                    <a:pt x="720" y="1102"/>
                  </a:cubicBezTo>
                  <a:close/>
                  <a:moveTo>
                    <a:pt x="1131" y="1351"/>
                  </a:moveTo>
                  <a:cubicBezTo>
                    <a:pt x="1116" y="1366"/>
                    <a:pt x="1102" y="1395"/>
                    <a:pt x="1116" y="1425"/>
                  </a:cubicBezTo>
                  <a:cubicBezTo>
                    <a:pt x="1116" y="1439"/>
                    <a:pt x="1116" y="1469"/>
                    <a:pt x="1102" y="1483"/>
                  </a:cubicBezTo>
                  <a:cubicBezTo>
                    <a:pt x="1087" y="1483"/>
                    <a:pt x="1072" y="1513"/>
                    <a:pt x="1087" y="1542"/>
                  </a:cubicBezTo>
                  <a:cubicBezTo>
                    <a:pt x="1102" y="1571"/>
                    <a:pt x="1087" y="1571"/>
                    <a:pt x="1072" y="1542"/>
                  </a:cubicBezTo>
                  <a:cubicBezTo>
                    <a:pt x="1043" y="1513"/>
                    <a:pt x="1014" y="1469"/>
                    <a:pt x="970" y="1425"/>
                  </a:cubicBezTo>
                  <a:cubicBezTo>
                    <a:pt x="940" y="1395"/>
                    <a:pt x="926" y="1366"/>
                    <a:pt x="911" y="1322"/>
                  </a:cubicBezTo>
                  <a:cubicBezTo>
                    <a:pt x="911" y="1307"/>
                    <a:pt x="926" y="1322"/>
                    <a:pt x="940" y="1336"/>
                  </a:cubicBezTo>
                  <a:cubicBezTo>
                    <a:pt x="970" y="1366"/>
                    <a:pt x="984" y="1380"/>
                    <a:pt x="1043" y="1336"/>
                  </a:cubicBezTo>
                  <a:cubicBezTo>
                    <a:pt x="1116" y="1307"/>
                    <a:pt x="1131" y="1292"/>
                    <a:pt x="1146" y="1322"/>
                  </a:cubicBezTo>
                  <a:cubicBezTo>
                    <a:pt x="1161" y="1336"/>
                    <a:pt x="1161" y="1351"/>
                    <a:pt x="1131" y="1366"/>
                  </a:cubicBezTo>
                  <a:close/>
                  <a:moveTo>
                    <a:pt x="1102" y="1748"/>
                  </a:moveTo>
                  <a:cubicBezTo>
                    <a:pt x="1102" y="1777"/>
                    <a:pt x="1087" y="1792"/>
                    <a:pt x="1058" y="1777"/>
                  </a:cubicBezTo>
                  <a:cubicBezTo>
                    <a:pt x="1043" y="1777"/>
                    <a:pt x="1028" y="1762"/>
                    <a:pt x="1028" y="1733"/>
                  </a:cubicBezTo>
                  <a:cubicBezTo>
                    <a:pt x="1028" y="1718"/>
                    <a:pt x="1043" y="1689"/>
                    <a:pt x="1058" y="1703"/>
                  </a:cubicBezTo>
                  <a:cubicBezTo>
                    <a:pt x="1087" y="1703"/>
                    <a:pt x="1102" y="1718"/>
                    <a:pt x="1102" y="1748"/>
                  </a:cubicBezTo>
                  <a:close/>
                  <a:moveTo>
                    <a:pt x="294" y="1748"/>
                  </a:moveTo>
                  <a:cubicBezTo>
                    <a:pt x="294" y="1762"/>
                    <a:pt x="280" y="1777"/>
                    <a:pt x="265" y="1777"/>
                  </a:cubicBezTo>
                  <a:cubicBezTo>
                    <a:pt x="250" y="1777"/>
                    <a:pt x="250" y="1762"/>
                    <a:pt x="265" y="1748"/>
                  </a:cubicBezTo>
                  <a:cubicBezTo>
                    <a:pt x="265" y="1733"/>
                    <a:pt x="280" y="1718"/>
                    <a:pt x="294" y="1718"/>
                  </a:cubicBezTo>
                  <a:cubicBezTo>
                    <a:pt x="294" y="1718"/>
                    <a:pt x="294" y="1733"/>
                    <a:pt x="294" y="1748"/>
                  </a:cubicBezTo>
                  <a:close/>
                  <a:moveTo>
                    <a:pt x="471" y="2115"/>
                  </a:moveTo>
                  <a:cubicBezTo>
                    <a:pt x="471" y="2129"/>
                    <a:pt x="471" y="2144"/>
                    <a:pt x="456" y="2144"/>
                  </a:cubicBezTo>
                  <a:cubicBezTo>
                    <a:pt x="441" y="2144"/>
                    <a:pt x="426" y="2129"/>
                    <a:pt x="426" y="2115"/>
                  </a:cubicBezTo>
                  <a:cubicBezTo>
                    <a:pt x="412" y="2100"/>
                    <a:pt x="426" y="2085"/>
                    <a:pt x="441" y="2085"/>
                  </a:cubicBezTo>
                  <a:cubicBezTo>
                    <a:pt x="441" y="2085"/>
                    <a:pt x="456" y="2100"/>
                    <a:pt x="456" y="2100"/>
                  </a:cubicBezTo>
                  <a:close/>
                  <a:moveTo>
                    <a:pt x="500" y="2335"/>
                  </a:moveTo>
                  <a:cubicBezTo>
                    <a:pt x="485" y="2364"/>
                    <a:pt x="471" y="2364"/>
                    <a:pt x="471" y="2335"/>
                  </a:cubicBezTo>
                  <a:cubicBezTo>
                    <a:pt x="471" y="2320"/>
                    <a:pt x="500" y="2261"/>
                    <a:pt x="515" y="2291"/>
                  </a:cubicBezTo>
                  <a:cubicBezTo>
                    <a:pt x="544" y="2305"/>
                    <a:pt x="515" y="2320"/>
                    <a:pt x="485" y="2335"/>
                  </a:cubicBezTo>
                  <a:close/>
                  <a:moveTo>
                    <a:pt x="559" y="2526"/>
                  </a:moveTo>
                  <a:cubicBezTo>
                    <a:pt x="500" y="2570"/>
                    <a:pt x="471" y="2555"/>
                    <a:pt x="515" y="2496"/>
                  </a:cubicBezTo>
                  <a:cubicBezTo>
                    <a:pt x="544" y="2467"/>
                    <a:pt x="573" y="2467"/>
                    <a:pt x="588" y="2467"/>
                  </a:cubicBezTo>
                  <a:cubicBezTo>
                    <a:pt x="603" y="2482"/>
                    <a:pt x="588" y="2496"/>
                    <a:pt x="559" y="2526"/>
                  </a:cubicBezTo>
                  <a:close/>
                  <a:moveTo>
                    <a:pt x="823" y="2731"/>
                  </a:moveTo>
                  <a:cubicBezTo>
                    <a:pt x="823" y="2790"/>
                    <a:pt x="808" y="2805"/>
                    <a:pt x="779" y="2790"/>
                  </a:cubicBezTo>
                  <a:cubicBezTo>
                    <a:pt x="749" y="2790"/>
                    <a:pt x="735" y="2775"/>
                    <a:pt x="779" y="2702"/>
                  </a:cubicBezTo>
                  <a:cubicBezTo>
                    <a:pt x="823" y="2628"/>
                    <a:pt x="823" y="2628"/>
                    <a:pt x="823" y="2731"/>
                  </a:cubicBezTo>
                  <a:close/>
                  <a:moveTo>
                    <a:pt x="485" y="2805"/>
                  </a:moveTo>
                  <a:cubicBezTo>
                    <a:pt x="456" y="2849"/>
                    <a:pt x="426" y="2834"/>
                    <a:pt x="456" y="2775"/>
                  </a:cubicBezTo>
                  <a:cubicBezTo>
                    <a:pt x="456" y="2746"/>
                    <a:pt x="485" y="2731"/>
                    <a:pt x="500" y="2746"/>
                  </a:cubicBezTo>
                  <a:cubicBezTo>
                    <a:pt x="500" y="2760"/>
                    <a:pt x="515" y="2760"/>
                    <a:pt x="485" y="27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822576" y="1436975"/>
              <a:ext cx="32121" cy="90249"/>
            </a:xfrm>
            <a:custGeom>
              <a:avLst/>
              <a:gdLst/>
              <a:ahLst/>
              <a:cxnLst/>
              <a:rect l="l" t="t" r="r" b="b"/>
              <a:pathLst>
                <a:path w="1014" h="2849" extrusionOk="0">
                  <a:moveTo>
                    <a:pt x="470" y="15"/>
                  </a:moveTo>
                  <a:cubicBezTo>
                    <a:pt x="426" y="30"/>
                    <a:pt x="397" y="59"/>
                    <a:pt x="382" y="89"/>
                  </a:cubicBezTo>
                  <a:cubicBezTo>
                    <a:pt x="368" y="133"/>
                    <a:pt x="353" y="147"/>
                    <a:pt x="294" y="133"/>
                  </a:cubicBezTo>
                  <a:cubicBezTo>
                    <a:pt x="162" y="103"/>
                    <a:pt x="59" y="294"/>
                    <a:pt x="30" y="647"/>
                  </a:cubicBezTo>
                  <a:cubicBezTo>
                    <a:pt x="1" y="970"/>
                    <a:pt x="15" y="1293"/>
                    <a:pt x="45" y="1616"/>
                  </a:cubicBezTo>
                  <a:cubicBezTo>
                    <a:pt x="59" y="1762"/>
                    <a:pt x="59" y="1924"/>
                    <a:pt x="59" y="2085"/>
                  </a:cubicBezTo>
                  <a:cubicBezTo>
                    <a:pt x="30" y="2173"/>
                    <a:pt x="45" y="2276"/>
                    <a:pt x="74" y="2379"/>
                  </a:cubicBezTo>
                  <a:cubicBezTo>
                    <a:pt x="89" y="2408"/>
                    <a:pt x="103" y="2452"/>
                    <a:pt x="89" y="2482"/>
                  </a:cubicBezTo>
                  <a:cubicBezTo>
                    <a:pt x="74" y="2526"/>
                    <a:pt x="162" y="2643"/>
                    <a:pt x="206" y="2643"/>
                  </a:cubicBezTo>
                  <a:cubicBezTo>
                    <a:pt x="221" y="2643"/>
                    <a:pt x="235" y="2658"/>
                    <a:pt x="221" y="2673"/>
                  </a:cubicBezTo>
                  <a:cubicBezTo>
                    <a:pt x="221" y="2702"/>
                    <a:pt x="235" y="2731"/>
                    <a:pt x="250" y="2761"/>
                  </a:cubicBezTo>
                  <a:cubicBezTo>
                    <a:pt x="294" y="2819"/>
                    <a:pt x="294" y="2819"/>
                    <a:pt x="353" y="2761"/>
                  </a:cubicBezTo>
                  <a:cubicBezTo>
                    <a:pt x="412" y="2702"/>
                    <a:pt x="412" y="2717"/>
                    <a:pt x="412" y="2746"/>
                  </a:cubicBezTo>
                  <a:cubicBezTo>
                    <a:pt x="397" y="2761"/>
                    <a:pt x="382" y="2790"/>
                    <a:pt x="368" y="2790"/>
                  </a:cubicBezTo>
                  <a:cubicBezTo>
                    <a:pt x="338" y="2805"/>
                    <a:pt x="324" y="2819"/>
                    <a:pt x="324" y="2834"/>
                  </a:cubicBezTo>
                  <a:cubicBezTo>
                    <a:pt x="324" y="2849"/>
                    <a:pt x="338" y="2849"/>
                    <a:pt x="368" y="2834"/>
                  </a:cubicBezTo>
                  <a:cubicBezTo>
                    <a:pt x="412" y="2819"/>
                    <a:pt x="456" y="2819"/>
                    <a:pt x="485" y="2819"/>
                  </a:cubicBezTo>
                  <a:cubicBezTo>
                    <a:pt x="632" y="2775"/>
                    <a:pt x="749" y="2673"/>
                    <a:pt x="823" y="2555"/>
                  </a:cubicBezTo>
                  <a:cubicBezTo>
                    <a:pt x="823" y="2540"/>
                    <a:pt x="837" y="2511"/>
                    <a:pt x="867" y="2496"/>
                  </a:cubicBezTo>
                  <a:cubicBezTo>
                    <a:pt x="940" y="2452"/>
                    <a:pt x="969" y="2217"/>
                    <a:pt x="999" y="1204"/>
                  </a:cubicBezTo>
                  <a:cubicBezTo>
                    <a:pt x="999" y="984"/>
                    <a:pt x="999" y="911"/>
                    <a:pt x="984" y="926"/>
                  </a:cubicBezTo>
                  <a:cubicBezTo>
                    <a:pt x="955" y="940"/>
                    <a:pt x="955" y="926"/>
                    <a:pt x="969" y="896"/>
                  </a:cubicBezTo>
                  <a:cubicBezTo>
                    <a:pt x="999" y="808"/>
                    <a:pt x="999" y="705"/>
                    <a:pt x="1014" y="617"/>
                  </a:cubicBezTo>
                  <a:cubicBezTo>
                    <a:pt x="1014" y="412"/>
                    <a:pt x="1014" y="382"/>
                    <a:pt x="955" y="324"/>
                  </a:cubicBezTo>
                  <a:cubicBezTo>
                    <a:pt x="896" y="250"/>
                    <a:pt x="881" y="250"/>
                    <a:pt x="867" y="280"/>
                  </a:cubicBezTo>
                  <a:cubicBezTo>
                    <a:pt x="867" y="309"/>
                    <a:pt x="852" y="294"/>
                    <a:pt x="852" y="265"/>
                  </a:cubicBezTo>
                  <a:cubicBezTo>
                    <a:pt x="852" y="206"/>
                    <a:pt x="749" y="103"/>
                    <a:pt x="632" y="45"/>
                  </a:cubicBezTo>
                  <a:cubicBezTo>
                    <a:pt x="602" y="30"/>
                    <a:pt x="573" y="15"/>
                    <a:pt x="544" y="1"/>
                  </a:cubicBezTo>
                  <a:cubicBezTo>
                    <a:pt x="514" y="1"/>
                    <a:pt x="485" y="15"/>
                    <a:pt x="470" y="15"/>
                  </a:cubicBezTo>
                  <a:close/>
                  <a:moveTo>
                    <a:pt x="632" y="382"/>
                  </a:moveTo>
                  <a:cubicBezTo>
                    <a:pt x="632" y="397"/>
                    <a:pt x="602" y="412"/>
                    <a:pt x="588" y="412"/>
                  </a:cubicBezTo>
                  <a:cubicBezTo>
                    <a:pt x="558" y="412"/>
                    <a:pt x="544" y="412"/>
                    <a:pt x="588" y="382"/>
                  </a:cubicBezTo>
                  <a:cubicBezTo>
                    <a:pt x="632" y="368"/>
                    <a:pt x="632" y="353"/>
                    <a:pt x="632" y="397"/>
                  </a:cubicBezTo>
                  <a:close/>
                  <a:moveTo>
                    <a:pt x="382" y="705"/>
                  </a:moveTo>
                  <a:cubicBezTo>
                    <a:pt x="382" y="720"/>
                    <a:pt x="353" y="735"/>
                    <a:pt x="338" y="735"/>
                  </a:cubicBezTo>
                  <a:cubicBezTo>
                    <a:pt x="309" y="735"/>
                    <a:pt x="294" y="735"/>
                    <a:pt x="338" y="705"/>
                  </a:cubicBezTo>
                  <a:cubicBezTo>
                    <a:pt x="382" y="676"/>
                    <a:pt x="382" y="661"/>
                    <a:pt x="382" y="705"/>
                  </a:cubicBezTo>
                  <a:close/>
                  <a:moveTo>
                    <a:pt x="793" y="823"/>
                  </a:moveTo>
                  <a:cubicBezTo>
                    <a:pt x="793" y="837"/>
                    <a:pt x="764" y="837"/>
                    <a:pt x="764" y="793"/>
                  </a:cubicBezTo>
                  <a:cubicBezTo>
                    <a:pt x="764" y="764"/>
                    <a:pt x="764" y="749"/>
                    <a:pt x="779" y="764"/>
                  </a:cubicBezTo>
                  <a:cubicBezTo>
                    <a:pt x="793" y="779"/>
                    <a:pt x="793" y="793"/>
                    <a:pt x="793" y="808"/>
                  </a:cubicBezTo>
                  <a:close/>
                  <a:moveTo>
                    <a:pt x="573" y="1498"/>
                  </a:moveTo>
                  <a:cubicBezTo>
                    <a:pt x="500" y="1513"/>
                    <a:pt x="470" y="1498"/>
                    <a:pt x="500" y="1454"/>
                  </a:cubicBezTo>
                  <a:cubicBezTo>
                    <a:pt x="529" y="1410"/>
                    <a:pt x="544" y="1439"/>
                    <a:pt x="588" y="1454"/>
                  </a:cubicBezTo>
                  <a:lnTo>
                    <a:pt x="647" y="1483"/>
                  </a:lnTo>
                  <a:close/>
                  <a:moveTo>
                    <a:pt x="867" y="1469"/>
                  </a:moveTo>
                  <a:cubicBezTo>
                    <a:pt x="852" y="1483"/>
                    <a:pt x="837" y="1498"/>
                    <a:pt x="823" y="1498"/>
                  </a:cubicBezTo>
                  <a:cubicBezTo>
                    <a:pt x="808" y="1498"/>
                    <a:pt x="808" y="1483"/>
                    <a:pt x="823" y="1469"/>
                  </a:cubicBezTo>
                  <a:cubicBezTo>
                    <a:pt x="823" y="1439"/>
                    <a:pt x="896" y="1439"/>
                    <a:pt x="867" y="1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8590063" y="1462570"/>
              <a:ext cx="2819" cy="950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29" y="15"/>
                  </a:moveTo>
                  <a:cubicBezTo>
                    <a:pt x="44" y="29"/>
                    <a:pt x="59" y="29"/>
                    <a:pt x="73" y="15"/>
                  </a:cubicBezTo>
                  <a:cubicBezTo>
                    <a:pt x="88" y="15"/>
                    <a:pt x="73" y="0"/>
                    <a:pt x="44" y="0"/>
                  </a:cubicBezTo>
                  <a:cubicBezTo>
                    <a:pt x="0" y="15"/>
                    <a:pt x="0" y="15"/>
                    <a:pt x="29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8566812" y="1462570"/>
              <a:ext cx="40009" cy="69786"/>
            </a:xfrm>
            <a:custGeom>
              <a:avLst/>
              <a:gdLst/>
              <a:ahLst/>
              <a:cxnLst/>
              <a:rect l="l" t="t" r="r" b="b"/>
              <a:pathLst>
                <a:path w="1263" h="2203" extrusionOk="0">
                  <a:moveTo>
                    <a:pt x="822" y="73"/>
                  </a:moveTo>
                  <a:cubicBezTo>
                    <a:pt x="807" y="147"/>
                    <a:pt x="793" y="147"/>
                    <a:pt x="749" y="73"/>
                  </a:cubicBezTo>
                  <a:cubicBezTo>
                    <a:pt x="705" y="15"/>
                    <a:pt x="705" y="29"/>
                    <a:pt x="646" y="59"/>
                  </a:cubicBezTo>
                  <a:cubicBezTo>
                    <a:pt x="631" y="88"/>
                    <a:pt x="602" y="88"/>
                    <a:pt x="573" y="88"/>
                  </a:cubicBezTo>
                  <a:cubicBezTo>
                    <a:pt x="543" y="59"/>
                    <a:pt x="426" y="132"/>
                    <a:pt x="308" y="220"/>
                  </a:cubicBezTo>
                  <a:cubicBezTo>
                    <a:pt x="220" y="294"/>
                    <a:pt x="220" y="294"/>
                    <a:pt x="279" y="323"/>
                  </a:cubicBezTo>
                  <a:cubicBezTo>
                    <a:pt x="323" y="367"/>
                    <a:pt x="308" y="367"/>
                    <a:pt x="294" y="382"/>
                  </a:cubicBezTo>
                  <a:cubicBezTo>
                    <a:pt x="279" y="396"/>
                    <a:pt x="250" y="396"/>
                    <a:pt x="235" y="382"/>
                  </a:cubicBezTo>
                  <a:cubicBezTo>
                    <a:pt x="206" y="367"/>
                    <a:pt x="162" y="455"/>
                    <a:pt x="132" y="587"/>
                  </a:cubicBezTo>
                  <a:cubicBezTo>
                    <a:pt x="132" y="646"/>
                    <a:pt x="117" y="734"/>
                    <a:pt x="103" y="793"/>
                  </a:cubicBezTo>
                  <a:cubicBezTo>
                    <a:pt x="59" y="969"/>
                    <a:pt x="29" y="1145"/>
                    <a:pt x="15" y="1336"/>
                  </a:cubicBezTo>
                  <a:cubicBezTo>
                    <a:pt x="15" y="1409"/>
                    <a:pt x="15" y="1498"/>
                    <a:pt x="0" y="1527"/>
                  </a:cubicBezTo>
                  <a:cubicBezTo>
                    <a:pt x="0" y="1630"/>
                    <a:pt x="29" y="1747"/>
                    <a:pt x="73" y="1850"/>
                  </a:cubicBezTo>
                  <a:cubicBezTo>
                    <a:pt x="88" y="1850"/>
                    <a:pt x="103" y="1835"/>
                    <a:pt x="103" y="1791"/>
                  </a:cubicBezTo>
                  <a:cubicBezTo>
                    <a:pt x="103" y="1762"/>
                    <a:pt x="103" y="1747"/>
                    <a:pt x="132" y="1762"/>
                  </a:cubicBezTo>
                  <a:cubicBezTo>
                    <a:pt x="147" y="1762"/>
                    <a:pt x="147" y="1806"/>
                    <a:pt x="132" y="1865"/>
                  </a:cubicBezTo>
                  <a:cubicBezTo>
                    <a:pt x="132" y="1909"/>
                    <a:pt x="132" y="1938"/>
                    <a:pt x="162" y="1953"/>
                  </a:cubicBezTo>
                  <a:cubicBezTo>
                    <a:pt x="191" y="1967"/>
                    <a:pt x="206" y="1982"/>
                    <a:pt x="206" y="2011"/>
                  </a:cubicBezTo>
                  <a:cubicBezTo>
                    <a:pt x="206" y="2055"/>
                    <a:pt x="294" y="2129"/>
                    <a:pt x="382" y="2143"/>
                  </a:cubicBezTo>
                  <a:cubicBezTo>
                    <a:pt x="631" y="2202"/>
                    <a:pt x="1116" y="1674"/>
                    <a:pt x="1175" y="1292"/>
                  </a:cubicBezTo>
                  <a:cubicBezTo>
                    <a:pt x="1175" y="1233"/>
                    <a:pt x="1189" y="1175"/>
                    <a:pt x="1204" y="1130"/>
                  </a:cubicBezTo>
                  <a:cubicBezTo>
                    <a:pt x="1263" y="881"/>
                    <a:pt x="1263" y="617"/>
                    <a:pt x="1233" y="352"/>
                  </a:cubicBezTo>
                  <a:cubicBezTo>
                    <a:pt x="1160" y="250"/>
                    <a:pt x="1072" y="147"/>
                    <a:pt x="954" y="73"/>
                  </a:cubicBezTo>
                  <a:cubicBezTo>
                    <a:pt x="940" y="73"/>
                    <a:pt x="925" y="73"/>
                    <a:pt x="925" y="59"/>
                  </a:cubicBezTo>
                  <a:cubicBezTo>
                    <a:pt x="925" y="0"/>
                    <a:pt x="837" y="29"/>
                    <a:pt x="822" y="73"/>
                  </a:cubicBezTo>
                  <a:close/>
                  <a:moveTo>
                    <a:pt x="338" y="543"/>
                  </a:moveTo>
                  <a:cubicBezTo>
                    <a:pt x="264" y="587"/>
                    <a:pt x="220" y="587"/>
                    <a:pt x="264" y="543"/>
                  </a:cubicBezTo>
                  <a:cubicBezTo>
                    <a:pt x="294" y="529"/>
                    <a:pt x="323" y="529"/>
                    <a:pt x="352" y="529"/>
                  </a:cubicBezTo>
                  <a:cubicBezTo>
                    <a:pt x="382" y="529"/>
                    <a:pt x="367" y="543"/>
                    <a:pt x="338" y="558"/>
                  </a:cubicBezTo>
                  <a:close/>
                  <a:moveTo>
                    <a:pt x="1145" y="1042"/>
                  </a:moveTo>
                  <a:cubicBezTo>
                    <a:pt x="1101" y="1057"/>
                    <a:pt x="1086" y="1028"/>
                    <a:pt x="1116" y="969"/>
                  </a:cubicBezTo>
                  <a:cubicBezTo>
                    <a:pt x="1130" y="925"/>
                    <a:pt x="1130" y="925"/>
                    <a:pt x="1160" y="969"/>
                  </a:cubicBezTo>
                  <a:cubicBezTo>
                    <a:pt x="1175" y="1013"/>
                    <a:pt x="1160" y="1042"/>
                    <a:pt x="1145" y="1057"/>
                  </a:cubicBezTo>
                  <a:close/>
                  <a:moveTo>
                    <a:pt x="793" y="1380"/>
                  </a:moveTo>
                  <a:cubicBezTo>
                    <a:pt x="778" y="1409"/>
                    <a:pt x="763" y="1439"/>
                    <a:pt x="734" y="1468"/>
                  </a:cubicBezTo>
                  <a:lnTo>
                    <a:pt x="690" y="1542"/>
                  </a:lnTo>
                  <a:lnTo>
                    <a:pt x="719" y="1453"/>
                  </a:lnTo>
                  <a:cubicBezTo>
                    <a:pt x="749" y="1365"/>
                    <a:pt x="793" y="1336"/>
                    <a:pt x="793" y="1395"/>
                  </a:cubicBezTo>
                  <a:close/>
                  <a:moveTo>
                    <a:pt x="103" y="1542"/>
                  </a:moveTo>
                  <a:cubicBezTo>
                    <a:pt x="88" y="1556"/>
                    <a:pt x="88" y="1571"/>
                    <a:pt x="73" y="1571"/>
                  </a:cubicBezTo>
                  <a:cubicBezTo>
                    <a:pt x="59" y="1571"/>
                    <a:pt x="44" y="1556"/>
                    <a:pt x="59" y="1542"/>
                  </a:cubicBezTo>
                  <a:cubicBezTo>
                    <a:pt x="59" y="1527"/>
                    <a:pt x="73" y="1512"/>
                    <a:pt x="88" y="1512"/>
                  </a:cubicBezTo>
                  <a:cubicBezTo>
                    <a:pt x="103" y="1512"/>
                    <a:pt x="103" y="1542"/>
                    <a:pt x="103" y="1556"/>
                  </a:cubicBezTo>
                  <a:close/>
                  <a:moveTo>
                    <a:pt x="279" y="1835"/>
                  </a:moveTo>
                  <a:cubicBezTo>
                    <a:pt x="308" y="1865"/>
                    <a:pt x="338" y="1879"/>
                    <a:pt x="323" y="1894"/>
                  </a:cubicBezTo>
                  <a:cubicBezTo>
                    <a:pt x="308" y="1894"/>
                    <a:pt x="191" y="1850"/>
                    <a:pt x="191" y="1820"/>
                  </a:cubicBezTo>
                  <a:cubicBezTo>
                    <a:pt x="191" y="1791"/>
                    <a:pt x="206" y="1791"/>
                    <a:pt x="279" y="1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8659817" y="1483478"/>
              <a:ext cx="40959" cy="90249"/>
            </a:xfrm>
            <a:custGeom>
              <a:avLst/>
              <a:gdLst/>
              <a:ahLst/>
              <a:cxnLst/>
              <a:rect l="l" t="t" r="r" b="b"/>
              <a:pathLst>
                <a:path w="1293" h="2849" extrusionOk="0">
                  <a:moveTo>
                    <a:pt x="690" y="15"/>
                  </a:moveTo>
                  <a:cubicBezTo>
                    <a:pt x="632" y="45"/>
                    <a:pt x="587" y="45"/>
                    <a:pt x="543" y="59"/>
                  </a:cubicBezTo>
                  <a:cubicBezTo>
                    <a:pt x="441" y="59"/>
                    <a:pt x="367" y="103"/>
                    <a:pt x="323" y="192"/>
                  </a:cubicBezTo>
                  <a:cubicBezTo>
                    <a:pt x="279" y="250"/>
                    <a:pt x="235" y="324"/>
                    <a:pt x="206" y="382"/>
                  </a:cubicBezTo>
                  <a:cubicBezTo>
                    <a:pt x="191" y="441"/>
                    <a:pt x="147" y="470"/>
                    <a:pt x="147" y="470"/>
                  </a:cubicBezTo>
                  <a:cubicBezTo>
                    <a:pt x="132" y="456"/>
                    <a:pt x="88" y="485"/>
                    <a:pt x="59" y="529"/>
                  </a:cubicBezTo>
                  <a:cubicBezTo>
                    <a:pt x="30" y="573"/>
                    <a:pt x="15" y="661"/>
                    <a:pt x="15" y="1028"/>
                  </a:cubicBezTo>
                  <a:cubicBezTo>
                    <a:pt x="0" y="1351"/>
                    <a:pt x="30" y="1674"/>
                    <a:pt x="74" y="1997"/>
                  </a:cubicBezTo>
                  <a:cubicBezTo>
                    <a:pt x="103" y="2173"/>
                    <a:pt x="147" y="2350"/>
                    <a:pt x="220" y="2526"/>
                  </a:cubicBezTo>
                  <a:cubicBezTo>
                    <a:pt x="264" y="2585"/>
                    <a:pt x="309" y="2643"/>
                    <a:pt x="367" y="2687"/>
                  </a:cubicBezTo>
                  <a:cubicBezTo>
                    <a:pt x="529" y="2805"/>
                    <a:pt x="705" y="2849"/>
                    <a:pt x="778" y="2790"/>
                  </a:cubicBezTo>
                  <a:cubicBezTo>
                    <a:pt x="793" y="2775"/>
                    <a:pt x="822" y="2761"/>
                    <a:pt x="837" y="2761"/>
                  </a:cubicBezTo>
                  <a:cubicBezTo>
                    <a:pt x="881" y="2731"/>
                    <a:pt x="910" y="2702"/>
                    <a:pt x="940" y="2658"/>
                  </a:cubicBezTo>
                  <a:cubicBezTo>
                    <a:pt x="1204" y="2350"/>
                    <a:pt x="1248" y="2203"/>
                    <a:pt x="1263" y="1542"/>
                  </a:cubicBezTo>
                  <a:cubicBezTo>
                    <a:pt x="1292" y="1307"/>
                    <a:pt x="1277" y="1058"/>
                    <a:pt x="1219" y="808"/>
                  </a:cubicBezTo>
                  <a:cubicBezTo>
                    <a:pt x="1131" y="368"/>
                    <a:pt x="1057" y="265"/>
                    <a:pt x="866" y="192"/>
                  </a:cubicBezTo>
                  <a:cubicBezTo>
                    <a:pt x="822" y="177"/>
                    <a:pt x="778" y="148"/>
                    <a:pt x="778" y="103"/>
                  </a:cubicBezTo>
                  <a:cubicBezTo>
                    <a:pt x="778" y="59"/>
                    <a:pt x="705" y="1"/>
                    <a:pt x="690" y="15"/>
                  </a:cubicBezTo>
                  <a:close/>
                  <a:moveTo>
                    <a:pt x="162" y="1028"/>
                  </a:moveTo>
                  <a:cubicBezTo>
                    <a:pt x="162" y="1043"/>
                    <a:pt x="162" y="1058"/>
                    <a:pt x="147" y="1058"/>
                  </a:cubicBezTo>
                  <a:cubicBezTo>
                    <a:pt x="147" y="1058"/>
                    <a:pt x="132" y="1043"/>
                    <a:pt x="118" y="1028"/>
                  </a:cubicBezTo>
                  <a:cubicBezTo>
                    <a:pt x="118" y="1014"/>
                    <a:pt x="118" y="999"/>
                    <a:pt x="132" y="999"/>
                  </a:cubicBezTo>
                  <a:cubicBezTo>
                    <a:pt x="147" y="1014"/>
                    <a:pt x="162" y="1014"/>
                    <a:pt x="162" y="1028"/>
                  </a:cubicBezTo>
                  <a:close/>
                  <a:moveTo>
                    <a:pt x="1175" y="1131"/>
                  </a:moveTo>
                  <a:cubicBezTo>
                    <a:pt x="1160" y="1160"/>
                    <a:pt x="1131" y="1116"/>
                    <a:pt x="1160" y="1087"/>
                  </a:cubicBezTo>
                  <a:cubicBezTo>
                    <a:pt x="1175" y="1043"/>
                    <a:pt x="1175" y="1058"/>
                    <a:pt x="1189" y="1087"/>
                  </a:cubicBezTo>
                  <a:cubicBezTo>
                    <a:pt x="1189" y="1102"/>
                    <a:pt x="1189" y="1116"/>
                    <a:pt x="1175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8873735" y="1515567"/>
              <a:ext cx="38171" cy="82361"/>
            </a:xfrm>
            <a:custGeom>
              <a:avLst/>
              <a:gdLst/>
              <a:ahLst/>
              <a:cxnLst/>
              <a:rect l="l" t="t" r="r" b="b"/>
              <a:pathLst>
                <a:path w="1205" h="2600" extrusionOk="0">
                  <a:moveTo>
                    <a:pt x="705" y="74"/>
                  </a:moveTo>
                  <a:cubicBezTo>
                    <a:pt x="705" y="89"/>
                    <a:pt x="720" y="103"/>
                    <a:pt x="764" y="89"/>
                  </a:cubicBezTo>
                  <a:cubicBezTo>
                    <a:pt x="793" y="89"/>
                    <a:pt x="808" y="89"/>
                    <a:pt x="793" y="118"/>
                  </a:cubicBezTo>
                  <a:cubicBezTo>
                    <a:pt x="793" y="147"/>
                    <a:pt x="749" y="177"/>
                    <a:pt x="690" y="103"/>
                  </a:cubicBezTo>
                  <a:cubicBezTo>
                    <a:pt x="632" y="30"/>
                    <a:pt x="573" y="30"/>
                    <a:pt x="558" y="89"/>
                  </a:cubicBezTo>
                  <a:cubicBezTo>
                    <a:pt x="558" y="103"/>
                    <a:pt x="514" y="118"/>
                    <a:pt x="485" y="118"/>
                  </a:cubicBezTo>
                  <a:cubicBezTo>
                    <a:pt x="441" y="103"/>
                    <a:pt x="397" y="118"/>
                    <a:pt x="367" y="162"/>
                  </a:cubicBezTo>
                  <a:cubicBezTo>
                    <a:pt x="338" y="192"/>
                    <a:pt x="323" y="221"/>
                    <a:pt x="323" y="221"/>
                  </a:cubicBezTo>
                  <a:cubicBezTo>
                    <a:pt x="338" y="221"/>
                    <a:pt x="323" y="236"/>
                    <a:pt x="294" y="280"/>
                  </a:cubicBezTo>
                  <a:cubicBezTo>
                    <a:pt x="235" y="338"/>
                    <a:pt x="221" y="441"/>
                    <a:pt x="265" y="441"/>
                  </a:cubicBezTo>
                  <a:cubicBezTo>
                    <a:pt x="279" y="441"/>
                    <a:pt x="279" y="470"/>
                    <a:pt x="250" y="500"/>
                  </a:cubicBezTo>
                  <a:cubicBezTo>
                    <a:pt x="221" y="588"/>
                    <a:pt x="191" y="691"/>
                    <a:pt x="177" y="779"/>
                  </a:cubicBezTo>
                  <a:cubicBezTo>
                    <a:pt x="162" y="896"/>
                    <a:pt x="133" y="1131"/>
                    <a:pt x="103" y="1263"/>
                  </a:cubicBezTo>
                  <a:cubicBezTo>
                    <a:pt x="0" y="1924"/>
                    <a:pt x="30" y="2129"/>
                    <a:pt x="279" y="2364"/>
                  </a:cubicBezTo>
                  <a:cubicBezTo>
                    <a:pt x="426" y="2511"/>
                    <a:pt x="529" y="2570"/>
                    <a:pt x="588" y="2540"/>
                  </a:cubicBezTo>
                  <a:cubicBezTo>
                    <a:pt x="602" y="2540"/>
                    <a:pt x="617" y="2540"/>
                    <a:pt x="617" y="2540"/>
                  </a:cubicBezTo>
                  <a:cubicBezTo>
                    <a:pt x="617" y="2599"/>
                    <a:pt x="676" y="2570"/>
                    <a:pt x="690" y="2496"/>
                  </a:cubicBezTo>
                  <a:cubicBezTo>
                    <a:pt x="705" y="2438"/>
                    <a:pt x="720" y="2438"/>
                    <a:pt x="749" y="2438"/>
                  </a:cubicBezTo>
                  <a:cubicBezTo>
                    <a:pt x="837" y="2452"/>
                    <a:pt x="867" y="2438"/>
                    <a:pt x="867" y="2394"/>
                  </a:cubicBezTo>
                  <a:cubicBezTo>
                    <a:pt x="881" y="2364"/>
                    <a:pt x="896" y="2350"/>
                    <a:pt x="911" y="2320"/>
                  </a:cubicBezTo>
                  <a:cubicBezTo>
                    <a:pt x="984" y="2247"/>
                    <a:pt x="1028" y="2159"/>
                    <a:pt x="1043" y="2071"/>
                  </a:cubicBezTo>
                  <a:cubicBezTo>
                    <a:pt x="1043" y="2041"/>
                    <a:pt x="1057" y="2027"/>
                    <a:pt x="1072" y="2041"/>
                  </a:cubicBezTo>
                  <a:cubicBezTo>
                    <a:pt x="1116" y="2071"/>
                    <a:pt x="1102" y="1953"/>
                    <a:pt x="1043" y="1895"/>
                  </a:cubicBezTo>
                  <a:cubicBezTo>
                    <a:pt x="984" y="1850"/>
                    <a:pt x="984" y="1836"/>
                    <a:pt x="999" y="1836"/>
                  </a:cubicBezTo>
                  <a:cubicBezTo>
                    <a:pt x="999" y="1821"/>
                    <a:pt x="1028" y="1836"/>
                    <a:pt x="1043" y="1865"/>
                  </a:cubicBezTo>
                  <a:cubicBezTo>
                    <a:pt x="1102" y="1939"/>
                    <a:pt x="1131" y="1909"/>
                    <a:pt x="1146" y="1733"/>
                  </a:cubicBezTo>
                  <a:cubicBezTo>
                    <a:pt x="1175" y="1630"/>
                    <a:pt x="1160" y="1586"/>
                    <a:pt x="1146" y="1572"/>
                  </a:cubicBezTo>
                  <a:cubicBezTo>
                    <a:pt x="1116" y="1557"/>
                    <a:pt x="1116" y="1542"/>
                    <a:pt x="1146" y="1527"/>
                  </a:cubicBezTo>
                  <a:cubicBezTo>
                    <a:pt x="1160" y="1498"/>
                    <a:pt x="1175" y="1395"/>
                    <a:pt x="1190" y="1102"/>
                  </a:cubicBezTo>
                  <a:cubicBezTo>
                    <a:pt x="1190" y="896"/>
                    <a:pt x="1204" y="705"/>
                    <a:pt x="1204" y="691"/>
                  </a:cubicBezTo>
                  <a:cubicBezTo>
                    <a:pt x="1204" y="676"/>
                    <a:pt x="1204" y="661"/>
                    <a:pt x="1204" y="647"/>
                  </a:cubicBezTo>
                  <a:cubicBezTo>
                    <a:pt x="1204" y="603"/>
                    <a:pt x="1204" y="573"/>
                    <a:pt x="1204" y="529"/>
                  </a:cubicBezTo>
                  <a:cubicBezTo>
                    <a:pt x="1204" y="500"/>
                    <a:pt x="1204" y="456"/>
                    <a:pt x="1175" y="426"/>
                  </a:cubicBezTo>
                  <a:cubicBezTo>
                    <a:pt x="1160" y="426"/>
                    <a:pt x="1146" y="382"/>
                    <a:pt x="1146" y="338"/>
                  </a:cubicBezTo>
                  <a:cubicBezTo>
                    <a:pt x="1146" y="294"/>
                    <a:pt x="1131" y="265"/>
                    <a:pt x="1087" y="250"/>
                  </a:cubicBezTo>
                  <a:cubicBezTo>
                    <a:pt x="1028" y="236"/>
                    <a:pt x="984" y="192"/>
                    <a:pt x="940" y="147"/>
                  </a:cubicBezTo>
                  <a:cubicBezTo>
                    <a:pt x="837" y="59"/>
                    <a:pt x="705" y="1"/>
                    <a:pt x="705" y="74"/>
                  </a:cubicBezTo>
                  <a:close/>
                  <a:moveTo>
                    <a:pt x="602" y="382"/>
                  </a:moveTo>
                  <a:cubicBezTo>
                    <a:pt x="602" y="397"/>
                    <a:pt x="588" y="412"/>
                    <a:pt x="573" y="412"/>
                  </a:cubicBezTo>
                  <a:cubicBezTo>
                    <a:pt x="558" y="412"/>
                    <a:pt x="544" y="397"/>
                    <a:pt x="544" y="382"/>
                  </a:cubicBezTo>
                  <a:cubicBezTo>
                    <a:pt x="544" y="368"/>
                    <a:pt x="558" y="353"/>
                    <a:pt x="573" y="353"/>
                  </a:cubicBezTo>
                  <a:cubicBezTo>
                    <a:pt x="588" y="353"/>
                    <a:pt x="602" y="368"/>
                    <a:pt x="602" y="382"/>
                  </a:cubicBezTo>
                  <a:close/>
                  <a:moveTo>
                    <a:pt x="1131" y="456"/>
                  </a:moveTo>
                  <a:cubicBezTo>
                    <a:pt x="1116" y="500"/>
                    <a:pt x="1072" y="515"/>
                    <a:pt x="1072" y="470"/>
                  </a:cubicBezTo>
                  <a:cubicBezTo>
                    <a:pt x="1072" y="441"/>
                    <a:pt x="1087" y="412"/>
                    <a:pt x="1131" y="412"/>
                  </a:cubicBezTo>
                  <a:cubicBezTo>
                    <a:pt x="1146" y="412"/>
                    <a:pt x="1146" y="426"/>
                    <a:pt x="1131" y="456"/>
                  </a:cubicBezTo>
                  <a:close/>
                  <a:moveTo>
                    <a:pt x="602" y="485"/>
                  </a:moveTo>
                  <a:cubicBezTo>
                    <a:pt x="602" y="529"/>
                    <a:pt x="588" y="544"/>
                    <a:pt x="573" y="544"/>
                  </a:cubicBezTo>
                  <a:cubicBezTo>
                    <a:pt x="558" y="544"/>
                    <a:pt x="558" y="529"/>
                    <a:pt x="558" y="485"/>
                  </a:cubicBezTo>
                  <a:cubicBezTo>
                    <a:pt x="558" y="456"/>
                    <a:pt x="573" y="441"/>
                    <a:pt x="588" y="441"/>
                  </a:cubicBezTo>
                  <a:cubicBezTo>
                    <a:pt x="602" y="441"/>
                    <a:pt x="617" y="456"/>
                    <a:pt x="602" y="485"/>
                  </a:cubicBezTo>
                  <a:close/>
                  <a:moveTo>
                    <a:pt x="1160" y="984"/>
                  </a:moveTo>
                  <a:cubicBezTo>
                    <a:pt x="1160" y="999"/>
                    <a:pt x="1146" y="1014"/>
                    <a:pt x="1131" y="999"/>
                  </a:cubicBezTo>
                  <a:cubicBezTo>
                    <a:pt x="1116" y="999"/>
                    <a:pt x="1102" y="984"/>
                    <a:pt x="1102" y="955"/>
                  </a:cubicBezTo>
                  <a:cubicBezTo>
                    <a:pt x="1102" y="940"/>
                    <a:pt x="1116" y="940"/>
                    <a:pt x="1131" y="940"/>
                  </a:cubicBezTo>
                  <a:cubicBezTo>
                    <a:pt x="1146" y="940"/>
                    <a:pt x="1146" y="955"/>
                    <a:pt x="1146" y="970"/>
                  </a:cubicBezTo>
                  <a:close/>
                  <a:moveTo>
                    <a:pt x="500" y="1249"/>
                  </a:moveTo>
                  <a:cubicBezTo>
                    <a:pt x="529" y="1322"/>
                    <a:pt x="470" y="1322"/>
                    <a:pt x="441" y="1263"/>
                  </a:cubicBezTo>
                  <a:cubicBezTo>
                    <a:pt x="397" y="1205"/>
                    <a:pt x="412" y="1219"/>
                    <a:pt x="441" y="1219"/>
                  </a:cubicBezTo>
                  <a:cubicBezTo>
                    <a:pt x="456" y="1219"/>
                    <a:pt x="485" y="1234"/>
                    <a:pt x="500" y="1249"/>
                  </a:cubicBezTo>
                  <a:close/>
                  <a:moveTo>
                    <a:pt x="881" y="1895"/>
                  </a:moveTo>
                  <a:cubicBezTo>
                    <a:pt x="881" y="1895"/>
                    <a:pt x="852" y="1909"/>
                    <a:pt x="837" y="1924"/>
                  </a:cubicBezTo>
                  <a:cubicBezTo>
                    <a:pt x="808" y="1924"/>
                    <a:pt x="793" y="1924"/>
                    <a:pt x="793" y="1909"/>
                  </a:cubicBezTo>
                  <a:cubicBezTo>
                    <a:pt x="793" y="1895"/>
                    <a:pt x="808" y="1880"/>
                    <a:pt x="837" y="1880"/>
                  </a:cubicBezTo>
                  <a:cubicBezTo>
                    <a:pt x="852" y="1880"/>
                    <a:pt x="867" y="1895"/>
                    <a:pt x="867" y="1895"/>
                  </a:cubicBezTo>
                  <a:close/>
                  <a:moveTo>
                    <a:pt x="426" y="2232"/>
                  </a:moveTo>
                  <a:cubicBezTo>
                    <a:pt x="426" y="2262"/>
                    <a:pt x="426" y="2276"/>
                    <a:pt x="397" y="2262"/>
                  </a:cubicBezTo>
                  <a:cubicBezTo>
                    <a:pt x="382" y="2247"/>
                    <a:pt x="367" y="2232"/>
                    <a:pt x="353" y="2217"/>
                  </a:cubicBezTo>
                  <a:cubicBezTo>
                    <a:pt x="353" y="2188"/>
                    <a:pt x="353" y="2188"/>
                    <a:pt x="382" y="2188"/>
                  </a:cubicBezTo>
                  <a:cubicBezTo>
                    <a:pt x="397" y="2203"/>
                    <a:pt x="412" y="2217"/>
                    <a:pt x="426" y="2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8937914" y="1520224"/>
              <a:ext cx="32596" cy="58635"/>
            </a:xfrm>
            <a:custGeom>
              <a:avLst/>
              <a:gdLst/>
              <a:ahLst/>
              <a:cxnLst/>
              <a:rect l="l" t="t" r="r" b="b"/>
              <a:pathLst>
                <a:path w="1029" h="1851" extrusionOk="0">
                  <a:moveTo>
                    <a:pt x="250" y="118"/>
                  </a:moveTo>
                  <a:lnTo>
                    <a:pt x="162" y="191"/>
                  </a:lnTo>
                  <a:lnTo>
                    <a:pt x="265" y="191"/>
                  </a:lnTo>
                  <a:cubicBezTo>
                    <a:pt x="309" y="191"/>
                    <a:pt x="353" y="221"/>
                    <a:pt x="353" y="250"/>
                  </a:cubicBezTo>
                  <a:cubicBezTo>
                    <a:pt x="353" y="265"/>
                    <a:pt x="338" y="279"/>
                    <a:pt x="323" y="279"/>
                  </a:cubicBezTo>
                  <a:cubicBezTo>
                    <a:pt x="294" y="279"/>
                    <a:pt x="177" y="397"/>
                    <a:pt x="177" y="441"/>
                  </a:cubicBezTo>
                  <a:cubicBezTo>
                    <a:pt x="177" y="456"/>
                    <a:pt x="177" y="470"/>
                    <a:pt x="147" y="485"/>
                  </a:cubicBezTo>
                  <a:cubicBezTo>
                    <a:pt x="147" y="485"/>
                    <a:pt x="118" y="558"/>
                    <a:pt x="118" y="661"/>
                  </a:cubicBezTo>
                  <a:cubicBezTo>
                    <a:pt x="103" y="749"/>
                    <a:pt x="89" y="837"/>
                    <a:pt x="74" y="925"/>
                  </a:cubicBezTo>
                  <a:cubicBezTo>
                    <a:pt x="30" y="1058"/>
                    <a:pt x="30" y="1072"/>
                    <a:pt x="89" y="1043"/>
                  </a:cubicBezTo>
                  <a:cubicBezTo>
                    <a:pt x="118" y="1043"/>
                    <a:pt x="147" y="1058"/>
                    <a:pt x="162" y="1072"/>
                  </a:cubicBezTo>
                  <a:cubicBezTo>
                    <a:pt x="206" y="1116"/>
                    <a:pt x="206" y="1116"/>
                    <a:pt x="162" y="1116"/>
                  </a:cubicBezTo>
                  <a:cubicBezTo>
                    <a:pt x="133" y="1116"/>
                    <a:pt x="103" y="1116"/>
                    <a:pt x="74" y="1116"/>
                  </a:cubicBezTo>
                  <a:cubicBezTo>
                    <a:pt x="15" y="1116"/>
                    <a:pt x="15" y="1102"/>
                    <a:pt x="0" y="1366"/>
                  </a:cubicBezTo>
                  <a:cubicBezTo>
                    <a:pt x="0" y="1571"/>
                    <a:pt x="0" y="1586"/>
                    <a:pt x="74" y="1674"/>
                  </a:cubicBezTo>
                  <a:cubicBezTo>
                    <a:pt x="162" y="1777"/>
                    <a:pt x="309" y="1850"/>
                    <a:pt x="338" y="1806"/>
                  </a:cubicBezTo>
                  <a:cubicBezTo>
                    <a:pt x="338" y="1792"/>
                    <a:pt x="382" y="1777"/>
                    <a:pt x="411" y="1792"/>
                  </a:cubicBezTo>
                  <a:cubicBezTo>
                    <a:pt x="485" y="1806"/>
                    <a:pt x="632" y="1689"/>
                    <a:pt x="632" y="1630"/>
                  </a:cubicBezTo>
                  <a:cubicBezTo>
                    <a:pt x="632" y="1615"/>
                    <a:pt x="661" y="1586"/>
                    <a:pt x="690" y="1571"/>
                  </a:cubicBezTo>
                  <a:cubicBezTo>
                    <a:pt x="720" y="1571"/>
                    <a:pt x="749" y="1542"/>
                    <a:pt x="764" y="1513"/>
                  </a:cubicBezTo>
                  <a:cubicBezTo>
                    <a:pt x="764" y="1469"/>
                    <a:pt x="793" y="1454"/>
                    <a:pt x="808" y="1454"/>
                  </a:cubicBezTo>
                  <a:cubicBezTo>
                    <a:pt x="823" y="1454"/>
                    <a:pt x="823" y="1425"/>
                    <a:pt x="823" y="1410"/>
                  </a:cubicBezTo>
                  <a:cubicBezTo>
                    <a:pt x="808" y="1366"/>
                    <a:pt x="823" y="1336"/>
                    <a:pt x="852" y="1307"/>
                  </a:cubicBezTo>
                  <a:cubicBezTo>
                    <a:pt x="896" y="1234"/>
                    <a:pt x="911" y="1160"/>
                    <a:pt x="911" y="1087"/>
                  </a:cubicBezTo>
                  <a:cubicBezTo>
                    <a:pt x="925" y="1013"/>
                    <a:pt x="940" y="940"/>
                    <a:pt x="955" y="881"/>
                  </a:cubicBezTo>
                  <a:cubicBezTo>
                    <a:pt x="969" y="852"/>
                    <a:pt x="955" y="837"/>
                    <a:pt x="925" y="852"/>
                  </a:cubicBezTo>
                  <a:cubicBezTo>
                    <a:pt x="881" y="867"/>
                    <a:pt x="867" y="867"/>
                    <a:pt x="925" y="837"/>
                  </a:cubicBezTo>
                  <a:cubicBezTo>
                    <a:pt x="1028" y="764"/>
                    <a:pt x="940" y="426"/>
                    <a:pt x="808" y="426"/>
                  </a:cubicBezTo>
                  <a:cubicBezTo>
                    <a:pt x="793" y="412"/>
                    <a:pt x="764" y="397"/>
                    <a:pt x="779" y="382"/>
                  </a:cubicBezTo>
                  <a:cubicBezTo>
                    <a:pt x="734" y="309"/>
                    <a:pt x="690" y="235"/>
                    <a:pt x="632" y="177"/>
                  </a:cubicBezTo>
                  <a:cubicBezTo>
                    <a:pt x="456" y="0"/>
                    <a:pt x="382" y="0"/>
                    <a:pt x="265" y="103"/>
                  </a:cubicBezTo>
                  <a:close/>
                  <a:moveTo>
                    <a:pt x="881" y="705"/>
                  </a:moveTo>
                  <a:cubicBezTo>
                    <a:pt x="867" y="779"/>
                    <a:pt x="852" y="823"/>
                    <a:pt x="823" y="823"/>
                  </a:cubicBezTo>
                  <a:cubicBezTo>
                    <a:pt x="764" y="823"/>
                    <a:pt x="764" y="632"/>
                    <a:pt x="823" y="588"/>
                  </a:cubicBezTo>
                  <a:cubicBezTo>
                    <a:pt x="896" y="558"/>
                    <a:pt x="896" y="588"/>
                    <a:pt x="881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8798406" y="1540687"/>
              <a:ext cx="38615" cy="86543"/>
            </a:xfrm>
            <a:custGeom>
              <a:avLst/>
              <a:gdLst/>
              <a:ahLst/>
              <a:cxnLst/>
              <a:rect l="l" t="t" r="r" b="b"/>
              <a:pathLst>
                <a:path w="1219" h="2732" extrusionOk="0">
                  <a:moveTo>
                    <a:pt x="470" y="30"/>
                  </a:moveTo>
                  <a:cubicBezTo>
                    <a:pt x="470" y="30"/>
                    <a:pt x="470" y="44"/>
                    <a:pt x="470" y="59"/>
                  </a:cubicBezTo>
                  <a:cubicBezTo>
                    <a:pt x="470" y="89"/>
                    <a:pt x="441" y="89"/>
                    <a:pt x="338" y="89"/>
                  </a:cubicBezTo>
                  <a:cubicBezTo>
                    <a:pt x="308" y="89"/>
                    <a:pt x="279" y="103"/>
                    <a:pt x="264" y="133"/>
                  </a:cubicBezTo>
                  <a:cubicBezTo>
                    <a:pt x="250" y="177"/>
                    <a:pt x="220" y="221"/>
                    <a:pt x="206" y="250"/>
                  </a:cubicBezTo>
                  <a:cubicBezTo>
                    <a:pt x="132" y="412"/>
                    <a:pt x="88" y="573"/>
                    <a:pt x="88" y="734"/>
                  </a:cubicBezTo>
                  <a:cubicBezTo>
                    <a:pt x="88" y="779"/>
                    <a:pt x="88" y="823"/>
                    <a:pt x="74" y="852"/>
                  </a:cubicBezTo>
                  <a:cubicBezTo>
                    <a:pt x="30" y="1219"/>
                    <a:pt x="0" y="1571"/>
                    <a:pt x="0" y="1938"/>
                  </a:cubicBezTo>
                  <a:cubicBezTo>
                    <a:pt x="0" y="2203"/>
                    <a:pt x="30" y="2320"/>
                    <a:pt x="103" y="2349"/>
                  </a:cubicBezTo>
                  <a:cubicBezTo>
                    <a:pt x="132" y="2364"/>
                    <a:pt x="147" y="2379"/>
                    <a:pt x="118" y="2393"/>
                  </a:cubicBezTo>
                  <a:cubicBezTo>
                    <a:pt x="103" y="2423"/>
                    <a:pt x="206" y="2643"/>
                    <a:pt x="279" y="2628"/>
                  </a:cubicBezTo>
                  <a:cubicBezTo>
                    <a:pt x="308" y="2628"/>
                    <a:pt x="338" y="2628"/>
                    <a:pt x="338" y="2658"/>
                  </a:cubicBezTo>
                  <a:cubicBezTo>
                    <a:pt x="338" y="2702"/>
                    <a:pt x="455" y="2731"/>
                    <a:pt x="499" y="2687"/>
                  </a:cubicBezTo>
                  <a:cubicBezTo>
                    <a:pt x="514" y="2672"/>
                    <a:pt x="543" y="2672"/>
                    <a:pt x="587" y="2672"/>
                  </a:cubicBezTo>
                  <a:cubicBezTo>
                    <a:pt x="617" y="2687"/>
                    <a:pt x="646" y="2672"/>
                    <a:pt x="661" y="2643"/>
                  </a:cubicBezTo>
                  <a:cubicBezTo>
                    <a:pt x="675" y="2628"/>
                    <a:pt x="705" y="2628"/>
                    <a:pt x="734" y="2628"/>
                  </a:cubicBezTo>
                  <a:cubicBezTo>
                    <a:pt x="749" y="2643"/>
                    <a:pt x="764" y="2628"/>
                    <a:pt x="749" y="2584"/>
                  </a:cubicBezTo>
                  <a:cubicBezTo>
                    <a:pt x="720" y="2511"/>
                    <a:pt x="764" y="2482"/>
                    <a:pt x="793" y="2555"/>
                  </a:cubicBezTo>
                  <a:cubicBezTo>
                    <a:pt x="793" y="2584"/>
                    <a:pt x="822" y="2614"/>
                    <a:pt x="837" y="2614"/>
                  </a:cubicBezTo>
                  <a:cubicBezTo>
                    <a:pt x="954" y="2526"/>
                    <a:pt x="1057" y="2423"/>
                    <a:pt x="1131" y="2291"/>
                  </a:cubicBezTo>
                  <a:cubicBezTo>
                    <a:pt x="1204" y="1997"/>
                    <a:pt x="1219" y="1689"/>
                    <a:pt x="1160" y="1395"/>
                  </a:cubicBezTo>
                  <a:cubicBezTo>
                    <a:pt x="1131" y="1219"/>
                    <a:pt x="1101" y="1043"/>
                    <a:pt x="1101" y="867"/>
                  </a:cubicBezTo>
                  <a:cubicBezTo>
                    <a:pt x="1087" y="397"/>
                    <a:pt x="1072" y="309"/>
                    <a:pt x="984" y="250"/>
                  </a:cubicBezTo>
                  <a:cubicBezTo>
                    <a:pt x="954" y="221"/>
                    <a:pt x="910" y="206"/>
                    <a:pt x="866" y="206"/>
                  </a:cubicBezTo>
                  <a:cubicBezTo>
                    <a:pt x="837" y="221"/>
                    <a:pt x="778" y="191"/>
                    <a:pt x="720" y="118"/>
                  </a:cubicBezTo>
                  <a:cubicBezTo>
                    <a:pt x="661" y="30"/>
                    <a:pt x="602" y="0"/>
                    <a:pt x="558" y="0"/>
                  </a:cubicBezTo>
                  <a:cubicBezTo>
                    <a:pt x="499" y="0"/>
                    <a:pt x="470" y="15"/>
                    <a:pt x="470" y="30"/>
                  </a:cubicBezTo>
                  <a:close/>
                  <a:moveTo>
                    <a:pt x="426" y="940"/>
                  </a:moveTo>
                  <a:cubicBezTo>
                    <a:pt x="426" y="984"/>
                    <a:pt x="352" y="984"/>
                    <a:pt x="338" y="925"/>
                  </a:cubicBezTo>
                  <a:cubicBezTo>
                    <a:pt x="338" y="911"/>
                    <a:pt x="338" y="896"/>
                    <a:pt x="382" y="896"/>
                  </a:cubicBezTo>
                  <a:cubicBezTo>
                    <a:pt x="397" y="896"/>
                    <a:pt x="411" y="911"/>
                    <a:pt x="426" y="940"/>
                  </a:cubicBezTo>
                  <a:close/>
                  <a:moveTo>
                    <a:pt x="499" y="2335"/>
                  </a:moveTo>
                  <a:cubicBezTo>
                    <a:pt x="499" y="2364"/>
                    <a:pt x="499" y="2393"/>
                    <a:pt x="470" y="2408"/>
                  </a:cubicBezTo>
                  <a:cubicBezTo>
                    <a:pt x="441" y="2437"/>
                    <a:pt x="397" y="2379"/>
                    <a:pt x="411" y="2320"/>
                  </a:cubicBezTo>
                  <a:cubicBezTo>
                    <a:pt x="426" y="2261"/>
                    <a:pt x="514" y="2276"/>
                    <a:pt x="499" y="2335"/>
                  </a:cubicBezTo>
                  <a:close/>
                  <a:moveTo>
                    <a:pt x="675" y="2393"/>
                  </a:moveTo>
                  <a:cubicBezTo>
                    <a:pt x="675" y="2408"/>
                    <a:pt x="661" y="2423"/>
                    <a:pt x="646" y="2423"/>
                  </a:cubicBezTo>
                  <a:cubicBezTo>
                    <a:pt x="631" y="2423"/>
                    <a:pt x="617" y="2408"/>
                    <a:pt x="617" y="2393"/>
                  </a:cubicBezTo>
                  <a:cubicBezTo>
                    <a:pt x="617" y="2379"/>
                    <a:pt x="631" y="2364"/>
                    <a:pt x="646" y="2364"/>
                  </a:cubicBezTo>
                  <a:cubicBezTo>
                    <a:pt x="661" y="2364"/>
                    <a:pt x="675" y="2379"/>
                    <a:pt x="675" y="2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8724914" y="1555576"/>
              <a:ext cx="37221" cy="94431"/>
            </a:xfrm>
            <a:custGeom>
              <a:avLst/>
              <a:gdLst/>
              <a:ahLst/>
              <a:cxnLst/>
              <a:rect l="l" t="t" r="r" b="b"/>
              <a:pathLst>
                <a:path w="1175" h="2981" extrusionOk="0">
                  <a:moveTo>
                    <a:pt x="426" y="88"/>
                  </a:moveTo>
                  <a:cubicBezTo>
                    <a:pt x="426" y="132"/>
                    <a:pt x="426" y="176"/>
                    <a:pt x="397" y="176"/>
                  </a:cubicBezTo>
                  <a:cubicBezTo>
                    <a:pt x="368" y="191"/>
                    <a:pt x="353" y="176"/>
                    <a:pt x="368" y="176"/>
                  </a:cubicBezTo>
                  <a:cubicBezTo>
                    <a:pt x="368" y="176"/>
                    <a:pt x="368" y="147"/>
                    <a:pt x="338" y="147"/>
                  </a:cubicBezTo>
                  <a:cubicBezTo>
                    <a:pt x="265" y="118"/>
                    <a:pt x="147" y="118"/>
                    <a:pt x="147" y="147"/>
                  </a:cubicBezTo>
                  <a:cubicBezTo>
                    <a:pt x="133" y="191"/>
                    <a:pt x="103" y="220"/>
                    <a:pt x="74" y="250"/>
                  </a:cubicBezTo>
                  <a:cubicBezTo>
                    <a:pt x="15" y="309"/>
                    <a:pt x="1" y="338"/>
                    <a:pt x="1" y="455"/>
                  </a:cubicBezTo>
                  <a:cubicBezTo>
                    <a:pt x="1" y="529"/>
                    <a:pt x="15" y="954"/>
                    <a:pt x="15" y="1395"/>
                  </a:cubicBezTo>
                  <a:cubicBezTo>
                    <a:pt x="15" y="1674"/>
                    <a:pt x="30" y="1953"/>
                    <a:pt x="59" y="2232"/>
                  </a:cubicBezTo>
                  <a:cubicBezTo>
                    <a:pt x="89" y="2232"/>
                    <a:pt x="89" y="2261"/>
                    <a:pt x="59" y="2305"/>
                  </a:cubicBezTo>
                  <a:cubicBezTo>
                    <a:pt x="45" y="2349"/>
                    <a:pt x="74" y="2599"/>
                    <a:pt x="133" y="2599"/>
                  </a:cubicBezTo>
                  <a:cubicBezTo>
                    <a:pt x="147" y="2599"/>
                    <a:pt x="147" y="2599"/>
                    <a:pt x="147" y="2613"/>
                  </a:cubicBezTo>
                  <a:cubicBezTo>
                    <a:pt x="133" y="2628"/>
                    <a:pt x="397" y="2936"/>
                    <a:pt x="441" y="2922"/>
                  </a:cubicBezTo>
                  <a:cubicBezTo>
                    <a:pt x="485" y="2922"/>
                    <a:pt x="529" y="2922"/>
                    <a:pt x="558" y="2951"/>
                  </a:cubicBezTo>
                  <a:cubicBezTo>
                    <a:pt x="632" y="2980"/>
                    <a:pt x="647" y="2980"/>
                    <a:pt x="661" y="2951"/>
                  </a:cubicBezTo>
                  <a:cubicBezTo>
                    <a:pt x="676" y="2907"/>
                    <a:pt x="676" y="2922"/>
                    <a:pt x="676" y="2951"/>
                  </a:cubicBezTo>
                  <a:cubicBezTo>
                    <a:pt x="676" y="2966"/>
                    <a:pt x="705" y="2951"/>
                    <a:pt x="749" y="2907"/>
                  </a:cubicBezTo>
                  <a:cubicBezTo>
                    <a:pt x="793" y="2878"/>
                    <a:pt x="808" y="2834"/>
                    <a:pt x="823" y="2790"/>
                  </a:cubicBezTo>
                  <a:cubicBezTo>
                    <a:pt x="823" y="2775"/>
                    <a:pt x="837" y="2760"/>
                    <a:pt x="867" y="2746"/>
                  </a:cubicBezTo>
                  <a:cubicBezTo>
                    <a:pt x="925" y="2716"/>
                    <a:pt x="969" y="2672"/>
                    <a:pt x="1014" y="2628"/>
                  </a:cubicBezTo>
                  <a:cubicBezTo>
                    <a:pt x="1087" y="2584"/>
                    <a:pt x="1116" y="2511"/>
                    <a:pt x="1116" y="2437"/>
                  </a:cubicBezTo>
                  <a:cubicBezTo>
                    <a:pt x="1116" y="2379"/>
                    <a:pt x="1116" y="2349"/>
                    <a:pt x="1087" y="2349"/>
                  </a:cubicBezTo>
                  <a:cubicBezTo>
                    <a:pt x="1072" y="2349"/>
                    <a:pt x="1087" y="2320"/>
                    <a:pt x="1116" y="2290"/>
                  </a:cubicBezTo>
                  <a:cubicBezTo>
                    <a:pt x="1146" y="2261"/>
                    <a:pt x="1175" y="2202"/>
                    <a:pt x="1160" y="2056"/>
                  </a:cubicBezTo>
                  <a:cubicBezTo>
                    <a:pt x="1160" y="1894"/>
                    <a:pt x="1160" y="1865"/>
                    <a:pt x="1102" y="1835"/>
                  </a:cubicBezTo>
                  <a:cubicBezTo>
                    <a:pt x="1028" y="1821"/>
                    <a:pt x="1028" y="1806"/>
                    <a:pt x="1116" y="1806"/>
                  </a:cubicBezTo>
                  <a:cubicBezTo>
                    <a:pt x="1146" y="1806"/>
                    <a:pt x="1160" y="1777"/>
                    <a:pt x="1160" y="1718"/>
                  </a:cubicBezTo>
                  <a:cubicBezTo>
                    <a:pt x="1160" y="1659"/>
                    <a:pt x="1146" y="1483"/>
                    <a:pt x="1146" y="1292"/>
                  </a:cubicBezTo>
                  <a:cubicBezTo>
                    <a:pt x="1131" y="1145"/>
                    <a:pt x="1116" y="999"/>
                    <a:pt x="1102" y="852"/>
                  </a:cubicBezTo>
                  <a:cubicBezTo>
                    <a:pt x="1087" y="778"/>
                    <a:pt x="1072" y="720"/>
                    <a:pt x="1072" y="646"/>
                  </a:cubicBezTo>
                  <a:cubicBezTo>
                    <a:pt x="1072" y="573"/>
                    <a:pt x="1043" y="499"/>
                    <a:pt x="999" y="441"/>
                  </a:cubicBezTo>
                  <a:cubicBezTo>
                    <a:pt x="969" y="411"/>
                    <a:pt x="940" y="367"/>
                    <a:pt x="896" y="338"/>
                  </a:cubicBezTo>
                  <a:cubicBezTo>
                    <a:pt x="852" y="323"/>
                    <a:pt x="808" y="294"/>
                    <a:pt x="779" y="250"/>
                  </a:cubicBezTo>
                  <a:cubicBezTo>
                    <a:pt x="735" y="206"/>
                    <a:pt x="691" y="162"/>
                    <a:pt x="676" y="176"/>
                  </a:cubicBezTo>
                  <a:cubicBezTo>
                    <a:pt x="661" y="176"/>
                    <a:pt x="647" y="162"/>
                    <a:pt x="632" y="132"/>
                  </a:cubicBezTo>
                  <a:cubicBezTo>
                    <a:pt x="588" y="74"/>
                    <a:pt x="514" y="30"/>
                    <a:pt x="441" y="15"/>
                  </a:cubicBezTo>
                  <a:cubicBezTo>
                    <a:pt x="426" y="0"/>
                    <a:pt x="412" y="44"/>
                    <a:pt x="426" y="88"/>
                  </a:cubicBezTo>
                  <a:close/>
                  <a:moveTo>
                    <a:pt x="470" y="514"/>
                  </a:moveTo>
                  <a:cubicBezTo>
                    <a:pt x="470" y="514"/>
                    <a:pt x="441" y="543"/>
                    <a:pt x="426" y="543"/>
                  </a:cubicBezTo>
                  <a:cubicBezTo>
                    <a:pt x="397" y="558"/>
                    <a:pt x="382" y="543"/>
                    <a:pt x="397" y="529"/>
                  </a:cubicBezTo>
                  <a:cubicBezTo>
                    <a:pt x="397" y="529"/>
                    <a:pt x="470" y="499"/>
                    <a:pt x="470" y="514"/>
                  </a:cubicBezTo>
                  <a:close/>
                  <a:moveTo>
                    <a:pt x="940" y="2026"/>
                  </a:moveTo>
                  <a:cubicBezTo>
                    <a:pt x="940" y="2041"/>
                    <a:pt x="925" y="2056"/>
                    <a:pt x="911" y="2041"/>
                  </a:cubicBezTo>
                  <a:cubicBezTo>
                    <a:pt x="896" y="2026"/>
                    <a:pt x="881" y="2012"/>
                    <a:pt x="881" y="1982"/>
                  </a:cubicBezTo>
                  <a:cubicBezTo>
                    <a:pt x="881" y="1967"/>
                    <a:pt x="896" y="1953"/>
                    <a:pt x="911" y="1967"/>
                  </a:cubicBezTo>
                  <a:cubicBezTo>
                    <a:pt x="925" y="1982"/>
                    <a:pt x="940" y="1997"/>
                    <a:pt x="940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8624940" y="1563938"/>
              <a:ext cx="34909" cy="75836"/>
            </a:xfrm>
            <a:custGeom>
              <a:avLst/>
              <a:gdLst/>
              <a:ahLst/>
              <a:cxnLst/>
              <a:rect l="l" t="t" r="r" b="b"/>
              <a:pathLst>
                <a:path w="1102" h="2394" extrusionOk="0">
                  <a:moveTo>
                    <a:pt x="264" y="45"/>
                  </a:moveTo>
                  <a:cubicBezTo>
                    <a:pt x="235" y="89"/>
                    <a:pt x="191" y="118"/>
                    <a:pt x="147" y="133"/>
                  </a:cubicBezTo>
                  <a:cubicBezTo>
                    <a:pt x="88" y="162"/>
                    <a:pt x="74" y="191"/>
                    <a:pt x="44" y="309"/>
                  </a:cubicBezTo>
                  <a:cubicBezTo>
                    <a:pt x="0" y="544"/>
                    <a:pt x="44" y="793"/>
                    <a:pt x="147" y="999"/>
                  </a:cubicBezTo>
                  <a:cubicBezTo>
                    <a:pt x="206" y="1175"/>
                    <a:pt x="206" y="1190"/>
                    <a:pt x="176" y="1586"/>
                  </a:cubicBezTo>
                  <a:cubicBezTo>
                    <a:pt x="162" y="1733"/>
                    <a:pt x="162" y="1865"/>
                    <a:pt x="176" y="2012"/>
                  </a:cubicBezTo>
                  <a:cubicBezTo>
                    <a:pt x="206" y="2041"/>
                    <a:pt x="206" y="2070"/>
                    <a:pt x="206" y="2100"/>
                  </a:cubicBezTo>
                  <a:cubicBezTo>
                    <a:pt x="206" y="2188"/>
                    <a:pt x="279" y="2291"/>
                    <a:pt x="338" y="2291"/>
                  </a:cubicBezTo>
                  <a:cubicBezTo>
                    <a:pt x="352" y="2276"/>
                    <a:pt x="367" y="2291"/>
                    <a:pt x="382" y="2320"/>
                  </a:cubicBezTo>
                  <a:cubicBezTo>
                    <a:pt x="382" y="2364"/>
                    <a:pt x="485" y="2393"/>
                    <a:pt x="558" y="2379"/>
                  </a:cubicBezTo>
                  <a:cubicBezTo>
                    <a:pt x="631" y="2364"/>
                    <a:pt x="690" y="2320"/>
                    <a:pt x="749" y="2276"/>
                  </a:cubicBezTo>
                  <a:cubicBezTo>
                    <a:pt x="866" y="2173"/>
                    <a:pt x="1028" y="1909"/>
                    <a:pt x="998" y="1850"/>
                  </a:cubicBezTo>
                  <a:cubicBezTo>
                    <a:pt x="998" y="1792"/>
                    <a:pt x="1013" y="1748"/>
                    <a:pt x="1028" y="1689"/>
                  </a:cubicBezTo>
                  <a:cubicBezTo>
                    <a:pt x="1087" y="1380"/>
                    <a:pt x="1101" y="1072"/>
                    <a:pt x="1072" y="764"/>
                  </a:cubicBezTo>
                  <a:cubicBezTo>
                    <a:pt x="1013" y="558"/>
                    <a:pt x="925" y="368"/>
                    <a:pt x="793" y="191"/>
                  </a:cubicBezTo>
                  <a:lnTo>
                    <a:pt x="690" y="133"/>
                  </a:lnTo>
                  <a:cubicBezTo>
                    <a:pt x="617" y="103"/>
                    <a:pt x="617" y="103"/>
                    <a:pt x="617" y="162"/>
                  </a:cubicBezTo>
                  <a:cubicBezTo>
                    <a:pt x="602" y="206"/>
                    <a:pt x="587" y="250"/>
                    <a:pt x="573" y="279"/>
                  </a:cubicBezTo>
                  <a:cubicBezTo>
                    <a:pt x="543" y="309"/>
                    <a:pt x="529" y="309"/>
                    <a:pt x="514" y="279"/>
                  </a:cubicBezTo>
                  <a:cubicBezTo>
                    <a:pt x="499" y="250"/>
                    <a:pt x="499" y="206"/>
                    <a:pt x="514" y="177"/>
                  </a:cubicBezTo>
                  <a:cubicBezTo>
                    <a:pt x="529" y="147"/>
                    <a:pt x="543" y="103"/>
                    <a:pt x="543" y="59"/>
                  </a:cubicBezTo>
                  <a:cubicBezTo>
                    <a:pt x="543" y="15"/>
                    <a:pt x="529" y="0"/>
                    <a:pt x="485" y="15"/>
                  </a:cubicBezTo>
                  <a:cubicBezTo>
                    <a:pt x="441" y="30"/>
                    <a:pt x="397" y="30"/>
                    <a:pt x="352" y="15"/>
                  </a:cubicBezTo>
                  <a:cubicBezTo>
                    <a:pt x="308" y="0"/>
                    <a:pt x="279" y="0"/>
                    <a:pt x="264" y="45"/>
                  </a:cubicBezTo>
                  <a:close/>
                  <a:moveTo>
                    <a:pt x="587" y="984"/>
                  </a:moveTo>
                  <a:cubicBezTo>
                    <a:pt x="587" y="1013"/>
                    <a:pt x="573" y="999"/>
                    <a:pt x="573" y="955"/>
                  </a:cubicBezTo>
                  <a:cubicBezTo>
                    <a:pt x="573" y="911"/>
                    <a:pt x="573" y="881"/>
                    <a:pt x="587" y="896"/>
                  </a:cubicBezTo>
                  <a:cubicBezTo>
                    <a:pt x="587" y="925"/>
                    <a:pt x="587" y="955"/>
                    <a:pt x="587" y="984"/>
                  </a:cubicBezTo>
                  <a:close/>
                  <a:moveTo>
                    <a:pt x="1042" y="1028"/>
                  </a:moveTo>
                  <a:cubicBezTo>
                    <a:pt x="1028" y="1058"/>
                    <a:pt x="1028" y="1087"/>
                    <a:pt x="1028" y="1102"/>
                  </a:cubicBezTo>
                  <a:cubicBezTo>
                    <a:pt x="1028" y="1102"/>
                    <a:pt x="1013" y="1131"/>
                    <a:pt x="984" y="1146"/>
                  </a:cubicBezTo>
                  <a:cubicBezTo>
                    <a:pt x="910" y="1190"/>
                    <a:pt x="910" y="1146"/>
                    <a:pt x="969" y="1087"/>
                  </a:cubicBezTo>
                  <a:cubicBezTo>
                    <a:pt x="998" y="1058"/>
                    <a:pt x="1013" y="1043"/>
                    <a:pt x="984" y="1013"/>
                  </a:cubicBezTo>
                  <a:cubicBezTo>
                    <a:pt x="969" y="984"/>
                    <a:pt x="954" y="969"/>
                    <a:pt x="984" y="955"/>
                  </a:cubicBezTo>
                  <a:cubicBezTo>
                    <a:pt x="1057" y="940"/>
                    <a:pt x="1072" y="955"/>
                    <a:pt x="1042" y="1028"/>
                  </a:cubicBezTo>
                  <a:close/>
                  <a:moveTo>
                    <a:pt x="558" y="1513"/>
                  </a:moveTo>
                  <a:cubicBezTo>
                    <a:pt x="543" y="1542"/>
                    <a:pt x="529" y="1557"/>
                    <a:pt x="485" y="1557"/>
                  </a:cubicBezTo>
                  <a:cubicBezTo>
                    <a:pt x="441" y="1557"/>
                    <a:pt x="441" y="1557"/>
                    <a:pt x="455" y="1513"/>
                  </a:cubicBezTo>
                  <a:cubicBezTo>
                    <a:pt x="485" y="1469"/>
                    <a:pt x="573" y="1439"/>
                    <a:pt x="558" y="1513"/>
                  </a:cubicBezTo>
                  <a:close/>
                  <a:moveTo>
                    <a:pt x="338" y="1909"/>
                  </a:moveTo>
                  <a:cubicBezTo>
                    <a:pt x="338" y="1924"/>
                    <a:pt x="338" y="1938"/>
                    <a:pt x="323" y="1938"/>
                  </a:cubicBezTo>
                  <a:cubicBezTo>
                    <a:pt x="294" y="1938"/>
                    <a:pt x="279" y="1924"/>
                    <a:pt x="279" y="1909"/>
                  </a:cubicBezTo>
                  <a:cubicBezTo>
                    <a:pt x="279" y="1894"/>
                    <a:pt x="279" y="1880"/>
                    <a:pt x="294" y="1880"/>
                  </a:cubicBezTo>
                  <a:cubicBezTo>
                    <a:pt x="323" y="1880"/>
                    <a:pt x="338" y="1894"/>
                    <a:pt x="338" y="1909"/>
                  </a:cubicBezTo>
                  <a:close/>
                  <a:moveTo>
                    <a:pt x="485" y="2070"/>
                  </a:moveTo>
                  <a:cubicBezTo>
                    <a:pt x="514" y="2070"/>
                    <a:pt x="514" y="2070"/>
                    <a:pt x="485" y="2115"/>
                  </a:cubicBezTo>
                  <a:cubicBezTo>
                    <a:pt x="441" y="2159"/>
                    <a:pt x="367" y="2129"/>
                    <a:pt x="397" y="2056"/>
                  </a:cubicBezTo>
                  <a:cubicBezTo>
                    <a:pt x="411" y="2026"/>
                    <a:pt x="411" y="2012"/>
                    <a:pt x="426" y="2041"/>
                  </a:cubicBezTo>
                  <a:cubicBezTo>
                    <a:pt x="441" y="2056"/>
                    <a:pt x="455" y="2070"/>
                    <a:pt x="485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8641190" y="1570464"/>
              <a:ext cx="1901" cy="1869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16" y="29"/>
                  </a:moveTo>
                  <a:cubicBezTo>
                    <a:pt x="16" y="44"/>
                    <a:pt x="30" y="59"/>
                    <a:pt x="45" y="59"/>
                  </a:cubicBezTo>
                  <a:cubicBezTo>
                    <a:pt x="45" y="59"/>
                    <a:pt x="60" y="44"/>
                    <a:pt x="60" y="29"/>
                  </a:cubicBezTo>
                  <a:cubicBezTo>
                    <a:pt x="60" y="15"/>
                    <a:pt x="45" y="0"/>
                    <a:pt x="30" y="15"/>
                  </a:cubicBezTo>
                  <a:cubicBezTo>
                    <a:pt x="16" y="0"/>
                    <a:pt x="1" y="15"/>
                    <a:pt x="1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872341" y="1611835"/>
              <a:ext cx="36778" cy="104662"/>
            </a:xfrm>
            <a:custGeom>
              <a:avLst/>
              <a:gdLst/>
              <a:ahLst/>
              <a:cxnLst/>
              <a:rect l="l" t="t" r="r" b="b"/>
              <a:pathLst>
                <a:path w="1161" h="3304" extrusionOk="0">
                  <a:moveTo>
                    <a:pt x="558" y="59"/>
                  </a:moveTo>
                  <a:cubicBezTo>
                    <a:pt x="529" y="103"/>
                    <a:pt x="485" y="118"/>
                    <a:pt x="441" y="103"/>
                  </a:cubicBezTo>
                  <a:cubicBezTo>
                    <a:pt x="411" y="89"/>
                    <a:pt x="382" y="103"/>
                    <a:pt x="353" y="162"/>
                  </a:cubicBezTo>
                  <a:cubicBezTo>
                    <a:pt x="338" y="206"/>
                    <a:pt x="323" y="236"/>
                    <a:pt x="309" y="236"/>
                  </a:cubicBezTo>
                  <a:cubicBezTo>
                    <a:pt x="250" y="324"/>
                    <a:pt x="221" y="426"/>
                    <a:pt x="206" y="529"/>
                  </a:cubicBezTo>
                  <a:cubicBezTo>
                    <a:pt x="206" y="529"/>
                    <a:pt x="206" y="573"/>
                    <a:pt x="191" y="603"/>
                  </a:cubicBezTo>
                  <a:cubicBezTo>
                    <a:pt x="177" y="647"/>
                    <a:pt x="177" y="705"/>
                    <a:pt x="191" y="764"/>
                  </a:cubicBezTo>
                  <a:cubicBezTo>
                    <a:pt x="221" y="823"/>
                    <a:pt x="206" y="852"/>
                    <a:pt x="177" y="881"/>
                  </a:cubicBezTo>
                  <a:cubicBezTo>
                    <a:pt x="118" y="1087"/>
                    <a:pt x="74" y="1307"/>
                    <a:pt x="88" y="1527"/>
                  </a:cubicBezTo>
                  <a:cubicBezTo>
                    <a:pt x="88" y="1586"/>
                    <a:pt x="88" y="1616"/>
                    <a:pt x="74" y="1616"/>
                  </a:cubicBezTo>
                  <a:cubicBezTo>
                    <a:pt x="74" y="1616"/>
                    <a:pt x="74" y="1660"/>
                    <a:pt x="103" y="1704"/>
                  </a:cubicBezTo>
                  <a:cubicBezTo>
                    <a:pt x="118" y="1762"/>
                    <a:pt x="133" y="1806"/>
                    <a:pt x="103" y="1836"/>
                  </a:cubicBezTo>
                  <a:cubicBezTo>
                    <a:pt x="74" y="1865"/>
                    <a:pt x="59" y="1880"/>
                    <a:pt x="30" y="2100"/>
                  </a:cubicBezTo>
                  <a:cubicBezTo>
                    <a:pt x="15" y="2217"/>
                    <a:pt x="15" y="2232"/>
                    <a:pt x="59" y="2203"/>
                  </a:cubicBezTo>
                  <a:cubicBezTo>
                    <a:pt x="103" y="2188"/>
                    <a:pt x="118" y="2203"/>
                    <a:pt x="103" y="2232"/>
                  </a:cubicBezTo>
                  <a:cubicBezTo>
                    <a:pt x="88" y="2261"/>
                    <a:pt x="103" y="2276"/>
                    <a:pt x="133" y="2261"/>
                  </a:cubicBezTo>
                  <a:cubicBezTo>
                    <a:pt x="177" y="2261"/>
                    <a:pt x="191" y="2261"/>
                    <a:pt x="177" y="2276"/>
                  </a:cubicBezTo>
                  <a:cubicBezTo>
                    <a:pt x="162" y="2291"/>
                    <a:pt x="147" y="2306"/>
                    <a:pt x="118" y="2306"/>
                  </a:cubicBezTo>
                  <a:cubicBezTo>
                    <a:pt x="88" y="2320"/>
                    <a:pt x="59" y="2320"/>
                    <a:pt x="44" y="2350"/>
                  </a:cubicBezTo>
                  <a:cubicBezTo>
                    <a:pt x="0" y="2379"/>
                    <a:pt x="0" y="2394"/>
                    <a:pt x="44" y="2540"/>
                  </a:cubicBezTo>
                  <a:cubicBezTo>
                    <a:pt x="74" y="2614"/>
                    <a:pt x="88" y="2702"/>
                    <a:pt x="103" y="2775"/>
                  </a:cubicBezTo>
                  <a:cubicBezTo>
                    <a:pt x="103" y="2805"/>
                    <a:pt x="118" y="2849"/>
                    <a:pt x="147" y="2849"/>
                  </a:cubicBezTo>
                  <a:cubicBezTo>
                    <a:pt x="162" y="2893"/>
                    <a:pt x="177" y="2937"/>
                    <a:pt x="177" y="2981"/>
                  </a:cubicBezTo>
                  <a:cubicBezTo>
                    <a:pt x="177" y="3098"/>
                    <a:pt x="250" y="3186"/>
                    <a:pt x="309" y="3157"/>
                  </a:cubicBezTo>
                  <a:cubicBezTo>
                    <a:pt x="323" y="3157"/>
                    <a:pt x="323" y="3157"/>
                    <a:pt x="323" y="3186"/>
                  </a:cubicBezTo>
                  <a:cubicBezTo>
                    <a:pt x="323" y="3245"/>
                    <a:pt x="382" y="3274"/>
                    <a:pt x="514" y="3289"/>
                  </a:cubicBezTo>
                  <a:cubicBezTo>
                    <a:pt x="588" y="3304"/>
                    <a:pt x="632" y="3289"/>
                    <a:pt x="632" y="3274"/>
                  </a:cubicBezTo>
                  <a:cubicBezTo>
                    <a:pt x="632" y="3260"/>
                    <a:pt x="676" y="3216"/>
                    <a:pt x="720" y="3186"/>
                  </a:cubicBezTo>
                  <a:cubicBezTo>
                    <a:pt x="867" y="3040"/>
                    <a:pt x="969" y="2849"/>
                    <a:pt x="999" y="2643"/>
                  </a:cubicBezTo>
                  <a:cubicBezTo>
                    <a:pt x="999" y="2599"/>
                    <a:pt x="999" y="2570"/>
                    <a:pt x="1013" y="2526"/>
                  </a:cubicBezTo>
                  <a:cubicBezTo>
                    <a:pt x="1057" y="2526"/>
                    <a:pt x="1072" y="2408"/>
                    <a:pt x="1043" y="2379"/>
                  </a:cubicBezTo>
                  <a:cubicBezTo>
                    <a:pt x="999" y="2364"/>
                    <a:pt x="1013" y="2364"/>
                    <a:pt x="1043" y="2350"/>
                  </a:cubicBezTo>
                  <a:cubicBezTo>
                    <a:pt x="1057" y="2335"/>
                    <a:pt x="1087" y="2188"/>
                    <a:pt x="1043" y="2159"/>
                  </a:cubicBezTo>
                  <a:cubicBezTo>
                    <a:pt x="999" y="2144"/>
                    <a:pt x="1013" y="2129"/>
                    <a:pt x="1057" y="2115"/>
                  </a:cubicBezTo>
                  <a:cubicBezTo>
                    <a:pt x="1072" y="2085"/>
                    <a:pt x="1087" y="2056"/>
                    <a:pt x="1101" y="2027"/>
                  </a:cubicBezTo>
                  <a:cubicBezTo>
                    <a:pt x="1101" y="1997"/>
                    <a:pt x="1101" y="1733"/>
                    <a:pt x="1116" y="1454"/>
                  </a:cubicBezTo>
                  <a:cubicBezTo>
                    <a:pt x="1131" y="999"/>
                    <a:pt x="1116" y="926"/>
                    <a:pt x="1087" y="926"/>
                  </a:cubicBezTo>
                  <a:cubicBezTo>
                    <a:pt x="1057" y="926"/>
                    <a:pt x="1043" y="940"/>
                    <a:pt x="1043" y="955"/>
                  </a:cubicBezTo>
                  <a:cubicBezTo>
                    <a:pt x="1043" y="970"/>
                    <a:pt x="1028" y="984"/>
                    <a:pt x="1013" y="984"/>
                  </a:cubicBezTo>
                  <a:cubicBezTo>
                    <a:pt x="955" y="984"/>
                    <a:pt x="1043" y="896"/>
                    <a:pt x="1101" y="896"/>
                  </a:cubicBezTo>
                  <a:cubicBezTo>
                    <a:pt x="1146" y="896"/>
                    <a:pt x="1131" y="896"/>
                    <a:pt x="1087" y="852"/>
                  </a:cubicBezTo>
                  <a:cubicBezTo>
                    <a:pt x="1043" y="823"/>
                    <a:pt x="1028" y="808"/>
                    <a:pt x="1087" y="837"/>
                  </a:cubicBezTo>
                  <a:cubicBezTo>
                    <a:pt x="1146" y="852"/>
                    <a:pt x="1146" y="837"/>
                    <a:pt x="1146" y="676"/>
                  </a:cubicBezTo>
                  <a:cubicBezTo>
                    <a:pt x="1160" y="588"/>
                    <a:pt x="1146" y="514"/>
                    <a:pt x="1101" y="426"/>
                  </a:cubicBezTo>
                  <a:cubicBezTo>
                    <a:pt x="1072" y="397"/>
                    <a:pt x="1043" y="338"/>
                    <a:pt x="1028" y="309"/>
                  </a:cubicBezTo>
                  <a:cubicBezTo>
                    <a:pt x="1013" y="280"/>
                    <a:pt x="984" y="265"/>
                    <a:pt x="940" y="250"/>
                  </a:cubicBezTo>
                  <a:cubicBezTo>
                    <a:pt x="925" y="250"/>
                    <a:pt x="896" y="250"/>
                    <a:pt x="896" y="236"/>
                  </a:cubicBezTo>
                  <a:cubicBezTo>
                    <a:pt x="896" y="221"/>
                    <a:pt x="881" y="206"/>
                    <a:pt x="867" y="206"/>
                  </a:cubicBezTo>
                  <a:cubicBezTo>
                    <a:pt x="852" y="206"/>
                    <a:pt x="823" y="177"/>
                    <a:pt x="823" y="147"/>
                  </a:cubicBezTo>
                  <a:cubicBezTo>
                    <a:pt x="823" y="118"/>
                    <a:pt x="823" y="89"/>
                    <a:pt x="793" y="89"/>
                  </a:cubicBezTo>
                  <a:cubicBezTo>
                    <a:pt x="764" y="89"/>
                    <a:pt x="734" y="74"/>
                    <a:pt x="720" y="59"/>
                  </a:cubicBezTo>
                  <a:cubicBezTo>
                    <a:pt x="661" y="1"/>
                    <a:pt x="602" y="1"/>
                    <a:pt x="529" y="74"/>
                  </a:cubicBezTo>
                  <a:close/>
                  <a:moveTo>
                    <a:pt x="823" y="544"/>
                  </a:moveTo>
                  <a:cubicBezTo>
                    <a:pt x="823" y="558"/>
                    <a:pt x="808" y="558"/>
                    <a:pt x="808" y="529"/>
                  </a:cubicBezTo>
                  <a:cubicBezTo>
                    <a:pt x="808" y="485"/>
                    <a:pt x="808" y="470"/>
                    <a:pt x="823" y="485"/>
                  </a:cubicBezTo>
                  <a:cubicBezTo>
                    <a:pt x="837" y="500"/>
                    <a:pt x="837" y="514"/>
                    <a:pt x="823" y="544"/>
                  </a:cubicBezTo>
                  <a:close/>
                  <a:moveTo>
                    <a:pt x="911" y="1102"/>
                  </a:moveTo>
                  <a:cubicBezTo>
                    <a:pt x="896" y="1116"/>
                    <a:pt x="867" y="1116"/>
                    <a:pt x="852" y="1102"/>
                  </a:cubicBezTo>
                  <a:cubicBezTo>
                    <a:pt x="837" y="1102"/>
                    <a:pt x="837" y="1087"/>
                    <a:pt x="867" y="1087"/>
                  </a:cubicBezTo>
                  <a:cubicBezTo>
                    <a:pt x="896" y="1087"/>
                    <a:pt x="925" y="1102"/>
                    <a:pt x="911" y="1102"/>
                  </a:cubicBezTo>
                  <a:close/>
                  <a:moveTo>
                    <a:pt x="411" y="1263"/>
                  </a:moveTo>
                  <a:cubicBezTo>
                    <a:pt x="411" y="1278"/>
                    <a:pt x="397" y="1278"/>
                    <a:pt x="397" y="1248"/>
                  </a:cubicBezTo>
                  <a:cubicBezTo>
                    <a:pt x="397" y="1219"/>
                    <a:pt x="397" y="1204"/>
                    <a:pt x="411" y="1204"/>
                  </a:cubicBezTo>
                  <a:cubicBezTo>
                    <a:pt x="411" y="1219"/>
                    <a:pt x="411" y="1248"/>
                    <a:pt x="411" y="1263"/>
                  </a:cubicBezTo>
                  <a:close/>
                  <a:moveTo>
                    <a:pt x="1057" y="1351"/>
                  </a:moveTo>
                  <a:cubicBezTo>
                    <a:pt x="1057" y="1351"/>
                    <a:pt x="1043" y="1366"/>
                    <a:pt x="1013" y="1366"/>
                  </a:cubicBezTo>
                  <a:cubicBezTo>
                    <a:pt x="984" y="1366"/>
                    <a:pt x="969" y="1351"/>
                    <a:pt x="969" y="1351"/>
                  </a:cubicBezTo>
                  <a:cubicBezTo>
                    <a:pt x="969" y="1337"/>
                    <a:pt x="984" y="1322"/>
                    <a:pt x="1013" y="1322"/>
                  </a:cubicBezTo>
                  <a:cubicBezTo>
                    <a:pt x="1043" y="1322"/>
                    <a:pt x="1057" y="1337"/>
                    <a:pt x="1057" y="1351"/>
                  </a:cubicBezTo>
                  <a:close/>
                  <a:moveTo>
                    <a:pt x="544" y="1454"/>
                  </a:moveTo>
                  <a:cubicBezTo>
                    <a:pt x="529" y="1469"/>
                    <a:pt x="514" y="1469"/>
                    <a:pt x="500" y="1483"/>
                  </a:cubicBezTo>
                  <a:cubicBezTo>
                    <a:pt x="470" y="1483"/>
                    <a:pt x="470" y="1469"/>
                    <a:pt x="500" y="1454"/>
                  </a:cubicBezTo>
                  <a:cubicBezTo>
                    <a:pt x="514" y="1439"/>
                    <a:pt x="558" y="1425"/>
                    <a:pt x="544" y="1454"/>
                  </a:cubicBezTo>
                  <a:close/>
                  <a:moveTo>
                    <a:pt x="896" y="1762"/>
                  </a:moveTo>
                  <a:cubicBezTo>
                    <a:pt x="881" y="1777"/>
                    <a:pt x="881" y="1792"/>
                    <a:pt x="867" y="1792"/>
                  </a:cubicBezTo>
                  <a:cubicBezTo>
                    <a:pt x="852" y="1792"/>
                    <a:pt x="837" y="1792"/>
                    <a:pt x="837" y="1792"/>
                  </a:cubicBezTo>
                  <a:cubicBezTo>
                    <a:pt x="837" y="1762"/>
                    <a:pt x="852" y="1762"/>
                    <a:pt x="867" y="1762"/>
                  </a:cubicBezTo>
                  <a:cubicBezTo>
                    <a:pt x="881" y="1762"/>
                    <a:pt x="896" y="1762"/>
                    <a:pt x="896" y="1762"/>
                  </a:cubicBezTo>
                  <a:close/>
                  <a:moveTo>
                    <a:pt x="764" y="2115"/>
                  </a:moveTo>
                  <a:cubicBezTo>
                    <a:pt x="793" y="2144"/>
                    <a:pt x="779" y="2144"/>
                    <a:pt x="734" y="2115"/>
                  </a:cubicBezTo>
                  <a:cubicBezTo>
                    <a:pt x="690" y="2100"/>
                    <a:pt x="661" y="2056"/>
                    <a:pt x="676" y="1997"/>
                  </a:cubicBezTo>
                  <a:lnTo>
                    <a:pt x="676" y="1924"/>
                  </a:lnTo>
                  <a:lnTo>
                    <a:pt x="705" y="1997"/>
                  </a:lnTo>
                  <a:cubicBezTo>
                    <a:pt x="720" y="2041"/>
                    <a:pt x="734" y="2071"/>
                    <a:pt x="764" y="2115"/>
                  </a:cubicBezTo>
                  <a:close/>
                  <a:moveTo>
                    <a:pt x="500" y="2056"/>
                  </a:moveTo>
                  <a:cubicBezTo>
                    <a:pt x="500" y="2085"/>
                    <a:pt x="500" y="2085"/>
                    <a:pt x="470" y="2085"/>
                  </a:cubicBezTo>
                  <a:cubicBezTo>
                    <a:pt x="441" y="2071"/>
                    <a:pt x="426" y="2056"/>
                    <a:pt x="426" y="2041"/>
                  </a:cubicBezTo>
                  <a:cubicBezTo>
                    <a:pt x="426" y="2012"/>
                    <a:pt x="426" y="1997"/>
                    <a:pt x="456" y="2012"/>
                  </a:cubicBezTo>
                  <a:cubicBezTo>
                    <a:pt x="470" y="2012"/>
                    <a:pt x="485" y="2041"/>
                    <a:pt x="500" y="2056"/>
                  </a:cubicBezTo>
                  <a:close/>
                  <a:moveTo>
                    <a:pt x="632" y="2364"/>
                  </a:moveTo>
                  <a:cubicBezTo>
                    <a:pt x="617" y="2379"/>
                    <a:pt x="602" y="2394"/>
                    <a:pt x="588" y="2394"/>
                  </a:cubicBezTo>
                  <a:cubicBezTo>
                    <a:pt x="573" y="2394"/>
                    <a:pt x="558" y="2379"/>
                    <a:pt x="558" y="2364"/>
                  </a:cubicBezTo>
                  <a:cubicBezTo>
                    <a:pt x="558" y="2350"/>
                    <a:pt x="573" y="2335"/>
                    <a:pt x="602" y="2335"/>
                  </a:cubicBezTo>
                  <a:cubicBezTo>
                    <a:pt x="632" y="2335"/>
                    <a:pt x="632" y="2350"/>
                    <a:pt x="632" y="2364"/>
                  </a:cubicBezTo>
                  <a:close/>
                  <a:moveTo>
                    <a:pt x="353" y="2394"/>
                  </a:moveTo>
                  <a:cubicBezTo>
                    <a:pt x="338" y="2408"/>
                    <a:pt x="309" y="2423"/>
                    <a:pt x="279" y="2423"/>
                  </a:cubicBezTo>
                  <a:cubicBezTo>
                    <a:pt x="250" y="2423"/>
                    <a:pt x="250" y="2423"/>
                    <a:pt x="279" y="2394"/>
                  </a:cubicBezTo>
                  <a:cubicBezTo>
                    <a:pt x="323" y="2364"/>
                    <a:pt x="367" y="2364"/>
                    <a:pt x="353" y="2394"/>
                  </a:cubicBezTo>
                  <a:close/>
                  <a:moveTo>
                    <a:pt x="676" y="2761"/>
                  </a:moveTo>
                  <a:cubicBezTo>
                    <a:pt x="676" y="2775"/>
                    <a:pt x="646" y="2790"/>
                    <a:pt x="632" y="2790"/>
                  </a:cubicBezTo>
                  <a:cubicBezTo>
                    <a:pt x="617" y="2790"/>
                    <a:pt x="617" y="2775"/>
                    <a:pt x="632" y="2761"/>
                  </a:cubicBezTo>
                  <a:cubicBezTo>
                    <a:pt x="690" y="2717"/>
                    <a:pt x="705" y="2717"/>
                    <a:pt x="676" y="2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680724" y="1624854"/>
              <a:ext cx="35384" cy="90249"/>
            </a:xfrm>
            <a:custGeom>
              <a:avLst/>
              <a:gdLst/>
              <a:ahLst/>
              <a:cxnLst/>
              <a:rect l="l" t="t" r="r" b="b"/>
              <a:pathLst>
                <a:path w="1117" h="2849" extrusionOk="0">
                  <a:moveTo>
                    <a:pt x="397" y="30"/>
                  </a:moveTo>
                  <a:cubicBezTo>
                    <a:pt x="368" y="74"/>
                    <a:pt x="368" y="103"/>
                    <a:pt x="353" y="147"/>
                  </a:cubicBezTo>
                  <a:cubicBezTo>
                    <a:pt x="353" y="177"/>
                    <a:pt x="353" y="177"/>
                    <a:pt x="339" y="162"/>
                  </a:cubicBezTo>
                  <a:cubicBezTo>
                    <a:pt x="324" y="133"/>
                    <a:pt x="309" y="118"/>
                    <a:pt x="280" y="118"/>
                  </a:cubicBezTo>
                  <a:cubicBezTo>
                    <a:pt x="192" y="118"/>
                    <a:pt x="162" y="206"/>
                    <a:pt x="74" y="603"/>
                  </a:cubicBezTo>
                  <a:cubicBezTo>
                    <a:pt x="16" y="940"/>
                    <a:pt x="1" y="1263"/>
                    <a:pt x="30" y="1586"/>
                  </a:cubicBezTo>
                  <a:cubicBezTo>
                    <a:pt x="89" y="2144"/>
                    <a:pt x="104" y="2173"/>
                    <a:pt x="148" y="2173"/>
                  </a:cubicBezTo>
                  <a:cubicBezTo>
                    <a:pt x="177" y="2173"/>
                    <a:pt x="192" y="2188"/>
                    <a:pt x="192" y="2203"/>
                  </a:cubicBezTo>
                  <a:cubicBezTo>
                    <a:pt x="192" y="2217"/>
                    <a:pt x="162" y="2232"/>
                    <a:pt x="133" y="2217"/>
                  </a:cubicBezTo>
                  <a:cubicBezTo>
                    <a:pt x="104" y="2217"/>
                    <a:pt x="74" y="2217"/>
                    <a:pt x="74" y="2247"/>
                  </a:cubicBezTo>
                  <a:cubicBezTo>
                    <a:pt x="74" y="2276"/>
                    <a:pt x="74" y="2335"/>
                    <a:pt x="74" y="2394"/>
                  </a:cubicBezTo>
                  <a:cubicBezTo>
                    <a:pt x="74" y="2452"/>
                    <a:pt x="89" y="2511"/>
                    <a:pt x="133" y="2570"/>
                  </a:cubicBezTo>
                  <a:cubicBezTo>
                    <a:pt x="162" y="2599"/>
                    <a:pt x="177" y="2629"/>
                    <a:pt x="177" y="2643"/>
                  </a:cubicBezTo>
                  <a:cubicBezTo>
                    <a:pt x="162" y="2658"/>
                    <a:pt x="206" y="2702"/>
                    <a:pt x="250" y="2746"/>
                  </a:cubicBezTo>
                  <a:cubicBezTo>
                    <a:pt x="353" y="2819"/>
                    <a:pt x="471" y="2849"/>
                    <a:pt x="441" y="2775"/>
                  </a:cubicBezTo>
                  <a:cubicBezTo>
                    <a:pt x="427" y="2746"/>
                    <a:pt x="441" y="2731"/>
                    <a:pt x="544" y="2746"/>
                  </a:cubicBezTo>
                  <a:cubicBezTo>
                    <a:pt x="632" y="2761"/>
                    <a:pt x="662" y="2746"/>
                    <a:pt x="676" y="2702"/>
                  </a:cubicBezTo>
                  <a:cubicBezTo>
                    <a:pt x="691" y="2658"/>
                    <a:pt x="706" y="2643"/>
                    <a:pt x="720" y="2643"/>
                  </a:cubicBezTo>
                  <a:cubicBezTo>
                    <a:pt x="794" y="2614"/>
                    <a:pt x="867" y="2540"/>
                    <a:pt x="911" y="2467"/>
                  </a:cubicBezTo>
                  <a:cubicBezTo>
                    <a:pt x="911" y="2452"/>
                    <a:pt x="940" y="2423"/>
                    <a:pt x="984" y="2394"/>
                  </a:cubicBezTo>
                  <a:cubicBezTo>
                    <a:pt x="1087" y="2335"/>
                    <a:pt x="1102" y="2276"/>
                    <a:pt x="1029" y="2217"/>
                  </a:cubicBezTo>
                  <a:cubicBezTo>
                    <a:pt x="999" y="2173"/>
                    <a:pt x="999" y="2159"/>
                    <a:pt x="1014" y="2159"/>
                  </a:cubicBezTo>
                  <a:cubicBezTo>
                    <a:pt x="1029" y="2159"/>
                    <a:pt x="1043" y="2129"/>
                    <a:pt x="1043" y="2085"/>
                  </a:cubicBezTo>
                  <a:cubicBezTo>
                    <a:pt x="1043" y="2041"/>
                    <a:pt x="1058" y="1880"/>
                    <a:pt x="1073" y="1733"/>
                  </a:cubicBezTo>
                  <a:cubicBezTo>
                    <a:pt x="1117" y="1366"/>
                    <a:pt x="1117" y="999"/>
                    <a:pt x="1073" y="632"/>
                  </a:cubicBezTo>
                  <a:cubicBezTo>
                    <a:pt x="1058" y="559"/>
                    <a:pt x="1043" y="470"/>
                    <a:pt x="1029" y="412"/>
                  </a:cubicBezTo>
                  <a:cubicBezTo>
                    <a:pt x="999" y="294"/>
                    <a:pt x="926" y="206"/>
                    <a:pt x="838" y="133"/>
                  </a:cubicBezTo>
                  <a:cubicBezTo>
                    <a:pt x="808" y="118"/>
                    <a:pt x="794" y="118"/>
                    <a:pt x="794" y="133"/>
                  </a:cubicBezTo>
                  <a:cubicBezTo>
                    <a:pt x="794" y="133"/>
                    <a:pt x="779" y="133"/>
                    <a:pt x="764" y="103"/>
                  </a:cubicBezTo>
                  <a:cubicBezTo>
                    <a:pt x="735" y="74"/>
                    <a:pt x="706" y="59"/>
                    <a:pt x="676" y="45"/>
                  </a:cubicBezTo>
                  <a:cubicBezTo>
                    <a:pt x="647" y="45"/>
                    <a:pt x="617" y="45"/>
                    <a:pt x="617" y="30"/>
                  </a:cubicBezTo>
                  <a:cubicBezTo>
                    <a:pt x="617" y="15"/>
                    <a:pt x="573" y="1"/>
                    <a:pt x="515" y="1"/>
                  </a:cubicBezTo>
                  <a:cubicBezTo>
                    <a:pt x="456" y="1"/>
                    <a:pt x="397" y="15"/>
                    <a:pt x="368" y="45"/>
                  </a:cubicBezTo>
                  <a:close/>
                  <a:moveTo>
                    <a:pt x="662" y="456"/>
                  </a:moveTo>
                  <a:cubicBezTo>
                    <a:pt x="662" y="485"/>
                    <a:pt x="647" y="456"/>
                    <a:pt x="647" y="426"/>
                  </a:cubicBezTo>
                  <a:cubicBezTo>
                    <a:pt x="647" y="397"/>
                    <a:pt x="647" y="382"/>
                    <a:pt x="662" y="397"/>
                  </a:cubicBezTo>
                  <a:cubicBezTo>
                    <a:pt x="662" y="412"/>
                    <a:pt x="662" y="441"/>
                    <a:pt x="662" y="456"/>
                  </a:cubicBezTo>
                  <a:close/>
                  <a:moveTo>
                    <a:pt x="162" y="705"/>
                  </a:moveTo>
                  <a:cubicBezTo>
                    <a:pt x="162" y="720"/>
                    <a:pt x="148" y="735"/>
                    <a:pt x="133" y="735"/>
                  </a:cubicBezTo>
                  <a:cubicBezTo>
                    <a:pt x="118" y="735"/>
                    <a:pt x="118" y="720"/>
                    <a:pt x="104" y="705"/>
                  </a:cubicBezTo>
                  <a:cubicBezTo>
                    <a:pt x="104" y="691"/>
                    <a:pt x="118" y="676"/>
                    <a:pt x="133" y="676"/>
                  </a:cubicBezTo>
                  <a:cubicBezTo>
                    <a:pt x="148" y="676"/>
                    <a:pt x="162" y="691"/>
                    <a:pt x="162" y="705"/>
                  </a:cubicBezTo>
                  <a:close/>
                  <a:moveTo>
                    <a:pt x="471" y="1175"/>
                  </a:moveTo>
                  <a:cubicBezTo>
                    <a:pt x="471" y="1190"/>
                    <a:pt x="456" y="1205"/>
                    <a:pt x="441" y="1205"/>
                  </a:cubicBezTo>
                  <a:cubicBezTo>
                    <a:pt x="427" y="1205"/>
                    <a:pt x="412" y="1190"/>
                    <a:pt x="412" y="1175"/>
                  </a:cubicBezTo>
                  <a:cubicBezTo>
                    <a:pt x="412" y="1160"/>
                    <a:pt x="427" y="1146"/>
                    <a:pt x="441" y="1146"/>
                  </a:cubicBezTo>
                  <a:cubicBezTo>
                    <a:pt x="456" y="1146"/>
                    <a:pt x="471" y="1160"/>
                    <a:pt x="471" y="1175"/>
                  </a:cubicBezTo>
                  <a:close/>
                  <a:moveTo>
                    <a:pt x="1043" y="1337"/>
                  </a:moveTo>
                  <a:cubicBezTo>
                    <a:pt x="1043" y="1351"/>
                    <a:pt x="1043" y="1366"/>
                    <a:pt x="1014" y="1381"/>
                  </a:cubicBezTo>
                  <a:cubicBezTo>
                    <a:pt x="984" y="1395"/>
                    <a:pt x="970" y="1381"/>
                    <a:pt x="970" y="1351"/>
                  </a:cubicBezTo>
                  <a:cubicBezTo>
                    <a:pt x="970" y="1337"/>
                    <a:pt x="1014" y="1307"/>
                    <a:pt x="1043" y="1337"/>
                  </a:cubicBezTo>
                  <a:close/>
                  <a:moveTo>
                    <a:pt x="691" y="1718"/>
                  </a:moveTo>
                  <a:cubicBezTo>
                    <a:pt x="676" y="1733"/>
                    <a:pt x="647" y="1733"/>
                    <a:pt x="632" y="1718"/>
                  </a:cubicBezTo>
                  <a:cubicBezTo>
                    <a:pt x="617" y="1718"/>
                    <a:pt x="617" y="1704"/>
                    <a:pt x="647" y="1704"/>
                  </a:cubicBezTo>
                  <a:cubicBezTo>
                    <a:pt x="676" y="1704"/>
                    <a:pt x="691" y="1718"/>
                    <a:pt x="691" y="1718"/>
                  </a:cubicBezTo>
                  <a:close/>
                  <a:moveTo>
                    <a:pt x="999" y="2276"/>
                  </a:moveTo>
                  <a:cubicBezTo>
                    <a:pt x="999" y="2291"/>
                    <a:pt x="984" y="2291"/>
                    <a:pt x="955" y="2291"/>
                  </a:cubicBezTo>
                  <a:cubicBezTo>
                    <a:pt x="940" y="2291"/>
                    <a:pt x="896" y="2262"/>
                    <a:pt x="926" y="2232"/>
                  </a:cubicBezTo>
                  <a:cubicBezTo>
                    <a:pt x="970" y="2203"/>
                    <a:pt x="999" y="2232"/>
                    <a:pt x="999" y="2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941176" y="1636955"/>
              <a:ext cx="34909" cy="83280"/>
            </a:xfrm>
            <a:custGeom>
              <a:avLst/>
              <a:gdLst/>
              <a:ahLst/>
              <a:cxnLst/>
              <a:rect l="l" t="t" r="r" b="b"/>
              <a:pathLst>
                <a:path w="1102" h="2629" extrusionOk="0">
                  <a:moveTo>
                    <a:pt x="353" y="15"/>
                  </a:moveTo>
                  <a:cubicBezTo>
                    <a:pt x="323" y="15"/>
                    <a:pt x="308" y="30"/>
                    <a:pt x="294" y="59"/>
                  </a:cubicBezTo>
                  <a:cubicBezTo>
                    <a:pt x="294" y="88"/>
                    <a:pt x="279" y="118"/>
                    <a:pt x="250" y="118"/>
                  </a:cubicBezTo>
                  <a:cubicBezTo>
                    <a:pt x="220" y="133"/>
                    <a:pt x="191" y="147"/>
                    <a:pt x="176" y="177"/>
                  </a:cubicBezTo>
                  <a:cubicBezTo>
                    <a:pt x="147" y="191"/>
                    <a:pt x="118" y="206"/>
                    <a:pt x="88" y="221"/>
                  </a:cubicBezTo>
                  <a:cubicBezTo>
                    <a:pt x="15" y="235"/>
                    <a:pt x="0" y="353"/>
                    <a:pt x="0" y="778"/>
                  </a:cubicBezTo>
                  <a:cubicBezTo>
                    <a:pt x="0" y="1101"/>
                    <a:pt x="0" y="1116"/>
                    <a:pt x="74" y="1175"/>
                  </a:cubicBezTo>
                  <a:cubicBezTo>
                    <a:pt x="147" y="1234"/>
                    <a:pt x="147" y="1336"/>
                    <a:pt x="44" y="1307"/>
                  </a:cubicBezTo>
                  <a:cubicBezTo>
                    <a:pt x="15" y="1307"/>
                    <a:pt x="0" y="1307"/>
                    <a:pt x="0" y="1351"/>
                  </a:cubicBezTo>
                  <a:cubicBezTo>
                    <a:pt x="0" y="1424"/>
                    <a:pt x="30" y="1439"/>
                    <a:pt x="74" y="1410"/>
                  </a:cubicBezTo>
                  <a:cubicBezTo>
                    <a:pt x="118" y="1366"/>
                    <a:pt x="103" y="1380"/>
                    <a:pt x="103" y="1410"/>
                  </a:cubicBezTo>
                  <a:cubicBezTo>
                    <a:pt x="103" y="1424"/>
                    <a:pt x="88" y="1439"/>
                    <a:pt x="74" y="1439"/>
                  </a:cubicBezTo>
                  <a:cubicBezTo>
                    <a:pt x="30" y="1439"/>
                    <a:pt x="44" y="1513"/>
                    <a:pt x="88" y="1557"/>
                  </a:cubicBezTo>
                  <a:cubicBezTo>
                    <a:pt x="147" y="1615"/>
                    <a:pt x="147" y="1645"/>
                    <a:pt x="132" y="1791"/>
                  </a:cubicBezTo>
                  <a:cubicBezTo>
                    <a:pt x="118" y="2085"/>
                    <a:pt x="132" y="2158"/>
                    <a:pt x="191" y="2173"/>
                  </a:cubicBezTo>
                  <a:cubicBezTo>
                    <a:pt x="250" y="2188"/>
                    <a:pt x="264" y="2261"/>
                    <a:pt x="220" y="2305"/>
                  </a:cubicBezTo>
                  <a:cubicBezTo>
                    <a:pt x="162" y="2335"/>
                    <a:pt x="191" y="2393"/>
                    <a:pt x="294" y="2511"/>
                  </a:cubicBezTo>
                  <a:cubicBezTo>
                    <a:pt x="411" y="2628"/>
                    <a:pt x="411" y="2628"/>
                    <a:pt x="558" y="2628"/>
                  </a:cubicBezTo>
                  <a:cubicBezTo>
                    <a:pt x="690" y="2614"/>
                    <a:pt x="822" y="2555"/>
                    <a:pt x="1013" y="2364"/>
                  </a:cubicBezTo>
                  <a:lnTo>
                    <a:pt x="1087" y="2291"/>
                  </a:lnTo>
                  <a:lnTo>
                    <a:pt x="1087" y="1924"/>
                  </a:lnTo>
                  <a:cubicBezTo>
                    <a:pt x="1101" y="1791"/>
                    <a:pt x="1101" y="1674"/>
                    <a:pt x="1072" y="1557"/>
                  </a:cubicBezTo>
                  <a:cubicBezTo>
                    <a:pt x="1057" y="1557"/>
                    <a:pt x="1057" y="1513"/>
                    <a:pt x="1072" y="1468"/>
                  </a:cubicBezTo>
                  <a:cubicBezTo>
                    <a:pt x="1087" y="1424"/>
                    <a:pt x="1072" y="1380"/>
                    <a:pt x="1057" y="1380"/>
                  </a:cubicBezTo>
                  <a:cubicBezTo>
                    <a:pt x="1028" y="1380"/>
                    <a:pt x="1028" y="1366"/>
                    <a:pt x="1057" y="1336"/>
                  </a:cubicBezTo>
                  <a:cubicBezTo>
                    <a:pt x="1072" y="1145"/>
                    <a:pt x="1043" y="955"/>
                    <a:pt x="984" y="778"/>
                  </a:cubicBezTo>
                  <a:cubicBezTo>
                    <a:pt x="954" y="705"/>
                    <a:pt x="940" y="632"/>
                    <a:pt x="940" y="544"/>
                  </a:cubicBezTo>
                  <a:cubicBezTo>
                    <a:pt x="940" y="426"/>
                    <a:pt x="896" y="279"/>
                    <a:pt x="837" y="279"/>
                  </a:cubicBezTo>
                  <a:cubicBezTo>
                    <a:pt x="778" y="279"/>
                    <a:pt x="793" y="265"/>
                    <a:pt x="793" y="250"/>
                  </a:cubicBezTo>
                  <a:cubicBezTo>
                    <a:pt x="808" y="221"/>
                    <a:pt x="793" y="206"/>
                    <a:pt x="749" y="191"/>
                  </a:cubicBezTo>
                  <a:cubicBezTo>
                    <a:pt x="705" y="191"/>
                    <a:pt x="661" y="162"/>
                    <a:pt x="646" y="118"/>
                  </a:cubicBezTo>
                  <a:cubicBezTo>
                    <a:pt x="631" y="74"/>
                    <a:pt x="587" y="44"/>
                    <a:pt x="558" y="44"/>
                  </a:cubicBezTo>
                  <a:cubicBezTo>
                    <a:pt x="514" y="44"/>
                    <a:pt x="485" y="30"/>
                    <a:pt x="441" y="30"/>
                  </a:cubicBezTo>
                  <a:cubicBezTo>
                    <a:pt x="411" y="15"/>
                    <a:pt x="382" y="0"/>
                    <a:pt x="353" y="15"/>
                  </a:cubicBezTo>
                  <a:close/>
                  <a:moveTo>
                    <a:pt x="690" y="1219"/>
                  </a:moveTo>
                  <a:cubicBezTo>
                    <a:pt x="676" y="1248"/>
                    <a:pt x="646" y="1263"/>
                    <a:pt x="646" y="1263"/>
                  </a:cubicBezTo>
                  <a:cubicBezTo>
                    <a:pt x="631" y="1248"/>
                    <a:pt x="661" y="1190"/>
                    <a:pt x="690" y="1190"/>
                  </a:cubicBezTo>
                  <a:cubicBezTo>
                    <a:pt x="720" y="1190"/>
                    <a:pt x="705" y="1204"/>
                    <a:pt x="690" y="1219"/>
                  </a:cubicBezTo>
                  <a:close/>
                  <a:moveTo>
                    <a:pt x="279" y="2026"/>
                  </a:moveTo>
                  <a:cubicBezTo>
                    <a:pt x="264" y="2070"/>
                    <a:pt x="220" y="2085"/>
                    <a:pt x="220" y="2056"/>
                  </a:cubicBezTo>
                  <a:cubicBezTo>
                    <a:pt x="220" y="2012"/>
                    <a:pt x="235" y="1997"/>
                    <a:pt x="279" y="1982"/>
                  </a:cubicBezTo>
                  <a:cubicBezTo>
                    <a:pt x="294" y="1982"/>
                    <a:pt x="294" y="2012"/>
                    <a:pt x="279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770941" y="1643924"/>
              <a:ext cx="33990" cy="91200"/>
            </a:xfrm>
            <a:custGeom>
              <a:avLst/>
              <a:gdLst/>
              <a:ahLst/>
              <a:cxnLst/>
              <a:rect l="l" t="t" r="r" b="b"/>
              <a:pathLst>
                <a:path w="1073" h="2879" extrusionOk="0">
                  <a:moveTo>
                    <a:pt x="456" y="45"/>
                  </a:moveTo>
                  <a:cubicBezTo>
                    <a:pt x="456" y="45"/>
                    <a:pt x="427" y="59"/>
                    <a:pt x="383" y="45"/>
                  </a:cubicBezTo>
                  <a:cubicBezTo>
                    <a:pt x="339" y="30"/>
                    <a:pt x="309" y="45"/>
                    <a:pt x="309" y="59"/>
                  </a:cubicBezTo>
                  <a:cubicBezTo>
                    <a:pt x="309" y="74"/>
                    <a:pt x="280" y="89"/>
                    <a:pt x="236" y="89"/>
                  </a:cubicBezTo>
                  <a:cubicBezTo>
                    <a:pt x="177" y="74"/>
                    <a:pt x="133" y="118"/>
                    <a:pt x="118" y="162"/>
                  </a:cubicBezTo>
                  <a:cubicBezTo>
                    <a:pt x="104" y="191"/>
                    <a:pt x="89" y="235"/>
                    <a:pt x="60" y="250"/>
                  </a:cubicBezTo>
                  <a:cubicBezTo>
                    <a:pt x="16" y="280"/>
                    <a:pt x="1" y="691"/>
                    <a:pt x="1" y="1439"/>
                  </a:cubicBezTo>
                  <a:cubicBezTo>
                    <a:pt x="1" y="2085"/>
                    <a:pt x="1" y="2247"/>
                    <a:pt x="45" y="2261"/>
                  </a:cubicBezTo>
                  <a:cubicBezTo>
                    <a:pt x="74" y="2305"/>
                    <a:pt x="89" y="2364"/>
                    <a:pt x="89" y="2423"/>
                  </a:cubicBezTo>
                  <a:cubicBezTo>
                    <a:pt x="104" y="2570"/>
                    <a:pt x="104" y="2570"/>
                    <a:pt x="251" y="2746"/>
                  </a:cubicBezTo>
                  <a:cubicBezTo>
                    <a:pt x="353" y="2863"/>
                    <a:pt x="383" y="2878"/>
                    <a:pt x="471" y="2863"/>
                  </a:cubicBezTo>
                  <a:cubicBezTo>
                    <a:pt x="515" y="2863"/>
                    <a:pt x="559" y="2863"/>
                    <a:pt x="603" y="2834"/>
                  </a:cubicBezTo>
                  <a:cubicBezTo>
                    <a:pt x="603" y="2819"/>
                    <a:pt x="618" y="2805"/>
                    <a:pt x="632" y="2819"/>
                  </a:cubicBezTo>
                  <a:cubicBezTo>
                    <a:pt x="706" y="2834"/>
                    <a:pt x="764" y="2790"/>
                    <a:pt x="779" y="2731"/>
                  </a:cubicBezTo>
                  <a:cubicBezTo>
                    <a:pt x="808" y="2687"/>
                    <a:pt x="852" y="2643"/>
                    <a:pt x="897" y="2628"/>
                  </a:cubicBezTo>
                  <a:cubicBezTo>
                    <a:pt x="985" y="2599"/>
                    <a:pt x="985" y="2584"/>
                    <a:pt x="970" y="2511"/>
                  </a:cubicBezTo>
                  <a:cubicBezTo>
                    <a:pt x="955" y="2438"/>
                    <a:pt x="970" y="2379"/>
                    <a:pt x="1014" y="2320"/>
                  </a:cubicBezTo>
                  <a:cubicBezTo>
                    <a:pt x="1058" y="2232"/>
                    <a:pt x="1073" y="2188"/>
                    <a:pt x="1058" y="1894"/>
                  </a:cubicBezTo>
                  <a:cubicBezTo>
                    <a:pt x="1043" y="1498"/>
                    <a:pt x="1014" y="1307"/>
                    <a:pt x="985" y="1278"/>
                  </a:cubicBezTo>
                  <a:cubicBezTo>
                    <a:pt x="970" y="1248"/>
                    <a:pt x="955" y="1204"/>
                    <a:pt x="955" y="1160"/>
                  </a:cubicBezTo>
                  <a:cubicBezTo>
                    <a:pt x="955" y="1116"/>
                    <a:pt x="941" y="955"/>
                    <a:pt x="926" y="837"/>
                  </a:cubicBezTo>
                  <a:cubicBezTo>
                    <a:pt x="911" y="705"/>
                    <a:pt x="882" y="544"/>
                    <a:pt x="882" y="470"/>
                  </a:cubicBezTo>
                  <a:cubicBezTo>
                    <a:pt x="867" y="309"/>
                    <a:pt x="823" y="235"/>
                    <a:pt x="764" y="250"/>
                  </a:cubicBezTo>
                  <a:cubicBezTo>
                    <a:pt x="750" y="250"/>
                    <a:pt x="735" y="250"/>
                    <a:pt x="735" y="250"/>
                  </a:cubicBezTo>
                  <a:cubicBezTo>
                    <a:pt x="735" y="235"/>
                    <a:pt x="706" y="206"/>
                    <a:pt x="662" y="191"/>
                  </a:cubicBezTo>
                  <a:cubicBezTo>
                    <a:pt x="618" y="191"/>
                    <a:pt x="603" y="162"/>
                    <a:pt x="603" y="133"/>
                  </a:cubicBezTo>
                  <a:cubicBezTo>
                    <a:pt x="618" y="103"/>
                    <a:pt x="603" y="59"/>
                    <a:pt x="574" y="45"/>
                  </a:cubicBezTo>
                  <a:cubicBezTo>
                    <a:pt x="529" y="15"/>
                    <a:pt x="456" y="1"/>
                    <a:pt x="456" y="45"/>
                  </a:cubicBezTo>
                  <a:close/>
                  <a:moveTo>
                    <a:pt x="383" y="147"/>
                  </a:moveTo>
                  <a:cubicBezTo>
                    <a:pt x="383" y="162"/>
                    <a:pt x="397" y="177"/>
                    <a:pt x="383" y="177"/>
                  </a:cubicBezTo>
                  <a:lnTo>
                    <a:pt x="324" y="191"/>
                  </a:lnTo>
                  <a:cubicBezTo>
                    <a:pt x="295" y="206"/>
                    <a:pt x="295" y="191"/>
                    <a:pt x="295" y="177"/>
                  </a:cubicBezTo>
                  <a:cubicBezTo>
                    <a:pt x="309" y="147"/>
                    <a:pt x="353" y="118"/>
                    <a:pt x="383" y="162"/>
                  </a:cubicBezTo>
                  <a:close/>
                  <a:moveTo>
                    <a:pt x="794" y="353"/>
                  </a:moveTo>
                  <a:cubicBezTo>
                    <a:pt x="794" y="353"/>
                    <a:pt x="794" y="382"/>
                    <a:pt x="779" y="382"/>
                  </a:cubicBezTo>
                  <a:cubicBezTo>
                    <a:pt x="764" y="382"/>
                    <a:pt x="750" y="353"/>
                    <a:pt x="750" y="353"/>
                  </a:cubicBezTo>
                  <a:cubicBezTo>
                    <a:pt x="735" y="338"/>
                    <a:pt x="750" y="324"/>
                    <a:pt x="750" y="324"/>
                  </a:cubicBezTo>
                  <a:cubicBezTo>
                    <a:pt x="779" y="324"/>
                    <a:pt x="794" y="338"/>
                    <a:pt x="794" y="353"/>
                  </a:cubicBezTo>
                  <a:close/>
                  <a:moveTo>
                    <a:pt x="162" y="896"/>
                  </a:moveTo>
                  <a:cubicBezTo>
                    <a:pt x="148" y="911"/>
                    <a:pt x="133" y="925"/>
                    <a:pt x="104" y="925"/>
                  </a:cubicBezTo>
                  <a:cubicBezTo>
                    <a:pt x="89" y="925"/>
                    <a:pt x="74" y="911"/>
                    <a:pt x="60" y="896"/>
                  </a:cubicBezTo>
                  <a:cubicBezTo>
                    <a:pt x="60" y="881"/>
                    <a:pt x="89" y="867"/>
                    <a:pt x="118" y="867"/>
                  </a:cubicBezTo>
                  <a:cubicBezTo>
                    <a:pt x="162" y="867"/>
                    <a:pt x="177" y="896"/>
                    <a:pt x="162" y="911"/>
                  </a:cubicBezTo>
                  <a:close/>
                  <a:moveTo>
                    <a:pt x="808" y="940"/>
                  </a:moveTo>
                  <a:cubicBezTo>
                    <a:pt x="794" y="955"/>
                    <a:pt x="779" y="970"/>
                    <a:pt x="764" y="984"/>
                  </a:cubicBezTo>
                  <a:cubicBezTo>
                    <a:pt x="750" y="984"/>
                    <a:pt x="735" y="984"/>
                    <a:pt x="750" y="940"/>
                  </a:cubicBezTo>
                  <a:cubicBezTo>
                    <a:pt x="764" y="911"/>
                    <a:pt x="823" y="896"/>
                    <a:pt x="808" y="940"/>
                  </a:cubicBezTo>
                  <a:close/>
                  <a:moveTo>
                    <a:pt x="867" y="1160"/>
                  </a:moveTo>
                  <a:cubicBezTo>
                    <a:pt x="867" y="1175"/>
                    <a:pt x="838" y="1175"/>
                    <a:pt x="838" y="1146"/>
                  </a:cubicBezTo>
                  <a:cubicBezTo>
                    <a:pt x="838" y="1116"/>
                    <a:pt x="838" y="1087"/>
                    <a:pt x="852" y="1102"/>
                  </a:cubicBezTo>
                  <a:cubicBezTo>
                    <a:pt x="867" y="1116"/>
                    <a:pt x="867" y="1146"/>
                    <a:pt x="867" y="1160"/>
                  </a:cubicBezTo>
                  <a:close/>
                  <a:moveTo>
                    <a:pt x="324" y="2217"/>
                  </a:moveTo>
                  <a:cubicBezTo>
                    <a:pt x="265" y="2261"/>
                    <a:pt x="236" y="2247"/>
                    <a:pt x="265" y="2217"/>
                  </a:cubicBezTo>
                  <a:cubicBezTo>
                    <a:pt x="295" y="2188"/>
                    <a:pt x="309" y="2188"/>
                    <a:pt x="339" y="2188"/>
                  </a:cubicBezTo>
                  <a:cubicBezTo>
                    <a:pt x="368" y="2188"/>
                    <a:pt x="368" y="2188"/>
                    <a:pt x="324" y="2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825839" y="1734617"/>
              <a:ext cx="38615" cy="89331"/>
            </a:xfrm>
            <a:custGeom>
              <a:avLst/>
              <a:gdLst/>
              <a:ahLst/>
              <a:cxnLst/>
              <a:rect l="l" t="t" r="r" b="b"/>
              <a:pathLst>
                <a:path w="1219" h="2820" extrusionOk="0">
                  <a:moveTo>
                    <a:pt x="544" y="15"/>
                  </a:moveTo>
                  <a:cubicBezTo>
                    <a:pt x="499" y="30"/>
                    <a:pt x="470" y="44"/>
                    <a:pt x="441" y="74"/>
                  </a:cubicBezTo>
                  <a:cubicBezTo>
                    <a:pt x="426" y="88"/>
                    <a:pt x="397" y="103"/>
                    <a:pt x="367" y="118"/>
                  </a:cubicBezTo>
                  <a:cubicBezTo>
                    <a:pt x="250" y="118"/>
                    <a:pt x="0" y="852"/>
                    <a:pt x="88" y="896"/>
                  </a:cubicBezTo>
                  <a:cubicBezTo>
                    <a:pt x="103" y="911"/>
                    <a:pt x="103" y="925"/>
                    <a:pt x="103" y="955"/>
                  </a:cubicBezTo>
                  <a:cubicBezTo>
                    <a:pt x="103" y="969"/>
                    <a:pt x="103" y="984"/>
                    <a:pt x="88" y="969"/>
                  </a:cubicBezTo>
                  <a:cubicBezTo>
                    <a:pt x="74" y="969"/>
                    <a:pt x="30" y="1116"/>
                    <a:pt x="44" y="1278"/>
                  </a:cubicBezTo>
                  <a:cubicBezTo>
                    <a:pt x="44" y="1351"/>
                    <a:pt x="44" y="1468"/>
                    <a:pt x="59" y="1512"/>
                  </a:cubicBezTo>
                  <a:cubicBezTo>
                    <a:pt x="59" y="1557"/>
                    <a:pt x="74" y="1601"/>
                    <a:pt x="103" y="1615"/>
                  </a:cubicBezTo>
                  <a:cubicBezTo>
                    <a:pt x="147" y="1630"/>
                    <a:pt x="176" y="1659"/>
                    <a:pt x="147" y="1689"/>
                  </a:cubicBezTo>
                  <a:cubicBezTo>
                    <a:pt x="103" y="1880"/>
                    <a:pt x="88" y="2056"/>
                    <a:pt x="103" y="2247"/>
                  </a:cubicBezTo>
                  <a:cubicBezTo>
                    <a:pt x="103" y="2349"/>
                    <a:pt x="118" y="2408"/>
                    <a:pt x="147" y="2423"/>
                  </a:cubicBezTo>
                  <a:cubicBezTo>
                    <a:pt x="176" y="2452"/>
                    <a:pt x="206" y="2496"/>
                    <a:pt x="206" y="2540"/>
                  </a:cubicBezTo>
                  <a:cubicBezTo>
                    <a:pt x="221" y="2584"/>
                    <a:pt x="235" y="2628"/>
                    <a:pt x="250" y="2658"/>
                  </a:cubicBezTo>
                  <a:cubicBezTo>
                    <a:pt x="323" y="2731"/>
                    <a:pt x="426" y="2790"/>
                    <a:pt x="529" y="2790"/>
                  </a:cubicBezTo>
                  <a:cubicBezTo>
                    <a:pt x="558" y="2775"/>
                    <a:pt x="573" y="2790"/>
                    <a:pt x="573" y="2790"/>
                  </a:cubicBezTo>
                  <a:cubicBezTo>
                    <a:pt x="573" y="2790"/>
                    <a:pt x="632" y="2819"/>
                    <a:pt x="690" y="2819"/>
                  </a:cubicBezTo>
                  <a:cubicBezTo>
                    <a:pt x="778" y="2819"/>
                    <a:pt x="808" y="2804"/>
                    <a:pt x="822" y="2746"/>
                  </a:cubicBezTo>
                  <a:cubicBezTo>
                    <a:pt x="837" y="2687"/>
                    <a:pt x="852" y="2687"/>
                    <a:pt x="896" y="2687"/>
                  </a:cubicBezTo>
                  <a:cubicBezTo>
                    <a:pt x="940" y="2687"/>
                    <a:pt x="1013" y="2628"/>
                    <a:pt x="1072" y="2467"/>
                  </a:cubicBezTo>
                  <a:cubicBezTo>
                    <a:pt x="1087" y="2437"/>
                    <a:pt x="1116" y="2408"/>
                    <a:pt x="1131" y="2408"/>
                  </a:cubicBezTo>
                  <a:cubicBezTo>
                    <a:pt x="1189" y="2379"/>
                    <a:pt x="1219" y="2056"/>
                    <a:pt x="1219" y="1483"/>
                  </a:cubicBezTo>
                  <a:cubicBezTo>
                    <a:pt x="1219" y="999"/>
                    <a:pt x="1219" y="896"/>
                    <a:pt x="1175" y="867"/>
                  </a:cubicBezTo>
                  <a:cubicBezTo>
                    <a:pt x="1131" y="837"/>
                    <a:pt x="1116" y="764"/>
                    <a:pt x="1160" y="764"/>
                  </a:cubicBezTo>
                  <a:cubicBezTo>
                    <a:pt x="1204" y="764"/>
                    <a:pt x="1204" y="588"/>
                    <a:pt x="1160" y="455"/>
                  </a:cubicBezTo>
                  <a:cubicBezTo>
                    <a:pt x="1145" y="397"/>
                    <a:pt x="1116" y="353"/>
                    <a:pt x="1101" y="353"/>
                  </a:cubicBezTo>
                  <a:cubicBezTo>
                    <a:pt x="1087" y="353"/>
                    <a:pt x="1087" y="338"/>
                    <a:pt x="1087" y="338"/>
                  </a:cubicBezTo>
                  <a:cubicBezTo>
                    <a:pt x="1101" y="323"/>
                    <a:pt x="969" y="191"/>
                    <a:pt x="911" y="191"/>
                  </a:cubicBezTo>
                  <a:cubicBezTo>
                    <a:pt x="852" y="191"/>
                    <a:pt x="822" y="132"/>
                    <a:pt x="866" y="88"/>
                  </a:cubicBezTo>
                  <a:cubicBezTo>
                    <a:pt x="896" y="59"/>
                    <a:pt x="896" y="44"/>
                    <a:pt x="866" y="30"/>
                  </a:cubicBezTo>
                  <a:cubicBezTo>
                    <a:pt x="764" y="0"/>
                    <a:pt x="661" y="0"/>
                    <a:pt x="558" y="30"/>
                  </a:cubicBezTo>
                  <a:close/>
                  <a:moveTo>
                    <a:pt x="382" y="500"/>
                  </a:moveTo>
                  <a:cubicBezTo>
                    <a:pt x="426" y="558"/>
                    <a:pt x="367" y="588"/>
                    <a:pt x="323" y="529"/>
                  </a:cubicBezTo>
                  <a:cubicBezTo>
                    <a:pt x="294" y="514"/>
                    <a:pt x="279" y="500"/>
                    <a:pt x="279" y="470"/>
                  </a:cubicBezTo>
                  <a:cubicBezTo>
                    <a:pt x="279" y="441"/>
                    <a:pt x="353" y="470"/>
                    <a:pt x="382" y="500"/>
                  </a:cubicBezTo>
                  <a:close/>
                  <a:moveTo>
                    <a:pt x="881" y="1292"/>
                  </a:moveTo>
                  <a:cubicBezTo>
                    <a:pt x="881" y="1307"/>
                    <a:pt x="881" y="1322"/>
                    <a:pt x="881" y="1322"/>
                  </a:cubicBezTo>
                  <a:cubicBezTo>
                    <a:pt x="866" y="1322"/>
                    <a:pt x="852" y="1307"/>
                    <a:pt x="852" y="1292"/>
                  </a:cubicBezTo>
                  <a:cubicBezTo>
                    <a:pt x="837" y="1278"/>
                    <a:pt x="852" y="1263"/>
                    <a:pt x="852" y="1263"/>
                  </a:cubicBezTo>
                  <a:cubicBezTo>
                    <a:pt x="866" y="1263"/>
                    <a:pt x="881" y="1278"/>
                    <a:pt x="881" y="1292"/>
                  </a:cubicBezTo>
                  <a:close/>
                  <a:moveTo>
                    <a:pt x="705" y="1997"/>
                  </a:moveTo>
                  <a:cubicBezTo>
                    <a:pt x="676" y="2026"/>
                    <a:pt x="661" y="2041"/>
                    <a:pt x="661" y="2070"/>
                  </a:cubicBezTo>
                  <a:cubicBezTo>
                    <a:pt x="661" y="2085"/>
                    <a:pt x="646" y="2100"/>
                    <a:pt x="617" y="2100"/>
                  </a:cubicBezTo>
                  <a:cubicBezTo>
                    <a:pt x="588" y="2100"/>
                    <a:pt x="573" y="2114"/>
                    <a:pt x="588" y="2144"/>
                  </a:cubicBezTo>
                  <a:cubicBezTo>
                    <a:pt x="602" y="2173"/>
                    <a:pt x="588" y="2188"/>
                    <a:pt x="573" y="2188"/>
                  </a:cubicBezTo>
                  <a:cubicBezTo>
                    <a:pt x="558" y="2188"/>
                    <a:pt x="544" y="2158"/>
                    <a:pt x="544" y="2129"/>
                  </a:cubicBezTo>
                  <a:cubicBezTo>
                    <a:pt x="544" y="2100"/>
                    <a:pt x="558" y="2070"/>
                    <a:pt x="588" y="2070"/>
                  </a:cubicBezTo>
                  <a:cubicBezTo>
                    <a:pt x="646" y="2070"/>
                    <a:pt x="646" y="2041"/>
                    <a:pt x="588" y="1997"/>
                  </a:cubicBezTo>
                  <a:cubicBezTo>
                    <a:pt x="544" y="1953"/>
                    <a:pt x="573" y="1953"/>
                    <a:pt x="646" y="1953"/>
                  </a:cubicBezTo>
                  <a:cubicBezTo>
                    <a:pt x="720" y="1953"/>
                    <a:pt x="749" y="1968"/>
                    <a:pt x="705" y="1997"/>
                  </a:cubicBezTo>
                  <a:close/>
                  <a:moveTo>
                    <a:pt x="499" y="2423"/>
                  </a:moveTo>
                  <a:cubicBezTo>
                    <a:pt x="514" y="2452"/>
                    <a:pt x="499" y="2467"/>
                    <a:pt x="485" y="2481"/>
                  </a:cubicBezTo>
                  <a:cubicBezTo>
                    <a:pt x="470" y="2511"/>
                    <a:pt x="470" y="2525"/>
                    <a:pt x="455" y="2511"/>
                  </a:cubicBezTo>
                  <a:cubicBezTo>
                    <a:pt x="455" y="2496"/>
                    <a:pt x="455" y="2467"/>
                    <a:pt x="455" y="2452"/>
                  </a:cubicBezTo>
                  <a:cubicBezTo>
                    <a:pt x="455" y="2408"/>
                    <a:pt x="485" y="2379"/>
                    <a:pt x="514" y="2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896986" y="1736929"/>
              <a:ext cx="33990" cy="93987"/>
            </a:xfrm>
            <a:custGeom>
              <a:avLst/>
              <a:gdLst/>
              <a:ahLst/>
              <a:cxnLst/>
              <a:rect l="l" t="t" r="r" b="b"/>
              <a:pathLst>
                <a:path w="1073" h="2967" extrusionOk="0">
                  <a:moveTo>
                    <a:pt x="500" y="45"/>
                  </a:moveTo>
                  <a:cubicBezTo>
                    <a:pt x="500" y="45"/>
                    <a:pt x="485" y="59"/>
                    <a:pt x="456" y="59"/>
                  </a:cubicBezTo>
                  <a:cubicBezTo>
                    <a:pt x="441" y="59"/>
                    <a:pt x="412" y="59"/>
                    <a:pt x="412" y="89"/>
                  </a:cubicBezTo>
                  <a:cubicBezTo>
                    <a:pt x="412" y="104"/>
                    <a:pt x="397" y="118"/>
                    <a:pt x="353" y="133"/>
                  </a:cubicBezTo>
                  <a:cubicBezTo>
                    <a:pt x="309" y="162"/>
                    <a:pt x="279" y="206"/>
                    <a:pt x="250" y="250"/>
                  </a:cubicBezTo>
                  <a:cubicBezTo>
                    <a:pt x="206" y="338"/>
                    <a:pt x="191" y="427"/>
                    <a:pt x="191" y="794"/>
                  </a:cubicBezTo>
                  <a:cubicBezTo>
                    <a:pt x="206" y="1058"/>
                    <a:pt x="177" y="1322"/>
                    <a:pt x="133" y="1572"/>
                  </a:cubicBezTo>
                  <a:cubicBezTo>
                    <a:pt x="89" y="1762"/>
                    <a:pt x="45" y="1968"/>
                    <a:pt x="45" y="2027"/>
                  </a:cubicBezTo>
                  <a:cubicBezTo>
                    <a:pt x="30" y="2100"/>
                    <a:pt x="30" y="2203"/>
                    <a:pt x="15" y="2262"/>
                  </a:cubicBezTo>
                  <a:cubicBezTo>
                    <a:pt x="1" y="2335"/>
                    <a:pt x="1" y="2423"/>
                    <a:pt x="15" y="2496"/>
                  </a:cubicBezTo>
                  <a:cubicBezTo>
                    <a:pt x="45" y="2775"/>
                    <a:pt x="323" y="2966"/>
                    <a:pt x="514" y="2834"/>
                  </a:cubicBezTo>
                  <a:cubicBezTo>
                    <a:pt x="705" y="2702"/>
                    <a:pt x="867" y="2496"/>
                    <a:pt x="837" y="2364"/>
                  </a:cubicBezTo>
                  <a:cubicBezTo>
                    <a:pt x="837" y="2350"/>
                    <a:pt x="837" y="2335"/>
                    <a:pt x="852" y="2335"/>
                  </a:cubicBezTo>
                  <a:cubicBezTo>
                    <a:pt x="867" y="2335"/>
                    <a:pt x="896" y="2262"/>
                    <a:pt x="911" y="2159"/>
                  </a:cubicBezTo>
                  <a:cubicBezTo>
                    <a:pt x="925" y="2041"/>
                    <a:pt x="969" y="1909"/>
                    <a:pt x="984" y="1821"/>
                  </a:cubicBezTo>
                  <a:cubicBezTo>
                    <a:pt x="1028" y="1704"/>
                    <a:pt x="1028" y="1645"/>
                    <a:pt x="984" y="1616"/>
                  </a:cubicBezTo>
                  <a:cubicBezTo>
                    <a:pt x="955" y="1601"/>
                    <a:pt x="969" y="1586"/>
                    <a:pt x="984" y="1572"/>
                  </a:cubicBezTo>
                  <a:cubicBezTo>
                    <a:pt x="1013" y="1572"/>
                    <a:pt x="1028" y="1528"/>
                    <a:pt x="1043" y="1293"/>
                  </a:cubicBezTo>
                  <a:lnTo>
                    <a:pt x="1043" y="1102"/>
                  </a:lnTo>
                  <a:cubicBezTo>
                    <a:pt x="1043" y="1072"/>
                    <a:pt x="1043" y="970"/>
                    <a:pt x="1058" y="838"/>
                  </a:cubicBezTo>
                  <a:cubicBezTo>
                    <a:pt x="1072" y="515"/>
                    <a:pt x="1028" y="265"/>
                    <a:pt x="955" y="206"/>
                  </a:cubicBezTo>
                  <a:cubicBezTo>
                    <a:pt x="911" y="177"/>
                    <a:pt x="881" y="162"/>
                    <a:pt x="837" y="162"/>
                  </a:cubicBezTo>
                  <a:cubicBezTo>
                    <a:pt x="808" y="162"/>
                    <a:pt x="793" y="148"/>
                    <a:pt x="793" y="133"/>
                  </a:cubicBezTo>
                  <a:cubicBezTo>
                    <a:pt x="793" y="118"/>
                    <a:pt x="764" y="118"/>
                    <a:pt x="749" y="118"/>
                  </a:cubicBezTo>
                  <a:cubicBezTo>
                    <a:pt x="720" y="133"/>
                    <a:pt x="705" y="118"/>
                    <a:pt x="676" y="59"/>
                  </a:cubicBezTo>
                  <a:cubicBezTo>
                    <a:pt x="661" y="15"/>
                    <a:pt x="632" y="1"/>
                    <a:pt x="573" y="1"/>
                  </a:cubicBezTo>
                  <a:cubicBezTo>
                    <a:pt x="500" y="1"/>
                    <a:pt x="500" y="15"/>
                    <a:pt x="500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685381" y="1749949"/>
              <a:ext cx="32596" cy="56323"/>
            </a:xfrm>
            <a:custGeom>
              <a:avLst/>
              <a:gdLst/>
              <a:ahLst/>
              <a:cxnLst/>
              <a:rect l="l" t="t" r="r" b="b"/>
              <a:pathLst>
                <a:path w="1029" h="1778" extrusionOk="0">
                  <a:moveTo>
                    <a:pt x="397" y="60"/>
                  </a:moveTo>
                  <a:cubicBezTo>
                    <a:pt x="353" y="74"/>
                    <a:pt x="324" y="89"/>
                    <a:pt x="280" y="89"/>
                  </a:cubicBezTo>
                  <a:cubicBezTo>
                    <a:pt x="192" y="89"/>
                    <a:pt x="177" y="104"/>
                    <a:pt x="147" y="177"/>
                  </a:cubicBezTo>
                  <a:cubicBezTo>
                    <a:pt x="118" y="236"/>
                    <a:pt x="103" y="250"/>
                    <a:pt x="74" y="236"/>
                  </a:cubicBezTo>
                  <a:cubicBezTo>
                    <a:pt x="59" y="236"/>
                    <a:pt x="45" y="236"/>
                    <a:pt x="30" y="265"/>
                  </a:cubicBezTo>
                  <a:cubicBezTo>
                    <a:pt x="1" y="427"/>
                    <a:pt x="1" y="588"/>
                    <a:pt x="30" y="750"/>
                  </a:cubicBezTo>
                  <a:cubicBezTo>
                    <a:pt x="59" y="838"/>
                    <a:pt x="59" y="926"/>
                    <a:pt x="59" y="1014"/>
                  </a:cubicBezTo>
                  <a:cubicBezTo>
                    <a:pt x="45" y="1117"/>
                    <a:pt x="59" y="1175"/>
                    <a:pt x="59" y="1175"/>
                  </a:cubicBezTo>
                  <a:cubicBezTo>
                    <a:pt x="59" y="1175"/>
                    <a:pt x="89" y="1205"/>
                    <a:pt x="89" y="1249"/>
                  </a:cubicBezTo>
                  <a:cubicBezTo>
                    <a:pt x="89" y="1396"/>
                    <a:pt x="147" y="1542"/>
                    <a:pt x="250" y="1660"/>
                  </a:cubicBezTo>
                  <a:cubicBezTo>
                    <a:pt x="309" y="1733"/>
                    <a:pt x="412" y="1777"/>
                    <a:pt x="515" y="1763"/>
                  </a:cubicBezTo>
                  <a:cubicBezTo>
                    <a:pt x="617" y="1763"/>
                    <a:pt x="676" y="1763"/>
                    <a:pt x="676" y="1733"/>
                  </a:cubicBezTo>
                  <a:cubicBezTo>
                    <a:pt x="676" y="1704"/>
                    <a:pt x="705" y="1689"/>
                    <a:pt x="735" y="1689"/>
                  </a:cubicBezTo>
                  <a:cubicBezTo>
                    <a:pt x="837" y="1616"/>
                    <a:pt x="911" y="1513"/>
                    <a:pt x="970" y="1410"/>
                  </a:cubicBezTo>
                  <a:cubicBezTo>
                    <a:pt x="970" y="1381"/>
                    <a:pt x="970" y="1366"/>
                    <a:pt x="984" y="1351"/>
                  </a:cubicBezTo>
                  <a:cubicBezTo>
                    <a:pt x="1028" y="1131"/>
                    <a:pt x="1028" y="911"/>
                    <a:pt x="999" y="676"/>
                  </a:cubicBezTo>
                  <a:cubicBezTo>
                    <a:pt x="970" y="544"/>
                    <a:pt x="852" y="353"/>
                    <a:pt x="793" y="353"/>
                  </a:cubicBezTo>
                  <a:cubicBezTo>
                    <a:pt x="779" y="353"/>
                    <a:pt x="749" y="353"/>
                    <a:pt x="749" y="338"/>
                  </a:cubicBezTo>
                  <a:cubicBezTo>
                    <a:pt x="749" y="324"/>
                    <a:pt x="764" y="309"/>
                    <a:pt x="779" y="309"/>
                  </a:cubicBezTo>
                  <a:cubicBezTo>
                    <a:pt x="808" y="309"/>
                    <a:pt x="764" y="250"/>
                    <a:pt x="632" y="118"/>
                  </a:cubicBezTo>
                  <a:cubicBezTo>
                    <a:pt x="573" y="30"/>
                    <a:pt x="426" y="1"/>
                    <a:pt x="397" y="60"/>
                  </a:cubicBezTo>
                  <a:close/>
                  <a:moveTo>
                    <a:pt x="500" y="118"/>
                  </a:moveTo>
                  <a:cubicBezTo>
                    <a:pt x="470" y="148"/>
                    <a:pt x="470" y="148"/>
                    <a:pt x="485" y="104"/>
                  </a:cubicBezTo>
                  <a:cubicBezTo>
                    <a:pt x="500" y="74"/>
                    <a:pt x="500" y="60"/>
                    <a:pt x="515" y="74"/>
                  </a:cubicBezTo>
                  <a:cubicBezTo>
                    <a:pt x="529" y="74"/>
                    <a:pt x="515" y="104"/>
                    <a:pt x="500" y="118"/>
                  </a:cubicBezTo>
                  <a:close/>
                  <a:moveTo>
                    <a:pt x="353" y="559"/>
                  </a:moveTo>
                  <a:cubicBezTo>
                    <a:pt x="353" y="603"/>
                    <a:pt x="338" y="617"/>
                    <a:pt x="294" y="617"/>
                  </a:cubicBezTo>
                  <a:cubicBezTo>
                    <a:pt x="221" y="617"/>
                    <a:pt x="206" y="573"/>
                    <a:pt x="250" y="515"/>
                  </a:cubicBezTo>
                  <a:cubicBezTo>
                    <a:pt x="280" y="500"/>
                    <a:pt x="294" y="471"/>
                    <a:pt x="294" y="441"/>
                  </a:cubicBezTo>
                  <a:cubicBezTo>
                    <a:pt x="309" y="397"/>
                    <a:pt x="353" y="500"/>
                    <a:pt x="353" y="559"/>
                  </a:cubicBezTo>
                  <a:close/>
                  <a:moveTo>
                    <a:pt x="147" y="1087"/>
                  </a:moveTo>
                  <a:cubicBezTo>
                    <a:pt x="147" y="1102"/>
                    <a:pt x="147" y="1117"/>
                    <a:pt x="133" y="1117"/>
                  </a:cubicBezTo>
                  <a:cubicBezTo>
                    <a:pt x="118" y="1117"/>
                    <a:pt x="103" y="1102"/>
                    <a:pt x="103" y="1087"/>
                  </a:cubicBezTo>
                  <a:cubicBezTo>
                    <a:pt x="103" y="1073"/>
                    <a:pt x="103" y="1058"/>
                    <a:pt x="118" y="1058"/>
                  </a:cubicBezTo>
                  <a:cubicBezTo>
                    <a:pt x="133" y="1058"/>
                    <a:pt x="133" y="1073"/>
                    <a:pt x="147" y="1087"/>
                  </a:cubicBezTo>
                  <a:close/>
                  <a:moveTo>
                    <a:pt x="470" y="1572"/>
                  </a:moveTo>
                  <a:cubicBezTo>
                    <a:pt x="470" y="1601"/>
                    <a:pt x="456" y="1616"/>
                    <a:pt x="441" y="1601"/>
                  </a:cubicBezTo>
                  <a:cubicBezTo>
                    <a:pt x="441" y="1601"/>
                    <a:pt x="441" y="1572"/>
                    <a:pt x="441" y="1557"/>
                  </a:cubicBezTo>
                  <a:cubicBezTo>
                    <a:pt x="441" y="1542"/>
                    <a:pt x="485" y="1528"/>
                    <a:pt x="470" y="1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753297" y="1762525"/>
              <a:ext cx="44190" cy="82330"/>
            </a:xfrm>
            <a:custGeom>
              <a:avLst/>
              <a:gdLst/>
              <a:ahLst/>
              <a:cxnLst/>
              <a:rect l="l" t="t" r="r" b="b"/>
              <a:pathLst>
                <a:path w="1395" h="2599" extrusionOk="0">
                  <a:moveTo>
                    <a:pt x="587" y="30"/>
                  </a:moveTo>
                  <a:cubicBezTo>
                    <a:pt x="587" y="44"/>
                    <a:pt x="587" y="59"/>
                    <a:pt x="587" y="59"/>
                  </a:cubicBezTo>
                  <a:cubicBezTo>
                    <a:pt x="617" y="59"/>
                    <a:pt x="631" y="74"/>
                    <a:pt x="617" y="88"/>
                  </a:cubicBezTo>
                  <a:cubicBezTo>
                    <a:pt x="617" y="118"/>
                    <a:pt x="602" y="132"/>
                    <a:pt x="587" y="132"/>
                  </a:cubicBezTo>
                  <a:cubicBezTo>
                    <a:pt x="558" y="132"/>
                    <a:pt x="543" y="118"/>
                    <a:pt x="543" y="103"/>
                  </a:cubicBezTo>
                  <a:cubicBezTo>
                    <a:pt x="543" y="44"/>
                    <a:pt x="470" y="15"/>
                    <a:pt x="441" y="59"/>
                  </a:cubicBezTo>
                  <a:cubicBezTo>
                    <a:pt x="411" y="88"/>
                    <a:pt x="396" y="74"/>
                    <a:pt x="367" y="74"/>
                  </a:cubicBezTo>
                  <a:cubicBezTo>
                    <a:pt x="294" y="59"/>
                    <a:pt x="147" y="162"/>
                    <a:pt x="147" y="206"/>
                  </a:cubicBezTo>
                  <a:cubicBezTo>
                    <a:pt x="147" y="235"/>
                    <a:pt x="132" y="264"/>
                    <a:pt x="118" y="294"/>
                  </a:cubicBezTo>
                  <a:cubicBezTo>
                    <a:pt x="73" y="353"/>
                    <a:pt x="59" y="441"/>
                    <a:pt x="59" y="514"/>
                  </a:cubicBezTo>
                  <a:cubicBezTo>
                    <a:pt x="44" y="617"/>
                    <a:pt x="29" y="734"/>
                    <a:pt x="15" y="778"/>
                  </a:cubicBezTo>
                  <a:cubicBezTo>
                    <a:pt x="15" y="822"/>
                    <a:pt x="15" y="866"/>
                    <a:pt x="44" y="837"/>
                  </a:cubicBezTo>
                  <a:cubicBezTo>
                    <a:pt x="59" y="822"/>
                    <a:pt x="73" y="822"/>
                    <a:pt x="44" y="866"/>
                  </a:cubicBezTo>
                  <a:cubicBezTo>
                    <a:pt x="0" y="1145"/>
                    <a:pt x="0" y="1424"/>
                    <a:pt x="29" y="1703"/>
                  </a:cubicBezTo>
                  <a:cubicBezTo>
                    <a:pt x="44" y="1733"/>
                    <a:pt x="44" y="1777"/>
                    <a:pt x="29" y="1806"/>
                  </a:cubicBezTo>
                  <a:cubicBezTo>
                    <a:pt x="29" y="1865"/>
                    <a:pt x="59" y="1938"/>
                    <a:pt x="88" y="1997"/>
                  </a:cubicBezTo>
                  <a:cubicBezTo>
                    <a:pt x="118" y="2041"/>
                    <a:pt x="132" y="2114"/>
                    <a:pt x="147" y="2173"/>
                  </a:cubicBezTo>
                  <a:cubicBezTo>
                    <a:pt x="162" y="2246"/>
                    <a:pt x="220" y="2305"/>
                    <a:pt x="294" y="2320"/>
                  </a:cubicBezTo>
                  <a:cubicBezTo>
                    <a:pt x="323" y="2320"/>
                    <a:pt x="338" y="2334"/>
                    <a:pt x="338" y="2364"/>
                  </a:cubicBezTo>
                  <a:cubicBezTo>
                    <a:pt x="338" y="2393"/>
                    <a:pt x="455" y="2511"/>
                    <a:pt x="499" y="2511"/>
                  </a:cubicBezTo>
                  <a:cubicBezTo>
                    <a:pt x="514" y="2511"/>
                    <a:pt x="529" y="2481"/>
                    <a:pt x="529" y="2452"/>
                  </a:cubicBezTo>
                  <a:cubicBezTo>
                    <a:pt x="529" y="2364"/>
                    <a:pt x="573" y="2393"/>
                    <a:pt x="587" y="2496"/>
                  </a:cubicBezTo>
                  <a:cubicBezTo>
                    <a:pt x="602" y="2584"/>
                    <a:pt x="617" y="2584"/>
                    <a:pt x="661" y="2584"/>
                  </a:cubicBezTo>
                  <a:cubicBezTo>
                    <a:pt x="690" y="2599"/>
                    <a:pt x="734" y="2584"/>
                    <a:pt x="749" y="2569"/>
                  </a:cubicBezTo>
                  <a:cubicBezTo>
                    <a:pt x="778" y="2555"/>
                    <a:pt x="808" y="2555"/>
                    <a:pt x="852" y="2569"/>
                  </a:cubicBezTo>
                  <a:cubicBezTo>
                    <a:pt x="896" y="2584"/>
                    <a:pt x="954" y="2584"/>
                    <a:pt x="998" y="2540"/>
                  </a:cubicBezTo>
                  <a:cubicBezTo>
                    <a:pt x="1028" y="2511"/>
                    <a:pt x="1072" y="2496"/>
                    <a:pt x="1116" y="2496"/>
                  </a:cubicBezTo>
                  <a:cubicBezTo>
                    <a:pt x="1160" y="2496"/>
                    <a:pt x="1233" y="2393"/>
                    <a:pt x="1336" y="2202"/>
                  </a:cubicBezTo>
                  <a:cubicBezTo>
                    <a:pt x="1395" y="2085"/>
                    <a:pt x="1395" y="2070"/>
                    <a:pt x="1336" y="1982"/>
                  </a:cubicBezTo>
                  <a:cubicBezTo>
                    <a:pt x="1292" y="1923"/>
                    <a:pt x="1263" y="1909"/>
                    <a:pt x="1248" y="1938"/>
                  </a:cubicBezTo>
                  <a:cubicBezTo>
                    <a:pt x="1233" y="1953"/>
                    <a:pt x="1219" y="1953"/>
                    <a:pt x="1204" y="1967"/>
                  </a:cubicBezTo>
                  <a:cubicBezTo>
                    <a:pt x="1160" y="1967"/>
                    <a:pt x="1145" y="1791"/>
                    <a:pt x="1175" y="1659"/>
                  </a:cubicBezTo>
                  <a:cubicBezTo>
                    <a:pt x="1219" y="1424"/>
                    <a:pt x="1219" y="1204"/>
                    <a:pt x="1175" y="984"/>
                  </a:cubicBezTo>
                  <a:cubicBezTo>
                    <a:pt x="1131" y="881"/>
                    <a:pt x="1101" y="764"/>
                    <a:pt x="1101" y="646"/>
                  </a:cubicBezTo>
                  <a:cubicBezTo>
                    <a:pt x="1101" y="617"/>
                    <a:pt x="1116" y="587"/>
                    <a:pt x="1131" y="602"/>
                  </a:cubicBezTo>
                  <a:cubicBezTo>
                    <a:pt x="1160" y="602"/>
                    <a:pt x="1175" y="573"/>
                    <a:pt x="1175" y="543"/>
                  </a:cubicBezTo>
                  <a:cubicBezTo>
                    <a:pt x="1160" y="411"/>
                    <a:pt x="1131" y="294"/>
                    <a:pt x="1072" y="191"/>
                  </a:cubicBezTo>
                  <a:cubicBezTo>
                    <a:pt x="1057" y="191"/>
                    <a:pt x="1028" y="235"/>
                    <a:pt x="1013" y="309"/>
                  </a:cubicBezTo>
                  <a:cubicBezTo>
                    <a:pt x="998" y="367"/>
                    <a:pt x="984" y="411"/>
                    <a:pt x="969" y="411"/>
                  </a:cubicBezTo>
                  <a:cubicBezTo>
                    <a:pt x="940" y="397"/>
                    <a:pt x="940" y="382"/>
                    <a:pt x="940" y="353"/>
                  </a:cubicBezTo>
                  <a:cubicBezTo>
                    <a:pt x="954" y="309"/>
                    <a:pt x="896" y="235"/>
                    <a:pt x="866" y="250"/>
                  </a:cubicBezTo>
                  <a:cubicBezTo>
                    <a:pt x="837" y="279"/>
                    <a:pt x="837" y="250"/>
                    <a:pt x="822" y="235"/>
                  </a:cubicBezTo>
                  <a:cubicBezTo>
                    <a:pt x="808" y="220"/>
                    <a:pt x="837" y="220"/>
                    <a:pt x="881" y="220"/>
                  </a:cubicBezTo>
                  <a:cubicBezTo>
                    <a:pt x="910" y="220"/>
                    <a:pt x="954" y="206"/>
                    <a:pt x="954" y="103"/>
                  </a:cubicBezTo>
                  <a:cubicBezTo>
                    <a:pt x="954" y="15"/>
                    <a:pt x="954" y="15"/>
                    <a:pt x="910" y="59"/>
                  </a:cubicBezTo>
                  <a:cubicBezTo>
                    <a:pt x="866" y="103"/>
                    <a:pt x="866" y="103"/>
                    <a:pt x="822" y="59"/>
                  </a:cubicBezTo>
                  <a:cubicBezTo>
                    <a:pt x="793" y="15"/>
                    <a:pt x="778" y="0"/>
                    <a:pt x="778" y="59"/>
                  </a:cubicBezTo>
                  <a:cubicBezTo>
                    <a:pt x="763" y="118"/>
                    <a:pt x="763" y="103"/>
                    <a:pt x="763" y="59"/>
                  </a:cubicBezTo>
                  <a:cubicBezTo>
                    <a:pt x="749" y="15"/>
                    <a:pt x="734" y="15"/>
                    <a:pt x="675" y="15"/>
                  </a:cubicBezTo>
                  <a:cubicBezTo>
                    <a:pt x="617" y="15"/>
                    <a:pt x="587" y="0"/>
                    <a:pt x="587" y="30"/>
                  </a:cubicBezTo>
                  <a:close/>
                  <a:moveTo>
                    <a:pt x="411" y="176"/>
                  </a:moveTo>
                  <a:cubicBezTo>
                    <a:pt x="441" y="250"/>
                    <a:pt x="426" y="250"/>
                    <a:pt x="382" y="206"/>
                  </a:cubicBezTo>
                  <a:cubicBezTo>
                    <a:pt x="338" y="162"/>
                    <a:pt x="338" y="132"/>
                    <a:pt x="367" y="132"/>
                  </a:cubicBezTo>
                  <a:cubicBezTo>
                    <a:pt x="411" y="132"/>
                    <a:pt x="411" y="147"/>
                    <a:pt x="411" y="176"/>
                  </a:cubicBezTo>
                  <a:close/>
                  <a:moveTo>
                    <a:pt x="602" y="309"/>
                  </a:moveTo>
                  <a:cubicBezTo>
                    <a:pt x="602" y="323"/>
                    <a:pt x="573" y="323"/>
                    <a:pt x="573" y="294"/>
                  </a:cubicBezTo>
                  <a:cubicBezTo>
                    <a:pt x="573" y="264"/>
                    <a:pt x="573" y="235"/>
                    <a:pt x="587" y="250"/>
                  </a:cubicBezTo>
                  <a:cubicBezTo>
                    <a:pt x="602" y="264"/>
                    <a:pt x="602" y="294"/>
                    <a:pt x="587" y="309"/>
                  </a:cubicBezTo>
                  <a:close/>
                  <a:moveTo>
                    <a:pt x="881" y="323"/>
                  </a:moveTo>
                  <a:cubicBezTo>
                    <a:pt x="881" y="338"/>
                    <a:pt x="866" y="353"/>
                    <a:pt x="852" y="353"/>
                  </a:cubicBezTo>
                  <a:cubicBezTo>
                    <a:pt x="837" y="353"/>
                    <a:pt x="837" y="338"/>
                    <a:pt x="837" y="323"/>
                  </a:cubicBezTo>
                  <a:cubicBezTo>
                    <a:pt x="852" y="309"/>
                    <a:pt x="852" y="309"/>
                    <a:pt x="866" y="309"/>
                  </a:cubicBezTo>
                  <a:cubicBezTo>
                    <a:pt x="866" y="309"/>
                    <a:pt x="866" y="309"/>
                    <a:pt x="866" y="338"/>
                  </a:cubicBezTo>
                  <a:close/>
                  <a:moveTo>
                    <a:pt x="338" y="529"/>
                  </a:moveTo>
                  <a:cubicBezTo>
                    <a:pt x="338" y="558"/>
                    <a:pt x="294" y="558"/>
                    <a:pt x="279" y="514"/>
                  </a:cubicBezTo>
                  <a:cubicBezTo>
                    <a:pt x="264" y="485"/>
                    <a:pt x="279" y="499"/>
                    <a:pt x="308" y="499"/>
                  </a:cubicBezTo>
                  <a:cubicBezTo>
                    <a:pt x="323" y="499"/>
                    <a:pt x="323" y="514"/>
                    <a:pt x="323" y="529"/>
                  </a:cubicBezTo>
                  <a:close/>
                  <a:moveTo>
                    <a:pt x="719" y="646"/>
                  </a:moveTo>
                  <a:cubicBezTo>
                    <a:pt x="719" y="705"/>
                    <a:pt x="675" y="705"/>
                    <a:pt x="661" y="631"/>
                  </a:cubicBezTo>
                  <a:cubicBezTo>
                    <a:pt x="631" y="573"/>
                    <a:pt x="661" y="587"/>
                    <a:pt x="675" y="602"/>
                  </a:cubicBezTo>
                  <a:cubicBezTo>
                    <a:pt x="690" y="602"/>
                    <a:pt x="705" y="631"/>
                    <a:pt x="705" y="646"/>
                  </a:cubicBezTo>
                  <a:close/>
                  <a:moveTo>
                    <a:pt x="778" y="954"/>
                  </a:moveTo>
                  <a:cubicBezTo>
                    <a:pt x="778" y="969"/>
                    <a:pt x="734" y="969"/>
                    <a:pt x="690" y="940"/>
                  </a:cubicBezTo>
                  <a:cubicBezTo>
                    <a:pt x="675" y="925"/>
                    <a:pt x="661" y="910"/>
                    <a:pt x="675" y="881"/>
                  </a:cubicBezTo>
                  <a:cubicBezTo>
                    <a:pt x="690" y="866"/>
                    <a:pt x="705" y="866"/>
                    <a:pt x="734" y="881"/>
                  </a:cubicBezTo>
                  <a:cubicBezTo>
                    <a:pt x="749" y="910"/>
                    <a:pt x="763" y="925"/>
                    <a:pt x="763" y="954"/>
                  </a:cubicBezTo>
                  <a:close/>
                  <a:moveTo>
                    <a:pt x="1013" y="969"/>
                  </a:moveTo>
                  <a:cubicBezTo>
                    <a:pt x="1013" y="999"/>
                    <a:pt x="1013" y="1028"/>
                    <a:pt x="984" y="1028"/>
                  </a:cubicBezTo>
                  <a:cubicBezTo>
                    <a:pt x="969" y="1028"/>
                    <a:pt x="969" y="1028"/>
                    <a:pt x="969" y="1013"/>
                  </a:cubicBezTo>
                  <a:cubicBezTo>
                    <a:pt x="969" y="984"/>
                    <a:pt x="954" y="969"/>
                    <a:pt x="940" y="954"/>
                  </a:cubicBezTo>
                  <a:cubicBezTo>
                    <a:pt x="940" y="925"/>
                    <a:pt x="940" y="910"/>
                    <a:pt x="969" y="910"/>
                  </a:cubicBezTo>
                  <a:cubicBezTo>
                    <a:pt x="984" y="925"/>
                    <a:pt x="998" y="954"/>
                    <a:pt x="1013" y="969"/>
                  </a:cubicBezTo>
                  <a:close/>
                  <a:moveTo>
                    <a:pt x="529" y="1439"/>
                  </a:moveTo>
                  <a:cubicBezTo>
                    <a:pt x="529" y="1454"/>
                    <a:pt x="499" y="1468"/>
                    <a:pt x="470" y="1454"/>
                  </a:cubicBezTo>
                  <a:cubicBezTo>
                    <a:pt x="441" y="1439"/>
                    <a:pt x="426" y="1439"/>
                    <a:pt x="470" y="1395"/>
                  </a:cubicBezTo>
                  <a:cubicBezTo>
                    <a:pt x="514" y="1366"/>
                    <a:pt x="499" y="1366"/>
                    <a:pt x="485" y="1336"/>
                  </a:cubicBezTo>
                  <a:cubicBezTo>
                    <a:pt x="470" y="1321"/>
                    <a:pt x="470" y="1292"/>
                    <a:pt x="485" y="1277"/>
                  </a:cubicBezTo>
                  <a:cubicBezTo>
                    <a:pt x="499" y="1233"/>
                    <a:pt x="543" y="1380"/>
                    <a:pt x="529" y="1439"/>
                  </a:cubicBezTo>
                  <a:close/>
                  <a:moveTo>
                    <a:pt x="719" y="2070"/>
                  </a:moveTo>
                  <a:cubicBezTo>
                    <a:pt x="690" y="2100"/>
                    <a:pt x="675" y="2056"/>
                    <a:pt x="690" y="2011"/>
                  </a:cubicBezTo>
                  <a:cubicBezTo>
                    <a:pt x="719" y="1953"/>
                    <a:pt x="719" y="1953"/>
                    <a:pt x="719" y="2011"/>
                  </a:cubicBezTo>
                  <a:cubicBezTo>
                    <a:pt x="734" y="2026"/>
                    <a:pt x="734" y="2056"/>
                    <a:pt x="719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8957902" y="1786695"/>
              <a:ext cx="35384" cy="75836"/>
            </a:xfrm>
            <a:custGeom>
              <a:avLst/>
              <a:gdLst/>
              <a:ahLst/>
              <a:cxnLst/>
              <a:rect l="l" t="t" r="r" b="b"/>
              <a:pathLst>
                <a:path w="1117" h="2394" extrusionOk="0">
                  <a:moveTo>
                    <a:pt x="397" y="45"/>
                  </a:moveTo>
                  <a:cubicBezTo>
                    <a:pt x="382" y="74"/>
                    <a:pt x="353" y="89"/>
                    <a:pt x="353" y="103"/>
                  </a:cubicBezTo>
                  <a:cubicBezTo>
                    <a:pt x="353" y="118"/>
                    <a:pt x="280" y="206"/>
                    <a:pt x="236" y="206"/>
                  </a:cubicBezTo>
                  <a:cubicBezTo>
                    <a:pt x="162" y="206"/>
                    <a:pt x="103" y="309"/>
                    <a:pt x="89" y="441"/>
                  </a:cubicBezTo>
                  <a:cubicBezTo>
                    <a:pt x="89" y="500"/>
                    <a:pt x="89" y="558"/>
                    <a:pt x="59" y="617"/>
                  </a:cubicBezTo>
                  <a:cubicBezTo>
                    <a:pt x="59" y="661"/>
                    <a:pt x="59" y="705"/>
                    <a:pt x="59" y="749"/>
                  </a:cubicBezTo>
                  <a:cubicBezTo>
                    <a:pt x="74" y="793"/>
                    <a:pt x="74" y="837"/>
                    <a:pt x="59" y="881"/>
                  </a:cubicBezTo>
                  <a:cubicBezTo>
                    <a:pt x="30" y="911"/>
                    <a:pt x="15" y="1014"/>
                    <a:pt x="15" y="1248"/>
                  </a:cubicBezTo>
                  <a:cubicBezTo>
                    <a:pt x="15" y="1351"/>
                    <a:pt x="30" y="1395"/>
                    <a:pt x="59" y="1395"/>
                  </a:cubicBezTo>
                  <a:cubicBezTo>
                    <a:pt x="118" y="1395"/>
                    <a:pt x="133" y="1469"/>
                    <a:pt x="74" y="1527"/>
                  </a:cubicBezTo>
                  <a:cubicBezTo>
                    <a:pt x="30" y="1601"/>
                    <a:pt x="1" y="1894"/>
                    <a:pt x="45" y="1894"/>
                  </a:cubicBezTo>
                  <a:cubicBezTo>
                    <a:pt x="89" y="1894"/>
                    <a:pt x="74" y="1924"/>
                    <a:pt x="74" y="1953"/>
                  </a:cubicBezTo>
                  <a:cubicBezTo>
                    <a:pt x="118" y="2071"/>
                    <a:pt x="206" y="2159"/>
                    <a:pt x="324" y="2203"/>
                  </a:cubicBezTo>
                  <a:cubicBezTo>
                    <a:pt x="353" y="2203"/>
                    <a:pt x="382" y="2217"/>
                    <a:pt x="382" y="2247"/>
                  </a:cubicBezTo>
                  <a:cubicBezTo>
                    <a:pt x="397" y="2261"/>
                    <a:pt x="426" y="2276"/>
                    <a:pt x="456" y="2276"/>
                  </a:cubicBezTo>
                  <a:cubicBezTo>
                    <a:pt x="500" y="2276"/>
                    <a:pt x="529" y="2291"/>
                    <a:pt x="573" y="2305"/>
                  </a:cubicBezTo>
                  <a:cubicBezTo>
                    <a:pt x="720" y="2394"/>
                    <a:pt x="911" y="2129"/>
                    <a:pt x="955" y="1792"/>
                  </a:cubicBezTo>
                  <a:cubicBezTo>
                    <a:pt x="970" y="1645"/>
                    <a:pt x="970" y="1630"/>
                    <a:pt x="926" y="1615"/>
                  </a:cubicBezTo>
                  <a:cubicBezTo>
                    <a:pt x="882" y="1601"/>
                    <a:pt x="882" y="1601"/>
                    <a:pt x="926" y="1601"/>
                  </a:cubicBezTo>
                  <a:cubicBezTo>
                    <a:pt x="955" y="1601"/>
                    <a:pt x="1043" y="1322"/>
                    <a:pt x="1043" y="1131"/>
                  </a:cubicBezTo>
                  <a:cubicBezTo>
                    <a:pt x="1043" y="1072"/>
                    <a:pt x="1043" y="1014"/>
                    <a:pt x="1058" y="955"/>
                  </a:cubicBezTo>
                  <a:cubicBezTo>
                    <a:pt x="1116" y="881"/>
                    <a:pt x="1028" y="221"/>
                    <a:pt x="984" y="265"/>
                  </a:cubicBezTo>
                  <a:cubicBezTo>
                    <a:pt x="984" y="280"/>
                    <a:pt x="955" y="250"/>
                    <a:pt x="940" y="221"/>
                  </a:cubicBezTo>
                  <a:cubicBezTo>
                    <a:pt x="911" y="177"/>
                    <a:pt x="882" y="162"/>
                    <a:pt x="838" y="162"/>
                  </a:cubicBezTo>
                  <a:cubicBezTo>
                    <a:pt x="793" y="147"/>
                    <a:pt x="764" y="147"/>
                    <a:pt x="735" y="133"/>
                  </a:cubicBezTo>
                  <a:cubicBezTo>
                    <a:pt x="720" y="118"/>
                    <a:pt x="705" y="147"/>
                    <a:pt x="720" y="206"/>
                  </a:cubicBezTo>
                  <a:cubicBezTo>
                    <a:pt x="720" y="250"/>
                    <a:pt x="720" y="280"/>
                    <a:pt x="691" y="280"/>
                  </a:cubicBezTo>
                  <a:cubicBezTo>
                    <a:pt x="676" y="280"/>
                    <a:pt x="661" y="236"/>
                    <a:pt x="661" y="177"/>
                  </a:cubicBezTo>
                  <a:cubicBezTo>
                    <a:pt x="661" y="74"/>
                    <a:pt x="661" y="59"/>
                    <a:pt x="588" y="30"/>
                  </a:cubicBezTo>
                  <a:cubicBezTo>
                    <a:pt x="500" y="1"/>
                    <a:pt x="470" y="1"/>
                    <a:pt x="412" y="45"/>
                  </a:cubicBezTo>
                  <a:close/>
                  <a:moveTo>
                    <a:pt x="691" y="324"/>
                  </a:moveTo>
                  <a:cubicBezTo>
                    <a:pt x="735" y="353"/>
                    <a:pt x="749" y="353"/>
                    <a:pt x="764" y="324"/>
                  </a:cubicBezTo>
                  <a:cubicBezTo>
                    <a:pt x="793" y="250"/>
                    <a:pt x="808" y="294"/>
                    <a:pt x="808" y="368"/>
                  </a:cubicBezTo>
                  <a:cubicBezTo>
                    <a:pt x="793" y="456"/>
                    <a:pt x="793" y="456"/>
                    <a:pt x="749" y="412"/>
                  </a:cubicBezTo>
                  <a:cubicBezTo>
                    <a:pt x="720" y="382"/>
                    <a:pt x="676" y="368"/>
                    <a:pt x="647" y="382"/>
                  </a:cubicBezTo>
                  <a:cubicBezTo>
                    <a:pt x="617" y="382"/>
                    <a:pt x="588" y="368"/>
                    <a:pt x="588" y="338"/>
                  </a:cubicBezTo>
                  <a:cubicBezTo>
                    <a:pt x="573" y="280"/>
                    <a:pt x="603" y="280"/>
                    <a:pt x="691" y="324"/>
                  </a:cubicBezTo>
                  <a:close/>
                  <a:moveTo>
                    <a:pt x="852" y="720"/>
                  </a:moveTo>
                  <a:cubicBezTo>
                    <a:pt x="867" y="705"/>
                    <a:pt x="882" y="720"/>
                    <a:pt x="896" y="735"/>
                  </a:cubicBezTo>
                  <a:cubicBezTo>
                    <a:pt x="911" y="749"/>
                    <a:pt x="896" y="764"/>
                    <a:pt x="882" y="779"/>
                  </a:cubicBezTo>
                  <a:cubicBezTo>
                    <a:pt x="838" y="808"/>
                    <a:pt x="749" y="705"/>
                    <a:pt x="764" y="661"/>
                  </a:cubicBezTo>
                  <a:cubicBezTo>
                    <a:pt x="779" y="603"/>
                    <a:pt x="779" y="617"/>
                    <a:pt x="808" y="676"/>
                  </a:cubicBezTo>
                  <a:cubicBezTo>
                    <a:pt x="823" y="720"/>
                    <a:pt x="838" y="735"/>
                    <a:pt x="852" y="720"/>
                  </a:cubicBezTo>
                  <a:close/>
                  <a:moveTo>
                    <a:pt x="265" y="1513"/>
                  </a:moveTo>
                  <a:cubicBezTo>
                    <a:pt x="265" y="1527"/>
                    <a:pt x="265" y="1542"/>
                    <a:pt x="250" y="1542"/>
                  </a:cubicBezTo>
                  <a:cubicBezTo>
                    <a:pt x="250" y="1542"/>
                    <a:pt x="236" y="1527"/>
                    <a:pt x="221" y="1513"/>
                  </a:cubicBezTo>
                  <a:cubicBezTo>
                    <a:pt x="206" y="1498"/>
                    <a:pt x="221" y="1483"/>
                    <a:pt x="236" y="1483"/>
                  </a:cubicBezTo>
                  <a:cubicBezTo>
                    <a:pt x="250" y="1483"/>
                    <a:pt x="265" y="1498"/>
                    <a:pt x="265" y="1513"/>
                  </a:cubicBezTo>
                  <a:close/>
                  <a:moveTo>
                    <a:pt x="412" y="1630"/>
                  </a:moveTo>
                  <a:cubicBezTo>
                    <a:pt x="426" y="1660"/>
                    <a:pt x="412" y="1674"/>
                    <a:pt x="397" y="1674"/>
                  </a:cubicBezTo>
                  <a:cubicBezTo>
                    <a:pt x="397" y="1674"/>
                    <a:pt x="382" y="1660"/>
                    <a:pt x="382" y="1630"/>
                  </a:cubicBezTo>
                  <a:cubicBezTo>
                    <a:pt x="382" y="1615"/>
                    <a:pt x="382" y="1586"/>
                    <a:pt x="382" y="1586"/>
                  </a:cubicBezTo>
                  <a:cubicBezTo>
                    <a:pt x="397" y="1586"/>
                    <a:pt x="412" y="1615"/>
                    <a:pt x="426" y="1630"/>
                  </a:cubicBezTo>
                  <a:close/>
                  <a:moveTo>
                    <a:pt x="764" y="1953"/>
                  </a:moveTo>
                  <a:cubicBezTo>
                    <a:pt x="779" y="1983"/>
                    <a:pt x="793" y="2027"/>
                    <a:pt x="808" y="2071"/>
                  </a:cubicBezTo>
                  <a:cubicBezTo>
                    <a:pt x="764" y="2056"/>
                    <a:pt x="720" y="2027"/>
                    <a:pt x="705" y="1983"/>
                  </a:cubicBezTo>
                  <a:cubicBezTo>
                    <a:pt x="705" y="1953"/>
                    <a:pt x="691" y="1924"/>
                    <a:pt x="661" y="1924"/>
                  </a:cubicBezTo>
                  <a:cubicBezTo>
                    <a:pt x="647" y="1924"/>
                    <a:pt x="632" y="1909"/>
                    <a:pt x="647" y="1880"/>
                  </a:cubicBezTo>
                  <a:cubicBezTo>
                    <a:pt x="676" y="1821"/>
                    <a:pt x="705" y="1836"/>
                    <a:pt x="764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8834201" y="1830410"/>
              <a:ext cx="33990" cy="90249"/>
            </a:xfrm>
            <a:custGeom>
              <a:avLst/>
              <a:gdLst/>
              <a:ahLst/>
              <a:cxnLst/>
              <a:rect l="l" t="t" r="r" b="b"/>
              <a:pathLst>
                <a:path w="1073" h="2849" extrusionOk="0">
                  <a:moveTo>
                    <a:pt x="412" y="59"/>
                  </a:moveTo>
                  <a:cubicBezTo>
                    <a:pt x="397" y="89"/>
                    <a:pt x="368" y="103"/>
                    <a:pt x="324" y="118"/>
                  </a:cubicBezTo>
                  <a:cubicBezTo>
                    <a:pt x="294" y="118"/>
                    <a:pt x="265" y="147"/>
                    <a:pt x="265" y="191"/>
                  </a:cubicBezTo>
                  <a:cubicBezTo>
                    <a:pt x="265" y="250"/>
                    <a:pt x="265" y="250"/>
                    <a:pt x="235" y="206"/>
                  </a:cubicBezTo>
                  <a:cubicBezTo>
                    <a:pt x="221" y="162"/>
                    <a:pt x="221" y="162"/>
                    <a:pt x="162" y="221"/>
                  </a:cubicBezTo>
                  <a:cubicBezTo>
                    <a:pt x="74" y="324"/>
                    <a:pt x="30" y="500"/>
                    <a:pt x="15" y="896"/>
                  </a:cubicBezTo>
                  <a:cubicBezTo>
                    <a:pt x="1" y="1219"/>
                    <a:pt x="15" y="1263"/>
                    <a:pt x="59" y="1307"/>
                  </a:cubicBezTo>
                  <a:cubicBezTo>
                    <a:pt x="89" y="1351"/>
                    <a:pt x="103" y="1351"/>
                    <a:pt x="59" y="1395"/>
                  </a:cubicBezTo>
                  <a:cubicBezTo>
                    <a:pt x="15" y="1439"/>
                    <a:pt x="1" y="1513"/>
                    <a:pt x="30" y="1704"/>
                  </a:cubicBezTo>
                  <a:cubicBezTo>
                    <a:pt x="30" y="1792"/>
                    <a:pt x="45" y="1821"/>
                    <a:pt x="74" y="1821"/>
                  </a:cubicBezTo>
                  <a:cubicBezTo>
                    <a:pt x="118" y="1821"/>
                    <a:pt x="118" y="1836"/>
                    <a:pt x="103" y="1850"/>
                  </a:cubicBezTo>
                  <a:cubicBezTo>
                    <a:pt x="74" y="1909"/>
                    <a:pt x="74" y="1983"/>
                    <a:pt x="74" y="2041"/>
                  </a:cubicBezTo>
                  <a:lnTo>
                    <a:pt x="74" y="2247"/>
                  </a:lnTo>
                  <a:cubicBezTo>
                    <a:pt x="74" y="2276"/>
                    <a:pt x="89" y="2305"/>
                    <a:pt x="118" y="2305"/>
                  </a:cubicBezTo>
                  <a:cubicBezTo>
                    <a:pt x="133" y="2305"/>
                    <a:pt x="133" y="2320"/>
                    <a:pt x="118" y="2335"/>
                  </a:cubicBezTo>
                  <a:cubicBezTo>
                    <a:pt x="89" y="2394"/>
                    <a:pt x="177" y="2570"/>
                    <a:pt x="294" y="2702"/>
                  </a:cubicBezTo>
                  <a:cubicBezTo>
                    <a:pt x="412" y="2819"/>
                    <a:pt x="426" y="2834"/>
                    <a:pt x="485" y="2819"/>
                  </a:cubicBezTo>
                  <a:cubicBezTo>
                    <a:pt x="529" y="2819"/>
                    <a:pt x="573" y="2819"/>
                    <a:pt x="602" y="2834"/>
                  </a:cubicBezTo>
                  <a:cubicBezTo>
                    <a:pt x="617" y="2849"/>
                    <a:pt x="632" y="2834"/>
                    <a:pt x="632" y="2819"/>
                  </a:cubicBezTo>
                  <a:cubicBezTo>
                    <a:pt x="632" y="2805"/>
                    <a:pt x="647" y="2775"/>
                    <a:pt x="676" y="2775"/>
                  </a:cubicBezTo>
                  <a:cubicBezTo>
                    <a:pt x="720" y="2775"/>
                    <a:pt x="837" y="2628"/>
                    <a:pt x="823" y="2584"/>
                  </a:cubicBezTo>
                  <a:cubicBezTo>
                    <a:pt x="793" y="2555"/>
                    <a:pt x="823" y="2555"/>
                    <a:pt x="852" y="2570"/>
                  </a:cubicBezTo>
                  <a:cubicBezTo>
                    <a:pt x="867" y="2584"/>
                    <a:pt x="881" y="2570"/>
                    <a:pt x="881" y="2540"/>
                  </a:cubicBezTo>
                  <a:cubicBezTo>
                    <a:pt x="881" y="2511"/>
                    <a:pt x="896" y="2496"/>
                    <a:pt x="925" y="2496"/>
                  </a:cubicBezTo>
                  <a:cubicBezTo>
                    <a:pt x="955" y="2496"/>
                    <a:pt x="984" y="2438"/>
                    <a:pt x="1014" y="2291"/>
                  </a:cubicBezTo>
                  <a:cubicBezTo>
                    <a:pt x="1072" y="2012"/>
                    <a:pt x="1058" y="911"/>
                    <a:pt x="984" y="808"/>
                  </a:cubicBezTo>
                  <a:cubicBezTo>
                    <a:pt x="970" y="720"/>
                    <a:pt x="955" y="647"/>
                    <a:pt x="940" y="573"/>
                  </a:cubicBezTo>
                  <a:cubicBezTo>
                    <a:pt x="911" y="338"/>
                    <a:pt x="867" y="250"/>
                    <a:pt x="764" y="250"/>
                  </a:cubicBezTo>
                  <a:cubicBezTo>
                    <a:pt x="720" y="250"/>
                    <a:pt x="691" y="221"/>
                    <a:pt x="676" y="191"/>
                  </a:cubicBezTo>
                  <a:cubicBezTo>
                    <a:pt x="647" y="103"/>
                    <a:pt x="412" y="1"/>
                    <a:pt x="397" y="74"/>
                  </a:cubicBezTo>
                  <a:close/>
                  <a:moveTo>
                    <a:pt x="602" y="412"/>
                  </a:moveTo>
                  <a:cubicBezTo>
                    <a:pt x="529" y="456"/>
                    <a:pt x="514" y="441"/>
                    <a:pt x="544" y="382"/>
                  </a:cubicBezTo>
                  <a:cubicBezTo>
                    <a:pt x="573" y="309"/>
                    <a:pt x="588" y="324"/>
                    <a:pt x="602" y="353"/>
                  </a:cubicBezTo>
                  <a:cubicBezTo>
                    <a:pt x="632" y="368"/>
                    <a:pt x="632" y="397"/>
                    <a:pt x="602" y="412"/>
                  </a:cubicBezTo>
                  <a:close/>
                  <a:moveTo>
                    <a:pt x="368" y="2056"/>
                  </a:moveTo>
                  <a:cubicBezTo>
                    <a:pt x="382" y="2056"/>
                    <a:pt x="397" y="2056"/>
                    <a:pt x="382" y="2100"/>
                  </a:cubicBezTo>
                  <a:cubicBezTo>
                    <a:pt x="382" y="2129"/>
                    <a:pt x="382" y="2144"/>
                    <a:pt x="368" y="2144"/>
                  </a:cubicBezTo>
                  <a:cubicBezTo>
                    <a:pt x="338" y="2144"/>
                    <a:pt x="324" y="2159"/>
                    <a:pt x="309" y="2188"/>
                  </a:cubicBezTo>
                  <a:cubicBezTo>
                    <a:pt x="250" y="2217"/>
                    <a:pt x="250" y="2217"/>
                    <a:pt x="280" y="2173"/>
                  </a:cubicBezTo>
                  <a:cubicBezTo>
                    <a:pt x="280" y="2129"/>
                    <a:pt x="294" y="2100"/>
                    <a:pt x="309" y="2071"/>
                  </a:cubicBezTo>
                  <a:cubicBezTo>
                    <a:pt x="324" y="1997"/>
                    <a:pt x="324" y="1997"/>
                    <a:pt x="338" y="2041"/>
                  </a:cubicBezTo>
                  <a:cubicBezTo>
                    <a:pt x="353" y="2071"/>
                    <a:pt x="353" y="2071"/>
                    <a:pt x="368" y="2056"/>
                  </a:cubicBezTo>
                  <a:close/>
                  <a:moveTo>
                    <a:pt x="544" y="2570"/>
                  </a:moveTo>
                  <a:cubicBezTo>
                    <a:pt x="544" y="2584"/>
                    <a:pt x="529" y="2599"/>
                    <a:pt x="514" y="2599"/>
                  </a:cubicBezTo>
                  <a:cubicBezTo>
                    <a:pt x="500" y="2599"/>
                    <a:pt x="485" y="2584"/>
                    <a:pt x="500" y="2570"/>
                  </a:cubicBezTo>
                  <a:cubicBezTo>
                    <a:pt x="500" y="2555"/>
                    <a:pt x="514" y="2540"/>
                    <a:pt x="529" y="2540"/>
                  </a:cubicBezTo>
                  <a:cubicBezTo>
                    <a:pt x="529" y="2540"/>
                    <a:pt x="544" y="2555"/>
                    <a:pt x="54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8705369" y="1851792"/>
              <a:ext cx="33515" cy="80968"/>
            </a:xfrm>
            <a:custGeom>
              <a:avLst/>
              <a:gdLst/>
              <a:ahLst/>
              <a:cxnLst/>
              <a:rect l="l" t="t" r="r" b="b"/>
              <a:pathLst>
                <a:path w="1058" h="2556" extrusionOk="0">
                  <a:moveTo>
                    <a:pt x="441" y="30"/>
                  </a:moveTo>
                  <a:cubicBezTo>
                    <a:pt x="397" y="60"/>
                    <a:pt x="339" y="74"/>
                    <a:pt x="280" y="74"/>
                  </a:cubicBezTo>
                  <a:cubicBezTo>
                    <a:pt x="192" y="89"/>
                    <a:pt x="162" y="104"/>
                    <a:pt x="162" y="148"/>
                  </a:cubicBezTo>
                  <a:cubicBezTo>
                    <a:pt x="162" y="177"/>
                    <a:pt x="133" y="221"/>
                    <a:pt x="104" y="236"/>
                  </a:cubicBezTo>
                  <a:cubicBezTo>
                    <a:pt x="1" y="309"/>
                    <a:pt x="30" y="911"/>
                    <a:pt x="148" y="1131"/>
                  </a:cubicBezTo>
                  <a:cubicBezTo>
                    <a:pt x="177" y="1175"/>
                    <a:pt x="192" y="1205"/>
                    <a:pt x="192" y="1249"/>
                  </a:cubicBezTo>
                  <a:cubicBezTo>
                    <a:pt x="192" y="1278"/>
                    <a:pt x="206" y="1293"/>
                    <a:pt x="236" y="1278"/>
                  </a:cubicBezTo>
                  <a:cubicBezTo>
                    <a:pt x="265" y="1263"/>
                    <a:pt x="280" y="1278"/>
                    <a:pt x="251" y="1293"/>
                  </a:cubicBezTo>
                  <a:cubicBezTo>
                    <a:pt x="221" y="1410"/>
                    <a:pt x="206" y="1513"/>
                    <a:pt x="206" y="1630"/>
                  </a:cubicBezTo>
                  <a:cubicBezTo>
                    <a:pt x="206" y="1748"/>
                    <a:pt x="192" y="1865"/>
                    <a:pt x="177" y="1983"/>
                  </a:cubicBezTo>
                  <a:cubicBezTo>
                    <a:pt x="177" y="2056"/>
                    <a:pt x="177" y="2115"/>
                    <a:pt x="192" y="2188"/>
                  </a:cubicBezTo>
                  <a:cubicBezTo>
                    <a:pt x="206" y="2291"/>
                    <a:pt x="265" y="2379"/>
                    <a:pt x="339" y="2453"/>
                  </a:cubicBezTo>
                  <a:cubicBezTo>
                    <a:pt x="441" y="2555"/>
                    <a:pt x="456" y="2555"/>
                    <a:pt x="485" y="2511"/>
                  </a:cubicBezTo>
                  <a:cubicBezTo>
                    <a:pt x="515" y="2467"/>
                    <a:pt x="529" y="2467"/>
                    <a:pt x="574" y="2511"/>
                  </a:cubicBezTo>
                  <a:cubicBezTo>
                    <a:pt x="632" y="2555"/>
                    <a:pt x="632" y="2555"/>
                    <a:pt x="632" y="2541"/>
                  </a:cubicBezTo>
                  <a:cubicBezTo>
                    <a:pt x="632" y="2526"/>
                    <a:pt x="662" y="2497"/>
                    <a:pt x="720" y="2482"/>
                  </a:cubicBezTo>
                  <a:cubicBezTo>
                    <a:pt x="779" y="2438"/>
                    <a:pt x="852" y="2379"/>
                    <a:pt x="896" y="2306"/>
                  </a:cubicBezTo>
                  <a:cubicBezTo>
                    <a:pt x="1029" y="2130"/>
                    <a:pt x="1058" y="1968"/>
                    <a:pt x="1058" y="1440"/>
                  </a:cubicBezTo>
                  <a:cubicBezTo>
                    <a:pt x="1058" y="1102"/>
                    <a:pt x="1058" y="1043"/>
                    <a:pt x="1014" y="1014"/>
                  </a:cubicBezTo>
                  <a:cubicBezTo>
                    <a:pt x="970" y="985"/>
                    <a:pt x="985" y="970"/>
                    <a:pt x="999" y="970"/>
                  </a:cubicBezTo>
                  <a:cubicBezTo>
                    <a:pt x="1043" y="970"/>
                    <a:pt x="1043" y="838"/>
                    <a:pt x="999" y="691"/>
                  </a:cubicBezTo>
                  <a:cubicBezTo>
                    <a:pt x="970" y="618"/>
                    <a:pt x="941" y="588"/>
                    <a:pt x="911" y="588"/>
                  </a:cubicBezTo>
                  <a:cubicBezTo>
                    <a:pt x="882" y="588"/>
                    <a:pt x="867" y="588"/>
                    <a:pt x="896" y="544"/>
                  </a:cubicBezTo>
                  <a:cubicBezTo>
                    <a:pt x="941" y="456"/>
                    <a:pt x="911" y="353"/>
                    <a:pt x="794" y="250"/>
                  </a:cubicBezTo>
                  <a:cubicBezTo>
                    <a:pt x="750" y="206"/>
                    <a:pt x="720" y="162"/>
                    <a:pt x="691" y="118"/>
                  </a:cubicBezTo>
                  <a:cubicBezTo>
                    <a:pt x="691" y="74"/>
                    <a:pt x="603" y="1"/>
                    <a:pt x="544" y="1"/>
                  </a:cubicBezTo>
                  <a:cubicBezTo>
                    <a:pt x="500" y="1"/>
                    <a:pt x="471" y="16"/>
                    <a:pt x="441" y="30"/>
                  </a:cubicBezTo>
                  <a:close/>
                  <a:moveTo>
                    <a:pt x="368" y="206"/>
                  </a:moveTo>
                  <a:cubicBezTo>
                    <a:pt x="368" y="221"/>
                    <a:pt x="368" y="236"/>
                    <a:pt x="368" y="236"/>
                  </a:cubicBezTo>
                  <a:cubicBezTo>
                    <a:pt x="339" y="236"/>
                    <a:pt x="339" y="221"/>
                    <a:pt x="339" y="206"/>
                  </a:cubicBezTo>
                  <a:cubicBezTo>
                    <a:pt x="339" y="192"/>
                    <a:pt x="339" y="177"/>
                    <a:pt x="339" y="177"/>
                  </a:cubicBezTo>
                  <a:cubicBezTo>
                    <a:pt x="353" y="177"/>
                    <a:pt x="368" y="192"/>
                    <a:pt x="368" y="206"/>
                  </a:cubicBezTo>
                  <a:close/>
                  <a:moveTo>
                    <a:pt x="941" y="985"/>
                  </a:moveTo>
                  <a:cubicBezTo>
                    <a:pt x="941" y="999"/>
                    <a:pt x="926" y="1014"/>
                    <a:pt x="896" y="1014"/>
                  </a:cubicBezTo>
                  <a:cubicBezTo>
                    <a:pt x="882" y="1014"/>
                    <a:pt x="852" y="970"/>
                    <a:pt x="882" y="940"/>
                  </a:cubicBezTo>
                  <a:cubicBezTo>
                    <a:pt x="896" y="911"/>
                    <a:pt x="941" y="940"/>
                    <a:pt x="941" y="985"/>
                  </a:cubicBezTo>
                  <a:close/>
                  <a:moveTo>
                    <a:pt x="999" y="1557"/>
                  </a:moveTo>
                  <a:cubicBezTo>
                    <a:pt x="999" y="1572"/>
                    <a:pt x="985" y="1586"/>
                    <a:pt x="970" y="1586"/>
                  </a:cubicBezTo>
                  <a:cubicBezTo>
                    <a:pt x="955" y="1586"/>
                    <a:pt x="955" y="1572"/>
                    <a:pt x="955" y="1557"/>
                  </a:cubicBezTo>
                  <a:cubicBezTo>
                    <a:pt x="970" y="1542"/>
                    <a:pt x="985" y="1542"/>
                    <a:pt x="985" y="1542"/>
                  </a:cubicBezTo>
                  <a:cubicBezTo>
                    <a:pt x="999" y="1542"/>
                    <a:pt x="999" y="1557"/>
                    <a:pt x="999" y="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8913268" y="1862499"/>
              <a:ext cx="30252" cy="69786"/>
            </a:xfrm>
            <a:custGeom>
              <a:avLst/>
              <a:gdLst/>
              <a:ahLst/>
              <a:cxnLst/>
              <a:rect l="l" t="t" r="r" b="b"/>
              <a:pathLst>
                <a:path w="955" h="2203" extrusionOk="0">
                  <a:moveTo>
                    <a:pt x="250" y="103"/>
                  </a:moveTo>
                  <a:cubicBezTo>
                    <a:pt x="132" y="206"/>
                    <a:pt x="132" y="162"/>
                    <a:pt x="88" y="1219"/>
                  </a:cubicBezTo>
                  <a:cubicBezTo>
                    <a:pt x="74" y="1292"/>
                    <a:pt x="74" y="1366"/>
                    <a:pt x="59" y="1454"/>
                  </a:cubicBezTo>
                  <a:cubicBezTo>
                    <a:pt x="59" y="1454"/>
                    <a:pt x="59" y="1483"/>
                    <a:pt x="74" y="1483"/>
                  </a:cubicBezTo>
                  <a:cubicBezTo>
                    <a:pt x="88" y="1483"/>
                    <a:pt x="103" y="1513"/>
                    <a:pt x="74" y="1527"/>
                  </a:cubicBezTo>
                  <a:cubicBezTo>
                    <a:pt x="15" y="1630"/>
                    <a:pt x="0" y="1748"/>
                    <a:pt x="44" y="1865"/>
                  </a:cubicBezTo>
                  <a:cubicBezTo>
                    <a:pt x="59" y="1924"/>
                    <a:pt x="88" y="1953"/>
                    <a:pt x="103" y="1953"/>
                  </a:cubicBezTo>
                  <a:cubicBezTo>
                    <a:pt x="118" y="1953"/>
                    <a:pt x="132" y="1953"/>
                    <a:pt x="147" y="1953"/>
                  </a:cubicBezTo>
                  <a:cubicBezTo>
                    <a:pt x="177" y="1968"/>
                    <a:pt x="177" y="1982"/>
                    <a:pt x="147" y="1997"/>
                  </a:cubicBezTo>
                  <a:cubicBezTo>
                    <a:pt x="132" y="2012"/>
                    <a:pt x="118" y="2027"/>
                    <a:pt x="162" y="2071"/>
                  </a:cubicBezTo>
                  <a:cubicBezTo>
                    <a:pt x="250" y="2159"/>
                    <a:pt x="367" y="2203"/>
                    <a:pt x="411" y="2173"/>
                  </a:cubicBezTo>
                  <a:cubicBezTo>
                    <a:pt x="441" y="2144"/>
                    <a:pt x="470" y="2144"/>
                    <a:pt x="514" y="2144"/>
                  </a:cubicBezTo>
                  <a:cubicBezTo>
                    <a:pt x="617" y="2144"/>
                    <a:pt x="837" y="1850"/>
                    <a:pt x="852" y="1674"/>
                  </a:cubicBezTo>
                  <a:cubicBezTo>
                    <a:pt x="867" y="1586"/>
                    <a:pt x="881" y="1513"/>
                    <a:pt x="896" y="1439"/>
                  </a:cubicBezTo>
                  <a:cubicBezTo>
                    <a:pt x="925" y="1307"/>
                    <a:pt x="940" y="1190"/>
                    <a:pt x="940" y="1072"/>
                  </a:cubicBezTo>
                  <a:cubicBezTo>
                    <a:pt x="955" y="823"/>
                    <a:pt x="955" y="808"/>
                    <a:pt x="881" y="705"/>
                  </a:cubicBezTo>
                  <a:cubicBezTo>
                    <a:pt x="837" y="617"/>
                    <a:pt x="793" y="602"/>
                    <a:pt x="778" y="617"/>
                  </a:cubicBezTo>
                  <a:cubicBezTo>
                    <a:pt x="764" y="632"/>
                    <a:pt x="632" y="412"/>
                    <a:pt x="617" y="309"/>
                  </a:cubicBezTo>
                  <a:cubicBezTo>
                    <a:pt x="617" y="206"/>
                    <a:pt x="558" y="118"/>
                    <a:pt x="499" y="147"/>
                  </a:cubicBezTo>
                  <a:cubicBezTo>
                    <a:pt x="441" y="177"/>
                    <a:pt x="470" y="147"/>
                    <a:pt x="470" y="118"/>
                  </a:cubicBezTo>
                  <a:cubicBezTo>
                    <a:pt x="485" y="89"/>
                    <a:pt x="485" y="74"/>
                    <a:pt x="441" y="118"/>
                  </a:cubicBezTo>
                  <a:cubicBezTo>
                    <a:pt x="411" y="162"/>
                    <a:pt x="397" y="147"/>
                    <a:pt x="397" y="118"/>
                  </a:cubicBezTo>
                  <a:cubicBezTo>
                    <a:pt x="397" y="89"/>
                    <a:pt x="397" y="74"/>
                    <a:pt x="397" y="59"/>
                  </a:cubicBezTo>
                  <a:cubicBezTo>
                    <a:pt x="397" y="1"/>
                    <a:pt x="338" y="15"/>
                    <a:pt x="250" y="103"/>
                  </a:cubicBezTo>
                  <a:close/>
                  <a:moveTo>
                    <a:pt x="455" y="485"/>
                  </a:moveTo>
                  <a:cubicBezTo>
                    <a:pt x="455" y="529"/>
                    <a:pt x="455" y="529"/>
                    <a:pt x="411" y="500"/>
                  </a:cubicBezTo>
                  <a:cubicBezTo>
                    <a:pt x="382" y="456"/>
                    <a:pt x="382" y="456"/>
                    <a:pt x="382" y="441"/>
                  </a:cubicBezTo>
                  <a:cubicBezTo>
                    <a:pt x="382" y="426"/>
                    <a:pt x="397" y="426"/>
                    <a:pt x="411" y="426"/>
                  </a:cubicBezTo>
                  <a:cubicBezTo>
                    <a:pt x="441" y="426"/>
                    <a:pt x="455" y="456"/>
                    <a:pt x="455" y="485"/>
                  </a:cubicBezTo>
                  <a:close/>
                  <a:moveTo>
                    <a:pt x="206" y="1087"/>
                  </a:moveTo>
                  <a:cubicBezTo>
                    <a:pt x="235" y="1102"/>
                    <a:pt x="235" y="1116"/>
                    <a:pt x="235" y="1131"/>
                  </a:cubicBezTo>
                  <a:cubicBezTo>
                    <a:pt x="221" y="1131"/>
                    <a:pt x="191" y="1131"/>
                    <a:pt x="162" y="1102"/>
                  </a:cubicBezTo>
                  <a:cubicBezTo>
                    <a:pt x="132" y="1072"/>
                    <a:pt x="147" y="1043"/>
                    <a:pt x="206" y="1087"/>
                  </a:cubicBezTo>
                  <a:close/>
                  <a:moveTo>
                    <a:pt x="485" y="1190"/>
                  </a:moveTo>
                  <a:cubicBezTo>
                    <a:pt x="485" y="1204"/>
                    <a:pt x="470" y="1219"/>
                    <a:pt x="455" y="1219"/>
                  </a:cubicBezTo>
                  <a:cubicBezTo>
                    <a:pt x="441" y="1219"/>
                    <a:pt x="441" y="1204"/>
                    <a:pt x="441" y="1190"/>
                  </a:cubicBezTo>
                  <a:cubicBezTo>
                    <a:pt x="455" y="1160"/>
                    <a:pt x="470" y="1146"/>
                    <a:pt x="470" y="1146"/>
                  </a:cubicBezTo>
                  <a:cubicBezTo>
                    <a:pt x="485" y="1146"/>
                    <a:pt x="485" y="1160"/>
                    <a:pt x="485" y="1190"/>
                  </a:cubicBezTo>
                  <a:close/>
                  <a:moveTo>
                    <a:pt x="764" y="1527"/>
                  </a:moveTo>
                  <a:cubicBezTo>
                    <a:pt x="764" y="1542"/>
                    <a:pt x="749" y="1557"/>
                    <a:pt x="734" y="1557"/>
                  </a:cubicBezTo>
                  <a:cubicBezTo>
                    <a:pt x="720" y="1557"/>
                    <a:pt x="705" y="1542"/>
                    <a:pt x="705" y="1527"/>
                  </a:cubicBezTo>
                  <a:cubicBezTo>
                    <a:pt x="705" y="1513"/>
                    <a:pt x="720" y="1498"/>
                    <a:pt x="734" y="1498"/>
                  </a:cubicBezTo>
                  <a:cubicBezTo>
                    <a:pt x="749" y="1513"/>
                    <a:pt x="764" y="1513"/>
                    <a:pt x="764" y="1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8767710" y="1863418"/>
              <a:ext cx="34433" cy="72130"/>
            </a:xfrm>
            <a:custGeom>
              <a:avLst/>
              <a:gdLst/>
              <a:ahLst/>
              <a:cxnLst/>
              <a:rect l="l" t="t" r="r" b="b"/>
              <a:pathLst>
                <a:path w="1087" h="2277" extrusionOk="0">
                  <a:moveTo>
                    <a:pt x="529" y="118"/>
                  </a:moveTo>
                  <a:cubicBezTo>
                    <a:pt x="529" y="177"/>
                    <a:pt x="514" y="192"/>
                    <a:pt x="485" y="192"/>
                  </a:cubicBezTo>
                  <a:cubicBezTo>
                    <a:pt x="455" y="192"/>
                    <a:pt x="455" y="192"/>
                    <a:pt x="455" y="177"/>
                  </a:cubicBezTo>
                  <a:cubicBezTo>
                    <a:pt x="470" y="148"/>
                    <a:pt x="441" y="133"/>
                    <a:pt x="411" y="118"/>
                  </a:cubicBezTo>
                  <a:cubicBezTo>
                    <a:pt x="264" y="89"/>
                    <a:pt x="118" y="295"/>
                    <a:pt x="103" y="529"/>
                  </a:cubicBezTo>
                  <a:cubicBezTo>
                    <a:pt x="103" y="573"/>
                    <a:pt x="88" y="618"/>
                    <a:pt x="74" y="662"/>
                  </a:cubicBezTo>
                  <a:cubicBezTo>
                    <a:pt x="0" y="750"/>
                    <a:pt x="44" y="1645"/>
                    <a:pt x="118" y="1645"/>
                  </a:cubicBezTo>
                  <a:cubicBezTo>
                    <a:pt x="132" y="1645"/>
                    <a:pt x="147" y="1660"/>
                    <a:pt x="147" y="1675"/>
                  </a:cubicBezTo>
                  <a:cubicBezTo>
                    <a:pt x="147" y="1689"/>
                    <a:pt x="118" y="1689"/>
                    <a:pt x="103" y="1689"/>
                  </a:cubicBezTo>
                  <a:cubicBezTo>
                    <a:pt x="44" y="1660"/>
                    <a:pt x="44" y="1719"/>
                    <a:pt x="103" y="1909"/>
                  </a:cubicBezTo>
                  <a:cubicBezTo>
                    <a:pt x="118" y="1983"/>
                    <a:pt x="147" y="2042"/>
                    <a:pt x="162" y="2042"/>
                  </a:cubicBezTo>
                  <a:cubicBezTo>
                    <a:pt x="191" y="2027"/>
                    <a:pt x="191" y="2056"/>
                    <a:pt x="191" y="2071"/>
                  </a:cubicBezTo>
                  <a:cubicBezTo>
                    <a:pt x="191" y="2144"/>
                    <a:pt x="338" y="2276"/>
                    <a:pt x="353" y="2232"/>
                  </a:cubicBezTo>
                  <a:cubicBezTo>
                    <a:pt x="353" y="2218"/>
                    <a:pt x="382" y="2188"/>
                    <a:pt x="397" y="2188"/>
                  </a:cubicBezTo>
                  <a:cubicBezTo>
                    <a:pt x="411" y="2188"/>
                    <a:pt x="411" y="2218"/>
                    <a:pt x="397" y="2232"/>
                  </a:cubicBezTo>
                  <a:cubicBezTo>
                    <a:pt x="382" y="2262"/>
                    <a:pt x="470" y="2276"/>
                    <a:pt x="631" y="2218"/>
                  </a:cubicBezTo>
                  <a:cubicBezTo>
                    <a:pt x="676" y="2203"/>
                    <a:pt x="734" y="2203"/>
                    <a:pt x="778" y="2203"/>
                  </a:cubicBezTo>
                  <a:cubicBezTo>
                    <a:pt x="837" y="2232"/>
                    <a:pt x="910" y="2174"/>
                    <a:pt x="896" y="2100"/>
                  </a:cubicBezTo>
                  <a:cubicBezTo>
                    <a:pt x="881" y="2071"/>
                    <a:pt x="896" y="2056"/>
                    <a:pt x="910" y="2056"/>
                  </a:cubicBezTo>
                  <a:cubicBezTo>
                    <a:pt x="984" y="2056"/>
                    <a:pt x="1087" y="1924"/>
                    <a:pt x="1072" y="1865"/>
                  </a:cubicBezTo>
                  <a:cubicBezTo>
                    <a:pt x="1057" y="1851"/>
                    <a:pt x="1057" y="1836"/>
                    <a:pt x="1087" y="1821"/>
                  </a:cubicBezTo>
                  <a:cubicBezTo>
                    <a:pt x="1087" y="1807"/>
                    <a:pt x="1087" y="1777"/>
                    <a:pt x="1087" y="1763"/>
                  </a:cubicBezTo>
                  <a:cubicBezTo>
                    <a:pt x="1072" y="1763"/>
                    <a:pt x="1057" y="1748"/>
                    <a:pt x="1043" y="1763"/>
                  </a:cubicBezTo>
                  <a:cubicBezTo>
                    <a:pt x="1028" y="1763"/>
                    <a:pt x="999" y="1763"/>
                    <a:pt x="984" y="1733"/>
                  </a:cubicBezTo>
                  <a:cubicBezTo>
                    <a:pt x="969" y="1704"/>
                    <a:pt x="954" y="1616"/>
                    <a:pt x="984" y="1366"/>
                  </a:cubicBezTo>
                  <a:cubicBezTo>
                    <a:pt x="999" y="1175"/>
                    <a:pt x="1013" y="896"/>
                    <a:pt x="999" y="720"/>
                  </a:cubicBezTo>
                  <a:cubicBezTo>
                    <a:pt x="999" y="456"/>
                    <a:pt x="984" y="397"/>
                    <a:pt x="940" y="324"/>
                  </a:cubicBezTo>
                  <a:cubicBezTo>
                    <a:pt x="896" y="280"/>
                    <a:pt x="866" y="251"/>
                    <a:pt x="837" y="251"/>
                  </a:cubicBezTo>
                  <a:cubicBezTo>
                    <a:pt x="822" y="236"/>
                    <a:pt x="793" y="221"/>
                    <a:pt x="793" y="206"/>
                  </a:cubicBezTo>
                  <a:cubicBezTo>
                    <a:pt x="764" y="177"/>
                    <a:pt x="734" y="162"/>
                    <a:pt x="705" y="162"/>
                  </a:cubicBezTo>
                  <a:cubicBezTo>
                    <a:pt x="646" y="162"/>
                    <a:pt x="631" y="148"/>
                    <a:pt x="646" y="118"/>
                  </a:cubicBezTo>
                  <a:cubicBezTo>
                    <a:pt x="646" y="89"/>
                    <a:pt x="646" y="60"/>
                    <a:pt x="631" y="45"/>
                  </a:cubicBezTo>
                  <a:cubicBezTo>
                    <a:pt x="558" y="1"/>
                    <a:pt x="529" y="30"/>
                    <a:pt x="529" y="118"/>
                  </a:cubicBezTo>
                  <a:close/>
                  <a:moveTo>
                    <a:pt x="910" y="500"/>
                  </a:moveTo>
                  <a:cubicBezTo>
                    <a:pt x="910" y="515"/>
                    <a:pt x="910" y="529"/>
                    <a:pt x="910" y="529"/>
                  </a:cubicBezTo>
                  <a:lnTo>
                    <a:pt x="852" y="544"/>
                  </a:lnTo>
                  <a:cubicBezTo>
                    <a:pt x="822" y="559"/>
                    <a:pt x="808" y="559"/>
                    <a:pt x="822" y="515"/>
                  </a:cubicBezTo>
                  <a:cubicBezTo>
                    <a:pt x="837" y="471"/>
                    <a:pt x="910" y="456"/>
                    <a:pt x="910" y="500"/>
                  </a:cubicBezTo>
                  <a:close/>
                  <a:moveTo>
                    <a:pt x="308" y="999"/>
                  </a:moveTo>
                  <a:cubicBezTo>
                    <a:pt x="308" y="1014"/>
                    <a:pt x="294" y="1029"/>
                    <a:pt x="279" y="1029"/>
                  </a:cubicBezTo>
                  <a:cubicBezTo>
                    <a:pt x="264" y="1029"/>
                    <a:pt x="250" y="1014"/>
                    <a:pt x="235" y="999"/>
                  </a:cubicBezTo>
                  <a:cubicBezTo>
                    <a:pt x="235" y="985"/>
                    <a:pt x="235" y="970"/>
                    <a:pt x="264" y="970"/>
                  </a:cubicBezTo>
                  <a:cubicBezTo>
                    <a:pt x="279" y="970"/>
                    <a:pt x="308" y="985"/>
                    <a:pt x="308" y="999"/>
                  </a:cubicBezTo>
                  <a:close/>
                  <a:moveTo>
                    <a:pt x="808" y="1058"/>
                  </a:moveTo>
                  <a:cubicBezTo>
                    <a:pt x="808" y="1073"/>
                    <a:pt x="778" y="1087"/>
                    <a:pt x="749" y="1087"/>
                  </a:cubicBezTo>
                  <a:cubicBezTo>
                    <a:pt x="720" y="1087"/>
                    <a:pt x="690" y="1073"/>
                    <a:pt x="690" y="1058"/>
                  </a:cubicBezTo>
                  <a:cubicBezTo>
                    <a:pt x="690" y="1058"/>
                    <a:pt x="720" y="1043"/>
                    <a:pt x="749" y="1043"/>
                  </a:cubicBezTo>
                  <a:cubicBezTo>
                    <a:pt x="778" y="1043"/>
                    <a:pt x="808" y="1058"/>
                    <a:pt x="808" y="1058"/>
                  </a:cubicBezTo>
                  <a:close/>
                  <a:moveTo>
                    <a:pt x="441" y="1278"/>
                  </a:moveTo>
                  <a:cubicBezTo>
                    <a:pt x="411" y="1337"/>
                    <a:pt x="382" y="1308"/>
                    <a:pt x="397" y="1234"/>
                  </a:cubicBezTo>
                  <a:cubicBezTo>
                    <a:pt x="411" y="1161"/>
                    <a:pt x="411" y="1175"/>
                    <a:pt x="426" y="1205"/>
                  </a:cubicBezTo>
                  <a:cubicBezTo>
                    <a:pt x="441" y="1234"/>
                    <a:pt x="441" y="1263"/>
                    <a:pt x="426" y="1278"/>
                  </a:cubicBezTo>
                  <a:close/>
                  <a:moveTo>
                    <a:pt x="1043" y="1880"/>
                  </a:moveTo>
                  <a:cubicBezTo>
                    <a:pt x="1043" y="1895"/>
                    <a:pt x="1013" y="1924"/>
                    <a:pt x="999" y="1924"/>
                  </a:cubicBezTo>
                  <a:cubicBezTo>
                    <a:pt x="969" y="1924"/>
                    <a:pt x="969" y="1895"/>
                    <a:pt x="969" y="1865"/>
                  </a:cubicBezTo>
                  <a:cubicBezTo>
                    <a:pt x="984" y="1821"/>
                    <a:pt x="1028" y="1807"/>
                    <a:pt x="1028" y="1880"/>
                  </a:cubicBezTo>
                  <a:close/>
                  <a:moveTo>
                    <a:pt x="646" y="2012"/>
                  </a:moveTo>
                  <a:cubicBezTo>
                    <a:pt x="646" y="2012"/>
                    <a:pt x="617" y="2027"/>
                    <a:pt x="587" y="2042"/>
                  </a:cubicBezTo>
                  <a:cubicBezTo>
                    <a:pt x="558" y="2042"/>
                    <a:pt x="543" y="2042"/>
                    <a:pt x="558" y="2027"/>
                  </a:cubicBezTo>
                  <a:cubicBezTo>
                    <a:pt x="558" y="2012"/>
                    <a:pt x="646" y="1998"/>
                    <a:pt x="646" y="2012"/>
                  </a:cubicBezTo>
                  <a:close/>
                  <a:moveTo>
                    <a:pt x="778" y="2042"/>
                  </a:moveTo>
                  <a:cubicBezTo>
                    <a:pt x="822" y="2071"/>
                    <a:pt x="822" y="2144"/>
                    <a:pt x="778" y="2144"/>
                  </a:cubicBezTo>
                  <a:cubicBezTo>
                    <a:pt x="734" y="2144"/>
                    <a:pt x="749" y="2115"/>
                    <a:pt x="749" y="2086"/>
                  </a:cubicBezTo>
                  <a:cubicBezTo>
                    <a:pt x="749" y="2056"/>
                    <a:pt x="734" y="2042"/>
                    <a:pt x="720" y="2027"/>
                  </a:cubicBezTo>
                  <a:cubicBezTo>
                    <a:pt x="705" y="2027"/>
                    <a:pt x="690" y="1998"/>
                    <a:pt x="720" y="1998"/>
                  </a:cubicBezTo>
                  <a:cubicBezTo>
                    <a:pt x="734" y="2012"/>
                    <a:pt x="764" y="2012"/>
                    <a:pt x="778" y="20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8843039" y="1962948"/>
              <a:ext cx="47928" cy="58160"/>
            </a:xfrm>
            <a:custGeom>
              <a:avLst/>
              <a:gdLst/>
              <a:ahLst/>
              <a:cxnLst/>
              <a:rect l="l" t="t" r="r" b="b"/>
              <a:pathLst>
                <a:path w="1513" h="1836" extrusionOk="0">
                  <a:moveTo>
                    <a:pt x="353" y="59"/>
                  </a:moveTo>
                  <a:cubicBezTo>
                    <a:pt x="309" y="89"/>
                    <a:pt x="279" y="133"/>
                    <a:pt x="279" y="133"/>
                  </a:cubicBezTo>
                  <a:cubicBezTo>
                    <a:pt x="279" y="147"/>
                    <a:pt x="265" y="162"/>
                    <a:pt x="235" y="162"/>
                  </a:cubicBezTo>
                  <a:cubicBezTo>
                    <a:pt x="177" y="162"/>
                    <a:pt x="59" y="368"/>
                    <a:pt x="45" y="573"/>
                  </a:cubicBezTo>
                  <a:cubicBezTo>
                    <a:pt x="1" y="881"/>
                    <a:pt x="45" y="1087"/>
                    <a:pt x="133" y="1087"/>
                  </a:cubicBezTo>
                  <a:cubicBezTo>
                    <a:pt x="177" y="1087"/>
                    <a:pt x="177" y="1087"/>
                    <a:pt x="133" y="1131"/>
                  </a:cubicBezTo>
                  <a:cubicBezTo>
                    <a:pt x="59" y="1204"/>
                    <a:pt x="103" y="1527"/>
                    <a:pt x="177" y="1527"/>
                  </a:cubicBezTo>
                  <a:cubicBezTo>
                    <a:pt x="191" y="1527"/>
                    <a:pt x="206" y="1557"/>
                    <a:pt x="221" y="1601"/>
                  </a:cubicBezTo>
                  <a:cubicBezTo>
                    <a:pt x="221" y="1645"/>
                    <a:pt x="250" y="1660"/>
                    <a:pt x="265" y="1660"/>
                  </a:cubicBezTo>
                  <a:cubicBezTo>
                    <a:pt x="279" y="1645"/>
                    <a:pt x="294" y="1660"/>
                    <a:pt x="309" y="1689"/>
                  </a:cubicBezTo>
                  <a:cubicBezTo>
                    <a:pt x="338" y="1748"/>
                    <a:pt x="397" y="1806"/>
                    <a:pt x="456" y="1836"/>
                  </a:cubicBezTo>
                  <a:cubicBezTo>
                    <a:pt x="485" y="1836"/>
                    <a:pt x="544" y="1704"/>
                    <a:pt x="544" y="1616"/>
                  </a:cubicBezTo>
                  <a:lnTo>
                    <a:pt x="544" y="1542"/>
                  </a:lnTo>
                  <a:lnTo>
                    <a:pt x="588" y="1630"/>
                  </a:lnTo>
                  <a:cubicBezTo>
                    <a:pt x="617" y="1704"/>
                    <a:pt x="617" y="1718"/>
                    <a:pt x="588" y="1748"/>
                  </a:cubicBezTo>
                  <a:cubicBezTo>
                    <a:pt x="514" y="1792"/>
                    <a:pt x="529" y="1836"/>
                    <a:pt x="632" y="1836"/>
                  </a:cubicBezTo>
                  <a:cubicBezTo>
                    <a:pt x="720" y="1836"/>
                    <a:pt x="808" y="1748"/>
                    <a:pt x="779" y="1689"/>
                  </a:cubicBezTo>
                  <a:cubicBezTo>
                    <a:pt x="735" y="1630"/>
                    <a:pt x="779" y="1586"/>
                    <a:pt x="823" y="1601"/>
                  </a:cubicBezTo>
                  <a:cubicBezTo>
                    <a:pt x="852" y="1616"/>
                    <a:pt x="837" y="1630"/>
                    <a:pt x="823" y="1660"/>
                  </a:cubicBezTo>
                  <a:cubicBezTo>
                    <a:pt x="793" y="1689"/>
                    <a:pt x="793" y="1704"/>
                    <a:pt x="823" y="1704"/>
                  </a:cubicBezTo>
                  <a:cubicBezTo>
                    <a:pt x="837" y="1704"/>
                    <a:pt x="867" y="1660"/>
                    <a:pt x="911" y="1601"/>
                  </a:cubicBezTo>
                  <a:cubicBezTo>
                    <a:pt x="940" y="1542"/>
                    <a:pt x="999" y="1513"/>
                    <a:pt x="1043" y="1527"/>
                  </a:cubicBezTo>
                  <a:cubicBezTo>
                    <a:pt x="1072" y="1527"/>
                    <a:pt x="1116" y="1513"/>
                    <a:pt x="1146" y="1498"/>
                  </a:cubicBezTo>
                  <a:cubicBezTo>
                    <a:pt x="1160" y="1469"/>
                    <a:pt x="1190" y="1454"/>
                    <a:pt x="1204" y="1439"/>
                  </a:cubicBezTo>
                  <a:cubicBezTo>
                    <a:pt x="1307" y="1337"/>
                    <a:pt x="1381" y="1219"/>
                    <a:pt x="1439" y="1087"/>
                  </a:cubicBezTo>
                  <a:cubicBezTo>
                    <a:pt x="1439" y="1058"/>
                    <a:pt x="1454" y="1028"/>
                    <a:pt x="1469" y="1014"/>
                  </a:cubicBezTo>
                  <a:cubicBezTo>
                    <a:pt x="1513" y="970"/>
                    <a:pt x="1469" y="823"/>
                    <a:pt x="1425" y="837"/>
                  </a:cubicBezTo>
                  <a:cubicBezTo>
                    <a:pt x="1395" y="852"/>
                    <a:pt x="1366" y="837"/>
                    <a:pt x="1351" y="823"/>
                  </a:cubicBezTo>
                  <a:cubicBezTo>
                    <a:pt x="1336" y="793"/>
                    <a:pt x="1307" y="779"/>
                    <a:pt x="1278" y="779"/>
                  </a:cubicBezTo>
                  <a:cubicBezTo>
                    <a:pt x="1234" y="779"/>
                    <a:pt x="1204" y="705"/>
                    <a:pt x="1190" y="559"/>
                  </a:cubicBezTo>
                  <a:cubicBezTo>
                    <a:pt x="1190" y="426"/>
                    <a:pt x="1131" y="294"/>
                    <a:pt x="1013" y="206"/>
                  </a:cubicBezTo>
                  <a:cubicBezTo>
                    <a:pt x="955" y="177"/>
                    <a:pt x="881" y="133"/>
                    <a:pt x="823" y="74"/>
                  </a:cubicBezTo>
                  <a:cubicBezTo>
                    <a:pt x="764" y="15"/>
                    <a:pt x="676" y="1"/>
                    <a:pt x="588" y="1"/>
                  </a:cubicBezTo>
                  <a:cubicBezTo>
                    <a:pt x="514" y="1"/>
                    <a:pt x="426" y="15"/>
                    <a:pt x="353" y="59"/>
                  </a:cubicBezTo>
                  <a:close/>
                  <a:moveTo>
                    <a:pt x="485" y="544"/>
                  </a:moveTo>
                  <a:cubicBezTo>
                    <a:pt x="500" y="559"/>
                    <a:pt x="500" y="588"/>
                    <a:pt x="485" y="603"/>
                  </a:cubicBezTo>
                  <a:cubicBezTo>
                    <a:pt x="470" y="617"/>
                    <a:pt x="470" y="617"/>
                    <a:pt x="470" y="603"/>
                  </a:cubicBezTo>
                  <a:cubicBezTo>
                    <a:pt x="456" y="573"/>
                    <a:pt x="456" y="559"/>
                    <a:pt x="441" y="544"/>
                  </a:cubicBezTo>
                  <a:cubicBezTo>
                    <a:pt x="441" y="514"/>
                    <a:pt x="441" y="500"/>
                    <a:pt x="456" y="500"/>
                  </a:cubicBezTo>
                  <a:cubicBezTo>
                    <a:pt x="470" y="500"/>
                    <a:pt x="485" y="514"/>
                    <a:pt x="485" y="544"/>
                  </a:cubicBezTo>
                  <a:close/>
                  <a:moveTo>
                    <a:pt x="984" y="603"/>
                  </a:moveTo>
                  <a:cubicBezTo>
                    <a:pt x="984" y="617"/>
                    <a:pt x="969" y="647"/>
                    <a:pt x="940" y="647"/>
                  </a:cubicBezTo>
                  <a:cubicBezTo>
                    <a:pt x="896" y="676"/>
                    <a:pt x="896" y="661"/>
                    <a:pt x="911" y="603"/>
                  </a:cubicBezTo>
                  <a:cubicBezTo>
                    <a:pt x="940" y="544"/>
                    <a:pt x="984" y="544"/>
                    <a:pt x="984" y="588"/>
                  </a:cubicBezTo>
                  <a:close/>
                  <a:moveTo>
                    <a:pt x="456" y="1454"/>
                  </a:moveTo>
                  <a:cubicBezTo>
                    <a:pt x="426" y="1498"/>
                    <a:pt x="382" y="1513"/>
                    <a:pt x="368" y="1454"/>
                  </a:cubicBezTo>
                  <a:cubicBezTo>
                    <a:pt x="353" y="1395"/>
                    <a:pt x="368" y="1410"/>
                    <a:pt x="397" y="1410"/>
                  </a:cubicBezTo>
                  <a:cubicBezTo>
                    <a:pt x="441" y="1410"/>
                    <a:pt x="456" y="1425"/>
                    <a:pt x="456" y="1454"/>
                  </a:cubicBezTo>
                  <a:close/>
                  <a:moveTo>
                    <a:pt x="705" y="1733"/>
                  </a:moveTo>
                  <a:cubicBezTo>
                    <a:pt x="705" y="1762"/>
                    <a:pt x="691" y="1777"/>
                    <a:pt x="676" y="1777"/>
                  </a:cubicBezTo>
                  <a:cubicBezTo>
                    <a:pt x="661" y="1777"/>
                    <a:pt x="646" y="1762"/>
                    <a:pt x="646" y="1733"/>
                  </a:cubicBezTo>
                  <a:cubicBezTo>
                    <a:pt x="646" y="1718"/>
                    <a:pt x="661" y="1704"/>
                    <a:pt x="676" y="1704"/>
                  </a:cubicBezTo>
                  <a:cubicBezTo>
                    <a:pt x="691" y="1704"/>
                    <a:pt x="705" y="1718"/>
                    <a:pt x="705" y="17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8941176" y="1968999"/>
              <a:ext cx="34433" cy="64210"/>
            </a:xfrm>
            <a:custGeom>
              <a:avLst/>
              <a:gdLst/>
              <a:ahLst/>
              <a:cxnLst/>
              <a:rect l="l" t="t" r="r" b="b"/>
              <a:pathLst>
                <a:path w="1087" h="2027" extrusionOk="0">
                  <a:moveTo>
                    <a:pt x="367" y="89"/>
                  </a:moveTo>
                  <a:cubicBezTo>
                    <a:pt x="338" y="118"/>
                    <a:pt x="308" y="147"/>
                    <a:pt x="264" y="162"/>
                  </a:cubicBezTo>
                  <a:cubicBezTo>
                    <a:pt x="191" y="250"/>
                    <a:pt x="132" y="368"/>
                    <a:pt x="118" y="485"/>
                  </a:cubicBezTo>
                  <a:cubicBezTo>
                    <a:pt x="118" y="529"/>
                    <a:pt x="103" y="558"/>
                    <a:pt x="74" y="602"/>
                  </a:cubicBezTo>
                  <a:cubicBezTo>
                    <a:pt x="59" y="632"/>
                    <a:pt x="44" y="646"/>
                    <a:pt x="44" y="661"/>
                  </a:cubicBezTo>
                  <a:cubicBezTo>
                    <a:pt x="44" y="690"/>
                    <a:pt x="30" y="735"/>
                    <a:pt x="15" y="779"/>
                  </a:cubicBezTo>
                  <a:cubicBezTo>
                    <a:pt x="0" y="852"/>
                    <a:pt x="0" y="940"/>
                    <a:pt x="0" y="1028"/>
                  </a:cubicBezTo>
                  <a:cubicBezTo>
                    <a:pt x="0" y="1278"/>
                    <a:pt x="118" y="1645"/>
                    <a:pt x="206" y="1645"/>
                  </a:cubicBezTo>
                  <a:cubicBezTo>
                    <a:pt x="235" y="1645"/>
                    <a:pt x="235" y="1659"/>
                    <a:pt x="235" y="1689"/>
                  </a:cubicBezTo>
                  <a:cubicBezTo>
                    <a:pt x="220" y="1733"/>
                    <a:pt x="250" y="1777"/>
                    <a:pt x="353" y="1894"/>
                  </a:cubicBezTo>
                  <a:cubicBezTo>
                    <a:pt x="470" y="1997"/>
                    <a:pt x="514" y="2026"/>
                    <a:pt x="602" y="2026"/>
                  </a:cubicBezTo>
                  <a:cubicBezTo>
                    <a:pt x="676" y="2026"/>
                    <a:pt x="720" y="1997"/>
                    <a:pt x="720" y="1982"/>
                  </a:cubicBezTo>
                  <a:cubicBezTo>
                    <a:pt x="720" y="1953"/>
                    <a:pt x="720" y="1953"/>
                    <a:pt x="734" y="1953"/>
                  </a:cubicBezTo>
                  <a:cubicBezTo>
                    <a:pt x="749" y="1968"/>
                    <a:pt x="866" y="1836"/>
                    <a:pt x="837" y="1792"/>
                  </a:cubicBezTo>
                  <a:cubicBezTo>
                    <a:pt x="822" y="1733"/>
                    <a:pt x="837" y="1748"/>
                    <a:pt x="866" y="1748"/>
                  </a:cubicBezTo>
                  <a:cubicBezTo>
                    <a:pt x="881" y="1762"/>
                    <a:pt x="969" y="1645"/>
                    <a:pt x="954" y="1615"/>
                  </a:cubicBezTo>
                  <a:cubicBezTo>
                    <a:pt x="940" y="1571"/>
                    <a:pt x="954" y="1527"/>
                    <a:pt x="984" y="1498"/>
                  </a:cubicBezTo>
                  <a:cubicBezTo>
                    <a:pt x="1028" y="1351"/>
                    <a:pt x="1072" y="1204"/>
                    <a:pt x="1072" y="1058"/>
                  </a:cubicBezTo>
                  <a:lnTo>
                    <a:pt x="1072" y="720"/>
                  </a:lnTo>
                  <a:cubicBezTo>
                    <a:pt x="1087" y="617"/>
                    <a:pt x="1072" y="514"/>
                    <a:pt x="1057" y="426"/>
                  </a:cubicBezTo>
                  <a:cubicBezTo>
                    <a:pt x="1043" y="426"/>
                    <a:pt x="1043" y="382"/>
                    <a:pt x="1057" y="353"/>
                  </a:cubicBezTo>
                  <a:cubicBezTo>
                    <a:pt x="1072" y="279"/>
                    <a:pt x="940" y="133"/>
                    <a:pt x="881" y="147"/>
                  </a:cubicBezTo>
                  <a:cubicBezTo>
                    <a:pt x="852" y="147"/>
                    <a:pt x="822" y="133"/>
                    <a:pt x="793" y="89"/>
                  </a:cubicBezTo>
                  <a:cubicBezTo>
                    <a:pt x="778" y="45"/>
                    <a:pt x="734" y="30"/>
                    <a:pt x="690" y="30"/>
                  </a:cubicBezTo>
                  <a:cubicBezTo>
                    <a:pt x="631" y="30"/>
                    <a:pt x="587" y="15"/>
                    <a:pt x="529" y="15"/>
                  </a:cubicBezTo>
                  <a:cubicBezTo>
                    <a:pt x="470" y="0"/>
                    <a:pt x="411" y="30"/>
                    <a:pt x="367" y="89"/>
                  </a:cubicBezTo>
                  <a:close/>
                  <a:moveTo>
                    <a:pt x="323" y="617"/>
                  </a:moveTo>
                  <a:cubicBezTo>
                    <a:pt x="323" y="646"/>
                    <a:pt x="308" y="632"/>
                    <a:pt x="308" y="602"/>
                  </a:cubicBezTo>
                  <a:cubicBezTo>
                    <a:pt x="308" y="573"/>
                    <a:pt x="308" y="558"/>
                    <a:pt x="323" y="558"/>
                  </a:cubicBezTo>
                  <a:cubicBezTo>
                    <a:pt x="323" y="573"/>
                    <a:pt x="323" y="602"/>
                    <a:pt x="323" y="617"/>
                  </a:cubicBezTo>
                  <a:close/>
                  <a:moveTo>
                    <a:pt x="910" y="705"/>
                  </a:moveTo>
                  <a:cubicBezTo>
                    <a:pt x="881" y="735"/>
                    <a:pt x="837" y="705"/>
                    <a:pt x="866" y="676"/>
                  </a:cubicBezTo>
                  <a:cubicBezTo>
                    <a:pt x="881" y="646"/>
                    <a:pt x="896" y="646"/>
                    <a:pt x="910" y="661"/>
                  </a:cubicBezTo>
                  <a:cubicBezTo>
                    <a:pt x="925" y="661"/>
                    <a:pt x="925" y="690"/>
                    <a:pt x="910" y="705"/>
                  </a:cubicBezTo>
                  <a:close/>
                  <a:moveTo>
                    <a:pt x="631" y="1102"/>
                  </a:moveTo>
                  <a:cubicBezTo>
                    <a:pt x="631" y="1102"/>
                    <a:pt x="617" y="1116"/>
                    <a:pt x="602" y="1131"/>
                  </a:cubicBezTo>
                  <a:cubicBezTo>
                    <a:pt x="587" y="1131"/>
                    <a:pt x="573" y="1131"/>
                    <a:pt x="573" y="1116"/>
                  </a:cubicBezTo>
                  <a:cubicBezTo>
                    <a:pt x="573" y="1102"/>
                    <a:pt x="587" y="1087"/>
                    <a:pt x="602" y="1087"/>
                  </a:cubicBezTo>
                  <a:cubicBezTo>
                    <a:pt x="617" y="1087"/>
                    <a:pt x="631" y="1087"/>
                    <a:pt x="631" y="1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8775155" y="1988544"/>
              <a:ext cx="39090" cy="80461"/>
            </a:xfrm>
            <a:custGeom>
              <a:avLst/>
              <a:gdLst/>
              <a:ahLst/>
              <a:cxnLst/>
              <a:rect l="l" t="t" r="r" b="b"/>
              <a:pathLst>
                <a:path w="1234" h="2540" extrusionOk="0">
                  <a:moveTo>
                    <a:pt x="250" y="59"/>
                  </a:moveTo>
                  <a:cubicBezTo>
                    <a:pt x="118" y="132"/>
                    <a:pt x="44" y="206"/>
                    <a:pt x="44" y="294"/>
                  </a:cubicBezTo>
                  <a:cubicBezTo>
                    <a:pt x="44" y="323"/>
                    <a:pt x="29" y="352"/>
                    <a:pt x="15" y="367"/>
                  </a:cubicBezTo>
                  <a:cubicBezTo>
                    <a:pt x="0" y="587"/>
                    <a:pt x="0" y="808"/>
                    <a:pt x="15" y="1042"/>
                  </a:cubicBezTo>
                  <a:cubicBezTo>
                    <a:pt x="59" y="1219"/>
                    <a:pt x="73" y="1307"/>
                    <a:pt x="103" y="1321"/>
                  </a:cubicBezTo>
                  <a:cubicBezTo>
                    <a:pt x="118" y="1336"/>
                    <a:pt x="132" y="1351"/>
                    <a:pt x="132" y="1380"/>
                  </a:cubicBezTo>
                  <a:cubicBezTo>
                    <a:pt x="147" y="1453"/>
                    <a:pt x="176" y="1527"/>
                    <a:pt x="206" y="1600"/>
                  </a:cubicBezTo>
                  <a:cubicBezTo>
                    <a:pt x="264" y="1703"/>
                    <a:pt x="294" y="1821"/>
                    <a:pt x="323" y="1938"/>
                  </a:cubicBezTo>
                  <a:cubicBezTo>
                    <a:pt x="352" y="2143"/>
                    <a:pt x="426" y="2349"/>
                    <a:pt x="455" y="2349"/>
                  </a:cubicBezTo>
                  <a:cubicBezTo>
                    <a:pt x="485" y="2364"/>
                    <a:pt x="514" y="2378"/>
                    <a:pt x="543" y="2408"/>
                  </a:cubicBezTo>
                  <a:cubicBezTo>
                    <a:pt x="617" y="2496"/>
                    <a:pt x="719" y="2540"/>
                    <a:pt x="719" y="2496"/>
                  </a:cubicBezTo>
                  <a:cubicBezTo>
                    <a:pt x="719" y="2452"/>
                    <a:pt x="778" y="2466"/>
                    <a:pt x="837" y="2466"/>
                  </a:cubicBezTo>
                  <a:cubicBezTo>
                    <a:pt x="910" y="2466"/>
                    <a:pt x="940" y="2452"/>
                    <a:pt x="940" y="2437"/>
                  </a:cubicBezTo>
                  <a:cubicBezTo>
                    <a:pt x="925" y="2393"/>
                    <a:pt x="984" y="2305"/>
                    <a:pt x="1013" y="2320"/>
                  </a:cubicBezTo>
                  <a:cubicBezTo>
                    <a:pt x="1042" y="2334"/>
                    <a:pt x="1057" y="2320"/>
                    <a:pt x="1072" y="2276"/>
                  </a:cubicBezTo>
                  <a:cubicBezTo>
                    <a:pt x="1086" y="2217"/>
                    <a:pt x="1116" y="2173"/>
                    <a:pt x="1145" y="2114"/>
                  </a:cubicBezTo>
                  <a:cubicBezTo>
                    <a:pt x="1204" y="2011"/>
                    <a:pt x="1219" y="1967"/>
                    <a:pt x="1219" y="1659"/>
                  </a:cubicBezTo>
                  <a:cubicBezTo>
                    <a:pt x="1233" y="1542"/>
                    <a:pt x="1219" y="1424"/>
                    <a:pt x="1204" y="1307"/>
                  </a:cubicBezTo>
                  <a:cubicBezTo>
                    <a:pt x="1189" y="1307"/>
                    <a:pt x="1175" y="1292"/>
                    <a:pt x="1160" y="1248"/>
                  </a:cubicBezTo>
                  <a:cubicBezTo>
                    <a:pt x="1160" y="1204"/>
                    <a:pt x="1160" y="1160"/>
                    <a:pt x="1175" y="1160"/>
                  </a:cubicBezTo>
                  <a:cubicBezTo>
                    <a:pt x="1189" y="1131"/>
                    <a:pt x="1189" y="1116"/>
                    <a:pt x="1175" y="1086"/>
                  </a:cubicBezTo>
                  <a:cubicBezTo>
                    <a:pt x="1160" y="1028"/>
                    <a:pt x="1145" y="969"/>
                    <a:pt x="1145" y="910"/>
                  </a:cubicBezTo>
                  <a:cubicBezTo>
                    <a:pt x="1145" y="661"/>
                    <a:pt x="1057" y="411"/>
                    <a:pt x="881" y="235"/>
                  </a:cubicBezTo>
                  <a:cubicBezTo>
                    <a:pt x="822" y="191"/>
                    <a:pt x="764" y="147"/>
                    <a:pt x="719" y="88"/>
                  </a:cubicBezTo>
                  <a:cubicBezTo>
                    <a:pt x="675" y="59"/>
                    <a:pt x="646" y="29"/>
                    <a:pt x="602" y="15"/>
                  </a:cubicBezTo>
                  <a:cubicBezTo>
                    <a:pt x="485" y="0"/>
                    <a:pt x="411" y="0"/>
                    <a:pt x="411" y="29"/>
                  </a:cubicBezTo>
                  <a:cubicBezTo>
                    <a:pt x="411" y="44"/>
                    <a:pt x="411" y="44"/>
                    <a:pt x="382" y="29"/>
                  </a:cubicBezTo>
                  <a:cubicBezTo>
                    <a:pt x="367" y="15"/>
                    <a:pt x="308" y="29"/>
                    <a:pt x="235" y="59"/>
                  </a:cubicBezTo>
                  <a:close/>
                  <a:moveTo>
                    <a:pt x="822" y="323"/>
                  </a:moveTo>
                  <a:cubicBezTo>
                    <a:pt x="822" y="382"/>
                    <a:pt x="778" y="382"/>
                    <a:pt x="734" y="338"/>
                  </a:cubicBezTo>
                  <a:cubicBezTo>
                    <a:pt x="705" y="294"/>
                    <a:pt x="719" y="294"/>
                    <a:pt x="764" y="294"/>
                  </a:cubicBezTo>
                  <a:cubicBezTo>
                    <a:pt x="808" y="294"/>
                    <a:pt x="822" y="308"/>
                    <a:pt x="822" y="323"/>
                  </a:cubicBezTo>
                  <a:close/>
                  <a:moveTo>
                    <a:pt x="969" y="529"/>
                  </a:moveTo>
                  <a:cubicBezTo>
                    <a:pt x="984" y="543"/>
                    <a:pt x="984" y="558"/>
                    <a:pt x="954" y="602"/>
                  </a:cubicBezTo>
                  <a:cubicBezTo>
                    <a:pt x="896" y="661"/>
                    <a:pt x="881" y="646"/>
                    <a:pt x="896" y="529"/>
                  </a:cubicBezTo>
                  <a:cubicBezTo>
                    <a:pt x="896" y="470"/>
                    <a:pt x="925" y="441"/>
                    <a:pt x="925" y="470"/>
                  </a:cubicBezTo>
                  <a:cubicBezTo>
                    <a:pt x="940" y="485"/>
                    <a:pt x="954" y="514"/>
                    <a:pt x="969" y="529"/>
                  </a:cubicBezTo>
                  <a:close/>
                  <a:moveTo>
                    <a:pt x="1072" y="602"/>
                  </a:moveTo>
                  <a:cubicBezTo>
                    <a:pt x="1072" y="617"/>
                    <a:pt x="1057" y="631"/>
                    <a:pt x="1042" y="631"/>
                  </a:cubicBezTo>
                  <a:cubicBezTo>
                    <a:pt x="1028" y="631"/>
                    <a:pt x="1013" y="617"/>
                    <a:pt x="1013" y="602"/>
                  </a:cubicBezTo>
                  <a:cubicBezTo>
                    <a:pt x="1013" y="587"/>
                    <a:pt x="1028" y="573"/>
                    <a:pt x="1042" y="573"/>
                  </a:cubicBezTo>
                  <a:cubicBezTo>
                    <a:pt x="1057" y="573"/>
                    <a:pt x="1086" y="587"/>
                    <a:pt x="1086" y="602"/>
                  </a:cubicBezTo>
                  <a:close/>
                  <a:moveTo>
                    <a:pt x="602" y="1028"/>
                  </a:moveTo>
                  <a:cubicBezTo>
                    <a:pt x="602" y="1042"/>
                    <a:pt x="587" y="1042"/>
                    <a:pt x="573" y="1057"/>
                  </a:cubicBezTo>
                  <a:cubicBezTo>
                    <a:pt x="558" y="1042"/>
                    <a:pt x="543" y="1042"/>
                    <a:pt x="543" y="1028"/>
                  </a:cubicBezTo>
                  <a:cubicBezTo>
                    <a:pt x="543" y="998"/>
                    <a:pt x="558" y="998"/>
                    <a:pt x="573" y="998"/>
                  </a:cubicBezTo>
                  <a:cubicBezTo>
                    <a:pt x="587" y="998"/>
                    <a:pt x="602" y="998"/>
                    <a:pt x="602" y="1028"/>
                  </a:cubicBezTo>
                  <a:close/>
                  <a:moveTo>
                    <a:pt x="455" y="1321"/>
                  </a:moveTo>
                  <a:cubicBezTo>
                    <a:pt x="426" y="1351"/>
                    <a:pt x="396" y="1307"/>
                    <a:pt x="426" y="1248"/>
                  </a:cubicBezTo>
                  <a:cubicBezTo>
                    <a:pt x="441" y="1204"/>
                    <a:pt x="441" y="1204"/>
                    <a:pt x="455" y="1248"/>
                  </a:cubicBezTo>
                  <a:cubicBezTo>
                    <a:pt x="455" y="1307"/>
                    <a:pt x="455" y="1307"/>
                    <a:pt x="455" y="1321"/>
                  </a:cubicBezTo>
                  <a:close/>
                  <a:moveTo>
                    <a:pt x="587" y="1307"/>
                  </a:moveTo>
                  <a:cubicBezTo>
                    <a:pt x="617" y="1351"/>
                    <a:pt x="573" y="1395"/>
                    <a:pt x="529" y="1351"/>
                  </a:cubicBezTo>
                  <a:cubicBezTo>
                    <a:pt x="514" y="1336"/>
                    <a:pt x="499" y="1321"/>
                    <a:pt x="485" y="1292"/>
                  </a:cubicBezTo>
                  <a:cubicBezTo>
                    <a:pt x="485" y="1277"/>
                    <a:pt x="558" y="1277"/>
                    <a:pt x="587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8854190" y="2044803"/>
              <a:ext cx="37253" cy="77230"/>
            </a:xfrm>
            <a:custGeom>
              <a:avLst/>
              <a:gdLst/>
              <a:ahLst/>
              <a:cxnLst/>
              <a:rect l="l" t="t" r="r" b="b"/>
              <a:pathLst>
                <a:path w="1176" h="2438" extrusionOk="0">
                  <a:moveTo>
                    <a:pt x="544" y="15"/>
                  </a:moveTo>
                  <a:cubicBezTo>
                    <a:pt x="515" y="15"/>
                    <a:pt x="485" y="45"/>
                    <a:pt x="485" y="45"/>
                  </a:cubicBezTo>
                  <a:cubicBezTo>
                    <a:pt x="485" y="59"/>
                    <a:pt x="456" y="89"/>
                    <a:pt x="397" y="103"/>
                  </a:cubicBezTo>
                  <a:cubicBezTo>
                    <a:pt x="324" y="133"/>
                    <a:pt x="265" y="191"/>
                    <a:pt x="236" y="250"/>
                  </a:cubicBezTo>
                  <a:cubicBezTo>
                    <a:pt x="133" y="426"/>
                    <a:pt x="74" y="617"/>
                    <a:pt x="45" y="823"/>
                  </a:cubicBezTo>
                  <a:cubicBezTo>
                    <a:pt x="60" y="867"/>
                    <a:pt x="45" y="925"/>
                    <a:pt x="30" y="969"/>
                  </a:cubicBezTo>
                  <a:cubicBezTo>
                    <a:pt x="1" y="1087"/>
                    <a:pt x="16" y="1204"/>
                    <a:pt x="45" y="1322"/>
                  </a:cubicBezTo>
                  <a:cubicBezTo>
                    <a:pt x="60" y="1336"/>
                    <a:pt x="74" y="1366"/>
                    <a:pt x="60" y="1395"/>
                  </a:cubicBezTo>
                  <a:cubicBezTo>
                    <a:pt x="60" y="1425"/>
                    <a:pt x="60" y="1439"/>
                    <a:pt x="74" y="1439"/>
                  </a:cubicBezTo>
                  <a:cubicBezTo>
                    <a:pt x="74" y="1439"/>
                    <a:pt x="104" y="1469"/>
                    <a:pt x="118" y="1498"/>
                  </a:cubicBezTo>
                  <a:cubicBezTo>
                    <a:pt x="133" y="1571"/>
                    <a:pt x="118" y="1601"/>
                    <a:pt x="104" y="1586"/>
                  </a:cubicBezTo>
                  <a:cubicBezTo>
                    <a:pt x="60" y="1703"/>
                    <a:pt x="60" y="1836"/>
                    <a:pt x="74" y="1953"/>
                  </a:cubicBezTo>
                  <a:cubicBezTo>
                    <a:pt x="89" y="1968"/>
                    <a:pt x="89" y="1997"/>
                    <a:pt x="89" y="2012"/>
                  </a:cubicBezTo>
                  <a:cubicBezTo>
                    <a:pt x="74" y="2041"/>
                    <a:pt x="89" y="2056"/>
                    <a:pt x="104" y="2056"/>
                  </a:cubicBezTo>
                  <a:cubicBezTo>
                    <a:pt x="118" y="2056"/>
                    <a:pt x="133" y="2070"/>
                    <a:pt x="133" y="2100"/>
                  </a:cubicBezTo>
                  <a:cubicBezTo>
                    <a:pt x="133" y="2173"/>
                    <a:pt x="294" y="2364"/>
                    <a:pt x="368" y="2364"/>
                  </a:cubicBezTo>
                  <a:cubicBezTo>
                    <a:pt x="383" y="2364"/>
                    <a:pt x="397" y="2379"/>
                    <a:pt x="412" y="2393"/>
                  </a:cubicBezTo>
                  <a:cubicBezTo>
                    <a:pt x="412" y="2423"/>
                    <a:pt x="427" y="2437"/>
                    <a:pt x="515" y="2408"/>
                  </a:cubicBezTo>
                  <a:cubicBezTo>
                    <a:pt x="573" y="2393"/>
                    <a:pt x="632" y="2364"/>
                    <a:pt x="632" y="2349"/>
                  </a:cubicBezTo>
                  <a:cubicBezTo>
                    <a:pt x="632" y="2320"/>
                    <a:pt x="647" y="2320"/>
                    <a:pt x="676" y="2320"/>
                  </a:cubicBezTo>
                  <a:cubicBezTo>
                    <a:pt x="706" y="2335"/>
                    <a:pt x="750" y="2305"/>
                    <a:pt x="794" y="2261"/>
                  </a:cubicBezTo>
                  <a:cubicBezTo>
                    <a:pt x="823" y="2217"/>
                    <a:pt x="867" y="2188"/>
                    <a:pt x="882" y="2203"/>
                  </a:cubicBezTo>
                  <a:cubicBezTo>
                    <a:pt x="882" y="2217"/>
                    <a:pt x="1029" y="2056"/>
                    <a:pt x="999" y="2026"/>
                  </a:cubicBezTo>
                  <a:cubicBezTo>
                    <a:pt x="970" y="1982"/>
                    <a:pt x="999" y="1968"/>
                    <a:pt x="1014" y="1924"/>
                  </a:cubicBezTo>
                  <a:cubicBezTo>
                    <a:pt x="1043" y="1894"/>
                    <a:pt x="1043" y="1850"/>
                    <a:pt x="1029" y="1836"/>
                  </a:cubicBezTo>
                  <a:cubicBezTo>
                    <a:pt x="984" y="1792"/>
                    <a:pt x="984" y="1733"/>
                    <a:pt x="1014" y="1689"/>
                  </a:cubicBezTo>
                  <a:cubicBezTo>
                    <a:pt x="1043" y="1645"/>
                    <a:pt x="1058" y="1586"/>
                    <a:pt x="1073" y="1542"/>
                  </a:cubicBezTo>
                  <a:cubicBezTo>
                    <a:pt x="1073" y="1483"/>
                    <a:pt x="1102" y="1425"/>
                    <a:pt x="1117" y="1380"/>
                  </a:cubicBezTo>
                  <a:cubicBezTo>
                    <a:pt x="1131" y="1336"/>
                    <a:pt x="1131" y="1336"/>
                    <a:pt x="1102" y="1351"/>
                  </a:cubicBezTo>
                  <a:cubicBezTo>
                    <a:pt x="1073" y="1366"/>
                    <a:pt x="1058" y="1366"/>
                    <a:pt x="1102" y="1336"/>
                  </a:cubicBezTo>
                  <a:cubicBezTo>
                    <a:pt x="1146" y="1204"/>
                    <a:pt x="1175" y="1072"/>
                    <a:pt x="1161" y="940"/>
                  </a:cubicBezTo>
                  <a:cubicBezTo>
                    <a:pt x="1161" y="896"/>
                    <a:pt x="1161" y="779"/>
                    <a:pt x="1146" y="676"/>
                  </a:cubicBezTo>
                  <a:cubicBezTo>
                    <a:pt x="1146" y="412"/>
                    <a:pt x="1117" y="338"/>
                    <a:pt x="1043" y="323"/>
                  </a:cubicBezTo>
                  <a:cubicBezTo>
                    <a:pt x="984" y="294"/>
                    <a:pt x="999" y="294"/>
                    <a:pt x="1029" y="265"/>
                  </a:cubicBezTo>
                  <a:cubicBezTo>
                    <a:pt x="1058" y="235"/>
                    <a:pt x="1073" y="221"/>
                    <a:pt x="926" y="147"/>
                  </a:cubicBezTo>
                  <a:cubicBezTo>
                    <a:pt x="838" y="118"/>
                    <a:pt x="808" y="103"/>
                    <a:pt x="794" y="118"/>
                  </a:cubicBezTo>
                  <a:cubicBezTo>
                    <a:pt x="794" y="147"/>
                    <a:pt x="794" y="118"/>
                    <a:pt x="779" y="103"/>
                  </a:cubicBezTo>
                  <a:cubicBezTo>
                    <a:pt x="764" y="74"/>
                    <a:pt x="632" y="0"/>
                    <a:pt x="544" y="15"/>
                  </a:cubicBezTo>
                  <a:close/>
                  <a:moveTo>
                    <a:pt x="1087" y="485"/>
                  </a:moveTo>
                  <a:cubicBezTo>
                    <a:pt x="1087" y="500"/>
                    <a:pt x="1087" y="514"/>
                    <a:pt x="1043" y="500"/>
                  </a:cubicBezTo>
                  <a:cubicBezTo>
                    <a:pt x="999" y="500"/>
                    <a:pt x="984" y="470"/>
                    <a:pt x="984" y="456"/>
                  </a:cubicBezTo>
                  <a:cubicBezTo>
                    <a:pt x="984" y="441"/>
                    <a:pt x="1087" y="441"/>
                    <a:pt x="1087" y="485"/>
                  </a:cubicBezTo>
                  <a:close/>
                  <a:moveTo>
                    <a:pt x="940" y="852"/>
                  </a:moveTo>
                  <a:cubicBezTo>
                    <a:pt x="926" y="867"/>
                    <a:pt x="911" y="881"/>
                    <a:pt x="896" y="881"/>
                  </a:cubicBezTo>
                  <a:cubicBezTo>
                    <a:pt x="896" y="881"/>
                    <a:pt x="882" y="867"/>
                    <a:pt x="896" y="852"/>
                  </a:cubicBezTo>
                  <a:cubicBezTo>
                    <a:pt x="896" y="837"/>
                    <a:pt x="911" y="823"/>
                    <a:pt x="926" y="823"/>
                  </a:cubicBezTo>
                  <a:cubicBezTo>
                    <a:pt x="926" y="823"/>
                    <a:pt x="940" y="837"/>
                    <a:pt x="940" y="852"/>
                  </a:cubicBezTo>
                  <a:close/>
                  <a:moveTo>
                    <a:pt x="339" y="1278"/>
                  </a:moveTo>
                  <a:cubicBezTo>
                    <a:pt x="324" y="1322"/>
                    <a:pt x="250" y="1336"/>
                    <a:pt x="265" y="1292"/>
                  </a:cubicBezTo>
                  <a:cubicBezTo>
                    <a:pt x="294" y="1190"/>
                    <a:pt x="309" y="1160"/>
                    <a:pt x="324" y="1190"/>
                  </a:cubicBezTo>
                  <a:cubicBezTo>
                    <a:pt x="339" y="1219"/>
                    <a:pt x="339" y="1248"/>
                    <a:pt x="339" y="1278"/>
                  </a:cubicBezTo>
                  <a:close/>
                  <a:moveTo>
                    <a:pt x="471" y="1410"/>
                  </a:moveTo>
                  <a:cubicBezTo>
                    <a:pt x="471" y="1425"/>
                    <a:pt x="441" y="1439"/>
                    <a:pt x="427" y="1439"/>
                  </a:cubicBezTo>
                  <a:cubicBezTo>
                    <a:pt x="412" y="1439"/>
                    <a:pt x="412" y="1425"/>
                    <a:pt x="427" y="1410"/>
                  </a:cubicBezTo>
                  <a:cubicBezTo>
                    <a:pt x="427" y="1395"/>
                    <a:pt x="441" y="1380"/>
                    <a:pt x="471" y="1380"/>
                  </a:cubicBezTo>
                  <a:cubicBezTo>
                    <a:pt x="485" y="1380"/>
                    <a:pt x="485" y="1395"/>
                    <a:pt x="471" y="1410"/>
                  </a:cubicBezTo>
                  <a:close/>
                  <a:moveTo>
                    <a:pt x="221" y="1483"/>
                  </a:moveTo>
                  <a:cubicBezTo>
                    <a:pt x="192" y="1527"/>
                    <a:pt x="192" y="1527"/>
                    <a:pt x="192" y="1483"/>
                  </a:cubicBezTo>
                  <a:cubicBezTo>
                    <a:pt x="177" y="1439"/>
                    <a:pt x="206" y="1395"/>
                    <a:pt x="236" y="1410"/>
                  </a:cubicBezTo>
                  <a:cubicBezTo>
                    <a:pt x="250" y="1439"/>
                    <a:pt x="236" y="1454"/>
                    <a:pt x="221" y="1483"/>
                  </a:cubicBezTo>
                  <a:close/>
                  <a:moveTo>
                    <a:pt x="559" y="1836"/>
                  </a:moveTo>
                  <a:cubicBezTo>
                    <a:pt x="559" y="1865"/>
                    <a:pt x="529" y="1865"/>
                    <a:pt x="515" y="1865"/>
                  </a:cubicBezTo>
                  <a:cubicBezTo>
                    <a:pt x="500" y="1850"/>
                    <a:pt x="500" y="1836"/>
                    <a:pt x="515" y="1806"/>
                  </a:cubicBezTo>
                  <a:cubicBezTo>
                    <a:pt x="559" y="1762"/>
                    <a:pt x="573" y="1777"/>
                    <a:pt x="544" y="1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8909530" y="2079680"/>
              <a:ext cx="37253" cy="73523"/>
            </a:xfrm>
            <a:custGeom>
              <a:avLst/>
              <a:gdLst/>
              <a:ahLst/>
              <a:cxnLst/>
              <a:rect l="l" t="t" r="r" b="b"/>
              <a:pathLst>
                <a:path w="1176" h="2321" extrusionOk="0">
                  <a:moveTo>
                    <a:pt x="515" y="74"/>
                  </a:moveTo>
                  <a:cubicBezTo>
                    <a:pt x="485" y="133"/>
                    <a:pt x="485" y="147"/>
                    <a:pt x="471" y="103"/>
                  </a:cubicBezTo>
                  <a:cubicBezTo>
                    <a:pt x="471" y="74"/>
                    <a:pt x="456" y="45"/>
                    <a:pt x="309" y="147"/>
                  </a:cubicBezTo>
                  <a:cubicBezTo>
                    <a:pt x="133" y="265"/>
                    <a:pt x="1" y="544"/>
                    <a:pt x="104" y="632"/>
                  </a:cubicBezTo>
                  <a:cubicBezTo>
                    <a:pt x="148" y="676"/>
                    <a:pt x="148" y="676"/>
                    <a:pt x="104" y="661"/>
                  </a:cubicBezTo>
                  <a:cubicBezTo>
                    <a:pt x="30" y="632"/>
                    <a:pt x="16" y="691"/>
                    <a:pt x="45" y="940"/>
                  </a:cubicBezTo>
                  <a:cubicBezTo>
                    <a:pt x="104" y="1410"/>
                    <a:pt x="118" y="1469"/>
                    <a:pt x="177" y="1513"/>
                  </a:cubicBezTo>
                  <a:cubicBezTo>
                    <a:pt x="206" y="1557"/>
                    <a:pt x="236" y="1615"/>
                    <a:pt x="221" y="1659"/>
                  </a:cubicBezTo>
                  <a:cubicBezTo>
                    <a:pt x="221" y="1718"/>
                    <a:pt x="221" y="1762"/>
                    <a:pt x="250" y="1762"/>
                  </a:cubicBezTo>
                  <a:cubicBezTo>
                    <a:pt x="265" y="1777"/>
                    <a:pt x="250" y="1806"/>
                    <a:pt x="250" y="1836"/>
                  </a:cubicBezTo>
                  <a:cubicBezTo>
                    <a:pt x="250" y="1865"/>
                    <a:pt x="236" y="1909"/>
                    <a:pt x="280" y="2012"/>
                  </a:cubicBezTo>
                  <a:cubicBezTo>
                    <a:pt x="383" y="2232"/>
                    <a:pt x="500" y="2320"/>
                    <a:pt x="662" y="2305"/>
                  </a:cubicBezTo>
                  <a:cubicBezTo>
                    <a:pt x="940" y="2291"/>
                    <a:pt x="1087" y="1982"/>
                    <a:pt x="1146" y="1278"/>
                  </a:cubicBezTo>
                  <a:cubicBezTo>
                    <a:pt x="1161" y="1190"/>
                    <a:pt x="1161" y="1102"/>
                    <a:pt x="1146" y="1014"/>
                  </a:cubicBezTo>
                  <a:cubicBezTo>
                    <a:pt x="1131" y="955"/>
                    <a:pt x="1131" y="911"/>
                    <a:pt x="1146" y="896"/>
                  </a:cubicBezTo>
                  <a:cubicBezTo>
                    <a:pt x="1175" y="720"/>
                    <a:pt x="1161" y="514"/>
                    <a:pt x="1102" y="338"/>
                  </a:cubicBezTo>
                  <a:cubicBezTo>
                    <a:pt x="1073" y="279"/>
                    <a:pt x="1014" y="221"/>
                    <a:pt x="955" y="206"/>
                  </a:cubicBezTo>
                  <a:cubicBezTo>
                    <a:pt x="896" y="177"/>
                    <a:pt x="838" y="147"/>
                    <a:pt x="838" y="147"/>
                  </a:cubicBezTo>
                  <a:cubicBezTo>
                    <a:pt x="838" y="89"/>
                    <a:pt x="764" y="30"/>
                    <a:pt x="676" y="15"/>
                  </a:cubicBezTo>
                  <a:cubicBezTo>
                    <a:pt x="588" y="1"/>
                    <a:pt x="559" y="1"/>
                    <a:pt x="529" y="74"/>
                  </a:cubicBezTo>
                  <a:close/>
                  <a:moveTo>
                    <a:pt x="1058" y="338"/>
                  </a:moveTo>
                  <a:cubicBezTo>
                    <a:pt x="1073" y="382"/>
                    <a:pt x="999" y="441"/>
                    <a:pt x="985" y="412"/>
                  </a:cubicBezTo>
                  <a:cubicBezTo>
                    <a:pt x="940" y="368"/>
                    <a:pt x="926" y="309"/>
                    <a:pt x="911" y="250"/>
                  </a:cubicBezTo>
                  <a:cubicBezTo>
                    <a:pt x="911" y="206"/>
                    <a:pt x="1043" y="279"/>
                    <a:pt x="1058" y="338"/>
                  </a:cubicBezTo>
                  <a:close/>
                  <a:moveTo>
                    <a:pt x="192" y="397"/>
                  </a:moveTo>
                  <a:cubicBezTo>
                    <a:pt x="192" y="412"/>
                    <a:pt x="177" y="426"/>
                    <a:pt x="162" y="441"/>
                  </a:cubicBezTo>
                  <a:cubicBezTo>
                    <a:pt x="148" y="441"/>
                    <a:pt x="133" y="441"/>
                    <a:pt x="133" y="412"/>
                  </a:cubicBezTo>
                  <a:cubicBezTo>
                    <a:pt x="133" y="382"/>
                    <a:pt x="148" y="368"/>
                    <a:pt x="162" y="368"/>
                  </a:cubicBezTo>
                  <a:cubicBezTo>
                    <a:pt x="177" y="368"/>
                    <a:pt x="192" y="382"/>
                    <a:pt x="192" y="397"/>
                  </a:cubicBezTo>
                  <a:close/>
                  <a:moveTo>
                    <a:pt x="368" y="412"/>
                  </a:moveTo>
                  <a:cubicBezTo>
                    <a:pt x="368" y="426"/>
                    <a:pt x="353" y="441"/>
                    <a:pt x="339" y="441"/>
                  </a:cubicBezTo>
                  <a:cubicBezTo>
                    <a:pt x="339" y="426"/>
                    <a:pt x="339" y="412"/>
                    <a:pt x="339" y="397"/>
                  </a:cubicBezTo>
                  <a:cubicBezTo>
                    <a:pt x="368" y="353"/>
                    <a:pt x="383" y="353"/>
                    <a:pt x="368" y="412"/>
                  </a:cubicBezTo>
                  <a:close/>
                  <a:moveTo>
                    <a:pt x="1014" y="646"/>
                  </a:moveTo>
                  <a:cubicBezTo>
                    <a:pt x="1014" y="661"/>
                    <a:pt x="985" y="661"/>
                    <a:pt x="955" y="646"/>
                  </a:cubicBezTo>
                  <a:cubicBezTo>
                    <a:pt x="940" y="632"/>
                    <a:pt x="926" y="602"/>
                    <a:pt x="940" y="588"/>
                  </a:cubicBezTo>
                  <a:cubicBezTo>
                    <a:pt x="940" y="573"/>
                    <a:pt x="970" y="573"/>
                    <a:pt x="985" y="588"/>
                  </a:cubicBezTo>
                  <a:cubicBezTo>
                    <a:pt x="1014" y="617"/>
                    <a:pt x="1014" y="632"/>
                    <a:pt x="999" y="646"/>
                  </a:cubicBezTo>
                  <a:close/>
                  <a:moveTo>
                    <a:pt x="706" y="808"/>
                  </a:moveTo>
                  <a:cubicBezTo>
                    <a:pt x="691" y="823"/>
                    <a:pt x="676" y="837"/>
                    <a:pt x="662" y="837"/>
                  </a:cubicBezTo>
                  <a:cubicBezTo>
                    <a:pt x="632" y="837"/>
                    <a:pt x="647" y="823"/>
                    <a:pt x="662" y="808"/>
                  </a:cubicBezTo>
                  <a:cubicBezTo>
                    <a:pt x="676" y="793"/>
                    <a:pt x="720" y="779"/>
                    <a:pt x="706" y="808"/>
                  </a:cubicBezTo>
                  <a:close/>
                  <a:moveTo>
                    <a:pt x="691" y="999"/>
                  </a:moveTo>
                  <a:cubicBezTo>
                    <a:pt x="691" y="1028"/>
                    <a:pt x="691" y="1028"/>
                    <a:pt x="676" y="1014"/>
                  </a:cubicBezTo>
                  <a:cubicBezTo>
                    <a:pt x="662" y="999"/>
                    <a:pt x="632" y="984"/>
                    <a:pt x="617" y="969"/>
                  </a:cubicBezTo>
                  <a:cubicBezTo>
                    <a:pt x="588" y="955"/>
                    <a:pt x="588" y="955"/>
                    <a:pt x="617" y="955"/>
                  </a:cubicBezTo>
                  <a:cubicBezTo>
                    <a:pt x="647" y="955"/>
                    <a:pt x="676" y="984"/>
                    <a:pt x="676" y="999"/>
                  </a:cubicBezTo>
                  <a:close/>
                  <a:moveTo>
                    <a:pt x="456" y="1806"/>
                  </a:moveTo>
                  <a:cubicBezTo>
                    <a:pt x="456" y="1821"/>
                    <a:pt x="456" y="1836"/>
                    <a:pt x="441" y="1836"/>
                  </a:cubicBezTo>
                  <a:cubicBezTo>
                    <a:pt x="427" y="1836"/>
                    <a:pt x="412" y="1821"/>
                    <a:pt x="412" y="1806"/>
                  </a:cubicBezTo>
                  <a:cubicBezTo>
                    <a:pt x="412" y="1792"/>
                    <a:pt x="412" y="1777"/>
                    <a:pt x="427" y="1777"/>
                  </a:cubicBezTo>
                  <a:cubicBezTo>
                    <a:pt x="441" y="1792"/>
                    <a:pt x="441" y="1792"/>
                    <a:pt x="456" y="1806"/>
                  </a:cubicBezTo>
                  <a:close/>
                  <a:moveTo>
                    <a:pt x="808" y="1880"/>
                  </a:moveTo>
                  <a:cubicBezTo>
                    <a:pt x="808" y="1894"/>
                    <a:pt x="794" y="1924"/>
                    <a:pt x="764" y="1924"/>
                  </a:cubicBezTo>
                  <a:cubicBezTo>
                    <a:pt x="720" y="1924"/>
                    <a:pt x="720" y="1836"/>
                    <a:pt x="764" y="1836"/>
                  </a:cubicBezTo>
                  <a:cubicBezTo>
                    <a:pt x="794" y="1836"/>
                    <a:pt x="808" y="1865"/>
                    <a:pt x="794" y="1880"/>
                  </a:cubicBezTo>
                  <a:close/>
                  <a:moveTo>
                    <a:pt x="500" y="1924"/>
                  </a:moveTo>
                  <a:cubicBezTo>
                    <a:pt x="500" y="1938"/>
                    <a:pt x="485" y="1953"/>
                    <a:pt x="471" y="1953"/>
                  </a:cubicBezTo>
                  <a:cubicBezTo>
                    <a:pt x="456" y="1953"/>
                    <a:pt x="456" y="1938"/>
                    <a:pt x="456" y="1924"/>
                  </a:cubicBezTo>
                  <a:cubicBezTo>
                    <a:pt x="471" y="1909"/>
                    <a:pt x="485" y="1894"/>
                    <a:pt x="485" y="1894"/>
                  </a:cubicBezTo>
                  <a:cubicBezTo>
                    <a:pt x="500" y="1894"/>
                    <a:pt x="500" y="1909"/>
                    <a:pt x="500" y="1924"/>
                  </a:cubicBezTo>
                  <a:close/>
                  <a:moveTo>
                    <a:pt x="970" y="1968"/>
                  </a:moveTo>
                  <a:cubicBezTo>
                    <a:pt x="940" y="1968"/>
                    <a:pt x="926" y="1968"/>
                    <a:pt x="911" y="1968"/>
                  </a:cubicBezTo>
                  <a:cubicBezTo>
                    <a:pt x="896" y="1968"/>
                    <a:pt x="896" y="1953"/>
                    <a:pt x="926" y="1953"/>
                  </a:cubicBezTo>
                  <a:cubicBezTo>
                    <a:pt x="955" y="1953"/>
                    <a:pt x="970" y="1953"/>
                    <a:pt x="955" y="1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8742590" y="2084336"/>
              <a:ext cx="42828" cy="74442"/>
            </a:xfrm>
            <a:custGeom>
              <a:avLst/>
              <a:gdLst/>
              <a:ahLst/>
              <a:cxnLst/>
              <a:rect l="l" t="t" r="r" b="b"/>
              <a:pathLst>
                <a:path w="1352" h="2350" extrusionOk="0">
                  <a:moveTo>
                    <a:pt x="500" y="15"/>
                  </a:moveTo>
                  <a:lnTo>
                    <a:pt x="397" y="30"/>
                  </a:lnTo>
                  <a:cubicBezTo>
                    <a:pt x="353" y="44"/>
                    <a:pt x="309" y="74"/>
                    <a:pt x="294" y="118"/>
                  </a:cubicBezTo>
                  <a:cubicBezTo>
                    <a:pt x="279" y="162"/>
                    <a:pt x="250" y="191"/>
                    <a:pt x="235" y="177"/>
                  </a:cubicBezTo>
                  <a:cubicBezTo>
                    <a:pt x="103" y="88"/>
                    <a:pt x="0" y="588"/>
                    <a:pt x="103" y="881"/>
                  </a:cubicBezTo>
                  <a:cubicBezTo>
                    <a:pt x="118" y="955"/>
                    <a:pt x="133" y="1028"/>
                    <a:pt x="147" y="1101"/>
                  </a:cubicBezTo>
                  <a:cubicBezTo>
                    <a:pt x="191" y="1263"/>
                    <a:pt x="250" y="1410"/>
                    <a:pt x="353" y="1557"/>
                  </a:cubicBezTo>
                  <a:cubicBezTo>
                    <a:pt x="382" y="1601"/>
                    <a:pt x="397" y="1659"/>
                    <a:pt x="411" y="1718"/>
                  </a:cubicBezTo>
                  <a:cubicBezTo>
                    <a:pt x="426" y="1762"/>
                    <a:pt x="441" y="1806"/>
                    <a:pt x="470" y="1850"/>
                  </a:cubicBezTo>
                  <a:cubicBezTo>
                    <a:pt x="485" y="1879"/>
                    <a:pt x="500" y="1909"/>
                    <a:pt x="514" y="1938"/>
                  </a:cubicBezTo>
                  <a:cubicBezTo>
                    <a:pt x="544" y="2158"/>
                    <a:pt x="940" y="2349"/>
                    <a:pt x="1072" y="2217"/>
                  </a:cubicBezTo>
                  <a:cubicBezTo>
                    <a:pt x="1101" y="2188"/>
                    <a:pt x="1116" y="2173"/>
                    <a:pt x="1146" y="2158"/>
                  </a:cubicBezTo>
                  <a:cubicBezTo>
                    <a:pt x="1219" y="2041"/>
                    <a:pt x="1278" y="1924"/>
                    <a:pt x="1322" y="1791"/>
                  </a:cubicBezTo>
                  <a:cubicBezTo>
                    <a:pt x="1322" y="1777"/>
                    <a:pt x="1307" y="1747"/>
                    <a:pt x="1292" y="1747"/>
                  </a:cubicBezTo>
                  <a:cubicBezTo>
                    <a:pt x="1263" y="1747"/>
                    <a:pt x="1278" y="1718"/>
                    <a:pt x="1307" y="1689"/>
                  </a:cubicBezTo>
                  <a:cubicBezTo>
                    <a:pt x="1322" y="1659"/>
                    <a:pt x="1351" y="1601"/>
                    <a:pt x="1336" y="1380"/>
                  </a:cubicBezTo>
                  <a:cubicBezTo>
                    <a:pt x="1322" y="1072"/>
                    <a:pt x="1234" y="778"/>
                    <a:pt x="1087" y="514"/>
                  </a:cubicBezTo>
                  <a:cubicBezTo>
                    <a:pt x="999" y="367"/>
                    <a:pt x="969" y="338"/>
                    <a:pt x="940" y="397"/>
                  </a:cubicBezTo>
                  <a:cubicBezTo>
                    <a:pt x="896" y="441"/>
                    <a:pt x="837" y="397"/>
                    <a:pt x="881" y="338"/>
                  </a:cubicBezTo>
                  <a:cubicBezTo>
                    <a:pt x="896" y="309"/>
                    <a:pt x="896" y="279"/>
                    <a:pt x="881" y="250"/>
                  </a:cubicBezTo>
                  <a:cubicBezTo>
                    <a:pt x="823" y="191"/>
                    <a:pt x="720" y="132"/>
                    <a:pt x="690" y="147"/>
                  </a:cubicBezTo>
                  <a:cubicBezTo>
                    <a:pt x="661" y="177"/>
                    <a:pt x="646" y="132"/>
                    <a:pt x="661" y="88"/>
                  </a:cubicBezTo>
                  <a:cubicBezTo>
                    <a:pt x="646" y="59"/>
                    <a:pt x="544" y="0"/>
                    <a:pt x="500" y="15"/>
                  </a:cubicBezTo>
                  <a:close/>
                  <a:moveTo>
                    <a:pt x="529" y="265"/>
                  </a:moveTo>
                  <a:lnTo>
                    <a:pt x="529" y="309"/>
                  </a:lnTo>
                  <a:cubicBezTo>
                    <a:pt x="500" y="294"/>
                    <a:pt x="485" y="279"/>
                    <a:pt x="470" y="265"/>
                  </a:cubicBezTo>
                  <a:cubicBezTo>
                    <a:pt x="441" y="221"/>
                    <a:pt x="441" y="221"/>
                    <a:pt x="470" y="221"/>
                  </a:cubicBezTo>
                  <a:cubicBezTo>
                    <a:pt x="500" y="221"/>
                    <a:pt x="514" y="235"/>
                    <a:pt x="529" y="265"/>
                  </a:cubicBezTo>
                  <a:close/>
                  <a:moveTo>
                    <a:pt x="705" y="309"/>
                  </a:moveTo>
                  <a:cubicBezTo>
                    <a:pt x="705" y="309"/>
                    <a:pt x="690" y="323"/>
                    <a:pt x="661" y="323"/>
                  </a:cubicBezTo>
                  <a:cubicBezTo>
                    <a:pt x="646" y="323"/>
                    <a:pt x="632" y="309"/>
                    <a:pt x="646" y="309"/>
                  </a:cubicBezTo>
                  <a:cubicBezTo>
                    <a:pt x="646" y="279"/>
                    <a:pt x="661" y="279"/>
                    <a:pt x="690" y="279"/>
                  </a:cubicBezTo>
                  <a:cubicBezTo>
                    <a:pt x="705" y="279"/>
                    <a:pt x="705" y="279"/>
                    <a:pt x="705" y="309"/>
                  </a:cubicBezTo>
                  <a:close/>
                  <a:moveTo>
                    <a:pt x="441" y="499"/>
                  </a:moveTo>
                  <a:cubicBezTo>
                    <a:pt x="441" y="514"/>
                    <a:pt x="426" y="529"/>
                    <a:pt x="411" y="529"/>
                  </a:cubicBezTo>
                  <a:cubicBezTo>
                    <a:pt x="397" y="529"/>
                    <a:pt x="382" y="499"/>
                    <a:pt x="382" y="485"/>
                  </a:cubicBezTo>
                  <a:cubicBezTo>
                    <a:pt x="382" y="455"/>
                    <a:pt x="397" y="441"/>
                    <a:pt x="411" y="455"/>
                  </a:cubicBezTo>
                  <a:cubicBezTo>
                    <a:pt x="426" y="455"/>
                    <a:pt x="426" y="485"/>
                    <a:pt x="441" y="499"/>
                  </a:cubicBezTo>
                  <a:close/>
                  <a:moveTo>
                    <a:pt x="177" y="646"/>
                  </a:moveTo>
                  <a:cubicBezTo>
                    <a:pt x="147" y="690"/>
                    <a:pt x="147" y="690"/>
                    <a:pt x="118" y="661"/>
                  </a:cubicBezTo>
                  <a:cubicBezTo>
                    <a:pt x="103" y="617"/>
                    <a:pt x="118" y="544"/>
                    <a:pt x="177" y="573"/>
                  </a:cubicBezTo>
                  <a:cubicBezTo>
                    <a:pt x="221" y="588"/>
                    <a:pt x="206" y="602"/>
                    <a:pt x="177" y="646"/>
                  </a:cubicBezTo>
                  <a:close/>
                  <a:moveTo>
                    <a:pt x="940" y="822"/>
                  </a:moveTo>
                  <a:cubicBezTo>
                    <a:pt x="925" y="837"/>
                    <a:pt x="925" y="852"/>
                    <a:pt x="911" y="852"/>
                  </a:cubicBezTo>
                  <a:cubicBezTo>
                    <a:pt x="896" y="852"/>
                    <a:pt x="881" y="837"/>
                    <a:pt x="881" y="808"/>
                  </a:cubicBezTo>
                  <a:cubicBezTo>
                    <a:pt x="881" y="778"/>
                    <a:pt x="896" y="778"/>
                    <a:pt x="911" y="778"/>
                  </a:cubicBezTo>
                  <a:cubicBezTo>
                    <a:pt x="925" y="793"/>
                    <a:pt x="940" y="808"/>
                    <a:pt x="940" y="837"/>
                  </a:cubicBezTo>
                  <a:close/>
                  <a:moveTo>
                    <a:pt x="837" y="1219"/>
                  </a:moveTo>
                  <a:cubicBezTo>
                    <a:pt x="823" y="1263"/>
                    <a:pt x="764" y="1278"/>
                    <a:pt x="764" y="1234"/>
                  </a:cubicBezTo>
                  <a:cubicBezTo>
                    <a:pt x="764" y="1204"/>
                    <a:pt x="779" y="1189"/>
                    <a:pt x="808" y="1189"/>
                  </a:cubicBezTo>
                  <a:cubicBezTo>
                    <a:pt x="837" y="1189"/>
                    <a:pt x="852" y="1204"/>
                    <a:pt x="837" y="1219"/>
                  </a:cubicBezTo>
                  <a:close/>
                  <a:moveTo>
                    <a:pt x="1072" y="1674"/>
                  </a:moveTo>
                  <a:cubicBezTo>
                    <a:pt x="1072" y="1689"/>
                    <a:pt x="1057" y="1718"/>
                    <a:pt x="1043" y="1718"/>
                  </a:cubicBezTo>
                  <a:cubicBezTo>
                    <a:pt x="1028" y="1718"/>
                    <a:pt x="1028" y="1689"/>
                    <a:pt x="1028" y="1674"/>
                  </a:cubicBezTo>
                  <a:cubicBezTo>
                    <a:pt x="1043" y="1645"/>
                    <a:pt x="1057" y="1630"/>
                    <a:pt x="1057" y="1630"/>
                  </a:cubicBezTo>
                  <a:cubicBezTo>
                    <a:pt x="1072" y="1630"/>
                    <a:pt x="1072" y="1659"/>
                    <a:pt x="1072" y="1674"/>
                  </a:cubicBezTo>
                  <a:close/>
                  <a:moveTo>
                    <a:pt x="837" y="1689"/>
                  </a:moveTo>
                  <a:cubicBezTo>
                    <a:pt x="837" y="1703"/>
                    <a:pt x="837" y="1703"/>
                    <a:pt x="808" y="1689"/>
                  </a:cubicBezTo>
                  <a:cubicBezTo>
                    <a:pt x="764" y="1674"/>
                    <a:pt x="749" y="1659"/>
                    <a:pt x="793" y="1659"/>
                  </a:cubicBezTo>
                  <a:cubicBezTo>
                    <a:pt x="808" y="1659"/>
                    <a:pt x="823" y="1674"/>
                    <a:pt x="837" y="1689"/>
                  </a:cubicBezTo>
                  <a:close/>
                  <a:moveTo>
                    <a:pt x="940" y="1791"/>
                  </a:moveTo>
                  <a:cubicBezTo>
                    <a:pt x="940" y="1806"/>
                    <a:pt x="925" y="1821"/>
                    <a:pt x="911" y="1821"/>
                  </a:cubicBezTo>
                  <a:cubicBezTo>
                    <a:pt x="896" y="1821"/>
                    <a:pt x="867" y="1806"/>
                    <a:pt x="867" y="1791"/>
                  </a:cubicBezTo>
                  <a:cubicBezTo>
                    <a:pt x="867" y="1777"/>
                    <a:pt x="867" y="1762"/>
                    <a:pt x="896" y="1762"/>
                  </a:cubicBezTo>
                  <a:cubicBezTo>
                    <a:pt x="911" y="1762"/>
                    <a:pt x="940" y="1791"/>
                    <a:pt x="940" y="1806"/>
                  </a:cubicBezTo>
                  <a:close/>
                  <a:moveTo>
                    <a:pt x="984" y="2158"/>
                  </a:moveTo>
                  <a:cubicBezTo>
                    <a:pt x="984" y="2173"/>
                    <a:pt x="969" y="2188"/>
                    <a:pt x="955" y="2188"/>
                  </a:cubicBezTo>
                  <a:cubicBezTo>
                    <a:pt x="940" y="2188"/>
                    <a:pt x="940" y="2173"/>
                    <a:pt x="940" y="2158"/>
                  </a:cubicBezTo>
                  <a:cubicBezTo>
                    <a:pt x="955" y="2144"/>
                    <a:pt x="969" y="2144"/>
                    <a:pt x="984" y="2129"/>
                  </a:cubicBezTo>
                  <a:cubicBezTo>
                    <a:pt x="984" y="2129"/>
                    <a:pt x="984" y="2144"/>
                    <a:pt x="984" y="2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8816525" y="2141546"/>
              <a:ext cx="36302" cy="66998"/>
            </a:xfrm>
            <a:custGeom>
              <a:avLst/>
              <a:gdLst/>
              <a:ahLst/>
              <a:cxnLst/>
              <a:rect l="l" t="t" r="r" b="b"/>
              <a:pathLst>
                <a:path w="1146" h="2115" extrusionOk="0">
                  <a:moveTo>
                    <a:pt x="515" y="15"/>
                  </a:moveTo>
                  <a:cubicBezTo>
                    <a:pt x="470" y="44"/>
                    <a:pt x="426" y="44"/>
                    <a:pt x="397" y="44"/>
                  </a:cubicBezTo>
                  <a:cubicBezTo>
                    <a:pt x="353" y="44"/>
                    <a:pt x="309" y="59"/>
                    <a:pt x="309" y="73"/>
                  </a:cubicBezTo>
                  <a:cubicBezTo>
                    <a:pt x="309" y="103"/>
                    <a:pt x="250" y="118"/>
                    <a:pt x="162" y="132"/>
                  </a:cubicBezTo>
                  <a:cubicBezTo>
                    <a:pt x="148" y="132"/>
                    <a:pt x="148" y="162"/>
                    <a:pt x="148" y="191"/>
                  </a:cubicBezTo>
                  <a:cubicBezTo>
                    <a:pt x="148" y="206"/>
                    <a:pt x="133" y="235"/>
                    <a:pt x="118" y="264"/>
                  </a:cubicBezTo>
                  <a:cubicBezTo>
                    <a:pt x="103" y="264"/>
                    <a:pt x="89" y="294"/>
                    <a:pt x="103" y="308"/>
                  </a:cubicBezTo>
                  <a:cubicBezTo>
                    <a:pt x="103" y="338"/>
                    <a:pt x="103" y="352"/>
                    <a:pt x="103" y="382"/>
                  </a:cubicBezTo>
                  <a:cubicBezTo>
                    <a:pt x="74" y="455"/>
                    <a:pt x="74" y="529"/>
                    <a:pt x="74" y="602"/>
                  </a:cubicBezTo>
                  <a:cubicBezTo>
                    <a:pt x="59" y="675"/>
                    <a:pt x="59" y="749"/>
                    <a:pt x="45" y="808"/>
                  </a:cubicBezTo>
                  <a:cubicBezTo>
                    <a:pt x="15" y="954"/>
                    <a:pt x="1" y="1116"/>
                    <a:pt x="1" y="1263"/>
                  </a:cubicBezTo>
                  <a:cubicBezTo>
                    <a:pt x="1" y="1277"/>
                    <a:pt x="45" y="1292"/>
                    <a:pt x="59" y="1277"/>
                  </a:cubicBezTo>
                  <a:cubicBezTo>
                    <a:pt x="89" y="1277"/>
                    <a:pt x="103" y="1277"/>
                    <a:pt x="59" y="1292"/>
                  </a:cubicBezTo>
                  <a:cubicBezTo>
                    <a:pt x="30" y="1307"/>
                    <a:pt x="30" y="1351"/>
                    <a:pt x="45" y="1395"/>
                  </a:cubicBezTo>
                  <a:cubicBezTo>
                    <a:pt x="89" y="1659"/>
                    <a:pt x="133" y="1762"/>
                    <a:pt x="162" y="1762"/>
                  </a:cubicBezTo>
                  <a:cubicBezTo>
                    <a:pt x="177" y="1762"/>
                    <a:pt x="192" y="1791"/>
                    <a:pt x="192" y="1820"/>
                  </a:cubicBezTo>
                  <a:cubicBezTo>
                    <a:pt x="192" y="1909"/>
                    <a:pt x="265" y="1967"/>
                    <a:pt x="280" y="1923"/>
                  </a:cubicBezTo>
                  <a:cubicBezTo>
                    <a:pt x="309" y="1879"/>
                    <a:pt x="309" y="1909"/>
                    <a:pt x="309" y="1938"/>
                  </a:cubicBezTo>
                  <a:cubicBezTo>
                    <a:pt x="309" y="2011"/>
                    <a:pt x="500" y="2114"/>
                    <a:pt x="603" y="2085"/>
                  </a:cubicBezTo>
                  <a:cubicBezTo>
                    <a:pt x="661" y="2070"/>
                    <a:pt x="705" y="2055"/>
                    <a:pt x="705" y="2041"/>
                  </a:cubicBezTo>
                  <a:cubicBezTo>
                    <a:pt x="705" y="2026"/>
                    <a:pt x="735" y="1997"/>
                    <a:pt x="764" y="1982"/>
                  </a:cubicBezTo>
                  <a:cubicBezTo>
                    <a:pt x="808" y="1967"/>
                    <a:pt x="838" y="1938"/>
                    <a:pt x="823" y="1923"/>
                  </a:cubicBezTo>
                  <a:cubicBezTo>
                    <a:pt x="823" y="1909"/>
                    <a:pt x="823" y="1894"/>
                    <a:pt x="838" y="1894"/>
                  </a:cubicBezTo>
                  <a:cubicBezTo>
                    <a:pt x="940" y="1835"/>
                    <a:pt x="1116" y="1292"/>
                    <a:pt x="1043" y="1292"/>
                  </a:cubicBezTo>
                  <a:cubicBezTo>
                    <a:pt x="999" y="1292"/>
                    <a:pt x="970" y="1160"/>
                    <a:pt x="984" y="1101"/>
                  </a:cubicBezTo>
                  <a:cubicBezTo>
                    <a:pt x="999" y="1057"/>
                    <a:pt x="1028" y="1042"/>
                    <a:pt x="1072" y="1057"/>
                  </a:cubicBezTo>
                  <a:lnTo>
                    <a:pt x="1146" y="1072"/>
                  </a:lnTo>
                  <a:lnTo>
                    <a:pt x="1146" y="822"/>
                  </a:lnTo>
                  <a:cubicBezTo>
                    <a:pt x="1146" y="587"/>
                    <a:pt x="1146" y="573"/>
                    <a:pt x="1072" y="558"/>
                  </a:cubicBezTo>
                  <a:cubicBezTo>
                    <a:pt x="999" y="543"/>
                    <a:pt x="984" y="499"/>
                    <a:pt x="1043" y="470"/>
                  </a:cubicBezTo>
                  <a:cubicBezTo>
                    <a:pt x="1072" y="455"/>
                    <a:pt x="1087" y="426"/>
                    <a:pt x="1072" y="367"/>
                  </a:cubicBezTo>
                  <a:cubicBezTo>
                    <a:pt x="1058" y="279"/>
                    <a:pt x="1043" y="250"/>
                    <a:pt x="970" y="250"/>
                  </a:cubicBezTo>
                  <a:cubicBezTo>
                    <a:pt x="940" y="235"/>
                    <a:pt x="911" y="264"/>
                    <a:pt x="896" y="294"/>
                  </a:cubicBezTo>
                  <a:cubicBezTo>
                    <a:pt x="896" y="323"/>
                    <a:pt x="867" y="338"/>
                    <a:pt x="852" y="338"/>
                  </a:cubicBezTo>
                  <a:cubicBezTo>
                    <a:pt x="823" y="323"/>
                    <a:pt x="793" y="235"/>
                    <a:pt x="838" y="235"/>
                  </a:cubicBezTo>
                  <a:cubicBezTo>
                    <a:pt x="882" y="235"/>
                    <a:pt x="867" y="220"/>
                    <a:pt x="867" y="191"/>
                  </a:cubicBezTo>
                  <a:cubicBezTo>
                    <a:pt x="867" y="176"/>
                    <a:pt x="882" y="147"/>
                    <a:pt x="926" y="176"/>
                  </a:cubicBezTo>
                  <a:cubicBezTo>
                    <a:pt x="970" y="176"/>
                    <a:pt x="984" y="176"/>
                    <a:pt x="970" y="162"/>
                  </a:cubicBezTo>
                  <a:cubicBezTo>
                    <a:pt x="955" y="132"/>
                    <a:pt x="926" y="132"/>
                    <a:pt x="896" y="132"/>
                  </a:cubicBezTo>
                  <a:cubicBezTo>
                    <a:pt x="867" y="118"/>
                    <a:pt x="838" y="103"/>
                    <a:pt x="838" y="73"/>
                  </a:cubicBezTo>
                  <a:cubicBezTo>
                    <a:pt x="808" y="15"/>
                    <a:pt x="705" y="0"/>
                    <a:pt x="691" y="44"/>
                  </a:cubicBezTo>
                  <a:cubicBezTo>
                    <a:pt x="691" y="73"/>
                    <a:pt x="661" y="73"/>
                    <a:pt x="617" y="29"/>
                  </a:cubicBezTo>
                  <a:cubicBezTo>
                    <a:pt x="559" y="0"/>
                    <a:pt x="544" y="0"/>
                    <a:pt x="515" y="15"/>
                  </a:cubicBezTo>
                  <a:close/>
                  <a:moveTo>
                    <a:pt x="779" y="485"/>
                  </a:moveTo>
                  <a:cubicBezTo>
                    <a:pt x="779" y="499"/>
                    <a:pt x="764" y="485"/>
                    <a:pt x="764" y="470"/>
                  </a:cubicBezTo>
                  <a:cubicBezTo>
                    <a:pt x="749" y="441"/>
                    <a:pt x="735" y="426"/>
                    <a:pt x="735" y="396"/>
                  </a:cubicBezTo>
                  <a:cubicBezTo>
                    <a:pt x="735" y="382"/>
                    <a:pt x="735" y="396"/>
                    <a:pt x="764" y="411"/>
                  </a:cubicBezTo>
                  <a:cubicBezTo>
                    <a:pt x="779" y="426"/>
                    <a:pt x="779" y="455"/>
                    <a:pt x="793" y="485"/>
                  </a:cubicBezTo>
                  <a:close/>
                  <a:moveTo>
                    <a:pt x="852" y="617"/>
                  </a:moveTo>
                  <a:cubicBezTo>
                    <a:pt x="823" y="675"/>
                    <a:pt x="764" y="690"/>
                    <a:pt x="749" y="646"/>
                  </a:cubicBezTo>
                  <a:cubicBezTo>
                    <a:pt x="735" y="602"/>
                    <a:pt x="749" y="602"/>
                    <a:pt x="764" y="602"/>
                  </a:cubicBezTo>
                  <a:cubicBezTo>
                    <a:pt x="793" y="602"/>
                    <a:pt x="808" y="587"/>
                    <a:pt x="808" y="573"/>
                  </a:cubicBezTo>
                  <a:cubicBezTo>
                    <a:pt x="808" y="558"/>
                    <a:pt x="823" y="558"/>
                    <a:pt x="838" y="558"/>
                  </a:cubicBezTo>
                  <a:cubicBezTo>
                    <a:pt x="852" y="573"/>
                    <a:pt x="867" y="602"/>
                    <a:pt x="852" y="617"/>
                  </a:cubicBezTo>
                  <a:close/>
                  <a:moveTo>
                    <a:pt x="1116" y="808"/>
                  </a:moveTo>
                  <a:cubicBezTo>
                    <a:pt x="1116" y="808"/>
                    <a:pt x="1102" y="837"/>
                    <a:pt x="1072" y="852"/>
                  </a:cubicBezTo>
                  <a:cubicBezTo>
                    <a:pt x="1043" y="852"/>
                    <a:pt x="1028" y="852"/>
                    <a:pt x="1058" y="822"/>
                  </a:cubicBezTo>
                  <a:cubicBezTo>
                    <a:pt x="1087" y="778"/>
                    <a:pt x="1131" y="763"/>
                    <a:pt x="1131" y="793"/>
                  </a:cubicBezTo>
                  <a:close/>
                  <a:moveTo>
                    <a:pt x="426" y="1145"/>
                  </a:moveTo>
                  <a:cubicBezTo>
                    <a:pt x="412" y="1175"/>
                    <a:pt x="382" y="1175"/>
                    <a:pt x="368" y="1145"/>
                  </a:cubicBezTo>
                  <a:cubicBezTo>
                    <a:pt x="338" y="1116"/>
                    <a:pt x="338" y="1116"/>
                    <a:pt x="397" y="1116"/>
                  </a:cubicBezTo>
                  <a:cubicBezTo>
                    <a:pt x="456" y="1116"/>
                    <a:pt x="456" y="1116"/>
                    <a:pt x="426" y="1145"/>
                  </a:cubicBezTo>
                  <a:close/>
                  <a:moveTo>
                    <a:pt x="632" y="1365"/>
                  </a:moveTo>
                  <a:cubicBezTo>
                    <a:pt x="632" y="1380"/>
                    <a:pt x="632" y="1395"/>
                    <a:pt x="617" y="1395"/>
                  </a:cubicBezTo>
                  <a:cubicBezTo>
                    <a:pt x="603" y="1395"/>
                    <a:pt x="588" y="1380"/>
                    <a:pt x="588" y="1365"/>
                  </a:cubicBezTo>
                  <a:cubicBezTo>
                    <a:pt x="588" y="1351"/>
                    <a:pt x="588" y="1336"/>
                    <a:pt x="603" y="1336"/>
                  </a:cubicBezTo>
                  <a:cubicBezTo>
                    <a:pt x="617" y="1336"/>
                    <a:pt x="632" y="1336"/>
                    <a:pt x="647" y="1351"/>
                  </a:cubicBezTo>
                  <a:close/>
                  <a:moveTo>
                    <a:pt x="500" y="1395"/>
                  </a:moveTo>
                  <a:cubicBezTo>
                    <a:pt x="500" y="1409"/>
                    <a:pt x="500" y="1424"/>
                    <a:pt x="470" y="1424"/>
                  </a:cubicBezTo>
                  <a:cubicBezTo>
                    <a:pt x="456" y="1439"/>
                    <a:pt x="456" y="1424"/>
                    <a:pt x="456" y="1424"/>
                  </a:cubicBezTo>
                  <a:cubicBezTo>
                    <a:pt x="456" y="1409"/>
                    <a:pt x="456" y="1395"/>
                    <a:pt x="470" y="1395"/>
                  </a:cubicBezTo>
                  <a:cubicBezTo>
                    <a:pt x="515" y="1380"/>
                    <a:pt x="515" y="1395"/>
                    <a:pt x="515" y="1395"/>
                  </a:cubicBezTo>
                  <a:close/>
                  <a:moveTo>
                    <a:pt x="441" y="1542"/>
                  </a:moveTo>
                  <a:cubicBezTo>
                    <a:pt x="441" y="1615"/>
                    <a:pt x="426" y="1630"/>
                    <a:pt x="382" y="1600"/>
                  </a:cubicBezTo>
                  <a:cubicBezTo>
                    <a:pt x="397" y="1542"/>
                    <a:pt x="412" y="1498"/>
                    <a:pt x="441" y="1468"/>
                  </a:cubicBezTo>
                  <a:cubicBezTo>
                    <a:pt x="441" y="1498"/>
                    <a:pt x="441" y="1512"/>
                    <a:pt x="441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8850484" y="2175948"/>
              <a:ext cx="1425" cy="3738"/>
            </a:xfrm>
            <a:custGeom>
              <a:avLst/>
              <a:gdLst/>
              <a:ahLst/>
              <a:cxnLst/>
              <a:rect l="l" t="t" r="r" b="b"/>
              <a:pathLst>
                <a:path w="45" h="118" extrusionOk="0">
                  <a:moveTo>
                    <a:pt x="0" y="59"/>
                  </a:moveTo>
                  <a:cubicBezTo>
                    <a:pt x="0" y="74"/>
                    <a:pt x="0" y="103"/>
                    <a:pt x="30" y="118"/>
                  </a:cubicBezTo>
                  <a:cubicBezTo>
                    <a:pt x="44" y="118"/>
                    <a:pt x="44" y="103"/>
                    <a:pt x="44" y="74"/>
                  </a:cubicBezTo>
                  <a:cubicBezTo>
                    <a:pt x="44" y="15"/>
                    <a:pt x="0" y="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08830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9"/>
          <p:cNvSpPr txBox="1">
            <a:spLocks noGrp="1"/>
          </p:cNvSpPr>
          <p:nvPr>
            <p:ph type="title"/>
          </p:nvPr>
        </p:nvSpPr>
        <p:spPr>
          <a:xfrm>
            <a:off x="2070150" y="1004575"/>
            <a:ext cx="50037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4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4" name="Google Shape;324;p9"/>
          <p:cNvSpPr txBox="1">
            <a:spLocks noGrp="1"/>
          </p:cNvSpPr>
          <p:nvPr>
            <p:ph type="subTitle" idx="1"/>
          </p:nvPr>
        </p:nvSpPr>
        <p:spPr>
          <a:xfrm>
            <a:off x="2549400" y="2498275"/>
            <a:ext cx="4045200" cy="14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25" name="Google Shape;325;p9"/>
          <p:cNvGrpSpPr/>
          <p:nvPr/>
        </p:nvGrpSpPr>
        <p:grpSpPr>
          <a:xfrm>
            <a:off x="-115733" y="-189200"/>
            <a:ext cx="2268207" cy="2044940"/>
            <a:chOff x="-115733" y="-189200"/>
            <a:chExt cx="2268207" cy="2044940"/>
          </a:xfrm>
        </p:grpSpPr>
        <p:sp>
          <p:nvSpPr>
            <p:cNvPr id="326" name="Google Shape;326;p9"/>
            <p:cNvSpPr/>
            <p:nvPr/>
          </p:nvSpPr>
          <p:spPr>
            <a:xfrm flipH="1">
              <a:off x="-115733" y="-189200"/>
              <a:ext cx="2268207" cy="1928730"/>
            </a:xfrm>
            <a:custGeom>
              <a:avLst/>
              <a:gdLst/>
              <a:ahLst/>
              <a:cxnLst/>
              <a:rect l="l" t="t" r="r" b="b"/>
              <a:pathLst>
                <a:path w="36835" h="31322" extrusionOk="0">
                  <a:moveTo>
                    <a:pt x="20715" y="0"/>
                  </a:moveTo>
                  <a:cubicBezTo>
                    <a:pt x="20715" y="0"/>
                    <a:pt x="16047" y="265"/>
                    <a:pt x="13213" y="1542"/>
                  </a:cubicBezTo>
                  <a:cubicBezTo>
                    <a:pt x="10365" y="2834"/>
                    <a:pt x="9323" y="5153"/>
                    <a:pt x="8295" y="7238"/>
                  </a:cubicBezTo>
                  <a:cubicBezTo>
                    <a:pt x="7253" y="9323"/>
                    <a:pt x="0" y="16046"/>
                    <a:pt x="0" y="16046"/>
                  </a:cubicBezTo>
                  <a:cubicBezTo>
                    <a:pt x="0" y="16046"/>
                    <a:pt x="265" y="18630"/>
                    <a:pt x="1043" y="20700"/>
                  </a:cubicBezTo>
                  <a:cubicBezTo>
                    <a:pt x="1821" y="22770"/>
                    <a:pt x="3627" y="25883"/>
                    <a:pt x="3627" y="25883"/>
                  </a:cubicBezTo>
                  <a:lnTo>
                    <a:pt x="4669" y="26396"/>
                  </a:lnTo>
                  <a:cubicBezTo>
                    <a:pt x="5697" y="26910"/>
                    <a:pt x="8295" y="29244"/>
                    <a:pt x="10615" y="30536"/>
                  </a:cubicBezTo>
                  <a:cubicBezTo>
                    <a:pt x="11790" y="31187"/>
                    <a:pt x="12437" y="31316"/>
                    <a:pt x="13286" y="31316"/>
                  </a:cubicBezTo>
                  <a:cubicBezTo>
                    <a:pt x="13847" y="31316"/>
                    <a:pt x="14496" y="31260"/>
                    <a:pt x="15445" y="31260"/>
                  </a:cubicBezTo>
                  <a:cubicBezTo>
                    <a:pt x="15912" y="31260"/>
                    <a:pt x="16452" y="31274"/>
                    <a:pt x="17089" y="31314"/>
                  </a:cubicBezTo>
                  <a:cubicBezTo>
                    <a:pt x="17161" y="31319"/>
                    <a:pt x="17237" y="31321"/>
                    <a:pt x="17317" y="31321"/>
                  </a:cubicBezTo>
                  <a:cubicBezTo>
                    <a:pt x="21525" y="31321"/>
                    <a:pt x="35837" y="24958"/>
                    <a:pt x="35837" y="24958"/>
                  </a:cubicBezTo>
                  <a:lnTo>
                    <a:pt x="36835" y="1777"/>
                  </a:lnTo>
                  <a:lnTo>
                    <a:pt x="29010" y="250"/>
                  </a:lnTo>
                  <a:lnTo>
                    <a:pt x="207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 flipH="1">
              <a:off x="955531" y="1329561"/>
              <a:ext cx="1180687" cy="526180"/>
            </a:xfrm>
            <a:custGeom>
              <a:avLst/>
              <a:gdLst/>
              <a:ahLst/>
              <a:cxnLst/>
              <a:rect l="l" t="t" r="r" b="b"/>
              <a:pathLst>
                <a:path w="19174" h="8545" extrusionOk="0">
                  <a:moveTo>
                    <a:pt x="17603" y="29"/>
                  </a:moveTo>
                  <a:lnTo>
                    <a:pt x="17486" y="73"/>
                  </a:lnTo>
                  <a:cubicBezTo>
                    <a:pt x="17442" y="88"/>
                    <a:pt x="17383" y="103"/>
                    <a:pt x="17324" y="103"/>
                  </a:cubicBezTo>
                  <a:cubicBezTo>
                    <a:pt x="17177" y="147"/>
                    <a:pt x="17031" y="206"/>
                    <a:pt x="16898" y="279"/>
                  </a:cubicBezTo>
                  <a:cubicBezTo>
                    <a:pt x="16854" y="294"/>
                    <a:pt x="16840" y="338"/>
                    <a:pt x="16840" y="367"/>
                  </a:cubicBezTo>
                  <a:cubicBezTo>
                    <a:pt x="16840" y="426"/>
                    <a:pt x="16840" y="426"/>
                    <a:pt x="16796" y="396"/>
                  </a:cubicBezTo>
                  <a:cubicBezTo>
                    <a:pt x="16752" y="352"/>
                    <a:pt x="16708" y="382"/>
                    <a:pt x="16575" y="470"/>
                  </a:cubicBezTo>
                  <a:cubicBezTo>
                    <a:pt x="16517" y="514"/>
                    <a:pt x="16458" y="573"/>
                    <a:pt x="16414" y="646"/>
                  </a:cubicBezTo>
                  <a:cubicBezTo>
                    <a:pt x="16414" y="675"/>
                    <a:pt x="16399" y="675"/>
                    <a:pt x="16385" y="646"/>
                  </a:cubicBezTo>
                  <a:cubicBezTo>
                    <a:pt x="16370" y="617"/>
                    <a:pt x="16341" y="602"/>
                    <a:pt x="16296" y="675"/>
                  </a:cubicBezTo>
                  <a:cubicBezTo>
                    <a:pt x="16267" y="719"/>
                    <a:pt x="16223" y="749"/>
                    <a:pt x="16179" y="763"/>
                  </a:cubicBezTo>
                  <a:cubicBezTo>
                    <a:pt x="16062" y="807"/>
                    <a:pt x="15959" y="881"/>
                    <a:pt x="15885" y="984"/>
                  </a:cubicBezTo>
                  <a:cubicBezTo>
                    <a:pt x="15753" y="1101"/>
                    <a:pt x="15636" y="1219"/>
                    <a:pt x="15606" y="1219"/>
                  </a:cubicBezTo>
                  <a:cubicBezTo>
                    <a:pt x="15445" y="1395"/>
                    <a:pt x="15313" y="1571"/>
                    <a:pt x="15195" y="1776"/>
                  </a:cubicBezTo>
                  <a:cubicBezTo>
                    <a:pt x="15195" y="1806"/>
                    <a:pt x="15225" y="1820"/>
                    <a:pt x="15254" y="1820"/>
                  </a:cubicBezTo>
                  <a:cubicBezTo>
                    <a:pt x="15284" y="1820"/>
                    <a:pt x="15137" y="1909"/>
                    <a:pt x="15063" y="1923"/>
                  </a:cubicBezTo>
                  <a:cubicBezTo>
                    <a:pt x="14946" y="2041"/>
                    <a:pt x="14843" y="2187"/>
                    <a:pt x="14784" y="2334"/>
                  </a:cubicBezTo>
                  <a:cubicBezTo>
                    <a:pt x="14799" y="2378"/>
                    <a:pt x="14770" y="2408"/>
                    <a:pt x="14740" y="2408"/>
                  </a:cubicBezTo>
                  <a:cubicBezTo>
                    <a:pt x="14696" y="2408"/>
                    <a:pt x="14682" y="2378"/>
                    <a:pt x="14682" y="2334"/>
                  </a:cubicBezTo>
                  <a:cubicBezTo>
                    <a:pt x="14682" y="2290"/>
                    <a:pt x="14652" y="2261"/>
                    <a:pt x="14623" y="2261"/>
                  </a:cubicBezTo>
                  <a:cubicBezTo>
                    <a:pt x="14608" y="2261"/>
                    <a:pt x="14579" y="2261"/>
                    <a:pt x="14623" y="2217"/>
                  </a:cubicBezTo>
                  <a:cubicBezTo>
                    <a:pt x="14696" y="2173"/>
                    <a:pt x="14623" y="1718"/>
                    <a:pt x="14520" y="1365"/>
                  </a:cubicBezTo>
                  <a:cubicBezTo>
                    <a:pt x="14447" y="1130"/>
                    <a:pt x="14124" y="631"/>
                    <a:pt x="14050" y="631"/>
                  </a:cubicBezTo>
                  <a:cubicBezTo>
                    <a:pt x="13992" y="587"/>
                    <a:pt x="13933" y="514"/>
                    <a:pt x="13904" y="455"/>
                  </a:cubicBezTo>
                  <a:cubicBezTo>
                    <a:pt x="13830" y="352"/>
                    <a:pt x="13757" y="264"/>
                    <a:pt x="13713" y="279"/>
                  </a:cubicBezTo>
                  <a:cubicBezTo>
                    <a:pt x="13639" y="279"/>
                    <a:pt x="13581" y="264"/>
                    <a:pt x="13507" y="235"/>
                  </a:cubicBezTo>
                  <a:cubicBezTo>
                    <a:pt x="13404" y="191"/>
                    <a:pt x="13287" y="206"/>
                    <a:pt x="13199" y="250"/>
                  </a:cubicBezTo>
                  <a:cubicBezTo>
                    <a:pt x="13096" y="308"/>
                    <a:pt x="13052" y="308"/>
                    <a:pt x="12993" y="264"/>
                  </a:cubicBezTo>
                  <a:cubicBezTo>
                    <a:pt x="12935" y="235"/>
                    <a:pt x="12861" y="235"/>
                    <a:pt x="12802" y="264"/>
                  </a:cubicBezTo>
                  <a:cubicBezTo>
                    <a:pt x="12744" y="294"/>
                    <a:pt x="12685" y="308"/>
                    <a:pt x="12670" y="294"/>
                  </a:cubicBezTo>
                  <a:cubicBezTo>
                    <a:pt x="12568" y="308"/>
                    <a:pt x="12465" y="352"/>
                    <a:pt x="12391" y="426"/>
                  </a:cubicBezTo>
                  <a:cubicBezTo>
                    <a:pt x="12024" y="631"/>
                    <a:pt x="11378" y="1307"/>
                    <a:pt x="11290" y="1556"/>
                  </a:cubicBezTo>
                  <a:cubicBezTo>
                    <a:pt x="11261" y="1615"/>
                    <a:pt x="11232" y="1659"/>
                    <a:pt x="11217" y="1659"/>
                  </a:cubicBezTo>
                  <a:cubicBezTo>
                    <a:pt x="11011" y="1879"/>
                    <a:pt x="10821" y="2129"/>
                    <a:pt x="10659" y="2393"/>
                  </a:cubicBezTo>
                  <a:cubicBezTo>
                    <a:pt x="10644" y="2437"/>
                    <a:pt x="10615" y="2466"/>
                    <a:pt x="10586" y="2496"/>
                  </a:cubicBezTo>
                  <a:cubicBezTo>
                    <a:pt x="10483" y="2613"/>
                    <a:pt x="10409" y="2745"/>
                    <a:pt x="10336" y="2892"/>
                  </a:cubicBezTo>
                  <a:lnTo>
                    <a:pt x="10248" y="3068"/>
                  </a:lnTo>
                  <a:lnTo>
                    <a:pt x="10204" y="2907"/>
                  </a:lnTo>
                  <a:cubicBezTo>
                    <a:pt x="10189" y="2819"/>
                    <a:pt x="10145" y="2657"/>
                    <a:pt x="10130" y="2540"/>
                  </a:cubicBezTo>
                  <a:cubicBezTo>
                    <a:pt x="10116" y="2408"/>
                    <a:pt x="10072" y="2290"/>
                    <a:pt x="10028" y="2173"/>
                  </a:cubicBezTo>
                  <a:cubicBezTo>
                    <a:pt x="9984" y="2085"/>
                    <a:pt x="9940" y="1982"/>
                    <a:pt x="9925" y="1894"/>
                  </a:cubicBezTo>
                  <a:cubicBezTo>
                    <a:pt x="9896" y="1820"/>
                    <a:pt x="9866" y="1776"/>
                    <a:pt x="9808" y="1776"/>
                  </a:cubicBezTo>
                  <a:cubicBezTo>
                    <a:pt x="9749" y="1776"/>
                    <a:pt x="9705" y="1747"/>
                    <a:pt x="9690" y="1600"/>
                  </a:cubicBezTo>
                  <a:cubicBezTo>
                    <a:pt x="9661" y="1512"/>
                    <a:pt x="9617" y="1453"/>
                    <a:pt x="9543" y="1395"/>
                  </a:cubicBezTo>
                  <a:cubicBezTo>
                    <a:pt x="9485" y="1336"/>
                    <a:pt x="9426" y="1277"/>
                    <a:pt x="9382" y="1204"/>
                  </a:cubicBezTo>
                  <a:cubicBezTo>
                    <a:pt x="9338" y="1130"/>
                    <a:pt x="9308" y="1101"/>
                    <a:pt x="9235" y="1116"/>
                  </a:cubicBezTo>
                  <a:cubicBezTo>
                    <a:pt x="9162" y="1130"/>
                    <a:pt x="9132" y="1116"/>
                    <a:pt x="9118" y="1086"/>
                  </a:cubicBezTo>
                  <a:cubicBezTo>
                    <a:pt x="9073" y="1013"/>
                    <a:pt x="8648" y="940"/>
                    <a:pt x="8442" y="984"/>
                  </a:cubicBezTo>
                  <a:cubicBezTo>
                    <a:pt x="8369" y="984"/>
                    <a:pt x="8295" y="998"/>
                    <a:pt x="8222" y="998"/>
                  </a:cubicBezTo>
                  <a:cubicBezTo>
                    <a:pt x="8178" y="998"/>
                    <a:pt x="8134" y="1028"/>
                    <a:pt x="8090" y="1057"/>
                  </a:cubicBezTo>
                  <a:cubicBezTo>
                    <a:pt x="8046" y="1086"/>
                    <a:pt x="7987" y="1101"/>
                    <a:pt x="7928" y="1116"/>
                  </a:cubicBezTo>
                  <a:cubicBezTo>
                    <a:pt x="7679" y="1204"/>
                    <a:pt x="7473" y="1351"/>
                    <a:pt x="7297" y="1542"/>
                  </a:cubicBezTo>
                  <a:cubicBezTo>
                    <a:pt x="7282" y="1586"/>
                    <a:pt x="7253" y="1630"/>
                    <a:pt x="7224" y="1630"/>
                  </a:cubicBezTo>
                  <a:cubicBezTo>
                    <a:pt x="7165" y="1630"/>
                    <a:pt x="7150" y="1630"/>
                    <a:pt x="7224" y="1674"/>
                  </a:cubicBezTo>
                  <a:cubicBezTo>
                    <a:pt x="7312" y="1703"/>
                    <a:pt x="7297" y="1703"/>
                    <a:pt x="7209" y="1688"/>
                  </a:cubicBezTo>
                  <a:cubicBezTo>
                    <a:pt x="7136" y="1674"/>
                    <a:pt x="7077" y="1688"/>
                    <a:pt x="7018" y="1732"/>
                  </a:cubicBezTo>
                  <a:cubicBezTo>
                    <a:pt x="6857" y="1850"/>
                    <a:pt x="6651" y="2070"/>
                    <a:pt x="6680" y="2099"/>
                  </a:cubicBezTo>
                  <a:cubicBezTo>
                    <a:pt x="6695" y="2129"/>
                    <a:pt x="6680" y="2129"/>
                    <a:pt x="6666" y="2129"/>
                  </a:cubicBezTo>
                  <a:cubicBezTo>
                    <a:pt x="6475" y="2276"/>
                    <a:pt x="6328" y="2452"/>
                    <a:pt x="6225" y="2672"/>
                  </a:cubicBezTo>
                  <a:cubicBezTo>
                    <a:pt x="6225" y="2701"/>
                    <a:pt x="6196" y="2731"/>
                    <a:pt x="6167" y="2745"/>
                  </a:cubicBezTo>
                  <a:cubicBezTo>
                    <a:pt x="6123" y="2760"/>
                    <a:pt x="6108" y="2804"/>
                    <a:pt x="6108" y="2848"/>
                  </a:cubicBezTo>
                  <a:cubicBezTo>
                    <a:pt x="6108" y="2892"/>
                    <a:pt x="6079" y="2922"/>
                    <a:pt x="6049" y="2951"/>
                  </a:cubicBezTo>
                  <a:cubicBezTo>
                    <a:pt x="5976" y="3010"/>
                    <a:pt x="5902" y="3156"/>
                    <a:pt x="5946" y="3186"/>
                  </a:cubicBezTo>
                  <a:cubicBezTo>
                    <a:pt x="6035" y="3230"/>
                    <a:pt x="5990" y="3347"/>
                    <a:pt x="5873" y="3391"/>
                  </a:cubicBezTo>
                  <a:lnTo>
                    <a:pt x="5756" y="3435"/>
                  </a:lnTo>
                  <a:lnTo>
                    <a:pt x="5726" y="3215"/>
                  </a:lnTo>
                  <a:cubicBezTo>
                    <a:pt x="5682" y="2775"/>
                    <a:pt x="5653" y="2672"/>
                    <a:pt x="5579" y="2687"/>
                  </a:cubicBezTo>
                  <a:cubicBezTo>
                    <a:pt x="5550" y="2687"/>
                    <a:pt x="5506" y="2687"/>
                    <a:pt x="5506" y="2657"/>
                  </a:cubicBezTo>
                  <a:cubicBezTo>
                    <a:pt x="5477" y="2613"/>
                    <a:pt x="5418" y="2584"/>
                    <a:pt x="5374" y="2554"/>
                  </a:cubicBezTo>
                  <a:cubicBezTo>
                    <a:pt x="5242" y="2496"/>
                    <a:pt x="5227" y="2481"/>
                    <a:pt x="5286" y="2422"/>
                  </a:cubicBezTo>
                  <a:cubicBezTo>
                    <a:pt x="5330" y="2364"/>
                    <a:pt x="5345" y="2290"/>
                    <a:pt x="5330" y="2217"/>
                  </a:cubicBezTo>
                  <a:cubicBezTo>
                    <a:pt x="5300" y="2099"/>
                    <a:pt x="5315" y="2085"/>
                    <a:pt x="5374" y="2114"/>
                  </a:cubicBezTo>
                  <a:cubicBezTo>
                    <a:pt x="5462" y="2143"/>
                    <a:pt x="5447" y="2041"/>
                    <a:pt x="5359" y="1967"/>
                  </a:cubicBezTo>
                  <a:cubicBezTo>
                    <a:pt x="5315" y="1923"/>
                    <a:pt x="5256" y="1909"/>
                    <a:pt x="5242" y="1923"/>
                  </a:cubicBezTo>
                  <a:cubicBezTo>
                    <a:pt x="5183" y="1953"/>
                    <a:pt x="5183" y="1923"/>
                    <a:pt x="5242" y="1820"/>
                  </a:cubicBezTo>
                  <a:cubicBezTo>
                    <a:pt x="5271" y="1762"/>
                    <a:pt x="5271" y="1732"/>
                    <a:pt x="5198" y="1644"/>
                  </a:cubicBezTo>
                  <a:cubicBezTo>
                    <a:pt x="5110" y="1571"/>
                    <a:pt x="5080" y="1556"/>
                    <a:pt x="5036" y="1571"/>
                  </a:cubicBezTo>
                  <a:cubicBezTo>
                    <a:pt x="4992" y="1586"/>
                    <a:pt x="4992" y="1586"/>
                    <a:pt x="5036" y="1556"/>
                  </a:cubicBezTo>
                  <a:cubicBezTo>
                    <a:pt x="5183" y="1439"/>
                    <a:pt x="4831" y="1160"/>
                    <a:pt x="4478" y="1130"/>
                  </a:cubicBezTo>
                  <a:cubicBezTo>
                    <a:pt x="4229" y="1116"/>
                    <a:pt x="3994" y="1175"/>
                    <a:pt x="3774" y="1277"/>
                  </a:cubicBezTo>
                  <a:cubicBezTo>
                    <a:pt x="3730" y="1292"/>
                    <a:pt x="3642" y="1336"/>
                    <a:pt x="3553" y="1365"/>
                  </a:cubicBezTo>
                  <a:cubicBezTo>
                    <a:pt x="3319" y="1468"/>
                    <a:pt x="3025" y="1674"/>
                    <a:pt x="2996" y="1747"/>
                  </a:cubicBezTo>
                  <a:cubicBezTo>
                    <a:pt x="2981" y="1791"/>
                    <a:pt x="2966" y="1820"/>
                    <a:pt x="2937" y="1806"/>
                  </a:cubicBezTo>
                  <a:cubicBezTo>
                    <a:pt x="2878" y="1791"/>
                    <a:pt x="2570" y="2041"/>
                    <a:pt x="2555" y="2129"/>
                  </a:cubicBezTo>
                  <a:cubicBezTo>
                    <a:pt x="2555" y="2173"/>
                    <a:pt x="2511" y="2217"/>
                    <a:pt x="2496" y="2217"/>
                  </a:cubicBezTo>
                  <a:cubicBezTo>
                    <a:pt x="2423" y="2217"/>
                    <a:pt x="2217" y="2452"/>
                    <a:pt x="2247" y="2496"/>
                  </a:cubicBezTo>
                  <a:cubicBezTo>
                    <a:pt x="2262" y="2510"/>
                    <a:pt x="2247" y="2525"/>
                    <a:pt x="2217" y="2525"/>
                  </a:cubicBezTo>
                  <a:cubicBezTo>
                    <a:pt x="2173" y="2525"/>
                    <a:pt x="2115" y="2584"/>
                    <a:pt x="2071" y="2657"/>
                  </a:cubicBezTo>
                  <a:cubicBezTo>
                    <a:pt x="2027" y="2716"/>
                    <a:pt x="1997" y="2775"/>
                    <a:pt x="2027" y="2775"/>
                  </a:cubicBezTo>
                  <a:cubicBezTo>
                    <a:pt x="2056" y="2760"/>
                    <a:pt x="2071" y="2789"/>
                    <a:pt x="2071" y="2804"/>
                  </a:cubicBezTo>
                  <a:cubicBezTo>
                    <a:pt x="2071" y="2833"/>
                    <a:pt x="2041" y="2848"/>
                    <a:pt x="2012" y="2848"/>
                  </a:cubicBezTo>
                  <a:cubicBezTo>
                    <a:pt x="1983" y="2848"/>
                    <a:pt x="1968" y="2863"/>
                    <a:pt x="1997" y="2951"/>
                  </a:cubicBezTo>
                  <a:cubicBezTo>
                    <a:pt x="2041" y="3083"/>
                    <a:pt x="2041" y="3083"/>
                    <a:pt x="1997" y="3083"/>
                  </a:cubicBezTo>
                  <a:cubicBezTo>
                    <a:pt x="1968" y="3083"/>
                    <a:pt x="1953" y="3068"/>
                    <a:pt x="1953" y="3024"/>
                  </a:cubicBezTo>
                  <a:cubicBezTo>
                    <a:pt x="1953" y="2995"/>
                    <a:pt x="1924" y="2966"/>
                    <a:pt x="1894" y="2951"/>
                  </a:cubicBezTo>
                  <a:cubicBezTo>
                    <a:pt x="1836" y="2936"/>
                    <a:pt x="1645" y="3171"/>
                    <a:pt x="1498" y="3435"/>
                  </a:cubicBezTo>
                  <a:cubicBezTo>
                    <a:pt x="1454" y="3509"/>
                    <a:pt x="1410" y="3582"/>
                    <a:pt x="1366" y="3641"/>
                  </a:cubicBezTo>
                  <a:cubicBezTo>
                    <a:pt x="1322" y="3700"/>
                    <a:pt x="1322" y="3729"/>
                    <a:pt x="1366" y="3788"/>
                  </a:cubicBezTo>
                  <a:cubicBezTo>
                    <a:pt x="1410" y="3846"/>
                    <a:pt x="1410" y="3846"/>
                    <a:pt x="1351" y="3802"/>
                  </a:cubicBezTo>
                  <a:cubicBezTo>
                    <a:pt x="1293" y="3758"/>
                    <a:pt x="1278" y="3758"/>
                    <a:pt x="1263" y="3817"/>
                  </a:cubicBezTo>
                  <a:cubicBezTo>
                    <a:pt x="1234" y="3905"/>
                    <a:pt x="1234" y="3905"/>
                    <a:pt x="1351" y="3905"/>
                  </a:cubicBezTo>
                  <a:cubicBezTo>
                    <a:pt x="1439" y="3905"/>
                    <a:pt x="1454" y="3920"/>
                    <a:pt x="1469" y="3979"/>
                  </a:cubicBezTo>
                  <a:cubicBezTo>
                    <a:pt x="1483" y="4052"/>
                    <a:pt x="1469" y="4067"/>
                    <a:pt x="1395" y="4067"/>
                  </a:cubicBezTo>
                  <a:cubicBezTo>
                    <a:pt x="1366" y="4081"/>
                    <a:pt x="1322" y="4067"/>
                    <a:pt x="1293" y="4037"/>
                  </a:cubicBezTo>
                  <a:cubicBezTo>
                    <a:pt x="1263" y="3964"/>
                    <a:pt x="1072" y="4199"/>
                    <a:pt x="984" y="4404"/>
                  </a:cubicBezTo>
                  <a:cubicBezTo>
                    <a:pt x="867" y="4654"/>
                    <a:pt x="779" y="4874"/>
                    <a:pt x="720" y="5021"/>
                  </a:cubicBezTo>
                  <a:cubicBezTo>
                    <a:pt x="676" y="5094"/>
                    <a:pt x="647" y="5182"/>
                    <a:pt x="632" y="5270"/>
                  </a:cubicBezTo>
                  <a:cubicBezTo>
                    <a:pt x="603" y="5373"/>
                    <a:pt x="573" y="5476"/>
                    <a:pt x="529" y="5579"/>
                  </a:cubicBezTo>
                  <a:cubicBezTo>
                    <a:pt x="456" y="5740"/>
                    <a:pt x="309" y="6210"/>
                    <a:pt x="221" y="6533"/>
                  </a:cubicBezTo>
                  <a:cubicBezTo>
                    <a:pt x="191" y="6636"/>
                    <a:pt x="177" y="6753"/>
                    <a:pt x="162" y="6856"/>
                  </a:cubicBezTo>
                  <a:cubicBezTo>
                    <a:pt x="147" y="6929"/>
                    <a:pt x="147" y="7003"/>
                    <a:pt x="118" y="7076"/>
                  </a:cubicBezTo>
                  <a:cubicBezTo>
                    <a:pt x="59" y="7296"/>
                    <a:pt x="30" y="7517"/>
                    <a:pt x="30" y="7752"/>
                  </a:cubicBezTo>
                  <a:cubicBezTo>
                    <a:pt x="1" y="8207"/>
                    <a:pt x="30" y="8309"/>
                    <a:pt x="221" y="8309"/>
                  </a:cubicBezTo>
                  <a:cubicBezTo>
                    <a:pt x="280" y="8309"/>
                    <a:pt x="294" y="8324"/>
                    <a:pt x="280" y="8383"/>
                  </a:cubicBezTo>
                  <a:cubicBezTo>
                    <a:pt x="236" y="8486"/>
                    <a:pt x="309" y="8544"/>
                    <a:pt x="412" y="8515"/>
                  </a:cubicBezTo>
                  <a:cubicBezTo>
                    <a:pt x="573" y="8412"/>
                    <a:pt x="691" y="8280"/>
                    <a:pt x="749" y="8104"/>
                  </a:cubicBezTo>
                  <a:cubicBezTo>
                    <a:pt x="764" y="8060"/>
                    <a:pt x="793" y="7913"/>
                    <a:pt x="808" y="7796"/>
                  </a:cubicBezTo>
                  <a:cubicBezTo>
                    <a:pt x="882" y="7355"/>
                    <a:pt x="999" y="6915"/>
                    <a:pt x="1160" y="6504"/>
                  </a:cubicBezTo>
                  <a:cubicBezTo>
                    <a:pt x="1381" y="6019"/>
                    <a:pt x="1498" y="5740"/>
                    <a:pt x="1557" y="5564"/>
                  </a:cubicBezTo>
                  <a:cubicBezTo>
                    <a:pt x="1586" y="5491"/>
                    <a:pt x="1616" y="5403"/>
                    <a:pt x="1660" y="5329"/>
                  </a:cubicBezTo>
                  <a:cubicBezTo>
                    <a:pt x="1704" y="5285"/>
                    <a:pt x="1718" y="5241"/>
                    <a:pt x="1733" y="5182"/>
                  </a:cubicBezTo>
                  <a:cubicBezTo>
                    <a:pt x="1762" y="5109"/>
                    <a:pt x="1792" y="5036"/>
                    <a:pt x="1836" y="4962"/>
                  </a:cubicBezTo>
                  <a:cubicBezTo>
                    <a:pt x="1924" y="4815"/>
                    <a:pt x="1939" y="4698"/>
                    <a:pt x="1850" y="4727"/>
                  </a:cubicBezTo>
                  <a:cubicBezTo>
                    <a:pt x="1777" y="4757"/>
                    <a:pt x="1777" y="4713"/>
                    <a:pt x="1865" y="4610"/>
                  </a:cubicBezTo>
                  <a:cubicBezTo>
                    <a:pt x="1894" y="4566"/>
                    <a:pt x="1953" y="4536"/>
                    <a:pt x="1997" y="4536"/>
                  </a:cubicBezTo>
                  <a:cubicBezTo>
                    <a:pt x="2041" y="4536"/>
                    <a:pt x="2085" y="4492"/>
                    <a:pt x="2144" y="4390"/>
                  </a:cubicBezTo>
                  <a:cubicBezTo>
                    <a:pt x="2217" y="4272"/>
                    <a:pt x="2262" y="4140"/>
                    <a:pt x="2276" y="4023"/>
                  </a:cubicBezTo>
                  <a:cubicBezTo>
                    <a:pt x="2276" y="4008"/>
                    <a:pt x="2306" y="3993"/>
                    <a:pt x="2350" y="3993"/>
                  </a:cubicBezTo>
                  <a:cubicBezTo>
                    <a:pt x="2394" y="3993"/>
                    <a:pt x="2423" y="3964"/>
                    <a:pt x="2423" y="3934"/>
                  </a:cubicBezTo>
                  <a:cubicBezTo>
                    <a:pt x="2452" y="3861"/>
                    <a:pt x="2496" y="3802"/>
                    <a:pt x="2555" y="3758"/>
                  </a:cubicBezTo>
                  <a:cubicBezTo>
                    <a:pt x="2629" y="3670"/>
                    <a:pt x="2731" y="3567"/>
                    <a:pt x="2775" y="3494"/>
                  </a:cubicBezTo>
                  <a:cubicBezTo>
                    <a:pt x="2834" y="3435"/>
                    <a:pt x="2937" y="3318"/>
                    <a:pt x="3025" y="3215"/>
                  </a:cubicBezTo>
                  <a:cubicBezTo>
                    <a:pt x="3113" y="3127"/>
                    <a:pt x="3172" y="3039"/>
                    <a:pt x="3157" y="2980"/>
                  </a:cubicBezTo>
                  <a:cubicBezTo>
                    <a:pt x="3128" y="2936"/>
                    <a:pt x="3157" y="2922"/>
                    <a:pt x="3186" y="2936"/>
                  </a:cubicBezTo>
                  <a:cubicBezTo>
                    <a:pt x="3216" y="2951"/>
                    <a:pt x="3348" y="2877"/>
                    <a:pt x="3509" y="2760"/>
                  </a:cubicBezTo>
                  <a:cubicBezTo>
                    <a:pt x="3774" y="2540"/>
                    <a:pt x="4126" y="2349"/>
                    <a:pt x="4243" y="2349"/>
                  </a:cubicBezTo>
                  <a:cubicBezTo>
                    <a:pt x="4273" y="2349"/>
                    <a:pt x="4332" y="2408"/>
                    <a:pt x="4376" y="2496"/>
                  </a:cubicBezTo>
                  <a:cubicBezTo>
                    <a:pt x="4420" y="2569"/>
                    <a:pt x="4464" y="2672"/>
                    <a:pt x="4478" y="2701"/>
                  </a:cubicBezTo>
                  <a:cubicBezTo>
                    <a:pt x="4508" y="2745"/>
                    <a:pt x="4508" y="2804"/>
                    <a:pt x="4508" y="2848"/>
                  </a:cubicBezTo>
                  <a:cubicBezTo>
                    <a:pt x="4508" y="2892"/>
                    <a:pt x="4522" y="2922"/>
                    <a:pt x="4552" y="2951"/>
                  </a:cubicBezTo>
                  <a:cubicBezTo>
                    <a:pt x="4581" y="2966"/>
                    <a:pt x="4581" y="2995"/>
                    <a:pt x="4566" y="3024"/>
                  </a:cubicBezTo>
                  <a:cubicBezTo>
                    <a:pt x="4522" y="3083"/>
                    <a:pt x="4610" y="3494"/>
                    <a:pt x="4655" y="3494"/>
                  </a:cubicBezTo>
                  <a:cubicBezTo>
                    <a:pt x="4713" y="3494"/>
                    <a:pt x="4728" y="3582"/>
                    <a:pt x="4655" y="3641"/>
                  </a:cubicBezTo>
                  <a:cubicBezTo>
                    <a:pt x="4581" y="3714"/>
                    <a:pt x="4596" y="4903"/>
                    <a:pt x="4699" y="4962"/>
                  </a:cubicBezTo>
                  <a:cubicBezTo>
                    <a:pt x="4743" y="4992"/>
                    <a:pt x="4743" y="5006"/>
                    <a:pt x="4713" y="5050"/>
                  </a:cubicBezTo>
                  <a:cubicBezTo>
                    <a:pt x="4684" y="5080"/>
                    <a:pt x="4669" y="5226"/>
                    <a:pt x="4669" y="5711"/>
                  </a:cubicBezTo>
                  <a:cubicBezTo>
                    <a:pt x="4684" y="5828"/>
                    <a:pt x="4684" y="5931"/>
                    <a:pt x="4655" y="6049"/>
                  </a:cubicBezTo>
                  <a:cubicBezTo>
                    <a:pt x="4640" y="6107"/>
                    <a:pt x="4625" y="6166"/>
                    <a:pt x="4640" y="6225"/>
                  </a:cubicBezTo>
                  <a:cubicBezTo>
                    <a:pt x="4640" y="6357"/>
                    <a:pt x="4640" y="6372"/>
                    <a:pt x="4713" y="6357"/>
                  </a:cubicBezTo>
                  <a:cubicBezTo>
                    <a:pt x="4787" y="6342"/>
                    <a:pt x="4787" y="6357"/>
                    <a:pt x="4787" y="6386"/>
                  </a:cubicBezTo>
                  <a:cubicBezTo>
                    <a:pt x="4787" y="6416"/>
                    <a:pt x="4772" y="6416"/>
                    <a:pt x="4743" y="6416"/>
                  </a:cubicBezTo>
                  <a:cubicBezTo>
                    <a:pt x="4610" y="6357"/>
                    <a:pt x="4581" y="6445"/>
                    <a:pt x="4581" y="6885"/>
                  </a:cubicBezTo>
                  <a:cubicBezTo>
                    <a:pt x="4581" y="7370"/>
                    <a:pt x="4610" y="7546"/>
                    <a:pt x="4699" y="7517"/>
                  </a:cubicBezTo>
                  <a:cubicBezTo>
                    <a:pt x="4728" y="7502"/>
                    <a:pt x="4757" y="7517"/>
                    <a:pt x="4757" y="7575"/>
                  </a:cubicBezTo>
                  <a:cubicBezTo>
                    <a:pt x="4757" y="7634"/>
                    <a:pt x="4772" y="7649"/>
                    <a:pt x="4816" y="7634"/>
                  </a:cubicBezTo>
                  <a:cubicBezTo>
                    <a:pt x="4860" y="7619"/>
                    <a:pt x="4875" y="7634"/>
                    <a:pt x="4875" y="7693"/>
                  </a:cubicBezTo>
                  <a:cubicBezTo>
                    <a:pt x="4875" y="7781"/>
                    <a:pt x="4963" y="7796"/>
                    <a:pt x="5036" y="7707"/>
                  </a:cubicBezTo>
                  <a:cubicBezTo>
                    <a:pt x="5066" y="7663"/>
                    <a:pt x="5124" y="7649"/>
                    <a:pt x="5168" y="7663"/>
                  </a:cubicBezTo>
                  <a:cubicBezTo>
                    <a:pt x="5256" y="7693"/>
                    <a:pt x="5389" y="7605"/>
                    <a:pt x="5535" y="7443"/>
                  </a:cubicBezTo>
                  <a:cubicBezTo>
                    <a:pt x="5623" y="7355"/>
                    <a:pt x="5888" y="6210"/>
                    <a:pt x="5829" y="6166"/>
                  </a:cubicBezTo>
                  <a:cubicBezTo>
                    <a:pt x="5829" y="6107"/>
                    <a:pt x="5844" y="6063"/>
                    <a:pt x="5858" y="6019"/>
                  </a:cubicBezTo>
                  <a:cubicBezTo>
                    <a:pt x="5873" y="5946"/>
                    <a:pt x="5917" y="5784"/>
                    <a:pt x="5946" y="5652"/>
                  </a:cubicBezTo>
                  <a:cubicBezTo>
                    <a:pt x="6049" y="5226"/>
                    <a:pt x="6108" y="5036"/>
                    <a:pt x="6137" y="5036"/>
                  </a:cubicBezTo>
                  <a:cubicBezTo>
                    <a:pt x="6167" y="5036"/>
                    <a:pt x="6167" y="4992"/>
                    <a:pt x="6167" y="4933"/>
                  </a:cubicBezTo>
                  <a:cubicBezTo>
                    <a:pt x="6167" y="4874"/>
                    <a:pt x="6196" y="4815"/>
                    <a:pt x="6240" y="4771"/>
                  </a:cubicBezTo>
                  <a:cubicBezTo>
                    <a:pt x="6299" y="4698"/>
                    <a:pt x="6357" y="4610"/>
                    <a:pt x="6387" y="4522"/>
                  </a:cubicBezTo>
                  <a:cubicBezTo>
                    <a:pt x="6416" y="4434"/>
                    <a:pt x="6460" y="4346"/>
                    <a:pt x="6519" y="4272"/>
                  </a:cubicBezTo>
                  <a:cubicBezTo>
                    <a:pt x="6607" y="4155"/>
                    <a:pt x="6680" y="4008"/>
                    <a:pt x="6710" y="3876"/>
                  </a:cubicBezTo>
                  <a:cubicBezTo>
                    <a:pt x="6710" y="3861"/>
                    <a:pt x="6725" y="3832"/>
                    <a:pt x="6769" y="3802"/>
                  </a:cubicBezTo>
                  <a:cubicBezTo>
                    <a:pt x="6842" y="3744"/>
                    <a:pt x="6901" y="3656"/>
                    <a:pt x="6930" y="3567"/>
                  </a:cubicBezTo>
                  <a:cubicBezTo>
                    <a:pt x="7033" y="3421"/>
                    <a:pt x="7121" y="3259"/>
                    <a:pt x="7238" y="3112"/>
                  </a:cubicBezTo>
                  <a:cubicBezTo>
                    <a:pt x="7326" y="3010"/>
                    <a:pt x="7400" y="2892"/>
                    <a:pt x="7444" y="2775"/>
                  </a:cubicBezTo>
                  <a:cubicBezTo>
                    <a:pt x="7444" y="2701"/>
                    <a:pt x="7503" y="2628"/>
                    <a:pt x="7503" y="2701"/>
                  </a:cubicBezTo>
                  <a:cubicBezTo>
                    <a:pt x="7503" y="2731"/>
                    <a:pt x="7576" y="2701"/>
                    <a:pt x="7664" y="2643"/>
                  </a:cubicBezTo>
                  <a:cubicBezTo>
                    <a:pt x="7752" y="2584"/>
                    <a:pt x="7826" y="2525"/>
                    <a:pt x="7826" y="2510"/>
                  </a:cubicBezTo>
                  <a:cubicBezTo>
                    <a:pt x="7987" y="2364"/>
                    <a:pt x="8178" y="2261"/>
                    <a:pt x="8383" y="2187"/>
                  </a:cubicBezTo>
                  <a:cubicBezTo>
                    <a:pt x="8472" y="2187"/>
                    <a:pt x="8560" y="2187"/>
                    <a:pt x="8633" y="2202"/>
                  </a:cubicBezTo>
                  <a:cubicBezTo>
                    <a:pt x="8795" y="2232"/>
                    <a:pt x="8809" y="2246"/>
                    <a:pt x="8912" y="2496"/>
                  </a:cubicBezTo>
                  <a:cubicBezTo>
                    <a:pt x="8956" y="2599"/>
                    <a:pt x="8985" y="2716"/>
                    <a:pt x="9015" y="2833"/>
                  </a:cubicBezTo>
                  <a:cubicBezTo>
                    <a:pt x="9015" y="2892"/>
                    <a:pt x="9029" y="2951"/>
                    <a:pt x="9073" y="2980"/>
                  </a:cubicBezTo>
                  <a:cubicBezTo>
                    <a:pt x="9103" y="3010"/>
                    <a:pt x="9118" y="3054"/>
                    <a:pt x="9103" y="3068"/>
                  </a:cubicBezTo>
                  <a:cubicBezTo>
                    <a:pt x="9118" y="3450"/>
                    <a:pt x="9176" y="3817"/>
                    <a:pt x="9294" y="4184"/>
                  </a:cubicBezTo>
                  <a:cubicBezTo>
                    <a:pt x="9338" y="4213"/>
                    <a:pt x="9338" y="4228"/>
                    <a:pt x="9294" y="4272"/>
                  </a:cubicBezTo>
                  <a:cubicBezTo>
                    <a:pt x="9250" y="4331"/>
                    <a:pt x="9235" y="4551"/>
                    <a:pt x="9235" y="5197"/>
                  </a:cubicBezTo>
                  <a:cubicBezTo>
                    <a:pt x="9250" y="5520"/>
                    <a:pt x="9220" y="5843"/>
                    <a:pt x="9176" y="6166"/>
                  </a:cubicBezTo>
                  <a:cubicBezTo>
                    <a:pt x="9132" y="6298"/>
                    <a:pt x="9132" y="6298"/>
                    <a:pt x="9191" y="6430"/>
                  </a:cubicBezTo>
                  <a:cubicBezTo>
                    <a:pt x="9235" y="6489"/>
                    <a:pt x="9235" y="6548"/>
                    <a:pt x="9206" y="6562"/>
                  </a:cubicBezTo>
                  <a:cubicBezTo>
                    <a:pt x="9147" y="6606"/>
                    <a:pt x="9176" y="6841"/>
                    <a:pt x="9250" y="6915"/>
                  </a:cubicBezTo>
                  <a:cubicBezTo>
                    <a:pt x="9338" y="6988"/>
                    <a:pt x="9338" y="6973"/>
                    <a:pt x="9338" y="6915"/>
                  </a:cubicBezTo>
                  <a:cubicBezTo>
                    <a:pt x="9338" y="6856"/>
                    <a:pt x="9352" y="6856"/>
                    <a:pt x="9396" y="6871"/>
                  </a:cubicBezTo>
                  <a:cubicBezTo>
                    <a:pt x="9426" y="6885"/>
                    <a:pt x="9440" y="6900"/>
                    <a:pt x="9396" y="6959"/>
                  </a:cubicBezTo>
                  <a:cubicBezTo>
                    <a:pt x="9338" y="7003"/>
                    <a:pt x="9323" y="7017"/>
                    <a:pt x="9426" y="7076"/>
                  </a:cubicBezTo>
                  <a:cubicBezTo>
                    <a:pt x="9514" y="7150"/>
                    <a:pt x="9543" y="7150"/>
                    <a:pt x="9587" y="7120"/>
                  </a:cubicBezTo>
                  <a:cubicBezTo>
                    <a:pt x="9617" y="7106"/>
                    <a:pt x="9661" y="7106"/>
                    <a:pt x="9690" y="7120"/>
                  </a:cubicBezTo>
                  <a:cubicBezTo>
                    <a:pt x="9719" y="7164"/>
                    <a:pt x="9763" y="7150"/>
                    <a:pt x="9837" y="7106"/>
                  </a:cubicBezTo>
                  <a:cubicBezTo>
                    <a:pt x="10013" y="6988"/>
                    <a:pt x="10248" y="6709"/>
                    <a:pt x="10219" y="6650"/>
                  </a:cubicBezTo>
                  <a:cubicBezTo>
                    <a:pt x="10219" y="6606"/>
                    <a:pt x="10233" y="6562"/>
                    <a:pt x="10277" y="6533"/>
                  </a:cubicBezTo>
                  <a:cubicBezTo>
                    <a:pt x="10321" y="6460"/>
                    <a:pt x="10336" y="6401"/>
                    <a:pt x="10336" y="6327"/>
                  </a:cubicBezTo>
                  <a:cubicBezTo>
                    <a:pt x="10351" y="6254"/>
                    <a:pt x="10365" y="6195"/>
                    <a:pt x="10395" y="6137"/>
                  </a:cubicBezTo>
                  <a:cubicBezTo>
                    <a:pt x="10439" y="6049"/>
                    <a:pt x="10468" y="5946"/>
                    <a:pt x="10483" y="5843"/>
                  </a:cubicBezTo>
                  <a:cubicBezTo>
                    <a:pt x="10542" y="5535"/>
                    <a:pt x="10644" y="5241"/>
                    <a:pt x="10747" y="4962"/>
                  </a:cubicBezTo>
                  <a:cubicBezTo>
                    <a:pt x="10791" y="4889"/>
                    <a:pt x="10806" y="4801"/>
                    <a:pt x="10835" y="4727"/>
                  </a:cubicBezTo>
                  <a:cubicBezTo>
                    <a:pt x="10865" y="4624"/>
                    <a:pt x="11099" y="4008"/>
                    <a:pt x="11217" y="3773"/>
                  </a:cubicBezTo>
                  <a:cubicBezTo>
                    <a:pt x="11232" y="3729"/>
                    <a:pt x="11246" y="3685"/>
                    <a:pt x="11232" y="3641"/>
                  </a:cubicBezTo>
                  <a:cubicBezTo>
                    <a:pt x="11217" y="3612"/>
                    <a:pt x="11217" y="3597"/>
                    <a:pt x="11246" y="3597"/>
                  </a:cubicBezTo>
                  <a:cubicBezTo>
                    <a:pt x="11276" y="3597"/>
                    <a:pt x="11290" y="3553"/>
                    <a:pt x="11305" y="3509"/>
                  </a:cubicBezTo>
                  <a:cubicBezTo>
                    <a:pt x="11334" y="3450"/>
                    <a:pt x="11349" y="3406"/>
                    <a:pt x="11393" y="3362"/>
                  </a:cubicBezTo>
                  <a:cubicBezTo>
                    <a:pt x="11540" y="3156"/>
                    <a:pt x="11672" y="2951"/>
                    <a:pt x="11804" y="2731"/>
                  </a:cubicBezTo>
                  <a:cubicBezTo>
                    <a:pt x="11833" y="2687"/>
                    <a:pt x="11878" y="2643"/>
                    <a:pt x="11922" y="2599"/>
                  </a:cubicBezTo>
                  <a:cubicBezTo>
                    <a:pt x="11980" y="2540"/>
                    <a:pt x="12024" y="2466"/>
                    <a:pt x="12039" y="2378"/>
                  </a:cubicBezTo>
                  <a:cubicBezTo>
                    <a:pt x="12039" y="2334"/>
                    <a:pt x="12054" y="2290"/>
                    <a:pt x="12083" y="2290"/>
                  </a:cubicBezTo>
                  <a:cubicBezTo>
                    <a:pt x="12142" y="2290"/>
                    <a:pt x="12318" y="2085"/>
                    <a:pt x="12318" y="2011"/>
                  </a:cubicBezTo>
                  <a:cubicBezTo>
                    <a:pt x="12318" y="1967"/>
                    <a:pt x="12333" y="1938"/>
                    <a:pt x="12377" y="1938"/>
                  </a:cubicBezTo>
                  <a:cubicBezTo>
                    <a:pt x="12450" y="1909"/>
                    <a:pt x="12509" y="1850"/>
                    <a:pt x="12553" y="1791"/>
                  </a:cubicBezTo>
                  <a:cubicBezTo>
                    <a:pt x="12641" y="1703"/>
                    <a:pt x="12729" y="1615"/>
                    <a:pt x="12846" y="1542"/>
                  </a:cubicBezTo>
                  <a:cubicBezTo>
                    <a:pt x="12935" y="1468"/>
                    <a:pt x="13052" y="1424"/>
                    <a:pt x="13169" y="1468"/>
                  </a:cubicBezTo>
                  <a:lnTo>
                    <a:pt x="13360" y="1483"/>
                  </a:lnTo>
                  <a:lnTo>
                    <a:pt x="13434" y="1718"/>
                  </a:lnTo>
                  <a:cubicBezTo>
                    <a:pt x="13507" y="2011"/>
                    <a:pt x="13536" y="2305"/>
                    <a:pt x="13507" y="2613"/>
                  </a:cubicBezTo>
                  <a:cubicBezTo>
                    <a:pt x="13522" y="2877"/>
                    <a:pt x="13507" y="3142"/>
                    <a:pt x="13492" y="3406"/>
                  </a:cubicBezTo>
                  <a:cubicBezTo>
                    <a:pt x="13463" y="3494"/>
                    <a:pt x="13463" y="3597"/>
                    <a:pt x="13492" y="3685"/>
                  </a:cubicBezTo>
                  <a:cubicBezTo>
                    <a:pt x="13507" y="3788"/>
                    <a:pt x="13522" y="3861"/>
                    <a:pt x="13492" y="3890"/>
                  </a:cubicBezTo>
                  <a:cubicBezTo>
                    <a:pt x="13419" y="4272"/>
                    <a:pt x="13390" y="4654"/>
                    <a:pt x="13404" y="5036"/>
                  </a:cubicBezTo>
                  <a:cubicBezTo>
                    <a:pt x="13404" y="5270"/>
                    <a:pt x="13448" y="5505"/>
                    <a:pt x="13536" y="5740"/>
                  </a:cubicBezTo>
                  <a:cubicBezTo>
                    <a:pt x="13581" y="5784"/>
                    <a:pt x="13610" y="5843"/>
                    <a:pt x="13639" y="5902"/>
                  </a:cubicBezTo>
                  <a:cubicBezTo>
                    <a:pt x="13683" y="5975"/>
                    <a:pt x="13727" y="6019"/>
                    <a:pt x="13757" y="6019"/>
                  </a:cubicBezTo>
                  <a:cubicBezTo>
                    <a:pt x="13830" y="6019"/>
                    <a:pt x="13889" y="6034"/>
                    <a:pt x="13962" y="6049"/>
                  </a:cubicBezTo>
                  <a:cubicBezTo>
                    <a:pt x="14050" y="6093"/>
                    <a:pt x="14168" y="6078"/>
                    <a:pt x="14241" y="6004"/>
                  </a:cubicBezTo>
                  <a:cubicBezTo>
                    <a:pt x="14461" y="5858"/>
                    <a:pt x="14638" y="5652"/>
                    <a:pt x="14740" y="5417"/>
                  </a:cubicBezTo>
                  <a:cubicBezTo>
                    <a:pt x="14784" y="5344"/>
                    <a:pt x="14814" y="5256"/>
                    <a:pt x="14843" y="5168"/>
                  </a:cubicBezTo>
                  <a:cubicBezTo>
                    <a:pt x="14858" y="5080"/>
                    <a:pt x="14887" y="5006"/>
                    <a:pt x="14916" y="4947"/>
                  </a:cubicBezTo>
                  <a:cubicBezTo>
                    <a:pt x="14961" y="4859"/>
                    <a:pt x="14990" y="4771"/>
                    <a:pt x="15019" y="4669"/>
                  </a:cubicBezTo>
                  <a:cubicBezTo>
                    <a:pt x="15034" y="4566"/>
                    <a:pt x="15063" y="4478"/>
                    <a:pt x="15107" y="4375"/>
                  </a:cubicBezTo>
                  <a:cubicBezTo>
                    <a:pt x="15151" y="4272"/>
                    <a:pt x="15181" y="4169"/>
                    <a:pt x="15195" y="4067"/>
                  </a:cubicBezTo>
                  <a:cubicBezTo>
                    <a:pt x="15195" y="4008"/>
                    <a:pt x="15210" y="3949"/>
                    <a:pt x="15254" y="3920"/>
                  </a:cubicBezTo>
                  <a:cubicBezTo>
                    <a:pt x="15284" y="3876"/>
                    <a:pt x="15313" y="3817"/>
                    <a:pt x="15313" y="3773"/>
                  </a:cubicBezTo>
                  <a:cubicBezTo>
                    <a:pt x="15313" y="3714"/>
                    <a:pt x="15328" y="3670"/>
                    <a:pt x="15342" y="3670"/>
                  </a:cubicBezTo>
                  <a:cubicBezTo>
                    <a:pt x="15372" y="3670"/>
                    <a:pt x="15401" y="3612"/>
                    <a:pt x="15430" y="3523"/>
                  </a:cubicBezTo>
                  <a:cubicBezTo>
                    <a:pt x="15489" y="3347"/>
                    <a:pt x="15562" y="3186"/>
                    <a:pt x="15665" y="3039"/>
                  </a:cubicBezTo>
                  <a:cubicBezTo>
                    <a:pt x="15709" y="2995"/>
                    <a:pt x="15739" y="2936"/>
                    <a:pt x="15768" y="2877"/>
                  </a:cubicBezTo>
                  <a:cubicBezTo>
                    <a:pt x="15797" y="2804"/>
                    <a:pt x="15841" y="2731"/>
                    <a:pt x="15900" y="2672"/>
                  </a:cubicBezTo>
                  <a:cubicBezTo>
                    <a:pt x="15944" y="2628"/>
                    <a:pt x="15974" y="2569"/>
                    <a:pt x="16003" y="2525"/>
                  </a:cubicBezTo>
                  <a:cubicBezTo>
                    <a:pt x="16164" y="2276"/>
                    <a:pt x="16341" y="2070"/>
                    <a:pt x="16546" y="1865"/>
                  </a:cubicBezTo>
                  <a:cubicBezTo>
                    <a:pt x="16605" y="1820"/>
                    <a:pt x="16649" y="1776"/>
                    <a:pt x="16693" y="1732"/>
                  </a:cubicBezTo>
                  <a:cubicBezTo>
                    <a:pt x="16737" y="1688"/>
                    <a:pt x="16781" y="1644"/>
                    <a:pt x="16840" y="1630"/>
                  </a:cubicBezTo>
                  <a:cubicBezTo>
                    <a:pt x="16884" y="1615"/>
                    <a:pt x="16928" y="1571"/>
                    <a:pt x="16928" y="1527"/>
                  </a:cubicBezTo>
                  <a:cubicBezTo>
                    <a:pt x="16928" y="1468"/>
                    <a:pt x="16928" y="1453"/>
                    <a:pt x="16972" y="1512"/>
                  </a:cubicBezTo>
                  <a:cubicBezTo>
                    <a:pt x="17016" y="1556"/>
                    <a:pt x="17016" y="1556"/>
                    <a:pt x="17104" y="1483"/>
                  </a:cubicBezTo>
                  <a:cubicBezTo>
                    <a:pt x="17133" y="1439"/>
                    <a:pt x="17177" y="1409"/>
                    <a:pt x="17236" y="1395"/>
                  </a:cubicBezTo>
                  <a:cubicBezTo>
                    <a:pt x="17265" y="1395"/>
                    <a:pt x="17295" y="1365"/>
                    <a:pt x="17309" y="1351"/>
                  </a:cubicBezTo>
                  <a:cubicBezTo>
                    <a:pt x="17383" y="1307"/>
                    <a:pt x="17442" y="1277"/>
                    <a:pt x="17515" y="1248"/>
                  </a:cubicBezTo>
                  <a:cubicBezTo>
                    <a:pt x="17647" y="1204"/>
                    <a:pt x="17662" y="1204"/>
                    <a:pt x="17721" y="1292"/>
                  </a:cubicBezTo>
                  <a:cubicBezTo>
                    <a:pt x="17779" y="1365"/>
                    <a:pt x="17823" y="1468"/>
                    <a:pt x="17838" y="1571"/>
                  </a:cubicBezTo>
                  <a:cubicBezTo>
                    <a:pt x="17867" y="1674"/>
                    <a:pt x="17897" y="1791"/>
                    <a:pt x="17911" y="1820"/>
                  </a:cubicBezTo>
                  <a:cubicBezTo>
                    <a:pt x="17926" y="1923"/>
                    <a:pt x="17941" y="2026"/>
                    <a:pt x="17941" y="2143"/>
                  </a:cubicBezTo>
                  <a:cubicBezTo>
                    <a:pt x="17941" y="2261"/>
                    <a:pt x="17970" y="2378"/>
                    <a:pt x="17999" y="2510"/>
                  </a:cubicBezTo>
                  <a:cubicBezTo>
                    <a:pt x="18029" y="2569"/>
                    <a:pt x="18029" y="2628"/>
                    <a:pt x="17999" y="2643"/>
                  </a:cubicBezTo>
                  <a:cubicBezTo>
                    <a:pt x="17941" y="2907"/>
                    <a:pt x="17926" y="3171"/>
                    <a:pt x="17955" y="3450"/>
                  </a:cubicBezTo>
                  <a:lnTo>
                    <a:pt x="17955" y="3685"/>
                  </a:lnTo>
                  <a:cubicBezTo>
                    <a:pt x="17955" y="3817"/>
                    <a:pt x="17911" y="4536"/>
                    <a:pt x="17911" y="4536"/>
                  </a:cubicBezTo>
                  <a:cubicBezTo>
                    <a:pt x="17897" y="4639"/>
                    <a:pt x="17897" y="4742"/>
                    <a:pt x="17882" y="4845"/>
                  </a:cubicBezTo>
                  <a:cubicBezTo>
                    <a:pt x="17882" y="5080"/>
                    <a:pt x="17882" y="5153"/>
                    <a:pt x="17941" y="5153"/>
                  </a:cubicBezTo>
                  <a:cubicBezTo>
                    <a:pt x="18014" y="5153"/>
                    <a:pt x="17999" y="5212"/>
                    <a:pt x="17941" y="5241"/>
                  </a:cubicBezTo>
                  <a:cubicBezTo>
                    <a:pt x="17809" y="5300"/>
                    <a:pt x="17970" y="5828"/>
                    <a:pt x="18176" y="5975"/>
                  </a:cubicBezTo>
                  <a:cubicBezTo>
                    <a:pt x="18264" y="6049"/>
                    <a:pt x="18337" y="6078"/>
                    <a:pt x="18293" y="6004"/>
                  </a:cubicBezTo>
                  <a:cubicBezTo>
                    <a:pt x="18249" y="5946"/>
                    <a:pt x="18352" y="5975"/>
                    <a:pt x="18425" y="6078"/>
                  </a:cubicBezTo>
                  <a:lnTo>
                    <a:pt x="18499" y="6166"/>
                  </a:lnTo>
                  <a:lnTo>
                    <a:pt x="18587" y="6093"/>
                  </a:lnTo>
                  <a:cubicBezTo>
                    <a:pt x="18631" y="6049"/>
                    <a:pt x="18675" y="6019"/>
                    <a:pt x="18734" y="6004"/>
                  </a:cubicBezTo>
                  <a:cubicBezTo>
                    <a:pt x="18748" y="6004"/>
                    <a:pt x="18792" y="5975"/>
                    <a:pt x="18792" y="5931"/>
                  </a:cubicBezTo>
                  <a:cubicBezTo>
                    <a:pt x="18807" y="5902"/>
                    <a:pt x="18880" y="5828"/>
                    <a:pt x="18954" y="5784"/>
                  </a:cubicBezTo>
                  <a:cubicBezTo>
                    <a:pt x="19042" y="5755"/>
                    <a:pt x="19101" y="5696"/>
                    <a:pt x="19130" y="5608"/>
                  </a:cubicBezTo>
                  <a:cubicBezTo>
                    <a:pt x="19145" y="5549"/>
                    <a:pt x="19145" y="5505"/>
                    <a:pt x="19159" y="5447"/>
                  </a:cubicBezTo>
                  <a:cubicBezTo>
                    <a:pt x="19174" y="5432"/>
                    <a:pt x="19159" y="5403"/>
                    <a:pt x="19130" y="5403"/>
                  </a:cubicBezTo>
                  <a:cubicBezTo>
                    <a:pt x="19057" y="5403"/>
                    <a:pt x="18924" y="5300"/>
                    <a:pt x="18954" y="5270"/>
                  </a:cubicBezTo>
                  <a:cubicBezTo>
                    <a:pt x="18968" y="5226"/>
                    <a:pt x="18998" y="5270"/>
                    <a:pt x="19042" y="5285"/>
                  </a:cubicBezTo>
                  <a:cubicBezTo>
                    <a:pt x="19071" y="5300"/>
                    <a:pt x="19101" y="5314"/>
                    <a:pt x="19115" y="5285"/>
                  </a:cubicBezTo>
                  <a:cubicBezTo>
                    <a:pt x="19130" y="5256"/>
                    <a:pt x="19130" y="4786"/>
                    <a:pt x="19115" y="4228"/>
                  </a:cubicBezTo>
                  <a:cubicBezTo>
                    <a:pt x="19101" y="3670"/>
                    <a:pt x="19101" y="2995"/>
                    <a:pt x="19086" y="2745"/>
                  </a:cubicBezTo>
                  <a:cubicBezTo>
                    <a:pt x="19101" y="2584"/>
                    <a:pt x="19086" y="2408"/>
                    <a:pt x="19057" y="2246"/>
                  </a:cubicBezTo>
                  <a:cubicBezTo>
                    <a:pt x="19027" y="2232"/>
                    <a:pt x="19027" y="2202"/>
                    <a:pt x="19057" y="2187"/>
                  </a:cubicBezTo>
                  <a:cubicBezTo>
                    <a:pt x="19086" y="2085"/>
                    <a:pt x="19071" y="1982"/>
                    <a:pt x="19012" y="1894"/>
                  </a:cubicBezTo>
                  <a:cubicBezTo>
                    <a:pt x="18998" y="1850"/>
                    <a:pt x="18983" y="1806"/>
                    <a:pt x="18998" y="1762"/>
                  </a:cubicBezTo>
                  <a:cubicBezTo>
                    <a:pt x="19042" y="1630"/>
                    <a:pt x="18880" y="1028"/>
                    <a:pt x="18689" y="661"/>
                  </a:cubicBezTo>
                  <a:cubicBezTo>
                    <a:pt x="18660" y="587"/>
                    <a:pt x="18616" y="514"/>
                    <a:pt x="18557" y="455"/>
                  </a:cubicBezTo>
                  <a:cubicBezTo>
                    <a:pt x="18469" y="411"/>
                    <a:pt x="18381" y="352"/>
                    <a:pt x="18308" y="279"/>
                  </a:cubicBezTo>
                  <a:cubicBezTo>
                    <a:pt x="18102" y="73"/>
                    <a:pt x="17941" y="0"/>
                    <a:pt x="17941" y="73"/>
                  </a:cubicBezTo>
                  <a:cubicBezTo>
                    <a:pt x="17911" y="117"/>
                    <a:pt x="17897" y="147"/>
                    <a:pt x="17867" y="191"/>
                  </a:cubicBezTo>
                  <a:cubicBezTo>
                    <a:pt x="17809" y="264"/>
                    <a:pt x="17809" y="250"/>
                    <a:pt x="17809" y="147"/>
                  </a:cubicBezTo>
                  <a:cubicBezTo>
                    <a:pt x="17823" y="29"/>
                    <a:pt x="17809" y="29"/>
                    <a:pt x="17750" y="15"/>
                  </a:cubicBezTo>
                  <a:cubicBezTo>
                    <a:pt x="17691" y="15"/>
                    <a:pt x="17647" y="15"/>
                    <a:pt x="17603" y="29"/>
                  </a:cubicBezTo>
                  <a:close/>
                  <a:moveTo>
                    <a:pt x="17133" y="807"/>
                  </a:moveTo>
                  <a:cubicBezTo>
                    <a:pt x="17133" y="881"/>
                    <a:pt x="17060" y="881"/>
                    <a:pt x="17031" y="807"/>
                  </a:cubicBezTo>
                  <a:cubicBezTo>
                    <a:pt x="17001" y="734"/>
                    <a:pt x="17031" y="749"/>
                    <a:pt x="17075" y="763"/>
                  </a:cubicBezTo>
                  <a:cubicBezTo>
                    <a:pt x="17119" y="763"/>
                    <a:pt x="17133" y="793"/>
                    <a:pt x="17133" y="807"/>
                  </a:cubicBezTo>
                  <a:close/>
                  <a:moveTo>
                    <a:pt x="16928" y="954"/>
                  </a:moveTo>
                  <a:cubicBezTo>
                    <a:pt x="16913" y="984"/>
                    <a:pt x="16898" y="984"/>
                    <a:pt x="16898" y="940"/>
                  </a:cubicBezTo>
                  <a:cubicBezTo>
                    <a:pt x="16898" y="896"/>
                    <a:pt x="16898" y="866"/>
                    <a:pt x="16913" y="881"/>
                  </a:cubicBezTo>
                  <a:cubicBezTo>
                    <a:pt x="16928" y="910"/>
                    <a:pt x="16928" y="940"/>
                    <a:pt x="16913" y="954"/>
                  </a:cubicBezTo>
                  <a:close/>
                  <a:moveTo>
                    <a:pt x="13786" y="1013"/>
                  </a:moveTo>
                  <a:cubicBezTo>
                    <a:pt x="13771" y="1042"/>
                    <a:pt x="13757" y="1057"/>
                    <a:pt x="13742" y="1057"/>
                  </a:cubicBezTo>
                  <a:cubicBezTo>
                    <a:pt x="13742" y="1042"/>
                    <a:pt x="13742" y="1013"/>
                    <a:pt x="13742" y="998"/>
                  </a:cubicBezTo>
                  <a:cubicBezTo>
                    <a:pt x="13786" y="925"/>
                    <a:pt x="13815" y="940"/>
                    <a:pt x="13786" y="1013"/>
                  </a:cubicBezTo>
                  <a:close/>
                  <a:moveTo>
                    <a:pt x="18866" y="1189"/>
                  </a:moveTo>
                  <a:cubicBezTo>
                    <a:pt x="18866" y="1219"/>
                    <a:pt x="18851" y="1219"/>
                    <a:pt x="18807" y="1189"/>
                  </a:cubicBezTo>
                  <a:cubicBezTo>
                    <a:pt x="18792" y="1175"/>
                    <a:pt x="18763" y="1160"/>
                    <a:pt x="18748" y="1130"/>
                  </a:cubicBezTo>
                  <a:lnTo>
                    <a:pt x="18807" y="1130"/>
                  </a:lnTo>
                  <a:cubicBezTo>
                    <a:pt x="18836" y="1130"/>
                    <a:pt x="18866" y="1175"/>
                    <a:pt x="18866" y="1204"/>
                  </a:cubicBezTo>
                  <a:close/>
                  <a:moveTo>
                    <a:pt x="8193" y="1248"/>
                  </a:moveTo>
                  <a:cubicBezTo>
                    <a:pt x="8178" y="1351"/>
                    <a:pt x="8075" y="1365"/>
                    <a:pt x="8075" y="1263"/>
                  </a:cubicBezTo>
                  <a:cubicBezTo>
                    <a:pt x="8075" y="1219"/>
                    <a:pt x="8105" y="1189"/>
                    <a:pt x="8149" y="1189"/>
                  </a:cubicBezTo>
                  <a:cubicBezTo>
                    <a:pt x="8178" y="1189"/>
                    <a:pt x="8193" y="1219"/>
                    <a:pt x="8193" y="1248"/>
                  </a:cubicBezTo>
                  <a:close/>
                  <a:moveTo>
                    <a:pt x="8736" y="1263"/>
                  </a:moveTo>
                  <a:cubicBezTo>
                    <a:pt x="8736" y="1307"/>
                    <a:pt x="8721" y="1292"/>
                    <a:pt x="8721" y="1248"/>
                  </a:cubicBezTo>
                  <a:cubicBezTo>
                    <a:pt x="8721" y="1204"/>
                    <a:pt x="8721" y="1175"/>
                    <a:pt x="8736" y="1189"/>
                  </a:cubicBezTo>
                  <a:cubicBezTo>
                    <a:pt x="8750" y="1219"/>
                    <a:pt x="8750" y="1248"/>
                    <a:pt x="8736" y="1263"/>
                  </a:cubicBezTo>
                  <a:close/>
                  <a:moveTo>
                    <a:pt x="16120" y="1248"/>
                  </a:moveTo>
                  <a:cubicBezTo>
                    <a:pt x="16091" y="1307"/>
                    <a:pt x="16047" y="1321"/>
                    <a:pt x="16003" y="1263"/>
                  </a:cubicBezTo>
                  <a:cubicBezTo>
                    <a:pt x="15974" y="1219"/>
                    <a:pt x="16018" y="1189"/>
                    <a:pt x="16091" y="1189"/>
                  </a:cubicBezTo>
                  <a:cubicBezTo>
                    <a:pt x="16120" y="1189"/>
                    <a:pt x="16135" y="1204"/>
                    <a:pt x="16120" y="1248"/>
                  </a:cubicBezTo>
                  <a:close/>
                  <a:moveTo>
                    <a:pt x="15871" y="1263"/>
                  </a:moveTo>
                  <a:cubicBezTo>
                    <a:pt x="15856" y="1307"/>
                    <a:pt x="15827" y="1336"/>
                    <a:pt x="15797" y="1365"/>
                  </a:cubicBezTo>
                  <a:cubicBezTo>
                    <a:pt x="15724" y="1439"/>
                    <a:pt x="15680" y="1365"/>
                    <a:pt x="15753" y="1277"/>
                  </a:cubicBezTo>
                  <a:cubicBezTo>
                    <a:pt x="15827" y="1204"/>
                    <a:pt x="15871" y="1204"/>
                    <a:pt x="15871" y="1263"/>
                  </a:cubicBezTo>
                  <a:close/>
                  <a:moveTo>
                    <a:pt x="18880" y="1439"/>
                  </a:moveTo>
                  <a:cubicBezTo>
                    <a:pt x="18866" y="1527"/>
                    <a:pt x="18851" y="1542"/>
                    <a:pt x="18822" y="1483"/>
                  </a:cubicBezTo>
                  <a:cubicBezTo>
                    <a:pt x="18778" y="1409"/>
                    <a:pt x="18822" y="1233"/>
                    <a:pt x="18880" y="1307"/>
                  </a:cubicBezTo>
                  <a:cubicBezTo>
                    <a:pt x="18895" y="1351"/>
                    <a:pt x="18895" y="1395"/>
                    <a:pt x="18880" y="1439"/>
                  </a:cubicBezTo>
                  <a:close/>
                  <a:moveTo>
                    <a:pt x="13067" y="1336"/>
                  </a:moveTo>
                  <a:cubicBezTo>
                    <a:pt x="13067" y="1365"/>
                    <a:pt x="13037" y="1380"/>
                    <a:pt x="13023" y="1380"/>
                  </a:cubicBezTo>
                  <a:cubicBezTo>
                    <a:pt x="12993" y="1380"/>
                    <a:pt x="12979" y="1365"/>
                    <a:pt x="12979" y="1336"/>
                  </a:cubicBezTo>
                  <a:cubicBezTo>
                    <a:pt x="12979" y="1321"/>
                    <a:pt x="12993" y="1307"/>
                    <a:pt x="13023" y="1307"/>
                  </a:cubicBezTo>
                  <a:cubicBezTo>
                    <a:pt x="13037" y="1307"/>
                    <a:pt x="13067" y="1321"/>
                    <a:pt x="13067" y="1336"/>
                  </a:cubicBezTo>
                  <a:close/>
                  <a:moveTo>
                    <a:pt x="15636" y="1556"/>
                  </a:moveTo>
                  <a:cubicBezTo>
                    <a:pt x="15606" y="1571"/>
                    <a:pt x="15577" y="1586"/>
                    <a:pt x="15577" y="1556"/>
                  </a:cubicBezTo>
                  <a:cubicBezTo>
                    <a:pt x="15577" y="1497"/>
                    <a:pt x="15636" y="1453"/>
                    <a:pt x="15665" y="1468"/>
                  </a:cubicBezTo>
                  <a:cubicBezTo>
                    <a:pt x="15680" y="1497"/>
                    <a:pt x="15665" y="1527"/>
                    <a:pt x="15636" y="1556"/>
                  </a:cubicBezTo>
                  <a:close/>
                  <a:moveTo>
                    <a:pt x="8222" y="1688"/>
                  </a:moveTo>
                  <a:cubicBezTo>
                    <a:pt x="8207" y="1732"/>
                    <a:pt x="8178" y="1762"/>
                    <a:pt x="8134" y="1776"/>
                  </a:cubicBezTo>
                  <a:cubicBezTo>
                    <a:pt x="8075" y="1776"/>
                    <a:pt x="8075" y="1776"/>
                    <a:pt x="8119" y="1703"/>
                  </a:cubicBezTo>
                  <a:cubicBezTo>
                    <a:pt x="8178" y="1600"/>
                    <a:pt x="8251" y="1600"/>
                    <a:pt x="8237" y="1688"/>
                  </a:cubicBezTo>
                  <a:close/>
                  <a:moveTo>
                    <a:pt x="4141" y="1747"/>
                  </a:moveTo>
                  <a:cubicBezTo>
                    <a:pt x="4141" y="1776"/>
                    <a:pt x="4126" y="1776"/>
                    <a:pt x="4126" y="1732"/>
                  </a:cubicBezTo>
                  <a:cubicBezTo>
                    <a:pt x="4126" y="1688"/>
                    <a:pt x="4141" y="1659"/>
                    <a:pt x="4141" y="1674"/>
                  </a:cubicBezTo>
                  <a:cubicBezTo>
                    <a:pt x="4155" y="1703"/>
                    <a:pt x="4155" y="1732"/>
                    <a:pt x="4141" y="1747"/>
                  </a:cubicBezTo>
                  <a:close/>
                  <a:moveTo>
                    <a:pt x="16619" y="1703"/>
                  </a:moveTo>
                  <a:cubicBezTo>
                    <a:pt x="16634" y="1718"/>
                    <a:pt x="16605" y="1732"/>
                    <a:pt x="16590" y="1747"/>
                  </a:cubicBezTo>
                  <a:cubicBezTo>
                    <a:pt x="16561" y="1732"/>
                    <a:pt x="16546" y="1718"/>
                    <a:pt x="16546" y="1703"/>
                  </a:cubicBezTo>
                  <a:cubicBezTo>
                    <a:pt x="16546" y="1674"/>
                    <a:pt x="16561" y="1659"/>
                    <a:pt x="16590" y="1659"/>
                  </a:cubicBezTo>
                  <a:cubicBezTo>
                    <a:pt x="16605" y="1659"/>
                    <a:pt x="16634" y="1674"/>
                    <a:pt x="16619" y="1703"/>
                  </a:cubicBezTo>
                  <a:close/>
                  <a:moveTo>
                    <a:pt x="8633" y="1938"/>
                  </a:moveTo>
                  <a:cubicBezTo>
                    <a:pt x="8633" y="1953"/>
                    <a:pt x="8618" y="1967"/>
                    <a:pt x="8589" y="1967"/>
                  </a:cubicBezTo>
                  <a:cubicBezTo>
                    <a:pt x="8574" y="1967"/>
                    <a:pt x="8560" y="1953"/>
                    <a:pt x="8545" y="1938"/>
                  </a:cubicBezTo>
                  <a:cubicBezTo>
                    <a:pt x="8545" y="1909"/>
                    <a:pt x="8574" y="1894"/>
                    <a:pt x="8589" y="1894"/>
                  </a:cubicBezTo>
                  <a:cubicBezTo>
                    <a:pt x="8618" y="1894"/>
                    <a:pt x="8633" y="1909"/>
                    <a:pt x="8633" y="1938"/>
                  </a:cubicBezTo>
                  <a:close/>
                  <a:moveTo>
                    <a:pt x="11202" y="1938"/>
                  </a:moveTo>
                  <a:cubicBezTo>
                    <a:pt x="11202" y="1953"/>
                    <a:pt x="11188" y="1967"/>
                    <a:pt x="11158" y="1967"/>
                  </a:cubicBezTo>
                  <a:cubicBezTo>
                    <a:pt x="11143" y="1967"/>
                    <a:pt x="11129" y="1953"/>
                    <a:pt x="11114" y="1938"/>
                  </a:cubicBezTo>
                  <a:cubicBezTo>
                    <a:pt x="11114" y="1909"/>
                    <a:pt x="11143" y="1894"/>
                    <a:pt x="11158" y="1894"/>
                  </a:cubicBezTo>
                  <a:cubicBezTo>
                    <a:pt x="11188" y="1894"/>
                    <a:pt x="11202" y="1909"/>
                    <a:pt x="11202" y="1938"/>
                  </a:cubicBezTo>
                  <a:close/>
                  <a:moveTo>
                    <a:pt x="3891" y="1997"/>
                  </a:moveTo>
                  <a:cubicBezTo>
                    <a:pt x="3891" y="2026"/>
                    <a:pt x="3876" y="2041"/>
                    <a:pt x="3847" y="2026"/>
                  </a:cubicBezTo>
                  <a:cubicBezTo>
                    <a:pt x="3832" y="2026"/>
                    <a:pt x="3818" y="1997"/>
                    <a:pt x="3832" y="1967"/>
                  </a:cubicBezTo>
                  <a:cubicBezTo>
                    <a:pt x="3862" y="1923"/>
                    <a:pt x="3891" y="1938"/>
                    <a:pt x="3891" y="1997"/>
                  </a:cubicBezTo>
                  <a:close/>
                  <a:moveTo>
                    <a:pt x="4258" y="2055"/>
                  </a:moveTo>
                  <a:cubicBezTo>
                    <a:pt x="4243" y="2070"/>
                    <a:pt x="4214" y="2085"/>
                    <a:pt x="4185" y="2085"/>
                  </a:cubicBezTo>
                  <a:cubicBezTo>
                    <a:pt x="4155" y="2085"/>
                    <a:pt x="4170" y="2070"/>
                    <a:pt x="4199" y="2055"/>
                  </a:cubicBezTo>
                  <a:cubicBezTo>
                    <a:pt x="4287" y="2011"/>
                    <a:pt x="4302" y="2011"/>
                    <a:pt x="4258" y="2055"/>
                  </a:cubicBezTo>
                  <a:close/>
                  <a:moveTo>
                    <a:pt x="18146" y="2129"/>
                  </a:moveTo>
                  <a:cubicBezTo>
                    <a:pt x="18117" y="2202"/>
                    <a:pt x="18029" y="2276"/>
                    <a:pt x="18029" y="2232"/>
                  </a:cubicBezTo>
                  <a:cubicBezTo>
                    <a:pt x="18029" y="2187"/>
                    <a:pt x="18117" y="2041"/>
                    <a:pt x="18161" y="2041"/>
                  </a:cubicBezTo>
                  <a:cubicBezTo>
                    <a:pt x="18190" y="2041"/>
                    <a:pt x="18190" y="2085"/>
                    <a:pt x="18161" y="2129"/>
                  </a:cubicBezTo>
                  <a:close/>
                  <a:moveTo>
                    <a:pt x="11481" y="2158"/>
                  </a:moveTo>
                  <a:cubicBezTo>
                    <a:pt x="11481" y="2187"/>
                    <a:pt x="11452" y="2202"/>
                    <a:pt x="11452" y="2202"/>
                  </a:cubicBezTo>
                  <a:cubicBezTo>
                    <a:pt x="11437" y="2187"/>
                    <a:pt x="11452" y="2158"/>
                    <a:pt x="11452" y="2143"/>
                  </a:cubicBezTo>
                  <a:cubicBezTo>
                    <a:pt x="11481" y="2070"/>
                    <a:pt x="11525" y="2085"/>
                    <a:pt x="11481" y="2158"/>
                  </a:cubicBezTo>
                  <a:close/>
                  <a:moveTo>
                    <a:pt x="4581" y="2173"/>
                  </a:moveTo>
                  <a:cubicBezTo>
                    <a:pt x="4552" y="2202"/>
                    <a:pt x="4522" y="2217"/>
                    <a:pt x="4493" y="2217"/>
                  </a:cubicBezTo>
                  <a:cubicBezTo>
                    <a:pt x="4434" y="2217"/>
                    <a:pt x="4434" y="2217"/>
                    <a:pt x="4493" y="2173"/>
                  </a:cubicBezTo>
                  <a:cubicBezTo>
                    <a:pt x="4552" y="2129"/>
                    <a:pt x="4610" y="2114"/>
                    <a:pt x="4581" y="2173"/>
                  </a:cubicBezTo>
                  <a:close/>
                  <a:moveTo>
                    <a:pt x="15871" y="2246"/>
                  </a:moveTo>
                  <a:cubicBezTo>
                    <a:pt x="15915" y="2261"/>
                    <a:pt x="15929" y="2290"/>
                    <a:pt x="15900" y="2334"/>
                  </a:cubicBezTo>
                  <a:cubicBezTo>
                    <a:pt x="15885" y="2364"/>
                    <a:pt x="15856" y="2364"/>
                    <a:pt x="15783" y="2334"/>
                  </a:cubicBezTo>
                  <a:cubicBezTo>
                    <a:pt x="15636" y="2261"/>
                    <a:pt x="15709" y="2173"/>
                    <a:pt x="15871" y="2246"/>
                  </a:cubicBezTo>
                  <a:close/>
                  <a:moveTo>
                    <a:pt x="14065" y="2393"/>
                  </a:moveTo>
                  <a:cubicBezTo>
                    <a:pt x="14036" y="2437"/>
                    <a:pt x="13992" y="2378"/>
                    <a:pt x="14036" y="2334"/>
                  </a:cubicBezTo>
                  <a:cubicBezTo>
                    <a:pt x="14065" y="2276"/>
                    <a:pt x="14065" y="2290"/>
                    <a:pt x="14080" y="2334"/>
                  </a:cubicBezTo>
                  <a:cubicBezTo>
                    <a:pt x="14080" y="2349"/>
                    <a:pt x="14080" y="2378"/>
                    <a:pt x="14065" y="2393"/>
                  </a:cubicBezTo>
                  <a:close/>
                  <a:moveTo>
                    <a:pt x="14388" y="2422"/>
                  </a:moveTo>
                  <a:cubicBezTo>
                    <a:pt x="14373" y="2452"/>
                    <a:pt x="14373" y="2437"/>
                    <a:pt x="14373" y="2393"/>
                  </a:cubicBezTo>
                  <a:cubicBezTo>
                    <a:pt x="14373" y="2349"/>
                    <a:pt x="14373" y="2334"/>
                    <a:pt x="14388" y="2349"/>
                  </a:cubicBezTo>
                  <a:cubicBezTo>
                    <a:pt x="14403" y="2364"/>
                    <a:pt x="14403" y="2393"/>
                    <a:pt x="14388" y="2422"/>
                  </a:cubicBezTo>
                  <a:close/>
                  <a:moveTo>
                    <a:pt x="5066" y="2466"/>
                  </a:moveTo>
                  <a:cubicBezTo>
                    <a:pt x="5066" y="2481"/>
                    <a:pt x="5051" y="2496"/>
                    <a:pt x="5036" y="2510"/>
                  </a:cubicBezTo>
                  <a:cubicBezTo>
                    <a:pt x="5007" y="2525"/>
                    <a:pt x="4992" y="2510"/>
                    <a:pt x="4992" y="2496"/>
                  </a:cubicBezTo>
                  <a:cubicBezTo>
                    <a:pt x="4992" y="2466"/>
                    <a:pt x="5007" y="2452"/>
                    <a:pt x="5036" y="2452"/>
                  </a:cubicBezTo>
                  <a:cubicBezTo>
                    <a:pt x="5066" y="2452"/>
                    <a:pt x="5080" y="2466"/>
                    <a:pt x="5080" y="2466"/>
                  </a:cubicBezTo>
                  <a:close/>
                  <a:moveTo>
                    <a:pt x="14476" y="2525"/>
                  </a:moveTo>
                  <a:cubicBezTo>
                    <a:pt x="14476" y="2554"/>
                    <a:pt x="14461" y="2569"/>
                    <a:pt x="14432" y="2569"/>
                  </a:cubicBezTo>
                  <a:cubicBezTo>
                    <a:pt x="14417" y="2569"/>
                    <a:pt x="14403" y="2554"/>
                    <a:pt x="14417" y="2525"/>
                  </a:cubicBezTo>
                  <a:cubicBezTo>
                    <a:pt x="14432" y="2510"/>
                    <a:pt x="14447" y="2496"/>
                    <a:pt x="14461" y="2496"/>
                  </a:cubicBezTo>
                  <a:cubicBezTo>
                    <a:pt x="14461" y="2496"/>
                    <a:pt x="14476" y="2510"/>
                    <a:pt x="14476" y="2525"/>
                  </a:cubicBezTo>
                  <a:close/>
                  <a:moveTo>
                    <a:pt x="2452" y="2701"/>
                  </a:moveTo>
                  <a:cubicBezTo>
                    <a:pt x="2438" y="2731"/>
                    <a:pt x="2423" y="2745"/>
                    <a:pt x="2394" y="2760"/>
                  </a:cubicBezTo>
                  <a:cubicBezTo>
                    <a:pt x="2364" y="2760"/>
                    <a:pt x="2350" y="2760"/>
                    <a:pt x="2364" y="2716"/>
                  </a:cubicBezTo>
                  <a:cubicBezTo>
                    <a:pt x="2394" y="2643"/>
                    <a:pt x="2482" y="2628"/>
                    <a:pt x="2467" y="2701"/>
                  </a:cubicBezTo>
                  <a:close/>
                  <a:moveTo>
                    <a:pt x="5271" y="2701"/>
                  </a:moveTo>
                  <a:cubicBezTo>
                    <a:pt x="5271" y="2716"/>
                    <a:pt x="5256" y="2731"/>
                    <a:pt x="5227" y="2745"/>
                  </a:cubicBezTo>
                  <a:cubicBezTo>
                    <a:pt x="5212" y="2760"/>
                    <a:pt x="5198" y="2745"/>
                    <a:pt x="5198" y="2731"/>
                  </a:cubicBezTo>
                  <a:cubicBezTo>
                    <a:pt x="5198" y="2701"/>
                    <a:pt x="5212" y="2687"/>
                    <a:pt x="5227" y="2687"/>
                  </a:cubicBezTo>
                  <a:cubicBezTo>
                    <a:pt x="5256" y="2687"/>
                    <a:pt x="5271" y="2701"/>
                    <a:pt x="5271" y="2701"/>
                  </a:cubicBezTo>
                  <a:close/>
                  <a:moveTo>
                    <a:pt x="14711" y="2745"/>
                  </a:moveTo>
                  <a:cubicBezTo>
                    <a:pt x="14682" y="2760"/>
                    <a:pt x="14652" y="2760"/>
                    <a:pt x="14623" y="2745"/>
                  </a:cubicBezTo>
                  <a:cubicBezTo>
                    <a:pt x="14594" y="2731"/>
                    <a:pt x="14608" y="2716"/>
                    <a:pt x="14652" y="2716"/>
                  </a:cubicBezTo>
                  <a:cubicBezTo>
                    <a:pt x="14696" y="2716"/>
                    <a:pt x="14726" y="2745"/>
                    <a:pt x="14711" y="2745"/>
                  </a:cubicBezTo>
                  <a:close/>
                  <a:moveTo>
                    <a:pt x="6548" y="2819"/>
                  </a:moveTo>
                  <a:cubicBezTo>
                    <a:pt x="6563" y="2848"/>
                    <a:pt x="6548" y="2877"/>
                    <a:pt x="6534" y="2863"/>
                  </a:cubicBezTo>
                  <a:cubicBezTo>
                    <a:pt x="6519" y="2848"/>
                    <a:pt x="6490" y="2819"/>
                    <a:pt x="6490" y="2789"/>
                  </a:cubicBezTo>
                  <a:cubicBezTo>
                    <a:pt x="6490" y="2745"/>
                    <a:pt x="6519" y="2745"/>
                    <a:pt x="6548" y="2819"/>
                  </a:cubicBezTo>
                  <a:close/>
                  <a:moveTo>
                    <a:pt x="10086" y="2936"/>
                  </a:moveTo>
                  <a:cubicBezTo>
                    <a:pt x="10086" y="2995"/>
                    <a:pt x="10072" y="3039"/>
                    <a:pt x="10057" y="3024"/>
                  </a:cubicBezTo>
                  <a:cubicBezTo>
                    <a:pt x="10028" y="2995"/>
                    <a:pt x="10013" y="2951"/>
                    <a:pt x="10013" y="2922"/>
                  </a:cubicBezTo>
                  <a:cubicBezTo>
                    <a:pt x="10013" y="2877"/>
                    <a:pt x="10028" y="2833"/>
                    <a:pt x="10057" y="2833"/>
                  </a:cubicBezTo>
                  <a:cubicBezTo>
                    <a:pt x="10072" y="2833"/>
                    <a:pt x="10101" y="2892"/>
                    <a:pt x="10101" y="2951"/>
                  </a:cubicBezTo>
                  <a:close/>
                  <a:moveTo>
                    <a:pt x="4919" y="2922"/>
                  </a:moveTo>
                  <a:cubicBezTo>
                    <a:pt x="4919" y="2936"/>
                    <a:pt x="4889" y="2951"/>
                    <a:pt x="4845" y="2951"/>
                  </a:cubicBezTo>
                  <a:cubicBezTo>
                    <a:pt x="4816" y="2951"/>
                    <a:pt x="4801" y="2936"/>
                    <a:pt x="4816" y="2922"/>
                  </a:cubicBezTo>
                  <a:cubicBezTo>
                    <a:pt x="4831" y="2892"/>
                    <a:pt x="4845" y="2877"/>
                    <a:pt x="4875" y="2877"/>
                  </a:cubicBezTo>
                  <a:cubicBezTo>
                    <a:pt x="4904" y="2877"/>
                    <a:pt x="4919" y="2907"/>
                    <a:pt x="4919" y="2922"/>
                  </a:cubicBezTo>
                  <a:close/>
                  <a:moveTo>
                    <a:pt x="2746" y="2951"/>
                  </a:moveTo>
                  <a:cubicBezTo>
                    <a:pt x="2746" y="2980"/>
                    <a:pt x="2731" y="2995"/>
                    <a:pt x="2702" y="2995"/>
                  </a:cubicBezTo>
                  <a:cubicBezTo>
                    <a:pt x="2687" y="2995"/>
                    <a:pt x="2658" y="2980"/>
                    <a:pt x="2658" y="2951"/>
                  </a:cubicBezTo>
                  <a:cubicBezTo>
                    <a:pt x="2658" y="2936"/>
                    <a:pt x="2687" y="2922"/>
                    <a:pt x="2702" y="2922"/>
                  </a:cubicBezTo>
                  <a:cubicBezTo>
                    <a:pt x="2731" y="2907"/>
                    <a:pt x="2761" y="2936"/>
                    <a:pt x="2746" y="2966"/>
                  </a:cubicBezTo>
                  <a:close/>
                  <a:moveTo>
                    <a:pt x="6798" y="2995"/>
                  </a:moveTo>
                  <a:cubicBezTo>
                    <a:pt x="6798" y="3024"/>
                    <a:pt x="6798" y="3039"/>
                    <a:pt x="6769" y="3039"/>
                  </a:cubicBezTo>
                  <a:cubicBezTo>
                    <a:pt x="6754" y="3039"/>
                    <a:pt x="6739" y="3024"/>
                    <a:pt x="6739" y="2995"/>
                  </a:cubicBezTo>
                  <a:cubicBezTo>
                    <a:pt x="6739" y="2980"/>
                    <a:pt x="6739" y="2951"/>
                    <a:pt x="6754" y="2951"/>
                  </a:cubicBezTo>
                  <a:cubicBezTo>
                    <a:pt x="6769" y="2951"/>
                    <a:pt x="6783" y="2980"/>
                    <a:pt x="6798" y="3010"/>
                  </a:cubicBezTo>
                  <a:close/>
                  <a:moveTo>
                    <a:pt x="15195" y="2995"/>
                  </a:moveTo>
                  <a:cubicBezTo>
                    <a:pt x="15195" y="3024"/>
                    <a:pt x="15181" y="3054"/>
                    <a:pt x="15151" y="3054"/>
                  </a:cubicBezTo>
                  <a:cubicBezTo>
                    <a:pt x="15137" y="3068"/>
                    <a:pt x="15107" y="3054"/>
                    <a:pt x="15107" y="3024"/>
                  </a:cubicBezTo>
                  <a:cubicBezTo>
                    <a:pt x="15107" y="2995"/>
                    <a:pt x="15137" y="2966"/>
                    <a:pt x="15151" y="2966"/>
                  </a:cubicBezTo>
                  <a:cubicBezTo>
                    <a:pt x="15181" y="2951"/>
                    <a:pt x="15195" y="2980"/>
                    <a:pt x="15195" y="2995"/>
                  </a:cubicBezTo>
                  <a:close/>
                  <a:moveTo>
                    <a:pt x="2129" y="3274"/>
                  </a:moveTo>
                  <a:cubicBezTo>
                    <a:pt x="2071" y="3303"/>
                    <a:pt x="2056" y="3303"/>
                    <a:pt x="2041" y="3274"/>
                  </a:cubicBezTo>
                  <a:cubicBezTo>
                    <a:pt x="2027" y="3230"/>
                    <a:pt x="2115" y="3156"/>
                    <a:pt x="2173" y="3186"/>
                  </a:cubicBezTo>
                  <a:cubicBezTo>
                    <a:pt x="2188" y="3200"/>
                    <a:pt x="2173" y="3244"/>
                    <a:pt x="2129" y="3274"/>
                  </a:cubicBezTo>
                  <a:close/>
                  <a:moveTo>
                    <a:pt x="10175" y="3244"/>
                  </a:moveTo>
                  <a:cubicBezTo>
                    <a:pt x="10116" y="3362"/>
                    <a:pt x="10072" y="3362"/>
                    <a:pt x="10086" y="3259"/>
                  </a:cubicBezTo>
                  <a:cubicBezTo>
                    <a:pt x="10086" y="3200"/>
                    <a:pt x="10130" y="3156"/>
                    <a:pt x="10160" y="3156"/>
                  </a:cubicBezTo>
                  <a:cubicBezTo>
                    <a:pt x="10189" y="3156"/>
                    <a:pt x="10204" y="3186"/>
                    <a:pt x="10175" y="3244"/>
                  </a:cubicBezTo>
                  <a:close/>
                  <a:moveTo>
                    <a:pt x="2819" y="3289"/>
                  </a:moveTo>
                  <a:cubicBezTo>
                    <a:pt x="2790" y="3318"/>
                    <a:pt x="2761" y="3347"/>
                    <a:pt x="2761" y="3347"/>
                  </a:cubicBezTo>
                  <a:cubicBezTo>
                    <a:pt x="2761" y="3333"/>
                    <a:pt x="2790" y="3200"/>
                    <a:pt x="2834" y="3200"/>
                  </a:cubicBezTo>
                  <a:cubicBezTo>
                    <a:pt x="2863" y="3200"/>
                    <a:pt x="2849" y="3244"/>
                    <a:pt x="2819" y="3289"/>
                  </a:cubicBezTo>
                  <a:close/>
                  <a:moveTo>
                    <a:pt x="10718" y="3289"/>
                  </a:moveTo>
                  <a:cubicBezTo>
                    <a:pt x="10703" y="3318"/>
                    <a:pt x="10703" y="3303"/>
                    <a:pt x="10703" y="3259"/>
                  </a:cubicBezTo>
                  <a:cubicBezTo>
                    <a:pt x="10703" y="3215"/>
                    <a:pt x="10703" y="3186"/>
                    <a:pt x="10718" y="3200"/>
                  </a:cubicBezTo>
                  <a:cubicBezTo>
                    <a:pt x="10732" y="3230"/>
                    <a:pt x="10732" y="3259"/>
                    <a:pt x="10718" y="3289"/>
                  </a:cubicBezTo>
                  <a:close/>
                  <a:moveTo>
                    <a:pt x="5036" y="3391"/>
                  </a:moveTo>
                  <a:cubicBezTo>
                    <a:pt x="5036" y="3421"/>
                    <a:pt x="5022" y="3435"/>
                    <a:pt x="5007" y="3435"/>
                  </a:cubicBezTo>
                  <a:cubicBezTo>
                    <a:pt x="4992" y="3435"/>
                    <a:pt x="4977" y="3406"/>
                    <a:pt x="4977" y="3377"/>
                  </a:cubicBezTo>
                  <a:cubicBezTo>
                    <a:pt x="4977" y="3333"/>
                    <a:pt x="4992" y="3333"/>
                    <a:pt x="5007" y="3333"/>
                  </a:cubicBezTo>
                  <a:cubicBezTo>
                    <a:pt x="5022" y="3347"/>
                    <a:pt x="5036" y="3377"/>
                    <a:pt x="5036" y="3406"/>
                  </a:cubicBezTo>
                  <a:close/>
                  <a:moveTo>
                    <a:pt x="1704" y="3435"/>
                  </a:moveTo>
                  <a:cubicBezTo>
                    <a:pt x="1777" y="3523"/>
                    <a:pt x="1777" y="3523"/>
                    <a:pt x="1689" y="3479"/>
                  </a:cubicBezTo>
                  <a:cubicBezTo>
                    <a:pt x="1645" y="3450"/>
                    <a:pt x="1601" y="3406"/>
                    <a:pt x="1601" y="3391"/>
                  </a:cubicBezTo>
                  <a:cubicBezTo>
                    <a:pt x="1601" y="3347"/>
                    <a:pt x="1616" y="3347"/>
                    <a:pt x="1704" y="3450"/>
                  </a:cubicBezTo>
                  <a:close/>
                  <a:moveTo>
                    <a:pt x="9896" y="3362"/>
                  </a:moveTo>
                  <a:cubicBezTo>
                    <a:pt x="9896" y="3377"/>
                    <a:pt x="9881" y="3406"/>
                    <a:pt x="9866" y="3406"/>
                  </a:cubicBezTo>
                  <a:cubicBezTo>
                    <a:pt x="9837" y="3421"/>
                    <a:pt x="9822" y="3406"/>
                    <a:pt x="9822" y="3391"/>
                  </a:cubicBezTo>
                  <a:cubicBezTo>
                    <a:pt x="9822" y="3377"/>
                    <a:pt x="9837" y="3347"/>
                    <a:pt x="9866" y="3347"/>
                  </a:cubicBezTo>
                  <a:cubicBezTo>
                    <a:pt x="9881" y="3362"/>
                    <a:pt x="9896" y="3362"/>
                    <a:pt x="9896" y="3377"/>
                  </a:cubicBezTo>
                  <a:close/>
                  <a:moveTo>
                    <a:pt x="9514" y="3553"/>
                  </a:moveTo>
                  <a:cubicBezTo>
                    <a:pt x="9485" y="3582"/>
                    <a:pt x="9470" y="3582"/>
                    <a:pt x="9470" y="3553"/>
                  </a:cubicBezTo>
                  <a:cubicBezTo>
                    <a:pt x="9470" y="3494"/>
                    <a:pt x="9514" y="3450"/>
                    <a:pt x="9543" y="3479"/>
                  </a:cubicBezTo>
                  <a:cubicBezTo>
                    <a:pt x="9573" y="3509"/>
                    <a:pt x="9529" y="3538"/>
                    <a:pt x="9514" y="3567"/>
                  </a:cubicBezTo>
                  <a:close/>
                  <a:moveTo>
                    <a:pt x="5022" y="3670"/>
                  </a:moveTo>
                  <a:cubicBezTo>
                    <a:pt x="4977" y="3744"/>
                    <a:pt x="4963" y="3744"/>
                    <a:pt x="4963" y="3685"/>
                  </a:cubicBezTo>
                  <a:cubicBezTo>
                    <a:pt x="4963" y="3626"/>
                    <a:pt x="4948" y="3626"/>
                    <a:pt x="4919" y="3626"/>
                  </a:cubicBezTo>
                  <a:cubicBezTo>
                    <a:pt x="4889" y="3626"/>
                    <a:pt x="4904" y="3597"/>
                    <a:pt x="4948" y="3567"/>
                  </a:cubicBezTo>
                  <a:cubicBezTo>
                    <a:pt x="5051" y="3494"/>
                    <a:pt x="5110" y="3553"/>
                    <a:pt x="5022" y="3670"/>
                  </a:cubicBezTo>
                  <a:close/>
                  <a:moveTo>
                    <a:pt x="13830" y="3626"/>
                  </a:moveTo>
                  <a:cubicBezTo>
                    <a:pt x="13845" y="3641"/>
                    <a:pt x="13830" y="3656"/>
                    <a:pt x="13815" y="3656"/>
                  </a:cubicBezTo>
                  <a:cubicBezTo>
                    <a:pt x="13786" y="3656"/>
                    <a:pt x="13771" y="3641"/>
                    <a:pt x="13757" y="3626"/>
                  </a:cubicBezTo>
                  <a:cubicBezTo>
                    <a:pt x="13742" y="3597"/>
                    <a:pt x="13757" y="3582"/>
                    <a:pt x="13771" y="3582"/>
                  </a:cubicBezTo>
                  <a:cubicBezTo>
                    <a:pt x="13801" y="3582"/>
                    <a:pt x="13815" y="3612"/>
                    <a:pt x="13830" y="3641"/>
                  </a:cubicBezTo>
                  <a:close/>
                  <a:moveTo>
                    <a:pt x="2188" y="3685"/>
                  </a:moveTo>
                  <a:cubicBezTo>
                    <a:pt x="2173" y="3700"/>
                    <a:pt x="2159" y="3729"/>
                    <a:pt x="2129" y="3744"/>
                  </a:cubicBezTo>
                  <a:cubicBezTo>
                    <a:pt x="2085" y="3788"/>
                    <a:pt x="2071" y="3788"/>
                    <a:pt x="2100" y="3729"/>
                  </a:cubicBezTo>
                  <a:cubicBezTo>
                    <a:pt x="2115" y="3670"/>
                    <a:pt x="2188" y="3656"/>
                    <a:pt x="2188" y="3700"/>
                  </a:cubicBezTo>
                  <a:close/>
                  <a:moveTo>
                    <a:pt x="19071" y="3700"/>
                  </a:moveTo>
                  <a:cubicBezTo>
                    <a:pt x="19071" y="3744"/>
                    <a:pt x="18998" y="3802"/>
                    <a:pt x="18968" y="3773"/>
                  </a:cubicBezTo>
                  <a:cubicBezTo>
                    <a:pt x="18939" y="3744"/>
                    <a:pt x="18998" y="3656"/>
                    <a:pt x="19042" y="3656"/>
                  </a:cubicBezTo>
                  <a:cubicBezTo>
                    <a:pt x="19057" y="3670"/>
                    <a:pt x="19071" y="3685"/>
                    <a:pt x="19071" y="3714"/>
                  </a:cubicBezTo>
                  <a:close/>
                  <a:moveTo>
                    <a:pt x="6269" y="3744"/>
                  </a:moveTo>
                  <a:cubicBezTo>
                    <a:pt x="6269" y="3758"/>
                    <a:pt x="6255" y="3788"/>
                    <a:pt x="6225" y="3788"/>
                  </a:cubicBezTo>
                  <a:cubicBezTo>
                    <a:pt x="6211" y="3788"/>
                    <a:pt x="6196" y="3758"/>
                    <a:pt x="6211" y="3744"/>
                  </a:cubicBezTo>
                  <a:cubicBezTo>
                    <a:pt x="6225" y="3714"/>
                    <a:pt x="6240" y="3700"/>
                    <a:pt x="6255" y="3700"/>
                  </a:cubicBezTo>
                  <a:cubicBezTo>
                    <a:pt x="6269" y="3700"/>
                    <a:pt x="6255" y="3729"/>
                    <a:pt x="6255" y="3758"/>
                  </a:cubicBezTo>
                  <a:close/>
                  <a:moveTo>
                    <a:pt x="5917" y="3846"/>
                  </a:moveTo>
                  <a:cubicBezTo>
                    <a:pt x="5917" y="3920"/>
                    <a:pt x="5888" y="3934"/>
                    <a:pt x="5844" y="3890"/>
                  </a:cubicBezTo>
                  <a:cubicBezTo>
                    <a:pt x="5814" y="3861"/>
                    <a:pt x="5785" y="3861"/>
                    <a:pt x="5741" y="3890"/>
                  </a:cubicBezTo>
                  <a:cubicBezTo>
                    <a:pt x="5697" y="3920"/>
                    <a:pt x="5682" y="3934"/>
                    <a:pt x="5682" y="3890"/>
                  </a:cubicBezTo>
                  <a:cubicBezTo>
                    <a:pt x="5682" y="3876"/>
                    <a:pt x="5697" y="3846"/>
                    <a:pt x="5712" y="3846"/>
                  </a:cubicBezTo>
                  <a:cubicBezTo>
                    <a:pt x="5741" y="3846"/>
                    <a:pt x="5756" y="3832"/>
                    <a:pt x="5756" y="3788"/>
                  </a:cubicBezTo>
                  <a:cubicBezTo>
                    <a:pt x="5756" y="3758"/>
                    <a:pt x="5800" y="3729"/>
                    <a:pt x="5844" y="3729"/>
                  </a:cubicBezTo>
                  <a:cubicBezTo>
                    <a:pt x="5902" y="3729"/>
                    <a:pt x="5932" y="3773"/>
                    <a:pt x="5917" y="3861"/>
                  </a:cubicBezTo>
                  <a:close/>
                  <a:moveTo>
                    <a:pt x="14271" y="3861"/>
                  </a:moveTo>
                  <a:cubicBezTo>
                    <a:pt x="14256" y="3905"/>
                    <a:pt x="14094" y="3861"/>
                    <a:pt x="14094" y="3817"/>
                  </a:cubicBezTo>
                  <a:cubicBezTo>
                    <a:pt x="14094" y="3773"/>
                    <a:pt x="14138" y="3802"/>
                    <a:pt x="14182" y="3817"/>
                  </a:cubicBezTo>
                  <a:cubicBezTo>
                    <a:pt x="14241" y="3846"/>
                    <a:pt x="14271" y="3861"/>
                    <a:pt x="14271" y="3876"/>
                  </a:cubicBezTo>
                  <a:close/>
                  <a:moveTo>
                    <a:pt x="14770" y="3979"/>
                  </a:moveTo>
                  <a:cubicBezTo>
                    <a:pt x="14770" y="3993"/>
                    <a:pt x="14755" y="4008"/>
                    <a:pt x="14726" y="4023"/>
                  </a:cubicBezTo>
                  <a:cubicBezTo>
                    <a:pt x="14711" y="4008"/>
                    <a:pt x="14682" y="3993"/>
                    <a:pt x="14667" y="3979"/>
                  </a:cubicBezTo>
                  <a:cubicBezTo>
                    <a:pt x="14652" y="3949"/>
                    <a:pt x="14667" y="3934"/>
                    <a:pt x="14696" y="3934"/>
                  </a:cubicBezTo>
                  <a:cubicBezTo>
                    <a:pt x="14740" y="3934"/>
                    <a:pt x="14755" y="3964"/>
                    <a:pt x="14755" y="3993"/>
                  </a:cubicBezTo>
                  <a:close/>
                  <a:moveTo>
                    <a:pt x="6108" y="4140"/>
                  </a:moveTo>
                  <a:cubicBezTo>
                    <a:pt x="6108" y="4184"/>
                    <a:pt x="6005" y="4184"/>
                    <a:pt x="5976" y="4140"/>
                  </a:cubicBezTo>
                  <a:cubicBezTo>
                    <a:pt x="5961" y="4125"/>
                    <a:pt x="5961" y="4096"/>
                    <a:pt x="5976" y="4081"/>
                  </a:cubicBezTo>
                  <a:cubicBezTo>
                    <a:pt x="6005" y="4067"/>
                    <a:pt x="6108" y="4111"/>
                    <a:pt x="6108" y="4155"/>
                  </a:cubicBezTo>
                  <a:close/>
                  <a:moveTo>
                    <a:pt x="1924" y="4140"/>
                  </a:moveTo>
                  <a:cubicBezTo>
                    <a:pt x="1924" y="4155"/>
                    <a:pt x="1894" y="4184"/>
                    <a:pt x="1865" y="4184"/>
                  </a:cubicBezTo>
                  <a:cubicBezTo>
                    <a:pt x="1821" y="4184"/>
                    <a:pt x="1806" y="4155"/>
                    <a:pt x="1821" y="4140"/>
                  </a:cubicBezTo>
                  <a:cubicBezTo>
                    <a:pt x="1836" y="4111"/>
                    <a:pt x="1865" y="4096"/>
                    <a:pt x="1894" y="4096"/>
                  </a:cubicBezTo>
                  <a:cubicBezTo>
                    <a:pt x="1909" y="4111"/>
                    <a:pt x="1924" y="4125"/>
                    <a:pt x="1909" y="4155"/>
                  </a:cubicBezTo>
                  <a:close/>
                  <a:moveTo>
                    <a:pt x="1601" y="4169"/>
                  </a:moveTo>
                  <a:cubicBezTo>
                    <a:pt x="1572" y="4184"/>
                    <a:pt x="1542" y="4184"/>
                    <a:pt x="1513" y="4169"/>
                  </a:cubicBezTo>
                  <a:cubicBezTo>
                    <a:pt x="1483" y="4155"/>
                    <a:pt x="1498" y="4140"/>
                    <a:pt x="1542" y="4140"/>
                  </a:cubicBezTo>
                  <a:cubicBezTo>
                    <a:pt x="1586" y="4140"/>
                    <a:pt x="1601" y="4169"/>
                    <a:pt x="1572" y="4169"/>
                  </a:cubicBezTo>
                  <a:close/>
                  <a:moveTo>
                    <a:pt x="14373" y="4184"/>
                  </a:moveTo>
                  <a:cubicBezTo>
                    <a:pt x="14373" y="4199"/>
                    <a:pt x="14373" y="4213"/>
                    <a:pt x="14359" y="4213"/>
                  </a:cubicBezTo>
                  <a:cubicBezTo>
                    <a:pt x="14344" y="4213"/>
                    <a:pt x="14329" y="4199"/>
                    <a:pt x="14315" y="4184"/>
                  </a:cubicBezTo>
                  <a:cubicBezTo>
                    <a:pt x="14300" y="4155"/>
                    <a:pt x="14315" y="4140"/>
                    <a:pt x="14329" y="4140"/>
                  </a:cubicBezTo>
                  <a:cubicBezTo>
                    <a:pt x="14359" y="4140"/>
                    <a:pt x="14373" y="4169"/>
                    <a:pt x="14359" y="4184"/>
                  </a:cubicBezTo>
                  <a:close/>
                  <a:moveTo>
                    <a:pt x="9470" y="4243"/>
                  </a:moveTo>
                  <a:cubicBezTo>
                    <a:pt x="9470" y="4272"/>
                    <a:pt x="9455" y="4287"/>
                    <a:pt x="9426" y="4287"/>
                  </a:cubicBezTo>
                  <a:cubicBezTo>
                    <a:pt x="9411" y="4272"/>
                    <a:pt x="9396" y="4243"/>
                    <a:pt x="9411" y="4213"/>
                  </a:cubicBezTo>
                  <a:cubicBezTo>
                    <a:pt x="9440" y="4169"/>
                    <a:pt x="9470" y="4184"/>
                    <a:pt x="9470" y="4257"/>
                  </a:cubicBezTo>
                  <a:close/>
                  <a:moveTo>
                    <a:pt x="1836" y="4404"/>
                  </a:moveTo>
                  <a:cubicBezTo>
                    <a:pt x="1777" y="4478"/>
                    <a:pt x="1718" y="4434"/>
                    <a:pt x="1718" y="4316"/>
                  </a:cubicBezTo>
                  <a:cubicBezTo>
                    <a:pt x="1718" y="4199"/>
                    <a:pt x="1718" y="4228"/>
                    <a:pt x="1792" y="4287"/>
                  </a:cubicBezTo>
                  <a:cubicBezTo>
                    <a:pt x="1865" y="4346"/>
                    <a:pt x="1850" y="4390"/>
                    <a:pt x="1821" y="4419"/>
                  </a:cubicBezTo>
                  <a:close/>
                  <a:moveTo>
                    <a:pt x="18469" y="4257"/>
                  </a:moveTo>
                  <a:cubicBezTo>
                    <a:pt x="18469" y="4287"/>
                    <a:pt x="18455" y="4302"/>
                    <a:pt x="18411" y="4302"/>
                  </a:cubicBezTo>
                  <a:cubicBezTo>
                    <a:pt x="18352" y="4302"/>
                    <a:pt x="18337" y="4287"/>
                    <a:pt x="18352" y="4257"/>
                  </a:cubicBezTo>
                  <a:cubicBezTo>
                    <a:pt x="18352" y="4243"/>
                    <a:pt x="18381" y="4228"/>
                    <a:pt x="18411" y="4213"/>
                  </a:cubicBezTo>
                  <a:cubicBezTo>
                    <a:pt x="18425" y="4228"/>
                    <a:pt x="18455" y="4243"/>
                    <a:pt x="18455" y="4272"/>
                  </a:cubicBezTo>
                  <a:close/>
                  <a:moveTo>
                    <a:pt x="5095" y="4316"/>
                  </a:moveTo>
                  <a:cubicBezTo>
                    <a:pt x="5124" y="4375"/>
                    <a:pt x="5110" y="4390"/>
                    <a:pt x="5066" y="4346"/>
                  </a:cubicBezTo>
                  <a:cubicBezTo>
                    <a:pt x="5007" y="4302"/>
                    <a:pt x="4992" y="4257"/>
                    <a:pt x="5036" y="4257"/>
                  </a:cubicBezTo>
                  <a:cubicBezTo>
                    <a:pt x="5051" y="4272"/>
                    <a:pt x="5080" y="4302"/>
                    <a:pt x="5095" y="4331"/>
                  </a:cubicBezTo>
                  <a:close/>
                  <a:moveTo>
                    <a:pt x="1102" y="4742"/>
                  </a:moveTo>
                  <a:cubicBezTo>
                    <a:pt x="1072" y="4771"/>
                    <a:pt x="1058" y="4771"/>
                    <a:pt x="1058" y="4742"/>
                  </a:cubicBezTo>
                  <a:cubicBezTo>
                    <a:pt x="1058" y="4683"/>
                    <a:pt x="1102" y="4639"/>
                    <a:pt x="1131" y="4669"/>
                  </a:cubicBezTo>
                  <a:cubicBezTo>
                    <a:pt x="1160" y="4698"/>
                    <a:pt x="1116" y="4727"/>
                    <a:pt x="1087" y="4757"/>
                  </a:cubicBezTo>
                  <a:close/>
                  <a:moveTo>
                    <a:pt x="18880" y="4889"/>
                  </a:moveTo>
                  <a:cubicBezTo>
                    <a:pt x="18880" y="4918"/>
                    <a:pt x="18866" y="4933"/>
                    <a:pt x="18836" y="4933"/>
                  </a:cubicBezTo>
                  <a:cubicBezTo>
                    <a:pt x="18822" y="4933"/>
                    <a:pt x="18807" y="4918"/>
                    <a:pt x="18807" y="4889"/>
                  </a:cubicBezTo>
                  <a:cubicBezTo>
                    <a:pt x="18807" y="4874"/>
                    <a:pt x="18822" y="4874"/>
                    <a:pt x="18822" y="4874"/>
                  </a:cubicBezTo>
                  <a:cubicBezTo>
                    <a:pt x="18851" y="4859"/>
                    <a:pt x="18866" y="4874"/>
                    <a:pt x="18866" y="4903"/>
                  </a:cubicBezTo>
                  <a:close/>
                  <a:moveTo>
                    <a:pt x="1175" y="4992"/>
                  </a:moveTo>
                  <a:cubicBezTo>
                    <a:pt x="1175" y="5021"/>
                    <a:pt x="1160" y="5050"/>
                    <a:pt x="1131" y="5065"/>
                  </a:cubicBezTo>
                  <a:cubicBezTo>
                    <a:pt x="1116" y="5080"/>
                    <a:pt x="1087" y="5065"/>
                    <a:pt x="1087" y="5021"/>
                  </a:cubicBezTo>
                  <a:cubicBezTo>
                    <a:pt x="1087" y="4977"/>
                    <a:pt x="1116" y="4933"/>
                    <a:pt x="1131" y="4933"/>
                  </a:cubicBezTo>
                  <a:cubicBezTo>
                    <a:pt x="1146" y="4933"/>
                    <a:pt x="1160" y="4962"/>
                    <a:pt x="1160" y="4992"/>
                  </a:cubicBezTo>
                  <a:close/>
                  <a:moveTo>
                    <a:pt x="10248" y="4992"/>
                  </a:moveTo>
                  <a:cubicBezTo>
                    <a:pt x="10248" y="5021"/>
                    <a:pt x="10233" y="5036"/>
                    <a:pt x="10219" y="5021"/>
                  </a:cubicBezTo>
                  <a:cubicBezTo>
                    <a:pt x="10189" y="5006"/>
                    <a:pt x="10189" y="4977"/>
                    <a:pt x="10204" y="4962"/>
                  </a:cubicBezTo>
                  <a:cubicBezTo>
                    <a:pt x="10233" y="4933"/>
                    <a:pt x="10248" y="4933"/>
                    <a:pt x="10248" y="5006"/>
                  </a:cubicBezTo>
                  <a:close/>
                  <a:moveTo>
                    <a:pt x="18205" y="5021"/>
                  </a:moveTo>
                  <a:cubicBezTo>
                    <a:pt x="18205" y="5065"/>
                    <a:pt x="18088" y="5036"/>
                    <a:pt x="18058" y="4977"/>
                  </a:cubicBezTo>
                  <a:cubicBezTo>
                    <a:pt x="18044" y="4947"/>
                    <a:pt x="18073" y="4947"/>
                    <a:pt x="18117" y="4962"/>
                  </a:cubicBezTo>
                  <a:cubicBezTo>
                    <a:pt x="18176" y="4962"/>
                    <a:pt x="18205" y="5006"/>
                    <a:pt x="18205" y="5036"/>
                  </a:cubicBezTo>
                  <a:close/>
                  <a:moveTo>
                    <a:pt x="10468" y="5094"/>
                  </a:moveTo>
                  <a:cubicBezTo>
                    <a:pt x="10380" y="5124"/>
                    <a:pt x="10380" y="5109"/>
                    <a:pt x="10409" y="5036"/>
                  </a:cubicBezTo>
                  <a:cubicBezTo>
                    <a:pt x="10424" y="4977"/>
                    <a:pt x="10439" y="4977"/>
                    <a:pt x="10483" y="5021"/>
                  </a:cubicBezTo>
                  <a:cubicBezTo>
                    <a:pt x="10542" y="5050"/>
                    <a:pt x="10527" y="5080"/>
                    <a:pt x="10468" y="5109"/>
                  </a:cubicBezTo>
                  <a:close/>
                  <a:moveTo>
                    <a:pt x="9426" y="5065"/>
                  </a:moveTo>
                  <a:cubicBezTo>
                    <a:pt x="9426" y="5065"/>
                    <a:pt x="9411" y="5080"/>
                    <a:pt x="9367" y="5080"/>
                  </a:cubicBezTo>
                  <a:cubicBezTo>
                    <a:pt x="9338" y="5080"/>
                    <a:pt x="9308" y="5065"/>
                    <a:pt x="9308" y="5050"/>
                  </a:cubicBezTo>
                  <a:cubicBezTo>
                    <a:pt x="9308" y="5021"/>
                    <a:pt x="9338" y="5021"/>
                    <a:pt x="9367" y="5036"/>
                  </a:cubicBezTo>
                  <a:cubicBezTo>
                    <a:pt x="9411" y="5036"/>
                    <a:pt x="9426" y="5080"/>
                    <a:pt x="9426" y="5080"/>
                  </a:cubicBezTo>
                  <a:close/>
                  <a:moveTo>
                    <a:pt x="5653" y="5359"/>
                  </a:moveTo>
                  <a:cubicBezTo>
                    <a:pt x="5623" y="5388"/>
                    <a:pt x="5565" y="5300"/>
                    <a:pt x="5565" y="5212"/>
                  </a:cubicBezTo>
                  <a:lnTo>
                    <a:pt x="5565" y="5109"/>
                  </a:lnTo>
                  <a:lnTo>
                    <a:pt x="5609" y="5226"/>
                  </a:lnTo>
                  <a:cubicBezTo>
                    <a:pt x="5638" y="5300"/>
                    <a:pt x="5653" y="5359"/>
                    <a:pt x="5653" y="5373"/>
                  </a:cubicBezTo>
                  <a:close/>
                  <a:moveTo>
                    <a:pt x="18924" y="5226"/>
                  </a:moveTo>
                  <a:cubicBezTo>
                    <a:pt x="18924" y="5256"/>
                    <a:pt x="18910" y="5285"/>
                    <a:pt x="18880" y="5285"/>
                  </a:cubicBezTo>
                  <a:cubicBezTo>
                    <a:pt x="18851" y="5285"/>
                    <a:pt x="18851" y="5256"/>
                    <a:pt x="18866" y="5226"/>
                  </a:cubicBezTo>
                  <a:cubicBezTo>
                    <a:pt x="18880" y="5197"/>
                    <a:pt x="18895" y="5168"/>
                    <a:pt x="18910" y="5168"/>
                  </a:cubicBezTo>
                  <a:cubicBezTo>
                    <a:pt x="18910" y="5168"/>
                    <a:pt x="18910" y="5212"/>
                    <a:pt x="18910" y="5241"/>
                  </a:cubicBezTo>
                  <a:close/>
                  <a:moveTo>
                    <a:pt x="1249" y="5270"/>
                  </a:moveTo>
                  <a:cubicBezTo>
                    <a:pt x="1234" y="5314"/>
                    <a:pt x="1087" y="5329"/>
                    <a:pt x="1087" y="5285"/>
                  </a:cubicBezTo>
                  <a:cubicBezTo>
                    <a:pt x="1087" y="5241"/>
                    <a:pt x="1131" y="5212"/>
                    <a:pt x="1204" y="5226"/>
                  </a:cubicBezTo>
                  <a:cubicBezTo>
                    <a:pt x="1234" y="5241"/>
                    <a:pt x="1249" y="5256"/>
                    <a:pt x="1249" y="5270"/>
                  </a:cubicBezTo>
                  <a:close/>
                  <a:moveTo>
                    <a:pt x="10160" y="5476"/>
                  </a:moveTo>
                  <a:cubicBezTo>
                    <a:pt x="10145" y="5505"/>
                    <a:pt x="10130" y="5520"/>
                    <a:pt x="10101" y="5520"/>
                  </a:cubicBezTo>
                  <a:cubicBezTo>
                    <a:pt x="10072" y="5520"/>
                    <a:pt x="10072" y="5491"/>
                    <a:pt x="10101" y="5461"/>
                  </a:cubicBezTo>
                  <a:cubicBezTo>
                    <a:pt x="10145" y="5403"/>
                    <a:pt x="10204" y="5417"/>
                    <a:pt x="10160" y="5491"/>
                  </a:cubicBezTo>
                  <a:close/>
                  <a:moveTo>
                    <a:pt x="1278" y="5564"/>
                  </a:moveTo>
                  <a:cubicBezTo>
                    <a:pt x="1234" y="5740"/>
                    <a:pt x="1219" y="5755"/>
                    <a:pt x="1146" y="5652"/>
                  </a:cubicBezTo>
                  <a:cubicBezTo>
                    <a:pt x="1072" y="5564"/>
                    <a:pt x="1072" y="5505"/>
                    <a:pt x="1146" y="5535"/>
                  </a:cubicBezTo>
                  <a:cubicBezTo>
                    <a:pt x="1190" y="5549"/>
                    <a:pt x="1219" y="5535"/>
                    <a:pt x="1234" y="5505"/>
                  </a:cubicBezTo>
                  <a:cubicBezTo>
                    <a:pt x="1263" y="5403"/>
                    <a:pt x="1293" y="5447"/>
                    <a:pt x="1263" y="5579"/>
                  </a:cubicBezTo>
                  <a:close/>
                  <a:moveTo>
                    <a:pt x="5315" y="5593"/>
                  </a:moveTo>
                  <a:cubicBezTo>
                    <a:pt x="5300" y="5623"/>
                    <a:pt x="5271" y="5637"/>
                    <a:pt x="5242" y="5637"/>
                  </a:cubicBezTo>
                  <a:cubicBezTo>
                    <a:pt x="5212" y="5637"/>
                    <a:pt x="5212" y="5623"/>
                    <a:pt x="5242" y="5579"/>
                  </a:cubicBezTo>
                  <a:cubicBezTo>
                    <a:pt x="5286" y="5520"/>
                    <a:pt x="5345" y="5549"/>
                    <a:pt x="5300" y="5608"/>
                  </a:cubicBezTo>
                  <a:close/>
                  <a:moveTo>
                    <a:pt x="13904" y="5740"/>
                  </a:moveTo>
                  <a:cubicBezTo>
                    <a:pt x="13948" y="5814"/>
                    <a:pt x="13948" y="5843"/>
                    <a:pt x="13918" y="5887"/>
                  </a:cubicBezTo>
                  <a:cubicBezTo>
                    <a:pt x="13845" y="5946"/>
                    <a:pt x="13786" y="5887"/>
                    <a:pt x="13786" y="5755"/>
                  </a:cubicBezTo>
                  <a:cubicBezTo>
                    <a:pt x="13786" y="5623"/>
                    <a:pt x="13815" y="5623"/>
                    <a:pt x="13889" y="5755"/>
                  </a:cubicBezTo>
                  <a:close/>
                  <a:moveTo>
                    <a:pt x="14300" y="5843"/>
                  </a:moveTo>
                  <a:cubicBezTo>
                    <a:pt x="14300" y="5858"/>
                    <a:pt x="14285" y="5872"/>
                    <a:pt x="14256" y="5872"/>
                  </a:cubicBezTo>
                  <a:cubicBezTo>
                    <a:pt x="14241" y="5872"/>
                    <a:pt x="14226" y="5858"/>
                    <a:pt x="14241" y="5843"/>
                  </a:cubicBezTo>
                  <a:cubicBezTo>
                    <a:pt x="14256" y="5814"/>
                    <a:pt x="14271" y="5799"/>
                    <a:pt x="14285" y="5799"/>
                  </a:cubicBezTo>
                  <a:cubicBezTo>
                    <a:pt x="14300" y="5799"/>
                    <a:pt x="14285" y="5828"/>
                    <a:pt x="14285" y="5858"/>
                  </a:cubicBezTo>
                  <a:close/>
                  <a:moveTo>
                    <a:pt x="573" y="6269"/>
                  </a:moveTo>
                  <a:cubicBezTo>
                    <a:pt x="573" y="6313"/>
                    <a:pt x="544" y="6298"/>
                    <a:pt x="500" y="6254"/>
                  </a:cubicBezTo>
                  <a:cubicBezTo>
                    <a:pt x="441" y="6210"/>
                    <a:pt x="441" y="6166"/>
                    <a:pt x="456" y="6151"/>
                  </a:cubicBezTo>
                  <a:cubicBezTo>
                    <a:pt x="470" y="6107"/>
                    <a:pt x="588" y="6225"/>
                    <a:pt x="559" y="6283"/>
                  </a:cubicBezTo>
                  <a:close/>
                  <a:moveTo>
                    <a:pt x="1058" y="6239"/>
                  </a:moveTo>
                  <a:cubicBezTo>
                    <a:pt x="1043" y="6283"/>
                    <a:pt x="1028" y="6313"/>
                    <a:pt x="1028" y="6283"/>
                  </a:cubicBezTo>
                  <a:cubicBezTo>
                    <a:pt x="1028" y="6225"/>
                    <a:pt x="1058" y="6107"/>
                    <a:pt x="1087" y="6122"/>
                  </a:cubicBezTo>
                  <a:cubicBezTo>
                    <a:pt x="1102" y="6151"/>
                    <a:pt x="1072" y="6195"/>
                    <a:pt x="1043" y="6254"/>
                  </a:cubicBezTo>
                  <a:close/>
                  <a:moveTo>
                    <a:pt x="837" y="6313"/>
                  </a:moveTo>
                  <a:cubicBezTo>
                    <a:pt x="852" y="6327"/>
                    <a:pt x="837" y="6357"/>
                    <a:pt x="823" y="6357"/>
                  </a:cubicBezTo>
                  <a:cubicBezTo>
                    <a:pt x="808" y="6357"/>
                    <a:pt x="779" y="6327"/>
                    <a:pt x="779" y="6313"/>
                  </a:cubicBezTo>
                  <a:cubicBezTo>
                    <a:pt x="779" y="6283"/>
                    <a:pt x="779" y="6269"/>
                    <a:pt x="793" y="6269"/>
                  </a:cubicBezTo>
                  <a:cubicBezTo>
                    <a:pt x="823" y="6269"/>
                    <a:pt x="823" y="6298"/>
                    <a:pt x="823" y="6327"/>
                  </a:cubicBezTo>
                  <a:close/>
                  <a:moveTo>
                    <a:pt x="9514" y="6518"/>
                  </a:moveTo>
                  <a:cubicBezTo>
                    <a:pt x="9514" y="6548"/>
                    <a:pt x="9499" y="6562"/>
                    <a:pt x="9485" y="6562"/>
                  </a:cubicBezTo>
                  <a:cubicBezTo>
                    <a:pt x="9455" y="6577"/>
                    <a:pt x="9440" y="6562"/>
                    <a:pt x="9440" y="6548"/>
                  </a:cubicBezTo>
                  <a:cubicBezTo>
                    <a:pt x="9440" y="6533"/>
                    <a:pt x="9455" y="6518"/>
                    <a:pt x="9470" y="6518"/>
                  </a:cubicBezTo>
                  <a:cubicBezTo>
                    <a:pt x="9485" y="6518"/>
                    <a:pt x="9499" y="6533"/>
                    <a:pt x="9499" y="6533"/>
                  </a:cubicBezTo>
                  <a:close/>
                  <a:moveTo>
                    <a:pt x="9323" y="6753"/>
                  </a:moveTo>
                  <a:cubicBezTo>
                    <a:pt x="9323" y="6768"/>
                    <a:pt x="9308" y="6783"/>
                    <a:pt x="9279" y="6783"/>
                  </a:cubicBezTo>
                  <a:cubicBezTo>
                    <a:pt x="9264" y="6783"/>
                    <a:pt x="9235" y="6768"/>
                    <a:pt x="9235" y="6753"/>
                  </a:cubicBezTo>
                  <a:cubicBezTo>
                    <a:pt x="9235" y="6724"/>
                    <a:pt x="9264" y="6709"/>
                    <a:pt x="9279" y="6709"/>
                  </a:cubicBezTo>
                  <a:cubicBezTo>
                    <a:pt x="9308" y="6709"/>
                    <a:pt x="9323" y="6739"/>
                    <a:pt x="9308" y="6753"/>
                  </a:cubicBezTo>
                  <a:close/>
                  <a:moveTo>
                    <a:pt x="793" y="6959"/>
                  </a:moveTo>
                  <a:cubicBezTo>
                    <a:pt x="823" y="7003"/>
                    <a:pt x="793" y="7017"/>
                    <a:pt x="749" y="7017"/>
                  </a:cubicBezTo>
                  <a:cubicBezTo>
                    <a:pt x="661" y="7017"/>
                    <a:pt x="647" y="6973"/>
                    <a:pt x="691" y="6929"/>
                  </a:cubicBezTo>
                  <a:cubicBezTo>
                    <a:pt x="749" y="6885"/>
                    <a:pt x="764" y="6915"/>
                    <a:pt x="779" y="6973"/>
                  </a:cubicBezTo>
                  <a:close/>
                  <a:moveTo>
                    <a:pt x="4977" y="6988"/>
                  </a:moveTo>
                  <a:cubicBezTo>
                    <a:pt x="4977" y="7003"/>
                    <a:pt x="4977" y="7017"/>
                    <a:pt x="4963" y="7017"/>
                  </a:cubicBezTo>
                  <a:cubicBezTo>
                    <a:pt x="4948" y="7017"/>
                    <a:pt x="4933" y="7003"/>
                    <a:pt x="4919" y="6988"/>
                  </a:cubicBezTo>
                  <a:cubicBezTo>
                    <a:pt x="4904" y="6959"/>
                    <a:pt x="4919" y="6944"/>
                    <a:pt x="4933" y="6944"/>
                  </a:cubicBezTo>
                  <a:cubicBezTo>
                    <a:pt x="4948" y="6944"/>
                    <a:pt x="4963" y="6973"/>
                    <a:pt x="4963" y="7003"/>
                  </a:cubicBezTo>
                  <a:close/>
                  <a:moveTo>
                    <a:pt x="294" y="7326"/>
                  </a:moveTo>
                  <a:cubicBezTo>
                    <a:pt x="294" y="7370"/>
                    <a:pt x="294" y="7384"/>
                    <a:pt x="280" y="7384"/>
                  </a:cubicBezTo>
                  <a:cubicBezTo>
                    <a:pt x="265" y="7384"/>
                    <a:pt x="250" y="7370"/>
                    <a:pt x="236" y="7326"/>
                  </a:cubicBezTo>
                  <a:cubicBezTo>
                    <a:pt x="221" y="7296"/>
                    <a:pt x="236" y="7267"/>
                    <a:pt x="250" y="7267"/>
                  </a:cubicBezTo>
                  <a:cubicBezTo>
                    <a:pt x="265" y="7267"/>
                    <a:pt x="294" y="7296"/>
                    <a:pt x="294" y="7326"/>
                  </a:cubicBezTo>
                  <a:close/>
                  <a:moveTo>
                    <a:pt x="764" y="7810"/>
                  </a:moveTo>
                  <a:cubicBezTo>
                    <a:pt x="735" y="7825"/>
                    <a:pt x="705" y="7825"/>
                    <a:pt x="676" y="7810"/>
                  </a:cubicBezTo>
                  <a:cubicBezTo>
                    <a:pt x="647" y="7796"/>
                    <a:pt x="661" y="7781"/>
                    <a:pt x="705" y="7781"/>
                  </a:cubicBezTo>
                  <a:cubicBezTo>
                    <a:pt x="749" y="7781"/>
                    <a:pt x="779" y="7810"/>
                    <a:pt x="764" y="78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9"/>
          <p:cNvGrpSpPr/>
          <p:nvPr/>
        </p:nvGrpSpPr>
        <p:grpSpPr>
          <a:xfrm>
            <a:off x="7756079" y="3424450"/>
            <a:ext cx="1656923" cy="2592338"/>
            <a:chOff x="7756079" y="3424450"/>
            <a:chExt cx="1656923" cy="2592338"/>
          </a:xfrm>
        </p:grpSpPr>
        <p:sp>
          <p:nvSpPr>
            <p:cNvPr id="329" name="Google Shape;329;p9"/>
            <p:cNvSpPr/>
            <p:nvPr/>
          </p:nvSpPr>
          <p:spPr>
            <a:xfrm flipH="1">
              <a:off x="7888361" y="4054037"/>
              <a:ext cx="1524640" cy="1962751"/>
            </a:xfrm>
            <a:custGeom>
              <a:avLst/>
              <a:gdLst/>
              <a:ahLst/>
              <a:cxnLst/>
              <a:rect l="l" t="t" r="r" b="b"/>
              <a:pathLst>
                <a:path w="26060" h="33547" extrusionOk="0">
                  <a:moveTo>
                    <a:pt x="5418" y="1"/>
                  </a:moveTo>
                  <a:cubicBezTo>
                    <a:pt x="5418" y="1"/>
                    <a:pt x="1542" y="11349"/>
                    <a:pt x="779" y="20378"/>
                  </a:cubicBezTo>
                  <a:cubicBezTo>
                    <a:pt x="1" y="29421"/>
                    <a:pt x="3876" y="33546"/>
                    <a:pt x="3876" y="33546"/>
                  </a:cubicBezTo>
                  <a:cubicBezTo>
                    <a:pt x="3876" y="33546"/>
                    <a:pt x="18836" y="26059"/>
                    <a:pt x="22448" y="20378"/>
                  </a:cubicBezTo>
                  <a:cubicBezTo>
                    <a:pt x="26059" y="14711"/>
                    <a:pt x="25032" y="13933"/>
                    <a:pt x="25546" y="9543"/>
                  </a:cubicBezTo>
                  <a:cubicBezTo>
                    <a:pt x="26059" y="5154"/>
                    <a:pt x="21684" y="4640"/>
                    <a:pt x="20128" y="2834"/>
                  </a:cubicBezTo>
                  <a:cubicBezTo>
                    <a:pt x="18587" y="1028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 flipH="1">
              <a:off x="7756079" y="3424450"/>
              <a:ext cx="620212" cy="1061736"/>
            </a:xfrm>
            <a:custGeom>
              <a:avLst/>
              <a:gdLst/>
              <a:ahLst/>
              <a:cxnLst/>
              <a:rect l="l" t="t" r="r" b="b"/>
              <a:pathLst>
                <a:path w="10601" h="18147" extrusionOk="0">
                  <a:moveTo>
                    <a:pt x="2687" y="1"/>
                  </a:moveTo>
                  <a:cubicBezTo>
                    <a:pt x="2687" y="1"/>
                    <a:pt x="250" y="2672"/>
                    <a:pt x="118" y="3142"/>
                  </a:cubicBezTo>
                  <a:cubicBezTo>
                    <a:pt x="1" y="3597"/>
                    <a:pt x="749" y="6255"/>
                    <a:pt x="749" y="6255"/>
                  </a:cubicBezTo>
                  <a:cubicBezTo>
                    <a:pt x="749" y="6255"/>
                    <a:pt x="1263" y="11217"/>
                    <a:pt x="1527" y="12523"/>
                  </a:cubicBezTo>
                  <a:cubicBezTo>
                    <a:pt x="1792" y="13845"/>
                    <a:pt x="2056" y="14358"/>
                    <a:pt x="2320" y="15151"/>
                  </a:cubicBezTo>
                  <a:cubicBezTo>
                    <a:pt x="2320" y="15151"/>
                    <a:pt x="4199" y="18146"/>
                    <a:pt x="5256" y="18146"/>
                  </a:cubicBezTo>
                  <a:cubicBezTo>
                    <a:pt x="6299" y="18146"/>
                    <a:pt x="8281" y="16751"/>
                    <a:pt x="8281" y="16751"/>
                  </a:cubicBezTo>
                  <a:cubicBezTo>
                    <a:pt x="8281" y="16751"/>
                    <a:pt x="9206" y="14652"/>
                    <a:pt x="9440" y="13962"/>
                  </a:cubicBezTo>
                  <a:cubicBezTo>
                    <a:pt x="9675" y="13257"/>
                    <a:pt x="10365" y="11980"/>
                    <a:pt x="10483" y="11510"/>
                  </a:cubicBezTo>
                  <a:cubicBezTo>
                    <a:pt x="10600" y="11041"/>
                    <a:pt x="8046" y="8838"/>
                    <a:pt x="8046" y="8838"/>
                  </a:cubicBezTo>
                  <a:lnTo>
                    <a:pt x="6534" y="3480"/>
                  </a:lnTo>
                  <a:lnTo>
                    <a:pt x="3862" y="235"/>
                  </a:lnTo>
                  <a:lnTo>
                    <a:pt x="26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0"/>
          <p:cNvSpPr txBox="1">
            <a:spLocks noGrp="1"/>
          </p:cNvSpPr>
          <p:nvPr>
            <p:ph type="body" idx="1"/>
          </p:nvPr>
        </p:nvSpPr>
        <p:spPr>
          <a:xfrm>
            <a:off x="5715900" y="2163225"/>
            <a:ext cx="2715000" cy="24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200">
                <a:latin typeface="Mystery Quest"/>
                <a:ea typeface="Mystery Quest"/>
                <a:cs typeface="Mystery Quest"/>
                <a:sym typeface="Mystery Quest"/>
              </a:defRPr>
            </a:lvl1pPr>
          </a:lstStyle>
          <a:p>
            <a:endParaRPr/>
          </a:p>
        </p:txBody>
      </p:sp>
      <p:grpSp>
        <p:nvGrpSpPr>
          <p:cNvPr id="333" name="Google Shape;333;p10"/>
          <p:cNvGrpSpPr/>
          <p:nvPr/>
        </p:nvGrpSpPr>
        <p:grpSpPr>
          <a:xfrm rot="4765052">
            <a:off x="7960157" y="16111"/>
            <a:ext cx="1231232" cy="2269133"/>
            <a:chOff x="8566812" y="1422562"/>
            <a:chExt cx="426474" cy="785982"/>
          </a:xfrm>
        </p:grpSpPr>
        <p:sp>
          <p:nvSpPr>
            <p:cNvPr id="334" name="Google Shape;334;p10"/>
            <p:cNvSpPr/>
            <p:nvPr/>
          </p:nvSpPr>
          <p:spPr>
            <a:xfrm>
              <a:off x="8909530" y="1422562"/>
              <a:ext cx="30284" cy="71179"/>
            </a:xfrm>
            <a:custGeom>
              <a:avLst/>
              <a:gdLst/>
              <a:ahLst/>
              <a:cxnLst/>
              <a:rect l="l" t="t" r="r" b="b"/>
              <a:pathLst>
                <a:path w="956" h="2247" extrusionOk="0">
                  <a:moveTo>
                    <a:pt x="412" y="59"/>
                  </a:moveTo>
                  <a:lnTo>
                    <a:pt x="265" y="118"/>
                  </a:lnTo>
                  <a:cubicBezTo>
                    <a:pt x="221" y="177"/>
                    <a:pt x="177" y="235"/>
                    <a:pt x="148" y="309"/>
                  </a:cubicBezTo>
                  <a:cubicBezTo>
                    <a:pt x="45" y="514"/>
                    <a:pt x="16" y="735"/>
                    <a:pt x="16" y="955"/>
                  </a:cubicBezTo>
                  <a:cubicBezTo>
                    <a:pt x="1" y="1234"/>
                    <a:pt x="16" y="1527"/>
                    <a:pt x="60" y="1821"/>
                  </a:cubicBezTo>
                  <a:cubicBezTo>
                    <a:pt x="74" y="1821"/>
                    <a:pt x="74" y="1821"/>
                    <a:pt x="74" y="1836"/>
                  </a:cubicBezTo>
                  <a:cubicBezTo>
                    <a:pt x="74" y="1850"/>
                    <a:pt x="104" y="1850"/>
                    <a:pt x="133" y="1850"/>
                  </a:cubicBezTo>
                  <a:cubicBezTo>
                    <a:pt x="192" y="1836"/>
                    <a:pt x="236" y="1865"/>
                    <a:pt x="236" y="1924"/>
                  </a:cubicBezTo>
                  <a:cubicBezTo>
                    <a:pt x="236" y="1968"/>
                    <a:pt x="118" y="1968"/>
                    <a:pt x="74" y="1924"/>
                  </a:cubicBezTo>
                  <a:cubicBezTo>
                    <a:pt x="16" y="1850"/>
                    <a:pt x="16" y="1909"/>
                    <a:pt x="74" y="2012"/>
                  </a:cubicBezTo>
                  <a:cubicBezTo>
                    <a:pt x="133" y="2115"/>
                    <a:pt x="353" y="2247"/>
                    <a:pt x="368" y="2203"/>
                  </a:cubicBezTo>
                  <a:cubicBezTo>
                    <a:pt x="383" y="2173"/>
                    <a:pt x="397" y="2159"/>
                    <a:pt x="412" y="2173"/>
                  </a:cubicBezTo>
                  <a:cubicBezTo>
                    <a:pt x="441" y="2173"/>
                    <a:pt x="456" y="2159"/>
                    <a:pt x="456" y="2144"/>
                  </a:cubicBezTo>
                  <a:cubicBezTo>
                    <a:pt x="471" y="2100"/>
                    <a:pt x="500" y="2071"/>
                    <a:pt x="529" y="2056"/>
                  </a:cubicBezTo>
                  <a:cubicBezTo>
                    <a:pt x="559" y="2026"/>
                    <a:pt x="588" y="1982"/>
                    <a:pt x="573" y="1953"/>
                  </a:cubicBezTo>
                  <a:cubicBezTo>
                    <a:pt x="573" y="1924"/>
                    <a:pt x="573" y="1894"/>
                    <a:pt x="603" y="1880"/>
                  </a:cubicBezTo>
                  <a:cubicBezTo>
                    <a:pt x="632" y="1836"/>
                    <a:pt x="632" y="1836"/>
                    <a:pt x="662" y="1880"/>
                  </a:cubicBezTo>
                  <a:cubicBezTo>
                    <a:pt x="676" y="1924"/>
                    <a:pt x="691" y="1924"/>
                    <a:pt x="720" y="1836"/>
                  </a:cubicBezTo>
                  <a:cubicBezTo>
                    <a:pt x="750" y="1777"/>
                    <a:pt x="750" y="1718"/>
                    <a:pt x="764" y="1659"/>
                  </a:cubicBezTo>
                  <a:cubicBezTo>
                    <a:pt x="750" y="1630"/>
                    <a:pt x="764" y="1601"/>
                    <a:pt x="794" y="1571"/>
                  </a:cubicBezTo>
                  <a:cubicBezTo>
                    <a:pt x="808" y="1557"/>
                    <a:pt x="808" y="1527"/>
                    <a:pt x="794" y="1513"/>
                  </a:cubicBezTo>
                  <a:cubicBezTo>
                    <a:pt x="794" y="1498"/>
                    <a:pt x="794" y="1469"/>
                    <a:pt x="808" y="1469"/>
                  </a:cubicBezTo>
                  <a:cubicBezTo>
                    <a:pt x="867" y="1469"/>
                    <a:pt x="926" y="1175"/>
                    <a:pt x="926" y="1013"/>
                  </a:cubicBezTo>
                  <a:cubicBezTo>
                    <a:pt x="911" y="955"/>
                    <a:pt x="926" y="896"/>
                    <a:pt x="940" y="837"/>
                  </a:cubicBezTo>
                  <a:cubicBezTo>
                    <a:pt x="955" y="764"/>
                    <a:pt x="955" y="676"/>
                    <a:pt x="955" y="588"/>
                  </a:cubicBezTo>
                  <a:cubicBezTo>
                    <a:pt x="955" y="338"/>
                    <a:pt x="926" y="265"/>
                    <a:pt x="794" y="206"/>
                  </a:cubicBezTo>
                  <a:cubicBezTo>
                    <a:pt x="764" y="177"/>
                    <a:pt x="735" y="147"/>
                    <a:pt x="735" y="133"/>
                  </a:cubicBezTo>
                  <a:cubicBezTo>
                    <a:pt x="735" y="74"/>
                    <a:pt x="617" y="1"/>
                    <a:pt x="544" y="1"/>
                  </a:cubicBezTo>
                  <a:cubicBezTo>
                    <a:pt x="500" y="15"/>
                    <a:pt x="441" y="30"/>
                    <a:pt x="397" y="45"/>
                  </a:cubicBezTo>
                  <a:close/>
                  <a:moveTo>
                    <a:pt x="250" y="323"/>
                  </a:moveTo>
                  <a:cubicBezTo>
                    <a:pt x="221" y="338"/>
                    <a:pt x="221" y="338"/>
                    <a:pt x="221" y="309"/>
                  </a:cubicBezTo>
                  <a:cubicBezTo>
                    <a:pt x="221" y="279"/>
                    <a:pt x="250" y="221"/>
                    <a:pt x="265" y="265"/>
                  </a:cubicBezTo>
                  <a:cubicBezTo>
                    <a:pt x="265" y="279"/>
                    <a:pt x="265" y="309"/>
                    <a:pt x="250" y="323"/>
                  </a:cubicBezTo>
                  <a:close/>
                  <a:moveTo>
                    <a:pt x="735" y="265"/>
                  </a:moveTo>
                  <a:cubicBezTo>
                    <a:pt x="735" y="265"/>
                    <a:pt x="735" y="279"/>
                    <a:pt x="720" y="279"/>
                  </a:cubicBezTo>
                  <a:cubicBezTo>
                    <a:pt x="706" y="279"/>
                    <a:pt x="691" y="279"/>
                    <a:pt x="691" y="265"/>
                  </a:cubicBezTo>
                  <a:cubicBezTo>
                    <a:pt x="691" y="235"/>
                    <a:pt x="691" y="235"/>
                    <a:pt x="706" y="235"/>
                  </a:cubicBezTo>
                  <a:cubicBezTo>
                    <a:pt x="720" y="235"/>
                    <a:pt x="720" y="250"/>
                    <a:pt x="735" y="265"/>
                  </a:cubicBezTo>
                  <a:close/>
                  <a:moveTo>
                    <a:pt x="559" y="1542"/>
                  </a:moveTo>
                  <a:cubicBezTo>
                    <a:pt x="544" y="1557"/>
                    <a:pt x="529" y="1571"/>
                    <a:pt x="515" y="1571"/>
                  </a:cubicBezTo>
                  <a:cubicBezTo>
                    <a:pt x="500" y="1571"/>
                    <a:pt x="500" y="1557"/>
                    <a:pt x="500" y="1542"/>
                  </a:cubicBezTo>
                  <a:cubicBezTo>
                    <a:pt x="515" y="1527"/>
                    <a:pt x="529" y="1513"/>
                    <a:pt x="559" y="1513"/>
                  </a:cubicBezTo>
                  <a:cubicBezTo>
                    <a:pt x="573" y="1513"/>
                    <a:pt x="573" y="1527"/>
                    <a:pt x="559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752347" y="1432794"/>
              <a:ext cx="40040" cy="93512"/>
            </a:xfrm>
            <a:custGeom>
              <a:avLst/>
              <a:gdLst/>
              <a:ahLst/>
              <a:cxnLst/>
              <a:rect l="l" t="t" r="r" b="b"/>
              <a:pathLst>
                <a:path w="1264" h="2952" extrusionOk="0">
                  <a:moveTo>
                    <a:pt x="500" y="74"/>
                  </a:moveTo>
                  <a:cubicBezTo>
                    <a:pt x="500" y="89"/>
                    <a:pt x="456" y="103"/>
                    <a:pt x="397" y="103"/>
                  </a:cubicBezTo>
                  <a:cubicBezTo>
                    <a:pt x="353" y="103"/>
                    <a:pt x="309" y="118"/>
                    <a:pt x="294" y="147"/>
                  </a:cubicBezTo>
                  <a:cubicBezTo>
                    <a:pt x="280" y="191"/>
                    <a:pt x="250" y="235"/>
                    <a:pt x="221" y="279"/>
                  </a:cubicBezTo>
                  <a:cubicBezTo>
                    <a:pt x="177" y="309"/>
                    <a:pt x="162" y="353"/>
                    <a:pt x="148" y="397"/>
                  </a:cubicBezTo>
                  <a:cubicBezTo>
                    <a:pt x="148" y="456"/>
                    <a:pt x="118" y="514"/>
                    <a:pt x="89" y="558"/>
                  </a:cubicBezTo>
                  <a:cubicBezTo>
                    <a:pt x="30" y="646"/>
                    <a:pt x="1" y="735"/>
                    <a:pt x="15" y="837"/>
                  </a:cubicBezTo>
                  <a:cubicBezTo>
                    <a:pt x="15" y="881"/>
                    <a:pt x="15" y="940"/>
                    <a:pt x="30" y="999"/>
                  </a:cubicBezTo>
                  <a:cubicBezTo>
                    <a:pt x="59" y="984"/>
                    <a:pt x="89" y="969"/>
                    <a:pt x="118" y="955"/>
                  </a:cubicBezTo>
                  <a:cubicBezTo>
                    <a:pt x="148" y="925"/>
                    <a:pt x="177" y="911"/>
                    <a:pt x="177" y="925"/>
                  </a:cubicBezTo>
                  <a:cubicBezTo>
                    <a:pt x="177" y="940"/>
                    <a:pt x="148" y="969"/>
                    <a:pt x="103" y="999"/>
                  </a:cubicBezTo>
                  <a:cubicBezTo>
                    <a:pt x="74" y="1013"/>
                    <a:pt x="30" y="1102"/>
                    <a:pt x="89" y="1072"/>
                  </a:cubicBezTo>
                  <a:cubicBezTo>
                    <a:pt x="103" y="1072"/>
                    <a:pt x="103" y="1058"/>
                    <a:pt x="103" y="1043"/>
                  </a:cubicBezTo>
                  <a:cubicBezTo>
                    <a:pt x="103" y="1028"/>
                    <a:pt x="118" y="1028"/>
                    <a:pt x="133" y="1058"/>
                  </a:cubicBezTo>
                  <a:cubicBezTo>
                    <a:pt x="162" y="1072"/>
                    <a:pt x="177" y="1087"/>
                    <a:pt x="133" y="1116"/>
                  </a:cubicBezTo>
                  <a:cubicBezTo>
                    <a:pt x="103" y="1146"/>
                    <a:pt x="89" y="1146"/>
                    <a:pt x="74" y="1116"/>
                  </a:cubicBezTo>
                  <a:cubicBezTo>
                    <a:pt x="30" y="1058"/>
                    <a:pt x="15" y="1160"/>
                    <a:pt x="30" y="1336"/>
                  </a:cubicBezTo>
                  <a:cubicBezTo>
                    <a:pt x="45" y="1439"/>
                    <a:pt x="59" y="1542"/>
                    <a:pt x="45" y="1630"/>
                  </a:cubicBezTo>
                  <a:cubicBezTo>
                    <a:pt x="45" y="1733"/>
                    <a:pt x="45" y="1733"/>
                    <a:pt x="103" y="1718"/>
                  </a:cubicBezTo>
                  <a:cubicBezTo>
                    <a:pt x="162" y="1703"/>
                    <a:pt x="162" y="1718"/>
                    <a:pt x="162" y="1718"/>
                  </a:cubicBezTo>
                  <a:cubicBezTo>
                    <a:pt x="162" y="1718"/>
                    <a:pt x="162" y="1777"/>
                    <a:pt x="162" y="1806"/>
                  </a:cubicBezTo>
                  <a:cubicBezTo>
                    <a:pt x="162" y="1880"/>
                    <a:pt x="162" y="1880"/>
                    <a:pt x="103" y="1821"/>
                  </a:cubicBezTo>
                  <a:cubicBezTo>
                    <a:pt x="45" y="1762"/>
                    <a:pt x="59" y="1792"/>
                    <a:pt x="74" y="2100"/>
                  </a:cubicBezTo>
                  <a:cubicBezTo>
                    <a:pt x="74" y="2217"/>
                    <a:pt x="89" y="2349"/>
                    <a:pt x="133" y="2452"/>
                  </a:cubicBezTo>
                  <a:cubicBezTo>
                    <a:pt x="148" y="2467"/>
                    <a:pt x="148" y="2482"/>
                    <a:pt x="133" y="2496"/>
                  </a:cubicBezTo>
                  <a:cubicBezTo>
                    <a:pt x="133" y="2511"/>
                    <a:pt x="133" y="2540"/>
                    <a:pt x="162" y="2570"/>
                  </a:cubicBezTo>
                  <a:cubicBezTo>
                    <a:pt x="192" y="2599"/>
                    <a:pt x="206" y="2628"/>
                    <a:pt x="177" y="2643"/>
                  </a:cubicBezTo>
                  <a:cubicBezTo>
                    <a:pt x="148" y="2658"/>
                    <a:pt x="148" y="2672"/>
                    <a:pt x="177" y="2731"/>
                  </a:cubicBezTo>
                  <a:cubicBezTo>
                    <a:pt x="206" y="2775"/>
                    <a:pt x="236" y="2790"/>
                    <a:pt x="250" y="2790"/>
                  </a:cubicBezTo>
                  <a:cubicBezTo>
                    <a:pt x="280" y="2805"/>
                    <a:pt x="324" y="2819"/>
                    <a:pt x="338" y="2849"/>
                  </a:cubicBezTo>
                  <a:cubicBezTo>
                    <a:pt x="368" y="2893"/>
                    <a:pt x="412" y="2907"/>
                    <a:pt x="441" y="2907"/>
                  </a:cubicBezTo>
                  <a:cubicBezTo>
                    <a:pt x="471" y="2893"/>
                    <a:pt x="485" y="2907"/>
                    <a:pt x="471" y="2922"/>
                  </a:cubicBezTo>
                  <a:cubicBezTo>
                    <a:pt x="456" y="2937"/>
                    <a:pt x="471" y="2951"/>
                    <a:pt x="515" y="2937"/>
                  </a:cubicBezTo>
                  <a:cubicBezTo>
                    <a:pt x="559" y="2937"/>
                    <a:pt x="617" y="2922"/>
                    <a:pt x="661" y="2922"/>
                  </a:cubicBezTo>
                  <a:cubicBezTo>
                    <a:pt x="749" y="2922"/>
                    <a:pt x="808" y="2878"/>
                    <a:pt x="867" y="2819"/>
                  </a:cubicBezTo>
                  <a:cubicBezTo>
                    <a:pt x="999" y="2702"/>
                    <a:pt x="1102" y="2555"/>
                    <a:pt x="1161" y="2379"/>
                  </a:cubicBezTo>
                  <a:cubicBezTo>
                    <a:pt x="1219" y="2232"/>
                    <a:pt x="1234" y="2188"/>
                    <a:pt x="1205" y="2159"/>
                  </a:cubicBezTo>
                  <a:cubicBezTo>
                    <a:pt x="1175" y="2129"/>
                    <a:pt x="1161" y="2085"/>
                    <a:pt x="1146" y="2056"/>
                  </a:cubicBezTo>
                  <a:cubicBezTo>
                    <a:pt x="1146" y="1997"/>
                    <a:pt x="1146" y="1982"/>
                    <a:pt x="1175" y="2012"/>
                  </a:cubicBezTo>
                  <a:cubicBezTo>
                    <a:pt x="1190" y="2026"/>
                    <a:pt x="1205" y="2026"/>
                    <a:pt x="1234" y="2026"/>
                  </a:cubicBezTo>
                  <a:cubicBezTo>
                    <a:pt x="1263" y="1997"/>
                    <a:pt x="1263" y="1836"/>
                    <a:pt x="1234" y="1792"/>
                  </a:cubicBezTo>
                  <a:cubicBezTo>
                    <a:pt x="1190" y="1748"/>
                    <a:pt x="1205" y="1748"/>
                    <a:pt x="1234" y="1733"/>
                  </a:cubicBezTo>
                  <a:cubicBezTo>
                    <a:pt x="1249" y="1718"/>
                    <a:pt x="1249" y="1703"/>
                    <a:pt x="1234" y="1703"/>
                  </a:cubicBezTo>
                  <a:cubicBezTo>
                    <a:pt x="1219" y="1703"/>
                    <a:pt x="1205" y="1674"/>
                    <a:pt x="1190" y="1645"/>
                  </a:cubicBezTo>
                  <a:cubicBezTo>
                    <a:pt x="1175" y="1615"/>
                    <a:pt x="1190" y="1601"/>
                    <a:pt x="1219" y="1630"/>
                  </a:cubicBezTo>
                  <a:cubicBezTo>
                    <a:pt x="1249" y="1645"/>
                    <a:pt x="1263" y="1483"/>
                    <a:pt x="1205" y="1072"/>
                  </a:cubicBezTo>
                  <a:cubicBezTo>
                    <a:pt x="1072" y="382"/>
                    <a:pt x="1043" y="250"/>
                    <a:pt x="926" y="250"/>
                  </a:cubicBezTo>
                  <a:cubicBezTo>
                    <a:pt x="882" y="250"/>
                    <a:pt x="867" y="250"/>
                    <a:pt x="882" y="235"/>
                  </a:cubicBezTo>
                  <a:cubicBezTo>
                    <a:pt x="896" y="221"/>
                    <a:pt x="882" y="191"/>
                    <a:pt x="838" y="162"/>
                  </a:cubicBezTo>
                  <a:cubicBezTo>
                    <a:pt x="808" y="147"/>
                    <a:pt x="793" y="118"/>
                    <a:pt x="779" y="74"/>
                  </a:cubicBezTo>
                  <a:cubicBezTo>
                    <a:pt x="764" y="59"/>
                    <a:pt x="749" y="30"/>
                    <a:pt x="720" y="30"/>
                  </a:cubicBezTo>
                  <a:cubicBezTo>
                    <a:pt x="705" y="30"/>
                    <a:pt x="705" y="45"/>
                    <a:pt x="705" y="74"/>
                  </a:cubicBezTo>
                  <a:cubicBezTo>
                    <a:pt x="720" y="103"/>
                    <a:pt x="705" y="118"/>
                    <a:pt x="705" y="118"/>
                  </a:cubicBezTo>
                  <a:cubicBezTo>
                    <a:pt x="691" y="118"/>
                    <a:pt x="676" y="89"/>
                    <a:pt x="661" y="59"/>
                  </a:cubicBezTo>
                  <a:cubicBezTo>
                    <a:pt x="632" y="0"/>
                    <a:pt x="515" y="0"/>
                    <a:pt x="500" y="59"/>
                  </a:cubicBezTo>
                  <a:close/>
                  <a:moveTo>
                    <a:pt x="441" y="250"/>
                  </a:moveTo>
                  <a:cubicBezTo>
                    <a:pt x="441" y="265"/>
                    <a:pt x="412" y="265"/>
                    <a:pt x="397" y="279"/>
                  </a:cubicBezTo>
                  <a:cubicBezTo>
                    <a:pt x="382" y="279"/>
                    <a:pt x="382" y="265"/>
                    <a:pt x="382" y="250"/>
                  </a:cubicBezTo>
                  <a:cubicBezTo>
                    <a:pt x="397" y="235"/>
                    <a:pt x="412" y="221"/>
                    <a:pt x="441" y="221"/>
                  </a:cubicBezTo>
                  <a:cubicBezTo>
                    <a:pt x="456" y="221"/>
                    <a:pt x="456" y="235"/>
                    <a:pt x="441" y="250"/>
                  </a:cubicBezTo>
                  <a:close/>
                  <a:moveTo>
                    <a:pt x="867" y="368"/>
                  </a:moveTo>
                  <a:cubicBezTo>
                    <a:pt x="852" y="382"/>
                    <a:pt x="838" y="397"/>
                    <a:pt x="808" y="412"/>
                  </a:cubicBezTo>
                  <a:cubicBezTo>
                    <a:pt x="779" y="412"/>
                    <a:pt x="764" y="397"/>
                    <a:pt x="764" y="338"/>
                  </a:cubicBezTo>
                  <a:cubicBezTo>
                    <a:pt x="764" y="294"/>
                    <a:pt x="764" y="279"/>
                    <a:pt x="823" y="294"/>
                  </a:cubicBezTo>
                  <a:cubicBezTo>
                    <a:pt x="882" y="323"/>
                    <a:pt x="882" y="353"/>
                    <a:pt x="867" y="368"/>
                  </a:cubicBezTo>
                  <a:close/>
                  <a:moveTo>
                    <a:pt x="1043" y="412"/>
                  </a:moveTo>
                  <a:cubicBezTo>
                    <a:pt x="1043" y="426"/>
                    <a:pt x="1043" y="441"/>
                    <a:pt x="1028" y="441"/>
                  </a:cubicBezTo>
                  <a:cubicBezTo>
                    <a:pt x="999" y="441"/>
                    <a:pt x="999" y="426"/>
                    <a:pt x="999" y="412"/>
                  </a:cubicBezTo>
                  <a:cubicBezTo>
                    <a:pt x="999" y="397"/>
                    <a:pt x="999" y="382"/>
                    <a:pt x="1028" y="382"/>
                  </a:cubicBezTo>
                  <a:cubicBezTo>
                    <a:pt x="1028" y="382"/>
                    <a:pt x="1043" y="397"/>
                    <a:pt x="1043" y="412"/>
                  </a:cubicBezTo>
                  <a:close/>
                  <a:moveTo>
                    <a:pt x="984" y="646"/>
                  </a:moveTo>
                  <a:cubicBezTo>
                    <a:pt x="970" y="676"/>
                    <a:pt x="955" y="690"/>
                    <a:pt x="955" y="690"/>
                  </a:cubicBezTo>
                  <a:cubicBezTo>
                    <a:pt x="940" y="676"/>
                    <a:pt x="955" y="646"/>
                    <a:pt x="955" y="617"/>
                  </a:cubicBezTo>
                  <a:cubicBezTo>
                    <a:pt x="955" y="602"/>
                    <a:pt x="984" y="588"/>
                    <a:pt x="984" y="588"/>
                  </a:cubicBezTo>
                  <a:cubicBezTo>
                    <a:pt x="984" y="602"/>
                    <a:pt x="984" y="632"/>
                    <a:pt x="970" y="646"/>
                  </a:cubicBezTo>
                  <a:close/>
                  <a:moveTo>
                    <a:pt x="735" y="1102"/>
                  </a:moveTo>
                  <a:cubicBezTo>
                    <a:pt x="735" y="1116"/>
                    <a:pt x="735" y="1131"/>
                    <a:pt x="705" y="1131"/>
                  </a:cubicBezTo>
                  <a:cubicBezTo>
                    <a:pt x="676" y="1131"/>
                    <a:pt x="661" y="1116"/>
                    <a:pt x="661" y="1102"/>
                  </a:cubicBezTo>
                  <a:cubicBezTo>
                    <a:pt x="661" y="1087"/>
                    <a:pt x="676" y="1072"/>
                    <a:pt x="691" y="1072"/>
                  </a:cubicBezTo>
                  <a:cubicBezTo>
                    <a:pt x="705" y="1087"/>
                    <a:pt x="720" y="1087"/>
                    <a:pt x="720" y="1102"/>
                  </a:cubicBezTo>
                  <a:close/>
                  <a:moveTo>
                    <a:pt x="1131" y="1351"/>
                  </a:moveTo>
                  <a:cubicBezTo>
                    <a:pt x="1116" y="1366"/>
                    <a:pt x="1102" y="1395"/>
                    <a:pt x="1116" y="1425"/>
                  </a:cubicBezTo>
                  <a:cubicBezTo>
                    <a:pt x="1116" y="1439"/>
                    <a:pt x="1116" y="1469"/>
                    <a:pt x="1102" y="1483"/>
                  </a:cubicBezTo>
                  <a:cubicBezTo>
                    <a:pt x="1087" y="1483"/>
                    <a:pt x="1072" y="1513"/>
                    <a:pt x="1087" y="1542"/>
                  </a:cubicBezTo>
                  <a:cubicBezTo>
                    <a:pt x="1102" y="1571"/>
                    <a:pt x="1087" y="1571"/>
                    <a:pt x="1072" y="1542"/>
                  </a:cubicBezTo>
                  <a:cubicBezTo>
                    <a:pt x="1043" y="1513"/>
                    <a:pt x="1014" y="1469"/>
                    <a:pt x="970" y="1425"/>
                  </a:cubicBezTo>
                  <a:cubicBezTo>
                    <a:pt x="940" y="1395"/>
                    <a:pt x="926" y="1366"/>
                    <a:pt x="911" y="1322"/>
                  </a:cubicBezTo>
                  <a:cubicBezTo>
                    <a:pt x="911" y="1307"/>
                    <a:pt x="926" y="1322"/>
                    <a:pt x="940" y="1336"/>
                  </a:cubicBezTo>
                  <a:cubicBezTo>
                    <a:pt x="970" y="1366"/>
                    <a:pt x="984" y="1380"/>
                    <a:pt x="1043" y="1336"/>
                  </a:cubicBezTo>
                  <a:cubicBezTo>
                    <a:pt x="1116" y="1307"/>
                    <a:pt x="1131" y="1292"/>
                    <a:pt x="1146" y="1322"/>
                  </a:cubicBezTo>
                  <a:cubicBezTo>
                    <a:pt x="1161" y="1336"/>
                    <a:pt x="1161" y="1351"/>
                    <a:pt x="1131" y="1366"/>
                  </a:cubicBezTo>
                  <a:close/>
                  <a:moveTo>
                    <a:pt x="1102" y="1748"/>
                  </a:moveTo>
                  <a:cubicBezTo>
                    <a:pt x="1102" y="1777"/>
                    <a:pt x="1087" y="1792"/>
                    <a:pt x="1058" y="1777"/>
                  </a:cubicBezTo>
                  <a:cubicBezTo>
                    <a:pt x="1043" y="1777"/>
                    <a:pt x="1028" y="1762"/>
                    <a:pt x="1028" y="1733"/>
                  </a:cubicBezTo>
                  <a:cubicBezTo>
                    <a:pt x="1028" y="1718"/>
                    <a:pt x="1043" y="1689"/>
                    <a:pt x="1058" y="1703"/>
                  </a:cubicBezTo>
                  <a:cubicBezTo>
                    <a:pt x="1087" y="1703"/>
                    <a:pt x="1102" y="1718"/>
                    <a:pt x="1102" y="1748"/>
                  </a:cubicBezTo>
                  <a:close/>
                  <a:moveTo>
                    <a:pt x="294" y="1748"/>
                  </a:moveTo>
                  <a:cubicBezTo>
                    <a:pt x="294" y="1762"/>
                    <a:pt x="280" y="1777"/>
                    <a:pt x="265" y="1777"/>
                  </a:cubicBezTo>
                  <a:cubicBezTo>
                    <a:pt x="250" y="1777"/>
                    <a:pt x="250" y="1762"/>
                    <a:pt x="265" y="1748"/>
                  </a:cubicBezTo>
                  <a:cubicBezTo>
                    <a:pt x="265" y="1733"/>
                    <a:pt x="280" y="1718"/>
                    <a:pt x="294" y="1718"/>
                  </a:cubicBezTo>
                  <a:cubicBezTo>
                    <a:pt x="294" y="1718"/>
                    <a:pt x="294" y="1733"/>
                    <a:pt x="294" y="1748"/>
                  </a:cubicBezTo>
                  <a:close/>
                  <a:moveTo>
                    <a:pt x="471" y="2115"/>
                  </a:moveTo>
                  <a:cubicBezTo>
                    <a:pt x="471" y="2129"/>
                    <a:pt x="471" y="2144"/>
                    <a:pt x="456" y="2144"/>
                  </a:cubicBezTo>
                  <a:cubicBezTo>
                    <a:pt x="441" y="2144"/>
                    <a:pt x="426" y="2129"/>
                    <a:pt x="426" y="2115"/>
                  </a:cubicBezTo>
                  <a:cubicBezTo>
                    <a:pt x="412" y="2100"/>
                    <a:pt x="426" y="2085"/>
                    <a:pt x="441" y="2085"/>
                  </a:cubicBezTo>
                  <a:cubicBezTo>
                    <a:pt x="441" y="2085"/>
                    <a:pt x="456" y="2100"/>
                    <a:pt x="456" y="2100"/>
                  </a:cubicBezTo>
                  <a:close/>
                  <a:moveTo>
                    <a:pt x="500" y="2335"/>
                  </a:moveTo>
                  <a:cubicBezTo>
                    <a:pt x="485" y="2364"/>
                    <a:pt x="471" y="2364"/>
                    <a:pt x="471" y="2335"/>
                  </a:cubicBezTo>
                  <a:cubicBezTo>
                    <a:pt x="471" y="2320"/>
                    <a:pt x="500" y="2261"/>
                    <a:pt x="515" y="2291"/>
                  </a:cubicBezTo>
                  <a:cubicBezTo>
                    <a:pt x="544" y="2305"/>
                    <a:pt x="515" y="2320"/>
                    <a:pt x="485" y="2335"/>
                  </a:cubicBezTo>
                  <a:close/>
                  <a:moveTo>
                    <a:pt x="559" y="2526"/>
                  </a:moveTo>
                  <a:cubicBezTo>
                    <a:pt x="500" y="2570"/>
                    <a:pt x="471" y="2555"/>
                    <a:pt x="515" y="2496"/>
                  </a:cubicBezTo>
                  <a:cubicBezTo>
                    <a:pt x="544" y="2467"/>
                    <a:pt x="573" y="2467"/>
                    <a:pt x="588" y="2467"/>
                  </a:cubicBezTo>
                  <a:cubicBezTo>
                    <a:pt x="603" y="2482"/>
                    <a:pt x="588" y="2496"/>
                    <a:pt x="559" y="2526"/>
                  </a:cubicBezTo>
                  <a:close/>
                  <a:moveTo>
                    <a:pt x="823" y="2731"/>
                  </a:moveTo>
                  <a:cubicBezTo>
                    <a:pt x="823" y="2790"/>
                    <a:pt x="808" y="2805"/>
                    <a:pt x="779" y="2790"/>
                  </a:cubicBezTo>
                  <a:cubicBezTo>
                    <a:pt x="749" y="2790"/>
                    <a:pt x="735" y="2775"/>
                    <a:pt x="779" y="2702"/>
                  </a:cubicBezTo>
                  <a:cubicBezTo>
                    <a:pt x="823" y="2628"/>
                    <a:pt x="823" y="2628"/>
                    <a:pt x="823" y="2731"/>
                  </a:cubicBezTo>
                  <a:close/>
                  <a:moveTo>
                    <a:pt x="485" y="2805"/>
                  </a:moveTo>
                  <a:cubicBezTo>
                    <a:pt x="456" y="2849"/>
                    <a:pt x="426" y="2834"/>
                    <a:pt x="456" y="2775"/>
                  </a:cubicBezTo>
                  <a:cubicBezTo>
                    <a:pt x="456" y="2746"/>
                    <a:pt x="485" y="2731"/>
                    <a:pt x="500" y="2746"/>
                  </a:cubicBezTo>
                  <a:cubicBezTo>
                    <a:pt x="500" y="2760"/>
                    <a:pt x="515" y="2760"/>
                    <a:pt x="485" y="27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822576" y="1436975"/>
              <a:ext cx="32121" cy="90249"/>
            </a:xfrm>
            <a:custGeom>
              <a:avLst/>
              <a:gdLst/>
              <a:ahLst/>
              <a:cxnLst/>
              <a:rect l="l" t="t" r="r" b="b"/>
              <a:pathLst>
                <a:path w="1014" h="2849" extrusionOk="0">
                  <a:moveTo>
                    <a:pt x="470" y="15"/>
                  </a:moveTo>
                  <a:cubicBezTo>
                    <a:pt x="426" y="30"/>
                    <a:pt x="397" y="59"/>
                    <a:pt x="382" y="89"/>
                  </a:cubicBezTo>
                  <a:cubicBezTo>
                    <a:pt x="368" y="133"/>
                    <a:pt x="353" y="147"/>
                    <a:pt x="294" y="133"/>
                  </a:cubicBezTo>
                  <a:cubicBezTo>
                    <a:pt x="162" y="103"/>
                    <a:pt x="59" y="294"/>
                    <a:pt x="30" y="647"/>
                  </a:cubicBezTo>
                  <a:cubicBezTo>
                    <a:pt x="1" y="970"/>
                    <a:pt x="15" y="1293"/>
                    <a:pt x="45" y="1616"/>
                  </a:cubicBezTo>
                  <a:cubicBezTo>
                    <a:pt x="59" y="1762"/>
                    <a:pt x="59" y="1924"/>
                    <a:pt x="59" y="2085"/>
                  </a:cubicBezTo>
                  <a:cubicBezTo>
                    <a:pt x="30" y="2173"/>
                    <a:pt x="45" y="2276"/>
                    <a:pt x="74" y="2379"/>
                  </a:cubicBezTo>
                  <a:cubicBezTo>
                    <a:pt x="89" y="2408"/>
                    <a:pt x="103" y="2452"/>
                    <a:pt x="89" y="2482"/>
                  </a:cubicBezTo>
                  <a:cubicBezTo>
                    <a:pt x="74" y="2526"/>
                    <a:pt x="162" y="2643"/>
                    <a:pt x="206" y="2643"/>
                  </a:cubicBezTo>
                  <a:cubicBezTo>
                    <a:pt x="221" y="2643"/>
                    <a:pt x="235" y="2658"/>
                    <a:pt x="221" y="2673"/>
                  </a:cubicBezTo>
                  <a:cubicBezTo>
                    <a:pt x="221" y="2702"/>
                    <a:pt x="235" y="2731"/>
                    <a:pt x="250" y="2761"/>
                  </a:cubicBezTo>
                  <a:cubicBezTo>
                    <a:pt x="294" y="2819"/>
                    <a:pt x="294" y="2819"/>
                    <a:pt x="353" y="2761"/>
                  </a:cubicBezTo>
                  <a:cubicBezTo>
                    <a:pt x="412" y="2702"/>
                    <a:pt x="412" y="2717"/>
                    <a:pt x="412" y="2746"/>
                  </a:cubicBezTo>
                  <a:cubicBezTo>
                    <a:pt x="397" y="2761"/>
                    <a:pt x="382" y="2790"/>
                    <a:pt x="368" y="2790"/>
                  </a:cubicBezTo>
                  <a:cubicBezTo>
                    <a:pt x="338" y="2805"/>
                    <a:pt x="324" y="2819"/>
                    <a:pt x="324" y="2834"/>
                  </a:cubicBezTo>
                  <a:cubicBezTo>
                    <a:pt x="324" y="2849"/>
                    <a:pt x="338" y="2849"/>
                    <a:pt x="368" y="2834"/>
                  </a:cubicBezTo>
                  <a:cubicBezTo>
                    <a:pt x="412" y="2819"/>
                    <a:pt x="456" y="2819"/>
                    <a:pt x="485" y="2819"/>
                  </a:cubicBezTo>
                  <a:cubicBezTo>
                    <a:pt x="632" y="2775"/>
                    <a:pt x="749" y="2673"/>
                    <a:pt x="823" y="2555"/>
                  </a:cubicBezTo>
                  <a:cubicBezTo>
                    <a:pt x="823" y="2540"/>
                    <a:pt x="837" y="2511"/>
                    <a:pt x="867" y="2496"/>
                  </a:cubicBezTo>
                  <a:cubicBezTo>
                    <a:pt x="940" y="2452"/>
                    <a:pt x="969" y="2217"/>
                    <a:pt x="999" y="1204"/>
                  </a:cubicBezTo>
                  <a:cubicBezTo>
                    <a:pt x="999" y="984"/>
                    <a:pt x="999" y="911"/>
                    <a:pt x="984" y="926"/>
                  </a:cubicBezTo>
                  <a:cubicBezTo>
                    <a:pt x="955" y="940"/>
                    <a:pt x="955" y="926"/>
                    <a:pt x="969" y="896"/>
                  </a:cubicBezTo>
                  <a:cubicBezTo>
                    <a:pt x="999" y="808"/>
                    <a:pt x="999" y="705"/>
                    <a:pt x="1014" y="617"/>
                  </a:cubicBezTo>
                  <a:cubicBezTo>
                    <a:pt x="1014" y="412"/>
                    <a:pt x="1014" y="382"/>
                    <a:pt x="955" y="324"/>
                  </a:cubicBezTo>
                  <a:cubicBezTo>
                    <a:pt x="896" y="250"/>
                    <a:pt x="881" y="250"/>
                    <a:pt x="867" y="280"/>
                  </a:cubicBezTo>
                  <a:cubicBezTo>
                    <a:pt x="867" y="309"/>
                    <a:pt x="852" y="294"/>
                    <a:pt x="852" y="265"/>
                  </a:cubicBezTo>
                  <a:cubicBezTo>
                    <a:pt x="852" y="206"/>
                    <a:pt x="749" y="103"/>
                    <a:pt x="632" y="45"/>
                  </a:cubicBezTo>
                  <a:cubicBezTo>
                    <a:pt x="602" y="30"/>
                    <a:pt x="573" y="15"/>
                    <a:pt x="544" y="1"/>
                  </a:cubicBezTo>
                  <a:cubicBezTo>
                    <a:pt x="514" y="1"/>
                    <a:pt x="485" y="15"/>
                    <a:pt x="470" y="15"/>
                  </a:cubicBezTo>
                  <a:close/>
                  <a:moveTo>
                    <a:pt x="632" y="382"/>
                  </a:moveTo>
                  <a:cubicBezTo>
                    <a:pt x="632" y="397"/>
                    <a:pt x="602" y="412"/>
                    <a:pt x="588" y="412"/>
                  </a:cubicBezTo>
                  <a:cubicBezTo>
                    <a:pt x="558" y="412"/>
                    <a:pt x="544" y="412"/>
                    <a:pt x="588" y="382"/>
                  </a:cubicBezTo>
                  <a:cubicBezTo>
                    <a:pt x="632" y="368"/>
                    <a:pt x="632" y="353"/>
                    <a:pt x="632" y="397"/>
                  </a:cubicBezTo>
                  <a:close/>
                  <a:moveTo>
                    <a:pt x="382" y="705"/>
                  </a:moveTo>
                  <a:cubicBezTo>
                    <a:pt x="382" y="720"/>
                    <a:pt x="353" y="735"/>
                    <a:pt x="338" y="735"/>
                  </a:cubicBezTo>
                  <a:cubicBezTo>
                    <a:pt x="309" y="735"/>
                    <a:pt x="294" y="735"/>
                    <a:pt x="338" y="705"/>
                  </a:cubicBezTo>
                  <a:cubicBezTo>
                    <a:pt x="382" y="676"/>
                    <a:pt x="382" y="661"/>
                    <a:pt x="382" y="705"/>
                  </a:cubicBezTo>
                  <a:close/>
                  <a:moveTo>
                    <a:pt x="793" y="823"/>
                  </a:moveTo>
                  <a:cubicBezTo>
                    <a:pt x="793" y="837"/>
                    <a:pt x="764" y="837"/>
                    <a:pt x="764" y="793"/>
                  </a:cubicBezTo>
                  <a:cubicBezTo>
                    <a:pt x="764" y="764"/>
                    <a:pt x="764" y="749"/>
                    <a:pt x="779" y="764"/>
                  </a:cubicBezTo>
                  <a:cubicBezTo>
                    <a:pt x="793" y="779"/>
                    <a:pt x="793" y="793"/>
                    <a:pt x="793" y="808"/>
                  </a:cubicBezTo>
                  <a:close/>
                  <a:moveTo>
                    <a:pt x="573" y="1498"/>
                  </a:moveTo>
                  <a:cubicBezTo>
                    <a:pt x="500" y="1513"/>
                    <a:pt x="470" y="1498"/>
                    <a:pt x="500" y="1454"/>
                  </a:cubicBezTo>
                  <a:cubicBezTo>
                    <a:pt x="529" y="1410"/>
                    <a:pt x="544" y="1439"/>
                    <a:pt x="588" y="1454"/>
                  </a:cubicBezTo>
                  <a:lnTo>
                    <a:pt x="647" y="1483"/>
                  </a:lnTo>
                  <a:close/>
                  <a:moveTo>
                    <a:pt x="867" y="1469"/>
                  </a:moveTo>
                  <a:cubicBezTo>
                    <a:pt x="852" y="1483"/>
                    <a:pt x="837" y="1498"/>
                    <a:pt x="823" y="1498"/>
                  </a:cubicBezTo>
                  <a:cubicBezTo>
                    <a:pt x="808" y="1498"/>
                    <a:pt x="808" y="1483"/>
                    <a:pt x="823" y="1469"/>
                  </a:cubicBezTo>
                  <a:cubicBezTo>
                    <a:pt x="823" y="1439"/>
                    <a:pt x="896" y="1439"/>
                    <a:pt x="867" y="1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8590063" y="1462570"/>
              <a:ext cx="2819" cy="950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29" y="15"/>
                  </a:moveTo>
                  <a:cubicBezTo>
                    <a:pt x="44" y="29"/>
                    <a:pt x="59" y="29"/>
                    <a:pt x="73" y="15"/>
                  </a:cubicBezTo>
                  <a:cubicBezTo>
                    <a:pt x="88" y="15"/>
                    <a:pt x="73" y="0"/>
                    <a:pt x="44" y="0"/>
                  </a:cubicBezTo>
                  <a:cubicBezTo>
                    <a:pt x="0" y="15"/>
                    <a:pt x="0" y="15"/>
                    <a:pt x="29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8566812" y="1462570"/>
              <a:ext cx="40009" cy="69786"/>
            </a:xfrm>
            <a:custGeom>
              <a:avLst/>
              <a:gdLst/>
              <a:ahLst/>
              <a:cxnLst/>
              <a:rect l="l" t="t" r="r" b="b"/>
              <a:pathLst>
                <a:path w="1263" h="2203" extrusionOk="0">
                  <a:moveTo>
                    <a:pt x="822" y="73"/>
                  </a:moveTo>
                  <a:cubicBezTo>
                    <a:pt x="807" y="147"/>
                    <a:pt x="793" y="147"/>
                    <a:pt x="749" y="73"/>
                  </a:cubicBezTo>
                  <a:cubicBezTo>
                    <a:pt x="705" y="15"/>
                    <a:pt x="705" y="29"/>
                    <a:pt x="646" y="59"/>
                  </a:cubicBezTo>
                  <a:cubicBezTo>
                    <a:pt x="631" y="88"/>
                    <a:pt x="602" y="88"/>
                    <a:pt x="573" y="88"/>
                  </a:cubicBezTo>
                  <a:cubicBezTo>
                    <a:pt x="543" y="59"/>
                    <a:pt x="426" y="132"/>
                    <a:pt x="308" y="220"/>
                  </a:cubicBezTo>
                  <a:cubicBezTo>
                    <a:pt x="220" y="294"/>
                    <a:pt x="220" y="294"/>
                    <a:pt x="279" y="323"/>
                  </a:cubicBezTo>
                  <a:cubicBezTo>
                    <a:pt x="323" y="367"/>
                    <a:pt x="308" y="367"/>
                    <a:pt x="294" y="382"/>
                  </a:cubicBezTo>
                  <a:cubicBezTo>
                    <a:pt x="279" y="396"/>
                    <a:pt x="250" y="396"/>
                    <a:pt x="235" y="382"/>
                  </a:cubicBezTo>
                  <a:cubicBezTo>
                    <a:pt x="206" y="367"/>
                    <a:pt x="162" y="455"/>
                    <a:pt x="132" y="587"/>
                  </a:cubicBezTo>
                  <a:cubicBezTo>
                    <a:pt x="132" y="646"/>
                    <a:pt x="117" y="734"/>
                    <a:pt x="103" y="793"/>
                  </a:cubicBezTo>
                  <a:cubicBezTo>
                    <a:pt x="59" y="969"/>
                    <a:pt x="29" y="1145"/>
                    <a:pt x="15" y="1336"/>
                  </a:cubicBezTo>
                  <a:cubicBezTo>
                    <a:pt x="15" y="1409"/>
                    <a:pt x="15" y="1498"/>
                    <a:pt x="0" y="1527"/>
                  </a:cubicBezTo>
                  <a:cubicBezTo>
                    <a:pt x="0" y="1630"/>
                    <a:pt x="29" y="1747"/>
                    <a:pt x="73" y="1850"/>
                  </a:cubicBezTo>
                  <a:cubicBezTo>
                    <a:pt x="88" y="1850"/>
                    <a:pt x="103" y="1835"/>
                    <a:pt x="103" y="1791"/>
                  </a:cubicBezTo>
                  <a:cubicBezTo>
                    <a:pt x="103" y="1762"/>
                    <a:pt x="103" y="1747"/>
                    <a:pt x="132" y="1762"/>
                  </a:cubicBezTo>
                  <a:cubicBezTo>
                    <a:pt x="147" y="1762"/>
                    <a:pt x="147" y="1806"/>
                    <a:pt x="132" y="1865"/>
                  </a:cubicBezTo>
                  <a:cubicBezTo>
                    <a:pt x="132" y="1909"/>
                    <a:pt x="132" y="1938"/>
                    <a:pt x="162" y="1953"/>
                  </a:cubicBezTo>
                  <a:cubicBezTo>
                    <a:pt x="191" y="1967"/>
                    <a:pt x="206" y="1982"/>
                    <a:pt x="206" y="2011"/>
                  </a:cubicBezTo>
                  <a:cubicBezTo>
                    <a:pt x="206" y="2055"/>
                    <a:pt x="294" y="2129"/>
                    <a:pt x="382" y="2143"/>
                  </a:cubicBezTo>
                  <a:cubicBezTo>
                    <a:pt x="631" y="2202"/>
                    <a:pt x="1116" y="1674"/>
                    <a:pt x="1175" y="1292"/>
                  </a:cubicBezTo>
                  <a:cubicBezTo>
                    <a:pt x="1175" y="1233"/>
                    <a:pt x="1189" y="1175"/>
                    <a:pt x="1204" y="1130"/>
                  </a:cubicBezTo>
                  <a:cubicBezTo>
                    <a:pt x="1263" y="881"/>
                    <a:pt x="1263" y="617"/>
                    <a:pt x="1233" y="352"/>
                  </a:cubicBezTo>
                  <a:cubicBezTo>
                    <a:pt x="1160" y="250"/>
                    <a:pt x="1072" y="147"/>
                    <a:pt x="954" y="73"/>
                  </a:cubicBezTo>
                  <a:cubicBezTo>
                    <a:pt x="940" y="73"/>
                    <a:pt x="925" y="73"/>
                    <a:pt x="925" y="59"/>
                  </a:cubicBezTo>
                  <a:cubicBezTo>
                    <a:pt x="925" y="0"/>
                    <a:pt x="837" y="29"/>
                    <a:pt x="822" y="73"/>
                  </a:cubicBezTo>
                  <a:close/>
                  <a:moveTo>
                    <a:pt x="338" y="543"/>
                  </a:moveTo>
                  <a:cubicBezTo>
                    <a:pt x="264" y="587"/>
                    <a:pt x="220" y="587"/>
                    <a:pt x="264" y="543"/>
                  </a:cubicBezTo>
                  <a:cubicBezTo>
                    <a:pt x="294" y="529"/>
                    <a:pt x="323" y="529"/>
                    <a:pt x="352" y="529"/>
                  </a:cubicBezTo>
                  <a:cubicBezTo>
                    <a:pt x="382" y="529"/>
                    <a:pt x="367" y="543"/>
                    <a:pt x="338" y="558"/>
                  </a:cubicBezTo>
                  <a:close/>
                  <a:moveTo>
                    <a:pt x="1145" y="1042"/>
                  </a:moveTo>
                  <a:cubicBezTo>
                    <a:pt x="1101" y="1057"/>
                    <a:pt x="1086" y="1028"/>
                    <a:pt x="1116" y="969"/>
                  </a:cubicBezTo>
                  <a:cubicBezTo>
                    <a:pt x="1130" y="925"/>
                    <a:pt x="1130" y="925"/>
                    <a:pt x="1160" y="969"/>
                  </a:cubicBezTo>
                  <a:cubicBezTo>
                    <a:pt x="1175" y="1013"/>
                    <a:pt x="1160" y="1042"/>
                    <a:pt x="1145" y="1057"/>
                  </a:cubicBezTo>
                  <a:close/>
                  <a:moveTo>
                    <a:pt x="793" y="1380"/>
                  </a:moveTo>
                  <a:cubicBezTo>
                    <a:pt x="778" y="1409"/>
                    <a:pt x="763" y="1439"/>
                    <a:pt x="734" y="1468"/>
                  </a:cubicBezTo>
                  <a:lnTo>
                    <a:pt x="690" y="1542"/>
                  </a:lnTo>
                  <a:lnTo>
                    <a:pt x="719" y="1453"/>
                  </a:lnTo>
                  <a:cubicBezTo>
                    <a:pt x="749" y="1365"/>
                    <a:pt x="793" y="1336"/>
                    <a:pt x="793" y="1395"/>
                  </a:cubicBezTo>
                  <a:close/>
                  <a:moveTo>
                    <a:pt x="103" y="1542"/>
                  </a:moveTo>
                  <a:cubicBezTo>
                    <a:pt x="88" y="1556"/>
                    <a:pt x="88" y="1571"/>
                    <a:pt x="73" y="1571"/>
                  </a:cubicBezTo>
                  <a:cubicBezTo>
                    <a:pt x="59" y="1571"/>
                    <a:pt x="44" y="1556"/>
                    <a:pt x="59" y="1542"/>
                  </a:cubicBezTo>
                  <a:cubicBezTo>
                    <a:pt x="59" y="1527"/>
                    <a:pt x="73" y="1512"/>
                    <a:pt x="88" y="1512"/>
                  </a:cubicBezTo>
                  <a:cubicBezTo>
                    <a:pt x="103" y="1512"/>
                    <a:pt x="103" y="1542"/>
                    <a:pt x="103" y="1556"/>
                  </a:cubicBezTo>
                  <a:close/>
                  <a:moveTo>
                    <a:pt x="279" y="1835"/>
                  </a:moveTo>
                  <a:cubicBezTo>
                    <a:pt x="308" y="1865"/>
                    <a:pt x="338" y="1879"/>
                    <a:pt x="323" y="1894"/>
                  </a:cubicBezTo>
                  <a:cubicBezTo>
                    <a:pt x="308" y="1894"/>
                    <a:pt x="191" y="1850"/>
                    <a:pt x="191" y="1820"/>
                  </a:cubicBezTo>
                  <a:cubicBezTo>
                    <a:pt x="191" y="1791"/>
                    <a:pt x="206" y="1791"/>
                    <a:pt x="279" y="1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659817" y="1483478"/>
              <a:ext cx="40959" cy="90249"/>
            </a:xfrm>
            <a:custGeom>
              <a:avLst/>
              <a:gdLst/>
              <a:ahLst/>
              <a:cxnLst/>
              <a:rect l="l" t="t" r="r" b="b"/>
              <a:pathLst>
                <a:path w="1293" h="2849" extrusionOk="0">
                  <a:moveTo>
                    <a:pt x="690" y="15"/>
                  </a:moveTo>
                  <a:cubicBezTo>
                    <a:pt x="632" y="45"/>
                    <a:pt x="587" y="45"/>
                    <a:pt x="543" y="59"/>
                  </a:cubicBezTo>
                  <a:cubicBezTo>
                    <a:pt x="441" y="59"/>
                    <a:pt x="367" y="103"/>
                    <a:pt x="323" y="192"/>
                  </a:cubicBezTo>
                  <a:cubicBezTo>
                    <a:pt x="279" y="250"/>
                    <a:pt x="235" y="324"/>
                    <a:pt x="206" y="382"/>
                  </a:cubicBezTo>
                  <a:cubicBezTo>
                    <a:pt x="191" y="441"/>
                    <a:pt x="147" y="470"/>
                    <a:pt x="147" y="470"/>
                  </a:cubicBezTo>
                  <a:cubicBezTo>
                    <a:pt x="132" y="456"/>
                    <a:pt x="88" y="485"/>
                    <a:pt x="59" y="529"/>
                  </a:cubicBezTo>
                  <a:cubicBezTo>
                    <a:pt x="30" y="573"/>
                    <a:pt x="15" y="661"/>
                    <a:pt x="15" y="1028"/>
                  </a:cubicBezTo>
                  <a:cubicBezTo>
                    <a:pt x="0" y="1351"/>
                    <a:pt x="30" y="1674"/>
                    <a:pt x="74" y="1997"/>
                  </a:cubicBezTo>
                  <a:cubicBezTo>
                    <a:pt x="103" y="2173"/>
                    <a:pt x="147" y="2350"/>
                    <a:pt x="220" y="2526"/>
                  </a:cubicBezTo>
                  <a:cubicBezTo>
                    <a:pt x="264" y="2585"/>
                    <a:pt x="309" y="2643"/>
                    <a:pt x="367" y="2687"/>
                  </a:cubicBezTo>
                  <a:cubicBezTo>
                    <a:pt x="529" y="2805"/>
                    <a:pt x="705" y="2849"/>
                    <a:pt x="778" y="2790"/>
                  </a:cubicBezTo>
                  <a:cubicBezTo>
                    <a:pt x="793" y="2775"/>
                    <a:pt x="822" y="2761"/>
                    <a:pt x="837" y="2761"/>
                  </a:cubicBezTo>
                  <a:cubicBezTo>
                    <a:pt x="881" y="2731"/>
                    <a:pt x="910" y="2702"/>
                    <a:pt x="940" y="2658"/>
                  </a:cubicBezTo>
                  <a:cubicBezTo>
                    <a:pt x="1204" y="2350"/>
                    <a:pt x="1248" y="2203"/>
                    <a:pt x="1263" y="1542"/>
                  </a:cubicBezTo>
                  <a:cubicBezTo>
                    <a:pt x="1292" y="1307"/>
                    <a:pt x="1277" y="1058"/>
                    <a:pt x="1219" y="808"/>
                  </a:cubicBezTo>
                  <a:cubicBezTo>
                    <a:pt x="1131" y="368"/>
                    <a:pt x="1057" y="265"/>
                    <a:pt x="866" y="192"/>
                  </a:cubicBezTo>
                  <a:cubicBezTo>
                    <a:pt x="822" y="177"/>
                    <a:pt x="778" y="148"/>
                    <a:pt x="778" y="103"/>
                  </a:cubicBezTo>
                  <a:cubicBezTo>
                    <a:pt x="778" y="59"/>
                    <a:pt x="705" y="1"/>
                    <a:pt x="690" y="15"/>
                  </a:cubicBezTo>
                  <a:close/>
                  <a:moveTo>
                    <a:pt x="162" y="1028"/>
                  </a:moveTo>
                  <a:cubicBezTo>
                    <a:pt x="162" y="1043"/>
                    <a:pt x="162" y="1058"/>
                    <a:pt x="147" y="1058"/>
                  </a:cubicBezTo>
                  <a:cubicBezTo>
                    <a:pt x="147" y="1058"/>
                    <a:pt x="132" y="1043"/>
                    <a:pt x="118" y="1028"/>
                  </a:cubicBezTo>
                  <a:cubicBezTo>
                    <a:pt x="118" y="1014"/>
                    <a:pt x="118" y="999"/>
                    <a:pt x="132" y="999"/>
                  </a:cubicBezTo>
                  <a:cubicBezTo>
                    <a:pt x="147" y="1014"/>
                    <a:pt x="162" y="1014"/>
                    <a:pt x="162" y="1028"/>
                  </a:cubicBezTo>
                  <a:close/>
                  <a:moveTo>
                    <a:pt x="1175" y="1131"/>
                  </a:moveTo>
                  <a:cubicBezTo>
                    <a:pt x="1160" y="1160"/>
                    <a:pt x="1131" y="1116"/>
                    <a:pt x="1160" y="1087"/>
                  </a:cubicBezTo>
                  <a:cubicBezTo>
                    <a:pt x="1175" y="1043"/>
                    <a:pt x="1175" y="1058"/>
                    <a:pt x="1189" y="1087"/>
                  </a:cubicBezTo>
                  <a:cubicBezTo>
                    <a:pt x="1189" y="1102"/>
                    <a:pt x="1189" y="1116"/>
                    <a:pt x="1175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873735" y="1515567"/>
              <a:ext cx="38171" cy="82361"/>
            </a:xfrm>
            <a:custGeom>
              <a:avLst/>
              <a:gdLst/>
              <a:ahLst/>
              <a:cxnLst/>
              <a:rect l="l" t="t" r="r" b="b"/>
              <a:pathLst>
                <a:path w="1205" h="2600" extrusionOk="0">
                  <a:moveTo>
                    <a:pt x="705" y="74"/>
                  </a:moveTo>
                  <a:cubicBezTo>
                    <a:pt x="705" y="89"/>
                    <a:pt x="720" y="103"/>
                    <a:pt x="764" y="89"/>
                  </a:cubicBezTo>
                  <a:cubicBezTo>
                    <a:pt x="793" y="89"/>
                    <a:pt x="808" y="89"/>
                    <a:pt x="793" y="118"/>
                  </a:cubicBezTo>
                  <a:cubicBezTo>
                    <a:pt x="793" y="147"/>
                    <a:pt x="749" y="177"/>
                    <a:pt x="690" y="103"/>
                  </a:cubicBezTo>
                  <a:cubicBezTo>
                    <a:pt x="632" y="30"/>
                    <a:pt x="573" y="30"/>
                    <a:pt x="558" y="89"/>
                  </a:cubicBezTo>
                  <a:cubicBezTo>
                    <a:pt x="558" y="103"/>
                    <a:pt x="514" y="118"/>
                    <a:pt x="485" y="118"/>
                  </a:cubicBezTo>
                  <a:cubicBezTo>
                    <a:pt x="441" y="103"/>
                    <a:pt x="397" y="118"/>
                    <a:pt x="367" y="162"/>
                  </a:cubicBezTo>
                  <a:cubicBezTo>
                    <a:pt x="338" y="192"/>
                    <a:pt x="323" y="221"/>
                    <a:pt x="323" y="221"/>
                  </a:cubicBezTo>
                  <a:cubicBezTo>
                    <a:pt x="338" y="221"/>
                    <a:pt x="323" y="236"/>
                    <a:pt x="294" y="280"/>
                  </a:cubicBezTo>
                  <a:cubicBezTo>
                    <a:pt x="235" y="338"/>
                    <a:pt x="221" y="441"/>
                    <a:pt x="265" y="441"/>
                  </a:cubicBezTo>
                  <a:cubicBezTo>
                    <a:pt x="279" y="441"/>
                    <a:pt x="279" y="470"/>
                    <a:pt x="250" y="500"/>
                  </a:cubicBezTo>
                  <a:cubicBezTo>
                    <a:pt x="221" y="588"/>
                    <a:pt x="191" y="691"/>
                    <a:pt x="177" y="779"/>
                  </a:cubicBezTo>
                  <a:cubicBezTo>
                    <a:pt x="162" y="896"/>
                    <a:pt x="133" y="1131"/>
                    <a:pt x="103" y="1263"/>
                  </a:cubicBezTo>
                  <a:cubicBezTo>
                    <a:pt x="0" y="1924"/>
                    <a:pt x="30" y="2129"/>
                    <a:pt x="279" y="2364"/>
                  </a:cubicBezTo>
                  <a:cubicBezTo>
                    <a:pt x="426" y="2511"/>
                    <a:pt x="529" y="2570"/>
                    <a:pt x="588" y="2540"/>
                  </a:cubicBezTo>
                  <a:cubicBezTo>
                    <a:pt x="602" y="2540"/>
                    <a:pt x="617" y="2540"/>
                    <a:pt x="617" y="2540"/>
                  </a:cubicBezTo>
                  <a:cubicBezTo>
                    <a:pt x="617" y="2599"/>
                    <a:pt x="676" y="2570"/>
                    <a:pt x="690" y="2496"/>
                  </a:cubicBezTo>
                  <a:cubicBezTo>
                    <a:pt x="705" y="2438"/>
                    <a:pt x="720" y="2438"/>
                    <a:pt x="749" y="2438"/>
                  </a:cubicBezTo>
                  <a:cubicBezTo>
                    <a:pt x="837" y="2452"/>
                    <a:pt x="867" y="2438"/>
                    <a:pt x="867" y="2394"/>
                  </a:cubicBezTo>
                  <a:cubicBezTo>
                    <a:pt x="881" y="2364"/>
                    <a:pt x="896" y="2350"/>
                    <a:pt x="911" y="2320"/>
                  </a:cubicBezTo>
                  <a:cubicBezTo>
                    <a:pt x="984" y="2247"/>
                    <a:pt x="1028" y="2159"/>
                    <a:pt x="1043" y="2071"/>
                  </a:cubicBezTo>
                  <a:cubicBezTo>
                    <a:pt x="1043" y="2041"/>
                    <a:pt x="1057" y="2027"/>
                    <a:pt x="1072" y="2041"/>
                  </a:cubicBezTo>
                  <a:cubicBezTo>
                    <a:pt x="1116" y="2071"/>
                    <a:pt x="1102" y="1953"/>
                    <a:pt x="1043" y="1895"/>
                  </a:cubicBezTo>
                  <a:cubicBezTo>
                    <a:pt x="984" y="1850"/>
                    <a:pt x="984" y="1836"/>
                    <a:pt x="999" y="1836"/>
                  </a:cubicBezTo>
                  <a:cubicBezTo>
                    <a:pt x="999" y="1821"/>
                    <a:pt x="1028" y="1836"/>
                    <a:pt x="1043" y="1865"/>
                  </a:cubicBezTo>
                  <a:cubicBezTo>
                    <a:pt x="1102" y="1939"/>
                    <a:pt x="1131" y="1909"/>
                    <a:pt x="1146" y="1733"/>
                  </a:cubicBezTo>
                  <a:cubicBezTo>
                    <a:pt x="1175" y="1630"/>
                    <a:pt x="1160" y="1586"/>
                    <a:pt x="1146" y="1572"/>
                  </a:cubicBezTo>
                  <a:cubicBezTo>
                    <a:pt x="1116" y="1557"/>
                    <a:pt x="1116" y="1542"/>
                    <a:pt x="1146" y="1527"/>
                  </a:cubicBezTo>
                  <a:cubicBezTo>
                    <a:pt x="1160" y="1498"/>
                    <a:pt x="1175" y="1395"/>
                    <a:pt x="1190" y="1102"/>
                  </a:cubicBezTo>
                  <a:cubicBezTo>
                    <a:pt x="1190" y="896"/>
                    <a:pt x="1204" y="705"/>
                    <a:pt x="1204" y="691"/>
                  </a:cubicBezTo>
                  <a:cubicBezTo>
                    <a:pt x="1204" y="676"/>
                    <a:pt x="1204" y="661"/>
                    <a:pt x="1204" y="647"/>
                  </a:cubicBezTo>
                  <a:cubicBezTo>
                    <a:pt x="1204" y="603"/>
                    <a:pt x="1204" y="573"/>
                    <a:pt x="1204" y="529"/>
                  </a:cubicBezTo>
                  <a:cubicBezTo>
                    <a:pt x="1204" y="500"/>
                    <a:pt x="1204" y="456"/>
                    <a:pt x="1175" y="426"/>
                  </a:cubicBezTo>
                  <a:cubicBezTo>
                    <a:pt x="1160" y="426"/>
                    <a:pt x="1146" y="382"/>
                    <a:pt x="1146" y="338"/>
                  </a:cubicBezTo>
                  <a:cubicBezTo>
                    <a:pt x="1146" y="294"/>
                    <a:pt x="1131" y="265"/>
                    <a:pt x="1087" y="250"/>
                  </a:cubicBezTo>
                  <a:cubicBezTo>
                    <a:pt x="1028" y="236"/>
                    <a:pt x="984" y="192"/>
                    <a:pt x="940" y="147"/>
                  </a:cubicBezTo>
                  <a:cubicBezTo>
                    <a:pt x="837" y="59"/>
                    <a:pt x="705" y="1"/>
                    <a:pt x="705" y="74"/>
                  </a:cubicBezTo>
                  <a:close/>
                  <a:moveTo>
                    <a:pt x="602" y="382"/>
                  </a:moveTo>
                  <a:cubicBezTo>
                    <a:pt x="602" y="397"/>
                    <a:pt x="588" y="412"/>
                    <a:pt x="573" y="412"/>
                  </a:cubicBezTo>
                  <a:cubicBezTo>
                    <a:pt x="558" y="412"/>
                    <a:pt x="544" y="397"/>
                    <a:pt x="544" y="382"/>
                  </a:cubicBezTo>
                  <a:cubicBezTo>
                    <a:pt x="544" y="368"/>
                    <a:pt x="558" y="353"/>
                    <a:pt x="573" y="353"/>
                  </a:cubicBezTo>
                  <a:cubicBezTo>
                    <a:pt x="588" y="353"/>
                    <a:pt x="602" y="368"/>
                    <a:pt x="602" y="382"/>
                  </a:cubicBezTo>
                  <a:close/>
                  <a:moveTo>
                    <a:pt x="1131" y="456"/>
                  </a:moveTo>
                  <a:cubicBezTo>
                    <a:pt x="1116" y="500"/>
                    <a:pt x="1072" y="515"/>
                    <a:pt x="1072" y="470"/>
                  </a:cubicBezTo>
                  <a:cubicBezTo>
                    <a:pt x="1072" y="441"/>
                    <a:pt x="1087" y="412"/>
                    <a:pt x="1131" y="412"/>
                  </a:cubicBezTo>
                  <a:cubicBezTo>
                    <a:pt x="1146" y="412"/>
                    <a:pt x="1146" y="426"/>
                    <a:pt x="1131" y="456"/>
                  </a:cubicBezTo>
                  <a:close/>
                  <a:moveTo>
                    <a:pt x="602" y="485"/>
                  </a:moveTo>
                  <a:cubicBezTo>
                    <a:pt x="602" y="529"/>
                    <a:pt x="588" y="544"/>
                    <a:pt x="573" y="544"/>
                  </a:cubicBezTo>
                  <a:cubicBezTo>
                    <a:pt x="558" y="544"/>
                    <a:pt x="558" y="529"/>
                    <a:pt x="558" y="485"/>
                  </a:cubicBezTo>
                  <a:cubicBezTo>
                    <a:pt x="558" y="456"/>
                    <a:pt x="573" y="441"/>
                    <a:pt x="588" y="441"/>
                  </a:cubicBezTo>
                  <a:cubicBezTo>
                    <a:pt x="602" y="441"/>
                    <a:pt x="617" y="456"/>
                    <a:pt x="602" y="485"/>
                  </a:cubicBezTo>
                  <a:close/>
                  <a:moveTo>
                    <a:pt x="1160" y="984"/>
                  </a:moveTo>
                  <a:cubicBezTo>
                    <a:pt x="1160" y="999"/>
                    <a:pt x="1146" y="1014"/>
                    <a:pt x="1131" y="999"/>
                  </a:cubicBezTo>
                  <a:cubicBezTo>
                    <a:pt x="1116" y="999"/>
                    <a:pt x="1102" y="984"/>
                    <a:pt x="1102" y="955"/>
                  </a:cubicBezTo>
                  <a:cubicBezTo>
                    <a:pt x="1102" y="940"/>
                    <a:pt x="1116" y="940"/>
                    <a:pt x="1131" y="940"/>
                  </a:cubicBezTo>
                  <a:cubicBezTo>
                    <a:pt x="1146" y="940"/>
                    <a:pt x="1146" y="955"/>
                    <a:pt x="1146" y="970"/>
                  </a:cubicBezTo>
                  <a:close/>
                  <a:moveTo>
                    <a:pt x="500" y="1249"/>
                  </a:moveTo>
                  <a:cubicBezTo>
                    <a:pt x="529" y="1322"/>
                    <a:pt x="470" y="1322"/>
                    <a:pt x="441" y="1263"/>
                  </a:cubicBezTo>
                  <a:cubicBezTo>
                    <a:pt x="397" y="1205"/>
                    <a:pt x="412" y="1219"/>
                    <a:pt x="441" y="1219"/>
                  </a:cubicBezTo>
                  <a:cubicBezTo>
                    <a:pt x="456" y="1219"/>
                    <a:pt x="485" y="1234"/>
                    <a:pt x="500" y="1249"/>
                  </a:cubicBezTo>
                  <a:close/>
                  <a:moveTo>
                    <a:pt x="881" y="1895"/>
                  </a:moveTo>
                  <a:cubicBezTo>
                    <a:pt x="881" y="1895"/>
                    <a:pt x="852" y="1909"/>
                    <a:pt x="837" y="1924"/>
                  </a:cubicBezTo>
                  <a:cubicBezTo>
                    <a:pt x="808" y="1924"/>
                    <a:pt x="793" y="1924"/>
                    <a:pt x="793" y="1909"/>
                  </a:cubicBezTo>
                  <a:cubicBezTo>
                    <a:pt x="793" y="1895"/>
                    <a:pt x="808" y="1880"/>
                    <a:pt x="837" y="1880"/>
                  </a:cubicBezTo>
                  <a:cubicBezTo>
                    <a:pt x="852" y="1880"/>
                    <a:pt x="867" y="1895"/>
                    <a:pt x="867" y="1895"/>
                  </a:cubicBezTo>
                  <a:close/>
                  <a:moveTo>
                    <a:pt x="426" y="2232"/>
                  </a:moveTo>
                  <a:cubicBezTo>
                    <a:pt x="426" y="2262"/>
                    <a:pt x="426" y="2276"/>
                    <a:pt x="397" y="2262"/>
                  </a:cubicBezTo>
                  <a:cubicBezTo>
                    <a:pt x="382" y="2247"/>
                    <a:pt x="367" y="2232"/>
                    <a:pt x="353" y="2217"/>
                  </a:cubicBezTo>
                  <a:cubicBezTo>
                    <a:pt x="353" y="2188"/>
                    <a:pt x="353" y="2188"/>
                    <a:pt x="382" y="2188"/>
                  </a:cubicBezTo>
                  <a:cubicBezTo>
                    <a:pt x="397" y="2203"/>
                    <a:pt x="412" y="2217"/>
                    <a:pt x="426" y="2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937914" y="1520224"/>
              <a:ext cx="32596" cy="58635"/>
            </a:xfrm>
            <a:custGeom>
              <a:avLst/>
              <a:gdLst/>
              <a:ahLst/>
              <a:cxnLst/>
              <a:rect l="l" t="t" r="r" b="b"/>
              <a:pathLst>
                <a:path w="1029" h="1851" extrusionOk="0">
                  <a:moveTo>
                    <a:pt x="250" y="118"/>
                  </a:moveTo>
                  <a:lnTo>
                    <a:pt x="162" y="191"/>
                  </a:lnTo>
                  <a:lnTo>
                    <a:pt x="265" y="191"/>
                  </a:lnTo>
                  <a:cubicBezTo>
                    <a:pt x="309" y="191"/>
                    <a:pt x="353" y="221"/>
                    <a:pt x="353" y="250"/>
                  </a:cubicBezTo>
                  <a:cubicBezTo>
                    <a:pt x="353" y="265"/>
                    <a:pt x="338" y="279"/>
                    <a:pt x="323" y="279"/>
                  </a:cubicBezTo>
                  <a:cubicBezTo>
                    <a:pt x="294" y="279"/>
                    <a:pt x="177" y="397"/>
                    <a:pt x="177" y="441"/>
                  </a:cubicBezTo>
                  <a:cubicBezTo>
                    <a:pt x="177" y="456"/>
                    <a:pt x="177" y="470"/>
                    <a:pt x="147" y="485"/>
                  </a:cubicBezTo>
                  <a:cubicBezTo>
                    <a:pt x="147" y="485"/>
                    <a:pt x="118" y="558"/>
                    <a:pt x="118" y="661"/>
                  </a:cubicBezTo>
                  <a:cubicBezTo>
                    <a:pt x="103" y="749"/>
                    <a:pt x="89" y="837"/>
                    <a:pt x="74" y="925"/>
                  </a:cubicBezTo>
                  <a:cubicBezTo>
                    <a:pt x="30" y="1058"/>
                    <a:pt x="30" y="1072"/>
                    <a:pt x="89" y="1043"/>
                  </a:cubicBezTo>
                  <a:cubicBezTo>
                    <a:pt x="118" y="1043"/>
                    <a:pt x="147" y="1058"/>
                    <a:pt x="162" y="1072"/>
                  </a:cubicBezTo>
                  <a:cubicBezTo>
                    <a:pt x="206" y="1116"/>
                    <a:pt x="206" y="1116"/>
                    <a:pt x="162" y="1116"/>
                  </a:cubicBezTo>
                  <a:cubicBezTo>
                    <a:pt x="133" y="1116"/>
                    <a:pt x="103" y="1116"/>
                    <a:pt x="74" y="1116"/>
                  </a:cubicBezTo>
                  <a:cubicBezTo>
                    <a:pt x="15" y="1116"/>
                    <a:pt x="15" y="1102"/>
                    <a:pt x="0" y="1366"/>
                  </a:cubicBezTo>
                  <a:cubicBezTo>
                    <a:pt x="0" y="1571"/>
                    <a:pt x="0" y="1586"/>
                    <a:pt x="74" y="1674"/>
                  </a:cubicBezTo>
                  <a:cubicBezTo>
                    <a:pt x="162" y="1777"/>
                    <a:pt x="309" y="1850"/>
                    <a:pt x="338" y="1806"/>
                  </a:cubicBezTo>
                  <a:cubicBezTo>
                    <a:pt x="338" y="1792"/>
                    <a:pt x="382" y="1777"/>
                    <a:pt x="411" y="1792"/>
                  </a:cubicBezTo>
                  <a:cubicBezTo>
                    <a:pt x="485" y="1806"/>
                    <a:pt x="632" y="1689"/>
                    <a:pt x="632" y="1630"/>
                  </a:cubicBezTo>
                  <a:cubicBezTo>
                    <a:pt x="632" y="1615"/>
                    <a:pt x="661" y="1586"/>
                    <a:pt x="690" y="1571"/>
                  </a:cubicBezTo>
                  <a:cubicBezTo>
                    <a:pt x="720" y="1571"/>
                    <a:pt x="749" y="1542"/>
                    <a:pt x="764" y="1513"/>
                  </a:cubicBezTo>
                  <a:cubicBezTo>
                    <a:pt x="764" y="1469"/>
                    <a:pt x="793" y="1454"/>
                    <a:pt x="808" y="1454"/>
                  </a:cubicBezTo>
                  <a:cubicBezTo>
                    <a:pt x="823" y="1454"/>
                    <a:pt x="823" y="1425"/>
                    <a:pt x="823" y="1410"/>
                  </a:cubicBezTo>
                  <a:cubicBezTo>
                    <a:pt x="808" y="1366"/>
                    <a:pt x="823" y="1336"/>
                    <a:pt x="852" y="1307"/>
                  </a:cubicBezTo>
                  <a:cubicBezTo>
                    <a:pt x="896" y="1234"/>
                    <a:pt x="911" y="1160"/>
                    <a:pt x="911" y="1087"/>
                  </a:cubicBezTo>
                  <a:cubicBezTo>
                    <a:pt x="925" y="1013"/>
                    <a:pt x="940" y="940"/>
                    <a:pt x="955" y="881"/>
                  </a:cubicBezTo>
                  <a:cubicBezTo>
                    <a:pt x="969" y="852"/>
                    <a:pt x="955" y="837"/>
                    <a:pt x="925" y="852"/>
                  </a:cubicBezTo>
                  <a:cubicBezTo>
                    <a:pt x="881" y="867"/>
                    <a:pt x="867" y="867"/>
                    <a:pt x="925" y="837"/>
                  </a:cubicBezTo>
                  <a:cubicBezTo>
                    <a:pt x="1028" y="764"/>
                    <a:pt x="940" y="426"/>
                    <a:pt x="808" y="426"/>
                  </a:cubicBezTo>
                  <a:cubicBezTo>
                    <a:pt x="793" y="412"/>
                    <a:pt x="764" y="397"/>
                    <a:pt x="779" y="382"/>
                  </a:cubicBezTo>
                  <a:cubicBezTo>
                    <a:pt x="734" y="309"/>
                    <a:pt x="690" y="235"/>
                    <a:pt x="632" y="177"/>
                  </a:cubicBezTo>
                  <a:cubicBezTo>
                    <a:pt x="456" y="0"/>
                    <a:pt x="382" y="0"/>
                    <a:pt x="265" y="103"/>
                  </a:cubicBezTo>
                  <a:close/>
                  <a:moveTo>
                    <a:pt x="881" y="705"/>
                  </a:moveTo>
                  <a:cubicBezTo>
                    <a:pt x="867" y="779"/>
                    <a:pt x="852" y="823"/>
                    <a:pt x="823" y="823"/>
                  </a:cubicBezTo>
                  <a:cubicBezTo>
                    <a:pt x="764" y="823"/>
                    <a:pt x="764" y="632"/>
                    <a:pt x="823" y="588"/>
                  </a:cubicBezTo>
                  <a:cubicBezTo>
                    <a:pt x="896" y="558"/>
                    <a:pt x="896" y="588"/>
                    <a:pt x="881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798406" y="1540687"/>
              <a:ext cx="38615" cy="86543"/>
            </a:xfrm>
            <a:custGeom>
              <a:avLst/>
              <a:gdLst/>
              <a:ahLst/>
              <a:cxnLst/>
              <a:rect l="l" t="t" r="r" b="b"/>
              <a:pathLst>
                <a:path w="1219" h="2732" extrusionOk="0">
                  <a:moveTo>
                    <a:pt x="470" y="30"/>
                  </a:moveTo>
                  <a:cubicBezTo>
                    <a:pt x="470" y="30"/>
                    <a:pt x="470" y="44"/>
                    <a:pt x="470" y="59"/>
                  </a:cubicBezTo>
                  <a:cubicBezTo>
                    <a:pt x="470" y="89"/>
                    <a:pt x="441" y="89"/>
                    <a:pt x="338" y="89"/>
                  </a:cubicBezTo>
                  <a:cubicBezTo>
                    <a:pt x="308" y="89"/>
                    <a:pt x="279" y="103"/>
                    <a:pt x="264" y="133"/>
                  </a:cubicBezTo>
                  <a:cubicBezTo>
                    <a:pt x="250" y="177"/>
                    <a:pt x="220" y="221"/>
                    <a:pt x="206" y="250"/>
                  </a:cubicBezTo>
                  <a:cubicBezTo>
                    <a:pt x="132" y="412"/>
                    <a:pt x="88" y="573"/>
                    <a:pt x="88" y="734"/>
                  </a:cubicBezTo>
                  <a:cubicBezTo>
                    <a:pt x="88" y="779"/>
                    <a:pt x="88" y="823"/>
                    <a:pt x="74" y="852"/>
                  </a:cubicBezTo>
                  <a:cubicBezTo>
                    <a:pt x="30" y="1219"/>
                    <a:pt x="0" y="1571"/>
                    <a:pt x="0" y="1938"/>
                  </a:cubicBezTo>
                  <a:cubicBezTo>
                    <a:pt x="0" y="2203"/>
                    <a:pt x="30" y="2320"/>
                    <a:pt x="103" y="2349"/>
                  </a:cubicBezTo>
                  <a:cubicBezTo>
                    <a:pt x="132" y="2364"/>
                    <a:pt x="147" y="2379"/>
                    <a:pt x="118" y="2393"/>
                  </a:cubicBezTo>
                  <a:cubicBezTo>
                    <a:pt x="103" y="2423"/>
                    <a:pt x="206" y="2643"/>
                    <a:pt x="279" y="2628"/>
                  </a:cubicBezTo>
                  <a:cubicBezTo>
                    <a:pt x="308" y="2628"/>
                    <a:pt x="338" y="2628"/>
                    <a:pt x="338" y="2658"/>
                  </a:cubicBezTo>
                  <a:cubicBezTo>
                    <a:pt x="338" y="2702"/>
                    <a:pt x="455" y="2731"/>
                    <a:pt x="499" y="2687"/>
                  </a:cubicBezTo>
                  <a:cubicBezTo>
                    <a:pt x="514" y="2672"/>
                    <a:pt x="543" y="2672"/>
                    <a:pt x="587" y="2672"/>
                  </a:cubicBezTo>
                  <a:cubicBezTo>
                    <a:pt x="617" y="2687"/>
                    <a:pt x="646" y="2672"/>
                    <a:pt x="661" y="2643"/>
                  </a:cubicBezTo>
                  <a:cubicBezTo>
                    <a:pt x="675" y="2628"/>
                    <a:pt x="705" y="2628"/>
                    <a:pt x="734" y="2628"/>
                  </a:cubicBezTo>
                  <a:cubicBezTo>
                    <a:pt x="749" y="2643"/>
                    <a:pt x="764" y="2628"/>
                    <a:pt x="749" y="2584"/>
                  </a:cubicBezTo>
                  <a:cubicBezTo>
                    <a:pt x="720" y="2511"/>
                    <a:pt x="764" y="2482"/>
                    <a:pt x="793" y="2555"/>
                  </a:cubicBezTo>
                  <a:cubicBezTo>
                    <a:pt x="793" y="2584"/>
                    <a:pt x="822" y="2614"/>
                    <a:pt x="837" y="2614"/>
                  </a:cubicBezTo>
                  <a:cubicBezTo>
                    <a:pt x="954" y="2526"/>
                    <a:pt x="1057" y="2423"/>
                    <a:pt x="1131" y="2291"/>
                  </a:cubicBezTo>
                  <a:cubicBezTo>
                    <a:pt x="1204" y="1997"/>
                    <a:pt x="1219" y="1689"/>
                    <a:pt x="1160" y="1395"/>
                  </a:cubicBezTo>
                  <a:cubicBezTo>
                    <a:pt x="1131" y="1219"/>
                    <a:pt x="1101" y="1043"/>
                    <a:pt x="1101" y="867"/>
                  </a:cubicBezTo>
                  <a:cubicBezTo>
                    <a:pt x="1087" y="397"/>
                    <a:pt x="1072" y="309"/>
                    <a:pt x="984" y="250"/>
                  </a:cubicBezTo>
                  <a:cubicBezTo>
                    <a:pt x="954" y="221"/>
                    <a:pt x="910" y="206"/>
                    <a:pt x="866" y="206"/>
                  </a:cubicBezTo>
                  <a:cubicBezTo>
                    <a:pt x="837" y="221"/>
                    <a:pt x="778" y="191"/>
                    <a:pt x="720" y="118"/>
                  </a:cubicBezTo>
                  <a:cubicBezTo>
                    <a:pt x="661" y="30"/>
                    <a:pt x="602" y="0"/>
                    <a:pt x="558" y="0"/>
                  </a:cubicBezTo>
                  <a:cubicBezTo>
                    <a:pt x="499" y="0"/>
                    <a:pt x="470" y="15"/>
                    <a:pt x="470" y="30"/>
                  </a:cubicBezTo>
                  <a:close/>
                  <a:moveTo>
                    <a:pt x="426" y="940"/>
                  </a:moveTo>
                  <a:cubicBezTo>
                    <a:pt x="426" y="984"/>
                    <a:pt x="352" y="984"/>
                    <a:pt x="338" y="925"/>
                  </a:cubicBezTo>
                  <a:cubicBezTo>
                    <a:pt x="338" y="911"/>
                    <a:pt x="338" y="896"/>
                    <a:pt x="382" y="896"/>
                  </a:cubicBezTo>
                  <a:cubicBezTo>
                    <a:pt x="397" y="896"/>
                    <a:pt x="411" y="911"/>
                    <a:pt x="426" y="940"/>
                  </a:cubicBezTo>
                  <a:close/>
                  <a:moveTo>
                    <a:pt x="499" y="2335"/>
                  </a:moveTo>
                  <a:cubicBezTo>
                    <a:pt x="499" y="2364"/>
                    <a:pt x="499" y="2393"/>
                    <a:pt x="470" y="2408"/>
                  </a:cubicBezTo>
                  <a:cubicBezTo>
                    <a:pt x="441" y="2437"/>
                    <a:pt x="397" y="2379"/>
                    <a:pt x="411" y="2320"/>
                  </a:cubicBezTo>
                  <a:cubicBezTo>
                    <a:pt x="426" y="2261"/>
                    <a:pt x="514" y="2276"/>
                    <a:pt x="499" y="2335"/>
                  </a:cubicBezTo>
                  <a:close/>
                  <a:moveTo>
                    <a:pt x="675" y="2393"/>
                  </a:moveTo>
                  <a:cubicBezTo>
                    <a:pt x="675" y="2408"/>
                    <a:pt x="661" y="2423"/>
                    <a:pt x="646" y="2423"/>
                  </a:cubicBezTo>
                  <a:cubicBezTo>
                    <a:pt x="631" y="2423"/>
                    <a:pt x="617" y="2408"/>
                    <a:pt x="617" y="2393"/>
                  </a:cubicBezTo>
                  <a:cubicBezTo>
                    <a:pt x="617" y="2379"/>
                    <a:pt x="631" y="2364"/>
                    <a:pt x="646" y="2364"/>
                  </a:cubicBezTo>
                  <a:cubicBezTo>
                    <a:pt x="661" y="2364"/>
                    <a:pt x="675" y="2379"/>
                    <a:pt x="675" y="2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724914" y="1555576"/>
              <a:ext cx="37221" cy="94431"/>
            </a:xfrm>
            <a:custGeom>
              <a:avLst/>
              <a:gdLst/>
              <a:ahLst/>
              <a:cxnLst/>
              <a:rect l="l" t="t" r="r" b="b"/>
              <a:pathLst>
                <a:path w="1175" h="2981" extrusionOk="0">
                  <a:moveTo>
                    <a:pt x="426" y="88"/>
                  </a:moveTo>
                  <a:cubicBezTo>
                    <a:pt x="426" y="132"/>
                    <a:pt x="426" y="176"/>
                    <a:pt x="397" y="176"/>
                  </a:cubicBezTo>
                  <a:cubicBezTo>
                    <a:pt x="368" y="191"/>
                    <a:pt x="353" y="176"/>
                    <a:pt x="368" y="176"/>
                  </a:cubicBezTo>
                  <a:cubicBezTo>
                    <a:pt x="368" y="176"/>
                    <a:pt x="368" y="147"/>
                    <a:pt x="338" y="147"/>
                  </a:cubicBezTo>
                  <a:cubicBezTo>
                    <a:pt x="265" y="118"/>
                    <a:pt x="147" y="118"/>
                    <a:pt x="147" y="147"/>
                  </a:cubicBezTo>
                  <a:cubicBezTo>
                    <a:pt x="133" y="191"/>
                    <a:pt x="103" y="220"/>
                    <a:pt x="74" y="250"/>
                  </a:cubicBezTo>
                  <a:cubicBezTo>
                    <a:pt x="15" y="309"/>
                    <a:pt x="1" y="338"/>
                    <a:pt x="1" y="455"/>
                  </a:cubicBezTo>
                  <a:cubicBezTo>
                    <a:pt x="1" y="529"/>
                    <a:pt x="15" y="954"/>
                    <a:pt x="15" y="1395"/>
                  </a:cubicBezTo>
                  <a:cubicBezTo>
                    <a:pt x="15" y="1674"/>
                    <a:pt x="30" y="1953"/>
                    <a:pt x="59" y="2232"/>
                  </a:cubicBezTo>
                  <a:cubicBezTo>
                    <a:pt x="89" y="2232"/>
                    <a:pt x="89" y="2261"/>
                    <a:pt x="59" y="2305"/>
                  </a:cubicBezTo>
                  <a:cubicBezTo>
                    <a:pt x="45" y="2349"/>
                    <a:pt x="74" y="2599"/>
                    <a:pt x="133" y="2599"/>
                  </a:cubicBezTo>
                  <a:cubicBezTo>
                    <a:pt x="147" y="2599"/>
                    <a:pt x="147" y="2599"/>
                    <a:pt x="147" y="2613"/>
                  </a:cubicBezTo>
                  <a:cubicBezTo>
                    <a:pt x="133" y="2628"/>
                    <a:pt x="397" y="2936"/>
                    <a:pt x="441" y="2922"/>
                  </a:cubicBezTo>
                  <a:cubicBezTo>
                    <a:pt x="485" y="2922"/>
                    <a:pt x="529" y="2922"/>
                    <a:pt x="558" y="2951"/>
                  </a:cubicBezTo>
                  <a:cubicBezTo>
                    <a:pt x="632" y="2980"/>
                    <a:pt x="647" y="2980"/>
                    <a:pt x="661" y="2951"/>
                  </a:cubicBezTo>
                  <a:cubicBezTo>
                    <a:pt x="676" y="2907"/>
                    <a:pt x="676" y="2922"/>
                    <a:pt x="676" y="2951"/>
                  </a:cubicBezTo>
                  <a:cubicBezTo>
                    <a:pt x="676" y="2966"/>
                    <a:pt x="705" y="2951"/>
                    <a:pt x="749" y="2907"/>
                  </a:cubicBezTo>
                  <a:cubicBezTo>
                    <a:pt x="793" y="2878"/>
                    <a:pt x="808" y="2834"/>
                    <a:pt x="823" y="2790"/>
                  </a:cubicBezTo>
                  <a:cubicBezTo>
                    <a:pt x="823" y="2775"/>
                    <a:pt x="837" y="2760"/>
                    <a:pt x="867" y="2746"/>
                  </a:cubicBezTo>
                  <a:cubicBezTo>
                    <a:pt x="925" y="2716"/>
                    <a:pt x="969" y="2672"/>
                    <a:pt x="1014" y="2628"/>
                  </a:cubicBezTo>
                  <a:cubicBezTo>
                    <a:pt x="1087" y="2584"/>
                    <a:pt x="1116" y="2511"/>
                    <a:pt x="1116" y="2437"/>
                  </a:cubicBezTo>
                  <a:cubicBezTo>
                    <a:pt x="1116" y="2379"/>
                    <a:pt x="1116" y="2349"/>
                    <a:pt x="1087" y="2349"/>
                  </a:cubicBezTo>
                  <a:cubicBezTo>
                    <a:pt x="1072" y="2349"/>
                    <a:pt x="1087" y="2320"/>
                    <a:pt x="1116" y="2290"/>
                  </a:cubicBezTo>
                  <a:cubicBezTo>
                    <a:pt x="1146" y="2261"/>
                    <a:pt x="1175" y="2202"/>
                    <a:pt x="1160" y="2056"/>
                  </a:cubicBezTo>
                  <a:cubicBezTo>
                    <a:pt x="1160" y="1894"/>
                    <a:pt x="1160" y="1865"/>
                    <a:pt x="1102" y="1835"/>
                  </a:cubicBezTo>
                  <a:cubicBezTo>
                    <a:pt x="1028" y="1821"/>
                    <a:pt x="1028" y="1806"/>
                    <a:pt x="1116" y="1806"/>
                  </a:cubicBezTo>
                  <a:cubicBezTo>
                    <a:pt x="1146" y="1806"/>
                    <a:pt x="1160" y="1777"/>
                    <a:pt x="1160" y="1718"/>
                  </a:cubicBezTo>
                  <a:cubicBezTo>
                    <a:pt x="1160" y="1659"/>
                    <a:pt x="1146" y="1483"/>
                    <a:pt x="1146" y="1292"/>
                  </a:cubicBezTo>
                  <a:cubicBezTo>
                    <a:pt x="1131" y="1145"/>
                    <a:pt x="1116" y="999"/>
                    <a:pt x="1102" y="852"/>
                  </a:cubicBezTo>
                  <a:cubicBezTo>
                    <a:pt x="1087" y="778"/>
                    <a:pt x="1072" y="720"/>
                    <a:pt x="1072" y="646"/>
                  </a:cubicBezTo>
                  <a:cubicBezTo>
                    <a:pt x="1072" y="573"/>
                    <a:pt x="1043" y="499"/>
                    <a:pt x="999" y="441"/>
                  </a:cubicBezTo>
                  <a:cubicBezTo>
                    <a:pt x="969" y="411"/>
                    <a:pt x="940" y="367"/>
                    <a:pt x="896" y="338"/>
                  </a:cubicBezTo>
                  <a:cubicBezTo>
                    <a:pt x="852" y="323"/>
                    <a:pt x="808" y="294"/>
                    <a:pt x="779" y="250"/>
                  </a:cubicBezTo>
                  <a:cubicBezTo>
                    <a:pt x="735" y="206"/>
                    <a:pt x="691" y="162"/>
                    <a:pt x="676" y="176"/>
                  </a:cubicBezTo>
                  <a:cubicBezTo>
                    <a:pt x="661" y="176"/>
                    <a:pt x="647" y="162"/>
                    <a:pt x="632" y="132"/>
                  </a:cubicBezTo>
                  <a:cubicBezTo>
                    <a:pt x="588" y="74"/>
                    <a:pt x="514" y="30"/>
                    <a:pt x="441" y="15"/>
                  </a:cubicBezTo>
                  <a:cubicBezTo>
                    <a:pt x="426" y="0"/>
                    <a:pt x="412" y="44"/>
                    <a:pt x="426" y="88"/>
                  </a:cubicBezTo>
                  <a:close/>
                  <a:moveTo>
                    <a:pt x="470" y="514"/>
                  </a:moveTo>
                  <a:cubicBezTo>
                    <a:pt x="470" y="514"/>
                    <a:pt x="441" y="543"/>
                    <a:pt x="426" y="543"/>
                  </a:cubicBezTo>
                  <a:cubicBezTo>
                    <a:pt x="397" y="558"/>
                    <a:pt x="382" y="543"/>
                    <a:pt x="397" y="529"/>
                  </a:cubicBezTo>
                  <a:cubicBezTo>
                    <a:pt x="397" y="529"/>
                    <a:pt x="470" y="499"/>
                    <a:pt x="470" y="514"/>
                  </a:cubicBezTo>
                  <a:close/>
                  <a:moveTo>
                    <a:pt x="940" y="2026"/>
                  </a:moveTo>
                  <a:cubicBezTo>
                    <a:pt x="940" y="2041"/>
                    <a:pt x="925" y="2056"/>
                    <a:pt x="911" y="2041"/>
                  </a:cubicBezTo>
                  <a:cubicBezTo>
                    <a:pt x="896" y="2026"/>
                    <a:pt x="881" y="2012"/>
                    <a:pt x="881" y="1982"/>
                  </a:cubicBezTo>
                  <a:cubicBezTo>
                    <a:pt x="881" y="1967"/>
                    <a:pt x="896" y="1953"/>
                    <a:pt x="911" y="1967"/>
                  </a:cubicBezTo>
                  <a:cubicBezTo>
                    <a:pt x="925" y="1982"/>
                    <a:pt x="940" y="1997"/>
                    <a:pt x="940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624940" y="1563938"/>
              <a:ext cx="34909" cy="75836"/>
            </a:xfrm>
            <a:custGeom>
              <a:avLst/>
              <a:gdLst/>
              <a:ahLst/>
              <a:cxnLst/>
              <a:rect l="l" t="t" r="r" b="b"/>
              <a:pathLst>
                <a:path w="1102" h="2394" extrusionOk="0">
                  <a:moveTo>
                    <a:pt x="264" y="45"/>
                  </a:moveTo>
                  <a:cubicBezTo>
                    <a:pt x="235" y="89"/>
                    <a:pt x="191" y="118"/>
                    <a:pt x="147" y="133"/>
                  </a:cubicBezTo>
                  <a:cubicBezTo>
                    <a:pt x="88" y="162"/>
                    <a:pt x="74" y="191"/>
                    <a:pt x="44" y="309"/>
                  </a:cubicBezTo>
                  <a:cubicBezTo>
                    <a:pt x="0" y="544"/>
                    <a:pt x="44" y="793"/>
                    <a:pt x="147" y="999"/>
                  </a:cubicBezTo>
                  <a:cubicBezTo>
                    <a:pt x="206" y="1175"/>
                    <a:pt x="206" y="1190"/>
                    <a:pt x="176" y="1586"/>
                  </a:cubicBezTo>
                  <a:cubicBezTo>
                    <a:pt x="162" y="1733"/>
                    <a:pt x="162" y="1865"/>
                    <a:pt x="176" y="2012"/>
                  </a:cubicBezTo>
                  <a:cubicBezTo>
                    <a:pt x="206" y="2041"/>
                    <a:pt x="206" y="2070"/>
                    <a:pt x="206" y="2100"/>
                  </a:cubicBezTo>
                  <a:cubicBezTo>
                    <a:pt x="206" y="2188"/>
                    <a:pt x="279" y="2291"/>
                    <a:pt x="338" y="2291"/>
                  </a:cubicBezTo>
                  <a:cubicBezTo>
                    <a:pt x="352" y="2276"/>
                    <a:pt x="367" y="2291"/>
                    <a:pt x="382" y="2320"/>
                  </a:cubicBezTo>
                  <a:cubicBezTo>
                    <a:pt x="382" y="2364"/>
                    <a:pt x="485" y="2393"/>
                    <a:pt x="558" y="2379"/>
                  </a:cubicBezTo>
                  <a:cubicBezTo>
                    <a:pt x="631" y="2364"/>
                    <a:pt x="690" y="2320"/>
                    <a:pt x="749" y="2276"/>
                  </a:cubicBezTo>
                  <a:cubicBezTo>
                    <a:pt x="866" y="2173"/>
                    <a:pt x="1028" y="1909"/>
                    <a:pt x="998" y="1850"/>
                  </a:cubicBezTo>
                  <a:cubicBezTo>
                    <a:pt x="998" y="1792"/>
                    <a:pt x="1013" y="1748"/>
                    <a:pt x="1028" y="1689"/>
                  </a:cubicBezTo>
                  <a:cubicBezTo>
                    <a:pt x="1087" y="1380"/>
                    <a:pt x="1101" y="1072"/>
                    <a:pt x="1072" y="764"/>
                  </a:cubicBezTo>
                  <a:cubicBezTo>
                    <a:pt x="1013" y="558"/>
                    <a:pt x="925" y="368"/>
                    <a:pt x="793" y="191"/>
                  </a:cubicBezTo>
                  <a:lnTo>
                    <a:pt x="690" y="133"/>
                  </a:lnTo>
                  <a:cubicBezTo>
                    <a:pt x="617" y="103"/>
                    <a:pt x="617" y="103"/>
                    <a:pt x="617" y="162"/>
                  </a:cubicBezTo>
                  <a:cubicBezTo>
                    <a:pt x="602" y="206"/>
                    <a:pt x="587" y="250"/>
                    <a:pt x="573" y="279"/>
                  </a:cubicBezTo>
                  <a:cubicBezTo>
                    <a:pt x="543" y="309"/>
                    <a:pt x="529" y="309"/>
                    <a:pt x="514" y="279"/>
                  </a:cubicBezTo>
                  <a:cubicBezTo>
                    <a:pt x="499" y="250"/>
                    <a:pt x="499" y="206"/>
                    <a:pt x="514" y="177"/>
                  </a:cubicBezTo>
                  <a:cubicBezTo>
                    <a:pt x="529" y="147"/>
                    <a:pt x="543" y="103"/>
                    <a:pt x="543" y="59"/>
                  </a:cubicBezTo>
                  <a:cubicBezTo>
                    <a:pt x="543" y="15"/>
                    <a:pt x="529" y="0"/>
                    <a:pt x="485" y="15"/>
                  </a:cubicBezTo>
                  <a:cubicBezTo>
                    <a:pt x="441" y="30"/>
                    <a:pt x="397" y="30"/>
                    <a:pt x="352" y="15"/>
                  </a:cubicBezTo>
                  <a:cubicBezTo>
                    <a:pt x="308" y="0"/>
                    <a:pt x="279" y="0"/>
                    <a:pt x="264" y="45"/>
                  </a:cubicBezTo>
                  <a:close/>
                  <a:moveTo>
                    <a:pt x="587" y="984"/>
                  </a:moveTo>
                  <a:cubicBezTo>
                    <a:pt x="587" y="1013"/>
                    <a:pt x="573" y="999"/>
                    <a:pt x="573" y="955"/>
                  </a:cubicBezTo>
                  <a:cubicBezTo>
                    <a:pt x="573" y="911"/>
                    <a:pt x="573" y="881"/>
                    <a:pt x="587" y="896"/>
                  </a:cubicBezTo>
                  <a:cubicBezTo>
                    <a:pt x="587" y="925"/>
                    <a:pt x="587" y="955"/>
                    <a:pt x="587" y="984"/>
                  </a:cubicBezTo>
                  <a:close/>
                  <a:moveTo>
                    <a:pt x="1042" y="1028"/>
                  </a:moveTo>
                  <a:cubicBezTo>
                    <a:pt x="1028" y="1058"/>
                    <a:pt x="1028" y="1087"/>
                    <a:pt x="1028" y="1102"/>
                  </a:cubicBezTo>
                  <a:cubicBezTo>
                    <a:pt x="1028" y="1102"/>
                    <a:pt x="1013" y="1131"/>
                    <a:pt x="984" y="1146"/>
                  </a:cubicBezTo>
                  <a:cubicBezTo>
                    <a:pt x="910" y="1190"/>
                    <a:pt x="910" y="1146"/>
                    <a:pt x="969" y="1087"/>
                  </a:cubicBezTo>
                  <a:cubicBezTo>
                    <a:pt x="998" y="1058"/>
                    <a:pt x="1013" y="1043"/>
                    <a:pt x="984" y="1013"/>
                  </a:cubicBezTo>
                  <a:cubicBezTo>
                    <a:pt x="969" y="984"/>
                    <a:pt x="954" y="969"/>
                    <a:pt x="984" y="955"/>
                  </a:cubicBezTo>
                  <a:cubicBezTo>
                    <a:pt x="1057" y="940"/>
                    <a:pt x="1072" y="955"/>
                    <a:pt x="1042" y="1028"/>
                  </a:cubicBezTo>
                  <a:close/>
                  <a:moveTo>
                    <a:pt x="558" y="1513"/>
                  </a:moveTo>
                  <a:cubicBezTo>
                    <a:pt x="543" y="1542"/>
                    <a:pt x="529" y="1557"/>
                    <a:pt x="485" y="1557"/>
                  </a:cubicBezTo>
                  <a:cubicBezTo>
                    <a:pt x="441" y="1557"/>
                    <a:pt x="441" y="1557"/>
                    <a:pt x="455" y="1513"/>
                  </a:cubicBezTo>
                  <a:cubicBezTo>
                    <a:pt x="485" y="1469"/>
                    <a:pt x="573" y="1439"/>
                    <a:pt x="558" y="1513"/>
                  </a:cubicBezTo>
                  <a:close/>
                  <a:moveTo>
                    <a:pt x="338" y="1909"/>
                  </a:moveTo>
                  <a:cubicBezTo>
                    <a:pt x="338" y="1924"/>
                    <a:pt x="338" y="1938"/>
                    <a:pt x="323" y="1938"/>
                  </a:cubicBezTo>
                  <a:cubicBezTo>
                    <a:pt x="294" y="1938"/>
                    <a:pt x="279" y="1924"/>
                    <a:pt x="279" y="1909"/>
                  </a:cubicBezTo>
                  <a:cubicBezTo>
                    <a:pt x="279" y="1894"/>
                    <a:pt x="279" y="1880"/>
                    <a:pt x="294" y="1880"/>
                  </a:cubicBezTo>
                  <a:cubicBezTo>
                    <a:pt x="323" y="1880"/>
                    <a:pt x="338" y="1894"/>
                    <a:pt x="338" y="1909"/>
                  </a:cubicBezTo>
                  <a:close/>
                  <a:moveTo>
                    <a:pt x="485" y="2070"/>
                  </a:moveTo>
                  <a:cubicBezTo>
                    <a:pt x="514" y="2070"/>
                    <a:pt x="514" y="2070"/>
                    <a:pt x="485" y="2115"/>
                  </a:cubicBezTo>
                  <a:cubicBezTo>
                    <a:pt x="441" y="2159"/>
                    <a:pt x="367" y="2129"/>
                    <a:pt x="397" y="2056"/>
                  </a:cubicBezTo>
                  <a:cubicBezTo>
                    <a:pt x="411" y="2026"/>
                    <a:pt x="411" y="2012"/>
                    <a:pt x="426" y="2041"/>
                  </a:cubicBezTo>
                  <a:cubicBezTo>
                    <a:pt x="441" y="2056"/>
                    <a:pt x="455" y="2070"/>
                    <a:pt x="485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641190" y="1570464"/>
              <a:ext cx="1901" cy="1869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16" y="29"/>
                  </a:moveTo>
                  <a:cubicBezTo>
                    <a:pt x="16" y="44"/>
                    <a:pt x="30" y="59"/>
                    <a:pt x="45" y="59"/>
                  </a:cubicBezTo>
                  <a:cubicBezTo>
                    <a:pt x="45" y="59"/>
                    <a:pt x="60" y="44"/>
                    <a:pt x="60" y="29"/>
                  </a:cubicBezTo>
                  <a:cubicBezTo>
                    <a:pt x="60" y="15"/>
                    <a:pt x="45" y="0"/>
                    <a:pt x="30" y="15"/>
                  </a:cubicBezTo>
                  <a:cubicBezTo>
                    <a:pt x="16" y="0"/>
                    <a:pt x="1" y="15"/>
                    <a:pt x="1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8872341" y="1611835"/>
              <a:ext cx="36778" cy="104662"/>
            </a:xfrm>
            <a:custGeom>
              <a:avLst/>
              <a:gdLst/>
              <a:ahLst/>
              <a:cxnLst/>
              <a:rect l="l" t="t" r="r" b="b"/>
              <a:pathLst>
                <a:path w="1161" h="3304" extrusionOk="0">
                  <a:moveTo>
                    <a:pt x="558" y="59"/>
                  </a:moveTo>
                  <a:cubicBezTo>
                    <a:pt x="529" y="103"/>
                    <a:pt x="485" y="118"/>
                    <a:pt x="441" y="103"/>
                  </a:cubicBezTo>
                  <a:cubicBezTo>
                    <a:pt x="411" y="89"/>
                    <a:pt x="382" y="103"/>
                    <a:pt x="353" y="162"/>
                  </a:cubicBezTo>
                  <a:cubicBezTo>
                    <a:pt x="338" y="206"/>
                    <a:pt x="323" y="236"/>
                    <a:pt x="309" y="236"/>
                  </a:cubicBezTo>
                  <a:cubicBezTo>
                    <a:pt x="250" y="324"/>
                    <a:pt x="221" y="426"/>
                    <a:pt x="206" y="529"/>
                  </a:cubicBezTo>
                  <a:cubicBezTo>
                    <a:pt x="206" y="529"/>
                    <a:pt x="206" y="573"/>
                    <a:pt x="191" y="603"/>
                  </a:cubicBezTo>
                  <a:cubicBezTo>
                    <a:pt x="177" y="647"/>
                    <a:pt x="177" y="705"/>
                    <a:pt x="191" y="764"/>
                  </a:cubicBezTo>
                  <a:cubicBezTo>
                    <a:pt x="221" y="823"/>
                    <a:pt x="206" y="852"/>
                    <a:pt x="177" y="881"/>
                  </a:cubicBezTo>
                  <a:cubicBezTo>
                    <a:pt x="118" y="1087"/>
                    <a:pt x="74" y="1307"/>
                    <a:pt x="88" y="1527"/>
                  </a:cubicBezTo>
                  <a:cubicBezTo>
                    <a:pt x="88" y="1586"/>
                    <a:pt x="88" y="1616"/>
                    <a:pt x="74" y="1616"/>
                  </a:cubicBezTo>
                  <a:cubicBezTo>
                    <a:pt x="74" y="1616"/>
                    <a:pt x="74" y="1660"/>
                    <a:pt x="103" y="1704"/>
                  </a:cubicBezTo>
                  <a:cubicBezTo>
                    <a:pt x="118" y="1762"/>
                    <a:pt x="133" y="1806"/>
                    <a:pt x="103" y="1836"/>
                  </a:cubicBezTo>
                  <a:cubicBezTo>
                    <a:pt x="74" y="1865"/>
                    <a:pt x="59" y="1880"/>
                    <a:pt x="30" y="2100"/>
                  </a:cubicBezTo>
                  <a:cubicBezTo>
                    <a:pt x="15" y="2217"/>
                    <a:pt x="15" y="2232"/>
                    <a:pt x="59" y="2203"/>
                  </a:cubicBezTo>
                  <a:cubicBezTo>
                    <a:pt x="103" y="2188"/>
                    <a:pt x="118" y="2203"/>
                    <a:pt x="103" y="2232"/>
                  </a:cubicBezTo>
                  <a:cubicBezTo>
                    <a:pt x="88" y="2261"/>
                    <a:pt x="103" y="2276"/>
                    <a:pt x="133" y="2261"/>
                  </a:cubicBezTo>
                  <a:cubicBezTo>
                    <a:pt x="177" y="2261"/>
                    <a:pt x="191" y="2261"/>
                    <a:pt x="177" y="2276"/>
                  </a:cubicBezTo>
                  <a:cubicBezTo>
                    <a:pt x="162" y="2291"/>
                    <a:pt x="147" y="2306"/>
                    <a:pt x="118" y="2306"/>
                  </a:cubicBezTo>
                  <a:cubicBezTo>
                    <a:pt x="88" y="2320"/>
                    <a:pt x="59" y="2320"/>
                    <a:pt x="44" y="2350"/>
                  </a:cubicBezTo>
                  <a:cubicBezTo>
                    <a:pt x="0" y="2379"/>
                    <a:pt x="0" y="2394"/>
                    <a:pt x="44" y="2540"/>
                  </a:cubicBezTo>
                  <a:cubicBezTo>
                    <a:pt x="74" y="2614"/>
                    <a:pt x="88" y="2702"/>
                    <a:pt x="103" y="2775"/>
                  </a:cubicBezTo>
                  <a:cubicBezTo>
                    <a:pt x="103" y="2805"/>
                    <a:pt x="118" y="2849"/>
                    <a:pt x="147" y="2849"/>
                  </a:cubicBezTo>
                  <a:cubicBezTo>
                    <a:pt x="162" y="2893"/>
                    <a:pt x="177" y="2937"/>
                    <a:pt x="177" y="2981"/>
                  </a:cubicBezTo>
                  <a:cubicBezTo>
                    <a:pt x="177" y="3098"/>
                    <a:pt x="250" y="3186"/>
                    <a:pt x="309" y="3157"/>
                  </a:cubicBezTo>
                  <a:cubicBezTo>
                    <a:pt x="323" y="3157"/>
                    <a:pt x="323" y="3157"/>
                    <a:pt x="323" y="3186"/>
                  </a:cubicBezTo>
                  <a:cubicBezTo>
                    <a:pt x="323" y="3245"/>
                    <a:pt x="382" y="3274"/>
                    <a:pt x="514" y="3289"/>
                  </a:cubicBezTo>
                  <a:cubicBezTo>
                    <a:pt x="588" y="3304"/>
                    <a:pt x="632" y="3289"/>
                    <a:pt x="632" y="3274"/>
                  </a:cubicBezTo>
                  <a:cubicBezTo>
                    <a:pt x="632" y="3260"/>
                    <a:pt x="676" y="3216"/>
                    <a:pt x="720" y="3186"/>
                  </a:cubicBezTo>
                  <a:cubicBezTo>
                    <a:pt x="867" y="3040"/>
                    <a:pt x="969" y="2849"/>
                    <a:pt x="999" y="2643"/>
                  </a:cubicBezTo>
                  <a:cubicBezTo>
                    <a:pt x="999" y="2599"/>
                    <a:pt x="999" y="2570"/>
                    <a:pt x="1013" y="2526"/>
                  </a:cubicBezTo>
                  <a:cubicBezTo>
                    <a:pt x="1057" y="2526"/>
                    <a:pt x="1072" y="2408"/>
                    <a:pt x="1043" y="2379"/>
                  </a:cubicBezTo>
                  <a:cubicBezTo>
                    <a:pt x="999" y="2364"/>
                    <a:pt x="1013" y="2364"/>
                    <a:pt x="1043" y="2350"/>
                  </a:cubicBezTo>
                  <a:cubicBezTo>
                    <a:pt x="1057" y="2335"/>
                    <a:pt x="1087" y="2188"/>
                    <a:pt x="1043" y="2159"/>
                  </a:cubicBezTo>
                  <a:cubicBezTo>
                    <a:pt x="999" y="2144"/>
                    <a:pt x="1013" y="2129"/>
                    <a:pt x="1057" y="2115"/>
                  </a:cubicBezTo>
                  <a:cubicBezTo>
                    <a:pt x="1072" y="2085"/>
                    <a:pt x="1087" y="2056"/>
                    <a:pt x="1101" y="2027"/>
                  </a:cubicBezTo>
                  <a:cubicBezTo>
                    <a:pt x="1101" y="1997"/>
                    <a:pt x="1101" y="1733"/>
                    <a:pt x="1116" y="1454"/>
                  </a:cubicBezTo>
                  <a:cubicBezTo>
                    <a:pt x="1131" y="999"/>
                    <a:pt x="1116" y="926"/>
                    <a:pt x="1087" y="926"/>
                  </a:cubicBezTo>
                  <a:cubicBezTo>
                    <a:pt x="1057" y="926"/>
                    <a:pt x="1043" y="940"/>
                    <a:pt x="1043" y="955"/>
                  </a:cubicBezTo>
                  <a:cubicBezTo>
                    <a:pt x="1043" y="970"/>
                    <a:pt x="1028" y="984"/>
                    <a:pt x="1013" y="984"/>
                  </a:cubicBezTo>
                  <a:cubicBezTo>
                    <a:pt x="955" y="984"/>
                    <a:pt x="1043" y="896"/>
                    <a:pt x="1101" y="896"/>
                  </a:cubicBezTo>
                  <a:cubicBezTo>
                    <a:pt x="1146" y="896"/>
                    <a:pt x="1131" y="896"/>
                    <a:pt x="1087" y="852"/>
                  </a:cubicBezTo>
                  <a:cubicBezTo>
                    <a:pt x="1043" y="823"/>
                    <a:pt x="1028" y="808"/>
                    <a:pt x="1087" y="837"/>
                  </a:cubicBezTo>
                  <a:cubicBezTo>
                    <a:pt x="1146" y="852"/>
                    <a:pt x="1146" y="837"/>
                    <a:pt x="1146" y="676"/>
                  </a:cubicBezTo>
                  <a:cubicBezTo>
                    <a:pt x="1160" y="588"/>
                    <a:pt x="1146" y="514"/>
                    <a:pt x="1101" y="426"/>
                  </a:cubicBezTo>
                  <a:cubicBezTo>
                    <a:pt x="1072" y="397"/>
                    <a:pt x="1043" y="338"/>
                    <a:pt x="1028" y="309"/>
                  </a:cubicBezTo>
                  <a:cubicBezTo>
                    <a:pt x="1013" y="280"/>
                    <a:pt x="984" y="265"/>
                    <a:pt x="940" y="250"/>
                  </a:cubicBezTo>
                  <a:cubicBezTo>
                    <a:pt x="925" y="250"/>
                    <a:pt x="896" y="250"/>
                    <a:pt x="896" y="236"/>
                  </a:cubicBezTo>
                  <a:cubicBezTo>
                    <a:pt x="896" y="221"/>
                    <a:pt x="881" y="206"/>
                    <a:pt x="867" y="206"/>
                  </a:cubicBezTo>
                  <a:cubicBezTo>
                    <a:pt x="852" y="206"/>
                    <a:pt x="823" y="177"/>
                    <a:pt x="823" y="147"/>
                  </a:cubicBezTo>
                  <a:cubicBezTo>
                    <a:pt x="823" y="118"/>
                    <a:pt x="823" y="89"/>
                    <a:pt x="793" y="89"/>
                  </a:cubicBezTo>
                  <a:cubicBezTo>
                    <a:pt x="764" y="89"/>
                    <a:pt x="734" y="74"/>
                    <a:pt x="720" y="59"/>
                  </a:cubicBezTo>
                  <a:cubicBezTo>
                    <a:pt x="661" y="1"/>
                    <a:pt x="602" y="1"/>
                    <a:pt x="529" y="74"/>
                  </a:cubicBezTo>
                  <a:close/>
                  <a:moveTo>
                    <a:pt x="823" y="544"/>
                  </a:moveTo>
                  <a:cubicBezTo>
                    <a:pt x="823" y="558"/>
                    <a:pt x="808" y="558"/>
                    <a:pt x="808" y="529"/>
                  </a:cubicBezTo>
                  <a:cubicBezTo>
                    <a:pt x="808" y="485"/>
                    <a:pt x="808" y="470"/>
                    <a:pt x="823" y="485"/>
                  </a:cubicBezTo>
                  <a:cubicBezTo>
                    <a:pt x="837" y="500"/>
                    <a:pt x="837" y="514"/>
                    <a:pt x="823" y="544"/>
                  </a:cubicBezTo>
                  <a:close/>
                  <a:moveTo>
                    <a:pt x="911" y="1102"/>
                  </a:moveTo>
                  <a:cubicBezTo>
                    <a:pt x="896" y="1116"/>
                    <a:pt x="867" y="1116"/>
                    <a:pt x="852" y="1102"/>
                  </a:cubicBezTo>
                  <a:cubicBezTo>
                    <a:pt x="837" y="1102"/>
                    <a:pt x="837" y="1087"/>
                    <a:pt x="867" y="1087"/>
                  </a:cubicBezTo>
                  <a:cubicBezTo>
                    <a:pt x="896" y="1087"/>
                    <a:pt x="925" y="1102"/>
                    <a:pt x="911" y="1102"/>
                  </a:cubicBezTo>
                  <a:close/>
                  <a:moveTo>
                    <a:pt x="411" y="1263"/>
                  </a:moveTo>
                  <a:cubicBezTo>
                    <a:pt x="411" y="1278"/>
                    <a:pt x="397" y="1278"/>
                    <a:pt x="397" y="1248"/>
                  </a:cubicBezTo>
                  <a:cubicBezTo>
                    <a:pt x="397" y="1219"/>
                    <a:pt x="397" y="1204"/>
                    <a:pt x="411" y="1204"/>
                  </a:cubicBezTo>
                  <a:cubicBezTo>
                    <a:pt x="411" y="1219"/>
                    <a:pt x="411" y="1248"/>
                    <a:pt x="411" y="1263"/>
                  </a:cubicBezTo>
                  <a:close/>
                  <a:moveTo>
                    <a:pt x="1057" y="1351"/>
                  </a:moveTo>
                  <a:cubicBezTo>
                    <a:pt x="1057" y="1351"/>
                    <a:pt x="1043" y="1366"/>
                    <a:pt x="1013" y="1366"/>
                  </a:cubicBezTo>
                  <a:cubicBezTo>
                    <a:pt x="984" y="1366"/>
                    <a:pt x="969" y="1351"/>
                    <a:pt x="969" y="1351"/>
                  </a:cubicBezTo>
                  <a:cubicBezTo>
                    <a:pt x="969" y="1337"/>
                    <a:pt x="984" y="1322"/>
                    <a:pt x="1013" y="1322"/>
                  </a:cubicBezTo>
                  <a:cubicBezTo>
                    <a:pt x="1043" y="1322"/>
                    <a:pt x="1057" y="1337"/>
                    <a:pt x="1057" y="1351"/>
                  </a:cubicBezTo>
                  <a:close/>
                  <a:moveTo>
                    <a:pt x="544" y="1454"/>
                  </a:moveTo>
                  <a:cubicBezTo>
                    <a:pt x="529" y="1469"/>
                    <a:pt x="514" y="1469"/>
                    <a:pt x="500" y="1483"/>
                  </a:cubicBezTo>
                  <a:cubicBezTo>
                    <a:pt x="470" y="1483"/>
                    <a:pt x="470" y="1469"/>
                    <a:pt x="500" y="1454"/>
                  </a:cubicBezTo>
                  <a:cubicBezTo>
                    <a:pt x="514" y="1439"/>
                    <a:pt x="558" y="1425"/>
                    <a:pt x="544" y="1454"/>
                  </a:cubicBezTo>
                  <a:close/>
                  <a:moveTo>
                    <a:pt x="896" y="1762"/>
                  </a:moveTo>
                  <a:cubicBezTo>
                    <a:pt x="881" y="1777"/>
                    <a:pt x="881" y="1792"/>
                    <a:pt x="867" y="1792"/>
                  </a:cubicBezTo>
                  <a:cubicBezTo>
                    <a:pt x="852" y="1792"/>
                    <a:pt x="837" y="1792"/>
                    <a:pt x="837" y="1792"/>
                  </a:cubicBezTo>
                  <a:cubicBezTo>
                    <a:pt x="837" y="1762"/>
                    <a:pt x="852" y="1762"/>
                    <a:pt x="867" y="1762"/>
                  </a:cubicBezTo>
                  <a:cubicBezTo>
                    <a:pt x="881" y="1762"/>
                    <a:pt x="896" y="1762"/>
                    <a:pt x="896" y="1762"/>
                  </a:cubicBezTo>
                  <a:close/>
                  <a:moveTo>
                    <a:pt x="764" y="2115"/>
                  </a:moveTo>
                  <a:cubicBezTo>
                    <a:pt x="793" y="2144"/>
                    <a:pt x="779" y="2144"/>
                    <a:pt x="734" y="2115"/>
                  </a:cubicBezTo>
                  <a:cubicBezTo>
                    <a:pt x="690" y="2100"/>
                    <a:pt x="661" y="2056"/>
                    <a:pt x="676" y="1997"/>
                  </a:cubicBezTo>
                  <a:lnTo>
                    <a:pt x="676" y="1924"/>
                  </a:lnTo>
                  <a:lnTo>
                    <a:pt x="705" y="1997"/>
                  </a:lnTo>
                  <a:cubicBezTo>
                    <a:pt x="720" y="2041"/>
                    <a:pt x="734" y="2071"/>
                    <a:pt x="764" y="2115"/>
                  </a:cubicBezTo>
                  <a:close/>
                  <a:moveTo>
                    <a:pt x="500" y="2056"/>
                  </a:moveTo>
                  <a:cubicBezTo>
                    <a:pt x="500" y="2085"/>
                    <a:pt x="500" y="2085"/>
                    <a:pt x="470" y="2085"/>
                  </a:cubicBezTo>
                  <a:cubicBezTo>
                    <a:pt x="441" y="2071"/>
                    <a:pt x="426" y="2056"/>
                    <a:pt x="426" y="2041"/>
                  </a:cubicBezTo>
                  <a:cubicBezTo>
                    <a:pt x="426" y="2012"/>
                    <a:pt x="426" y="1997"/>
                    <a:pt x="456" y="2012"/>
                  </a:cubicBezTo>
                  <a:cubicBezTo>
                    <a:pt x="470" y="2012"/>
                    <a:pt x="485" y="2041"/>
                    <a:pt x="500" y="2056"/>
                  </a:cubicBezTo>
                  <a:close/>
                  <a:moveTo>
                    <a:pt x="632" y="2364"/>
                  </a:moveTo>
                  <a:cubicBezTo>
                    <a:pt x="617" y="2379"/>
                    <a:pt x="602" y="2394"/>
                    <a:pt x="588" y="2394"/>
                  </a:cubicBezTo>
                  <a:cubicBezTo>
                    <a:pt x="573" y="2394"/>
                    <a:pt x="558" y="2379"/>
                    <a:pt x="558" y="2364"/>
                  </a:cubicBezTo>
                  <a:cubicBezTo>
                    <a:pt x="558" y="2350"/>
                    <a:pt x="573" y="2335"/>
                    <a:pt x="602" y="2335"/>
                  </a:cubicBezTo>
                  <a:cubicBezTo>
                    <a:pt x="632" y="2335"/>
                    <a:pt x="632" y="2350"/>
                    <a:pt x="632" y="2364"/>
                  </a:cubicBezTo>
                  <a:close/>
                  <a:moveTo>
                    <a:pt x="353" y="2394"/>
                  </a:moveTo>
                  <a:cubicBezTo>
                    <a:pt x="338" y="2408"/>
                    <a:pt x="309" y="2423"/>
                    <a:pt x="279" y="2423"/>
                  </a:cubicBezTo>
                  <a:cubicBezTo>
                    <a:pt x="250" y="2423"/>
                    <a:pt x="250" y="2423"/>
                    <a:pt x="279" y="2394"/>
                  </a:cubicBezTo>
                  <a:cubicBezTo>
                    <a:pt x="323" y="2364"/>
                    <a:pt x="367" y="2364"/>
                    <a:pt x="353" y="2394"/>
                  </a:cubicBezTo>
                  <a:close/>
                  <a:moveTo>
                    <a:pt x="676" y="2761"/>
                  </a:moveTo>
                  <a:cubicBezTo>
                    <a:pt x="676" y="2775"/>
                    <a:pt x="646" y="2790"/>
                    <a:pt x="632" y="2790"/>
                  </a:cubicBezTo>
                  <a:cubicBezTo>
                    <a:pt x="617" y="2790"/>
                    <a:pt x="617" y="2775"/>
                    <a:pt x="632" y="2761"/>
                  </a:cubicBezTo>
                  <a:cubicBezTo>
                    <a:pt x="690" y="2717"/>
                    <a:pt x="705" y="2717"/>
                    <a:pt x="676" y="2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8680724" y="1624854"/>
              <a:ext cx="35384" cy="90249"/>
            </a:xfrm>
            <a:custGeom>
              <a:avLst/>
              <a:gdLst/>
              <a:ahLst/>
              <a:cxnLst/>
              <a:rect l="l" t="t" r="r" b="b"/>
              <a:pathLst>
                <a:path w="1117" h="2849" extrusionOk="0">
                  <a:moveTo>
                    <a:pt x="397" y="30"/>
                  </a:moveTo>
                  <a:cubicBezTo>
                    <a:pt x="368" y="74"/>
                    <a:pt x="368" y="103"/>
                    <a:pt x="353" y="147"/>
                  </a:cubicBezTo>
                  <a:cubicBezTo>
                    <a:pt x="353" y="177"/>
                    <a:pt x="353" y="177"/>
                    <a:pt x="339" y="162"/>
                  </a:cubicBezTo>
                  <a:cubicBezTo>
                    <a:pt x="324" y="133"/>
                    <a:pt x="309" y="118"/>
                    <a:pt x="280" y="118"/>
                  </a:cubicBezTo>
                  <a:cubicBezTo>
                    <a:pt x="192" y="118"/>
                    <a:pt x="162" y="206"/>
                    <a:pt x="74" y="603"/>
                  </a:cubicBezTo>
                  <a:cubicBezTo>
                    <a:pt x="16" y="940"/>
                    <a:pt x="1" y="1263"/>
                    <a:pt x="30" y="1586"/>
                  </a:cubicBezTo>
                  <a:cubicBezTo>
                    <a:pt x="89" y="2144"/>
                    <a:pt x="104" y="2173"/>
                    <a:pt x="148" y="2173"/>
                  </a:cubicBezTo>
                  <a:cubicBezTo>
                    <a:pt x="177" y="2173"/>
                    <a:pt x="192" y="2188"/>
                    <a:pt x="192" y="2203"/>
                  </a:cubicBezTo>
                  <a:cubicBezTo>
                    <a:pt x="192" y="2217"/>
                    <a:pt x="162" y="2232"/>
                    <a:pt x="133" y="2217"/>
                  </a:cubicBezTo>
                  <a:cubicBezTo>
                    <a:pt x="104" y="2217"/>
                    <a:pt x="74" y="2217"/>
                    <a:pt x="74" y="2247"/>
                  </a:cubicBezTo>
                  <a:cubicBezTo>
                    <a:pt x="74" y="2276"/>
                    <a:pt x="74" y="2335"/>
                    <a:pt x="74" y="2394"/>
                  </a:cubicBezTo>
                  <a:cubicBezTo>
                    <a:pt x="74" y="2452"/>
                    <a:pt x="89" y="2511"/>
                    <a:pt x="133" y="2570"/>
                  </a:cubicBezTo>
                  <a:cubicBezTo>
                    <a:pt x="162" y="2599"/>
                    <a:pt x="177" y="2629"/>
                    <a:pt x="177" y="2643"/>
                  </a:cubicBezTo>
                  <a:cubicBezTo>
                    <a:pt x="162" y="2658"/>
                    <a:pt x="206" y="2702"/>
                    <a:pt x="250" y="2746"/>
                  </a:cubicBezTo>
                  <a:cubicBezTo>
                    <a:pt x="353" y="2819"/>
                    <a:pt x="471" y="2849"/>
                    <a:pt x="441" y="2775"/>
                  </a:cubicBezTo>
                  <a:cubicBezTo>
                    <a:pt x="427" y="2746"/>
                    <a:pt x="441" y="2731"/>
                    <a:pt x="544" y="2746"/>
                  </a:cubicBezTo>
                  <a:cubicBezTo>
                    <a:pt x="632" y="2761"/>
                    <a:pt x="662" y="2746"/>
                    <a:pt x="676" y="2702"/>
                  </a:cubicBezTo>
                  <a:cubicBezTo>
                    <a:pt x="691" y="2658"/>
                    <a:pt x="706" y="2643"/>
                    <a:pt x="720" y="2643"/>
                  </a:cubicBezTo>
                  <a:cubicBezTo>
                    <a:pt x="794" y="2614"/>
                    <a:pt x="867" y="2540"/>
                    <a:pt x="911" y="2467"/>
                  </a:cubicBezTo>
                  <a:cubicBezTo>
                    <a:pt x="911" y="2452"/>
                    <a:pt x="940" y="2423"/>
                    <a:pt x="984" y="2394"/>
                  </a:cubicBezTo>
                  <a:cubicBezTo>
                    <a:pt x="1087" y="2335"/>
                    <a:pt x="1102" y="2276"/>
                    <a:pt x="1029" y="2217"/>
                  </a:cubicBezTo>
                  <a:cubicBezTo>
                    <a:pt x="999" y="2173"/>
                    <a:pt x="999" y="2159"/>
                    <a:pt x="1014" y="2159"/>
                  </a:cubicBezTo>
                  <a:cubicBezTo>
                    <a:pt x="1029" y="2159"/>
                    <a:pt x="1043" y="2129"/>
                    <a:pt x="1043" y="2085"/>
                  </a:cubicBezTo>
                  <a:cubicBezTo>
                    <a:pt x="1043" y="2041"/>
                    <a:pt x="1058" y="1880"/>
                    <a:pt x="1073" y="1733"/>
                  </a:cubicBezTo>
                  <a:cubicBezTo>
                    <a:pt x="1117" y="1366"/>
                    <a:pt x="1117" y="999"/>
                    <a:pt x="1073" y="632"/>
                  </a:cubicBezTo>
                  <a:cubicBezTo>
                    <a:pt x="1058" y="559"/>
                    <a:pt x="1043" y="470"/>
                    <a:pt x="1029" y="412"/>
                  </a:cubicBezTo>
                  <a:cubicBezTo>
                    <a:pt x="999" y="294"/>
                    <a:pt x="926" y="206"/>
                    <a:pt x="838" y="133"/>
                  </a:cubicBezTo>
                  <a:cubicBezTo>
                    <a:pt x="808" y="118"/>
                    <a:pt x="794" y="118"/>
                    <a:pt x="794" y="133"/>
                  </a:cubicBezTo>
                  <a:cubicBezTo>
                    <a:pt x="794" y="133"/>
                    <a:pt x="779" y="133"/>
                    <a:pt x="764" y="103"/>
                  </a:cubicBezTo>
                  <a:cubicBezTo>
                    <a:pt x="735" y="74"/>
                    <a:pt x="706" y="59"/>
                    <a:pt x="676" y="45"/>
                  </a:cubicBezTo>
                  <a:cubicBezTo>
                    <a:pt x="647" y="45"/>
                    <a:pt x="617" y="45"/>
                    <a:pt x="617" y="30"/>
                  </a:cubicBezTo>
                  <a:cubicBezTo>
                    <a:pt x="617" y="15"/>
                    <a:pt x="573" y="1"/>
                    <a:pt x="515" y="1"/>
                  </a:cubicBezTo>
                  <a:cubicBezTo>
                    <a:pt x="456" y="1"/>
                    <a:pt x="397" y="15"/>
                    <a:pt x="368" y="45"/>
                  </a:cubicBezTo>
                  <a:close/>
                  <a:moveTo>
                    <a:pt x="662" y="456"/>
                  </a:moveTo>
                  <a:cubicBezTo>
                    <a:pt x="662" y="485"/>
                    <a:pt x="647" y="456"/>
                    <a:pt x="647" y="426"/>
                  </a:cubicBezTo>
                  <a:cubicBezTo>
                    <a:pt x="647" y="397"/>
                    <a:pt x="647" y="382"/>
                    <a:pt x="662" y="397"/>
                  </a:cubicBezTo>
                  <a:cubicBezTo>
                    <a:pt x="662" y="412"/>
                    <a:pt x="662" y="441"/>
                    <a:pt x="662" y="456"/>
                  </a:cubicBezTo>
                  <a:close/>
                  <a:moveTo>
                    <a:pt x="162" y="705"/>
                  </a:moveTo>
                  <a:cubicBezTo>
                    <a:pt x="162" y="720"/>
                    <a:pt x="148" y="735"/>
                    <a:pt x="133" y="735"/>
                  </a:cubicBezTo>
                  <a:cubicBezTo>
                    <a:pt x="118" y="735"/>
                    <a:pt x="118" y="720"/>
                    <a:pt x="104" y="705"/>
                  </a:cubicBezTo>
                  <a:cubicBezTo>
                    <a:pt x="104" y="691"/>
                    <a:pt x="118" y="676"/>
                    <a:pt x="133" y="676"/>
                  </a:cubicBezTo>
                  <a:cubicBezTo>
                    <a:pt x="148" y="676"/>
                    <a:pt x="162" y="691"/>
                    <a:pt x="162" y="705"/>
                  </a:cubicBezTo>
                  <a:close/>
                  <a:moveTo>
                    <a:pt x="471" y="1175"/>
                  </a:moveTo>
                  <a:cubicBezTo>
                    <a:pt x="471" y="1190"/>
                    <a:pt x="456" y="1205"/>
                    <a:pt x="441" y="1205"/>
                  </a:cubicBezTo>
                  <a:cubicBezTo>
                    <a:pt x="427" y="1205"/>
                    <a:pt x="412" y="1190"/>
                    <a:pt x="412" y="1175"/>
                  </a:cubicBezTo>
                  <a:cubicBezTo>
                    <a:pt x="412" y="1160"/>
                    <a:pt x="427" y="1146"/>
                    <a:pt x="441" y="1146"/>
                  </a:cubicBezTo>
                  <a:cubicBezTo>
                    <a:pt x="456" y="1146"/>
                    <a:pt x="471" y="1160"/>
                    <a:pt x="471" y="1175"/>
                  </a:cubicBezTo>
                  <a:close/>
                  <a:moveTo>
                    <a:pt x="1043" y="1337"/>
                  </a:moveTo>
                  <a:cubicBezTo>
                    <a:pt x="1043" y="1351"/>
                    <a:pt x="1043" y="1366"/>
                    <a:pt x="1014" y="1381"/>
                  </a:cubicBezTo>
                  <a:cubicBezTo>
                    <a:pt x="984" y="1395"/>
                    <a:pt x="970" y="1381"/>
                    <a:pt x="970" y="1351"/>
                  </a:cubicBezTo>
                  <a:cubicBezTo>
                    <a:pt x="970" y="1337"/>
                    <a:pt x="1014" y="1307"/>
                    <a:pt x="1043" y="1337"/>
                  </a:cubicBezTo>
                  <a:close/>
                  <a:moveTo>
                    <a:pt x="691" y="1718"/>
                  </a:moveTo>
                  <a:cubicBezTo>
                    <a:pt x="676" y="1733"/>
                    <a:pt x="647" y="1733"/>
                    <a:pt x="632" y="1718"/>
                  </a:cubicBezTo>
                  <a:cubicBezTo>
                    <a:pt x="617" y="1718"/>
                    <a:pt x="617" y="1704"/>
                    <a:pt x="647" y="1704"/>
                  </a:cubicBezTo>
                  <a:cubicBezTo>
                    <a:pt x="676" y="1704"/>
                    <a:pt x="691" y="1718"/>
                    <a:pt x="691" y="1718"/>
                  </a:cubicBezTo>
                  <a:close/>
                  <a:moveTo>
                    <a:pt x="999" y="2276"/>
                  </a:moveTo>
                  <a:cubicBezTo>
                    <a:pt x="999" y="2291"/>
                    <a:pt x="984" y="2291"/>
                    <a:pt x="955" y="2291"/>
                  </a:cubicBezTo>
                  <a:cubicBezTo>
                    <a:pt x="940" y="2291"/>
                    <a:pt x="896" y="2262"/>
                    <a:pt x="926" y="2232"/>
                  </a:cubicBezTo>
                  <a:cubicBezTo>
                    <a:pt x="970" y="2203"/>
                    <a:pt x="999" y="2232"/>
                    <a:pt x="999" y="2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941176" y="1636955"/>
              <a:ext cx="34909" cy="83280"/>
            </a:xfrm>
            <a:custGeom>
              <a:avLst/>
              <a:gdLst/>
              <a:ahLst/>
              <a:cxnLst/>
              <a:rect l="l" t="t" r="r" b="b"/>
              <a:pathLst>
                <a:path w="1102" h="2629" extrusionOk="0">
                  <a:moveTo>
                    <a:pt x="353" y="15"/>
                  </a:moveTo>
                  <a:cubicBezTo>
                    <a:pt x="323" y="15"/>
                    <a:pt x="308" y="30"/>
                    <a:pt x="294" y="59"/>
                  </a:cubicBezTo>
                  <a:cubicBezTo>
                    <a:pt x="294" y="88"/>
                    <a:pt x="279" y="118"/>
                    <a:pt x="250" y="118"/>
                  </a:cubicBezTo>
                  <a:cubicBezTo>
                    <a:pt x="220" y="133"/>
                    <a:pt x="191" y="147"/>
                    <a:pt x="176" y="177"/>
                  </a:cubicBezTo>
                  <a:cubicBezTo>
                    <a:pt x="147" y="191"/>
                    <a:pt x="118" y="206"/>
                    <a:pt x="88" y="221"/>
                  </a:cubicBezTo>
                  <a:cubicBezTo>
                    <a:pt x="15" y="235"/>
                    <a:pt x="0" y="353"/>
                    <a:pt x="0" y="778"/>
                  </a:cubicBezTo>
                  <a:cubicBezTo>
                    <a:pt x="0" y="1101"/>
                    <a:pt x="0" y="1116"/>
                    <a:pt x="74" y="1175"/>
                  </a:cubicBezTo>
                  <a:cubicBezTo>
                    <a:pt x="147" y="1234"/>
                    <a:pt x="147" y="1336"/>
                    <a:pt x="44" y="1307"/>
                  </a:cubicBezTo>
                  <a:cubicBezTo>
                    <a:pt x="15" y="1307"/>
                    <a:pt x="0" y="1307"/>
                    <a:pt x="0" y="1351"/>
                  </a:cubicBezTo>
                  <a:cubicBezTo>
                    <a:pt x="0" y="1424"/>
                    <a:pt x="30" y="1439"/>
                    <a:pt x="74" y="1410"/>
                  </a:cubicBezTo>
                  <a:cubicBezTo>
                    <a:pt x="118" y="1366"/>
                    <a:pt x="103" y="1380"/>
                    <a:pt x="103" y="1410"/>
                  </a:cubicBezTo>
                  <a:cubicBezTo>
                    <a:pt x="103" y="1424"/>
                    <a:pt x="88" y="1439"/>
                    <a:pt x="74" y="1439"/>
                  </a:cubicBezTo>
                  <a:cubicBezTo>
                    <a:pt x="30" y="1439"/>
                    <a:pt x="44" y="1513"/>
                    <a:pt x="88" y="1557"/>
                  </a:cubicBezTo>
                  <a:cubicBezTo>
                    <a:pt x="147" y="1615"/>
                    <a:pt x="147" y="1645"/>
                    <a:pt x="132" y="1791"/>
                  </a:cubicBezTo>
                  <a:cubicBezTo>
                    <a:pt x="118" y="2085"/>
                    <a:pt x="132" y="2158"/>
                    <a:pt x="191" y="2173"/>
                  </a:cubicBezTo>
                  <a:cubicBezTo>
                    <a:pt x="250" y="2188"/>
                    <a:pt x="264" y="2261"/>
                    <a:pt x="220" y="2305"/>
                  </a:cubicBezTo>
                  <a:cubicBezTo>
                    <a:pt x="162" y="2335"/>
                    <a:pt x="191" y="2393"/>
                    <a:pt x="294" y="2511"/>
                  </a:cubicBezTo>
                  <a:cubicBezTo>
                    <a:pt x="411" y="2628"/>
                    <a:pt x="411" y="2628"/>
                    <a:pt x="558" y="2628"/>
                  </a:cubicBezTo>
                  <a:cubicBezTo>
                    <a:pt x="690" y="2614"/>
                    <a:pt x="822" y="2555"/>
                    <a:pt x="1013" y="2364"/>
                  </a:cubicBezTo>
                  <a:lnTo>
                    <a:pt x="1087" y="2291"/>
                  </a:lnTo>
                  <a:lnTo>
                    <a:pt x="1087" y="1924"/>
                  </a:lnTo>
                  <a:cubicBezTo>
                    <a:pt x="1101" y="1791"/>
                    <a:pt x="1101" y="1674"/>
                    <a:pt x="1072" y="1557"/>
                  </a:cubicBezTo>
                  <a:cubicBezTo>
                    <a:pt x="1057" y="1557"/>
                    <a:pt x="1057" y="1513"/>
                    <a:pt x="1072" y="1468"/>
                  </a:cubicBezTo>
                  <a:cubicBezTo>
                    <a:pt x="1087" y="1424"/>
                    <a:pt x="1072" y="1380"/>
                    <a:pt x="1057" y="1380"/>
                  </a:cubicBezTo>
                  <a:cubicBezTo>
                    <a:pt x="1028" y="1380"/>
                    <a:pt x="1028" y="1366"/>
                    <a:pt x="1057" y="1336"/>
                  </a:cubicBezTo>
                  <a:cubicBezTo>
                    <a:pt x="1072" y="1145"/>
                    <a:pt x="1043" y="955"/>
                    <a:pt x="984" y="778"/>
                  </a:cubicBezTo>
                  <a:cubicBezTo>
                    <a:pt x="954" y="705"/>
                    <a:pt x="940" y="632"/>
                    <a:pt x="940" y="544"/>
                  </a:cubicBezTo>
                  <a:cubicBezTo>
                    <a:pt x="940" y="426"/>
                    <a:pt x="896" y="279"/>
                    <a:pt x="837" y="279"/>
                  </a:cubicBezTo>
                  <a:cubicBezTo>
                    <a:pt x="778" y="279"/>
                    <a:pt x="793" y="265"/>
                    <a:pt x="793" y="250"/>
                  </a:cubicBezTo>
                  <a:cubicBezTo>
                    <a:pt x="808" y="221"/>
                    <a:pt x="793" y="206"/>
                    <a:pt x="749" y="191"/>
                  </a:cubicBezTo>
                  <a:cubicBezTo>
                    <a:pt x="705" y="191"/>
                    <a:pt x="661" y="162"/>
                    <a:pt x="646" y="118"/>
                  </a:cubicBezTo>
                  <a:cubicBezTo>
                    <a:pt x="631" y="74"/>
                    <a:pt x="587" y="44"/>
                    <a:pt x="558" y="44"/>
                  </a:cubicBezTo>
                  <a:cubicBezTo>
                    <a:pt x="514" y="44"/>
                    <a:pt x="485" y="30"/>
                    <a:pt x="441" y="30"/>
                  </a:cubicBezTo>
                  <a:cubicBezTo>
                    <a:pt x="411" y="15"/>
                    <a:pt x="382" y="0"/>
                    <a:pt x="353" y="15"/>
                  </a:cubicBezTo>
                  <a:close/>
                  <a:moveTo>
                    <a:pt x="690" y="1219"/>
                  </a:moveTo>
                  <a:cubicBezTo>
                    <a:pt x="676" y="1248"/>
                    <a:pt x="646" y="1263"/>
                    <a:pt x="646" y="1263"/>
                  </a:cubicBezTo>
                  <a:cubicBezTo>
                    <a:pt x="631" y="1248"/>
                    <a:pt x="661" y="1190"/>
                    <a:pt x="690" y="1190"/>
                  </a:cubicBezTo>
                  <a:cubicBezTo>
                    <a:pt x="720" y="1190"/>
                    <a:pt x="705" y="1204"/>
                    <a:pt x="690" y="1219"/>
                  </a:cubicBezTo>
                  <a:close/>
                  <a:moveTo>
                    <a:pt x="279" y="2026"/>
                  </a:moveTo>
                  <a:cubicBezTo>
                    <a:pt x="264" y="2070"/>
                    <a:pt x="220" y="2085"/>
                    <a:pt x="220" y="2056"/>
                  </a:cubicBezTo>
                  <a:cubicBezTo>
                    <a:pt x="220" y="2012"/>
                    <a:pt x="235" y="1997"/>
                    <a:pt x="279" y="1982"/>
                  </a:cubicBezTo>
                  <a:cubicBezTo>
                    <a:pt x="294" y="1982"/>
                    <a:pt x="294" y="2012"/>
                    <a:pt x="279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770941" y="1643924"/>
              <a:ext cx="33990" cy="91200"/>
            </a:xfrm>
            <a:custGeom>
              <a:avLst/>
              <a:gdLst/>
              <a:ahLst/>
              <a:cxnLst/>
              <a:rect l="l" t="t" r="r" b="b"/>
              <a:pathLst>
                <a:path w="1073" h="2879" extrusionOk="0">
                  <a:moveTo>
                    <a:pt x="456" y="45"/>
                  </a:moveTo>
                  <a:cubicBezTo>
                    <a:pt x="456" y="45"/>
                    <a:pt x="427" y="59"/>
                    <a:pt x="383" y="45"/>
                  </a:cubicBezTo>
                  <a:cubicBezTo>
                    <a:pt x="339" y="30"/>
                    <a:pt x="309" y="45"/>
                    <a:pt x="309" y="59"/>
                  </a:cubicBezTo>
                  <a:cubicBezTo>
                    <a:pt x="309" y="74"/>
                    <a:pt x="280" y="89"/>
                    <a:pt x="236" y="89"/>
                  </a:cubicBezTo>
                  <a:cubicBezTo>
                    <a:pt x="177" y="74"/>
                    <a:pt x="133" y="118"/>
                    <a:pt x="118" y="162"/>
                  </a:cubicBezTo>
                  <a:cubicBezTo>
                    <a:pt x="104" y="191"/>
                    <a:pt x="89" y="235"/>
                    <a:pt x="60" y="250"/>
                  </a:cubicBezTo>
                  <a:cubicBezTo>
                    <a:pt x="16" y="280"/>
                    <a:pt x="1" y="691"/>
                    <a:pt x="1" y="1439"/>
                  </a:cubicBezTo>
                  <a:cubicBezTo>
                    <a:pt x="1" y="2085"/>
                    <a:pt x="1" y="2247"/>
                    <a:pt x="45" y="2261"/>
                  </a:cubicBezTo>
                  <a:cubicBezTo>
                    <a:pt x="74" y="2305"/>
                    <a:pt x="89" y="2364"/>
                    <a:pt x="89" y="2423"/>
                  </a:cubicBezTo>
                  <a:cubicBezTo>
                    <a:pt x="104" y="2570"/>
                    <a:pt x="104" y="2570"/>
                    <a:pt x="251" y="2746"/>
                  </a:cubicBezTo>
                  <a:cubicBezTo>
                    <a:pt x="353" y="2863"/>
                    <a:pt x="383" y="2878"/>
                    <a:pt x="471" y="2863"/>
                  </a:cubicBezTo>
                  <a:cubicBezTo>
                    <a:pt x="515" y="2863"/>
                    <a:pt x="559" y="2863"/>
                    <a:pt x="603" y="2834"/>
                  </a:cubicBezTo>
                  <a:cubicBezTo>
                    <a:pt x="603" y="2819"/>
                    <a:pt x="618" y="2805"/>
                    <a:pt x="632" y="2819"/>
                  </a:cubicBezTo>
                  <a:cubicBezTo>
                    <a:pt x="706" y="2834"/>
                    <a:pt x="764" y="2790"/>
                    <a:pt x="779" y="2731"/>
                  </a:cubicBezTo>
                  <a:cubicBezTo>
                    <a:pt x="808" y="2687"/>
                    <a:pt x="852" y="2643"/>
                    <a:pt x="897" y="2628"/>
                  </a:cubicBezTo>
                  <a:cubicBezTo>
                    <a:pt x="985" y="2599"/>
                    <a:pt x="985" y="2584"/>
                    <a:pt x="970" y="2511"/>
                  </a:cubicBezTo>
                  <a:cubicBezTo>
                    <a:pt x="955" y="2438"/>
                    <a:pt x="970" y="2379"/>
                    <a:pt x="1014" y="2320"/>
                  </a:cubicBezTo>
                  <a:cubicBezTo>
                    <a:pt x="1058" y="2232"/>
                    <a:pt x="1073" y="2188"/>
                    <a:pt x="1058" y="1894"/>
                  </a:cubicBezTo>
                  <a:cubicBezTo>
                    <a:pt x="1043" y="1498"/>
                    <a:pt x="1014" y="1307"/>
                    <a:pt x="985" y="1278"/>
                  </a:cubicBezTo>
                  <a:cubicBezTo>
                    <a:pt x="970" y="1248"/>
                    <a:pt x="955" y="1204"/>
                    <a:pt x="955" y="1160"/>
                  </a:cubicBezTo>
                  <a:cubicBezTo>
                    <a:pt x="955" y="1116"/>
                    <a:pt x="941" y="955"/>
                    <a:pt x="926" y="837"/>
                  </a:cubicBezTo>
                  <a:cubicBezTo>
                    <a:pt x="911" y="705"/>
                    <a:pt x="882" y="544"/>
                    <a:pt x="882" y="470"/>
                  </a:cubicBezTo>
                  <a:cubicBezTo>
                    <a:pt x="867" y="309"/>
                    <a:pt x="823" y="235"/>
                    <a:pt x="764" y="250"/>
                  </a:cubicBezTo>
                  <a:cubicBezTo>
                    <a:pt x="750" y="250"/>
                    <a:pt x="735" y="250"/>
                    <a:pt x="735" y="250"/>
                  </a:cubicBezTo>
                  <a:cubicBezTo>
                    <a:pt x="735" y="235"/>
                    <a:pt x="706" y="206"/>
                    <a:pt x="662" y="191"/>
                  </a:cubicBezTo>
                  <a:cubicBezTo>
                    <a:pt x="618" y="191"/>
                    <a:pt x="603" y="162"/>
                    <a:pt x="603" y="133"/>
                  </a:cubicBezTo>
                  <a:cubicBezTo>
                    <a:pt x="618" y="103"/>
                    <a:pt x="603" y="59"/>
                    <a:pt x="574" y="45"/>
                  </a:cubicBezTo>
                  <a:cubicBezTo>
                    <a:pt x="529" y="15"/>
                    <a:pt x="456" y="1"/>
                    <a:pt x="456" y="45"/>
                  </a:cubicBezTo>
                  <a:close/>
                  <a:moveTo>
                    <a:pt x="383" y="147"/>
                  </a:moveTo>
                  <a:cubicBezTo>
                    <a:pt x="383" y="162"/>
                    <a:pt x="397" y="177"/>
                    <a:pt x="383" y="177"/>
                  </a:cubicBezTo>
                  <a:lnTo>
                    <a:pt x="324" y="191"/>
                  </a:lnTo>
                  <a:cubicBezTo>
                    <a:pt x="295" y="206"/>
                    <a:pt x="295" y="191"/>
                    <a:pt x="295" y="177"/>
                  </a:cubicBezTo>
                  <a:cubicBezTo>
                    <a:pt x="309" y="147"/>
                    <a:pt x="353" y="118"/>
                    <a:pt x="383" y="162"/>
                  </a:cubicBezTo>
                  <a:close/>
                  <a:moveTo>
                    <a:pt x="794" y="353"/>
                  </a:moveTo>
                  <a:cubicBezTo>
                    <a:pt x="794" y="353"/>
                    <a:pt x="794" y="382"/>
                    <a:pt x="779" y="382"/>
                  </a:cubicBezTo>
                  <a:cubicBezTo>
                    <a:pt x="764" y="382"/>
                    <a:pt x="750" y="353"/>
                    <a:pt x="750" y="353"/>
                  </a:cubicBezTo>
                  <a:cubicBezTo>
                    <a:pt x="735" y="338"/>
                    <a:pt x="750" y="324"/>
                    <a:pt x="750" y="324"/>
                  </a:cubicBezTo>
                  <a:cubicBezTo>
                    <a:pt x="779" y="324"/>
                    <a:pt x="794" y="338"/>
                    <a:pt x="794" y="353"/>
                  </a:cubicBezTo>
                  <a:close/>
                  <a:moveTo>
                    <a:pt x="162" y="896"/>
                  </a:moveTo>
                  <a:cubicBezTo>
                    <a:pt x="148" y="911"/>
                    <a:pt x="133" y="925"/>
                    <a:pt x="104" y="925"/>
                  </a:cubicBezTo>
                  <a:cubicBezTo>
                    <a:pt x="89" y="925"/>
                    <a:pt x="74" y="911"/>
                    <a:pt x="60" y="896"/>
                  </a:cubicBezTo>
                  <a:cubicBezTo>
                    <a:pt x="60" y="881"/>
                    <a:pt x="89" y="867"/>
                    <a:pt x="118" y="867"/>
                  </a:cubicBezTo>
                  <a:cubicBezTo>
                    <a:pt x="162" y="867"/>
                    <a:pt x="177" y="896"/>
                    <a:pt x="162" y="911"/>
                  </a:cubicBezTo>
                  <a:close/>
                  <a:moveTo>
                    <a:pt x="808" y="940"/>
                  </a:moveTo>
                  <a:cubicBezTo>
                    <a:pt x="794" y="955"/>
                    <a:pt x="779" y="970"/>
                    <a:pt x="764" y="984"/>
                  </a:cubicBezTo>
                  <a:cubicBezTo>
                    <a:pt x="750" y="984"/>
                    <a:pt x="735" y="984"/>
                    <a:pt x="750" y="940"/>
                  </a:cubicBezTo>
                  <a:cubicBezTo>
                    <a:pt x="764" y="911"/>
                    <a:pt x="823" y="896"/>
                    <a:pt x="808" y="940"/>
                  </a:cubicBezTo>
                  <a:close/>
                  <a:moveTo>
                    <a:pt x="867" y="1160"/>
                  </a:moveTo>
                  <a:cubicBezTo>
                    <a:pt x="867" y="1175"/>
                    <a:pt x="838" y="1175"/>
                    <a:pt x="838" y="1146"/>
                  </a:cubicBezTo>
                  <a:cubicBezTo>
                    <a:pt x="838" y="1116"/>
                    <a:pt x="838" y="1087"/>
                    <a:pt x="852" y="1102"/>
                  </a:cubicBezTo>
                  <a:cubicBezTo>
                    <a:pt x="867" y="1116"/>
                    <a:pt x="867" y="1146"/>
                    <a:pt x="867" y="1160"/>
                  </a:cubicBezTo>
                  <a:close/>
                  <a:moveTo>
                    <a:pt x="324" y="2217"/>
                  </a:moveTo>
                  <a:cubicBezTo>
                    <a:pt x="265" y="2261"/>
                    <a:pt x="236" y="2247"/>
                    <a:pt x="265" y="2217"/>
                  </a:cubicBezTo>
                  <a:cubicBezTo>
                    <a:pt x="295" y="2188"/>
                    <a:pt x="309" y="2188"/>
                    <a:pt x="339" y="2188"/>
                  </a:cubicBezTo>
                  <a:cubicBezTo>
                    <a:pt x="368" y="2188"/>
                    <a:pt x="368" y="2188"/>
                    <a:pt x="324" y="2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825839" y="1734617"/>
              <a:ext cx="38615" cy="89331"/>
            </a:xfrm>
            <a:custGeom>
              <a:avLst/>
              <a:gdLst/>
              <a:ahLst/>
              <a:cxnLst/>
              <a:rect l="l" t="t" r="r" b="b"/>
              <a:pathLst>
                <a:path w="1219" h="2820" extrusionOk="0">
                  <a:moveTo>
                    <a:pt x="544" y="15"/>
                  </a:moveTo>
                  <a:cubicBezTo>
                    <a:pt x="499" y="30"/>
                    <a:pt x="470" y="44"/>
                    <a:pt x="441" y="74"/>
                  </a:cubicBezTo>
                  <a:cubicBezTo>
                    <a:pt x="426" y="88"/>
                    <a:pt x="397" y="103"/>
                    <a:pt x="367" y="118"/>
                  </a:cubicBezTo>
                  <a:cubicBezTo>
                    <a:pt x="250" y="118"/>
                    <a:pt x="0" y="852"/>
                    <a:pt x="88" y="896"/>
                  </a:cubicBezTo>
                  <a:cubicBezTo>
                    <a:pt x="103" y="911"/>
                    <a:pt x="103" y="925"/>
                    <a:pt x="103" y="955"/>
                  </a:cubicBezTo>
                  <a:cubicBezTo>
                    <a:pt x="103" y="969"/>
                    <a:pt x="103" y="984"/>
                    <a:pt x="88" y="969"/>
                  </a:cubicBezTo>
                  <a:cubicBezTo>
                    <a:pt x="74" y="969"/>
                    <a:pt x="30" y="1116"/>
                    <a:pt x="44" y="1278"/>
                  </a:cubicBezTo>
                  <a:cubicBezTo>
                    <a:pt x="44" y="1351"/>
                    <a:pt x="44" y="1468"/>
                    <a:pt x="59" y="1512"/>
                  </a:cubicBezTo>
                  <a:cubicBezTo>
                    <a:pt x="59" y="1557"/>
                    <a:pt x="74" y="1601"/>
                    <a:pt x="103" y="1615"/>
                  </a:cubicBezTo>
                  <a:cubicBezTo>
                    <a:pt x="147" y="1630"/>
                    <a:pt x="176" y="1659"/>
                    <a:pt x="147" y="1689"/>
                  </a:cubicBezTo>
                  <a:cubicBezTo>
                    <a:pt x="103" y="1880"/>
                    <a:pt x="88" y="2056"/>
                    <a:pt x="103" y="2247"/>
                  </a:cubicBezTo>
                  <a:cubicBezTo>
                    <a:pt x="103" y="2349"/>
                    <a:pt x="118" y="2408"/>
                    <a:pt x="147" y="2423"/>
                  </a:cubicBezTo>
                  <a:cubicBezTo>
                    <a:pt x="176" y="2452"/>
                    <a:pt x="206" y="2496"/>
                    <a:pt x="206" y="2540"/>
                  </a:cubicBezTo>
                  <a:cubicBezTo>
                    <a:pt x="221" y="2584"/>
                    <a:pt x="235" y="2628"/>
                    <a:pt x="250" y="2658"/>
                  </a:cubicBezTo>
                  <a:cubicBezTo>
                    <a:pt x="323" y="2731"/>
                    <a:pt x="426" y="2790"/>
                    <a:pt x="529" y="2790"/>
                  </a:cubicBezTo>
                  <a:cubicBezTo>
                    <a:pt x="558" y="2775"/>
                    <a:pt x="573" y="2790"/>
                    <a:pt x="573" y="2790"/>
                  </a:cubicBezTo>
                  <a:cubicBezTo>
                    <a:pt x="573" y="2790"/>
                    <a:pt x="632" y="2819"/>
                    <a:pt x="690" y="2819"/>
                  </a:cubicBezTo>
                  <a:cubicBezTo>
                    <a:pt x="778" y="2819"/>
                    <a:pt x="808" y="2804"/>
                    <a:pt x="822" y="2746"/>
                  </a:cubicBezTo>
                  <a:cubicBezTo>
                    <a:pt x="837" y="2687"/>
                    <a:pt x="852" y="2687"/>
                    <a:pt x="896" y="2687"/>
                  </a:cubicBezTo>
                  <a:cubicBezTo>
                    <a:pt x="940" y="2687"/>
                    <a:pt x="1013" y="2628"/>
                    <a:pt x="1072" y="2467"/>
                  </a:cubicBezTo>
                  <a:cubicBezTo>
                    <a:pt x="1087" y="2437"/>
                    <a:pt x="1116" y="2408"/>
                    <a:pt x="1131" y="2408"/>
                  </a:cubicBezTo>
                  <a:cubicBezTo>
                    <a:pt x="1189" y="2379"/>
                    <a:pt x="1219" y="2056"/>
                    <a:pt x="1219" y="1483"/>
                  </a:cubicBezTo>
                  <a:cubicBezTo>
                    <a:pt x="1219" y="999"/>
                    <a:pt x="1219" y="896"/>
                    <a:pt x="1175" y="867"/>
                  </a:cubicBezTo>
                  <a:cubicBezTo>
                    <a:pt x="1131" y="837"/>
                    <a:pt x="1116" y="764"/>
                    <a:pt x="1160" y="764"/>
                  </a:cubicBezTo>
                  <a:cubicBezTo>
                    <a:pt x="1204" y="764"/>
                    <a:pt x="1204" y="588"/>
                    <a:pt x="1160" y="455"/>
                  </a:cubicBezTo>
                  <a:cubicBezTo>
                    <a:pt x="1145" y="397"/>
                    <a:pt x="1116" y="353"/>
                    <a:pt x="1101" y="353"/>
                  </a:cubicBezTo>
                  <a:cubicBezTo>
                    <a:pt x="1087" y="353"/>
                    <a:pt x="1087" y="338"/>
                    <a:pt x="1087" y="338"/>
                  </a:cubicBezTo>
                  <a:cubicBezTo>
                    <a:pt x="1101" y="323"/>
                    <a:pt x="969" y="191"/>
                    <a:pt x="911" y="191"/>
                  </a:cubicBezTo>
                  <a:cubicBezTo>
                    <a:pt x="852" y="191"/>
                    <a:pt x="822" y="132"/>
                    <a:pt x="866" y="88"/>
                  </a:cubicBezTo>
                  <a:cubicBezTo>
                    <a:pt x="896" y="59"/>
                    <a:pt x="896" y="44"/>
                    <a:pt x="866" y="30"/>
                  </a:cubicBezTo>
                  <a:cubicBezTo>
                    <a:pt x="764" y="0"/>
                    <a:pt x="661" y="0"/>
                    <a:pt x="558" y="30"/>
                  </a:cubicBezTo>
                  <a:close/>
                  <a:moveTo>
                    <a:pt x="382" y="500"/>
                  </a:moveTo>
                  <a:cubicBezTo>
                    <a:pt x="426" y="558"/>
                    <a:pt x="367" y="588"/>
                    <a:pt x="323" y="529"/>
                  </a:cubicBezTo>
                  <a:cubicBezTo>
                    <a:pt x="294" y="514"/>
                    <a:pt x="279" y="500"/>
                    <a:pt x="279" y="470"/>
                  </a:cubicBezTo>
                  <a:cubicBezTo>
                    <a:pt x="279" y="441"/>
                    <a:pt x="353" y="470"/>
                    <a:pt x="382" y="500"/>
                  </a:cubicBezTo>
                  <a:close/>
                  <a:moveTo>
                    <a:pt x="881" y="1292"/>
                  </a:moveTo>
                  <a:cubicBezTo>
                    <a:pt x="881" y="1307"/>
                    <a:pt x="881" y="1322"/>
                    <a:pt x="881" y="1322"/>
                  </a:cubicBezTo>
                  <a:cubicBezTo>
                    <a:pt x="866" y="1322"/>
                    <a:pt x="852" y="1307"/>
                    <a:pt x="852" y="1292"/>
                  </a:cubicBezTo>
                  <a:cubicBezTo>
                    <a:pt x="837" y="1278"/>
                    <a:pt x="852" y="1263"/>
                    <a:pt x="852" y="1263"/>
                  </a:cubicBezTo>
                  <a:cubicBezTo>
                    <a:pt x="866" y="1263"/>
                    <a:pt x="881" y="1278"/>
                    <a:pt x="881" y="1292"/>
                  </a:cubicBezTo>
                  <a:close/>
                  <a:moveTo>
                    <a:pt x="705" y="1997"/>
                  </a:moveTo>
                  <a:cubicBezTo>
                    <a:pt x="676" y="2026"/>
                    <a:pt x="661" y="2041"/>
                    <a:pt x="661" y="2070"/>
                  </a:cubicBezTo>
                  <a:cubicBezTo>
                    <a:pt x="661" y="2085"/>
                    <a:pt x="646" y="2100"/>
                    <a:pt x="617" y="2100"/>
                  </a:cubicBezTo>
                  <a:cubicBezTo>
                    <a:pt x="588" y="2100"/>
                    <a:pt x="573" y="2114"/>
                    <a:pt x="588" y="2144"/>
                  </a:cubicBezTo>
                  <a:cubicBezTo>
                    <a:pt x="602" y="2173"/>
                    <a:pt x="588" y="2188"/>
                    <a:pt x="573" y="2188"/>
                  </a:cubicBezTo>
                  <a:cubicBezTo>
                    <a:pt x="558" y="2188"/>
                    <a:pt x="544" y="2158"/>
                    <a:pt x="544" y="2129"/>
                  </a:cubicBezTo>
                  <a:cubicBezTo>
                    <a:pt x="544" y="2100"/>
                    <a:pt x="558" y="2070"/>
                    <a:pt x="588" y="2070"/>
                  </a:cubicBezTo>
                  <a:cubicBezTo>
                    <a:pt x="646" y="2070"/>
                    <a:pt x="646" y="2041"/>
                    <a:pt x="588" y="1997"/>
                  </a:cubicBezTo>
                  <a:cubicBezTo>
                    <a:pt x="544" y="1953"/>
                    <a:pt x="573" y="1953"/>
                    <a:pt x="646" y="1953"/>
                  </a:cubicBezTo>
                  <a:cubicBezTo>
                    <a:pt x="720" y="1953"/>
                    <a:pt x="749" y="1968"/>
                    <a:pt x="705" y="1997"/>
                  </a:cubicBezTo>
                  <a:close/>
                  <a:moveTo>
                    <a:pt x="499" y="2423"/>
                  </a:moveTo>
                  <a:cubicBezTo>
                    <a:pt x="514" y="2452"/>
                    <a:pt x="499" y="2467"/>
                    <a:pt x="485" y="2481"/>
                  </a:cubicBezTo>
                  <a:cubicBezTo>
                    <a:pt x="470" y="2511"/>
                    <a:pt x="470" y="2525"/>
                    <a:pt x="455" y="2511"/>
                  </a:cubicBezTo>
                  <a:cubicBezTo>
                    <a:pt x="455" y="2496"/>
                    <a:pt x="455" y="2467"/>
                    <a:pt x="455" y="2452"/>
                  </a:cubicBezTo>
                  <a:cubicBezTo>
                    <a:pt x="455" y="2408"/>
                    <a:pt x="485" y="2379"/>
                    <a:pt x="514" y="2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896986" y="1736929"/>
              <a:ext cx="33990" cy="93987"/>
            </a:xfrm>
            <a:custGeom>
              <a:avLst/>
              <a:gdLst/>
              <a:ahLst/>
              <a:cxnLst/>
              <a:rect l="l" t="t" r="r" b="b"/>
              <a:pathLst>
                <a:path w="1073" h="2967" extrusionOk="0">
                  <a:moveTo>
                    <a:pt x="500" y="45"/>
                  </a:moveTo>
                  <a:cubicBezTo>
                    <a:pt x="500" y="45"/>
                    <a:pt x="485" y="59"/>
                    <a:pt x="456" y="59"/>
                  </a:cubicBezTo>
                  <a:cubicBezTo>
                    <a:pt x="441" y="59"/>
                    <a:pt x="412" y="59"/>
                    <a:pt x="412" y="89"/>
                  </a:cubicBezTo>
                  <a:cubicBezTo>
                    <a:pt x="412" y="104"/>
                    <a:pt x="397" y="118"/>
                    <a:pt x="353" y="133"/>
                  </a:cubicBezTo>
                  <a:cubicBezTo>
                    <a:pt x="309" y="162"/>
                    <a:pt x="279" y="206"/>
                    <a:pt x="250" y="250"/>
                  </a:cubicBezTo>
                  <a:cubicBezTo>
                    <a:pt x="206" y="338"/>
                    <a:pt x="191" y="427"/>
                    <a:pt x="191" y="794"/>
                  </a:cubicBezTo>
                  <a:cubicBezTo>
                    <a:pt x="206" y="1058"/>
                    <a:pt x="177" y="1322"/>
                    <a:pt x="133" y="1572"/>
                  </a:cubicBezTo>
                  <a:cubicBezTo>
                    <a:pt x="89" y="1762"/>
                    <a:pt x="45" y="1968"/>
                    <a:pt x="45" y="2027"/>
                  </a:cubicBezTo>
                  <a:cubicBezTo>
                    <a:pt x="30" y="2100"/>
                    <a:pt x="30" y="2203"/>
                    <a:pt x="15" y="2262"/>
                  </a:cubicBezTo>
                  <a:cubicBezTo>
                    <a:pt x="1" y="2335"/>
                    <a:pt x="1" y="2423"/>
                    <a:pt x="15" y="2496"/>
                  </a:cubicBezTo>
                  <a:cubicBezTo>
                    <a:pt x="45" y="2775"/>
                    <a:pt x="323" y="2966"/>
                    <a:pt x="514" y="2834"/>
                  </a:cubicBezTo>
                  <a:cubicBezTo>
                    <a:pt x="705" y="2702"/>
                    <a:pt x="867" y="2496"/>
                    <a:pt x="837" y="2364"/>
                  </a:cubicBezTo>
                  <a:cubicBezTo>
                    <a:pt x="837" y="2350"/>
                    <a:pt x="837" y="2335"/>
                    <a:pt x="852" y="2335"/>
                  </a:cubicBezTo>
                  <a:cubicBezTo>
                    <a:pt x="867" y="2335"/>
                    <a:pt x="896" y="2262"/>
                    <a:pt x="911" y="2159"/>
                  </a:cubicBezTo>
                  <a:cubicBezTo>
                    <a:pt x="925" y="2041"/>
                    <a:pt x="969" y="1909"/>
                    <a:pt x="984" y="1821"/>
                  </a:cubicBezTo>
                  <a:cubicBezTo>
                    <a:pt x="1028" y="1704"/>
                    <a:pt x="1028" y="1645"/>
                    <a:pt x="984" y="1616"/>
                  </a:cubicBezTo>
                  <a:cubicBezTo>
                    <a:pt x="955" y="1601"/>
                    <a:pt x="969" y="1586"/>
                    <a:pt x="984" y="1572"/>
                  </a:cubicBezTo>
                  <a:cubicBezTo>
                    <a:pt x="1013" y="1572"/>
                    <a:pt x="1028" y="1528"/>
                    <a:pt x="1043" y="1293"/>
                  </a:cubicBezTo>
                  <a:lnTo>
                    <a:pt x="1043" y="1102"/>
                  </a:lnTo>
                  <a:cubicBezTo>
                    <a:pt x="1043" y="1072"/>
                    <a:pt x="1043" y="970"/>
                    <a:pt x="1058" y="838"/>
                  </a:cubicBezTo>
                  <a:cubicBezTo>
                    <a:pt x="1072" y="515"/>
                    <a:pt x="1028" y="265"/>
                    <a:pt x="955" y="206"/>
                  </a:cubicBezTo>
                  <a:cubicBezTo>
                    <a:pt x="911" y="177"/>
                    <a:pt x="881" y="162"/>
                    <a:pt x="837" y="162"/>
                  </a:cubicBezTo>
                  <a:cubicBezTo>
                    <a:pt x="808" y="162"/>
                    <a:pt x="793" y="148"/>
                    <a:pt x="793" y="133"/>
                  </a:cubicBezTo>
                  <a:cubicBezTo>
                    <a:pt x="793" y="118"/>
                    <a:pt x="764" y="118"/>
                    <a:pt x="749" y="118"/>
                  </a:cubicBezTo>
                  <a:cubicBezTo>
                    <a:pt x="720" y="133"/>
                    <a:pt x="705" y="118"/>
                    <a:pt x="676" y="59"/>
                  </a:cubicBezTo>
                  <a:cubicBezTo>
                    <a:pt x="661" y="15"/>
                    <a:pt x="632" y="1"/>
                    <a:pt x="573" y="1"/>
                  </a:cubicBezTo>
                  <a:cubicBezTo>
                    <a:pt x="500" y="1"/>
                    <a:pt x="500" y="15"/>
                    <a:pt x="500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685381" y="1749949"/>
              <a:ext cx="32596" cy="56323"/>
            </a:xfrm>
            <a:custGeom>
              <a:avLst/>
              <a:gdLst/>
              <a:ahLst/>
              <a:cxnLst/>
              <a:rect l="l" t="t" r="r" b="b"/>
              <a:pathLst>
                <a:path w="1029" h="1778" extrusionOk="0">
                  <a:moveTo>
                    <a:pt x="397" y="60"/>
                  </a:moveTo>
                  <a:cubicBezTo>
                    <a:pt x="353" y="74"/>
                    <a:pt x="324" y="89"/>
                    <a:pt x="280" y="89"/>
                  </a:cubicBezTo>
                  <a:cubicBezTo>
                    <a:pt x="192" y="89"/>
                    <a:pt x="177" y="104"/>
                    <a:pt x="147" y="177"/>
                  </a:cubicBezTo>
                  <a:cubicBezTo>
                    <a:pt x="118" y="236"/>
                    <a:pt x="103" y="250"/>
                    <a:pt x="74" y="236"/>
                  </a:cubicBezTo>
                  <a:cubicBezTo>
                    <a:pt x="59" y="236"/>
                    <a:pt x="45" y="236"/>
                    <a:pt x="30" y="265"/>
                  </a:cubicBezTo>
                  <a:cubicBezTo>
                    <a:pt x="1" y="427"/>
                    <a:pt x="1" y="588"/>
                    <a:pt x="30" y="750"/>
                  </a:cubicBezTo>
                  <a:cubicBezTo>
                    <a:pt x="59" y="838"/>
                    <a:pt x="59" y="926"/>
                    <a:pt x="59" y="1014"/>
                  </a:cubicBezTo>
                  <a:cubicBezTo>
                    <a:pt x="45" y="1117"/>
                    <a:pt x="59" y="1175"/>
                    <a:pt x="59" y="1175"/>
                  </a:cubicBezTo>
                  <a:cubicBezTo>
                    <a:pt x="59" y="1175"/>
                    <a:pt x="89" y="1205"/>
                    <a:pt x="89" y="1249"/>
                  </a:cubicBezTo>
                  <a:cubicBezTo>
                    <a:pt x="89" y="1396"/>
                    <a:pt x="147" y="1542"/>
                    <a:pt x="250" y="1660"/>
                  </a:cubicBezTo>
                  <a:cubicBezTo>
                    <a:pt x="309" y="1733"/>
                    <a:pt x="412" y="1777"/>
                    <a:pt x="515" y="1763"/>
                  </a:cubicBezTo>
                  <a:cubicBezTo>
                    <a:pt x="617" y="1763"/>
                    <a:pt x="676" y="1763"/>
                    <a:pt x="676" y="1733"/>
                  </a:cubicBezTo>
                  <a:cubicBezTo>
                    <a:pt x="676" y="1704"/>
                    <a:pt x="705" y="1689"/>
                    <a:pt x="735" y="1689"/>
                  </a:cubicBezTo>
                  <a:cubicBezTo>
                    <a:pt x="837" y="1616"/>
                    <a:pt x="911" y="1513"/>
                    <a:pt x="970" y="1410"/>
                  </a:cubicBezTo>
                  <a:cubicBezTo>
                    <a:pt x="970" y="1381"/>
                    <a:pt x="970" y="1366"/>
                    <a:pt x="984" y="1351"/>
                  </a:cubicBezTo>
                  <a:cubicBezTo>
                    <a:pt x="1028" y="1131"/>
                    <a:pt x="1028" y="911"/>
                    <a:pt x="999" y="676"/>
                  </a:cubicBezTo>
                  <a:cubicBezTo>
                    <a:pt x="970" y="544"/>
                    <a:pt x="852" y="353"/>
                    <a:pt x="793" y="353"/>
                  </a:cubicBezTo>
                  <a:cubicBezTo>
                    <a:pt x="779" y="353"/>
                    <a:pt x="749" y="353"/>
                    <a:pt x="749" y="338"/>
                  </a:cubicBezTo>
                  <a:cubicBezTo>
                    <a:pt x="749" y="324"/>
                    <a:pt x="764" y="309"/>
                    <a:pt x="779" y="309"/>
                  </a:cubicBezTo>
                  <a:cubicBezTo>
                    <a:pt x="808" y="309"/>
                    <a:pt x="764" y="250"/>
                    <a:pt x="632" y="118"/>
                  </a:cubicBezTo>
                  <a:cubicBezTo>
                    <a:pt x="573" y="30"/>
                    <a:pt x="426" y="1"/>
                    <a:pt x="397" y="60"/>
                  </a:cubicBezTo>
                  <a:close/>
                  <a:moveTo>
                    <a:pt x="500" y="118"/>
                  </a:moveTo>
                  <a:cubicBezTo>
                    <a:pt x="470" y="148"/>
                    <a:pt x="470" y="148"/>
                    <a:pt x="485" y="104"/>
                  </a:cubicBezTo>
                  <a:cubicBezTo>
                    <a:pt x="500" y="74"/>
                    <a:pt x="500" y="60"/>
                    <a:pt x="515" y="74"/>
                  </a:cubicBezTo>
                  <a:cubicBezTo>
                    <a:pt x="529" y="74"/>
                    <a:pt x="515" y="104"/>
                    <a:pt x="500" y="118"/>
                  </a:cubicBezTo>
                  <a:close/>
                  <a:moveTo>
                    <a:pt x="353" y="559"/>
                  </a:moveTo>
                  <a:cubicBezTo>
                    <a:pt x="353" y="603"/>
                    <a:pt x="338" y="617"/>
                    <a:pt x="294" y="617"/>
                  </a:cubicBezTo>
                  <a:cubicBezTo>
                    <a:pt x="221" y="617"/>
                    <a:pt x="206" y="573"/>
                    <a:pt x="250" y="515"/>
                  </a:cubicBezTo>
                  <a:cubicBezTo>
                    <a:pt x="280" y="500"/>
                    <a:pt x="294" y="471"/>
                    <a:pt x="294" y="441"/>
                  </a:cubicBezTo>
                  <a:cubicBezTo>
                    <a:pt x="309" y="397"/>
                    <a:pt x="353" y="500"/>
                    <a:pt x="353" y="559"/>
                  </a:cubicBezTo>
                  <a:close/>
                  <a:moveTo>
                    <a:pt x="147" y="1087"/>
                  </a:moveTo>
                  <a:cubicBezTo>
                    <a:pt x="147" y="1102"/>
                    <a:pt x="147" y="1117"/>
                    <a:pt x="133" y="1117"/>
                  </a:cubicBezTo>
                  <a:cubicBezTo>
                    <a:pt x="118" y="1117"/>
                    <a:pt x="103" y="1102"/>
                    <a:pt x="103" y="1087"/>
                  </a:cubicBezTo>
                  <a:cubicBezTo>
                    <a:pt x="103" y="1073"/>
                    <a:pt x="103" y="1058"/>
                    <a:pt x="118" y="1058"/>
                  </a:cubicBezTo>
                  <a:cubicBezTo>
                    <a:pt x="133" y="1058"/>
                    <a:pt x="133" y="1073"/>
                    <a:pt x="147" y="1087"/>
                  </a:cubicBezTo>
                  <a:close/>
                  <a:moveTo>
                    <a:pt x="470" y="1572"/>
                  </a:moveTo>
                  <a:cubicBezTo>
                    <a:pt x="470" y="1601"/>
                    <a:pt x="456" y="1616"/>
                    <a:pt x="441" y="1601"/>
                  </a:cubicBezTo>
                  <a:cubicBezTo>
                    <a:pt x="441" y="1601"/>
                    <a:pt x="441" y="1572"/>
                    <a:pt x="441" y="1557"/>
                  </a:cubicBezTo>
                  <a:cubicBezTo>
                    <a:pt x="441" y="1542"/>
                    <a:pt x="485" y="1528"/>
                    <a:pt x="470" y="1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753297" y="1762525"/>
              <a:ext cx="44190" cy="82330"/>
            </a:xfrm>
            <a:custGeom>
              <a:avLst/>
              <a:gdLst/>
              <a:ahLst/>
              <a:cxnLst/>
              <a:rect l="l" t="t" r="r" b="b"/>
              <a:pathLst>
                <a:path w="1395" h="2599" extrusionOk="0">
                  <a:moveTo>
                    <a:pt x="587" y="30"/>
                  </a:moveTo>
                  <a:cubicBezTo>
                    <a:pt x="587" y="44"/>
                    <a:pt x="587" y="59"/>
                    <a:pt x="587" y="59"/>
                  </a:cubicBezTo>
                  <a:cubicBezTo>
                    <a:pt x="617" y="59"/>
                    <a:pt x="631" y="74"/>
                    <a:pt x="617" y="88"/>
                  </a:cubicBezTo>
                  <a:cubicBezTo>
                    <a:pt x="617" y="118"/>
                    <a:pt x="602" y="132"/>
                    <a:pt x="587" y="132"/>
                  </a:cubicBezTo>
                  <a:cubicBezTo>
                    <a:pt x="558" y="132"/>
                    <a:pt x="543" y="118"/>
                    <a:pt x="543" y="103"/>
                  </a:cubicBezTo>
                  <a:cubicBezTo>
                    <a:pt x="543" y="44"/>
                    <a:pt x="470" y="15"/>
                    <a:pt x="441" y="59"/>
                  </a:cubicBezTo>
                  <a:cubicBezTo>
                    <a:pt x="411" y="88"/>
                    <a:pt x="396" y="74"/>
                    <a:pt x="367" y="74"/>
                  </a:cubicBezTo>
                  <a:cubicBezTo>
                    <a:pt x="294" y="59"/>
                    <a:pt x="147" y="162"/>
                    <a:pt x="147" y="206"/>
                  </a:cubicBezTo>
                  <a:cubicBezTo>
                    <a:pt x="147" y="235"/>
                    <a:pt x="132" y="264"/>
                    <a:pt x="118" y="294"/>
                  </a:cubicBezTo>
                  <a:cubicBezTo>
                    <a:pt x="73" y="353"/>
                    <a:pt x="59" y="441"/>
                    <a:pt x="59" y="514"/>
                  </a:cubicBezTo>
                  <a:cubicBezTo>
                    <a:pt x="44" y="617"/>
                    <a:pt x="29" y="734"/>
                    <a:pt x="15" y="778"/>
                  </a:cubicBezTo>
                  <a:cubicBezTo>
                    <a:pt x="15" y="822"/>
                    <a:pt x="15" y="866"/>
                    <a:pt x="44" y="837"/>
                  </a:cubicBezTo>
                  <a:cubicBezTo>
                    <a:pt x="59" y="822"/>
                    <a:pt x="73" y="822"/>
                    <a:pt x="44" y="866"/>
                  </a:cubicBezTo>
                  <a:cubicBezTo>
                    <a:pt x="0" y="1145"/>
                    <a:pt x="0" y="1424"/>
                    <a:pt x="29" y="1703"/>
                  </a:cubicBezTo>
                  <a:cubicBezTo>
                    <a:pt x="44" y="1733"/>
                    <a:pt x="44" y="1777"/>
                    <a:pt x="29" y="1806"/>
                  </a:cubicBezTo>
                  <a:cubicBezTo>
                    <a:pt x="29" y="1865"/>
                    <a:pt x="59" y="1938"/>
                    <a:pt x="88" y="1997"/>
                  </a:cubicBezTo>
                  <a:cubicBezTo>
                    <a:pt x="118" y="2041"/>
                    <a:pt x="132" y="2114"/>
                    <a:pt x="147" y="2173"/>
                  </a:cubicBezTo>
                  <a:cubicBezTo>
                    <a:pt x="162" y="2246"/>
                    <a:pt x="220" y="2305"/>
                    <a:pt x="294" y="2320"/>
                  </a:cubicBezTo>
                  <a:cubicBezTo>
                    <a:pt x="323" y="2320"/>
                    <a:pt x="338" y="2334"/>
                    <a:pt x="338" y="2364"/>
                  </a:cubicBezTo>
                  <a:cubicBezTo>
                    <a:pt x="338" y="2393"/>
                    <a:pt x="455" y="2511"/>
                    <a:pt x="499" y="2511"/>
                  </a:cubicBezTo>
                  <a:cubicBezTo>
                    <a:pt x="514" y="2511"/>
                    <a:pt x="529" y="2481"/>
                    <a:pt x="529" y="2452"/>
                  </a:cubicBezTo>
                  <a:cubicBezTo>
                    <a:pt x="529" y="2364"/>
                    <a:pt x="573" y="2393"/>
                    <a:pt x="587" y="2496"/>
                  </a:cubicBezTo>
                  <a:cubicBezTo>
                    <a:pt x="602" y="2584"/>
                    <a:pt x="617" y="2584"/>
                    <a:pt x="661" y="2584"/>
                  </a:cubicBezTo>
                  <a:cubicBezTo>
                    <a:pt x="690" y="2599"/>
                    <a:pt x="734" y="2584"/>
                    <a:pt x="749" y="2569"/>
                  </a:cubicBezTo>
                  <a:cubicBezTo>
                    <a:pt x="778" y="2555"/>
                    <a:pt x="808" y="2555"/>
                    <a:pt x="852" y="2569"/>
                  </a:cubicBezTo>
                  <a:cubicBezTo>
                    <a:pt x="896" y="2584"/>
                    <a:pt x="954" y="2584"/>
                    <a:pt x="998" y="2540"/>
                  </a:cubicBezTo>
                  <a:cubicBezTo>
                    <a:pt x="1028" y="2511"/>
                    <a:pt x="1072" y="2496"/>
                    <a:pt x="1116" y="2496"/>
                  </a:cubicBezTo>
                  <a:cubicBezTo>
                    <a:pt x="1160" y="2496"/>
                    <a:pt x="1233" y="2393"/>
                    <a:pt x="1336" y="2202"/>
                  </a:cubicBezTo>
                  <a:cubicBezTo>
                    <a:pt x="1395" y="2085"/>
                    <a:pt x="1395" y="2070"/>
                    <a:pt x="1336" y="1982"/>
                  </a:cubicBezTo>
                  <a:cubicBezTo>
                    <a:pt x="1292" y="1923"/>
                    <a:pt x="1263" y="1909"/>
                    <a:pt x="1248" y="1938"/>
                  </a:cubicBezTo>
                  <a:cubicBezTo>
                    <a:pt x="1233" y="1953"/>
                    <a:pt x="1219" y="1953"/>
                    <a:pt x="1204" y="1967"/>
                  </a:cubicBezTo>
                  <a:cubicBezTo>
                    <a:pt x="1160" y="1967"/>
                    <a:pt x="1145" y="1791"/>
                    <a:pt x="1175" y="1659"/>
                  </a:cubicBezTo>
                  <a:cubicBezTo>
                    <a:pt x="1219" y="1424"/>
                    <a:pt x="1219" y="1204"/>
                    <a:pt x="1175" y="984"/>
                  </a:cubicBezTo>
                  <a:cubicBezTo>
                    <a:pt x="1131" y="881"/>
                    <a:pt x="1101" y="764"/>
                    <a:pt x="1101" y="646"/>
                  </a:cubicBezTo>
                  <a:cubicBezTo>
                    <a:pt x="1101" y="617"/>
                    <a:pt x="1116" y="587"/>
                    <a:pt x="1131" y="602"/>
                  </a:cubicBezTo>
                  <a:cubicBezTo>
                    <a:pt x="1160" y="602"/>
                    <a:pt x="1175" y="573"/>
                    <a:pt x="1175" y="543"/>
                  </a:cubicBezTo>
                  <a:cubicBezTo>
                    <a:pt x="1160" y="411"/>
                    <a:pt x="1131" y="294"/>
                    <a:pt x="1072" y="191"/>
                  </a:cubicBezTo>
                  <a:cubicBezTo>
                    <a:pt x="1057" y="191"/>
                    <a:pt x="1028" y="235"/>
                    <a:pt x="1013" y="309"/>
                  </a:cubicBezTo>
                  <a:cubicBezTo>
                    <a:pt x="998" y="367"/>
                    <a:pt x="984" y="411"/>
                    <a:pt x="969" y="411"/>
                  </a:cubicBezTo>
                  <a:cubicBezTo>
                    <a:pt x="940" y="397"/>
                    <a:pt x="940" y="382"/>
                    <a:pt x="940" y="353"/>
                  </a:cubicBezTo>
                  <a:cubicBezTo>
                    <a:pt x="954" y="309"/>
                    <a:pt x="896" y="235"/>
                    <a:pt x="866" y="250"/>
                  </a:cubicBezTo>
                  <a:cubicBezTo>
                    <a:pt x="837" y="279"/>
                    <a:pt x="837" y="250"/>
                    <a:pt x="822" y="235"/>
                  </a:cubicBezTo>
                  <a:cubicBezTo>
                    <a:pt x="808" y="220"/>
                    <a:pt x="837" y="220"/>
                    <a:pt x="881" y="220"/>
                  </a:cubicBezTo>
                  <a:cubicBezTo>
                    <a:pt x="910" y="220"/>
                    <a:pt x="954" y="206"/>
                    <a:pt x="954" y="103"/>
                  </a:cubicBezTo>
                  <a:cubicBezTo>
                    <a:pt x="954" y="15"/>
                    <a:pt x="954" y="15"/>
                    <a:pt x="910" y="59"/>
                  </a:cubicBezTo>
                  <a:cubicBezTo>
                    <a:pt x="866" y="103"/>
                    <a:pt x="866" y="103"/>
                    <a:pt x="822" y="59"/>
                  </a:cubicBezTo>
                  <a:cubicBezTo>
                    <a:pt x="793" y="15"/>
                    <a:pt x="778" y="0"/>
                    <a:pt x="778" y="59"/>
                  </a:cubicBezTo>
                  <a:cubicBezTo>
                    <a:pt x="763" y="118"/>
                    <a:pt x="763" y="103"/>
                    <a:pt x="763" y="59"/>
                  </a:cubicBezTo>
                  <a:cubicBezTo>
                    <a:pt x="749" y="15"/>
                    <a:pt x="734" y="15"/>
                    <a:pt x="675" y="15"/>
                  </a:cubicBezTo>
                  <a:cubicBezTo>
                    <a:pt x="617" y="15"/>
                    <a:pt x="587" y="0"/>
                    <a:pt x="587" y="30"/>
                  </a:cubicBezTo>
                  <a:close/>
                  <a:moveTo>
                    <a:pt x="411" y="176"/>
                  </a:moveTo>
                  <a:cubicBezTo>
                    <a:pt x="441" y="250"/>
                    <a:pt x="426" y="250"/>
                    <a:pt x="382" y="206"/>
                  </a:cubicBezTo>
                  <a:cubicBezTo>
                    <a:pt x="338" y="162"/>
                    <a:pt x="338" y="132"/>
                    <a:pt x="367" y="132"/>
                  </a:cubicBezTo>
                  <a:cubicBezTo>
                    <a:pt x="411" y="132"/>
                    <a:pt x="411" y="147"/>
                    <a:pt x="411" y="176"/>
                  </a:cubicBezTo>
                  <a:close/>
                  <a:moveTo>
                    <a:pt x="602" y="309"/>
                  </a:moveTo>
                  <a:cubicBezTo>
                    <a:pt x="602" y="323"/>
                    <a:pt x="573" y="323"/>
                    <a:pt x="573" y="294"/>
                  </a:cubicBezTo>
                  <a:cubicBezTo>
                    <a:pt x="573" y="264"/>
                    <a:pt x="573" y="235"/>
                    <a:pt x="587" y="250"/>
                  </a:cubicBezTo>
                  <a:cubicBezTo>
                    <a:pt x="602" y="264"/>
                    <a:pt x="602" y="294"/>
                    <a:pt x="587" y="309"/>
                  </a:cubicBezTo>
                  <a:close/>
                  <a:moveTo>
                    <a:pt x="881" y="323"/>
                  </a:moveTo>
                  <a:cubicBezTo>
                    <a:pt x="881" y="338"/>
                    <a:pt x="866" y="353"/>
                    <a:pt x="852" y="353"/>
                  </a:cubicBezTo>
                  <a:cubicBezTo>
                    <a:pt x="837" y="353"/>
                    <a:pt x="837" y="338"/>
                    <a:pt x="837" y="323"/>
                  </a:cubicBezTo>
                  <a:cubicBezTo>
                    <a:pt x="852" y="309"/>
                    <a:pt x="852" y="309"/>
                    <a:pt x="866" y="309"/>
                  </a:cubicBezTo>
                  <a:cubicBezTo>
                    <a:pt x="866" y="309"/>
                    <a:pt x="866" y="309"/>
                    <a:pt x="866" y="338"/>
                  </a:cubicBezTo>
                  <a:close/>
                  <a:moveTo>
                    <a:pt x="338" y="529"/>
                  </a:moveTo>
                  <a:cubicBezTo>
                    <a:pt x="338" y="558"/>
                    <a:pt x="294" y="558"/>
                    <a:pt x="279" y="514"/>
                  </a:cubicBezTo>
                  <a:cubicBezTo>
                    <a:pt x="264" y="485"/>
                    <a:pt x="279" y="499"/>
                    <a:pt x="308" y="499"/>
                  </a:cubicBezTo>
                  <a:cubicBezTo>
                    <a:pt x="323" y="499"/>
                    <a:pt x="323" y="514"/>
                    <a:pt x="323" y="529"/>
                  </a:cubicBezTo>
                  <a:close/>
                  <a:moveTo>
                    <a:pt x="719" y="646"/>
                  </a:moveTo>
                  <a:cubicBezTo>
                    <a:pt x="719" y="705"/>
                    <a:pt x="675" y="705"/>
                    <a:pt x="661" y="631"/>
                  </a:cubicBezTo>
                  <a:cubicBezTo>
                    <a:pt x="631" y="573"/>
                    <a:pt x="661" y="587"/>
                    <a:pt x="675" y="602"/>
                  </a:cubicBezTo>
                  <a:cubicBezTo>
                    <a:pt x="690" y="602"/>
                    <a:pt x="705" y="631"/>
                    <a:pt x="705" y="646"/>
                  </a:cubicBezTo>
                  <a:close/>
                  <a:moveTo>
                    <a:pt x="778" y="954"/>
                  </a:moveTo>
                  <a:cubicBezTo>
                    <a:pt x="778" y="969"/>
                    <a:pt x="734" y="969"/>
                    <a:pt x="690" y="940"/>
                  </a:cubicBezTo>
                  <a:cubicBezTo>
                    <a:pt x="675" y="925"/>
                    <a:pt x="661" y="910"/>
                    <a:pt x="675" y="881"/>
                  </a:cubicBezTo>
                  <a:cubicBezTo>
                    <a:pt x="690" y="866"/>
                    <a:pt x="705" y="866"/>
                    <a:pt x="734" y="881"/>
                  </a:cubicBezTo>
                  <a:cubicBezTo>
                    <a:pt x="749" y="910"/>
                    <a:pt x="763" y="925"/>
                    <a:pt x="763" y="954"/>
                  </a:cubicBezTo>
                  <a:close/>
                  <a:moveTo>
                    <a:pt x="1013" y="969"/>
                  </a:moveTo>
                  <a:cubicBezTo>
                    <a:pt x="1013" y="999"/>
                    <a:pt x="1013" y="1028"/>
                    <a:pt x="984" y="1028"/>
                  </a:cubicBezTo>
                  <a:cubicBezTo>
                    <a:pt x="969" y="1028"/>
                    <a:pt x="969" y="1028"/>
                    <a:pt x="969" y="1013"/>
                  </a:cubicBezTo>
                  <a:cubicBezTo>
                    <a:pt x="969" y="984"/>
                    <a:pt x="954" y="969"/>
                    <a:pt x="940" y="954"/>
                  </a:cubicBezTo>
                  <a:cubicBezTo>
                    <a:pt x="940" y="925"/>
                    <a:pt x="940" y="910"/>
                    <a:pt x="969" y="910"/>
                  </a:cubicBezTo>
                  <a:cubicBezTo>
                    <a:pt x="984" y="925"/>
                    <a:pt x="998" y="954"/>
                    <a:pt x="1013" y="969"/>
                  </a:cubicBezTo>
                  <a:close/>
                  <a:moveTo>
                    <a:pt x="529" y="1439"/>
                  </a:moveTo>
                  <a:cubicBezTo>
                    <a:pt x="529" y="1454"/>
                    <a:pt x="499" y="1468"/>
                    <a:pt x="470" y="1454"/>
                  </a:cubicBezTo>
                  <a:cubicBezTo>
                    <a:pt x="441" y="1439"/>
                    <a:pt x="426" y="1439"/>
                    <a:pt x="470" y="1395"/>
                  </a:cubicBezTo>
                  <a:cubicBezTo>
                    <a:pt x="514" y="1366"/>
                    <a:pt x="499" y="1366"/>
                    <a:pt x="485" y="1336"/>
                  </a:cubicBezTo>
                  <a:cubicBezTo>
                    <a:pt x="470" y="1321"/>
                    <a:pt x="470" y="1292"/>
                    <a:pt x="485" y="1277"/>
                  </a:cubicBezTo>
                  <a:cubicBezTo>
                    <a:pt x="499" y="1233"/>
                    <a:pt x="543" y="1380"/>
                    <a:pt x="529" y="1439"/>
                  </a:cubicBezTo>
                  <a:close/>
                  <a:moveTo>
                    <a:pt x="719" y="2070"/>
                  </a:moveTo>
                  <a:cubicBezTo>
                    <a:pt x="690" y="2100"/>
                    <a:pt x="675" y="2056"/>
                    <a:pt x="690" y="2011"/>
                  </a:cubicBezTo>
                  <a:cubicBezTo>
                    <a:pt x="719" y="1953"/>
                    <a:pt x="719" y="1953"/>
                    <a:pt x="719" y="2011"/>
                  </a:cubicBezTo>
                  <a:cubicBezTo>
                    <a:pt x="734" y="2026"/>
                    <a:pt x="734" y="2056"/>
                    <a:pt x="719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957902" y="1786695"/>
              <a:ext cx="35384" cy="75836"/>
            </a:xfrm>
            <a:custGeom>
              <a:avLst/>
              <a:gdLst/>
              <a:ahLst/>
              <a:cxnLst/>
              <a:rect l="l" t="t" r="r" b="b"/>
              <a:pathLst>
                <a:path w="1117" h="2394" extrusionOk="0">
                  <a:moveTo>
                    <a:pt x="397" y="45"/>
                  </a:moveTo>
                  <a:cubicBezTo>
                    <a:pt x="382" y="74"/>
                    <a:pt x="353" y="89"/>
                    <a:pt x="353" y="103"/>
                  </a:cubicBezTo>
                  <a:cubicBezTo>
                    <a:pt x="353" y="118"/>
                    <a:pt x="280" y="206"/>
                    <a:pt x="236" y="206"/>
                  </a:cubicBezTo>
                  <a:cubicBezTo>
                    <a:pt x="162" y="206"/>
                    <a:pt x="103" y="309"/>
                    <a:pt x="89" y="441"/>
                  </a:cubicBezTo>
                  <a:cubicBezTo>
                    <a:pt x="89" y="500"/>
                    <a:pt x="89" y="558"/>
                    <a:pt x="59" y="617"/>
                  </a:cubicBezTo>
                  <a:cubicBezTo>
                    <a:pt x="59" y="661"/>
                    <a:pt x="59" y="705"/>
                    <a:pt x="59" y="749"/>
                  </a:cubicBezTo>
                  <a:cubicBezTo>
                    <a:pt x="74" y="793"/>
                    <a:pt x="74" y="837"/>
                    <a:pt x="59" y="881"/>
                  </a:cubicBezTo>
                  <a:cubicBezTo>
                    <a:pt x="30" y="911"/>
                    <a:pt x="15" y="1014"/>
                    <a:pt x="15" y="1248"/>
                  </a:cubicBezTo>
                  <a:cubicBezTo>
                    <a:pt x="15" y="1351"/>
                    <a:pt x="30" y="1395"/>
                    <a:pt x="59" y="1395"/>
                  </a:cubicBezTo>
                  <a:cubicBezTo>
                    <a:pt x="118" y="1395"/>
                    <a:pt x="133" y="1469"/>
                    <a:pt x="74" y="1527"/>
                  </a:cubicBezTo>
                  <a:cubicBezTo>
                    <a:pt x="30" y="1601"/>
                    <a:pt x="1" y="1894"/>
                    <a:pt x="45" y="1894"/>
                  </a:cubicBezTo>
                  <a:cubicBezTo>
                    <a:pt x="89" y="1894"/>
                    <a:pt x="74" y="1924"/>
                    <a:pt x="74" y="1953"/>
                  </a:cubicBezTo>
                  <a:cubicBezTo>
                    <a:pt x="118" y="2071"/>
                    <a:pt x="206" y="2159"/>
                    <a:pt x="324" y="2203"/>
                  </a:cubicBezTo>
                  <a:cubicBezTo>
                    <a:pt x="353" y="2203"/>
                    <a:pt x="382" y="2217"/>
                    <a:pt x="382" y="2247"/>
                  </a:cubicBezTo>
                  <a:cubicBezTo>
                    <a:pt x="397" y="2261"/>
                    <a:pt x="426" y="2276"/>
                    <a:pt x="456" y="2276"/>
                  </a:cubicBezTo>
                  <a:cubicBezTo>
                    <a:pt x="500" y="2276"/>
                    <a:pt x="529" y="2291"/>
                    <a:pt x="573" y="2305"/>
                  </a:cubicBezTo>
                  <a:cubicBezTo>
                    <a:pt x="720" y="2394"/>
                    <a:pt x="911" y="2129"/>
                    <a:pt x="955" y="1792"/>
                  </a:cubicBezTo>
                  <a:cubicBezTo>
                    <a:pt x="970" y="1645"/>
                    <a:pt x="970" y="1630"/>
                    <a:pt x="926" y="1615"/>
                  </a:cubicBezTo>
                  <a:cubicBezTo>
                    <a:pt x="882" y="1601"/>
                    <a:pt x="882" y="1601"/>
                    <a:pt x="926" y="1601"/>
                  </a:cubicBezTo>
                  <a:cubicBezTo>
                    <a:pt x="955" y="1601"/>
                    <a:pt x="1043" y="1322"/>
                    <a:pt x="1043" y="1131"/>
                  </a:cubicBezTo>
                  <a:cubicBezTo>
                    <a:pt x="1043" y="1072"/>
                    <a:pt x="1043" y="1014"/>
                    <a:pt x="1058" y="955"/>
                  </a:cubicBezTo>
                  <a:cubicBezTo>
                    <a:pt x="1116" y="881"/>
                    <a:pt x="1028" y="221"/>
                    <a:pt x="984" y="265"/>
                  </a:cubicBezTo>
                  <a:cubicBezTo>
                    <a:pt x="984" y="280"/>
                    <a:pt x="955" y="250"/>
                    <a:pt x="940" y="221"/>
                  </a:cubicBezTo>
                  <a:cubicBezTo>
                    <a:pt x="911" y="177"/>
                    <a:pt x="882" y="162"/>
                    <a:pt x="838" y="162"/>
                  </a:cubicBezTo>
                  <a:cubicBezTo>
                    <a:pt x="793" y="147"/>
                    <a:pt x="764" y="147"/>
                    <a:pt x="735" y="133"/>
                  </a:cubicBezTo>
                  <a:cubicBezTo>
                    <a:pt x="720" y="118"/>
                    <a:pt x="705" y="147"/>
                    <a:pt x="720" y="206"/>
                  </a:cubicBezTo>
                  <a:cubicBezTo>
                    <a:pt x="720" y="250"/>
                    <a:pt x="720" y="280"/>
                    <a:pt x="691" y="280"/>
                  </a:cubicBezTo>
                  <a:cubicBezTo>
                    <a:pt x="676" y="280"/>
                    <a:pt x="661" y="236"/>
                    <a:pt x="661" y="177"/>
                  </a:cubicBezTo>
                  <a:cubicBezTo>
                    <a:pt x="661" y="74"/>
                    <a:pt x="661" y="59"/>
                    <a:pt x="588" y="30"/>
                  </a:cubicBezTo>
                  <a:cubicBezTo>
                    <a:pt x="500" y="1"/>
                    <a:pt x="470" y="1"/>
                    <a:pt x="412" y="45"/>
                  </a:cubicBezTo>
                  <a:close/>
                  <a:moveTo>
                    <a:pt x="691" y="324"/>
                  </a:moveTo>
                  <a:cubicBezTo>
                    <a:pt x="735" y="353"/>
                    <a:pt x="749" y="353"/>
                    <a:pt x="764" y="324"/>
                  </a:cubicBezTo>
                  <a:cubicBezTo>
                    <a:pt x="793" y="250"/>
                    <a:pt x="808" y="294"/>
                    <a:pt x="808" y="368"/>
                  </a:cubicBezTo>
                  <a:cubicBezTo>
                    <a:pt x="793" y="456"/>
                    <a:pt x="793" y="456"/>
                    <a:pt x="749" y="412"/>
                  </a:cubicBezTo>
                  <a:cubicBezTo>
                    <a:pt x="720" y="382"/>
                    <a:pt x="676" y="368"/>
                    <a:pt x="647" y="382"/>
                  </a:cubicBezTo>
                  <a:cubicBezTo>
                    <a:pt x="617" y="382"/>
                    <a:pt x="588" y="368"/>
                    <a:pt x="588" y="338"/>
                  </a:cubicBezTo>
                  <a:cubicBezTo>
                    <a:pt x="573" y="280"/>
                    <a:pt x="603" y="280"/>
                    <a:pt x="691" y="324"/>
                  </a:cubicBezTo>
                  <a:close/>
                  <a:moveTo>
                    <a:pt x="852" y="720"/>
                  </a:moveTo>
                  <a:cubicBezTo>
                    <a:pt x="867" y="705"/>
                    <a:pt x="882" y="720"/>
                    <a:pt x="896" y="735"/>
                  </a:cubicBezTo>
                  <a:cubicBezTo>
                    <a:pt x="911" y="749"/>
                    <a:pt x="896" y="764"/>
                    <a:pt x="882" y="779"/>
                  </a:cubicBezTo>
                  <a:cubicBezTo>
                    <a:pt x="838" y="808"/>
                    <a:pt x="749" y="705"/>
                    <a:pt x="764" y="661"/>
                  </a:cubicBezTo>
                  <a:cubicBezTo>
                    <a:pt x="779" y="603"/>
                    <a:pt x="779" y="617"/>
                    <a:pt x="808" y="676"/>
                  </a:cubicBezTo>
                  <a:cubicBezTo>
                    <a:pt x="823" y="720"/>
                    <a:pt x="838" y="735"/>
                    <a:pt x="852" y="720"/>
                  </a:cubicBezTo>
                  <a:close/>
                  <a:moveTo>
                    <a:pt x="265" y="1513"/>
                  </a:moveTo>
                  <a:cubicBezTo>
                    <a:pt x="265" y="1527"/>
                    <a:pt x="265" y="1542"/>
                    <a:pt x="250" y="1542"/>
                  </a:cubicBezTo>
                  <a:cubicBezTo>
                    <a:pt x="250" y="1542"/>
                    <a:pt x="236" y="1527"/>
                    <a:pt x="221" y="1513"/>
                  </a:cubicBezTo>
                  <a:cubicBezTo>
                    <a:pt x="206" y="1498"/>
                    <a:pt x="221" y="1483"/>
                    <a:pt x="236" y="1483"/>
                  </a:cubicBezTo>
                  <a:cubicBezTo>
                    <a:pt x="250" y="1483"/>
                    <a:pt x="265" y="1498"/>
                    <a:pt x="265" y="1513"/>
                  </a:cubicBezTo>
                  <a:close/>
                  <a:moveTo>
                    <a:pt x="412" y="1630"/>
                  </a:moveTo>
                  <a:cubicBezTo>
                    <a:pt x="426" y="1660"/>
                    <a:pt x="412" y="1674"/>
                    <a:pt x="397" y="1674"/>
                  </a:cubicBezTo>
                  <a:cubicBezTo>
                    <a:pt x="397" y="1674"/>
                    <a:pt x="382" y="1660"/>
                    <a:pt x="382" y="1630"/>
                  </a:cubicBezTo>
                  <a:cubicBezTo>
                    <a:pt x="382" y="1615"/>
                    <a:pt x="382" y="1586"/>
                    <a:pt x="382" y="1586"/>
                  </a:cubicBezTo>
                  <a:cubicBezTo>
                    <a:pt x="397" y="1586"/>
                    <a:pt x="412" y="1615"/>
                    <a:pt x="426" y="1630"/>
                  </a:cubicBezTo>
                  <a:close/>
                  <a:moveTo>
                    <a:pt x="764" y="1953"/>
                  </a:moveTo>
                  <a:cubicBezTo>
                    <a:pt x="779" y="1983"/>
                    <a:pt x="793" y="2027"/>
                    <a:pt x="808" y="2071"/>
                  </a:cubicBezTo>
                  <a:cubicBezTo>
                    <a:pt x="764" y="2056"/>
                    <a:pt x="720" y="2027"/>
                    <a:pt x="705" y="1983"/>
                  </a:cubicBezTo>
                  <a:cubicBezTo>
                    <a:pt x="705" y="1953"/>
                    <a:pt x="691" y="1924"/>
                    <a:pt x="661" y="1924"/>
                  </a:cubicBezTo>
                  <a:cubicBezTo>
                    <a:pt x="647" y="1924"/>
                    <a:pt x="632" y="1909"/>
                    <a:pt x="647" y="1880"/>
                  </a:cubicBezTo>
                  <a:cubicBezTo>
                    <a:pt x="676" y="1821"/>
                    <a:pt x="705" y="1836"/>
                    <a:pt x="764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8834201" y="1830410"/>
              <a:ext cx="33990" cy="90249"/>
            </a:xfrm>
            <a:custGeom>
              <a:avLst/>
              <a:gdLst/>
              <a:ahLst/>
              <a:cxnLst/>
              <a:rect l="l" t="t" r="r" b="b"/>
              <a:pathLst>
                <a:path w="1073" h="2849" extrusionOk="0">
                  <a:moveTo>
                    <a:pt x="412" y="59"/>
                  </a:moveTo>
                  <a:cubicBezTo>
                    <a:pt x="397" y="89"/>
                    <a:pt x="368" y="103"/>
                    <a:pt x="324" y="118"/>
                  </a:cubicBezTo>
                  <a:cubicBezTo>
                    <a:pt x="294" y="118"/>
                    <a:pt x="265" y="147"/>
                    <a:pt x="265" y="191"/>
                  </a:cubicBezTo>
                  <a:cubicBezTo>
                    <a:pt x="265" y="250"/>
                    <a:pt x="265" y="250"/>
                    <a:pt x="235" y="206"/>
                  </a:cubicBezTo>
                  <a:cubicBezTo>
                    <a:pt x="221" y="162"/>
                    <a:pt x="221" y="162"/>
                    <a:pt x="162" y="221"/>
                  </a:cubicBezTo>
                  <a:cubicBezTo>
                    <a:pt x="74" y="324"/>
                    <a:pt x="30" y="500"/>
                    <a:pt x="15" y="896"/>
                  </a:cubicBezTo>
                  <a:cubicBezTo>
                    <a:pt x="1" y="1219"/>
                    <a:pt x="15" y="1263"/>
                    <a:pt x="59" y="1307"/>
                  </a:cubicBezTo>
                  <a:cubicBezTo>
                    <a:pt x="89" y="1351"/>
                    <a:pt x="103" y="1351"/>
                    <a:pt x="59" y="1395"/>
                  </a:cubicBezTo>
                  <a:cubicBezTo>
                    <a:pt x="15" y="1439"/>
                    <a:pt x="1" y="1513"/>
                    <a:pt x="30" y="1704"/>
                  </a:cubicBezTo>
                  <a:cubicBezTo>
                    <a:pt x="30" y="1792"/>
                    <a:pt x="45" y="1821"/>
                    <a:pt x="74" y="1821"/>
                  </a:cubicBezTo>
                  <a:cubicBezTo>
                    <a:pt x="118" y="1821"/>
                    <a:pt x="118" y="1836"/>
                    <a:pt x="103" y="1850"/>
                  </a:cubicBezTo>
                  <a:cubicBezTo>
                    <a:pt x="74" y="1909"/>
                    <a:pt x="74" y="1983"/>
                    <a:pt x="74" y="2041"/>
                  </a:cubicBezTo>
                  <a:lnTo>
                    <a:pt x="74" y="2247"/>
                  </a:lnTo>
                  <a:cubicBezTo>
                    <a:pt x="74" y="2276"/>
                    <a:pt x="89" y="2305"/>
                    <a:pt x="118" y="2305"/>
                  </a:cubicBezTo>
                  <a:cubicBezTo>
                    <a:pt x="133" y="2305"/>
                    <a:pt x="133" y="2320"/>
                    <a:pt x="118" y="2335"/>
                  </a:cubicBezTo>
                  <a:cubicBezTo>
                    <a:pt x="89" y="2394"/>
                    <a:pt x="177" y="2570"/>
                    <a:pt x="294" y="2702"/>
                  </a:cubicBezTo>
                  <a:cubicBezTo>
                    <a:pt x="412" y="2819"/>
                    <a:pt x="426" y="2834"/>
                    <a:pt x="485" y="2819"/>
                  </a:cubicBezTo>
                  <a:cubicBezTo>
                    <a:pt x="529" y="2819"/>
                    <a:pt x="573" y="2819"/>
                    <a:pt x="602" y="2834"/>
                  </a:cubicBezTo>
                  <a:cubicBezTo>
                    <a:pt x="617" y="2849"/>
                    <a:pt x="632" y="2834"/>
                    <a:pt x="632" y="2819"/>
                  </a:cubicBezTo>
                  <a:cubicBezTo>
                    <a:pt x="632" y="2805"/>
                    <a:pt x="647" y="2775"/>
                    <a:pt x="676" y="2775"/>
                  </a:cubicBezTo>
                  <a:cubicBezTo>
                    <a:pt x="720" y="2775"/>
                    <a:pt x="837" y="2628"/>
                    <a:pt x="823" y="2584"/>
                  </a:cubicBezTo>
                  <a:cubicBezTo>
                    <a:pt x="793" y="2555"/>
                    <a:pt x="823" y="2555"/>
                    <a:pt x="852" y="2570"/>
                  </a:cubicBezTo>
                  <a:cubicBezTo>
                    <a:pt x="867" y="2584"/>
                    <a:pt x="881" y="2570"/>
                    <a:pt x="881" y="2540"/>
                  </a:cubicBezTo>
                  <a:cubicBezTo>
                    <a:pt x="881" y="2511"/>
                    <a:pt x="896" y="2496"/>
                    <a:pt x="925" y="2496"/>
                  </a:cubicBezTo>
                  <a:cubicBezTo>
                    <a:pt x="955" y="2496"/>
                    <a:pt x="984" y="2438"/>
                    <a:pt x="1014" y="2291"/>
                  </a:cubicBezTo>
                  <a:cubicBezTo>
                    <a:pt x="1072" y="2012"/>
                    <a:pt x="1058" y="911"/>
                    <a:pt x="984" y="808"/>
                  </a:cubicBezTo>
                  <a:cubicBezTo>
                    <a:pt x="970" y="720"/>
                    <a:pt x="955" y="647"/>
                    <a:pt x="940" y="573"/>
                  </a:cubicBezTo>
                  <a:cubicBezTo>
                    <a:pt x="911" y="338"/>
                    <a:pt x="867" y="250"/>
                    <a:pt x="764" y="250"/>
                  </a:cubicBezTo>
                  <a:cubicBezTo>
                    <a:pt x="720" y="250"/>
                    <a:pt x="691" y="221"/>
                    <a:pt x="676" y="191"/>
                  </a:cubicBezTo>
                  <a:cubicBezTo>
                    <a:pt x="647" y="103"/>
                    <a:pt x="412" y="1"/>
                    <a:pt x="397" y="74"/>
                  </a:cubicBezTo>
                  <a:close/>
                  <a:moveTo>
                    <a:pt x="602" y="412"/>
                  </a:moveTo>
                  <a:cubicBezTo>
                    <a:pt x="529" y="456"/>
                    <a:pt x="514" y="441"/>
                    <a:pt x="544" y="382"/>
                  </a:cubicBezTo>
                  <a:cubicBezTo>
                    <a:pt x="573" y="309"/>
                    <a:pt x="588" y="324"/>
                    <a:pt x="602" y="353"/>
                  </a:cubicBezTo>
                  <a:cubicBezTo>
                    <a:pt x="632" y="368"/>
                    <a:pt x="632" y="397"/>
                    <a:pt x="602" y="412"/>
                  </a:cubicBezTo>
                  <a:close/>
                  <a:moveTo>
                    <a:pt x="368" y="2056"/>
                  </a:moveTo>
                  <a:cubicBezTo>
                    <a:pt x="382" y="2056"/>
                    <a:pt x="397" y="2056"/>
                    <a:pt x="382" y="2100"/>
                  </a:cubicBezTo>
                  <a:cubicBezTo>
                    <a:pt x="382" y="2129"/>
                    <a:pt x="382" y="2144"/>
                    <a:pt x="368" y="2144"/>
                  </a:cubicBezTo>
                  <a:cubicBezTo>
                    <a:pt x="338" y="2144"/>
                    <a:pt x="324" y="2159"/>
                    <a:pt x="309" y="2188"/>
                  </a:cubicBezTo>
                  <a:cubicBezTo>
                    <a:pt x="250" y="2217"/>
                    <a:pt x="250" y="2217"/>
                    <a:pt x="280" y="2173"/>
                  </a:cubicBezTo>
                  <a:cubicBezTo>
                    <a:pt x="280" y="2129"/>
                    <a:pt x="294" y="2100"/>
                    <a:pt x="309" y="2071"/>
                  </a:cubicBezTo>
                  <a:cubicBezTo>
                    <a:pt x="324" y="1997"/>
                    <a:pt x="324" y="1997"/>
                    <a:pt x="338" y="2041"/>
                  </a:cubicBezTo>
                  <a:cubicBezTo>
                    <a:pt x="353" y="2071"/>
                    <a:pt x="353" y="2071"/>
                    <a:pt x="368" y="2056"/>
                  </a:cubicBezTo>
                  <a:close/>
                  <a:moveTo>
                    <a:pt x="544" y="2570"/>
                  </a:moveTo>
                  <a:cubicBezTo>
                    <a:pt x="544" y="2584"/>
                    <a:pt x="529" y="2599"/>
                    <a:pt x="514" y="2599"/>
                  </a:cubicBezTo>
                  <a:cubicBezTo>
                    <a:pt x="500" y="2599"/>
                    <a:pt x="485" y="2584"/>
                    <a:pt x="500" y="2570"/>
                  </a:cubicBezTo>
                  <a:cubicBezTo>
                    <a:pt x="500" y="2555"/>
                    <a:pt x="514" y="2540"/>
                    <a:pt x="529" y="2540"/>
                  </a:cubicBezTo>
                  <a:cubicBezTo>
                    <a:pt x="529" y="2540"/>
                    <a:pt x="544" y="2555"/>
                    <a:pt x="54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8705369" y="1851792"/>
              <a:ext cx="33515" cy="80968"/>
            </a:xfrm>
            <a:custGeom>
              <a:avLst/>
              <a:gdLst/>
              <a:ahLst/>
              <a:cxnLst/>
              <a:rect l="l" t="t" r="r" b="b"/>
              <a:pathLst>
                <a:path w="1058" h="2556" extrusionOk="0">
                  <a:moveTo>
                    <a:pt x="441" y="30"/>
                  </a:moveTo>
                  <a:cubicBezTo>
                    <a:pt x="397" y="60"/>
                    <a:pt x="339" y="74"/>
                    <a:pt x="280" y="74"/>
                  </a:cubicBezTo>
                  <a:cubicBezTo>
                    <a:pt x="192" y="89"/>
                    <a:pt x="162" y="104"/>
                    <a:pt x="162" y="148"/>
                  </a:cubicBezTo>
                  <a:cubicBezTo>
                    <a:pt x="162" y="177"/>
                    <a:pt x="133" y="221"/>
                    <a:pt x="104" y="236"/>
                  </a:cubicBezTo>
                  <a:cubicBezTo>
                    <a:pt x="1" y="309"/>
                    <a:pt x="30" y="911"/>
                    <a:pt x="148" y="1131"/>
                  </a:cubicBezTo>
                  <a:cubicBezTo>
                    <a:pt x="177" y="1175"/>
                    <a:pt x="192" y="1205"/>
                    <a:pt x="192" y="1249"/>
                  </a:cubicBezTo>
                  <a:cubicBezTo>
                    <a:pt x="192" y="1278"/>
                    <a:pt x="206" y="1293"/>
                    <a:pt x="236" y="1278"/>
                  </a:cubicBezTo>
                  <a:cubicBezTo>
                    <a:pt x="265" y="1263"/>
                    <a:pt x="280" y="1278"/>
                    <a:pt x="251" y="1293"/>
                  </a:cubicBezTo>
                  <a:cubicBezTo>
                    <a:pt x="221" y="1410"/>
                    <a:pt x="206" y="1513"/>
                    <a:pt x="206" y="1630"/>
                  </a:cubicBezTo>
                  <a:cubicBezTo>
                    <a:pt x="206" y="1748"/>
                    <a:pt x="192" y="1865"/>
                    <a:pt x="177" y="1983"/>
                  </a:cubicBezTo>
                  <a:cubicBezTo>
                    <a:pt x="177" y="2056"/>
                    <a:pt x="177" y="2115"/>
                    <a:pt x="192" y="2188"/>
                  </a:cubicBezTo>
                  <a:cubicBezTo>
                    <a:pt x="206" y="2291"/>
                    <a:pt x="265" y="2379"/>
                    <a:pt x="339" y="2453"/>
                  </a:cubicBezTo>
                  <a:cubicBezTo>
                    <a:pt x="441" y="2555"/>
                    <a:pt x="456" y="2555"/>
                    <a:pt x="485" y="2511"/>
                  </a:cubicBezTo>
                  <a:cubicBezTo>
                    <a:pt x="515" y="2467"/>
                    <a:pt x="529" y="2467"/>
                    <a:pt x="574" y="2511"/>
                  </a:cubicBezTo>
                  <a:cubicBezTo>
                    <a:pt x="632" y="2555"/>
                    <a:pt x="632" y="2555"/>
                    <a:pt x="632" y="2541"/>
                  </a:cubicBezTo>
                  <a:cubicBezTo>
                    <a:pt x="632" y="2526"/>
                    <a:pt x="662" y="2497"/>
                    <a:pt x="720" y="2482"/>
                  </a:cubicBezTo>
                  <a:cubicBezTo>
                    <a:pt x="779" y="2438"/>
                    <a:pt x="852" y="2379"/>
                    <a:pt x="896" y="2306"/>
                  </a:cubicBezTo>
                  <a:cubicBezTo>
                    <a:pt x="1029" y="2130"/>
                    <a:pt x="1058" y="1968"/>
                    <a:pt x="1058" y="1440"/>
                  </a:cubicBezTo>
                  <a:cubicBezTo>
                    <a:pt x="1058" y="1102"/>
                    <a:pt x="1058" y="1043"/>
                    <a:pt x="1014" y="1014"/>
                  </a:cubicBezTo>
                  <a:cubicBezTo>
                    <a:pt x="970" y="985"/>
                    <a:pt x="985" y="970"/>
                    <a:pt x="999" y="970"/>
                  </a:cubicBezTo>
                  <a:cubicBezTo>
                    <a:pt x="1043" y="970"/>
                    <a:pt x="1043" y="838"/>
                    <a:pt x="999" y="691"/>
                  </a:cubicBezTo>
                  <a:cubicBezTo>
                    <a:pt x="970" y="618"/>
                    <a:pt x="941" y="588"/>
                    <a:pt x="911" y="588"/>
                  </a:cubicBezTo>
                  <a:cubicBezTo>
                    <a:pt x="882" y="588"/>
                    <a:pt x="867" y="588"/>
                    <a:pt x="896" y="544"/>
                  </a:cubicBezTo>
                  <a:cubicBezTo>
                    <a:pt x="941" y="456"/>
                    <a:pt x="911" y="353"/>
                    <a:pt x="794" y="250"/>
                  </a:cubicBezTo>
                  <a:cubicBezTo>
                    <a:pt x="750" y="206"/>
                    <a:pt x="720" y="162"/>
                    <a:pt x="691" y="118"/>
                  </a:cubicBezTo>
                  <a:cubicBezTo>
                    <a:pt x="691" y="74"/>
                    <a:pt x="603" y="1"/>
                    <a:pt x="544" y="1"/>
                  </a:cubicBezTo>
                  <a:cubicBezTo>
                    <a:pt x="500" y="1"/>
                    <a:pt x="471" y="16"/>
                    <a:pt x="441" y="30"/>
                  </a:cubicBezTo>
                  <a:close/>
                  <a:moveTo>
                    <a:pt x="368" y="206"/>
                  </a:moveTo>
                  <a:cubicBezTo>
                    <a:pt x="368" y="221"/>
                    <a:pt x="368" y="236"/>
                    <a:pt x="368" y="236"/>
                  </a:cubicBezTo>
                  <a:cubicBezTo>
                    <a:pt x="339" y="236"/>
                    <a:pt x="339" y="221"/>
                    <a:pt x="339" y="206"/>
                  </a:cubicBezTo>
                  <a:cubicBezTo>
                    <a:pt x="339" y="192"/>
                    <a:pt x="339" y="177"/>
                    <a:pt x="339" y="177"/>
                  </a:cubicBezTo>
                  <a:cubicBezTo>
                    <a:pt x="353" y="177"/>
                    <a:pt x="368" y="192"/>
                    <a:pt x="368" y="206"/>
                  </a:cubicBezTo>
                  <a:close/>
                  <a:moveTo>
                    <a:pt x="941" y="985"/>
                  </a:moveTo>
                  <a:cubicBezTo>
                    <a:pt x="941" y="999"/>
                    <a:pt x="926" y="1014"/>
                    <a:pt x="896" y="1014"/>
                  </a:cubicBezTo>
                  <a:cubicBezTo>
                    <a:pt x="882" y="1014"/>
                    <a:pt x="852" y="970"/>
                    <a:pt x="882" y="940"/>
                  </a:cubicBezTo>
                  <a:cubicBezTo>
                    <a:pt x="896" y="911"/>
                    <a:pt x="941" y="940"/>
                    <a:pt x="941" y="985"/>
                  </a:cubicBezTo>
                  <a:close/>
                  <a:moveTo>
                    <a:pt x="999" y="1557"/>
                  </a:moveTo>
                  <a:cubicBezTo>
                    <a:pt x="999" y="1572"/>
                    <a:pt x="985" y="1586"/>
                    <a:pt x="970" y="1586"/>
                  </a:cubicBezTo>
                  <a:cubicBezTo>
                    <a:pt x="955" y="1586"/>
                    <a:pt x="955" y="1572"/>
                    <a:pt x="955" y="1557"/>
                  </a:cubicBezTo>
                  <a:cubicBezTo>
                    <a:pt x="970" y="1542"/>
                    <a:pt x="985" y="1542"/>
                    <a:pt x="985" y="1542"/>
                  </a:cubicBezTo>
                  <a:cubicBezTo>
                    <a:pt x="999" y="1542"/>
                    <a:pt x="999" y="1557"/>
                    <a:pt x="999" y="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8913268" y="1862499"/>
              <a:ext cx="30252" cy="69786"/>
            </a:xfrm>
            <a:custGeom>
              <a:avLst/>
              <a:gdLst/>
              <a:ahLst/>
              <a:cxnLst/>
              <a:rect l="l" t="t" r="r" b="b"/>
              <a:pathLst>
                <a:path w="955" h="2203" extrusionOk="0">
                  <a:moveTo>
                    <a:pt x="250" y="103"/>
                  </a:moveTo>
                  <a:cubicBezTo>
                    <a:pt x="132" y="206"/>
                    <a:pt x="132" y="162"/>
                    <a:pt x="88" y="1219"/>
                  </a:cubicBezTo>
                  <a:cubicBezTo>
                    <a:pt x="74" y="1292"/>
                    <a:pt x="74" y="1366"/>
                    <a:pt x="59" y="1454"/>
                  </a:cubicBezTo>
                  <a:cubicBezTo>
                    <a:pt x="59" y="1454"/>
                    <a:pt x="59" y="1483"/>
                    <a:pt x="74" y="1483"/>
                  </a:cubicBezTo>
                  <a:cubicBezTo>
                    <a:pt x="88" y="1483"/>
                    <a:pt x="103" y="1513"/>
                    <a:pt x="74" y="1527"/>
                  </a:cubicBezTo>
                  <a:cubicBezTo>
                    <a:pt x="15" y="1630"/>
                    <a:pt x="0" y="1748"/>
                    <a:pt x="44" y="1865"/>
                  </a:cubicBezTo>
                  <a:cubicBezTo>
                    <a:pt x="59" y="1924"/>
                    <a:pt x="88" y="1953"/>
                    <a:pt x="103" y="1953"/>
                  </a:cubicBezTo>
                  <a:cubicBezTo>
                    <a:pt x="118" y="1953"/>
                    <a:pt x="132" y="1953"/>
                    <a:pt x="147" y="1953"/>
                  </a:cubicBezTo>
                  <a:cubicBezTo>
                    <a:pt x="177" y="1968"/>
                    <a:pt x="177" y="1982"/>
                    <a:pt x="147" y="1997"/>
                  </a:cubicBezTo>
                  <a:cubicBezTo>
                    <a:pt x="132" y="2012"/>
                    <a:pt x="118" y="2027"/>
                    <a:pt x="162" y="2071"/>
                  </a:cubicBezTo>
                  <a:cubicBezTo>
                    <a:pt x="250" y="2159"/>
                    <a:pt x="367" y="2203"/>
                    <a:pt x="411" y="2173"/>
                  </a:cubicBezTo>
                  <a:cubicBezTo>
                    <a:pt x="441" y="2144"/>
                    <a:pt x="470" y="2144"/>
                    <a:pt x="514" y="2144"/>
                  </a:cubicBezTo>
                  <a:cubicBezTo>
                    <a:pt x="617" y="2144"/>
                    <a:pt x="837" y="1850"/>
                    <a:pt x="852" y="1674"/>
                  </a:cubicBezTo>
                  <a:cubicBezTo>
                    <a:pt x="867" y="1586"/>
                    <a:pt x="881" y="1513"/>
                    <a:pt x="896" y="1439"/>
                  </a:cubicBezTo>
                  <a:cubicBezTo>
                    <a:pt x="925" y="1307"/>
                    <a:pt x="940" y="1190"/>
                    <a:pt x="940" y="1072"/>
                  </a:cubicBezTo>
                  <a:cubicBezTo>
                    <a:pt x="955" y="823"/>
                    <a:pt x="955" y="808"/>
                    <a:pt x="881" y="705"/>
                  </a:cubicBezTo>
                  <a:cubicBezTo>
                    <a:pt x="837" y="617"/>
                    <a:pt x="793" y="602"/>
                    <a:pt x="778" y="617"/>
                  </a:cubicBezTo>
                  <a:cubicBezTo>
                    <a:pt x="764" y="632"/>
                    <a:pt x="632" y="412"/>
                    <a:pt x="617" y="309"/>
                  </a:cubicBezTo>
                  <a:cubicBezTo>
                    <a:pt x="617" y="206"/>
                    <a:pt x="558" y="118"/>
                    <a:pt x="499" y="147"/>
                  </a:cubicBezTo>
                  <a:cubicBezTo>
                    <a:pt x="441" y="177"/>
                    <a:pt x="470" y="147"/>
                    <a:pt x="470" y="118"/>
                  </a:cubicBezTo>
                  <a:cubicBezTo>
                    <a:pt x="485" y="89"/>
                    <a:pt x="485" y="74"/>
                    <a:pt x="441" y="118"/>
                  </a:cubicBezTo>
                  <a:cubicBezTo>
                    <a:pt x="411" y="162"/>
                    <a:pt x="397" y="147"/>
                    <a:pt x="397" y="118"/>
                  </a:cubicBezTo>
                  <a:cubicBezTo>
                    <a:pt x="397" y="89"/>
                    <a:pt x="397" y="74"/>
                    <a:pt x="397" y="59"/>
                  </a:cubicBezTo>
                  <a:cubicBezTo>
                    <a:pt x="397" y="1"/>
                    <a:pt x="338" y="15"/>
                    <a:pt x="250" y="103"/>
                  </a:cubicBezTo>
                  <a:close/>
                  <a:moveTo>
                    <a:pt x="455" y="485"/>
                  </a:moveTo>
                  <a:cubicBezTo>
                    <a:pt x="455" y="529"/>
                    <a:pt x="455" y="529"/>
                    <a:pt x="411" y="500"/>
                  </a:cubicBezTo>
                  <a:cubicBezTo>
                    <a:pt x="382" y="456"/>
                    <a:pt x="382" y="456"/>
                    <a:pt x="382" y="441"/>
                  </a:cubicBezTo>
                  <a:cubicBezTo>
                    <a:pt x="382" y="426"/>
                    <a:pt x="397" y="426"/>
                    <a:pt x="411" y="426"/>
                  </a:cubicBezTo>
                  <a:cubicBezTo>
                    <a:pt x="441" y="426"/>
                    <a:pt x="455" y="456"/>
                    <a:pt x="455" y="485"/>
                  </a:cubicBezTo>
                  <a:close/>
                  <a:moveTo>
                    <a:pt x="206" y="1087"/>
                  </a:moveTo>
                  <a:cubicBezTo>
                    <a:pt x="235" y="1102"/>
                    <a:pt x="235" y="1116"/>
                    <a:pt x="235" y="1131"/>
                  </a:cubicBezTo>
                  <a:cubicBezTo>
                    <a:pt x="221" y="1131"/>
                    <a:pt x="191" y="1131"/>
                    <a:pt x="162" y="1102"/>
                  </a:cubicBezTo>
                  <a:cubicBezTo>
                    <a:pt x="132" y="1072"/>
                    <a:pt x="147" y="1043"/>
                    <a:pt x="206" y="1087"/>
                  </a:cubicBezTo>
                  <a:close/>
                  <a:moveTo>
                    <a:pt x="485" y="1190"/>
                  </a:moveTo>
                  <a:cubicBezTo>
                    <a:pt x="485" y="1204"/>
                    <a:pt x="470" y="1219"/>
                    <a:pt x="455" y="1219"/>
                  </a:cubicBezTo>
                  <a:cubicBezTo>
                    <a:pt x="441" y="1219"/>
                    <a:pt x="441" y="1204"/>
                    <a:pt x="441" y="1190"/>
                  </a:cubicBezTo>
                  <a:cubicBezTo>
                    <a:pt x="455" y="1160"/>
                    <a:pt x="470" y="1146"/>
                    <a:pt x="470" y="1146"/>
                  </a:cubicBezTo>
                  <a:cubicBezTo>
                    <a:pt x="485" y="1146"/>
                    <a:pt x="485" y="1160"/>
                    <a:pt x="485" y="1190"/>
                  </a:cubicBezTo>
                  <a:close/>
                  <a:moveTo>
                    <a:pt x="764" y="1527"/>
                  </a:moveTo>
                  <a:cubicBezTo>
                    <a:pt x="764" y="1542"/>
                    <a:pt x="749" y="1557"/>
                    <a:pt x="734" y="1557"/>
                  </a:cubicBezTo>
                  <a:cubicBezTo>
                    <a:pt x="720" y="1557"/>
                    <a:pt x="705" y="1542"/>
                    <a:pt x="705" y="1527"/>
                  </a:cubicBezTo>
                  <a:cubicBezTo>
                    <a:pt x="705" y="1513"/>
                    <a:pt x="720" y="1498"/>
                    <a:pt x="734" y="1498"/>
                  </a:cubicBezTo>
                  <a:cubicBezTo>
                    <a:pt x="749" y="1513"/>
                    <a:pt x="764" y="1513"/>
                    <a:pt x="764" y="1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8767710" y="1863418"/>
              <a:ext cx="34433" cy="72130"/>
            </a:xfrm>
            <a:custGeom>
              <a:avLst/>
              <a:gdLst/>
              <a:ahLst/>
              <a:cxnLst/>
              <a:rect l="l" t="t" r="r" b="b"/>
              <a:pathLst>
                <a:path w="1087" h="2277" extrusionOk="0">
                  <a:moveTo>
                    <a:pt x="529" y="118"/>
                  </a:moveTo>
                  <a:cubicBezTo>
                    <a:pt x="529" y="177"/>
                    <a:pt x="514" y="192"/>
                    <a:pt x="485" y="192"/>
                  </a:cubicBezTo>
                  <a:cubicBezTo>
                    <a:pt x="455" y="192"/>
                    <a:pt x="455" y="192"/>
                    <a:pt x="455" y="177"/>
                  </a:cubicBezTo>
                  <a:cubicBezTo>
                    <a:pt x="470" y="148"/>
                    <a:pt x="441" y="133"/>
                    <a:pt x="411" y="118"/>
                  </a:cubicBezTo>
                  <a:cubicBezTo>
                    <a:pt x="264" y="89"/>
                    <a:pt x="118" y="295"/>
                    <a:pt x="103" y="529"/>
                  </a:cubicBezTo>
                  <a:cubicBezTo>
                    <a:pt x="103" y="573"/>
                    <a:pt x="88" y="618"/>
                    <a:pt x="74" y="662"/>
                  </a:cubicBezTo>
                  <a:cubicBezTo>
                    <a:pt x="0" y="750"/>
                    <a:pt x="44" y="1645"/>
                    <a:pt x="118" y="1645"/>
                  </a:cubicBezTo>
                  <a:cubicBezTo>
                    <a:pt x="132" y="1645"/>
                    <a:pt x="147" y="1660"/>
                    <a:pt x="147" y="1675"/>
                  </a:cubicBezTo>
                  <a:cubicBezTo>
                    <a:pt x="147" y="1689"/>
                    <a:pt x="118" y="1689"/>
                    <a:pt x="103" y="1689"/>
                  </a:cubicBezTo>
                  <a:cubicBezTo>
                    <a:pt x="44" y="1660"/>
                    <a:pt x="44" y="1719"/>
                    <a:pt x="103" y="1909"/>
                  </a:cubicBezTo>
                  <a:cubicBezTo>
                    <a:pt x="118" y="1983"/>
                    <a:pt x="147" y="2042"/>
                    <a:pt x="162" y="2042"/>
                  </a:cubicBezTo>
                  <a:cubicBezTo>
                    <a:pt x="191" y="2027"/>
                    <a:pt x="191" y="2056"/>
                    <a:pt x="191" y="2071"/>
                  </a:cubicBezTo>
                  <a:cubicBezTo>
                    <a:pt x="191" y="2144"/>
                    <a:pt x="338" y="2276"/>
                    <a:pt x="353" y="2232"/>
                  </a:cubicBezTo>
                  <a:cubicBezTo>
                    <a:pt x="353" y="2218"/>
                    <a:pt x="382" y="2188"/>
                    <a:pt x="397" y="2188"/>
                  </a:cubicBezTo>
                  <a:cubicBezTo>
                    <a:pt x="411" y="2188"/>
                    <a:pt x="411" y="2218"/>
                    <a:pt x="397" y="2232"/>
                  </a:cubicBezTo>
                  <a:cubicBezTo>
                    <a:pt x="382" y="2262"/>
                    <a:pt x="470" y="2276"/>
                    <a:pt x="631" y="2218"/>
                  </a:cubicBezTo>
                  <a:cubicBezTo>
                    <a:pt x="676" y="2203"/>
                    <a:pt x="734" y="2203"/>
                    <a:pt x="778" y="2203"/>
                  </a:cubicBezTo>
                  <a:cubicBezTo>
                    <a:pt x="837" y="2232"/>
                    <a:pt x="910" y="2174"/>
                    <a:pt x="896" y="2100"/>
                  </a:cubicBezTo>
                  <a:cubicBezTo>
                    <a:pt x="881" y="2071"/>
                    <a:pt x="896" y="2056"/>
                    <a:pt x="910" y="2056"/>
                  </a:cubicBezTo>
                  <a:cubicBezTo>
                    <a:pt x="984" y="2056"/>
                    <a:pt x="1087" y="1924"/>
                    <a:pt x="1072" y="1865"/>
                  </a:cubicBezTo>
                  <a:cubicBezTo>
                    <a:pt x="1057" y="1851"/>
                    <a:pt x="1057" y="1836"/>
                    <a:pt x="1087" y="1821"/>
                  </a:cubicBezTo>
                  <a:cubicBezTo>
                    <a:pt x="1087" y="1807"/>
                    <a:pt x="1087" y="1777"/>
                    <a:pt x="1087" y="1763"/>
                  </a:cubicBezTo>
                  <a:cubicBezTo>
                    <a:pt x="1072" y="1763"/>
                    <a:pt x="1057" y="1748"/>
                    <a:pt x="1043" y="1763"/>
                  </a:cubicBezTo>
                  <a:cubicBezTo>
                    <a:pt x="1028" y="1763"/>
                    <a:pt x="999" y="1763"/>
                    <a:pt x="984" y="1733"/>
                  </a:cubicBezTo>
                  <a:cubicBezTo>
                    <a:pt x="969" y="1704"/>
                    <a:pt x="954" y="1616"/>
                    <a:pt x="984" y="1366"/>
                  </a:cubicBezTo>
                  <a:cubicBezTo>
                    <a:pt x="999" y="1175"/>
                    <a:pt x="1013" y="896"/>
                    <a:pt x="999" y="720"/>
                  </a:cubicBezTo>
                  <a:cubicBezTo>
                    <a:pt x="999" y="456"/>
                    <a:pt x="984" y="397"/>
                    <a:pt x="940" y="324"/>
                  </a:cubicBezTo>
                  <a:cubicBezTo>
                    <a:pt x="896" y="280"/>
                    <a:pt x="866" y="251"/>
                    <a:pt x="837" y="251"/>
                  </a:cubicBezTo>
                  <a:cubicBezTo>
                    <a:pt x="822" y="236"/>
                    <a:pt x="793" y="221"/>
                    <a:pt x="793" y="206"/>
                  </a:cubicBezTo>
                  <a:cubicBezTo>
                    <a:pt x="764" y="177"/>
                    <a:pt x="734" y="162"/>
                    <a:pt x="705" y="162"/>
                  </a:cubicBezTo>
                  <a:cubicBezTo>
                    <a:pt x="646" y="162"/>
                    <a:pt x="631" y="148"/>
                    <a:pt x="646" y="118"/>
                  </a:cubicBezTo>
                  <a:cubicBezTo>
                    <a:pt x="646" y="89"/>
                    <a:pt x="646" y="60"/>
                    <a:pt x="631" y="45"/>
                  </a:cubicBezTo>
                  <a:cubicBezTo>
                    <a:pt x="558" y="1"/>
                    <a:pt x="529" y="30"/>
                    <a:pt x="529" y="118"/>
                  </a:cubicBezTo>
                  <a:close/>
                  <a:moveTo>
                    <a:pt x="910" y="500"/>
                  </a:moveTo>
                  <a:cubicBezTo>
                    <a:pt x="910" y="515"/>
                    <a:pt x="910" y="529"/>
                    <a:pt x="910" y="529"/>
                  </a:cubicBezTo>
                  <a:lnTo>
                    <a:pt x="852" y="544"/>
                  </a:lnTo>
                  <a:cubicBezTo>
                    <a:pt x="822" y="559"/>
                    <a:pt x="808" y="559"/>
                    <a:pt x="822" y="515"/>
                  </a:cubicBezTo>
                  <a:cubicBezTo>
                    <a:pt x="837" y="471"/>
                    <a:pt x="910" y="456"/>
                    <a:pt x="910" y="500"/>
                  </a:cubicBezTo>
                  <a:close/>
                  <a:moveTo>
                    <a:pt x="308" y="999"/>
                  </a:moveTo>
                  <a:cubicBezTo>
                    <a:pt x="308" y="1014"/>
                    <a:pt x="294" y="1029"/>
                    <a:pt x="279" y="1029"/>
                  </a:cubicBezTo>
                  <a:cubicBezTo>
                    <a:pt x="264" y="1029"/>
                    <a:pt x="250" y="1014"/>
                    <a:pt x="235" y="999"/>
                  </a:cubicBezTo>
                  <a:cubicBezTo>
                    <a:pt x="235" y="985"/>
                    <a:pt x="235" y="970"/>
                    <a:pt x="264" y="970"/>
                  </a:cubicBezTo>
                  <a:cubicBezTo>
                    <a:pt x="279" y="970"/>
                    <a:pt x="308" y="985"/>
                    <a:pt x="308" y="999"/>
                  </a:cubicBezTo>
                  <a:close/>
                  <a:moveTo>
                    <a:pt x="808" y="1058"/>
                  </a:moveTo>
                  <a:cubicBezTo>
                    <a:pt x="808" y="1073"/>
                    <a:pt x="778" y="1087"/>
                    <a:pt x="749" y="1087"/>
                  </a:cubicBezTo>
                  <a:cubicBezTo>
                    <a:pt x="720" y="1087"/>
                    <a:pt x="690" y="1073"/>
                    <a:pt x="690" y="1058"/>
                  </a:cubicBezTo>
                  <a:cubicBezTo>
                    <a:pt x="690" y="1058"/>
                    <a:pt x="720" y="1043"/>
                    <a:pt x="749" y="1043"/>
                  </a:cubicBezTo>
                  <a:cubicBezTo>
                    <a:pt x="778" y="1043"/>
                    <a:pt x="808" y="1058"/>
                    <a:pt x="808" y="1058"/>
                  </a:cubicBezTo>
                  <a:close/>
                  <a:moveTo>
                    <a:pt x="441" y="1278"/>
                  </a:moveTo>
                  <a:cubicBezTo>
                    <a:pt x="411" y="1337"/>
                    <a:pt x="382" y="1308"/>
                    <a:pt x="397" y="1234"/>
                  </a:cubicBezTo>
                  <a:cubicBezTo>
                    <a:pt x="411" y="1161"/>
                    <a:pt x="411" y="1175"/>
                    <a:pt x="426" y="1205"/>
                  </a:cubicBezTo>
                  <a:cubicBezTo>
                    <a:pt x="441" y="1234"/>
                    <a:pt x="441" y="1263"/>
                    <a:pt x="426" y="1278"/>
                  </a:cubicBezTo>
                  <a:close/>
                  <a:moveTo>
                    <a:pt x="1043" y="1880"/>
                  </a:moveTo>
                  <a:cubicBezTo>
                    <a:pt x="1043" y="1895"/>
                    <a:pt x="1013" y="1924"/>
                    <a:pt x="999" y="1924"/>
                  </a:cubicBezTo>
                  <a:cubicBezTo>
                    <a:pt x="969" y="1924"/>
                    <a:pt x="969" y="1895"/>
                    <a:pt x="969" y="1865"/>
                  </a:cubicBezTo>
                  <a:cubicBezTo>
                    <a:pt x="984" y="1821"/>
                    <a:pt x="1028" y="1807"/>
                    <a:pt x="1028" y="1880"/>
                  </a:cubicBezTo>
                  <a:close/>
                  <a:moveTo>
                    <a:pt x="646" y="2012"/>
                  </a:moveTo>
                  <a:cubicBezTo>
                    <a:pt x="646" y="2012"/>
                    <a:pt x="617" y="2027"/>
                    <a:pt x="587" y="2042"/>
                  </a:cubicBezTo>
                  <a:cubicBezTo>
                    <a:pt x="558" y="2042"/>
                    <a:pt x="543" y="2042"/>
                    <a:pt x="558" y="2027"/>
                  </a:cubicBezTo>
                  <a:cubicBezTo>
                    <a:pt x="558" y="2012"/>
                    <a:pt x="646" y="1998"/>
                    <a:pt x="646" y="2012"/>
                  </a:cubicBezTo>
                  <a:close/>
                  <a:moveTo>
                    <a:pt x="778" y="2042"/>
                  </a:moveTo>
                  <a:cubicBezTo>
                    <a:pt x="822" y="2071"/>
                    <a:pt x="822" y="2144"/>
                    <a:pt x="778" y="2144"/>
                  </a:cubicBezTo>
                  <a:cubicBezTo>
                    <a:pt x="734" y="2144"/>
                    <a:pt x="749" y="2115"/>
                    <a:pt x="749" y="2086"/>
                  </a:cubicBezTo>
                  <a:cubicBezTo>
                    <a:pt x="749" y="2056"/>
                    <a:pt x="734" y="2042"/>
                    <a:pt x="720" y="2027"/>
                  </a:cubicBezTo>
                  <a:cubicBezTo>
                    <a:pt x="705" y="2027"/>
                    <a:pt x="690" y="1998"/>
                    <a:pt x="720" y="1998"/>
                  </a:cubicBezTo>
                  <a:cubicBezTo>
                    <a:pt x="734" y="2012"/>
                    <a:pt x="764" y="2012"/>
                    <a:pt x="778" y="20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8843039" y="1962948"/>
              <a:ext cx="47928" cy="58160"/>
            </a:xfrm>
            <a:custGeom>
              <a:avLst/>
              <a:gdLst/>
              <a:ahLst/>
              <a:cxnLst/>
              <a:rect l="l" t="t" r="r" b="b"/>
              <a:pathLst>
                <a:path w="1513" h="1836" extrusionOk="0">
                  <a:moveTo>
                    <a:pt x="353" y="59"/>
                  </a:moveTo>
                  <a:cubicBezTo>
                    <a:pt x="309" y="89"/>
                    <a:pt x="279" y="133"/>
                    <a:pt x="279" y="133"/>
                  </a:cubicBezTo>
                  <a:cubicBezTo>
                    <a:pt x="279" y="147"/>
                    <a:pt x="265" y="162"/>
                    <a:pt x="235" y="162"/>
                  </a:cubicBezTo>
                  <a:cubicBezTo>
                    <a:pt x="177" y="162"/>
                    <a:pt x="59" y="368"/>
                    <a:pt x="45" y="573"/>
                  </a:cubicBezTo>
                  <a:cubicBezTo>
                    <a:pt x="1" y="881"/>
                    <a:pt x="45" y="1087"/>
                    <a:pt x="133" y="1087"/>
                  </a:cubicBezTo>
                  <a:cubicBezTo>
                    <a:pt x="177" y="1087"/>
                    <a:pt x="177" y="1087"/>
                    <a:pt x="133" y="1131"/>
                  </a:cubicBezTo>
                  <a:cubicBezTo>
                    <a:pt x="59" y="1204"/>
                    <a:pt x="103" y="1527"/>
                    <a:pt x="177" y="1527"/>
                  </a:cubicBezTo>
                  <a:cubicBezTo>
                    <a:pt x="191" y="1527"/>
                    <a:pt x="206" y="1557"/>
                    <a:pt x="221" y="1601"/>
                  </a:cubicBezTo>
                  <a:cubicBezTo>
                    <a:pt x="221" y="1645"/>
                    <a:pt x="250" y="1660"/>
                    <a:pt x="265" y="1660"/>
                  </a:cubicBezTo>
                  <a:cubicBezTo>
                    <a:pt x="279" y="1645"/>
                    <a:pt x="294" y="1660"/>
                    <a:pt x="309" y="1689"/>
                  </a:cubicBezTo>
                  <a:cubicBezTo>
                    <a:pt x="338" y="1748"/>
                    <a:pt x="397" y="1806"/>
                    <a:pt x="456" y="1836"/>
                  </a:cubicBezTo>
                  <a:cubicBezTo>
                    <a:pt x="485" y="1836"/>
                    <a:pt x="544" y="1704"/>
                    <a:pt x="544" y="1616"/>
                  </a:cubicBezTo>
                  <a:lnTo>
                    <a:pt x="544" y="1542"/>
                  </a:lnTo>
                  <a:lnTo>
                    <a:pt x="588" y="1630"/>
                  </a:lnTo>
                  <a:cubicBezTo>
                    <a:pt x="617" y="1704"/>
                    <a:pt x="617" y="1718"/>
                    <a:pt x="588" y="1748"/>
                  </a:cubicBezTo>
                  <a:cubicBezTo>
                    <a:pt x="514" y="1792"/>
                    <a:pt x="529" y="1836"/>
                    <a:pt x="632" y="1836"/>
                  </a:cubicBezTo>
                  <a:cubicBezTo>
                    <a:pt x="720" y="1836"/>
                    <a:pt x="808" y="1748"/>
                    <a:pt x="779" y="1689"/>
                  </a:cubicBezTo>
                  <a:cubicBezTo>
                    <a:pt x="735" y="1630"/>
                    <a:pt x="779" y="1586"/>
                    <a:pt x="823" y="1601"/>
                  </a:cubicBezTo>
                  <a:cubicBezTo>
                    <a:pt x="852" y="1616"/>
                    <a:pt x="837" y="1630"/>
                    <a:pt x="823" y="1660"/>
                  </a:cubicBezTo>
                  <a:cubicBezTo>
                    <a:pt x="793" y="1689"/>
                    <a:pt x="793" y="1704"/>
                    <a:pt x="823" y="1704"/>
                  </a:cubicBezTo>
                  <a:cubicBezTo>
                    <a:pt x="837" y="1704"/>
                    <a:pt x="867" y="1660"/>
                    <a:pt x="911" y="1601"/>
                  </a:cubicBezTo>
                  <a:cubicBezTo>
                    <a:pt x="940" y="1542"/>
                    <a:pt x="999" y="1513"/>
                    <a:pt x="1043" y="1527"/>
                  </a:cubicBezTo>
                  <a:cubicBezTo>
                    <a:pt x="1072" y="1527"/>
                    <a:pt x="1116" y="1513"/>
                    <a:pt x="1146" y="1498"/>
                  </a:cubicBezTo>
                  <a:cubicBezTo>
                    <a:pt x="1160" y="1469"/>
                    <a:pt x="1190" y="1454"/>
                    <a:pt x="1204" y="1439"/>
                  </a:cubicBezTo>
                  <a:cubicBezTo>
                    <a:pt x="1307" y="1337"/>
                    <a:pt x="1381" y="1219"/>
                    <a:pt x="1439" y="1087"/>
                  </a:cubicBezTo>
                  <a:cubicBezTo>
                    <a:pt x="1439" y="1058"/>
                    <a:pt x="1454" y="1028"/>
                    <a:pt x="1469" y="1014"/>
                  </a:cubicBezTo>
                  <a:cubicBezTo>
                    <a:pt x="1513" y="970"/>
                    <a:pt x="1469" y="823"/>
                    <a:pt x="1425" y="837"/>
                  </a:cubicBezTo>
                  <a:cubicBezTo>
                    <a:pt x="1395" y="852"/>
                    <a:pt x="1366" y="837"/>
                    <a:pt x="1351" y="823"/>
                  </a:cubicBezTo>
                  <a:cubicBezTo>
                    <a:pt x="1336" y="793"/>
                    <a:pt x="1307" y="779"/>
                    <a:pt x="1278" y="779"/>
                  </a:cubicBezTo>
                  <a:cubicBezTo>
                    <a:pt x="1234" y="779"/>
                    <a:pt x="1204" y="705"/>
                    <a:pt x="1190" y="559"/>
                  </a:cubicBezTo>
                  <a:cubicBezTo>
                    <a:pt x="1190" y="426"/>
                    <a:pt x="1131" y="294"/>
                    <a:pt x="1013" y="206"/>
                  </a:cubicBezTo>
                  <a:cubicBezTo>
                    <a:pt x="955" y="177"/>
                    <a:pt x="881" y="133"/>
                    <a:pt x="823" y="74"/>
                  </a:cubicBezTo>
                  <a:cubicBezTo>
                    <a:pt x="764" y="15"/>
                    <a:pt x="676" y="1"/>
                    <a:pt x="588" y="1"/>
                  </a:cubicBezTo>
                  <a:cubicBezTo>
                    <a:pt x="514" y="1"/>
                    <a:pt x="426" y="15"/>
                    <a:pt x="353" y="59"/>
                  </a:cubicBezTo>
                  <a:close/>
                  <a:moveTo>
                    <a:pt x="485" y="544"/>
                  </a:moveTo>
                  <a:cubicBezTo>
                    <a:pt x="500" y="559"/>
                    <a:pt x="500" y="588"/>
                    <a:pt x="485" y="603"/>
                  </a:cubicBezTo>
                  <a:cubicBezTo>
                    <a:pt x="470" y="617"/>
                    <a:pt x="470" y="617"/>
                    <a:pt x="470" y="603"/>
                  </a:cubicBezTo>
                  <a:cubicBezTo>
                    <a:pt x="456" y="573"/>
                    <a:pt x="456" y="559"/>
                    <a:pt x="441" y="544"/>
                  </a:cubicBezTo>
                  <a:cubicBezTo>
                    <a:pt x="441" y="514"/>
                    <a:pt x="441" y="500"/>
                    <a:pt x="456" y="500"/>
                  </a:cubicBezTo>
                  <a:cubicBezTo>
                    <a:pt x="470" y="500"/>
                    <a:pt x="485" y="514"/>
                    <a:pt x="485" y="544"/>
                  </a:cubicBezTo>
                  <a:close/>
                  <a:moveTo>
                    <a:pt x="984" y="603"/>
                  </a:moveTo>
                  <a:cubicBezTo>
                    <a:pt x="984" y="617"/>
                    <a:pt x="969" y="647"/>
                    <a:pt x="940" y="647"/>
                  </a:cubicBezTo>
                  <a:cubicBezTo>
                    <a:pt x="896" y="676"/>
                    <a:pt x="896" y="661"/>
                    <a:pt x="911" y="603"/>
                  </a:cubicBezTo>
                  <a:cubicBezTo>
                    <a:pt x="940" y="544"/>
                    <a:pt x="984" y="544"/>
                    <a:pt x="984" y="588"/>
                  </a:cubicBezTo>
                  <a:close/>
                  <a:moveTo>
                    <a:pt x="456" y="1454"/>
                  </a:moveTo>
                  <a:cubicBezTo>
                    <a:pt x="426" y="1498"/>
                    <a:pt x="382" y="1513"/>
                    <a:pt x="368" y="1454"/>
                  </a:cubicBezTo>
                  <a:cubicBezTo>
                    <a:pt x="353" y="1395"/>
                    <a:pt x="368" y="1410"/>
                    <a:pt x="397" y="1410"/>
                  </a:cubicBezTo>
                  <a:cubicBezTo>
                    <a:pt x="441" y="1410"/>
                    <a:pt x="456" y="1425"/>
                    <a:pt x="456" y="1454"/>
                  </a:cubicBezTo>
                  <a:close/>
                  <a:moveTo>
                    <a:pt x="705" y="1733"/>
                  </a:moveTo>
                  <a:cubicBezTo>
                    <a:pt x="705" y="1762"/>
                    <a:pt x="691" y="1777"/>
                    <a:pt x="676" y="1777"/>
                  </a:cubicBezTo>
                  <a:cubicBezTo>
                    <a:pt x="661" y="1777"/>
                    <a:pt x="646" y="1762"/>
                    <a:pt x="646" y="1733"/>
                  </a:cubicBezTo>
                  <a:cubicBezTo>
                    <a:pt x="646" y="1718"/>
                    <a:pt x="661" y="1704"/>
                    <a:pt x="676" y="1704"/>
                  </a:cubicBezTo>
                  <a:cubicBezTo>
                    <a:pt x="691" y="1704"/>
                    <a:pt x="705" y="1718"/>
                    <a:pt x="705" y="17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0"/>
            <p:cNvSpPr/>
            <p:nvPr/>
          </p:nvSpPr>
          <p:spPr>
            <a:xfrm>
              <a:off x="8941176" y="1968999"/>
              <a:ext cx="34433" cy="64210"/>
            </a:xfrm>
            <a:custGeom>
              <a:avLst/>
              <a:gdLst/>
              <a:ahLst/>
              <a:cxnLst/>
              <a:rect l="l" t="t" r="r" b="b"/>
              <a:pathLst>
                <a:path w="1087" h="2027" extrusionOk="0">
                  <a:moveTo>
                    <a:pt x="367" y="89"/>
                  </a:moveTo>
                  <a:cubicBezTo>
                    <a:pt x="338" y="118"/>
                    <a:pt x="308" y="147"/>
                    <a:pt x="264" y="162"/>
                  </a:cubicBezTo>
                  <a:cubicBezTo>
                    <a:pt x="191" y="250"/>
                    <a:pt x="132" y="368"/>
                    <a:pt x="118" y="485"/>
                  </a:cubicBezTo>
                  <a:cubicBezTo>
                    <a:pt x="118" y="529"/>
                    <a:pt x="103" y="558"/>
                    <a:pt x="74" y="602"/>
                  </a:cubicBezTo>
                  <a:cubicBezTo>
                    <a:pt x="59" y="632"/>
                    <a:pt x="44" y="646"/>
                    <a:pt x="44" y="661"/>
                  </a:cubicBezTo>
                  <a:cubicBezTo>
                    <a:pt x="44" y="690"/>
                    <a:pt x="30" y="735"/>
                    <a:pt x="15" y="779"/>
                  </a:cubicBezTo>
                  <a:cubicBezTo>
                    <a:pt x="0" y="852"/>
                    <a:pt x="0" y="940"/>
                    <a:pt x="0" y="1028"/>
                  </a:cubicBezTo>
                  <a:cubicBezTo>
                    <a:pt x="0" y="1278"/>
                    <a:pt x="118" y="1645"/>
                    <a:pt x="206" y="1645"/>
                  </a:cubicBezTo>
                  <a:cubicBezTo>
                    <a:pt x="235" y="1645"/>
                    <a:pt x="235" y="1659"/>
                    <a:pt x="235" y="1689"/>
                  </a:cubicBezTo>
                  <a:cubicBezTo>
                    <a:pt x="220" y="1733"/>
                    <a:pt x="250" y="1777"/>
                    <a:pt x="353" y="1894"/>
                  </a:cubicBezTo>
                  <a:cubicBezTo>
                    <a:pt x="470" y="1997"/>
                    <a:pt x="514" y="2026"/>
                    <a:pt x="602" y="2026"/>
                  </a:cubicBezTo>
                  <a:cubicBezTo>
                    <a:pt x="676" y="2026"/>
                    <a:pt x="720" y="1997"/>
                    <a:pt x="720" y="1982"/>
                  </a:cubicBezTo>
                  <a:cubicBezTo>
                    <a:pt x="720" y="1953"/>
                    <a:pt x="720" y="1953"/>
                    <a:pt x="734" y="1953"/>
                  </a:cubicBezTo>
                  <a:cubicBezTo>
                    <a:pt x="749" y="1968"/>
                    <a:pt x="866" y="1836"/>
                    <a:pt x="837" y="1792"/>
                  </a:cubicBezTo>
                  <a:cubicBezTo>
                    <a:pt x="822" y="1733"/>
                    <a:pt x="837" y="1748"/>
                    <a:pt x="866" y="1748"/>
                  </a:cubicBezTo>
                  <a:cubicBezTo>
                    <a:pt x="881" y="1762"/>
                    <a:pt x="969" y="1645"/>
                    <a:pt x="954" y="1615"/>
                  </a:cubicBezTo>
                  <a:cubicBezTo>
                    <a:pt x="940" y="1571"/>
                    <a:pt x="954" y="1527"/>
                    <a:pt x="984" y="1498"/>
                  </a:cubicBezTo>
                  <a:cubicBezTo>
                    <a:pt x="1028" y="1351"/>
                    <a:pt x="1072" y="1204"/>
                    <a:pt x="1072" y="1058"/>
                  </a:cubicBezTo>
                  <a:lnTo>
                    <a:pt x="1072" y="720"/>
                  </a:lnTo>
                  <a:cubicBezTo>
                    <a:pt x="1087" y="617"/>
                    <a:pt x="1072" y="514"/>
                    <a:pt x="1057" y="426"/>
                  </a:cubicBezTo>
                  <a:cubicBezTo>
                    <a:pt x="1043" y="426"/>
                    <a:pt x="1043" y="382"/>
                    <a:pt x="1057" y="353"/>
                  </a:cubicBezTo>
                  <a:cubicBezTo>
                    <a:pt x="1072" y="279"/>
                    <a:pt x="940" y="133"/>
                    <a:pt x="881" y="147"/>
                  </a:cubicBezTo>
                  <a:cubicBezTo>
                    <a:pt x="852" y="147"/>
                    <a:pt x="822" y="133"/>
                    <a:pt x="793" y="89"/>
                  </a:cubicBezTo>
                  <a:cubicBezTo>
                    <a:pt x="778" y="45"/>
                    <a:pt x="734" y="30"/>
                    <a:pt x="690" y="30"/>
                  </a:cubicBezTo>
                  <a:cubicBezTo>
                    <a:pt x="631" y="30"/>
                    <a:pt x="587" y="15"/>
                    <a:pt x="529" y="15"/>
                  </a:cubicBezTo>
                  <a:cubicBezTo>
                    <a:pt x="470" y="0"/>
                    <a:pt x="411" y="30"/>
                    <a:pt x="367" y="89"/>
                  </a:cubicBezTo>
                  <a:close/>
                  <a:moveTo>
                    <a:pt x="323" y="617"/>
                  </a:moveTo>
                  <a:cubicBezTo>
                    <a:pt x="323" y="646"/>
                    <a:pt x="308" y="632"/>
                    <a:pt x="308" y="602"/>
                  </a:cubicBezTo>
                  <a:cubicBezTo>
                    <a:pt x="308" y="573"/>
                    <a:pt x="308" y="558"/>
                    <a:pt x="323" y="558"/>
                  </a:cubicBezTo>
                  <a:cubicBezTo>
                    <a:pt x="323" y="573"/>
                    <a:pt x="323" y="602"/>
                    <a:pt x="323" y="617"/>
                  </a:cubicBezTo>
                  <a:close/>
                  <a:moveTo>
                    <a:pt x="910" y="705"/>
                  </a:moveTo>
                  <a:cubicBezTo>
                    <a:pt x="881" y="735"/>
                    <a:pt x="837" y="705"/>
                    <a:pt x="866" y="676"/>
                  </a:cubicBezTo>
                  <a:cubicBezTo>
                    <a:pt x="881" y="646"/>
                    <a:pt x="896" y="646"/>
                    <a:pt x="910" y="661"/>
                  </a:cubicBezTo>
                  <a:cubicBezTo>
                    <a:pt x="925" y="661"/>
                    <a:pt x="925" y="690"/>
                    <a:pt x="910" y="705"/>
                  </a:cubicBezTo>
                  <a:close/>
                  <a:moveTo>
                    <a:pt x="631" y="1102"/>
                  </a:moveTo>
                  <a:cubicBezTo>
                    <a:pt x="631" y="1102"/>
                    <a:pt x="617" y="1116"/>
                    <a:pt x="602" y="1131"/>
                  </a:cubicBezTo>
                  <a:cubicBezTo>
                    <a:pt x="587" y="1131"/>
                    <a:pt x="573" y="1131"/>
                    <a:pt x="573" y="1116"/>
                  </a:cubicBezTo>
                  <a:cubicBezTo>
                    <a:pt x="573" y="1102"/>
                    <a:pt x="587" y="1087"/>
                    <a:pt x="602" y="1087"/>
                  </a:cubicBezTo>
                  <a:cubicBezTo>
                    <a:pt x="617" y="1087"/>
                    <a:pt x="631" y="1087"/>
                    <a:pt x="631" y="1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0"/>
            <p:cNvSpPr/>
            <p:nvPr/>
          </p:nvSpPr>
          <p:spPr>
            <a:xfrm>
              <a:off x="8775155" y="1988544"/>
              <a:ext cx="39090" cy="80461"/>
            </a:xfrm>
            <a:custGeom>
              <a:avLst/>
              <a:gdLst/>
              <a:ahLst/>
              <a:cxnLst/>
              <a:rect l="l" t="t" r="r" b="b"/>
              <a:pathLst>
                <a:path w="1234" h="2540" extrusionOk="0">
                  <a:moveTo>
                    <a:pt x="250" y="59"/>
                  </a:moveTo>
                  <a:cubicBezTo>
                    <a:pt x="118" y="132"/>
                    <a:pt x="44" y="206"/>
                    <a:pt x="44" y="294"/>
                  </a:cubicBezTo>
                  <a:cubicBezTo>
                    <a:pt x="44" y="323"/>
                    <a:pt x="29" y="352"/>
                    <a:pt x="15" y="367"/>
                  </a:cubicBezTo>
                  <a:cubicBezTo>
                    <a:pt x="0" y="587"/>
                    <a:pt x="0" y="808"/>
                    <a:pt x="15" y="1042"/>
                  </a:cubicBezTo>
                  <a:cubicBezTo>
                    <a:pt x="59" y="1219"/>
                    <a:pt x="73" y="1307"/>
                    <a:pt x="103" y="1321"/>
                  </a:cubicBezTo>
                  <a:cubicBezTo>
                    <a:pt x="118" y="1336"/>
                    <a:pt x="132" y="1351"/>
                    <a:pt x="132" y="1380"/>
                  </a:cubicBezTo>
                  <a:cubicBezTo>
                    <a:pt x="147" y="1453"/>
                    <a:pt x="176" y="1527"/>
                    <a:pt x="206" y="1600"/>
                  </a:cubicBezTo>
                  <a:cubicBezTo>
                    <a:pt x="264" y="1703"/>
                    <a:pt x="294" y="1821"/>
                    <a:pt x="323" y="1938"/>
                  </a:cubicBezTo>
                  <a:cubicBezTo>
                    <a:pt x="352" y="2143"/>
                    <a:pt x="426" y="2349"/>
                    <a:pt x="455" y="2349"/>
                  </a:cubicBezTo>
                  <a:cubicBezTo>
                    <a:pt x="485" y="2364"/>
                    <a:pt x="514" y="2378"/>
                    <a:pt x="543" y="2408"/>
                  </a:cubicBezTo>
                  <a:cubicBezTo>
                    <a:pt x="617" y="2496"/>
                    <a:pt x="719" y="2540"/>
                    <a:pt x="719" y="2496"/>
                  </a:cubicBezTo>
                  <a:cubicBezTo>
                    <a:pt x="719" y="2452"/>
                    <a:pt x="778" y="2466"/>
                    <a:pt x="837" y="2466"/>
                  </a:cubicBezTo>
                  <a:cubicBezTo>
                    <a:pt x="910" y="2466"/>
                    <a:pt x="940" y="2452"/>
                    <a:pt x="940" y="2437"/>
                  </a:cubicBezTo>
                  <a:cubicBezTo>
                    <a:pt x="925" y="2393"/>
                    <a:pt x="984" y="2305"/>
                    <a:pt x="1013" y="2320"/>
                  </a:cubicBezTo>
                  <a:cubicBezTo>
                    <a:pt x="1042" y="2334"/>
                    <a:pt x="1057" y="2320"/>
                    <a:pt x="1072" y="2276"/>
                  </a:cubicBezTo>
                  <a:cubicBezTo>
                    <a:pt x="1086" y="2217"/>
                    <a:pt x="1116" y="2173"/>
                    <a:pt x="1145" y="2114"/>
                  </a:cubicBezTo>
                  <a:cubicBezTo>
                    <a:pt x="1204" y="2011"/>
                    <a:pt x="1219" y="1967"/>
                    <a:pt x="1219" y="1659"/>
                  </a:cubicBezTo>
                  <a:cubicBezTo>
                    <a:pt x="1233" y="1542"/>
                    <a:pt x="1219" y="1424"/>
                    <a:pt x="1204" y="1307"/>
                  </a:cubicBezTo>
                  <a:cubicBezTo>
                    <a:pt x="1189" y="1307"/>
                    <a:pt x="1175" y="1292"/>
                    <a:pt x="1160" y="1248"/>
                  </a:cubicBezTo>
                  <a:cubicBezTo>
                    <a:pt x="1160" y="1204"/>
                    <a:pt x="1160" y="1160"/>
                    <a:pt x="1175" y="1160"/>
                  </a:cubicBezTo>
                  <a:cubicBezTo>
                    <a:pt x="1189" y="1131"/>
                    <a:pt x="1189" y="1116"/>
                    <a:pt x="1175" y="1086"/>
                  </a:cubicBezTo>
                  <a:cubicBezTo>
                    <a:pt x="1160" y="1028"/>
                    <a:pt x="1145" y="969"/>
                    <a:pt x="1145" y="910"/>
                  </a:cubicBezTo>
                  <a:cubicBezTo>
                    <a:pt x="1145" y="661"/>
                    <a:pt x="1057" y="411"/>
                    <a:pt x="881" y="235"/>
                  </a:cubicBezTo>
                  <a:cubicBezTo>
                    <a:pt x="822" y="191"/>
                    <a:pt x="764" y="147"/>
                    <a:pt x="719" y="88"/>
                  </a:cubicBezTo>
                  <a:cubicBezTo>
                    <a:pt x="675" y="59"/>
                    <a:pt x="646" y="29"/>
                    <a:pt x="602" y="15"/>
                  </a:cubicBezTo>
                  <a:cubicBezTo>
                    <a:pt x="485" y="0"/>
                    <a:pt x="411" y="0"/>
                    <a:pt x="411" y="29"/>
                  </a:cubicBezTo>
                  <a:cubicBezTo>
                    <a:pt x="411" y="44"/>
                    <a:pt x="411" y="44"/>
                    <a:pt x="382" y="29"/>
                  </a:cubicBezTo>
                  <a:cubicBezTo>
                    <a:pt x="367" y="15"/>
                    <a:pt x="308" y="29"/>
                    <a:pt x="235" y="59"/>
                  </a:cubicBezTo>
                  <a:close/>
                  <a:moveTo>
                    <a:pt x="822" y="323"/>
                  </a:moveTo>
                  <a:cubicBezTo>
                    <a:pt x="822" y="382"/>
                    <a:pt x="778" y="382"/>
                    <a:pt x="734" y="338"/>
                  </a:cubicBezTo>
                  <a:cubicBezTo>
                    <a:pt x="705" y="294"/>
                    <a:pt x="719" y="294"/>
                    <a:pt x="764" y="294"/>
                  </a:cubicBezTo>
                  <a:cubicBezTo>
                    <a:pt x="808" y="294"/>
                    <a:pt x="822" y="308"/>
                    <a:pt x="822" y="323"/>
                  </a:cubicBezTo>
                  <a:close/>
                  <a:moveTo>
                    <a:pt x="969" y="529"/>
                  </a:moveTo>
                  <a:cubicBezTo>
                    <a:pt x="984" y="543"/>
                    <a:pt x="984" y="558"/>
                    <a:pt x="954" y="602"/>
                  </a:cubicBezTo>
                  <a:cubicBezTo>
                    <a:pt x="896" y="661"/>
                    <a:pt x="881" y="646"/>
                    <a:pt x="896" y="529"/>
                  </a:cubicBezTo>
                  <a:cubicBezTo>
                    <a:pt x="896" y="470"/>
                    <a:pt x="925" y="441"/>
                    <a:pt x="925" y="470"/>
                  </a:cubicBezTo>
                  <a:cubicBezTo>
                    <a:pt x="940" y="485"/>
                    <a:pt x="954" y="514"/>
                    <a:pt x="969" y="529"/>
                  </a:cubicBezTo>
                  <a:close/>
                  <a:moveTo>
                    <a:pt x="1072" y="602"/>
                  </a:moveTo>
                  <a:cubicBezTo>
                    <a:pt x="1072" y="617"/>
                    <a:pt x="1057" y="631"/>
                    <a:pt x="1042" y="631"/>
                  </a:cubicBezTo>
                  <a:cubicBezTo>
                    <a:pt x="1028" y="631"/>
                    <a:pt x="1013" y="617"/>
                    <a:pt x="1013" y="602"/>
                  </a:cubicBezTo>
                  <a:cubicBezTo>
                    <a:pt x="1013" y="587"/>
                    <a:pt x="1028" y="573"/>
                    <a:pt x="1042" y="573"/>
                  </a:cubicBezTo>
                  <a:cubicBezTo>
                    <a:pt x="1057" y="573"/>
                    <a:pt x="1086" y="587"/>
                    <a:pt x="1086" y="602"/>
                  </a:cubicBezTo>
                  <a:close/>
                  <a:moveTo>
                    <a:pt x="602" y="1028"/>
                  </a:moveTo>
                  <a:cubicBezTo>
                    <a:pt x="602" y="1042"/>
                    <a:pt x="587" y="1042"/>
                    <a:pt x="573" y="1057"/>
                  </a:cubicBezTo>
                  <a:cubicBezTo>
                    <a:pt x="558" y="1042"/>
                    <a:pt x="543" y="1042"/>
                    <a:pt x="543" y="1028"/>
                  </a:cubicBezTo>
                  <a:cubicBezTo>
                    <a:pt x="543" y="998"/>
                    <a:pt x="558" y="998"/>
                    <a:pt x="573" y="998"/>
                  </a:cubicBezTo>
                  <a:cubicBezTo>
                    <a:pt x="587" y="998"/>
                    <a:pt x="602" y="998"/>
                    <a:pt x="602" y="1028"/>
                  </a:cubicBezTo>
                  <a:close/>
                  <a:moveTo>
                    <a:pt x="455" y="1321"/>
                  </a:moveTo>
                  <a:cubicBezTo>
                    <a:pt x="426" y="1351"/>
                    <a:pt x="396" y="1307"/>
                    <a:pt x="426" y="1248"/>
                  </a:cubicBezTo>
                  <a:cubicBezTo>
                    <a:pt x="441" y="1204"/>
                    <a:pt x="441" y="1204"/>
                    <a:pt x="455" y="1248"/>
                  </a:cubicBezTo>
                  <a:cubicBezTo>
                    <a:pt x="455" y="1307"/>
                    <a:pt x="455" y="1307"/>
                    <a:pt x="455" y="1321"/>
                  </a:cubicBezTo>
                  <a:close/>
                  <a:moveTo>
                    <a:pt x="587" y="1307"/>
                  </a:moveTo>
                  <a:cubicBezTo>
                    <a:pt x="617" y="1351"/>
                    <a:pt x="573" y="1395"/>
                    <a:pt x="529" y="1351"/>
                  </a:cubicBezTo>
                  <a:cubicBezTo>
                    <a:pt x="514" y="1336"/>
                    <a:pt x="499" y="1321"/>
                    <a:pt x="485" y="1292"/>
                  </a:cubicBezTo>
                  <a:cubicBezTo>
                    <a:pt x="485" y="1277"/>
                    <a:pt x="558" y="1277"/>
                    <a:pt x="587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8854190" y="2044803"/>
              <a:ext cx="37253" cy="77230"/>
            </a:xfrm>
            <a:custGeom>
              <a:avLst/>
              <a:gdLst/>
              <a:ahLst/>
              <a:cxnLst/>
              <a:rect l="l" t="t" r="r" b="b"/>
              <a:pathLst>
                <a:path w="1176" h="2438" extrusionOk="0">
                  <a:moveTo>
                    <a:pt x="544" y="15"/>
                  </a:moveTo>
                  <a:cubicBezTo>
                    <a:pt x="515" y="15"/>
                    <a:pt x="485" y="45"/>
                    <a:pt x="485" y="45"/>
                  </a:cubicBezTo>
                  <a:cubicBezTo>
                    <a:pt x="485" y="59"/>
                    <a:pt x="456" y="89"/>
                    <a:pt x="397" y="103"/>
                  </a:cubicBezTo>
                  <a:cubicBezTo>
                    <a:pt x="324" y="133"/>
                    <a:pt x="265" y="191"/>
                    <a:pt x="236" y="250"/>
                  </a:cubicBezTo>
                  <a:cubicBezTo>
                    <a:pt x="133" y="426"/>
                    <a:pt x="74" y="617"/>
                    <a:pt x="45" y="823"/>
                  </a:cubicBezTo>
                  <a:cubicBezTo>
                    <a:pt x="60" y="867"/>
                    <a:pt x="45" y="925"/>
                    <a:pt x="30" y="969"/>
                  </a:cubicBezTo>
                  <a:cubicBezTo>
                    <a:pt x="1" y="1087"/>
                    <a:pt x="16" y="1204"/>
                    <a:pt x="45" y="1322"/>
                  </a:cubicBezTo>
                  <a:cubicBezTo>
                    <a:pt x="60" y="1336"/>
                    <a:pt x="74" y="1366"/>
                    <a:pt x="60" y="1395"/>
                  </a:cubicBezTo>
                  <a:cubicBezTo>
                    <a:pt x="60" y="1425"/>
                    <a:pt x="60" y="1439"/>
                    <a:pt x="74" y="1439"/>
                  </a:cubicBezTo>
                  <a:cubicBezTo>
                    <a:pt x="74" y="1439"/>
                    <a:pt x="104" y="1469"/>
                    <a:pt x="118" y="1498"/>
                  </a:cubicBezTo>
                  <a:cubicBezTo>
                    <a:pt x="133" y="1571"/>
                    <a:pt x="118" y="1601"/>
                    <a:pt x="104" y="1586"/>
                  </a:cubicBezTo>
                  <a:cubicBezTo>
                    <a:pt x="60" y="1703"/>
                    <a:pt x="60" y="1836"/>
                    <a:pt x="74" y="1953"/>
                  </a:cubicBezTo>
                  <a:cubicBezTo>
                    <a:pt x="89" y="1968"/>
                    <a:pt x="89" y="1997"/>
                    <a:pt x="89" y="2012"/>
                  </a:cubicBezTo>
                  <a:cubicBezTo>
                    <a:pt x="74" y="2041"/>
                    <a:pt x="89" y="2056"/>
                    <a:pt x="104" y="2056"/>
                  </a:cubicBezTo>
                  <a:cubicBezTo>
                    <a:pt x="118" y="2056"/>
                    <a:pt x="133" y="2070"/>
                    <a:pt x="133" y="2100"/>
                  </a:cubicBezTo>
                  <a:cubicBezTo>
                    <a:pt x="133" y="2173"/>
                    <a:pt x="294" y="2364"/>
                    <a:pt x="368" y="2364"/>
                  </a:cubicBezTo>
                  <a:cubicBezTo>
                    <a:pt x="383" y="2364"/>
                    <a:pt x="397" y="2379"/>
                    <a:pt x="412" y="2393"/>
                  </a:cubicBezTo>
                  <a:cubicBezTo>
                    <a:pt x="412" y="2423"/>
                    <a:pt x="427" y="2437"/>
                    <a:pt x="515" y="2408"/>
                  </a:cubicBezTo>
                  <a:cubicBezTo>
                    <a:pt x="573" y="2393"/>
                    <a:pt x="632" y="2364"/>
                    <a:pt x="632" y="2349"/>
                  </a:cubicBezTo>
                  <a:cubicBezTo>
                    <a:pt x="632" y="2320"/>
                    <a:pt x="647" y="2320"/>
                    <a:pt x="676" y="2320"/>
                  </a:cubicBezTo>
                  <a:cubicBezTo>
                    <a:pt x="706" y="2335"/>
                    <a:pt x="750" y="2305"/>
                    <a:pt x="794" y="2261"/>
                  </a:cubicBezTo>
                  <a:cubicBezTo>
                    <a:pt x="823" y="2217"/>
                    <a:pt x="867" y="2188"/>
                    <a:pt x="882" y="2203"/>
                  </a:cubicBezTo>
                  <a:cubicBezTo>
                    <a:pt x="882" y="2217"/>
                    <a:pt x="1029" y="2056"/>
                    <a:pt x="999" y="2026"/>
                  </a:cubicBezTo>
                  <a:cubicBezTo>
                    <a:pt x="970" y="1982"/>
                    <a:pt x="999" y="1968"/>
                    <a:pt x="1014" y="1924"/>
                  </a:cubicBezTo>
                  <a:cubicBezTo>
                    <a:pt x="1043" y="1894"/>
                    <a:pt x="1043" y="1850"/>
                    <a:pt x="1029" y="1836"/>
                  </a:cubicBezTo>
                  <a:cubicBezTo>
                    <a:pt x="984" y="1792"/>
                    <a:pt x="984" y="1733"/>
                    <a:pt x="1014" y="1689"/>
                  </a:cubicBezTo>
                  <a:cubicBezTo>
                    <a:pt x="1043" y="1645"/>
                    <a:pt x="1058" y="1586"/>
                    <a:pt x="1073" y="1542"/>
                  </a:cubicBezTo>
                  <a:cubicBezTo>
                    <a:pt x="1073" y="1483"/>
                    <a:pt x="1102" y="1425"/>
                    <a:pt x="1117" y="1380"/>
                  </a:cubicBezTo>
                  <a:cubicBezTo>
                    <a:pt x="1131" y="1336"/>
                    <a:pt x="1131" y="1336"/>
                    <a:pt x="1102" y="1351"/>
                  </a:cubicBezTo>
                  <a:cubicBezTo>
                    <a:pt x="1073" y="1366"/>
                    <a:pt x="1058" y="1366"/>
                    <a:pt x="1102" y="1336"/>
                  </a:cubicBezTo>
                  <a:cubicBezTo>
                    <a:pt x="1146" y="1204"/>
                    <a:pt x="1175" y="1072"/>
                    <a:pt x="1161" y="940"/>
                  </a:cubicBezTo>
                  <a:cubicBezTo>
                    <a:pt x="1161" y="896"/>
                    <a:pt x="1161" y="779"/>
                    <a:pt x="1146" y="676"/>
                  </a:cubicBezTo>
                  <a:cubicBezTo>
                    <a:pt x="1146" y="412"/>
                    <a:pt x="1117" y="338"/>
                    <a:pt x="1043" y="323"/>
                  </a:cubicBezTo>
                  <a:cubicBezTo>
                    <a:pt x="984" y="294"/>
                    <a:pt x="999" y="294"/>
                    <a:pt x="1029" y="265"/>
                  </a:cubicBezTo>
                  <a:cubicBezTo>
                    <a:pt x="1058" y="235"/>
                    <a:pt x="1073" y="221"/>
                    <a:pt x="926" y="147"/>
                  </a:cubicBezTo>
                  <a:cubicBezTo>
                    <a:pt x="838" y="118"/>
                    <a:pt x="808" y="103"/>
                    <a:pt x="794" y="118"/>
                  </a:cubicBezTo>
                  <a:cubicBezTo>
                    <a:pt x="794" y="147"/>
                    <a:pt x="794" y="118"/>
                    <a:pt x="779" y="103"/>
                  </a:cubicBezTo>
                  <a:cubicBezTo>
                    <a:pt x="764" y="74"/>
                    <a:pt x="632" y="0"/>
                    <a:pt x="544" y="15"/>
                  </a:cubicBezTo>
                  <a:close/>
                  <a:moveTo>
                    <a:pt x="1087" y="485"/>
                  </a:moveTo>
                  <a:cubicBezTo>
                    <a:pt x="1087" y="500"/>
                    <a:pt x="1087" y="514"/>
                    <a:pt x="1043" y="500"/>
                  </a:cubicBezTo>
                  <a:cubicBezTo>
                    <a:pt x="999" y="500"/>
                    <a:pt x="984" y="470"/>
                    <a:pt x="984" y="456"/>
                  </a:cubicBezTo>
                  <a:cubicBezTo>
                    <a:pt x="984" y="441"/>
                    <a:pt x="1087" y="441"/>
                    <a:pt x="1087" y="485"/>
                  </a:cubicBezTo>
                  <a:close/>
                  <a:moveTo>
                    <a:pt x="940" y="852"/>
                  </a:moveTo>
                  <a:cubicBezTo>
                    <a:pt x="926" y="867"/>
                    <a:pt x="911" y="881"/>
                    <a:pt x="896" y="881"/>
                  </a:cubicBezTo>
                  <a:cubicBezTo>
                    <a:pt x="896" y="881"/>
                    <a:pt x="882" y="867"/>
                    <a:pt x="896" y="852"/>
                  </a:cubicBezTo>
                  <a:cubicBezTo>
                    <a:pt x="896" y="837"/>
                    <a:pt x="911" y="823"/>
                    <a:pt x="926" y="823"/>
                  </a:cubicBezTo>
                  <a:cubicBezTo>
                    <a:pt x="926" y="823"/>
                    <a:pt x="940" y="837"/>
                    <a:pt x="940" y="852"/>
                  </a:cubicBezTo>
                  <a:close/>
                  <a:moveTo>
                    <a:pt x="339" y="1278"/>
                  </a:moveTo>
                  <a:cubicBezTo>
                    <a:pt x="324" y="1322"/>
                    <a:pt x="250" y="1336"/>
                    <a:pt x="265" y="1292"/>
                  </a:cubicBezTo>
                  <a:cubicBezTo>
                    <a:pt x="294" y="1190"/>
                    <a:pt x="309" y="1160"/>
                    <a:pt x="324" y="1190"/>
                  </a:cubicBezTo>
                  <a:cubicBezTo>
                    <a:pt x="339" y="1219"/>
                    <a:pt x="339" y="1248"/>
                    <a:pt x="339" y="1278"/>
                  </a:cubicBezTo>
                  <a:close/>
                  <a:moveTo>
                    <a:pt x="471" y="1410"/>
                  </a:moveTo>
                  <a:cubicBezTo>
                    <a:pt x="471" y="1425"/>
                    <a:pt x="441" y="1439"/>
                    <a:pt x="427" y="1439"/>
                  </a:cubicBezTo>
                  <a:cubicBezTo>
                    <a:pt x="412" y="1439"/>
                    <a:pt x="412" y="1425"/>
                    <a:pt x="427" y="1410"/>
                  </a:cubicBezTo>
                  <a:cubicBezTo>
                    <a:pt x="427" y="1395"/>
                    <a:pt x="441" y="1380"/>
                    <a:pt x="471" y="1380"/>
                  </a:cubicBezTo>
                  <a:cubicBezTo>
                    <a:pt x="485" y="1380"/>
                    <a:pt x="485" y="1395"/>
                    <a:pt x="471" y="1410"/>
                  </a:cubicBezTo>
                  <a:close/>
                  <a:moveTo>
                    <a:pt x="221" y="1483"/>
                  </a:moveTo>
                  <a:cubicBezTo>
                    <a:pt x="192" y="1527"/>
                    <a:pt x="192" y="1527"/>
                    <a:pt x="192" y="1483"/>
                  </a:cubicBezTo>
                  <a:cubicBezTo>
                    <a:pt x="177" y="1439"/>
                    <a:pt x="206" y="1395"/>
                    <a:pt x="236" y="1410"/>
                  </a:cubicBezTo>
                  <a:cubicBezTo>
                    <a:pt x="250" y="1439"/>
                    <a:pt x="236" y="1454"/>
                    <a:pt x="221" y="1483"/>
                  </a:cubicBezTo>
                  <a:close/>
                  <a:moveTo>
                    <a:pt x="559" y="1836"/>
                  </a:moveTo>
                  <a:cubicBezTo>
                    <a:pt x="559" y="1865"/>
                    <a:pt x="529" y="1865"/>
                    <a:pt x="515" y="1865"/>
                  </a:cubicBezTo>
                  <a:cubicBezTo>
                    <a:pt x="500" y="1850"/>
                    <a:pt x="500" y="1836"/>
                    <a:pt x="515" y="1806"/>
                  </a:cubicBezTo>
                  <a:cubicBezTo>
                    <a:pt x="559" y="1762"/>
                    <a:pt x="573" y="1777"/>
                    <a:pt x="544" y="1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0"/>
            <p:cNvSpPr/>
            <p:nvPr/>
          </p:nvSpPr>
          <p:spPr>
            <a:xfrm>
              <a:off x="8909530" y="2079680"/>
              <a:ext cx="37253" cy="73523"/>
            </a:xfrm>
            <a:custGeom>
              <a:avLst/>
              <a:gdLst/>
              <a:ahLst/>
              <a:cxnLst/>
              <a:rect l="l" t="t" r="r" b="b"/>
              <a:pathLst>
                <a:path w="1176" h="2321" extrusionOk="0">
                  <a:moveTo>
                    <a:pt x="515" y="74"/>
                  </a:moveTo>
                  <a:cubicBezTo>
                    <a:pt x="485" y="133"/>
                    <a:pt x="485" y="147"/>
                    <a:pt x="471" y="103"/>
                  </a:cubicBezTo>
                  <a:cubicBezTo>
                    <a:pt x="471" y="74"/>
                    <a:pt x="456" y="45"/>
                    <a:pt x="309" y="147"/>
                  </a:cubicBezTo>
                  <a:cubicBezTo>
                    <a:pt x="133" y="265"/>
                    <a:pt x="1" y="544"/>
                    <a:pt x="104" y="632"/>
                  </a:cubicBezTo>
                  <a:cubicBezTo>
                    <a:pt x="148" y="676"/>
                    <a:pt x="148" y="676"/>
                    <a:pt x="104" y="661"/>
                  </a:cubicBezTo>
                  <a:cubicBezTo>
                    <a:pt x="30" y="632"/>
                    <a:pt x="16" y="691"/>
                    <a:pt x="45" y="940"/>
                  </a:cubicBezTo>
                  <a:cubicBezTo>
                    <a:pt x="104" y="1410"/>
                    <a:pt x="118" y="1469"/>
                    <a:pt x="177" y="1513"/>
                  </a:cubicBezTo>
                  <a:cubicBezTo>
                    <a:pt x="206" y="1557"/>
                    <a:pt x="236" y="1615"/>
                    <a:pt x="221" y="1659"/>
                  </a:cubicBezTo>
                  <a:cubicBezTo>
                    <a:pt x="221" y="1718"/>
                    <a:pt x="221" y="1762"/>
                    <a:pt x="250" y="1762"/>
                  </a:cubicBezTo>
                  <a:cubicBezTo>
                    <a:pt x="265" y="1777"/>
                    <a:pt x="250" y="1806"/>
                    <a:pt x="250" y="1836"/>
                  </a:cubicBezTo>
                  <a:cubicBezTo>
                    <a:pt x="250" y="1865"/>
                    <a:pt x="236" y="1909"/>
                    <a:pt x="280" y="2012"/>
                  </a:cubicBezTo>
                  <a:cubicBezTo>
                    <a:pt x="383" y="2232"/>
                    <a:pt x="500" y="2320"/>
                    <a:pt x="662" y="2305"/>
                  </a:cubicBezTo>
                  <a:cubicBezTo>
                    <a:pt x="940" y="2291"/>
                    <a:pt x="1087" y="1982"/>
                    <a:pt x="1146" y="1278"/>
                  </a:cubicBezTo>
                  <a:cubicBezTo>
                    <a:pt x="1161" y="1190"/>
                    <a:pt x="1161" y="1102"/>
                    <a:pt x="1146" y="1014"/>
                  </a:cubicBezTo>
                  <a:cubicBezTo>
                    <a:pt x="1131" y="955"/>
                    <a:pt x="1131" y="911"/>
                    <a:pt x="1146" y="896"/>
                  </a:cubicBezTo>
                  <a:cubicBezTo>
                    <a:pt x="1175" y="720"/>
                    <a:pt x="1161" y="514"/>
                    <a:pt x="1102" y="338"/>
                  </a:cubicBezTo>
                  <a:cubicBezTo>
                    <a:pt x="1073" y="279"/>
                    <a:pt x="1014" y="221"/>
                    <a:pt x="955" y="206"/>
                  </a:cubicBezTo>
                  <a:cubicBezTo>
                    <a:pt x="896" y="177"/>
                    <a:pt x="838" y="147"/>
                    <a:pt x="838" y="147"/>
                  </a:cubicBezTo>
                  <a:cubicBezTo>
                    <a:pt x="838" y="89"/>
                    <a:pt x="764" y="30"/>
                    <a:pt x="676" y="15"/>
                  </a:cubicBezTo>
                  <a:cubicBezTo>
                    <a:pt x="588" y="1"/>
                    <a:pt x="559" y="1"/>
                    <a:pt x="529" y="74"/>
                  </a:cubicBezTo>
                  <a:close/>
                  <a:moveTo>
                    <a:pt x="1058" y="338"/>
                  </a:moveTo>
                  <a:cubicBezTo>
                    <a:pt x="1073" y="382"/>
                    <a:pt x="999" y="441"/>
                    <a:pt x="985" y="412"/>
                  </a:cubicBezTo>
                  <a:cubicBezTo>
                    <a:pt x="940" y="368"/>
                    <a:pt x="926" y="309"/>
                    <a:pt x="911" y="250"/>
                  </a:cubicBezTo>
                  <a:cubicBezTo>
                    <a:pt x="911" y="206"/>
                    <a:pt x="1043" y="279"/>
                    <a:pt x="1058" y="338"/>
                  </a:cubicBezTo>
                  <a:close/>
                  <a:moveTo>
                    <a:pt x="192" y="397"/>
                  </a:moveTo>
                  <a:cubicBezTo>
                    <a:pt x="192" y="412"/>
                    <a:pt x="177" y="426"/>
                    <a:pt x="162" y="441"/>
                  </a:cubicBezTo>
                  <a:cubicBezTo>
                    <a:pt x="148" y="441"/>
                    <a:pt x="133" y="441"/>
                    <a:pt x="133" y="412"/>
                  </a:cubicBezTo>
                  <a:cubicBezTo>
                    <a:pt x="133" y="382"/>
                    <a:pt x="148" y="368"/>
                    <a:pt x="162" y="368"/>
                  </a:cubicBezTo>
                  <a:cubicBezTo>
                    <a:pt x="177" y="368"/>
                    <a:pt x="192" y="382"/>
                    <a:pt x="192" y="397"/>
                  </a:cubicBezTo>
                  <a:close/>
                  <a:moveTo>
                    <a:pt x="368" y="412"/>
                  </a:moveTo>
                  <a:cubicBezTo>
                    <a:pt x="368" y="426"/>
                    <a:pt x="353" y="441"/>
                    <a:pt x="339" y="441"/>
                  </a:cubicBezTo>
                  <a:cubicBezTo>
                    <a:pt x="339" y="426"/>
                    <a:pt x="339" y="412"/>
                    <a:pt x="339" y="397"/>
                  </a:cubicBezTo>
                  <a:cubicBezTo>
                    <a:pt x="368" y="353"/>
                    <a:pt x="383" y="353"/>
                    <a:pt x="368" y="412"/>
                  </a:cubicBezTo>
                  <a:close/>
                  <a:moveTo>
                    <a:pt x="1014" y="646"/>
                  </a:moveTo>
                  <a:cubicBezTo>
                    <a:pt x="1014" y="661"/>
                    <a:pt x="985" y="661"/>
                    <a:pt x="955" y="646"/>
                  </a:cubicBezTo>
                  <a:cubicBezTo>
                    <a:pt x="940" y="632"/>
                    <a:pt x="926" y="602"/>
                    <a:pt x="940" y="588"/>
                  </a:cubicBezTo>
                  <a:cubicBezTo>
                    <a:pt x="940" y="573"/>
                    <a:pt x="970" y="573"/>
                    <a:pt x="985" y="588"/>
                  </a:cubicBezTo>
                  <a:cubicBezTo>
                    <a:pt x="1014" y="617"/>
                    <a:pt x="1014" y="632"/>
                    <a:pt x="999" y="646"/>
                  </a:cubicBezTo>
                  <a:close/>
                  <a:moveTo>
                    <a:pt x="706" y="808"/>
                  </a:moveTo>
                  <a:cubicBezTo>
                    <a:pt x="691" y="823"/>
                    <a:pt x="676" y="837"/>
                    <a:pt x="662" y="837"/>
                  </a:cubicBezTo>
                  <a:cubicBezTo>
                    <a:pt x="632" y="837"/>
                    <a:pt x="647" y="823"/>
                    <a:pt x="662" y="808"/>
                  </a:cubicBezTo>
                  <a:cubicBezTo>
                    <a:pt x="676" y="793"/>
                    <a:pt x="720" y="779"/>
                    <a:pt x="706" y="808"/>
                  </a:cubicBezTo>
                  <a:close/>
                  <a:moveTo>
                    <a:pt x="691" y="999"/>
                  </a:moveTo>
                  <a:cubicBezTo>
                    <a:pt x="691" y="1028"/>
                    <a:pt x="691" y="1028"/>
                    <a:pt x="676" y="1014"/>
                  </a:cubicBezTo>
                  <a:cubicBezTo>
                    <a:pt x="662" y="999"/>
                    <a:pt x="632" y="984"/>
                    <a:pt x="617" y="969"/>
                  </a:cubicBezTo>
                  <a:cubicBezTo>
                    <a:pt x="588" y="955"/>
                    <a:pt x="588" y="955"/>
                    <a:pt x="617" y="955"/>
                  </a:cubicBezTo>
                  <a:cubicBezTo>
                    <a:pt x="647" y="955"/>
                    <a:pt x="676" y="984"/>
                    <a:pt x="676" y="999"/>
                  </a:cubicBezTo>
                  <a:close/>
                  <a:moveTo>
                    <a:pt x="456" y="1806"/>
                  </a:moveTo>
                  <a:cubicBezTo>
                    <a:pt x="456" y="1821"/>
                    <a:pt x="456" y="1836"/>
                    <a:pt x="441" y="1836"/>
                  </a:cubicBezTo>
                  <a:cubicBezTo>
                    <a:pt x="427" y="1836"/>
                    <a:pt x="412" y="1821"/>
                    <a:pt x="412" y="1806"/>
                  </a:cubicBezTo>
                  <a:cubicBezTo>
                    <a:pt x="412" y="1792"/>
                    <a:pt x="412" y="1777"/>
                    <a:pt x="427" y="1777"/>
                  </a:cubicBezTo>
                  <a:cubicBezTo>
                    <a:pt x="441" y="1792"/>
                    <a:pt x="441" y="1792"/>
                    <a:pt x="456" y="1806"/>
                  </a:cubicBezTo>
                  <a:close/>
                  <a:moveTo>
                    <a:pt x="808" y="1880"/>
                  </a:moveTo>
                  <a:cubicBezTo>
                    <a:pt x="808" y="1894"/>
                    <a:pt x="794" y="1924"/>
                    <a:pt x="764" y="1924"/>
                  </a:cubicBezTo>
                  <a:cubicBezTo>
                    <a:pt x="720" y="1924"/>
                    <a:pt x="720" y="1836"/>
                    <a:pt x="764" y="1836"/>
                  </a:cubicBezTo>
                  <a:cubicBezTo>
                    <a:pt x="794" y="1836"/>
                    <a:pt x="808" y="1865"/>
                    <a:pt x="794" y="1880"/>
                  </a:cubicBezTo>
                  <a:close/>
                  <a:moveTo>
                    <a:pt x="500" y="1924"/>
                  </a:moveTo>
                  <a:cubicBezTo>
                    <a:pt x="500" y="1938"/>
                    <a:pt x="485" y="1953"/>
                    <a:pt x="471" y="1953"/>
                  </a:cubicBezTo>
                  <a:cubicBezTo>
                    <a:pt x="456" y="1953"/>
                    <a:pt x="456" y="1938"/>
                    <a:pt x="456" y="1924"/>
                  </a:cubicBezTo>
                  <a:cubicBezTo>
                    <a:pt x="471" y="1909"/>
                    <a:pt x="485" y="1894"/>
                    <a:pt x="485" y="1894"/>
                  </a:cubicBezTo>
                  <a:cubicBezTo>
                    <a:pt x="500" y="1894"/>
                    <a:pt x="500" y="1909"/>
                    <a:pt x="500" y="1924"/>
                  </a:cubicBezTo>
                  <a:close/>
                  <a:moveTo>
                    <a:pt x="970" y="1968"/>
                  </a:moveTo>
                  <a:cubicBezTo>
                    <a:pt x="940" y="1968"/>
                    <a:pt x="926" y="1968"/>
                    <a:pt x="911" y="1968"/>
                  </a:cubicBezTo>
                  <a:cubicBezTo>
                    <a:pt x="896" y="1968"/>
                    <a:pt x="896" y="1953"/>
                    <a:pt x="926" y="1953"/>
                  </a:cubicBezTo>
                  <a:cubicBezTo>
                    <a:pt x="955" y="1953"/>
                    <a:pt x="970" y="1953"/>
                    <a:pt x="955" y="1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0"/>
            <p:cNvSpPr/>
            <p:nvPr/>
          </p:nvSpPr>
          <p:spPr>
            <a:xfrm>
              <a:off x="8742590" y="2084336"/>
              <a:ext cx="42828" cy="74442"/>
            </a:xfrm>
            <a:custGeom>
              <a:avLst/>
              <a:gdLst/>
              <a:ahLst/>
              <a:cxnLst/>
              <a:rect l="l" t="t" r="r" b="b"/>
              <a:pathLst>
                <a:path w="1352" h="2350" extrusionOk="0">
                  <a:moveTo>
                    <a:pt x="500" y="15"/>
                  </a:moveTo>
                  <a:lnTo>
                    <a:pt x="397" y="30"/>
                  </a:lnTo>
                  <a:cubicBezTo>
                    <a:pt x="353" y="44"/>
                    <a:pt x="309" y="74"/>
                    <a:pt x="294" y="118"/>
                  </a:cubicBezTo>
                  <a:cubicBezTo>
                    <a:pt x="279" y="162"/>
                    <a:pt x="250" y="191"/>
                    <a:pt x="235" y="177"/>
                  </a:cubicBezTo>
                  <a:cubicBezTo>
                    <a:pt x="103" y="88"/>
                    <a:pt x="0" y="588"/>
                    <a:pt x="103" y="881"/>
                  </a:cubicBezTo>
                  <a:cubicBezTo>
                    <a:pt x="118" y="955"/>
                    <a:pt x="133" y="1028"/>
                    <a:pt x="147" y="1101"/>
                  </a:cubicBezTo>
                  <a:cubicBezTo>
                    <a:pt x="191" y="1263"/>
                    <a:pt x="250" y="1410"/>
                    <a:pt x="353" y="1557"/>
                  </a:cubicBezTo>
                  <a:cubicBezTo>
                    <a:pt x="382" y="1601"/>
                    <a:pt x="397" y="1659"/>
                    <a:pt x="411" y="1718"/>
                  </a:cubicBezTo>
                  <a:cubicBezTo>
                    <a:pt x="426" y="1762"/>
                    <a:pt x="441" y="1806"/>
                    <a:pt x="470" y="1850"/>
                  </a:cubicBezTo>
                  <a:cubicBezTo>
                    <a:pt x="485" y="1879"/>
                    <a:pt x="500" y="1909"/>
                    <a:pt x="514" y="1938"/>
                  </a:cubicBezTo>
                  <a:cubicBezTo>
                    <a:pt x="544" y="2158"/>
                    <a:pt x="940" y="2349"/>
                    <a:pt x="1072" y="2217"/>
                  </a:cubicBezTo>
                  <a:cubicBezTo>
                    <a:pt x="1101" y="2188"/>
                    <a:pt x="1116" y="2173"/>
                    <a:pt x="1146" y="2158"/>
                  </a:cubicBezTo>
                  <a:cubicBezTo>
                    <a:pt x="1219" y="2041"/>
                    <a:pt x="1278" y="1924"/>
                    <a:pt x="1322" y="1791"/>
                  </a:cubicBezTo>
                  <a:cubicBezTo>
                    <a:pt x="1322" y="1777"/>
                    <a:pt x="1307" y="1747"/>
                    <a:pt x="1292" y="1747"/>
                  </a:cubicBezTo>
                  <a:cubicBezTo>
                    <a:pt x="1263" y="1747"/>
                    <a:pt x="1278" y="1718"/>
                    <a:pt x="1307" y="1689"/>
                  </a:cubicBezTo>
                  <a:cubicBezTo>
                    <a:pt x="1322" y="1659"/>
                    <a:pt x="1351" y="1601"/>
                    <a:pt x="1336" y="1380"/>
                  </a:cubicBezTo>
                  <a:cubicBezTo>
                    <a:pt x="1322" y="1072"/>
                    <a:pt x="1234" y="778"/>
                    <a:pt x="1087" y="514"/>
                  </a:cubicBezTo>
                  <a:cubicBezTo>
                    <a:pt x="999" y="367"/>
                    <a:pt x="969" y="338"/>
                    <a:pt x="940" y="397"/>
                  </a:cubicBezTo>
                  <a:cubicBezTo>
                    <a:pt x="896" y="441"/>
                    <a:pt x="837" y="397"/>
                    <a:pt x="881" y="338"/>
                  </a:cubicBezTo>
                  <a:cubicBezTo>
                    <a:pt x="896" y="309"/>
                    <a:pt x="896" y="279"/>
                    <a:pt x="881" y="250"/>
                  </a:cubicBezTo>
                  <a:cubicBezTo>
                    <a:pt x="823" y="191"/>
                    <a:pt x="720" y="132"/>
                    <a:pt x="690" y="147"/>
                  </a:cubicBezTo>
                  <a:cubicBezTo>
                    <a:pt x="661" y="177"/>
                    <a:pt x="646" y="132"/>
                    <a:pt x="661" y="88"/>
                  </a:cubicBezTo>
                  <a:cubicBezTo>
                    <a:pt x="646" y="59"/>
                    <a:pt x="544" y="0"/>
                    <a:pt x="500" y="15"/>
                  </a:cubicBezTo>
                  <a:close/>
                  <a:moveTo>
                    <a:pt x="529" y="265"/>
                  </a:moveTo>
                  <a:lnTo>
                    <a:pt x="529" y="309"/>
                  </a:lnTo>
                  <a:cubicBezTo>
                    <a:pt x="500" y="294"/>
                    <a:pt x="485" y="279"/>
                    <a:pt x="470" y="265"/>
                  </a:cubicBezTo>
                  <a:cubicBezTo>
                    <a:pt x="441" y="221"/>
                    <a:pt x="441" y="221"/>
                    <a:pt x="470" y="221"/>
                  </a:cubicBezTo>
                  <a:cubicBezTo>
                    <a:pt x="500" y="221"/>
                    <a:pt x="514" y="235"/>
                    <a:pt x="529" y="265"/>
                  </a:cubicBezTo>
                  <a:close/>
                  <a:moveTo>
                    <a:pt x="705" y="309"/>
                  </a:moveTo>
                  <a:cubicBezTo>
                    <a:pt x="705" y="309"/>
                    <a:pt x="690" y="323"/>
                    <a:pt x="661" y="323"/>
                  </a:cubicBezTo>
                  <a:cubicBezTo>
                    <a:pt x="646" y="323"/>
                    <a:pt x="632" y="309"/>
                    <a:pt x="646" y="309"/>
                  </a:cubicBezTo>
                  <a:cubicBezTo>
                    <a:pt x="646" y="279"/>
                    <a:pt x="661" y="279"/>
                    <a:pt x="690" y="279"/>
                  </a:cubicBezTo>
                  <a:cubicBezTo>
                    <a:pt x="705" y="279"/>
                    <a:pt x="705" y="279"/>
                    <a:pt x="705" y="309"/>
                  </a:cubicBezTo>
                  <a:close/>
                  <a:moveTo>
                    <a:pt x="441" y="499"/>
                  </a:moveTo>
                  <a:cubicBezTo>
                    <a:pt x="441" y="514"/>
                    <a:pt x="426" y="529"/>
                    <a:pt x="411" y="529"/>
                  </a:cubicBezTo>
                  <a:cubicBezTo>
                    <a:pt x="397" y="529"/>
                    <a:pt x="382" y="499"/>
                    <a:pt x="382" y="485"/>
                  </a:cubicBezTo>
                  <a:cubicBezTo>
                    <a:pt x="382" y="455"/>
                    <a:pt x="397" y="441"/>
                    <a:pt x="411" y="455"/>
                  </a:cubicBezTo>
                  <a:cubicBezTo>
                    <a:pt x="426" y="455"/>
                    <a:pt x="426" y="485"/>
                    <a:pt x="441" y="499"/>
                  </a:cubicBezTo>
                  <a:close/>
                  <a:moveTo>
                    <a:pt x="177" y="646"/>
                  </a:moveTo>
                  <a:cubicBezTo>
                    <a:pt x="147" y="690"/>
                    <a:pt x="147" y="690"/>
                    <a:pt x="118" y="661"/>
                  </a:cubicBezTo>
                  <a:cubicBezTo>
                    <a:pt x="103" y="617"/>
                    <a:pt x="118" y="544"/>
                    <a:pt x="177" y="573"/>
                  </a:cubicBezTo>
                  <a:cubicBezTo>
                    <a:pt x="221" y="588"/>
                    <a:pt x="206" y="602"/>
                    <a:pt x="177" y="646"/>
                  </a:cubicBezTo>
                  <a:close/>
                  <a:moveTo>
                    <a:pt x="940" y="822"/>
                  </a:moveTo>
                  <a:cubicBezTo>
                    <a:pt x="925" y="837"/>
                    <a:pt x="925" y="852"/>
                    <a:pt x="911" y="852"/>
                  </a:cubicBezTo>
                  <a:cubicBezTo>
                    <a:pt x="896" y="852"/>
                    <a:pt x="881" y="837"/>
                    <a:pt x="881" y="808"/>
                  </a:cubicBezTo>
                  <a:cubicBezTo>
                    <a:pt x="881" y="778"/>
                    <a:pt x="896" y="778"/>
                    <a:pt x="911" y="778"/>
                  </a:cubicBezTo>
                  <a:cubicBezTo>
                    <a:pt x="925" y="793"/>
                    <a:pt x="940" y="808"/>
                    <a:pt x="940" y="837"/>
                  </a:cubicBezTo>
                  <a:close/>
                  <a:moveTo>
                    <a:pt x="837" y="1219"/>
                  </a:moveTo>
                  <a:cubicBezTo>
                    <a:pt x="823" y="1263"/>
                    <a:pt x="764" y="1278"/>
                    <a:pt x="764" y="1234"/>
                  </a:cubicBezTo>
                  <a:cubicBezTo>
                    <a:pt x="764" y="1204"/>
                    <a:pt x="779" y="1189"/>
                    <a:pt x="808" y="1189"/>
                  </a:cubicBezTo>
                  <a:cubicBezTo>
                    <a:pt x="837" y="1189"/>
                    <a:pt x="852" y="1204"/>
                    <a:pt x="837" y="1219"/>
                  </a:cubicBezTo>
                  <a:close/>
                  <a:moveTo>
                    <a:pt x="1072" y="1674"/>
                  </a:moveTo>
                  <a:cubicBezTo>
                    <a:pt x="1072" y="1689"/>
                    <a:pt x="1057" y="1718"/>
                    <a:pt x="1043" y="1718"/>
                  </a:cubicBezTo>
                  <a:cubicBezTo>
                    <a:pt x="1028" y="1718"/>
                    <a:pt x="1028" y="1689"/>
                    <a:pt x="1028" y="1674"/>
                  </a:cubicBezTo>
                  <a:cubicBezTo>
                    <a:pt x="1043" y="1645"/>
                    <a:pt x="1057" y="1630"/>
                    <a:pt x="1057" y="1630"/>
                  </a:cubicBezTo>
                  <a:cubicBezTo>
                    <a:pt x="1072" y="1630"/>
                    <a:pt x="1072" y="1659"/>
                    <a:pt x="1072" y="1674"/>
                  </a:cubicBezTo>
                  <a:close/>
                  <a:moveTo>
                    <a:pt x="837" y="1689"/>
                  </a:moveTo>
                  <a:cubicBezTo>
                    <a:pt x="837" y="1703"/>
                    <a:pt x="837" y="1703"/>
                    <a:pt x="808" y="1689"/>
                  </a:cubicBezTo>
                  <a:cubicBezTo>
                    <a:pt x="764" y="1674"/>
                    <a:pt x="749" y="1659"/>
                    <a:pt x="793" y="1659"/>
                  </a:cubicBezTo>
                  <a:cubicBezTo>
                    <a:pt x="808" y="1659"/>
                    <a:pt x="823" y="1674"/>
                    <a:pt x="837" y="1689"/>
                  </a:cubicBezTo>
                  <a:close/>
                  <a:moveTo>
                    <a:pt x="940" y="1791"/>
                  </a:moveTo>
                  <a:cubicBezTo>
                    <a:pt x="940" y="1806"/>
                    <a:pt x="925" y="1821"/>
                    <a:pt x="911" y="1821"/>
                  </a:cubicBezTo>
                  <a:cubicBezTo>
                    <a:pt x="896" y="1821"/>
                    <a:pt x="867" y="1806"/>
                    <a:pt x="867" y="1791"/>
                  </a:cubicBezTo>
                  <a:cubicBezTo>
                    <a:pt x="867" y="1777"/>
                    <a:pt x="867" y="1762"/>
                    <a:pt x="896" y="1762"/>
                  </a:cubicBezTo>
                  <a:cubicBezTo>
                    <a:pt x="911" y="1762"/>
                    <a:pt x="940" y="1791"/>
                    <a:pt x="940" y="1806"/>
                  </a:cubicBezTo>
                  <a:close/>
                  <a:moveTo>
                    <a:pt x="984" y="2158"/>
                  </a:moveTo>
                  <a:cubicBezTo>
                    <a:pt x="984" y="2173"/>
                    <a:pt x="969" y="2188"/>
                    <a:pt x="955" y="2188"/>
                  </a:cubicBezTo>
                  <a:cubicBezTo>
                    <a:pt x="940" y="2188"/>
                    <a:pt x="940" y="2173"/>
                    <a:pt x="940" y="2158"/>
                  </a:cubicBezTo>
                  <a:cubicBezTo>
                    <a:pt x="955" y="2144"/>
                    <a:pt x="969" y="2144"/>
                    <a:pt x="984" y="2129"/>
                  </a:cubicBezTo>
                  <a:cubicBezTo>
                    <a:pt x="984" y="2129"/>
                    <a:pt x="984" y="2144"/>
                    <a:pt x="984" y="2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8816525" y="2141546"/>
              <a:ext cx="36302" cy="66998"/>
            </a:xfrm>
            <a:custGeom>
              <a:avLst/>
              <a:gdLst/>
              <a:ahLst/>
              <a:cxnLst/>
              <a:rect l="l" t="t" r="r" b="b"/>
              <a:pathLst>
                <a:path w="1146" h="2115" extrusionOk="0">
                  <a:moveTo>
                    <a:pt x="515" y="15"/>
                  </a:moveTo>
                  <a:cubicBezTo>
                    <a:pt x="470" y="44"/>
                    <a:pt x="426" y="44"/>
                    <a:pt x="397" y="44"/>
                  </a:cubicBezTo>
                  <a:cubicBezTo>
                    <a:pt x="353" y="44"/>
                    <a:pt x="309" y="59"/>
                    <a:pt x="309" y="73"/>
                  </a:cubicBezTo>
                  <a:cubicBezTo>
                    <a:pt x="309" y="103"/>
                    <a:pt x="250" y="118"/>
                    <a:pt x="162" y="132"/>
                  </a:cubicBezTo>
                  <a:cubicBezTo>
                    <a:pt x="148" y="132"/>
                    <a:pt x="148" y="162"/>
                    <a:pt x="148" y="191"/>
                  </a:cubicBezTo>
                  <a:cubicBezTo>
                    <a:pt x="148" y="206"/>
                    <a:pt x="133" y="235"/>
                    <a:pt x="118" y="264"/>
                  </a:cubicBezTo>
                  <a:cubicBezTo>
                    <a:pt x="103" y="264"/>
                    <a:pt x="89" y="294"/>
                    <a:pt x="103" y="308"/>
                  </a:cubicBezTo>
                  <a:cubicBezTo>
                    <a:pt x="103" y="338"/>
                    <a:pt x="103" y="352"/>
                    <a:pt x="103" y="382"/>
                  </a:cubicBezTo>
                  <a:cubicBezTo>
                    <a:pt x="74" y="455"/>
                    <a:pt x="74" y="529"/>
                    <a:pt x="74" y="602"/>
                  </a:cubicBezTo>
                  <a:cubicBezTo>
                    <a:pt x="59" y="675"/>
                    <a:pt x="59" y="749"/>
                    <a:pt x="45" y="808"/>
                  </a:cubicBezTo>
                  <a:cubicBezTo>
                    <a:pt x="15" y="954"/>
                    <a:pt x="1" y="1116"/>
                    <a:pt x="1" y="1263"/>
                  </a:cubicBezTo>
                  <a:cubicBezTo>
                    <a:pt x="1" y="1277"/>
                    <a:pt x="45" y="1292"/>
                    <a:pt x="59" y="1277"/>
                  </a:cubicBezTo>
                  <a:cubicBezTo>
                    <a:pt x="89" y="1277"/>
                    <a:pt x="103" y="1277"/>
                    <a:pt x="59" y="1292"/>
                  </a:cubicBezTo>
                  <a:cubicBezTo>
                    <a:pt x="30" y="1307"/>
                    <a:pt x="30" y="1351"/>
                    <a:pt x="45" y="1395"/>
                  </a:cubicBezTo>
                  <a:cubicBezTo>
                    <a:pt x="89" y="1659"/>
                    <a:pt x="133" y="1762"/>
                    <a:pt x="162" y="1762"/>
                  </a:cubicBezTo>
                  <a:cubicBezTo>
                    <a:pt x="177" y="1762"/>
                    <a:pt x="192" y="1791"/>
                    <a:pt x="192" y="1820"/>
                  </a:cubicBezTo>
                  <a:cubicBezTo>
                    <a:pt x="192" y="1909"/>
                    <a:pt x="265" y="1967"/>
                    <a:pt x="280" y="1923"/>
                  </a:cubicBezTo>
                  <a:cubicBezTo>
                    <a:pt x="309" y="1879"/>
                    <a:pt x="309" y="1909"/>
                    <a:pt x="309" y="1938"/>
                  </a:cubicBezTo>
                  <a:cubicBezTo>
                    <a:pt x="309" y="2011"/>
                    <a:pt x="500" y="2114"/>
                    <a:pt x="603" y="2085"/>
                  </a:cubicBezTo>
                  <a:cubicBezTo>
                    <a:pt x="661" y="2070"/>
                    <a:pt x="705" y="2055"/>
                    <a:pt x="705" y="2041"/>
                  </a:cubicBezTo>
                  <a:cubicBezTo>
                    <a:pt x="705" y="2026"/>
                    <a:pt x="735" y="1997"/>
                    <a:pt x="764" y="1982"/>
                  </a:cubicBezTo>
                  <a:cubicBezTo>
                    <a:pt x="808" y="1967"/>
                    <a:pt x="838" y="1938"/>
                    <a:pt x="823" y="1923"/>
                  </a:cubicBezTo>
                  <a:cubicBezTo>
                    <a:pt x="823" y="1909"/>
                    <a:pt x="823" y="1894"/>
                    <a:pt x="838" y="1894"/>
                  </a:cubicBezTo>
                  <a:cubicBezTo>
                    <a:pt x="940" y="1835"/>
                    <a:pt x="1116" y="1292"/>
                    <a:pt x="1043" y="1292"/>
                  </a:cubicBezTo>
                  <a:cubicBezTo>
                    <a:pt x="999" y="1292"/>
                    <a:pt x="970" y="1160"/>
                    <a:pt x="984" y="1101"/>
                  </a:cubicBezTo>
                  <a:cubicBezTo>
                    <a:pt x="999" y="1057"/>
                    <a:pt x="1028" y="1042"/>
                    <a:pt x="1072" y="1057"/>
                  </a:cubicBezTo>
                  <a:lnTo>
                    <a:pt x="1146" y="1072"/>
                  </a:lnTo>
                  <a:lnTo>
                    <a:pt x="1146" y="822"/>
                  </a:lnTo>
                  <a:cubicBezTo>
                    <a:pt x="1146" y="587"/>
                    <a:pt x="1146" y="573"/>
                    <a:pt x="1072" y="558"/>
                  </a:cubicBezTo>
                  <a:cubicBezTo>
                    <a:pt x="999" y="543"/>
                    <a:pt x="984" y="499"/>
                    <a:pt x="1043" y="470"/>
                  </a:cubicBezTo>
                  <a:cubicBezTo>
                    <a:pt x="1072" y="455"/>
                    <a:pt x="1087" y="426"/>
                    <a:pt x="1072" y="367"/>
                  </a:cubicBezTo>
                  <a:cubicBezTo>
                    <a:pt x="1058" y="279"/>
                    <a:pt x="1043" y="250"/>
                    <a:pt x="970" y="250"/>
                  </a:cubicBezTo>
                  <a:cubicBezTo>
                    <a:pt x="940" y="235"/>
                    <a:pt x="911" y="264"/>
                    <a:pt x="896" y="294"/>
                  </a:cubicBezTo>
                  <a:cubicBezTo>
                    <a:pt x="896" y="323"/>
                    <a:pt x="867" y="338"/>
                    <a:pt x="852" y="338"/>
                  </a:cubicBezTo>
                  <a:cubicBezTo>
                    <a:pt x="823" y="323"/>
                    <a:pt x="793" y="235"/>
                    <a:pt x="838" y="235"/>
                  </a:cubicBezTo>
                  <a:cubicBezTo>
                    <a:pt x="882" y="235"/>
                    <a:pt x="867" y="220"/>
                    <a:pt x="867" y="191"/>
                  </a:cubicBezTo>
                  <a:cubicBezTo>
                    <a:pt x="867" y="176"/>
                    <a:pt x="882" y="147"/>
                    <a:pt x="926" y="176"/>
                  </a:cubicBezTo>
                  <a:cubicBezTo>
                    <a:pt x="970" y="176"/>
                    <a:pt x="984" y="176"/>
                    <a:pt x="970" y="162"/>
                  </a:cubicBezTo>
                  <a:cubicBezTo>
                    <a:pt x="955" y="132"/>
                    <a:pt x="926" y="132"/>
                    <a:pt x="896" y="132"/>
                  </a:cubicBezTo>
                  <a:cubicBezTo>
                    <a:pt x="867" y="118"/>
                    <a:pt x="838" y="103"/>
                    <a:pt x="838" y="73"/>
                  </a:cubicBezTo>
                  <a:cubicBezTo>
                    <a:pt x="808" y="15"/>
                    <a:pt x="705" y="0"/>
                    <a:pt x="691" y="44"/>
                  </a:cubicBezTo>
                  <a:cubicBezTo>
                    <a:pt x="691" y="73"/>
                    <a:pt x="661" y="73"/>
                    <a:pt x="617" y="29"/>
                  </a:cubicBezTo>
                  <a:cubicBezTo>
                    <a:pt x="559" y="0"/>
                    <a:pt x="544" y="0"/>
                    <a:pt x="515" y="15"/>
                  </a:cubicBezTo>
                  <a:close/>
                  <a:moveTo>
                    <a:pt x="779" y="485"/>
                  </a:moveTo>
                  <a:cubicBezTo>
                    <a:pt x="779" y="499"/>
                    <a:pt x="764" y="485"/>
                    <a:pt x="764" y="470"/>
                  </a:cubicBezTo>
                  <a:cubicBezTo>
                    <a:pt x="749" y="441"/>
                    <a:pt x="735" y="426"/>
                    <a:pt x="735" y="396"/>
                  </a:cubicBezTo>
                  <a:cubicBezTo>
                    <a:pt x="735" y="382"/>
                    <a:pt x="735" y="396"/>
                    <a:pt x="764" y="411"/>
                  </a:cubicBezTo>
                  <a:cubicBezTo>
                    <a:pt x="779" y="426"/>
                    <a:pt x="779" y="455"/>
                    <a:pt x="793" y="485"/>
                  </a:cubicBezTo>
                  <a:close/>
                  <a:moveTo>
                    <a:pt x="852" y="617"/>
                  </a:moveTo>
                  <a:cubicBezTo>
                    <a:pt x="823" y="675"/>
                    <a:pt x="764" y="690"/>
                    <a:pt x="749" y="646"/>
                  </a:cubicBezTo>
                  <a:cubicBezTo>
                    <a:pt x="735" y="602"/>
                    <a:pt x="749" y="602"/>
                    <a:pt x="764" y="602"/>
                  </a:cubicBezTo>
                  <a:cubicBezTo>
                    <a:pt x="793" y="602"/>
                    <a:pt x="808" y="587"/>
                    <a:pt x="808" y="573"/>
                  </a:cubicBezTo>
                  <a:cubicBezTo>
                    <a:pt x="808" y="558"/>
                    <a:pt x="823" y="558"/>
                    <a:pt x="838" y="558"/>
                  </a:cubicBezTo>
                  <a:cubicBezTo>
                    <a:pt x="852" y="573"/>
                    <a:pt x="867" y="602"/>
                    <a:pt x="852" y="617"/>
                  </a:cubicBezTo>
                  <a:close/>
                  <a:moveTo>
                    <a:pt x="1116" y="808"/>
                  </a:moveTo>
                  <a:cubicBezTo>
                    <a:pt x="1116" y="808"/>
                    <a:pt x="1102" y="837"/>
                    <a:pt x="1072" y="852"/>
                  </a:cubicBezTo>
                  <a:cubicBezTo>
                    <a:pt x="1043" y="852"/>
                    <a:pt x="1028" y="852"/>
                    <a:pt x="1058" y="822"/>
                  </a:cubicBezTo>
                  <a:cubicBezTo>
                    <a:pt x="1087" y="778"/>
                    <a:pt x="1131" y="763"/>
                    <a:pt x="1131" y="793"/>
                  </a:cubicBezTo>
                  <a:close/>
                  <a:moveTo>
                    <a:pt x="426" y="1145"/>
                  </a:moveTo>
                  <a:cubicBezTo>
                    <a:pt x="412" y="1175"/>
                    <a:pt x="382" y="1175"/>
                    <a:pt x="368" y="1145"/>
                  </a:cubicBezTo>
                  <a:cubicBezTo>
                    <a:pt x="338" y="1116"/>
                    <a:pt x="338" y="1116"/>
                    <a:pt x="397" y="1116"/>
                  </a:cubicBezTo>
                  <a:cubicBezTo>
                    <a:pt x="456" y="1116"/>
                    <a:pt x="456" y="1116"/>
                    <a:pt x="426" y="1145"/>
                  </a:cubicBezTo>
                  <a:close/>
                  <a:moveTo>
                    <a:pt x="632" y="1365"/>
                  </a:moveTo>
                  <a:cubicBezTo>
                    <a:pt x="632" y="1380"/>
                    <a:pt x="632" y="1395"/>
                    <a:pt x="617" y="1395"/>
                  </a:cubicBezTo>
                  <a:cubicBezTo>
                    <a:pt x="603" y="1395"/>
                    <a:pt x="588" y="1380"/>
                    <a:pt x="588" y="1365"/>
                  </a:cubicBezTo>
                  <a:cubicBezTo>
                    <a:pt x="588" y="1351"/>
                    <a:pt x="588" y="1336"/>
                    <a:pt x="603" y="1336"/>
                  </a:cubicBezTo>
                  <a:cubicBezTo>
                    <a:pt x="617" y="1336"/>
                    <a:pt x="632" y="1336"/>
                    <a:pt x="647" y="1351"/>
                  </a:cubicBezTo>
                  <a:close/>
                  <a:moveTo>
                    <a:pt x="500" y="1395"/>
                  </a:moveTo>
                  <a:cubicBezTo>
                    <a:pt x="500" y="1409"/>
                    <a:pt x="500" y="1424"/>
                    <a:pt x="470" y="1424"/>
                  </a:cubicBezTo>
                  <a:cubicBezTo>
                    <a:pt x="456" y="1439"/>
                    <a:pt x="456" y="1424"/>
                    <a:pt x="456" y="1424"/>
                  </a:cubicBezTo>
                  <a:cubicBezTo>
                    <a:pt x="456" y="1409"/>
                    <a:pt x="456" y="1395"/>
                    <a:pt x="470" y="1395"/>
                  </a:cubicBezTo>
                  <a:cubicBezTo>
                    <a:pt x="515" y="1380"/>
                    <a:pt x="515" y="1395"/>
                    <a:pt x="515" y="1395"/>
                  </a:cubicBezTo>
                  <a:close/>
                  <a:moveTo>
                    <a:pt x="441" y="1542"/>
                  </a:moveTo>
                  <a:cubicBezTo>
                    <a:pt x="441" y="1615"/>
                    <a:pt x="426" y="1630"/>
                    <a:pt x="382" y="1600"/>
                  </a:cubicBezTo>
                  <a:cubicBezTo>
                    <a:pt x="397" y="1542"/>
                    <a:pt x="412" y="1498"/>
                    <a:pt x="441" y="1468"/>
                  </a:cubicBezTo>
                  <a:cubicBezTo>
                    <a:pt x="441" y="1498"/>
                    <a:pt x="441" y="1512"/>
                    <a:pt x="441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0"/>
            <p:cNvSpPr/>
            <p:nvPr/>
          </p:nvSpPr>
          <p:spPr>
            <a:xfrm>
              <a:off x="8850484" y="2175948"/>
              <a:ext cx="1425" cy="3738"/>
            </a:xfrm>
            <a:custGeom>
              <a:avLst/>
              <a:gdLst/>
              <a:ahLst/>
              <a:cxnLst/>
              <a:rect l="l" t="t" r="r" b="b"/>
              <a:pathLst>
                <a:path w="45" h="118" extrusionOk="0">
                  <a:moveTo>
                    <a:pt x="0" y="59"/>
                  </a:moveTo>
                  <a:cubicBezTo>
                    <a:pt x="0" y="74"/>
                    <a:pt x="0" y="103"/>
                    <a:pt x="30" y="118"/>
                  </a:cubicBezTo>
                  <a:cubicBezTo>
                    <a:pt x="44" y="118"/>
                    <a:pt x="44" y="103"/>
                    <a:pt x="44" y="74"/>
                  </a:cubicBezTo>
                  <a:cubicBezTo>
                    <a:pt x="44" y="15"/>
                    <a:pt x="0" y="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10"/>
          <p:cNvGrpSpPr/>
          <p:nvPr/>
        </p:nvGrpSpPr>
        <p:grpSpPr>
          <a:xfrm>
            <a:off x="-59109" y="2906899"/>
            <a:ext cx="2213608" cy="2321411"/>
            <a:chOff x="-59109" y="2906899"/>
            <a:chExt cx="2213608" cy="2321411"/>
          </a:xfrm>
        </p:grpSpPr>
        <p:sp>
          <p:nvSpPr>
            <p:cNvPr id="368" name="Google Shape;368;p10"/>
            <p:cNvSpPr/>
            <p:nvPr/>
          </p:nvSpPr>
          <p:spPr>
            <a:xfrm flipH="1">
              <a:off x="444223" y="3314222"/>
              <a:ext cx="1710276" cy="1914088"/>
            </a:xfrm>
            <a:custGeom>
              <a:avLst/>
              <a:gdLst/>
              <a:ahLst/>
              <a:cxnLst/>
              <a:rect l="l" t="t" r="r" b="b"/>
              <a:pathLst>
                <a:path w="32901" h="36820" extrusionOk="0">
                  <a:moveTo>
                    <a:pt x="32328" y="0"/>
                  </a:moveTo>
                  <a:lnTo>
                    <a:pt x="30846" y="1380"/>
                  </a:lnTo>
                  <a:cubicBezTo>
                    <a:pt x="30185" y="1982"/>
                    <a:pt x="29568" y="2628"/>
                    <a:pt x="29010" y="3333"/>
                  </a:cubicBezTo>
                  <a:cubicBezTo>
                    <a:pt x="28320" y="4243"/>
                    <a:pt x="26940" y="5462"/>
                    <a:pt x="26940" y="5462"/>
                  </a:cubicBezTo>
                  <a:lnTo>
                    <a:pt x="23637" y="12376"/>
                  </a:lnTo>
                  <a:lnTo>
                    <a:pt x="23476" y="14358"/>
                  </a:lnTo>
                  <a:cubicBezTo>
                    <a:pt x="23476" y="14358"/>
                    <a:pt x="23725" y="14681"/>
                    <a:pt x="20172" y="17206"/>
                  </a:cubicBezTo>
                  <a:cubicBezTo>
                    <a:pt x="18969" y="18073"/>
                    <a:pt x="17310" y="18249"/>
                    <a:pt x="17310" y="18249"/>
                  </a:cubicBezTo>
                  <a:cubicBezTo>
                    <a:pt x="16664" y="18733"/>
                    <a:pt x="15974" y="19159"/>
                    <a:pt x="15254" y="19511"/>
                  </a:cubicBezTo>
                  <a:cubicBezTo>
                    <a:pt x="14741" y="19735"/>
                    <a:pt x="14453" y="19792"/>
                    <a:pt x="14211" y="19792"/>
                  </a:cubicBezTo>
                  <a:cubicBezTo>
                    <a:pt x="13961" y="19792"/>
                    <a:pt x="13762" y="19731"/>
                    <a:pt x="13419" y="19731"/>
                  </a:cubicBezTo>
                  <a:cubicBezTo>
                    <a:pt x="12729" y="19731"/>
                    <a:pt x="11584" y="20187"/>
                    <a:pt x="11584" y="20187"/>
                  </a:cubicBezTo>
                  <a:lnTo>
                    <a:pt x="11114" y="20539"/>
                  </a:lnTo>
                  <a:cubicBezTo>
                    <a:pt x="10659" y="20877"/>
                    <a:pt x="9749" y="22374"/>
                    <a:pt x="9749" y="22374"/>
                  </a:cubicBezTo>
                  <a:lnTo>
                    <a:pt x="7106" y="23284"/>
                  </a:lnTo>
                  <a:lnTo>
                    <a:pt x="6182" y="23857"/>
                  </a:lnTo>
                  <a:lnTo>
                    <a:pt x="5844" y="24782"/>
                  </a:lnTo>
                  <a:lnTo>
                    <a:pt x="4919" y="27879"/>
                  </a:lnTo>
                  <a:cubicBezTo>
                    <a:pt x="4919" y="27879"/>
                    <a:pt x="4126" y="28100"/>
                    <a:pt x="3774" y="28217"/>
                  </a:cubicBezTo>
                  <a:cubicBezTo>
                    <a:pt x="3436" y="28334"/>
                    <a:pt x="3201" y="28452"/>
                    <a:pt x="2291" y="29362"/>
                  </a:cubicBezTo>
                  <a:lnTo>
                    <a:pt x="1" y="36130"/>
                  </a:lnTo>
                  <a:cubicBezTo>
                    <a:pt x="1" y="36130"/>
                    <a:pt x="6651" y="36820"/>
                    <a:pt x="9632" y="36820"/>
                  </a:cubicBezTo>
                  <a:cubicBezTo>
                    <a:pt x="12612" y="36820"/>
                    <a:pt x="25575" y="36247"/>
                    <a:pt x="26250" y="35895"/>
                  </a:cubicBezTo>
                  <a:cubicBezTo>
                    <a:pt x="26940" y="35557"/>
                    <a:pt x="27058" y="28334"/>
                    <a:pt x="27058" y="28334"/>
                  </a:cubicBezTo>
                  <a:cubicBezTo>
                    <a:pt x="27058" y="28334"/>
                    <a:pt x="28658" y="21567"/>
                    <a:pt x="28893" y="19379"/>
                  </a:cubicBezTo>
                  <a:cubicBezTo>
                    <a:pt x="29128" y="17206"/>
                    <a:pt x="32681" y="1953"/>
                    <a:pt x="32798" y="1380"/>
                  </a:cubicBezTo>
                  <a:cubicBezTo>
                    <a:pt x="32901" y="808"/>
                    <a:pt x="32328" y="0"/>
                    <a:pt x="3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0"/>
            <p:cNvSpPr/>
            <p:nvPr/>
          </p:nvSpPr>
          <p:spPr>
            <a:xfrm flipH="1">
              <a:off x="-59109" y="2906899"/>
              <a:ext cx="1794748" cy="2321390"/>
            </a:xfrm>
            <a:custGeom>
              <a:avLst/>
              <a:gdLst/>
              <a:ahLst/>
              <a:cxnLst/>
              <a:rect l="l" t="t" r="r" b="b"/>
              <a:pathLst>
                <a:path w="34526" h="44655" extrusionOk="0">
                  <a:moveTo>
                    <a:pt x="31311" y="1"/>
                  </a:moveTo>
                  <a:cubicBezTo>
                    <a:pt x="30256" y="1"/>
                    <a:pt x="29174" y="329"/>
                    <a:pt x="28315" y="935"/>
                  </a:cubicBezTo>
                  <a:cubicBezTo>
                    <a:pt x="26451" y="2257"/>
                    <a:pt x="25482" y="4488"/>
                    <a:pt x="24968" y="6705"/>
                  </a:cubicBezTo>
                  <a:cubicBezTo>
                    <a:pt x="24439" y="8907"/>
                    <a:pt x="24278" y="11212"/>
                    <a:pt x="23602" y="13370"/>
                  </a:cubicBezTo>
                  <a:cubicBezTo>
                    <a:pt x="23074" y="15044"/>
                    <a:pt x="22252" y="16600"/>
                    <a:pt x="21356" y="18097"/>
                  </a:cubicBezTo>
                  <a:cubicBezTo>
                    <a:pt x="19815" y="20652"/>
                    <a:pt x="18405" y="23602"/>
                    <a:pt x="15910" y="25364"/>
                  </a:cubicBezTo>
                  <a:cubicBezTo>
                    <a:pt x="13605" y="26979"/>
                    <a:pt x="10801" y="27552"/>
                    <a:pt x="8496" y="29299"/>
                  </a:cubicBezTo>
                  <a:cubicBezTo>
                    <a:pt x="6059" y="31148"/>
                    <a:pt x="4091" y="33541"/>
                    <a:pt x="2711" y="36287"/>
                  </a:cubicBezTo>
                  <a:cubicBezTo>
                    <a:pt x="2403" y="36917"/>
                    <a:pt x="0" y="44655"/>
                    <a:pt x="713" y="44655"/>
                  </a:cubicBezTo>
                  <a:cubicBezTo>
                    <a:pt x="714" y="44655"/>
                    <a:pt x="714" y="44655"/>
                    <a:pt x="715" y="44655"/>
                  </a:cubicBezTo>
                  <a:lnTo>
                    <a:pt x="964" y="44655"/>
                  </a:lnTo>
                  <a:lnTo>
                    <a:pt x="34525" y="43642"/>
                  </a:lnTo>
                  <a:cubicBezTo>
                    <a:pt x="34510" y="29563"/>
                    <a:pt x="34496" y="15469"/>
                    <a:pt x="34466" y="1390"/>
                  </a:cubicBezTo>
                  <a:cubicBezTo>
                    <a:pt x="33711" y="438"/>
                    <a:pt x="32530" y="1"/>
                    <a:pt x="31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0"/>
            <p:cNvSpPr/>
            <p:nvPr/>
          </p:nvSpPr>
          <p:spPr>
            <a:xfrm flipH="1">
              <a:off x="444224" y="3650337"/>
              <a:ext cx="1565245" cy="1072970"/>
            </a:xfrm>
            <a:custGeom>
              <a:avLst/>
              <a:gdLst/>
              <a:ahLst/>
              <a:cxnLst/>
              <a:rect l="l" t="t" r="r" b="b"/>
              <a:pathLst>
                <a:path w="30111" h="20640" extrusionOk="0">
                  <a:moveTo>
                    <a:pt x="17647" y="1"/>
                  </a:moveTo>
                  <a:cubicBezTo>
                    <a:pt x="15782" y="1"/>
                    <a:pt x="14078" y="84"/>
                    <a:pt x="13595" y="361"/>
                  </a:cubicBezTo>
                  <a:cubicBezTo>
                    <a:pt x="12391" y="1051"/>
                    <a:pt x="2070" y="6042"/>
                    <a:pt x="1028" y="8274"/>
                  </a:cubicBezTo>
                  <a:cubicBezTo>
                    <a:pt x="0" y="10520"/>
                    <a:pt x="3436" y="17904"/>
                    <a:pt x="10145" y="19798"/>
                  </a:cubicBezTo>
                  <a:cubicBezTo>
                    <a:pt x="12381" y="20430"/>
                    <a:pt x="14179" y="20640"/>
                    <a:pt x="15582" y="20640"/>
                  </a:cubicBezTo>
                  <a:cubicBezTo>
                    <a:pt x="18387" y="20640"/>
                    <a:pt x="19614" y="19798"/>
                    <a:pt x="19614" y="19798"/>
                  </a:cubicBezTo>
                  <a:lnTo>
                    <a:pt x="19614" y="16187"/>
                  </a:lnTo>
                  <a:cubicBezTo>
                    <a:pt x="19614" y="16187"/>
                    <a:pt x="13756" y="14645"/>
                    <a:pt x="10321" y="13089"/>
                  </a:cubicBezTo>
                  <a:cubicBezTo>
                    <a:pt x="6886" y="11548"/>
                    <a:pt x="7737" y="9991"/>
                    <a:pt x="9469" y="9140"/>
                  </a:cubicBezTo>
                  <a:cubicBezTo>
                    <a:pt x="11187" y="8288"/>
                    <a:pt x="15489" y="4838"/>
                    <a:pt x="16340" y="4677"/>
                  </a:cubicBezTo>
                  <a:cubicBezTo>
                    <a:pt x="16361" y="4673"/>
                    <a:pt x="16385" y="4671"/>
                    <a:pt x="16412" y="4671"/>
                  </a:cubicBezTo>
                  <a:cubicBezTo>
                    <a:pt x="17531" y="4671"/>
                    <a:pt x="24120" y="8122"/>
                    <a:pt x="25281" y="9140"/>
                  </a:cubicBezTo>
                  <a:cubicBezTo>
                    <a:pt x="25525" y="9351"/>
                    <a:pt x="25769" y="9442"/>
                    <a:pt x="26009" y="9442"/>
                  </a:cubicBezTo>
                  <a:cubicBezTo>
                    <a:pt x="26952" y="9442"/>
                    <a:pt x="27828" y="8044"/>
                    <a:pt x="28378" y="7085"/>
                  </a:cubicBezTo>
                  <a:cubicBezTo>
                    <a:pt x="29068" y="5866"/>
                    <a:pt x="30111" y="3458"/>
                    <a:pt x="30111" y="3458"/>
                  </a:cubicBezTo>
                  <a:lnTo>
                    <a:pt x="23563" y="185"/>
                  </a:lnTo>
                  <a:cubicBezTo>
                    <a:pt x="23563" y="185"/>
                    <a:pt x="20426" y="1"/>
                    <a:pt x="17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1"/>
          <p:cNvSpPr txBox="1">
            <a:spLocks noGrp="1"/>
          </p:cNvSpPr>
          <p:nvPr>
            <p:ph type="title" hasCustomPrompt="1"/>
          </p:nvPr>
        </p:nvSpPr>
        <p:spPr>
          <a:xfrm>
            <a:off x="1975175" y="1411200"/>
            <a:ext cx="4109400" cy="1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3" name="Google Shape;373;p11"/>
          <p:cNvSpPr txBox="1">
            <a:spLocks noGrp="1"/>
          </p:cNvSpPr>
          <p:nvPr>
            <p:ph type="subTitle" idx="1"/>
          </p:nvPr>
        </p:nvSpPr>
        <p:spPr>
          <a:xfrm>
            <a:off x="2741225" y="3153325"/>
            <a:ext cx="2577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4" name="Google Shape;374;p11"/>
          <p:cNvGrpSpPr/>
          <p:nvPr/>
        </p:nvGrpSpPr>
        <p:grpSpPr>
          <a:xfrm>
            <a:off x="6484775" y="3021257"/>
            <a:ext cx="2775826" cy="1928730"/>
            <a:chOff x="6484775" y="3021257"/>
            <a:chExt cx="2775826" cy="1928730"/>
          </a:xfrm>
        </p:grpSpPr>
        <p:sp>
          <p:nvSpPr>
            <p:cNvPr id="375" name="Google Shape;375;p11"/>
            <p:cNvSpPr/>
            <p:nvPr/>
          </p:nvSpPr>
          <p:spPr>
            <a:xfrm>
              <a:off x="6992394" y="3021257"/>
              <a:ext cx="2268207" cy="1928730"/>
            </a:xfrm>
            <a:custGeom>
              <a:avLst/>
              <a:gdLst/>
              <a:ahLst/>
              <a:cxnLst/>
              <a:rect l="l" t="t" r="r" b="b"/>
              <a:pathLst>
                <a:path w="36835" h="31322" extrusionOk="0">
                  <a:moveTo>
                    <a:pt x="20715" y="0"/>
                  </a:moveTo>
                  <a:cubicBezTo>
                    <a:pt x="20715" y="0"/>
                    <a:pt x="16047" y="265"/>
                    <a:pt x="13213" y="1542"/>
                  </a:cubicBezTo>
                  <a:cubicBezTo>
                    <a:pt x="10365" y="2834"/>
                    <a:pt x="9323" y="5153"/>
                    <a:pt x="8295" y="7238"/>
                  </a:cubicBezTo>
                  <a:cubicBezTo>
                    <a:pt x="7253" y="9323"/>
                    <a:pt x="0" y="16046"/>
                    <a:pt x="0" y="16046"/>
                  </a:cubicBezTo>
                  <a:cubicBezTo>
                    <a:pt x="0" y="16046"/>
                    <a:pt x="265" y="18630"/>
                    <a:pt x="1043" y="20700"/>
                  </a:cubicBezTo>
                  <a:cubicBezTo>
                    <a:pt x="1821" y="22770"/>
                    <a:pt x="3627" y="25883"/>
                    <a:pt x="3627" y="25883"/>
                  </a:cubicBezTo>
                  <a:lnTo>
                    <a:pt x="4669" y="26396"/>
                  </a:lnTo>
                  <a:cubicBezTo>
                    <a:pt x="5697" y="26910"/>
                    <a:pt x="8295" y="29244"/>
                    <a:pt x="10615" y="30536"/>
                  </a:cubicBezTo>
                  <a:cubicBezTo>
                    <a:pt x="11790" y="31187"/>
                    <a:pt x="12437" y="31316"/>
                    <a:pt x="13286" y="31316"/>
                  </a:cubicBezTo>
                  <a:cubicBezTo>
                    <a:pt x="13847" y="31316"/>
                    <a:pt x="14496" y="31260"/>
                    <a:pt x="15445" y="31260"/>
                  </a:cubicBezTo>
                  <a:cubicBezTo>
                    <a:pt x="15912" y="31260"/>
                    <a:pt x="16452" y="31274"/>
                    <a:pt x="17089" y="31314"/>
                  </a:cubicBezTo>
                  <a:cubicBezTo>
                    <a:pt x="17161" y="31319"/>
                    <a:pt x="17237" y="31321"/>
                    <a:pt x="17317" y="31321"/>
                  </a:cubicBezTo>
                  <a:cubicBezTo>
                    <a:pt x="21525" y="31321"/>
                    <a:pt x="35837" y="24958"/>
                    <a:pt x="35837" y="24958"/>
                  </a:cubicBezTo>
                  <a:lnTo>
                    <a:pt x="36835" y="1777"/>
                  </a:lnTo>
                  <a:lnTo>
                    <a:pt x="29010" y="250"/>
                  </a:lnTo>
                  <a:lnTo>
                    <a:pt x="207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1"/>
            <p:cNvSpPr/>
            <p:nvPr/>
          </p:nvSpPr>
          <p:spPr>
            <a:xfrm>
              <a:off x="6484775" y="3882793"/>
              <a:ext cx="1180687" cy="526180"/>
            </a:xfrm>
            <a:custGeom>
              <a:avLst/>
              <a:gdLst/>
              <a:ahLst/>
              <a:cxnLst/>
              <a:rect l="l" t="t" r="r" b="b"/>
              <a:pathLst>
                <a:path w="19174" h="8545" extrusionOk="0">
                  <a:moveTo>
                    <a:pt x="17603" y="29"/>
                  </a:moveTo>
                  <a:lnTo>
                    <a:pt x="17486" y="73"/>
                  </a:lnTo>
                  <a:cubicBezTo>
                    <a:pt x="17442" y="88"/>
                    <a:pt x="17383" y="103"/>
                    <a:pt x="17324" y="103"/>
                  </a:cubicBezTo>
                  <a:cubicBezTo>
                    <a:pt x="17177" y="147"/>
                    <a:pt x="17031" y="206"/>
                    <a:pt x="16898" y="279"/>
                  </a:cubicBezTo>
                  <a:cubicBezTo>
                    <a:pt x="16854" y="294"/>
                    <a:pt x="16840" y="338"/>
                    <a:pt x="16840" y="367"/>
                  </a:cubicBezTo>
                  <a:cubicBezTo>
                    <a:pt x="16840" y="426"/>
                    <a:pt x="16840" y="426"/>
                    <a:pt x="16796" y="396"/>
                  </a:cubicBezTo>
                  <a:cubicBezTo>
                    <a:pt x="16752" y="352"/>
                    <a:pt x="16708" y="382"/>
                    <a:pt x="16575" y="470"/>
                  </a:cubicBezTo>
                  <a:cubicBezTo>
                    <a:pt x="16517" y="514"/>
                    <a:pt x="16458" y="573"/>
                    <a:pt x="16414" y="646"/>
                  </a:cubicBezTo>
                  <a:cubicBezTo>
                    <a:pt x="16414" y="675"/>
                    <a:pt x="16399" y="675"/>
                    <a:pt x="16385" y="646"/>
                  </a:cubicBezTo>
                  <a:cubicBezTo>
                    <a:pt x="16370" y="617"/>
                    <a:pt x="16341" y="602"/>
                    <a:pt x="16296" y="675"/>
                  </a:cubicBezTo>
                  <a:cubicBezTo>
                    <a:pt x="16267" y="719"/>
                    <a:pt x="16223" y="749"/>
                    <a:pt x="16179" y="763"/>
                  </a:cubicBezTo>
                  <a:cubicBezTo>
                    <a:pt x="16062" y="807"/>
                    <a:pt x="15959" y="881"/>
                    <a:pt x="15885" y="984"/>
                  </a:cubicBezTo>
                  <a:cubicBezTo>
                    <a:pt x="15753" y="1101"/>
                    <a:pt x="15636" y="1219"/>
                    <a:pt x="15606" y="1219"/>
                  </a:cubicBezTo>
                  <a:cubicBezTo>
                    <a:pt x="15445" y="1395"/>
                    <a:pt x="15313" y="1571"/>
                    <a:pt x="15195" y="1776"/>
                  </a:cubicBezTo>
                  <a:cubicBezTo>
                    <a:pt x="15195" y="1806"/>
                    <a:pt x="15225" y="1820"/>
                    <a:pt x="15254" y="1820"/>
                  </a:cubicBezTo>
                  <a:cubicBezTo>
                    <a:pt x="15284" y="1820"/>
                    <a:pt x="15137" y="1909"/>
                    <a:pt x="15063" y="1923"/>
                  </a:cubicBezTo>
                  <a:cubicBezTo>
                    <a:pt x="14946" y="2041"/>
                    <a:pt x="14843" y="2187"/>
                    <a:pt x="14784" y="2334"/>
                  </a:cubicBezTo>
                  <a:cubicBezTo>
                    <a:pt x="14799" y="2378"/>
                    <a:pt x="14770" y="2408"/>
                    <a:pt x="14740" y="2408"/>
                  </a:cubicBezTo>
                  <a:cubicBezTo>
                    <a:pt x="14696" y="2408"/>
                    <a:pt x="14682" y="2378"/>
                    <a:pt x="14682" y="2334"/>
                  </a:cubicBezTo>
                  <a:cubicBezTo>
                    <a:pt x="14682" y="2290"/>
                    <a:pt x="14652" y="2261"/>
                    <a:pt x="14623" y="2261"/>
                  </a:cubicBezTo>
                  <a:cubicBezTo>
                    <a:pt x="14608" y="2261"/>
                    <a:pt x="14579" y="2261"/>
                    <a:pt x="14623" y="2217"/>
                  </a:cubicBezTo>
                  <a:cubicBezTo>
                    <a:pt x="14696" y="2173"/>
                    <a:pt x="14623" y="1718"/>
                    <a:pt x="14520" y="1365"/>
                  </a:cubicBezTo>
                  <a:cubicBezTo>
                    <a:pt x="14447" y="1130"/>
                    <a:pt x="14124" y="631"/>
                    <a:pt x="14050" y="631"/>
                  </a:cubicBezTo>
                  <a:cubicBezTo>
                    <a:pt x="13992" y="587"/>
                    <a:pt x="13933" y="514"/>
                    <a:pt x="13904" y="455"/>
                  </a:cubicBezTo>
                  <a:cubicBezTo>
                    <a:pt x="13830" y="352"/>
                    <a:pt x="13757" y="264"/>
                    <a:pt x="13713" y="279"/>
                  </a:cubicBezTo>
                  <a:cubicBezTo>
                    <a:pt x="13639" y="279"/>
                    <a:pt x="13581" y="264"/>
                    <a:pt x="13507" y="235"/>
                  </a:cubicBezTo>
                  <a:cubicBezTo>
                    <a:pt x="13404" y="191"/>
                    <a:pt x="13287" y="206"/>
                    <a:pt x="13199" y="250"/>
                  </a:cubicBezTo>
                  <a:cubicBezTo>
                    <a:pt x="13096" y="308"/>
                    <a:pt x="13052" y="308"/>
                    <a:pt x="12993" y="264"/>
                  </a:cubicBezTo>
                  <a:cubicBezTo>
                    <a:pt x="12935" y="235"/>
                    <a:pt x="12861" y="235"/>
                    <a:pt x="12802" y="264"/>
                  </a:cubicBezTo>
                  <a:cubicBezTo>
                    <a:pt x="12744" y="294"/>
                    <a:pt x="12685" y="308"/>
                    <a:pt x="12670" y="294"/>
                  </a:cubicBezTo>
                  <a:cubicBezTo>
                    <a:pt x="12568" y="308"/>
                    <a:pt x="12465" y="352"/>
                    <a:pt x="12391" y="426"/>
                  </a:cubicBezTo>
                  <a:cubicBezTo>
                    <a:pt x="12024" y="631"/>
                    <a:pt x="11378" y="1307"/>
                    <a:pt x="11290" y="1556"/>
                  </a:cubicBezTo>
                  <a:cubicBezTo>
                    <a:pt x="11261" y="1615"/>
                    <a:pt x="11232" y="1659"/>
                    <a:pt x="11217" y="1659"/>
                  </a:cubicBezTo>
                  <a:cubicBezTo>
                    <a:pt x="11011" y="1879"/>
                    <a:pt x="10821" y="2129"/>
                    <a:pt x="10659" y="2393"/>
                  </a:cubicBezTo>
                  <a:cubicBezTo>
                    <a:pt x="10644" y="2437"/>
                    <a:pt x="10615" y="2466"/>
                    <a:pt x="10586" y="2496"/>
                  </a:cubicBezTo>
                  <a:cubicBezTo>
                    <a:pt x="10483" y="2613"/>
                    <a:pt x="10409" y="2745"/>
                    <a:pt x="10336" y="2892"/>
                  </a:cubicBezTo>
                  <a:lnTo>
                    <a:pt x="10248" y="3068"/>
                  </a:lnTo>
                  <a:lnTo>
                    <a:pt x="10204" y="2907"/>
                  </a:lnTo>
                  <a:cubicBezTo>
                    <a:pt x="10189" y="2819"/>
                    <a:pt x="10145" y="2657"/>
                    <a:pt x="10130" y="2540"/>
                  </a:cubicBezTo>
                  <a:cubicBezTo>
                    <a:pt x="10116" y="2408"/>
                    <a:pt x="10072" y="2290"/>
                    <a:pt x="10028" y="2173"/>
                  </a:cubicBezTo>
                  <a:cubicBezTo>
                    <a:pt x="9984" y="2085"/>
                    <a:pt x="9940" y="1982"/>
                    <a:pt x="9925" y="1894"/>
                  </a:cubicBezTo>
                  <a:cubicBezTo>
                    <a:pt x="9896" y="1820"/>
                    <a:pt x="9866" y="1776"/>
                    <a:pt x="9808" y="1776"/>
                  </a:cubicBezTo>
                  <a:cubicBezTo>
                    <a:pt x="9749" y="1776"/>
                    <a:pt x="9705" y="1747"/>
                    <a:pt x="9690" y="1600"/>
                  </a:cubicBezTo>
                  <a:cubicBezTo>
                    <a:pt x="9661" y="1512"/>
                    <a:pt x="9617" y="1453"/>
                    <a:pt x="9543" y="1395"/>
                  </a:cubicBezTo>
                  <a:cubicBezTo>
                    <a:pt x="9485" y="1336"/>
                    <a:pt x="9426" y="1277"/>
                    <a:pt x="9382" y="1204"/>
                  </a:cubicBezTo>
                  <a:cubicBezTo>
                    <a:pt x="9338" y="1130"/>
                    <a:pt x="9308" y="1101"/>
                    <a:pt x="9235" y="1116"/>
                  </a:cubicBezTo>
                  <a:cubicBezTo>
                    <a:pt x="9162" y="1130"/>
                    <a:pt x="9132" y="1116"/>
                    <a:pt x="9118" y="1086"/>
                  </a:cubicBezTo>
                  <a:cubicBezTo>
                    <a:pt x="9073" y="1013"/>
                    <a:pt x="8648" y="940"/>
                    <a:pt x="8442" y="984"/>
                  </a:cubicBezTo>
                  <a:cubicBezTo>
                    <a:pt x="8369" y="984"/>
                    <a:pt x="8295" y="998"/>
                    <a:pt x="8222" y="998"/>
                  </a:cubicBezTo>
                  <a:cubicBezTo>
                    <a:pt x="8178" y="998"/>
                    <a:pt x="8134" y="1028"/>
                    <a:pt x="8090" y="1057"/>
                  </a:cubicBezTo>
                  <a:cubicBezTo>
                    <a:pt x="8046" y="1086"/>
                    <a:pt x="7987" y="1101"/>
                    <a:pt x="7928" y="1116"/>
                  </a:cubicBezTo>
                  <a:cubicBezTo>
                    <a:pt x="7679" y="1204"/>
                    <a:pt x="7473" y="1351"/>
                    <a:pt x="7297" y="1542"/>
                  </a:cubicBezTo>
                  <a:cubicBezTo>
                    <a:pt x="7282" y="1586"/>
                    <a:pt x="7253" y="1630"/>
                    <a:pt x="7224" y="1630"/>
                  </a:cubicBezTo>
                  <a:cubicBezTo>
                    <a:pt x="7165" y="1630"/>
                    <a:pt x="7150" y="1630"/>
                    <a:pt x="7224" y="1674"/>
                  </a:cubicBezTo>
                  <a:cubicBezTo>
                    <a:pt x="7312" y="1703"/>
                    <a:pt x="7297" y="1703"/>
                    <a:pt x="7209" y="1688"/>
                  </a:cubicBezTo>
                  <a:cubicBezTo>
                    <a:pt x="7136" y="1674"/>
                    <a:pt x="7077" y="1688"/>
                    <a:pt x="7018" y="1732"/>
                  </a:cubicBezTo>
                  <a:cubicBezTo>
                    <a:pt x="6857" y="1850"/>
                    <a:pt x="6651" y="2070"/>
                    <a:pt x="6680" y="2099"/>
                  </a:cubicBezTo>
                  <a:cubicBezTo>
                    <a:pt x="6695" y="2129"/>
                    <a:pt x="6680" y="2129"/>
                    <a:pt x="6666" y="2129"/>
                  </a:cubicBezTo>
                  <a:cubicBezTo>
                    <a:pt x="6475" y="2276"/>
                    <a:pt x="6328" y="2452"/>
                    <a:pt x="6225" y="2672"/>
                  </a:cubicBezTo>
                  <a:cubicBezTo>
                    <a:pt x="6225" y="2701"/>
                    <a:pt x="6196" y="2731"/>
                    <a:pt x="6167" y="2745"/>
                  </a:cubicBezTo>
                  <a:cubicBezTo>
                    <a:pt x="6123" y="2760"/>
                    <a:pt x="6108" y="2804"/>
                    <a:pt x="6108" y="2848"/>
                  </a:cubicBezTo>
                  <a:cubicBezTo>
                    <a:pt x="6108" y="2892"/>
                    <a:pt x="6079" y="2922"/>
                    <a:pt x="6049" y="2951"/>
                  </a:cubicBezTo>
                  <a:cubicBezTo>
                    <a:pt x="5976" y="3010"/>
                    <a:pt x="5902" y="3156"/>
                    <a:pt x="5946" y="3186"/>
                  </a:cubicBezTo>
                  <a:cubicBezTo>
                    <a:pt x="6035" y="3230"/>
                    <a:pt x="5990" y="3347"/>
                    <a:pt x="5873" y="3391"/>
                  </a:cubicBezTo>
                  <a:lnTo>
                    <a:pt x="5756" y="3435"/>
                  </a:lnTo>
                  <a:lnTo>
                    <a:pt x="5726" y="3215"/>
                  </a:lnTo>
                  <a:cubicBezTo>
                    <a:pt x="5682" y="2775"/>
                    <a:pt x="5653" y="2672"/>
                    <a:pt x="5579" y="2687"/>
                  </a:cubicBezTo>
                  <a:cubicBezTo>
                    <a:pt x="5550" y="2687"/>
                    <a:pt x="5506" y="2687"/>
                    <a:pt x="5506" y="2657"/>
                  </a:cubicBezTo>
                  <a:cubicBezTo>
                    <a:pt x="5477" y="2613"/>
                    <a:pt x="5418" y="2584"/>
                    <a:pt x="5374" y="2554"/>
                  </a:cubicBezTo>
                  <a:cubicBezTo>
                    <a:pt x="5242" y="2496"/>
                    <a:pt x="5227" y="2481"/>
                    <a:pt x="5286" y="2422"/>
                  </a:cubicBezTo>
                  <a:cubicBezTo>
                    <a:pt x="5330" y="2364"/>
                    <a:pt x="5345" y="2290"/>
                    <a:pt x="5330" y="2217"/>
                  </a:cubicBezTo>
                  <a:cubicBezTo>
                    <a:pt x="5300" y="2099"/>
                    <a:pt x="5315" y="2085"/>
                    <a:pt x="5374" y="2114"/>
                  </a:cubicBezTo>
                  <a:cubicBezTo>
                    <a:pt x="5462" y="2143"/>
                    <a:pt x="5447" y="2041"/>
                    <a:pt x="5359" y="1967"/>
                  </a:cubicBezTo>
                  <a:cubicBezTo>
                    <a:pt x="5315" y="1923"/>
                    <a:pt x="5256" y="1909"/>
                    <a:pt x="5242" y="1923"/>
                  </a:cubicBezTo>
                  <a:cubicBezTo>
                    <a:pt x="5183" y="1953"/>
                    <a:pt x="5183" y="1923"/>
                    <a:pt x="5242" y="1820"/>
                  </a:cubicBezTo>
                  <a:cubicBezTo>
                    <a:pt x="5271" y="1762"/>
                    <a:pt x="5271" y="1732"/>
                    <a:pt x="5198" y="1644"/>
                  </a:cubicBezTo>
                  <a:cubicBezTo>
                    <a:pt x="5110" y="1571"/>
                    <a:pt x="5080" y="1556"/>
                    <a:pt x="5036" y="1571"/>
                  </a:cubicBezTo>
                  <a:cubicBezTo>
                    <a:pt x="4992" y="1586"/>
                    <a:pt x="4992" y="1586"/>
                    <a:pt x="5036" y="1556"/>
                  </a:cubicBezTo>
                  <a:cubicBezTo>
                    <a:pt x="5183" y="1439"/>
                    <a:pt x="4831" y="1160"/>
                    <a:pt x="4478" y="1130"/>
                  </a:cubicBezTo>
                  <a:cubicBezTo>
                    <a:pt x="4229" y="1116"/>
                    <a:pt x="3994" y="1175"/>
                    <a:pt x="3774" y="1277"/>
                  </a:cubicBezTo>
                  <a:cubicBezTo>
                    <a:pt x="3730" y="1292"/>
                    <a:pt x="3642" y="1336"/>
                    <a:pt x="3553" y="1365"/>
                  </a:cubicBezTo>
                  <a:cubicBezTo>
                    <a:pt x="3319" y="1468"/>
                    <a:pt x="3025" y="1674"/>
                    <a:pt x="2996" y="1747"/>
                  </a:cubicBezTo>
                  <a:cubicBezTo>
                    <a:pt x="2981" y="1791"/>
                    <a:pt x="2966" y="1820"/>
                    <a:pt x="2937" y="1806"/>
                  </a:cubicBezTo>
                  <a:cubicBezTo>
                    <a:pt x="2878" y="1791"/>
                    <a:pt x="2570" y="2041"/>
                    <a:pt x="2555" y="2129"/>
                  </a:cubicBezTo>
                  <a:cubicBezTo>
                    <a:pt x="2555" y="2173"/>
                    <a:pt x="2511" y="2217"/>
                    <a:pt x="2496" y="2217"/>
                  </a:cubicBezTo>
                  <a:cubicBezTo>
                    <a:pt x="2423" y="2217"/>
                    <a:pt x="2217" y="2452"/>
                    <a:pt x="2247" y="2496"/>
                  </a:cubicBezTo>
                  <a:cubicBezTo>
                    <a:pt x="2262" y="2510"/>
                    <a:pt x="2247" y="2525"/>
                    <a:pt x="2217" y="2525"/>
                  </a:cubicBezTo>
                  <a:cubicBezTo>
                    <a:pt x="2173" y="2525"/>
                    <a:pt x="2115" y="2584"/>
                    <a:pt x="2071" y="2657"/>
                  </a:cubicBezTo>
                  <a:cubicBezTo>
                    <a:pt x="2027" y="2716"/>
                    <a:pt x="1997" y="2775"/>
                    <a:pt x="2027" y="2775"/>
                  </a:cubicBezTo>
                  <a:cubicBezTo>
                    <a:pt x="2056" y="2760"/>
                    <a:pt x="2071" y="2789"/>
                    <a:pt x="2071" y="2804"/>
                  </a:cubicBezTo>
                  <a:cubicBezTo>
                    <a:pt x="2071" y="2833"/>
                    <a:pt x="2041" y="2848"/>
                    <a:pt x="2012" y="2848"/>
                  </a:cubicBezTo>
                  <a:cubicBezTo>
                    <a:pt x="1983" y="2848"/>
                    <a:pt x="1968" y="2863"/>
                    <a:pt x="1997" y="2951"/>
                  </a:cubicBezTo>
                  <a:cubicBezTo>
                    <a:pt x="2041" y="3083"/>
                    <a:pt x="2041" y="3083"/>
                    <a:pt x="1997" y="3083"/>
                  </a:cubicBezTo>
                  <a:cubicBezTo>
                    <a:pt x="1968" y="3083"/>
                    <a:pt x="1953" y="3068"/>
                    <a:pt x="1953" y="3024"/>
                  </a:cubicBezTo>
                  <a:cubicBezTo>
                    <a:pt x="1953" y="2995"/>
                    <a:pt x="1924" y="2966"/>
                    <a:pt x="1894" y="2951"/>
                  </a:cubicBezTo>
                  <a:cubicBezTo>
                    <a:pt x="1836" y="2936"/>
                    <a:pt x="1645" y="3171"/>
                    <a:pt x="1498" y="3435"/>
                  </a:cubicBezTo>
                  <a:cubicBezTo>
                    <a:pt x="1454" y="3509"/>
                    <a:pt x="1410" y="3582"/>
                    <a:pt x="1366" y="3641"/>
                  </a:cubicBezTo>
                  <a:cubicBezTo>
                    <a:pt x="1322" y="3700"/>
                    <a:pt x="1322" y="3729"/>
                    <a:pt x="1366" y="3788"/>
                  </a:cubicBezTo>
                  <a:cubicBezTo>
                    <a:pt x="1410" y="3846"/>
                    <a:pt x="1410" y="3846"/>
                    <a:pt x="1351" y="3802"/>
                  </a:cubicBezTo>
                  <a:cubicBezTo>
                    <a:pt x="1293" y="3758"/>
                    <a:pt x="1278" y="3758"/>
                    <a:pt x="1263" y="3817"/>
                  </a:cubicBezTo>
                  <a:cubicBezTo>
                    <a:pt x="1234" y="3905"/>
                    <a:pt x="1234" y="3905"/>
                    <a:pt x="1351" y="3905"/>
                  </a:cubicBezTo>
                  <a:cubicBezTo>
                    <a:pt x="1439" y="3905"/>
                    <a:pt x="1454" y="3920"/>
                    <a:pt x="1469" y="3979"/>
                  </a:cubicBezTo>
                  <a:cubicBezTo>
                    <a:pt x="1483" y="4052"/>
                    <a:pt x="1469" y="4067"/>
                    <a:pt x="1395" y="4067"/>
                  </a:cubicBezTo>
                  <a:cubicBezTo>
                    <a:pt x="1366" y="4081"/>
                    <a:pt x="1322" y="4067"/>
                    <a:pt x="1293" y="4037"/>
                  </a:cubicBezTo>
                  <a:cubicBezTo>
                    <a:pt x="1263" y="3964"/>
                    <a:pt x="1072" y="4199"/>
                    <a:pt x="984" y="4404"/>
                  </a:cubicBezTo>
                  <a:cubicBezTo>
                    <a:pt x="867" y="4654"/>
                    <a:pt x="779" y="4874"/>
                    <a:pt x="720" y="5021"/>
                  </a:cubicBezTo>
                  <a:cubicBezTo>
                    <a:pt x="676" y="5094"/>
                    <a:pt x="647" y="5182"/>
                    <a:pt x="632" y="5270"/>
                  </a:cubicBezTo>
                  <a:cubicBezTo>
                    <a:pt x="603" y="5373"/>
                    <a:pt x="573" y="5476"/>
                    <a:pt x="529" y="5579"/>
                  </a:cubicBezTo>
                  <a:cubicBezTo>
                    <a:pt x="456" y="5740"/>
                    <a:pt x="309" y="6210"/>
                    <a:pt x="221" y="6533"/>
                  </a:cubicBezTo>
                  <a:cubicBezTo>
                    <a:pt x="191" y="6636"/>
                    <a:pt x="177" y="6753"/>
                    <a:pt x="162" y="6856"/>
                  </a:cubicBezTo>
                  <a:cubicBezTo>
                    <a:pt x="147" y="6929"/>
                    <a:pt x="147" y="7003"/>
                    <a:pt x="118" y="7076"/>
                  </a:cubicBezTo>
                  <a:cubicBezTo>
                    <a:pt x="59" y="7296"/>
                    <a:pt x="30" y="7517"/>
                    <a:pt x="30" y="7752"/>
                  </a:cubicBezTo>
                  <a:cubicBezTo>
                    <a:pt x="1" y="8207"/>
                    <a:pt x="30" y="8309"/>
                    <a:pt x="221" y="8309"/>
                  </a:cubicBezTo>
                  <a:cubicBezTo>
                    <a:pt x="280" y="8309"/>
                    <a:pt x="294" y="8324"/>
                    <a:pt x="280" y="8383"/>
                  </a:cubicBezTo>
                  <a:cubicBezTo>
                    <a:pt x="236" y="8486"/>
                    <a:pt x="309" y="8544"/>
                    <a:pt x="412" y="8515"/>
                  </a:cubicBezTo>
                  <a:cubicBezTo>
                    <a:pt x="573" y="8412"/>
                    <a:pt x="691" y="8280"/>
                    <a:pt x="749" y="8104"/>
                  </a:cubicBezTo>
                  <a:cubicBezTo>
                    <a:pt x="764" y="8060"/>
                    <a:pt x="793" y="7913"/>
                    <a:pt x="808" y="7796"/>
                  </a:cubicBezTo>
                  <a:cubicBezTo>
                    <a:pt x="882" y="7355"/>
                    <a:pt x="999" y="6915"/>
                    <a:pt x="1160" y="6504"/>
                  </a:cubicBezTo>
                  <a:cubicBezTo>
                    <a:pt x="1381" y="6019"/>
                    <a:pt x="1498" y="5740"/>
                    <a:pt x="1557" y="5564"/>
                  </a:cubicBezTo>
                  <a:cubicBezTo>
                    <a:pt x="1586" y="5491"/>
                    <a:pt x="1616" y="5403"/>
                    <a:pt x="1660" y="5329"/>
                  </a:cubicBezTo>
                  <a:cubicBezTo>
                    <a:pt x="1704" y="5285"/>
                    <a:pt x="1718" y="5241"/>
                    <a:pt x="1733" y="5182"/>
                  </a:cubicBezTo>
                  <a:cubicBezTo>
                    <a:pt x="1762" y="5109"/>
                    <a:pt x="1792" y="5036"/>
                    <a:pt x="1836" y="4962"/>
                  </a:cubicBezTo>
                  <a:cubicBezTo>
                    <a:pt x="1924" y="4815"/>
                    <a:pt x="1939" y="4698"/>
                    <a:pt x="1850" y="4727"/>
                  </a:cubicBezTo>
                  <a:cubicBezTo>
                    <a:pt x="1777" y="4757"/>
                    <a:pt x="1777" y="4713"/>
                    <a:pt x="1865" y="4610"/>
                  </a:cubicBezTo>
                  <a:cubicBezTo>
                    <a:pt x="1894" y="4566"/>
                    <a:pt x="1953" y="4536"/>
                    <a:pt x="1997" y="4536"/>
                  </a:cubicBezTo>
                  <a:cubicBezTo>
                    <a:pt x="2041" y="4536"/>
                    <a:pt x="2085" y="4492"/>
                    <a:pt x="2144" y="4390"/>
                  </a:cubicBezTo>
                  <a:cubicBezTo>
                    <a:pt x="2217" y="4272"/>
                    <a:pt x="2262" y="4140"/>
                    <a:pt x="2276" y="4023"/>
                  </a:cubicBezTo>
                  <a:cubicBezTo>
                    <a:pt x="2276" y="4008"/>
                    <a:pt x="2306" y="3993"/>
                    <a:pt x="2350" y="3993"/>
                  </a:cubicBezTo>
                  <a:cubicBezTo>
                    <a:pt x="2394" y="3993"/>
                    <a:pt x="2423" y="3964"/>
                    <a:pt x="2423" y="3934"/>
                  </a:cubicBezTo>
                  <a:cubicBezTo>
                    <a:pt x="2452" y="3861"/>
                    <a:pt x="2496" y="3802"/>
                    <a:pt x="2555" y="3758"/>
                  </a:cubicBezTo>
                  <a:cubicBezTo>
                    <a:pt x="2629" y="3670"/>
                    <a:pt x="2731" y="3567"/>
                    <a:pt x="2775" y="3494"/>
                  </a:cubicBezTo>
                  <a:cubicBezTo>
                    <a:pt x="2834" y="3435"/>
                    <a:pt x="2937" y="3318"/>
                    <a:pt x="3025" y="3215"/>
                  </a:cubicBezTo>
                  <a:cubicBezTo>
                    <a:pt x="3113" y="3127"/>
                    <a:pt x="3172" y="3039"/>
                    <a:pt x="3157" y="2980"/>
                  </a:cubicBezTo>
                  <a:cubicBezTo>
                    <a:pt x="3128" y="2936"/>
                    <a:pt x="3157" y="2922"/>
                    <a:pt x="3186" y="2936"/>
                  </a:cubicBezTo>
                  <a:cubicBezTo>
                    <a:pt x="3216" y="2951"/>
                    <a:pt x="3348" y="2877"/>
                    <a:pt x="3509" y="2760"/>
                  </a:cubicBezTo>
                  <a:cubicBezTo>
                    <a:pt x="3774" y="2540"/>
                    <a:pt x="4126" y="2349"/>
                    <a:pt x="4243" y="2349"/>
                  </a:cubicBezTo>
                  <a:cubicBezTo>
                    <a:pt x="4273" y="2349"/>
                    <a:pt x="4332" y="2408"/>
                    <a:pt x="4376" y="2496"/>
                  </a:cubicBezTo>
                  <a:cubicBezTo>
                    <a:pt x="4420" y="2569"/>
                    <a:pt x="4464" y="2672"/>
                    <a:pt x="4478" y="2701"/>
                  </a:cubicBezTo>
                  <a:cubicBezTo>
                    <a:pt x="4508" y="2745"/>
                    <a:pt x="4508" y="2804"/>
                    <a:pt x="4508" y="2848"/>
                  </a:cubicBezTo>
                  <a:cubicBezTo>
                    <a:pt x="4508" y="2892"/>
                    <a:pt x="4522" y="2922"/>
                    <a:pt x="4552" y="2951"/>
                  </a:cubicBezTo>
                  <a:cubicBezTo>
                    <a:pt x="4581" y="2966"/>
                    <a:pt x="4581" y="2995"/>
                    <a:pt x="4566" y="3024"/>
                  </a:cubicBezTo>
                  <a:cubicBezTo>
                    <a:pt x="4522" y="3083"/>
                    <a:pt x="4610" y="3494"/>
                    <a:pt x="4655" y="3494"/>
                  </a:cubicBezTo>
                  <a:cubicBezTo>
                    <a:pt x="4713" y="3494"/>
                    <a:pt x="4728" y="3582"/>
                    <a:pt x="4655" y="3641"/>
                  </a:cubicBezTo>
                  <a:cubicBezTo>
                    <a:pt x="4581" y="3714"/>
                    <a:pt x="4596" y="4903"/>
                    <a:pt x="4699" y="4962"/>
                  </a:cubicBezTo>
                  <a:cubicBezTo>
                    <a:pt x="4743" y="4992"/>
                    <a:pt x="4743" y="5006"/>
                    <a:pt x="4713" y="5050"/>
                  </a:cubicBezTo>
                  <a:cubicBezTo>
                    <a:pt x="4684" y="5080"/>
                    <a:pt x="4669" y="5226"/>
                    <a:pt x="4669" y="5711"/>
                  </a:cubicBezTo>
                  <a:cubicBezTo>
                    <a:pt x="4684" y="5828"/>
                    <a:pt x="4684" y="5931"/>
                    <a:pt x="4655" y="6049"/>
                  </a:cubicBezTo>
                  <a:cubicBezTo>
                    <a:pt x="4640" y="6107"/>
                    <a:pt x="4625" y="6166"/>
                    <a:pt x="4640" y="6225"/>
                  </a:cubicBezTo>
                  <a:cubicBezTo>
                    <a:pt x="4640" y="6357"/>
                    <a:pt x="4640" y="6372"/>
                    <a:pt x="4713" y="6357"/>
                  </a:cubicBezTo>
                  <a:cubicBezTo>
                    <a:pt x="4787" y="6342"/>
                    <a:pt x="4787" y="6357"/>
                    <a:pt x="4787" y="6386"/>
                  </a:cubicBezTo>
                  <a:cubicBezTo>
                    <a:pt x="4787" y="6416"/>
                    <a:pt x="4772" y="6416"/>
                    <a:pt x="4743" y="6416"/>
                  </a:cubicBezTo>
                  <a:cubicBezTo>
                    <a:pt x="4610" y="6357"/>
                    <a:pt x="4581" y="6445"/>
                    <a:pt x="4581" y="6885"/>
                  </a:cubicBezTo>
                  <a:cubicBezTo>
                    <a:pt x="4581" y="7370"/>
                    <a:pt x="4610" y="7546"/>
                    <a:pt x="4699" y="7517"/>
                  </a:cubicBezTo>
                  <a:cubicBezTo>
                    <a:pt x="4728" y="7502"/>
                    <a:pt x="4757" y="7517"/>
                    <a:pt x="4757" y="7575"/>
                  </a:cubicBezTo>
                  <a:cubicBezTo>
                    <a:pt x="4757" y="7634"/>
                    <a:pt x="4772" y="7649"/>
                    <a:pt x="4816" y="7634"/>
                  </a:cubicBezTo>
                  <a:cubicBezTo>
                    <a:pt x="4860" y="7619"/>
                    <a:pt x="4875" y="7634"/>
                    <a:pt x="4875" y="7693"/>
                  </a:cubicBezTo>
                  <a:cubicBezTo>
                    <a:pt x="4875" y="7781"/>
                    <a:pt x="4963" y="7796"/>
                    <a:pt x="5036" y="7707"/>
                  </a:cubicBezTo>
                  <a:cubicBezTo>
                    <a:pt x="5066" y="7663"/>
                    <a:pt x="5124" y="7649"/>
                    <a:pt x="5168" y="7663"/>
                  </a:cubicBezTo>
                  <a:cubicBezTo>
                    <a:pt x="5256" y="7693"/>
                    <a:pt x="5389" y="7605"/>
                    <a:pt x="5535" y="7443"/>
                  </a:cubicBezTo>
                  <a:cubicBezTo>
                    <a:pt x="5623" y="7355"/>
                    <a:pt x="5888" y="6210"/>
                    <a:pt x="5829" y="6166"/>
                  </a:cubicBezTo>
                  <a:cubicBezTo>
                    <a:pt x="5829" y="6107"/>
                    <a:pt x="5844" y="6063"/>
                    <a:pt x="5858" y="6019"/>
                  </a:cubicBezTo>
                  <a:cubicBezTo>
                    <a:pt x="5873" y="5946"/>
                    <a:pt x="5917" y="5784"/>
                    <a:pt x="5946" y="5652"/>
                  </a:cubicBezTo>
                  <a:cubicBezTo>
                    <a:pt x="6049" y="5226"/>
                    <a:pt x="6108" y="5036"/>
                    <a:pt x="6137" y="5036"/>
                  </a:cubicBezTo>
                  <a:cubicBezTo>
                    <a:pt x="6167" y="5036"/>
                    <a:pt x="6167" y="4992"/>
                    <a:pt x="6167" y="4933"/>
                  </a:cubicBezTo>
                  <a:cubicBezTo>
                    <a:pt x="6167" y="4874"/>
                    <a:pt x="6196" y="4815"/>
                    <a:pt x="6240" y="4771"/>
                  </a:cubicBezTo>
                  <a:cubicBezTo>
                    <a:pt x="6299" y="4698"/>
                    <a:pt x="6357" y="4610"/>
                    <a:pt x="6387" y="4522"/>
                  </a:cubicBezTo>
                  <a:cubicBezTo>
                    <a:pt x="6416" y="4434"/>
                    <a:pt x="6460" y="4346"/>
                    <a:pt x="6519" y="4272"/>
                  </a:cubicBezTo>
                  <a:cubicBezTo>
                    <a:pt x="6607" y="4155"/>
                    <a:pt x="6680" y="4008"/>
                    <a:pt x="6710" y="3876"/>
                  </a:cubicBezTo>
                  <a:cubicBezTo>
                    <a:pt x="6710" y="3861"/>
                    <a:pt x="6725" y="3832"/>
                    <a:pt x="6769" y="3802"/>
                  </a:cubicBezTo>
                  <a:cubicBezTo>
                    <a:pt x="6842" y="3744"/>
                    <a:pt x="6901" y="3656"/>
                    <a:pt x="6930" y="3567"/>
                  </a:cubicBezTo>
                  <a:cubicBezTo>
                    <a:pt x="7033" y="3421"/>
                    <a:pt x="7121" y="3259"/>
                    <a:pt x="7238" y="3112"/>
                  </a:cubicBezTo>
                  <a:cubicBezTo>
                    <a:pt x="7326" y="3010"/>
                    <a:pt x="7400" y="2892"/>
                    <a:pt x="7444" y="2775"/>
                  </a:cubicBezTo>
                  <a:cubicBezTo>
                    <a:pt x="7444" y="2701"/>
                    <a:pt x="7503" y="2628"/>
                    <a:pt x="7503" y="2701"/>
                  </a:cubicBezTo>
                  <a:cubicBezTo>
                    <a:pt x="7503" y="2731"/>
                    <a:pt x="7576" y="2701"/>
                    <a:pt x="7664" y="2643"/>
                  </a:cubicBezTo>
                  <a:cubicBezTo>
                    <a:pt x="7752" y="2584"/>
                    <a:pt x="7826" y="2525"/>
                    <a:pt x="7826" y="2510"/>
                  </a:cubicBezTo>
                  <a:cubicBezTo>
                    <a:pt x="7987" y="2364"/>
                    <a:pt x="8178" y="2261"/>
                    <a:pt x="8383" y="2187"/>
                  </a:cubicBezTo>
                  <a:cubicBezTo>
                    <a:pt x="8472" y="2187"/>
                    <a:pt x="8560" y="2187"/>
                    <a:pt x="8633" y="2202"/>
                  </a:cubicBezTo>
                  <a:cubicBezTo>
                    <a:pt x="8795" y="2232"/>
                    <a:pt x="8809" y="2246"/>
                    <a:pt x="8912" y="2496"/>
                  </a:cubicBezTo>
                  <a:cubicBezTo>
                    <a:pt x="8956" y="2599"/>
                    <a:pt x="8985" y="2716"/>
                    <a:pt x="9015" y="2833"/>
                  </a:cubicBezTo>
                  <a:cubicBezTo>
                    <a:pt x="9015" y="2892"/>
                    <a:pt x="9029" y="2951"/>
                    <a:pt x="9073" y="2980"/>
                  </a:cubicBezTo>
                  <a:cubicBezTo>
                    <a:pt x="9103" y="3010"/>
                    <a:pt x="9118" y="3054"/>
                    <a:pt x="9103" y="3068"/>
                  </a:cubicBezTo>
                  <a:cubicBezTo>
                    <a:pt x="9118" y="3450"/>
                    <a:pt x="9176" y="3817"/>
                    <a:pt x="9294" y="4184"/>
                  </a:cubicBezTo>
                  <a:cubicBezTo>
                    <a:pt x="9338" y="4213"/>
                    <a:pt x="9338" y="4228"/>
                    <a:pt x="9294" y="4272"/>
                  </a:cubicBezTo>
                  <a:cubicBezTo>
                    <a:pt x="9250" y="4331"/>
                    <a:pt x="9235" y="4551"/>
                    <a:pt x="9235" y="5197"/>
                  </a:cubicBezTo>
                  <a:cubicBezTo>
                    <a:pt x="9250" y="5520"/>
                    <a:pt x="9220" y="5843"/>
                    <a:pt x="9176" y="6166"/>
                  </a:cubicBezTo>
                  <a:cubicBezTo>
                    <a:pt x="9132" y="6298"/>
                    <a:pt x="9132" y="6298"/>
                    <a:pt x="9191" y="6430"/>
                  </a:cubicBezTo>
                  <a:cubicBezTo>
                    <a:pt x="9235" y="6489"/>
                    <a:pt x="9235" y="6548"/>
                    <a:pt x="9206" y="6562"/>
                  </a:cubicBezTo>
                  <a:cubicBezTo>
                    <a:pt x="9147" y="6606"/>
                    <a:pt x="9176" y="6841"/>
                    <a:pt x="9250" y="6915"/>
                  </a:cubicBezTo>
                  <a:cubicBezTo>
                    <a:pt x="9338" y="6988"/>
                    <a:pt x="9338" y="6973"/>
                    <a:pt x="9338" y="6915"/>
                  </a:cubicBezTo>
                  <a:cubicBezTo>
                    <a:pt x="9338" y="6856"/>
                    <a:pt x="9352" y="6856"/>
                    <a:pt x="9396" y="6871"/>
                  </a:cubicBezTo>
                  <a:cubicBezTo>
                    <a:pt x="9426" y="6885"/>
                    <a:pt x="9440" y="6900"/>
                    <a:pt x="9396" y="6959"/>
                  </a:cubicBezTo>
                  <a:cubicBezTo>
                    <a:pt x="9338" y="7003"/>
                    <a:pt x="9323" y="7017"/>
                    <a:pt x="9426" y="7076"/>
                  </a:cubicBezTo>
                  <a:cubicBezTo>
                    <a:pt x="9514" y="7150"/>
                    <a:pt x="9543" y="7150"/>
                    <a:pt x="9587" y="7120"/>
                  </a:cubicBezTo>
                  <a:cubicBezTo>
                    <a:pt x="9617" y="7106"/>
                    <a:pt x="9661" y="7106"/>
                    <a:pt x="9690" y="7120"/>
                  </a:cubicBezTo>
                  <a:cubicBezTo>
                    <a:pt x="9719" y="7164"/>
                    <a:pt x="9763" y="7150"/>
                    <a:pt x="9837" y="7106"/>
                  </a:cubicBezTo>
                  <a:cubicBezTo>
                    <a:pt x="10013" y="6988"/>
                    <a:pt x="10248" y="6709"/>
                    <a:pt x="10219" y="6650"/>
                  </a:cubicBezTo>
                  <a:cubicBezTo>
                    <a:pt x="10219" y="6606"/>
                    <a:pt x="10233" y="6562"/>
                    <a:pt x="10277" y="6533"/>
                  </a:cubicBezTo>
                  <a:cubicBezTo>
                    <a:pt x="10321" y="6460"/>
                    <a:pt x="10336" y="6401"/>
                    <a:pt x="10336" y="6327"/>
                  </a:cubicBezTo>
                  <a:cubicBezTo>
                    <a:pt x="10351" y="6254"/>
                    <a:pt x="10365" y="6195"/>
                    <a:pt x="10395" y="6137"/>
                  </a:cubicBezTo>
                  <a:cubicBezTo>
                    <a:pt x="10439" y="6049"/>
                    <a:pt x="10468" y="5946"/>
                    <a:pt x="10483" y="5843"/>
                  </a:cubicBezTo>
                  <a:cubicBezTo>
                    <a:pt x="10542" y="5535"/>
                    <a:pt x="10644" y="5241"/>
                    <a:pt x="10747" y="4962"/>
                  </a:cubicBezTo>
                  <a:cubicBezTo>
                    <a:pt x="10791" y="4889"/>
                    <a:pt x="10806" y="4801"/>
                    <a:pt x="10835" y="4727"/>
                  </a:cubicBezTo>
                  <a:cubicBezTo>
                    <a:pt x="10865" y="4624"/>
                    <a:pt x="11099" y="4008"/>
                    <a:pt x="11217" y="3773"/>
                  </a:cubicBezTo>
                  <a:cubicBezTo>
                    <a:pt x="11232" y="3729"/>
                    <a:pt x="11246" y="3685"/>
                    <a:pt x="11232" y="3641"/>
                  </a:cubicBezTo>
                  <a:cubicBezTo>
                    <a:pt x="11217" y="3612"/>
                    <a:pt x="11217" y="3597"/>
                    <a:pt x="11246" y="3597"/>
                  </a:cubicBezTo>
                  <a:cubicBezTo>
                    <a:pt x="11276" y="3597"/>
                    <a:pt x="11290" y="3553"/>
                    <a:pt x="11305" y="3509"/>
                  </a:cubicBezTo>
                  <a:cubicBezTo>
                    <a:pt x="11334" y="3450"/>
                    <a:pt x="11349" y="3406"/>
                    <a:pt x="11393" y="3362"/>
                  </a:cubicBezTo>
                  <a:cubicBezTo>
                    <a:pt x="11540" y="3156"/>
                    <a:pt x="11672" y="2951"/>
                    <a:pt x="11804" y="2731"/>
                  </a:cubicBezTo>
                  <a:cubicBezTo>
                    <a:pt x="11833" y="2687"/>
                    <a:pt x="11878" y="2643"/>
                    <a:pt x="11922" y="2599"/>
                  </a:cubicBezTo>
                  <a:cubicBezTo>
                    <a:pt x="11980" y="2540"/>
                    <a:pt x="12024" y="2466"/>
                    <a:pt x="12039" y="2378"/>
                  </a:cubicBezTo>
                  <a:cubicBezTo>
                    <a:pt x="12039" y="2334"/>
                    <a:pt x="12054" y="2290"/>
                    <a:pt x="12083" y="2290"/>
                  </a:cubicBezTo>
                  <a:cubicBezTo>
                    <a:pt x="12142" y="2290"/>
                    <a:pt x="12318" y="2085"/>
                    <a:pt x="12318" y="2011"/>
                  </a:cubicBezTo>
                  <a:cubicBezTo>
                    <a:pt x="12318" y="1967"/>
                    <a:pt x="12333" y="1938"/>
                    <a:pt x="12377" y="1938"/>
                  </a:cubicBezTo>
                  <a:cubicBezTo>
                    <a:pt x="12450" y="1909"/>
                    <a:pt x="12509" y="1850"/>
                    <a:pt x="12553" y="1791"/>
                  </a:cubicBezTo>
                  <a:cubicBezTo>
                    <a:pt x="12641" y="1703"/>
                    <a:pt x="12729" y="1615"/>
                    <a:pt x="12846" y="1542"/>
                  </a:cubicBezTo>
                  <a:cubicBezTo>
                    <a:pt x="12935" y="1468"/>
                    <a:pt x="13052" y="1424"/>
                    <a:pt x="13169" y="1468"/>
                  </a:cubicBezTo>
                  <a:lnTo>
                    <a:pt x="13360" y="1483"/>
                  </a:lnTo>
                  <a:lnTo>
                    <a:pt x="13434" y="1718"/>
                  </a:lnTo>
                  <a:cubicBezTo>
                    <a:pt x="13507" y="2011"/>
                    <a:pt x="13536" y="2305"/>
                    <a:pt x="13507" y="2613"/>
                  </a:cubicBezTo>
                  <a:cubicBezTo>
                    <a:pt x="13522" y="2877"/>
                    <a:pt x="13507" y="3142"/>
                    <a:pt x="13492" y="3406"/>
                  </a:cubicBezTo>
                  <a:cubicBezTo>
                    <a:pt x="13463" y="3494"/>
                    <a:pt x="13463" y="3597"/>
                    <a:pt x="13492" y="3685"/>
                  </a:cubicBezTo>
                  <a:cubicBezTo>
                    <a:pt x="13507" y="3788"/>
                    <a:pt x="13522" y="3861"/>
                    <a:pt x="13492" y="3890"/>
                  </a:cubicBezTo>
                  <a:cubicBezTo>
                    <a:pt x="13419" y="4272"/>
                    <a:pt x="13390" y="4654"/>
                    <a:pt x="13404" y="5036"/>
                  </a:cubicBezTo>
                  <a:cubicBezTo>
                    <a:pt x="13404" y="5270"/>
                    <a:pt x="13448" y="5505"/>
                    <a:pt x="13536" y="5740"/>
                  </a:cubicBezTo>
                  <a:cubicBezTo>
                    <a:pt x="13581" y="5784"/>
                    <a:pt x="13610" y="5843"/>
                    <a:pt x="13639" y="5902"/>
                  </a:cubicBezTo>
                  <a:cubicBezTo>
                    <a:pt x="13683" y="5975"/>
                    <a:pt x="13727" y="6019"/>
                    <a:pt x="13757" y="6019"/>
                  </a:cubicBezTo>
                  <a:cubicBezTo>
                    <a:pt x="13830" y="6019"/>
                    <a:pt x="13889" y="6034"/>
                    <a:pt x="13962" y="6049"/>
                  </a:cubicBezTo>
                  <a:cubicBezTo>
                    <a:pt x="14050" y="6093"/>
                    <a:pt x="14168" y="6078"/>
                    <a:pt x="14241" y="6004"/>
                  </a:cubicBezTo>
                  <a:cubicBezTo>
                    <a:pt x="14461" y="5858"/>
                    <a:pt x="14638" y="5652"/>
                    <a:pt x="14740" y="5417"/>
                  </a:cubicBezTo>
                  <a:cubicBezTo>
                    <a:pt x="14784" y="5344"/>
                    <a:pt x="14814" y="5256"/>
                    <a:pt x="14843" y="5168"/>
                  </a:cubicBezTo>
                  <a:cubicBezTo>
                    <a:pt x="14858" y="5080"/>
                    <a:pt x="14887" y="5006"/>
                    <a:pt x="14916" y="4947"/>
                  </a:cubicBezTo>
                  <a:cubicBezTo>
                    <a:pt x="14961" y="4859"/>
                    <a:pt x="14990" y="4771"/>
                    <a:pt x="15019" y="4669"/>
                  </a:cubicBezTo>
                  <a:cubicBezTo>
                    <a:pt x="15034" y="4566"/>
                    <a:pt x="15063" y="4478"/>
                    <a:pt x="15107" y="4375"/>
                  </a:cubicBezTo>
                  <a:cubicBezTo>
                    <a:pt x="15151" y="4272"/>
                    <a:pt x="15181" y="4169"/>
                    <a:pt x="15195" y="4067"/>
                  </a:cubicBezTo>
                  <a:cubicBezTo>
                    <a:pt x="15195" y="4008"/>
                    <a:pt x="15210" y="3949"/>
                    <a:pt x="15254" y="3920"/>
                  </a:cubicBezTo>
                  <a:cubicBezTo>
                    <a:pt x="15284" y="3876"/>
                    <a:pt x="15313" y="3817"/>
                    <a:pt x="15313" y="3773"/>
                  </a:cubicBezTo>
                  <a:cubicBezTo>
                    <a:pt x="15313" y="3714"/>
                    <a:pt x="15328" y="3670"/>
                    <a:pt x="15342" y="3670"/>
                  </a:cubicBezTo>
                  <a:cubicBezTo>
                    <a:pt x="15372" y="3670"/>
                    <a:pt x="15401" y="3612"/>
                    <a:pt x="15430" y="3523"/>
                  </a:cubicBezTo>
                  <a:cubicBezTo>
                    <a:pt x="15489" y="3347"/>
                    <a:pt x="15562" y="3186"/>
                    <a:pt x="15665" y="3039"/>
                  </a:cubicBezTo>
                  <a:cubicBezTo>
                    <a:pt x="15709" y="2995"/>
                    <a:pt x="15739" y="2936"/>
                    <a:pt x="15768" y="2877"/>
                  </a:cubicBezTo>
                  <a:cubicBezTo>
                    <a:pt x="15797" y="2804"/>
                    <a:pt x="15841" y="2731"/>
                    <a:pt x="15900" y="2672"/>
                  </a:cubicBezTo>
                  <a:cubicBezTo>
                    <a:pt x="15944" y="2628"/>
                    <a:pt x="15974" y="2569"/>
                    <a:pt x="16003" y="2525"/>
                  </a:cubicBezTo>
                  <a:cubicBezTo>
                    <a:pt x="16164" y="2276"/>
                    <a:pt x="16341" y="2070"/>
                    <a:pt x="16546" y="1865"/>
                  </a:cubicBezTo>
                  <a:cubicBezTo>
                    <a:pt x="16605" y="1820"/>
                    <a:pt x="16649" y="1776"/>
                    <a:pt x="16693" y="1732"/>
                  </a:cubicBezTo>
                  <a:cubicBezTo>
                    <a:pt x="16737" y="1688"/>
                    <a:pt x="16781" y="1644"/>
                    <a:pt x="16840" y="1630"/>
                  </a:cubicBezTo>
                  <a:cubicBezTo>
                    <a:pt x="16884" y="1615"/>
                    <a:pt x="16928" y="1571"/>
                    <a:pt x="16928" y="1527"/>
                  </a:cubicBezTo>
                  <a:cubicBezTo>
                    <a:pt x="16928" y="1468"/>
                    <a:pt x="16928" y="1453"/>
                    <a:pt x="16972" y="1512"/>
                  </a:cubicBezTo>
                  <a:cubicBezTo>
                    <a:pt x="17016" y="1556"/>
                    <a:pt x="17016" y="1556"/>
                    <a:pt x="17104" y="1483"/>
                  </a:cubicBezTo>
                  <a:cubicBezTo>
                    <a:pt x="17133" y="1439"/>
                    <a:pt x="17177" y="1409"/>
                    <a:pt x="17236" y="1395"/>
                  </a:cubicBezTo>
                  <a:cubicBezTo>
                    <a:pt x="17265" y="1395"/>
                    <a:pt x="17295" y="1365"/>
                    <a:pt x="17309" y="1351"/>
                  </a:cubicBezTo>
                  <a:cubicBezTo>
                    <a:pt x="17383" y="1307"/>
                    <a:pt x="17442" y="1277"/>
                    <a:pt x="17515" y="1248"/>
                  </a:cubicBezTo>
                  <a:cubicBezTo>
                    <a:pt x="17647" y="1204"/>
                    <a:pt x="17662" y="1204"/>
                    <a:pt x="17721" y="1292"/>
                  </a:cubicBezTo>
                  <a:cubicBezTo>
                    <a:pt x="17779" y="1365"/>
                    <a:pt x="17823" y="1468"/>
                    <a:pt x="17838" y="1571"/>
                  </a:cubicBezTo>
                  <a:cubicBezTo>
                    <a:pt x="17867" y="1674"/>
                    <a:pt x="17897" y="1791"/>
                    <a:pt x="17911" y="1820"/>
                  </a:cubicBezTo>
                  <a:cubicBezTo>
                    <a:pt x="17926" y="1923"/>
                    <a:pt x="17941" y="2026"/>
                    <a:pt x="17941" y="2143"/>
                  </a:cubicBezTo>
                  <a:cubicBezTo>
                    <a:pt x="17941" y="2261"/>
                    <a:pt x="17970" y="2378"/>
                    <a:pt x="17999" y="2510"/>
                  </a:cubicBezTo>
                  <a:cubicBezTo>
                    <a:pt x="18029" y="2569"/>
                    <a:pt x="18029" y="2628"/>
                    <a:pt x="17999" y="2643"/>
                  </a:cubicBezTo>
                  <a:cubicBezTo>
                    <a:pt x="17941" y="2907"/>
                    <a:pt x="17926" y="3171"/>
                    <a:pt x="17955" y="3450"/>
                  </a:cubicBezTo>
                  <a:lnTo>
                    <a:pt x="17955" y="3685"/>
                  </a:lnTo>
                  <a:cubicBezTo>
                    <a:pt x="17955" y="3817"/>
                    <a:pt x="17911" y="4536"/>
                    <a:pt x="17911" y="4536"/>
                  </a:cubicBezTo>
                  <a:cubicBezTo>
                    <a:pt x="17897" y="4639"/>
                    <a:pt x="17897" y="4742"/>
                    <a:pt x="17882" y="4845"/>
                  </a:cubicBezTo>
                  <a:cubicBezTo>
                    <a:pt x="17882" y="5080"/>
                    <a:pt x="17882" y="5153"/>
                    <a:pt x="17941" y="5153"/>
                  </a:cubicBezTo>
                  <a:cubicBezTo>
                    <a:pt x="18014" y="5153"/>
                    <a:pt x="17999" y="5212"/>
                    <a:pt x="17941" y="5241"/>
                  </a:cubicBezTo>
                  <a:cubicBezTo>
                    <a:pt x="17809" y="5300"/>
                    <a:pt x="17970" y="5828"/>
                    <a:pt x="18176" y="5975"/>
                  </a:cubicBezTo>
                  <a:cubicBezTo>
                    <a:pt x="18264" y="6049"/>
                    <a:pt x="18337" y="6078"/>
                    <a:pt x="18293" y="6004"/>
                  </a:cubicBezTo>
                  <a:cubicBezTo>
                    <a:pt x="18249" y="5946"/>
                    <a:pt x="18352" y="5975"/>
                    <a:pt x="18425" y="6078"/>
                  </a:cubicBezTo>
                  <a:lnTo>
                    <a:pt x="18499" y="6166"/>
                  </a:lnTo>
                  <a:lnTo>
                    <a:pt x="18587" y="6093"/>
                  </a:lnTo>
                  <a:cubicBezTo>
                    <a:pt x="18631" y="6049"/>
                    <a:pt x="18675" y="6019"/>
                    <a:pt x="18734" y="6004"/>
                  </a:cubicBezTo>
                  <a:cubicBezTo>
                    <a:pt x="18748" y="6004"/>
                    <a:pt x="18792" y="5975"/>
                    <a:pt x="18792" y="5931"/>
                  </a:cubicBezTo>
                  <a:cubicBezTo>
                    <a:pt x="18807" y="5902"/>
                    <a:pt x="18880" y="5828"/>
                    <a:pt x="18954" y="5784"/>
                  </a:cubicBezTo>
                  <a:cubicBezTo>
                    <a:pt x="19042" y="5755"/>
                    <a:pt x="19101" y="5696"/>
                    <a:pt x="19130" y="5608"/>
                  </a:cubicBezTo>
                  <a:cubicBezTo>
                    <a:pt x="19145" y="5549"/>
                    <a:pt x="19145" y="5505"/>
                    <a:pt x="19159" y="5447"/>
                  </a:cubicBezTo>
                  <a:cubicBezTo>
                    <a:pt x="19174" y="5432"/>
                    <a:pt x="19159" y="5403"/>
                    <a:pt x="19130" y="5403"/>
                  </a:cubicBezTo>
                  <a:cubicBezTo>
                    <a:pt x="19057" y="5403"/>
                    <a:pt x="18924" y="5300"/>
                    <a:pt x="18954" y="5270"/>
                  </a:cubicBezTo>
                  <a:cubicBezTo>
                    <a:pt x="18968" y="5226"/>
                    <a:pt x="18998" y="5270"/>
                    <a:pt x="19042" y="5285"/>
                  </a:cubicBezTo>
                  <a:cubicBezTo>
                    <a:pt x="19071" y="5300"/>
                    <a:pt x="19101" y="5314"/>
                    <a:pt x="19115" y="5285"/>
                  </a:cubicBezTo>
                  <a:cubicBezTo>
                    <a:pt x="19130" y="5256"/>
                    <a:pt x="19130" y="4786"/>
                    <a:pt x="19115" y="4228"/>
                  </a:cubicBezTo>
                  <a:cubicBezTo>
                    <a:pt x="19101" y="3670"/>
                    <a:pt x="19101" y="2995"/>
                    <a:pt x="19086" y="2745"/>
                  </a:cubicBezTo>
                  <a:cubicBezTo>
                    <a:pt x="19101" y="2584"/>
                    <a:pt x="19086" y="2408"/>
                    <a:pt x="19057" y="2246"/>
                  </a:cubicBezTo>
                  <a:cubicBezTo>
                    <a:pt x="19027" y="2232"/>
                    <a:pt x="19027" y="2202"/>
                    <a:pt x="19057" y="2187"/>
                  </a:cubicBezTo>
                  <a:cubicBezTo>
                    <a:pt x="19086" y="2085"/>
                    <a:pt x="19071" y="1982"/>
                    <a:pt x="19012" y="1894"/>
                  </a:cubicBezTo>
                  <a:cubicBezTo>
                    <a:pt x="18998" y="1850"/>
                    <a:pt x="18983" y="1806"/>
                    <a:pt x="18998" y="1762"/>
                  </a:cubicBezTo>
                  <a:cubicBezTo>
                    <a:pt x="19042" y="1630"/>
                    <a:pt x="18880" y="1028"/>
                    <a:pt x="18689" y="661"/>
                  </a:cubicBezTo>
                  <a:cubicBezTo>
                    <a:pt x="18660" y="587"/>
                    <a:pt x="18616" y="514"/>
                    <a:pt x="18557" y="455"/>
                  </a:cubicBezTo>
                  <a:cubicBezTo>
                    <a:pt x="18469" y="411"/>
                    <a:pt x="18381" y="352"/>
                    <a:pt x="18308" y="279"/>
                  </a:cubicBezTo>
                  <a:cubicBezTo>
                    <a:pt x="18102" y="73"/>
                    <a:pt x="17941" y="0"/>
                    <a:pt x="17941" y="73"/>
                  </a:cubicBezTo>
                  <a:cubicBezTo>
                    <a:pt x="17911" y="117"/>
                    <a:pt x="17897" y="147"/>
                    <a:pt x="17867" y="191"/>
                  </a:cubicBezTo>
                  <a:cubicBezTo>
                    <a:pt x="17809" y="264"/>
                    <a:pt x="17809" y="250"/>
                    <a:pt x="17809" y="147"/>
                  </a:cubicBezTo>
                  <a:cubicBezTo>
                    <a:pt x="17823" y="29"/>
                    <a:pt x="17809" y="29"/>
                    <a:pt x="17750" y="15"/>
                  </a:cubicBezTo>
                  <a:cubicBezTo>
                    <a:pt x="17691" y="15"/>
                    <a:pt x="17647" y="15"/>
                    <a:pt x="17603" y="29"/>
                  </a:cubicBezTo>
                  <a:close/>
                  <a:moveTo>
                    <a:pt x="17133" y="807"/>
                  </a:moveTo>
                  <a:cubicBezTo>
                    <a:pt x="17133" y="881"/>
                    <a:pt x="17060" y="881"/>
                    <a:pt x="17031" y="807"/>
                  </a:cubicBezTo>
                  <a:cubicBezTo>
                    <a:pt x="17001" y="734"/>
                    <a:pt x="17031" y="749"/>
                    <a:pt x="17075" y="763"/>
                  </a:cubicBezTo>
                  <a:cubicBezTo>
                    <a:pt x="17119" y="763"/>
                    <a:pt x="17133" y="793"/>
                    <a:pt x="17133" y="807"/>
                  </a:cubicBezTo>
                  <a:close/>
                  <a:moveTo>
                    <a:pt x="16928" y="954"/>
                  </a:moveTo>
                  <a:cubicBezTo>
                    <a:pt x="16913" y="984"/>
                    <a:pt x="16898" y="984"/>
                    <a:pt x="16898" y="940"/>
                  </a:cubicBezTo>
                  <a:cubicBezTo>
                    <a:pt x="16898" y="896"/>
                    <a:pt x="16898" y="866"/>
                    <a:pt x="16913" y="881"/>
                  </a:cubicBezTo>
                  <a:cubicBezTo>
                    <a:pt x="16928" y="910"/>
                    <a:pt x="16928" y="940"/>
                    <a:pt x="16913" y="954"/>
                  </a:cubicBezTo>
                  <a:close/>
                  <a:moveTo>
                    <a:pt x="13786" y="1013"/>
                  </a:moveTo>
                  <a:cubicBezTo>
                    <a:pt x="13771" y="1042"/>
                    <a:pt x="13757" y="1057"/>
                    <a:pt x="13742" y="1057"/>
                  </a:cubicBezTo>
                  <a:cubicBezTo>
                    <a:pt x="13742" y="1042"/>
                    <a:pt x="13742" y="1013"/>
                    <a:pt x="13742" y="998"/>
                  </a:cubicBezTo>
                  <a:cubicBezTo>
                    <a:pt x="13786" y="925"/>
                    <a:pt x="13815" y="940"/>
                    <a:pt x="13786" y="1013"/>
                  </a:cubicBezTo>
                  <a:close/>
                  <a:moveTo>
                    <a:pt x="18866" y="1189"/>
                  </a:moveTo>
                  <a:cubicBezTo>
                    <a:pt x="18866" y="1219"/>
                    <a:pt x="18851" y="1219"/>
                    <a:pt x="18807" y="1189"/>
                  </a:cubicBezTo>
                  <a:cubicBezTo>
                    <a:pt x="18792" y="1175"/>
                    <a:pt x="18763" y="1160"/>
                    <a:pt x="18748" y="1130"/>
                  </a:cubicBezTo>
                  <a:lnTo>
                    <a:pt x="18807" y="1130"/>
                  </a:lnTo>
                  <a:cubicBezTo>
                    <a:pt x="18836" y="1130"/>
                    <a:pt x="18866" y="1175"/>
                    <a:pt x="18866" y="1204"/>
                  </a:cubicBezTo>
                  <a:close/>
                  <a:moveTo>
                    <a:pt x="8193" y="1248"/>
                  </a:moveTo>
                  <a:cubicBezTo>
                    <a:pt x="8178" y="1351"/>
                    <a:pt x="8075" y="1365"/>
                    <a:pt x="8075" y="1263"/>
                  </a:cubicBezTo>
                  <a:cubicBezTo>
                    <a:pt x="8075" y="1219"/>
                    <a:pt x="8105" y="1189"/>
                    <a:pt x="8149" y="1189"/>
                  </a:cubicBezTo>
                  <a:cubicBezTo>
                    <a:pt x="8178" y="1189"/>
                    <a:pt x="8193" y="1219"/>
                    <a:pt x="8193" y="1248"/>
                  </a:cubicBezTo>
                  <a:close/>
                  <a:moveTo>
                    <a:pt x="8736" y="1263"/>
                  </a:moveTo>
                  <a:cubicBezTo>
                    <a:pt x="8736" y="1307"/>
                    <a:pt x="8721" y="1292"/>
                    <a:pt x="8721" y="1248"/>
                  </a:cubicBezTo>
                  <a:cubicBezTo>
                    <a:pt x="8721" y="1204"/>
                    <a:pt x="8721" y="1175"/>
                    <a:pt x="8736" y="1189"/>
                  </a:cubicBezTo>
                  <a:cubicBezTo>
                    <a:pt x="8750" y="1219"/>
                    <a:pt x="8750" y="1248"/>
                    <a:pt x="8736" y="1263"/>
                  </a:cubicBezTo>
                  <a:close/>
                  <a:moveTo>
                    <a:pt x="16120" y="1248"/>
                  </a:moveTo>
                  <a:cubicBezTo>
                    <a:pt x="16091" y="1307"/>
                    <a:pt x="16047" y="1321"/>
                    <a:pt x="16003" y="1263"/>
                  </a:cubicBezTo>
                  <a:cubicBezTo>
                    <a:pt x="15974" y="1219"/>
                    <a:pt x="16018" y="1189"/>
                    <a:pt x="16091" y="1189"/>
                  </a:cubicBezTo>
                  <a:cubicBezTo>
                    <a:pt x="16120" y="1189"/>
                    <a:pt x="16135" y="1204"/>
                    <a:pt x="16120" y="1248"/>
                  </a:cubicBezTo>
                  <a:close/>
                  <a:moveTo>
                    <a:pt x="15871" y="1263"/>
                  </a:moveTo>
                  <a:cubicBezTo>
                    <a:pt x="15856" y="1307"/>
                    <a:pt x="15827" y="1336"/>
                    <a:pt x="15797" y="1365"/>
                  </a:cubicBezTo>
                  <a:cubicBezTo>
                    <a:pt x="15724" y="1439"/>
                    <a:pt x="15680" y="1365"/>
                    <a:pt x="15753" y="1277"/>
                  </a:cubicBezTo>
                  <a:cubicBezTo>
                    <a:pt x="15827" y="1204"/>
                    <a:pt x="15871" y="1204"/>
                    <a:pt x="15871" y="1263"/>
                  </a:cubicBezTo>
                  <a:close/>
                  <a:moveTo>
                    <a:pt x="18880" y="1439"/>
                  </a:moveTo>
                  <a:cubicBezTo>
                    <a:pt x="18866" y="1527"/>
                    <a:pt x="18851" y="1542"/>
                    <a:pt x="18822" y="1483"/>
                  </a:cubicBezTo>
                  <a:cubicBezTo>
                    <a:pt x="18778" y="1409"/>
                    <a:pt x="18822" y="1233"/>
                    <a:pt x="18880" y="1307"/>
                  </a:cubicBezTo>
                  <a:cubicBezTo>
                    <a:pt x="18895" y="1351"/>
                    <a:pt x="18895" y="1395"/>
                    <a:pt x="18880" y="1439"/>
                  </a:cubicBezTo>
                  <a:close/>
                  <a:moveTo>
                    <a:pt x="13067" y="1336"/>
                  </a:moveTo>
                  <a:cubicBezTo>
                    <a:pt x="13067" y="1365"/>
                    <a:pt x="13037" y="1380"/>
                    <a:pt x="13023" y="1380"/>
                  </a:cubicBezTo>
                  <a:cubicBezTo>
                    <a:pt x="12993" y="1380"/>
                    <a:pt x="12979" y="1365"/>
                    <a:pt x="12979" y="1336"/>
                  </a:cubicBezTo>
                  <a:cubicBezTo>
                    <a:pt x="12979" y="1321"/>
                    <a:pt x="12993" y="1307"/>
                    <a:pt x="13023" y="1307"/>
                  </a:cubicBezTo>
                  <a:cubicBezTo>
                    <a:pt x="13037" y="1307"/>
                    <a:pt x="13067" y="1321"/>
                    <a:pt x="13067" y="1336"/>
                  </a:cubicBezTo>
                  <a:close/>
                  <a:moveTo>
                    <a:pt x="15636" y="1556"/>
                  </a:moveTo>
                  <a:cubicBezTo>
                    <a:pt x="15606" y="1571"/>
                    <a:pt x="15577" y="1586"/>
                    <a:pt x="15577" y="1556"/>
                  </a:cubicBezTo>
                  <a:cubicBezTo>
                    <a:pt x="15577" y="1497"/>
                    <a:pt x="15636" y="1453"/>
                    <a:pt x="15665" y="1468"/>
                  </a:cubicBezTo>
                  <a:cubicBezTo>
                    <a:pt x="15680" y="1497"/>
                    <a:pt x="15665" y="1527"/>
                    <a:pt x="15636" y="1556"/>
                  </a:cubicBezTo>
                  <a:close/>
                  <a:moveTo>
                    <a:pt x="8222" y="1688"/>
                  </a:moveTo>
                  <a:cubicBezTo>
                    <a:pt x="8207" y="1732"/>
                    <a:pt x="8178" y="1762"/>
                    <a:pt x="8134" y="1776"/>
                  </a:cubicBezTo>
                  <a:cubicBezTo>
                    <a:pt x="8075" y="1776"/>
                    <a:pt x="8075" y="1776"/>
                    <a:pt x="8119" y="1703"/>
                  </a:cubicBezTo>
                  <a:cubicBezTo>
                    <a:pt x="8178" y="1600"/>
                    <a:pt x="8251" y="1600"/>
                    <a:pt x="8237" y="1688"/>
                  </a:cubicBezTo>
                  <a:close/>
                  <a:moveTo>
                    <a:pt x="4141" y="1747"/>
                  </a:moveTo>
                  <a:cubicBezTo>
                    <a:pt x="4141" y="1776"/>
                    <a:pt x="4126" y="1776"/>
                    <a:pt x="4126" y="1732"/>
                  </a:cubicBezTo>
                  <a:cubicBezTo>
                    <a:pt x="4126" y="1688"/>
                    <a:pt x="4141" y="1659"/>
                    <a:pt x="4141" y="1674"/>
                  </a:cubicBezTo>
                  <a:cubicBezTo>
                    <a:pt x="4155" y="1703"/>
                    <a:pt x="4155" y="1732"/>
                    <a:pt x="4141" y="1747"/>
                  </a:cubicBezTo>
                  <a:close/>
                  <a:moveTo>
                    <a:pt x="16619" y="1703"/>
                  </a:moveTo>
                  <a:cubicBezTo>
                    <a:pt x="16634" y="1718"/>
                    <a:pt x="16605" y="1732"/>
                    <a:pt x="16590" y="1747"/>
                  </a:cubicBezTo>
                  <a:cubicBezTo>
                    <a:pt x="16561" y="1732"/>
                    <a:pt x="16546" y="1718"/>
                    <a:pt x="16546" y="1703"/>
                  </a:cubicBezTo>
                  <a:cubicBezTo>
                    <a:pt x="16546" y="1674"/>
                    <a:pt x="16561" y="1659"/>
                    <a:pt x="16590" y="1659"/>
                  </a:cubicBezTo>
                  <a:cubicBezTo>
                    <a:pt x="16605" y="1659"/>
                    <a:pt x="16634" y="1674"/>
                    <a:pt x="16619" y="1703"/>
                  </a:cubicBezTo>
                  <a:close/>
                  <a:moveTo>
                    <a:pt x="8633" y="1938"/>
                  </a:moveTo>
                  <a:cubicBezTo>
                    <a:pt x="8633" y="1953"/>
                    <a:pt x="8618" y="1967"/>
                    <a:pt x="8589" y="1967"/>
                  </a:cubicBezTo>
                  <a:cubicBezTo>
                    <a:pt x="8574" y="1967"/>
                    <a:pt x="8560" y="1953"/>
                    <a:pt x="8545" y="1938"/>
                  </a:cubicBezTo>
                  <a:cubicBezTo>
                    <a:pt x="8545" y="1909"/>
                    <a:pt x="8574" y="1894"/>
                    <a:pt x="8589" y="1894"/>
                  </a:cubicBezTo>
                  <a:cubicBezTo>
                    <a:pt x="8618" y="1894"/>
                    <a:pt x="8633" y="1909"/>
                    <a:pt x="8633" y="1938"/>
                  </a:cubicBezTo>
                  <a:close/>
                  <a:moveTo>
                    <a:pt x="11202" y="1938"/>
                  </a:moveTo>
                  <a:cubicBezTo>
                    <a:pt x="11202" y="1953"/>
                    <a:pt x="11188" y="1967"/>
                    <a:pt x="11158" y="1967"/>
                  </a:cubicBezTo>
                  <a:cubicBezTo>
                    <a:pt x="11143" y="1967"/>
                    <a:pt x="11129" y="1953"/>
                    <a:pt x="11114" y="1938"/>
                  </a:cubicBezTo>
                  <a:cubicBezTo>
                    <a:pt x="11114" y="1909"/>
                    <a:pt x="11143" y="1894"/>
                    <a:pt x="11158" y="1894"/>
                  </a:cubicBezTo>
                  <a:cubicBezTo>
                    <a:pt x="11188" y="1894"/>
                    <a:pt x="11202" y="1909"/>
                    <a:pt x="11202" y="1938"/>
                  </a:cubicBezTo>
                  <a:close/>
                  <a:moveTo>
                    <a:pt x="3891" y="1997"/>
                  </a:moveTo>
                  <a:cubicBezTo>
                    <a:pt x="3891" y="2026"/>
                    <a:pt x="3876" y="2041"/>
                    <a:pt x="3847" y="2026"/>
                  </a:cubicBezTo>
                  <a:cubicBezTo>
                    <a:pt x="3832" y="2026"/>
                    <a:pt x="3818" y="1997"/>
                    <a:pt x="3832" y="1967"/>
                  </a:cubicBezTo>
                  <a:cubicBezTo>
                    <a:pt x="3862" y="1923"/>
                    <a:pt x="3891" y="1938"/>
                    <a:pt x="3891" y="1997"/>
                  </a:cubicBezTo>
                  <a:close/>
                  <a:moveTo>
                    <a:pt x="4258" y="2055"/>
                  </a:moveTo>
                  <a:cubicBezTo>
                    <a:pt x="4243" y="2070"/>
                    <a:pt x="4214" y="2085"/>
                    <a:pt x="4185" y="2085"/>
                  </a:cubicBezTo>
                  <a:cubicBezTo>
                    <a:pt x="4155" y="2085"/>
                    <a:pt x="4170" y="2070"/>
                    <a:pt x="4199" y="2055"/>
                  </a:cubicBezTo>
                  <a:cubicBezTo>
                    <a:pt x="4287" y="2011"/>
                    <a:pt x="4302" y="2011"/>
                    <a:pt x="4258" y="2055"/>
                  </a:cubicBezTo>
                  <a:close/>
                  <a:moveTo>
                    <a:pt x="18146" y="2129"/>
                  </a:moveTo>
                  <a:cubicBezTo>
                    <a:pt x="18117" y="2202"/>
                    <a:pt x="18029" y="2276"/>
                    <a:pt x="18029" y="2232"/>
                  </a:cubicBezTo>
                  <a:cubicBezTo>
                    <a:pt x="18029" y="2187"/>
                    <a:pt x="18117" y="2041"/>
                    <a:pt x="18161" y="2041"/>
                  </a:cubicBezTo>
                  <a:cubicBezTo>
                    <a:pt x="18190" y="2041"/>
                    <a:pt x="18190" y="2085"/>
                    <a:pt x="18161" y="2129"/>
                  </a:cubicBezTo>
                  <a:close/>
                  <a:moveTo>
                    <a:pt x="11481" y="2158"/>
                  </a:moveTo>
                  <a:cubicBezTo>
                    <a:pt x="11481" y="2187"/>
                    <a:pt x="11452" y="2202"/>
                    <a:pt x="11452" y="2202"/>
                  </a:cubicBezTo>
                  <a:cubicBezTo>
                    <a:pt x="11437" y="2187"/>
                    <a:pt x="11452" y="2158"/>
                    <a:pt x="11452" y="2143"/>
                  </a:cubicBezTo>
                  <a:cubicBezTo>
                    <a:pt x="11481" y="2070"/>
                    <a:pt x="11525" y="2085"/>
                    <a:pt x="11481" y="2158"/>
                  </a:cubicBezTo>
                  <a:close/>
                  <a:moveTo>
                    <a:pt x="4581" y="2173"/>
                  </a:moveTo>
                  <a:cubicBezTo>
                    <a:pt x="4552" y="2202"/>
                    <a:pt x="4522" y="2217"/>
                    <a:pt x="4493" y="2217"/>
                  </a:cubicBezTo>
                  <a:cubicBezTo>
                    <a:pt x="4434" y="2217"/>
                    <a:pt x="4434" y="2217"/>
                    <a:pt x="4493" y="2173"/>
                  </a:cubicBezTo>
                  <a:cubicBezTo>
                    <a:pt x="4552" y="2129"/>
                    <a:pt x="4610" y="2114"/>
                    <a:pt x="4581" y="2173"/>
                  </a:cubicBezTo>
                  <a:close/>
                  <a:moveTo>
                    <a:pt x="15871" y="2246"/>
                  </a:moveTo>
                  <a:cubicBezTo>
                    <a:pt x="15915" y="2261"/>
                    <a:pt x="15929" y="2290"/>
                    <a:pt x="15900" y="2334"/>
                  </a:cubicBezTo>
                  <a:cubicBezTo>
                    <a:pt x="15885" y="2364"/>
                    <a:pt x="15856" y="2364"/>
                    <a:pt x="15783" y="2334"/>
                  </a:cubicBezTo>
                  <a:cubicBezTo>
                    <a:pt x="15636" y="2261"/>
                    <a:pt x="15709" y="2173"/>
                    <a:pt x="15871" y="2246"/>
                  </a:cubicBezTo>
                  <a:close/>
                  <a:moveTo>
                    <a:pt x="14065" y="2393"/>
                  </a:moveTo>
                  <a:cubicBezTo>
                    <a:pt x="14036" y="2437"/>
                    <a:pt x="13992" y="2378"/>
                    <a:pt x="14036" y="2334"/>
                  </a:cubicBezTo>
                  <a:cubicBezTo>
                    <a:pt x="14065" y="2276"/>
                    <a:pt x="14065" y="2290"/>
                    <a:pt x="14080" y="2334"/>
                  </a:cubicBezTo>
                  <a:cubicBezTo>
                    <a:pt x="14080" y="2349"/>
                    <a:pt x="14080" y="2378"/>
                    <a:pt x="14065" y="2393"/>
                  </a:cubicBezTo>
                  <a:close/>
                  <a:moveTo>
                    <a:pt x="14388" y="2422"/>
                  </a:moveTo>
                  <a:cubicBezTo>
                    <a:pt x="14373" y="2452"/>
                    <a:pt x="14373" y="2437"/>
                    <a:pt x="14373" y="2393"/>
                  </a:cubicBezTo>
                  <a:cubicBezTo>
                    <a:pt x="14373" y="2349"/>
                    <a:pt x="14373" y="2334"/>
                    <a:pt x="14388" y="2349"/>
                  </a:cubicBezTo>
                  <a:cubicBezTo>
                    <a:pt x="14403" y="2364"/>
                    <a:pt x="14403" y="2393"/>
                    <a:pt x="14388" y="2422"/>
                  </a:cubicBezTo>
                  <a:close/>
                  <a:moveTo>
                    <a:pt x="5066" y="2466"/>
                  </a:moveTo>
                  <a:cubicBezTo>
                    <a:pt x="5066" y="2481"/>
                    <a:pt x="5051" y="2496"/>
                    <a:pt x="5036" y="2510"/>
                  </a:cubicBezTo>
                  <a:cubicBezTo>
                    <a:pt x="5007" y="2525"/>
                    <a:pt x="4992" y="2510"/>
                    <a:pt x="4992" y="2496"/>
                  </a:cubicBezTo>
                  <a:cubicBezTo>
                    <a:pt x="4992" y="2466"/>
                    <a:pt x="5007" y="2452"/>
                    <a:pt x="5036" y="2452"/>
                  </a:cubicBezTo>
                  <a:cubicBezTo>
                    <a:pt x="5066" y="2452"/>
                    <a:pt x="5080" y="2466"/>
                    <a:pt x="5080" y="2466"/>
                  </a:cubicBezTo>
                  <a:close/>
                  <a:moveTo>
                    <a:pt x="14476" y="2525"/>
                  </a:moveTo>
                  <a:cubicBezTo>
                    <a:pt x="14476" y="2554"/>
                    <a:pt x="14461" y="2569"/>
                    <a:pt x="14432" y="2569"/>
                  </a:cubicBezTo>
                  <a:cubicBezTo>
                    <a:pt x="14417" y="2569"/>
                    <a:pt x="14403" y="2554"/>
                    <a:pt x="14417" y="2525"/>
                  </a:cubicBezTo>
                  <a:cubicBezTo>
                    <a:pt x="14432" y="2510"/>
                    <a:pt x="14447" y="2496"/>
                    <a:pt x="14461" y="2496"/>
                  </a:cubicBezTo>
                  <a:cubicBezTo>
                    <a:pt x="14461" y="2496"/>
                    <a:pt x="14476" y="2510"/>
                    <a:pt x="14476" y="2525"/>
                  </a:cubicBezTo>
                  <a:close/>
                  <a:moveTo>
                    <a:pt x="2452" y="2701"/>
                  </a:moveTo>
                  <a:cubicBezTo>
                    <a:pt x="2438" y="2731"/>
                    <a:pt x="2423" y="2745"/>
                    <a:pt x="2394" y="2760"/>
                  </a:cubicBezTo>
                  <a:cubicBezTo>
                    <a:pt x="2364" y="2760"/>
                    <a:pt x="2350" y="2760"/>
                    <a:pt x="2364" y="2716"/>
                  </a:cubicBezTo>
                  <a:cubicBezTo>
                    <a:pt x="2394" y="2643"/>
                    <a:pt x="2482" y="2628"/>
                    <a:pt x="2467" y="2701"/>
                  </a:cubicBezTo>
                  <a:close/>
                  <a:moveTo>
                    <a:pt x="5271" y="2701"/>
                  </a:moveTo>
                  <a:cubicBezTo>
                    <a:pt x="5271" y="2716"/>
                    <a:pt x="5256" y="2731"/>
                    <a:pt x="5227" y="2745"/>
                  </a:cubicBezTo>
                  <a:cubicBezTo>
                    <a:pt x="5212" y="2760"/>
                    <a:pt x="5198" y="2745"/>
                    <a:pt x="5198" y="2731"/>
                  </a:cubicBezTo>
                  <a:cubicBezTo>
                    <a:pt x="5198" y="2701"/>
                    <a:pt x="5212" y="2687"/>
                    <a:pt x="5227" y="2687"/>
                  </a:cubicBezTo>
                  <a:cubicBezTo>
                    <a:pt x="5256" y="2687"/>
                    <a:pt x="5271" y="2701"/>
                    <a:pt x="5271" y="2701"/>
                  </a:cubicBezTo>
                  <a:close/>
                  <a:moveTo>
                    <a:pt x="14711" y="2745"/>
                  </a:moveTo>
                  <a:cubicBezTo>
                    <a:pt x="14682" y="2760"/>
                    <a:pt x="14652" y="2760"/>
                    <a:pt x="14623" y="2745"/>
                  </a:cubicBezTo>
                  <a:cubicBezTo>
                    <a:pt x="14594" y="2731"/>
                    <a:pt x="14608" y="2716"/>
                    <a:pt x="14652" y="2716"/>
                  </a:cubicBezTo>
                  <a:cubicBezTo>
                    <a:pt x="14696" y="2716"/>
                    <a:pt x="14726" y="2745"/>
                    <a:pt x="14711" y="2745"/>
                  </a:cubicBezTo>
                  <a:close/>
                  <a:moveTo>
                    <a:pt x="6548" y="2819"/>
                  </a:moveTo>
                  <a:cubicBezTo>
                    <a:pt x="6563" y="2848"/>
                    <a:pt x="6548" y="2877"/>
                    <a:pt x="6534" y="2863"/>
                  </a:cubicBezTo>
                  <a:cubicBezTo>
                    <a:pt x="6519" y="2848"/>
                    <a:pt x="6490" y="2819"/>
                    <a:pt x="6490" y="2789"/>
                  </a:cubicBezTo>
                  <a:cubicBezTo>
                    <a:pt x="6490" y="2745"/>
                    <a:pt x="6519" y="2745"/>
                    <a:pt x="6548" y="2819"/>
                  </a:cubicBezTo>
                  <a:close/>
                  <a:moveTo>
                    <a:pt x="10086" y="2936"/>
                  </a:moveTo>
                  <a:cubicBezTo>
                    <a:pt x="10086" y="2995"/>
                    <a:pt x="10072" y="3039"/>
                    <a:pt x="10057" y="3024"/>
                  </a:cubicBezTo>
                  <a:cubicBezTo>
                    <a:pt x="10028" y="2995"/>
                    <a:pt x="10013" y="2951"/>
                    <a:pt x="10013" y="2922"/>
                  </a:cubicBezTo>
                  <a:cubicBezTo>
                    <a:pt x="10013" y="2877"/>
                    <a:pt x="10028" y="2833"/>
                    <a:pt x="10057" y="2833"/>
                  </a:cubicBezTo>
                  <a:cubicBezTo>
                    <a:pt x="10072" y="2833"/>
                    <a:pt x="10101" y="2892"/>
                    <a:pt x="10101" y="2951"/>
                  </a:cubicBezTo>
                  <a:close/>
                  <a:moveTo>
                    <a:pt x="4919" y="2922"/>
                  </a:moveTo>
                  <a:cubicBezTo>
                    <a:pt x="4919" y="2936"/>
                    <a:pt x="4889" y="2951"/>
                    <a:pt x="4845" y="2951"/>
                  </a:cubicBezTo>
                  <a:cubicBezTo>
                    <a:pt x="4816" y="2951"/>
                    <a:pt x="4801" y="2936"/>
                    <a:pt x="4816" y="2922"/>
                  </a:cubicBezTo>
                  <a:cubicBezTo>
                    <a:pt x="4831" y="2892"/>
                    <a:pt x="4845" y="2877"/>
                    <a:pt x="4875" y="2877"/>
                  </a:cubicBezTo>
                  <a:cubicBezTo>
                    <a:pt x="4904" y="2877"/>
                    <a:pt x="4919" y="2907"/>
                    <a:pt x="4919" y="2922"/>
                  </a:cubicBezTo>
                  <a:close/>
                  <a:moveTo>
                    <a:pt x="2746" y="2951"/>
                  </a:moveTo>
                  <a:cubicBezTo>
                    <a:pt x="2746" y="2980"/>
                    <a:pt x="2731" y="2995"/>
                    <a:pt x="2702" y="2995"/>
                  </a:cubicBezTo>
                  <a:cubicBezTo>
                    <a:pt x="2687" y="2995"/>
                    <a:pt x="2658" y="2980"/>
                    <a:pt x="2658" y="2951"/>
                  </a:cubicBezTo>
                  <a:cubicBezTo>
                    <a:pt x="2658" y="2936"/>
                    <a:pt x="2687" y="2922"/>
                    <a:pt x="2702" y="2922"/>
                  </a:cubicBezTo>
                  <a:cubicBezTo>
                    <a:pt x="2731" y="2907"/>
                    <a:pt x="2761" y="2936"/>
                    <a:pt x="2746" y="2966"/>
                  </a:cubicBezTo>
                  <a:close/>
                  <a:moveTo>
                    <a:pt x="6798" y="2995"/>
                  </a:moveTo>
                  <a:cubicBezTo>
                    <a:pt x="6798" y="3024"/>
                    <a:pt x="6798" y="3039"/>
                    <a:pt x="6769" y="3039"/>
                  </a:cubicBezTo>
                  <a:cubicBezTo>
                    <a:pt x="6754" y="3039"/>
                    <a:pt x="6739" y="3024"/>
                    <a:pt x="6739" y="2995"/>
                  </a:cubicBezTo>
                  <a:cubicBezTo>
                    <a:pt x="6739" y="2980"/>
                    <a:pt x="6739" y="2951"/>
                    <a:pt x="6754" y="2951"/>
                  </a:cubicBezTo>
                  <a:cubicBezTo>
                    <a:pt x="6769" y="2951"/>
                    <a:pt x="6783" y="2980"/>
                    <a:pt x="6798" y="3010"/>
                  </a:cubicBezTo>
                  <a:close/>
                  <a:moveTo>
                    <a:pt x="15195" y="2995"/>
                  </a:moveTo>
                  <a:cubicBezTo>
                    <a:pt x="15195" y="3024"/>
                    <a:pt x="15181" y="3054"/>
                    <a:pt x="15151" y="3054"/>
                  </a:cubicBezTo>
                  <a:cubicBezTo>
                    <a:pt x="15137" y="3068"/>
                    <a:pt x="15107" y="3054"/>
                    <a:pt x="15107" y="3024"/>
                  </a:cubicBezTo>
                  <a:cubicBezTo>
                    <a:pt x="15107" y="2995"/>
                    <a:pt x="15137" y="2966"/>
                    <a:pt x="15151" y="2966"/>
                  </a:cubicBezTo>
                  <a:cubicBezTo>
                    <a:pt x="15181" y="2951"/>
                    <a:pt x="15195" y="2980"/>
                    <a:pt x="15195" y="2995"/>
                  </a:cubicBezTo>
                  <a:close/>
                  <a:moveTo>
                    <a:pt x="2129" y="3274"/>
                  </a:moveTo>
                  <a:cubicBezTo>
                    <a:pt x="2071" y="3303"/>
                    <a:pt x="2056" y="3303"/>
                    <a:pt x="2041" y="3274"/>
                  </a:cubicBezTo>
                  <a:cubicBezTo>
                    <a:pt x="2027" y="3230"/>
                    <a:pt x="2115" y="3156"/>
                    <a:pt x="2173" y="3186"/>
                  </a:cubicBezTo>
                  <a:cubicBezTo>
                    <a:pt x="2188" y="3200"/>
                    <a:pt x="2173" y="3244"/>
                    <a:pt x="2129" y="3274"/>
                  </a:cubicBezTo>
                  <a:close/>
                  <a:moveTo>
                    <a:pt x="10175" y="3244"/>
                  </a:moveTo>
                  <a:cubicBezTo>
                    <a:pt x="10116" y="3362"/>
                    <a:pt x="10072" y="3362"/>
                    <a:pt x="10086" y="3259"/>
                  </a:cubicBezTo>
                  <a:cubicBezTo>
                    <a:pt x="10086" y="3200"/>
                    <a:pt x="10130" y="3156"/>
                    <a:pt x="10160" y="3156"/>
                  </a:cubicBezTo>
                  <a:cubicBezTo>
                    <a:pt x="10189" y="3156"/>
                    <a:pt x="10204" y="3186"/>
                    <a:pt x="10175" y="3244"/>
                  </a:cubicBezTo>
                  <a:close/>
                  <a:moveTo>
                    <a:pt x="2819" y="3289"/>
                  </a:moveTo>
                  <a:cubicBezTo>
                    <a:pt x="2790" y="3318"/>
                    <a:pt x="2761" y="3347"/>
                    <a:pt x="2761" y="3347"/>
                  </a:cubicBezTo>
                  <a:cubicBezTo>
                    <a:pt x="2761" y="3333"/>
                    <a:pt x="2790" y="3200"/>
                    <a:pt x="2834" y="3200"/>
                  </a:cubicBezTo>
                  <a:cubicBezTo>
                    <a:pt x="2863" y="3200"/>
                    <a:pt x="2849" y="3244"/>
                    <a:pt x="2819" y="3289"/>
                  </a:cubicBezTo>
                  <a:close/>
                  <a:moveTo>
                    <a:pt x="10718" y="3289"/>
                  </a:moveTo>
                  <a:cubicBezTo>
                    <a:pt x="10703" y="3318"/>
                    <a:pt x="10703" y="3303"/>
                    <a:pt x="10703" y="3259"/>
                  </a:cubicBezTo>
                  <a:cubicBezTo>
                    <a:pt x="10703" y="3215"/>
                    <a:pt x="10703" y="3186"/>
                    <a:pt x="10718" y="3200"/>
                  </a:cubicBezTo>
                  <a:cubicBezTo>
                    <a:pt x="10732" y="3230"/>
                    <a:pt x="10732" y="3259"/>
                    <a:pt x="10718" y="3289"/>
                  </a:cubicBezTo>
                  <a:close/>
                  <a:moveTo>
                    <a:pt x="5036" y="3391"/>
                  </a:moveTo>
                  <a:cubicBezTo>
                    <a:pt x="5036" y="3421"/>
                    <a:pt x="5022" y="3435"/>
                    <a:pt x="5007" y="3435"/>
                  </a:cubicBezTo>
                  <a:cubicBezTo>
                    <a:pt x="4992" y="3435"/>
                    <a:pt x="4977" y="3406"/>
                    <a:pt x="4977" y="3377"/>
                  </a:cubicBezTo>
                  <a:cubicBezTo>
                    <a:pt x="4977" y="3333"/>
                    <a:pt x="4992" y="3333"/>
                    <a:pt x="5007" y="3333"/>
                  </a:cubicBezTo>
                  <a:cubicBezTo>
                    <a:pt x="5022" y="3347"/>
                    <a:pt x="5036" y="3377"/>
                    <a:pt x="5036" y="3406"/>
                  </a:cubicBezTo>
                  <a:close/>
                  <a:moveTo>
                    <a:pt x="1704" y="3435"/>
                  </a:moveTo>
                  <a:cubicBezTo>
                    <a:pt x="1777" y="3523"/>
                    <a:pt x="1777" y="3523"/>
                    <a:pt x="1689" y="3479"/>
                  </a:cubicBezTo>
                  <a:cubicBezTo>
                    <a:pt x="1645" y="3450"/>
                    <a:pt x="1601" y="3406"/>
                    <a:pt x="1601" y="3391"/>
                  </a:cubicBezTo>
                  <a:cubicBezTo>
                    <a:pt x="1601" y="3347"/>
                    <a:pt x="1616" y="3347"/>
                    <a:pt x="1704" y="3450"/>
                  </a:cubicBezTo>
                  <a:close/>
                  <a:moveTo>
                    <a:pt x="9896" y="3362"/>
                  </a:moveTo>
                  <a:cubicBezTo>
                    <a:pt x="9896" y="3377"/>
                    <a:pt x="9881" y="3406"/>
                    <a:pt x="9866" y="3406"/>
                  </a:cubicBezTo>
                  <a:cubicBezTo>
                    <a:pt x="9837" y="3421"/>
                    <a:pt x="9822" y="3406"/>
                    <a:pt x="9822" y="3391"/>
                  </a:cubicBezTo>
                  <a:cubicBezTo>
                    <a:pt x="9822" y="3377"/>
                    <a:pt x="9837" y="3347"/>
                    <a:pt x="9866" y="3347"/>
                  </a:cubicBezTo>
                  <a:cubicBezTo>
                    <a:pt x="9881" y="3362"/>
                    <a:pt x="9896" y="3362"/>
                    <a:pt x="9896" y="3377"/>
                  </a:cubicBezTo>
                  <a:close/>
                  <a:moveTo>
                    <a:pt x="9514" y="3553"/>
                  </a:moveTo>
                  <a:cubicBezTo>
                    <a:pt x="9485" y="3582"/>
                    <a:pt x="9470" y="3582"/>
                    <a:pt x="9470" y="3553"/>
                  </a:cubicBezTo>
                  <a:cubicBezTo>
                    <a:pt x="9470" y="3494"/>
                    <a:pt x="9514" y="3450"/>
                    <a:pt x="9543" y="3479"/>
                  </a:cubicBezTo>
                  <a:cubicBezTo>
                    <a:pt x="9573" y="3509"/>
                    <a:pt x="9529" y="3538"/>
                    <a:pt x="9514" y="3567"/>
                  </a:cubicBezTo>
                  <a:close/>
                  <a:moveTo>
                    <a:pt x="5022" y="3670"/>
                  </a:moveTo>
                  <a:cubicBezTo>
                    <a:pt x="4977" y="3744"/>
                    <a:pt x="4963" y="3744"/>
                    <a:pt x="4963" y="3685"/>
                  </a:cubicBezTo>
                  <a:cubicBezTo>
                    <a:pt x="4963" y="3626"/>
                    <a:pt x="4948" y="3626"/>
                    <a:pt x="4919" y="3626"/>
                  </a:cubicBezTo>
                  <a:cubicBezTo>
                    <a:pt x="4889" y="3626"/>
                    <a:pt x="4904" y="3597"/>
                    <a:pt x="4948" y="3567"/>
                  </a:cubicBezTo>
                  <a:cubicBezTo>
                    <a:pt x="5051" y="3494"/>
                    <a:pt x="5110" y="3553"/>
                    <a:pt x="5022" y="3670"/>
                  </a:cubicBezTo>
                  <a:close/>
                  <a:moveTo>
                    <a:pt x="13830" y="3626"/>
                  </a:moveTo>
                  <a:cubicBezTo>
                    <a:pt x="13845" y="3641"/>
                    <a:pt x="13830" y="3656"/>
                    <a:pt x="13815" y="3656"/>
                  </a:cubicBezTo>
                  <a:cubicBezTo>
                    <a:pt x="13786" y="3656"/>
                    <a:pt x="13771" y="3641"/>
                    <a:pt x="13757" y="3626"/>
                  </a:cubicBezTo>
                  <a:cubicBezTo>
                    <a:pt x="13742" y="3597"/>
                    <a:pt x="13757" y="3582"/>
                    <a:pt x="13771" y="3582"/>
                  </a:cubicBezTo>
                  <a:cubicBezTo>
                    <a:pt x="13801" y="3582"/>
                    <a:pt x="13815" y="3612"/>
                    <a:pt x="13830" y="3641"/>
                  </a:cubicBezTo>
                  <a:close/>
                  <a:moveTo>
                    <a:pt x="2188" y="3685"/>
                  </a:moveTo>
                  <a:cubicBezTo>
                    <a:pt x="2173" y="3700"/>
                    <a:pt x="2159" y="3729"/>
                    <a:pt x="2129" y="3744"/>
                  </a:cubicBezTo>
                  <a:cubicBezTo>
                    <a:pt x="2085" y="3788"/>
                    <a:pt x="2071" y="3788"/>
                    <a:pt x="2100" y="3729"/>
                  </a:cubicBezTo>
                  <a:cubicBezTo>
                    <a:pt x="2115" y="3670"/>
                    <a:pt x="2188" y="3656"/>
                    <a:pt x="2188" y="3700"/>
                  </a:cubicBezTo>
                  <a:close/>
                  <a:moveTo>
                    <a:pt x="19071" y="3700"/>
                  </a:moveTo>
                  <a:cubicBezTo>
                    <a:pt x="19071" y="3744"/>
                    <a:pt x="18998" y="3802"/>
                    <a:pt x="18968" y="3773"/>
                  </a:cubicBezTo>
                  <a:cubicBezTo>
                    <a:pt x="18939" y="3744"/>
                    <a:pt x="18998" y="3656"/>
                    <a:pt x="19042" y="3656"/>
                  </a:cubicBezTo>
                  <a:cubicBezTo>
                    <a:pt x="19057" y="3670"/>
                    <a:pt x="19071" y="3685"/>
                    <a:pt x="19071" y="3714"/>
                  </a:cubicBezTo>
                  <a:close/>
                  <a:moveTo>
                    <a:pt x="6269" y="3744"/>
                  </a:moveTo>
                  <a:cubicBezTo>
                    <a:pt x="6269" y="3758"/>
                    <a:pt x="6255" y="3788"/>
                    <a:pt x="6225" y="3788"/>
                  </a:cubicBezTo>
                  <a:cubicBezTo>
                    <a:pt x="6211" y="3788"/>
                    <a:pt x="6196" y="3758"/>
                    <a:pt x="6211" y="3744"/>
                  </a:cubicBezTo>
                  <a:cubicBezTo>
                    <a:pt x="6225" y="3714"/>
                    <a:pt x="6240" y="3700"/>
                    <a:pt x="6255" y="3700"/>
                  </a:cubicBezTo>
                  <a:cubicBezTo>
                    <a:pt x="6269" y="3700"/>
                    <a:pt x="6255" y="3729"/>
                    <a:pt x="6255" y="3758"/>
                  </a:cubicBezTo>
                  <a:close/>
                  <a:moveTo>
                    <a:pt x="5917" y="3846"/>
                  </a:moveTo>
                  <a:cubicBezTo>
                    <a:pt x="5917" y="3920"/>
                    <a:pt x="5888" y="3934"/>
                    <a:pt x="5844" y="3890"/>
                  </a:cubicBezTo>
                  <a:cubicBezTo>
                    <a:pt x="5814" y="3861"/>
                    <a:pt x="5785" y="3861"/>
                    <a:pt x="5741" y="3890"/>
                  </a:cubicBezTo>
                  <a:cubicBezTo>
                    <a:pt x="5697" y="3920"/>
                    <a:pt x="5682" y="3934"/>
                    <a:pt x="5682" y="3890"/>
                  </a:cubicBezTo>
                  <a:cubicBezTo>
                    <a:pt x="5682" y="3876"/>
                    <a:pt x="5697" y="3846"/>
                    <a:pt x="5712" y="3846"/>
                  </a:cubicBezTo>
                  <a:cubicBezTo>
                    <a:pt x="5741" y="3846"/>
                    <a:pt x="5756" y="3832"/>
                    <a:pt x="5756" y="3788"/>
                  </a:cubicBezTo>
                  <a:cubicBezTo>
                    <a:pt x="5756" y="3758"/>
                    <a:pt x="5800" y="3729"/>
                    <a:pt x="5844" y="3729"/>
                  </a:cubicBezTo>
                  <a:cubicBezTo>
                    <a:pt x="5902" y="3729"/>
                    <a:pt x="5932" y="3773"/>
                    <a:pt x="5917" y="3861"/>
                  </a:cubicBezTo>
                  <a:close/>
                  <a:moveTo>
                    <a:pt x="14271" y="3861"/>
                  </a:moveTo>
                  <a:cubicBezTo>
                    <a:pt x="14256" y="3905"/>
                    <a:pt x="14094" y="3861"/>
                    <a:pt x="14094" y="3817"/>
                  </a:cubicBezTo>
                  <a:cubicBezTo>
                    <a:pt x="14094" y="3773"/>
                    <a:pt x="14138" y="3802"/>
                    <a:pt x="14182" y="3817"/>
                  </a:cubicBezTo>
                  <a:cubicBezTo>
                    <a:pt x="14241" y="3846"/>
                    <a:pt x="14271" y="3861"/>
                    <a:pt x="14271" y="3876"/>
                  </a:cubicBezTo>
                  <a:close/>
                  <a:moveTo>
                    <a:pt x="14770" y="3979"/>
                  </a:moveTo>
                  <a:cubicBezTo>
                    <a:pt x="14770" y="3993"/>
                    <a:pt x="14755" y="4008"/>
                    <a:pt x="14726" y="4023"/>
                  </a:cubicBezTo>
                  <a:cubicBezTo>
                    <a:pt x="14711" y="4008"/>
                    <a:pt x="14682" y="3993"/>
                    <a:pt x="14667" y="3979"/>
                  </a:cubicBezTo>
                  <a:cubicBezTo>
                    <a:pt x="14652" y="3949"/>
                    <a:pt x="14667" y="3934"/>
                    <a:pt x="14696" y="3934"/>
                  </a:cubicBezTo>
                  <a:cubicBezTo>
                    <a:pt x="14740" y="3934"/>
                    <a:pt x="14755" y="3964"/>
                    <a:pt x="14755" y="3993"/>
                  </a:cubicBezTo>
                  <a:close/>
                  <a:moveTo>
                    <a:pt x="6108" y="4140"/>
                  </a:moveTo>
                  <a:cubicBezTo>
                    <a:pt x="6108" y="4184"/>
                    <a:pt x="6005" y="4184"/>
                    <a:pt x="5976" y="4140"/>
                  </a:cubicBezTo>
                  <a:cubicBezTo>
                    <a:pt x="5961" y="4125"/>
                    <a:pt x="5961" y="4096"/>
                    <a:pt x="5976" y="4081"/>
                  </a:cubicBezTo>
                  <a:cubicBezTo>
                    <a:pt x="6005" y="4067"/>
                    <a:pt x="6108" y="4111"/>
                    <a:pt x="6108" y="4155"/>
                  </a:cubicBezTo>
                  <a:close/>
                  <a:moveTo>
                    <a:pt x="1924" y="4140"/>
                  </a:moveTo>
                  <a:cubicBezTo>
                    <a:pt x="1924" y="4155"/>
                    <a:pt x="1894" y="4184"/>
                    <a:pt x="1865" y="4184"/>
                  </a:cubicBezTo>
                  <a:cubicBezTo>
                    <a:pt x="1821" y="4184"/>
                    <a:pt x="1806" y="4155"/>
                    <a:pt x="1821" y="4140"/>
                  </a:cubicBezTo>
                  <a:cubicBezTo>
                    <a:pt x="1836" y="4111"/>
                    <a:pt x="1865" y="4096"/>
                    <a:pt x="1894" y="4096"/>
                  </a:cubicBezTo>
                  <a:cubicBezTo>
                    <a:pt x="1909" y="4111"/>
                    <a:pt x="1924" y="4125"/>
                    <a:pt x="1909" y="4155"/>
                  </a:cubicBezTo>
                  <a:close/>
                  <a:moveTo>
                    <a:pt x="1601" y="4169"/>
                  </a:moveTo>
                  <a:cubicBezTo>
                    <a:pt x="1572" y="4184"/>
                    <a:pt x="1542" y="4184"/>
                    <a:pt x="1513" y="4169"/>
                  </a:cubicBezTo>
                  <a:cubicBezTo>
                    <a:pt x="1483" y="4155"/>
                    <a:pt x="1498" y="4140"/>
                    <a:pt x="1542" y="4140"/>
                  </a:cubicBezTo>
                  <a:cubicBezTo>
                    <a:pt x="1586" y="4140"/>
                    <a:pt x="1601" y="4169"/>
                    <a:pt x="1572" y="4169"/>
                  </a:cubicBezTo>
                  <a:close/>
                  <a:moveTo>
                    <a:pt x="14373" y="4184"/>
                  </a:moveTo>
                  <a:cubicBezTo>
                    <a:pt x="14373" y="4199"/>
                    <a:pt x="14373" y="4213"/>
                    <a:pt x="14359" y="4213"/>
                  </a:cubicBezTo>
                  <a:cubicBezTo>
                    <a:pt x="14344" y="4213"/>
                    <a:pt x="14329" y="4199"/>
                    <a:pt x="14315" y="4184"/>
                  </a:cubicBezTo>
                  <a:cubicBezTo>
                    <a:pt x="14300" y="4155"/>
                    <a:pt x="14315" y="4140"/>
                    <a:pt x="14329" y="4140"/>
                  </a:cubicBezTo>
                  <a:cubicBezTo>
                    <a:pt x="14359" y="4140"/>
                    <a:pt x="14373" y="4169"/>
                    <a:pt x="14359" y="4184"/>
                  </a:cubicBezTo>
                  <a:close/>
                  <a:moveTo>
                    <a:pt x="9470" y="4243"/>
                  </a:moveTo>
                  <a:cubicBezTo>
                    <a:pt x="9470" y="4272"/>
                    <a:pt x="9455" y="4287"/>
                    <a:pt x="9426" y="4287"/>
                  </a:cubicBezTo>
                  <a:cubicBezTo>
                    <a:pt x="9411" y="4272"/>
                    <a:pt x="9396" y="4243"/>
                    <a:pt x="9411" y="4213"/>
                  </a:cubicBezTo>
                  <a:cubicBezTo>
                    <a:pt x="9440" y="4169"/>
                    <a:pt x="9470" y="4184"/>
                    <a:pt x="9470" y="4257"/>
                  </a:cubicBezTo>
                  <a:close/>
                  <a:moveTo>
                    <a:pt x="1836" y="4404"/>
                  </a:moveTo>
                  <a:cubicBezTo>
                    <a:pt x="1777" y="4478"/>
                    <a:pt x="1718" y="4434"/>
                    <a:pt x="1718" y="4316"/>
                  </a:cubicBezTo>
                  <a:cubicBezTo>
                    <a:pt x="1718" y="4199"/>
                    <a:pt x="1718" y="4228"/>
                    <a:pt x="1792" y="4287"/>
                  </a:cubicBezTo>
                  <a:cubicBezTo>
                    <a:pt x="1865" y="4346"/>
                    <a:pt x="1850" y="4390"/>
                    <a:pt x="1821" y="4419"/>
                  </a:cubicBezTo>
                  <a:close/>
                  <a:moveTo>
                    <a:pt x="18469" y="4257"/>
                  </a:moveTo>
                  <a:cubicBezTo>
                    <a:pt x="18469" y="4287"/>
                    <a:pt x="18455" y="4302"/>
                    <a:pt x="18411" y="4302"/>
                  </a:cubicBezTo>
                  <a:cubicBezTo>
                    <a:pt x="18352" y="4302"/>
                    <a:pt x="18337" y="4287"/>
                    <a:pt x="18352" y="4257"/>
                  </a:cubicBezTo>
                  <a:cubicBezTo>
                    <a:pt x="18352" y="4243"/>
                    <a:pt x="18381" y="4228"/>
                    <a:pt x="18411" y="4213"/>
                  </a:cubicBezTo>
                  <a:cubicBezTo>
                    <a:pt x="18425" y="4228"/>
                    <a:pt x="18455" y="4243"/>
                    <a:pt x="18455" y="4272"/>
                  </a:cubicBezTo>
                  <a:close/>
                  <a:moveTo>
                    <a:pt x="5095" y="4316"/>
                  </a:moveTo>
                  <a:cubicBezTo>
                    <a:pt x="5124" y="4375"/>
                    <a:pt x="5110" y="4390"/>
                    <a:pt x="5066" y="4346"/>
                  </a:cubicBezTo>
                  <a:cubicBezTo>
                    <a:pt x="5007" y="4302"/>
                    <a:pt x="4992" y="4257"/>
                    <a:pt x="5036" y="4257"/>
                  </a:cubicBezTo>
                  <a:cubicBezTo>
                    <a:pt x="5051" y="4272"/>
                    <a:pt x="5080" y="4302"/>
                    <a:pt x="5095" y="4331"/>
                  </a:cubicBezTo>
                  <a:close/>
                  <a:moveTo>
                    <a:pt x="1102" y="4742"/>
                  </a:moveTo>
                  <a:cubicBezTo>
                    <a:pt x="1072" y="4771"/>
                    <a:pt x="1058" y="4771"/>
                    <a:pt x="1058" y="4742"/>
                  </a:cubicBezTo>
                  <a:cubicBezTo>
                    <a:pt x="1058" y="4683"/>
                    <a:pt x="1102" y="4639"/>
                    <a:pt x="1131" y="4669"/>
                  </a:cubicBezTo>
                  <a:cubicBezTo>
                    <a:pt x="1160" y="4698"/>
                    <a:pt x="1116" y="4727"/>
                    <a:pt x="1087" y="4757"/>
                  </a:cubicBezTo>
                  <a:close/>
                  <a:moveTo>
                    <a:pt x="18880" y="4889"/>
                  </a:moveTo>
                  <a:cubicBezTo>
                    <a:pt x="18880" y="4918"/>
                    <a:pt x="18866" y="4933"/>
                    <a:pt x="18836" y="4933"/>
                  </a:cubicBezTo>
                  <a:cubicBezTo>
                    <a:pt x="18822" y="4933"/>
                    <a:pt x="18807" y="4918"/>
                    <a:pt x="18807" y="4889"/>
                  </a:cubicBezTo>
                  <a:cubicBezTo>
                    <a:pt x="18807" y="4874"/>
                    <a:pt x="18822" y="4874"/>
                    <a:pt x="18822" y="4874"/>
                  </a:cubicBezTo>
                  <a:cubicBezTo>
                    <a:pt x="18851" y="4859"/>
                    <a:pt x="18866" y="4874"/>
                    <a:pt x="18866" y="4903"/>
                  </a:cubicBezTo>
                  <a:close/>
                  <a:moveTo>
                    <a:pt x="1175" y="4992"/>
                  </a:moveTo>
                  <a:cubicBezTo>
                    <a:pt x="1175" y="5021"/>
                    <a:pt x="1160" y="5050"/>
                    <a:pt x="1131" y="5065"/>
                  </a:cubicBezTo>
                  <a:cubicBezTo>
                    <a:pt x="1116" y="5080"/>
                    <a:pt x="1087" y="5065"/>
                    <a:pt x="1087" y="5021"/>
                  </a:cubicBezTo>
                  <a:cubicBezTo>
                    <a:pt x="1087" y="4977"/>
                    <a:pt x="1116" y="4933"/>
                    <a:pt x="1131" y="4933"/>
                  </a:cubicBezTo>
                  <a:cubicBezTo>
                    <a:pt x="1146" y="4933"/>
                    <a:pt x="1160" y="4962"/>
                    <a:pt x="1160" y="4992"/>
                  </a:cubicBezTo>
                  <a:close/>
                  <a:moveTo>
                    <a:pt x="10248" y="4992"/>
                  </a:moveTo>
                  <a:cubicBezTo>
                    <a:pt x="10248" y="5021"/>
                    <a:pt x="10233" y="5036"/>
                    <a:pt x="10219" y="5021"/>
                  </a:cubicBezTo>
                  <a:cubicBezTo>
                    <a:pt x="10189" y="5006"/>
                    <a:pt x="10189" y="4977"/>
                    <a:pt x="10204" y="4962"/>
                  </a:cubicBezTo>
                  <a:cubicBezTo>
                    <a:pt x="10233" y="4933"/>
                    <a:pt x="10248" y="4933"/>
                    <a:pt x="10248" y="5006"/>
                  </a:cubicBezTo>
                  <a:close/>
                  <a:moveTo>
                    <a:pt x="18205" y="5021"/>
                  </a:moveTo>
                  <a:cubicBezTo>
                    <a:pt x="18205" y="5065"/>
                    <a:pt x="18088" y="5036"/>
                    <a:pt x="18058" y="4977"/>
                  </a:cubicBezTo>
                  <a:cubicBezTo>
                    <a:pt x="18044" y="4947"/>
                    <a:pt x="18073" y="4947"/>
                    <a:pt x="18117" y="4962"/>
                  </a:cubicBezTo>
                  <a:cubicBezTo>
                    <a:pt x="18176" y="4962"/>
                    <a:pt x="18205" y="5006"/>
                    <a:pt x="18205" y="5036"/>
                  </a:cubicBezTo>
                  <a:close/>
                  <a:moveTo>
                    <a:pt x="10468" y="5094"/>
                  </a:moveTo>
                  <a:cubicBezTo>
                    <a:pt x="10380" y="5124"/>
                    <a:pt x="10380" y="5109"/>
                    <a:pt x="10409" y="5036"/>
                  </a:cubicBezTo>
                  <a:cubicBezTo>
                    <a:pt x="10424" y="4977"/>
                    <a:pt x="10439" y="4977"/>
                    <a:pt x="10483" y="5021"/>
                  </a:cubicBezTo>
                  <a:cubicBezTo>
                    <a:pt x="10542" y="5050"/>
                    <a:pt x="10527" y="5080"/>
                    <a:pt x="10468" y="5109"/>
                  </a:cubicBezTo>
                  <a:close/>
                  <a:moveTo>
                    <a:pt x="9426" y="5065"/>
                  </a:moveTo>
                  <a:cubicBezTo>
                    <a:pt x="9426" y="5065"/>
                    <a:pt x="9411" y="5080"/>
                    <a:pt x="9367" y="5080"/>
                  </a:cubicBezTo>
                  <a:cubicBezTo>
                    <a:pt x="9338" y="5080"/>
                    <a:pt x="9308" y="5065"/>
                    <a:pt x="9308" y="5050"/>
                  </a:cubicBezTo>
                  <a:cubicBezTo>
                    <a:pt x="9308" y="5021"/>
                    <a:pt x="9338" y="5021"/>
                    <a:pt x="9367" y="5036"/>
                  </a:cubicBezTo>
                  <a:cubicBezTo>
                    <a:pt x="9411" y="5036"/>
                    <a:pt x="9426" y="5080"/>
                    <a:pt x="9426" y="5080"/>
                  </a:cubicBezTo>
                  <a:close/>
                  <a:moveTo>
                    <a:pt x="5653" y="5359"/>
                  </a:moveTo>
                  <a:cubicBezTo>
                    <a:pt x="5623" y="5388"/>
                    <a:pt x="5565" y="5300"/>
                    <a:pt x="5565" y="5212"/>
                  </a:cubicBezTo>
                  <a:lnTo>
                    <a:pt x="5565" y="5109"/>
                  </a:lnTo>
                  <a:lnTo>
                    <a:pt x="5609" y="5226"/>
                  </a:lnTo>
                  <a:cubicBezTo>
                    <a:pt x="5638" y="5300"/>
                    <a:pt x="5653" y="5359"/>
                    <a:pt x="5653" y="5373"/>
                  </a:cubicBezTo>
                  <a:close/>
                  <a:moveTo>
                    <a:pt x="18924" y="5226"/>
                  </a:moveTo>
                  <a:cubicBezTo>
                    <a:pt x="18924" y="5256"/>
                    <a:pt x="18910" y="5285"/>
                    <a:pt x="18880" y="5285"/>
                  </a:cubicBezTo>
                  <a:cubicBezTo>
                    <a:pt x="18851" y="5285"/>
                    <a:pt x="18851" y="5256"/>
                    <a:pt x="18866" y="5226"/>
                  </a:cubicBezTo>
                  <a:cubicBezTo>
                    <a:pt x="18880" y="5197"/>
                    <a:pt x="18895" y="5168"/>
                    <a:pt x="18910" y="5168"/>
                  </a:cubicBezTo>
                  <a:cubicBezTo>
                    <a:pt x="18910" y="5168"/>
                    <a:pt x="18910" y="5212"/>
                    <a:pt x="18910" y="5241"/>
                  </a:cubicBezTo>
                  <a:close/>
                  <a:moveTo>
                    <a:pt x="1249" y="5270"/>
                  </a:moveTo>
                  <a:cubicBezTo>
                    <a:pt x="1234" y="5314"/>
                    <a:pt x="1087" y="5329"/>
                    <a:pt x="1087" y="5285"/>
                  </a:cubicBezTo>
                  <a:cubicBezTo>
                    <a:pt x="1087" y="5241"/>
                    <a:pt x="1131" y="5212"/>
                    <a:pt x="1204" y="5226"/>
                  </a:cubicBezTo>
                  <a:cubicBezTo>
                    <a:pt x="1234" y="5241"/>
                    <a:pt x="1249" y="5256"/>
                    <a:pt x="1249" y="5270"/>
                  </a:cubicBezTo>
                  <a:close/>
                  <a:moveTo>
                    <a:pt x="10160" y="5476"/>
                  </a:moveTo>
                  <a:cubicBezTo>
                    <a:pt x="10145" y="5505"/>
                    <a:pt x="10130" y="5520"/>
                    <a:pt x="10101" y="5520"/>
                  </a:cubicBezTo>
                  <a:cubicBezTo>
                    <a:pt x="10072" y="5520"/>
                    <a:pt x="10072" y="5491"/>
                    <a:pt x="10101" y="5461"/>
                  </a:cubicBezTo>
                  <a:cubicBezTo>
                    <a:pt x="10145" y="5403"/>
                    <a:pt x="10204" y="5417"/>
                    <a:pt x="10160" y="5491"/>
                  </a:cubicBezTo>
                  <a:close/>
                  <a:moveTo>
                    <a:pt x="1278" y="5564"/>
                  </a:moveTo>
                  <a:cubicBezTo>
                    <a:pt x="1234" y="5740"/>
                    <a:pt x="1219" y="5755"/>
                    <a:pt x="1146" y="5652"/>
                  </a:cubicBezTo>
                  <a:cubicBezTo>
                    <a:pt x="1072" y="5564"/>
                    <a:pt x="1072" y="5505"/>
                    <a:pt x="1146" y="5535"/>
                  </a:cubicBezTo>
                  <a:cubicBezTo>
                    <a:pt x="1190" y="5549"/>
                    <a:pt x="1219" y="5535"/>
                    <a:pt x="1234" y="5505"/>
                  </a:cubicBezTo>
                  <a:cubicBezTo>
                    <a:pt x="1263" y="5403"/>
                    <a:pt x="1293" y="5447"/>
                    <a:pt x="1263" y="5579"/>
                  </a:cubicBezTo>
                  <a:close/>
                  <a:moveTo>
                    <a:pt x="5315" y="5593"/>
                  </a:moveTo>
                  <a:cubicBezTo>
                    <a:pt x="5300" y="5623"/>
                    <a:pt x="5271" y="5637"/>
                    <a:pt x="5242" y="5637"/>
                  </a:cubicBezTo>
                  <a:cubicBezTo>
                    <a:pt x="5212" y="5637"/>
                    <a:pt x="5212" y="5623"/>
                    <a:pt x="5242" y="5579"/>
                  </a:cubicBezTo>
                  <a:cubicBezTo>
                    <a:pt x="5286" y="5520"/>
                    <a:pt x="5345" y="5549"/>
                    <a:pt x="5300" y="5608"/>
                  </a:cubicBezTo>
                  <a:close/>
                  <a:moveTo>
                    <a:pt x="13904" y="5740"/>
                  </a:moveTo>
                  <a:cubicBezTo>
                    <a:pt x="13948" y="5814"/>
                    <a:pt x="13948" y="5843"/>
                    <a:pt x="13918" y="5887"/>
                  </a:cubicBezTo>
                  <a:cubicBezTo>
                    <a:pt x="13845" y="5946"/>
                    <a:pt x="13786" y="5887"/>
                    <a:pt x="13786" y="5755"/>
                  </a:cubicBezTo>
                  <a:cubicBezTo>
                    <a:pt x="13786" y="5623"/>
                    <a:pt x="13815" y="5623"/>
                    <a:pt x="13889" y="5755"/>
                  </a:cubicBezTo>
                  <a:close/>
                  <a:moveTo>
                    <a:pt x="14300" y="5843"/>
                  </a:moveTo>
                  <a:cubicBezTo>
                    <a:pt x="14300" y="5858"/>
                    <a:pt x="14285" y="5872"/>
                    <a:pt x="14256" y="5872"/>
                  </a:cubicBezTo>
                  <a:cubicBezTo>
                    <a:pt x="14241" y="5872"/>
                    <a:pt x="14226" y="5858"/>
                    <a:pt x="14241" y="5843"/>
                  </a:cubicBezTo>
                  <a:cubicBezTo>
                    <a:pt x="14256" y="5814"/>
                    <a:pt x="14271" y="5799"/>
                    <a:pt x="14285" y="5799"/>
                  </a:cubicBezTo>
                  <a:cubicBezTo>
                    <a:pt x="14300" y="5799"/>
                    <a:pt x="14285" y="5828"/>
                    <a:pt x="14285" y="5858"/>
                  </a:cubicBezTo>
                  <a:close/>
                  <a:moveTo>
                    <a:pt x="573" y="6269"/>
                  </a:moveTo>
                  <a:cubicBezTo>
                    <a:pt x="573" y="6313"/>
                    <a:pt x="544" y="6298"/>
                    <a:pt x="500" y="6254"/>
                  </a:cubicBezTo>
                  <a:cubicBezTo>
                    <a:pt x="441" y="6210"/>
                    <a:pt x="441" y="6166"/>
                    <a:pt x="456" y="6151"/>
                  </a:cubicBezTo>
                  <a:cubicBezTo>
                    <a:pt x="470" y="6107"/>
                    <a:pt x="588" y="6225"/>
                    <a:pt x="559" y="6283"/>
                  </a:cubicBezTo>
                  <a:close/>
                  <a:moveTo>
                    <a:pt x="1058" y="6239"/>
                  </a:moveTo>
                  <a:cubicBezTo>
                    <a:pt x="1043" y="6283"/>
                    <a:pt x="1028" y="6313"/>
                    <a:pt x="1028" y="6283"/>
                  </a:cubicBezTo>
                  <a:cubicBezTo>
                    <a:pt x="1028" y="6225"/>
                    <a:pt x="1058" y="6107"/>
                    <a:pt x="1087" y="6122"/>
                  </a:cubicBezTo>
                  <a:cubicBezTo>
                    <a:pt x="1102" y="6151"/>
                    <a:pt x="1072" y="6195"/>
                    <a:pt x="1043" y="6254"/>
                  </a:cubicBezTo>
                  <a:close/>
                  <a:moveTo>
                    <a:pt x="837" y="6313"/>
                  </a:moveTo>
                  <a:cubicBezTo>
                    <a:pt x="852" y="6327"/>
                    <a:pt x="837" y="6357"/>
                    <a:pt x="823" y="6357"/>
                  </a:cubicBezTo>
                  <a:cubicBezTo>
                    <a:pt x="808" y="6357"/>
                    <a:pt x="779" y="6327"/>
                    <a:pt x="779" y="6313"/>
                  </a:cubicBezTo>
                  <a:cubicBezTo>
                    <a:pt x="779" y="6283"/>
                    <a:pt x="779" y="6269"/>
                    <a:pt x="793" y="6269"/>
                  </a:cubicBezTo>
                  <a:cubicBezTo>
                    <a:pt x="823" y="6269"/>
                    <a:pt x="823" y="6298"/>
                    <a:pt x="823" y="6327"/>
                  </a:cubicBezTo>
                  <a:close/>
                  <a:moveTo>
                    <a:pt x="9514" y="6518"/>
                  </a:moveTo>
                  <a:cubicBezTo>
                    <a:pt x="9514" y="6548"/>
                    <a:pt x="9499" y="6562"/>
                    <a:pt x="9485" y="6562"/>
                  </a:cubicBezTo>
                  <a:cubicBezTo>
                    <a:pt x="9455" y="6577"/>
                    <a:pt x="9440" y="6562"/>
                    <a:pt x="9440" y="6548"/>
                  </a:cubicBezTo>
                  <a:cubicBezTo>
                    <a:pt x="9440" y="6533"/>
                    <a:pt x="9455" y="6518"/>
                    <a:pt x="9470" y="6518"/>
                  </a:cubicBezTo>
                  <a:cubicBezTo>
                    <a:pt x="9485" y="6518"/>
                    <a:pt x="9499" y="6533"/>
                    <a:pt x="9499" y="6533"/>
                  </a:cubicBezTo>
                  <a:close/>
                  <a:moveTo>
                    <a:pt x="9323" y="6753"/>
                  </a:moveTo>
                  <a:cubicBezTo>
                    <a:pt x="9323" y="6768"/>
                    <a:pt x="9308" y="6783"/>
                    <a:pt x="9279" y="6783"/>
                  </a:cubicBezTo>
                  <a:cubicBezTo>
                    <a:pt x="9264" y="6783"/>
                    <a:pt x="9235" y="6768"/>
                    <a:pt x="9235" y="6753"/>
                  </a:cubicBezTo>
                  <a:cubicBezTo>
                    <a:pt x="9235" y="6724"/>
                    <a:pt x="9264" y="6709"/>
                    <a:pt x="9279" y="6709"/>
                  </a:cubicBezTo>
                  <a:cubicBezTo>
                    <a:pt x="9308" y="6709"/>
                    <a:pt x="9323" y="6739"/>
                    <a:pt x="9308" y="6753"/>
                  </a:cubicBezTo>
                  <a:close/>
                  <a:moveTo>
                    <a:pt x="793" y="6959"/>
                  </a:moveTo>
                  <a:cubicBezTo>
                    <a:pt x="823" y="7003"/>
                    <a:pt x="793" y="7017"/>
                    <a:pt x="749" y="7017"/>
                  </a:cubicBezTo>
                  <a:cubicBezTo>
                    <a:pt x="661" y="7017"/>
                    <a:pt x="647" y="6973"/>
                    <a:pt x="691" y="6929"/>
                  </a:cubicBezTo>
                  <a:cubicBezTo>
                    <a:pt x="749" y="6885"/>
                    <a:pt x="764" y="6915"/>
                    <a:pt x="779" y="6973"/>
                  </a:cubicBezTo>
                  <a:close/>
                  <a:moveTo>
                    <a:pt x="4977" y="6988"/>
                  </a:moveTo>
                  <a:cubicBezTo>
                    <a:pt x="4977" y="7003"/>
                    <a:pt x="4977" y="7017"/>
                    <a:pt x="4963" y="7017"/>
                  </a:cubicBezTo>
                  <a:cubicBezTo>
                    <a:pt x="4948" y="7017"/>
                    <a:pt x="4933" y="7003"/>
                    <a:pt x="4919" y="6988"/>
                  </a:cubicBezTo>
                  <a:cubicBezTo>
                    <a:pt x="4904" y="6959"/>
                    <a:pt x="4919" y="6944"/>
                    <a:pt x="4933" y="6944"/>
                  </a:cubicBezTo>
                  <a:cubicBezTo>
                    <a:pt x="4948" y="6944"/>
                    <a:pt x="4963" y="6973"/>
                    <a:pt x="4963" y="7003"/>
                  </a:cubicBezTo>
                  <a:close/>
                  <a:moveTo>
                    <a:pt x="294" y="7326"/>
                  </a:moveTo>
                  <a:cubicBezTo>
                    <a:pt x="294" y="7370"/>
                    <a:pt x="294" y="7384"/>
                    <a:pt x="280" y="7384"/>
                  </a:cubicBezTo>
                  <a:cubicBezTo>
                    <a:pt x="265" y="7384"/>
                    <a:pt x="250" y="7370"/>
                    <a:pt x="236" y="7326"/>
                  </a:cubicBezTo>
                  <a:cubicBezTo>
                    <a:pt x="221" y="7296"/>
                    <a:pt x="236" y="7267"/>
                    <a:pt x="250" y="7267"/>
                  </a:cubicBezTo>
                  <a:cubicBezTo>
                    <a:pt x="265" y="7267"/>
                    <a:pt x="294" y="7296"/>
                    <a:pt x="294" y="7326"/>
                  </a:cubicBezTo>
                  <a:close/>
                  <a:moveTo>
                    <a:pt x="764" y="7810"/>
                  </a:moveTo>
                  <a:cubicBezTo>
                    <a:pt x="735" y="7825"/>
                    <a:pt x="705" y="7825"/>
                    <a:pt x="676" y="7810"/>
                  </a:cubicBezTo>
                  <a:cubicBezTo>
                    <a:pt x="647" y="7796"/>
                    <a:pt x="661" y="7781"/>
                    <a:pt x="705" y="7781"/>
                  </a:cubicBezTo>
                  <a:cubicBezTo>
                    <a:pt x="749" y="7781"/>
                    <a:pt x="779" y="7810"/>
                    <a:pt x="764" y="78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" name="Google Shape;377;p11"/>
          <p:cNvGrpSpPr/>
          <p:nvPr/>
        </p:nvGrpSpPr>
        <p:grpSpPr>
          <a:xfrm>
            <a:off x="-844519" y="-1090752"/>
            <a:ext cx="3221690" cy="2871687"/>
            <a:chOff x="-844519" y="-1090752"/>
            <a:chExt cx="3221690" cy="2871687"/>
          </a:xfrm>
        </p:grpSpPr>
        <p:sp>
          <p:nvSpPr>
            <p:cNvPr id="378" name="Google Shape;378;p11"/>
            <p:cNvSpPr/>
            <p:nvPr/>
          </p:nvSpPr>
          <p:spPr>
            <a:xfrm rot="8896734" flipH="1">
              <a:off x="-377246" y="-795319"/>
              <a:ext cx="1771789" cy="2280821"/>
            </a:xfrm>
            <a:custGeom>
              <a:avLst/>
              <a:gdLst/>
              <a:ahLst/>
              <a:cxnLst/>
              <a:rect l="l" t="t" r="r" b="b"/>
              <a:pathLst>
                <a:path w="26060" h="33547" extrusionOk="0">
                  <a:moveTo>
                    <a:pt x="5418" y="1"/>
                  </a:moveTo>
                  <a:cubicBezTo>
                    <a:pt x="5418" y="1"/>
                    <a:pt x="1542" y="11349"/>
                    <a:pt x="779" y="20378"/>
                  </a:cubicBezTo>
                  <a:cubicBezTo>
                    <a:pt x="1" y="29421"/>
                    <a:pt x="3876" y="33546"/>
                    <a:pt x="3876" y="33546"/>
                  </a:cubicBezTo>
                  <a:cubicBezTo>
                    <a:pt x="3876" y="33546"/>
                    <a:pt x="18836" y="26059"/>
                    <a:pt x="22448" y="20378"/>
                  </a:cubicBezTo>
                  <a:cubicBezTo>
                    <a:pt x="26059" y="14711"/>
                    <a:pt x="25032" y="13933"/>
                    <a:pt x="25546" y="9543"/>
                  </a:cubicBezTo>
                  <a:cubicBezTo>
                    <a:pt x="26059" y="5154"/>
                    <a:pt x="21684" y="4640"/>
                    <a:pt x="20128" y="2834"/>
                  </a:cubicBezTo>
                  <a:cubicBezTo>
                    <a:pt x="18587" y="1028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1"/>
            <p:cNvSpPr/>
            <p:nvPr/>
          </p:nvSpPr>
          <p:spPr>
            <a:xfrm rot="8896734" flipH="1">
              <a:off x="1385900" y="438732"/>
              <a:ext cx="720750" cy="1233793"/>
            </a:xfrm>
            <a:custGeom>
              <a:avLst/>
              <a:gdLst/>
              <a:ahLst/>
              <a:cxnLst/>
              <a:rect l="l" t="t" r="r" b="b"/>
              <a:pathLst>
                <a:path w="10601" h="18147" extrusionOk="0">
                  <a:moveTo>
                    <a:pt x="2687" y="1"/>
                  </a:moveTo>
                  <a:cubicBezTo>
                    <a:pt x="2687" y="1"/>
                    <a:pt x="250" y="2672"/>
                    <a:pt x="118" y="3142"/>
                  </a:cubicBezTo>
                  <a:cubicBezTo>
                    <a:pt x="1" y="3597"/>
                    <a:pt x="749" y="6255"/>
                    <a:pt x="749" y="6255"/>
                  </a:cubicBezTo>
                  <a:cubicBezTo>
                    <a:pt x="749" y="6255"/>
                    <a:pt x="1263" y="11217"/>
                    <a:pt x="1527" y="12523"/>
                  </a:cubicBezTo>
                  <a:cubicBezTo>
                    <a:pt x="1792" y="13845"/>
                    <a:pt x="2056" y="14358"/>
                    <a:pt x="2320" y="15151"/>
                  </a:cubicBezTo>
                  <a:cubicBezTo>
                    <a:pt x="2320" y="15151"/>
                    <a:pt x="4199" y="18146"/>
                    <a:pt x="5256" y="18146"/>
                  </a:cubicBezTo>
                  <a:cubicBezTo>
                    <a:pt x="6299" y="18146"/>
                    <a:pt x="8281" y="16751"/>
                    <a:pt x="8281" y="16751"/>
                  </a:cubicBezTo>
                  <a:cubicBezTo>
                    <a:pt x="8281" y="16751"/>
                    <a:pt x="9206" y="14652"/>
                    <a:pt x="9440" y="13962"/>
                  </a:cubicBezTo>
                  <a:cubicBezTo>
                    <a:pt x="9675" y="13257"/>
                    <a:pt x="10365" y="11980"/>
                    <a:pt x="10483" y="11510"/>
                  </a:cubicBezTo>
                  <a:cubicBezTo>
                    <a:pt x="10600" y="11041"/>
                    <a:pt x="8046" y="8838"/>
                    <a:pt x="8046" y="8838"/>
                  </a:cubicBezTo>
                  <a:lnTo>
                    <a:pt x="6534" y="3480"/>
                  </a:lnTo>
                  <a:lnTo>
                    <a:pt x="3862" y="235"/>
                  </a:lnTo>
                  <a:lnTo>
                    <a:pt x="26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11"/>
          <p:cNvGrpSpPr/>
          <p:nvPr/>
        </p:nvGrpSpPr>
        <p:grpSpPr>
          <a:xfrm rot="5922968" flipH="1">
            <a:off x="7749204" y="-219887"/>
            <a:ext cx="1231249" cy="2269163"/>
            <a:chOff x="8566812" y="1422562"/>
            <a:chExt cx="426474" cy="785982"/>
          </a:xfrm>
        </p:grpSpPr>
        <p:sp>
          <p:nvSpPr>
            <p:cNvPr id="381" name="Google Shape;381;p11"/>
            <p:cNvSpPr/>
            <p:nvPr/>
          </p:nvSpPr>
          <p:spPr>
            <a:xfrm>
              <a:off x="8909530" y="1422562"/>
              <a:ext cx="30284" cy="71179"/>
            </a:xfrm>
            <a:custGeom>
              <a:avLst/>
              <a:gdLst/>
              <a:ahLst/>
              <a:cxnLst/>
              <a:rect l="l" t="t" r="r" b="b"/>
              <a:pathLst>
                <a:path w="956" h="2247" extrusionOk="0">
                  <a:moveTo>
                    <a:pt x="412" y="59"/>
                  </a:moveTo>
                  <a:lnTo>
                    <a:pt x="265" y="118"/>
                  </a:lnTo>
                  <a:cubicBezTo>
                    <a:pt x="221" y="177"/>
                    <a:pt x="177" y="235"/>
                    <a:pt x="148" y="309"/>
                  </a:cubicBezTo>
                  <a:cubicBezTo>
                    <a:pt x="45" y="514"/>
                    <a:pt x="16" y="735"/>
                    <a:pt x="16" y="955"/>
                  </a:cubicBezTo>
                  <a:cubicBezTo>
                    <a:pt x="1" y="1234"/>
                    <a:pt x="16" y="1527"/>
                    <a:pt x="60" y="1821"/>
                  </a:cubicBezTo>
                  <a:cubicBezTo>
                    <a:pt x="74" y="1821"/>
                    <a:pt x="74" y="1821"/>
                    <a:pt x="74" y="1836"/>
                  </a:cubicBezTo>
                  <a:cubicBezTo>
                    <a:pt x="74" y="1850"/>
                    <a:pt x="104" y="1850"/>
                    <a:pt x="133" y="1850"/>
                  </a:cubicBezTo>
                  <a:cubicBezTo>
                    <a:pt x="192" y="1836"/>
                    <a:pt x="236" y="1865"/>
                    <a:pt x="236" y="1924"/>
                  </a:cubicBezTo>
                  <a:cubicBezTo>
                    <a:pt x="236" y="1968"/>
                    <a:pt x="118" y="1968"/>
                    <a:pt x="74" y="1924"/>
                  </a:cubicBezTo>
                  <a:cubicBezTo>
                    <a:pt x="16" y="1850"/>
                    <a:pt x="16" y="1909"/>
                    <a:pt x="74" y="2012"/>
                  </a:cubicBezTo>
                  <a:cubicBezTo>
                    <a:pt x="133" y="2115"/>
                    <a:pt x="353" y="2247"/>
                    <a:pt x="368" y="2203"/>
                  </a:cubicBezTo>
                  <a:cubicBezTo>
                    <a:pt x="383" y="2173"/>
                    <a:pt x="397" y="2159"/>
                    <a:pt x="412" y="2173"/>
                  </a:cubicBezTo>
                  <a:cubicBezTo>
                    <a:pt x="441" y="2173"/>
                    <a:pt x="456" y="2159"/>
                    <a:pt x="456" y="2144"/>
                  </a:cubicBezTo>
                  <a:cubicBezTo>
                    <a:pt x="471" y="2100"/>
                    <a:pt x="500" y="2071"/>
                    <a:pt x="529" y="2056"/>
                  </a:cubicBezTo>
                  <a:cubicBezTo>
                    <a:pt x="559" y="2026"/>
                    <a:pt x="588" y="1982"/>
                    <a:pt x="573" y="1953"/>
                  </a:cubicBezTo>
                  <a:cubicBezTo>
                    <a:pt x="573" y="1924"/>
                    <a:pt x="573" y="1894"/>
                    <a:pt x="603" y="1880"/>
                  </a:cubicBezTo>
                  <a:cubicBezTo>
                    <a:pt x="632" y="1836"/>
                    <a:pt x="632" y="1836"/>
                    <a:pt x="662" y="1880"/>
                  </a:cubicBezTo>
                  <a:cubicBezTo>
                    <a:pt x="676" y="1924"/>
                    <a:pt x="691" y="1924"/>
                    <a:pt x="720" y="1836"/>
                  </a:cubicBezTo>
                  <a:cubicBezTo>
                    <a:pt x="750" y="1777"/>
                    <a:pt x="750" y="1718"/>
                    <a:pt x="764" y="1659"/>
                  </a:cubicBezTo>
                  <a:cubicBezTo>
                    <a:pt x="750" y="1630"/>
                    <a:pt x="764" y="1601"/>
                    <a:pt x="794" y="1571"/>
                  </a:cubicBezTo>
                  <a:cubicBezTo>
                    <a:pt x="808" y="1557"/>
                    <a:pt x="808" y="1527"/>
                    <a:pt x="794" y="1513"/>
                  </a:cubicBezTo>
                  <a:cubicBezTo>
                    <a:pt x="794" y="1498"/>
                    <a:pt x="794" y="1469"/>
                    <a:pt x="808" y="1469"/>
                  </a:cubicBezTo>
                  <a:cubicBezTo>
                    <a:pt x="867" y="1469"/>
                    <a:pt x="926" y="1175"/>
                    <a:pt x="926" y="1013"/>
                  </a:cubicBezTo>
                  <a:cubicBezTo>
                    <a:pt x="911" y="955"/>
                    <a:pt x="926" y="896"/>
                    <a:pt x="940" y="837"/>
                  </a:cubicBezTo>
                  <a:cubicBezTo>
                    <a:pt x="955" y="764"/>
                    <a:pt x="955" y="676"/>
                    <a:pt x="955" y="588"/>
                  </a:cubicBezTo>
                  <a:cubicBezTo>
                    <a:pt x="955" y="338"/>
                    <a:pt x="926" y="265"/>
                    <a:pt x="794" y="206"/>
                  </a:cubicBezTo>
                  <a:cubicBezTo>
                    <a:pt x="764" y="177"/>
                    <a:pt x="735" y="147"/>
                    <a:pt x="735" y="133"/>
                  </a:cubicBezTo>
                  <a:cubicBezTo>
                    <a:pt x="735" y="74"/>
                    <a:pt x="617" y="1"/>
                    <a:pt x="544" y="1"/>
                  </a:cubicBezTo>
                  <a:cubicBezTo>
                    <a:pt x="500" y="15"/>
                    <a:pt x="441" y="30"/>
                    <a:pt x="397" y="45"/>
                  </a:cubicBezTo>
                  <a:close/>
                  <a:moveTo>
                    <a:pt x="250" y="323"/>
                  </a:moveTo>
                  <a:cubicBezTo>
                    <a:pt x="221" y="338"/>
                    <a:pt x="221" y="338"/>
                    <a:pt x="221" y="309"/>
                  </a:cubicBezTo>
                  <a:cubicBezTo>
                    <a:pt x="221" y="279"/>
                    <a:pt x="250" y="221"/>
                    <a:pt x="265" y="265"/>
                  </a:cubicBezTo>
                  <a:cubicBezTo>
                    <a:pt x="265" y="279"/>
                    <a:pt x="265" y="309"/>
                    <a:pt x="250" y="323"/>
                  </a:cubicBezTo>
                  <a:close/>
                  <a:moveTo>
                    <a:pt x="735" y="265"/>
                  </a:moveTo>
                  <a:cubicBezTo>
                    <a:pt x="735" y="265"/>
                    <a:pt x="735" y="279"/>
                    <a:pt x="720" y="279"/>
                  </a:cubicBezTo>
                  <a:cubicBezTo>
                    <a:pt x="706" y="279"/>
                    <a:pt x="691" y="279"/>
                    <a:pt x="691" y="265"/>
                  </a:cubicBezTo>
                  <a:cubicBezTo>
                    <a:pt x="691" y="235"/>
                    <a:pt x="691" y="235"/>
                    <a:pt x="706" y="235"/>
                  </a:cubicBezTo>
                  <a:cubicBezTo>
                    <a:pt x="720" y="235"/>
                    <a:pt x="720" y="250"/>
                    <a:pt x="735" y="265"/>
                  </a:cubicBezTo>
                  <a:close/>
                  <a:moveTo>
                    <a:pt x="559" y="1542"/>
                  </a:moveTo>
                  <a:cubicBezTo>
                    <a:pt x="544" y="1557"/>
                    <a:pt x="529" y="1571"/>
                    <a:pt x="515" y="1571"/>
                  </a:cubicBezTo>
                  <a:cubicBezTo>
                    <a:pt x="500" y="1571"/>
                    <a:pt x="500" y="1557"/>
                    <a:pt x="500" y="1542"/>
                  </a:cubicBezTo>
                  <a:cubicBezTo>
                    <a:pt x="515" y="1527"/>
                    <a:pt x="529" y="1513"/>
                    <a:pt x="559" y="1513"/>
                  </a:cubicBezTo>
                  <a:cubicBezTo>
                    <a:pt x="573" y="1513"/>
                    <a:pt x="573" y="1527"/>
                    <a:pt x="559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1"/>
            <p:cNvSpPr/>
            <p:nvPr/>
          </p:nvSpPr>
          <p:spPr>
            <a:xfrm>
              <a:off x="8752347" y="1432794"/>
              <a:ext cx="40040" cy="93512"/>
            </a:xfrm>
            <a:custGeom>
              <a:avLst/>
              <a:gdLst/>
              <a:ahLst/>
              <a:cxnLst/>
              <a:rect l="l" t="t" r="r" b="b"/>
              <a:pathLst>
                <a:path w="1264" h="2952" extrusionOk="0">
                  <a:moveTo>
                    <a:pt x="500" y="74"/>
                  </a:moveTo>
                  <a:cubicBezTo>
                    <a:pt x="500" y="89"/>
                    <a:pt x="456" y="103"/>
                    <a:pt x="397" y="103"/>
                  </a:cubicBezTo>
                  <a:cubicBezTo>
                    <a:pt x="353" y="103"/>
                    <a:pt x="309" y="118"/>
                    <a:pt x="294" y="147"/>
                  </a:cubicBezTo>
                  <a:cubicBezTo>
                    <a:pt x="280" y="191"/>
                    <a:pt x="250" y="235"/>
                    <a:pt x="221" y="279"/>
                  </a:cubicBezTo>
                  <a:cubicBezTo>
                    <a:pt x="177" y="309"/>
                    <a:pt x="162" y="353"/>
                    <a:pt x="148" y="397"/>
                  </a:cubicBezTo>
                  <a:cubicBezTo>
                    <a:pt x="148" y="456"/>
                    <a:pt x="118" y="514"/>
                    <a:pt x="89" y="558"/>
                  </a:cubicBezTo>
                  <a:cubicBezTo>
                    <a:pt x="30" y="646"/>
                    <a:pt x="1" y="735"/>
                    <a:pt x="15" y="837"/>
                  </a:cubicBezTo>
                  <a:cubicBezTo>
                    <a:pt x="15" y="881"/>
                    <a:pt x="15" y="940"/>
                    <a:pt x="30" y="999"/>
                  </a:cubicBezTo>
                  <a:cubicBezTo>
                    <a:pt x="59" y="984"/>
                    <a:pt x="89" y="969"/>
                    <a:pt x="118" y="955"/>
                  </a:cubicBezTo>
                  <a:cubicBezTo>
                    <a:pt x="148" y="925"/>
                    <a:pt x="177" y="911"/>
                    <a:pt x="177" y="925"/>
                  </a:cubicBezTo>
                  <a:cubicBezTo>
                    <a:pt x="177" y="940"/>
                    <a:pt x="148" y="969"/>
                    <a:pt x="103" y="999"/>
                  </a:cubicBezTo>
                  <a:cubicBezTo>
                    <a:pt x="74" y="1013"/>
                    <a:pt x="30" y="1102"/>
                    <a:pt x="89" y="1072"/>
                  </a:cubicBezTo>
                  <a:cubicBezTo>
                    <a:pt x="103" y="1072"/>
                    <a:pt x="103" y="1058"/>
                    <a:pt x="103" y="1043"/>
                  </a:cubicBezTo>
                  <a:cubicBezTo>
                    <a:pt x="103" y="1028"/>
                    <a:pt x="118" y="1028"/>
                    <a:pt x="133" y="1058"/>
                  </a:cubicBezTo>
                  <a:cubicBezTo>
                    <a:pt x="162" y="1072"/>
                    <a:pt x="177" y="1087"/>
                    <a:pt x="133" y="1116"/>
                  </a:cubicBezTo>
                  <a:cubicBezTo>
                    <a:pt x="103" y="1146"/>
                    <a:pt x="89" y="1146"/>
                    <a:pt x="74" y="1116"/>
                  </a:cubicBezTo>
                  <a:cubicBezTo>
                    <a:pt x="30" y="1058"/>
                    <a:pt x="15" y="1160"/>
                    <a:pt x="30" y="1336"/>
                  </a:cubicBezTo>
                  <a:cubicBezTo>
                    <a:pt x="45" y="1439"/>
                    <a:pt x="59" y="1542"/>
                    <a:pt x="45" y="1630"/>
                  </a:cubicBezTo>
                  <a:cubicBezTo>
                    <a:pt x="45" y="1733"/>
                    <a:pt x="45" y="1733"/>
                    <a:pt x="103" y="1718"/>
                  </a:cubicBezTo>
                  <a:cubicBezTo>
                    <a:pt x="162" y="1703"/>
                    <a:pt x="162" y="1718"/>
                    <a:pt x="162" y="1718"/>
                  </a:cubicBezTo>
                  <a:cubicBezTo>
                    <a:pt x="162" y="1718"/>
                    <a:pt x="162" y="1777"/>
                    <a:pt x="162" y="1806"/>
                  </a:cubicBezTo>
                  <a:cubicBezTo>
                    <a:pt x="162" y="1880"/>
                    <a:pt x="162" y="1880"/>
                    <a:pt x="103" y="1821"/>
                  </a:cubicBezTo>
                  <a:cubicBezTo>
                    <a:pt x="45" y="1762"/>
                    <a:pt x="59" y="1792"/>
                    <a:pt x="74" y="2100"/>
                  </a:cubicBezTo>
                  <a:cubicBezTo>
                    <a:pt x="74" y="2217"/>
                    <a:pt x="89" y="2349"/>
                    <a:pt x="133" y="2452"/>
                  </a:cubicBezTo>
                  <a:cubicBezTo>
                    <a:pt x="148" y="2467"/>
                    <a:pt x="148" y="2482"/>
                    <a:pt x="133" y="2496"/>
                  </a:cubicBezTo>
                  <a:cubicBezTo>
                    <a:pt x="133" y="2511"/>
                    <a:pt x="133" y="2540"/>
                    <a:pt x="162" y="2570"/>
                  </a:cubicBezTo>
                  <a:cubicBezTo>
                    <a:pt x="192" y="2599"/>
                    <a:pt x="206" y="2628"/>
                    <a:pt x="177" y="2643"/>
                  </a:cubicBezTo>
                  <a:cubicBezTo>
                    <a:pt x="148" y="2658"/>
                    <a:pt x="148" y="2672"/>
                    <a:pt x="177" y="2731"/>
                  </a:cubicBezTo>
                  <a:cubicBezTo>
                    <a:pt x="206" y="2775"/>
                    <a:pt x="236" y="2790"/>
                    <a:pt x="250" y="2790"/>
                  </a:cubicBezTo>
                  <a:cubicBezTo>
                    <a:pt x="280" y="2805"/>
                    <a:pt x="324" y="2819"/>
                    <a:pt x="338" y="2849"/>
                  </a:cubicBezTo>
                  <a:cubicBezTo>
                    <a:pt x="368" y="2893"/>
                    <a:pt x="412" y="2907"/>
                    <a:pt x="441" y="2907"/>
                  </a:cubicBezTo>
                  <a:cubicBezTo>
                    <a:pt x="471" y="2893"/>
                    <a:pt x="485" y="2907"/>
                    <a:pt x="471" y="2922"/>
                  </a:cubicBezTo>
                  <a:cubicBezTo>
                    <a:pt x="456" y="2937"/>
                    <a:pt x="471" y="2951"/>
                    <a:pt x="515" y="2937"/>
                  </a:cubicBezTo>
                  <a:cubicBezTo>
                    <a:pt x="559" y="2937"/>
                    <a:pt x="617" y="2922"/>
                    <a:pt x="661" y="2922"/>
                  </a:cubicBezTo>
                  <a:cubicBezTo>
                    <a:pt x="749" y="2922"/>
                    <a:pt x="808" y="2878"/>
                    <a:pt x="867" y="2819"/>
                  </a:cubicBezTo>
                  <a:cubicBezTo>
                    <a:pt x="999" y="2702"/>
                    <a:pt x="1102" y="2555"/>
                    <a:pt x="1161" y="2379"/>
                  </a:cubicBezTo>
                  <a:cubicBezTo>
                    <a:pt x="1219" y="2232"/>
                    <a:pt x="1234" y="2188"/>
                    <a:pt x="1205" y="2159"/>
                  </a:cubicBezTo>
                  <a:cubicBezTo>
                    <a:pt x="1175" y="2129"/>
                    <a:pt x="1161" y="2085"/>
                    <a:pt x="1146" y="2056"/>
                  </a:cubicBezTo>
                  <a:cubicBezTo>
                    <a:pt x="1146" y="1997"/>
                    <a:pt x="1146" y="1982"/>
                    <a:pt x="1175" y="2012"/>
                  </a:cubicBezTo>
                  <a:cubicBezTo>
                    <a:pt x="1190" y="2026"/>
                    <a:pt x="1205" y="2026"/>
                    <a:pt x="1234" y="2026"/>
                  </a:cubicBezTo>
                  <a:cubicBezTo>
                    <a:pt x="1263" y="1997"/>
                    <a:pt x="1263" y="1836"/>
                    <a:pt x="1234" y="1792"/>
                  </a:cubicBezTo>
                  <a:cubicBezTo>
                    <a:pt x="1190" y="1748"/>
                    <a:pt x="1205" y="1748"/>
                    <a:pt x="1234" y="1733"/>
                  </a:cubicBezTo>
                  <a:cubicBezTo>
                    <a:pt x="1249" y="1718"/>
                    <a:pt x="1249" y="1703"/>
                    <a:pt x="1234" y="1703"/>
                  </a:cubicBezTo>
                  <a:cubicBezTo>
                    <a:pt x="1219" y="1703"/>
                    <a:pt x="1205" y="1674"/>
                    <a:pt x="1190" y="1645"/>
                  </a:cubicBezTo>
                  <a:cubicBezTo>
                    <a:pt x="1175" y="1615"/>
                    <a:pt x="1190" y="1601"/>
                    <a:pt x="1219" y="1630"/>
                  </a:cubicBezTo>
                  <a:cubicBezTo>
                    <a:pt x="1249" y="1645"/>
                    <a:pt x="1263" y="1483"/>
                    <a:pt x="1205" y="1072"/>
                  </a:cubicBezTo>
                  <a:cubicBezTo>
                    <a:pt x="1072" y="382"/>
                    <a:pt x="1043" y="250"/>
                    <a:pt x="926" y="250"/>
                  </a:cubicBezTo>
                  <a:cubicBezTo>
                    <a:pt x="882" y="250"/>
                    <a:pt x="867" y="250"/>
                    <a:pt x="882" y="235"/>
                  </a:cubicBezTo>
                  <a:cubicBezTo>
                    <a:pt x="896" y="221"/>
                    <a:pt x="882" y="191"/>
                    <a:pt x="838" y="162"/>
                  </a:cubicBezTo>
                  <a:cubicBezTo>
                    <a:pt x="808" y="147"/>
                    <a:pt x="793" y="118"/>
                    <a:pt x="779" y="74"/>
                  </a:cubicBezTo>
                  <a:cubicBezTo>
                    <a:pt x="764" y="59"/>
                    <a:pt x="749" y="30"/>
                    <a:pt x="720" y="30"/>
                  </a:cubicBezTo>
                  <a:cubicBezTo>
                    <a:pt x="705" y="30"/>
                    <a:pt x="705" y="45"/>
                    <a:pt x="705" y="74"/>
                  </a:cubicBezTo>
                  <a:cubicBezTo>
                    <a:pt x="720" y="103"/>
                    <a:pt x="705" y="118"/>
                    <a:pt x="705" y="118"/>
                  </a:cubicBezTo>
                  <a:cubicBezTo>
                    <a:pt x="691" y="118"/>
                    <a:pt x="676" y="89"/>
                    <a:pt x="661" y="59"/>
                  </a:cubicBezTo>
                  <a:cubicBezTo>
                    <a:pt x="632" y="0"/>
                    <a:pt x="515" y="0"/>
                    <a:pt x="500" y="59"/>
                  </a:cubicBezTo>
                  <a:close/>
                  <a:moveTo>
                    <a:pt x="441" y="250"/>
                  </a:moveTo>
                  <a:cubicBezTo>
                    <a:pt x="441" y="265"/>
                    <a:pt x="412" y="265"/>
                    <a:pt x="397" y="279"/>
                  </a:cubicBezTo>
                  <a:cubicBezTo>
                    <a:pt x="382" y="279"/>
                    <a:pt x="382" y="265"/>
                    <a:pt x="382" y="250"/>
                  </a:cubicBezTo>
                  <a:cubicBezTo>
                    <a:pt x="397" y="235"/>
                    <a:pt x="412" y="221"/>
                    <a:pt x="441" y="221"/>
                  </a:cubicBezTo>
                  <a:cubicBezTo>
                    <a:pt x="456" y="221"/>
                    <a:pt x="456" y="235"/>
                    <a:pt x="441" y="250"/>
                  </a:cubicBezTo>
                  <a:close/>
                  <a:moveTo>
                    <a:pt x="867" y="368"/>
                  </a:moveTo>
                  <a:cubicBezTo>
                    <a:pt x="852" y="382"/>
                    <a:pt x="838" y="397"/>
                    <a:pt x="808" y="412"/>
                  </a:cubicBezTo>
                  <a:cubicBezTo>
                    <a:pt x="779" y="412"/>
                    <a:pt x="764" y="397"/>
                    <a:pt x="764" y="338"/>
                  </a:cubicBezTo>
                  <a:cubicBezTo>
                    <a:pt x="764" y="294"/>
                    <a:pt x="764" y="279"/>
                    <a:pt x="823" y="294"/>
                  </a:cubicBezTo>
                  <a:cubicBezTo>
                    <a:pt x="882" y="323"/>
                    <a:pt x="882" y="353"/>
                    <a:pt x="867" y="368"/>
                  </a:cubicBezTo>
                  <a:close/>
                  <a:moveTo>
                    <a:pt x="1043" y="412"/>
                  </a:moveTo>
                  <a:cubicBezTo>
                    <a:pt x="1043" y="426"/>
                    <a:pt x="1043" y="441"/>
                    <a:pt x="1028" y="441"/>
                  </a:cubicBezTo>
                  <a:cubicBezTo>
                    <a:pt x="999" y="441"/>
                    <a:pt x="999" y="426"/>
                    <a:pt x="999" y="412"/>
                  </a:cubicBezTo>
                  <a:cubicBezTo>
                    <a:pt x="999" y="397"/>
                    <a:pt x="999" y="382"/>
                    <a:pt x="1028" y="382"/>
                  </a:cubicBezTo>
                  <a:cubicBezTo>
                    <a:pt x="1028" y="382"/>
                    <a:pt x="1043" y="397"/>
                    <a:pt x="1043" y="412"/>
                  </a:cubicBezTo>
                  <a:close/>
                  <a:moveTo>
                    <a:pt x="984" y="646"/>
                  </a:moveTo>
                  <a:cubicBezTo>
                    <a:pt x="970" y="676"/>
                    <a:pt x="955" y="690"/>
                    <a:pt x="955" y="690"/>
                  </a:cubicBezTo>
                  <a:cubicBezTo>
                    <a:pt x="940" y="676"/>
                    <a:pt x="955" y="646"/>
                    <a:pt x="955" y="617"/>
                  </a:cubicBezTo>
                  <a:cubicBezTo>
                    <a:pt x="955" y="602"/>
                    <a:pt x="984" y="588"/>
                    <a:pt x="984" y="588"/>
                  </a:cubicBezTo>
                  <a:cubicBezTo>
                    <a:pt x="984" y="602"/>
                    <a:pt x="984" y="632"/>
                    <a:pt x="970" y="646"/>
                  </a:cubicBezTo>
                  <a:close/>
                  <a:moveTo>
                    <a:pt x="735" y="1102"/>
                  </a:moveTo>
                  <a:cubicBezTo>
                    <a:pt x="735" y="1116"/>
                    <a:pt x="735" y="1131"/>
                    <a:pt x="705" y="1131"/>
                  </a:cubicBezTo>
                  <a:cubicBezTo>
                    <a:pt x="676" y="1131"/>
                    <a:pt x="661" y="1116"/>
                    <a:pt x="661" y="1102"/>
                  </a:cubicBezTo>
                  <a:cubicBezTo>
                    <a:pt x="661" y="1087"/>
                    <a:pt x="676" y="1072"/>
                    <a:pt x="691" y="1072"/>
                  </a:cubicBezTo>
                  <a:cubicBezTo>
                    <a:pt x="705" y="1087"/>
                    <a:pt x="720" y="1087"/>
                    <a:pt x="720" y="1102"/>
                  </a:cubicBezTo>
                  <a:close/>
                  <a:moveTo>
                    <a:pt x="1131" y="1351"/>
                  </a:moveTo>
                  <a:cubicBezTo>
                    <a:pt x="1116" y="1366"/>
                    <a:pt x="1102" y="1395"/>
                    <a:pt x="1116" y="1425"/>
                  </a:cubicBezTo>
                  <a:cubicBezTo>
                    <a:pt x="1116" y="1439"/>
                    <a:pt x="1116" y="1469"/>
                    <a:pt x="1102" y="1483"/>
                  </a:cubicBezTo>
                  <a:cubicBezTo>
                    <a:pt x="1087" y="1483"/>
                    <a:pt x="1072" y="1513"/>
                    <a:pt x="1087" y="1542"/>
                  </a:cubicBezTo>
                  <a:cubicBezTo>
                    <a:pt x="1102" y="1571"/>
                    <a:pt x="1087" y="1571"/>
                    <a:pt x="1072" y="1542"/>
                  </a:cubicBezTo>
                  <a:cubicBezTo>
                    <a:pt x="1043" y="1513"/>
                    <a:pt x="1014" y="1469"/>
                    <a:pt x="970" y="1425"/>
                  </a:cubicBezTo>
                  <a:cubicBezTo>
                    <a:pt x="940" y="1395"/>
                    <a:pt x="926" y="1366"/>
                    <a:pt x="911" y="1322"/>
                  </a:cubicBezTo>
                  <a:cubicBezTo>
                    <a:pt x="911" y="1307"/>
                    <a:pt x="926" y="1322"/>
                    <a:pt x="940" y="1336"/>
                  </a:cubicBezTo>
                  <a:cubicBezTo>
                    <a:pt x="970" y="1366"/>
                    <a:pt x="984" y="1380"/>
                    <a:pt x="1043" y="1336"/>
                  </a:cubicBezTo>
                  <a:cubicBezTo>
                    <a:pt x="1116" y="1307"/>
                    <a:pt x="1131" y="1292"/>
                    <a:pt x="1146" y="1322"/>
                  </a:cubicBezTo>
                  <a:cubicBezTo>
                    <a:pt x="1161" y="1336"/>
                    <a:pt x="1161" y="1351"/>
                    <a:pt x="1131" y="1366"/>
                  </a:cubicBezTo>
                  <a:close/>
                  <a:moveTo>
                    <a:pt x="1102" y="1748"/>
                  </a:moveTo>
                  <a:cubicBezTo>
                    <a:pt x="1102" y="1777"/>
                    <a:pt x="1087" y="1792"/>
                    <a:pt x="1058" y="1777"/>
                  </a:cubicBezTo>
                  <a:cubicBezTo>
                    <a:pt x="1043" y="1777"/>
                    <a:pt x="1028" y="1762"/>
                    <a:pt x="1028" y="1733"/>
                  </a:cubicBezTo>
                  <a:cubicBezTo>
                    <a:pt x="1028" y="1718"/>
                    <a:pt x="1043" y="1689"/>
                    <a:pt x="1058" y="1703"/>
                  </a:cubicBezTo>
                  <a:cubicBezTo>
                    <a:pt x="1087" y="1703"/>
                    <a:pt x="1102" y="1718"/>
                    <a:pt x="1102" y="1748"/>
                  </a:cubicBezTo>
                  <a:close/>
                  <a:moveTo>
                    <a:pt x="294" y="1748"/>
                  </a:moveTo>
                  <a:cubicBezTo>
                    <a:pt x="294" y="1762"/>
                    <a:pt x="280" y="1777"/>
                    <a:pt x="265" y="1777"/>
                  </a:cubicBezTo>
                  <a:cubicBezTo>
                    <a:pt x="250" y="1777"/>
                    <a:pt x="250" y="1762"/>
                    <a:pt x="265" y="1748"/>
                  </a:cubicBezTo>
                  <a:cubicBezTo>
                    <a:pt x="265" y="1733"/>
                    <a:pt x="280" y="1718"/>
                    <a:pt x="294" y="1718"/>
                  </a:cubicBezTo>
                  <a:cubicBezTo>
                    <a:pt x="294" y="1718"/>
                    <a:pt x="294" y="1733"/>
                    <a:pt x="294" y="1748"/>
                  </a:cubicBezTo>
                  <a:close/>
                  <a:moveTo>
                    <a:pt x="471" y="2115"/>
                  </a:moveTo>
                  <a:cubicBezTo>
                    <a:pt x="471" y="2129"/>
                    <a:pt x="471" y="2144"/>
                    <a:pt x="456" y="2144"/>
                  </a:cubicBezTo>
                  <a:cubicBezTo>
                    <a:pt x="441" y="2144"/>
                    <a:pt x="426" y="2129"/>
                    <a:pt x="426" y="2115"/>
                  </a:cubicBezTo>
                  <a:cubicBezTo>
                    <a:pt x="412" y="2100"/>
                    <a:pt x="426" y="2085"/>
                    <a:pt x="441" y="2085"/>
                  </a:cubicBezTo>
                  <a:cubicBezTo>
                    <a:pt x="441" y="2085"/>
                    <a:pt x="456" y="2100"/>
                    <a:pt x="456" y="2100"/>
                  </a:cubicBezTo>
                  <a:close/>
                  <a:moveTo>
                    <a:pt x="500" y="2335"/>
                  </a:moveTo>
                  <a:cubicBezTo>
                    <a:pt x="485" y="2364"/>
                    <a:pt x="471" y="2364"/>
                    <a:pt x="471" y="2335"/>
                  </a:cubicBezTo>
                  <a:cubicBezTo>
                    <a:pt x="471" y="2320"/>
                    <a:pt x="500" y="2261"/>
                    <a:pt x="515" y="2291"/>
                  </a:cubicBezTo>
                  <a:cubicBezTo>
                    <a:pt x="544" y="2305"/>
                    <a:pt x="515" y="2320"/>
                    <a:pt x="485" y="2335"/>
                  </a:cubicBezTo>
                  <a:close/>
                  <a:moveTo>
                    <a:pt x="559" y="2526"/>
                  </a:moveTo>
                  <a:cubicBezTo>
                    <a:pt x="500" y="2570"/>
                    <a:pt x="471" y="2555"/>
                    <a:pt x="515" y="2496"/>
                  </a:cubicBezTo>
                  <a:cubicBezTo>
                    <a:pt x="544" y="2467"/>
                    <a:pt x="573" y="2467"/>
                    <a:pt x="588" y="2467"/>
                  </a:cubicBezTo>
                  <a:cubicBezTo>
                    <a:pt x="603" y="2482"/>
                    <a:pt x="588" y="2496"/>
                    <a:pt x="559" y="2526"/>
                  </a:cubicBezTo>
                  <a:close/>
                  <a:moveTo>
                    <a:pt x="823" y="2731"/>
                  </a:moveTo>
                  <a:cubicBezTo>
                    <a:pt x="823" y="2790"/>
                    <a:pt x="808" y="2805"/>
                    <a:pt x="779" y="2790"/>
                  </a:cubicBezTo>
                  <a:cubicBezTo>
                    <a:pt x="749" y="2790"/>
                    <a:pt x="735" y="2775"/>
                    <a:pt x="779" y="2702"/>
                  </a:cubicBezTo>
                  <a:cubicBezTo>
                    <a:pt x="823" y="2628"/>
                    <a:pt x="823" y="2628"/>
                    <a:pt x="823" y="2731"/>
                  </a:cubicBezTo>
                  <a:close/>
                  <a:moveTo>
                    <a:pt x="485" y="2805"/>
                  </a:moveTo>
                  <a:cubicBezTo>
                    <a:pt x="456" y="2849"/>
                    <a:pt x="426" y="2834"/>
                    <a:pt x="456" y="2775"/>
                  </a:cubicBezTo>
                  <a:cubicBezTo>
                    <a:pt x="456" y="2746"/>
                    <a:pt x="485" y="2731"/>
                    <a:pt x="500" y="2746"/>
                  </a:cubicBezTo>
                  <a:cubicBezTo>
                    <a:pt x="500" y="2760"/>
                    <a:pt x="515" y="2760"/>
                    <a:pt x="485" y="27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1"/>
            <p:cNvSpPr/>
            <p:nvPr/>
          </p:nvSpPr>
          <p:spPr>
            <a:xfrm>
              <a:off x="8822576" y="1436975"/>
              <a:ext cx="32121" cy="90249"/>
            </a:xfrm>
            <a:custGeom>
              <a:avLst/>
              <a:gdLst/>
              <a:ahLst/>
              <a:cxnLst/>
              <a:rect l="l" t="t" r="r" b="b"/>
              <a:pathLst>
                <a:path w="1014" h="2849" extrusionOk="0">
                  <a:moveTo>
                    <a:pt x="470" y="15"/>
                  </a:moveTo>
                  <a:cubicBezTo>
                    <a:pt x="426" y="30"/>
                    <a:pt x="397" y="59"/>
                    <a:pt x="382" y="89"/>
                  </a:cubicBezTo>
                  <a:cubicBezTo>
                    <a:pt x="368" y="133"/>
                    <a:pt x="353" y="147"/>
                    <a:pt x="294" y="133"/>
                  </a:cubicBezTo>
                  <a:cubicBezTo>
                    <a:pt x="162" y="103"/>
                    <a:pt x="59" y="294"/>
                    <a:pt x="30" y="647"/>
                  </a:cubicBezTo>
                  <a:cubicBezTo>
                    <a:pt x="1" y="970"/>
                    <a:pt x="15" y="1293"/>
                    <a:pt x="45" y="1616"/>
                  </a:cubicBezTo>
                  <a:cubicBezTo>
                    <a:pt x="59" y="1762"/>
                    <a:pt x="59" y="1924"/>
                    <a:pt x="59" y="2085"/>
                  </a:cubicBezTo>
                  <a:cubicBezTo>
                    <a:pt x="30" y="2173"/>
                    <a:pt x="45" y="2276"/>
                    <a:pt x="74" y="2379"/>
                  </a:cubicBezTo>
                  <a:cubicBezTo>
                    <a:pt x="89" y="2408"/>
                    <a:pt x="103" y="2452"/>
                    <a:pt x="89" y="2482"/>
                  </a:cubicBezTo>
                  <a:cubicBezTo>
                    <a:pt x="74" y="2526"/>
                    <a:pt x="162" y="2643"/>
                    <a:pt x="206" y="2643"/>
                  </a:cubicBezTo>
                  <a:cubicBezTo>
                    <a:pt x="221" y="2643"/>
                    <a:pt x="235" y="2658"/>
                    <a:pt x="221" y="2673"/>
                  </a:cubicBezTo>
                  <a:cubicBezTo>
                    <a:pt x="221" y="2702"/>
                    <a:pt x="235" y="2731"/>
                    <a:pt x="250" y="2761"/>
                  </a:cubicBezTo>
                  <a:cubicBezTo>
                    <a:pt x="294" y="2819"/>
                    <a:pt x="294" y="2819"/>
                    <a:pt x="353" y="2761"/>
                  </a:cubicBezTo>
                  <a:cubicBezTo>
                    <a:pt x="412" y="2702"/>
                    <a:pt x="412" y="2717"/>
                    <a:pt x="412" y="2746"/>
                  </a:cubicBezTo>
                  <a:cubicBezTo>
                    <a:pt x="397" y="2761"/>
                    <a:pt x="382" y="2790"/>
                    <a:pt x="368" y="2790"/>
                  </a:cubicBezTo>
                  <a:cubicBezTo>
                    <a:pt x="338" y="2805"/>
                    <a:pt x="324" y="2819"/>
                    <a:pt x="324" y="2834"/>
                  </a:cubicBezTo>
                  <a:cubicBezTo>
                    <a:pt x="324" y="2849"/>
                    <a:pt x="338" y="2849"/>
                    <a:pt x="368" y="2834"/>
                  </a:cubicBezTo>
                  <a:cubicBezTo>
                    <a:pt x="412" y="2819"/>
                    <a:pt x="456" y="2819"/>
                    <a:pt x="485" y="2819"/>
                  </a:cubicBezTo>
                  <a:cubicBezTo>
                    <a:pt x="632" y="2775"/>
                    <a:pt x="749" y="2673"/>
                    <a:pt x="823" y="2555"/>
                  </a:cubicBezTo>
                  <a:cubicBezTo>
                    <a:pt x="823" y="2540"/>
                    <a:pt x="837" y="2511"/>
                    <a:pt x="867" y="2496"/>
                  </a:cubicBezTo>
                  <a:cubicBezTo>
                    <a:pt x="940" y="2452"/>
                    <a:pt x="969" y="2217"/>
                    <a:pt x="999" y="1204"/>
                  </a:cubicBezTo>
                  <a:cubicBezTo>
                    <a:pt x="999" y="984"/>
                    <a:pt x="999" y="911"/>
                    <a:pt x="984" y="926"/>
                  </a:cubicBezTo>
                  <a:cubicBezTo>
                    <a:pt x="955" y="940"/>
                    <a:pt x="955" y="926"/>
                    <a:pt x="969" y="896"/>
                  </a:cubicBezTo>
                  <a:cubicBezTo>
                    <a:pt x="999" y="808"/>
                    <a:pt x="999" y="705"/>
                    <a:pt x="1014" y="617"/>
                  </a:cubicBezTo>
                  <a:cubicBezTo>
                    <a:pt x="1014" y="412"/>
                    <a:pt x="1014" y="382"/>
                    <a:pt x="955" y="324"/>
                  </a:cubicBezTo>
                  <a:cubicBezTo>
                    <a:pt x="896" y="250"/>
                    <a:pt x="881" y="250"/>
                    <a:pt x="867" y="280"/>
                  </a:cubicBezTo>
                  <a:cubicBezTo>
                    <a:pt x="867" y="309"/>
                    <a:pt x="852" y="294"/>
                    <a:pt x="852" y="265"/>
                  </a:cubicBezTo>
                  <a:cubicBezTo>
                    <a:pt x="852" y="206"/>
                    <a:pt x="749" y="103"/>
                    <a:pt x="632" y="45"/>
                  </a:cubicBezTo>
                  <a:cubicBezTo>
                    <a:pt x="602" y="30"/>
                    <a:pt x="573" y="15"/>
                    <a:pt x="544" y="1"/>
                  </a:cubicBezTo>
                  <a:cubicBezTo>
                    <a:pt x="514" y="1"/>
                    <a:pt x="485" y="15"/>
                    <a:pt x="470" y="15"/>
                  </a:cubicBezTo>
                  <a:close/>
                  <a:moveTo>
                    <a:pt x="632" y="382"/>
                  </a:moveTo>
                  <a:cubicBezTo>
                    <a:pt x="632" y="397"/>
                    <a:pt x="602" y="412"/>
                    <a:pt x="588" y="412"/>
                  </a:cubicBezTo>
                  <a:cubicBezTo>
                    <a:pt x="558" y="412"/>
                    <a:pt x="544" y="412"/>
                    <a:pt x="588" y="382"/>
                  </a:cubicBezTo>
                  <a:cubicBezTo>
                    <a:pt x="632" y="368"/>
                    <a:pt x="632" y="353"/>
                    <a:pt x="632" y="397"/>
                  </a:cubicBezTo>
                  <a:close/>
                  <a:moveTo>
                    <a:pt x="382" y="705"/>
                  </a:moveTo>
                  <a:cubicBezTo>
                    <a:pt x="382" y="720"/>
                    <a:pt x="353" y="735"/>
                    <a:pt x="338" y="735"/>
                  </a:cubicBezTo>
                  <a:cubicBezTo>
                    <a:pt x="309" y="735"/>
                    <a:pt x="294" y="735"/>
                    <a:pt x="338" y="705"/>
                  </a:cubicBezTo>
                  <a:cubicBezTo>
                    <a:pt x="382" y="676"/>
                    <a:pt x="382" y="661"/>
                    <a:pt x="382" y="705"/>
                  </a:cubicBezTo>
                  <a:close/>
                  <a:moveTo>
                    <a:pt x="793" y="823"/>
                  </a:moveTo>
                  <a:cubicBezTo>
                    <a:pt x="793" y="837"/>
                    <a:pt x="764" y="837"/>
                    <a:pt x="764" y="793"/>
                  </a:cubicBezTo>
                  <a:cubicBezTo>
                    <a:pt x="764" y="764"/>
                    <a:pt x="764" y="749"/>
                    <a:pt x="779" y="764"/>
                  </a:cubicBezTo>
                  <a:cubicBezTo>
                    <a:pt x="793" y="779"/>
                    <a:pt x="793" y="793"/>
                    <a:pt x="793" y="808"/>
                  </a:cubicBezTo>
                  <a:close/>
                  <a:moveTo>
                    <a:pt x="573" y="1498"/>
                  </a:moveTo>
                  <a:cubicBezTo>
                    <a:pt x="500" y="1513"/>
                    <a:pt x="470" y="1498"/>
                    <a:pt x="500" y="1454"/>
                  </a:cubicBezTo>
                  <a:cubicBezTo>
                    <a:pt x="529" y="1410"/>
                    <a:pt x="544" y="1439"/>
                    <a:pt x="588" y="1454"/>
                  </a:cubicBezTo>
                  <a:lnTo>
                    <a:pt x="647" y="1483"/>
                  </a:lnTo>
                  <a:close/>
                  <a:moveTo>
                    <a:pt x="867" y="1469"/>
                  </a:moveTo>
                  <a:cubicBezTo>
                    <a:pt x="852" y="1483"/>
                    <a:pt x="837" y="1498"/>
                    <a:pt x="823" y="1498"/>
                  </a:cubicBezTo>
                  <a:cubicBezTo>
                    <a:pt x="808" y="1498"/>
                    <a:pt x="808" y="1483"/>
                    <a:pt x="823" y="1469"/>
                  </a:cubicBezTo>
                  <a:cubicBezTo>
                    <a:pt x="823" y="1439"/>
                    <a:pt x="896" y="1439"/>
                    <a:pt x="867" y="1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8590063" y="1462570"/>
              <a:ext cx="2819" cy="950"/>
            </a:xfrm>
            <a:custGeom>
              <a:avLst/>
              <a:gdLst/>
              <a:ahLst/>
              <a:cxnLst/>
              <a:rect l="l" t="t" r="r" b="b"/>
              <a:pathLst>
                <a:path w="89" h="30" extrusionOk="0">
                  <a:moveTo>
                    <a:pt x="29" y="15"/>
                  </a:moveTo>
                  <a:cubicBezTo>
                    <a:pt x="44" y="29"/>
                    <a:pt x="59" y="29"/>
                    <a:pt x="73" y="15"/>
                  </a:cubicBezTo>
                  <a:cubicBezTo>
                    <a:pt x="88" y="15"/>
                    <a:pt x="73" y="0"/>
                    <a:pt x="44" y="0"/>
                  </a:cubicBezTo>
                  <a:cubicBezTo>
                    <a:pt x="0" y="15"/>
                    <a:pt x="0" y="15"/>
                    <a:pt x="29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8566812" y="1462570"/>
              <a:ext cx="40009" cy="69786"/>
            </a:xfrm>
            <a:custGeom>
              <a:avLst/>
              <a:gdLst/>
              <a:ahLst/>
              <a:cxnLst/>
              <a:rect l="l" t="t" r="r" b="b"/>
              <a:pathLst>
                <a:path w="1263" h="2203" extrusionOk="0">
                  <a:moveTo>
                    <a:pt x="822" y="73"/>
                  </a:moveTo>
                  <a:cubicBezTo>
                    <a:pt x="807" y="147"/>
                    <a:pt x="793" y="147"/>
                    <a:pt x="749" y="73"/>
                  </a:cubicBezTo>
                  <a:cubicBezTo>
                    <a:pt x="705" y="15"/>
                    <a:pt x="705" y="29"/>
                    <a:pt x="646" y="59"/>
                  </a:cubicBezTo>
                  <a:cubicBezTo>
                    <a:pt x="631" y="88"/>
                    <a:pt x="602" y="88"/>
                    <a:pt x="573" y="88"/>
                  </a:cubicBezTo>
                  <a:cubicBezTo>
                    <a:pt x="543" y="59"/>
                    <a:pt x="426" y="132"/>
                    <a:pt x="308" y="220"/>
                  </a:cubicBezTo>
                  <a:cubicBezTo>
                    <a:pt x="220" y="294"/>
                    <a:pt x="220" y="294"/>
                    <a:pt x="279" y="323"/>
                  </a:cubicBezTo>
                  <a:cubicBezTo>
                    <a:pt x="323" y="367"/>
                    <a:pt x="308" y="367"/>
                    <a:pt x="294" y="382"/>
                  </a:cubicBezTo>
                  <a:cubicBezTo>
                    <a:pt x="279" y="396"/>
                    <a:pt x="250" y="396"/>
                    <a:pt x="235" y="382"/>
                  </a:cubicBezTo>
                  <a:cubicBezTo>
                    <a:pt x="206" y="367"/>
                    <a:pt x="162" y="455"/>
                    <a:pt x="132" y="587"/>
                  </a:cubicBezTo>
                  <a:cubicBezTo>
                    <a:pt x="132" y="646"/>
                    <a:pt x="117" y="734"/>
                    <a:pt x="103" y="793"/>
                  </a:cubicBezTo>
                  <a:cubicBezTo>
                    <a:pt x="59" y="969"/>
                    <a:pt x="29" y="1145"/>
                    <a:pt x="15" y="1336"/>
                  </a:cubicBezTo>
                  <a:cubicBezTo>
                    <a:pt x="15" y="1409"/>
                    <a:pt x="15" y="1498"/>
                    <a:pt x="0" y="1527"/>
                  </a:cubicBezTo>
                  <a:cubicBezTo>
                    <a:pt x="0" y="1630"/>
                    <a:pt x="29" y="1747"/>
                    <a:pt x="73" y="1850"/>
                  </a:cubicBezTo>
                  <a:cubicBezTo>
                    <a:pt x="88" y="1850"/>
                    <a:pt x="103" y="1835"/>
                    <a:pt x="103" y="1791"/>
                  </a:cubicBezTo>
                  <a:cubicBezTo>
                    <a:pt x="103" y="1762"/>
                    <a:pt x="103" y="1747"/>
                    <a:pt x="132" y="1762"/>
                  </a:cubicBezTo>
                  <a:cubicBezTo>
                    <a:pt x="147" y="1762"/>
                    <a:pt x="147" y="1806"/>
                    <a:pt x="132" y="1865"/>
                  </a:cubicBezTo>
                  <a:cubicBezTo>
                    <a:pt x="132" y="1909"/>
                    <a:pt x="132" y="1938"/>
                    <a:pt x="162" y="1953"/>
                  </a:cubicBezTo>
                  <a:cubicBezTo>
                    <a:pt x="191" y="1967"/>
                    <a:pt x="206" y="1982"/>
                    <a:pt x="206" y="2011"/>
                  </a:cubicBezTo>
                  <a:cubicBezTo>
                    <a:pt x="206" y="2055"/>
                    <a:pt x="294" y="2129"/>
                    <a:pt x="382" y="2143"/>
                  </a:cubicBezTo>
                  <a:cubicBezTo>
                    <a:pt x="631" y="2202"/>
                    <a:pt x="1116" y="1674"/>
                    <a:pt x="1175" y="1292"/>
                  </a:cubicBezTo>
                  <a:cubicBezTo>
                    <a:pt x="1175" y="1233"/>
                    <a:pt x="1189" y="1175"/>
                    <a:pt x="1204" y="1130"/>
                  </a:cubicBezTo>
                  <a:cubicBezTo>
                    <a:pt x="1263" y="881"/>
                    <a:pt x="1263" y="617"/>
                    <a:pt x="1233" y="352"/>
                  </a:cubicBezTo>
                  <a:cubicBezTo>
                    <a:pt x="1160" y="250"/>
                    <a:pt x="1072" y="147"/>
                    <a:pt x="954" y="73"/>
                  </a:cubicBezTo>
                  <a:cubicBezTo>
                    <a:pt x="940" y="73"/>
                    <a:pt x="925" y="73"/>
                    <a:pt x="925" y="59"/>
                  </a:cubicBezTo>
                  <a:cubicBezTo>
                    <a:pt x="925" y="0"/>
                    <a:pt x="837" y="29"/>
                    <a:pt x="822" y="73"/>
                  </a:cubicBezTo>
                  <a:close/>
                  <a:moveTo>
                    <a:pt x="338" y="543"/>
                  </a:moveTo>
                  <a:cubicBezTo>
                    <a:pt x="264" y="587"/>
                    <a:pt x="220" y="587"/>
                    <a:pt x="264" y="543"/>
                  </a:cubicBezTo>
                  <a:cubicBezTo>
                    <a:pt x="294" y="529"/>
                    <a:pt x="323" y="529"/>
                    <a:pt x="352" y="529"/>
                  </a:cubicBezTo>
                  <a:cubicBezTo>
                    <a:pt x="382" y="529"/>
                    <a:pt x="367" y="543"/>
                    <a:pt x="338" y="558"/>
                  </a:cubicBezTo>
                  <a:close/>
                  <a:moveTo>
                    <a:pt x="1145" y="1042"/>
                  </a:moveTo>
                  <a:cubicBezTo>
                    <a:pt x="1101" y="1057"/>
                    <a:pt x="1086" y="1028"/>
                    <a:pt x="1116" y="969"/>
                  </a:cubicBezTo>
                  <a:cubicBezTo>
                    <a:pt x="1130" y="925"/>
                    <a:pt x="1130" y="925"/>
                    <a:pt x="1160" y="969"/>
                  </a:cubicBezTo>
                  <a:cubicBezTo>
                    <a:pt x="1175" y="1013"/>
                    <a:pt x="1160" y="1042"/>
                    <a:pt x="1145" y="1057"/>
                  </a:cubicBezTo>
                  <a:close/>
                  <a:moveTo>
                    <a:pt x="793" y="1380"/>
                  </a:moveTo>
                  <a:cubicBezTo>
                    <a:pt x="778" y="1409"/>
                    <a:pt x="763" y="1439"/>
                    <a:pt x="734" y="1468"/>
                  </a:cubicBezTo>
                  <a:lnTo>
                    <a:pt x="690" y="1542"/>
                  </a:lnTo>
                  <a:lnTo>
                    <a:pt x="719" y="1453"/>
                  </a:lnTo>
                  <a:cubicBezTo>
                    <a:pt x="749" y="1365"/>
                    <a:pt x="793" y="1336"/>
                    <a:pt x="793" y="1395"/>
                  </a:cubicBezTo>
                  <a:close/>
                  <a:moveTo>
                    <a:pt x="103" y="1542"/>
                  </a:moveTo>
                  <a:cubicBezTo>
                    <a:pt x="88" y="1556"/>
                    <a:pt x="88" y="1571"/>
                    <a:pt x="73" y="1571"/>
                  </a:cubicBezTo>
                  <a:cubicBezTo>
                    <a:pt x="59" y="1571"/>
                    <a:pt x="44" y="1556"/>
                    <a:pt x="59" y="1542"/>
                  </a:cubicBezTo>
                  <a:cubicBezTo>
                    <a:pt x="59" y="1527"/>
                    <a:pt x="73" y="1512"/>
                    <a:pt x="88" y="1512"/>
                  </a:cubicBezTo>
                  <a:cubicBezTo>
                    <a:pt x="103" y="1512"/>
                    <a:pt x="103" y="1542"/>
                    <a:pt x="103" y="1556"/>
                  </a:cubicBezTo>
                  <a:close/>
                  <a:moveTo>
                    <a:pt x="279" y="1835"/>
                  </a:moveTo>
                  <a:cubicBezTo>
                    <a:pt x="308" y="1865"/>
                    <a:pt x="338" y="1879"/>
                    <a:pt x="323" y="1894"/>
                  </a:cubicBezTo>
                  <a:cubicBezTo>
                    <a:pt x="308" y="1894"/>
                    <a:pt x="191" y="1850"/>
                    <a:pt x="191" y="1820"/>
                  </a:cubicBezTo>
                  <a:cubicBezTo>
                    <a:pt x="191" y="1791"/>
                    <a:pt x="206" y="1791"/>
                    <a:pt x="279" y="1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8659817" y="1483478"/>
              <a:ext cx="40959" cy="90249"/>
            </a:xfrm>
            <a:custGeom>
              <a:avLst/>
              <a:gdLst/>
              <a:ahLst/>
              <a:cxnLst/>
              <a:rect l="l" t="t" r="r" b="b"/>
              <a:pathLst>
                <a:path w="1293" h="2849" extrusionOk="0">
                  <a:moveTo>
                    <a:pt x="690" y="15"/>
                  </a:moveTo>
                  <a:cubicBezTo>
                    <a:pt x="632" y="45"/>
                    <a:pt x="587" y="45"/>
                    <a:pt x="543" y="59"/>
                  </a:cubicBezTo>
                  <a:cubicBezTo>
                    <a:pt x="441" y="59"/>
                    <a:pt x="367" y="103"/>
                    <a:pt x="323" y="192"/>
                  </a:cubicBezTo>
                  <a:cubicBezTo>
                    <a:pt x="279" y="250"/>
                    <a:pt x="235" y="324"/>
                    <a:pt x="206" y="382"/>
                  </a:cubicBezTo>
                  <a:cubicBezTo>
                    <a:pt x="191" y="441"/>
                    <a:pt x="147" y="470"/>
                    <a:pt x="147" y="470"/>
                  </a:cubicBezTo>
                  <a:cubicBezTo>
                    <a:pt x="132" y="456"/>
                    <a:pt x="88" y="485"/>
                    <a:pt x="59" y="529"/>
                  </a:cubicBezTo>
                  <a:cubicBezTo>
                    <a:pt x="30" y="573"/>
                    <a:pt x="15" y="661"/>
                    <a:pt x="15" y="1028"/>
                  </a:cubicBezTo>
                  <a:cubicBezTo>
                    <a:pt x="0" y="1351"/>
                    <a:pt x="30" y="1674"/>
                    <a:pt x="74" y="1997"/>
                  </a:cubicBezTo>
                  <a:cubicBezTo>
                    <a:pt x="103" y="2173"/>
                    <a:pt x="147" y="2350"/>
                    <a:pt x="220" y="2526"/>
                  </a:cubicBezTo>
                  <a:cubicBezTo>
                    <a:pt x="264" y="2585"/>
                    <a:pt x="309" y="2643"/>
                    <a:pt x="367" y="2687"/>
                  </a:cubicBezTo>
                  <a:cubicBezTo>
                    <a:pt x="529" y="2805"/>
                    <a:pt x="705" y="2849"/>
                    <a:pt x="778" y="2790"/>
                  </a:cubicBezTo>
                  <a:cubicBezTo>
                    <a:pt x="793" y="2775"/>
                    <a:pt x="822" y="2761"/>
                    <a:pt x="837" y="2761"/>
                  </a:cubicBezTo>
                  <a:cubicBezTo>
                    <a:pt x="881" y="2731"/>
                    <a:pt x="910" y="2702"/>
                    <a:pt x="940" y="2658"/>
                  </a:cubicBezTo>
                  <a:cubicBezTo>
                    <a:pt x="1204" y="2350"/>
                    <a:pt x="1248" y="2203"/>
                    <a:pt x="1263" y="1542"/>
                  </a:cubicBezTo>
                  <a:cubicBezTo>
                    <a:pt x="1292" y="1307"/>
                    <a:pt x="1277" y="1058"/>
                    <a:pt x="1219" y="808"/>
                  </a:cubicBezTo>
                  <a:cubicBezTo>
                    <a:pt x="1131" y="368"/>
                    <a:pt x="1057" y="265"/>
                    <a:pt x="866" y="192"/>
                  </a:cubicBezTo>
                  <a:cubicBezTo>
                    <a:pt x="822" y="177"/>
                    <a:pt x="778" y="148"/>
                    <a:pt x="778" y="103"/>
                  </a:cubicBezTo>
                  <a:cubicBezTo>
                    <a:pt x="778" y="59"/>
                    <a:pt x="705" y="1"/>
                    <a:pt x="690" y="15"/>
                  </a:cubicBezTo>
                  <a:close/>
                  <a:moveTo>
                    <a:pt x="162" y="1028"/>
                  </a:moveTo>
                  <a:cubicBezTo>
                    <a:pt x="162" y="1043"/>
                    <a:pt x="162" y="1058"/>
                    <a:pt x="147" y="1058"/>
                  </a:cubicBezTo>
                  <a:cubicBezTo>
                    <a:pt x="147" y="1058"/>
                    <a:pt x="132" y="1043"/>
                    <a:pt x="118" y="1028"/>
                  </a:cubicBezTo>
                  <a:cubicBezTo>
                    <a:pt x="118" y="1014"/>
                    <a:pt x="118" y="999"/>
                    <a:pt x="132" y="999"/>
                  </a:cubicBezTo>
                  <a:cubicBezTo>
                    <a:pt x="147" y="1014"/>
                    <a:pt x="162" y="1014"/>
                    <a:pt x="162" y="1028"/>
                  </a:cubicBezTo>
                  <a:close/>
                  <a:moveTo>
                    <a:pt x="1175" y="1131"/>
                  </a:moveTo>
                  <a:cubicBezTo>
                    <a:pt x="1160" y="1160"/>
                    <a:pt x="1131" y="1116"/>
                    <a:pt x="1160" y="1087"/>
                  </a:cubicBezTo>
                  <a:cubicBezTo>
                    <a:pt x="1175" y="1043"/>
                    <a:pt x="1175" y="1058"/>
                    <a:pt x="1189" y="1087"/>
                  </a:cubicBezTo>
                  <a:cubicBezTo>
                    <a:pt x="1189" y="1102"/>
                    <a:pt x="1189" y="1116"/>
                    <a:pt x="1175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8873735" y="1515567"/>
              <a:ext cx="38171" cy="82361"/>
            </a:xfrm>
            <a:custGeom>
              <a:avLst/>
              <a:gdLst/>
              <a:ahLst/>
              <a:cxnLst/>
              <a:rect l="l" t="t" r="r" b="b"/>
              <a:pathLst>
                <a:path w="1205" h="2600" extrusionOk="0">
                  <a:moveTo>
                    <a:pt x="705" y="74"/>
                  </a:moveTo>
                  <a:cubicBezTo>
                    <a:pt x="705" y="89"/>
                    <a:pt x="720" y="103"/>
                    <a:pt x="764" y="89"/>
                  </a:cubicBezTo>
                  <a:cubicBezTo>
                    <a:pt x="793" y="89"/>
                    <a:pt x="808" y="89"/>
                    <a:pt x="793" y="118"/>
                  </a:cubicBezTo>
                  <a:cubicBezTo>
                    <a:pt x="793" y="147"/>
                    <a:pt x="749" y="177"/>
                    <a:pt x="690" y="103"/>
                  </a:cubicBezTo>
                  <a:cubicBezTo>
                    <a:pt x="632" y="30"/>
                    <a:pt x="573" y="30"/>
                    <a:pt x="558" y="89"/>
                  </a:cubicBezTo>
                  <a:cubicBezTo>
                    <a:pt x="558" y="103"/>
                    <a:pt x="514" y="118"/>
                    <a:pt x="485" y="118"/>
                  </a:cubicBezTo>
                  <a:cubicBezTo>
                    <a:pt x="441" y="103"/>
                    <a:pt x="397" y="118"/>
                    <a:pt x="367" y="162"/>
                  </a:cubicBezTo>
                  <a:cubicBezTo>
                    <a:pt x="338" y="192"/>
                    <a:pt x="323" y="221"/>
                    <a:pt x="323" y="221"/>
                  </a:cubicBezTo>
                  <a:cubicBezTo>
                    <a:pt x="338" y="221"/>
                    <a:pt x="323" y="236"/>
                    <a:pt x="294" y="280"/>
                  </a:cubicBezTo>
                  <a:cubicBezTo>
                    <a:pt x="235" y="338"/>
                    <a:pt x="221" y="441"/>
                    <a:pt x="265" y="441"/>
                  </a:cubicBezTo>
                  <a:cubicBezTo>
                    <a:pt x="279" y="441"/>
                    <a:pt x="279" y="470"/>
                    <a:pt x="250" y="500"/>
                  </a:cubicBezTo>
                  <a:cubicBezTo>
                    <a:pt x="221" y="588"/>
                    <a:pt x="191" y="691"/>
                    <a:pt x="177" y="779"/>
                  </a:cubicBezTo>
                  <a:cubicBezTo>
                    <a:pt x="162" y="896"/>
                    <a:pt x="133" y="1131"/>
                    <a:pt x="103" y="1263"/>
                  </a:cubicBezTo>
                  <a:cubicBezTo>
                    <a:pt x="0" y="1924"/>
                    <a:pt x="30" y="2129"/>
                    <a:pt x="279" y="2364"/>
                  </a:cubicBezTo>
                  <a:cubicBezTo>
                    <a:pt x="426" y="2511"/>
                    <a:pt x="529" y="2570"/>
                    <a:pt x="588" y="2540"/>
                  </a:cubicBezTo>
                  <a:cubicBezTo>
                    <a:pt x="602" y="2540"/>
                    <a:pt x="617" y="2540"/>
                    <a:pt x="617" y="2540"/>
                  </a:cubicBezTo>
                  <a:cubicBezTo>
                    <a:pt x="617" y="2599"/>
                    <a:pt x="676" y="2570"/>
                    <a:pt x="690" y="2496"/>
                  </a:cubicBezTo>
                  <a:cubicBezTo>
                    <a:pt x="705" y="2438"/>
                    <a:pt x="720" y="2438"/>
                    <a:pt x="749" y="2438"/>
                  </a:cubicBezTo>
                  <a:cubicBezTo>
                    <a:pt x="837" y="2452"/>
                    <a:pt x="867" y="2438"/>
                    <a:pt x="867" y="2394"/>
                  </a:cubicBezTo>
                  <a:cubicBezTo>
                    <a:pt x="881" y="2364"/>
                    <a:pt x="896" y="2350"/>
                    <a:pt x="911" y="2320"/>
                  </a:cubicBezTo>
                  <a:cubicBezTo>
                    <a:pt x="984" y="2247"/>
                    <a:pt x="1028" y="2159"/>
                    <a:pt x="1043" y="2071"/>
                  </a:cubicBezTo>
                  <a:cubicBezTo>
                    <a:pt x="1043" y="2041"/>
                    <a:pt x="1057" y="2027"/>
                    <a:pt x="1072" y="2041"/>
                  </a:cubicBezTo>
                  <a:cubicBezTo>
                    <a:pt x="1116" y="2071"/>
                    <a:pt x="1102" y="1953"/>
                    <a:pt x="1043" y="1895"/>
                  </a:cubicBezTo>
                  <a:cubicBezTo>
                    <a:pt x="984" y="1850"/>
                    <a:pt x="984" y="1836"/>
                    <a:pt x="999" y="1836"/>
                  </a:cubicBezTo>
                  <a:cubicBezTo>
                    <a:pt x="999" y="1821"/>
                    <a:pt x="1028" y="1836"/>
                    <a:pt x="1043" y="1865"/>
                  </a:cubicBezTo>
                  <a:cubicBezTo>
                    <a:pt x="1102" y="1939"/>
                    <a:pt x="1131" y="1909"/>
                    <a:pt x="1146" y="1733"/>
                  </a:cubicBezTo>
                  <a:cubicBezTo>
                    <a:pt x="1175" y="1630"/>
                    <a:pt x="1160" y="1586"/>
                    <a:pt x="1146" y="1572"/>
                  </a:cubicBezTo>
                  <a:cubicBezTo>
                    <a:pt x="1116" y="1557"/>
                    <a:pt x="1116" y="1542"/>
                    <a:pt x="1146" y="1527"/>
                  </a:cubicBezTo>
                  <a:cubicBezTo>
                    <a:pt x="1160" y="1498"/>
                    <a:pt x="1175" y="1395"/>
                    <a:pt x="1190" y="1102"/>
                  </a:cubicBezTo>
                  <a:cubicBezTo>
                    <a:pt x="1190" y="896"/>
                    <a:pt x="1204" y="705"/>
                    <a:pt x="1204" y="691"/>
                  </a:cubicBezTo>
                  <a:cubicBezTo>
                    <a:pt x="1204" y="676"/>
                    <a:pt x="1204" y="661"/>
                    <a:pt x="1204" y="647"/>
                  </a:cubicBezTo>
                  <a:cubicBezTo>
                    <a:pt x="1204" y="603"/>
                    <a:pt x="1204" y="573"/>
                    <a:pt x="1204" y="529"/>
                  </a:cubicBezTo>
                  <a:cubicBezTo>
                    <a:pt x="1204" y="500"/>
                    <a:pt x="1204" y="456"/>
                    <a:pt x="1175" y="426"/>
                  </a:cubicBezTo>
                  <a:cubicBezTo>
                    <a:pt x="1160" y="426"/>
                    <a:pt x="1146" y="382"/>
                    <a:pt x="1146" y="338"/>
                  </a:cubicBezTo>
                  <a:cubicBezTo>
                    <a:pt x="1146" y="294"/>
                    <a:pt x="1131" y="265"/>
                    <a:pt x="1087" y="250"/>
                  </a:cubicBezTo>
                  <a:cubicBezTo>
                    <a:pt x="1028" y="236"/>
                    <a:pt x="984" y="192"/>
                    <a:pt x="940" y="147"/>
                  </a:cubicBezTo>
                  <a:cubicBezTo>
                    <a:pt x="837" y="59"/>
                    <a:pt x="705" y="1"/>
                    <a:pt x="705" y="74"/>
                  </a:cubicBezTo>
                  <a:close/>
                  <a:moveTo>
                    <a:pt x="602" y="382"/>
                  </a:moveTo>
                  <a:cubicBezTo>
                    <a:pt x="602" y="397"/>
                    <a:pt x="588" y="412"/>
                    <a:pt x="573" y="412"/>
                  </a:cubicBezTo>
                  <a:cubicBezTo>
                    <a:pt x="558" y="412"/>
                    <a:pt x="544" y="397"/>
                    <a:pt x="544" y="382"/>
                  </a:cubicBezTo>
                  <a:cubicBezTo>
                    <a:pt x="544" y="368"/>
                    <a:pt x="558" y="353"/>
                    <a:pt x="573" y="353"/>
                  </a:cubicBezTo>
                  <a:cubicBezTo>
                    <a:pt x="588" y="353"/>
                    <a:pt x="602" y="368"/>
                    <a:pt x="602" y="382"/>
                  </a:cubicBezTo>
                  <a:close/>
                  <a:moveTo>
                    <a:pt x="1131" y="456"/>
                  </a:moveTo>
                  <a:cubicBezTo>
                    <a:pt x="1116" y="500"/>
                    <a:pt x="1072" y="515"/>
                    <a:pt x="1072" y="470"/>
                  </a:cubicBezTo>
                  <a:cubicBezTo>
                    <a:pt x="1072" y="441"/>
                    <a:pt x="1087" y="412"/>
                    <a:pt x="1131" y="412"/>
                  </a:cubicBezTo>
                  <a:cubicBezTo>
                    <a:pt x="1146" y="412"/>
                    <a:pt x="1146" y="426"/>
                    <a:pt x="1131" y="456"/>
                  </a:cubicBezTo>
                  <a:close/>
                  <a:moveTo>
                    <a:pt x="602" y="485"/>
                  </a:moveTo>
                  <a:cubicBezTo>
                    <a:pt x="602" y="529"/>
                    <a:pt x="588" y="544"/>
                    <a:pt x="573" y="544"/>
                  </a:cubicBezTo>
                  <a:cubicBezTo>
                    <a:pt x="558" y="544"/>
                    <a:pt x="558" y="529"/>
                    <a:pt x="558" y="485"/>
                  </a:cubicBezTo>
                  <a:cubicBezTo>
                    <a:pt x="558" y="456"/>
                    <a:pt x="573" y="441"/>
                    <a:pt x="588" y="441"/>
                  </a:cubicBezTo>
                  <a:cubicBezTo>
                    <a:pt x="602" y="441"/>
                    <a:pt x="617" y="456"/>
                    <a:pt x="602" y="485"/>
                  </a:cubicBezTo>
                  <a:close/>
                  <a:moveTo>
                    <a:pt x="1160" y="984"/>
                  </a:moveTo>
                  <a:cubicBezTo>
                    <a:pt x="1160" y="999"/>
                    <a:pt x="1146" y="1014"/>
                    <a:pt x="1131" y="999"/>
                  </a:cubicBezTo>
                  <a:cubicBezTo>
                    <a:pt x="1116" y="999"/>
                    <a:pt x="1102" y="984"/>
                    <a:pt x="1102" y="955"/>
                  </a:cubicBezTo>
                  <a:cubicBezTo>
                    <a:pt x="1102" y="940"/>
                    <a:pt x="1116" y="940"/>
                    <a:pt x="1131" y="940"/>
                  </a:cubicBezTo>
                  <a:cubicBezTo>
                    <a:pt x="1146" y="940"/>
                    <a:pt x="1146" y="955"/>
                    <a:pt x="1146" y="970"/>
                  </a:cubicBezTo>
                  <a:close/>
                  <a:moveTo>
                    <a:pt x="500" y="1249"/>
                  </a:moveTo>
                  <a:cubicBezTo>
                    <a:pt x="529" y="1322"/>
                    <a:pt x="470" y="1322"/>
                    <a:pt x="441" y="1263"/>
                  </a:cubicBezTo>
                  <a:cubicBezTo>
                    <a:pt x="397" y="1205"/>
                    <a:pt x="412" y="1219"/>
                    <a:pt x="441" y="1219"/>
                  </a:cubicBezTo>
                  <a:cubicBezTo>
                    <a:pt x="456" y="1219"/>
                    <a:pt x="485" y="1234"/>
                    <a:pt x="500" y="1249"/>
                  </a:cubicBezTo>
                  <a:close/>
                  <a:moveTo>
                    <a:pt x="881" y="1895"/>
                  </a:moveTo>
                  <a:cubicBezTo>
                    <a:pt x="881" y="1895"/>
                    <a:pt x="852" y="1909"/>
                    <a:pt x="837" y="1924"/>
                  </a:cubicBezTo>
                  <a:cubicBezTo>
                    <a:pt x="808" y="1924"/>
                    <a:pt x="793" y="1924"/>
                    <a:pt x="793" y="1909"/>
                  </a:cubicBezTo>
                  <a:cubicBezTo>
                    <a:pt x="793" y="1895"/>
                    <a:pt x="808" y="1880"/>
                    <a:pt x="837" y="1880"/>
                  </a:cubicBezTo>
                  <a:cubicBezTo>
                    <a:pt x="852" y="1880"/>
                    <a:pt x="867" y="1895"/>
                    <a:pt x="867" y="1895"/>
                  </a:cubicBezTo>
                  <a:close/>
                  <a:moveTo>
                    <a:pt x="426" y="2232"/>
                  </a:moveTo>
                  <a:cubicBezTo>
                    <a:pt x="426" y="2262"/>
                    <a:pt x="426" y="2276"/>
                    <a:pt x="397" y="2262"/>
                  </a:cubicBezTo>
                  <a:cubicBezTo>
                    <a:pt x="382" y="2247"/>
                    <a:pt x="367" y="2232"/>
                    <a:pt x="353" y="2217"/>
                  </a:cubicBezTo>
                  <a:cubicBezTo>
                    <a:pt x="353" y="2188"/>
                    <a:pt x="353" y="2188"/>
                    <a:pt x="382" y="2188"/>
                  </a:cubicBezTo>
                  <a:cubicBezTo>
                    <a:pt x="397" y="2203"/>
                    <a:pt x="412" y="2217"/>
                    <a:pt x="426" y="2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8937914" y="1520224"/>
              <a:ext cx="32596" cy="58635"/>
            </a:xfrm>
            <a:custGeom>
              <a:avLst/>
              <a:gdLst/>
              <a:ahLst/>
              <a:cxnLst/>
              <a:rect l="l" t="t" r="r" b="b"/>
              <a:pathLst>
                <a:path w="1029" h="1851" extrusionOk="0">
                  <a:moveTo>
                    <a:pt x="250" y="118"/>
                  </a:moveTo>
                  <a:lnTo>
                    <a:pt x="162" y="191"/>
                  </a:lnTo>
                  <a:lnTo>
                    <a:pt x="265" y="191"/>
                  </a:lnTo>
                  <a:cubicBezTo>
                    <a:pt x="309" y="191"/>
                    <a:pt x="353" y="221"/>
                    <a:pt x="353" y="250"/>
                  </a:cubicBezTo>
                  <a:cubicBezTo>
                    <a:pt x="353" y="265"/>
                    <a:pt x="338" y="279"/>
                    <a:pt x="323" y="279"/>
                  </a:cubicBezTo>
                  <a:cubicBezTo>
                    <a:pt x="294" y="279"/>
                    <a:pt x="177" y="397"/>
                    <a:pt x="177" y="441"/>
                  </a:cubicBezTo>
                  <a:cubicBezTo>
                    <a:pt x="177" y="456"/>
                    <a:pt x="177" y="470"/>
                    <a:pt x="147" y="485"/>
                  </a:cubicBezTo>
                  <a:cubicBezTo>
                    <a:pt x="147" y="485"/>
                    <a:pt x="118" y="558"/>
                    <a:pt x="118" y="661"/>
                  </a:cubicBezTo>
                  <a:cubicBezTo>
                    <a:pt x="103" y="749"/>
                    <a:pt x="89" y="837"/>
                    <a:pt x="74" y="925"/>
                  </a:cubicBezTo>
                  <a:cubicBezTo>
                    <a:pt x="30" y="1058"/>
                    <a:pt x="30" y="1072"/>
                    <a:pt x="89" y="1043"/>
                  </a:cubicBezTo>
                  <a:cubicBezTo>
                    <a:pt x="118" y="1043"/>
                    <a:pt x="147" y="1058"/>
                    <a:pt x="162" y="1072"/>
                  </a:cubicBezTo>
                  <a:cubicBezTo>
                    <a:pt x="206" y="1116"/>
                    <a:pt x="206" y="1116"/>
                    <a:pt x="162" y="1116"/>
                  </a:cubicBezTo>
                  <a:cubicBezTo>
                    <a:pt x="133" y="1116"/>
                    <a:pt x="103" y="1116"/>
                    <a:pt x="74" y="1116"/>
                  </a:cubicBezTo>
                  <a:cubicBezTo>
                    <a:pt x="15" y="1116"/>
                    <a:pt x="15" y="1102"/>
                    <a:pt x="0" y="1366"/>
                  </a:cubicBezTo>
                  <a:cubicBezTo>
                    <a:pt x="0" y="1571"/>
                    <a:pt x="0" y="1586"/>
                    <a:pt x="74" y="1674"/>
                  </a:cubicBezTo>
                  <a:cubicBezTo>
                    <a:pt x="162" y="1777"/>
                    <a:pt x="309" y="1850"/>
                    <a:pt x="338" y="1806"/>
                  </a:cubicBezTo>
                  <a:cubicBezTo>
                    <a:pt x="338" y="1792"/>
                    <a:pt x="382" y="1777"/>
                    <a:pt x="411" y="1792"/>
                  </a:cubicBezTo>
                  <a:cubicBezTo>
                    <a:pt x="485" y="1806"/>
                    <a:pt x="632" y="1689"/>
                    <a:pt x="632" y="1630"/>
                  </a:cubicBezTo>
                  <a:cubicBezTo>
                    <a:pt x="632" y="1615"/>
                    <a:pt x="661" y="1586"/>
                    <a:pt x="690" y="1571"/>
                  </a:cubicBezTo>
                  <a:cubicBezTo>
                    <a:pt x="720" y="1571"/>
                    <a:pt x="749" y="1542"/>
                    <a:pt x="764" y="1513"/>
                  </a:cubicBezTo>
                  <a:cubicBezTo>
                    <a:pt x="764" y="1469"/>
                    <a:pt x="793" y="1454"/>
                    <a:pt x="808" y="1454"/>
                  </a:cubicBezTo>
                  <a:cubicBezTo>
                    <a:pt x="823" y="1454"/>
                    <a:pt x="823" y="1425"/>
                    <a:pt x="823" y="1410"/>
                  </a:cubicBezTo>
                  <a:cubicBezTo>
                    <a:pt x="808" y="1366"/>
                    <a:pt x="823" y="1336"/>
                    <a:pt x="852" y="1307"/>
                  </a:cubicBezTo>
                  <a:cubicBezTo>
                    <a:pt x="896" y="1234"/>
                    <a:pt x="911" y="1160"/>
                    <a:pt x="911" y="1087"/>
                  </a:cubicBezTo>
                  <a:cubicBezTo>
                    <a:pt x="925" y="1013"/>
                    <a:pt x="940" y="940"/>
                    <a:pt x="955" y="881"/>
                  </a:cubicBezTo>
                  <a:cubicBezTo>
                    <a:pt x="969" y="852"/>
                    <a:pt x="955" y="837"/>
                    <a:pt x="925" y="852"/>
                  </a:cubicBezTo>
                  <a:cubicBezTo>
                    <a:pt x="881" y="867"/>
                    <a:pt x="867" y="867"/>
                    <a:pt x="925" y="837"/>
                  </a:cubicBezTo>
                  <a:cubicBezTo>
                    <a:pt x="1028" y="764"/>
                    <a:pt x="940" y="426"/>
                    <a:pt x="808" y="426"/>
                  </a:cubicBezTo>
                  <a:cubicBezTo>
                    <a:pt x="793" y="412"/>
                    <a:pt x="764" y="397"/>
                    <a:pt x="779" y="382"/>
                  </a:cubicBezTo>
                  <a:cubicBezTo>
                    <a:pt x="734" y="309"/>
                    <a:pt x="690" y="235"/>
                    <a:pt x="632" y="177"/>
                  </a:cubicBezTo>
                  <a:cubicBezTo>
                    <a:pt x="456" y="0"/>
                    <a:pt x="382" y="0"/>
                    <a:pt x="265" y="103"/>
                  </a:cubicBezTo>
                  <a:close/>
                  <a:moveTo>
                    <a:pt x="881" y="705"/>
                  </a:moveTo>
                  <a:cubicBezTo>
                    <a:pt x="867" y="779"/>
                    <a:pt x="852" y="823"/>
                    <a:pt x="823" y="823"/>
                  </a:cubicBezTo>
                  <a:cubicBezTo>
                    <a:pt x="764" y="823"/>
                    <a:pt x="764" y="632"/>
                    <a:pt x="823" y="588"/>
                  </a:cubicBezTo>
                  <a:cubicBezTo>
                    <a:pt x="896" y="558"/>
                    <a:pt x="896" y="588"/>
                    <a:pt x="881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1"/>
            <p:cNvSpPr/>
            <p:nvPr/>
          </p:nvSpPr>
          <p:spPr>
            <a:xfrm>
              <a:off x="8798406" y="1540687"/>
              <a:ext cx="38615" cy="86543"/>
            </a:xfrm>
            <a:custGeom>
              <a:avLst/>
              <a:gdLst/>
              <a:ahLst/>
              <a:cxnLst/>
              <a:rect l="l" t="t" r="r" b="b"/>
              <a:pathLst>
                <a:path w="1219" h="2732" extrusionOk="0">
                  <a:moveTo>
                    <a:pt x="470" y="30"/>
                  </a:moveTo>
                  <a:cubicBezTo>
                    <a:pt x="470" y="30"/>
                    <a:pt x="470" y="44"/>
                    <a:pt x="470" y="59"/>
                  </a:cubicBezTo>
                  <a:cubicBezTo>
                    <a:pt x="470" y="89"/>
                    <a:pt x="441" y="89"/>
                    <a:pt x="338" y="89"/>
                  </a:cubicBezTo>
                  <a:cubicBezTo>
                    <a:pt x="308" y="89"/>
                    <a:pt x="279" y="103"/>
                    <a:pt x="264" y="133"/>
                  </a:cubicBezTo>
                  <a:cubicBezTo>
                    <a:pt x="250" y="177"/>
                    <a:pt x="220" y="221"/>
                    <a:pt x="206" y="250"/>
                  </a:cubicBezTo>
                  <a:cubicBezTo>
                    <a:pt x="132" y="412"/>
                    <a:pt x="88" y="573"/>
                    <a:pt x="88" y="734"/>
                  </a:cubicBezTo>
                  <a:cubicBezTo>
                    <a:pt x="88" y="779"/>
                    <a:pt x="88" y="823"/>
                    <a:pt x="74" y="852"/>
                  </a:cubicBezTo>
                  <a:cubicBezTo>
                    <a:pt x="30" y="1219"/>
                    <a:pt x="0" y="1571"/>
                    <a:pt x="0" y="1938"/>
                  </a:cubicBezTo>
                  <a:cubicBezTo>
                    <a:pt x="0" y="2203"/>
                    <a:pt x="30" y="2320"/>
                    <a:pt x="103" y="2349"/>
                  </a:cubicBezTo>
                  <a:cubicBezTo>
                    <a:pt x="132" y="2364"/>
                    <a:pt x="147" y="2379"/>
                    <a:pt x="118" y="2393"/>
                  </a:cubicBezTo>
                  <a:cubicBezTo>
                    <a:pt x="103" y="2423"/>
                    <a:pt x="206" y="2643"/>
                    <a:pt x="279" y="2628"/>
                  </a:cubicBezTo>
                  <a:cubicBezTo>
                    <a:pt x="308" y="2628"/>
                    <a:pt x="338" y="2628"/>
                    <a:pt x="338" y="2658"/>
                  </a:cubicBezTo>
                  <a:cubicBezTo>
                    <a:pt x="338" y="2702"/>
                    <a:pt x="455" y="2731"/>
                    <a:pt x="499" y="2687"/>
                  </a:cubicBezTo>
                  <a:cubicBezTo>
                    <a:pt x="514" y="2672"/>
                    <a:pt x="543" y="2672"/>
                    <a:pt x="587" y="2672"/>
                  </a:cubicBezTo>
                  <a:cubicBezTo>
                    <a:pt x="617" y="2687"/>
                    <a:pt x="646" y="2672"/>
                    <a:pt x="661" y="2643"/>
                  </a:cubicBezTo>
                  <a:cubicBezTo>
                    <a:pt x="675" y="2628"/>
                    <a:pt x="705" y="2628"/>
                    <a:pt x="734" y="2628"/>
                  </a:cubicBezTo>
                  <a:cubicBezTo>
                    <a:pt x="749" y="2643"/>
                    <a:pt x="764" y="2628"/>
                    <a:pt x="749" y="2584"/>
                  </a:cubicBezTo>
                  <a:cubicBezTo>
                    <a:pt x="720" y="2511"/>
                    <a:pt x="764" y="2482"/>
                    <a:pt x="793" y="2555"/>
                  </a:cubicBezTo>
                  <a:cubicBezTo>
                    <a:pt x="793" y="2584"/>
                    <a:pt x="822" y="2614"/>
                    <a:pt x="837" y="2614"/>
                  </a:cubicBezTo>
                  <a:cubicBezTo>
                    <a:pt x="954" y="2526"/>
                    <a:pt x="1057" y="2423"/>
                    <a:pt x="1131" y="2291"/>
                  </a:cubicBezTo>
                  <a:cubicBezTo>
                    <a:pt x="1204" y="1997"/>
                    <a:pt x="1219" y="1689"/>
                    <a:pt x="1160" y="1395"/>
                  </a:cubicBezTo>
                  <a:cubicBezTo>
                    <a:pt x="1131" y="1219"/>
                    <a:pt x="1101" y="1043"/>
                    <a:pt x="1101" y="867"/>
                  </a:cubicBezTo>
                  <a:cubicBezTo>
                    <a:pt x="1087" y="397"/>
                    <a:pt x="1072" y="309"/>
                    <a:pt x="984" y="250"/>
                  </a:cubicBezTo>
                  <a:cubicBezTo>
                    <a:pt x="954" y="221"/>
                    <a:pt x="910" y="206"/>
                    <a:pt x="866" y="206"/>
                  </a:cubicBezTo>
                  <a:cubicBezTo>
                    <a:pt x="837" y="221"/>
                    <a:pt x="778" y="191"/>
                    <a:pt x="720" y="118"/>
                  </a:cubicBezTo>
                  <a:cubicBezTo>
                    <a:pt x="661" y="30"/>
                    <a:pt x="602" y="0"/>
                    <a:pt x="558" y="0"/>
                  </a:cubicBezTo>
                  <a:cubicBezTo>
                    <a:pt x="499" y="0"/>
                    <a:pt x="470" y="15"/>
                    <a:pt x="470" y="30"/>
                  </a:cubicBezTo>
                  <a:close/>
                  <a:moveTo>
                    <a:pt x="426" y="940"/>
                  </a:moveTo>
                  <a:cubicBezTo>
                    <a:pt x="426" y="984"/>
                    <a:pt x="352" y="984"/>
                    <a:pt x="338" y="925"/>
                  </a:cubicBezTo>
                  <a:cubicBezTo>
                    <a:pt x="338" y="911"/>
                    <a:pt x="338" y="896"/>
                    <a:pt x="382" y="896"/>
                  </a:cubicBezTo>
                  <a:cubicBezTo>
                    <a:pt x="397" y="896"/>
                    <a:pt x="411" y="911"/>
                    <a:pt x="426" y="940"/>
                  </a:cubicBezTo>
                  <a:close/>
                  <a:moveTo>
                    <a:pt x="499" y="2335"/>
                  </a:moveTo>
                  <a:cubicBezTo>
                    <a:pt x="499" y="2364"/>
                    <a:pt x="499" y="2393"/>
                    <a:pt x="470" y="2408"/>
                  </a:cubicBezTo>
                  <a:cubicBezTo>
                    <a:pt x="441" y="2437"/>
                    <a:pt x="397" y="2379"/>
                    <a:pt x="411" y="2320"/>
                  </a:cubicBezTo>
                  <a:cubicBezTo>
                    <a:pt x="426" y="2261"/>
                    <a:pt x="514" y="2276"/>
                    <a:pt x="499" y="2335"/>
                  </a:cubicBezTo>
                  <a:close/>
                  <a:moveTo>
                    <a:pt x="675" y="2393"/>
                  </a:moveTo>
                  <a:cubicBezTo>
                    <a:pt x="675" y="2408"/>
                    <a:pt x="661" y="2423"/>
                    <a:pt x="646" y="2423"/>
                  </a:cubicBezTo>
                  <a:cubicBezTo>
                    <a:pt x="631" y="2423"/>
                    <a:pt x="617" y="2408"/>
                    <a:pt x="617" y="2393"/>
                  </a:cubicBezTo>
                  <a:cubicBezTo>
                    <a:pt x="617" y="2379"/>
                    <a:pt x="631" y="2364"/>
                    <a:pt x="646" y="2364"/>
                  </a:cubicBezTo>
                  <a:cubicBezTo>
                    <a:pt x="661" y="2364"/>
                    <a:pt x="675" y="2379"/>
                    <a:pt x="675" y="2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1"/>
            <p:cNvSpPr/>
            <p:nvPr/>
          </p:nvSpPr>
          <p:spPr>
            <a:xfrm>
              <a:off x="8724914" y="1555576"/>
              <a:ext cx="37221" cy="94431"/>
            </a:xfrm>
            <a:custGeom>
              <a:avLst/>
              <a:gdLst/>
              <a:ahLst/>
              <a:cxnLst/>
              <a:rect l="l" t="t" r="r" b="b"/>
              <a:pathLst>
                <a:path w="1175" h="2981" extrusionOk="0">
                  <a:moveTo>
                    <a:pt x="426" y="88"/>
                  </a:moveTo>
                  <a:cubicBezTo>
                    <a:pt x="426" y="132"/>
                    <a:pt x="426" y="176"/>
                    <a:pt x="397" y="176"/>
                  </a:cubicBezTo>
                  <a:cubicBezTo>
                    <a:pt x="368" y="191"/>
                    <a:pt x="353" y="176"/>
                    <a:pt x="368" y="176"/>
                  </a:cubicBezTo>
                  <a:cubicBezTo>
                    <a:pt x="368" y="176"/>
                    <a:pt x="368" y="147"/>
                    <a:pt x="338" y="147"/>
                  </a:cubicBezTo>
                  <a:cubicBezTo>
                    <a:pt x="265" y="118"/>
                    <a:pt x="147" y="118"/>
                    <a:pt x="147" y="147"/>
                  </a:cubicBezTo>
                  <a:cubicBezTo>
                    <a:pt x="133" y="191"/>
                    <a:pt x="103" y="220"/>
                    <a:pt x="74" y="250"/>
                  </a:cubicBezTo>
                  <a:cubicBezTo>
                    <a:pt x="15" y="309"/>
                    <a:pt x="1" y="338"/>
                    <a:pt x="1" y="455"/>
                  </a:cubicBezTo>
                  <a:cubicBezTo>
                    <a:pt x="1" y="529"/>
                    <a:pt x="15" y="954"/>
                    <a:pt x="15" y="1395"/>
                  </a:cubicBezTo>
                  <a:cubicBezTo>
                    <a:pt x="15" y="1674"/>
                    <a:pt x="30" y="1953"/>
                    <a:pt x="59" y="2232"/>
                  </a:cubicBezTo>
                  <a:cubicBezTo>
                    <a:pt x="89" y="2232"/>
                    <a:pt x="89" y="2261"/>
                    <a:pt x="59" y="2305"/>
                  </a:cubicBezTo>
                  <a:cubicBezTo>
                    <a:pt x="45" y="2349"/>
                    <a:pt x="74" y="2599"/>
                    <a:pt x="133" y="2599"/>
                  </a:cubicBezTo>
                  <a:cubicBezTo>
                    <a:pt x="147" y="2599"/>
                    <a:pt x="147" y="2599"/>
                    <a:pt x="147" y="2613"/>
                  </a:cubicBezTo>
                  <a:cubicBezTo>
                    <a:pt x="133" y="2628"/>
                    <a:pt x="397" y="2936"/>
                    <a:pt x="441" y="2922"/>
                  </a:cubicBezTo>
                  <a:cubicBezTo>
                    <a:pt x="485" y="2922"/>
                    <a:pt x="529" y="2922"/>
                    <a:pt x="558" y="2951"/>
                  </a:cubicBezTo>
                  <a:cubicBezTo>
                    <a:pt x="632" y="2980"/>
                    <a:pt x="647" y="2980"/>
                    <a:pt x="661" y="2951"/>
                  </a:cubicBezTo>
                  <a:cubicBezTo>
                    <a:pt x="676" y="2907"/>
                    <a:pt x="676" y="2922"/>
                    <a:pt x="676" y="2951"/>
                  </a:cubicBezTo>
                  <a:cubicBezTo>
                    <a:pt x="676" y="2966"/>
                    <a:pt x="705" y="2951"/>
                    <a:pt x="749" y="2907"/>
                  </a:cubicBezTo>
                  <a:cubicBezTo>
                    <a:pt x="793" y="2878"/>
                    <a:pt x="808" y="2834"/>
                    <a:pt x="823" y="2790"/>
                  </a:cubicBezTo>
                  <a:cubicBezTo>
                    <a:pt x="823" y="2775"/>
                    <a:pt x="837" y="2760"/>
                    <a:pt x="867" y="2746"/>
                  </a:cubicBezTo>
                  <a:cubicBezTo>
                    <a:pt x="925" y="2716"/>
                    <a:pt x="969" y="2672"/>
                    <a:pt x="1014" y="2628"/>
                  </a:cubicBezTo>
                  <a:cubicBezTo>
                    <a:pt x="1087" y="2584"/>
                    <a:pt x="1116" y="2511"/>
                    <a:pt x="1116" y="2437"/>
                  </a:cubicBezTo>
                  <a:cubicBezTo>
                    <a:pt x="1116" y="2379"/>
                    <a:pt x="1116" y="2349"/>
                    <a:pt x="1087" y="2349"/>
                  </a:cubicBezTo>
                  <a:cubicBezTo>
                    <a:pt x="1072" y="2349"/>
                    <a:pt x="1087" y="2320"/>
                    <a:pt x="1116" y="2290"/>
                  </a:cubicBezTo>
                  <a:cubicBezTo>
                    <a:pt x="1146" y="2261"/>
                    <a:pt x="1175" y="2202"/>
                    <a:pt x="1160" y="2056"/>
                  </a:cubicBezTo>
                  <a:cubicBezTo>
                    <a:pt x="1160" y="1894"/>
                    <a:pt x="1160" y="1865"/>
                    <a:pt x="1102" y="1835"/>
                  </a:cubicBezTo>
                  <a:cubicBezTo>
                    <a:pt x="1028" y="1821"/>
                    <a:pt x="1028" y="1806"/>
                    <a:pt x="1116" y="1806"/>
                  </a:cubicBezTo>
                  <a:cubicBezTo>
                    <a:pt x="1146" y="1806"/>
                    <a:pt x="1160" y="1777"/>
                    <a:pt x="1160" y="1718"/>
                  </a:cubicBezTo>
                  <a:cubicBezTo>
                    <a:pt x="1160" y="1659"/>
                    <a:pt x="1146" y="1483"/>
                    <a:pt x="1146" y="1292"/>
                  </a:cubicBezTo>
                  <a:cubicBezTo>
                    <a:pt x="1131" y="1145"/>
                    <a:pt x="1116" y="999"/>
                    <a:pt x="1102" y="852"/>
                  </a:cubicBezTo>
                  <a:cubicBezTo>
                    <a:pt x="1087" y="778"/>
                    <a:pt x="1072" y="720"/>
                    <a:pt x="1072" y="646"/>
                  </a:cubicBezTo>
                  <a:cubicBezTo>
                    <a:pt x="1072" y="573"/>
                    <a:pt x="1043" y="499"/>
                    <a:pt x="999" y="441"/>
                  </a:cubicBezTo>
                  <a:cubicBezTo>
                    <a:pt x="969" y="411"/>
                    <a:pt x="940" y="367"/>
                    <a:pt x="896" y="338"/>
                  </a:cubicBezTo>
                  <a:cubicBezTo>
                    <a:pt x="852" y="323"/>
                    <a:pt x="808" y="294"/>
                    <a:pt x="779" y="250"/>
                  </a:cubicBezTo>
                  <a:cubicBezTo>
                    <a:pt x="735" y="206"/>
                    <a:pt x="691" y="162"/>
                    <a:pt x="676" y="176"/>
                  </a:cubicBezTo>
                  <a:cubicBezTo>
                    <a:pt x="661" y="176"/>
                    <a:pt x="647" y="162"/>
                    <a:pt x="632" y="132"/>
                  </a:cubicBezTo>
                  <a:cubicBezTo>
                    <a:pt x="588" y="74"/>
                    <a:pt x="514" y="30"/>
                    <a:pt x="441" y="15"/>
                  </a:cubicBezTo>
                  <a:cubicBezTo>
                    <a:pt x="426" y="0"/>
                    <a:pt x="412" y="44"/>
                    <a:pt x="426" y="88"/>
                  </a:cubicBezTo>
                  <a:close/>
                  <a:moveTo>
                    <a:pt x="470" y="514"/>
                  </a:moveTo>
                  <a:cubicBezTo>
                    <a:pt x="470" y="514"/>
                    <a:pt x="441" y="543"/>
                    <a:pt x="426" y="543"/>
                  </a:cubicBezTo>
                  <a:cubicBezTo>
                    <a:pt x="397" y="558"/>
                    <a:pt x="382" y="543"/>
                    <a:pt x="397" y="529"/>
                  </a:cubicBezTo>
                  <a:cubicBezTo>
                    <a:pt x="397" y="529"/>
                    <a:pt x="470" y="499"/>
                    <a:pt x="470" y="514"/>
                  </a:cubicBezTo>
                  <a:close/>
                  <a:moveTo>
                    <a:pt x="940" y="2026"/>
                  </a:moveTo>
                  <a:cubicBezTo>
                    <a:pt x="940" y="2041"/>
                    <a:pt x="925" y="2056"/>
                    <a:pt x="911" y="2041"/>
                  </a:cubicBezTo>
                  <a:cubicBezTo>
                    <a:pt x="896" y="2026"/>
                    <a:pt x="881" y="2012"/>
                    <a:pt x="881" y="1982"/>
                  </a:cubicBezTo>
                  <a:cubicBezTo>
                    <a:pt x="881" y="1967"/>
                    <a:pt x="896" y="1953"/>
                    <a:pt x="911" y="1967"/>
                  </a:cubicBezTo>
                  <a:cubicBezTo>
                    <a:pt x="925" y="1982"/>
                    <a:pt x="940" y="1997"/>
                    <a:pt x="940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8624940" y="1563938"/>
              <a:ext cx="34909" cy="75836"/>
            </a:xfrm>
            <a:custGeom>
              <a:avLst/>
              <a:gdLst/>
              <a:ahLst/>
              <a:cxnLst/>
              <a:rect l="l" t="t" r="r" b="b"/>
              <a:pathLst>
                <a:path w="1102" h="2394" extrusionOk="0">
                  <a:moveTo>
                    <a:pt x="264" y="45"/>
                  </a:moveTo>
                  <a:cubicBezTo>
                    <a:pt x="235" y="89"/>
                    <a:pt x="191" y="118"/>
                    <a:pt x="147" y="133"/>
                  </a:cubicBezTo>
                  <a:cubicBezTo>
                    <a:pt x="88" y="162"/>
                    <a:pt x="74" y="191"/>
                    <a:pt x="44" y="309"/>
                  </a:cubicBezTo>
                  <a:cubicBezTo>
                    <a:pt x="0" y="544"/>
                    <a:pt x="44" y="793"/>
                    <a:pt x="147" y="999"/>
                  </a:cubicBezTo>
                  <a:cubicBezTo>
                    <a:pt x="206" y="1175"/>
                    <a:pt x="206" y="1190"/>
                    <a:pt x="176" y="1586"/>
                  </a:cubicBezTo>
                  <a:cubicBezTo>
                    <a:pt x="162" y="1733"/>
                    <a:pt x="162" y="1865"/>
                    <a:pt x="176" y="2012"/>
                  </a:cubicBezTo>
                  <a:cubicBezTo>
                    <a:pt x="206" y="2041"/>
                    <a:pt x="206" y="2070"/>
                    <a:pt x="206" y="2100"/>
                  </a:cubicBezTo>
                  <a:cubicBezTo>
                    <a:pt x="206" y="2188"/>
                    <a:pt x="279" y="2291"/>
                    <a:pt x="338" y="2291"/>
                  </a:cubicBezTo>
                  <a:cubicBezTo>
                    <a:pt x="352" y="2276"/>
                    <a:pt x="367" y="2291"/>
                    <a:pt x="382" y="2320"/>
                  </a:cubicBezTo>
                  <a:cubicBezTo>
                    <a:pt x="382" y="2364"/>
                    <a:pt x="485" y="2393"/>
                    <a:pt x="558" y="2379"/>
                  </a:cubicBezTo>
                  <a:cubicBezTo>
                    <a:pt x="631" y="2364"/>
                    <a:pt x="690" y="2320"/>
                    <a:pt x="749" y="2276"/>
                  </a:cubicBezTo>
                  <a:cubicBezTo>
                    <a:pt x="866" y="2173"/>
                    <a:pt x="1028" y="1909"/>
                    <a:pt x="998" y="1850"/>
                  </a:cubicBezTo>
                  <a:cubicBezTo>
                    <a:pt x="998" y="1792"/>
                    <a:pt x="1013" y="1748"/>
                    <a:pt x="1028" y="1689"/>
                  </a:cubicBezTo>
                  <a:cubicBezTo>
                    <a:pt x="1087" y="1380"/>
                    <a:pt x="1101" y="1072"/>
                    <a:pt x="1072" y="764"/>
                  </a:cubicBezTo>
                  <a:cubicBezTo>
                    <a:pt x="1013" y="558"/>
                    <a:pt x="925" y="368"/>
                    <a:pt x="793" y="191"/>
                  </a:cubicBezTo>
                  <a:lnTo>
                    <a:pt x="690" y="133"/>
                  </a:lnTo>
                  <a:cubicBezTo>
                    <a:pt x="617" y="103"/>
                    <a:pt x="617" y="103"/>
                    <a:pt x="617" y="162"/>
                  </a:cubicBezTo>
                  <a:cubicBezTo>
                    <a:pt x="602" y="206"/>
                    <a:pt x="587" y="250"/>
                    <a:pt x="573" y="279"/>
                  </a:cubicBezTo>
                  <a:cubicBezTo>
                    <a:pt x="543" y="309"/>
                    <a:pt x="529" y="309"/>
                    <a:pt x="514" y="279"/>
                  </a:cubicBezTo>
                  <a:cubicBezTo>
                    <a:pt x="499" y="250"/>
                    <a:pt x="499" y="206"/>
                    <a:pt x="514" y="177"/>
                  </a:cubicBezTo>
                  <a:cubicBezTo>
                    <a:pt x="529" y="147"/>
                    <a:pt x="543" y="103"/>
                    <a:pt x="543" y="59"/>
                  </a:cubicBezTo>
                  <a:cubicBezTo>
                    <a:pt x="543" y="15"/>
                    <a:pt x="529" y="0"/>
                    <a:pt x="485" y="15"/>
                  </a:cubicBezTo>
                  <a:cubicBezTo>
                    <a:pt x="441" y="30"/>
                    <a:pt x="397" y="30"/>
                    <a:pt x="352" y="15"/>
                  </a:cubicBezTo>
                  <a:cubicBezTo>
                    <a:pt x="308" y="0"/>
                    <a:pt x="279" y="0"/>
                    <a:pt x="264" y="45"/>
                  </a:cubicBezTo>
                  <a:close/>
                  <a:moveTo>
                    <a:pt x="587" y="984"/>
                  </a:moveTo>
                  <a:cubicBezTo>
                    <a:pt x="587" y="1013"/>
                    <a:pt x="573" y="999"/>
                    <a:pt x="573" y="955"/>
                  </a:cubicBezTo>
                  <a:cubicBezTo>
                    <a:pt x="573" y="911"/>
                    <a:pt x="573" y="881"/>
                    <a:pt x="587" y="896"/>
                  </a:cubicBezTo>
                  <a:cubicBezTo>
                    <a:pt x="587" y="925"/>
                    <a:pt x="587" y="955"/>
                    <a:pt x="587" y="984"/>
                  </a:cubicBezTo>
                  <a:close/>
                  <a:moveTo>
                    <a:pt x="1042" y="1028"/>
                  </a:moveTo>
                  <a:cubicBezTo>
                    <a:pt x="1028" y="1058"/>
                    <a:pt x="1028" y="1087"/>
                    <a:pt x="1028" y="1102"/>
                  </a:cubicBezTo>
                  <a:cubicBezTo>
                    <a:pt x="1028" y="1102"/>
                    <a:pt x="1013" y="1131"/>
                    <a:pt x="984" y="1146"/>
                  </a:cubicBezTo>
                  <a:cubicBezTo>
                    <a:pt x="910" y="1190"/>
                    <a:pt x="910" y="1146"/>
                    <a:pt x="969" y="1087"/>
                  </a:cubicBezTo>
                  <a:cubicBezTo>
                    <a:pt x="998" y="1058"/>
                    <a:pt x="1013" y="1043"/>
                    <a:pt x="984" y="1013"/>
                  </a:cubicBezTo>
                  <a:cubicBezTo>
                    <a:pt x="969" y="984"/>
                    <a:pt x="954" y="969"/>
                    <a:pt x="984" y="955"/>
                  </a:cubicBezTo>
                  <a:cubicBezTo>
                    <a:pt x="1057" y="940"/>
                    <a:pt x="1072" y="955"/>
                    <a:pt x="1042" y="1028"/>
                  </a:cubicBezTo>
                  <a:close/>
                  <a:moveTo>
                    <a:pt x="558" y="1513"/>
                  </a:moveTo>
                  <a:cubicBezTo>
                    <a:pt x="543" y="1542"/>
                    <a:pt x="529" y="1557"/>
                    <a:pt x="485" y="1557"/>
                  </a:cubicBezTo>
                  <a:cubicBezTo>
                    <a:pt x="441" y="1557"/>
                    <a:pt x="441" y="1557"/>
                    <a:pt x="455" y="1513"/>
                  </a:cubicBezTo>
                  <a:cubicBezTo>
                    <a:pt x="485" y="1469"/>
                    <a:pt x="573" y="1439"/>
                    <a:pt x="558" y="1513"/>
                  </a:cubicBezTo>
                  <a:close/>
                  <a:moveTo>
                    <a:pt x="338" y="1909"/>
                  </a:moveTo>
                  <a:cubicBezTo>
                    <a:pt x="338" y="1924"/>
                    <a:pt x="338" y="1938"/>
                    <a:pt x="323" y="1938"/>
                  </a:cubicBezTo>
                  <a:cubicBezTo>
                    <a:pt x="294" y="1938"/>
                    <a:pt x="279" y="1924"/>
                    <a:pt x="279" y="1909"/>
                  </a:cubicBezTo>
                  <a:cubicBezTo>
                    <a:pt x="279" y="1894"/>
                    <a:pt x="279" y="1880"/>
                    <a:pt x="294" y="1880"/>
                  </a:cubicBezTo>
                  <a:cubicBezTo>
                    <a:pt x="323" y="1880"/>
                    <a:pt x="338" y="1894"/>
                    <a:pt x="338" y="1909"/>
                  </a:cubicBezTo>
                  <a:close/>
                  <a:moveTo>
                    <a:pt x="485" y="2070"/>
                  </a:moveTo>
                  <a:cubicBezTo>
                    <a:pt x="514" y="2070"/>
                    <a:pt x="514" y="2070"/>
                    <a:pt x="485" y="2115"/>
                  </a:cubicBezTo>
                  <a:cubicBezTo>
                    <a:pt x="441" y="2159"/>
                    <a:pt x="367" y="2129"/>
                    <a:pt x="397" y="2056"/>
                  </a:cubicBezTo>
                  <a:cubicBezTo>
                    <a:pt x="411" y="2026"/>
                    <a:pt x="411" y="2012"/>
                    <a:pt x="426" y="2041"/>
                  </a:cubicBezTo>
                  <a:cubicBezTo>
                    <a:pt x="441" y="2056"/>
                    <a:pt x="455" y="2070"/>
                    <a:pt x="485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8641190" y="1570464"/>
              <a:ext cx="1901" cy="1869"/>
            </a:xfrm>
            <a:custGeom>
              <a:avLst/>
              <a:gdLst/>
              <a:ahLst/>
              <a:cxnLst/>
              <a:rect l="l" t="t" r="r" b="b"/>
              <a:pathLst>
                <a:path w="60" h="59" extrusionOk="0">
                  <a:moveTo>
                    <a:pt x="16" y="29"/>
                  </a:moveTo>
                  <a:cubicBezTo>
                    <a:pt x="16" y="44"/>
                    <a:pt x="30" y="59"/>
                    <a:pt x="45" y="59"/>
                  </a:cubicBezTo>
                  <a:cubicBezTo>
                    <a:pt x="45" y="59"/>
                    <a:pt x="60" y="44"/>
                    <a:pt x="60" y="29"/>
                  </a:cubicBezTo>
                  <a:cubicBezTo>
                    <a:pt x="60" y="15"/>
                    <a:pt x="45" y="0"/>
                    <a:pt x="30" y="15"/>
                  </a:cubicBezTo>
                  <a:cubicBezTo>
                    <a:pt x="16" y="0"/>
                    <a:pt x="1" y="15"/>
                    <a:pt x="1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8872341" y="1611835"/>
              <a:ext cx="36778" cy="104662"/>
            </a:xfrm>
            <a:custGeom>
              <a:avLst/>
              <a:gdLst/>
              <a:ahLst/>
              <a:cxnLst/>
              <a:rect l="l" t="t" r="r" b="b"/>
              <a:pathLst>
                <a:path w="1161" h="3304" extrusionOk="0">
                  <a:moveTo>
                    <a:pt x="558" y="59"/>
                  </a:moveTo>
                  <a:cubicBezTo>
                    <a:pt x="529" y="103"/>
                    <a:pt x="485" y="118"/>
                    <a:pt x="441" y="103"/>
                  </a:cubicBezTo>
                  <a:cubicBezTo>
                    <a:pt x="411" y="89"/>
                    <a:pt x="382" y="103"/>
                    <a:pt x="353" y="162"/>
                  </a:cubicBezTo>
                  <a:cubicBezTo>
                    <a:pt x="338" y="206"/>
                    <a:pt x="323" y="236"/>
                    <a:pt x="309" y="236"/>
                  </a:cubicBezTo>
                  <a:cubicBezTo>
                    <a:pt x="250" y="324"/>
                    <a:pt x="221" y="426"/>
                    <a:pt x="206" y="529"/>
                  </a:cubicBezTo>
                  <a:cubicBezTo>
                    <a:pt x="206" y="529"/>
                    <a:pt x="206" y="573"/>
                    <a:pt x="191" y="603"/>
                  </a:cubicBezTo>
                  <a:cubicBezTo>
                    <a:pt x="177" y="647"/>
                    <a:pt x="177" y="705"/>
                    <a:pt x="191" y="764"/>
                  </a:cubicBezTo>
                  <a:cubicBezTo>
                    <a:pt x="221" y="823"/>
                    <a:pt x="206" y="852"/>
                    <a:pt x="177" y="881"/>
                  </a:cubicBezTo>
                  <a:cubicBezTo>
                    <a:pt x="118" y="1087"/>
                    <a:pt x="74" y="1307"/>
                    <a:pt x="88" y="1527"/>
                  </a:cubicBezTo>
                  <a:cubicBezTo>
                    <a:pt x="88" y="1586"/>
                    <a:pt x="88" y="1616"/>
                    <a:pt x="74" y="1616"/>
                  </a:cubicBezTo>
                  <a:cubicBezTo>
                    <a:pt x="74" y="1616"/>
                    <a:pt x="74" y="1660"/>
                    <a:pt x="103" y="1704"/>
                  </a:cubicBezTo>
                  <a:cubicBezTo>
                    <a:pt x="118" y="1762"/>
                    <a:pt x="133" y="1806"/>
                    <a:pt x="103" y="1836"/>
                  </a:cubicBezTo>
                  <a:cubicBezTo>
                    <a:pt x="74" y="1865"/>
                    <a:pt x="59" y="1880"/>
                    <a:pt x="30" y="2100"/>
                  </a:cubicBezTo>
                  <a:cubicBezTo>
                    <a:pt x="15" y="2217"/>
                    <a:pt x="15" y="2232"/>
                    <a:pt x="59" y="2203"/>
                  </a:cubicBezTo>
                  <a:cubicBezTo>
                    <a:pt x="103" y="2188"/>
                    <a:pt x="118" y="2203"/>
                    <a:pt x="103" y="2232"/>
                  </a:cubicBezTo>
                  <a:cubicBezTo>
                    <a:pt x="88" y="2261"/>
                    <a:pt x="103" y="2276"/>
                    <a:pt x="133" y="2261"/>
                  </a:cubicBezTo>
                  <a:cubicBezTo>
                    <a:pt x="177" y="2261"/>
                    <a:pt x="191" y="2261"/>
                    <a:pt x="177" y="2276"/>
                  </a:cubicBezTo>
                  <a:cubicBezTo>
                    <a:pt x="162" y="2291"/>
                    <a:pt x="147" y="2306"/>
                    <a:pt x="118" y="2306"/>
                  </a:cubicBezTo>
                  <a:cubicBezTo>
                    <a:pt x="88" y="2320"/>
                    <a:pt x="59" y="2320"/>
                    <a:pt x="44" y="2350"/>
                  </a:cubicBezTo>
                  <a:cubicBezTo>
                    <a:pt x="0" y="2379"/>
                    <a:pt x="0" y="2394"/>
                    <a:pt x="44" y="2540"/>
                  </a:cubicBezTo>
                  <a:cubicBezTo>
                    <a:pt x="74" y="2614"/>
                    <a:pt x="88" y="2702"/>
                    <a:pt x="103" y="2775"/>
                  </a:cubicBezTo>
                  <a:cubicBezTo>
                    <a:pt x="103" y="2805"/>
                    <a:pt x="118" y="2849"/>
                    <a:pt x="147" y="2849"/>
                  </a:cubicBezTo>
                  <a:cubicBezTo>
                    <a:pt x="162" y="2893"/>
                    <a:pt x="177" y="2937"/>
                    <a:pt x="177" y="2981"/>
                  </a:cubicBezTo>
                  <a:cubicBezTo>
                    <a:pt x="177" y="3098"/>
                    <a:pt x="250" y="3186"/>
                    <a:pt x="309" y="3157"/>
                  </a:cubicBezTo>
                  <a:cubicBezTo>
                    <a:pt x="323" y="3157"/>
                    <a:pt x="323" y="3157"/>
                    <a:pt x="323" y="3186"/>
                  </a:cubicBezTo>
                  <a:cubicBezTo>
                    <a:pt x="323" y="3245"/>
                    <a:pt x="382" y="3274"/>
                    <a:pt x="514" y="3289"/>
                  </a:cubicBezTo>
                  <a:cubicBezTo>
                    <a:pt x="588" y="3304"/>
                    <a:pt x="632" y="3289"/>
                    <a:pt x="632" y="3274"/>
                  </a:cubicBezTo>
                  <a:cubicBezTo>
                    <a:pt x="632" y="3260"/>
                    <a:pt x="676" y="3216"/>
                    <a:pt x="720" y="3186"/>
                  </a:cubicBezTo>
                  <a:cubicBezTo>
                    <a:pt x="867" y="3040"/>
                    <a:pt x="969" y="2849"/>
                    <a:pt x="999" y="2643"/>
                  </a:cubicBezTo>
                  <a:cubicBezTo>
                    <a:pt x="999" y="2599"/>
                    <a:pt x="999" y="2570"/>
                    <a:pt x="1013" y="2526"/>
                  </a:cubicBezTo>
                  <a:cubicBezTo>
                    <a:pt x="1057" y="2526"/>
                    <a:pt x="1072" y="2408"/>
                    <a:pt x="1043" y="2379"/>
                  </a:cubicBezTo>
                  <a:cubicBezTo>
                    <a:pt x="999" y="2364"/>
                    <a:pt x="1013" y="2364"/>
                    <a:pt x="1043" y="2350"/>
                  </a:cubicBezTo>
                  <a:cubicBezTo>
                    <a:pt x="1057" y="2335"/>
                    <a:pt x="1087" y="2188"/>
                    <a:pt x="1043" y="2159"/>
                  </a:cubicBezTo>
                  <a:cubicBezTo>
                    <a:pt x="999" y="2144"/>
                    <a:pt x="1013" y="2129"/>
                    <a:pt x="1057" y="2115"/>
                  </a:cubicBezTo>
                  <a:cubicBezTo>
                    <a:pt x="1072" y="2085"/>
                    <a:pt x="1087" y="2056"/>
                    <a:pt x="1101" y="2027"/>
                  </a:cubicBezTo>
                  <a:cubicBezTo>
                    <a:pt x="1101" y="1997"/>
                    <a:pt x="1101" y="1733"/>
                    <a:pt x="1116" y="1454"/>
                  </a:cubicBezTo>
                  <a:cubicBezTo>
                    <a:pt x="1131" y="999"/>
                    <a:pt x="1116" y="926"/>
                    <a:pt x="1087" y="926"/>
                  </a:cubicBezTo>
                  <a:cubicBezTo>
                    <a:pt x="1057" y="926"/>
                    <a:pt x="1043" y="940"/>
                    <a:pt x="1043" y="955"/>
                  </a:cubicBezTo>
                  <a:cubicBezTo>
                    <a:pt x="1043" y="970"/>
                    <a:pt x="1028" y="984"/>
                    <a:pt x="1013" y="984"/>
                  </a:cubicBezTo>
                  <a:cubicBezTo>
                    <a:pt x="955" y="984"/>
                    <a:pt x="1043" y="896"/>
                    <a:pt x="1101" y="896"/>
                  </a:cubicBezTo>
                  <a:cubicBezTo>
                    <a:pt x="1146" y="896"/>
                    <a:pt x="1131" y="896"/>
                    <a:pt x="1087" y="852"/>
                  </a:cubicBezTo>
                  <a:cubicBezTo>
                    <a:pt x="1043" y="823"/>
                    <a:pt x="1028" y="808"/>
                    <a:pt x="1087" y="837"/>
                  </a:cubicBezTo>
                  <a:cubicBezTo>
                    <a:pt x="1146" y="852"/>
                    <a:pt x="1146" y="837"/>
                    <a:pt x="1146" y="676"/>
                  </a:cubicBezTo>
                  <a:cubicBezTo>
                    <a:pt x="1160" y="588"/>
                    <a:pt x="1146" y="514"/>
                    <a:pt x="1101" y="426"/>
                  </a:cubicBezTo>
                  <a:cubicBezTo>
                    <a:pt x="1072" y="397"/>
                    <a:pt x="1043" y="338"/>
                    <a:pt x="1028" y="309"/>
                  </a:cubicBezTo>
                  <a:cubicBezTo>
                    <a:pt x="1013" y="280"/>
                    <a:pt x="984" y="265"/>
                    <a:pt x="940" y="250"/>
                  </a:cubicBezTo>
                  <a:cubicBezTo>
                    <a:pt x="925" y="250"/>
                    <a:pt x="896" y="250"/>
                    <a:pt x="896" y="236"/>
                  </a:cubicBezTo>
                  <a:cubicBezTo>
                    <a:pt x="896" y="221"/>
                    <a:pt x="881" y="206"/>
                    <a:pt x="867" y="206"/>
                  </a:cubicBezTo>
                  <a:cubicBezTo>
                    <a:pt x="852" y="206"/>
                    <a:pt x="823" y="177"/>
                    <a:pt x="823" y="147"/>
                  </a:cubicBezTo>
                  <a:cubicBezTo>
                    <a:pt x="823" y="118"/>
                    <a:pt x="823" y="89"/>
                    <a:pt x="793" y="89"/>
                  </a:cubicBezTo>
                  <a:cubicBezTo>
                    <a:pt x="764" y="89"/>
                    <a:pt x="734" y="74"/>
                    <a:pt x="720" y="59"/>
                  </a:cubicBezTo>
                  <a:cubicBezTo>
                    <a:pt x="661" y="1"/>
                    <a:pt x="602" y="1"/>
                    <a:pt x="529" y="74"/>
                  </a:cubicBezTo>
                  <a:close/>
                  <a:moveTo>
                    <a:pt x="823" y="544"/>
                  </a:moveTo>
                  <a:cubicBezTo>
                    <a:pt x="823" y="558"/>
                    <a:pt x="808" y="558"/>
                    <a:pt x="808" y="529"/>
                  </a:cubicBezTo>
                  <a:cubicBezTo>
                    <a:pt x="808" y="485"/>
                    <a:pt x="808" y="470"/>
                    <a:pt x="823" y="485"/>
                  </a:cubicBezTo>
                  <a:cubicBezTo>
                    <a:pt x="837" y="500"/>
                    <a:pt x="837" y="514"/>
                    <a:pt x="823" y="544"/>
                  </a:cubicBezTo>
                  <a:close/>
                  <a:moveTo>
                    <a:pt x="911" y="1102"/>
                  </a:moveTo>
                  <a:cubicBezTo>
                    <a:pt x="896" y="1116"/>
                    <a:pt x="867" y="1116"/>
                    <a:pt x="852" y="1102"/>
                  </a:cubicBezTo>
                  <a:cubicBezTo>
                    <a:pt x="837" y="1102"/>
                    <a:pt x="837" y="1087"/>
                    <a:pt x="867" y="1087"/>
                  </a:cubicBezTo>
                  <a:cubicBezTo>
                    <a:pt x="896" y="1087"/>
                    <a:pt x="925" y="1102"/>
                    <a:pt x="911" y="1102"/>
                  </a:cubicBezTo>
                  <a:close/>
                  <a:moveTo>
                    <a:pt x="411" y="1263"/>
                  </a:moveTo>
                  <a:cubicBezTo>
                    <a:pt x="411" y="1278"/>
                    <a:pt x="397" y="1278"/>
                    <a:pt x="397" y="1248"/>
                  </a:cubicBezTo>
                  <a:cubicBezTo>
                    <a:pt x="397" y="1219"/>
                    <a:pt x="397" y="1204"/>
                    <a:pt x="411" y="1204"/>
                  </a:cubicBezTo>
                  <a:cubicBezTo>
                    <a:pt x="411" y="1219"/>
                    <a:pt x="411" y="1248"/>
                    <a:pt x="411" y="1263"/>
                  </a:cubicBezTo>
                  <a:close/>
                  <a:moveTo>
                    <a:pt x="1057" y="1351"/>
                  </a:moveTo>
                  <a:cubicBezTo>
                    <a:pt x="1057" y="1351"/>
                    <a:pt x="1043" y="1366"/>
                    <a:pt x="1013" y="1366"/>
                  </a:cubicBezTo>
                  <a:cubicBezTo>
                    <a:pt x="984" y="1366"/>
                    <a:pt x="969" y="1351"/>
                    <a:pt x="969" y="1351"/>
                  </a:cubicBezTo>
                  <a:cubicBezTo>
                    <a:pt x="969" y="1337"/>
                    <a:pt x="984" y="1322"/>
                    <a:pt x="1013" y="1322"/>
                  </a:cubicBezTo>
                  <a:cubicBezTo>
                    <a:pt x="1043" y="1322"/>
                    <a:pt x="1057" y="1337"/>
                    <a:pt x="1057" y="1351"/>
                  </a:cubicBezTo>
                  <a:close/>
                  <a:moveTo>
                    <a:pt x="544" y="1454"/>
                  </a:moveTo>
                  <a:cubicBezTo>
                    <a:pt x="529" y="1469"/>
                    <a:pt x="514" y="1469"/>
                    <a:pt x="500" y="1483"/>
                  </a:cubicBezTo>
                  <a:cubicBezTo>
                    <a:pt x="470" y="1483"/>
                    <a:pt x="470" y="1469"/>
                    <a:pt x="500" y="1454"/>
                  </a:cubicBezTo>
                  <a:cubicBezTo>
                    <a:pt x="514" y="1439"/>
                    <a:pt x="558" y="1425"/>
                    <a:pt x="544" y="1454"/>
                  </a:cubicBezTo>
                  <a:close/>
                  <a:moveTo>
                    <a:pt x="896" y="1762"/>
                  </a:moveTo>
                  <a:cubicBezTo>
                    <a:pt x="881" y="1777"/>
                    <a:pt x="881" y="1792"/>
                    <a:pt x="867" y="1792"/>
                  </a:cubicBezTo>
                  <a:cubicBezTo>
                    <a:pt x="852" y="1792"/>
                    <a:pt x="837" y="1792"/>
                    <a:pt x="837" y="1792"/>
                  </a:cubicBezTo>
                  <a:cubicBezTo>
                    <a:pt x="837" y="1762"/>
                    <a:pt x="852" y="1762"/>
                    <a:pt x="867" y="1762"/>
                  </a:cubicBezTo>
                  <a:cubicBezTo>
                    <a:pt x="881" y="1762"/>
                    <a:pt x="896" y="1762"/>
                    <a:pt x="896" y="1762"/>
                  </a:cubicBezTo>
                  <a:close/>
                  <a:moveTo>
                    <a:pt x="764" y="2115"/>
                  </a:moveTo>
                  <a:cubicBezTo>
                    <a:pt x="793" y="2144"/>
                    <a:pt x="779" y="2144"/>
                    <a:pt x="734" y="2115"/>
                  </a:cubicBezTo>
                  <a:cubicBezTo>
                    <a:pt x="690" y="2100"/>
                    <a:pt x="661" y="2056"/>
                    <a:pt x="676" y="1997"/>
                  </a:cubicBezTo>
                  <a:lnTo>
                    <a:pt x="676" y="1924"/>
                  </a:lnTo>
                  <a:lnTo>
                    <a:pt x="705" y="1997"/>
                  </a:lnTo>
                  <a:cubicBezTo>
                    <a:pt x="720" y="2041"/>
                    <a:pt x="734" y="2071"/>
                    <a:pt x="764" y="2115"/>
                  </a:cubicBezTo>
                  <a:close/>
                  <a:moveTo>
                    <a:pt x="500" y="2056"/>
                  </a:moveTo>
                  <a:cubicBezTo>
                    <a:pt x="500" y="2085"/>
                    <a:pt x="500" y="2085"/>
                    <a:pt x="470" y="2085"/>
                  </a:cubicBezTo>
                  <a:cubicBezTo>
                    <a:pt x="441" y="2071"/>
                    <a:pt x="426" y="2056"/>
                    <a:pt x="426" y="2041"/>
                  </a:cubicBezTo>
                  <a:cubicBezTo>
                    <a:pt x="426" y="2012"/>
                    <a:pt x="426" y="1997"/>
                    <a:pt x="456" y="2012"/>
                  </a:cubicBezTo>
                  <a:cubicBezTo>
                    <a:pt x="470" y="2012"/>
                    <a:pt x="485" y="2041"/>
                    <a:pt x="500" y="2056"/>
                  </a:cubicBezTo>
                  <a:close/>
                  <a:moveTo>
                    <a:pt x="632" y="2364"/>
                  </a:moveTo>
                  <a:cubicBezTo>
                    <a:pt x="617" y="2379"/>
                    <a:pt x="602" y="2394"/>
                    <a:pt x="588" y="2394"/>
                  </a:cubicBezTo>
                  <a:cubicBezTo>
                    <a:pt x="573" y="2394"/>
                    <a:pt x="558" y="2379"/>
                    <a:pt x="558" y="2364"/>
                  </a:cubicBezTo>
                  <a:cubicBezTo>
                    <a:pt x="558" y="2350"/>
                    <a:pt x="573" y="2335"/>
                    <a:pt x="602" y="2335"/>
                  </a:cubicBezTo>
                  <a:cubicBezTo>
                    <a:pt x="632" y="2335"/>
                    <a:pt x="632" y="2350"/>
                    <a:pt x="632" y="2364"/>
                  </a:cubicBezTo>
                  <a:close/>
                  <a:moveTo>
                    <a:pt x="353" y="2394"/>
                  </a:moveTo>
                  <a:cubicBezTo>
                    <a:pt x="338" y="2408"/>
                    <a:pt x="309" y="2423"/>
                    <a:pt x="279" y="2423"/>
                  </a:cubicBezTo>
                  <a:cubicBezTo>
                    <a:pt x="250" y="2423"/>
                    <a:pt x="250" y="2423"/>
                    <a:pt x="279" y="2394"/>
                  </a:cubicBezTo>
                  <a:cubicBezTo>
                    <a:pt x="323" y="2364"/>
                    <a:pt x="367" y="2364"/>
                    <a:pt x="353" y="2394"/>
                  </a:cubicBezTo>
                  <a:close/>
                  <a:moveTo>
                    <a:pt x="676" y="2761"/>
                  </a:moveTo>
                  <a:cubicBezTo>
                    <a:pt x="676" y="2775"/>
                    <a:pt x="646" y="2790"/>
                    <a:pt x="632" y="2790"/>
                  </a:cubicBezTo>
                  <a:cubicBezTo>
                    <a:pt x="617" y="2790"/>
                    <a:pt x="617" y="2775"/>
                    <a:pt x="632" y="2761"/>
                  </a:cubicBezTo>
                  <a:cubicBezTo>
                    <a:pt x="690" y="2717"/>
                    <a:pt x="705" y="2717"/>
                    <a:pt x="676" y="2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8680724" y="1624854"/>
              <a:ext cx="35384" cy="90249"/>
            </a:xfrm>
            <a:custGeom>
              <a:avLst/>
              <a:gdLst/>
              <a:ahLst/>
              <a:cxnLst/>
              <a:rect l="l" t="t" r="r" b="b"/>
              <a:pathLst>
                <a:path w="1117" h="2849" extrusionOk="0">
                  <a:moveTo>
                    <a:pt x="397" y="30"/>
                  </a:moveTo>
                  <a:cubicBezTo>
                    <a:pt x="368" y="74"/>
                    <a:pt x="368" y="103"/>
                    <a:pt x="353" y="147"/>
                  </a:cubicBezTo>
                  <a:cubicBezTo>
                    <a:pt x="353" y="177"/>
                    <a:pt x="353" y="177"/>
                    <a:pt x="339" y="162"/>
                  </a:cubicBezTo>
                  <a:cubicBezTo>
                    <a:pt x="324" y="133"/>
                    <a:pt x="309" y="118"/>
                    <a:pt x="280" y="118"/>
                  </a:cubicBezTo>
                  <a:cubicBezTo>
                    <a:pt x="192" y="118"/>
                    <a:pt x="162" y="206"/>
                    <a:pt x="74" y="603"/>
                  </a:cubicBezTo>
                  <a:cubicBezTo>
                    <a:pt x="16" y="940"/>
                    <a:pt x="1" y="1263"/>
                    <a:pt x="30" y="1586"/>
                  </a:cubicBezTo>
                  <a:cubicBezTo>
                    <a:pt x="89" y="2144"/>
                    <a:pt x="104" y="2173"/>
                    <a:pt x="148" y="2173"/>
                  </a:cubicBezTo>
                  <a:cubicBezTo>
                    <a:pt x="177" y="2173"/>
                    <a:pt x="192" y="2188"/>
                    <a:pt x="192" y="2203"/>
                  </a:cubicBezTo>
                  <a:cubicBezTo>
                    <a:pt x="192" y="2217"/>
                    <a:pt x="162" y="2232"/>
                    <a:pt x="133" y="2217"/>
                  </a:cubicBezTo>
                  <a:cubicBezTo>
                    <a:pt x="104" y="2217"/>
                    <a:pt x="74" y="2217"/>
                    <a:pt x="74" y="2247"/>
                  </a:cubicBezTo>
                  <a:cubicBezTo>
                    <a:pt x="74" y="2276"/>
                    <a:pt x="74" y="2335"/>
                    <a:pt x="74" y="2394"/>
                  </a:cubicBezTo>
                  <a:cubicBezTo>
                    <a:pt x="74" y="2452"/>
                    <a:pt x="89" y="2511"/>
                    <a:pt x="133" y="2570"/>
                  </a:cubicBezTo>
                  <a:cubicBezTo>
                    <a:pt x="162" y="2599"/>
                    <a:pt x="177" y="2629"/>
                    <a:pt x="177" y="2643"/>
                  </a:cubicBezTo>
                  <a:cubicBezTo>
                    <a:pt x="162" y="2658"/>
                    <a:pt x="206" y="2702"/>
                    <a:pt x="250" y="2746"/>
                  </a:cubicBezTo>
                  <a:cubicBezTo>
                    <a:pt x="353" y="2819"/>
                    <a:pt x="471" y="2849"/>
                    <a:pt x="441" y="2775"/>
                  </a:cubicBezTo>
                  <a:cubicBezTo>
                    <a:pt x="427" y="2746"/>
                    <a:pt x="441" y="2731"/>
                    <a:pt x="544" y="2746"/>
                  </a:cubicBezTo>
                  <a:cubicBezTo>
                    <a:pt x="632" y="2761"/>
                    <a:pt x="662" y="2746"/>
                    <a:pt x="676" y="2702"/>
                  </a:cubicBezTo>
                  <a:cubicBezTo>
                    <a:pt x="691" y="2658"/>
                    <a:pt x="706" y="2643"/>
                    <a:pt x="720" y="2643"/>
                  </a:cubicBezTo>
                  <a:cubicBezTo>
                    <a:pt x="794" y="2614"/>
                    <a:pt x="867" y="2540"/>
                    <a:pt x="911" y="2467"/>
                  </a:cubicBezTo>
                  <a:cubicBezTo>
                    <a:pt x="911" y="2452"/>
                    <a:pt x="940" y="2423"/>
                    <a:pt x="984" y="2394"/>
                  </a:cubicBezTo>
                  <a:cubicBezTo>
                    <a:pt x="1087" y="2335"/>
                    <a:pt x="1102" y="2276"/>
                    <a:pt x="1029" y="2217"/>
                  </a:cubicBezTo>
                  <a:cubicBezTo>
                    <a:pt x="999" y="2173"/>
                    <a:pt x="999" y="2159"/>
                    <a:pt x="1014" y="2159"/>
                  </a:cubicBezTo>
                  <a:cubicBezTo>
                    <a:pt x="1029" y="2159"/>
                    <a:pt x="1043" y="2129"/>
                    <a:pt x="1043" y="2085"/>
                  </a:cubicBezTo>
                  <a:cubicBezTo>
                    <a:pt x="1043" y="2041"/>
                    <a:pt x="1058" y="1880"/>
                    <a:pt x="1073" y="1733"/>
                  </a:cubicBezTo>
                  <a:cubicBezTo>
                    <a:pt x="1117" y="1366"/>
                    <a:pt x="1117" y="999"/>
                    <a:pt x="1073" y="632"/>
                  </a:cubicBezTo>
                  <a:cubicBezTo>
                    <a:pt x="1058" y="559"/>
                    <a:pt x="1043" y="470"/>
                    <a:pt x="1029" y="412"/>
                  </a:cubicBezTo>
                  <a:cubicBezTo>
                    <a:pt x="999" y="294"/>
                    <a:pt x="926" y="206"/>
                    <a:pt x="838" y="133"/>
                  </a:cubicBezTo>
                  <a:cubicBezTo>
                    <a:pt x="808" y="118"/>
                    <a:pt x="794" y="118"/>
                    <a:pt x="794" y="133"/>
                  </a:cubicBezTo>
                  <a:cubicBezTo>
                    <a:pt x="794" y="133"/>
                    <a:pt x="779" y="133"/>
                    <a:pt x="764" y="103"/>
                  </a:cubicBezTo>
                  <a:cubicBezTo>
                    <a:pt x="735" y="74"/>
                    <a:pt x="706" y="59"/>
                    <a:pt x="676" y="45"/>
                  </a:cubicBezTo>
                  <a:cubicBezTo>
                    <a:pt x="647" y="45"/>
                    <a:pt x="617" y="45"/>
                    <a:pt x="617" y="30"/>
                  </a:cubicBezTo>
                  <a:cubicBezTo>
                    <a:pt x="617" y="15"/>
                    <a:pt x="573" y="1"/>
                    <a:pt x="515" y="1"/>
                  </a:cubicBezTo>
                  <a:cubicBezTo>
                    <a:pt x="456" y="1"/>
                    <a:pt x="397" y="15"/>
                    <a:pt x="368" y="45"/>
                  </a:cubicBezTo>
                  <a:close/>
                  <a:moveTo>
                    <a:pt x="662" y="456"/>
                  </a:moveTo>
                  <a:cubicBezTo>
                    <a:pt x="662" y="485"/>
                    <a:pt x="647" y="456"/>
                    <a:pt x="647" y="426"/>
                  </a:cubicBezTo>
                  <a:cubicBezTo>
                    <a:pt x="647" y="397"/>
                    <a:pt x="647" y="382"/>
                    <a:pt x="662" y="397"/>
                  </a:cubicBezTo>
                  <a:cubicBezTo>
                    <a:pt x="662" y="412"/>
                    <a:pt x="662" y="441"/>
                    <a:pt x="662" y="456"/>
                  </a:cubicBezTo>
                  <a:close/>
                  <a:moveTo>
                    <a:pt x="162" y="705"/>
                  </a:moveTo>
                  <a:cubicBezTo>
                    <a:pt x="162" y="720"/>
                    <a:pt x="148" y="735"/>
                    <a:pt x="133" y="735"/>
                  </a:cubicBezTo>
                  <a:cubicBezTo>
                    <a:pt x="118" y="735"/>
                    <a:pt x="118" y="720"/>
                    <a:pt x="104" y="705"/>
                  </a:cubicBezTo>
                  <a:cubicBezTo>
                    <a:pt x="104" y="691"/>
                    <a:pt x="118" y="676"/>
                    <a:pt x="133" y="676"/>
                  </a:cubicBezTo>
                  <a:cubicBezTo>
                    <a:pt x="148" y="676"/>
                    <a:pt x="162" y="691"/>
                    <a:pt x="162" y="705"/>
                  </a:cubicBezTo>
                  <a:close/>
                  <a:moveTo>
                    <a:pt x="471" y="1175"/>
                  </a:moveTo>
                  <a:cubicBezTo>
                    <a:pt x="471" y="1190"/>
                    <a:pt x="456" y="1205"/>
                    <a:pt x="441" y="1205"/>
                  </a:cubicBezTo>
                  <a:cubicBezTo>
                    <a:pt x="427" y="1205"/>
                    <a:pt x="412" y="1190"/>
                    <a:pt x="412" y="1175"/>
                  </a:cubicBezTo>
                  <a:cubicBezTo>
                    <a:pt x="412" y="1160"/>
                    <a:pt x="427" y="1146"/>
                    <a:pt x="441" y="1146"/>
                  </a:cubicBezTo>
                  <a:cubicBezTo>
                    <a:pt x="456" y="1146"/>
                    <a:pt x="471" y="1160"/>
                    <a:pt x="471" y="1175"/>
                  </a:cubicBezTo>
                  <a:close/>
                  <a:moveTo>
                    <a:pt x="1043" y="1337"/>
                  </a:moveTo>
                  <a:cubicBezTo>
                    <a:pt x="1043" y="1351"/>
                    <a:pt x="1043" y="1366"/>
                    <a:pt x="1014" y="1381"/>
                  </a:cubicBezTo>
                  <a:cubicBezTo>
                    <a:pt x="984" y="1395"/>
                    <a:pt x="970" y="1381"/>
                    <a:pt x="970" y="1351"/>
                  </a:cubicBezTo>
                  <a:cubicBezTo>
                    <a:pt x="970" y="1337"/>
                    <a:pt x="1014" y="1307"/>
                    <a:pt x="1043" y="1337"/>
                  </a:cubicBezTo>
                  <a:close/>
                  <a:moveTo>
                    <a:pt x="691" y="1718"/>
                  </a:moveTo>
                  <a:cubicBezTo>
                    <a:pt x="676" y="1733"/>
                    <a:pt x="647" y="1733"/>
                    <a:pt x="632" y="1718"/>
                  </a:cubicBezTo>
                  <a:cubicBezTo>
                    <a:pt x="617" y="1718"/>
                    <a:pt x="617" y="1704"/>
                    <a:pt x="647" y="1704"/>
                  </a:cubicBezTo>
                  <a:cubicBezTo>
                    <a:pt x="676" y="1704"/>
                    <a:pt x="691" y="1718"/>
                    <a:pt x="691" y="1718"/>
                  </a:cubicBezTo>
                  <a:close/>
                  <a:moveTo>
                    <a:pt x="999" y="2276"/>
                  </a:moveTo>
                  <a:cubicBezTo>
                    <a:pt x="999" y="2291"/>
                    <a:pt x="984" y="2291"/>
                    <a:pt x="955" y="2291"/>
                  </a:cubicBezTo>
                  <a:cubicBezTo>
                    <a:pt x="940" y="2291"/>
                    <a:pt x="896" y="2262"/>
                    <a:pt x="926" y="2232"/>
                  </a:cubicBezTo>
                  <a:cubicBezTo>
                    <a:pt x="970" y="2203"/>
                    <a:pt x="999" y="2232"/>
                    <a:pt x="999" y="2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8941176" y="1636955"/>
              <a:ext cx="34909" cy="83280"/>
            </a:xfrm>
            <a:custGeom>
              <a:avLst/>
              <a:gdLst/>
              <a:ahLst/>
              <a:cxnLst/>
              <a:rect l="l" t="t" r="r" b="b"/>
              <a:pathLst>
                <a:path w="1102" h="2629" extrusionOk="0">
                  <a:moveTo>
                    <a:pt x="353" y="15"/>
                  </a:moveTo>
                  <a:cubicBezTo>
                    <a:pt x="323" y="15"/>
                    <a:pt x="308" y="30"/>
                    <a:pt x="294" y="59"/>
                  </a:cubicBezTo>
                  <a:cubicBezTo>
                    <a:pt x="294" y="88"/>
                    <a:pt x="279" y="118"/>
                    <a:pt x="250" y="118"/>
                  </a:cubicBezTo>
                  <a:cubicBezTo>
                    <a:pt x="220" y="133"/>
                    <a:pt x="191" y="147"/>
                    <a:pt x="176" y="177"/>
                  </a:cubicBezTo>
                  <a:cubicBezTo>
                    <a:pt x="147" y="191"/>
                    <a:pt x="118" y="206"/>
                    <a:pt x="88" y="221"/>
                  </a:cubicBezTo>
                  <a:cubicBezTo>
                    <a:pt x="15" y="235"/>
                    <a:pt x="0" y="353"/>
                    <a:pt x="0" y="778"/>
                  </a:cubicBezTo>
                  <a:cubicBezTo>
                    <a:pt x="0" y="1101"/>
                    <a:pt x="0" y="1116"/>
                    <a:pt x="74" y="1175"/>
                  </a:cubicBezTo>
                  <a:cubicBezTo>
                    <a:pt x="147" y="1234"/>
                    <a:pt x="147" y="1336"/>
                    <a:pt x="44" y="1307"/>
                  </a:cubicBezTo>
                  <a:cubicBezTo>
                    <a:pt x="15" y="1307"/>
                    <a:pt x="0" y="1307"/>
                    <a:pt x="0" y="1351"/>
                  </a:cubicBezTo>
                  <a:cubicBezTo>
                    <a:pt x="0" y="1424"/>
                    <a:pt x="30" y="1439"/>
                    <a:pt x="74" y="1410"/>
                  </a:cubicBezTo>
                  <a:cubicBezTo>
                    <a:pt x="118" y="1366"/>
                    <a:pt x="103" y="1380"/>
                    <a:pt x="103" y="1410"/>
                  </a:cubicBezTo>
                  <a:cubicBezTo>
                    <a:pt x="103" y="1424"/>
                    <a:pt x="88" y="1439"/>
                    <a:pt x="74" y="1439"/>
                  </a:cubicBezTo>
                  <a:cubicBezTo>
                    <a:pt x="30" y="1439"/>
                    <a:pt x="44" y="1513"/>
                    <a:pt x="88" y="1557"/>
                  </a:cubicBezTo>
                  <a:cubicBezTo>
                    <a:pt x="147" y="1615"/>
                    <a:pt x="147" y="1645"/>
                    <a:pt x="132" y="1791"/>
                  </a:cubicBezTo>
                  <a:cubicBezTo>
                    <a:pt x="118" y="2085"/>
                    <a:pt x="132" y="2158"/>
                    <a:pt x="191" y="2173"/>
                  </a:cubicBezTo>
                  <a:cubicBezTo>
                    <a:pt x="250" y="2188"/>
                    <a:pt x="264" y="2261"/>
                    <a:pt x="220" y="2305"/>
                  </a:cubicBezTo>
                  <a:cubicBezTo>
                    <a:pt x="162" y="2335"/>
                    <a:pt x="191" y="2393"/>
                    <a:pt x="294" y="2511"/>
                  </a:cubicBezTo>
                  <a:cubicBezTo>
                    <a:pt x="411" y="2628"/>
                    <a:pt x="411" y="2628"/>
                    <a:pt x="558" y="2628"/>
                  </a:cubicBezTo>
                  <a:cubicBezTo>
                    <a:pt x="690" y="2614"/>
                    <a:pt x="822" y="2555"/>
                    <a:pt x="1013" y="2364"/>
                  </a:cubicBezTo>
                  <a:lnTo>
                    <a:pt x="1087" y="2291"/>
                  </a:lnTo>
                  <a:lnTo>
                    <a:pt x="1087" y="1924"/>
                  </a:lnTo>
                  <a:cubicBezTo>
                    <a:pt x="1101" y="1791"/>
                    <a:pt x="1101" y="1674"/>
                    <a:pt x="1072" y="1557"/>
                  </a:cubicBezTo>
                  <a:cubicBezTo>
                    <a:pt x="1057" y="1557"/>
                    <a:pt x="1057" y="1513"/>
                    <a:pt x="1072" y="1468"/>
                  </a:cubicBezTo>
                  <a:cubicBezTo>
                    <a:pt x="1087" y="1424"/>
                    <a:pt x="1072" y="1380"/>
                    <a:pt x="1057" y="1380"/>
                  </a:cubicBezTo>
                  <a:cubicBezTo>
                    <a:pt x="1028" y="1380"/>
                    <a:pt x="1028" y="1366"/>
                    <a:pt x="1057" y="1336"/>
                  </a:cubicBezTo>
                  <a:cubicBezTo>
                    <a:pt x="1072" y="1145"/>
                    <a:pt x="1043" y="955"/>
                    <a:pt x="984" y="778"/>
                  </a:cubicBezTo>
                  <a:cubicBezTo>
                    <a:pt x="954" y="705"/>
                    <a:pt x="940" y="632"/>
                    <a:pt x="940" y="544"/>
                  </a:cubicBezTo>
                  <a:cubicBezTo>
                    <a:pt x="940" y="426"/>
                    <a:pt x="896" y="279"/>
                    <a:pt x="837" y="279"/>
                  </a:cubicBezTo>
                  <a:cubicBezTo>
                    <a:pt x="778" y="279"/>
                    <a:pt x="793" y="265"/>
                    <a:pt x="793" y="250"/>
                  </a:cubicBezTo>
                  <a:cubicBezTo>
                    <a:pt x="808" y="221"/>
                    <a:pt x="793" y="206"/>
                    <a:pt x="749" y="191"/>
                  </a:cubicBezTo>
                  <a:cubicBezTo>
                    <a:pt x="705" y="191"/>
                    <a:pt x="661" y="162"/>
                    <a:pt x="646" y="118"/>
                  </a:cubicBezTo>
                  <a:cubicBezTo>
                    <a:pt x="631" y="74"/>
                    <a:pt x="587" y="44"/>
                    <a:pt x="558" y="44"/>
                  </a:cubicBezTo>
                  <a:cubicBezTo>
                    <a:pt x="514" y="44"/>
                    <a:pt x="485" y="30"/>
                    <a:pt x="441" y="30"/>
                  </a:cubicBezTo>
                  <a:cubicBezTo>
                    <a:pt x="411" y="15"/>
                    <a:pt x="382" y="0"/>
                    <a:pt x="353" y="15"/>
                  </a:cubicBezTo>
                  <a:close/>
                  <a:moveTo>
                    <a:pt x="690" y="1219"/>
                  </a:moveTo>
                  <a:cubicBezTo>
                    <a:pt x="676" y="1248"/>
                    <a:pt x="646" y="1263"/>
                    <a:pt x="646" y="1263"/>
                  </a:cubicBezTo>
                  <a:cubicBezTo>
                    <a:pt x="631" y="1248"/>
                    <a:pt x="661" y="1190"/>
                    <a:pt x="690" y="1190"/>
                  </a:cubicBezTo>
                  <a:cubicBezTo>
                    <a:pt x="720" y="1190"/>
                    <a:pt x="705" y="1204"/>
                    <a:pt x="690" y="1219"/>
                  </a:cubicBezTo>
                  <a:close/>
                  <a:moveTo>
                    <a:pt x="279" y="2026"/>
                  </a:moveTo>
                  <a:cubicBezTo>
                    <a:pt x="264" y="2070"/>
                    <a:pt x="220" y="2085"/>
                    <a:pt x="220" y="2056"/>
                  </a:cubicBezTo>
                  <a:cubicBezTo>
                    <a:pt x="220" y="2012"/>
                    <a:pt x="235" y="1997"/>
                    <a:pt x="279" y="1982"/>
                  </a:cubicBezTo>
                  <a:cubicBezTo>
                    <a:pt x="294" y="1982"/>
                    <a:pt x="294" y="2012"/>
                    <a:pt x="279" y="2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8770941" y="1643924"/>
              <a:ext cx="33990" cy="91200"/>
            </a:xfrm>
            <a:custGeom>
              <a:avLst/>
              <a:gdLst/>
              <a:ahLst/>
              <a:cxnLst/>
              <a:rect l="l" t="t" r="r" b="b"/>
              <a:pathLst>
                <a:path w="1073" h="2879" extrusionOk="0">
                  <a:moveTo>
                    <a:pt x="456" y="45"/>
                  </a:moveTo>
                  <a:cubicBezTo>
                    <a:pt x="456" y="45"/>
                    <a:pt x="427" y="59"/>
                    <a:pt x="383" y="45"/>
                  </a:cubicBezTo>
                  <a:cubicBezTo>
                    <a:pt x="339" y="30"/>
                    <a:pt x="309" y="45"/>
                    <a:pt x="309" y="59"/>
                  </a:cubicBezTo>
                  <a:cubicBezTo>
                    <a:pt x="309" y="74"/>
                    <a:pt x="280" y="89"/>
                    <a:pt x="236" y="89"/>
                  </a:cubicBezTo>
                  <a:cubicBezTo>
                    <a:pt x="177" y="74"/>
                    <a:pt x="133" y="118"/>
                    <a:pt x="118" y="162"/>
                  </a:cubicBezTo>
                  <a:cubicBezTo>
                    <a:pt x="104" y="191"/>
                    <a:pt x="89" y="235"/>
                    <a:pt x="60" y="250"/>
                  </a:cubicBezTo>
                  <a:cubicBezTo>
                    <a:pt x="16" y="280"/>
                    <a:pt x="1" y="691"/>
                    <a:pt x="1" y="1439"/>
                  </a:cubicBezTo>
                  <a:cubicBezTo>
                    <a:pt x="1" y="2085"/>
                    <a:pt x="1" y="2247"/>
                    <a:pt x="45" y="2261"/>
                  </a:cubicBezTo>
                  <a:cubicBezTo>
                    <a:pt x="74" y="2305"/>
                    <a:pt x="89" y="2364"/>
                    <a:pt x="89" y="2423"/>
                  </a:cubicBezTo>
                  <a:cubicBezTo>
                    <a:pt x="104" y="2570"/>
                    <a:pt x="104" y="2570"/>
                    <a:pt x="251" y="2746"/>
                  </a:cubicBezTo>
                  <a:cubicBezTo>
                    <a:pt x="353" y="2863"/>
                    <a:pt x="383" y="2878"/>
                    <a:pt x="471" y="2863"/>
                  </a:cubicBezTo>
                  <a:cubicBezTo>
                    <a:pt x="515" y="2863"/>
                    <a:pt x="559" y="2863"/>
                    <a:pt x="603" y="2834"/>
                  </a:cubicBezTo>
                  <a:cubicBezTo>
                    <a:pt x="603" y="2819"/>
                    <a:pt x="618" y="2805"/>
                    <a:pt x="632" y="2819"/>
                  </a:cubicBezTo>
                  <a:cubicBezTo>
                    <a:pt x="706" y="2834"/>
                    <a:pt x="764" y="2790"/>
                    <a:pt x="779" y="2731"/>
                  </a:cubicBezTo>
                  <a:cubicBezTo>
                    <a:pt x="808" y="2687"/>
                    <a:pt x="852" y="2643"/>
                    <a:pt x="897" y="2628"/>
                  </a:cubicBezTo>
                  <a:cubicBezTo>
                    <a:pt x="985" y="2599"/>
                    <a:pt x="985" y="2584"/>
                    <a:pt x="970" y="2511"/>
                  </a:cubicBezTo>
                  <a:cubicBezTo>
                    <a:pt x="955" y="2438"/>
                    <a:pt x="970" y="2379"/>
                    <a:pt x="1014" y="2320"/>
                  </a:cubicBezTo>
                  <a:cubicBezTo>
                    <a:pt x="1058" y="2232"/>
                    <a:pt x="1073" y="2188"/>
                    <a:pt x="1058" y="1894"/>
                  </a:cubicBezTo>
                  <a:cubicBezTo>
                    <a:pt x="1043" y="1498"/>
                    <a:pt x="1014" y="1307"/>
                    <a:pt x="985" y="1278"/>
                  </a:cubicBezTo>
                  <a:cubicBezTo>
                    <a:pt x="970" y="1248"/>
                    <a:pt x="955" y="1204"/>
                    <a:pt x="955" y="1160"/>
                  </a:cubicBezTo>
                  <a:cubicBezTo>
                    <a:pt x="955" y="1116"/>
                    <a:pt x="941" y="955"/>
                    <a:pt x="926" y="837"/>
                  </a:cubicBezTo>
                  <a:cubicBezTo>
                    <a:pt x="911" y="705"/>
                    <a:pt x="882" y="544"/>
                    <a:pt x="882" y="470"/>
                  </a:cubicBezTo>
                  <a:cubicBezTo>
                    <a:pt x="867" y="309"/>
                    <a:pt x="823" y="235"/>
                    <a:pt x="764" y="250"/>
                  </a:cubicBezTo>
                  <a:cubicBezTo>
                    <a:pt x="750" y="250"/>
                    <a:pt x="735" y="250"/>
                    <a:pt x="735" y="250"/>
                  </a:cubicBezTo>
                  <a:cubicBezTo>
                    <a:pt x="735" y="235"/>
                    <a:pt x="706" y="206"/>
                    <a:pt x="662" y="191"/>
                  </a:cubicBezTo>
                  <a:cubicBezTo>
                    <a:pt x="618" y="191"/>
                    <a:pt x="603" y="162"/>
                    <a:pt x="603" y="133"/>
                  </a:cubicBezTo>
                  <a:cubicBezTo>
                    <a:pt x="618" y="103"/>
                    <a:pt x="603" y="59"/>
                    <a:pt x="574" y="45"/>
                  </a:cubicBezTo>
                  <a:cubicBezTo>
                    <a:pt x="529" y="15"/>
                    <a:pt x="456" y="1"/>
                    <a:pt x="456" y="45"/>
                  </a:cubicBezTo>
                  <a:close/>
                  <a:moveTo>
                    <a:pt x="383" y="147"/>
                  </a:moveTo>
                  <a:cubicBezTo>
                    <a:pt x="383" y="162"/>
                    <a:pt x="397" y="177"/>
                    <a:pt x="383" y="177"/>
                  </a:cubicBezTo>
                  <a:lnTo>
                    <a:pt x="324" y="191"/>
                  </a:lnTo>
                  <a:cubicBezTo>
                    <a:pt x="295" y="206"/>
                    <a:pt x="295" y="191"/>
                    <a:pt x="295" y="177"/>
                  </a:cubicBezTo>
                  <a:cubicBezTo>
                    <a:pt x="309" y="147"/>
                    <a:pt x="353" y="118"/>
                    <a:pt x="383" y="162"/>
                  </a:cubicBezTo>
                  <a:close/>
                  <a:moveTo>
                    <a:pt x="794" y="353"/>
                  </a:moveTo>
                  <a:cubicBezTo>
                    <a:pt x="794" y="353"/>
                    <a:pt x="794" y="382"/>
                    <a:pt x="779" y="382"/>
                  </a:cubicBezTo>
                  <a:cubicBezTo>
                    <a:pt x="764" y="382"/>
                    <a:pt x="750" y="353"/>
                    <a:pt x="750" y="353"/>
                  </a:cubicBezTo>
                  <a:cubicBezTo>
                    <a:pt x="735" y="338"/>
                    <a:pt x="750" y="324"/>
                    <a:pt x="750" y="324"/>
                  </a:cubicBezTo>
                  <a:cubicBezTo>
                    <a:pt x="779" y="324"/>
                    <a:pt x="794" y="338"/>
                    <a:pt x="794" y="353"/>
                  </a:cubicBezTo>
                  <a:close/>
                  <a:moveTo>
                    <a:pt x="162" y="896"/>
                  </a:moveTo>
                  <a:cubicBezTo>
                    <a:pt x="148" y="911"/>
                    <a:pt x="133" y="925"/>
                    <a:pt x="104" y="925"/>
                  </a:cubicBezTo>
                  <a:cubicBezTo>
                    <a:pt x="89" y="925"/>
                    <a:pt x="74" y="911"/>
                    <a:pt x="60" y="896"/>
                  </a:cubicBezTo>
                  <a:cubicBezTo>
                    <a:pt x="60" y="881"/>
                    <a:pt x="89" y="867"/>
                    <a:pt x="118" y="867"/>
                  </a:cubicBezTo>
                  <a:cubicBezTo>
                    <a:pt x="162" y="867"/>
                    <a:pt x="177" y="896"/>
                    <a:pt x="162" y="911"/>
                  </a:cubicBezTo>
                  <a:close/>
                  <a:moveTo>
                    <a:pt x="808" y="940"/>
                  </a:moveTo>
                  <a:cubicBezTo>
                    <a:pt x="794" y="955"/>
                    <a:pt x="779" y="970"/>
                    <a:pt x="764" y="984"/>
                  </a:cubicBezTo>
                  <a:cubicBezTo>
                    <a:pt x="750" y="984"/>
                    <a:pt x="735" y="984"/>
                    <a:pt x="750" y="940"/>
                  </a:cubicBezTo>
                  <a:cubicBezTo>
                    <a:pt x="764" y="911"/>
                    <a:pt x="823" y="896"/>
                    <a:pt x="808" y="940"/>
                  </a:cubicBezTo>
                  <a:close/>
                  <a:moveTo>
                    <a:pt x="867" y="1160"/>
                  </a:moveTo>
                  <a:cubicBezTo>
                    <a:pt x="867" y="1175"/>
                    <a:pt x="838" y="1175"/>
                    <a:pt x="838" y="1146"/>
                  </a:cubicBezTo>
                  <a:cubicBezTo>
                    <a:pt x="838" y="1116"/>
                    <a:pt x="838" y="1087"/>
                    <a:pt x="852" y="1102"/>
                  </a:cubicBezTo>
                  <a:cubicBezTo>
                    <a:pt x="867" y="1116"/>
                    <a:pt x="867" y="1146"/>
                    <a:pt x="867" y="1160"/>
                  </a:cubicBezTo>
                  <a:close/>
                  <a:moveTo>
                    <a:pt x="324" y="2217"/>
                  </a:moveTo>
                  <a:cubicBezTo>
                    <a:pt x="265" y="2261"/>
                    <a:pt x="236" y="2247"/>
                    <a:pt x="265" y="2217"/>
                  </a:cubicBezTo>
                  <a:cubicBezTo>
                    <a:pt x="295" y="2188"/>
                    <a:pt x="309" y="2188"/>
                    <a:pt x="339" y="2188"/>
                  </a:cubicBezTo>
                  <a:cubicBezTo>
                    <a:pt x="368" y="2188"/>
                    <a:pt x="368" y="2188"/>
                    <a:pt x="324" y="2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8825839" y="1734617"/>
              <a:ext cx="38615" cy="89331"/>
            </a:xfrm>
            <a:custGeom>
              <a:avLst/>
              <a:gdLst/>
              <a:ahLst/>
              <a:cxnLst/>
              <a:rect l="l" t="t" r="r" b="b"/>
              <a:pathLst>
                <a:path w="1219" h="2820" extrusionOk="0">
                  <a:moveTo>
                    <a:pt x="544" y="15"/>
                  </a:moveTo>
                  <a:cubicBezTo>
                    <a:pt x="499" y="30"/>
                    <a:pt x="470" y="44"/>
                    <a:pt x="441" y="74"/>
                  </a:cubicBezTo>
                  <a:cubicBezTo>
                    <a:pt x="426" y="88"/>
                    <a:pt x="397" y="103"/>
                    <a:pt x="367" y="118"/>
                  </a:cubicBezTo>
                  <a:cubicBezTo>
                    <a:pt x="250" y="118"/>
                    <a:pt x="0" y="852"/>
                    <a:pt x="88" y="896"/>
                  </a:cubicBezTo>
                  <a:cubicBezTo>
                    <a:pt x="103" y="911"/>
                    <a:pt x="103" y="925"/>
                    <a:pt x="103" y="955"/>
                  </a:cubicBezTo>
                  <a:cubicBezTo>
                    <a:pt x="103" y="969"/>
                    <a:pt x="103" y="984"/>
                    <a:pt x="88" y="969"/>
                  </a:cubicBezTo>
                  <a:cubicBezTo>
                    <a:pt x="74" y="969"/>
                    <a:pt x="30" y="1116"/>
                    <a:pt x="44" y="1278"/>
                  </a:cubicBezTo>
                  <a:cubicBezTo>
                    <a:pt x="44" y="1351"/>
                    <a:pt x="44" y="1468"/>
                    <a:pt x="59" y="1512"/>
                  </a:cubicBezTo>
                  <a:cubicBezTo>
                    <a:pt x="59" y="1557"/>
                    <a:pt x="74" y="1601"/>
                    <a:pt x="103" y="1615"/>
                  </a:cubicBezTo>
                  <a:cubicBezTo>
                    <a:pt x="147" y="1630"/>
                    <a:pt x="176" y="1659"/>
                    <a:pt x="147" y="1689"/>
                  </a:cubicBezTo>
                  <a:cubicBezTo>
                    <a:pt x="103" y="1880"/>
                    <a:pt x="88" y="2056"/>
                    <a:pt x="103" y="2247"/>
                  </a:cubicBezTo>
                  <a:cubicBezTo>
                    <a:pt x="103" y="2349"/>
                    <a:pt x="118" y="2408"/>
                    <a:pt x="147" y="2423"/>
                  </a:cubicBezTo>
                  <a:cubicBezTo>
                    <a:pt x="176" y="2452"/>
                    <a:pt x="206" y="2496"/>
                    <a:pt x="206" y="2540"/>
                  </a:cubicBezTo>
                  <a:cubicBezTo>
                    <a:pt x="221" y="2584"/>
                    <a:pt x="235" y="2628"/>
                    <a:pt x="250" y="2658"/>
                  </a:cubicBezTo>
                  <a:cubicBezTo>
                    <a:pt x="323" y="2731"/>
                    <a:pt x="426" y="2790"/>
                    <a:pt x="529" y="2790"/>
                  </a:cubicBezTo>
                  <a:cubicBezTo>
                    <a:pt x="558" y="2775"/>
                    <a:pt x="573" y="2790"/>
                    <a:pt x="573" y="2790"/>
                  </a:cubicBezTo>
                  <a:cubicBezTo>
                    <a:pt x="573" y="2790"/>
                    <a:pt x="632" y="2819"/>
                    <a:pt x="690" y="2819"/>
                  </a:cubicBezTo>
                  <a:cubicBezTo>
                    <a:pt x="778" y="2819"/>
                    <a:pt x="808" y="2804"/>
                    <a:pt x="822" y="2746"/>
                  </a:cubicBezTo>
                  <a:cubicBezTo>
                    <a:pt x="837" y="2687"/>
                    <a:pt x="852" y="2687"/>
                    <a:pt x="896" y="2687"/>
                  </a:cubicBezTo>
                  <a:cubicBezTo>
                    <a:pt x="940" y="2687"/>
                    <a:pt x="1013" y="2628"/>
                    <a:pt x="1072" y="2467"/>
                  </a:cubicBezTo>
                  <a:cubicBezTo>
                    <a:pt x="1087" y="2437"/>
                    <a:pt x="1116" y="2408"/>
                    <a:pt x="1131" y="2408"/>
                  </a:cubicBezTo>
                  <a:cubicBezTo>
                    <a:pt x="1189" y="2379"/>
                    <a:pt x="1219" y="2056"/>
                    <a:pt x="1219" y="1483"/>
                  </a:cubicBezTo>
                  <a:cubicBezTo>
                    <a:pt x="1219" y="999"/>
                    <a:pt x="1219" y="896"/>
                    <a:pt x="1175" y="867"/>
                  </a:cubicBezTo>
                  <a:cubicBezTo>
                    <a:pt x="1131" y="837"/>
                    <a:pt x="1116" y="764"/>
                    <a:pt x="1160" y="764"/>
                  </a:cubicBezTo>
                  <a:cubicBezTo>
                    <a:pt x="1204" y="764"/>
                    <a:pt x="1204" y="588"/>
                    <a:pt x="1160" y="455"/>
                  </a:cubicBezTo>
                  <a:cubicBezTo>
                    <a:pt x="1145" y="397"/>
                    <a:pt x="1116" y="353"/>
                    <a:pt x="1101" y="353"/>
                  </a:cubicBezTo>
                  <a:cubicBezTo>
                    <a:pt x="1087" y="353"/>
                    <a:pt x="1087" y="338"/>
                    <a:pt x="1087" y="338"/>
                  </a:cubicBezTo>
                  <a:cubicBezTo>
                    <a:pt x="1101" y="323"/>
                    <a:pt x="969" y="191"/>
                    <a:pt x="911" y="191"/>
                  </a:cubicBezTo>
                  <a:cubicBezTo>
                    <a:pt x="852" y="191"/>
                    <a:pt x="822" y="132"/>
                    <a:pt x="866" y="88"/>
                  </a:cubicBezTo>
                  <a:cubicBezTo>
                    <a:pt x="896" y="59"/>
                    <a:pt x="896" y="44"/>
                    <a:pt x="866" y="30"/>
                  </a:cubicBezTo>
                  <a:cubicBezTo>
                    <a:pt x="764" y="0"/>
                    <a:pt x="661" y="0"/>
                    <a:pt x="558" y="30"/>
                  </a:cubicBezTo>
                  <a:close/>
                  <a:moveTo>
                    <a:pt x="382" y="500"/>
                  </a:moveTo>
                  <a:cubicBezTo>
                    <a:pt x="426" y="558"/>
                    <a:pt x="367" y="588"/>
                    <a:pt x="323" y="529"/>
                  </a:cubicBezTo>
                  <a:cubicBezTo>
                    <a:pt x="294" y="514"/>
                    <a:pt x="279" y="500"/>
                    <a:pt x="279" y="470"/>
                  </a:cubicBezTo>
                  <a:cubicBezTo>
                    <a:pt x="279" y="441"/>
                    <a:pt x="353" y="470"/>
                    <a:pt x="382" y="500"/>
                  </a:cubicBezTo>
                  <a:close/>
                  <a:moveTo>
                    <a:pt x="881" y="1292"/>
                  </a:moveTo>
                  <a:cubicBezTo>
                    <a:pt x="881" y="1307"/>
                    <a:pt x="881" y="1322"/>
                    <a:pt x="881" y="1322"/>
                  </a:cubicBezTo>
                  <a:cubicBezTo>
                    <a:pt x="866" y="1322"/>
                    <a:pt x="852" y="1307"/>
                    <a:pt x="852" y="1292"/>
                  </a:cubicBezTo>
                  <a:cubicBezTo>
                    <a:pt x="837" y="1278"/>
                    <a:pt x="852" y="1263"/>
                    <a:pt x="852" y="1263"/>
                  </a:cubicBezTo>
                  <a:cubicBezTo>
                    <a:pt x="866" y="1263"/>
                    <a:pt x="881" y="1278"/>
                    <a:pt x="881" y="1292"/>
                  </a:cubicBezTo>
                  <a:close/>
                  <a:moveTo>
                    <a:pt x="705" y="1997"/>
                  </a:moveTo>
                  <a:cubicBezTo>
                    <a:pt x="676" y="2026"/>
                    <a:pt x="661" y="2041"/>
                    <a:pt x="661" y="2070"/>
                  </a:cubicBezTo>
                  <a:cubicBezTo>
                    <a:pt x="661" y="2085"/>
                    <a:pt x="646" y="2100"/>
                    <a:pt x="617" y="2100"/>
                  </a:cubicBezTo>
                  <a:cubicBezTo>
                    <a:pt x="588" y="2100"/>
                    <a:pt x="573" y="2114"/>
                    <a:pt x="588" y="2144"/>
                  </a:cubicBezTo>
                  <a:cubicBezTo>
                    <a:pt x="602" y="2173"/>
                    <a:pt x="588" y="2188"/>
                    <a:pt x="573" y="2188"/>
                  </a:cubicBezTo>
                  <a:cubicBezTo>
                    <a:pt x="558" y="2188"/>
                    <a:pt x="544" y="2158"/>
                    <a:pt x="544" y="2129"/>
                  </a:cubicBezTo>
                  <a:cubicBezTo>
                    <a:pt x="544" y="2100"/>
                    <a:pt x="558" y="2070"/>
                    <a:pt x="588" y="2070"/>
                  </a:cubicBezTo>
                  <a:cubicBezTo>
                    <a:pt x="646" y="2070"/>
                    <a:pt x="646" y="2041"/>
                    <a:pt x="588" y="1997"/>
                  </a:cubicBezTo>
                  <a:cubicBezTo>
                    <a:pt x="544" y="1953"/>
                    <a:pt x="573" y="1953"/>
                    <a:pt x="646" y="1953"/>
                  </a:cubicBezTo>
                  <a:cubicBezTo>
                    <a:pt x="720" y="1953"/>
                    <a:pt x="749" y="1968"/>
                    <a:pt x="705" y="1997"/>
                  </a:cubicBezTo>
                  <a:close/>
                  <a:moveTo>
                    <a:pt x="499" y="2423"/>
                  </a:moveTo>
                  <a:cubicBezTo>
                    <a:pt x="514" y="2452"/>
                    <a:pt x="499" y="2467"/>
                    <a:pt x="485" y="2481"/>
                  </a:cubicBezTo>
                  <a:cubicBezTo>
                    <a:pt x="470" y="2511"/>
                    <a:pt x="470" y="2525"/>
                    <a:pt x="455" y="2511"/>
                  </a:cubicBezTo>
                  <a:cubicBezTo>
                    <a:pt x="455" y="2496"/>
                    <a:pt x="455" y="2467"/>
                    <a:pt x="455" y="2452"/>
                  </a:cubicBezTo>
                  <a:cubicBezTo>
                    <a:pt x="455" y="2408"/>
                    <a:pt x="485" y="2379"/>
                    <a:pt x="514" y="2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8896986" y="1736929"/>
              <a:ext cx="33990" cy="93987"/>
            </a:xfrm>
            <a:custGeom>
              <a:avLst/>
              <a:gdLst/>
              <a:ahLst/>
              <a:cxnLst/>
              <a:rect l="l" t="t" r="r" b="b"/>
              <a:pathLst>
                <a:path w="1073" h="2967" extrusionOk="0">
                  <a:moveTo>
                    <a:pt x="500" y="45"/>
                  </a:moveTo>
                  <a:cubicBezTo>
                    <a:pt x="500" y="45"/>
                    <a:pt x="485" y="59"/>
                    <a:pt x="456" y="59"/>
                  </a:cubicBezTo>
                  <a:cubicBezTo>
                    <a:pt x="441" y="59"/>
                    <a:pt x="412" y="59"/>
                    <a:pt x="412" y="89"/>
                  </a:cubicBezTo>
                  <a:cubicBezTo>
                    <a:pt x="412" y="104"/>
                    <a:pt x="397" y="118"/>
                    <a:pt x="353" y="133"/>
                  </a:cubicBezTo>
                  <a:cubicBezTo>
                    <a:pt x="309" y="162"/>
                    <a:pt x="279" y="206"/>
                    <a:pt x="250" y="250"/>
                  </a:cubicBezTo>
                  <a:cubicBezTo>
                    <a:pt x="206" y="338"/>
                    <a:pt x="191" y="427"/>
                    <a:pt x="191" y="794"/>
                  </a:cubicBezTo>
                  <a:cubicBezTo>
                    <a:pt x="206" y="1058"/>
                    <a:pt x="177" y="1322"/>
                    <a:pt x="133" y="1572"/>
                  </a:cubicBezTo>
                  <a:cubicBezTo>
                    <a:pt x="89" y="1762"/>
                    <a:pt x="45" y="1968"/>
                    <a:pt x="45" y="2027"/>
                  </a:cubicBezTo>
                  <a:cubicBezTo>
                    <a:pt x="30" y="2100"/>
                    <a:pt x="30" y="2203"/>
                    <a:pt x="15" y="2262"/>
                  </a:cubicBezTo>
                  <a:cubicBezTo>
                    <a:pt x="1" y="2335"/>
                    <a:pt x="1" y="2423"/>
                    <a:pt x="15" y="2496"/>
                  </a:cubicBezTo>
                  <a:cubicBezTo>
                    <a:pt x="45" y="2775"/>
                    <a:pt x="323" y="2966"/>
                    <a:pt x="514" y="2834"/>
                  </a:cubicBezTo>
                  <a:cubicBezTo>
                    <a:pt x="705" y="2702"/>
                    <a:pt x="867" y="2496"/>
                    <a:pt x="837" y="2364"/>
                  </a:cubicBezTo>
                  <a:cubicBezTo>
                    <a:pt x="837" y="2350"/>
                    <a:pt x="837" y="2335"/>
                    <a:pt x="852" y="2335"/>
                  </a:cubicBezTo>
                  <a:cubicBezTo>
                    <a:pt x="867" y="2335"/>
                    <a:pt x="896" y="2262"/>
                    <a:pt x="911" y="2159"/>
                  </a:cubicBezTo>
                  <a:cubicBezTo>
                    <a:pt x="925" y="2041"/>
                    <a:pt x="969" y="1909"/>
                    <a:pt x="984" y="1821"/>
                  </a:cubicBezTo>
                  <a:cubicBezTo>
                    <a:pt x="1028" y="1704"/>
                    <a:pt x="1028" y="1645"/>
                    <a:pt x="984" y="1616"/>
                  </a:cubicBezTo>
                  <a:cubicBezTo>
                    <a:pt x="955" y="1601"/>
                    <a:pt x="969" y="1586"/>
                    <a:pt x="984" y="1572"/>
                  </a:cubicBezTo>
                  <a:cubicBezTo>
                    <a:pt x="1013" y="1572"/>
                    <a:pt x="1028" y="1528"/>
                    <a:pt x="1043" y="1293"/>
                  </a:cubicBezTo>
                  <a:lnTo>
                    <a:pt x="1043" y="1102"/>
                  </a:lnTo>
                  <a:cubicBezTo>
                    <a:pt x="1043" y="1072"/>
                    <a:pt x="1043" y="970"/>
                    <a:pt x="1058" y="838"/>
                  </a:cubicBezTo>
                  <a:cubicBezTo>
                    <a:pt x="1072" y="515"/>
                    <a:pt x="1028" y="265"/>
                    <a:pt x="955" y="206"/>
                  </a:cubicBezTo>
                  <a:cubicBezTo>
                    <a:pt x="911" y="177"/>
                    <a:pt x="881" y="162"/>
                    <a:pt x="837" y="162"/>
                  </a:cubicBezTo>
                  <a:cubicBezTo>
                    <a:pt x="808" y="162"/>
                    <a:pt x="793" y="148"/>
                    <a:pt x="793" y="133"/>
                  </a:cubicBezTo>
                  <a:cubicBezTo>
                    <a:pt x="793" y="118"/>
                    <a:pt x="764" y="118"/>
                    <a:pt x="749" y="118"/>
                  </a:cubicBezTo>
                  <a:cubicBezTo>
                    <a:pt x="720" y="133"/>
                    <a:pt x="705" y="118"/>
                    <a:pt x="676" y="59"/>
                  </a:cubicBezTo>
                  <a:cubicBezTo>
                    <a:pt x="661" y="15"/>
                    <a:pt x="632" y="1"/>
                    <a:pt x="573" y="1"/>
                  </a:cubicBezTo>
                  <a:cubicBezTo>
                    <a:pt x="500" y="1"/>
                    <a:pt x="500" y="15"/>
                    <a:pt x="500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8685381" y="1749949"/>
              <a:ext cx="32596" cy="56323"/>
            </a:xfrm>
            <a:custGeom>
              <a:avLst/>
              <a:gdLst/>
              <a:ahLst/>
              <a:cxnLst/>
              <a:rect l="l" t="t" r="r" b="b"/>
              <a:pathLst>
                <a:path w="1029" h="1778" extrusionOk="0">
                  <a:moveTo>
                    <a:pt x="397" y="60"/>
                  </a:moveTo>
                  <a:cubicBezTo>
                    <a:pt x="353" y="74"/>
                    <a:pt x="324" y="89"/>
                    <a:pt x="280" y="89"/>
                  </a:cubicBezTo>
                  <a:cubicBezTo>
                    <a:pt x="192" y="89"/>
                    <a:pt x="177" y="104"/>
                    <a:pt x="147" y="177"/>
                  </a:cubicBezTo>
                  <a:cubicBezTo>
                    <a:pt x="118" y="236"/>
                    <a:pt x="103" y="250"/>
                    <a:pt x="74" y="236"/>
                  </a:cubicBezTo>
                  <a:cubicBezTo>
                    <a:pt x="59" y="236"/>
                    <a:pt x="45" y="236"/>
                    <a:pt x="30" y="265"/>
                  </a:cubicBezTo>
                  <a:cubicBezTo>
                    <a:pt x="1" y="427"/>
                    <a:pt x="1" y="588"/>
                    <a:pt x="30" y="750"/>
                  </a:cubicBezTo>
                  <a:cubicBezTo>
                    <a:pt x="59" y="838"/>
                    <a:pt x="59" y="926"/>
                    <a:pt x="59" y="1014"/>
                  </a:cubicBezTo>
                  <a:cubicBezTo>
                    <a:pt x="45" y="1117"/>
                    <a:pt x="59" y="1175"/>
                    <a:pt x="59" y="1175"/>
                  </a:cubicBezTo>
                  <a:cubicBezTo>
                    <a:pt x="59" y="1175"/>
                    <a:pt x="89" y="1205"/>
                    <a:pt x="89" y="1249"/>
                  </a:cubicBezTo>
                  <a:cubicBezTo>
                    <a:pt x="89" y="1396"/>
                    <a:pt x="147" y="1542"/>
                    <a:pt x="250" y="1660"/>
                  </a:cubicBezTo>
                  <a:cubicBezTo>
                    <a:pt x="309" y="1733"/>
                    <a:pt x="412" y="1777"/>
                    <a:pt x="515" y="1763"/>
                  </a:cubicBezTo>
                  <a:cubicBezTo>
                    <a:pt x="617" y="1763"/>
                    <a:pt x="676" y="1763"/>
                    <a:pt x="676" y="1733"/>
                  </a:cubicBezTo>
                  <a:cubicBezTo>
                    <a:pt x="676" y="1704"/>
                    <a:pt x="705" y="1689"/>
                    <a:pt x="735" y="1689"/>
                  </a:cubicBezTo>
                  <a:cubicBezTo>
                    <a:pt x="837" y="1616"/>
                    <a:pt x="911" y="1513"/>
                    <a:pt x="970" y="1410"/>
                  </a:cubicBezTo>
                  <a:cubicBezTo>
                    <a:pt x="970" y="1381"/>
                    <a:pt x="970" y="1366"/>
                    <a:pt x="984" y="1351"/>
                  </a:cubicBezTo>
                  <a:cubicBezTo>
                    <a:pt x="1028" y="1131"/>
                    <a:pt x="1028" y="911"/>
                    <a:pt x="999" y="676"/>
                  </a:cubicBezTo>
                  <a:cubicBezTo>
                    <a:pt x="970" y="544"/>
                    <a:pt x="852" y="353"/>
                    <a:pt x="793" y="353"/>
                  </a:cubicBezTo>
                  <a:cubicBezTo>
                    <a:pt x="779" y="353"/>
                    <a:pt x="749" y="353"/>
                    <a:pt x="749" y="338"/>
                  </a:cubicBezTo>
                  <a:cubicBezTo>
                    <a:pt x="749" y="324"/>
                    <a:pt x="764" y="309"/>
                    <a:pt x="779" y="309"/>
                  </a:cubicBezTo>
                  <a:cubicBezTo>
                    <a:pt x="808" y="309"/>
                    <a:pt x="764" y="250"/>
                    <a:pt x="632" y="118"/>
                  </a:cubicBezTo>
                  <a:cubicBezTo>
                    <a:pt x="573" y="30"/>
                    <a:pt x="426" y="1"/>
                    <a:pt x="397" y="60"/>
                  </a:cubicBezTo>
                  <a:close/>
                  <a:moveTo>
                    <a:pt x="500" y="118"/>
                  </a:moveTo>
                  <a:cubicBezTo>
                    <a:pt x="470" y="148"/>
                    <a:pt x="470" y="148"/>
                    <a:pt x="485" y="104"/>
                  </a:cubicBezTo>
                  <a:cubicBezTo>
                    <a:pt x="500" y="74"/>
                    <a:pt x="500" y="60"/>
                    <a:pt x="515" y="74"/>
                  </a:cubicBezTo>
                  <a:cubicBezTo>
                    <a:pt x="529" y="74"/>
                    <a:pt x="515" y="104"/>
                    <a:pt x="500" y="118"/>
                  </a:cubicBezTo>
                  <a:close/>
                  <a:moveTo>
                    <a:pt x="353" y="559"/>
                  </a:moveTo>
                  <a:cubicBezTo>
                    <a:pt x="353" y="603"/>
                    <a:pt x="338" y="617"/>
                    <a:pt x="294" y="617"/>
                  </a:cubicBezTo>
                  <a:cubicBezTo>
                    <a:pt x="221" y="617"/>
                    <a:pt x="206" y="573"/>
                    <a:pt x="250" y="515"/>
                  </a:cubicBezTo>
                  <a:cubicBezTo>
                    <a:pt x="280" y="500"/>
                    <a:pt x="294" y="471"/>
                    <a:pt x="294" y="441"/>
                  </a:cubicBezTo>
                  <a:cubicBezTo>
                    <a:pt x="309" y="397"/>
                    <a:pt x="353" y="500"/>
                    <a:pt x="353" y="559"/>
                  </a:cubicBezTo>
                  <a:close/>
                  <a:moveTo>
                    <a:pt x="147" y="1087"/>
                  </a:moveTo>
                  <a:cubicBezTo>
                    <a:pt x="147" y="1102"/>
                    <a:pt x="147" y="1117"/>
                    <a:pt x="133" y="1117"/>
                  </a:cubicBezTo>
                  <a:cubicBezTo>
                    <a:pt x="118" y="1117"/>
                    <a:pt x="103" y="1102"/>
                    <a:pt x="103" y="1087"/>
                  </a:cubicBezTo>
                  <a:cubicBezTo>
                    <a:pt x="103" y="1073"/>
                    <a:pt x="103" y="1058"/>
                    <a:pt x="118" y="1058"/>
                  </a:cubicBezTo>
                  <a:cubicBezTo>
                    <a:pt x="133" y="1058"/>
                    <a:pt x="133" y="1073"/>
                    <a:pt x="147" y="1087"/>
                  </a:cubicBezTo>
                  <a:close/>
                  <a:moveTo>
                    <a:pt x="470" y="1572"/>
                  </a:moveTo>
                  <a:cubicBezTo>
                    <a:pt x="470" y="1601"/>
                    <a:pt x="456" y="1616"/>
                    <a:pt x="441" y="1601"/>
                  </a:cubicBezTo>
                  <a:cubicBezTo>
                    <a:pt x="441" y="1601"/>
                    <a:pt x="441" y="1572"/>
                    <a:pt x="441" y="1557"/>
                  </a:cubicBezTo>
                  <a:cubicBezTo>
                    <a:pt x="441" y="1542"/>
                    <a:pt x="485" y="1528"/>
                    <a:pt x="470" y="1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8753297" y="1762525"/>
              <a:ext cx="44190" cy="82330"/>
            </a:xfrm>
            <a:custGeom>
              <a:avLst/>
              <a:gdLst/>
              <a:ahLst/>
              <a:cxnLst/>
              <a:rect l="l" t="t" r="r" b="b"/>
              <a:pathLst>
                <a:path w="1395" h="2599" extrusionOk="0">
                  <a:moveTo>
                    <a:pt x="587" y="30"/>
                  </a:moveTo>
                  <a:cubicBezTo>
                    <a:pt x="587" y="44"/>
                    <a:pt x="587" y="59"/>
                    <a:pt x="587" y="59"/>
                  </a:cubicBezTo>
                  <a:cubicBezTo>
                    <a:pt x="617" y="59"/>
                    <a:pt x="631" y="74"/>
                    <a:pt x="617" y="88"/>
                  </a:cubicBezTo>
                  <a:cubicBezTo>
                    <a:pt x="617" y="118"/>
                    <a:pt x="602" y="132"/>
                    <a:pt x="587" y="132"/>
                  </a:cubicBezTo>
                  <a:cubicBezTo>
                    <a:pt x="558" y="132"/>
                    <a:pt x="543" y="118"/>
                    <a:pt x="543" y="103"/>
                  </a:cubicBezTo>
                  <a:cubicBezTo>
                    <a:pt x="543" y="44"/>
                    <a:pt x="470" y="15"/>
                    <a:pt x="441" y="59"/>
                  </a:cubicBezTo>
                  <a:cubicBezTo>
                    <a:pt x="411" y="88"/>
                    <a:pt x="396" y="74"/>
                    <a:pt x="367" y="74"/>
                  </a:cubicBezTo>
                  <a:cubicBezTo>
                    <a:pt x="294" y="59"/>
                    <a:pt x="147" y="162"/>
                    <a:pt x="147" y="206"/>
                  </a:cubicBezTo>
                  <a:cubicBezTo>
                    <a:pt x="147" y="235"/>
                    <a:pt x="132" y="264"/>
                    <a:pt x="118" y="294"/>
                  </a:cubicBezTo>
                  <a:cubicBezTo>
                    <a:pt x="73" y="353"/>
                    <a:pt x="59" y="441"/>
                    <a:pt x="59" y="514"/>
                  </a:cubicBezTo>
                  <a:cubicBezTo>
                    <a:pt x="44" y="617"/>
                    <a:pt x="29" y="734"/>
                    <a:pt x="15" y="778"/>
                  </a:cubicBezTo>
                  <a:cubicBezTo>
                    <a:pt x="15" y="822"/>
                    <a:pt x="15" y="866"/>
                    <a:pt x="44" y="837"/>
                  </a:cubicBezTo>
                  <a:cubicBezTo>
                    <a:pt x="59" y="822"/>
                    <a:pt x="73" y="822"/>
                    <a:pt x="44" y="866"/>
                  </a:cubicBezTo>
                  <a:cubicBezTo>
                    <a:pt x="0" y="1145"/>
                    <a:pt x="0" y="1424"/>
                    <a:pt x="29" y="1703"/>
                  </a:cubicBezTo>
                  <a:cubicBezTo>
                    <a:pt x="44" y="1733"/>
                    <a:pt x="44" y="1777"/>
                    <a:pt x="29" y="1806"/>
                  </a:cubicBezTo>
                  <a:cubicBezTo>
                    <a:pt x="29" y="1865"/>
                    <a:pt x="59" y="1938"/>
                    <a:pt x="88" y="1997"/>
                  </a:cubicBezTo>
                  <a:cubicBezTo>
                    <a:pt x="118" y="2041"/>
                    <a:pt x="132" y="2114"/>
                    <a:pt x="147" y="2173"/>
                  </a:cubicBezTo>
                  <a:cubicBezTo>
                    <a:pt x="162" y="2246"/>
                    <a:pt x="220" y="2305"/>
                    <a:pt x="294" y="2320"/>
                  </a:cubicBezTo>
                  <a:cubicBezTo>
                    <a:pt x="323" y="2320"/>
                    <a:pt x="338" y="2334"/>
                    <a:pt x="338" y="2364"/>
                  </a:cubicBezTo>
                  <a:cubicBezTo>
                    <a:pt x="338" y="2393"/>
                    <a:pt x="455" y="2511"/>
                    <a:pt x="499" y="2511"/>
                  </a:cubicBezTo>
                  <a:cubicBezTo>
                    <a:pt x="514" y="2511"/>
                    <a:pt x="529" y="2481"/>
                    <a:pt x="529" y="2452"/>
                  </a:cubicBezTo>
                  <a:cubicBezTo>
                    <a:pt x="529" y="2364"/>
                    <a:pt x="573" y="2393"/>
                    <a:pt x="587" y="2496"/>
                  </a:cubicBezTo>
                  <a:cubicBezTo>
                    <a:pt x="602" y="2584"/>
                    <a:pt x="617" y="2584"/>
                    <a:pt x="661" y="2584"/>
                  </a:cubicBezTo>
                  <a:cubicBezTo>
                    <a:pt x="690" y="2599"/>
                    <a:pt x="734" y="2584"/>
                    <a:pt x="749" y="2569"/>
                  </a:cubicBezTo>
                  <a:cubicBezTo>
                    <a:pt x="778" y="2555"/>
                    <a:pt x="808" y="2555"/>
                    <a:pt x="852" y="2569"/>
                  </a:cubicBezTo>
                  <a:cubicBezTo>
                    <a:pt x="896" y="2584"/>
                    <a:pt x="954" y="2584"/>
                    <a:pt x="998" y="2540"/>
                  </a:cubicBezTo>
                  <a:cubicBezTo>
                    <a:pt x="1028" y="2511"/>
                    <a:pt x="1072" y="2496"/>
                    <a:pt x="1116" y="2496"/>
                  </a:cubicBezTo>
                  <a:cubicBezTo>
                    <a:pt x="1160" y="2496"/>
                    <a:pt x="1233" y="2393"/>
                    <a:pt x="1336" y="2202"/>
                  </a:cubicBezTo>
                  <a:cubicBezTo>
                    <a:pt x="1395" y="2085"/>
                    <a:pt x="1395" y="2070"/>
                    <a:pt x="1336" y="1982"/>
                  </a:cubicBezTo>
                  <a:cubicBezTo>
                    <a:pt x="1292" y="1923"/>
                    <a:pt x="1263" y="1909"/>
                    <a:pt x="1248" y="1938"/>
                  </a:cubicBezTo>
                  <a:cubicBezTo>
                    <a:pt x="1233" y="1953"/>
                    <a:pt x="1219" y="1953"/>
                    <a:pt x="1204" y="1967"/>
                  </a:cubicBezTo>
                  <a:cubicBezTo>
                    <a:pt x="1160" y="1967"/>
                    <a:pt x="1145" y="1791"/>
                    <a:pt x="1175" y="1659"/>
                  </a:cubicBezTo>
                  <a:cubicBezTo>
                    <a:pt x="1219" y="1424"/>
                    <a:pt x="1219" y="1204"/>
                    <a:pt x="1175" y="984"/>
                  </a:cubicBezTo>
                  <a:cubicBezTo>
                    <a:pt x="1131" y="881"/>
                    <a:pt x="1101" y="764"/>
                    <a:pt x="1101" y="646"/>
                  </a:cubicBezTo>
                  <a:cubicBezTo>
                    <a:pt x="1101" y="617"/>
                    <a:pt x="1116" y="587"/>
                    <a:pt x="1131" y="602"/>
                  </a:cubicBezTo>
                  <a:cubicBezTo>
                    <a:pt x="1160" y="602"/>
                    <a:pt x="1175" y="573"/>
                    <a:pt x="1175" y="543"/>
                  </a:cubicBezTo>
                  <a:cubicBezTo>
                    <a:pt x="1160" y="411"/>
                    <a:pt x="1131" y="294"/>
                    <a:pt x="1072" y="191"/>
                  </a:cubicBezTo>
                  <a:cubicBezTo>
                    <a:pt x="1057" y="191"/>
                    <a:pt x="1028" y="235"/>
                    <a:pt x="1013" y="309"/>
                  </a:cubicBezTo>
                  <a:cubicBezTo>
                    <a:pt x="998" y="367"/>
                    <a:pt x="984" y="411"/>
                    <a:pt x="969" y="411"/>
                  </a:cubicBezTo>
                  <a:cubicBezTo>
                    <a:pt x="940" y="397"/>
                    <a:pt x="940" y="382"/>
                    <a:pt x="940" y="353"/>
                  </a:cubicBezTo>
                  <a:cubicBezTo>
                    <a:pt x="954" y="309"/>
                    <a:pt x="896" y="235"/>
                    <a:pt x="866" y="250"/>
                  </a:cubicBezTo>
                  <a:cubicBezTo>
                    <a:pt x="837" y="279"/>
                    <a:pt x="837" y="250"/>
                    <a:pt x="822" y="235"/>
                  </a:cubicBezTo>
                  <a:cubicBezTo>
                    <a:pt x="808" y="220"/>
                    <a:pt x="837" y="220"/>
                    <a:pt x="881" y="220"/>
                  </a:cubicBezTo>
                  <a:cubicBezTo>
                    <a:pt x="910" y="220"/>
                    <a:pt x="954" y="206"/>
                    <a:pt x="954" y="103"/>
                  </a:cubicBezTo>
                  <a:cubicBezTo>
                    <a:pt x="954" y="15"/>
                    <a:pt x="954" y="15"/>
                    <a:pt x="910" y="59"/>
                  </a:cubicBezTo>
                  <a:cubicBezTo>
                    <a:pt x="866" y="103"/>
                    <a:pt x="866" y="103"/>
                    <a:pt x="822" y="59"/>
                  </a:cubicBezTo>
                  <a:cubicBezTo>
                    <a:pt x="793" y="15"/>
                    <a:pt x="778" y="0"/>
                    <a:pt x="778" y="59"/>
                  </a:cubicBezTo>
                  <a:cubicBezTo>
                    <a:pt x="763" y="118"/>
                    <a:pt x="763" y="103"/>
                    <a:pt x="763" y="59"/>
                  </a:cubicBezTo>
                  <a:cubicBezTo>
                    <a:pt x="749" y="15"/>
                    <a:pt x="734" y="15"/>
                    <a:pt x="675" y="15"/>
                  </a:cubicBezTo>
                  <a:cubicBezTo>
                    <a:pt x="617" y="15"/>
                    <a:pt x="587" y="0"/>
                    <a:pt x="587" y="30"/>
                  </a:cubicBezTo>
                  <a:close/>
                  <a:moveTo>
                    <a:pt x="411" y="176"/>
                  </a:moveTo>
                  <a:cubicBezTo>
                    <a:pt x="441" y="250"/>
                    <a:pt x="426" y="250"/>
                    <a:pt x="382" y="206"/>
                  </a:cubicBezTo>
                  <a:cubicBezTo>
                    <a:pt x="338" y="162"/>
                    <a:pt x="338" y="132"/>
                    <a:pt x="367" y="132"/>
                  </a:cubicBezTo>
                  <a:cubicBezTo>
                    <a:pt x="411" y="132"/>
                    <a:pt x="411" y="147"/>
                    <a:pt x="411" y="176"/>
                  </a:cubicBezTo>
                  <a:close/>
                  <a:moveTo>
                    <a:pt x="602" y="309"/>
                  </a:moveTo>
                  <a:cubicBezTo>
                    <a:pt x="602" y="323"/>
                    <a:pt x="573" y="323"/>
                    <a:pt x="573" y="294"/>
                  </a:cubicBezTo>
                  <a:cubicBezTo>
                    <a:pt x="573" y="264"/>
                    <a:pt x="573" y="235"/>
                    <a:pt x="587" y="250"/>
                  </a:cubicBezTo>
                  <a:cubicBezTo>
                    <a:pt x="602" y="264"/>
                    <a:pt x="602" y="294"/>
                    <a:pt x="587" y="309"/>
                  </a:cubicBezTo>
                  <a:close/>
                  <a:moveTo>
                    <a:pt x="881" y="323"/>
                  </a:moveTo>
                  <a:cubicBezTo>
                    <a:pt x="881" y="338"/>
                    <a:pt x="866" y="353"/>
                    <a:pt x="852" y="353"/>
                  </a:cubicBezTo>
                  <a:cubicBezTo>
                    <a:pt x="837" y="353"/>
                    <a:pt x="837" y="338"/>
                    <a:pt x="837" y="323"/>
                  </a:cubicBezTo>
                  <a:cubicBezTo>
                    <a:pt x="852" y="309"/>
                    <a:pt x="852" y="309"/>
                    <a:pt x="866" y="309"/>
                  </a:cubicBezTo>
                  <a:cubicBezTo>
                    <a:pt x="866" y="309"/>
                    <a:pt x="866" y="309"/>
                    <a:pt x="866" y="338"/>
                  </a:cubicBezTo>
                  <a:close/>
                  <a:moveTo>
                    <a:pt x="338" y="529"/>
                  </a:moveTo>
                  <a:cubicBezTo>
                    <a:pt x="338" y="558"/>
                    <a:pt x="294" y="558"/>
                    <a:pt x="279" y="514"/>
                  </a:cubicBezTo>
                  <a:cubicBezTo>
                    <a:pt x="264" y="485"/>
                    <a:pt x="279" y="499"/>
                    <a:pt x="308" y="499"/>
                  </a:cubicBezTo>
                  <a:cubicBezTo>
                    <a:pt x="323" y="499"/>
                    <a:pt x="323" y="514"/>
                    <a:pt x="323" y="529"/>
                  </a:cubicBezTo>
                  <a:close/>
                  <a:moveTo>
                    <a:pt x="719" y="646"/>
                  </a:moveTo>
                  <a:cubicBezTo>
                    <a:pt x="719" y="705"/>
                    <a:pt x="675" y="705"/>
                    <a:pt x="661" y="631"/>
                  </a:cubicBezTo>
                  <a:cubicBezTo>
                    <a:pt x="631" y="573"/>
                    <a:pt x="661" y="587"/>
                    <a:pt x="675" y="602"/>
                  </a:cubicBezTo>
                  <a:cubicBezTo>
                    <a:pt x="690" y="602"/>
                    <a:pt x="705" y="631"/>
                    <a:pt x="705" y="646"/>
                  </a:cubicBezTo>
                  <a:close/>
                  <a:moveTo>
                    <a:pt x="778" y="954"/>
                  </a:moveTo>
                  <a:cubicBezTo>
                    <a:pt x="778" y="969"/>
                    <a:pt x="734" y="969"/>
                    <a:pt x="690" y="940"/>
                  </a:cubicBezTo>
                  <a:cubicBezTo>
                    <a:pt x="675" y="925"/>
                    <a:pt x="661" y="910"/>
                    <a:pt x="675" y="881"/>
                  </a:cubicBezTo>
                  <a:cubicBezTo>
                    <a:pt x="690" y="866"/>
                    <a:pt x="705" y="866"/>
                    <a:pt x="734" y="881"/>
                  </a:cubicBezTo>
                  <a:cubicBezTo>
                    <a:pt x="749" y="910"/>
                    <a:pt x="763" y="925"/>
                    <a:pt x="763" y="954"/>
                  </a:cubicBezTo>
                  <a:close/>
                  <a:moveTo>
                    <a:pt x="1013" y="969"/>
                  </a:moveTo>
                  <a:cubicBezTo>
                    <a:pt x="1013" y="999"/>
                    <a:pt x="1013" y="1028"/>
                    <a:pt x="984" y="1028"/>
                  </a:cubicBezTo>
                  <a:cubicBezTo>
                    <a:pt x="969" y="1028"/>
                    <a:pt x="969" y="1028"/>
                    <a:pt x="969" y="1013"/>
                  </a:cubicBezTo>
                  <a:cubicBezTo>
                    <a:pt x="969" y="984"/>
                    <a:pt x="954" y="969"/>
                    <a:pt x="940" y="954"/>
                  </a:cubicBezTo>
                  <a:cubicBezTo>
                    <a:pt x="940" y="925"/>
                    <a:pt x="940" y="910"/>
                    <a:pt x="969" y="910"/>
                  </a:cubicBezTo>
                  <a:cubicBezTo>
                    <a:pt x="984" y="925"/>
                    <a:pt x="998" y="954"/>
                    <a:pt x="1013" y="969"/>
                  </a:cubicBezTo>
                  <a:close/>
                  <a:moveTo>
                    <a:pt x="529" y="1439"/>
                  </a:moveTo>
                  <a:cubicBezTo>
                    <a:pt x="529" y="1454"/>
                    <a:pt x="499" y="1468"/>
                    <a:pt x="470" y="1454"/>
                  </a:cubicBezTo>
                  <a:cubicBezTo>
                    <a:pt x="441" y="1439"/>
                    <a:pt x="426" y="1439"/>
                    <a:pt x="470" y="1395"/>
                  </a:cubicBezTo>
                  <a:cubicBezTo>
                    <a:pt x="514" y="1366"/>
                    <a:pt x="499" y="1366"/>
                    <a:pt x="485" y="1336"/>
                  </a:cubicBezTo>
                  <a:cubicBezTo>
                    <a:pt x="470" y="1321"/>
                    <a:pt x="470" y="1292"/>
                    <a:pt x="485" y="1277"/>
                  </a:cubicBezTo>
                  <a:cubicBezTo>
                    <a:pt x="499" y="1233"/>
                    <a:pt x="543" y="1380"/>
                    <a:pt x="529" y="1439"/>
                  </a:cubicBezTo>
                  <a:close/>
                  <a:moveTo>
                    <a:pt x="719" y="2070"/>
                  </a:moveTo>
                  <a:cubicBezTo>
                    <a:pt x="690" y="2100"/>
                    <a:pt x="675" y="2056"/>
                    <a:pt x="690" y="2011"/>
                  </a:cubicBezTo>
                  <a:cubicBezTo>
                    <a:pt x="719" y="1953"/>
                    <a:pt x="719" y="1953"/>
                    <a:pt x="719" y="2011"/>
                  </a:cubicBezTo>
                  <a:cubicBezTo>
                    <a:pt x="734" y="2026"/>
                    <a:pt x="734" y="2056"/>
                    <a:pt x="719" y="2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8957902" y="1786695"/>
              <a:ext cx="35384" cy="75836"/>
            </a:xfrm>
            <a:custGeom>
              <a:avLst/>
              <a:gdLst/>
              <a:ahLst/>
              <a:cxnLst/>
              <a:rect l="l" t="t" r="r" b="b"/>
              <a:pathLst>
                <a:path w="1117" h="2394" extrusionOk="0">
                  <a:moveTo>
                    <a:pt x="397" y="45"/>
                  </a:moveTo>
                  <a:cubicBezTo>
                    <a:pt x="382" y="74"/>
                    <a:pt x="353" y="89"/>
                    <a:pt x="353" y="103"/>
                  </a:cubicBezTo>
                  <a:cubicBezTo>
                    <a:pt x="353" y="118"/>
                    <a:pt x="280" y="206"/>
                    <a:pt x="236" y="206"/>
                  </a:cubicBezTo>
                  <a:cubicBezTo>
                    <a:pt x="162" y="206"/>
                    <a:pt x="103" y="309"/>
                    <a:pt x="89" y="441"/>
                  </a:cubicBezTo>
                  <a:cubicBezTo>
                    <a:pt x="89" y="500"/>
                    <a:pt x="89" y="558"/>
                    <a:pt x="59" y="617"/>
                  </a:cubicBezTo>
                  <a:cubicBezTo>
                    <a:pt x="59" y="661"/>
                    <a:pt x="59" y="705"/>
                    <a:pt x="59" y="749"/>
                  </a:cubicBezTo>
                  <a:cubicBezTo>
                    <a:pt x="74" y="793"/>
                    <a:pt x="74" y="837"/>
                    <a:pt x="59" y="881"/>
                  </a:cubicBezTo>
                  <a:cubicBezTo>
                    <a:pt x="30" y="911"/>
                    <a:pt x="15" y="1014"/>
                    <a:pt x="15" y="1248"/>
                  </a:cubicBezTo>
                  <a:cubicBezTo>
                    <a:pt x="15" y="1351"/>
                    <a:pt x="30" y="1395"/>
                    <a:pt x="59" y="1395"/>
                  </a:cubicBezTo>
                  <a:cubicBezTo>
                    <a:pt x="118" y="1395"/>
                    <a:pt x="133" y="1469"/>
                    <a:pt x="74" y="1527"/>
                  </a:cubicBezTo>
                  <a:cubicBezTo>
                    <a:pt x="30" y="1601"/>
                    <a:pt x="1" y="1894"/>
                    <a:pt x="45" y="1894"/>
                  </a:cubicBezTo>
                  <a:cubicBezTo>
                    <a:pt x="89" y="1894"/>
                    <a:pt x="74" y="1924"/>
                    <a:pt x="74" y="1953"/>
                  </a:cubicBezTo>
                  <a:cubicBezTo>
                    <a:pt x="118" y="2071"/>
                    <a:pt x="206" y="2159"/>
                    <a:pt x="324" y="2203"/>
                  </a:cubicBezTo>
                  <a:cubicBezTo>
                    <a:pt x="353" y="2203"/>
                    <a:pt x="382" y="2217"/>
                    <a:pt x="382" y="2247"/>
                  </a:cubicBezTo>
                  <a:cubicBezTo>
                    <a:pt x="397" y="2261"/>
                    <a:pt x="426" y="2276"/>
                    <a:pt x="456" y="2276"/>
                  </a:cubicBezTo>
                  <a:cubicBezTo>
                    <a:pt x="500" y="2276"/>
                    <a:pt x="529" y="2291"/>
                    <a:pt x="573" y="2305"/>
                  </a:cubicBezTo>
                  <a:cubicBezTo>
                    <a:pt x="720" y="2394"/>
                    <a:pt x="911" y="2129"/>
                    <a:pt x="955" y="1792"/>
                  </a:cubicBezTo>
                  <a:cubicBezTo>
                    <a:pt x="970" y="1645"/>
                    <a:pt x="970" y="1630"/>
                    <a:pt x="926" y="1615"/>
                  </a:cubicBezTo>
                  <a:cubicBezTo>
                    <a:pt x="882" y="1601"/>
                    <a:pt x="882" y="1601"/>
                    <a:pt x="926" y="1601"/>
                  </a:cubicBezTo>
                  <a:cubicBezTo>
                    <a:pt x="955" y="1601"/>
                    <a:pt x="1043" y="1322"/>
                    <a:pt x="1043" y="1131"/>
                  </a:cubicBezTo>
                  <a:cubicBezTo>
                    <a:pt x="1043" y="1072"/>
                    <a:pt x="1043" y="1014"/>
                    <a:pt x="1058" y="955"/>
                  </a:cubicBezTo>
                  <a:cubicBezTo>
                    <a:pt x="1116" y="881"/>
                    <a:pt x="1028" y="221"/>
                    <a:pt x="984" y="265"/>
                  </a:cubicBezTo>
                  <a:cubicBezTo>
                    <a:pt x="984" y="280"/>
                    <a:pt x="955" y="250"/>
                    <a:pt x="940" y="221"/>
                  </a:cubicBezTo>
                  <a:cubicBezTo>
                    <a:pt x="911" y="177"/>
                    <a:pt x="882" y="162"/>
                    <a:pt x="838" y="162"/>
                  </a:cubicBezTo>
                  <a:cubicBezTo>
                    <a:pt x="793" y="147"/>
                    <a:pt x="764" y="147"/>
                    <a:pt x="735" y="133"/>
                  </a:cubicBezTo>
                  <a:cubicBezTo>
                    <a:pt x="720" y="118"/>
                    <a:pt x="705" y="147"/>
                    <a:pt x="720" y="206"/>
                  </a:cubicBezTo>
                  <a:cubicBezTo>
                    <a:pt x="720" y="250"/>
                    <a:pt x="720" y="280"/>
                    <a:pt x="691" y="280"/>
                  </a:cubicBezTo>
                  <a:cubicBezTo>
                    <a:pt x="676" y="280"/>
                    <a:pt x="661" y="236"/>
                    <a:pt x="661" y="177"/>
                  </a:cubicBezTo>
                  <a:cubicBezTo>
                    <a:pt x="661" y="74"/>
                    <a:pt x="661" y="59"/>
                    <a:pt x="588" y="30"/>
                  </a:cubicBezTo>
                  <a:cubicBezTo>
                    <a:pt x="500" y="1"/>
                    <a:pt x="470" y="1"/>
                    <a:pt x="412" y="45"/>
                  </a:cubicBezTo>
                  <a:close/>
                  <a:moveTo>
                    <a:pt x="691" y="324"/>
                  </a:moveTo>
                  <a:cubicBezTo>
                    <a:pt x="735" y="353"/>
                    <a:pt x="749" y="353"/>
                    <a:pt x="764" y="324"/>
                  </a:cubicBezTo>
                  <a:cubicBezTo>
                    <a:pt x="793" y="250"/>
                    <a:pt x="808" y="294"/>
                    <a:pt x="808" y="368"/>
                  </a:cubicBezTo>
                  <a:cubicBezTo>
                    <a:pt x="793" y="456"/>
                    <a:pt x="793" y="456"/>
                    <a:pt x="749" y="412"/>
                  </a:cubicBezTo>
                  <a:cubicBezTo>
                    <a:pt x="720" y="382"/>
                    <a:pt x="676" y="368"/>
                    <a:pt x="647" y="382"/>
                  </a:cubicBezTo>
                  <a:cubicBezTo>
                    <a:pt x="617" y="382"/>
                    <a:pt x="588" y="368"/>
                    <a:pt x="588" y="338"/>
                  </a:cubicBezTo>
                  <a:cubicBezTo>
                    <a:pt x="573" y="280"/>
                    <a:pt x="603" y="280"/>
                    <a:pt x="691" y="324"/>
                  </a:cubicBezTo>
                  <a:close/>
                  <a:moveTo>
                    <a:pt x="852" y="720"/>
                  </a:moveTo>
                  <a:cubicBezTo>
                    <a:pt x="867" y="705"/>
                    <a:pt x="882" y="720"/>
                    <a:pt x="896" y="735"/>
                  </a:cubicBezTo>
                  <a:cubicBezTo>
                    <a:pt x="911" y="749"/>
                    <a:pt x="896" y="764"/>
                    <a:pt x="882" y="779"/>
                  </a:cubicBezTo>
                  <a:cubicBezTo>
                    <a:pt x="838" y="808"/>
                    <a:pt x="749" y="705"/>
                    <a:pt x="764" y="661"/>
                  </a:cubicBezTo>
                  <a:cubicBezTo>
                    <a:pt x="779" y="603"/>
                    <a:pt x="779" y="617"/>
                    <a:pt x="808" y="676"/>
                  </a:cubicBezTo>
                  <a:cubicBezTo>
                    <a:pt x="823" y="720"/>
                    <a:pt x="838" y="735"/>
                    <a:pt x="852" y="720"/>
                  </a:cubicBezTo>
                  <a:close/>
                  <a:moveTo>
                    <a:pt x="265" y="1513"/>
                  </a:moveTo>
                  <a:cubicBezTo>
                    <a:pt x="265" y="1527"/>
                    <a:pt x="265" y="1542"/>
                    <a:pt x="250" y="1542"/>
                  </a:cubicBezTo>
                  <a:cubicBezTo>
                    <a:pt x="250" y="1542"/>
                    <a:pt x="236" y="1527"/>
                    <a:pt x="221" y="1513"/>
                  </a:cubicBezTo>
                  <a:cubicBezTo>
                    <a:pt x="206" y="1498"/>
                    <a:pt x="221" y="1483"/>
                    <a:pt x="236" y="1483"/>
                  </a:cubicBezTo>
                  <a:cubicBezTo>
                    <a:pt x="250" y="1483"/>
                    <a:pt x="265" y="1498"/>
                    <a:pt x="265" y="1513"/>
                  </a:cubicBezTo>
                  <a:close/>
                  <a:moveTo>
                    <a:pt x="412" y="1630"/>
                  </a:moveTo>
                  <a:cubicBezTo>
                    <a:pt x="426" y="1660"/>
                    <a:pt x="412" y="1674"/>
                    <a:pt x="397" y="1674"/>
                  </a:cubicBezTo>
                  <a:cubicBezTo>
                    <a:pt x="397" y="1674"/>
                    <a:pt x="382" y="1660"/>
                    <a:pt x="382" y="1630"/>
                  </a:cubicBezTo>
                  <a:cubicBezTo>
                    <a:pt x="382" y="1615"/>
                    <a:pt x="382" y="1586"/>
                    <a:pt x="382" y="1586"/>
                  </a:cubicBezTo>
                  <a:cubicBezTo>
                    <a:pt x="397" y="1586"/>
                    <a:pt x="412" y="1615"/>
                    <a:pt x="426" y="1630"/>
                  </a:cubicBezTo>
                  <a:close/>
                  <a:moveTo>
                    <a:pt x="764" y="1953"/>
                  </a:moveTo>
                  <a:cubicBezTo>
                    <a:pt x="779" y="1983"/>
                    <a:pt x="793" y="2027"/>
                    <a:pt x="808" y="2071"/>
                  </a:cubicBezTo>
                  <a:cubicBezTo>
                    <a:pt x="764" y="2056"/>
                    <a:pt x="720" y="2027"/>
                    <a:pt x="705" y="1983"/>
                  </a:cubicBezTo>
                  <a:cubicBezTo>
                    <a:pt x="705" y="1953"/>
                    <a:pt x="691" y="1924"/>
                    <a:pt x="661" y="1924"/>
                  </a:cubicBezTo>
                  <a:cubicBezTo>
                    <a:pt x="647" y="1924"/>
                    <a:pt x="632" y="1909"/>
                    <a:pt x="647" y="1880"/>
                  </a:cubicBezTo>
                  <a:cubicBezTo>
                    <a:pt x="676" y="1821"/>
                    <a:pt x="705" y="1836"/>
                    <a:pt x="764" y="1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8834201" y="1830410"/>
              <a:ext cx="33990" cy="90249"/>
            </a:xfrm>
            <a:custGeom>
              <a:avLst/>
              <a:gdLst/>
              <a:ahLst/>
              <a:cxnLst/>
              <a:rect l="l" t="t" r="r" b="b"/>
              <a:pathLst>
                <a:path w="1073" h="2849" extrusionOk="0">
                  <a:moveTo>
                    <a:pt x="412" y="59"/>
                  </a:moveTo>
                  <a:cubicBezTo>
                    <a:pt x="397" y="89"/>
                    <a:pt x="368" y="103"/>
                    <a:pt x="324" y="118"/>
                  </a:cubicBezTo>
                  <a:cubicBezTo>
                    <a:pt x="294" y="118"/>
                    <a:pt x="265" y="147"/>
                    <a:pt x="265" y="191"/>
                  </a:cubicBezTo>
                  <a:cubicBezTo>
                    <a:pt x="265" y="250"/>
                    <a:pt x="265" y="250"/>
                    <a:pt x="235" y="206"/>
                  </a:cubicBezTo>
                  <a:cubicBezTo>
                    <a:pt x="221" y="162"/>
                    <a:pt x="221" y="162"/>
                    <a:pt x="162" y="221"/>
                  </a:cubicBezTo>
                  <a:cubicBezTo>
                    <a:pt x="74" y="324"/>
                    <a:pt x="30" y="500"/>
                    <a:pt x="15" y="896"/>
                  </a:cubicBezTo>
                  <a:cubicBezTo>
                    <a:pt x="1" y="1219"/>
                    <a:pt x="15" y="1263"/>
                    <a:pt x="59" y="1307"/>
                  </a:cubicBezTo>
                  <a:cubicBezTo>
                    <a:pt x="89" y="1351"/>
                    <a:pt x="103" y="1351"/>
                    <a:pt x="59" y="1395"/>
                  </a:cubicBezTo>
                  <a:cubicBezTo>
                    <a:pt x="15" y="1439"/>
                    <a:pt x="1" y="1513"/>
                    <a:pt x="30" y="1704"/>
                  </a:cubicBezTo>
                  <a:cubicBezTo>
                    <a:pt x="30" y="1792"/>
                    <a:pt x="45" y="1821"/>
                    <a:pt x="74" y="1821"/>
                  </a:cubicBezTo>
                  <a:cubicBezTo>
                    <a:pt x="118" y="1821"/>
                    <a:pt x="118" y="1836"/>
                    <a:pt x="103" y="1850"/>
                  </a:cubicBezTo>
                  <a:cubicBezTo>
                    <a:pt x="74" y="1909"/>
                    <a:pt x="74" y="1983"/>
                    <a:pt x="74" y="2041"/>
                  </a:cubicBezTo>
                  <a:lnTo>
                    <a:pt x="74" y="2247"/>
                  </a:lnTo>
                  <a:cubicBezTo>
                    <a:pt x="74" y="2276"/>
                    <a:pt x="89" y="2305"/>
                    <a:pt x="118" y="2305"/>
                  </a:cubicBezTo>
                  <a:cubicBezTo>
                    <a:pt x="133" y="2305"/>
                    <a:pt x="133" y="2320"/>
                    <a:pt x="118" y="2335"/>
                  </a:cubicBezTo>
                  <a:cubicBezTo>
                    <a:pt x="89" y="2394"/>
                    <a:pt x="177" y="2570"/>
                    <a:pt x="294" y="2702"/>
                  </a:cubicBezTo>
                  <a:cubicBezTo>
                    <a:pt x="412" y="2819"/>
                    <a:pt x="426" y="2834"/>
                    <a:pt x="485" y="2819"/>
                  </a:cubicBezTo>
                  <a:cubicBezTo>
                    <a:pt x="529" y="2819"/>
                    <a:pt x="573" y="2819"/>
                    <a:pt x="602" y="2834"/>
                  </a:cubicBezTo>
                  <a:cubicBezTo>
                    <a:pt x="617" y="2849"/>
                    <a:pt x="632" y="2834"/>
                    <a:pt x="632" y="2819"/>
                  </a:cubicBezTo>
                  <a:cubicBezTo>
                    <a:pt x="632" y="2805"/>
                    <a:pt x="647" y="2775"/>
                    <a:pt x="676" y="2775"/>
                  </a:cubicBezTo>
                  <a:cubicBezTo>
                    <a:pt x="720" y="2775"/>
                    <a:pt x="837" y="2628"/>
                    <a:pt x="823" y="2584"/>
                  </a:cubicBezTo>
                  <a:cubicBezTo>
                    <a:pt x="793" y="2555"/>
                    <a:pt x="823" y="2555"/>
                    <a:pt x="852" y="2570"/>
                  </a:cubicBezTo>
                  <a:cubicBezTo>
                    <a:pt x="867" y="2584"/>
                    <a:pt x="881" y="2570"/>
                    <a:pt x="881" y="2540"/>
                  </a:cubicBezTo>
                  <a:cubicBezTo>
                    <a:pt x="881" y="2511"/>
                    <a:pt x="896" y="2496"/>
                    <a:pt x="925" y="2496"/>
                  </a:cubicBezTo>
                  <a:cubicBezTo>
                    <a:pt x="955" y="2496"/>
                    <a:pt x="984" y="2438"/>
                    <a:pt x="1014" y="2291"/>
                  </a:cubicBezTo>
                  <a:cubicBezTo>
                    <a:pt x="1072" y="2012"/>
                    <a:pt x="1058" y="911"/>
                    <a:pt x="984" y="808"/>
                  </a:cubicBezTo>
                  <a:cubicBezTo>
                    <a:pt x="970" y="720"/>
                    <a:pt x="955" y="647"/>
                    <a:pt x="940" y="573"/>
                  </a:cubicBezTo>
                  <a:cubicBezTo>
                    <a:pt x="911" y="338"/>
                    <a:pt x="867" y="250"/>
                    <a:pt x="764" y="250"/>
                  </a:cubicBezTo>
                  <a:cubicBezTo>
                    <a:pt x="720" y="250"/>
                    <a:pt x="691" y="221"/>
                    <a:pt x="676" y="191"/>
                  </a:cubicBezTo>
                  <a:cubicBezTo>
                    <a:pt x="647" y="103"/>
                    <a:pt x="412" y="1"/>
                    <a:pt x="397" y="74"/>
                  </a:cubicBezTo>
                  <a:close/>
                  <a:moveTo>
                    <a:pt x="602" y="412"/>
                  </a:moveTo>
                  <a:cubicBezTo>
                    <a:pt x="529" y="456"/>
                    <a:pt x="514" y="441"/>
                    <a:pt x="544" y="382"/>
                  </a:cubicBezTo>
                  <a:cubicBezTo>
                    <a:pt x="573" y="309"/>
                    <a:pt x="588" y="324"/>
                    <a:pt x="602" y="353"/>
                  </a:cubicBezTo>
                  <a:cubicBezTo>
                    <a:pt x="632" y="368"/>
                    <a:pt x="632" y="397"/>
                    <a:pt x="602" y="412"/>
                  </a:cubicBezTo>
                  <a:close/>
                  <a:moveTo>
                    <a:pt x="368" y="2056"/>
                  </a:moveTo>
                  <a:cubicBezTo>
                    <a:pt x="382" y="2056"/>
                    <a:pt x="397" y="2056"/>
                    <a:pt x="382" y="2100"/>
                  </a:cubicBezTo>
                  <a:cubicBezTo>
                    <a:pt x="382" y="2129"/>
                    <a:pt x="382" y="2144"/>
                    <a:pt x="368" y="2144"/>
                  </a:cubicBezTo>
                  <a:cubicBezTo>
                    <a:pt x="338" y="2144"/>
                    <a:pt x="324" y="2159"/>
                    <a:pt x="309" y="2188"/>
                  </a:cubicBezTo>
                  <a:cubicBezTo>
                    <a:pt x="250" y="2217"/>
                    <a:pt x="250" y="2217"/>
                    <a:pt x="280" y="2173"/>
                  </a:cubicBezTo>
                  <a:cubicBezTo>
                    <a:pt x="280" y="2129"/>
                    <a:pt x="294" y="2100"/>
                    <a:pt x="309" y="2071"/>
                  </a:cubicBezTo>
                  <a:cubicBezTo>
                    <a:pt x="324" y="1997"/>
                    <a:pt x="324" y="1997"/>
                    <a:pt x="338" y="2041"/>
                  </a:cubicBezTo>
                  <a:cubicBezTo>
                    <a:pt x="353" y="2071"/>
                    <a:pt x="353" y="2071"/>
                    <a:pt x="368" y="2056"/>
                  </a:cubicBezTo>
                  <a:close/>
                  <a:moveTo>
                    <a:pt x="544" y="2570"/>
                  </a:moveTo>
                  <a:cubicBezTo>
                    <a:pt x="544" y="2584"/>
                    <a:pt x="529" y="2599"/>
                    <a:pt x="514" y="2599"/>
                  </a:cubicBezTo>
                  <a:cubicBezTo>
                    <a:pt x="500" y="2599"/>
                    <a:pt x="485" y="2584"/>
                    <a:pt x="500" y="2570"/>
                  </a:cubicBezTo>
                  <a:cubicBezTo>
                    <a:pt x="500" y="2555"/>
                    <a:pt x="514" y="2540"/>
                    <a:pt x="529" y="2540"/>
                  </a:cubicBezTo>
                  <a:cubicBezTo>
                    <a:pt x="529" y="2540"/>
                    <a:pt x="544" y="2555"/>
                    <a:pt x="54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8705369" y="1851792"/>
              <a:ext cx="33515" cy="80968"/>
            </a:xfrm>
            <a:custGeom>
              <a:avLst/>
              <a:gdLst/>
              <a:ahLst/>
              <a:cxnLst/>
              <a:rect l="l" t="t" r="r" b="b"/>
              <a:pathLst>
                <a:path w="1058" h="2556" extrusionOk="0">
                  <a:moveTo>
                    <a:pt x="441" y="30"/>
                  </a:moveTo>
                  <a:cubicBezTo>
                    <a:pt x="397" y="60"/>
                    <a:pt x="339" y="74"/>
                    <a:pt x="280" y="74"/>
                  </a:cubicBezTo>
                  <a:cubicBezTo>
                    <a:pt x="192" y="89"/>
                    <a:pt x="162" y="104"/>
                    <a:pt x="162" y="148"/>
                  </a:cubicBezTo>
                  <a:cubicBezTo>
                    <a:pt x="162" y="177"/>
                    <a:pt x="133" y="221"/>
                    <a:pt x="104" y="236"/>
                  </a:cubicBezTo>
                  <a:cubicBezTo>
                    <a:pt x="1" y="309"/>
                    <a:pt x="30" y="911"/>
                    <a:pt x="148" y="1131"/>
                  </a:cubicBezTo>
                  <a:cubicBezTo>
                    <a:pt x="177" y="1175"/>
                    <a:pt x="192" y="1205"/>
                    <a:pt x="192" y="1249"/>
                  </a:cubicBezTo>
                  <a:cubicBezTo>
                    <a:pt x="192" y="1278"/>
                    <a:pt x="206" y="1293"/>
                    <a:pt x="236" y="1278"/>
                  </a:cubicBezTo>
                  <a:cubicBezTo>
                    <a:pt x="265" y="1263"/>
                    <a:pt x="280" y="1278"/>
                    <a:pt x="251" y="1293"/>
                  </a:cubicBezTo>
                  <a:cubicBezTo>
                    <a:pt x="221" y="1410"/>
                    <a:pt x="206" y="1513"/>
                    <a:pt x="206" y="1630"/>
                  </a:cubicBezTo>
                  <a:cubicBezTo>
                    <a:pt x="206" y="1748"/>
                    <a:pt x="192" y="1865"/>
                    <a:pt x="177" y="1983"/>
                  </a:cubicBezTo>
                  <a:cubicBezTo>
                    <a:pt x="177" y="2056"/>
                    <a:pt x="177" y="2115"/>
                    <a:pt x="192" y="2188"/>
                  </a:cubicBezTo>
                  <a:cubicBezTo>
                    <a:pt x="206" y="2291"/>
                    <a:pt x="265" y="2379"/>
                    <a:pt x="339" y="2453"/>
                  </a:cubicBezTo>
                  <a:cubicBezTo>
                    <a:pt x="441" y="2555"/>
                    <a:pt x="456" y="2555"/>
                    <a:pt x="485" y="2511"/>
                  </a:cubicBezTo>
                  <a:cubicBezTo>
                    <a:pt x="515" y="2467"/>
                    <a:pt x="529" y="2467"/>
                    <a:pt x="574" y="2511"/>
                  </a:cubicBezTo>
                  <a:cubicBezTo>
                    <a:pt x="632" y="2555"/>
                    <a:pt x="632" y="2555"/>
                    <a:pt x="632" y="2541"/>
                  </a:cubicBezTo>
                  <a:cubicBezTo>
                    <a:pt x="632" y="2526"/>
                    <a:pt x="662" y="2497"/>
                    <a:pt x="720" y="2482"/>
                  </a:cubicBezTo>
                  <a:cubicBezTo>
                    <a:pt x="779" y="2438"/>
                    <a:pt x="852" y="2379"/>
                    <a:pt x="896" y="2306"/>
                  </a:cubicBezTo>
                  <a:cubicBezTo>
                    <a:pt x="1029" y="2130"/>
                    <a:pt x="1058" y="1968"/>
                    <a:pt x="1058" y="1440"/>
                  </a:cubicBezTo>
                  <a:cubicBezTo>
                    <a:pt x="1058" y="1102"/>
                    <a:pt x="1058" y="1043"/>
                    <a:pt x="1014" y="1014"/>
                  </a:cubicBezTo>
                  <a:cubicBezTo>
                    <a:pt x="970" y="985"/>
                    <a:pt x="985" y="970"/>
                    <a:pt x="999" y="970"/>
                  </a:cubicBezTo>
                  <a:cubicBezTo>
                    <a:pt x="1043" y="970"/>
                    <a:pt x="1043" y="838"/>
                    <a:pt x="999" y="691"/>
                  </a:cubicBezTo>
                  <a:cubicBezTo>
                    <a:pt x="970" y="618"/>
                    <a:pt x="941" y="588"/>
                    <a:pt x="911" y="588"/>
                  </a:cubicBezTo>
                  <a:cubicBezTo>
                    <a:pt x="882" y="588"/>
                    <a:pt x="867" y="588"/>
                    <a:pt x="896" y="544"/>
                  </a:cubicBezTo>
                  <a:cubicBezTo>
                    <a:pt x="941" y="456"/>
                    <a:pt x="911" y="353"/>
                    <a:pt x="794" y="250"/>
                  </a:cubicBezTo>
                  <a:cubicBezTo>
                    <a:pt x="750" y="206"/>
                    <a:pt x="720" y="162"/>
                    <a:pt x="691" y="118"/>
                  </a:cubicBezTo>
                  <a:cubicBezTo>
                    <a:pt x="691" y="74"/>
                    <a:pt x="603" y="1"/>
                    <a:pt x="544" y="1"/>
                  </a:cubicBezTo>
                  <a:cubicBezTo>
                    <a:pt x="500" y="1"/>
                    <a:pt x="471" y="16"/>
                    <a:pt x="441" y="30"/>
                  </a:cubicBezTo>
                  <a:close/>
                  <a:moveTo>
                    <a:pt x="368" y="206"/>
                  </a:moveTo>
                  <a:cubicBezTo>
                    <a:pt x="368" y="221"/>
                    <a:pt x="368" y="236"/>
                    <a:pt x="368" y="236"/>
                  </a:cubicBezTo>
                  <a:cubicBezTo>
                    <a:pt x="339" y="236"/>
                    <a:pt x="339" y="221"/>
                    <a:pt x="339" y="206"/>
                  </a:cubicBezTo>
                  <a:cubicBezTo>
                    <a:pt x="339" y="192"/>
                    <a:pt x="339" y="177"/>
                    <a:pt x="339" y="177"/>
                  </a:cubicBezTo>
                  <a:cubicBezTo>
                    <a:pt x="353" y="177"/>
                    <a:pt x="368" y="192"/>
                    <a:pt x="368" y="206"/>
                  </a:cubicBezTo>
                  <a:close/>
                  <a:moveTo>
                    <a:pt x="941" y="985"/>
                  </a:moveTo>
                  <a:cubicBezTo>
                    <a:pt x="941" y="999"/>
                    <a:pt x="926" y="1014"/>
                    <a:pt x="896" y="1014"/>
                  </a:cubicBezTo>
                  <a:cubicBezTo>
                    <a:pt x="882" y="1014"/>
                    <a:pt x="852" y="970"/>
                    <a:pt x="882" y="940"/>
                  </a:cubicBezTo>
                  <a:cubicBezTo>
                    <a:pt x="896" y="911"/>
                    <a:pt x="941" y="940"/>
                    <a:pt x="941" y="985"/>
                  </a:cubicBezTo>
                  <a:close/>
                  <a:moveTo>
                    <a:pt x="999" y="1557"/>
                  </a:moveTo>
                  <a:cubicBezTo>
                    <a:pt x="999" y="1572"/>
                    <a:pt x="985" y="1586"/>
                    <a:pt x="970" y="1586"/>
                  </a:cubicBezTo>
                  <a:cubicBezTo>
                    <a:pt x="955" y="1586"/>
                    <a:pt x="955" y="1572"/>
                    <a:pt x="955" y="1557"/>
                  </a:cubicBezTo>
                  <a:cubicBezTo>
                    <a:pt x="970" y="1542"/>
                    <a:pt x="985" y="1542"/>
                    <a:pt x="985" y="1542"/>
                  </a:cubicBezTo>
                  <a:cubicBezTo>
                    <a:pt x="999" y="1542"/>
                    <a:pt x="999" y="1557"/>
                    <a:pt x="999" y="1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8913268" y="1862499"/>
              <a:ext cx="30252" cy="69786"/>
            </a:xfrm>
            <a:custGeom>
              <a:avLst/>
              <a:gdLst/>
              <a:ahLst/>
              <a:cxnLst/>
              <a:rect l="l" t="t" r="r" b="b"/>
              <a:pathLst>
                <a:path w="955" h="2203" extrusionOk="0">
                  <a:moveTo>
                    <a:pt x="250" y="103"/>
                  </a:moveTo>
                  <a:cubicBezTo>
                    <a:pt x="132" y="206"/>
                    <a:pt x="132" y="162"/>
                    <a:pt x="88" y="1219"/>
                  </a:cubicBezTo>
                  <a:cubicBezTo>
                    <a:pt x="74" y="1292"/>
                    <a:pt x="74" y="1366"/>
                    <a:pt x="59" y="1454"/>
                  </a:cubicBezTo>
                  <a:cubicBezTo>
                    <a:pt x="59" y="1454"/>
                    <a:pt x="59" y="1483"/>
                    <a:pt x="74" y="1483"/>
                  </a:cubicBezTo>
                  <a:cubicBezTo>
                    <a:pt x="88" y="1483"/>
                    <a:pt x="103" y="1513"/>
                    <a:pt x="74" y="1527"/>
                  </a:cubicBezTo>
                  <a:cubicBezTo>
                    <a:pt x="15" y="1630"/>
                    <a:pt x="0" y="1748"/>
                    <a:pt x="44" y="1865"/>
                  </a:cubicBezTo>
                  <a:cubicBezTo>
                    <a:pt x="59" y="1924"/>
                    <a:pt x="88" y="1953"/>
                    <a:pt x="103" y="1953"/>
                  </a:cubicBezTo>
                  <a:cubicBezTo>
                    <a:pt x="118" y="1953"/>
                    <a:pt x="132" y="1953"/>
                    <a:pt x="147" y="1953"/>
                  </a:cubicBezTo>
                  <a:cubicBezTo>
                    <a:pt x="177" y="1968"/>
                    <a:pt x="177" y="1982"/>
                    <a:pt x="147" y="1997"/>
                  </a:cubicBezTo>
                  <a:cubicBezTo>
                    <a:pt x="132" y="2012"/>
                    <a:pt x="118" y="2027"/>
                    <a:pt x="162" y="2071"/>
                  </a:cubicBezTo>
                  <a:cubicBezTo>
                    <a:pt x="250" y="2159"/>
                    <a:pt x="367" y="2203"/>
                    <a:pt x="411" y="2173"/>
                  </a:cubicBezTo>
                  <a:cubicBezTo>
                    <a:pt x="441" y="2144"/>
                    <a:pt x="470" y="2144"/>
                    <a:pt x="514" y="2144"/>
                  </a:cubicBezTo>
                  <a:cubicBezTo>
                    <a:pt x="617" y="2144"/>
                    <a:pt x="837" y="1850"/>
                    <a:pt x="852" y="1674"/>
                  </a:cubicBezTo>
                  <a:cubicBezTo>
                    <a:pt x="867" y="1586"/>
                    <a:pt x="881" y="1513"/>
                    <a:pt x="896" y="1439"/>
                  </a:cubicBezTo>
                  <a:cubicBezTo>
                    <a:pt x="925" y="1307"/>
                    <a:pt x="940" y="1190"/>
                    <a:pt x="940" y="1072"/>
                  </a:cubicBezTo>
                  <a:cubicBezTo>
                    <a:pt x="955" y="823"/>
                    <a:pt x="955" y="808"/>
                    <a:pt x="881" y="705"/>
                  </a:cubicBezTo>
                  <a:cubicBezTo>
                    <a:pt x="837" y="617"/>
                    <a:pt x="793" y="602"/>
                    <a:pt x="778" y="617"/>
                  </a:cubicBezTo>
                  <a:cubicBezTo>
                    <a:pt x="764" y="632"/>
                    <a:pt x="632" y="412"/>
                    <a:pt x="617" y="309"/>
                  </a:cubicBezTo>
                  <a:cubicBezTo>
                    <a:pt x="617" y="206"/>
                    <a:pt x="558" y="118"/>
                    <a:pt x="499" y="147"/>
                  </a:cubicBezTo>
                  <a:cubicBezTo>
                    <a:pt x="441" y="177"/>
                    <a:pt x="470" y="147"/>
                    <a:pt x="470" y="118"/>
                  </a:cubicBezTo>
                  <a:cubicBezTo>
                    <a:pt x="485" y="89"/>
                    <a:pt x="485" y="74"/>
                    <a:pt x="441" y="118"/>
                  </a:cubicBezTo>
                  <a:cubicBezTo>
                    <a:pt x="411" y="162"/>
                    <a:pt x="397" y="147"/>
                    <a:pt x="397" y="118"/>
                  </a:cubicBezTo>
                  <a:cubicBezTo>
                    <a:pt x="397" y="89"/>
                    <a:pt x="397" y="74"/>
                    <a:pt x="397" y="59"/>
                  </a:cubicBezTo>
                  <a:cubicBezTo>
                    <a:pt x="397" y="1"/>
                    <a:pt x="338" y="15"/>
                    <a:pt x="250" y="103"/>
                  </a:cubicBezTo>
                  <a:close/>
                  <a:moveTo>
                    <a:pt x="455" y="485"/>
                  </a:moveTo>
                  <a:cubicBezTo>
                    <a:pt x="455" y="529"/>
                    <a:pt x="455" y="529"/>
                    <a:pt x="411" y="500"/>
                  </a:cubicBezTo>
                  <a:cubicBezTo>
                    <a:pt x="382" y="456"/>
                    <a:pt x="382" y="456"/>
                    <a:pt x="382" y="441"/>
                  </a:cubicBezTo>
                  <a:cubicBezTo>
                    <a:pt x="382" y="426"/>
                    <a:pt x="397" y="426"/>
                    <a:pt x="411" y="426"/>
                  </a:cubicBezTo>
                  <a:cubicBezTo>
                    <a:pt x="441" y="426"/>
                    <a:pt x="455" y="456"/>
                    <a:pt x="455" y="485"/>
                  </a:cubicBezTo>
                  <a:close/>
                  <a:moveTo>
                    <a:pt x="206" y="1087"/>
                  </a:moveTo>
                  <a:cubicBezTo>
                    <a:pt x="235" y="1102"/>
                    <a:pt x="235" y="1116"/>
                    <a:pt x="235" y="1131"/>
                  </a:cubicBezTo>
                  <a:cubicBezTo>
                    <a:pt x="221" y="1131"/>
                    <a:pt x="191" y="1131"/>
                    <a:pt x="162" y="1102"/>
                  </a:cubicBezTo>
                  <a:cubicBezTo>
                    <a:pt x="132" y="1072"/>
                    <a:pt x="147" y="1043"/>
                    <a:pt x="206" y="1087"/>
                  </a:cubicBezTo>
                  <a:close/>
                  <a:moveTo>
                    <a:pt x="485" y="1190"/>
                  </a:moveTo>
                  <a:cubicBezTo>
                    <a:pt x="485" y="1204"/>
                    <a:pt x="470" y="1219"/>
                    <a:pt x="455" y="1219"/>
                  </a:cubicBezTo>
                  <a:cubicBezTo>
                    <a:pt x="441" y="1219"/>
                    <a:pt x="441" y="1204"/>
                    <a:pt x="441" y="1190"/>
                  </a:cubicBezTo>
                  <a:cubicBezTo>
                    <a:pt x="455" y="1160"/>
                    <a:pt x="470" y="1146"/>
                    <a:pt x="470" y="1146"/>
                  </a:cubicBezTo>
                  <a:cubicBezTo>
                    <a:pt x="485" y="1146"/>
                    <a:pt x="485" y="1160"/>
                    <a:pt x="485" y="1190"/>
                  </a:cubicBezTo>
                  <a:close/>
                  <a:moveTo>
                    <a:pt x="764" y="1527"/>
                  </a:moveTo>
                  <a:cubicBezTo>
                    <a:pt x="764" y="1542"/>
                    <a:pt x="749" y="1557"/>
                    <a:pt x="734" y="1557"/>
                  </a:cubicBezTo>
                  <a:cubicBezTo>
                    <a:pt x="720" y="1557"/>
                    <a:pt x="705" y="1542"/>
                    <a:pt x="705" y="1527"/>
                  </a:cubicBezTo>
                  <a:cubicBezTo>
                    <a:pt x="705" y="1513"/>
                    <a:pt x="720" y="1498"/>
                    <a:pt x="734" y="1498"/>
                  </a:cubicBezTo>
                  <a:cubicBezTo>
                    <a:pt x="749" y="1513"/>
                    <a:pt x="764" y="1513"/>
                    <a:pt x="764" y="1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8767710" y="1863418"/>
              <a:ext cx="34433" cy="72130"/>
            </a:xfrm>
            <a:custGeom>
              <a:avLst/>
              <a:gdLst/>
              <a:ahLst/>
              <a:cxnLst/>
              <a:rect l="l" t="t" r="r" b="b"/>
              <a:pathLst>
                <a:path w="1087" h="2277" extrusionOk="0">
                  <a:moveTo>
                    <a:pt x="529" y="118"/>
                  </a:moveTo>
                  <a:cubicBezTo>
                    <a:pt x="529" y="177"/>
                    <a:pt x="514" y="192"/>
                    <a:pt x="485" y="192"/>
                  </a:cubicBezTo>
                  <a:cubicBezTo>
                    <a:pt x="455" y="192"/>
                    <a:pt x="455" y="192"/>
                    <a:pt x="455" y="177"/>
                  </a:cubicBezTo>
                  <a:cubicBezTo>
                    <a:pt x="470" y="148"/>
                    <a:pt x="441" y="133"/>
                    <a:pt x="411" y="118"/>
                  </a:cubicBezTo>
                  <a:cubicBezTo>
                    <a:pt x="264" y="89"/>
                    <a:pt x="118" y="295"/>
                    <a:pt x="103" y="529"/>
                  </a:cubicBezTo>
                  <a:cubicBezTo>
                    <a:pt x="103" y="573"/>
                    <a:pt x="88" y="618"/>
                    <a:pt x="74" y="662"/>
                  </a:cubicBezTo>
                  <a:cubicBezTo>
                    <a:pt x="0" y="750"/>
                    <a:pt x="44" y="1645"/>
                    <a:pt x="118" y="1645"/>
                  </a:cubicBezTo>
                  <a:cubicBezTo>
                    <a:pt x="132" y="1645"/>
                    <a:pt x="147" y="1660"/>
                    <a:pt x="147" y="1675"/>
                  </a:cubicBezTo>
                  <a:cubicBezTo>
                    <a:pt x="147" y="1689"/>
                    <a:pt x="118" y="1689"/>
                    <a:pt x="103" y="1689"/>
                  </a:cubicBezTo>
                  <a:cubicBezTo>
                    <a:pt x="44" y="1660"/>
                    <a:pt x="44" y="1719"/>
                    <a:pt x="103" y="1909"/>
                  </a:cubicBezTo>
                  <a:cubicBezTo>
                    <a:pt x="118" y="1983"/>
                    <a:pt x="147" y="2042"/>
                    <a:pt x="162" y="2042"/>
                  </a:cubicBezTo>
                  <a:cubicBezTo>
                    <a:pt x="191" y="2027"/>
                    <a:pt x="191" y="2056"/>
                    <a:pt x="191" y="2071"/>
                  </a:cubicBezTo>
                  <a:cubicBezTo>
                    <a:pt x="191" y="2144"/>
                    <a:pt x="338" y="2276"/>
                    <a:pt x="353" y="2232"/>
                  </a:cubicBezTo>
                  <a:cubicBezTo>
                    <a:pt x="353" y="2218"/>
                    <a:pt x="382" y="2188"/>
                    <a:pt x="397" y="2188"/>
                  </a:cubicBezTo>
                  <a:cubicBezTo>
                    <a:pt x="411" y="2188"/>
                    <a:pt x="411" y="2218"/>
                    <a:pt x="397" y="2232"/>
                  </a:cubicBezTo>
                  <a:cubicBezTo>
                    <a:pt x="382" y="2262"/>
                    <a:pt x="470" y="2276"/>
                    <a:pt x="631" y="2218"/>
                  </a:cubicBezTo>
                  <a:cubicBezTo>
                    <a:pt x="676" y="2203"/>
                    <a:pt x="734" y="2203"/>
                    <a:pt x="778" y="2203"/>
                  </a:cubicBezTo>
                  <a:cubicBezTo>
                    <a:pt x="837" y="2232"/>
                    <a:pt x="910" y="2174"/>
                    <a:pt x="896" y="2100"/>
                  </a:cubicBezTo>
                  <a:cubicBezTo>
                    <a:pt x="881" y="2071"/>
                    <a:pt x="896" y="2056"/>
                    <a:pt x="910" y="2056"/>
                  </a:cubicBezTo>
                  <a:cubicBezTo>
                    <a:pt x="984" y="2056"/>
                    <a:pt x="1087" y="1924"/>
                    <a:pt x="1072" y="1865"/>
                  </a:cubicBezTo>
                  <a:cubicBezTo>
                    <a:pt x="1057" y="1851"/>
                    <a:pt x="1057" y="1836"/>
                    <a:pt x="1087" y="1821"/>
                  </a:cubicBezTo>
                  <a:cubicBezTo>
                    <a:pt x="1087" y="1807"/>
                    <a:pt x="1087" y="1777"/>
                    <a:pt x="1087" y="1763"/>
                  </a:cubicBezTo>
                  <a:cubicBezTo>
                    <a:pt x="1072" y="1763"/>
                    <a:pt x="1057" y="1748"/>
                    <a:pt x="1043" y="1763"/>
                  </a:cubicBezTo>
                  <a:cubicBezTo>
                    <a:pt x="1028" y="1763"/>
                    <a:pt x="999" y="1763"/>
                    <a:pt x="984" y="1733"/>
                  </a:cubicBezTo>
                  <a:cubicBezTo>
                    <a:pt x="969" y="1704"/>
                    <a:pt x="954" y="1616"/>
                    <a:pt x="984" y="1366"/>
                  </a:cubicBezTo>
                  <a:cubicBezTo>
                    <a:pt x="999" y="1175"/>
                    <a:pt x="1013" y="896"/>
                    <a:pt x="999" y="720"/>
                  </a:cubicBezTo>
                  <a:cubicBezTo>
                    <a:pt x="999" y="456"/>
                    <a:pt x="984" y="397"/>
                    <a:pt x="940" y="324"/>
                  </a:cubicBezTo>
                  <a:cubicBezTo>
                    <a:pt x="896" y="280"/>
                    <a:pt x="866" y="251"/>
                    <a:pt x="837" y="251"/>
                  </a:cubicBezTo>
                  <a:cubicBezTo>
                    <a:pt x="822" y="236"/>
                    <a:pt x="793" y="221"/>
                    <a:pt x="793" y="206"/>
                  </a:cubicBezTo>
                  <a:cubicBezTo>
                    <a:pt x="764" y="177"/>
                    <a:pt x="734" y="162"/>
                    <a:pt x="705" y="162"/>
                  </a:cubicBezTo>
                  <a:cubicBezTo>
                    <a:pt x="646" y="162"/>
                    <a:pt x="631" y="148"/>
                    <a:pt x="646" y="118"/>
                  </a:cubicBezTo>
                  <a:cubicBezTo>
                    <a:pt x="646" y="89"/>
                    <a:pt x="646" y="60"/>
                    <a:pt x="631" y="45"/>
                  </a:cubicBezTo>
                  <a:cubicBezTo>
                    <a:pt x="558" y="1"/>
                    <a:pt x="529" y="30"/>
                    <a:pt x="529" y="118"/>
                  </a:cubicBezTo>
                  <a:close/>
                  <a:moveTo>
                    <a:pt x="910" y="500"/>
                  </a:moveTo>
                  <a:cubicBezTo>
                    <a:pt x="910" y="515"/>
                    <a:pt x="910" y="529"/>
                    <a:pt x="910" y="529"/>
                  </a:cubicBezTo>
                  <a:lnTo>
                    <a:pt x="852" y="544"/>
                  </a:lnTo>
                  <a:cubicBezTo>
                    <a:pt x="822" y="559"/>
                    <a:pt x="808" y="559"/>
                    <a:pt x="822" y="515"/>
                  </a:cubicBezTo>
                  <a:cubicBezTo>
                    <a:pt x="837" y="471"/>
                    <a:pt x="910" y="456"/>
                    <a:pt x="910" y="500"/>
                  </a:cubicBezTo>
                  <a:close/>
                  <a:moveTo>
                    <a:pt x="308" y="999"/>
                  </a:moveTo>
                  <a:cubicBezTo>
                    <a:pt x="308" y="1014"/>
                    <a:pt x="294" y="1029"/>
                    <a:pt x="279" y="1029"/>
                  </a:cubicBezTo>
                  <a:cubicBezTo>
                    <a:pt x="264" y="1029"/>
                    <a:pt x="250" y="1014"/>
                    <a:pt x="235" y="999"/>
                  </a:cubicBezTo>
                  <a:cubicBezTo>
                    <a:pt x="235" y="985"/>
                    <a:pt x="235" y="970"/>
                    <a:pt x="264" y="970"/>
                  </a:cubicBezTo>
                  <a:cubicBezTo>
                    <a:pt x="279" y="970"/>
                    <a:pt x="308" y="985"/>
                    <a:pt x="308" y="999"/>
                  </a:cubicBezTo>
                  <a:close/>
                  <a:moveTo>
                    <a:pt x="808" y="1058"/>
                  </a:moveTo>
                  <a:cubicBezTo>
                    <a:pt x="808" y="1073"/>
                    <a:pt x="778" y="1087"/>
                    <a:pt x="749" y="1087"/>
                  </a:cubicBezTo>
                  <a:cubicBezTo>
                    <a:pt x="720" y="1087"/>
                    <a:pt x="690" y="1073"/>
                    <a:pt x="690" y="1058"/>
                  </a:cubicBezTo>
                  <a:cubicBezTo>
                    <a:pt x="690" y="1058"/>
                    <a:pt x="720" y="1043"/>
                    <a:pt x="749" y="1043"/>
                  </a:cubicBezTo>
                  <a:cubicBezTo>
                    <a:pt x="778" y="1043"/>
                    <a:pt x="808" y="1058"/>
                    <a:pt x="808" y="1058"/>
                  </a:cubicBezTo>
                  <a:close/>
                  <a:moveTo>
                    <a:pt x="441" y="1278"/>
                  </a:moveTo>
                  <a:cubicBezTo>
                    <a:pt x="411" y="1337"/>
                    <a:pt x="382" y="1308"/>
                    <a:pt x="397" y="1234"/>
                  </a:cubicBezTo>
                  <a:cubicBezTo>
                    <a:pt x="411" y="1161"/>
                    <a:pt x="411" y="1175"/>
                    <a:pt x="426" y="1205"/>
                  </a:cubicBezTo>
                  <a:cubicBezTo>
                    <a:pt x="441" y="1234"/>
                    <a:pt x="441" y="1263"/>
                    <a:pt x="426" y="1278"/>
                  </a:cubicBezTo>
                  <a:close/>
                  <a:moveTo>
                    <a:pt x="1043" y="1880"/>
                  </a:moveTo>
                  <a:cubicBezTo>
                    <a:pt x="1043" y="1895"/>
                    <a:pt x="1013" y="1924"/>
                    <a:pt x="999" y="1924"/>
                  </a:cubicBezTo>
                  <a:cubicBezTo>
                    <a:pt x="969" y="1924"/>
                    <a:pt x="969" y="1895"/>
                    <a:pt x="969" y="1865"/>
                  </a:cubicBezTo>
                  <a:cubicBezTo>
                    <a:pt x="984" y="1821"/>
                    <a:pt x="1028" y="1807"/>
                    <a:pt x="1028" y="1880"/>
                  </a:cubicBezTo>
                  <a:close/>
                  <a:moveTo>
                    <a:pt x="646" y="2012"/>
                  </a:moveTo>
                  <a:cubicBezTo>
                    <a:pt x="646" y="2012"/>
                    <a:pt x="617" y="2027"/>
                    <a:pt x="587" y="2042"/>
                  </a:cubicBezTo>
                  <a:cubicBezTo>
                    <a:pt x="558" y="2042"/>
                    <a:pt x="543" y="2042"/>
                    <a:pt x="558" y="2027"/>
                  </a:cubicBezTo>
                  <a:cubicBezTo>
                    <a:pt x="558" y="2012"/>
                    <a:pt x="646" y="1998"/>
                    <a:pt x="646" y="2012"/>
                  </a:cubicBezTo>
                  <a:close/>
                  <a:moveTo>
                    <a:pt x="778" y="2042"/>
                  </a:moveTo>
                  <a:cubicBezTo>
                    <a:pt x="822" y="2071"/>
                    <a:pt x="822" y="2144"/>
                    <a:pt x="778" y="2144"/>
                  </a:cubicBezTo>
                  <a:cubicBezTo>
                    <a:pt x="734" y="2144"/>
                    <a:pt x="749" y="2115"/>
                    <a:pt x="749" y="2086"/>
                  </a:cubicBezTo>
                  <a:cubicBezTo>
                    <a:pt x="749" y="2056"/>
                    <a:pt x="734" y="2042"/>
                    <a:pt x="720" y="2027"/>
                  </a:cubicBezTo>
                  <a:cubicBezTo>
                    <a:pt x="705" y="2027"/>
                    <a:pt x="690" y="1998"/>
                    <a:pt x="720" y="1998"/>
                  </a:cubicBezTo>
                  <a:cubicBezTo>
                    <a:pt x="734" y="2012"/>
                    <a:pt x="764" y="2012"/>
                    <a:pt x="778" y="20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8843039" y="1962948"/>
              <a:ext cx="47928" cy="58160"/>
            </a:xfrm>
            <a:custGeom>
              <a:avLst/>
              <a:gdLst/>
              <a:ahLst/>
              <a:cxnLst/>
              <a:rect l="l" t="t" r="r" b="b"/>
              <a:pathLst>
                <a:path w="1513" h="1836" extrusionOk="0">
                  <a:moveTo>
                    <a:pt x="353" y="59"/>
                  </a:moveTo>
                  <a:cubicBezTo>
                    <a:pt x="309" y="89"/>
                    <a:pt x="279" y="133"/>
                    <a:pt x="279" y="133"/>
                  </a:cubicBezTo>
                  <a:cubicBezTo>
                    <a:pt x="279" y="147"/>
                    <a:pt x="265" y="162"/>
                    <a:pt x="235" y="162"/>
                  </a:cubicBezTo>
                  <a:cubicBezTo>
                    <a:pt x="177" y="162"/>
                    <a:pt x="59" y="368"/>
                    <a:pt x="45" y="573"/>
                  </a:cubicBezTo>
                  <a:cubicBezTo>
                    <a:pt x="1" y="881"/>
                    <a:pt x="45" y="1087"/>
                    <a:pt x="133" y="1087"/>
                  </a:cubicBezTo>
                  <a:cubicBezTo>
                    <a:pt x="177" y="1087"/>
                    <a:pt x="177" y="1087"/>
                    <a:pt x="133" y="1131"/>
                  </a:cubicBezTo>
                  <a:cubicBezTo>
                    <a:pt x="59" y="1204"/>
                    <a:pt x="103" y="1527"/>
                    <a:pt x="177" y="1527"/>
                  </a:cubicBezTo>
                  <a:cubicBezTo>
                    <a:pt x="191" y="1527"/>
                    <a:pt x="206" y="1557"/>
                    <a:pt x="221" y="1601"/>
                  </a:cubicBezTo>
                  <a:cubicBezTo>
                    <a:pt x="221" y="1645"/>
                    <a:pt x="250" y="1660"/>
                    <a:pt x="265" y="1660"/>
                  </a:cubicBezTo>
                  <a:cubicBezTo>
                    <a:pt x="279" y="1645"/>
                    <a:pt x="294" y="1660"/>
                    <a:pt x="309" y="1689"/>
                  </a:cubicBezTo>
                  <a:cubicBezTo>
                    <a:pt x="338" y="1748"/>
                    <a:pt x="397" y="1806"/>
                    <a:pt x="456" y="1836"/>
                  </a:cubicBezTo>
                  <a:cubicBezTo>
                    <a:pt x="485" y="1836"/>
                    <a:pt x="544" y="1704"/>
                    <a:pt x="544" y="1616"/>
                  </a:cubicBezTo>
                  <a:lnTo>
                    <a:pt x="544" y="1542"/>
                  </a:lnTo>
                  <a:lnTo>
                    <a:pt x="588" y="1630"/>
                  </a:lnTo>
                  <a:cubicBezTo>
                    <a:pt x="617" y="1704"/>
                    <a:pt x="617" y="1718"/>
                    <a:pt x="588" y="1748"/>
                  </a:cubicBezTo>
                  <a:cubicBezTo>
                    <a:pt x="514" y="1792"/>
                    <a:pt x="529" y="1836"/>
                    <a:pt x="632" y="1836"/>
                  </a:cubicBezTo>
                  <a:cubicBezTo>
                    <a:pt x="720" y="1836"/>
                    <a:pt x="808" y="1748"/>
                    <a:pt x="779" y="1689"/>
                  </a:cubicBezTo>
                  <a:cubicBezTo>
                    <a:pt x="735" y="1630"/>
                    <a:pt x="779" y="1586"/>
                    <a:pt x="823" y="1601"/>
                  </a:cubicBezTo>
                  <a:cubicBezTo>
                    <a:pt x="852" y="1616"/>
                    <a:pt x="837" y="1630"/>
                    <a:pt x="823" y="1660"/>
                  </a:cubicBezTo>
                  <a:cubicBezTo>
                    <a:pt x="793" y="1689"/>
                    <a:pt x="793" y="1704"/>
                    <a:pt x="823" y="1704"/>
                  </a:cubicBezTo>
                  <a:cubicBezTo>
                    <a:pt x="837" y="1704"/>
                    <a:pt x="867" y="1660"/>
                    <a:pt x="911" y="1601"/>
                  </a:cubicBezTo>
                  <a:cubicBezTo>
                    <a:pt x="940" y="1542"/>
                    <a:pt x="999" y="1513"/>
                    <a:pt x="1043" y="1527"/>
                  </a:cubicBezTo>
                  <a:cubicBezTo>
                    <a:pt x="1072" y="1527"/>
                    <a:pt x="1116" y="1513"/>
                    <a:pt x="1146" y="1498"/>
                  </a:cubicBezTo>
                  <a:cubicBezTo>
                    <a:pt x="1160" y="1469"/>
                    <a:pt x="1190" y="1454"/>
                    <a:pt x="1204" y="1439"/>
                  </a:cubicBezTo>
                  <a:cubicBezTo>
                    <a:pt x="1307" y="1337"/>
                    <a:pt x="1381" y="1219"/>
                    <a:pt x="1439" y="1087"/>
                  </a:cubicBezTo>
                  <a:cubicBezTo>
                    <a:pt x="1439" y="1058"/>
                    <a:pt x="1454" y="1028"/>
                    <a:pt x="1469" y="1014"/>
                  </a:cubicBezTo>
                  <a:cubicBezTo>
                    <a:pt x="1513" y="970"/>
                    <a:pt x="1469" y="823"/>
                    <a:pt x="1425" y="837"/>
                  </a:cubicBezTo>
                  <a:cubicBezTo>
                    <a:pt x="1395" y="852"/>
                    <a:pt x="1366" y="837"/>
                    <a:pt x="1351" y="823"/>
                  </a:cubicBezTo>
                  <a:cubicBezTo>
                    <a:pt x="1336" y="793"/>
                    <a:pt x="1307" y="779"/>
                    <a:pt x="1278" y="779"/>
                  </a:cubicBezTo>
                  <a:cubicBezTo>
                    <a:pt x="1234" y="779"/>
                    <a:pt x="1204" y="705"/>
                    <a:pt x="1190" y="559"/>
                  </a:cubicBezTo>
                  <a:cubicBezTo>
                    <a:pt x="1190" y="426"/>
                    <a:pt x="1131" y="294"/>
                    <a:pt x="1013" y="206"/>
                  </a:cubicBezTo>
                  <a:cubicBezTo>
                    <a:pt x="955" y="177"/>
                    <a:pt x="881" y="133"/>
                    <a:pt x="823" y="74"/>
                  </a:cubicBezTo>
                  <a:cubicBezTo>
                    <a:pt x="764" y="15"/>
                    <a:pt x="676" y="1"/>
                    <a:pt x="588" y="1"/>
                  </a:cubicBezTo>
                  <a:cubicBezTo>
                    <a:pt x="514" y="1"/>
                    <a:pt x="426" y="15"/>
                    <a:pt x="353" y="59"/>
                  </a:cubicBezTo>
                  <a:close/>
                  <a:moveTo>
                    <a:pt x="485" y="544"/>
                  </a:moveTo>
                  <a:cubicBezTo>
                    <a:pt x="500" y="559"/>
                    <a:pt x="500" y="588"/>
                    <a:pt x="485" y="603"/>
                  </a:cubicBezTo>
                  <a:cubicBezTo>
                    <a:pt x="470" y="617"/>
                    <a:pt x="470" y="617"/>
                    <a:pt x="470" y="603"/>
                  </a:cubicBezTo>
                  <a:cubicBezTo>
                    <a:pt x="456" y="573"/>
                    <a:pt x="456" y="559"/>
                    <a:pt x="441" y="544"/>
                  </a:cubicBezTo>
                  <a:cubicBezTo>
                    <a:pt x="441" y="514"/>
                    <a:pt x="441" y="500"/>
                    <a:pt x="456" y="500"/>
                  </a:cubicBezTo>
                  <a:cubicBezTo>
                    <a:pt x="470" y="500"/>
                    <a:pt x="485" y="514"/>
                    <a:pt x="485" y="544"/>
                  </a:cubicBezTo>
                  <a:close/>
                  <a:moveTo>
                    <a:pt x="984" y="603"/>
                  </a:moveTo>
                  <a:cubicBezTo>
                    <a:pt x="984" y="617"/>
                    <a:pt x="969" y="647"/>
                    <a:pt x="940" y="647"/>
                  </a:cubicBezTo>
                  <a:cubicBezTo>
                    <a:pt x="896" y="676"/>
                    <a:pt x="896" y="661"/>
                    <a:pt x="911" y="603"/>
                  </a:cubicBezTo>
                  <a:cubicBezTo>
                    <a:pt x="940" y="544"/>
                    <a:pt x="984" y="544"/>
                    <a:pt x="984" y="588"/>
                  </a:cubicBezTo>
                  <a:close/>
                  <a:moveTo>
                    <a:pt x="456" y="1454"/>
                  </a:moveTo>
                  <a:cubicBezTo>
                    <a:pt x="426" y="1498"/>
                    <a:pt x="382" y="1513"/>
                    <a:pt x="368" y="1454"/>
                  </a:cubicBezTo>
                  <a:cubicBezTo>
                    <a:pt x="353" y="1395"/>
                    <a:pt x="368" y="1410"/>
                    <a:pt x="397" y="1410"/>
                  </a:cubicBezTo>
                  <a:cubicBezTo>
                    <a:pt x="441" y="1410"/>
                    <a:pt x="456" y="1425"/>
                    <a:pt x="456" y="1454"/>
                  </a:cubicBezTo>
                  <a:close/>
                  <a:moveTo>
                    <a:pt x="705" y="1733"/>
                  </a:moveTo>
                  <a:cubicBezTo>
                    <a:pt x="705" y="1762"/>
                    <a:pt x="691" y="1777"/>
                    <a:pt x="676" y="1777"/>
                  </a:cubicBezTo>
                  <a:cubicBezTo>
                    <a:pt x="661" y="1777"/>
                    <a:pt x="646" y="1762"/>
                    <a:pt x="646" y="1733"/>
                  </a:cubicBezTo>
                  <a:cubicBezTo>
                    <a:pt x="646" y="1718"/>
                    <a:pt x="661" y="1704"/>
                    <a:pt x="676" y="1704"/>
                  </a:cubicBezTo>
                  <a:cubicBezTo>
                    <a:pt x="691" y="1704"/>
                    <a:pt x="705" y="1718"/>
                    <a:pt x="705" y="17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8941176" y="1968999"/>
              <a:ext cx="34433" cy="64210"/>
            </a:xfrm>
            <a:custGeom>
              <a:avLst/>
              <a:gdLst/>
              <a:ahLst/>
              <a:cxnLst/>
              <a:rect l="l" t="t" r="r" b="b"/>
              <a:pathLst>
                <a:path w="1087" h="2027" extrusionOk="0">
                  <a:moveTo>
                    <a:pt x="367" y="89"/>
                  </a:moveTo>
                  <a:cubicBezTo>
                    <a:pt x="338" y="118"/>
                    <a:pt x="308" y="147"/>
                    <a:pt x="264" y="162"/>
                  </a:cubicBezTo>
                  <a:cubicBezTo>
                    <a:pt x="191" y="250"/>
                    <a:pt x="132" y="368"/>
                    <a:pt x="118" y="485"/>
                  </a:cubicBezTo>
                  <a:cubicBezTo>
                    <a:pt x="118" y="529"/>
                    <a:pt x="103" y="558"/>
                    <a:pt x="74" y="602"/>
                  </a:cubicBezTo>
                  <a:cubicBezTo>
                    <a:pt x="59" y="632"/>
                    <a:pt x="44" y="646"/>
                    <a:pt x="44" y="661"/>
                  </a:cubicBezTo>
                  <a:cubicBezTo>
                    <a:pt x="44" y="690"/>
                    <a:pt x="30" y="735"/>
                    <a:pt x="15" y="779"/>
                  </a:cubicBezTo>
                  <a:cubicBezTo>
                    <a:pt x="0" y="852"/>
                    <a:pt x="0" y="940"/>
                    <a:pt x="0" y="1028"/>
                  </a:cubicBezTo>
                  <a:cubicBezTo>
                    <a:pt x="0" y="1278"/>
                    <a:pt x="118" y="1645"/>
                    <a:pt x="206" y="1645"/>
                  </a:cubicBezTo>
                  <a:cubicBezTo>
                    <a:pt x="235" y="1645"/>
                    <a:pt x="235" y="1659"/>
                    <a:pt x="235" y="1689"/>
                  </a:cubicBezTo>
                  <a:cubicBezTo>
                    <a:pt x="220" y="1733"/>
                    <a:pt x="250" y="1777"/>
                    <a:pt x="353" y="1894"/>
                  </a:cubicBezTo>
                  <a:cubicBezTo>
                    <a:pt x="470" y="1997"/>
                    <a:pt x="514" y="2026"/>
                    <a:pt x="602" y="2026"/>
                  </a:cubicBezTo>
                  <a:cubicBezTo>
                    <a:pt x="676" y="2026"/>
                    <a:pt x="720" y="1997"/>
                    <a:pt x="720" y="1982"/>
                  </a:cubicBezTo>
                  <a:cubicBezTo>
                    <a:pt x="720" y="1953"/>
                    <a:pt x="720" y="1953"/>
                    <a:pt x="734" y="1953"/>
                  </a:cubicBezTo>
                  <a:cubicBezTo>
                    <a:pt x="749" y="1968"/>
                    <a:pt x="866" y="1836"/>
                    <a:pt x="837" y="1792"/>
                  </a:cubicBezTo>
                  <a:cubicBezTo>
                    <a:pt x="822" y="1733"/>
                    <a:pt x="837" y="1748"/>
                    <a:pt x="866" y="1748"/>
                  </a:cubicBezTo>
                  <a:cubicBezTo>
                    <a:pt x="881" y="1762"/>
                    <a:pt x="969" y="1645"/>
                    <a:pt x="954" y="1615"/>
                  </a:cubicBezTo>
                  <a:cubicBezTo>
                    <a:pt x="940" y="1571"/>
                    <a:pt x="954" y="1527"/>
                    <a:pt x="984" y="1498"/>
                  </a:cubicBezTo>
                  <a:cubicBezTo>
                    <a:pt x="1028" y="1351"/>
                    <a:pt x="1072" y="1204"/>
                    <a:pt x="1072" y="1058"/>
                  </a:cubicBezTo>
                  <a:lnTo>
                    <a:pt x="1072" y="720"/>
                  </a:lnTo>
                  <a:cubicBezTo>
                    <a:pt x="1087" y="617"/>
                    <a:pt x="1072" y="514"/>
                    <a:pt x="1057" y="426"/>
                  </a:cubicBezTo>
                  <a:cubicBezTo>
                    <a:pt x="1043" y="426"/>
                    <a:pt x="1043" y="382"/>
                    <a:pt x="1057" y="353"/>
                  </a:cubicBezTo>
                  <a:cubicBezTo>
                    <a:pt x="1072" y="279"/>
                    <a:pt x="940" y="133"/>
                    <a:pt x="881" y="147"/>
                  </a:cubicBezTo>
                  <a:cubicBezTo>
                    <a:pt x="852" y="147"/>
                    <a:pt x="822" y="133"/>
                    <a:pt x="793" y="89"/>
                  </a:cubicBezTo>
                  <a:cubicBezTo>
                    <a:pt x="778" y="45"/>
                    <a:pt x="734" y="30"/>
                    <a:pt x="690" y="30"/>
                  </a:cubicBezTo>
                  <a:cubicBezTo>
                    <a:pt x="631" y="30"/>
                    <a:pt x="587" y="15"/>
                    <a:pt x="529" y="15"/>
                  </a:cubicBezTo>
                  <a:cubicBezTo>
                    <a:pt x="470" y="0"/>
                    <a:pt x="411" y="30"/>
                    <a:pt x="367" y="89"/>
                  </a:cubicBezTo>
                  <a:close/>
                  <a:moveTo>
                    <a:pt x="323" y="617"/>
                  </a:moveTo>
                  <a:cubicBezTo>
                    <a:pt x="323" y="646"/>
                    <a:pt x="308" y="632"/>
                    <a:pt x="308" y="602"/>
                  </a:cubicBezTo>
                  <a:cubicBezTo>
                    <a:pt x="308" y="573"/>
                    <a:pt x="308" y="558"/>
                    <a:pt x="323" y="558"/>
                  </a:cubicBezTo>
                  <a:cubicBezTo>
                    <a:pt x="323" y="573"/>
                    <a:pt x="323" y="602"/>
                    <a:pt x="323" y="617"/>
                  </a:cubicBezTo>
                  <a:close/>
                  <a:moveTo>
                    <a:pt x="910" y="705"/>
                  </a:moveTo>
                  <a:cubicBezTo>
                    <a:pt x="881" y="735"/>
                    <a:pt x="837" y="705"/>
                    <a:pt x="866" y="676"/>
                  </a:cubicBezTo>
                  <a:cubicBezTo>
                    <a:pt x="881" y="646"/>
                    <a:pt x="896" y="646"/>
                    <a:pt x="910" y="661"/>
                  </a:cubicBezTo>
                  <a:cubicBezTo>
                    <a:pt x="925" y="661"/>
                    <a:pt x="925" y="690"/>
                    <a:pt x="910" y="705"/>
                  </a:cubicBezTo>
                  <a:close/>
                  <a:moveTo>
                    <a:pt x="631" y="1102"/>
                  </a:moveTo>
                  <a:cubicBezTo>
                    <a:pt x="631" y="1102"/>
                    <a:pt x="617" y="1116"/>
                    <a:pt x="602" y="1131"/>
                  </a:cubicBezTo>
                  <a:cubicBezTo>
                    <a:pt x="587" y="1131"/>
                    <a:pt x="573" y="1131"/>
                    <a:pt x="573" y="1116"/>
                  </a:cubicBezTo>
                  <a:cubicBezTo>
                    <a:pt x="573" y="1102"/>
                    <a:pt x="587" y="1087"/>
                    <a:pt x="602" y="1087"/>
                  </a:cubicBezTo>
                  <a:cubicBezTo>
                    <a:pt x="617" y="1087"/>
                    <a:pt x="631" y="1087"/>
                    <a:pt x="631" y="1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8775155" y="1988544"/>
              <a:ext cx="39090" cy="80461"/>
            </a:xfrm>
            <a:custGeom>
              <a:avLst/>
              <a:gdLst/>
              <a:ahLst/>
              <a:cxnLst/>
              <a:rect l="l" t="t" r="r" b="b"/>
              <a:pathLst>
                <a:path w="1234" h="2540" extrusionOk="0">
                  <a:moveTo>
                    <a:pt x="250" y="59"/>
                  </a:moveTo>
                  <a:cubicBezTo>
                    <a:pt x="118" y="132"/>
                    <a:pt x="44" y="206"/>
                    <a:pt x="44" y="294"/>
                  </a:cubicBezTo>
                  <a:cubicBezTo>
                    <a:pt x="44" y="323"/>
                    <a:pt x="29" y="352"/>
                    <a:pt x="15" y="367"/>
                  </a:cubicBezTo>
                  <a:cubicBezTo>
                    <a:pt x="0" y="587"/>
                    <a:pt x="0" y="808"/>
                    <a:pt x="15" y="1042"/>
                  </a:cubicBezTo>
                  <a:cubicBezTo>
                    <a:pt x="59" y="1219"/>
                    <a:pt x="73" y="1307"/>
                    <a:pt x="103" y="1321"/>
                  </a:cubicBezTo>
                  <a:cubicBezTo>
                    <a:pt x="118" y="1336"/>
                    <a:pt x="132" y="1351"/>
                    <a:pt x="132" y="1380"/>
                  </a:cubicBezTo>
                  <a:cubicBezTo>
                    <a:pt x="147" y="1453"/>
                    <a:pt x="176" y="1527"/>
                    <a:pt x="206" y="1600"/>
                  </a:cubicBezTo>
                  <a:cubicBezTo>
                    <a:pt x="264" y="1703"/>
                    <a:pt x="294" y="1821"/>
                    <a:pt x="323" y="1938"/>
                  </a:cubicBezTo>
                  <a:cubicBezTo>
                    <a:pt x="352" y="2143"/>
                    <a:pt x="426" y="2349"/>
                    <a:pt x="455" y="2349"/>
                  </a:cubicBezTo>
                  <a:cubicBezTo>
                    <a:pt x="485" y="2364"/>
                    <a:pt x="514" y="2378"/>
                    <a:pt x="543" y="2408"/>
                  </a:cubicBezTo>
                  <a:cubicBezTo>
                    <a:pt x="617" y="2496"/>
                    <a:pt x="719" y="2540"/>
                    <a:pt x="719" y="2496"/>
                  </a:cubicBezTo>
                  <a:cubicBezTo>
                    <a:pt x="719" y="2452"/>
                    <a:pt x="778" y="2466"/>
                    <a:pt x="837" y="2466"/>
                  </a:cubicBezTo>
                  <a:cubicBezTo>
                    <a:pt x="910" y="2466"/>
                    <a:pt x="940" y="2452"/>
                    <a:pt x="940" y="2437"/>
                  </a:cubicBezTo>
                  <a:cubicBezTo>
                    <a:pt x="925" y="2393"/>
                    <a:pt x="984" y="2305"/>
                    <a:pt x="1013" y="2320"/>
                  </a:cubicBezTo>
                  <a:cubicBezTo>
                    <a:pt x="1042" y="2334"/>
                    <a:pt x="1057" y="2320"/>
                    <a:pt x="1072" y="2276"/>
                  </a:cubicBezTo>
                  <a:cubicBezTo>
                    <a:pt x="1086" y="2217"/>
                    <a:pt x="1116" y="2173"/>
                    <a:pt x="1145" y="2114"/>
                  </a:cubicBezTo>
                  <a:cubicBezTo>
                    <a:pt x="1204" y="2011"/>
                    <a:pt x="1219" y="1967"/>
                    <a:pt x="1219" y="1659"/>
                  </a:cubicBezTo>
                  <a:cubicBezTo>
                    <a:pt x="1233" y="1542"/>
                    <a:pt x="1219" y="1424"/>
                    <a:pt x="1204" y="1307"/>
                  </a:cubicBezTo>
                  <a:cubicBezTo>
                    <a:pt x="1189" y="1307"/>
                    <a:pt x="1175" y="1292"/>
                    <a:pt x="1160" y="1248"/>
                  </a:cubicBezTo>
                  <a:cubicBezTo>
                    <a:pt x="1160" y="1204"/>
                    <a:pt x="1160" y="1160"/>
                    <a:pt x="1175" y="1160"/>
                  </a:cubicBezTo>
                  <a:cubicBezTo>
                    <a:pt x="1189" y="1131"/>
                    <a:pt x="1189" y="1116"/>
                    <a:pt x="1175" y="1086"/>
                  </a:cubicBezTo>
                  <a:cubicBezTo>
                    <a:pt x="1160" y="1028"/>
                    <a:pt x="1145" y="969"/>
                    <a:pt x="1145" y="910"/>
                  </a:cubicBezTo>
                  <a:cubicBezTo>
                    <a:pt x="1145" y="661"/>
                    <a:pt x="1057" y="411"/>
                    <a:pt x="881" y="235"/>
                  </a:cubicBezTo>
                  <a:cubicBezTo>
                    <a:pt x="822" y="191"/>
                    <a:pt x="764" y="147"/>
                    <a:pt x="719" y="88"/>
                  </a:cubicBezTo>
                  <a:cubicBezTo>
                    <a:pt x="675" y="59"/>
                    <a:pt x="646" y="29"/>
                    <a:pt x="602" y="15"/>
                  </a:cubicBezTo>
                  <a:cubicBezTo>
                    <a:pt x="485" y="0"/>
                    <a:pt x="411" y="0"/>
                    <a:pt x="411" y="29"/>
                  </a:cubicBezTo>
                  <a:cubicBezTo>
                    <a:pt x="411" y="44"/>
                    <a:pt x="411" y="44"/>
                    <a:pt x="382" y="29"/>
                  </a:cubicBezTo>
                  <a:cubicBezTo>
                    <a:pt x="367" y="15"/>
                    <a:pt x="308" y="29"/>
                    <a:pt x="235" y="59"/>
                  </a:cubicBezTo>
                  <a:close/>
                  <a:moveTo>
                    <a:pt x="822" y="323"/>
                  </a:moveTo>
                  <a:cubicBezTo>
                    <a:pt x="822" y="382"/>
                    <a:pt x="778" y="382"/>
                    <a:pt x="734" y="338"/>
                  </a:cubicBezTo>
                  <a:cubicBezTo>
                    <a:pt x="705" y="294"/>
                    <a:pt x="719" y="294"/>
                    <a:pt x="764" y="294"/>
                  </a:cubicBezTo>
                  <a:cubicBezTo>
                    <a:pt x="808" y="294"/>
                    <a:pt x="822" y="308"/>
                    <a:pt x="822" y="323"/>
                  </a:cubicBezTo>
                  <a:close/>
                  <a:moveTo>
                    <a:pt x="969" y="529"/>
                  </a:moveTo>
                  <a:cubicBezTo>
                    <a:pt x="984" y="543"/>
                    <a:pt x="984" y="558"/>
                    <a:pt x="954" y="602"/>
                  </a:cubicBezTo>
                  <a:cubicBezTo>
                    <a:pt x="896" y="661"/>
                    <a:pt x="881" y="646"/>
                    <a:pt x="896" y="529"/>
                  </a:cubicBezTo>
                  <a:cubicBezTo>
                    <a:pt x="896" y="470"/>
                    <a:pt x="925" y="441"/>
                    <a:pt x="925" y="470"/>
                  </a:cubicBezTo>
                  <a:cubicBezTo>
                    <a:pt x="940" y="485"/>
                    <a:pt x="954" y="514"/>
                    <a:pt x="969" y="529"/>
                  </a:cubicBezTo>
                  <a:close/>
                  <a:moveTo>
                    <a:pt x="1072" y="602"/>
                  </a:moveTo>
                  <a:cubicBezTo>
                    <a:pt x="1072" y="617"/>
                    <a:pt x="1057" y="631"/>
                    <a:pt x="1042" y="631"/>
                  </a:cubicBezTo>
                  <a:cubicBezTo>
                    <a:pt x="1028" y="631"/>
                    <a:pt x="1013" y="617"/>
                    <a:pt x="1013" y="602"/>
                  </a:cubicBezTo>
                  <a:cubicBezTo>
                    <a:pt x="1013" y="587"/>
                    <a:pt x="1028" y="573"/>
                    <a:pt x="1042" y="573"/>
                  </a:cubicBezTo>
                  <a:cubicBezTo>
                    <a:pt x="1057" y="573"/>
                    <a:pt x="1086" y="587"/>
                    <a:pt x="1086" y="602"/>
                  </a:cubicBezTo>
                  <a:close/>
                  <a:moveTo>
                    <a:pt x="602" y="1028"/>
                  </a:moveTo>
                  <a:cubicBezTo>
                    <a:pt x="602" y="1042"/>
                    <a:pt x="587" y="1042"/>
                    <a:pt x="573" y="1057"/>
                  </a:cubicBezTo>
                  <a:cubicBezTo>
                    <a:pt x="558" y="1042"/>
                    <a:pt x="543" y="1042"/>
                    <a:pt x="543" y="1028"/>
                  </a:cubicBezTo>
                  <a:cubicBezTo>
                    <a:pt x="543" y="998"/>
                    <a:pt x="558" y="998"/>
                    <a:pt x="573" y="998"/>
                  </a:cubicBezTo>
                  <a:cubicBezTo>
                    <a:pt x="587" y="998"/>
                    <a:pt x="602" y="998"/>
                    <a:pt x="602" y="1028"/>
                  </a:cubicBezTo>
                  <a:close/>
                  <a:moveTo>
                    <a:pt x="455" y="1321"/>
                  </a:moveTo>
                  <a:cubicBezTo>
                    <a:pt x="426" y="1351"/>
                    <a:pt x="396" y="1307"/>
                    <a:pt x="426" y="1248"/>
                  </a:cubicBezTo>
                  <a:cubicBezTo>
                    <a:pt x="441" y="1204"/>
                    <a:pt x="441" y="1204"/>
                    <a:pt x="455" y="1248"/>
                  </a:cubicBezTo>
                  <a:cubicBezTo>
                    <a:pt x="455" y="1307"/>
                    <a:pt x="455" y="1307"/>
                    <a:pt x="455" y="1321"/>
                  </a:cubicBezTo>
                  <a:close/>
                  <a:moveTo>
                    <a:pt x="587" y="1307"/>
                  </a:moveTo>
                  <a:cubicBezTo>
                    <a:pt x="617" y="1351"/>
                    <a:pt x="573" y="1395"/>
                    <a:pt x="529" y="1351"/>
                  </a:cubicBezTo>
                  <a:cubicBezTo>
                    <a:pt x="514" y="1336"/>
                    <a:pt x="499" y="1321"/>
                    <a:pt x="485" y="1292"/>
                  </a:cubicBezTo>
                  <a:cubicBezTo>
                    <a:pt x="485" y="1277"/>
                    <a:pt x="558" y="1277"/>
                    <a:pt x="587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8854190" y="2044803"/>
              <a:ext cx="37253" cy="77230"/>
            </a:xfrm>
            <a:custGeom>
              <a:avLst/>
              <a:gdLst/>
              <a:ahLst/>
              <a:cxnLst/>
              <a:rect l="l" t="t" r="r" b="b"/>
              <a:pathLst>
                <a:path w="1176" h="2438" extrusionOk="0">
                  <a:moveTo>
                    <a:pt x="544" y="15"/>
                  </a:moveTo>
                  <a:cubicBezTo>
                    <a:pt x="515" y="15"/>
                    <a:pt x="485" y="45"/>
                    <a:pt x="485" y="45"/>
                  </a:cubicBezTo>
                  <a:cubicBezTo>
                    <a:pt x="485" y="59"/>
                    <a:pt x="456" y="89"/>
                    <a:pt x="397" y="103"/>
                  </a:cubicBezTo>
                  <a:cubicBezTo>
                    <a:pt x="324" y="133"/>
                    <a:pt x="265" y="191"/>
                    <a:pt x="236" y="250"/>
                  </a:cubicBezTo>
                  <a:cubicBezTo>
                    <a:pt x="133" y="426"/>
                    <a:pt x="74" y="617"/>
                    <a:pt x="45" y="823"/>
                  </a:cubicBezTo>
                  <a:cubicBezTo>
                    <a:pt x="60" y="867"/>
                    <a:pt x="45" y="925"/>
                    <a:pt x="30" y="969"/>
                  </a:cubicBezTo>
                  <a:cubicBezTo>
                    <a:pt x="1" y="1087"/>
                    <a:pt x="16" y="1204"/>
                    <a:pt x="45" y="1322"/>
                  </a:cubicBezTo>
                  <a:cubicBezTo>
                    <a:pt x="60" y="1336"/>
                    <a:pt x="74" y="1366"/>
                    <a:pt x="60" y="1395"/>
                  </a:cubicBezTo>
                  <a:cubicBezTo>
                    <a:pt x="60" y="1425"/>
                    <a:pt x="60" y="1439"/>
                    <a:pt x="74" y="1439"/>
                  </a:cubicBezTo>
                  <a:cubicBezTo>
                    <a:pt x="74" y="1439"/>
                    <a:pt x="104" y="1469"/>
                    <a:pt x="118" y="1498"/>
                  </a:cubicBezTo>
                  <a:cubicBezTo>
                    <a:pt x="133" y="1571"/>
                    <a:pt x="118" y="1601"/>
                    <a:pt x="104" y="1586"/>
                  </a:cubicBezTo>
                  <a:cubicBezTo>
                    <a:pt x="60" y="1703"/>
                    <a:pt x="60" y="1836"/>
                    <a:pt x="74" y="1953"/>
                  </a:cubicBezTo>
                  <a:cubicBezTo>
                    <a:pt x="89" y="1968"/>
                    <a:pt x="89" y="1997"/>
                    <a:pt x="89" y="2012"/>
                  </a:cubicBezTo>
                  <a:cubicBezTo>
                    <a:pt x="74" y="2041"/>
                    <a:pt x="89" y="2056"/>
                    <a:pt x="104" y="2056"/>
                  </a:cubicBezTo>
                  <a:cubicBezTo>
                    <a:pt x="118" y="2056"/>
                    <a:pt x="133" y="2070"/>
                    <a:pt x="133" y="2100"/>
                  </a:cubicBezTo>
                  <a:cubicBezTo>
                    <a:pt x="133" y="2173"/>
                    <a:pt x="294" y="2364"/>
                    <a:pt x="368" y="2364"/>
                  </a:cubicBezTo>
                  <a:cubicBezTo>
                    <a:pt x="383" y="2364"/>
                    <a:pt x="397" y="2379"/>
                    <a:pt x="412" y="2393"/>
                  </a:cubicBezTo>
                  <a:cubicBezTo>
                    <a:pt x="412" y="2423"/>
                    <a:pt x="427" y="2437"/>
                    <a:pt x="515" y="2408"/>
                  </a:cubicBezTo>
                  <a:cubicBezTo>
                    <a:pt x="573" y="2393"/>
                    <a:pt x="632" y="2364"/>
                    <a:pt x="632" y="2349"/>
                  </a:cubicBezTo>
                  <a:cubicBezTo>
                    <a:pt x="632" y="2320"/>
                    <a:pt x="647" y="2320"/>
                    <a:pt x="676" y="2320"/>
                  </a:cubicBezTo>
                  <a:cubicBezTo>
                    <a:pt x="706" y="2335"/>
                    <a:pt x="750" y="2305"/>
                    <a:pt x="794" y="2261"/>
                  </a:cubicBezTo>
                  <a:cubicBezTo>
                    <a:pt x="823" y="2217"/>
                    <a:pt x="867" y="2188"/>
                    <a:pt x="882" y="2203"/>
                  </a:cubicBezTo>
                  <a:cubicBezTo>
                    <a:pt x="882" y="2217"/>
                    <a:pt x="1029" y="2056"/>
                    <a:pt x="999" y="2026"/>
                  </a:cubicBezTo>
                  <a:cubicBezTo>
                    <a:pt x="970" y="1982"/>
                    <a:pt x="999" y="1968"/>
                    <a:pt x="1014" y="1924"/>
                  </a:cubicBezTo>
                  <a:cubicBezTo>
                    <a:pt x="1043" y="1894"/>
                    <a:pt x="1043" y="1850"/>
                    <a:pt x="1029" y="1836"/>
                  </a:cubicBezTo>
                  <a:cubicBezTo>
                    <a:pt x="984" y="1792"/>
                    <a:pt x="984" y="1733"/>
                    <a:pt x="1014" y="1689"/>
                  </a:cubicBezTo>
                  <a:cubicBezTo>
                    <a:pt x="1043" y="1645"/>
                    <a:pt x="1058" y="1586"/>
                    <a:pt x="1073" y="1542"/>
                  </a:cubicBezTo>
                  <a:cubicBezTo>
                    <a:pt x="1073" y="1483"/>
                    <a:pt x="1102" y="1425"/>
                    <a:pt x="1117" y="1380"/>
                  </a:cubicBezTo>
                  <a:cubicBezTo>
                    <a:pt x="1131" y="1336"/>
                    <a:pt x="1131" y="1336"/>
                    <a:pt x="1102" y="1351"/>
                  </a:cubicBezTo>
                  <a:cubicBezTo>
                    <a:pt x="1073" y="1366"/>
                    <a:pt x="1058" y="1366"/>
                    <a:pt x="1102" y="1336"/>
                  </a:cubicBezTo>
                  <a:cubicBezTo>
                    <a:pt x="1146" y="1204"/>
                    <a:pt x="1175" y="1072"/>
                    <a:pt x="1161" y="940"/>
                  </a:cubicBezTo>
                  <a:cubicBezTo>
                    <a:pt x="1161" y="896"/>
                    <a:pt x="1161" y="779"/>
                    <a:pt x="1146" y="676"/>
                  </a:cubicBezTo>
                  <a:cubicBezTo>
                    <a:pt x="1146" y="412"/>
                    <a:pt x="1117" y="338"/>
                    <a:pt x="1043" y="323"/>
                  </a:cubicBezTo>
                  <a:cubicBezTo>
                    <a:pt x="984" y="294"/>
                    <a:pt x="999" y="294"/>
                    <a:pt x="1029" y="265"/>
                  </a:cubicBezTo>
                  <a:cubicBezTo>
                    <a:pt x="1058" y="235"/>
                    <a:pt x="1073" y="221"/>
                    <a:pt x="926" y="147"/>
                  </a:cubicBezTo>
                  <a:cubicBezTo>
                    <a:pt x="838" y="118"/>
                    <a:pt x="808" y="103"/>
                    <a:pt x="794" y="118"/>
                  </a:cubicBezTo>
                  <a:cubicBezTo>
                    <a:pt x="794" y="147"/>
                    <a:pt x="794" y="118"/>
                    <a:pt x="779" y="103"/>
                  </a:cubicBezTo>
                  <a:cubicBezTo>
                    <a:pt x="764" y="74"/>
                    <a:pt x="632" y="0"/>
                    <a:pt x="544" y="15"/>
                  </a:cubicBezTo>
                  <a:close/>
                  <a:moveTo>
                    <a:pt x="1087" y="485"/>
                  </a:moveTo>
                  <a:cubicBezTo>
                    <a:pt x="1087" y="500"/>
                    <a:pt x="1087" y="514"/>
                    <a:pt x="1043" y="500"/>
                  </a:cubicBezTo>
                  <a:cubicBezTo>
                    <a:pt x="999" y="500"/>
                    <a:pt x="984" y="470"/>
                    <a:pt x="984" y="456"/>
                  </a:cubicBezTo>
                  <a:cubicBezTo>
                    <a:pt x="984" y="441"/>
                    <a:pt x="1087" y="441"/>
                    <a:pt x="1087" y="485"/>
                  </a:cubicBezTo>
                  <a:close/>
                  <a:moveTo>
                    <a:pt x="940" y="852"/>
                  </a:moveTo>
                  <a:cubicBezTo>
                    <a:pt x="926" y="867"/>
                    <a:pt x="911" y="881"/>
                    <a:pt x="896" y="881"/>
                  </a:cubicBezTo>
                  <a:cubicBezTo>
                    <a:pt x="896" y="881"/>
                    <a:pt x="882" y="867"/>
                    <a:pt x="896" y="852"/>
                  </a:cubicBezTo>
                  <a:cubicBezTo>
                    <a:pt x="896" y="837"/>
                    <a:pt x="911" y="823"/>
                    <a:pt x="926" y="823"/>
                  </a:cubicBezTo>
                  <a:cubicBezTo>
                    <a:pt x="926" y="823"/>
                    <a:pt x="940" y="837"/>
                    <a:pt x="940" y="852"/>
                  </a:cubicBezTo>
                  <a:close/>
                  <a:moveTo>
                    <a:pt x="339" y="1278"/>
                  </a:moveTo>
                  <a:cubicBezTo>
                    <a:pt x="324" y="1322"/>
                    <a:pt x="250" y="1336"/>
                    <a:pt x="265" y="1292"/>
                  </a:cubicBezTo>
                  <a:cubicBezTo>
                    <a:pt x="294" y="1190"/>
                    <a:pt x="309" y="1160"/>
                    <a:pt x="324" y="1190"/>
                  </a:cubicBezTo>
                  <a:cubicBezTo>
                    <a:pt x="339" y="1219"/>
                    <a:pt x="339" y="1248"/>
                    <a:pt x="339" y="1278"/>
                  </a:cubicBezTo>
                  <a:close/>
                  <a:moveTo>
                    <a:pt x="471" y="1410"/>
                  </a:moveTo>
                  <a:cubicBezTo>
                    <a:pt x="471" y="1425"/>
                    <a:pt x="441" y="1439"/>
                    <a:pt x="427" y="1439"/>
                  </a:cubicBezTo>
                  <a:cubicBezTo>
                    <a:pt x="412" y="1439"/>
                    <a:pt x="412" y="1425"/>
                    <a:pt x="427" y="1410"/>
                  </a:cubicBezTo>
                  <a:cubicBezTo>
                    <a:pt x="427" y="1395"/>
                    <a:pt x="441" y="1380"/>
                    <a:pt x="471" y="1380"/>
                  </a:cubicBezTo>
                  <a:cubicBezTo>
                    <a:pt x="485" y="1380"/>
                    <a:pt x="485" y="1395"/>
                    <a:pt x="471" y="1410"/>
                  </a:cubicBezTo>
                  <a:close/>
                  <a:moveTo>
                    <a:pt x="221" y="1483"/>
                  </a:moveTo>
                  <a:cubicBezTo>
                    <a:pt x="192" y="1527"/>
                    <a:pt x="192" y="1527"/>
                    <a:pt x="192" y="1483"/>
                  </a:cubicBezTo>
                  <a:cubicBezTo>
                    <a:pt x="177" y="1439"/>
                    <a:pt x="206" y="1395"/>
                    <a:pt x="236" y="1410"/>
                  </a:cubicBezTo>
                  <a:cubicBezTo>
                    <a:pt x="250" y="1439"/>
                    <a:pt x="236" y="1454"/>
                    <a:pt x="221" y="1483"/>
                  </a:cubicBezTo>
                  <a:close/>
                  <a:moveTo>
                    <a:pt x="559" y="1836"/>
                  </a:moveTo>
                  <a:cubicBezTo>
                    <a:pt x="559" y="1865"/>
                    <a:pt x="529" y="1865"/>
                    <a:pt x="515" y="1865"/>
                  </a:cubicBezTo>
                  <a:cubicBezTo>
                    <a:pt x="500" y="1850"/>
                    <a:pt x="500" y="1836"/>
                    <a:pt x="515" y="1806"/>
                  </a:cubicBezTo>
                  <a:cubicBezTo>
                    <a:pt x="559" y="1762"/>
                    <a:pt x="573" y="1777"/>
                    <a:pt x="544" y="1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8909530" y="2079680"/>
              <a:ext cx="37253" cy="73523"/>
            </a:xfrm>
            <a:custGeom>
              <a:avLst/>
              <a:gdLst/>
              <a:ahLst/>
              <a:cxnLst/>
              <a:rect l="l" t="t" r="r" b="b"/>
              <a:pathLst>
                <a:path w="1176" h="2321" extrusionOk="0">
                  <a:moveTo>
                    <a:pt x="515" y="74"/>
                  </a:moveTo>
                  <a:cubicBezTo>
                    <a:pt x="485" y="133"/>
                    <a:pt x="485" y="147"/>
                    <a:pt x="471" y="103"/>
                  </a:cubicBezTo>
                  <a:cubicBezTo>
                    <a:pt x="471" y="74"/>
                    <a:pt x="456" y="45"/>
                    <a:pt x="309" y="147"/>
                  </a:cubicBezTo>
                  <a:cubicBezTo>
                    <a:pt x="133" y="265"/>
                    <a:pt x="1" y="544"/>
                    <a:pt x="104" y="632"/>
                  </a:cubicBezTo>
                  <a:cubicBezTo>
                    <a:pt x="148" y="676"/>
                    <a:pt x="148" y="676"/>
                    <a:pt x="104" y="661"/>
                  </a:cubicBezTo>
                  <a:cubicBezTo>
                    <a:pt x="30" y="632"/>
                    <a:pt x="16" y="691"/>
                    <a:pt x="45" y="940"/>
                  </a:cubicBezTo>
                  <a:cubicBezTo>
                    <a:pt x="104" y="1410"/>
                    <a:pt x="118" y="1469"/>
                    <a:pt x="177" y="1513"/>
                  </a:cubicBezTo>
                  <a:cubicBezTo>
                    <a:pt x="206" y="1557"/>
                    <a:pt x="236" y="1615"/>
                    <a:pt x="221" y="1659"/>
                  </a:cubicBezTo>
                  <a:cubicBezTo>
                    <a:pt x="221" y="1718"/>
                    <a:pt x="221" y="1762"/>
                    <a:pt x="250" y="1762"/>
                  </a:cubicBezTo>
                  <a:cubicBezTo>
                    <a:pt x="265" y="1777"/>
                    <a:pt x="250" y="1806"/>
                    <a:pt x="250" y="1836"/>
                  </a:cubicBezTo>
                  <a:cubicBezTo>
                    <a:pt x="250" y="1865"/>
                    <a:pt x="236" y="1909"/>
                    <a:pt x="280" y="2012"/>
                  </a:cubicBezTo>
                  <a:cubicBezTo>
                    <a:pt x="383" y="2232"/>
                    <a:pt x="500" y="2320"/>
                    <a:pt x="662" y="2305"/>
                  </a:cubicBezTo>
                  <a:cubicBezTo>
                    <a:pt x="940" y="2291"/>
                    <a:pt x="1087" y="1982"/>
                    <a:pt x="1146" y="1278"/>
                  </a:cubicBezTo>
                  <a:cubicBezTo>
                    <a:pt x="1161" y="1190"/>
                    <a:pt x="1161" y="1102"/>
                    <a:pt x="1146" y="1014"/>
                  </a:cubicBezTo>
                  <a:cubicBezTo>
                    <a:pt x="1131" y="955"/>
                    <a:pt x="1131" y="911"/>
                    <a:pt x="1146" y="896"/>
                  </a:cubicBezTo>
                  <a:cubicBezTo>
                    <a:pt x="1175" y="720"/>
                    <a:pt x="1161" y="514"/>
                    <a:pt x="1102" y="338"/>
                  </a:cubicBezTo>
                  <a:cubicBezTo>
                    <a:pt x="1073" y="279"/>
                    <a:pt x="1014" y="221"/>
                    <a:pt x="955" y="206"/>
                  </a:cubicBezTo>
                  <a:cubicBezTo>
                    <a:pt x="896" y="177"/>
                    <a:pt x="838" y="147"/>
                    <a:pt x="838" y="147"/>
                  </a:cubicBezTo>
                  <a:cubicBezTo>
                    <a:pt x="838" y="89"/>
                    <a:pt x="764" y="30"/>
                    <a:pt x="676" y="15"/>
                  </a:cubicBezTo>
                  <a:cubicBezTo>
                    <a:pt x="588" y="1"/>
                    <a:pt x="559" y="1"/>
                    <a:pt x="529" y="74"/>
                  </a:cubicBezTo>
                  <a:close/>
                  <a:moveTo>
                    <a:pt x="1058" y="338"/>
                  </a:moveTo>
                  <a:cubicBezTo>
                    <a:pt x="1073" y="382"/>
                    <a:pt x="999" y="441"/>
                    <a:pt x="985" y="412"/>
                  </a:cubicBezTo>
                  <a:cubicBezTo>
                    <a:pt x="940" y="368"/>
                    <a:pt x="926" y="309"/>
                    <a:pt x="911" y="250"/>
                  </a:cubicBezTo>
                  <a:cubicBezTo>
                    <a:pt x="911" y="206"/>
                    <a:pt x="1043" y="279"/>
                    <a:pt x="1058" y="338"/>
                  </a:cubicBezTo>
                  <a:close/>
                  <a:moveTo>
                    <a:pt x="192" y="397"/>
                  </a:moveTo>
                  <a:cubicBezTo>
                    <a:pt x="192" y="412"/>
                    <a:pt x="177" y="426"/>
                    <a:pt x="162" y="441"/>
                  </a:cubicBezTo>
                  <a:cubicBezTo>
                    <a:pt x="148" y="441"/>
                    <a:pt x="133" y="441"/>
                    <a:pt x="133" y="412"/>
                  </a:cubicBezTo>
                  <a:cubicBezTo>
                    <a:pt x="133" y="382"/>
                    <a:pt x="148" y="368"/>
                    <a:pt x="162" y="368"/>
                  </a:cubicBezTo>
                  <a:cubicBezTo>
                    <a:pt x="177" y="368"/>
                    <a:pt x="192" y="382"/>
                    <a:pt x="192" y="397"/>
                  </a:cubicBezTo>
                  <a:close/>
                  <a:moveTo>
                    <a:pt x="368" y="412"/>
                  </a:moveTo>
                  <a:cubicBezTo>
                    <a:pt x="368" y="426"/>
                    <a:pt x="353" y="441"/>
                    <a:pt x="339" y="441"/>
                  </a:cubicBezTo>
                  <a:cubicBezTo>
                    <a:pt x="339" y="426"/>
                    <a:pt x="339" y="412"/>
                    <a:pt x="339" y="397"/>
                  </a:cubicBezTo>
                  <a:cubicBezTo>
                    <a:pt x="368" y="353"/>
                    <a:pt x="383" y="353"/>
                    <a:pt x="368" y="412"/>
                  </a:cubicBezTo>
                  <a:close/>
                  <a:moveTo>
                    <a:pt x="1014" y="646"/>
                  </a:moveTo>
                  <a:cubicBezTo>
                    <a:pt x="1014" y="661"/>
                    <a:pt x="985" y="661"/>
                    <a:pt x="955" y="646"/>
                  </a:cubicBezTo>
                  <a:cubicBezTo>
                    <a:pt x="940" y="632"/>
                    <a:pt x="926" y="602"/>
                    <a:pt x="940" y="588"/>
                  </a:cubicBezTo>
                  <a:cubicBezTo>
                    <a:pt x="940" y="573"/>
                    <a:pt x="970" y="573"/>
                    <a:pt x="985" y="588"/>
                  </a:cubicBezTo>
                  <a:cubicBezTo>
                    <a:pt x="1014" y="617"/>
                    <a:pt x="1014" y="632"/>
                    <a:pt x="999" y="646"/>
                  </a:cubicBezTo>
                  <a:close/>
                  <a:moveTo>
                    <a:pt x="706" y="808"/>
                  </a:moveTo>
                  <a:cubicBezTo>
                    <a:pt x="691" y="823"/>
                    <a:pt x="676" y="837"/>
                    <a:pt x="662" y="837"/>
                  </a:cubicBezTo>
                  <a:cubicBezTo>
                    <a:pt x="632" y="837"/>
                    <a:pt x="647" y="823"/>
                    <a:pt x="662" y="808"/>
                  </a:cubicBezTo>
                  <a:cubicBezTo>
                    <a:pt x="676" y="793"/>
                    <a:pt x="720" y="779"/>
                    <a:pt x="706" y="808"/>
                  </a:cubicBezTo>
                  <a:close/>
                  <a:moveTo>
                    <a:pt x="691" y="999"/>
                  </a:moveTo>
                  <a:cubicBezTo>
                    <a:pt x="691" y="1028"/>
                    <a:pt x="691" y="1028"/>
                    <a:pt x="676" y="1014"/>
                  </a:cubicBezTo>
                  <a:cubicBezTo>
                    <a:pt x="662" y="999"/>
                    <a:pt x="632" y="984"/>
                    <a:pt x="617" y="969"/>
                  </a:cubicBezTo>
                  <a:cubicBezTo>
                    <a:pt x="588" y="955"/>
                    <a:pt x="588" y="955"/>
                    <a:pt x="617" y="955"/>
                  </a:cubicBezTo>
                  <a:cubicBezTo>
                    <a:pt x="647" y="955"/>
                    <a:pt x="676" y="984"/>
                    <a:pt x="676" y="999"/>
                  </a:cubicBezTo>
                  <a:close/>
                  <a:moveTo>
                    <a:pt x="456" y="1806"/>
                  </a:moveTo>
                  <a:cubicBezTo>
                    <a:pt x="456" y="1821"/>
                    <a:pt x="456" y="1836"/>
                    <a:pt x="441" y="1836"/>
                  </a:cubicBezTo>
                  <a:cubicBezTo>
                    <a:pt x="427" y="1836"/>
                    <a:pt x="412" y="1821"/>
                    <a:pt x="412" y="1806"/>
                  </a:cubicBezTo>
                  <a:cubicBezTo>
                    <a:pt x="412" y="1792"/>
                    <a:pt x="412" y="1777"/>
                    <a:pt x="427" y="1777"/>
                  </a:cubicBezTo>
                  <a:cubicBezTo>
                    <a:pt x="441" y="1792"/>
                    <a:pt x="441" y="1792"/>
                    <a:pt x="456" y="1806"/>
                  </a:cubicBezTo>
                  <a:close/>
                  <a:moveTo>
                    <a:pt x="808" y="1880"/>
                  </a:moveTo>
                  <a:cubicBezTo>
                    <a:pt x="808" y="1894"/>
                    <a:pt x="794" y="1924"/>
                    <a:pt x="764" y="1924"/>
                  </a:cubicBezTo>
                  <a:cubicBezTo>
                    <a:pt x="720" y="1924"/>
                    <a:pt x="720" y="1836"/>
                    <a:pt x="764" y="1836"/>
                  </a:cubicBezTo>
                  <a:cubicBezTo>
                    <a:pt x="794" y="1836"/>
                    <a:pt x="808" y="1865"/>
                    <a:pt x="794" y="1880"/>
                  </a:cubicBezTo>
                  <a:close/>
                  <a:moveTo>
                    <a:pt x="500" y="1924"/>
                  </a:moveTo>
                  <a:cubicBezTo>
                    <a:pt x="500" y="1938"/>
                    <a:pt x="485" y="1953"/>
                    <a:pt x="471" y="1953"/>
                  </a:cubicBezTo>
                  <a:cubicBezTo>
                    <a:pt x="456" y="1953"/>
                    <a:pt x="456" y="1938"/>
                    <a:pt x="456" y="1924"/>
                  </a:cubicBezTo>
                  <a:cubicBezTo>
                    <a:pt x="471" y="1909"/>
                    <a:pt x="485" y="1894"/>
                    <a:pt x="485" y="1894"/>
                  </a:cubicBezTo>
                  <a:cubicBezTo>
                    <a:pt x="500" y="1894"/>
                    <a:pt x="500" y="1909"/>
                    <a:pt x="500" y="1924"/>
                  </a:cubicBezTo>
                  <a:close/>
                  <a:moveTo>
                    <a:pt x="970" y="1968"/>
                  </a:moveTo>
                  <a:cubicBezTo>
                    <a:pt x="940" y="1968"/>
                    <a:pt x="926" y="1968"/>
                    <a:pt x="911" y="1968"/>
                  </a:cubicBezTo>
                  <a:cubicBezTo>
                    <a:pt x="896" y="1968"/>
                    <a:pt x="896" y="1953"/>
                    <a:pt x="926" y="1953"/>
                  </a:cubicBezTo>
                  <a:cubicBezTo>
                    <a:pt x="955" y="1953"/>
                    <a:pt x="970" y="1953"/>
                    <a:pt x="955" y="1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8742590" y="2084336"/>
              <a:ext cx="42828" cy="74442"/>
            </a:xfrm>
            <a:custGeom>
              <a:avLst/>
              <a:gdLst/>
              <a:ahLst/>
              <a:cxnLst/>
              <a:rect l="l" t="t" r="r" b="b"/>
              <a:pathLst>
                <a:path w="1352" h="2350" extrusionOk="0">
                  <a:moveTo>
                    <a:pt x="500" y="15"/>
                  </a:moveTo>
                  <a:lnTo>
                    <a:pt x="397" y="30"/>
                  </a:lnTo>
                  <a:cubicBezTo>
                    <a:pt x="353" y="44"/>
                    <a:pt x="309" y="74"/>
                    <a:pt x="294" y="118"/>
                  </a:cubicBezTo>
                  <a:cubicBezTo>
                    <a:pt x="279" y="162"/>
                    <a:pt x="250" y="191"/>
                    <a:pt x="235" y="177"/>
                  </a:cubicBezTo>
                  <a:cubicBezTo>
                    <a:pt x="103" y="88"/>
                    <a:pt x="0" y="588"/>
                    <a:pt x="103" y="881"/>
                  </a:cubicBezTo>
                  <a:cubicBezTo>
                    <a:pt x="118" y="955"/>
                    <a:pt x="133" y="1028"/>
                    <a:pt x="147" y="1101"/>
                  </a:cubicBezTo>
                  <a:cubicBezTo>
                    <a:pt x="191" y="1263"/>
                    <a:pt x="250" y="1410"/>
                    <a:pt x="353" y="1557"/>
                  </a:cubicBezTo>
                  <a:cubicBezTo>
                    <a:pt x="382" y="1601"/>
                    <a:pt x="397" y="1659"/>
                    <a:pt x="411" y="1718"/>
                  </a:cubicBezTo>
                  <a:cubicBezTo>
                    <a:pt x="426" y="1762"/>
                    <a:pt x="441" y="1806"/>
                    <a:pt x="470" y="1850"/>
                  </a:cubicBezTo>
                  <a:cubicBezTo>
                    <a:pt x="485" y="1879"/>
                    <a:pt x="500" y="1909"/>
                    <a:pt x="514" y="1938"/>
                  </a:cubicBezTo>
                  <a:cubicBezTo>
                    <a:pt x="544" y="2158"/>
                    <a:pt x="940" y="2349"/>
                    <a:pt x="1072" y="2217"/>
                  </a:cubicBezTo>
                  <a:cubicBezTo>
                    <a:pt x="1101" y="2188"/>
                    <a:pt x="1116" y="2173"/>
                    <a:pt x="1146" y="2158"/>
                  </a:cubicBezTo>
                  <a:cubicBezTo>
                    <a:pt x="1219" y="2041"/>
                    <a:pt x="1278" y="1924"/>
                    <a:pt x="1322" y="1791"/>
                  </a:cubicBezTo>
                  <a:cubicBezTo>
                    <a:pt x="1322" y="1777"/>
                    <a:pt x="1307" y="1747"/>
                    <a:pt x="1292" y="1747"/>
                  </a:cubicBezTo>
                  <a:cubicBezTo>
                    <a:pt x="1263" y="1747"/>
                    <a:pt x="1278" y="1718"/>
                    <a:pt x="1307" y="1689"/>
                  </a:cubicBezTo>
                  <a:cubicBezTo>
                    <a:pt x="1322" y="1659"/>
                    <a:pt x="1351" y="1601"/>
                    <a:pt x="1336" y="1380"/>
                  </a:cubicBezTo>
                  <a:cubicBezTo>
                    <a:pt x="1322" y="1072"/>
                    <a:pt x="1234" y="778"/>
                    <a:pt x="1087" y="514"/>
                  </a:cubicBezTo>
                  <a:cubicBezTo>
                    <a:pt x="999" y="367"/>
                    <a:pt x="969" y="338"/>
                    <a:pt x="940" y="397"/>
                  </a:cubicBezTo>
                  <a:cubicBezTo>
                    <a:pt x="896" y="441"/>
                    <a:pt x="837" y="397"/>
                    <a:pt x="881" y="338"/>
                  </a:cubicBezTo>
                  <a:cubicBezTo>
                    <a:pt x="896" y="309"/>
                    <a:pt x="896" y="279"/>
                    <a:pt x="881" y="250"/>
                  </a:cubicBezTo>
                  <a:cubicBezTo>
                    <a:pt x="823" y="191"/>
                    <a:pt x="720" y="132"/>
                    <a:pt x="690" y="147"/>
                  </a:cubicBezTo>
                  <a:cubicBezTo>
                    <a:pt x="661" y="177"/>
                    <a:pt x="646" y="132"/>
                    <a:pt x="661" y="88"/>
                  </a:cubicBezTo>
                  <a:cubicBezTo>
                    <a:pt x="646" y="59"/>
                    <a:pt x="544" y="0"/>
                    <a:pt x="500" y="15"/>
                  </a:cubicBezTo>
                  <a:close/>
                  <a:moveTo>
                    <a:pt x="529" y="265"/>
                  </a:moveTo>
                  <a:lnTo>
                    <a:pt x="529" y="309"/>
                  </a:lnTo>
                  <a:cubicBezTo>
                    <a:pt x="500" y="294"/>
                    <a:pt x="485" y="279"/>
                    <a:pt x="470" y="265"/>
                  </a:cubicBezTo>
                  <a:cubicBezTo>
                    <a:pt x="441" y="221"/>
                    <a:pt x="441" y="221"/>
                    <a:pt x="470" y="221"/>
                  </a:cubicBezTo>
                  <a:cubicBezTo>
                    <a:pt x="500" y="221"/>
                    <a:pt x="514" y="235"/>
                    <a:pt x="529" y="265"/>
                  </a:cubicBezTo>
                  <a:close/>
                  <a:moveTo>
                    <a:pt x="705" y="309"/>
                  </a:moveTo>
                  <a:cubicBezTo>
                    <a:pt x="705" y="309"/>
                    <a:pt x="690" y="323"/>
                    <a:pt x="661" y="323"/>
                  </a:cubicBezTo>
                  <a:cubicBezTo>
                    <a:pt x="646" y="323"/>
                    <a:pt x="632" y="309"/>
                    <a:pt x="646" y="309"/>
                  </a:cubicBezTo>
                  <a:cubicBezTo>
                    <a:pt x="646" y="279"/>
                    <a:pt x="661" y="279"/>
                    <a:pt x="690" y="279"/>
                  </a:cubicBezTo>
                  <a:cubicBezTo>
                    <a:pt x="705" y="279"/>
                    <a:pt x="705" y="279"/>
                    <a:pt x="705" y="309"/>
                  </a:cubicBezTo>
                  <a:close/>
                  <a:moveTo>
                    <a:pt x="441" y="499"/>
                  </a:moveTo>
                  <a:cubicBezTo>
                    <a:pt x="441" y="514"/>
                    <a:pt x="426" y="529"/>
                    <a:pt x="411" y="529"/>
                  </a:cubicBezTo>
                  <a:cubicBezTo>
                    <a:pt x="397" y="529"/>
                    <a:pt x="382" y="499"/>
                    <a:pt x="382" y="485"/>
                  </a:cubicBezTo>
                  <a:cubicBezTo>
                    <a:pt x="382" y="455"/>
                    <a:pt x="397" y="441"/>
                    <a:pt x="411" y="455"/>
                  </a:cubicBezTo>
                  <a:cubicBezTo>
                    <a:pt x="426" y="455"/>
                    <a:pt x="426" y="485"/>
                    <a:pt x="441" y="499"/>
                  </a:cubicBezTo>
                  <a:close/>
                  <a:moveTo>
                    <a:pt x="177" y="646"/>
                  </a:moveTo>
                  <a:cubicBezTo>
                    <a:pt x="147" y="690"/>
                    <a:pt x="147" y="690"/>
                    <a:pt x="118" y="661"/>
                  </a:cubicBezTo>
                  <a:cubicBezTo>
                    <a:pt x="103" y="617"/>
                    <a:pt x="118" y="544"/>
                    <a:pt x="177" y="573"/>
                  </a:cubicBezTo>
                  <a:cubicBezTo>
                    <a:pt x="221" y="588"/>
                    <a:pt x="206" y="602"/>
                    <a:pt x="177" y="646"/>
                  </a:cubicBezTo>
                  <a:close/>
                  <a:moveTo>
                    <a:pt x="940" y="822"/>
                  </a:moveTo>
                  <a:cubicBezTo>
                    <a:pt x="925" y="837"/>
                    <a:pt x="925" y="852"/>
                    <a:pt x="911" y="852"/>
                  </a:cubicBezTo>
                  <a:cubicBezTo>
                    <a:pt x="896" y="852"/>
                    <a:pt x="881" y="837"/>
                    <a:pt x="881" y="808"/>
                  </a:cubicBezTo>
                  <a:cubicBezTo>
                    <a:pt x="881" y="778"/>
                    <a:pt x="896" y="778"/>
                    <a:pt x="911" y="778"/>
                  </a:cubicBezTo>
                  <a:cubicBezTo>
                    <a:pt x="925" y="793"/>
                    <a:pt x="940" y="808"/>
                    <a:pt x="940" y="837"/>
                  </a:cubicBezTo>
                  <a:close/>
                  <a:moveTo>
                    <a:pt x="837" y="1219"/>
                  </a:moveTo>
                  <a:cubicBezTo>
                    <a:pt x="823" y="1263"/>
                    <a:pt x="764" y="1278"/>
                    <a:pt x="764" y="1234"/>
                  </a:cubicBezTo>
                  <a:cubicBezTo>
                    <a:pt x="764" y="1204"/>
                    <a:pt x="779" y="1189"/>
                    <a:pt x="808" y="1189"/>
                  </a:cubicBezTo>
                  <a:cubicBezTo>
                    <a:pt x="837" y="1189"/>
                    <a:pt x="852" y="1204"/>
                    <a:pt x="837" y="1219"/>
                  </a:cubicBezTo>
                  <a:close/>
                  <a:moveTo>
                    <a:pt x="1072" y="1674"/>
                  </a:moveTo>
                  <a:cubicBezTo>
                    <a:pt x="1072" y="1689"/>
                    <a:pt x="1057" y="1718"/>
                    <a:pt x="1043" y="1718"/>
                  </a:cubicBezTo>
                  <a:cubicBezTo>
                    <a:pt x="1028" y="1718"/>
                    <a:pt x="1028" y="1689"/>
                    <a:pt x="1028" y="1674"/>
                  </a:cubicBezTo>
                  <a:cubicBezTo>
                    <a:pt x="1043" y="1645"/>
                    <a:pt x="1057" y="1630"/>
                    <a:pt x="1057" y="1630"/>
                  </a:cubicBezTo>
                  <a:cubicBezTo>
                    <a:pt x="1072" y="1630"/>
                    <a:pt x="1072" y="1659"/>
                    <a:pt x="1072" y="1674"/>
                  </a:cubicBezTo>
                  <a:close/>
                  <a:moveTo>
                    <a:pt x="837" y="1689"/>
                  </a:moveTo>
                  <a:cubicBezTo>
                    <a:pt x="837" y="1703"/>
                    <a:pt x="837" y="1703"/>
                    <a:pt x="808" y="1689"/>
                  </a:cubicBezTo>
                  <a:cubicBezTo>
                    <a:pt x="764" y="1674"/>
                    <a:pt x="749" y="1659"/>
                    <a:pt x="793" y="1659"/>
                  </a:cubicBezTo>
                  <a:cubicBezTo>
                    <a:pt x="808" y="1659"/>
                    <a:pt x="823" y="1674"/>
                    <a:pt x="837" y="1689"/>
                  </a:cubicBezTo>
                  <a:close/>
                  <a:moveTo>
                    <a:pt x="940" y="1791"/>
                  </a:moveTo>
                  <a:cubicBezTo>
                    <a:pt x="940" y="1806"/>
                    <a:pt x="925" y="1821"/>
                    <a:pt x="911" y="1821"/>
                  </a:cubicBezTo>
                  <a:cubicBezTo>
                    <a:pt x="896" y="1821"/>
                    <a:pt x="867" y="1806"/>
                    <a:pt x="867" y="1791"/>
                  </a:cubicBezTo>
                  <a:cubicBezTo>
                    <a:pt x="867" y="1777"/>
                    <a:pt x="867" y="1762"/>
                    <a:pt x="896" y="1762"/>
                  </a:cubicBezTo>
                  <a:cubicBezTo>
                    <a:pt x="911" y="1762"/>
                    <a:pt x="940" y="1791"/>
                    <a:pt x="940" y="1806"/>
                  </a:cubicBezTo>
                  <a:close/>
                  <a:moveTo>
                    <a:pt x="984" y="2158"/>
                  </a:moveTo>
                  <a:cubicBezTo>
                    <a:pt x="984" y="2173"/>
                    <a:pt x="969" y="2188"/>
                    <a:pt x="955" y="2188"/>
                  </a:cubicBezTo>
                  <a:cubicBezTo>
                    <a:pt x="940" y="2188"/>
                    <a:pt x="940" y="2173"/>
                    <a:pt x="940" y="2158"/>
                  </a:cubicBezTo>
                  <a:cubicBezTo>
                    <a:pt x="955" y="2144"/>
                    <a:pt x="969" y="2144"/>
                    <a:pt x="984" y="2129"/>
                  </a:cubicBezTo>
                  <a:cubicBezTo>
                    <a:pt x="984" y="2129"/>
                    <a:pt x="984" y="2144"/>
                    <a:pt x="984" y="2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8816525" y="2141546"/>
              <a:ext cx="36302" cy="66998"/>
            </a:xfrm>
            <a:custGeom>
              <a:avLst/>
              <a:gdLst/>
              <a:ahLst/>
              <a:cxnLst/>
              <a:rect l="l" t="t" r="r" b="b"/>
              <a:pathLst>
                <a:path w="1146" h="2115" extrusionOk="0">
                  <a:moveTo>
                    <a:pt x="515" y="15"/>
                  </a:moveTo>
                  <a:cubicBezTo>
                    <a:pt x="470" y="44"/>
                    <a:pt x="426" y="44"/>
                    <a:pt x="397" y="44"/>
                  </a:cubicBezTo>
                  <a:cubicBezTo>
                    <a:pt x="353" y="44"/>
                    <a:pt x="309" y="59"/>
                    <a:pt x="309" y="73"/>
                  </a:cubicBezTo>
                  <a:cubicBezTo>
                    <a:pt x="309" y="103"/>
                    <a:pt x="250" y="118"/>
                    <a:pt x="162" y="132"/>
                  </a:cubicBezTo>
                  <a:cubicBezTo>
                    <a:pt x="148" y="132"/>
                    <a:pt x="148" y="162"/>
                    <a:pt x="148" y="191"/>
                  </a:cubicBezTo>
                  <a:cubicBezTo>
                    <a:pt x="148" y="206"/>
                    <a:pt x="133" y="235"/>
                    <a:pt x="118" y="264"/>
                  </a:cubicBezTo>
                  <a:cubicBezTo>
                    <a:pt x="103" y="264"/>
                    <a:pt x="89" y="294"/>
                    <a:pt x="103" y="308"/>
                  </a:cubicBezTo>
                  <a:cubicBezTo>
                    <a:pt x="103" y="338"/>
                    <a:pt x="103" y="352"/>
                    <a:pt x="103" y="382"/>
                  </a:cubicBezTo>
                  <a:cubicBezTo>
                    <a:pt x="74" y="455"/>
                    <a:pt x="74" y="529"/>
                    <a:pt x="74" y="602"/>
                  </a:cubicBezTo>
                  <a:cubicBezTo>
                    <a:pt x="59" y="675"/>
                    <a:pt x="59" y="749"/>
                    <a:pt x="45" y="808"/>
                  </a:cubicBezTo>
                  <a:cubicBezTo>
                    <a:pt x="15" y="954"/>
                    <a:pt x="1" y="1116"/>
                    <a:pt x="1" y="1263"/>
                  </a:cubicBezTo>
                  <a:cubicBezTo>
                    <a:pt x="1" y="1277"/>
                    <a:pt x="45" y="1292"/>
                    <a:pt x="59" y="1277"/>
                  </a:cubicBezTo>
                  <a:cubicBezTo>
                    <a:pt x="89" y="1277"/>
                    <a:pt x="103" y="1277"/>
                    <a:pt x="59" y="1292"/>
                  </a:cubicBezTo>
                  <a:cubicBezTo>
                    <a:pt x="30" y="1307"/>
                    <a:pt x="30" y="1351"/>
                    <a:pt x="45" y="1395"/>
                  </a:cubicBezTo>
                  <a:cubicBezTo>
                    <a:pt x="89" y="1659"/>
                    <a:pt x="133" y="1762"/>
                    <a:pt x="162" y="1762"/>
                  </a:cubicBezTo>
                  <a:cubicBezTo>
                    <a:pt x="177" y="1762"/>
                    <a:pt x="192" y="1791"/>
                    <a:pt x="192" y="1820"/>
                  </a:cubicBezTo>
                  <a:cubicBezTo>
                    <a:pt x="192" y="1909"/>
                    <a:pt x="265" y="1967"/>
                    <a:pt x="280" y="1923"/>
                  </a:cubicBezTo>
                  <a:cubicBezTo>
                    <a:pt x="309" y="1879"/>
                    <a:pt x="309" y="1909"/>
                    <a:pt x="309" y="1938"/>
                  </a:cubicBezTo>
                  <a:cubicBezTo>
                    <a:pt x="309" y="2011"/>
                    <a:pt x="500" y="2114"/>
                    <a:pt x="603" y="2085"/>
                  </a:cubicBezTo>
                  <a:cubicBezTo>
                    <a:pt x="661" y="2070"/>
                    <a:pt x="705" y="2055"/>
                    <a:pt x="705" y="2041"/>
                  </a:cubicBezTo>
                  <a:cubicBezTo>
                    <a:pt x="705" y="2026"/>
                    <a:pt x="735" y="1997"/>
                    <a:pt x="764" y="1982"/>
                  </a:cubicBezTo>
                  <a:cubicBezTo>
                    <a:pt x="808" y="1967"/>
                    <a:pt x="838" y="1938"/>
                    <a:pt x="823" y="1923"/>
                  </a:cubicBezTo>
                  <a:cubicBezTo>
                    <a:pt x="823" y="1909"/>
                    <a:pt x="823" y="1894"/>
                    <a:pt x="838" y="1894"/>
                  </a:cubicBezTo>
                  <a:cubicBezTo>
                    <a:pt x="940" y="1835"/>
                    <a:pt x="1116" y="1292"/>
                    <a:pt x="1043" y="1292"/>
                  </a:cubicBezTo>
                  <a:cubicBezTo>
                    <a:pt x="999" y="1292"/>
                    <a:pt x="970" y="1160"/>
                    <a:pt x="984" y="1101"/>
                  </a:cubicBezTo>
                  <a:cubicBezTo>
                    <a:pt x="999" y="1057"/>
                    <a:pt x="1028" y="1042"/>
                    <a:pt x="1072" y="1057"/>
                  </a:cubicBezTo>
                  <a:lnTo>
                    <a:pt x="1146" y="1072"/>
                  </a:lnTo>
                  <a:lnTo>
                    <a:pt x="1146" y="822"/>
                  </a:lnTo>
                  <a:cubicBezTo>
                    <a:pt x="1146" y="587"/>
                    <a:pt x="1146" y="573"/>
                    <a:pt x="1072" y="558"/>
                  </a:cubicBezTo>
                  <a:cubicBezTo>
                    <a:pt x="999" y="543"/>
                    <a:pt x="984" y="499"/>
                    <a:pt x="1043" y="470"/>
                  </a:cubicBezTo>
                  <a:cubicBezTo>
                    <a:pt x="1072" y="455"/>
                    <a:pt x="1087" y="426"/>
                    <a:pt x="1072" y="367"/>
                  </a:cubicBezTo>
                  <a:cubicBezTo>
                    <a:pt x="1058" y="279"/>
                    <a:pt x="1043" y="250"/>
                    <a:pt x="970" y="250"/>
                  </a:cubicBezTo>
                  <a:cubicBezTo>
                    <a:pt x="940" y="235"/>
                    <a:pt x="911" y="264"/>
                    <a:pt x="896" y="294"/>
                  </a:cubicBezTo>
                  <a:cubicBezTo>
                    <a:pt x="896" y="323"/>
                    <a:pt x="867" y="338"/>
                    <a:pt x="852" y="338"/>
                  </a:cubicBezTo>
                  <a:cubicBezTo>
                    <a:pt x="823" y="323"/>
                    <a:pt x="793" y="235"/>
                    <a:pt x="838" y="235"/>
                  </a:cubicBezTo>
                  <a:cubicBezTo>
                    <a:pt x="882" y="235"/>
                    <a:pt x="867" y="220"/>
                    <a:pt x="867" y="191"/>
                  </a:cubicBezTo>
                  <a:cubicBezTo>
                    <a:pt x="867" y="176"/>
                    <a:pt x="882" y="147"/>
                    <a:pt x="926" y="176"/>
                  </a:cubicBezTo>
                  <a:cubicBezTo>
                    <a:pt x="970" y="176"/>
                    <a:pt x="984" y="176"/>
                    <a:pt x="970" y="162"/>
                  </a:cubicBezTo>
                  <a:cubicBezTo>
                    <a:pt x="955" y="132"/>
                    <a:pt x="926" y="132"/>
                    <a:pt x="896" y="132"/>
                  </a:cubicBezTo>
                  <a:cubicBezTo>
                    <a:pt x="867" y="118"/>
                    <a:pt x="838" y="103"/>
                    <a:pt x="838" y="73"/>
                  </a:cubicBezTo>
                  <a:cubicBezTo>
                    <a:pt x="808" y="15"/>
                    <a:pt x="705" y="0"/>
                    <a:pt x="691" y="44"/>
                  </a:cubicBezTo>
                  <a:cubicBezTo>
                    <a:pt x="691" y="73"/>
                    <a:pt x="661" y="73"/>
                    <a:pt x="617" y="29"/>
                  </a:cubicBezTo>
                  <a:cubicBezTo>
                    <a:pt x="559" y="0"/>
                    <a:pt x="544" y="0"/>
                    <a:pt x="515" y="15"/>
                  </a:cubicBezTo>
                  <a:close/>
                  <a:moveTo>
                    <a:pt x="779" y="485"/>
                  </a:moveTo>
                  <a:cubicBezTo>
                    <a:pt x="779" y="499"/>
                    <a:pt x="764" y="485"/>
                    <a:pt x="764" y="470"/>
                  </a:cubicBezTo>
                  <a:cubicBezTo>
                    <a:pt x="749" y="441"/>
                    <a:pt x="735" y="426"/>
                    <a:pt x="735" y="396"/>
                  </a:cubicBezTo>
                  <a:cubicBezTo>
                    <a:pt x="735" y="382"/>
                    <a:pt x="735" y="396"/>
                    <a:pt x="764" y="411"/>
                  </a:cubicBezTo>
                  <a:cubicBezTo>
                    <a:pt x="779" y="426"/>
                    <a:pt x="779" y="455"/>
                    <a:pt x="793" y="485"/>
                  </a:cubicBezTo>
                  <a:close/>
                  <a:moveTo>
                    <a:pt x="852" y="617"/>
                  </a:moveTo>
                  <a:cubicBezTo>
                    <a:pt x="823" y="675"/>
                    <a:pt x="764" y="690"/>
                    <a:pt x="749" y="646"/>
                  </a:cubicBezTo>
                  <a:cubicBezTo>
                    <a:pt x="735" y="602"/>
                    <a:pt x="749" y="602"/>
                    <a:pt x="764" y="602"/>
                  </a:cubicBezTo>
                  <a:cubicBezTo>
                    <a:pt x="793" y="602"/>
                    <a:pt x="808" y="587"/>
                    <a:pt x="808" y="573"/>
                  </a:cubicBezTo>
                  <a:cubicBezTo>
                    <a:pt x="808" y="558"/>
                    <a:pt x="823" y="558"/>
                    <a:pt x="838" y="558"/>
                  </a:cubicBezTo>
                  <a:cubicBezTo>
                    <a:pt x="852" y="573"/>
                    <a:pt x="867" y="602"/>
                    <a:pt x="852" y="617"/>
                  </a:cubicBezTo>
                  <a:close/>
                  <a:moveTo>
                    <a:pt x="1116" y="808"/>
                  </a:moveTo>
                  <a:cubicBezTo>
                    <a:pt x="1116" y="808"/>
                    <a:pt x="1102" y="837"/>
                    <a:pt x="1072" y="852"/>
                  </a:cubicBezTo>
                  <a:cubicBezTo>
                    <a:pt x="1043" y="852"/>
                    <a:pt x="1028" y="852"/>
                    <a:pt x="1058" y="822"/>
                  </a:cubicBezTo>
                  <a:cubicBezTo>
                    <a:pt x="1087" y="778"/>
                    <a:pt x="1131" y="763"/>
                    <a:pt x="1131" y="793"/>
                  </a:cubicBezTo>
                  <a:close/>
                  <a:moveTo>
                    <a:pt x="426" y="1145"/>
                  </a:moveTo>
                  <a:cubicBezTo>
                    <a:pt x="412" y="1175"/>
                    <a:pt x="382" y="1175"/>
                    <a:pt x="368" y="1145"/>
                  </a:cubicBezTo>
                  <a:cubicBezTo>
                    <a:pt x="338" y="1116"/>
                    <a:pt x="338" y="1116"/>
                    <a:pt x="397" y="1116"/>
                  </a:cubicBezTo>
                  <a:cubicBezTo>
                    <a:pt x="456" y="1116"/>
                    <a:pt x="456" y="1116"/>
                    <a:pt x="426" y="1145"/>
                  </a:cubicBezTo>
                  <a:close/>
                  <a:moveTo>
                    <a:pt x="632" y="1365"/>
                  </a:moveTo>
                  <a:cubicBezTo>
                    <a:pt x="632" y="1380"/>
                    <a:pt x="632" y="1395"/>
                    <a:pt x="617" y="1395"/>
                  </a:cubicBezTo>
                  <a:cubicBezTo>
                    <a:pt x="603" y="1395"/>
                    <a:pt x="588" y="1380"/>
                    <a:pt x="588" y="1365"/>
                  </a:cubicBezTo>
                  <a:cubicBezTo>
                    <a:pt x="588" y="1351"/>
                    <a:pt x="588" y="1336"/>
                    <a:pt x="603" y="1336"/>
                  </a:cubicBezTo>
                  <a:cubicBezTo>
                    <a:pt x="617" y="1336"/>
                    <a:pt x="632" y="1336"/>
                    <a:pt x="647" y="1351"/>
                  </a:cubicBezTo>
                  <a:close/>
                  <a:moveTo>
                    <a:pt x="500" y="1395"/>
                  </a:moveTo>
                  <a:cubicBezTo>
                    <a:pt x="500" y="1409"/>
                    <a:pt x="500" y="1424"/>
                    <a:pt x="470" y="1424"/>
                  </a:cubicBezTo>
                  <a:cubicBezTo>
                    <a:pt x="456" y="1439"/>
                    <a:pt x="456" y="1424"/>
                    <a:pt x="456" y="1424"/>
                  </a:cubicBezTo>
                  <a:cubicBezTo>
                    <a:pt x="456" y="1409"/>
                    <a:pt x="456" y="1395"/>
                    <a:pt x="470" y="1395"/>
                  </a:cubicBezTo>
                  <a:cubicBezTo>
                    <a:pt x="515" y="1380"/>
                    <a:pt x="515" y="1395"/>
                    <a:pt x="515" y="1395"/>
                  </a:cubicBezTo>
                  <a:close/>
                  <a:moveTo>
                    <a:pt x="441" y="1542"/>
                  </a:moveTo>
                  <a:cubicBezTo>
                    <a:pt x="441" y="1615"/>
                    <a:pt x="426" y="1630"/>
                    <a:pt x="382" y="1600"/>
                  </a:cubicBezTo>
                  <a:cubicBezTo>
                    <a:pt x="397" y="1542"/>
                    <a:pt x="412" y="1498"/>
                    <a:pt x="441" y="1468"/>
                  </a:cubicBezTo>
                  <a:cubicBezTo>
                    <a:pt x="441" y="1498"/>
                    <a:pt x="441" y="1512"/>
                    <a:pt x="441" y="1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8850484" y="2175948"/>
              <a:ext cx="1425" cy="3738"/>
            </a:xfrm>
            <a:custGeom>
              <a:avLst/>
              <a:gdLst/>
              <a:ahLst/>
              <a:cxnLst/>
              <a:rect l="l" t="t" r="r" b="b"/>
              <a:pathLst>
                <a:path w="45" h="118" extrusionOk="0">
                  <a:moveTo>
                    <a:pt x="0" y="59"/>
                  </a:moveTo>
                  <a:cubicBezTo>
                    <a:pt x="0" y="74"/>
                    <a:pt x="0" y="103"/>
                    <a:pt x="30" y="118"/>
                  </a:cubicBezTo>
                  <a:cubicBezTo>
                    <a:pt x="44" y="118"/>
                    <a:pt x="44" y="103"/>
                    <a:pt x="44" y="74"/>
                  </a:cubicBezTo>
                  <a:cubicBezTo>
                    <a:pt x="44" y="15"/>
                    <a:pt x="0" y="0"/>
                    <a:pt x="0" y="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" name="Google Shape;414;p11"/>
          <p:cNvGrpSpPr/>
          <p:nvPr/>
        </p:nvGrpSpPr>
        <p:grpSpPr>
          <a:xfrm>
            <a:off x="-230730" y="3511746"/>
            <a:ext cx="2989152" cy="1414648"/>
            <a:chOff x="-230730" y="3511746"/>
            <a:chExt cx="2989152" cy="1414648"/>
          </a:xfrm>
        </p:grpSpPr>
        <p:sp>
          <p:nvSpPr>
            <p:cNvPr id="415" name="Google Shape;415;p11"/>
            <p:cNvSpPr/>
            <p:nvPr/>
          </p:nvSpPr>
          <p:spPr>
            <a:xfrm rot="5255701" flipH="1">
              <a:off x="1050665" y="3250411"/>
              <a:ext cx="637566" cy="1210466"/>
            </a:xfrm>
            <a:custGeom>
              <a:avLst/>
              <a:gdLst/>
              <a:ahLst/>
              <a:cxnLst/>
              <a:rect l="l" t="t" r="r" b="b"/>
              <a:pathLst>
                <a:path w="13478" h="25589" extrusionOk="0">
                  <a:moveTo>
                    <a:pt x="6728" y="0"/>
                  </a:moveTo>
                  <a:cubicBezTo>
                    <a:pt x="6334" y="0"/>
                    <a:pt x="6004" y="71"/>
                    <a:pt x="5770" y="227"/>
                  </a:cubicBezTo>
                  <a:cubicBezTo>
                    <a:pt x="4155" y="1314"/>
                    <a:pt x="3201" y="1842"/>
                    <a:pt x="1923" y="4265"/>
                  </a:cubicBezTo>
                  <a:lnTo>
                    <a:pt x="1923" y="14791"/>
                  </a:lnTo>
                  <a:cubicBezTo>
                    <a:pt x="1923" y="18021"/>
                    <a:pt x="0" y="25302"/>
                    <a:pt x="2569" y="25567"/>
                  </a:cubicBezTo>
                  <a:cubicBezTo>
                    <a:pt x="2708" y="25582"/>
                    <a:pt x="2848" y="25589"/>
                    <a:pt x="2989" y="25589"/>
                  </a:cubicBezTo>
                  <a:cubicBezTo>
                    <a:pt x="5442" y="25589"/>
                    <a:pt x="8016" y="23408"/>
                    <a:pt x="8016" y="23408"/>
                  </a:cubicBezTo>
                  <a:cubicBezTo>
                    <a:pt x="8016" y="23408"/>
                    <a:pt x="10262" y="21250"/>
                    <a:pt x="11231" y="15319"/>
                  </a:cubicBezTo>
                  <a:cubicBezTo>
                    <a:pt x="12185" y="9388"/>
                    <a:pt x="13477" y="5880"/>
                    <a:pt x="13477" y="4000"/>
                  </a:cubicBezTo>
                  <a:cubicBezTo>
                    <a:pt x="13477" y="2396"/>
                    <a:pt x="9026" y="0"/>
                    <a:pt x="6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 rot="5255701" flipH="1">
              <a:off x="1685313" y="3382274"/>
              <a:ext cx="276446" cy="1859811"/>
            </a:xfrm>
            <a:custGeom>
              <a:avLst/>
              <a:gdLst/>
              <a:ahLst/>
              <a:cxnLst/>
              <a:rect l="l" t="t" r="r" b="b"/>
              <a:pathLst>
                <a:path w="5844" h="39316" extrusionOk="0">
                  <a:moveTo>
                    <a:pt x="1630" y="0"/>
                  </a:moveTo>
                  <a:lnTo>
                    <a:pt x="74" y="1292"/>
                  </a:lnTo>
                  <a:lnTo>
                    <a:pt x="0" y="39139"/>
                  </a:lnTo>
                  <a:lnTo>
                    <a:pt x="602" y="39315"/>
                  </a:lnTo>
                  <a:cubicBezTo>
                    <a:pt x="852" y="38802"/>
                    <a:pt x="3700" y="33296"/>
                    <a:pt x="4214" y="31226"/>
                  </a:cubicBezTo>
                  <a:cubicBezTo>
                    <a:pt x="4728" y="29156"/>
                    <a:pt x="5491" y="26411"/>
                    <a:pt x="5491" y="26411"/>
                  </a:cubicBezTo>
                  <a:cubicBezTo>
                    <a:pt x="5491" y="26411"/>
                    <a:pt x="5667" y="23313"/>
                    <a:pt x="5755" y="19790"/>
                  </a:cubicBezTo>
                  <a:cubicBezTo>
                    <a:pt x="5843" y="16252"/>
                    <a:pt x="5418" y="15488"/>
                    <a:pt x="5241" y="12215"/>
                  </a:cubicBezTo>
                  <a:cubicBezTo>
                    <a:pt x="5065" y="8941"/>
                    <a:pt x="5418" y="8427"/>
                    <a:pt x="5418" y="7311"/>
                  </a:cubicBezTo>
                  <a:cubicBezTo>
                    <a:pt x="5418" y="6195"/>
                    <a:pt x="4214" y="3362"/>
                    <a:pt x="3876" y="2760"/>
                  </a:cubicBezTo>
                  <a:cubicBezTo>
                    <a:pt x="3524" y="2158"/>
                    <a:pt x="3186" y="1380"/>
                    <a:pt x="2408" y="690"/>
                  </a:cubicBezTo>
                  <a:lnTo>
                    <a:pt x="16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 rot="5255834" flipH="1">
              <a:off x="-252775" y="3964528"/>
              <a:ext cx="985722" cy="901099"/>
            </a:xfrm>
            <a:custGeom>
              <a:avLst/>
              <a:gdLst/>
              <a:ahLst/>
              <a:cxnLst/>
              <a:rect l="l" t="t" r="r" b="b"/>
              <a:pathLst>
                <a:path w="17604" h="16092" extrusionOk="0">
                  <a:moveTo>
                    <a:pt x="10263" y="133"/>
                  </a:moveTo>
                  <a:cubicBezTo>
                    <a:pt x="10087" y="148"/>
                    <a:pt x="9910" y="192"/>
                    <a:pt x="9749" y="250"/>
                  </a:cubicBezTo>
                  <a:cubicBezTo>
                    <a:pt x="9646" y="280"/>
                    <a:pt x="9543" y="294"/>
                    <a:pt x="9441" y="309"/>
                  </a:cubicBezTo>
                  <a:cubicBezTo>
                    <a:pt x="9367" y="309"/>
                    <a:pt x="9279" y="353"/>
                    <a:pt x="9264" y="383"/>
                  </a:cubicBezTo>
                  <a:cubicBezTo>
                    <a:pt x="9250" y="427"/>
                    <a:pt x="9220" y="441"/>
                    <a:pt x="9220" y="383"/>
                  </a:cubicBezTo>
                  <a:cubicBezTo>
                    <a:pt x="9220" y="294"/>
                    <a:pt x="9088" y="294"/>
                    <a:pt x="8853" y="383"/>
                  </a:cubicBezTo>
                  <a:cubicBezTo>
                    <a:pt x="8692" y="441"/>
                    <a:pt x="8516" y="471"/>
                    <a:pt x="8325" y="485"/>
                  </a:cubicBezTo>
                  <a:cubicBezTo>
                    <a:pt x="8193" y="485"/>
                    <a:pt x="8061" y="515"/>
                    <a:pt x="7929" y="573"/>
                  </a:cubicBezTo>
                  <a:cubicBezTo>
                    <a:pt x="7870" y="617"/>
                    <a:pt x="7811" y="632"/>
                    <a:pt x="7738" y="632"/>
                  </a:cubicBezTo>
                  <a:cubicBezTo>
                    <a:pt x="7576" y="632"/>
                    <a:pt x="6989" y="838"/>
                    <a:pt x="6930" y="911"/>
                  </a:cubicBezTo>
                  <a:cubicBezTo>
                    <a:pt x="6916" y="955"/>
                    <a:pt x="6886" y="955"/>
                    <a:pt x="6886" y="911"/>
                  </a:cubicBezTo>
                  <a:cubicBezTo>
                    <a:pt x="6886" y="882"/>
                    <a:pt x="6842" y="896"/>
                    <a:pt x="6783" y="940"/>
                  </a:cubicBezTo>
                  <a:cubicBezTo>
                    <a:pt x="6739" y="984"/>
                    <a:pt x="6695" y="999"/>
                    <a:pt x="6637" y="984"/>
                  </a:cubicBezTo>
                  <a:cubicBezTo>
                    <a:pt x="6607" y="955"/>
                    <a:pt x="6563" y="970"/>
                    <a:pt x="6534" y="999"/>
                  </a:cubicBezTo>
                  <a:cubicBezTo>
                    <a:pt x="6519" y="1043"/>
                    <a:pt x="6460" y="1043"/>
                    <a:pt x="6402" y="1029"/>
                  </a:cubicBezTo>
                  <a:cubicBezTo>
                    <a:pt x="6343" y="1014"/>
                    <a:pt x="6299" y="1014"/>
                    <a:pt x="6328" y="1087"/>
                  </a:cubicBezTo>
                  <a:cubicBezTo>
                    <a:pt x="6358" y="1161"/>
                    <a:pt x="6328" y="1190"/>
                    <a:pt x="6137" y="1190"/>
                  </a:cubicBezTo>
                  <a:cubicBezTo>
                    <a:pt x="5800" y="1175"/>
                    <a:pt x="4596" y="1616"/>
                    <a:pt x="4067" y="1953"/>
                  </a:cubicBezTo>
                  <a:cubicBezTo>
                    <a:pt x="3965" y="2027"/>
                    <a:pt x="3847" y="2071"/>
                    <a:pt x="3730" y="2115"/>
                  </a:cubicBezTo>
                  <a:cubicBezTo>
                    <a:pt x="3656" y="2144"/>
                    <a:pt x="3583" y="2188"/>
                    <a:pt x="3510" y="2232"/>
                  </a:cubicBezTo>
                  <a:cubicBezTo>
                    <a:pt x="3436" y="2291"/>
                    <a:pt x="3275" y="2409"/>
                    <a:pt x="3143" y="2482"/>
                  </a:cubicBezTo>
                  <a:cubicBezTo>
                    <a:pt x="2922" y="2643"/>
                    <a:pt x="2320" y="3245"/>
                    <a:pt x="2320" y="3304"/>
                  </a:cubicBezTo>
                  <a:cubicBezTo>
                    <a:pt x="2247" y="3407"/>
                    <a:pt x="2159" y="3495"/>
                    <a:pt x="2071" y="3568"/>
                  </a:cubicBezTo>
                  <a:cubicBezTo>
                    <a:pt x="1939" y="3700"/>
                    <a:pt x="1821" y="3847"/>
                    <a:pt x="1718" y="4009"/>
                  </a:cubicBezTo>
                  <a:cubicBezTo>
                    <a:pt x="1660" y="4126"/>
                    <a:pt x="1586" y="4229"/>
                    <a:pt x="1572" y="4229"/>
                  </a:cubicBezTo>
                  <a:cubicBezTo>
                    <a:pt x="1542" y="4229"/>
                    <a:pt x="1469" y="4346"/>
                    <a:pt x="1410" y="4493"/>
                  </a:cubicBezTo>
                  <a:cubicBezTo>
                    <a:pt x="1351" y="4625"/>
                    <a:pt x="1278" y="4743"/>
                    <a:pt x="1249" y="4743"/>
                  </a:cubicBezTo>
                  <a:cubicBezTo>
                    <a:pt x="1146" y="4831"/>
                    <a:pt x="1073" y="4948"/>
                    <a:pt x="1028" y="5066"/>
                  </a:cubicBezTo>
                  <a:cubicBezTo>
                    <a:pt x="661" y="5873"/>
                    <a:pt x="544" y="6152"/>
                    <a:pt x="544" y="6255"/>
                  </a:cubicBezTo>
                  <a:cubicBezTo>
                    <a:pt x="529" y="6343"/>
                    <a:pt x="515" y="6431"/>
                    <a:pt x="471" y="6504"/>
                  </a:cubicBezTo>
                  <a:cubicBezTo>
                    <a:pt x="162" y="7092"/>
                    <a:pt x="60" y="7811"/>
                    <a:pt x="192" y="8222"/>
                  </a:cubicBezTo>
                  <a:cubicBezTo>
                    <a:pt x="221" y="8310"/>
                    <a:pt x="221" y="8340"/>
                    <a:pt x="192" y="8296"/>
                  </a:cubicBezTo>
                  <a:cubicBezTo>
                    <a:pt x="162" y="8251"/>
                    <a:pt x="118" y="8251"/>
                    <a:pt x="74" y="8369"/>
                  </a:cubicBezTo>
                  <a:cubicBezTo>
                    <a:pt x="1" y="8516"/>
                    <a:pt x="60" y="9353"/>
                    <a:pt x="133" y="9485"/>
                  </a:cubicBezTo>
                  <a:cubicBezTo>
                    <a:pt x="192" y="9631"/>
                    <a:pt x="221" y="9808"/>
                    <a:pt x="236" y="9969"/>
                  </a:cubicBezTo>
                  <a:cubicBezTo>
                    <a:pt x="265" y="10160"/>
                    <a:pt x="324" y="10366"/>
                    <a:pt x="397" y="10542"/>
                  </a:cubicBezTo>
                  <a:cubicBezTo>
                    <a:pt x="456" y="10630"/>
                    <a:pt x="485" y="10733"/>
                    <a:pt x="500" y="10835"/>
                  </a:cubicBezTo>
                  <a:cubicBezTo>
                    <a:pt x="485" y="10909"/>
                    <a:pt x="515" y="10982"/>
                    <a:pt x="559" y="11041"/>
                  </a:cubicBezTo>
                  <a:cubicBezTo>
                    <a:pt x="588" y="11056"/>
                    <a:pt x="617" y="11144"/>
                    <a:pt x="617" y="11217"/>
                  </a:cubicBezTo>
                  <a:cubicBezTo>
                    <a:pt x="661" y="11408"/>
                    <a:pt x="720" y="11599"/>
                    <a:pt x="808" y="11775"/>
                  </a:cubicBezTo>
                  <a:cubicBezTo>
                    <a:pt x="970" y="12083"/>
                    <a:pt x="1014" y="12157"/>
                    <a:pt x="1073" y="12083"/>
                  </a:cubicBezTo>
                  <a:cubicBezTo>
                    <a:pt x="1117" y="12024"/>
                    <a:pt x="1131" y="12054"/>
                    <a:pt x="1087" y="12230"/>
                  </a:cubicBezTo>
                  <a:cubicBezTo>
                    <a:pt x="1058" y="12391"/>
                    <a:pt x="1087" y="12480"/>
                    <a:pt x="1161" y="12553"/>
                  </a:cubicBezTo>
                  <a:cubicBezTo>
                    <a:pt x="1205" y="12597"/>
                    <a:pt x="1234" y="12670"/>
                    <a:pt x="1249" y="12744"/>
                  </a:cubicBezTo>
                  <a:cubicBezTo>
                    <a:pt x="1249" y="13023"/>
                    <a:pt x="1733" y="13786"/>
                    <a:pt x="2232" y="14329"/>
                  </a:cubicBezTo>
                  <a:cubicBezTo>
                    <a:pt x="2335" y="14432"/>
                    <a:pt x="2511" y="14638"/>
                    <a:pt x="2614" y="14755"/>
                  </a:cubicBezTo>
                  <a:cubicBezTo>
                    <a:pt x="2790" y="14975"/>
                    <a:pt x="3040" y="15107"/>
                    <a:pt x="3319" y="15122"/>
                  </a:cubicBezTo>
                  <a:cubicBezTo>
                    <a:pt x="3363" y="15122"/>
                    <a:pt x="3407" y="15196"/>
                    <a:pt x="3421" y="15269"/>
                  </a:cubicBezTo>
                  <a:cubicBezTo>
                    <a:pt x="3436" y="15372"/>
                    <a:pt x="3480" y="15416"/>
                    <a:pt x="3627" y="15430"/>
                  </a:cubicBezTo>
                  <a:cubicBezTo>
                    <a:pt x="3715" y="15445"/>
                    <a:pt x="3818" y="15474"/>
                    <a:pt x="3891" y="15518"/>
                  </a:cubicBezTo>
                  <a:cubicBezTo>
                    <a:pt x="3935" y="15563"/>
                    <a:pt x="3994" y="15577"/>
                    <a:pt x="4023" y="15548"/>
                  </a:cubicBezTo>
                  <a:cubicBezTo>
                    <a:pt x="4038" y="15518"/>
                    <a:pt x="4126" y="15563"/>
                    <a:pt x="4200" y="15651"/>
                  </a:cubicBezTo>
                  <a:cubicBezTo>
                    <a:pt x="4273" y="15724"/>
                    <a:pt x="4390" y="15768"/>
                    <a:pt x="4434" y="15739"/>
                  </a:cubicBezTo>
                  <a:cubicBezTo>
                    <a:pt x="4493" y="15739"/>
                    <a:pt x="4567" y="15739"/>
                    <a:pt x="4625" y="15783"/>
                  </a:cubicBezTo>
                  <a:cubicBezTo>
                    <a:pt x="4787" y="15856"/>
                    <a:pt x="5110" y="15783"/>
                    <a:pt x="5066" y="15665"/>
                  </a:cubicBezTo>
                  <a:cubicBezTo>
                    <a:pt x="5051" y="15607"/>
                    <a:pt x="5066" y="15577"/>
                    <a:pt x="5095" y="15577"/>
                  </a:cubicBezTo>
                  <a:cubicBezTo>
                    <a:pt x="5124" y="15577"/>
                    <a:pt x="5183" y="15651"/>
                    <a:pt x="5213" y="15753"/>
                  </a:cubicBezTo>
                  <a:cubicBezTo>
                    <a:pt x="5242" y="15944"/>
                    <a:pt x="5257" y="15944"/>
                    <a:pt x="5624" y="15915"/>
                  </a:cubicBezTo>
                  <a:cubicBezTo>
                    <a:pt x="5756" y="15886"/>
                    <a:pt x="5903" y="15900"/>
                    <a:pt x="6035" y="15959"/>
                  </a:cubicBezTo>
                  <a:cubicBezTo>
                    <a:pt x="6049" y="15988"/>
                    <a:pt x="6181" y="16003"/>
                    <a:pt x="6358" y="15974"/>
                  </a:cubicBezTo>
                  <a:cubicBezTo>
                    <a:pt x="6490" y="15959"/>
                    <a:pt x="6622" y="15974"/>
                    <a:pt x="6754" y="16018"/>
                  </a:cubicBezTo>
                  <a:cubicBezTo>
                    <a:pt x="6871" y="16091"/>
                    <a:pt x="6901" y="16091"/>
                    <a:pt x="6974" y="15988"/>
                  </a:cubicBezTo>
                  <a:cubicBezTo>
                    <a:pt x="7062" y="15886"/>
                    <a:pt x="7092" y="15871"/>
                    <a:pt x="7312" y="15930"/>
                  </a:cubicBezTo>
                  <a:cubicBezTo>
                    <a:pt x="7459" y="15988"/>
                    <a:pt x="7561" y="15988"/>
                    <a:pt x="7561" y="15944"/>
                  </a:cubicBezTo>
                  <a:cubicBezTo>
                    <a:pt x="7591" y="15900"/>
                    <a:pt x="7620" y="15886"/>
                    <a:pt x="7664" y="15886"/>
                  </a:cubicBezTo>
                  <a:cubicBezTo>
                    <a:pt x="7767" y="15856"/>
                    <a:pt x="7855" y="15812"/>
                    <a:pt x="7929" y="15753"/>
                  </a:cubicBezTo>
                  <a:cubicBezTo>
                    <a:pt x="8031" y="15665"/>
                    <a:pt x="8090" y="15636"/>
                    <a:pt x="8061" y="15680"/>
                  </a:cubicBezTo>
                  <a:cubicBezTo>
                    <a:pt x="8046" y="15724"/>
                    <a:pt x="8061" y="15783"/>
                    <a:pt x="8119" y="15827"/>
                  </a:cubicBezTo>
                  <a:cubicBezTo>
                    <a:pt x="8163" y="15871"/>
                    <a:pt x="8222" y="15886"/>
                    <a:pt x="8251" y="15797"/>
                  </a:cubicBezTo>
                  <a:cubicBezTo>
                    <a:pt x="8281" y="15709"/>
                    <a:pt x="8340" y="15709"/>
                    <a:pt x="8428" y="15739"/>
                  </a:cubicBezTo>
                  <a:cubicBezTo>
                    <a:pt x="8516" y="15753"/>
                    <a:pt x="8604" y="15724"/>
                    <a:pt x="8663" y="15665"/>
                  </a:cubicBezTo>
                  <a:cubicBezTo>
                    <a:pt x="8751" y="15592"/>
                    <a:pt x="8868" y="15563"/>
                    <a:pt x="8986" y="15563"/>
                  </a:cubicBezTo>
                  <a:cubicBezTo>
                    <a:pt x="9118" y="15563"/>
                    <a:pt x="9235" y="15548"/>
                    <a:pt x="9235" y="15518"/>
                  </a:cubicBezTo>
                  <a:cubicBezTo>
                    <a:pt x="9235" y="15430"/>
                    <a:pt x="9852" y="15196"/>
                    <a:pt x="9999" y="15225"/>
                  </a:cubicBezTo>
                  <a:cubicBezTo>
                    <a:pt x="10057" y="15240"/>
                    <a:pt x="10116" y="15225"/>
                    <a:pt x="10116" y="15196"/>
                  </a:cubicBezTo>
                  <a:cubicBezTo>
                    <a:pt x="10116" y="15166"/>
                    <a:pt x="10498" y="15005"/>
                    <a:pt x="10674" y="15005"/>
                  </a:cubicBezTo>
                  <a:cubicBezTo>
                    <a:pt x="10747" y="15005"/>
                    <a:pt x="10806" y="14961"/>
                    <a:pt x="10806" y="14917"/>
                  </a:cubicBezTo>
                  <a:cubicBezTo>
                    <a:pt x="10806" y="14873"/>
                    <a:pt x="10821" y="14873"/>
                    <a:pt x="10850" y="14887"/>
                  </a:cubicBezTo>
                  <a:cubicBezTo>
                    <a:pt x="10997" y="14873"/>
                    <a:pt x="11129" y="14814"/>
                    <a:pt x="11261" y="14740"/>
                  </a:cubicBezTo>
                  <a:cubicBezTo>
                    <a:pt x="11584" y="14564"/>
                    <a:pt x="11628" y="14520"/>
                    <a:pt x="11613" y="14388"/>
                  </a:cubicBezTo>
                  <a:cubicBezTo>
                    <a:pt x="11599" y="14271"/>
                    <a:pt x="11613" y="14241"/>
                    <a:pt x="11716" y="14285"/>
                  </a:cubicBezTo>
                  <a:cubicBezTo>
                    <a:pt x="11922" y="14329"/>
                    <a:pt x="12641" y="13962"/>
                    <a:pt x="12641" y="13801"/>
                  </a:cubicBezTo>
                  <a:cubicBezTo>
                    <a:pt x="12641" y="13757"/>
                    <a:pt x="12670" y="13727"/>
                    <a:pt x="12729" y="13757"/>
                  </a:cubicBezTo>
                  <a:cubicBezTo>
                    <a:pt x="12773" y="13771"/>
                    <a:pt x="12891" y="13698"/>
                    <a:pt x="13008" y="13566"/>
                  </a:cubicBezTo>
                  <a:cubicBezTo>
                    <a:pt x="13111" y="13448"/>
                    <a:pt x="13170" y="13360"/>
                    <a:pt x="13155" y="13360"/>
                  </a:cubicBezTo>
                  <a:cubicBezTo>
                    <a:pt x="13140" y="13360"/>
                    <a:pt x="13199" y="13316"/>
                    <a:pt x="13316" y="13258"/>
                  </a:cubicBezTo>
                  <a:cubicBezTo>
                    <a:pt x="13551" y="13111"/>
                    <a:pt x="13772" y="12920"/>
                    <a:pt x="13948" y="12714"/>
                  </a:cubicBezTo>
                  <a:cubicBezTo>
                    <a:pt x="14095" y="12553"/>
                    <a:pt x="14256" y="12406"/>
                    <a:pt x="14447" y="12274"/>
                  </a:cubicBezTo>
                  <a:cubicBezTo>
                    <a:pt x="14476" y="12274"/>
                    <a:pt x="14564" y="12201"/>
                    <a:pt x="14623" y="12113"/>
                  </a:cubicBezTo>
                  <a:cubicBezTo>
                    <a:pt x="14814" y="11878"/>
                    <a:pt x="15225" y="11393"/>
                    <a:pt x="15430" y="11202"/>
                  </a:cubicBezTo>
                  <a:cubicBezTo>
                    <a:pt x="15504" y="11129"/>
                    <a:pt x="15563" y="11056"/>
                    <a:pt x="15607" y="10967"/>
                  </a:cubicBezTo>
                  <a:cubicBezTo>
                    <a:pt x="15768" y="10718"/>
                    <a:pt x="15944" y="10483"/>
                    <a:pt x="16150" y="10263"/>
                  </a:cubicBezTo>
                  <a:cubicBezTo>
                    <a:pt x="16282" y="10057"/>
                    <a:pt x="16385" y="9837"/>
                    <a:pt x="16488" y="9631"/>
                  </a:cubicBezTo>
                  <a:cubicBezTo>
                    <a:pt x="16634" y="9323"/>
                    <a:pt x="16796" y="9000"/>
                    <a:pt x="16840" y="8912"/>
                  </a:cubicBezTo>
                  <a:cubicBezTo>
                    <a:pt x="17060" y="8545"/>
                    <a:pt x="17222" y="8149"/>
                    <a:pt x="17324" y="7738"/>
                  </a:cubicBezTo>
                  <a:cubicBezTo>
                    <a:pt x="17442" y="7341"/>
                    <a:pt x="17442" y="7238"/>
                    <a:pt x="17383" y="7194"/>
                  </a:cubicBezTo>
                  <a:cubicBezTo>
                    <a:pt x="17310" y="7150"/>
                    <a:pt x="17324" y="7121"/>
                    <a:pt x="17412" y="7062"/>
                  </a:cubicBezTo>
                  <a:cubicBezTo>
                    <a:pt x="17500" y="7004"/>
                    <a:pt x="17530" y="6857"/>
                    <a:pt x="17559" y="6284"/>
                  </a:cubicBezTo>
                  <a:cubicBezTo>
                    <a:pt x="17603" y="5844"/>
                    <a:pt x="17574" y="5403"/>
                    <a:pt x="17456" y="4978"/>
                  </a:cubicBezTo>
                  <a:cubicBezTo>
                    <a:pt x="17398" y="4713"/>
                    <a:pt x="17324" y="4449"/>
                    <a:pt x="17236" y="4200"/>
                  </a:cubicBezTo>
                  <a:cubicBezTo>
                    <a:pt x="17192" y="4082"/>
                    <a:pt x="17119" y="3906"/>
                    <a:pt x="17075" y="3789"/>
                  </a:cubicBezTo>
                  <a:cubicBezTo>
                    <a:pt x="17031" y="3686"/>
                    <a:pt x="16957" y="3598"/>
                    <a:pt x="16869" y="3524"/>
                  </a:cubicBezTo>
                  <a:cubicBezTo>
                    <a:pt x="16766" y="3466"/>
                    <a:pt x="16766" y="3436"/>
                    <a:pt x="16825" y="3363"/>
                  </a:cubicBezTo>
                  <a:cubicBezTo>
                    <a:pt x="16913" y="3260"/>
                    <a:pt x="16693" y="2849"/>
                    <a:pt x="16355" y="2453"/>
                  </a:cubicBezTo>
                  <a:cubicBezTo>
                    <a:pt x="16238" y="2335"/>
                    <a:pt x="16150" y="2203"/>
                    <a:pt x="16076" y="2056"/>
                  </a:cubicBezTo>
                  <a:cubicBezTo>
                    <a:pt x="16003" y="1909"/>
                    <a:pt x="15930" y="1851"/>
                    <a:pt x="15783" y="1865"/>
                  </a:cubicBezTo>
                  <a:cubicBezTo>
                    <a:pt x="15768" y="1865"/>
                    <a:pt x="15724" y="1836"/>
                    <a:pt x="15709" y="1777"/>
                  </a:cubicBezTo>
                  <a:cubicBezTo>
                    <a:pt x="15665" y="1719"/>
                    <a:pt x="15607" y="1660"/>
                    <a:pt x="15548" y="1616"/>
                  </a:cubicBezTo>
                  <a:cubicBezTo>
                    <a:pt x="15445" y="1572"/>
                    <a:pt x="15401" y="1572"/>
                    <a:pt x="15328" y="1660"/>
                  </a:cubicBezTo>
                  <a:cubicBezTo>
                    <a:pt x="15269" y="1763"/>
                    <a:pt x="15240" y="1763"/>
                    <a:pt x="15181" y="1572"/>
                  </a:cubicBezTo>
                  <a:cubicBezTo>
                    <a:pt x="15122" y="1440"/>
                    <a:pt x="15049" y="1366"/>
                    <a:pt x="14990" y="1366"/>
                  </a:cubicBezTo>
                  <a:cubicBezTo>
                    <a:pt x="14917" y="1366"/>
                    <a:pt x="14858" y="1337"/>
                    <a:pt x="14814" y="1278"/>
                  </a:cubicBezTo>
                  <a:cubicBezTo>
                    <a:pt x="14755" y="1161"/>
                    <a:pt x="14006" y="735"/>
                    <a:pt x="13507" y="515"/>
                  </a:cubicBezTo>
                  <a:cubicBezTo>
                    <a:pt x="12700" y="177"/>
                    <a:pt x="11246" y="1"/>
                    <a:pt x="10277" y="118"/>
                  </a:cubicBezTo>
                  <a:close/>
                  <a:moveTo>
                    <a:pt x="9441" y="441"/>
                  </a:moveTo>
                  <a:cubicBezTo>
                    <a:pt x="9470" y="471"/>
                    <a:pt x="9441" y="500"/>
                    <a:pt x="9426" y="500"/>
                  </a:cubicBezTo>
                  <a:cubicBezTo>
                    <a:pt x="9382" y="500"/>
                    <a:pt x="9353" y="471"/>
                    <a:pt x="9353" y="441"/>
                  </a:cubicBezTo>
                  <a:cubicBezTo>
                    <a:pt x="9353" y="397"/>
                    <a:pt x="9367" y="368"/>
                    <a:pt x="9382" y="368"/>
                  </a:cubicBezTo>
                  <a:cubicBezTo>
                    <a:pt x="9382" y="368"/>
                    <a:pt x="9441" y="397"/>
                    <a:pt x="9441" y="441"/>
                  </a:cubicBezTo>
                  <a:close/>
                  <a:moveTo>
                    <a:pt x="10131" y="750"/>
                  </a:moveTo>
                  <a:cubicBezTo>
                    <a:pt x="10101" y="852"/>
                    <a:pt x="10072" y="867"/>
                    <a:pt x="10013" y="808"/>
                  </a:cubicBezTo>
                  <a:cubicBezTo>
                    <a:pt x="9969" y="764"/>
                    <a:pt x="9910" y="764"/>
                    <a:pt x="9852" y="779"/>
                  </a:cubicBezTo>
                  <a:cubicBezTo>
                    <a:pt x="9822" y="808"/>
                    <a:pt x="9793" y="808"/>
                    <a:pt x="9793" y="779"/>
                  </a:cubicBezTo>
                  <a:cubicBezTo>
                    <a:pt x="9881" y="706"/>
                    <a:pt x="9999" y="647"/>
                    <a:pt x="10116" y="632"/>
                  </a:cubicBezTo>
                  <a:cubicBezTo>
                    <a:pt x="10145" y="632"/>
                    <a:pt x="10145" y="676"/>
                    <a:pt x="10131" y="750"/>
                  </a:cubicBezTo>
                  <a:close/>
                  <a:moveTo>
                    <a:pt x="14476" y="1484"/>
                  </a:moveTo>
                  <a:cubicBezTo>
                    <a:pt x="14476" y="1542"/>
                    <a:pt x="14447" y="1572"/>
                    <a:pt x="14417" y="1572"/>
                  </a:cubicBezTo>
                  <a:cubicBezTo>
                    <a:pt x="14373" y="1572"/>
                    <a:pt x="14344" y="1513"/>
                    <a:pt x="14344" y="1440"/>
                  </a:cubicBezTo>
                  <a:cubicBezTo>
                    <a:pt x="14344" y="1366"/>
                    <a:pt x="14373" y="1337"/>
                    <a:pt x="14417" y="1351"/>
                  </a:cubicBezTo>
                  <a:cubicBezTo>
                    <a:pt x="14447" y="1381"/>
                    <a:pt x="14476" y="1440"/>
                    <a:pt x="14476" y="1484"/>
                  </a:cubicBezTo>
                  <a:close/>
                  <a:moveTo>
                    <a:pt x="11687" y="1513"/>
                  </a:moveTo>
                  <a:cubicBezTo>
                    <a:pt x="11672" y="1572"/>
                    <a:pt x="11643" y="1630"/>
                    <a:pt x="11584" y="1674"/>
                  </a:cubicBezTo>
                  <a:cubicBezTo>
                    <a:pt x="11496" y="1748"/>
                    <a:pt x="11481" y="1763"/>
                    <a:pt x="11423" y="1689"/>
                  </a:cubicBezTo>
                  <a:cubicBezTo>
                    <a:pt x="11379" y="1616"/>
                    <a:pt x="11408" y="1601"/>
                    <a:pt x="11423" y="1586"/>
                  </a:cubicBezTo>
                  <a:cubicBezTo>
                    <a:pt x="11467" y="1557"/>
                    <a:pt x="11496" y="1513"/>
                    <a:pt x="11496" y="1469"/>
                  </a:cubicBezTo>
                  <a:cubicBezTo>
                    <a:pt x="11496" y="1425"/>
                    <a:pt x="11525" y="1396"/>
                    <a:pt x="11584" y="1425"/>
                  </a:cubicBezTo>
                  <a:cubicBezTo>
                    <a:pt x="11643" y="1440"/>
                    <a:pt x="11687" y="1484"/>
                    <a:pt x="11687" y="1513"/>
                  </a:cubicBezTo>
                  <a:close/>
                  <a:moveTo>
                    <a:pt x="6475" y="1763"/>
                  </a:moveTo>
                  <a:cubicBezTo>
                    <a:pt x="6534" y="1865"/>
                    <a:pt x="6402" y="1895"/>
                    <a:pt x="6314" y="1792"/>
                  </a:cubicBezTo>
                  <a:cubicBezTo>
                    <a:pt x="6226" y="1704"/>
                    <a:pt x="6240" y="1704"/>
                    <a:pt x="6328" y="1704"/>
                  </a:cubicBezTo>
                  <a:cubicBezTo>
                    <a:pt x="6387" y="1704"/>
                    <a:pt x="6431" y="1719"/>
                    <a:pt x="6475" y="1763"/>
                  </a:cubicBezTo>
                  <a:close/>
                  <a:moveTo>
                    <a:pt x="4963" y="2056"/>
                  </a:moveTo>
                  <a:cubicBezTo>
                    <a:pt x="4948" y="2130"/>
                    <a:pt x="4934" y="2086"/>
                    <a:pt x="4934" y="1983"/>
                  </a:cubicBezTo>
                  <a:cubicBezTo>
                    <a:pt x="4934" y="1880"/>
                    <a:pt x="4948" y="1836"/>
                    <a:pt x="4963" y="1865"/>
                  </a:cubicBezTo>
                  <a:cubicBezTo>
                    <a:pt x="4978" y="1939"/>
                    <a:pt x="4978" y="1997"/>
                    <a:pt x="4963" y="2056"/>
                  </a:cubicBezTo>
                  <a:close/>
                  <a:moveTo>
                    <a:pt x="5932" y="2247"/>
                  </a:moveTo>
                  <a:cubicBezTo>
                    <a:pt x="5932" y="2291"/>
                    <a:pt x="5903" y="2320"/>
                    <a:pt x="5873" y="2306"/>
                  </a:cubicBezTo>
                  <a:cubicBezTo>
                    <a:pt x="5829" y="2276"/>
                    <a:pt x="5814" y="2247"/>
                    <a:pt x="5800" y="2203"/>
                  </a:cubicBezTo>
                  <a:cubicBezTo>
                    <a:pt x="5814" y="2174"/>
                    <a:pt x="5829" y="2144"/>
                    <a:pt x="5873" y="2144"/>
                  </a:cubicBezTo>
                  <a:cubicBezTo>
                    <a:pt x="5903" y="2144"/>
                    <a:pt x="5932" y="2188"/>
                    <a:pt x="5932" y="2247"/>
                  </a:cubicBezTo>
                  <a:close/>
                  <a:moveTo>
                    <a:pt x="9499" y="2364"/>
                  </a:moveTo>
                  <a:cubicBezTo>
                    <a:pt x="9514" y="2409"/>
                    <a:pt x="9499" y="2453"/>
                    <a:pt x="9470" y="2453"/>
                  </a:cubicBezTo>
                  <a:cubicBezTo>
                    <a:pt x="9455" y="2453"/>
                    <a:pt x="9411" y="2409"/>
                    <a:pt x="9411" y="2364"/>
                  </a:cubicBezTo>
                  <a:cubicBezTo>
                    <a:pt x="9411" y="2320"/>
                    <a:pt x="9426" y="2276"/>
                    <a:pt x="9441" y="2276"/>
                  </a:cubicBezTo>
                  <a:cubicBezTo>
                    <a:pt x="9455" y="2276"/>
                    <a:pt x="9470" y="2320"/>
                    <a:pt x="9499" y="2364"/>
                  </a:cubicBezTo>
                  <a:close/>
                  <a:moveTo>
                    <a:pt x="13214" y="2555"/>
                  </a:moveTo>
                  <a:cubicBezTo>
                    <a:pt x="13170" y="2599"/>
                    <a:pt x="13126" y="2629"/>
                    <a:pt x="13067" y="2643"/>
                  </a:cubicBezTo>
                  <a:cubicBezTo>
                    <a:pt x="13037" y="2643"/>
                    <a:pt x="13037" y="2599"/>
                    <a:pt x="13082" y="2555"/>
                  </a:cubicBezTo>
                  <a:cubicBezTo>
                    <a:pt x="13111" y="2497"/>
                    <a:pt x="13170" y="2467"/>
                    <a:pt x="13214" y="2453"/>
                  </a:cubicBezTo>
                  <a:cubicBezTo>
                    <a:pt x="13258" y="2467"/>
                    <a:pt x="13258" y="2511"/>
                    <a:pt x="13214" y="2555"/>
                  </a:cubicBezTo>
                  <a:close/>
                  <a:moveTo>
                    <a:pt x="14065" y="2702"/>
                  </a:moveTo>
                  <a:cubicBezTo>
                    <a:pt x="14080" y="2746"/>
                    <a:pt x="14065" y="2776"/>
                    <a:pt x="14036" y="2776"/>
                  </a:cubicBezTo>
                  <a:cubicBezTo>
                    <a:pt x="14006" y="2776"/>
                    <a:pt x="13977" y="2746"/>
                    <a:pt x="13962" y="2702"/>
                  </a:cubicBezTo>
                  <a:cubicBezTo>
                    <a:pt x="13962" y="2673"/>
                    <a:pt x="13977" y="2643"/>
                    <a:pt x="13992" y="2643"/>
                  </a:cubicBezTo>
                  <a:cubicBezTo>
                    <a:pt x="14006" y="2643"/>
                    <a:pt x="14050" y="2673"/>
                    <a:pt x="14065" y="2717"/>
                  </a:cubicBezTo>
                  <a:close/>
                  <a:moveTo>
                    <a:pt x="4537" y="3143"/>
                  </a:moveTo>
                  <a:cubicBezTo>
                    <a:pt x="4625" y="3231"/>
                    <a:pt x="4640" y="3275"/>
                    <a:pt x="4567" y="3392"/>
                  </a:cubicBezTo>
                  <a:cubicBezTo>
                    <a:pt x="4508" y="3524"/>
                    <a:pt x="4478" y="3539"/>
                    <a:pt x="4390" y="3451"/>
                  </a:cubicBezTo>
                  <a:cubicBezTo>
                    <a:pt x="4332" y="3392"/>
                    <a:pt x="4288" y="3363"/>
                    <a:pt x="4258" y="3377"/>
                  </a:cubicBezTo>
                  <a:cubicBezTo>
                    <a:pt x="4244" y="3407"/>
                    <a:pt x="4214" y="3377"/>
                    <a:pt x="4200" y="3319"/>
                  </a:cubicBezTo>
                  <a:cubicBezTo>
                    <a:pt x="4185" y="3245"/>
                    <a:pt x="4200" y="3172"/>
                    <a:pt x="4258" y="3128"/>
                  </a:cubicBezTo>
                  <a:cubicBezTo>
                    <a:pt x="4376" y="3010"/>
                    <a:pt x="4390" y="3010"/>
                    <a:pt x="4537" y="3143"/>
                  </a:cubicBezTo>
                  <a:close/>
                  <a:moveTo>
                    <a:pt x="6695" y="3245"/>
                  </a:moveTo>
                  <a:cubicBezTo>
                    <a:pt x="6695" y="3289"/>
                    <a:pt x="6666" y="3348"/>
                    <a:pt x="6622" y="3377"/>
                  </a:cubicBezTo>
                  <a:cubicBezTo>
                    <a:pt x="6593" y="3392"/>
                    <a:pt x="6563" y="3363"/>
                    <a:pt x="6563" y="3289"/>
                  </a:cubicBezTo>
                  <a:cubicBezTo>
                    <a:pt x="6563" y="3216"/>
                    <a:pt x="6593" y="3157"/>
                    <a:pt x="6622" y="3157"/>
                  </a:cubicBezTo>
                  <a:cubicBezTo>
                    <a:pt x="6651" y="3157"/>
                    <a:pt x="6695" y="3201"/>
                    <a:pt x="6695" y="3245"/>
                  </a:cubicBezTo>
                  <a:close/>
                  <a:moveTo>
                    <a:pt x="5741" y="3950"/>
                  </a:moveTo>
                  <a:cubicBezTo>
                    <a:pt x="5741" y="4009"/>
                    <a:pt x="5712" y="4023"/>
                    <a:pt x="5682" y="4009"/>
                  </a:cubicBezTo>
                  <a:cubicBezTo>
                    <a:pt x="5638" y="3994"/>
                    <a:pt x="5624" y="3950"/>
                    <a:pt x="5653" y="3906"/>
                  </a:cubicBezTo>
                  <a:cubicBezTo>
                    <a:pt x="5697" y="3818"/>
                    <a:pt x="5741" y="3833"/>
                    <a:pt x="5741" y="3950"/>
                  </a:cubicBezTo>
                  <a:close/>
                  <a:moveTo>
                    <a:pt x="5154" y="4317"/>
                  </a:moveTo>
                  <a:cubicBezTo>
                    <a:pt x="5139" y="4346"/>
                    <a:pt x="5036" y="4390"/>
                    <a:pt x="4919" y="4405"/>
                  </a:cubicBezTo>
                  <a:cubicBezTo>
                    <a:pt x="4743" y="4420"/>
                    <a:pt x="4713" y="4405"/>
                    <a:pt x="4772" y="4332"/>
                  </a:cubicBezTo>
                  <a:cubicBezTo>
                    <a:pt x="4831" y="4273"/>
                    <a:pt x="5183" y="4229"/>
                    <a:pt x="5154" y="4332"/>
                  </a:cubicBezTo>
                  <a:close/>
                  <a:moveTo>
                    <a:pt x="14726" y="4567"/>
                  </a:moveTo>
                  <a:cubicBezTo>
                    <a:pt x="14726" y="4625"/>
                    <a:pt x="14682" y="4669"/>
                    <a:pt x="14623" y="4669"/>
                  </a:cubicBezTo>
                  <a:cubicBezTo>
                    <a:pt x="14535" y="4669"/>
                    <a:pt x="14535" y="4640"/>
                    <a:pt x="14608" y="4567"/>
                  </a:cubicBezTo>
                  <a:cubicBezTo>
                    <a:pt x="14623" y="4537"/>
                    <a:pt x="14667" y="4508"/>
                    <a:pt x="14696" y="4479"/>
                  </a:cubicBezTo>
                  <a:cubicBezTo>
                    <a:pt x="14711" y="4479"/>
                    <a:pt x="14726" y="4523"/>
                    <a:pt x="14726" y="4581"/>
                  </a:cubicBezTo>
                  <a:close/>
                  <a:moveTo>
                    <a:pt x="3554" y="5139"/>
                  </a:moveTo>
                  <a:cubicBezTo>
                    <a:pt x="3524" y="5198"/>
                    <a:pt x="3495" y="5227"/>
                    <a:pt x="3480" y="5213"/>
                  </a:cubicBezTo>
                  <a:cubicBezTo>
                    <a:pt x="3480" y="5198"/>
                    <a:pt x="3466" y="5154"/>
                    <a:pt x="3495" y="5110"/>
                  </a:cubicBezTo>
                  <a:cubicBezTo>
                    <a:pt x="3568" y="5022"/>
                    <a:pt x="3598" y="5036"/>
                    <a:pt x="3554" y="5154"/>
                  </a:cubicBezTo>
                  <a:close/>
                  <a:moveTo>
                    <a:pt x="838" y="6402"/>
                  </a:moveTo>
                  <a:cubicBezTo>
                    <a:pt x="852" y="6460"/>
                    <a:pt x="838" y="6504"/>
                    <a:pt x="779" y="6504"/>
                  </a:cubicBezTo>
                  <a:cubicBezTo>
                    <a:pt x="720" y="6504"/>
                    <a:pt x="676" y="6460"/>
                    <a:pt x="676" y="6402"/>
                  </a:cubicBezTo>
                  <a:cubicBezTo>
                    <a:pt x="676" y="6358"/>
                    <a:pt x="705" y="6314"/>
                    <a:pt x="735" y="6314"/>
                  </a:cubicBezTo>
                  <a:cubicBezTo>
                    <a:pt x="764" y="6314"/>
                    <a:pt x="808" y="6358"/>
                    <a:pt x="838" y="6416"/>
                  </a:cubicBezTo>
                  <a:close/>
                  <a:moveTo>
                    <a:pt x="16957" y="6519"/>
                  </a:moveTo>
                  <a:cubicBezTo>
                    <a:pt x="16884" y="6578"/>
                    <a:pt x="16840" y="6651"/>
                    <a:pt x="16810" y="6739"/>
                  </a:cubicBezTo>
                  <a:cubicBezTo>
                    <a:pt x="16825" y="6783"/>
                    <a:pt x="16796" y="6813"/>
                    <a:pt x="16752" y="6813"/>
                  </a:cubicBezTo>
                  <a:cubicBezTo>
                    <a:pt x="16664" y="6813"/>
                    <a:pt x="16664" y="6783"/>
                    <a:pt x="16766" y="6607"/>
                  </a:cubicBezTo>
                  <a:cubicBezTo>
                    <a:pt x="16869" y="6446"/>
                    <a:pt x="16943" y="6372"/>
                    <a:pt x="17031" y="6372"/>
                  </a:cubicBezTo>
                  <a:cubicBezTo>
                    <a:pt x="17060" y="6387"/>
                    <a:pt x="17031" y="6446"/>
                    <a:pt x="16957" y="6534"/>
                  </a:cubicBezTo>
                  <a:close/>
                  <a:moveTo>
                    <a:pt x="16062" y="8648"/>
                  </a:moveTo>
                  <a:cubicBezTo>
                    <a:pt x="16018" y="8677"/>
                    <a:pt x="15959" y="8692"/>
                    <a:pt x="15900" y="8677"/>
                  </a:cubicBezTo>
                  <a:cubicBezTo>
                    <a:pt x="15871" y="8648"/>
                    <a:pt x="15900" y="8604"/>
                    <a:pt x="15974" y="8589"/>
                  </a:cubicBezTo>
                  <a:cubicBezTo>
                    <a:pt x="16120" y="8545"/>
                    <a:pt x="16179" y="8589"/>
                    <a:pt x="16062" y="8663"/>
                  </a:cubicBezTo>
                  <a:close/>
                  <a:moveTo>
                    <a:pt x="2629" y="10747"/>
                  </a:moveTo>
                  <a:cubicBezTo>
                    <a:pt x="2599" y="10806"/>
                    <a:pt x="2585" y="10791"/>
                    <a:pt x="2585" y="10718"/>
                  </a:cubicBezTo>
                  <a:cubicBezTo>
                    <a:pt x="2585" y="10644"/>
                    <a:pt x="2599" y="10615"/>
                    <a:pt x="2614" y="10630"/>
                  </a:cubicBezTo>
                  <a:cubicBezTo>
                    <a:pt x="2643" y="10674"/>
                    <a:pt x="2643" y="10718"/>
                    <a:pt x="2629" y="10762"/>
                  </a:cubicBezTo>
                  <a:close/>
                  <a:moveTo>
                    <a:pt x="13639" y="12333"/>
                  </a:moveTo>
                  <a:cubicBezTo>
                    <a:pt x="13610" y="12406"/>
                    <a:pt x="13493" y="12406"/>
                    <a:pt x="13463" y="12333"/>
                  </a:cubicBezTo>
                  <a:cubicBezTo>
                    <a:pt x="13463" y="12289"/>
                    <a:pt x="13493" y="12259"/>
                    <a:pt x="13551" y="12259"/>
                  </a:cubicBezTo>
                  <a:cubicBezTo>
                    <a:pt x="13610" y="12259"/>
                    <a:pt x="13654" y="12303"/>
                    <a:pt x="13639" y="12333"/>
                  </a:cubicBezTo>
                  <a:close/>
                  <a:moveTo>
                    <a:pt x="3774" y="12509"/>
                  </a:moveTo>
                  <a:cubicBezTo>
                    <a:pt x="3774" y="12538"/>
                    <a:pt x="3744" y="12568"/>
                    <a:pt x="3715" y="12568"/>
                  </a:cubicBezTo>
                  <a:cubicBezTo>
                    <a:pt x="3671" y="12568"/>
                    <a:pt x="3642" y="12553"/>
                    <a:pt x="3612" y="12509"/>
                  </a:cubicBezTo>
                  <a:cubicBezTo>
                    <a:pt x="3598" y="12480"/>
                    <a:pt x="3612" y="12450"/>
                    <a:pt x="3671" y="12450"/>
                  </a:cubicBezTo>
                  <a:cubicBezTo>
                    <a:pt x="3730" y="12450"/>
                    <a:pt x="3788" y="12480"/>
                    <a:pt x="3788" y="12524"/>
                  </a:cubicBezTo>
                  <a:close/>
                  <a:moveTo>
                    <a:pt x="4890" y="12847"/>
                  </a:moveTo>
                  <a:cubicBezTo>
                    <a:pt x="4875" y="12891"/>
                    <a:pt x="4860" y="12876"/>
                    <a:pt x="4860" y="12803"/>
                  </a:cubicBezTo>
                  <a:cubicBezTo>
                    <a:pt x="4860" y="12729"/>
                    <a:pt x="4875" y="12700"/>
                    <a:pt x="4890" y="12729"/>
                  </a:cubicBezTo>
                  <a:cubicBezTo>
                    <a:pt x="4919" y="12758"/>
                    <a:pt x="4919" y="12803"/>
                    <a:pt x="4904" y="12847"/>
                  </a:cubicBezTo>
                  <a:close/>
                  <a:moveTo>
                    <a:pt x="2188" y="13845"/>
                  </a:moveTo>
                  <a:cubicBezTo>
                    <a:pt x="2188" y="13874"/>
                    <a:pt x="2174" y="13904"/>
                    <a:pt x="2144" y="13904"/>
                  </a:cubicBezTo>
                  <a:cubicBezTo>
                    <a:pt x="2100" y="13904"/>
                    <a:pt x="2056" y="13874"/>
                    <a:pt x="2041" y="13845"/>
                  </a:cubicBezTo>
                  <a:cubicBezTo>
                    <a:pt x="2012" y="13801"/>
                    <a:pt x="2041" y="13786"/>
                    <a:pt x="2085" y="13786"/>
                  </a:cubicBezTo>
                  <a:cubicBezTo>
                    <a:pt x="2144" y="13786"/>
                    <a:pt x="2203" y="13816"/>
                    <a:pt x="2203" y="13845"/>
                  </a:cubicBezTo>
                  <a:close/>
                  <a:moveTo>
                    <a:pt x="2364" y="13918"/>
                  </a:moveTo>
                  <a:cubicBezTo>
                    <a:pt x="2350" y="13962"/>
                    <a:pt x="2320" y="13948"/>
                    <a:pt x="2320" y="13874"/>
                  </a:cubicBezTo>
                  <a:cubicBezTo>
                    <a:pt x="2320" y="13816"/>
                    <a:pt x="2335" y="13771"/>
                    <a:pt x="2364" y="13801"/>
                  </a:cubicBezTo>
                  <a:cubicBezTo>
                    <a:pt x="2379" y="13830"/>
                    <a:pt x="2394" y="13889"/>
                    <a:pt x="2364" y="13918"/>
                  </a:cubicBezTo>
                  <a:close/>
                  <a:moveTo>
                    <a:pt x="3715" y="13962"/>
                  </a:moveTo>
                  <a:cubicBezTo>
                    <a:pt x="3715" y="14050"/>
                    <a:pt x="3700" y="14050"/>
                    <a:pt x="3656" y="13962"/>
                  </a:cubicBezTo>
                  <a:cubicBezTo>
                    <a:pt x="3568" y="13845"/>
                    <a:pt x="3568" y="13757"/>
                    <a:pt x="3656" y="13816"/>
                  </a:cubicBezTo>
                  <a:cubicBezTo>
                    <a:pt x="3700" y="13845"/>
                    <a:pt x="3715" y="13904"/>
                    <a:pt x="3715" y="13962"/>
                  </a:cubicBezTo>
                  <a:close/>
                  <a:moveTo>
                    <a:pt x="10468" y="13977"/>
                  </a:moveTo>
                  <a:cubicBezTo>
                    <a:pt x="10439" y="14036"/>
                    <a:pt x="10424" y="14006"/>
                    <a:pt x="10424" y="13948"/>
                  </a:cubicBezTo>
                  <a:cubicBezTo>
                    <a:pt x="10424" y="13874"/>
                    <a:pt x="10439" y="13830"/>
                    <a:pt x="10454" y="13860"/>
                  </a:cubicBezTo>
                  <a:cubicBezTo>
                    <a:pt x="10483" y="13904"/>
                    <a:pt x="10483" y="13948"/>
                    <a:pt x="10468" y="13992"/>
                  </a:cubicBezTo>
                  <a:close/>
                  <a:moveTo>
                    <a:pt x="4009" y="13948"/>
                  </a:moveTo>
                  <a:cubicBezTo>
                    <a:pt x="3965" y="13962"/>
                    <a:pt x="3921" y="13962"/>
                    <a:pt x="3891" y="13948"/>
                  </a:cubicBezTo>
                  <a:cubicBezTo>
                    <a:pt x="3833" y="13918"/>
                    <a:pt x="3862" y="13904"/>
                    <a:pt x="3921" y="13904"/>
                  </a:cubicBezTo>
                  <a:cubicBezTo>
                    <a:pt x="3994" y="13904"/>
                    <a:pt x="4038" y="13933"/>
                    <a:pt x="4009" y="139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13"/>
          <p:cNvGrpSpPr/>
          <p:nvPr/>
        </p:nvGrpSpPr>
        <p:grpSpPr>
          <a:xfrm>
            <a:off x="6286548" y="-393187"/>
            <a:ext cx="2987658" cy="1710025"/>
            <a:chOff x="6286548" y="-393187"/>
            <a:chExt cx="2987658" cy="1710025"/>
          </a:xfrm>
        </p:grpSpPr>
        <p:sp>
          <p:nvSpPr>
            <p:cNvPr id="421" name="Google Shape;421;p13"/>
            <p:cNvSpPr/>
            <p:nvPr/>
          </p:nvSpPr>
          <p:spPr>
            <a:xfrm>
              <a:off x="7263200" y="-393187"/>
              <a:ext cx="2011007" cy="1710025"/>
            </a:xfrm>
            <a:custGeom>
              <a:avLst/>
              <a:gdLst/>
              <a:ahLst/>
              <a:cxnLst/>
              <a:rect l="l" t="t" r="r" b="b"/>
              <a:pathLst>
                <a:path w="36835" h="31322" extrusionOk="0">
                  <a:moveTo>
                    <a:pt x="20715" y="0"/>
                  </a:moveTo>
                  <a:cubicBezTo>
                    <a:pt x="20715" y="0"/>
                    <a:pt x="16047" y="265"/>
                    <a:pt x="13213" y="1542"/>
                  </a:cubicBezTo>
                  <a:cubicBezTo>
                    <a:pt x="10365" y="2834"/>
                    <a:pt x="9323" y="5153"/>
                    <a:pt x="8295" y="7238"/>
                  </a:cubicBezTo>
                  <a:cubicBezTo>
                    <a:pt x="7253" y="9323"/>
                    <a:pt x="0" y="16046"/>
                    <a:pt x="0" y="16046"/>
                  </a:cubicBezTo>
                  <a:cubicBezTo>
                    <a:pt x="0" y="16046"/>
                    <a:pt x="265" y="18630"/>
                    <a:pt x="1043" y="20700"/>
                  </a:cubicBezTo>
                  <a:cubicBezTo>
                    <a:pt x="1821" y="22770"/>
                    <a:pt x="3627" y="25883"/>
                    <a:pt x="3627" y="25883"/>
                  </a:cubicBezTo>
                  <a:lnTo>
                    <a:pt x="4669" y="26396"/>
                  </a:lnTo>
                  <a:cubicBezTo>
                    <a:pt x="5697" y="26910"/>
                    <a:pt x="8295" y="29244"/>
                    <a:pt x="10615" y="30536"/>
                  </a:cubicBezTo>
                  <a:cubicBezTo>
                    <a:pt x="11790" y="31187"/>
                    <a:pt x="12437" y="31316"/>
                    <a:pt x="13286" y="31316"/>
                  </a:cubicBezTo>
                  <a:cubicBezTo>
                    <a:pt x="13847" y="31316"/>
                    <a:pt x="14496" y="31260"/>
                    <a:pt x="15445" y="31260"/>
                  </a:cubicBezTo>
                  <a:cubicBezTo>
                    <a:pt x="15912" y="31260"/>
                    <a:pt x="16452" y="31274"/>
                    <a:pt x="17089" y="31314"/>
                  </a:cubicBezTo>
                  <a:cubicBezTo>
                    <a:pt x="17161" y="31319"/>
                    <a:pt x="17237" y="31321"/>
                    <a:pt x="17317" y="31321"/>
                  </a:cubicBezTo>
                  <a:cubicBezTo>
                    <a:pt x="21525" y="31321"/>
                    <a:pt x="35837" y="24958"/>
                    <a:pt x="35837" y="24958"/>
                  </a:cubicBezTo>
                  <a:lnTo>
                    <a:pt x="36835" y="1777"/>
                  </a:lnTo>
                  <a:lnTo>
                    <a:pt x="29010" y="250"/>
                  </a:lnTo>
                  <a:lnTo>
                    <a:pt x="20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6286548" y="425573"/>
              <a:ext cx="1540152" cy="686377"/>
            </a:xfrm>
            <a:custGeom>
              <a:avLst/>
              <a:gdLst/>
              <a:ahLst/>
              <a:cxnLst/>
              <a:rect l="l" t="t" r="r" b="b"/>
              <a:pathLst>
                <a:path w="19174" h="8545" extrusionOk="0">
                  <a:moveTo>
                    <a:pt x="17603" y="29"/>
                  </a:moveTo>
                  <a:lnTo>
                    <a:pt x="17486" y="73"/>
                  </a:lnTo>
                  <a:cubicBezTo>
                    <a:pt x="17442" y="88"/>
                    <a:pt x="17383" y="103"/>
                    <a:pt x="17324" y="103"/>
                  </a:cubicBezTo>
                  <a:cubicBezTo>
                    <a:pt x="17177" y="147"/>
                    <a:pt x="17031" y="206"/>
                    <a:pt x="16898" y="279"/>
                  </a:cubicBezTo>
                  <a:cubicBezTo>
                    <a:pt x="16854" y="294"/>
                    <a:pt x="16840" y="338"/>
                    <a:pt x="16840" y="367"/>
                  </a:cubicBezTo>
                  <a:cubicBezTo>
                    <a:pt x="16840" y="426"/>
                    <a:pt x="16840" y="426"/>
                    <a:pt x="16796" y="396"/>
                  </a:cubicBezTo>
                  <a:cubicBezTo>
                    <a:pt x="16752" y="352"/>
                    <a:pt x="16708" y="382"/>
                    <a:pt x="16575" y="470"/>
                  </a:cubicBezTo>
                  <a:cubicBezTo>
                    <a:pt x="16517" y="514"/>
                    <a:pt x="16458" y="573"/>
                    <a:pt x="16414" y="646"/>
                  </a:cubicBezTo>
                  <a:cubicBezTo>
                    <a:pt x="16414" y="675"/>
                    <a:pt x="16399" y="675"/>
                    <a:pt x="16385" y="646"/>
                  </a:cubicBezTo>
                  <a:cubicBezTo>
                    <a:pt x="16370" y="617"/>
                    <a:pt x="16341" y="602"/>
                    <a:pt x="16296" y="675"/>
                  </a:cubicBezTo>
                  <a:cubicBezTo>
                    <a:pt x="16267" y="719"/>
                    <a:pt x="16223" y="749"/>
                    <a:pt x="16179" y="763"/>
                  </a:cubicBezTo>
                  <a:cubicBezTo>
                    <a:pt x="16062" y="807"/>
                    <a:pt x="15959" y="881"/>
                    <a:pt x="15885" y="984"/>
                  </a:cubicBezTo>
                  <a:cubicBezTo>
                    <a:pt x="15753" y="1101"/>
                    <a:pt x="15636" y="1219"/>
                    <a:pt x="15606" y="1219"/>
                  </a:cubicBezTo>
                  <a:cubicBezTo>
                    <a:pt x="15445" y="1395"/>
                    <a:pt x="15313" y="1571"/>
                    <a:pt x="15195" y="1776"/>
                  </a:cubicBezTo>
                  <a:cubicBezTo>
                    <a:pt x="15195" y="1806"/>
                    <a:pt x="15225" y="1820"/>
                    <a:pt x="15254" y="1820"/>
                  </a:cubicBezTo>
                  <a:cubicBezTo>
                    <a:pt x="15284" y="1820"/>
                    <a:pt x="15137" y="1909"/>
                    <a:pt x="15063" y="1923"/>
                  </a:cubicBezTo>
                  <a:cubicBezTo>
                    <a:pt x="14946" y="2041"/>
                    <a:pt x="14843" y="2187"/>
                    <a:pt x="14784" y="2334"/>
                  </a:cubicBezTo>
                  <a:cubicBezTo>
                    <a:pt x="14799" y="2378"/>
                    <a:pt x="14770" y="2408"/>
                    <a:pt x="14740" y="2408"/>
                  </a:cubicBezTo>
                  <a:cubicBezTo>
                    <a:pt x="14696" y="2408"/>
                    <a:pt x="14682" y="2378"/>
                    <a:pt x="14682" y="2334"/>
                  </a:cubicBezTo>
                  <a:cubicBezTo>
                    <a:pt x="14682" y="2290"/>
                    <a:pt x="14652" y="2261"/>
                    <a:pt x="14623" y="2261"/>
                  </a:cubicBezTo>
                  <a:cubicBezTo>
                    <a:pt x="14608" y="2261"/>
                    <a:pt x="14579" y="2261"/>
                    <a:pt x="14623" y="2217"/>
                  </a:cubicBezTo>
                  <a:cubicBezTo>
                    <a:pt x="14696" y="2173"/>
                    <a:pt x="14623" y="1718"/>
                    <a:pt x="14520" y="1365"/>
                  </a:cubicBezTo>
                  <a:cubicBezTo>
                    <a:pt x="14447" y="1130"/>
                    <a:pt x="14124" y="631"/>
                    <a:pt x="14050" y="631"/>
                  </a:cubicBezTo>
                  <a:cubicBezTo>
                    <a:pt x="13992" y="587"/>
                    <a:pt x="13933" y="514"/>
                    <a:pt x="13904" y="455"/>
                  </a:cubicBezTo>
                  <a:cubicBezTo>
                    <a:pt x="13830" y="352"/>
                    <a:pt x="13757" y="264"/>
                    <a:pt x="13713" y="279"/>
                  </a:cubicBezTo>
                  <a:cubicBezTo>
                    <a:pt x="13639" y="279"/>
                    <a:pt x="13581" y="264"/>
                    <a:pt x="13507" y="235"/>
                  </a:cubicBezTo>
                  <a:cubicBezTo>
                    <a:pt x="13404" y="191"/>
                    <a:pt x="13287" y="206"/>
                    <a:pt x="13199" y="250"/>
                  </a:cubicBezTo>
                  <a:cubicBezTo>
                    <a:pt x="13096" y="308"/>
                    <a:pt x="13052" y="308"/>
                    <a:pt x="12993" y="264"/>
                  </a:cubicBezTo>
                  <a:cubicBezTo>
                    <a:pt x="12935" y="235"/>
                    <a:pt x="12861" y="235"/>
                    <a:pt x="12802" y="264"/>
                  </a:cubicBezTo>
                  <a:cubicBezTo>
                    <a:pt x="12744" y="294"/>
                    <a:pt x="12685" y="308"/>
                    <a:pt x="12670" y="294"/>
                  </a:cubicBezTo>
                  <a:cubicBezTo>
                    <a:pt x="12568" y="308"/>
                    <a:pt x="12465" y="352"/>
                    <a:pt x="12391" y="426"/>
                  </a:cubicBezTo>
                  <a:cubicBezTo>
                    <a:pt x="12024" y="631"/>
                    <a:pt x="11378" y="1307"/>
                    <a:pt x="11290" y="1556"/>
                  </a:cubicBezTo>
                  <a:cubicBezTo>
                    <a:pt x="11261" y="1615"/>
                    <a:pt x="11232" y="1659"/>
                    <a:pt x="11217" y="1659"/>
                  </a:cubicBezTo>
                  <a:cubicBezTo>
                    <a:pt x="11011" y="1879"/>
                    <a:pt x="10821" y="2129"/>
                    <a:pt x="10659" y="2393"/>
                  </a:cubicBezTo>
                  <a:cubicBezTo>
                    <a:pt x="10644" y="2437"/>
                    <a:pt x="10615" y="2466"/>
                    <a:pt x="10586" y="2496"/>
                  </a:cubicBezTo>
                  <a:cubicBezTo>
                    <a:pt x="10483" y="2613"/>
                    <a:pt x="10409" y="2745"/>
                    <a:pt x="10336" y="2892"/>
                  </a:cubicBezTo>
                  <a:lnTo>
                    <a:pt x="10248" y="3068"/>
                  </a:lnTo>
                  <a:lnTo>
                    <a:pt x="10204" y="2907"/>
                  </a:lnTo>
                  <a:cubicBezTo>
                    <a:pt x="10189" y="2819"/>
                    <a:pt x="10145" y="2657"/>
                    <a:pt x="10130" y="2540"/>
                  </a:cubicBezTo>
                  <a:cubicBezTo>
                    <a:pt x="10116" y="2408"/>
                    <a:pt x="10072" y="2290"/>
                    <a:pt x="10028" y="2173"/>
                  </a:cubicBezTo>
                  <a:cubicBezTo>
                    <a:pt x="9984" y="2085"/>
                    <a:pt x="9940" y="1982"/>
                    <a:pt x="9925" y="1894"/>
                  </a:cubicBezTo>
                  <a:cubicBezTo>
                    <a:pt x="9896" y="1820"/>
                    <a:pt x="9866" y="1776"/>
                    <a:pt x="9808" y="1776"/>
                  </a:cubicBezTo>
                  <a:cubicBezTo>
                    <a:pt x="9749" y="1776"/>
                    <a:pt x="9705" y="1747"/>
                    <a:pt x="9690" y="1600"/>
                  </a:cubicBezTo>
                  <a:cubicBezTo>
                    <a:pt x="9661" y="1512"/>
                    <a:pt x="9617" y="1453"/>
                    <a:pt x="9543" y="1395"/>
                  </a:cubicBezTo>
                  <a:cubicBezTo>
                    <a:pt x="9485" y="1336"/>
                    <a:pt x="9426" y="1277"/>
                    <a:pt x="9382" y="1204"/>
                  </a:cubicBezTo>
                  <a:cubicBezTo>
                    <a:pt x="9338" y="1130"/>
                    <a:pt x="9308" y="1101"/>
                    <a:pt x="9235" y="1116"/>
                  </a:cubicBezTo>
                  <a:cubicBezTo>
                    <a:pt x="9162" y="1130"/>
                    <a:pt x="9132" y="1116"/>
                    <a:pt x="9118" y="1086"/>
                  </a:cubicBezTo>
                  <a:cubicBezTo>
                    <a:pt x="9073" y="1013"/>
                    <a:pt x="8648" y="940"/>
                    <a:pt x="8442" y="984"/>
                  </a:cubicBezTo>
                  <a:cubicBezTo>
                    <a:pt x="8369" y="984"/>
                    <a:pt x="8295" y="998"/>
                    <a:pt x="8222" y="998"/>
                  </a:cubicBezTo>
                  <a:cubicBezTo>
                    <a:pt x="8178" y="998"/>
                    <a:pt x="8134" y="1028"/>
                    <a:pt x="8090" y="1057"/>
                  </a:cubicBezTo>
                  <a:cubicBezTo>
                    <a:pt x="8046" y="1086"/>
                    <a:pt x="7987" y="1101"/>
                    <a:pt x="7928" y="1116"/>
                  </a:cubicBezTo>
                  <a:cubicBezTo>
                    <a:pt x="7679" y="1204"/>
                    <a:pt x="7473" y="1351"/>
                    <a:pt x="7297" y="1542"/>
                  </a:cubicBezTo>
                  <a:cubicBezTo>
                    <a:pt x="7282" y="1586"/>
                    <a:pt x="7253" y="1630"/>
                    <a:pt x="7224" y="1630"/>
                  </a:cubicBezTo>
                  <a:cubicBezTo>
                    <a:pt x="7165" y="1630"/>
                    <a:pt x="7150" y="1630"/>
                    <a:pt x="7224" y="1674"/>
                  </a:cubicBezTo>
                  <a:cubicBezTo>
                    <a:pt x="7312" y="1703"/>
                    <a:pt x="7297" y="1703"/>
                    <a:pt x="7209" y="1688"/>
                  </a:cubicBezTo>
                  <a:cubicBezTo>
                    <a:pt x="7136" y="1674"/>
                    <a:pt x="7077" y="1688"/>
                    <a:pt x="7018" y="1732"/>
                  </a:cubicBezTo>
                  <a:cubicBezTo>
                    <a:pt x="6857" y="1850"/>
                    <a:pt x="6651" y="2070"/>
                    <a:pt x="6680" y="2099"/>
                  </a:cubicBezTo>
                  <a:cubicBezTo>
                    <a:pt x="6695" y="2129"/>
                    <a:pt x="6680" y="2129"/>
                    <a:pt x="6666" y="2129"/>
                  </a:cubicBezTo>
                  <a:cubicBezTo>
                    <a:pt x="6475" y="2276"/>
                    <a:pt x="6328" y="2452"/>
                    <a:pt x="6225" y="2672"/>
                  </a:cubicBezTo>
                  <a:cubicBezTo>
                    <a:pt x="6225" y="2701"/>
                    <a:pt x="6196" y="2731"/>
                    <a:pt x="6167" y="2745"/>
                  </a:cubicBezTo>
                  <a:cubicBezTo>
                    <a:pt x="6123" y="2760"/>
                    <a:pt x="6108" y="2804"/>
                    <a:pt x="6108" y="2848"/>
                  </a:cubicBezTo>
                  <a:cubicBezTo>
                    <a:pt x="6108" y="2892"/>
                    <a:pt x="6079" y="2922"/>
                    <a:pt x="6049" y="2951"/>
                  </a:cubicBezTo>
                  <a:cubicBezTo>
                    <a:pt x="5976" y="3010"/>
                    <a:pt x="5902" y="3156"/>
                    <a:pt x="5946" y="3186"/>
                  </a:cubicBezTo>
                  <a:cubicBezTo>
                    <a:pt x="6035" y="3230"/>
                    <a:pt x="5990" y="3347"/>
                    <a:pt x="5873" y="3391"/>
                  </a:cubicBezTo>
                  <a:lnTo>
                    <a:pt x="5756" y="3435"/>
                  </a:lnTo>
                  <a:lnTo>
                    <a:pt x="5726" y="3215"/>
                  </a:lnTo>
                  <a:cubicBezTo>
                    <a:pt x="5682" y="2775"/>
                    <a:pt x="5653" y="2672"/>
                    <a:pt x="5579" y="2687"/>
                  </a:cubicBezTo>
                  <a:cubicBezTo>
                    <a:pt x="5550" y="2687"/>
                    <a:pt x="5506" y="2687"/>
                    <a:pt x="5506" y="2657"/>
                  </a:cubicBezTo>
                  <a:cubicBezTo>
                    <a:pt x="5477" y="2613"/>
                    <a:pt x="5418" y="2584"/>
                    <a:pt x="5374" y="2554"/>
                  </a:cubicBezTo>
                  <a:cubicBezTo>
                    <a:pt x="5242" y="2496"/>
                    <a:pt x="5227" y="2481"/>
                    <a:pt x="5286" y="2422"/>
                  </a:cubicBezTo>
                  <a:cubicBezTo>
                    <a:pt x="5330" y="2364"/>
                    <a:pt x="5345" y="2290"/>
                    <a:pt x="5330" y="2217"/>
                  </a:cubicBezTo>
                  <a:cubicBezTo>
                    <a:pt x="5300" y="2099"/>
                    <a:pt x="5315" y="2085"/>
                    <a:pt x="5374" y="2114"/>
                  </a:cubicBezTo>
                  <a:cubicBezTo>
                    <a:pt x="5462" y="2143"/>
                    <a:pt x="5447" y="2041"/>
                    <a:pt x="5359" y="1967"/>
                  </a:cubicBezTo>
                  <a:cubicBezTo>
                    <a:pt x="5315" y="1923"/>
                    <a:pt x="5256" y="1909"/>
                    <a:pt x="5242" y="1923"/>
                  </a:cubicBezTo>
                  <a:cubicBezTo>
                    <a:pt x="5183" y="1953"/>
                    <a:pt x="5183" y="1923"/>
                    <a:pt x="5242" y="1820"/>
                  </a:cubicBezTo>
                  <a:cubicBezTo>
                    <a:pt x="5271" y="1762"/>
                    <a:pt x="5271" y="1732"/>
                    <a:pt x="5198" y="1644"/>
                  </a:cubicBezTo>
                  <a:cubicBezTo>
                    <a:pt x="5110" y="1571"/>
                    <a:pt x="5080" y="1556"/>
                    <a:pt x="5036" y="1571"/>
                  </a:cubicBezTo>
                  <a:cubicBezTo>
                    <a:pt x="4992" y="1586"/>
                    <a:pt x="4992" y="1586"/>
                    <a:pt x="5036" y="1556"/>
                  </a:cubicBezTo>
                  <a:cubicBezTo>
                    <a:pt x="5183" y="1439"/>
                    <a:pt x="4831" y="1160"/>
                    <a:pt x="4478" y="1130"/>
                  </a:cubicBezTo>
                  <a:cubicBezTo>
                    <a:pt x="4229" y="1116"/>
                    <a:pt x="3994" y="1175"/>
                    <a:pt x="3774" y="1277"/>
                  </a:cubicBezTo>
                  <a:cubicBezTo>
                    <a:pt x="3730" y="1292"/>
                    <a:pt x="3642" y="1336"/>
                    <a:pt x="3553" y="1365"/>
                  </a:cubicBezTo>
                  <a:cubicBezTo>
                    <a:pt x="3319" y="1468"/>
                    <a:pt x="3025" y="1674"/>
                    <a:pt x="2996" y="1747"/>
                  </a:cubicBezTo>
                  <a:cubicBezTo>
                    <a:pt x="2981" y="1791"/>
                    <a:pt x="2966" y="1820"/>
                    <a:pt x="2937" y="1806"/>
                  </a:cubicBezTo>
                  <a:cubicBezTo>
                    <a:pt x="2878" y="1791"/>
                    <a:pt x="2570" y="2041"/>
                    <a:pt x="2555" y="2129"/>
                  </a:cubicBezTo>
                  <a:cubicBezTo>
                    <a:pt x="2555" y="2173"/>
                    <a:pt x="2511" y="2217"/>
                    <a:pt x="2496" y="2217"/>
                  </a:cubicBezTo>
                  <a:cubicBezTo>
                    <a:pt x="2423" y="2217"/>
                    <a:pt x="2217" y="2452"/>
                    <a:pt x="2247" y="2496"/>
                  </a:cubicBezTo>
                  <a:cubicBezTo>
                    <a:pt x="2262" y="2510"/>
                    <a:pt x="2247" y="2525"/>
                    <a:pt x="2217" y="2525"/>
                  </a:cubicBezTo>
                  <a:cubicBezTo>
                    <a:pt x="2173" y="2525"/>
                    <a:pt x="2115" y="2584"/>
                    <a:pt x="2071" y="2657"/>
                  </a:cubicBezTo>
                  <a:cubicBezTo>
                    <a:pt x="2027" y="2716"/>
                    <a:pt x="1997" y="2775"/>
                    <a:pt x="2027" y="2775"/>
                  </a:cubicBezTo>
                  <a:cubicBezTo>
                    <a:pt x="2056" y="2760"/>
                    <a:pt x="2071" y="2789"/>
                    <a:pt x="2071" y="2804"/>
                  </a:cubicBezTo>
                  <a:cubicBezTo>
                    <a:pt x="2071" y="2833"/>
                    <a:pt x="2041" y="2848"/>
                    <a:pt x="2012" y="2848"/>
                  </a:cubicBezTo>
                  <a:cubicBezTo>
                    <a:pt x="1983" y="2848"/>
                    <a:pt x="1968" y="2863"/>
                    <a:pt x="1997" y="2951"/>
                  </a:cubicBezTo>
                  <a:cubicBezTo>
                    <a:pt x="2041" y="3083"/>
                    <a:pt x="2041" y="3083"/>
                    <a:pt x="1997" y="3083"/>
                  </a:cubicBezTo>
                  <a:cubicBezTo>
                    <a:pt x="1968" y="3083"/>
                    <a:pt x="1953" y="3068"/>
                    <a:pt x="1953" y="3024"/>
                  </a:cubicBezTo>
                  <a:cubicBezTo>
                    <a:pt x="1953" y="2995"/>
                    <a:pt x="1924" y="2966"/>
                    <a:pt x="1894" y="2951"/>
                  </a:cubicBezTo>
                  <a:cubicBezTo>
                    <a:pt x="1836" y="2936"/>
                    <a:pt x="1645" y="3171"/>
                    <a:pt x="1498" y="3435"/>
                  </a:cubicBezTo>
                  <a:cubicBezTo>
                    <a:pt x="1454" y="3509"/>
                    <a:pt x="1410" y="3582"/>
                    <a:pt x="1366" y="3641"/>
                  </a:cubicBezTo>
                  <a:cubicBezTo>
                    <a:pt x="1322" y="3700"/>
                    <a:pt x="1322" y="3729"/>
                    <a:pt x="1366" y="3788"/>
                  </a:cubicBezTo>
                  <a:cubicBezTo>
                    <a:pt x="1410" y="3846"/>
                    <a:pt x="1410" y="3846"/>
                    <a:pt x="1351" y="3802"/>
                  </a:cubicBezTo>
                  <a:cubicBezTo>
                    <a:pt x="1293" y="3758"/>
                    <a:pt x="1278" y="3758"/>
                    <a:pt x="1263" y="3817"/>
                  </a:cubicBezTo>
                  <a:cubicBezTo>
                    <a:pt x="1234" y="3905"/>
                    <a:pt x="1234" y="3905"/>
                    <a:pt x="1351" y="3905"/>
                  </a:cubicBezTo>
                  <a:cubicBezTo>
                    <a:pt x="1439" y="3905"/>
                    <a:pt x="1454" y="3920"/>
                    <a:pt x="1469" y="3979"/>
                  </a:cubicBezTo>
                  <a:cubicBezTo>
                    <a:pt x="1483" y="4052"/>
                    <a:pt x="1469" y="4067"/>
                    <a:pt x="1395" y="4067"/>
                  </a:cubicBezTo>
                  <a:cubicBezTo>
                    <a:pt x="1366" y="4081"/>
                    <a:pt x="1322" y="4067"/>
                    <a:pt x="1293" y="4037"/>
                  </a:cubicBezTo>
                  <a:cubicBezTo>
                    <a:pt x="1263" y="3964"/>
                    <a:pt x="1072" y="4199"/>
                    <a:pt x="984" y="4404"/>
                  </a:cubicBezTo>
                  <a:cubicBezTo>
                    <a:pt x="867" y="4654"/>
                    <a:pt x="779" y="4874"/>
                    <a:pt x="720" y="5021"/>
                  </a:cubicBezTo>
                  <a:cubicBezTo>
                    <a:pt x="676" y="5094"/>
                    <a:pt x="647" y="5182"/>
                    <a:pt x="632" y="5270"/>
                  </a:cubicBezTo>
                  <a:cubicBezTo>
                    <a:pt x="603" y="5373"/>
                    <a:pt x="573" y="5476"/>
                    <a:pt x="529" y="5579"/>
                  </a:cubicBezTo>
                  <a:cubicBezTo>
                    <a:pt x="456" y="5740"/>
                    <a:pt x="309" y="6210"/>
                    <a:pt x="221" y="6533"/>
                  </a:cubicBezTo>
                  <a:cubicBezTo>
                    <a:pt x="191" y="6636"/>
                    <a:pt x="177" y="6753"/>
                    <a:pt x="162" y="6856"/>
                  </a:cubicBezTo>
                  <a:cubicBezTo>
                    <a:pt x="147" y="6929"/>
                    <a:pt x="147" y="7003"/>
                    <a:pt x="118" y="7076"/>
                  </a:cubicBezTo>
                  <a:cubicBezTo>
                    <a:pt x="59" y="7296"/>
                    <a:pt x="30" y="7517"/>
                    <a:pt x="30" y="7752"/>
                  </a:cubicBezTo>
                  <a:cubicBezTo>
                    <a:pt x="1" y="8207"/>
                    <a:pt x="30" y="8309"/>
                    <a:pt x="221" y="8309"/>
                  </a:cubicBezTo>
                  <a:cubicBezTo>
                    <a:pt x="280" y="8309"/>
                    <a:pt x="294" y="8324"/>
                    <a:pt x="280" y="8383"/>
                  </a:cubicBezTo>
                  <a:cubicBezTo>
                    <a:pt x="236" y="8486"/>
                    <a:pt x="309" y="8544"/>
                    <a:pt x="412" y="8515"/>
                  </a:cubicBezTo>
                  <a:cubicBezTo>
                    <a:pt x="573" y="8412"/>
                    <a:pt x="691" y="8280"/>
                    <a:pt x="749" y="8104"/>
                  </a:cubicBezTo>
                  <a:cubicBezTo>
                    <a:pt x="764" y="8060"/>
                    <a:pt x="793" y="7913"/>
                    <a:pt x="808" y="7796"/>
                  </a:cubicBezTo>
                  <a:cubicBezTo>
                    <a:pt x="882" y="7355"/>
                    <a:pt x="999" y="6915"/>
                    <a:pt x="1160" y="6504"/>
                  </a:cubicBezTo>
                  <a:cubicBezTo>
                    <a:pt x="1381" y="6019"/>
                    <a:pt x="1498" y="5740"/>
                    <a:pt x="1557" y="5564"/>
                  </a:cubicBezTo>
                  <a:cubicBezTo>
                    <a:pt x="1586" y="5491"/>
                    <a:pt x="1616" y="5403"/>
                    <a:pt x="1660" y="5329"/>
                  </a:cubicBezTo>
                  <a:cubicBezTo>
                    <a:pt x="1704" y="5285"/>
                    <a:pt x="1718" y="5241"/>
                    <a:pt x="1733" y="5182"/>
                  </a:cubicBezTo>
                  <a:cubicBezTo>
                    <a:pt x="1762" y="5109"/>
                    <a:pt x="1792" y="5036"/>
                    <a:pt x="1836" y="4962"/>
                  </a:cubicBezTo>
                  <a:cubicBezTo>
                    <a:pt x="1924" y="4815"/>
                    <a:pt x="1939" y="4698"/>
                    <a:pt x="1850" y="4727"/>
                  </a:cubicBezTo>
                  <a:cubicBezTo>
                    <a:pt x="1777" y="4757"/>
                    <a:pt x="1777" y="4713"/>
                    <a:pt x="1865" y="4610"/>
                  </a:cubicBezTo>
                  <a:cubicBezTo>
                    <a:pt x="1894" y="4566"/>
                    <a:pt x="1953" y="4536"/>
                    <a:pt x="1997" y="4536"/>
                  </a:cubicBezTo>
                  <a:cubicBezTo>
                    <a:pt x="2041" y="4536"/>
                    <a:pt x="2085" y="4492"/>
                    <a:pt x="2144" y="4390"/>
                  </a:cubicBezTo>
                  <a:cubicBezTo>
                    <a:pt x="2217" y="4272"/>
                    <a:pt x="2262" y="4140"/>
                    <a:pt x="2276" y="4023"/>
                  </a:cubicBezTo>
                  <a:cubicBezTo>
                    <a:pt x="2276" y="4008"/>
                    <a:pt x="2306" y="3993"/>
                    <a:pt x="2350" y="3993"/>
                  </a:cubicBezTo>
                  <a:cubicBezTo>
                    <a:pt x="2394" y="3993"/>
                    <a:pt x="2423" y="3964"/>
                    <a:pt x="2423" y="3934"/>
                  </a:cubicBezTo>
                  <a:cubicBezTo>
                    <a:pt x="2452" y="3861"/>
                    <a:pt x="2496" y="3802"/>
                    <a:pt x="2555" y="3758"/>
                  </a:cubicBezTo>
                  <a:cubicBezTo>
                    <a:pt x="2629" y="3670"/>
                    <a:pt x="2731" y="3567"/>
                    <a:pt x="2775" y="3494"/>
                  </a:cubicBezTo>
                  <a:cubicBezTo>
                    <a:pt x="2834" y="3435"/>
                    <a:pt x="2937" y="3318"/>
                    <a:pt x="3025" y="3215"/>
                  </a:cubicBezTo>
                  <a:cubicBezTo>
                    <a:pt x="3113" y="3127"/>
                    <a:pt x="3172" y="3039"/>
                    <a:pt x="3157" y="2980"/>
                  </a:cubicBezTo>
                  <a:cubicBezTo>
                    <a:pt x="3128" y="2936"/>
                    <a:pt x="3157" y="2922"/>
                    <a:pt x="3186" y="2936"/>
                  </a:cubicBezTo>
                  <a:cubicBezTo>
                    <a:pt x="3216" y="2951"/>
                    <a:pt x="3348" y="2877"/>
                    <a:pt x="3509" y="2760"/>
                  </a:cubicBezTo>
                  <a:cubicBezTo>
                    <a:pt x="3774" y="2540"/>
                    <a:pt x="4126" y="2349"/>
                    <a:pt x="4243" y="2349"/>
                  </a:cubicBezTo>
                  <a:cubicBezTo>
                    <a:pt x="4273" y="2349"/>
                    <a:pt x="4332" y="2408"/>
                    <a:pt x="4376" y="2496"/>
                  </a:cubicBezTo>
                  <a:cubicBezTo>
                    <a:pt x="4420" y="2569"/>
                    <a:pt x="4464" y="2672"/>
                    <a:pt x="4478" y="2701"/>
                  </a:cubicBezTo>
                  <a:cubicBezTo>
                    <a:pt x="4508" y="2745"/>
                    <a:pt x="4508" y="2804"/>
                    <a:pt x="4508" y="2848"/>
                  </a:cubicBezTo>
                  <a:cubicBezTo>
                    <a:pt x="4508" y="2892"/>
                    <a:pt x="4522" y="2922"/>
                    <a:pt x="4552" y="2951"/>
                  </a:cubicBezTo>
                  <a:cubicBezTo>
                    <a:pt x="4581" y="2966"/>
                    <a:pt x="4581" y="2995"/>
                    <a:pt x="4566" y="3024"/>
                  </a:cubicBezTo>
                  <a:cubicBezTo>
                    <a:pt x="4522" y="3083"/>
                    <a:pt x="4610" y="3494"/>
                    <a:pt x="4655" y="3494"/>
                  </a:cubicBezTo>
                  <a:cubicBezTo>
                    <a:pt x="4713" y="3494"/>
                    <a:pt x="4728" y="3582"/>
                    <a:pt x="4655" y="3641"/>
                  </a:cubicBezTo>
                  <a:cubicBezTo>
                    <a:pt x="4581" y="3714"/>
                    <a:pt x="4596" y="4903"/>
                    <a:pt x="4699" y="4962"/>
                  </a:cubicBezTo>
                  <a:cubicBezTo>
                    <a:pt x="4743" y="4992"/>
                    <a:pt x="4743" y="5006"/>
                    <a:pt x="4713" y="5050"/>
                  </a:cubicBezTo>
                  <a:cubicBezTo>
                    <a:pt x="4684" y="5080"/>
                    <a:pt x="4669" y="5226"/>
                    <a:pt x="4669" y="5711"/>
                  </a:cubicBezTo>
                  <a:cubicBezTo>
                    <a:pt x="4684" y="5828"/>
                    <a:pt x="4684" y="5931"/>
                    <a:pt x="4655" y="6049"/>
                  </a:cubicBezTo>
                  <a:cubicBezTo>
                    <a:pt x="4640" y="6107"/>
                    <a:pt x="4625" y="6166"/>
                    <a:pt x="4640" y="6225"/>
                  </a:cubicBezTo>
                  <a:cubicBezTo>
                    <a:pt x="4640" y="6357"/>
                    <a:pt x="4640" y="6372"/>
                    <a:pt x="4713" y="6357"/>
                  </a:cubicBezTo>
                  <a:cubicBezTo>
                    <a:pt x="4787" y="6342"/>
                    <a:pt x="4787" y="6357"/>
                    <a:pt x="4787" y="6386"/>
                  </a:cubicBezTo>
                  <a:cubicBezTo>
                    <a:pt x="4787" y="6416"/>
                    <a:pt x="4772" y="6416"/>
                    <a:pt x="4743" y="6416"/>
                  </a:cubicBezTo>
                  <a:cubicBezTo>
                    <a:pt x="4610" y="6357"/>
                    <a:pt x="4581" y="6445"/>
                    <a:pt x="4581" y="6885"/>
                  </a:cubicBezTo>
                  <a:cubicBezTo>
                    <a:pt x="4581" y="7370"/>
                    <a:pt x="4610" y="7546"/>
                    <a:pt x="4699" y="7517"/>
                  </a:cubicBezTo>
                  <a:cubicBezTo>
                    <a:pt x="4728" y="7502"/>
                    <a:pt x="4757" y="7517"/>
                    <a:pt x="4757" y="7575"/>
                  </a:cubicBezTo>
                  <a:cubicBezTo>
                    <a:pt x="4757" y="7634"/>
                    <a:pt x="4772" y="7649"/>
                    <a:pt x="4816" y="7634"/>
                  </a:cubicBezTo>
                  <a:cubicBezTo>
                    <a:pt x="4860" y="7619"/>
                    <a:pt x="4875" y="7634"/>
                    <a:pt x="4875" y="7693"/>
                  </a:cubicBezTo>
                  <a:cubicBezTo>
                    <a:pt x="4875" y="7781"/>
                    <a:pt x="4963" y="7796"/>
                    <a:pt x="5036" y="7707"/>
                  </a:cubicBezTo>
                  <a:cubicBezTo>
                    <a:pt x="5066" y="7663"/>
                    <a:pt x="5124" y="7649"/>
                    <a:pt x="5168" y="7663"/>
                  </a:cubicBezTo>
                  <a:cubicBezTo>
                    <a:pt x="5256" y="7693"/>
                    <a:pt x="5389" y="7605"/>
                    <a:pt x="5535" y="7443"/>
                  </a:cubicBezTo>
                  <a:cubicBezTo>
                    <a:pt x="5623" y="7355"/>
                    <a:pt x="5888" y="6210"/>
                    <a:pt x="5829" y="6166"/>
                  </a:cubicBezTo>
                  <a:cubicBezTo>
                    <a:pt x="5829" y="6107"/>
                    <a:pt x="5844" y="6063"/>
                    <a:pt x="5858" y="6019"/>
                  </a:cubicBezTo>
                  <a:cubicBezTo>
                    <a:pt x="5873" y="5946"/>
                    <a:pt x="5917" y="5784"/>
                    <a:pt x="5946" y="5652"/>
                  </a:cubicBezTo>
                  <a:cubicBezTo>
                    <a:pt x="6049" y="5226"/>
                    <a:pt x="6108" y="5036"/>
                    <a:pt x="6137" y="5036"/>
                  </a:cubicBezTo>
                  <a:cubicBezTo>
                    <a:pt x="6167" y="5036"/>
                    <a:pt x="6167" y="4992"/>
                    <a:pt x="6167" y="4933"/>
                  </a:cubicBezTo>
                  <a:cubicBezTo>
                    <a:pt x="6167" y="4874"/>
                    <a:pt x="6196" y="4815"/>
                    <a:pt x="6240" y="4771"/>
                  </a:cubicBezTo>
                  <a:cubicBezTo>
                    <a:pt x="6299" y="4698"/>
                    <a:pt x="6357" y="4610"/>
                    <a:pt x="6387" y="4522"/>
                  </a:cubicBezTo>
                  <a:cubicBezTo>
                    <a:pt x="6416" y="4434"/>
                    <a:pt x="6460" y="4346"/>
                    <a:pt x="6519" y="4272"/>
                  </a:cubicBezTo>
                  <a:cubicBezTo>
                    <a:pt x="6607" y="4155"/>
                    <a:pt x="6680" y="4008"/>
                    <a:pt x="6710" y="3876"/>
                  </a:cubicBezTo>
                  <a:cubicBezTo>
                    <a:pt x="6710" y="3861"/>
                    <a:pt x="6725" y="3832"/>
                    <a:pt x="6769" y="3802"/>
                  </a:cubicBezTo>
                  <a:cubicBezTo>
                    <a:pt x="6842" y="3744"/>
                    <a:pt x="6901" y="3656"/>
                    <a:pt x="6930" y="3567"/>
                  </a:cubicBezTo>
                  <a:cubicBezTo>
                    <a:pt x="7033" y="3421"/>
                    <a:pt x="7121" y="3259"/>
                    <a:pt x="7238" y="3112"/>
                  </a:cubicBezTo>
                  <a:cubicBezTo>
                    <a:pt x="7326" y="3010"/>
                    <a:pt x="7400" y="2892"/>
                    <a:pt x="7444" y="2775"/>
                  </a:cubicBezTo>
                  <a:cubicBezTo>
                    <a:pt x="7444" y="2701"/>
                    <a:pt x="7503" y="2628"/>
                    <a:pt x="7503" y="2701"/>
                  </a:cubicBezTo>
                  <a:cubicBezTo>
                    <a:pt x="7503" y="2731"/>
                    <a:pt x="7576" y="2701"/>
                    <a:pt x="7664" y="2643"/>
                  </a:cubicBezTo>
                  <a:cubicBezTo>
                    <a:pt x="7752" y="2584"/>
                    <a:pt x="7826" y="2525"/>
                    <a:pt x="7826" y="2510"/>
                  </a:cubicBezTo>
                  <a:cubicBezTo>
                    <a:pt x="7987" y="2364"/>
                    <a:pt x="8178" y="2261"/>
                    <a:pt x="8383" y="2187"/>
                  </a:cubicBezTo>
                  <a:cubicBezTo>
                    <a:pt x="8472" y="2187"/>
                    <a:pt x="8560" y="2187"/>
                    <a:pt x="8633" y="2202"/>
                  </a:cubicBezTo>
                  <a:cubicBezTo>
                    <a:pt x="8795" y="2232"/>
                    <a:pt x="8809" y="2246"/>
                    <a:pt x="8912" y="2496"/>
                  </a:cubicBezTo>
                  <a:cubicBezTo>
                    <a:pt x="8956" y="2599"/>
                    <a:pt x="8985" y="2716"/>
                    <a:pt x="9015" y="2833"/>
                  </a:cubicBezTo>
                  <a:cubicBezTo>
                    <a:pt x="9015" y="2892"/>
                    <a:pt x="9029" y="2951"/>
                    <a:pt x="9073" y="2980"/>
                  </a:cubicBezTo>
                  <a:cubicBezTo>
                    <a:pt x="9103" y="3010"/>
                    <a:pt x="9118" y="3054"/>
                    <a:pt x="9103" y="3068"/>
                  </a:cubicBezTo>
                  <a:cubicBezTo>
                    <a:pt x="9118" y="3450"/>
                    <a:pt x="9176" y="3817"/>
                    <a:pt x="9294" y="4184"/>
                  </a:cubicBezTo>
                  <a:cubicBezTo>
                    <a:pt x="9338" y="4213"/>
                    <a:pt x="9338" y="4228"/>
                    <a:pt x="9294" y="4272"/>
                  </a:cubicBezTo>
                  <a:cubicBezTo>
                    <a:pt x="9250" y="4331"/>
                    <a:pt x="9235" y="4551"/>
                    <a:pt x="9235" y="5197"/>
                  </a:cubicBezTo>
                  <a:cubicBezTo>
                    <a:pt x="9250" y="5520"/>
                    <a:pt x="9220" y="5843"/>
                    <a:pt x="9176" y="6166"/>
                  </a:cubicBezTo>
                  <a:cubicBezTo>
                    <a:pt x="9132" y="6298"/>
                    <a:pt x="9132" y="6298"/>
                    <a:pt x="9191" y="6430"/>
                  </a:cubicBezTo>
                  <a:cubicBezTo>
                    <a:pt x="9235" y="6489"/>
                    <a:pt x="9235" y="6548"/>
                    <a:pt x="9206" y="6562"/>
                  </a:cubicBezTo>
                  <a:cubicBezTo>
                    <a:pt x="9147" y="6606"/>
                    <a:pt x="9176" y="6841"/>
                    <a:pt x="9250" y="6915"/>
                  </a:cubicBezTo>
                  <a:cubicBezTo>
                    <a:pt x="9338" y="6988"/>
                    <a:pt x="9338" y="6973"/>
                    <a:pt x="9338" y="6915"/>
                  </a:cubicBezTo>
                  <a:cubicBezTo>
                    <a:pt x="9338" y="6856"/>
                    <a:pt x="9352" y="6856"/>
                    <a:pt x="9396" y="6871"/>
                  </a:cubicBezTo>
                  <a:cubicBezTo>
                    <a:pt x="9426" y="6885"/>
                    <a:pt x="9440" y="6900"/>
                    <a:pt x="9396" y="6959"/>
                  </a:cubicBezTo>
                  <a:cubicBezTo>
                    <a:pt x="9338" y="7003"/>
                    <a:pt x="9323" y="7017"/>
                    <a:pt x="9426" y="7076"/>
                  </a:cubicBezTo>
                  <a:cubicBezTo>
                    <a:pt x="9514" y="7150"/>
                    <a:pt x="9543" y="7150"/>
                    <a:pt x="9587" y="7120"/>
                  </a:cubicBezTo>
                  <a:cubicBezTo>
                    <a:pt x="9617" y="7106"/>
                    <a:pt x="9661" y="7106"/>
                    <a:pt x="9690" y="7120"/>
                  </a:cubicBezTo>
                  <a:cubicBezTo>
                    <a:pt x="9719" y="7164"/>
                    <a:pt x="9763" y="7150"/>
                    <a:pt x="9837" y="7106"/>
                  </a:cubicBezTo>
                  <a:cubicBezTo>
                    <a:pt x="10013" y="6988"/>
                    <a:pt x="10248" y="6709"/>
                    <a:pt x="10219" y="6650"/>
                  </a:cubicBezTo>
                  <a:cubicBezTo>
                    <a:pt x="10219" y="6606"/>
                    <a:pt x="10233" y="6562"/>
                    <a:pt x="10277" y="6533"/>
                  </a:cubicBezTo>
                  <a:cubicBezTo>
                    <a:pt x="10321" y="6460"/>
                    <a:pt x="10336" y="6401"/>
                    <a:pt x="10336" y="6327"/>
                  </a:cubicBezTo>
                  <a:cubicBezTo>
                    <a:pt x="10351" y="6254"/>
                    <a:pt x="10365" y="6195"/>
                    <a:pt x="10395" y="6137"/>
                  </a:cubicBezTo>
                  <a:cubicBezTo>
                    <a:pt x="10439" y="6049"/>
                    <a:pt x="10468" y="5946"/>
                    <a:pt x="10483" y="5843"/>
                  </a:cubicBezTo>
                  <a:cubicBezTo>
                    <a:pt x="10542" y="5535"/>
                    <a:pt x="10644" y="5241"/>
                    <a:pt x="10747" y="4962"/>
                  </a:cubicBezTo>
                  <a:cubicBezTo>
                    <a:pt x="10791" y="4889"/>
                    <a:pt x="10806" y="4801"/>
                    <a:pt x="10835" y="4727"/>
                  </a:cubicBezTo>
                  <a:cubicBezTo>
                    <a:pt x="10865" y="4624"/>
                    <a:pt x="11099" y="4008"/>
                    <a:pt x="11217" y="3773"/>
                  </a:cubicBezTo>
                  <a:cubicBezTo>
                    <a:pt x="11232" y="3729"/>
                    <a:pt x="11246" y="3685"/>
                    <a:pt x="11232" y="3641"/>
                  </a:cubicBezTo>
                  <a:cubicBezTo>
                    <a:pt x="11217" y="3612"/>
                    <a:pt x="11217" y="3597"/>
                    <a:pt x="11246" y="3597"/>
                  </a:cubicBezTo>
                  <a:cubicBezTo>
                    <a:pt x="11276" y="3597"/>
                    <a:pt x="11290" y="3553"/>
                    <a:pt x="11305" y="3509"/>
                  </a:cubicBezTo>
                  <a:cubicBezTo>
                    <a:pt x="11334" y="3450"/>
                    <a:pt x="11349" y="3406"/>
                    <a:pt x="11393" y="3362"/>
                  </a:cubicBezTo>
                  <a:cubicBezTo>
                    <a:pt x="11540" y="3156"/>
                    <a:pt x="11672" y="2951"/>
                    <a:pt x="11804" y="2731"/>
                  </a:cubicBezTo>
                  <a:cubicBezTo>
                    <a:pt x="11833" y="2687"/>
                    <a:pt x="11878" y="2643"/>
                    <a:pt x="11922" y="2599"/>
                  </a:cubicBezTo>
                  <a:cubicBezTo>
                    <a:pt x="11980" y="2540"/>
                    <a:pt x="12024" y="2466"/>
                    <a:pt x="12039" y="2378"/>
                  </a:cubicBezTo>
                  <a:cubicBezTo>
                    <a:pt x="12039" y="2334"/>
                    <a:pt x="12054" y="2290"/>
                    <a:pt x="12083" y="2290"/>
                  </a:cubicBezTo>
                  <a:cubicBezTo>
                    <a:pt x="12142" y="2290"/>
                    <a:pt x="12318" y="2085"/>
                    <a:pt x="12318" y="2011"/>
                  </a:cubicBezTo>
                  <a:cubicBezTo>
                    <a:pt x="12318" y="1967"/>
                    <a:pt x="12333" y="1938"/>
                    <a:pt x="12377" y="1938"/>
                  </a:cubicBezTo>
                  <a:cubicBezTo>
                    <a:pt x="12450" y="1909"/>
                    <a:pt x="12509" y="1850"/>
                    <a:pt x="12553" y="1791"/>
                  </a:cubicBezTo>
                  <a:cubicBezTo>
                    <a:pt x="12641" y="1703"/>
                    <a:pt x="12729" y="1615"/>
                    <a:pt x="12846" y="1542"/>
                  </a:cubicBezTo>
                  <a:cubicBezTo>
                    <a:pt x="12935" y="1468"/>
                    <a:pt x="13052" y="1424"/>
                    <a:pt x="13169" y="1468"/>
                  </a:cubicBezTo>
                  <a:lnTo>
                    <a:pt x="13360" y="1483"/>
                  </a:lnTo>
                  <a:lnTo>
                    <a:pt x="13434" y="1718"/>
                  </a:lnTo>
                  <a:cubicBezTo>
                    <a:pt x="13507" y="2011"/>
                    <a:pt x="13536" y="2305"/>
                    <a:pt x="13507" y="2613"/>
                  </a:cubicBezTo>
                  <a:cubicBezTo>
                    <a:pt x="13522" y="2877"/>
                    <a:pt x="13507" y="3142"/>
                    <a:pt x="13492" y="3406"/>
                  </a:cubicBezTo>
                  <a:cubicBezTo>
                    <a:pt x="13463" y="3494"/>
                    <a:pt x="13463" y="3597"/>
                    <a:pt x="13492" y="3685"/>
                  </a:cubicBezTo>
                  <a:cubicBezTo>
                    <a:pt x="13507" y="3788"/>
                    <a:pt x="13522" y="3861"/>
                    <a:pt x="13492" y="3890"/>
                  </a:cubicBezTo>
                  <a:cubicBezTo>
                    <a:pt x="13419" y="4272"/>
                    <a:pt x="13390" y="4654"/>
                    <a:pt x="13404" y="5036"/>
                  </a:cubicBezTo>
                  <a:cubicBezTo>
                    <a:pt x="13404" y="5270"/>
                    <a:pt x="13448" y="5505"/>
                    <a:pt x="13536" y="5740"/>
                  </a:cubicBezTo>
                  <a:cubicBezTo>
                    <a:pt x="13581" y="5784"/>
                    <a:pt x="13610" y="5843"/>
                    <a:pt x="13639" y="5902"/>
                  </a:cubicBezTo>
                  <a:cubicBezTo>
                    <a:pt x="13683" y="5975"/>
                    <a:pt x="13727" y="6019"/>
                    <a:pt x="13757" y="6019"/>
                  </a:cubicBezTo>
                  <a:cubicBezTo>
                    <a:pt x="13830" y="6019"/>
                    <a:pt x="13889" y="6034"/>
                    <a:pt x="13962" y="6049"/>
                  </a:cubicBezTo>
                  <a:cubicBezTo>
                    <a:pt x="14050" y="6093"/>
                    <a:pt x="14168" y="6078"/>
                    <a:pt x="14241" y="6004"/>
                  </a:cubicBezTo>
                  <a:cubicBezTo>
                    <a:pt x="14461" y="5858"/>
                    <a:pt x="14638" y="5652"/>
                    <a:pt x="14740" y="5417"/>
                  </a:cubicBezTo>
                  <a:cubicBezTo>
                    <a:pt x="14784" y="5344"/>
                    <a:pt x="14814" y="5256"/>
                    <a:pt x="14843" y="5168"/>
                  </a:cubicBezTo>
                  <a:cubicBezTo>
                    <a:pt x="14858" y="5080"/>
                    <a:pt x="14887" y="5006"/>
                    <a:pt x="14916" y="4947"/>
                  </a:cubicBezTo>
                  <a:cubicBezTo>
                    <a:pt x="14961" y="4859"/>
                    <a:pt x="14990" y="4771"/>
                    <a:pt x="15019" y="4669"/>
                  </a:cubicBezTo>
                  <a:cubicBezTo>
                    <a:pt x="15034" y="4566"/>
                    <a:pt x="15063" y="4478"/>
                    <a:pt x="15107" y="4375"/>
                  </a:cubicBezTo>
                  <a:cubicBezTo>
                    <a:pt x="15151" y="4272"/>
                    <a:pt x="15181" y="4169"/>
                    <a:pt x="15195" y="4067"/>
                  </a:cubicBezTo>
                  <a:cubicBezTo>
                    <a:pt x="15195" y="4008"/>
                    <a:pt x="15210" y="3949"/>
                    <a:pt x="15254" y="3920"/>
                  </a:cubicBezTo>
                  <a:cubicBezTo>
                    <a:pt x="15284" y="3876"/>
                    <a:pt x="15313" y="3817"/>
                    <a:pt x="15313" y="3773"/>
                  </a:cubicBezTo>
                  <a:cubicBezTo>
                    <a:pt x="15313" y="3714"/>
                    <a:pt x="15328" y="3670"/>
                    <a:pt x="15342" y="3670"/>
                  </a:cubicBezTo>
                  <a:cubicBezTo>
                    <a:pt x="15372" y="3670"/>
                    <a:pt x="15401" y="3612"/>
                    <a:pt x="15430" y="3523"/>
                  </a:cubicBezTo>
                  <a:cubicBezTo>
                    <a:pt x="15489" y="3347"/>
                    <a:pt x="15562" y="3186"/>
                    <a:pt x="15665" y="3039"/>
                  </a:cubicBezTo>
                  <a:cubicBezTo>
                    <a:pt x="15709" y="2995"/>
                    <a:pt x="15739" y="2936"/>
                    <a:pt x="15768" y="2877"/>
                  </a:cubicBezTo>
                  <a:cubicBezTo>
                    <a:pt x="15797" y="2804"/>
                    <a:pt x="15841" y="2731"/>
                    <a:pt x="15900" y="2672"/>
                  </a:cubicBezTo>
                  <a:cubicBezTo>
                    <a:pt x="15944" y="2628"/>
                    <a:pt x="15974" y="2569"/>
                    <a:pt x="16003" y="2525"/>
                  </a:cubicBezTo>
                  <a:cubicBezTo>
                    <a:pt x="16164" y="2276"/>
                    <a:pt x="16341" y="2070"/>
                    <a:pt x="16546" y="1865"/>
                  </a:cubicBezTo>
                  <a:cubicBezTo>
                    <a:pt x="16605" y="1820"/>
                    <a:pt x="16649" y="1776"/>
                    <a:pt x="16693" y="1732"/>
                  </a:cubicBezTo>
                  <a:cubicBezTo>
                    <a:pt x="16737" y="1688"/>
                    <a:pt x="16781" y="1644"/>
                    <a:pt x="16840" y="1630"/>
                  </a:cubicBezTo>
                  <a:cubicBezTo>
                    <a:pt x="16884" y="1615"/>
                    <a:pt x="16928" y="1571"/>
                    <a:pt x="16928" y="1527"/>
                  </a:cubicBezTo>
                  <a:cubicBezTo>
                    <a:pt x="16928" y="1468"/>
                    <a:pt x="16928" y="1453"/>
                    <a:pt x="16972" y="1512"/>
                  </a:cubicBezTo>
                  <a:cubicBezTo>
                    <a:pt x="17016" y="1556"/>
                    <a:pt x="17016" y="1556"/>
                    <a:pt x="17104" y="1483"/>
                  </a:cubicBezTo>
                  <a:cubicBezTo>
                    <a:pt x="17133" y="1439"/>
                    <a:pt x="17177" y="1409"/>
                    <a:pt x="17236" y="1395"/>
                  </a:cubicBezTo>
                  <a:cubicBezTo>
                    <a:pt x="17265" y="1395"/>
                    <a:pt x="17295" y="1365"/>
                    <a:pt x="17309" y="1351"/>
                  </a:cubicBezTo>
                  <a:cubicBezTo>
                    <a:pt x="17383" y="1307"/>
                    <a:pt x="17442" y="1277"/>
                    <a:pt x="17515" y="1248"/>
                  </a:cubicBezTo>
                  <a:cubicBezTo>
                    <a:pt x="17647" y="1204"/>
                    <a:pt x="17662" y="1204"/>
                    <a:pt x="17721" y="1292"/>
                  </a:cubicBezTo>
                  <a:cubicBezTo>
                    <a:pt x="17779" y="1365"/>
                    <a:pt x="17823" y="1468"/>
                    <a:pt x="17838" y="1571"/>
                  </a:cubicBezTo>
                  <a:cubicBezTo>
                    <a:pt x="17867" y="1674"/>
                    <a:pt x="17897" y="1791"/>
                    <a:pt x="17911" y="1820"/>
                  </a:cubicBezTo>
                  <a:cubicBezTo>
                    <a:pt x="17926" y="1923"/>
                    <a:pt x="17941" y="2026"/>
                    <a:pt x="17941" y="2143"/>
                  </a:cubicBezTo>
                  <a:cubicBezTo>
                    <a:pt x="17941" y="2261"/>
                    <a:pt x="17970" y="2378"/>
                    <a:pt x="17999" y="2510"/>
                  </a:cubicBezTo>
                  <a:cubicBezTo>
                    <a:pt x="18029" y="2569"/>
                    <a:pt x="18029" y="2628"/>
                    <a:pt x="17999" y="2643"/>
                  </a:cubicBezTo>
                  <a:cubicBezTo>
                    <a:pt x="17941" y="2907"/>
                    <a:pt x="17926" y="3171"/>
                    <a:pt x="17955" y="3450"/>
                  </a:cubicBezTo>
                  <a:lnTo>
                    <a:pt x="17955" y="3685"/>
                  </a:lnTo>
                  <a:cubicBezTo>
                    <a:pt x="17955" y="3817"/>
                    <a:pt x="17911" y="4536"/>
                    <a:pt x="17911" y="4536"/>
                  </a:cubicBezTo>
                  <a:cubicBezTo>
                    <a:pt x="17897" y="4639"/>
                    <a:pt x="17897" y="4742"/>
                    <a:pt x="17882" y="4845"/>
                  </a:cubicBezTo>
                  <a:cubicBezTo>
                    <a:pt x="17882" y="5080"/>
                    <a:pt x="17882" y="5153"/>
                    <a:pt x="17941" y="5153"/>
                  </a:cubicBezTo>
                  <a:cubicBezTo>
                    <a:pt x="18014" y="5153"/>
                    <a:pt x="17999" y="5212"/>
                    <a:pt x="17941" y="5241"/>
                  </a:cubicBezTo>
                  <a:cubicBezTo>
                    <a:pt x="17809" y="5300"/>
                    <a:pt x="17970" y="5828"/>
                    <a:pt x="18176" y="5975"/>
                  </a:cubicBezTo>
                  <a:cubicBezTo>
                    <a:pt x="18264" y="6049"/>
                    <a:pt x="18337" y="6078"/>
                    <a:pt x="18293" y="6004"/>
                  </a:cubicBezTo>
                  <a:cubicBezTo>
                    <a:pt x="18249" y="5946"/>
                    <a:pt x="18352" y="5975"/>
                    <a:pt x="18425" y="6078"/>
                  </a:cubicBezTo>
                  <a:lnTo>
                    <a:pt x="18499" y="6166"/>
                  </a:lnTo>
                  <a:lnTo>
                    <a:pt x="18587" y="6093"/>
                  </a:lnTo>
                  <a:cubicBezTo>
                    <a:pt x="18631" y="6049"/>
                    <a:pt x="18675" y="6019"/>
                    <a:pt x="18734" y="6004"/>
                  </a:cubicBezTo>
                  <a:cubicBezTo>
                    <a:pt x="18748" y="6004"/>
                    <a:pt x="18792" y="5975"/>
                    <a:pt x="18792" y="5931"/>
                  </a:cubicBezTo>
                  <a:cubicBezTo>
                    <a:pt x="18807" y="5902"/>
                    <a:pt x="18880" y="5828"/>
                    <a:pt x="18954" y="5784"/>
                  </a:cubicBezTo>
                  <a:cubicBezTo>
                    <a:pt x="19042" y="5755"/>
                    <a:pt x="19101" y="5696"/>
                    <a:pt x="19130" y="5608"/>
                  </a:cubicBezTo>
                  <a:cubicBezTo>
                    <a:pt x="19145" y="5549"/>
                    <a:pt x="19145" y="5505"/>
                    <a:pt x="19159" y="5447"/>
                  </a:cubicBezTo>
                  <a:cubicBezTo>
                    <a:pt x="19174" y="5432"/>
                    <a:pt x="19159" y="5403"/>
                    <a:pt x="19130" y="5403"/>
                  </a:cubicBezTo>
                  <a:cubicBezTo>
                    <a:pt x="19057" y="5403"/>
                    <a:pt x="18924" y="5300"/>
                    <a:pt x="18954" y="5270"/>
                  </a:cubicBezTo>
                  <a:cubicBezTo>
                    <a:pt x="18968" y="5226"/>
                    <a:pt x="18998" y="5270"/>
                    <a:pt x="19042" y="5285"/>
                  </a:cubicBezTo>
                  <a:cubicBezTo>
                    <a:pt x="19071" y="5300"/>
                    <a:pt x="19101" y="5314"/>
                    <a:pt x="19115" y="5285"/>
                  </a:cubicBezTo>
                  <a:cubicBezTo>
                    <a:pt x="19130" y="5256"/>
                    <a:pt x="19130" y="4786"/>
                    <a:pt x="19115" y="4228"/>
                  </a:cubicBezTo>
                  <a:cubicBezTo>
                    <a:pt x="19101" y="3670"/>
                    <a:pt x="19101" y="2995"/>
                    <a:pt x="19086" y="2745"/>
                  </a:cubicBezTo>
                  <a:cubicBezTo>
                    <a:pt x="19101" y="2584"/>
                    <a:pt x="19086" y="2408"/>
                    <a:pt x="19057" y="2246"/>
                  </a:cubicBezTo>
                  <a:cubicBezTo>
                    <a:pt x="19027" y="2232"/>
                    <a:pt x="19027" y="2202"/>
                    <a:pt x="19057" y="2187"/>
                  </a:cubicBezTo>
                  <a:cubicBezTo>
                    <a:pt x="19086" y="2085"/>
                    <a:pt x="19071" y="1982"/>
                    <a:pt x="19012" y="1894"/>
                  </a:cubicBezTo>
                  <a:cubicBezTo>
                    <a:pt x="18998" y="1850"/>
                    <a:pt x="18983" y="1806"/>
                    <a:pt x="18998" y="1762"/>
                  </a:cubicBezTo>
                  <a:cubicBezTo>
                    <a:pt x="19042" y="1630"/>
                    <a:pt x="18880" y="1028"/>
                    <a:pt x="18689" y="661"/>
                  </a:cubicBezTo>
                  <a:cubicBezTo>
                    <a:pt x="18660" y="587"/>
                    <a:pt x="18616" y="514"/>
                    <a:pt x="18557" y="455"/>
                  </a:cubicBezTo>
                  <a:cubicBezTo>
                    <a:pt x="18469" y="411"/>
                    <a:pt x="18381" y="352"/>
                    <a:pt x="18308" y="279"/>
                  </a:cubicBezTo>
                  <a:cubicBezTo>
                    <a:pt x="18102" y="73"/>
                    <a:pt x="17941" y="0"/>
                    <a:pt x="17941" y="73"/>
                  </a:cubicBezTo>
                  <a:cubicBezTo>
                    <a:pt x="17911" y="117"/>
                    <a:pt x="17897" y="147"/>
                    <a:pt x="17867" y="191"/>
                  </a:cubicBezTo>
                  <a:cubicBezTo>
                    <a:pt x="17809" y="264"/>
                    <a:pt x="17809" y="250"/>
                    <a:pt x="17809" y="147"/>
                  </a:cubicBezTo>
                  <a:cubicBezTo>
                    <a:pt x="17823" y="29"/>
                    <a:pt x="17809" y="29"/>
                    <a:pt x="17750" y="15"/>
                  </a:cubicBezTo>
                  <a:cubicBezTo>
                    <a:pt x="17691" y="15"/>
                    <a:pt x="17647" y="15"/>
                    <a:pt x="17603" y="29"/>
                  </a:cubicBezTo>
                  <a:close/>
                  <a:moveTo>
                    <a:pt x="17133" y="807"/>
                  </a:moveTo>
                  <a:cubicBezTo>
                    <a:pt x="17133" y="881"/>
                    <a:pt x="17060" y="881"/>
                    <a:pt x="17031" y="807"/>
                  </a:cubicBezTo>
                  <a:cubicBezTo>
                    <a:pt x="17001" y="734"/>
                    <a:pt x="17031" y="749"/>
                    <a:pt x="17075" y="763"/>
                  </a:cubicBezTo>
                  <a:cubicBezTo>
                    <a:pt x="17119" y="763"/>
                    <a:pt x="17133" y="793"/>
                    <a:pt x="17133" y="807"/>
                  </a:cubicBezTo>
                  <a:close/>
                  <a:moveTo>
                    <a:pt x="16928" y="954"/>
                  </a:moveTo>
                  <a:cubicBezTo>
                    <a:pt x="16913" y="984"/>
                    <a:pt x="16898" y="984"/>
                    <a:pt x="16898" y="940"/>
                  </a:cubicBezTo>
                  <a:cubicBezTo>
                    <a:pt x="16898" y="896"/>
                    <a:pt x="16898" y="866"/>
                    <a:pt x="16913" y="881"/>
                  </a:cubicBezTo>
                  <a:cubicBezTo>
                    <a:pt x="16928" y="910"/>
                    <a:pt x="16928" y="940"/>
                    <a:pt x="16913" y="954"/>
                  </a:cubicBezTo>
                  <a:close/>
                  <a:moveTo>
                    <a:pt x="13786" y="1013"/>
                  </a:moveTo>
                  <a:cubicBezTo>
                    <a:pt x="13771" y="1042"/>
                    <a:pt x="13757" y="1057"/>
                    <a:pt x="13742" y="1057"/>
                  </a:cubicBezTo>
                  <a:cubicBezTo>
                    <a:pt x="13742" y="1042"/>
                    <a:pt x="13742" y="1013"/>
                    <a:pt x="13742" y="998"/>
                  </a:cubicBezTo>
                  <a:cubicBezTo>
                    <a:pt x="13786" y="925"/>
                    <a:pt x="13815" y="940"/>
                    <a:pt x="13786" y="1013"/>
                  </a:cubicBezTo>
                  <a:close/>
                  <a:moveTo>
                    <a:pt x="18866" y="1189"/>
                  </a:moveTo>
                  <a:cubicBezTo>
                    <a:pt x="18866" y="1219"/>
                    <a:pt x="18851" y="1219"/>
                    <a:pt x="18807" y="1189"/>
                  </a:cubicBezTo>
                  <a:cubicBezTo>
                    <a:pt x="18792" y="1175"/>
                    <a:pt x="18763" y="1160"/>
                    <a:pt x="18748" y="1130"/>
                  </a:cubicBezTo>
                  <a:lnTo>
                    <a:pt x="18807" y="1130"/>
                  </a:lnTo>
                  <a:cubicBezTo>
                    <a:pt x="18836" y="1130"/>
                    <a:pt x="18866" y="1175"/>
                    <a:pt x="18866" y="1204"/>
                  </a:cubicBezTo>
                  <a:close/>
                  <a:moveTo>
                    <a:pt x="8193" y="1248"/>
                  </a:moveTo>
                  <a:cubicBezTo>
                    <a:pt x="8178" y="1351"/>
                    <a:pt x="8075" y="1365"/>
                    <a:pt x="8075" y="1263"/>
                  </a:cubicBezTo>
                  <a:cubicBezTo>
                    <a:pt x="8075" y="1219"/>
                    <a:pt x="8105" y="1189"/>
                    <a:pt x="8149" y="1189"/>
                  </a:cubicBezTo>
                  <a:cubicBezTo>
                    <a:pt x="8178" y="1189"/>
                    <a:pt x="8193" y="1219"/>
                    <a:pt x="8193" y="1248"/>
                  </a:cubicBezTo>
                  <a:close/>
                  <a:moveTo>
                    <a:pt x="8736" y="1263"/>
                  </a:moveTo>
                  <a:cubicBezTo>
                    <a:pt x="8736" y="1307"/>
                    <a:pt x="8721" y="1292"/>
                    <a:pt x="8721" y="1248"/>
                  </a:cubicBezTo>
                  <a:cubicBezTo>
                    <a:pt x="8721" y="1204"/>
                    <a:pt x="8721" y="1175"/>
                    <a:pt x="8736" y="1189"/>
                  </a:cubicBezTo>
                  <a:cubicBezTo>
                    <a:pt x="8750" y="1219"/>
                    <a:pt x="8750" y="1248"/>
                    <a:pt x="8736" y="1263"/>
                  </a:cubicBezTo>
                  <a:close/>
                  <a:moveTo>
                    <a:pt x="16120" y="1248"/>
                  </a:moveTo>
                  <a:cubicBezTo>
                    <a:pt x="16091" y="1307"/>
                    <a:pt x="16047" y="1321"/>
                    <a:pt x="16003" y="1263"/>
                  </a:cubicBezTo>
                  <a:cubicBezTo>
                    <a:pt x="15974" y="1219"/>
                    <a:pt x="16018" y="1189"/>
                    <a:pt x="16091" y="1189"/>
                  </a:cubicBezTo>
                  <a:cubicBezTo>
                    <a:pt x="16120" y="1189"/>
                    <a:pt x="16135" y="1204"/>
                    <a:pt x="16120" y="1248"/>
                  </a:cubicBezTo>
                  <a:close/>
                  <a:moveTo>
                    <a:pt x="15871" y="1263"/>
                  </a:moveTo>
                  <a:cubicBezTo>
                    <a:pt x="15856" y="1307"/>
                    <a:pt x="15827" y="1336"/>
                    <a:pt x="15797" y="1365"/>
                  </a:cubicBezTo>
                  <a:cubicBezTo>
                    <a:pt x="15724" y="1439"/>
                    <a:pt x="15680" y="1365"/>
                    <a:pt x="15753" y="1277"/>
                  </a:cubicBezTo>
                  <a:cubicBezTo>
                    <a:pt x="15827" y="1204"/>
                    <a:pt x="15871" y="1204"/>
                    <a:pt x="15871" y="1263"/>
                  </a:cubicBezTo>
                  <a:close/>
                  <a:moveTo>
                    <a:pt x="18880" y="1439"/>
                  </a:moveTo>
                  <a:cubicBezTo>
                    <a:pt x="18866" y="1527"/>
                    <a:pt x="18851" y="1542"/>
                    <a:pt x="18822" y="1483"/>
                  </a:cubicBezTo>
                  <a:cubicBezTo>
                    <a:pt x="18778" y="1409"/>
                    <a:pt x="18822" y="1233"/>
                    <a:pt x="18880" y="1307"/>
                  </a:cubicBezTo>
                  <a:cubicBezTo>
                    <a:pt x="18895" y="1351"/>
                    <a:pt x="18895" y="1395"/>
                    <a:pt x="18880" y="1439"/>
                  </a:cubicBezTo>
                  <a:close/>
                  <a:moveTo>
                    <a:pt x="13067" y="1336"/>
                  </a:moveTo>
                  <a:cubicBezTo>
                    <a:pt x="13067" y="1365"/>
                    <a:pt x="13037" y="1380"/>
                    <a:pt x="13023" y="1380"/>
                  </a:cubicBezTo>
                  <a:cubicBezTo>
                    <a:pt x="12993" y="1380"/>
                    <a:pt x="12979" y="1365"/>
                    <a:pt x="12979" y="1336"/>
                  </a:cubicBezTo>
                  <a:cubicBezTo>
                    <a:pt x="12979" y="1321"/>
                    <a:pt x="12993" y="1307"/>
                    <a:pt x="13023" y="1307"/>
                  </a:cubicBezTo>
                  <a:cubicBezTo>
                    <a:pt x="13037" y="1307"/>
                    <a:pt x="13067" y="1321"/>
                    <a:pt x="13067" y="1336"/>
                  </a:cubicBezTo>
                  <a:close/>
                  <a:moveTo>
                    <a:pt x="15636" y="1556"/>
                  </a:moveTo>
                  <a:cubicBezTo>
                    <a:pt x="15606" y="1571"/>
                    <a:pt x="15577" y="1586"/>
                    <a:pt x="15577" y="1556"/>
                  </a:cubicBezTo>
                  <a:cubicBezTo>
                    <a:pt x="15577" y="1497"/>
                    <a:pt x="15636" y="1453"/>
                    <a:pt x="15665" y="1468"/>
                  </a:cubicBezTo>
                  <a:cubicBezTo>
                    <a:pt x="15680" y="1497"/>
                    <a:pt x="15665" y="1527"/>
                    <a:pt x="15636" y="1556"/>
                  </a:cubicBezTo>
                  <a:close/>
                  <a:moveTo>
                    <a:pt x="8222" y="1688"/>
                  </a:moveTo>
                  <a:cubicBezTo>
                    <a:pt x="8207" y="1732"/>
                    <a:pt x="8178" y="1762"/>
                    <a:pt x="8134" y="1776"/>
                  </a:cubicBezTo>
                  <a:cubicBezTo>
                    <a:pt x="8075" y="1776"/>
                    <a:pt x="8075" y="1776"/>
                    <a:pt x="8119" y="1703"/>
                  </a:cubicBezTo>
                  <a:cubicBezTo>
                    <a:pt x="8178" y="1600"/>
                    <a:pt x="8251" y="1600"/>
                    <a:pt x="8237" y="1688"/>
                  </a:cubicBezTo>
                  <a:close/>
                  <a:moveTo>
                    <a:pt x="4141" y="1747"/>
                  </a:moveTo>
                  <a:cubicBezTo>
                    <a:pt x="4141" y="1776"/>
                    <a:pt x="4126" y="1776"/>
                    <a:pt x="4126" y="1732"/>
                  </a:cubicBezTo>
                  <a:cubicBezTo>
                    <a:pt x="4126" y="1688"/>
                    <a:pt x="4141" y="1659"/>
                    <a:pt x="4141" y="1674"/>
                  </a:cubicBezTo>
                  <a:cubicBezTo>
                    <a:pt x="4155" y="1703"/>
                    <a:pt x="4155" y="1732"/>
                    <a:pt x="4141" y="1747"/>
                  </a:cubicBezTo>
                  <a:close/>
                  <a:moveTo>
                    <a:pt x="16619" y="1703"/>
                  </a:moveTo>
                  <a:cubicBezTo>
                    <a:pt x="16634" y="1718"/>
                    <a:pt x="16605" y="1732"/>
                    <a:pt x="16590" y="1747"/>
                  </a:cubicBezTo>
                  <a:cubicBezTo>
                    <a:pt x="16561" y="1732"/>
                    <a:pt x="16546" y="1718"/>
                    <a:pt x="16546" y="1703"/>
                  </a:cubicBezTo>
                  <a:cubicBezTo>
                    <a:pt x="16546" y="1674"/>
                    <a:pt x="16561" y="1659"/>
                    <a:pt x="16590" y="1659"/>
                  </a:cubicBezTo>
                  <a:cubicBezTo>
                    <a:pt x="16605" y="1659"/>
                    <a:pt x="16634" y="1674"/>
                    <a:pt x="16619" y="1703"/>
                  </a:cubicBezTo>
                  <a:close/>
                  <a:moveTo>
                    <a:pt x="8633" y="1938"/>
                  </a:moveTo>
                  <a:cubicBezTo>
                    <a:pt x="8633" y="1953"/>
                    <a:pt x="8618" y="1967"/>
                    <a:pt x="8589" y="1967"/>
                  </a:cubicBezTo>
                  <a:cubicBezTo>
                    <a:pt x="8574" y="1967"/>
                    <a:pt x="8560" y="1953"/>
                    <a:pt x="8545" y="1938"/>
                  </a:cubicBezTo>
                  <a:cubicBezTo>
                    <a:pt x="8545" y="1909"/>
                    <a:pt x="8574" y="1894"/>
                    <a:pt x="8589" y="1894"/>
                  </a:cubicBezTo>
                  <a:cubicBezTo>
                    <a:pt x="8618" y="1894"/>
                    <a:pt x="8633" y="1909"/>
                    <a:pt x="8633" y="1938"/>
                  </a:cubicBezTo>
                  <a:close/>
                  <a:moveTo>
                    <a:pt x="11202" y="1938"/>
                  </a:moveTo>
                  <a:cubicBezTo>
                    <a:pt x="11202" y="1953"/>
                    <a:pt x="11188" y="1967"/>
                    <a:pt x="11158" y="1967"/>
                  </a:cubicBezTo>
                  <a:cubicBezTo>
                    <a:pt x="11143" y="1967"/>
                    <a:pt x="11129" y="1953"/>
                    <a:pt x="11114" y="1938"/>
                  </a:cubicBezTo>
                  <a:cubicBezTo>
                    <a:pt x="11114" y="1909"/>
                    <a:pt x="11143" y="1894"/>
                    <a:pt x="11158" y="1894"/>
                  </a:cubicBezTo>
                  <a:cubicBezTo>
                    <a:pt x="11188" y="1894"/>
                    <a:pt x="11202" y="1909"/>
                    <a:pt x="11202" y="1938"/>
                  </a:cubicBezTo>
                  <a:close/>
                  <a:moveTo>
                    <a:pt x="3891" y="1997"/>
                  </a:moveTo>
                  <a:cubicBezTo>
                    <a:pt x="3891" y="2026"/>
                    <a:pt x="3876" y="2041"/>
                    <a:pt x="3847" y="2026"/>
                  </a:cubicBezTo>
                  <a:cubicBezTo>
                    <a:pt x="3832" y="2026"/>
                    <a:pt x="3818" y="1997"/>
                    <a:pt x="3832" y="1967"/>
                  </a:cubicBezTo>
                  <a:cubicBezTo>
                    <a:pt x="3862" y="1923"/>
                    <a:pt x="3891" y="1938"/>
                    <a:pt x="3891" y="1997"/>
                  </a:cubicBezTo>
                  <a:close/>
                  <a:moveTo>
                    <a:pt x="4258" y="2055"/>
                  </a:moveTo>
                  <a:cubicBezTo>
                    <a:pt x="4243" y="2070"/>
                    <a:pt x="4214" y="2085"/>
                    <a:pt x="4185" y="2085"/>
                  </a:cubicBezTo>
                  <a:cubicBezTo>
                    <a:pt x="4155" y="2085"/>
                    <a:pt x="4170" y="2070"/>
                    <a:pt x="4199" y="2055"/>
                  </a:cubicBezTo>
                  <a:cubicBezTo>
                    <a:pt x="4287" y="2011"/>
                    <a:pt x="4302" y="2011"/>
                    <a:pt x="4258" y="2055"/>
                  </a:cubicBezTo>
                  <a:close/>
                  <a:moveTo>
                    <a:pt x="18146" y="2129"/>
                  </a:moveTo>
                  <a:cubicBezTo>
                    <a:pt x="18117" y="2202"/>
                    <a:pt x="18029" y="2276"/>
                    <a:pt x="18029" y="2232"/>
                  </a:cubicBezTo>
                  <a:cubicBezTo>
                    <a:pt x="18029" y="2187"/>
                    <a:pt x="18117" y="2041"/>
                    <a:pt x="18161" y="2041"/>
                  </a:cubicBezTo>
                  <a:cubicBezTo>
                    <a:pt x="18190" y="2041"/>
                    <a:pt x="18190" y="2085"/>
                    <a:pt x="18161" y="2129"/>
                  </a:cubicBezTo>
                  <a:close/>
                  <a:moveTo>
                    <a:pt x="11481" y="2158"/>
                  </a:moveTo>
                  <a:cubicBezTo>
                    <a:pt x="11481" y="2187"/>
                    <a:pt x="11452" y="2202"/>
                    <a:pt x="11452" y="2202"/>
                  </a:cubicBezTo>
                  <a:cubicBezTo>
                    <a:pt x="11437" y="2187"/>
                    <a:pt x="11452" y="2158"/>
                    <a:pt x="11452" y="2143"/>
                  </a:cubicBezTo>
                  <a:cubicBezTo>
                    <a:pt x="11481" y="2070"/>
                    <a:pt x="11525" y="2085"/>
                    <a:pt x="11481" y="2158"/>
                  </a:cubicBezTo>
                  <a:close/>
                  <a:moveTo>
                    <a:pt x="4581" y="2173"/>
                  </a:moveTo>
                  <a:cubicBezTo>
                    <a:pt x="4552" y="2202"/>
                    <a:pt x="4522" y="2217"/>
                    <a:pt x="4493" y="2217"/>
                  </a:cubicBezTo>
                  <a:cubicBezTo>
                    <a:pt x="4434" y="2217"/>
                    <a:pt x="4434" y="2217"/>
                    <a:pt x="4493" y="2173"/>
                  </a:cubicBezTo>
                  <a:cubicBezTo>
                    <a:pt x="4552" y="2129"/>
                    <a:pt x="4610" y="2114"/>
                    <a:pt x="4581" y="2173"/>
                  </a:cubicBezTo>
                  <a:close/>
                  <a:moveTo>
                    <a:pt x="15871" y="2246"/>
                  </a:moveTo>
                  <a:cubicBezTo>
                    <a:pt x="15915" y="2261"/>
                    <a:pt x="15929" y="2290"/>
                    <a:pt x="15900" y="2334"/>
                  </a:cubicBezTo>
                  <a:cubicBezTo>
                    <a:pt x="15885" y="2364"/>
                    <a:pt x="15856" y="2364"/>
                    <a:pt x="15783" y="2334"/>
                  </a:cubicBezTo>
                  <a:cubicBezTo>
                    <a:pt x="15636" y="2261"/>
                    <a:pt x="15709" y="2173"/>
                    <a:pt x="15871" y="2246"/>
                  </a:cubicBezTo>
                  <a:close/>
                  <a:moveTo>
                    <a:pt x="14065" y="2393"/>
                  </a:moveTo>
                  <a:cubicBezTo>
                    <a:pt x="14036" y="2437"/>
                    <a:pt x="13992" y="2378"/>
                    <a:pt x="14036" y="2334"/>
                  </a:cubicBezTo>
                  <a:cubicBezTo>
                    <a:pt x="14065" y="2276"/>
                    <a:pt x="14065" y="2290"/>
                    <a:pt x="14080" y="2334"/>
                  </a:cubicBezTo>
                  <a:cubicBezTo>
                    <a:pt x="14080" y="2349"/>
                    <a:pt x="14080" y="2378"/>
                    <a:pt x="14065" y="2393"/>
                  </a:cubicBezTo>
                  <a:close/>
                  <a:moveTo>
                    <a:pt x="14388" y="2422"/>
                  </a:moveTo>
                  <a:cubicBezTo>
                    <a:pt x="14373" y="2452"/>
                    <a:pt x="14373" y="2437"/>
                    <a:pt x="14373" y="2393"/>
                  </a:cubicBezTo>
                  <a:cubicBezTo>
                    <a:pt x="14373" y="2349"/>
                    <a:pt x="14373" y="2334"/>
                    <a:pt x="14388" y="2349"/>
                  </a:cubicBezTo>
                  <a:cubicBezTo>
                    <a:pt x="14403" y="2364"/>
                    <a:pt x="14403" y="2393"/>
                    <a:pt x="14388" y="2422"/>
                  </a:cubicBezTo>
                  <a:close/>
                  <a:moveTo>
                    <a:pt x="5066" y="2466"/>
                  </a:moveTo>
                  <a:cubicBezTo>
                    <a:pt x="5066" y="2481"/>
                    <a:pt x="5051" y="2496"/>
                    <a:pt x="5036" y="2510"/>
                  </a:cubicBezTo>
                  <a:cubicBezTo>
                    <a:pt x="5007" y="2525"/>
                    <a:pt x="4992" y="2510"/>
                    <a:pt x="4992" y="2496"/>
                  </a:cubicBezTo>
                  <a:cubicBezTo>
                    <a:pt x="4992" y="2466"/>
                    <a:pt x="5007" y="2452"/>
                    <a:pt x="5036" y="2452"/>
                  </a:cubicBezTo>
                  <a:cubicBezTo>
                    <a:pt x="5066" y="2452"/>
                    <a:pt x="5080" y="2466"/>
                    <a:pt x="5080" y="2466"/>
                  </a:cubicBezTo>
                  <a:close/>
                  <a:moveTo>
                    <a:pt x="14476" y="2525"/>
                  </a:moveTo>
                  <a:cubicBezTo>
                    <a:pt x="14476" y="2554"/>
                    <a:pt x="14461" y="2569"/>
                    <a:pt x="14432" y="2569"/>
                  </a:cubicBezTo>
                  <a:cubicBezTo>
                    <a:pt x="14417" y="2569"/>
                    <a:pt x="14403" y="2554"/>
                    <a:pt x="14417" y="2525"/>
                  </a:cubicBezTo>
                  <a:cubicBezTo>
                    <a:pt x="14432" y="2510"/>
                    <a:pt x="14447" y="2496"/>
                    <a:pt x="14461" y="2496"/>
                  </a:cubicBezTo>
                  <a:cubicBezTo>
                    <a:pt x="14461" y="2496"/>
                    <a:pt x="14476" y="2510"/>
                    <a:pt x="14476" y="2525"/>
                  </a:cubicBezTo>
                  <a:close/>
                  <a:moveTo>
                    <a:pt x="2452" y="2701"/>
                  </a:moveTo>
                  <a:cubicBezTo>
                    <a:pt x="2438" y="2731"/>
                    <a:pt x="2423" y="2745"/>
                    <a:pt x="2394" y="2760"/>
                  </a:cubicBezTo>
                  <a:cubicBezTo>
                    <a:pt x="2364" y="2760"/>
                    <a:pt x="2350" y="2760"/>
                    <a:pt x="2364" y="2716"/>
                  </a:cubicBezTo>
                  <a:cubicBezTo>
                    <a:pt x="2394" y="2643"/>
                    <a:pt x="2482" y="2628"/>
                    <a:pt x="2467" y="2701"/>
                  </a:cubicBezTo>
                  <a:close/>
                  <a:moveTo>
                    <a:pt x="5271" y="2701"/>
                  </a:moveTo>
                  <a:cubicBezTo>
                    <a:pt x="5271" y="2716"/>
                    <a:pt x="5256" y="2731"/>
                    <a:pt x="5227" y="2745"/>
                  </a:cubicBezTo>
                  <a:cubicBezTo>
                    <a:pt x="5212" y="2760"/>
                    <a:pt x="5198" y="2745"/>
                    <a:pt x="5198" y="2731"/>
                  </a:cubicBezTo>
                  <a:cubicBezTo>
                    <a:pt x="5198" y="2701"/>
                    <a:pt x="5212" y="2687"/>
                    <a:pt x="5227" y="2687"/>
                  </a:cubicBezTo>
                  <a:cubicBezTo>
                    <a:pt x="5256" y="2687"/>
                    <a:pt x="5271" y="2701"/>
                    <a:pt x="5271" y="2701"/>
                  </a:cubicBezTo>
                  <a:close/>
                  <a:moveTo>
                    <a:pt x="14711" y="2745"/>
                  </a:moveTo>
                  <a:cubicBezTo>
                    <a:pt x="14682" y="2760"/>
                    <a:pt x="14652" y="2760"/>
                    <a:pt x="14623" y="2745"/>
                  </a:cubicBezTo>
                  <a:cubicBezTo>
                    <a:pt x="14594" y="2731"/>
                    <a:pt x="14608" y="2716"/>
                    <a:pt x="14652" y="2716"/>
                  </a:cubicBezTo>
                  <a:cubicBezTo>
                    <a:pt x="14696" y="2716"/>
                    <a:pt x="14726" y="2745"/>
                    <a:pt x="14711" y="2745"/>
                  </a:cubicBezTo>
                  <a:close/>
                  <a:moveTo>
                    <a:pt x="6548" y="2819"/>
                  </a:moveTo>
                  <a:cubicBezTo>
                    <a:pt x="6563" y="2848"/>
                    <a:pt x="6548" y="2877"/>
                    <a:pt x="6534" y="2863"/>
                  </a:cubicBezTo>
                  <a:cubicBezTo>
                    <a:pt x="6519" y="2848"/>
                    <a:pt x="6490" y="2819"/>
                    <a:pt x="6490" y="2789"/>
                  </a:cubicBezTo>
                  <a:cubicBezTo>
                    <a:pt x="6490" y="2745"/>
                    <a:pt x="6519" y="2745"/>
                    <a:pt x="6548" y="2819"/>
                  </a:cubicBezTo>
                  <a:close/>
                  <a:moveTo>
                    <a:pt x="10086" y="2936"/>
                  </a:moveTo>
                  <a:cubicBezTo>
                    <a:pt x="10086" y="2995"/>
                    <a:pt x="10072" y="3039"/>
                    <a:pt x="10057" y="3024"/>
                  </a:cubicBezTo>
                  <a:cubicBezTo>
                    <a:pt x="10028" y="2995"/>
                    <a:pt x="10013" y="2951"/>
                    <a:pt x="10013" y="2922"/>
                  </a:cubicBezTo>
                  <a:cubicBezTo>
                    <a:pt x="10013" y="2877"/>
                    <a:pt x="10028" y="2833"/>
                    <a:pt x="10057" y="2833"/>
                  </a:cubicBezTo>
                  <a:cubicBezTo>
                    <a:pt x="10072" y="2833"/>
                    <a:pt x="10101" y="2892"/>
                    <a:pt x="10101" y="2951"/>
                  </a:cubicBezTo>
                  <a:close/>
                  <a:moveTo>
                    <a:pt x="4919" y="2922"/>
                  </a:moveTo>
                  <a:cubicBezTo>
                    <a:pt x="4919" y="2936"/>
                    <a:pt x="4889" y="2951"/>
                    <a:pt x="4845" y="2951"/>
                  </a:cubicBezTo>
                  <a:cubicBezTo>
                    <a:pt x="4816" y="2951"/>
                    <a:pt x="4801" y="2936"/>
                    <a:pt x="4816" y="2922"/>
                  </a:cubicBezTo>
                  <a:cubicBezTo>
                    <a:pt x="4831" y="2892"/>
                    <a:pt x="4845" y="2877"/>
                    <a:pt x="4875" y="2877"/>
                  </a:cubicBezTo>
                  <a:cubicBezTo>
                    <a:pt x="4904" y="2877"/>
                    <a:pt x="4919" y="2907"/>
                    <a:pt x="4919" y="2922"/>
                  </a:cubicBezTo>
                  <a:close/>
                  <a:moveTo>
                    <a:pt x="2746" y="2951"/>
                  </a:moveTo>
                  <a:cubicBezTo>
                    <a:pt x="2746" y="2980"/>
                    <a:pt x="2731" y="2995"/>
                    <a:pt x="2702" y="2995"/>
                  </a:cubicBezTo>
                  <a:cubicBezTo>
                    <a:pt x="2687" y="2995"/>
                    <a:pt x="2658" y="2980"/>
                    <a:pt x="2658" y="2951"/>
                  </a:cubicBezTo>
                  <a:cubicBezTo>
                    <a:pt x="2658" y="2936"/>
                    <a:pt x="2687" y="2922"/>
                    <a:pt x="2702" y="2922"/>
                  </a:cubicBezTo>
                  <a:cubicBezTo>
                    <a:pt x="2731" y="2907"/>
                    <a:pt x="2761" y="2936"/>
                    <a:pt x="2746" y="2966"/>
                  </a:cubicBezTo>
                  <a:close/>
                  <a:moveTo>
                    <a:pt x="6798" y="2995"/>
                  </a:moveTo>
                  <a:cubicBezTo>
                    <a:pt x="6798" y="3024"/>
                    <a:pt x="6798" y="3039"/>
                    <a:pt x="6769" y="3039"/>
                  </a:cubicBezTo>
                  <a:cubicBezTo>
                    <a:pt x="6754" y="3039"/>
                    <a:pt x="6739" y="3024"/>
                    <a:pt x="6739" y="2995"/>
                  </a:cubicBezTo>
                  <a:cubicBezTo>
                    <a:pt x="6739" y="2980"/>
                    <a:pt x="6739" y="2951"/>
                    <a:pt x="6754" y="2951"/>
                  </a:cubicBezTo>
                  <a:cubicBezTo>
                    <a:pt x="6769" y="2951"/>
                    <a:pt x="6783" y="2980"/>
                    <a:pt x="6798" y="3010"/>
                  </a:cubicBezTo>
                  <a:close/>
                  <a:moveTo>
                    <a:pt x="15195" y="2995"/>
                  </a:moveTo>
                  <a:cubicBezTo>
                    <a:pt x="15195" y="3024"/>
                    <a:pt x="15181" y="3054"/>
                    <a:pt x="15151" y="3054"/>
                  </a:cubicBezTo>
                  <a:cubicBezTo>
                    <a:pt x="15137" y="3068"/>
                    <a:pt x="15107" y="3054"/>
                    <a:pt x="15107" y="3024"/>
                  </a:cubicBezTo>
                  <a:cubicBezTo>
                    <a:pt x="15107" y="2995"/>
                    <a:pt x="15137" y="2966"/>
                    <a:pt x="15151" y="2966"/>
                  </a:cubicBezTo>
                  <a:cubicBezTo>
                    <a:pt x="15181" y="2951"/>
                    <a:pt x="15195" y="2980"/>
                    <a:pt x="15195" y="2995"/>
                  </a:cubicBezTo>
                  <a:close/>
                  <a:moveTo>
                    <a:pt x="2129" y="3274"/>
                  </a:moveTo>
                  <a:cubicBezTo>
                    <a:pt x="2071" y="3303"/>
                    <a:pt x="2056" y="3303"/>
                    <a:pt x="2041" y="3274"/>
                  </a:cubicBezTo>
                  <a:cubicBezTo>
                    <a:pt x="2027" y="3230"/>
                    <a:pt x="2115" y="3156"/>
                    <a:pt x="2173" y="3186"/>
                  </a:cubicBezTo>
                  <a:cubicBezTo>
                    <a:pt x="2188" y="3200"/>
                    <a:pt x="2173" y="3244"/>
                    <a:pt x="2129" y="3274"/>
                  </a:cubicBezTo>
                  <a:close/>
                  <a:moveTo>
                    <a:pt x="10175" y="3244"/>
                  </a:moveTo>
                  <a:cubicBezTo>
                    <a:pt x="10116" y="3362"/>
                    <a:pt x="10072" y="3362"/>
                    <a:pt x="10086" y="3259"/>
                  </a:cubicBezTo>
                  <a:cubicBezTo>
                    <a:pt x="10086" y="3200"/>
                    <a:pt x="10130" y="3156"/>
                    <a:pt x="10160" y="3156"/>
                  </a:cubicBezTo>
                  <a:cubicBezTo>
                    <a:pt x="10189" y="3156"/>
                    <a:pt x="10204" y="3186"/>
                    <a:pt x="10175" y="3244"/>
                  </a:cubicBezTo>
                  <a:close/>
                  <a:moveTo>
                    <a:pt x="2819" y="3289"/>
                  </a:moveTo>
                  <a:cubicBezTo>
                    <a:pt x="2790" y="3318"/>
                    <a:pt x="2761" y="3347"/>
                    <a:pt x="2761" y="3347"/>
                  </a:cubicBezTo>
                  <a:cubicBezTo>
                    <a:pt x="2761" y="3333"/>
                    <a:pt x="2790" y="3200"/>
                    <a:pt x="2834" y="3200"/>
                  </a:cubicBezTo>
                  <a:cubicBezTo>
                    <a:pt x="2863" y="3200"/>
                    <a:pt x="2849" y="3244"/>
                    <a:pt x="2819" y="3289"/>
                  </a:cubicBezTo>
                  <a:close/>
                  <a:moveTo>
                    <a:pt x="10718" y="3289"/>
                  </a:moveTo>
                  <a:cubicBezTo>
                    <a:pt x="10703" y="3318"/>
                    <a:pt x="10703" y="3303"/>
                    <a:pt x="10703" y="3259"/>
                  </a:cubicBezTo>
                  <a:cubicBezTo>
                    <a:pt x="10703" y="3215"/>
                    <a:pt x="10703" y="3186"/>
                    <a:pt x="10718" y="3200"/>
                  </a:cubicBezTo>
                  <a:cubicBezTo>
                    <a:pt x="10732" y="3230"/>
                    <a:pt x="10732" y="3259"/>
                    <a:pt x="10718" y="3289"/>
                  </a:cubicBezTo>
                  <a:close/>
                  <a:moveTo>
                    <a:pt x="5036" y="3391"/>
                  </a:moveTo>
                  <a:cubicBezTo>
                    <a:pt x="5036" y="3421"/>
                    <a:pt x="5022" y="3435"/>
                    <a:pt x="5007" y="3435"/>
                  </a:cubicBezTo>
                  <a:cubicBezTo>
                    <a:pt x="4992" y="3435"/>
                    <a:pt x="4977" y="3406"/>
                    <a:pt x="4977" y="3377"/>
                  </a:cubicBezTo>
                  <a:cubicBezTo>
                    <a:pt x="4977" y="3333"/>
                    <a:pt x="4992" y="3333"/>
                    <a:pt x="5007" y="3333"/>
                  </a:cubicBezTo>
                  <a:cubicBezTo>
                    <a:pt x="5022" y="3347"/>
                    <a:pt x="5036" y="3377"/>
                    <a:pt x="5036" y="3406"/>
                  </a:cubicBezTo>
                  <a:close/>
                  <a:moveTo>
                    <a:pt x="1704" y="3435"/>
                  </a:moveTo>
                  <a:cubicBezTo>
                    <a:pt x="1777" y="3523"/>
                    <a:pt x="1777" y="3523"/>
                    <a:pt x="1689" y="3479"/>
                  </a:cubicBezTo>
                  <a:cubicBezTo>
                    <a:pt x="1645" y="3450"/>
                    <a:pt x="1601" y="3406"/>
                    <a:pt x="1601" y="3391"/>
                  </a:cubicBezTo>
                  <a:cubicBezTo>
                    <a:pt x="1601" y="3347"/>
                    <a:pt x="1616" y="3347"/>
                    <a:pt x="1704" y="3450"/>
                  </a:cubicBezTo>
                  <a:close/>
                  <a:moveTo>
                    <a:pt x="9896" y="3362"/>
                  </a:moveTo>
                  <a:cubicBezTo>
                    <a:pt x="9896" y="3377"/>
                    <a:pt x="9881" y="3406"/>
                    <a:pt x="9866" y="3406"/>
                  </a:cubicBezTo>
                  <a:cubicBezTo>
                    <a:pt x="9837" y="3421"/>
                    <a:pt x="9822" y="3406"/>
                    <a:pt x="9822" y="3391"/>
                  </a:cubicBezTo>
                  <a:cubicBezTo>
                    <a:pt x="9822" y="3377"/>
                    <a:pt x="9837" y="3347"/>
                    <a:pt x="9866" y="3347"/>
                  </a:cubicBezTo>
                  <a:cubicBezTo>
                    <a:pt x="9881" y="3362"/>
                    <a:pt x="9896" y="3362"/>
                    <a:pt x="9896" y="3377"/>
                  </a:cubicBezTo>
                  <a:close/>
                  <a:moveTo>
                    <a:pt x="9514" y="3553"/>
                  </a:moveTo>
                  <a:cubicBezTo>
                    <a:pt x="9485" y="3582"/>
                    <a:pt x="9470" y="3582"/>
                    <a:pt x="9470" y="3553"/>
                  </a:cubicBezTo>
                  <a:cubicBezTo>
                    <a:pt x="9470" y="3494"/>
                    <a:pt x="9514" y="3450"/>
                    <a:pt x="9543" y="3479"/>
                  </a:cubicBezTo>
                  <a:cubicBezTo>
                    <a:pt x="9573" y="3509"/>
                    <a:pt x="9529" y="3538"/>
                    <a:pt x="9514" y="3567"/>
                  </a:cubicBezTo>
                  <a:close/>
                  <a:moveTo>
                    <a:pt x="5022" y="3670"/>
                  </a:moveTo>
                  <a:cubicBezTo>
                    <a:pt x="4977" y="3744"/>
                    <a:pt x="4963" y="3744"/>
                    <a:pt x="4963" y="3685"/>
                  </a:cubicBezTo>
                  <a:cubicBezTo>
                    <a:pt x="4963" y="3626"/>
                    <a:pt x="4948" y="3626"/>
                    <a:pt x="4919" y="3626"/>
                  </a:cubicBezTo>
                  <a:cubicBezTo>
                    <a:pt x="4889" y="3626"/>
                    <a:pt x="4904" y="3597"/>
                    <a:pt x="4948" y="3567"/>
                  </a:cubicBezTo>
                  <a:cubicBezTo>
                    <a:pt x="5051" y="3494"/>
                    <a:pt x="5110" y="3553"/>
                    <a:pt x="5022" y="3670"/>
                  </a:cubicBezTo>
                  <a:close/>
                  <a:moveTo>
                    <a:pt x="13830" y="3626"/>
                  </a:moveTo>
                  <a:cubicBezTo>
                    <a:pt x="13845" y="3641"/>
                    <a:pt x="13830" y="3656"/>
                    <a:pt x="13815" y="3656"/>
                  </a:cubicBezTo>
                  <a:cubicBezTo>
                    <a:pt x="13786" y="3656"/>
                    <a:pt x="13771" y="3641"/>
                    <a:pt x="13757" y="3626"/>
                  </a:cubicBezTo>
                  <a:cubicBezTo>
                    <a:pt x="13742" y="3597"/>
                    <a:pt x="13757" y="3582"/>
                    <a:pt x="13771" y="3582"/>
                  </a:cubicBezTo>
                  <a:cubicBezTo>
                    <a:pt x="13801" y="3582"/>
                    <a:pt x="13815" y="3612"/>
                    <a:pt x="13830" y="3641"/>
                  </a:cubicBezTo>
                  <a:close/>
                  <a:moveTo>
                    <a:pt x="2188" y="3685"/>
                  </a:moveTo>
                  <a:cubicBezTo>
                    <a:pt x="2173" y="3700"/>
                    <a:pt x="2159" y="3729"/>
                    <a:pt x="2129" y="3744"/>
                  </a:cubicBezTo>
                  <a:cubicBezTo>
                    <a:pt x="2085" y="3788"/>
                    <a:pt x="2071" y="3788"/>
                    <a:pt x="2100" y="3729"/>
                  </a:cubicBezTo>
                  <a:cubicBezTo>
                    <a:pt x="2115" y="3670"/>
                    <a:pt x="2188" y="3656"/>
                    <a:pt x="2188" y="3700"/>
                  </a:cubicBezTo>
                  <a:close/>
                  <a:moveTo>
                    <a:pt x="19071" y="3700"/>
                  </a:moveTo>
                  <a:cubicBezTo>
                    <a:pt x="19071" y="3744"/>
                    <a:pt x="18998" y="3802"/>
                    <a:pt x="18968" y="3773"/>
                  </a:cubicBezTo>
                  <a:cubicBezTo>
                    <a:pt x="18939" y="3744"/>
                    <a:pt x="18998" y="3656"/>
                    <a:pt x="19042" y="3656"/>
                  </a:cubicBezTo>
                  <a:cubicBezTo>
                    <a:pt x="19057" y="3670"/>
                    <a:pt x="19071" y="3685"/>
                    <a:pt x="19071" y="3714"/>
                  </a:cubicBezTo>
                  <a:close/>
                  <a:moveTo>
                    <a:pt x="6269" y="3744"/>
                  </a:moveTo>
                  <a:cubicBezTo>
                    <a:pt x="6269" y="3758"/>
                    <a:pt x="6255" y="3788"/>
                    <a:pt x="6225" y="3788"/>
                  </a:cubicBezTo>
                  <a:cubicBezTo>
                    <a:pt x="6211" y="3788"/>
                    <a:pt x="6196" y="3758"/>
                    <a:pt x="6211" y="3744"/>
                  </a:cubicBezTo>
                  <a:cubicBezTo>
                    <a:pt x="6225" y="3714"/>
                    <a:pt x="6240" y="3700"/>
                    <a:pt x="6255" y="3700"/>
                  </a:cubicBezTo>
                  <a:cubicBezTo>
                    <a:pt x="6269" y="3700"/>
                    <a:pt x="6255" y="3729"/>
                    <a:pt x="6255" y="3758"/>
                  </a:cubicBezTo>
                  <a:close/>
                  <a:moveTo>
                    <a:pt x="5917" y="3846"/>
                  </a:moveTo>
                  <a:cubicBezTo>
                    <a:pt x="5917" y="3920"/>
                    <a:pt x="5888" y="3934"/>
                    <a:pt x="5844" y="3890"/>
                  </a:cubicBezTo>
                  <a:cubicBezTo>
                    <a:pt x="5814" y="3861"/>
                    <a:pt x="5785" y="3861"/>
                    <a:pt x="5741" y="3890"/>
                  </a:cubicBezTo>
                  <a:cubicBezTo>
                    <a:pt x="5697" y="3920"/>
                    <a:pt x="5682" y="3934"/>
                    <a:pt x="5682" y="3890"/>
                  </a:cubicBezTo>
                  <a:cubicBezTo>
                    <a:pt x="5682" y="3876"/>
                    <a:pt x="5697" y="3846"/>
                    <a:pt x="5712" y="3846"/>
                  </a:cubicBezTo>
                  <a:cubicBezTo>
                    <a:pt x="5741" y="3846"/>
                    <a:pt x="5756" y="3832"/>
                    <a:pt x="5756" y="3788"/>
                  </a:cubicBezTo>
                  <a:cubicBezTo>
                    <a:pt x="5756" y="3758"/>
                    <a:pt x="5800" y="3729"/>
                    <a:pt x="5844" y="3729"/>
                  </a:cubicBezTo>
                  <a:cubicBezTo>
                    <a:pt x="5902" y="3729"/>
                    <a:pt x="5932" y="3773"/>
                    <a:pt x="5917" y="3861"/>
                  </a:cubicBezTo>
                  <a:close/>
                  <a:moveTo>
                    <a:pt x="14271" y="3861"/>
                  </a:moveTo>
                  <a:cubicBezTo>
                    <a:pt x="14256" y="3905"/>
                    <a:pt x="14094" y="3861"/>
                    <a:pt x="14094" y="3817"/>
                  </a:cubicBezTo>
                  <a:cubicBezTo>
                    <a:pt x="14094" y="3773"/>
                    <a:pt x="14138" y="3802"/>
                    <a:pt x="14182" y="3817"/>
                  </a:cubicBezTo>
                  <a:cubicBezTo>
                    <a:pt x="14241" y="3846"/>
                    <a:pt x="14271" y="3861"/>
                    <a:pt x="14271" y="3876"/>
                  </a:cubicBezTo>
                  <a:close/>
                  <a:moveTo>
                    <a:pt x="14770" y="3979"/>
                  </a:moveTo>
                  <a:cubicBezTo>
                    <a:pt x="14770" y="3993"/>
                    <a:pt x="14755" y="4008"/>
                    <a:pt x="14726" y="4023"/>
                  </a:cubicBezTo>
                  <a:cubicBezTo>
                    <a:pt x="14711" y="4008"/>
                    <a:pt x="14682" y="3993"/>
                    <a:pt x="14667" y="3979"/>
                  </a:cubicBezTo>
                  <a:cubicBezTo>
                    <a:pt x="14652" y="3949"/>
                    <a:pt x="14667" y="3934"/>
                    <a:pt x="14696" y="3934"/>
                  </a:cubicBezTo>
                  <a:cubicBezTo>
                    <a:pt x="14740" y="3934"/>
                    <a:pt x="14755" y="3964"/>
                    <a:pt x="14755" y="3993"/>
                  </a:cubicBezTo>
                  <a:close/>
                  <a:moveTo>
                    <a:pt x="6108" y="4140"/>
                  </a:moveTo>
                  <a:cubicBezTo>
                    <a:pt x="6108" y="4184"/>
                    <a:pt x="6005" y="4184"/>
                    <a:pt x="5976" y="4140"/>
                  </a:cubicBezTo>
                  <a:cubicBezTo>
                    <a:pt x="5961" y="4125"/>
                    <a:pt x="5961" y="4096"/>
                    <a:pt x="5976" y="4081"/>
                  </a:cubicBezTo>
                  <a:cubicBezTo>
                    <a:pt x="6005" y="4067"/>
                    <a:pt x="6108" y="4111"/>
                    <a:pt x="6108" y="4155"/>
                  </a:cubicBezTo>
                  <a:close/>
                  <a:moveTo>
                    <a:pt x="1924" y="4140"/>
                  </a:moveTo>
                  <a:cubicBezTo>
                    <a:pt x="1924" y="4155"/>
                    <a:pt x="1894" y="4184"/>
                    <a:pt x="1865" y="4184"/>
                  </a:cubicBezTo>
                  <a:cubicBezTo>
                    <a:pt x="1821" y="4184"/>
                    <a:pt x="1806" y="4155"/>
                    <a:pt x="1821" y="4140"/>
                  </a:cubicBezTo>
                  <a:cubicBezTo>
                    <a:pt x="1836" y="4111"/>
                    <a:pt x="1865" y="4096"/>
                    <a:pt x="1894" y="4096"/>
                  </a:cubicBezTo>
                  <a:cubicBezTo>
                    <a:pt x="1909" y="4111"/>
                    <a:pt x="1924" y="4125"/>
                    <a:pt x="1909" y="4155"/>
                  </a:cubicBezTo>
                  <a:close/>
                  <a:moveTo>
                    <a:pt x="1601" y="4169"/>
                  </a:moveTo>
                  <a:cubicBezTo>
                    <a:pt x="1572" y="4184"/>
                    <a:pt x="1542" y="4184"/>
                    <a:pt x="1513" y="4169"/>
                  </a:cubicBezTo>
                  <a:cubicBezTo>
                    <a:pt x="1483" y="4155"/>
                    <a:pt x="1498" y="4140"/>
                    <a:pt x="1542" y="4140"/>
                  </a:cubicBezTo>
                  <a:cubicBezTo>
                    <a:pt x="1586" y="4140"/>
                    <a:pt x="1601" y="4169"/>
                    <a:pt x="1572" y="4169"/>
                  </a:cubicBezTo>
                  <a:close/>
                  <a:moveTo>
                    <a:pt x="14373" y="4184"/>
                  </a:moveTo>
                  <a:cubicBezTo>
                    <a:pt x="14373" y="4199"/>
                    <a:pt x="14373" y="4213"/>
                    <a:pt x="14359" y="4213"/>
                  </a:cubicBezTo>
                  <a:cubicBezTo>
                    <a:pt x="14344" y="4213"/>
                    <a:pt x="14329" y="4199"/>
                    <a:pt x="14315" y="4184"/>
                  </a:cubicBezTo>
                  <a:cubicBezTo>
                    <a:pt x="14300" y="4155"/>
                    <a:pt x="14315" y="4140"/>
                    <a:pt x="14329" y="4140"/>
                  </a:cubicBezTo>
                  <a:cubicBezTo>
                    <a:pt x="14359" y="4140"/>
                    <a:pt x="14373" y="4169"/>
                    <a:pt x="14359" y="4184"/>
                  </a:cubicBezTo>
                  <a:close/>
                  <a:moveTo>
                    <a:pt x="9470" y="4243"/>
                  </a:moveTo>
                  <a:cubicBezTo>
                    <a:pt x="9470" y="4272"/>
                    <a:pt x="9455" y="4287"/>
                    <a:pt x="9426" y="4287"/>
                  </a:cubicBezTo>
                  <a:cubicBezTo>
                    <a:pt x="9411" y="4272"/>
                    <a:pt x="9396" y="4243"/>
                    <a:pt x="9411" y="4213"/>
                  </a:cubicBezTo>
                  <a:cubicBezTo>
                    <a:pt x="9440" y="4169"/>
                    <a:pt x="9470" y="4184"/>
                    <a:pt x="9470" y="4257"/>
                  </a:cubicBezTo>
                  <a:close/>
                  <a:moveTo>
                    <a:pt x="1836" y="4404"/>
                  </a:moveTo>
                  <a:cubicBezTo>
                    <a:pt x="1777" y="4478"/>
                    <a:pt x="1718" y="4434"/>
                    <a:pt x="1718" y="4316"/>
                  </a:cubicBezTo>
                  <a:cubicBezTo>
                    <a:pt x="1718" y="4199"/>
                    <a:pt x="1718" y="4228"/>
                    <a:pt x="1792" y="4287"/>
                  </a:cubicBezTo>
                  <a:cubicBezTo>
                    <a:pt x="1865" y="4346"/>
                    <a:pt x="1850" y="4390"/>
                    <a:pt x="1821" y="4419"/>
                  </a:cubicBezTo>
                  <a:close/>
                  <a:moveTo>
                    <a:pt x="18469" y="4257"/>
                  </a:moveTo>
                  <a:cubicBezTo>
                    <a:pt x="18469" y="4287"/>
                    <a:pt x="18455" y="4302"/>
                    <a:pt x="18411" y="4302"/>
                  </a:cubicBezTo>
                  <a:cubicBezTo>
                    <a:pt x="18352" y="4302"/>
                    <a:pt x="18337" y="4287"/>
                    <a:pt x="18352" y="4257"/>
                  </a:cubicBezTo>
                  <a:cubicBezTo>
                    <a:pt x="18352" y="4243"/>
                    <a:pt x="18381" y="4228"/>
                    <a:pt x="18411" y="4213"/>
                  </a:cubicBezTo>
                  <a:cubicBezTo>
                    <a:pt x="18425" y="4228"/>
                    <a:pt x="18455" y="4243"/>
                    <a:pt x="18455" y="4272"/>
                  </a:cubicBezTo>
                  <a:close/>
                  <a:moveTo>
                    <a:pt x="5095" y="4316"/>
                  </a:moveTo>
                  <a:cubicBezTo>
                    <a:pt x="5124" y="4375"/>
                    <a:pt x="5110" y="4390"/>
                    <a:pt x="5066" y="4346"/>
                  </a:cubicBezTo>
                  <a:cubicBezTo>
                    <a:pt x="5007" y="4302"/>
                    <a:pt x="4992" y="4257"/>
                    <a:pt x="5036" y="4257"/>
                  </a:cubicBezTo>
                  <a:cubicBezTo>
                    <a:pt x="5051" y="4272"/>
                    <a:pt x="5080" y="4302"/>
                    <a:pt x="5095" y="4331"/>
                  </a:cubicBezTo>
                  <a:close/>
                  <a:moveTo>
                    <a:pt x="1102" y="4742"/>
                  </a:moveTo>
                  <a:cubicBezTo>
                    <a:pt x="1072" y="4771"/>
                    <a:pt x="1058" y="4771"/>
                    <a:pt x="1058" y="4742"/>
                  </a:cubicBezTo>
                  <a:cubicBezTo>
                    <a:pt x="1058" y="4683"/>
                    <a:pt x="1102" y="4639"/>
                    <a:pt x="1131" y="4669"/>
                  </a:cubicBezTo>
                  <a:cubicBezTo>
                    <a:pt x="1160" y="4698"/>
                    <a:pt x="1116" y="4727"/>
                    <a:pt x="1087" y="4757"/>
                  </a:cubicBezTo>
                  <a:close/>
                  <a:moveTo>
                    <a:pt x="18880" y="4889"/>
                  </a:moveTo>
                  <a:cubicBezTo>
                    <a:pt x="18880" y="4918"/>
                    <a:pt x="18866" y="4933"/>
                    <a:pt x="18836" y="4933"/>
                  </a:cubicBezTo>
                  <a:cubicBezTo>
                    <a:pt x="18822" y="4933"/>
                    <a:pt x="18807" y="4918"/>
                    <a:pt x="18807" y="4889"/>
                  </a:cubicBezTo>
                  <a:cubicBezTo>
                    <a:pt x="18807" y="4874"/>
                    <a:pt x="18822" y="4874"/>
                    <a:pt x="18822" y="4874"/>
                  </a:cubicBezTo>
                  <a:cubicBezTo>
                    <a:pt x="18851" y="4859"/>
                    <a:pt x="18866" y="4874"/>
                    <a:pt x="18866" y="4903"/>
                  </a:cubicBezTo>
                  <a:close/>
                  <a:moveTo>
                    <a:pt x="1175" y="4992"/>
                  </a:moveTo>
                  <a:cubicBezTo>
                    <a:pt x="1175" y="5021"/>
                    <a:pt x="1160" y="5050"/>
                    <a:pt x="1131" y="5065"/>
                  </a:cubicBezTo>
                  <a:cubicBezTo>
                    <a:pt x="1116" y="5080"/>
                    <a:pt x="1087" y="5065"/>
                    <a:pt x="1087" y="5021"/>
                  </a:cubicBezTo>
                  <a:cubicBezTo>
                    <a:pt x="1087" y="4977"/>
                    <a:pt x="1116" y="4933"/>
                    <a:pt x="1131" y="4933"/>
                  </a:cubicBezTo>
                  <a:cubicBezTo>
                    <a:pt x="1146" y="4933"/>
                    <a:pt x="1160" y="4962"/>
                    <a:pt x="1160" y="4992"/>
                  </a:cubicBezTo>
                  <a:close/>
                  <a:moveTo>
                    <a:pt x="10248" y="4992"/>
                  </a:moveTo>
                  <a:cubicBezTo>
                    <a:pt x="10248" y="5021"/>
                    <a:pt x="10233" y="5036"/>
                    <a:pt x="10219" y="5021"/>
                  </a:cubicBezTo>
                  <a:cubicBezTo>
                    <a:pt x="10189" y="5006"/>
                    <a:pt x="10189" y="4977"/>
                    <a:pt x="10204" y="4962"/>
                  </a:cubicBezTo>
                  <a:cubicBezTo>
                    <a:pt x="10233" y="4933"/>
                    <a:pt x="10248" y="4933"/>
                    <a:pt x="10248" y="5006"/>
                  </a:cubicBezTo>
                  <a:close/>
                  <a:moveTo>
                    <a:pt x="18205" y="5021"/>
                  </a:moveTo>
                  <a:cubicBezTo>
                    <a:pt x="18205" y="5065"/>
                    <a:pt x="18088" y="5036"/>
                    <a:pt x="18058" y="4977"/>
                  </a:cubicBezTo>
                  <a:cubicBezTo>
                    <a:pt x="18044" y="4947"/>
                    <a:pt x="18073" y="4947"/>
                    <a:pt x="18117" y="4962"/>
                  </a:cubicBezTo>
                  <a:cubicBezTo>
                    <a:pt x="18176" y="4962"/>
                    <a:pt x="18205" y="5006"/>
                    <a:pt x="18205" y="5036"/>
                  </a:cubicBezTo>
                  <a:close/>
                  <a:moveTo>
                    <a:pt x="10468" y="5094"/>
                  </a:moveTo>
                  <a:cubicBezTo>
                    <a:pt x="10380" y="5124"/>
                    <a:pt x="10380" y="5109"/>
                    <a:pt x="10409" y="5036"/>
                  </a:cubicBezTo>
                  <a:cubicBezTo>
                    <a:pt x="10424" y="4977"/>
                    <a:pt x="10439" y="4977"/>
                    <a:pt x="10483" y="5021"/>
                  </a:cubicBezTo>
                  <a:cubicBezTo>
                    <a:pt x="10542" y="5050"/>
                    <a:pt x="10527" y="5080"/>
                    <a:pt x="10468" y="5109"/>
                  </a:cubicBezTo>
                  <a:close/>
                  <a:moveTo>
                    <a:pt x="9426" y="5065"/>
                  </a:moveTo>
                  <a:cubicBezTo>
                    <a:pt x="9426" y="5065"/>
                    <a:pt x="9411" y="5080"/>
                    <a:pt x="9367" y="5080"/>
                  </a:cubicBezTo>
                  <a:cubicBezTo>
                    <a:pt x="9338" y="5080"/>
                    <a:pt x="9308" y="5065"/>
                    <a:pt x="9308" y="5050"/>
                  </a:cubicBezTo>
                  <a:cubicBezTo>
                    <a:pt x="9308" y="5021"/>
                    <a:pt x="9338" y="5021"/>
                    <a:pt x="9367" y="5036"/>
                  </a:cubicBezTo>
                  <a:cubicBezTo>
                    <a:pt x="9411" y="5036"/>
                    <a:pt x="9426" y="5080"/>
                    <a:pt x="9426" y="5080"/>
                  </a:cubicBezTo>
                  <a:close/>
                  <a:moveTo>
                    <a:pt x="5653" y="5359"/>
                  </a:moveTo>
                  <a:cubicBezTo>
                    <a:pt x="5623" y="5388"/>
                    <a:pt x="5565" y="5300"/>
                    <a:pt x="5565" y="5212"/>
                  </a:cubicBezTo>
                  <a:lnTo>
                    <a:pt x="5565" y="5109"/>
                  </a:lnTo>
                  <a:lnTo>
                    <a:pt x="5609" y="5226"/>
                  </a:lnTo>
                  <a:cubicBezTo>
                    <a:pt x="5638" y="5300"/>
                    <a:pt x="5653" y="5359"/>
                    <a:pt x="5653" y="5373"/>
                  </a:cubicBezTo>
                  <a:close/>
                  <a:moveTo>
                    <a:pt x="18924" y="5226"/>
                  </a:moveTo>
                  <a:cubicBezTo>
                    <a:pt x="18924" y="5256"/>
                    <a:pt x="18910" y="5285"/>
                    <a:pt x="18880" y="5285"/>
                  </a:cubicBezTo>
                  <a:cubicBezTo>
                    <a:pt x="18851" y="5285"/>
                    <a:pt x="18851" y="5256"/>
                    <a:pt x="18866" y="5226"/>
                  </a:cubicBezTo>
                  <a:cubicBezTo>
                    <a:pt x="18880" y="5197"/>
                    <a:pt x="18895" y="5168"/>
                    <a:pt x="18910" y="5168"/>
                  </a:cubicBezTo>
                  <a:cubicBezTo>
                    <a:pt x="18910" y="5168"/>
                    <a:pt x="18910" y="5212"/>
                    <a:pt x="18910" y="5241"/>
                  </a:cubicBezTo>
                  <a:close/>
                  <a:moveTo>
                    <a:pt x="1249" y="5270"/>
                  </a:moveTo>
                  <a:cubicBezTo>
                    <a:pt x="1234" y="5314"/>
                    <a:pt x="1087" y="5329"/>
                    <a:pt x="1087" y="5285"/>
                  </a:cubicBezTo>
                  <a:cubicBezTo>
                    <a:pt x="1087" y="5241"/>
                    <a:pt x="1131" y="5212"/>
                    <a:pt x="1204" y="5226"/>
                  </a:cubicBezTo>
                  <a:cubicBezTo>
                    <a:pt x="1234" y="5241"/>
                    <a:pt x="1249" y="5256"/>
                    <a:pt x="1249" y="5270"/>
                  </a:cubicBezTo>
                  <a:close/>
                  <a:moveTo>
                    <a:pt x="10160" y="5476"/>
                  </a:moveTo>
                  <a:cubicBezTo>
                    <a:pt x="10145" y="5505"/>
                    <a:pt x="10130" y="5520"/>
                    <a:pt x="10101" y="5520"/>
                  </a:cubicBezTo>
                  <a:cubicBezTo>
                    <a:pt x="10072" y="5520"/>
                    <a:pt x="10072" y="5491"/>
                    <a:pt x="10101" y="5461"/>
                  </a:cubicBezTo>
                  <a:cubicBezTo>
                    <a:pt x="10145" y="5403"/>
                    <a:pt x="10204" y="5417"/>
                    <a:pt x="10160" y="5491"/>
                  </a:cubicBezTo>
                  <a:close/>
                  <a:moveTo>
                    <a:pt x="1278" y="5564"/>
                  </a:moveTo>
                  <a:cubicBezTo>
                    <a:pt x="1234" y="5740"/>
                    <a:pt x="1219" y="5755"/>
                    <a:pt x="1146" y="5652"/>
                  </a:cubicBezTo>
                  <a:cubicBezTo>
                    <a:pt x="1072" y="5564"/>
                    <a:pt x="1072" y="5505"/>
                    <a:pt x="1146" y="5535"/>
                  </a:cubicBezTo>
                  <a:cubicBezTo>
                    <a:pt x="1190" y="5549"/>
                    <a:pt x="1219" y="5535"/>
                    <a:pt x="1234" y="5505"/>
                  </a:cubicBezTo>
                  <a:cubicBezTo>
                    <a:pt x="1263" y="5403"/>
                    <a:pt x="1293" y="5447"/>
                    <a:pt x="1263" y="5579"/>
                  </a:cubicBezTo>
                  <a:close/>
                  <a:moveTo>
                    <a:pt x="5315" y="5593"/>
                  </a:moveTo>
                  <a:cubicBezTo>
                    <a:pt x="5300" y="5623"/>
                    <a:pt x="5271" y="5637"/>
                    <a:pt x="5242" y="5637"/>
                  </a:cubicBezTo>
                  <a:cubicBezTo>
                    <a:pt x="5212" y="5637"/>
                    <a:pt x="5212" y="5623"/>
                    <a:pt x="5242" y="5579"/>
                  </a:cubicBezTo>
                  <a:cubicBezTo>
                    <a:pt x="5286" y="5520"/>
                    <a:pt x="5345" y="5549"/>
                    <a:pt x="5300" y="5608"/>
                  </a:cubicBezTo>
                  <a:close/>
                  <a:moveTo>
                    <a:pt x="13904" y="5740"/>
                  </a:moveTo>
                  <a:cubicBezTo>
                    <a:pt x="13948" y="5814"/>
                    <a:pt x="13948" y="5843"/>
                    <a:pt x="13918" y="5887"/>
                  </a:cubicBezTo>
                  <a:cubicBezTo>
                    <a:pt x="13845" y="5946"/>
                    <a:pt x="13786" y="5887"/>
                    <a:pt x="13786" y="5755"/>
                  </a:cubicBezTo>
                  <a:cubicBezTo>
                    <a:pt x="13786" y="5623"/>
                    <a:pt x="13815" y="5623"/>
                    <a:pt x="13889" y="5755"/>
                  </a:cubicBezTo>
                  <a:close/>
                  <a:moveTo>
                    <a:pt x="14300" y="5843"/>
                  </a:moveTo>
                  <a:cubicBezTo>
                    <a:pt x="14300" y="5858"/>
                    <a:pt x="14285" y="5872"/>
                    <a:pt x="14256" y="5872"/>
                  </a:cubicBezTo>
                  <a:cubicBezTo>
                    <a:pt x="14241" y="5872"/>
                    <a:pt x="14226" y="5858"/>
                    <a:pt x="14241" y="5843"/>
                  </a:cubicBezTo>
                  <a:cubicBezTo>
                    <a:pt x="14256" y="5814"/>
                    <a:pt x="14271" y="5799"/>
                    <a:pt x="14285" y="5799"/>
                  </a:cubicBezTo>
                  <a:cubicBezTo>
                    <a:pt x="14300" y="5799"/>
                    <a:pt x="14285" y="5828"/>
                    <a:pt x="14285" y="5858"/>
                  </a:cubicBezTo>
                  <a:close/>
                  <a:moveTo>
                    <a:pt x="573" y="6269"/>
                  </a:moveTo>
                  <a:cubicBezTo>
                    <a:pt x="573" y="6313"/>
                    <a:pt x="544" y="6298"/>
                    <a:pt x="500" y="6254"/>
                  </a:cubicBezTo>
                  <a:cubicBezTo>
                    <a:pt x="441" y="6210"/>
                    <a:pt x="441" y="6166"/>
                    <a:pt x="456" y="6151"/>
                  </a:cubicBezTo>
                  <a:cubicBezTo>
                    <a:pt x="470" y="6107"/>
                    <a:pt x="588" y="6225"/>
                    <a:pt x="559" y="6283"/>
                  </a:cubicBezTo>
                  <a:close/>
                  <a:moveTo>
                    <a:pt x="1058" y="6239"/>
                  </a:moveTo>
                  <a:cubicBezTo>
                    <a:pt x="1043" y="6283"/>
                    <a:pt x="1028" y="6313"/>
                    <a:pt x="1028" y="6283"/>
                  </a:cubicBezTo>
                  <a:cubicBezTo>
                    <a:pt x="1028" y="6225"/>
                    <a:pt x="1058" y="6107"/>
                    <a:pt x="1087" y="6122"/>
                  </a:cubicBezTo>
                  <a:cubicBezTo>
                    <a:pt x="1102" y="6151"/>
                    <a:pt x="1072" y="6195"/>
                    <a:pt x="1043" y="6254"/>
                  </a:cubicBezTo>
                  <a:close/>
                  <a:moveTo>
                    <a:pt x="837" y="6313"/>
                  </a:moveTo>
                  <a:cubicBezTo>
                    <a:pt x="852" y="6327"/>
                    <a:pt x="837" y="6357"/>
                    <a:pt x="823" y="6357"/>
                  </a:cubicBezTo>
                  <a:cubicBezTo>
                    <a:pt x="808" y="6357"/>
                    <a:pt x="779" y="6327"/>
                    <a:pt x="779" y="6313"/>
                  </a:cubicBezTo>
                  <a:cubicBezTo>
                    <a:pt x="779" y="6283"/>
                    <a:pt x="779" y="6269"/>
                    <a:pt x="793" y="6269"/>
                  </a:cubicBezTo>
                  <a:cubicBezTo>
                    <a:pt x="823" y="6269"/>
                    <a:pt x="823" y="6298"/>
                    <a:pt x="823" y="6327"/>
                  </a:cubicBezTo>
                  <a:close/>
                  <a:moveTo>
                    <a:pt x="9514" y="6518"/>
                  </a:moveTo>
                  <a:cubicBezTo>
                    <a:pt x="9514" y="6548"/>
                    <a:pt x="9499" y="6562"/>
                    <a:pt x="9485" y="6562"/>
                  </a:cubicBezTo>
                  <a:cubicBezTo>
                    <a:pt x="9455" y="6577"/>
                    <a:pt x="9440" y="6562"/>
                    <a:pt x="9440" y="6548"/>
                  </a:cubicBezTo>
                  <a:cubicBezTo>
                    <a:pt x="9440" y="6533"/>
                    <a:pt x="9455" y="6518"/>
                    <a:pt x="9470" y="6518"/>
                  </a:cubicBezTo>
                  <a:cubicBezTo>
                    <a:pt x="9485" y="6518"/>
                    <a:pt x="9499" y="6533"/>
                    <a:pt x="9499" y="6533"/>
                  </a:cubicBezTo>
                  <a:close/>
                  <a:moveTo>
                    <a:pt x="9323" y="6753"/>
                  </a:moveTo>
                  <a:cubicBezTo>
                    <a:pt x="9323" y="6768"/>
                    <a:pt x="9308" y="6783"/>
                    <a:pt x="9279" y="6783"/>
                  </a:cubicBezTo>
                  <a:cubicBezTo>
                    <a:pt x="9264" y="6783"/>
                    <a:pt x="9235" y="6768"/>
                    <a:pt x="9235" y="6753"/>
                  </a:cubicBezTo>
                  <a:cubicBezTo>
                    <a:pt x="9235" y="6724"/>
                    <a:pt x="9264" y="6709"/>
                    <a:pt x="9279" y="6709"/>
                  </a:cubicBezTo>
                  <a:cubicBezTo>
                    <a:pt x="9308" y="6709"/>
                    <a:pt x="9323" y="6739"/>
                    <a:pt x="9308" y="6753"/>
                  </a:cubicBezTo>
                  <a:close/>
                  <a:moveTo>
                    <a:pt x="793" y="6959"/>
                  </a:moveTo>
                  <a:cubicBezTo>
                    <a:pt x="823" y="7003"/>
                    <a:pt x="793" y="7017"/>
                    <a:pt x="749" y="7017"/>
                  </a:cubicBezTo>
                  <a:cubicBezTo>
                    <a:pt x="661" y="7017"/>
                    <a:pt x="647" y="6973"/>
                    <a:pt x="691" y="6929"/>
                  </a:cubicBezTo>
                  <a:cubicBezTo>
                    <a:pt x="749" y="6885"/>
                    <a:pt x="764" y="6915"/>
                    <a:pt x="779" y="6973"/>
                  </a:cubicBezTo>
                  <a:close/>
                  <a:moveTo>
                    <a:pt x="4977" y="6988"/>
                  </a:moveTo>
                  <a:cubicBezTo>
                    <a:pt x="4977" y="7003"/>
                    <a:pt x="4977" y="7017"/>
                    <a:pt x="4963" y="7017"/>
                  </a:cubicBezTo>
                  <a:cubicBezTo>
                    <a:pt x="4948" y="7017"/>
                    <a:pt x="4933" y="7003"/>
                    <a:pt x="4919" y="6988"/>
                  </a:cubicBezTo>
                  <a:cubicBezTo>
                    <a:pt x="4904" y="6959"/>
                    <a:pt x="4919" y="6944"/>
                    <a:pt x="4933" y="6944"/>
                  </a:cubicBezTo>
                  <a:cubicBezTo>
                    <a:pt x="4948" y="6944"/>
                    <a:pt x="4963" y="6973"/>
                    <a:pt x="4963" y="7003"/>
                  </a:cubicBezTo>
                  <a:close/>
                  <a:moveTo>
                    <a:pt x="294" y="7326"/>
                  </a:moveTo>
                  <a:cubicBezTo>
                    <a:pt x="294" y="7370"/>
                    <a:pt x="294" y="7384"/>
                    <a:pt x="280" y="7384"/>
                  </a:cubicBezTo>
                  <a:cubicBezTo>
                    <a:pt x="265" y="7384"/>
                    <a:pt x="250" y="7370"/>
                    <a:pt x="236" y="7326"/>
                  </a:cubicBezTo>
                  <a:cubicBezTo>
                    <a:pt x="221" y="7296"/>
                    <a:pt x="236" y="7267"/>
                    <a:pt x="250" y="7267"/>
                  </a:cubicBezTo>
                  <a:cubicBezTo>
                    <a:pt x="265" y="7267"/>
                    <a:pt x="294" y="7296"/>
                    <a:pt x="294" y="7326"/>
                  </a:cubicBezTo>
                  <a:close/>
                  <a:moveTo>
                    <a:pt x="764" y="7810"/>
                  </a:moveTo>
                  <a:cubicBezTo>
                    <a:pt x="735" y="7825"/>
                    <a:pt x="705" y="7825"/>
                    <a:pt x="676" y="7810"/>
                  </a:cubicBezTo>
                  <a:cubicBezTo>
                    <a:pt x="647" y="7796"/>
                    <a:pt x="661" y="7781"/>
                    <a:pt x="705" y="7781"/>
                  </a:cubicBezTo>
                  <a:cubicBezTo>
                    <a:pt x="749" y="7781"/>
                    <a:pt x="779" y="7810"/>
                    <a:pt x="764" y="78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3" name="Google Shape;423;p13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3"/>
          <p:cNvSpPr txBox="1">
            <a:spLocks noGrp="1"/>
          </p:cNvSpPr>
          <p:nvPr>
            <p:ph type="title" idx="2"/>
          </p:nvPr>
        </p:nvSpPr>
        <p:spPr>
          <a:xfrm>
            <a:off x="1992206" y="163455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425" name="Google Shape;425;p13"/>
          <p:cNvSpPr txBox="1">
            <a:spLocks noGrp="1"/>
          </p:cNvSpPr>
          <p:nvPr>
            <p:ph type="subTitle" idx="1"/>
          </p:nvPr>
        </p:nvSpPr>
        <p:spPr>
          <a:xfrm>
            <a:off x="1992200" y="2031980"/>
            <a:ext cx="23469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13"/>
          <p:cNvSpPr txBox="1">
            <a:spLocks noGrp="1"/>
          </p:cNvSpPr>
          <p:nvPr>
            <p:ph type="title" idx="3"/>
          </p:nvPr>
        </p:nvSpPr>
        <p:spPr>
          <a:xfrm>
            <a:off x="5930781" y="1634555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427" name="Google Shape;427;p13"/>
          <p:cNvSpPr txBox="1">
            <a:spLocks noGrp="1"/>
          </p:cNvSpPr>
          <p:nvPr>
            <p:ph type="subTitle" idx="4"/>
          </p:nvPr>
        </p:nvSpPr>
        <p:spPr>
          <a:xfrm>
            <a:off x="5930775" y="2031980"/>
            <a:ext cx="23469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13"/>
          <p:cNvSpPr txBox="1">
            <a:spLocks noGrp="1"/>
          </p:cNvSpPr>
          <p:nvPr>
            <p:ph type="title" idx="5"/>
          </p:nvPr>
        </p:nvSpPr>
        <p:spPr>
          <a:xfrm>
            <a:off x="1992206" y="2996039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429" name="Google Shape;429;p13"/>
          <p:cNvSpPr txBox="1">
            <a:spLocks noGrp="1"/>
          </p:cNvSpPr>
          <p:nvPr>
            <p:ph type="subTitle" idx="6"/>
          </p:nvPr>
        </p:nvSpPr>
        <p:spPr>
          <a:xfrm>
            <a:off x="1992200" y="3393339"/>
            <a:ext cx="23469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13"/>
          <p:cNvSpPr txBox="1">
            <a:spLocks noGrp="1"/>
          </p:cNvSpPr>
          <p:nvPr>
            <p:ph type="title" idx="7"/>
          </p:nvPr>
        </p:nvSpPr>
        <p:spPr>
          <a:xfrm>
            <a:off x="5930781" y="2996039"/>
            <a:ext cx="23469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431" name="Google Shape;431;p13"/>
          <p:cNvSpPr txBox="1">
            <a:spLocks noGrp="1"/>
          </p:cNvSpPr>
          <p:nvPr>
            <p:ph type="subTitle" idx="8"/>
          </p:nvPr>
        </p:nvSpPr>
        <p:spPr>
          <a:xfrm>
            <a:off x="5930775" y="3393339"/>
            <a:ext cx="23469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3"/>
          <p:cNvSpPr txBox="1">
            <a:spLocks noGrp="1"/>
          </p:cNvSpPr>
          <p:nvPr>
            <p:ph type="title" idx="9" hasCustomPrompt="1"/>
          </p:nvPr>
        </p:nvSpPr>
        <p:spPr>
          <a:xfrm>
            <a:off x="713919" y="1634555"/>
            <a:ext cx="1125900" cy="8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33" name="Google Shape;433;p13"/>
          <p:cNvSpPr txBox="1">
            <a:spLocks noGrp="1"/>
          </p:cNvSpPr>
          <p:nvPr>
            <p:ph type="title" idx="13" hasCustomPrompt="1"/>
          </p:nvPr>
        </p:nvSpPr>
        <p:spPr>
          <a:xfrm>
            <a:off x="4652494" y="1634555"/>
            <a:ext cx="1125900" cy="8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34" name="Google Shape;434;p13"/>
          <p:cNvSpPr txBox="1">
            <a:spLocks noGrp="1"/>
          </p:cNvSpPr>
          <p:nvPr>
            <p:ph type="title" idx="14" hasCustomPrompt="1"/>
          </p:nvPr>
        </p:nvSpPr>
        <p:spPr>
          <a:xfrm>
            <a:off x="713919" y="3046153"/>
            <a:ext cx="1125900" cy="8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35" name="Google Shape;43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52494" y="3046153"/>
            <a:ext cx="1125900" cy="8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436" name="Google Shape;436;p13"/>
          <p:cNvGrpSpPr/>
          <p:nvPr/>
        </p:nvGrpSpPr>
        <p:grpSpPr>
          <a:xfrm>
            <a:off x="-148783" y="4108424"/>
            <a:ext cx="1876398" cy="1449466"/>
            <a:chOff x="-148783" y="4108424"/>
            <a:chExt cx="1876398" cy="1449466"/>
          </a:xfrm>
        </p:grpSpPr>
        <p:sp>
          <p:nvSpPr>
            <p:cNvPr id="437" name="Google Shape;437;p13"/>
            <p:cNvSpPr/>
            <p:nvPr/>
          </p:nvSpPr>
          <p:spPr>
            <a:xfrm>
              <a:off x="-148783" y="4108424"/>
              <a:ext cx="1389205" cy="1449466"/>
            </a:xfrm>
            <a:custGeom>
              <a:avLst/>
              <a:gdLst/>
              <a:ahLst/>
              <a:cxnLst/>
              <a:rect l="l" t="t" r="r" b="b"/>
              <a:pathLst>
                <a:path w="18558" h="19363" extrusionOk="0">
                  <a:moveTo>
                    <a:pt x="4260" y="1"/>
                  </a:moveTo>
                  <a:cubicBezTo>
                    <a:pt x="2881" y="1"/>
                    <a:pt x="1296" y="1056"/>
                    <a:pt x="647" y="2431"/>
                  </a:cubicBezTo>
                  <a:cubicBezTo>
                    <a:pt x="162" y="3414"/>
                    <a:pt x="1" y="4486"/>
                    <a:pt x="1" y="5572"/>
                  </a:cubicBezTo>
                  <a:cubicBezTo>
                    <a:pt x="1" y="6116"/>
                    <a:pt x="30" y="6659"/>
                    <a:pt x="89" y="7187"/>
                  </a:cubicBezTo>
                  <a:cubicBezTo>
                    <a:pt x="397" y="10241"/>
                    <a:pt x="1205" y="13207"/>
                    <a:pt x="2511" y="15981"/>
                  </a:cubicBezTo>
                  <a:cubicBezTo>
                    <a:pt x="3010" y="17053"/>
                    <a:pt x="3627" y="18139"/>
                    <a:pt x="4625" y="18771"/>
                  </a:cubicBezTo>
                  <a:cubicBezTo>
                    <a:pt x="5309" y="19196"/>
                    <a:pt x="6099" y="19362"/>
                    <a:pt x="6910" y="19362"/>
                  </a:cubicBezTo>
                  <a:cubicBezTo>
                    <a:pt x="7666" y="19362"/>
                    <a:pt x="8439" y="19218"/>
                    <a:pt x="9162" y="19005"/>
                  </a:cubicBezTo>
                  <a:cubicBezTo>
                    <a:pt x="12068" y="18154"/>
                    <a:pt x="14638" y="16392"/>
                    <a:pt x="16458" y="13970"/>
                  </a:cubicBezTo>
                  <a:cubicBezTo>
                    <a:pt x="17691" y="12340"/>
                    <a:pt x="18557" y="10094"/>
                    <a:pt x="17633" y="8274"/>
                  </a:cubicBezTo>
                  <a:cubicBezTo>
                    <a:pt x="16789" y="6614"/>
                    <a:pt x="14773" y="5932"/>
                    <a:pt x="12873" y="5932"/>
                  </a:cubicBezTo>
                  <a:cubicBezTo>
                    <a:pt x="12756" y="5932"/>
                    <a:pt x="12639" y="5934"/>
                    <a:pt x="12524" y="5940"/>
                  </a:cubicBezTo>
                  <a:cubicBezTo>
                    <a:pt x="11803" y="5975"/>
                    <a:pt x="11020" y="6061"/>
                    <a:pt x="10266" y="6061"/>
                  </a:cubicBezTo>
                  <a:cubicBezTo>
                    <a:pt x="9131" y="6061"/>
                    <a:pt x="8065" y="5865"/>
                    <a:pt x="7385" y="5000"/>
                  </a:cubicBezTo>
                  <a:cubicBezTo>
                    <a:pt x="6739" y="4192"/>
                    <a:pt x="6739" y="3062"/>
                    <a:pt x="6519" y="2034"/>
                  </a:cubicBezTo>
                  <a:cubicBezTo>
                    <a:pt x="6188" y="579"/>
                    <a:pt x="5280" y="1"/>
                    <a:pt x="42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8" name="Google Shape;438;p13"/>
            <p:cNvGrpSpPr/>
            <p:nvPr/>
          </p:nvGrpSpPr>
          <p:grpSpPr>
            <a:xfrm>
              <a:off x="847736" y="4257088"/>
              <a:ext cx="879879" cy="777248"/>
              <a:chOff x="847736" y="4257088"/>
              <a:chExt cx="879879" cy="777248"/>
            </a:xfrm>
          </p:grpSpPr>
          <p:sp>
            <p:nvSpPr>
              <p:cNvPr id="439" name="Google Shape;439;p13"/>
              <p:cNvSpPr/>
              <p:nvPr/>
            </p:nvSpPr>
            <p:spPr>
              <a:xfrm>
                <a:off x="1127555" y="4269290"/>
                <a:ext cx="291271" cy="313653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4190" extrusionOk="0">
                    <a:moveTo>
                      <a:pt x="2187" y="1"/>
                    </a:moveTo>
                    <a:cubicBezTo>
                      <a:pt x="1850" y="1"/>
                      <a:pt x="572" y="852"/>
                      <a:pt x="499" y="1366"/>
                    </a:cubicBezTo>
                    <a:cubicBezTo>
                      <a:pt x="323" y="1894"/>
                      <a:pt x="176" y="2423"/>
                      <a:pt x="73" y="2981"/>
                    </a:cubicBezTo>
                    <a:cubicBezTo>
                      <a:pt x="1" y="3465"/>
                      <a:pt x="447" y="4189"/>
                      <a:pt x="894" y="4189"/>
                    </a:cubicBezTo>
                    <a:cubicBezTo>
                      <a:pt x="989" y="4189"/>
                      <a:pt x="1084" y="4157"/>
                      <a:pt x="1174" y="4082"/>
                    </a:cubicBezTo>
                    <a:cubicBezTo>
                      <a:pt x="1688" y="3656"/>
                      <a:pt x="3377" y="2379"/>
                      <a:pt x="3641" y="1704"/>
                    </a:cubicBezTo>
                    <a:cubicBezTo>
                      <a:pt x="3890" y="1028"/>
                      <a:pt x="2540" y="1"/>
                      <a:pt x="2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3"/>
              <p:cNvSpPr/>
              <p:nvPr/>
            </p:nvSpPr>
            <p:spPr>
              <a:xfrm>
                <a:off x="891229" y="4257088"/>
                <a:ext cx="226219" cy="23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3170" extrusionOk="0">
                    <a:moveTo>
                      <a:pt x="1949" y="1"/>
                    </a:moveTo>
                    <a:cubicBezTo>
                      <a:pt x="1639" y="1"/>
                      <a:pt x="1317" y="148"/>
                      <a:pt x="1102" y="516"/>
                    </a:cubicBezTo>
                    <a:cubicBezTo>
                      <a:pt x="925" y="839"/>
                      <a:pt x="1" y="2380"/>
                      <a:pt x="177" y="2968"/>
                    </a:cubicBezTo>
                    <a:cubicBezTo>
                      <a:pt x="216" y="3114"/>
                      <a:pt x="310" y="3169"/>
                      <a:pt x="431" y="3169"/>
                    </a:cubicBezTo>
                    <a:cubicBezTo>
                      <a:pt x="808" y="3169"/>
                      <a:pt x="1439" y="2630"/>
                      <a:pt x="1439" y="2630"/>
                    </a:cubicBezTo>
                    <a:cubicBezTo>
                      <a:pt x="1439" y="2630"/>
                      <a:pt x="2467" y="1867"/>
                      <a:pt x="2805" y="1015"/>
                    </a:cubicBezTo>
                    <a:cubicBezTo>
                      <a:pt x="3021" y="478"/>
                      <a:pt x="2505" y="1"/>
                      <a:pt x="1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3"/>
              <p:cNvSpPr/>
              <p:nvPr/>
            </p:nvSpPr>
            <p:spPr>
              <a:xfrm>
                <a:off x="847736" y="4631976"/>
                <a:ext cx="290821" cy="402359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5375" extrusionOk="0">
                    <a:moveTo>
                      <a:pt x="1257" y="0"/>
                    </a:moveTo>
                    <a:cubicBezTo>
                      <a:pt x="1257" y="0"/>
                      <a:pt x="156" y="1351"/>
                      <a:pt x="68" y="2804"/>
                    </a:cubicBezTo>
                    <a:cubicBezTo>
                      <a:pt x="0" y="4126"/>
                      <a:pt x="1135" y="5374"/>
                      <a:pt x="1718" y="5374"/>
                    </a:cubicBezTo>
                    <a:cubicBezTo>
                      <a:pt x="1770" y="5374"/>
                      <a:pt x="1817" y="5364"/>
                      <a:pt x="1859" y="5344"/>
                    </a:cubicBezTo>
                    <a:cubicBezTo>
                      <a:pt x="2358" y="5095"/>
                      <a:pt x="3885" y="2804"/>
                      <a:pt x="3885" y="1777"/>
                    </a:cubicBezTo>
                    <a:cubicBezTo>
                      <a:pt x="3885" y="764"/>
                      <a:pt x="1257" y="0"/>
                      <a:pt x="12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3"/>
              <p:cNvSpPr/>
              <p:nvPr/>
            </p:nvSpPr>
            <p:spPr>
              <a:xfrm>
                <a:off x="1183549" y="4549558"/>
                <a:ext cx="349585" cy="405353"/>
              </a:xfrm>
              <a:custGeom>
                <a:avLst/>
                <a:gdLst/>
                <a:ahLst/>
                <a:cxnLst/>
                <a:rect l="l" t="t" r="r" b="b"/>
                <a:pathLst>
                  <a:path w="4670" h="5415" extrusionOk="0">
                    <a:moveTo>
                      <a:pt x="3732" y="0"/>
                    </a:moveTo>
                    <a:cubicBezTo>
                      <a:pt x="3183" y="0"/>
                      <a:pt x="2528" y="173"/>
                      <a:pt x="2291" y="499"/>
                    </a:cubicBezTo>
                    <a:cubicBezTo>
                      <a:pt x="2291" y="499"/>
                      <a:pt x="1102" y="1527"/>
                      <a:pt x="852" y="2114"/>
                    </a:cubicBezTo>
                    <a:cubicBezTo>
                      <a:pt x="588" y="2702"/>
                      <a:pt x="1" y="4918"/>
                      <a:pt x="676" y="5344"/>
                    </a:cubicBezTo>
                    <a:cubicBezTo>
                      <a:pt x="753" y="5392"/>
                      <a:pt x="846" y="5414"/>
                      <a:pt x="951" y="5414"/>
                    </a:cubicBezTo>
                    <a:cubicBezTo>
                      <a:pt x="1776" y="5414"/>
                      <a:pt x="3362" y="4068"/>
                      <a:pt x="3818" y="3392"/>
                    </a:cubicBezTo>
                    <a:cubicBezTo>
                      <a:pt x="4332" y="2628"/>
                      <a:pt x="4669" y="837"/>
                      <a:pt x="4581" y="338"/>
                    </a:cubicBezTo>
                    <a:cubicBezTo>
                      <a:pt x="4542" y="110"/>
                      <a:pt x="4171" y="0"/>
                      <a:pt x="3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3"/>
              <p:cNvSpPr/>
              <p:nvPr/>
            </p:nvSpPr>
            <p:spPr>
              <a:xfrm>
                <a:off x="1458053" y="4277973"/>
                <a:ext cx="269562" cy="206756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2762" extrusionOk="0">
                    <a:moveTo>
                      <a:pt x="2196" y="0"/>
                    </a:moveTo>
                    <a:cubicBezTo>
                      <a:pt x="1823" y="0"/>
                      <a:pt x="1428" y="85"/>
                      <a:pt x="1090" y="310"/>
                    </a:cubicBezTo>
                    <a:cubicBezTo>
                      <a:pt x="1090" y="310"/>
                      <a:pt x="151" y="1250"/>
                      <a:pt x="63" y="1676"/>
                    </a:cubicBezTo>
                    <a:cubicBezTo>
                      <a:pt x="0" y="2038"/>
                      <a:pt x="968" y="2761"/>
                      <a:pt x="1620" y="2761"/>
                    </a:cubicBezTo>
                    <a:cubicBezTo>
                      <a:pt x="1735" y="2761"/>
                      <a:pt x="1839" y="2739"/>
                      <a:pt x="1927" y="2689"/>
                    </a:cubicBezTo>
                    <a:cubicBezTo>
                      <a:pt x="2529" y="2351"/>
                      <a:pt x="3454" y="912"/>
                      <a:pt x="3542" y="575"/>
                    </a:cubicBezTo>
                    <a:cubicBezTo>
                      <a:pt x="3601" y="340"/>
                      <a:pt x="2942" y="0"/>
                      <a:pt x="2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ystery Quest"/>
              <a:buNone/>
              <a:defRPr sz="28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ystery Quest"/>
              <a:buNone/>
              <a:defRPr sz="28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ystery Quest"/>
              <a:buNone/>
              <a:defRPr sz="28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ystery Quest"/>
              <a:buNone/>
              <a:defRPr sz="28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ystery Quest"/>
              <a:buNone/>
              <a:defRPr sz="28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ystery Quest"/>
              <a:buNone/>
              <a:defRPr sz="28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ystery Quest"/>
              <a:buNone/>
              <a:defRPr sz="28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ystery Quest"/>
              <a:buNone/>
              <a:defRPr sz="28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ystery Quest"/>
              <a:buNone/>
              <a:defRPr sz="28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ulim Park"/>
              <a:buChar char="●"/>
              <a:defRPr sz="18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○"/>
              <a:defRPr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■"/>
              <a:defRPr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●"/>
              <a:defRPr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○"/>
              <a:defRPr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■"/>
              <a:defRPr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●"/>
              <a:defRPr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○"/>
              <a:defRPr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■"/>
              <a:defRPr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3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p46"/>
          <p:cNvSpPr txBox="1">
            <a:spLocks noGrp="1"/>
          </p:cNvSpPr>
          <p:nvPr>
            <p:ph type="ctrTitle"/>
          </p:nvPr>
        </p:nvSpPr>
        <p:spPr>
          <a:xfrm>
            <a:off x="706350" y="-12"/>
            <a:ext cx="7731300" cy="21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accent1"/>
                </a:solidFill>
              </a:rPr>
              <a:t>THE </a:t>
            </a:r>
            <a:endParaRPr dirty="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F</a:t>
            </a:r>
            <a:r>
              <a:rPr lang="es" dirty="0"/>
              <a:t>abulous </a:t>
            </a:r>
            <a:br>
              <a:rPr lang="es" dirty="0"/>
            </a:br>
            <a:r>
              <a:rPr lang="es" dirty="0"/>
              <a:t>Fruit </a:t>
            </a:r>
            <a:r>
              <a:rPr lang="es" dirty="0">
                <a:solidFill>
                  <a:schemeClr val="accent1"/>
                </a:solidFill>
              </a:rPr>
              <a:t>&amp; </a:t>
            </a:r>
            <a:r>
              <a:rPr lang="es" dirty="0">
                <a:solidFill>
                  <a:schemeClr val="tx1"/>
                </a:solidFill>
              </a:rPr>
              <a:t>V</a:t>
            </a:r>
            <a:r>
              <a:rPr lang="es" dirty="0"/>
              <a:t>eg </a:t>
            </a:r>
            <a:r>
              <a:rPr lang="es" dirty="0">
                <a:solidFill>
                  <a:schemeClr val="accent1"/>
                </a:solidFill>
              </a:rPr>
              <a:t>QUIZ</a:t>
            </a:r>
            <a:r>
              <a:rPr lang="es" dirty="0"/>
              <a:t> </a:t>
            </a:r>
            <a:endParaRPr dirty="0"/>
          </a:p>
        </p:txBody>
      </p:sp>
      <p:grpSp>
        <p:nvGrpSpPr>
          <p:cNvPr id="2040" name="Google Shape;2040;p46"/>
          <p:cNvGrpSpPr/>
          <p:nvPr/>
        </p:nvGrpSpPr>
        <p:grpSpPr>
          <a:xfrm>
            <a:off x="6421364" y="2895667"/>
            <a:ext cx="1924784" cy="1839754"/>
            <a:chOff x="6421364" y="2895667"/>
            <a:chExt cx="1924784" cy="1839754"/>
          </a:xfrm>
        </p:grpSpPr>
        <p:grpSp>
          <p:nvGrpSpPr>
            <p:cNvPr id="2041" name="Google Shape;2041;p46"/>
            <p:cNvGrpSpPr/>
            <p:nvPr/>
          </p:nvGrpSpPr>
          <p:grpSpPr>
            <a:xfrm>
              <a:off x="6421364" y="2895667"/>
              <a:ext cx="1924784" cy="1839754"/>
              <a:chOff x="6453550" y="2831712"/>
              <a:chExt cx="1977089" cy="1889748"/>
            </a:xfrm>
          </p:grpSpPr>
          <p:sp>
            <p:nvSpPr>
              <p:cNvPr id="2042" name="Google Shape;2042;p46"/>
              <p:cNvSpPr/>
              <p:nvPr/>
            </p:nvSpPr>
            <p:spPr>
              <a:xfrm>
                <a:off x="7621247" y="2831712"/>
                <a:ext cx="161744" cy="494088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6864" extrusionOk="0">
                    <a:moveTo>
                      <a:pt x="1089" y="1"/>
                    </a:moveTo>
                    <a:cubicBezTo>
                      <a:pt x="1486" y="2323"/>
                      <a:pt x="1" y="6864"/>
                      <a:pt x="1" y="6864"/>
                    </a:cubicBezTo>
                    <a:lnTo>
                      <a:pt x="252" y="6864"/>
                    </a:lnTo>
                    <a:cubicBezTo>
                      <a:pt x="1256" y="5127"/>
                      <a:pt x="2051" y="1"/>
                      <a:pt x="2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46"/>
              <p:cNvSpPr/>
              <p:nvPr/>
            </p:nvSpPr>
            <p:spPr>
              <a:xfrm>
                <a:off x="7596809" y="3053474"/>
                <a:ext cx="154696" cy="28523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427" extrusionOk="0">
                    <a:moveTo>
                      <a:pt x="988" y="1"/>
                    </a:moveTo>
                    <a:cubicBezTo>
                      <a:pt x="424" y="1"/>
                      <a:pt x="210" y="112"/>
                      <a:pt x="210" y="112"/>
                    </a:cubicBezTo>
                    <a:lnTo>
                      <a:pt x="1" y="426"/>
                    </a:lnTo>
                    <a:cubicBezTo>
                      <a:pt x="458" y="138"/>
                      <a:pt x="1560" y="111"/>
                      <a:pt x="1963" y="111"/>
                    </a:cubicBezTo>
                    <a:cubicBezTo>
                      <a:pt x="2058" y="111"/>
                      <a:pt x="2114" y="112"/>
                      <a:pt x="2114" y="112"/>
                    </a:cubicBezTo>
                    <a:cubicBezTo>
                      <a:pt x="1640" y="29"/>
                      <a:pt x="1270" y="1"/>
                      <a:pt x="9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46"/>
              <p:cNvSpPr/>
              <p:nvPr/>
            </p:nvSpPr>
            <p:spPr>
              <a:xfrm>
                <a:off x="7719660" y="2977671"/>
                <a:ext cx="710979" cy="430671"/>
              </a:xfrm>
              <a:custGeom>
                <a:avLst/>
                <a:gdLst/>
                <a:ahLst/>
                <a:cxnLst/>
                <a:rect l="l" t="t" r="r" b="b"/>
                <a:pathLst>
                  <a:path w="9020" h="5983" extrusionOk="0">
                    <a:moveTo>
                      <a:pt x="4126" y="1"/>
                    </a:moveTo>
                    <a:cubicBezTo>
                      <a:pt x="3018" y="1"/>
                      <a:pt x="1661" y="330"/>
                      <a:pt x="1" y="1153"/>
                    </a:cubicBezTo>
                    <a:cubicBezTo>
                      <a:pt x="1" y="1153"/>
                      <a:pt x="893" y="5982"/>
                      <a:pt x="5497" y="5982"/>
                    </a:cubicBezTo>
                    <a:cubicBezTo>
                      <a:pt x="6489" y="5982"/>
                      <a:pt x="7654" y="5758"/>
                      <a:pt x="9019" y="5212"/>
                    </a:cubicBezTo>
                    <a:cubicBezTo>
                      <a:pt x="9019" y="5212"/>
                      <a:pt x="8538" y="1"/>
                      <a:pt x="4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6"/>
              <p:cNvSpPr/>
              <p:nvPr/>
            </p:nvSpPr>
            <p:spPr>
              <a:xfrm>
                <a:off x="7772472" y="3060592"/>
                <a:ext cx="549314" cy="200471"/>
              </a:xfrm>
              <a:custGeom>
                <a:avLst/>
                <a:gdLst/>
                <a:ahLst/>
                <a:cxnLst/>
                <a:rect l="l" t="t" r="r" b="b"/>
                <a:pathLst>
                  <a:path w="6969" h="2785" extrusionOk="0">
                    <a:moveTo>
                      <a:pt x="65" y="1"/>
                    </a:moveTo>
                    <a:cubicBezTo>
                      <a:pt x="23" y="1"/>
                      <a:pt x="1" y="1"/>
                      <a:pt x="1" y="1"/>
                    </a:cubicBezTo>
                    <a:cubicBezTo>
                      <a:pt x="5420" y="796"/>
                      <a:pt x="6947" y="2784"/>
                      <a:pt x="6968" y="2784"/>
                    </a:cubicBezTo>
                    <a:cubicBezTo>
                      <a:pt x="5056" y="92"/>
                      <a:pt x="652" y="1"/>
                      <a:pt x="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6"/>
              <p:cNvSpPr/>
              <p:nvPr/>
            </p:nvSpPr>
            <p:spPr>
              <a:xfrm>
                <a:off x="7878017" y="3068150"/>
                <a:ext cx="97425" cy="214004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297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503" y="1989"/>
                      <a:pt x="1235" y="2972"/>
                    </a:cubicBezTo>
                    <a:cubicBezTo>
                      <a:pt x="1026" y="2051"/>
                      <a:pt x="754" y="1131"/>
                      <a:pt x="440" y="23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46"/>
              <p:cNvSpPr/>
              <p:nvPr/>
            </p:nvSpPr>
            <p:spPr>
              <a:xfrm>
                <a:off x="8046227" y="3117889"/>
                <a:ext cx="184839" cy="213932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972" extrusionOk="0">
                    <a:moveTo>
                      <a:pt x="1" y="0"/>
                    </a:moveTo>
                    <a:cubicBezTo>
                      <a:pt x="398" y="1172"/>
                      <a:pt x="2344" y="2972"/>
                      <a:pt x="2344" y="2972"/>
                    </a:cubicBezTo>
                    <a:cubicBezTo>
                      <a:pt x="1591" y="2135"/>
                      <a:pt x="670" y="251"/>
                      <a:pt x="670" y="25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46"/>
              <p:cNvSpPr/>
              <p:nvPr/>
            </p:nvSpPr>
            <p:spPr>
              <a:xfrm>
                <a:off x="7767038" y="3000922"/>
                <a:ext cx="209773" cy="51902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777" extrusionOk="0">
                    <a:moveTo>
                      <a:pt x="2867" y="1"/>
                    </a:moveTo>
                    <a:cubicBezTo>
                      <a:pt x="2867" y="1"/>
                      <a:pt x="900" y="42"/>
                      <a:pt x="1" y="733"/>
                    </a:cubicBezTo>
                    <a:cubicBezTo>
                      <a:pt x="78" y="759"/>
                      <a:pt x="164" y="777"/>
                      <a:pt x="252" y="777"/>
                    </a:cubicBezTo>
                    <a:cubicBezTo>
                      <a:pt x="307" y="777"/>
                      <a:pt x="363" y="770"/>
                      <a:pt x="419" y="754"/>
                    </a:cubicBezTo>
                    <a:cubicBezTo>
                      <a:pt x="1193" y="398"/>
                      <a:pt x="2009" y="147"/>
                      <a:pt x="28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46"/>
              <p:cNvSpPr/>
              <p:nvPr/>
            </p:nvSpPr>
            <p:spPr>
              <a:xfrm>
                <a:off x="7923130" y="3062775"/>
                <a:ext cx="220451" cy="27654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414" extrusionOk="0">
                    <a:moveTo>
                      <a:pt x="1573" y="0"/>
                    </a:moveTo>
                    <a:cubicBezTo>
                      <a:pt x="745" y="0"/>
                      <a:pt x="1" y="204"/>
                      <a:pt x="1" y="204"/>
                    </a:cubicBezTo>
                    <a:cubicBezTo>
                      <a:pt x="168" y="351"/>
                      <a:pt x="398" y="414"/>
                      <a:pt x="608" y="414"/>
                    </a:cubicBezTo>
                    <a:cubicBezTo>
                      <a:pt x="1034" y="246"/>
                      <a:pt x="1505" y="196"/>
                      <a:pt x="1916" y="196"/>
                    </a:cubicBezTo>
                    <a:cubicBezTo>
                      <a:pt x="2532" y="196"/>
                      <a:pt x="3014" y="309"/>
                      <a:pt x="3014" y="309"/>
                    </a:cubicBezTo>
                    <a:cubicBezTo>
                      <a:pt x="2598" y="74"/>
                      <a:pt x="2070" y="0"/>
                      <a:pt x="15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6"/>
              <p:cNvSpPr/>
              <p:nvPr/>
            </p:nvSpPr>
            <p:spPr>
              <a:xfrm>
                <a:off x="6453550" y="3223287"/>
                <a:ext cx="1697206" cy="1498172"/>
              </a:xfrm>
              <a:custGeom>
                <a:avLst/>
                <a:gdLst/>
                <a:ahLst/>
                <a:cxnLst/>
                <a:rect l="l" t="t" r="r" b="b"/>
                <a:pathLst>
                  <a:path w="21532" h="20813" extrusionOk="0">
                    <a:moveTo>
                      <a:pt x="13706" y="1"/>
                    </a:moveTo>
                    <a:cubicBezTo>
                      <a:pt x="12513" y="1"/>
                      <a:pt x="11446" y="1863"/>
                      <a:pt x="11446" y="1863"/>
                    </a:cubicBezTo>
                    <a:cubicBezTo>
                      <a:pt x="11446" y="1863"/>
                      <a:pt x="11394" y="1861"/>
                      <a:pt x="11296" y="1861"/>
                    </a:cubicBezTo>
                    <a:cubicBezTo>
                      <a:pt x="10334" y="1861"/>
                      <a:pt x="4998" y="2085"/>
                      <a:pt x="2888" y="6969"/>
                    </a:cubicBezTo>
                    <a:cubicBezTo>
                      <a:pt x="1" y="13664"/>
                      <a:pt x="6487" y="17974"/>
                      <a:pt x="6487" y="17974"/>
                    </a:cubicBezTo>
                    <a:cubicBezTo>
                      <a:pt x="6676" y="20297"/>
                      <a:pt x="7115" y="20088"/>
                      <a:pt x="8935" y="20653"/>
                    </a:cubicBezTo>
                    <a:cubicBezTo>
                      <a:pt x="9279" y="20764"/>
                      <a:pt x="9593" y="20813"/>
                      <a:pt x="9880" y="20813"/>
                    </a:cubicBezTo>
                    <a:cubicBezTo>
                      <a:pt x="11801" y="20813"/>
                      <a:pt x="12513" y="18644"/>
                      <a:pt x="12513" y="18644"/>
                    </a:cubicBezTo>
                    <a:cubicBezTo>
                      <a:pt x="12513" y="18644"/>
                      <a:pt x="18351" y="17974"/>
                      <a:pt x="19941" y="12953"/>
                    </a:cubicBezTo>
                    <a:cubicBezTo>
                      <a:pt x="21531" y="7910"/>
                      <a:pt x="17033" y="3600"/>
                      <a:pt x="17033" y="3600"/>
                    </a:cubicBezTo>
                    <a:cubicBezTo>
                      <a:pt x="17450" y="1061"/>
                      <a:pt x="15465" y="941"/>
                      <a:pt x="15086" y="941"/>
                    </a:cubicBezTo>
                    <a:cubicBezTo>
                      <a:pt x="15046" y="941"/>
                      <a:pt x="15024" y="943"/>
                      <a:pt x="15024" y="943"/>
                    </a:cubicBezTo>
                    <a:cubicBezTo>
                      <a:pt x="15024" y="943"/>
                      <a:pt x="14899" y="1"/>
                      <a:pt x="137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6"/>
              <p:cNvSpPr/>
              <p:nvPr/>
            </p:nvSpPr>
            <p:spPr>
              <a:xfrm>
                <a:off x="7429941" y="3371352"/>
                <a:ext cx="313477" cy="97536"/>
              </a:xfrm>
              <a:custGeom>
                <a:avLst/>
                <a:gdLst/>
                <a:ahLst/>
                <a:cxnLst/>
                <a:rect l="l" t="t" r="r" b="b"/>
                <a:pathLst>
                  <a:path w="3977" h="1355" extrusionOk="0">
                    <a:moveTo>
                      <a:pt x="413" y="1"/>
                    </a:moveTo>
                    <a:cubicBezTo>
                      <a:pt x="157" y="1"/>
                      <a:pt x="1" y="15"/>
                      <a:pt x="1" y="15"/>
                    </a:cubicBezTo>
                    <a:cubicBezTo>
                      <a:pt x="2930" y="350"/>
                      <a:pt x="3976" y="1354"/>
                      <a:pt x="3976" y="1354"/>
                    </a:cubicBezTo>
                    <a:cubicBezTo>
                      <a:pt x="3022" y="146"/>
                      <a:pt x="1222" y="1"/>
                      <a:pt x="4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6"/>
              <p:cNvSpPr/>
              <p:nvPr/>
            </p:nvSpPr>
            <p:spPr>
              <a:xfrm>
                <a:off x="7045675" y="4545647"/>
                <a:ext cx="308511" cy="44269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615" extrusionOk="0">
                    <a:moveTo>
                      <a:pt x="1" y="1"/>
                    </a:moveTo>
                    <a:cubicBezTo>
                      <a:pt x="526" y="480"/>
                      <a:pt x="1348" y="614"/>
                      <a:pt x="2104" y="614"/>
                    </a:cubicBezTo>
                    <a:cubicBezTo>
                      <a:pt x="3062" y="614"/>
                      <a:pt x="3913" y="398"/>
                      <a:pt x="3913" y="398"/>
                    </a:cubicBezTo>
                    <a:lnTo>
                      <a:pt x="3913" y="398"/>
                    </a:lnTo>
                    <a:cubicBezTo>
                      <a:pt x="3820" y="400"/>
                      <a:pt x="3726" y="401"/>
                      <a:pt x="3632" y="401"/>
                    </a:cubicBezTo>
                    <a:cubicBezTo>
                      <a:pt x="2408" y="401"/>
                      <a:pt x="1186" y="273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6"/>
              <p:cNvSpPr/>
              <p:nvPr/>
            </p:nvSpPr>
            <p:spPr>
              <a:xfrm>
                <a:off x="7124814" y="4324954"/>
                <a:ext cx="51235" cy="59098"/>
              </a:xfrm>
              <a:custGeom>
                <a:avLst/>
                <a:gdLst/>
                <a:ahLst/>
                <a:cxnLst/>
                <a:rect l="l" t="t" r="r" b="b"/>
                <a:pathLst>
                  <a:path w="650" h="821" extrusionOk="0">
                    <a:moveTo>
                      <a:pt x="161" y="1"/>
                    </a:moveTo>
                    <a:cubicBezTo>
                      <a:pt x="120" y="1"/>
                      <a:pt x="75" y="28"/>
                      <a:pt x="64" y="75"/>
                    </a:cubicBezTo>
                    <a:cubicBezTo>
                      <a:pt x="1" y="368"/>
                      <a:pt x="147" y="682"/>
                      <a:pt x="419" y="807"/>
                    </a:cubicBezTo>
                    <a:cubicBezTo>
                      <a:pt x="445" y="816"/>
                      <a:pt x="471" y="821"/>
                      <a:pt x="496" y="821"/>
                    </a:cubicBezTo>
                    <a:cubicBezTo>
                      <a:pt x="531" y="821"/>
                      <a:pt x="562" y="811"/>
                      <a:pt x="587" y="786"/>
                    </a:cubicBezTo>
                    <a:cubicBezTo>
                      <a:pt x="608" y="765"/>
                      <a:pt x="650" y="723"/>
                      <a:pt x="650" y="682"/>
                    </a:cubicBezTo>
                    <a:cubicBezTo>
                      <a:pt x="650" y="640"/>
                      <a:pt x="629" y="577"/>
                      <a:pt x="608" y="535"/>
                    </a:cubicBezTo>
                    <a:cubicBezTo>
                      <a:pt x="419" y="431"/>
                      <a:pt x="294" y="263"/>
                      <a:pt x="231" y="54"/>
                    </a:cubicBezTo>
                    <a:cubicBezTo>
                      <a:pt x="222" y="17"/>
                      <a:pt x="193" y="1"/>
                      <a:pt x="1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6"/>
              <p:cNvSpPr/>
              <p:nvPr/>
            </p:nvSpPr>
            <p:spPr>
              <a:xfrm>
                <a:off x="7265042" y="4438900"/>
                <a:ext cx="67709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827" extrusionOk="0">
                    <a:moveTo>
                      <a:pt x="103" y="0"/>
                    </a:moveTo>
                    <a:cubicBezTo>
                      <a:pt x="52" y="0"/>
                      <a:pt x="0" y="41"/>
                      <a:pt x="0" y="103"/>
                    </a:cubicBezTo>
                    <a:cubicBezTo>
                      <a:pt x="21" y="312"/>
                      <a:pt x="105" y="521"/>
                      <a:pt x="272" y="647"/>
                    </a:cubicBezTo>
                    <a:cubicBezTo>
                      <a:pt x="358" y="732"/>
                      <a:pt x="510" y="827"/>
                      <a:pt x="652" y="827"/>
                    </a:cubicBezTo>
                    <a:cubicBezTo>
                      <a:pt x="719" y="827"/>
                      <a:pt x="783" y="805"/>
                      <a:pt x="837" y="752"/>
                    </a:cubicBezTo>
                    <a:cubicBezTo>
                      <a:pt x="837" y="731"/>
                      <a:pt x="858" y="689"/>
                      <a:pt x="837" y="668"/>
                    </a:cubicBezTo>
                    <a:cubicBezTo>
                      <a:pt x="796" y="521"/>
                      <a:pt x="649" y="500"/>
                      <a:pt x="523" y="438"/>
                    </a:cubicBezTo>
                    <a:cubicBezTo>
                      <a:pt x="377" y="354"/>
                      <a:pt x="251" y="228"/>
                      <a:pt x="189" y="61"/>
                    </a:cubicBezTo>
                    <a:cubicBezTo>
                      <a:pt x="172" y="19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6"/>
              <p:cNvSpPr/>
              <p:nvPr/>
            </p:nvSpPr>
            <p:spPr>
              <a:xfrm>
                <a:off x="7081934" y="4482592"/>
                <a:ext cx="67709" cy="5297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36" extrusionOk="0">
                    <a:moveTo>
                      <a:pt x="104" y="0"/>
                    </a:moveTo>
                    <a:cubicBezTo>
                      <a:pt x="53" y="0"/>
                      <a:pt x="1" y="40"/>
                      <a:pt x="1" y="103"/>
                    </a:cubicBezTo>
                    <a:cubicBezTo>
                      <a:pt x="1" y="291"/>
                      <a:pt x="85" y="500"/>
                      <a:pt x="231" y="626"/>
                    </a:cubicBezTo>
                    <a:cubicBezTo>
                      <a:pt x="315" y="699"/>
                      <a:pt x="419" y="736"/>
                      <a:pt x="527" y="736"/>
                    </a:cubicBezTo>
                    <a:cubicBezTo>
                      <a:pt x="634" y="736"/>
                      <a:pt x="744" y="699"/>
                      <a:pt x="838" y="626"/>
                    </a:cubicBezTo>
                    <a:cubicBezTo>
                      <a:pt x="859" y="584"/>
                      <a:pt x="859" y="521"/>
                      <a:pt x="817" y="479"/>
                    </a:cubicBezTo>
                    <a:cubicBezTo>
                      <a:pt x="691" y="437"/>
                      <a:pt x="566" y="396"/>
                      <a:pt x="440" y="375"/>
                    </a:cubicBezTo>
                    <a:cubicBezTo>
                      <a:pt x="336" y="291"/>
                      <a:pt x="231" y="186"/>
                      <a:pt x="189" y="61"/>
                    </a:cubicBezTo>
                    <a:cubicBezTo>
                      <a:pt x="172" y="19"/>
                      <a:pt x="138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6"/>
              <p:cNvSpPr/>
              <p:nvPr/>
            </p:nvSpPr>
            <p:spPr>
              <a:xfrm>
                <a:off x="7411023" y="4430118"/>
                <a:ext cx="106095" cy="41822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581" extrusionOk="0">
                    <a:moveTo>
                      <a:pt x="95" y="0"/>
                    </a:moveTo>
                    <a:cubicBezTo>
                      <a:pt x="35" y="0"/>
                      <a:pt x="0" y="107"/>
                      <a:pt x="52" y="141"/>
                    </a:cubicBezTo>
                    <a:cubicBezTo>
                      <a:pt x="241" y="330"/>
                      <a:pt x="450" y="476"/>
                      <a:pt x="701" y="560"/>
                    </a:cubicBezTo>
                    <a:cubicBezTo>
                      <a:pt x="751" y="573"/>
                      <a:pt x="802" y="580"/>
                      <a:pt x="853" y="580"/>
                    </a:cubicBezTo>
                    <a:cubicBezTo>
                      <a:pt x="1035" y="580"/>
                      <a:pt x="1210" y="493"/>
                      <a:pt x="1308" y="330"/>
                    </a:cubicBezTo>
                    <a:cubicBezTo>
                      <a:pt x="1345" y="273"/>
                      <a:pt x="1299" y="201"/>
                      <a:pt x="1244" y="201"/>
                    </a:cubicBezTo>
                    <a:cubicBezTo>
                      <a:pt x="1238" y="201"/>
                      <a:pt x="1231" y="202"/>
                      <a:pt x="1224" y="204"/>
                    </a:cubicBezTo>
                    <a:cubicBezTo>
                      <a:pt x="1057" y="225"/>
                      <a:pt x="868" y="246"/>
                      <a:pt x="701" y="246"/>
                    </a:cubicBezTo>
                    <a:cubicBezTo>
                      <a:pt x="492" y="204"/>
                      <a:pt x="304" y="120"/>
                      <a:pt x="136" y="16"/>
                    </a:cubicBezTo>
                    <a:cubicBezTo>
                      <a:pt x="122" y="5"/>
                      <a:pt x="108" y="0"/>
                      <a:pt x="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46"/>
              <p:cNvSpPr/>
              <p:nvPr/>
            </p:nvSpPr>
            <p:spPr>
              <a:xfrm>
                <a:off x="7339215" y="4330713"/>
                <a:ext cx="44614" cy="33616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67" extrusionOk="0">
                    <a:moveTo>
                      <a:pt x="79" y="0"/>
                    </a:moveTo>
                    <a:cubicBezTo>
                      <a:pt x="39" y="0"/>
                      <a:pt x="1" y="28"/>
                      <a:pt x="1" y="78"/>
                    </a:cubicBezTo>
                    <a:cubicBezTo>
                      <a:pt x="32" y="267"/>
                      <a:pt x="193" y="467"/>
                      <a:pt x="369" y="467"/>
                    </a:cubicBezTo>
                    <a:cubicBezTo>
                      <a:pt x="427" y="467"/>
                      <a:pt x="487" y="445"/>
                      <a:pt x="545" y="392"/>
                    </a:cubicBezTo>
                    <a:cubicBezTo>
                      <a:pt x="566" y="351"/>
                      <a:pt x="566" y="309"/>
                      <a:pt x="524" y="288"/>
                    </a:cubicBezTo>
                    <a:cubicBezTo>
                      <a:pt x="482" y="246"/>
                      <a:pt x="419" y="204"/>
                      <a:pt x="357" y="204"/>
                    </a:cubicBezTo>
                    <a:cubicBezTo>
                      <a:pt x="273" y="162"/>
                      <a:pt x="189" y="99"/>
                      <a:pt x="147" y="37"/>
                    </a:cubicBezTo>
                    <a:cubicBezTo>
                      <a:pt x="131" y="12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46"/>
              <p:cNvSpPr/>
              <p:nvPr/>
            </p:nvSpPr>
            <p:spPr>
              <a:xfrm>
                <a:off x="7299645" y="4167460"/>
                <a:ext cx="38071" cy="38583"/>
              </a:xfrm>
              <a:custGeom>
                <a:avLst/>
                <a:gdLst/>
                <a:ahLst/>
                <a:cxnLst/>
                <a:rect l="l" t="t" r="r" b="b"/>
                <a:pathLst>
                  <a:path w="483" h="536" extrusionOk="0">
                    <a:moveTo>
                      <a:pt x="118" y="0"/>
                    </a:moveTo>
                    <a:cubicBezTo>
                      <a:pt x="75" y="0"/>
                      <a:pt x="32" y="27"/>
                      <a:pt x="22" y="87"/>
                    </a:cubicBezTo>
                    <a:cubicBezTo>
                      <a:pt x="1" y="212"/>
                      <a:pt x="22" y="338"/>
                      <a:pt x="105" y="442"/>
                    </a:cubicBezTo>
                    <a:cubicBezTo>
                      <a:pt x="161" y="498"/>
                      <a:pt x="236" y="535"/>
                      <a:pt x="316" y="535"/>
                    </a:cubicBezTo>
                    <a:cubicBezTo>
                      <a:pt x="357" y="535"/>
                      <a:pt x="398" y="526"/>
                      <a:pt x="440" y="505"/>
                    </a:cubicBezTo>
                    <a:cubicBezTo>
                      <a:pt x="461" y="484"/>
                      <a:pt x="482" y="442"/>
                      <a:pt x="461" y="401"/>
                    </a:cubicBezTo>
                    <a:cubicBezTo>
                      <a:pt x="419" y="254"/>
                      <a:pt x="252" y="275"/>
                      <a:pt x="210" y="87"/>
                    </a:cubicBezTo>
                    <a:cubicBezTo>
                      <a:pt x="210" y="32"/>
                      <a:pt x="164" y="0"/>
                      <a:pt x="1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46"/>
              <p:cNvSpPr/>
              <p:nvPr/>
            </p:nvSpPr>
            <p:spPr>
              <a:xfrm>
                <a:off x="7479443" y="4106276"/>
                <a:ext cx="41303" cy="6608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918" extrusionOk="0">
                    <a:moveTo>
                      <a:pt x="157" y="1"/>
                    </a:moveTo>
                    <a:cubicBezTo>
                      <a:pt x="135" y="1"/>
                      <a:pt x="113" y="12"/>
                      <a:pt x="105" y="37"/>
                    </a:cubicBezTo>
                    <a:cubicBezTo>
                      <a:pt x="21" y="204"/>
                      <a:pt x="0" y="372"/>
                      <a:pt x="63" y="539"/>
                    </a:cubicBezTo>
                    <a:cubicBezTo>
                      <a:pt x="83" y="699"/>
                      <a:pt x="237" y="917"/>
                      <a:pt x="416" y="917"/>
                    </a:cubicBezTo>
                    <a:cubicBezTo>
                      <a:pt x="424" y="917"/>
                      <a:pt x="432" y="917"/>
                      <a:pt x="440" y="916"/>
                    </a:cubicBezTo>
                    <a:cubicBezTo>
                      <a:pt x="482" y="895"/>
                      <a:pt x="524" y="853"/>
                      <a:pt x="524" y="790"/>
                    </a:cubicBezTo>
                    <a:cubicBezTo>
                      <a:pt x="524" y="665"/>
                      <a:pt x="419" y="602"/>
                      <a:pt x="335" y="518"/>
                    </a:cubicBezTo>
                    <a:cubicBezTo>
                      <a:pt x="252" y="372"/>
                      <a:pt x="231" y="225"/>
                      <a:pt x="231" y="79"/>
                    </a:cubicBezTo>
                    <a:cubicBezTo>
                      <a:pt x="231" y="28"/>
                      <a:pt x="192" y="1"/>
                      <a:pt x="1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46"/>
              <p:cNvSpPr/>
              <p:nvPr/>
            </p:nvSpPr>
            <p:spPr>
              <a:xfrm>
                <a:off x="7561892" y="4320491"/>
                <a:ext cx="69364" cy="65144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05" extrusionOk="0">
                    <a:moveTo>
                      <a:pt x="165" y="1"/>
                    </a:moveTo>
                    <a:cubicBezTo>
                      <a:pt x="137" y="1"/>
                      <a:pt x="105" y="11"/>
                      <a:pt x="84" y="32"/>
                    </a:cubicBezTo>
                    <a:cubicBezTo>
                      <a:pt x="1" y="262"/>
                      <a:pt x="63" y="513"/>
                      <a:pt x="231" y="702"/>
                    </a:cubicBezTo>
                    <a:cubicBezTo>
                      <a:pt x="314" y="799"/>
                      <a:pt x="489" y="905"/>
                      <a:pt x="646" y="905"/>
                    </a:cubicBezTo>
                    <a:cubicBezTo>
                      <a:pt x="726" y="905"/>
                      <a:pt x="802" y="877"/>
                      <a:pt x="859" y="806"/>
                    </a:cubicBezTo>
                    <a:cubicBezTo>
                      <a:pt x="879" y="785"/>
                      <a:pt x="879" y="723"/>
                      <a:pt x="859" y="681"/>
                    </a:cubicBezTo>
                    <a:cubicBezTo>
                      <a:pt x="796" y="576"/>
                      <a:pt x="607" y="555"/>
                      <a:pt x="503" y="472"/>
                    </a:cubicBezTo>
                    <a:cubicBezTo>
                      <a:pt x="377" y="346"/>
                      <a:pt x="294" y="200"/>
                      <a:pt x="231" y="32"/>
                    </a:cubicBezTo>
                    <a:cubicBezTo>
                      <a:pt x="220" y="11"/>
                      <a:pt x="194" y="1"/>
                      <a:pt x="1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46"/>
              <p:cNvSpPr/>
              <p:nvPr/>
            </p:nvSpPr>
            <p:spPr>
              <a:xfrm>
                <a:off x="7727344" y="4313365"/>
                <a:ext cx="67157" cy="44701"/>
              </a:xfrm>
              <a:custGeom>
                <a:avLst/>
                <a:gdLst/>
                <a:ahLst/>
                <a:cxnLst/>
                <a:rect l="l" t="t" r="r" b="b"/>
                <a:pathLst>
                  <a:path w="852" h="621" extrusionOk="0">
                    <a:moveTo>
                      <a:pt x="133" y="0"/>
                    </a:moveTo>
                    <a:cubicBezTo>
                      <a:pt x="64" y="0"/>
                      <a:pt x="1" y="66"/>
                      <a:pt x="15" y="152"/>
                    </a:cubicBezTo>
                    <a:cubicBezTo>
                      <a:pt x="111" y="392"/>
                      <a:pt x="305" y="620"/>
                      <a:pt x="541" y="620"/>
                    </a:cubicBezTo>
                    <a:cubicBezTo>
                      <a:pt x="613" y="620"/>
                      <a:pt x="690" y="599"/>
                      <a:pt x="768" y="550"/>
                    </a:cubicBezTo>
                    <a:cubicBezTo>
                      <a:pt x="831" y="508"/>
                      <a:pt x="852" y="424"/>
                      <a:pt x="831" y="361"/>
                    </a:cubicBezTo>
                    <a:cubicBezTo>
                      <a:pt x="831" y="340"/>
                      <a:pt x="810" y="319"/>
                      <a:pt x="810" y="319"/>
                    </a:cubicBezTo>
                    <a:cubicBezTo>
                      <a:pt x="776" y="285"/>
                      <a:pt x="742" y="251"/>
                      <a:pt x="696" y="251"/>
                    </a:cubicBezTo>
                    <a:cubicBezTo>
                      <a:pt x="686" y="251"/>
                      <a:pt x="675" y="253"/>
                      <a:pt x="664" y="257"/>
                    </a:cubicBezTo>
                    <a:cubicBezTo>
                      <a:pt x="643" y="259"/>
                      <a:pt x="622" y="261"/>
                      <a:pt x="601" y="261"/>
                    </a:cubicBezTo>
                    <a:cubicBezTo>
                      <a:pt x="451" y="261"/>
                      <a:pt x="298" y="194"/>
                      <a:pt x="224" y="47"/>
                    </a:cubicBezTo>
                    <a:cubicBezTo>
                      <a:pt x="198" y="14"/>
                      <a:pt x="165" y="0"/>
                      <a:pt x="1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46"/>
              <p:cNvSpPr/>
              <p:nvPr/>
            </p:nvSpPr>
            <p:spPr>
              <a:xfrm>
                <a:off x="7651436" y="4167532"/>
                <a:ext cx="52417" cy="37791"/>
              </a:xfrm>
              <a:custGeom>
                <a:avLst/>
                <a:gdLst/>
                <a:ahLst/>
                <a:cxnLst/>
                <a:rect l="l" t="t" r="r" b="b"/>
                <a:pathLst>
                  <a:path w="665" h="525" extrusionOk="0">
                    <a:moveTo>
                      <a:pt x="115" y="0"/>
                    </a:moveTo>
                    <a:cubicBezTo>
                      <a:pt x="58" y="0"/>
                      <a:pt x="1" y="69"/>
                      <a:pt x="15" y="128"/>
                    </a:cubicBezTo>
                    <a:cubicBezTo>
                      <a:pt x="66" y="313"/>
                      <a:pt x="238" y="525"/>
                      <a:pt x="445" y="525"/>
                    </a:cubicBezTo>
                    <a:cubicBezTo>
                      <a:pt x="495" y="525"/>
                      <a:pt x="548" y="512"/>
                      <a:pt x="601" y="483"/>
                    </a:cubicBezTo>
                    <a:cubicBezTo>
                      <a:pt x="643" y="462"/>
                      <a:pt x="664" y="400"/>
                      <a:pt x="622" y="358"/>
                    </a:cubicBezTo>
                    <a:cubicBezTo>
                      <a:pt x="455" y="253"/>
                      <a:pt x="287" y="211"/>
                      <a:pt x="183" y="44"/>
                    </a:cubicBezTo>
                    <a:cubicBezTo>
                      <a:pt x="164" y="13"/>
                      <a:pt x="140" y="0"/>
                      <a:pt x="1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46"/>
              <p:cNvSpPr/>
              <p:nvPr/>
            </p:nvSpPr>
            <p:spPr>
              <a:xfrm>
                <a:off x="7835648" y="4115778"/>
                <a:ext cx="77640" cy="51252"/>
              </a:xfrm>
              <a:custGeom>
                <a:avLst/>
                <a:gdLst/>
                <a:ahLst/>
                <a:cxnLst/>
                <a:rect l="l" t="t" r="r" b="b"/>
                <a:pathLst>
                  <a:path w="985" h="712" extrusionOk="0">
                    <a:moveTo>
                      <a:pt x="91" y="0"/>
                    </a:moveTo>
                    <a:cubicBezTo>
                      <a:pt x="47" y="0"/>
                      <a:pt x="1" y="38"/>
                      <a:pt x="1" y="93"/>
                    </a:cubicBezTo>
                    <a:cubicBezTo>
                      <a:pt x="22" y="324"/>
                      <a:pt x="147" y="533"/>
                      <a:pt x="357" y="658"/>
                    </a:cubicBezTo>
                    <a:cubicBezTo>
                      <a:pt x="423" y="694"/>
                      <a:pt x="494" y="711"/>
                      <a:pt x="565" y="711"/>
                    </a:cubicBezTo>
                    <a:cubicBezTo>
                      <a:pt x="740" y="711"/>
                      <a:pt x="910" y="607"/>
                      <a:pt x="984" y="428"/>
                    </a:cubicBezTo>
                    <a:cubicBezTo>
                      <a:pt x="984" y="386"/>
                      <a:pt x="943" y="324"/>
                      <a:pt x="901" y="324"/>
                    </a:cubicBezTo>
                    <a:cubicBezTo>
                      <a:pt x="871" y="315"/>
                      <a:pt x="841" y="312"/>
                      <a:pt x="813" y="312"/>
                    </a:cubicBezTo>
                    <a:cubicBezTo>
                      <a:pt x="718" y="312"/>
                      <a:pt x="628" y="348"/>
                      <a:pt x="532" y="348"/>
                    </a:cubicBezTo>
                    <a:cubicBezTo>
                      <a:pt x="515" y="348"/>
                      <a:pt x="499" y="347"/>
                      <a:pt x="482" y="344"/>
                    </a:cubicBezTo>
                    <a:cubicBezTo>
                      <a:pt x="336" y="324"/>
                      <a:pt x="231" y="156"/>
                      <a:pt x="147" y="31"/>
                    </a:cubicBezTo>
                    <a:cubicBezTo>
                      <a:pt x="133" y="10"/>
                      <a:pt x="113" y="0"/>
                      <a:pt x="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46"/>
              <p:cNvSpPr/>
              <p:nvPr/>
            </p:nvSpPr>
            <p:spPr>
              <a:xfrm>
                <a:off x="7700465" y="3992331"/>
                <a:ext cx="33027" cy="44341"/>
              </a:xfrm>
              <a:custGeom>
                <a:avLst/>
                <a:gdLst/>
                <a:ahLst/>
                <a:cxnLst/>
                <a:rect l="l" t="t" r="r" b="b"/>
                <a:pathLst>
                  <a:path w="419" h="616" extrusionOk="0">
                    <a:moveTo>
                      <a:pt x="67" y="1"/>
                    </a:moveTo>
                    <a:cubicBezTo>
                      <a:pt x="33" y="1"/>
                      <a:pt x="0" y="22"/>
                      <a:pt x="0" y="72"/>
                    </a:cubicBezTo>
                    <a:cubicBezTo>
                      <a:pt x="0" y="281"/>
                      <a:pt x="63" y="616"/>
                      <a:pt x="356" y="616"/>
                    </a:cubicBezTo>
                    <a:cubicBezTo>
                      <a:pt x="398" y="616"/>
                      <a:pt x="419" y="553"/>
                      <a:pt x="419" y="511"/>
                    </a:cubicBezTo>
                    <a:cubicBezTo>
                      <a:pt x="377" y="448"/>
                      <a:pt x="335" y="386"/>
                      <a:pt x="272" y="344"/>
                    </a:cubicBezTo>
                    <a:cubicBezTo>
                      <a:pt x="209" y="260"/>
                      <a:pt x="168" y="176"/>
                      <a:pt x="147" y="72"/>
                    </a:cubicBezTo>
                    <a:cubicBezTo>
                      <a:pt x="147" y="28"/>
                      <a:pt x="106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46"/>
              <p:cNvSpPr/>
              <p:nvPr/>
            </p:nvSpPr>
            <p:spPr>
              <a:xfrm>
                <a:off x="7669093" y="3834765"/>
                <a:ext cx="47924" cy="4283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95" extrusionOk="0">
                    <a:moveTo>
                      <a:pt x="74" y="1"/>
                    </a:moveTo>
                    <a:cubicBezTo>
                      <a:pt x="37" y="1"/>
                      <a:pt x="1" y="22"/>
                      <a:pt x="1" y="64"/>
                    </a:cubicBezTo>
                    <a:cubicBezTo>
                      <a:pt x="1" y="312"/>
                      <a:pt x="227" y="595"/>
                      <a:pt x="489" y="595"/>
                    </a:cubicBezTo>
                    <a:cubicBezTo>
                      <a:pt x="514" y="595"/>
                      <a:pt x="540" y="592"/>
                      <a:pt x="566" y="587"/>
                    </a:cubicBezTo>
                    <a:cubicBezTo>
                      <a:pt x="607" y="566"/>
                      <a:pt x="607" y="524"/>
                      <a:pt x="587" y="482"/>
                    </a:cubicBezTo>
                    <a:cubicBezTo>
                      <a:pt x="419" y="336"/>
                      <a:pt x="189" y="336"/>
                      <a:pt x="147" y="64"/>
                    </a:cubicBezTo>
                    <a:cubicBezTo>
                      <a:pt x="147" y="22"/>
                      <a:pt x="111" y="1"/>
                      <a:pt x="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46"/>
              <p:cNvSpPr/>
              <p:nvPr/>
            </p:nvSpPr>
            <p:spPr>
              <a:xfrm>
                <a:off x="7840850" y="3879897"/>
                <a:ext cx="103730" cy="43981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611" extrusionOk="0">
                    <a:moveTo>
                      <a:pt x="151" y="1"/>
                    </a:moveTo>
                    <a:cubicBezTo>
                      <a:pt x="69" y="1"/>
                      <a:pt x="1" y="80"/>
                      <a:pt x="61" y="169"/>
                    </a:cubicBezTo>
                    <a:cubicBezTo>
                      <a:pt x="186" y="420"/>
                      <a:pt x="416" y="588"/>
                      <a:pt x="709" y="608"/>
                    </a:cubicBezTo>
                    <a:cubicBezTo>
                      <a:pt x="725" y="610"/>
                      <a:pt x="741" y="610"/>
                      <a:pt x="757" y="610"/>
                    </a:cubicBezTo>
                    <a:cubicBezTo>
                      <a:pt x="1001" y="610"/>
                      <a:pt x="1296" y="465"/>
                      <a:pt x="1316" y="190"/>
                    </a:cubicBezTo>
                    <a:cubicBezTo>
                      <a:pt x="1316" y="136"/>
                      <a:pt x="1269" y="81"/>
                      <a:pt x="1215" y="81"/>
                    </a:cubicBezTo>
                    <a:cubicBezTo>
                      <a:pt x="1207" y="81"/>
                      <a:pt x="1199" y="83"/>
                      <a:pt x="1190" y="85"/>
                    </a:cubicBezTo>
                    <a:cubicBezTo>
                      <a:pt x="1044" y="148"/>
                      <a:pt x="918" y="211"/>
                      <a:pt x="772" y="253"/>
                    </a:cubicBezTo>
                    <a:cubicBezTo>
                      <a:pt x="751" y="255"/>
                      <a:pt x="729" y="256"/>
                      <a:pt x="709" y="256"/>
                    </a:cubicBezTo>
                    <a:cubicBezTo>
                      <a:pt x="525" y="256"/>
                      <a:pt x="362" y="175"/>
                      <a:pt x="249" y="43"/>
                    </a:cubicBezTo>
                    <a:cubicBezTo>
                      <a:pt x="219" y="13"/>
                      <a:pt x="184" y="1"/>
                      <a:pt x="1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46"/>
              <p:cNvSpPr/>
              <p:nvPr/>
            </p:nvSpPr>
            <p:spPr>
              <a:xfrm>
                <a:off x="7820513" y="3726577"/>
                <a:ext cx="54860" cy="28793"/>
              </a:xfrm>
              <a:custGeom>
                <a:avLst/>
                <a:gdLst/>
                <a:ahLst/>
                <a:cxnLst/>
                <a:rect l="l" t="t" r="r" b="b"/>
                <a:pathLst>
                  <a:path w="696" h="400" extrusionOk="0">
                    <a:moveTo>
                      <a:pt x="158" y="0"/>
                    </a:moveTo>
                    <a:cubicBezTo>
                      <a:pt x="79" y="0"/>
                      <a:pt x="0" y="93"/>
                      <a:pt x="47" y="186"/>
                    </a:cubicBezTo>
                    <a:cubicBezTo>
                      <a:pt x="104" y="330"/>
                      <a:pt x="228" y="399"/>
                      <a:pt x="352" y="399"/>
                    </a:cubicBezTo>
                    <a:cubicBezTo>
                      <a:pt x="497" y="399"/>
                      <a:pt x="640" y="304"/>
                      <a:pt x="674" y="123"/>
                    </a:cubicBezTo>
                    <a:cubicBezTo>
                      <a:pt x="695" y="60"/>
                      <a:pt x="632" y="39"/>
                      <a:pt x="591" y="39"/>
                    </a:cubicBezTo>
                    <a:cubicBezTo>
                      <a:pt x="514" y="65"/>
                      <a:pt x="438" y="106"/>
                      <a:pt x="366" y="106"/>
                    </a:cubicBezTo>
                    <a:cubicBezTo>
                      <a:pt x="320" y="106"/>
                      <a:pt x="276" y="89"/>
                      <a:pt x="235" y="39"/>
                    </a:cubicBezTo>
                    <a:cubicBezTo>
                      <a:pt x="213" y="12"/>
                      <a:pt x="185" y="0"/>
                      <a:pt x="1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46"/>
              <p:cNvSpPr/>
              <p:nvPr/>
            </p:nvSpPr>
            <p:spPr>
              <a:xfrm>
                <a:off x="7520667" y="3707934"/>
                <a:ext cx="67709" cy="7608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057" extrusionOk="0">
                    <a:moveTo>
                      <a:pt x="453" y="0"/>
                    </a:moveTo>
                    <a:cubicBezTo>
                      <a:pt x="261" y="0"/>
                      <a:pt x="81" y="217"/>
                      <a:pt x="42" y="487"/>
                    </a:cubicBezTo>
                    <a:cubicBezTo>
                      <a:pt x="1" y="780"/>
                      <a:pt x="147" y="1031"/>
                      <a:pt x="356" y="1052"/>
                    </a:cubicBezTo>
                    <a:cubicBezTo>
                      <a:pt x="374" y="1055"/>
                      <a:pt x="392" y="1057"/>
                      <a:pt x="410" y="1057"/>
                    </a:cubicBezTo>
                    <a:cubicBezTo>
                      <a:pt x="600" y="1057"/>
                      <a:pt x="778" y="859"/>
                      <a:pt x="817" y="591"/>
                    </a:cubicBezTo>
                    <a:cubicBezTo>
                      <a:pt x="858" y="298"/>
                      <a:pt x="712" y="26"/>
                      <a:pt x="503" y="5"/>
                    </a:cubicBezTo>
                    <a:cubicBezTo>
                      <a:pt x="486" y="2"/>
                      <a:pt x="470" y="0"/>
                      <a:pt x="4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46"/>
              <p:cNvSpPr/>
              <p:nvPr/>
            </p:nvSpPr>
            <p:spPr>
              <a:xfrm>
                <a:off x="7246912" y="3668993"/>
                <a:ext cx="67709" cy="77093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071" extrusionOk="0">
                    <a:moveTo>
                      <a:pt x="473" y="1"/>
                    </a:moveTo>
                    <a:cubicBezTo>
                      <a:pt x="274" y="1"/>
                      <a:pt x="82" y="204"/>
                      <a:pt x="42" y="484"/>
                    </a:cubicBezTo>
                    <a:cubicBezTo>
                      <a:pt x="0" y="777"/>
                      <a:pt x="147" y="1028"/>
                      <a:pt x="356" y="1069"/>
                    </a:cubicBezTo>
                    <a:cubicBezTo>
                      <a:pt x="366" y="1070"/>
                      <a:pt x="375" y="1071"/>
                      <a:pt x="385" y="1071"/>
                    </a:cubicBezTo>
                    <a:cubicBezTo>
                      <a:pt x="584" y="1071"/>
                      <a:pt x="776" y="868"/>
                      <a:pt x="816" y="588"/>
                    </a:cubicBezTo>
                    <a:cubicBezTo>
                      <a:pt x="858" y="295"/>
                      <a:pt x="712" y="23"/>
                      <a:pt x="502" y="2"/>
                    </a:cubicBezTo>
                    <a:cubicBezTo>
                      <a:pt x="493" y="1"/>
                      <a:pt x="483" y="1"/>
                      <a:pt x="4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46"/>
              <p:cNvSpPr/>
              <p:nvPr/>
            </p:nvSpPr>
            <p:spPr>
              <a:xfrm>
                <a:off x="7258420" y="3804677"/>
                <a:ext cx="273908" cy="168799"/>
              </a:xfrm>
              <a:custGeom>
                <a:avLst/>
                <a:gdLst/>
                <a:ahLst/>
                <a:cxnLst/>
                <a:rect l="l" t="t" r="r" b="b"/>
                <a:pathLst>
                  <a:path w="3475" h="2345" extrusionOk="0">
                    <a:moveTo>
                      <a:pt x="105" y="0"/>
                    </a:moveTo>
                    <a:lnTo>
                      <a:pt x="105" y="0"/>
                    </a:lnTo>
                    <a:cubicBezTo>
                      <a:pt x="105" y="1"/>
                      <a:pt x="1" y="2239"/>
                      <a:pt x="1675" y="2344"/>
                    </a:cubicBezTo>
                    <a:cubicBezTo>
                      <a:pt x="1687" y="2344"/>
                      <a:pt x="1699" y="2345"/>
                      <a:pt x="1711" y="2345"/>
                    </a:cubicBezTo>
                    <a:cubicBezTo>
                      <a:pt x="2799" y="2345"/>
                      <a:pt x="3474" y="503"/>
                      <a:pt x="3474" y="503"/>
                    </a:cubicBezTo>
                    <a:cubicBezTo>
                      <a:pt x="2804" y="482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240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1" name="Google Shape;2071;p46"/>
            <p:cNvGrpSpPr/>
            <p:nvPr/>
          </p:nvGrpSpPr>
          <p:grpSpPr>
            <a:xfrm>
              <a:off x="6421422" y="2895719"/>
              <a:ext cx="1924696" cy="1839669"/>
              <a:chOff x="6453550" y="2831712"/>
              <a:chExt cx="1977089" cy="1889748"/>
            </a:xfrm>
          </p:grpSpPr>
          <p:sp>
            <p:nvSpPr>
              <p:cNvPr id="2072" name="Google Shape;2072;p46"/>
              <p:cNvSpPr/>
              <p:nvPr/>
            </p:nvSpPr>
            <p:spPr>
              <a:xfrm>
                <a:off x="7621247" y="2831712"/>
                <a:ext cx="161744" cy="494088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6864" extrusionOk="0">
                    <a:moveTo>
                      <a:pt x="1089" y="1"/>
                    </a:moveTo>
                    <a:cubicBezTo>
                      <a:pt x="1486" y="2323"/>
                      <a:pt x="1" y="6864"/>
                      <a:pt x="1" y="6864"/>
                    </a:cubicBezTo>
                    <a:lnTo>
                      <a:pt x="252" y="6864"/>
                    </a:lnTo>
                    <a:cubicBezTo>
                      <a:pt x="1256" y="5127"/>
                      <a:pt x="2051" y="1"/>
                      <a:pt x="20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46"/>
              <p:cNvSpPr/>
              <p:nvPr/>
            </p:nvSpPr>
            <p:spPr>
              <a:xfrm>
                <a:off x="7596809" y="3053474"/>
                <a:ext cx="154696" cy="28523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427" extrusionOk="0">
                    <a:moveTo>
                      <a:pt x="988" y="1"/>
                    </a:moveTo>
                    <a:cubicBezTo>
                      <a:pt x="424" y="1"/>
                      <a:pt x="210" y="112"/>
                      <a:pt x="210" y="112"/>
                    </a:cubicBezTo>
                    <a:lnTo>
                      <a:pt x="1" y="426"/>
                    </a:lnTo>
                    <a:cubicBezTo>
                      <a:pt x="458" y="138"/>
                      <a:pt x="1560" y="111"/>
                      <a:pt x="1963" y="111"/>
                    </a:cubicBezTo>
                    <a:cubicBezTo>
                      <a:pt x="2058" y="111"/>
                      <a:pt x="2114" y="112"/>
                      <a:pt x="2114" y="112"/>
                    </a:cubicBezTo>
                    <a:cubicBezTo>
                      <a:pt x="1640" y="29"/>
                      <a:pt x="1270" y="1"/>
                      <a:pt x="9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46"/>
              <p:cNvSpPr/>
              <p:nvPr/>
            </p:nvSpPr>
            <p:spPr>
              <a:xfrm>
                <a:off x="7719660" y="2977671"/>
                <a:ext cx="710979" cy="430671"/>
              </a:xfrm>
              <a:custGeom>
                <a:avLst/>
                <a:gdLst/>
                <a:ahLst/>
                <a:cxnLst/>
                <a:rect l="l" t="t" r="r" b="b"/>
                <a:pathLst>
                  <a:path w="9020" h="5983" extrusionOk="0">
                    <a:moveTo>
                      <a:pt x="4126" y="1"/>
                    </a:moveTo>
                    <a:cubicBezTo>
                      <a:pt x="3018" y="1"/>
                      <a:pt x="1661" y="330"/>
                      <a:pt x="1" y="1153"/>
                    </a:cubicBezTo>
                    <a:cubicBezTo>
                      <a:pt x="1" y="1153"/>
                      <a:pt x="893" y="5982"/>
                      <a:pt x="5497" y="5982"/>
                    </a:cubicBezTo>
                    <a:cubicBezTo>
                      <a:pt x="6489" y="5982"/>
                      <a:pt x="7654" y="5758"/>
                      <a:pt x="9019" y="5212"/>
                    </a:cubicBezTo>
                    <a:cubicBezTo>
                      <a:pt x="9019" y="5212"/>
                      <a:pt x="8538" y="1"/>
                      <a:pt x="4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46"/>
              <p:cNvSpPr/>
              <p:nvPr/>
            </p:nvSpPr>
            <p:spPr>
              <a:xfrm>
                <a:off x="7772472" y="3060592"/>
                <a:ext cx="549314" cy="200471"/>
              </a:xfrm>
              <a:custGeom>
                <a:avLst/>
                <a:gdLst/>
                <a:ahLst/>
                <a:cxnLst/>
                <a:rect l="l" t="t" r="r" b="b"/>
                <a:pathLst>
                  <a:path w="6969" h="2785" extrusionOk="0">
                    <a:moveTo>
                      <a:pt x="65" y="1"/>
                    </a:moveTo>
                    <a:cubicBezTo>
                      <a:pt x="23" y="1"/>
                      <a:pt x="1" y="1"/>
                      <a:pt x="1" y="1"/>
                    </a:cubicBezTo>
                    <a:cubicBezTo>
                      <a:pt x="5420" y="796"/>
                      <a:pt x="6947" y="2784"/>
                      <a:pt x="6968" y="2784"/>
                    </a:cubicBezTo>
                    <a:cubicBezTo>
                      <a:pt x="5056" y="92"/>
                      <a:pt x="652" y="1"/>
                      <a:pt x="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46"/>
              <p:cNvSpPr/>
              <p:nvPr/>
            </p:nvSpPr>
            <p:spPr>
              <a:xfrm>
                <a:off x="7878017" y="3068150"/>
                <a:ext cx="97425" cy="214004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297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503" y="1989"/>
                      <a:pt x="1235" y="2972"/>
                    </a:cubicBezTo>
                    <a:cubicBezTo>
                      <a:pt x="1026" y="2051"/>
                      <a:pt x="754" y="1131"/>
                      <a:pt x="440" y="23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46"/>
              <p:cNvSpPr/>
              <p:nvPr/>
            </p:nvSpPr>
            <p:spPr>
              <a:xfrm>
                <a:off x="8046227" y="3117889"/>
                <a:ext cx="184839" cy="213932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972" extrusionOk="0">
                    <a:moveTo>
                      <a:pt x="1" y="0"/>
                    </a:moveTo>
                    <a:cubicBezTo>
                      <a:pt x="398" y="1172"/>
                      <a:pt x="2344" y="2972"/>
                      <a:pt x="2344" y="2972"/>
                    </a:cubicBezTo>
                    <a:cubicBezTo>
                      <a:pt x="1591" y="2135"/>
                      <a:pt x="670" y="251"/>
                      <a:pt x="670" y="25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46"/>
              <p:cNvSpPr/>
              <p:nvPr/>
            </p:nvSpPr>
            <p:spPr>
              <a:xfrm>
                <a:off x="7767038" y="3000922"/>
                <a:ext cx="209773" cy="51902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777" extrusionOk="0">
                    <a:moveTo>
                      <a:pt x="2867" y="1"/>
                    </a:moveTo>
                    <a:cubicBezTo>
                      <a:pt x="2867" y="1"/>
                      <a:pt x="900" y="42"/>
                      <a:pt x="1" y="733"/>
                    </a:cubicBezTo>
                    <a:cubicBezTo>
                      <a:pt x="78" y="759"/>
                      <a:pt x="164" y="777"/>
                      <a:pt x="252" y="777"/>
                    </a:cubicBezTo>
                    <a:cubicBezTo>
                      <a:pt x="307" y="777"/>
                      <a:pt x="363" y="770"/>
                      <a:pt x="419" y="754"/>
                    </a:cubicBezTo>
                    <a:cubicBezTo>
                      <a:pt x="1193" y="398"/>
                      <a:pt x="2009" y="147"/>
                      <a:pt x="28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46"/>
              <p:cNvSpPr/>
              <p:nvPr/>
            </p:nvSpPr>
            <p:spPr>
              <a:xfrm>
                <a:off x="7923130" y="3062775"/>
                <a:ext cx="220451" cy="27654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414" extrusionOk="0">
                    <a:moveTo>
                      <a:pt x="1573" y="0"/>
                    </a:moveTo>
                    <a:cubicBezTo>
                      <a:pt x="745" y="0"/>
                      <a:pt x="1" y="204"/>
                      <a:pt x="1" y="204"/>
                    </a:cubicBezTo>
                    <a:cubicBezTo>
                      <a:pt x="168" y="351"/>
                      <a:pt x="398" y="414"/>
                      <a:pt x="608" y="414"/>
                    </a:cubicBezTo>
                    <a:cubicBezTo>
                      <a:pt x="1034" y="246"/>
                      <a:pt x="1505" y="196"/>
                      <a:pt x="1916" y="196"/>
                    </a:cubicBezTo>
                    <a:cubicBezTo>
                      <a:pt x="2532" y="196"/>
                      <a:pt x="3014" y="309"/>
                      <a:pt x="3014" y="309"/>
                    </a:cubicBezTo>
                    <a:cubicBezTo>
                      <a:pt x="2598" y="74"/>
                      <a:pt x="2070" y="0"/>
                      <a:pt x="15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46"/>
              <p:cNvSpPr/>
              <p:nvPr/>
            </p:nvSpPr>
            <p:spPr>
              <a:xfrm>
                <a:off x="6453550" y="3223287"/>
                <a:ext cx="1697206" cy="1498172"/>
              </a:xfrm>
              <a:custGeom>
                <a:avLst/>
                <a:gdLst/>
                <a:ahLst/>
                <a:cxnLst/>
                <a:rect l="l" t="t" r="r" b="b"/>
                <a:pathLst>
                  <a:path w="21532" h="20813" extrusionOk="0">
                    <a:moveTo>
                      <a:pt x="13706" y="1"/>
                    </a:moveTo>
                    <a:cubicBezTo>
                      <a:pt x="12513" y="1"/>
                      <a:pt x="11446" y="1863"/>
                      <a:pt x="11446" y="1863"/>
                    </a:cubicBezTo>
                    <a:cubicBezTo>
                      <a:pt x="11446" y="1863"/>
                      <a:pt x="11394" y="1861"/>
                      <a:pt x="11296" y="1861"/>
                    </a:cubicBezTo>
                    <a:cubicBezTo>
                      <a:pt x="10334" y="1861"/>
                      <a:pt x="4998" y="2085"/>
                      <a:pt x="2888" y="6969"/>
                    </a:cubicBezTo>
                    <a:cubicBezTo>
                      <a:pt x="1" y="13664"/>
                      <a:pt x="6487" y="17974"/>
                      <a:pt x="6487" y="17974"/>
                    </a:cubicBezTo>
                    <a:cubicBezTo>
                      <a:pt x="6676" y="20297"/>
                      <a:pt x="7115" y="20088"/>
                      <a:pt x="8935" y="20653"/>
                    </a:cubicBezTo>
                    <a:cubicBezTo>
                      <a:pt x="9279" y="20764"/>
                      <a:pt x="9593" y="20813"/>
                      <a:pt x="9880" y="20813"/>
                    </a:cubicBezTo>
                    <a:cubicBezTo>
                      <a:pt x="11801" y="20813"/>
                      <a:pt x="12513" y="18644"/>
                      <a:pt x="12513" y="18644"/>
                    </a:cubicBezTo>
                    <a:cubicBezTo>
                      <a:pt x="12513" y="18644"/>
                      <a:pt x="18351" y="17974"/>
                      <a:pt x="19941" y="12953"/>
                    </a:cubicBezTo>
                    <a:cubicBezTo>
                      <a:pt x="21531" y="7910"/>
                      <a:pt x="17033" y="3600"/>
                      <a:pt x="17033" y="3600"/>
                    </a:cubicBezTo>
                    <a:cubicBezTo>
                      <a:pt x="17450" y="1061"/>
                      <a:pt x="15465" y="941"/>
                      <a:pt x="15086" y="941"/>
                    </a:cubicBezTo>
                    <a:cubicBezTo>
                      <a:pt x="15046" y="941"/>
                      <a:pt x="15024" y="943"/>
                      <a:pt x="15024" y="943"/>
                    </a:cubicBezTo>
                    <a:cubicBezTo>
                      <a:pt x="15024" y="943"/>
                      <a:pt x="14899" y="1"/>
                      <a:pt x="13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46"/>
              <p:cNvSpPr/>
              <p:nvPr/>
            </p:nvSpPr>
            <p:spPr>
              <a:xfrm>
                <a:off x="7429941" y="3371352"/>
                <a:ext cx="313477" cy="97536"/>
              </a:xfrm>
              <a:custGeom>
                <a:avLst/>
                <a:gdLst/>
                <a:ahLst/>
                <a:cxnLst/>
                <a:rect l="l" t="t" r="r" b="b"/>
                <a:pathLst>
                  <a:path w="3977" h="1355" extrusionOk="0">
                    <a:moveTo>
                      <a:pt x="413" y="1"/>
                    </a:moveTo>
                    <a:cubicBezTo>
                      <a:pt x="157" y="1"/>
                      <a:pt x="1" y="15"/>
                      <a:pt x="1" y="15"/>
                    </a:cubicBezTo>
                    <a:cubicBezTo>
                      <a:pt x="2930" y="350"/>
                      <a:pt x="3976" y="1354"/>
                      <a:pt x="3976" y="1354"/>
                    </a:cubicBezTo>
                    <a:cubicBezTo>
                      <a:pt x="3022" y="146"/>
                      <a:pt x="1222" y="1"/>
                      <a:pt x="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46"/>
              <p:cNvSpPr/>
              <p:nvPr/>
            </p:nvSpPr>
            <p:spPr>
              <a:xfrm>
                <a:off x="7045675" y="4545647"/>
                <a:ext cx="308511" cy="44269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615" extrusionOk="0">
                    <a:moveTo>
                      <a:pt x="1" y="1"/>
                    </a:moveTo>
                    <a:cubicBezTo>
                      <a:pt x="526" y="480"/>
                      <a:pt x="1348" y="614"/>
                      <a:pt x="2104" y="614"/>
                    </a:cubicBezTo>
                    <a:cubicBezTo>
                      <a:pt x="3062" y="614"/>
                      <a:pt x="3913" y="398"/>
                      <a:pt x="3913" y="398"/>
                    </a:cubicBezTo>
                    <a:lnTo>
                      <a:pt x="3913" y="398"/>
                    </a:lnTo>
                    <a:cubicBezTo>
                      <a:pt x="3820" y="400"/>
                      <a:pt x="3726" y="401"/>
                      <a:pt x="3632" y="401"/>
                    </a:cubicBezTo>
                    <a:cubicBezTo>
                      <a:pt x="2408" y="401"/>
                      <a:pt x="1186" y="273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46"/>
              <p:cNvSpPr/>
              <p:nvPr/>
            </p:nvSpPr>
            <p:spPr>
              <a:xfrm>
                <a:off x="7124814" y="4324954"/>
                <a:ext cx="51235" cy="59098"/>
              </a:xfrm>
              <a:custGeom>
                <a:avLst/>
                <a:gdLst/>
                <a:ahLst/>
                <a:cxnLst/>
                <a:rect l="l" t="t" r="r" b="b"/>
                <a:pathLst>
                  <a:path w="650" h="821" extrusionOk="0">
                    <a:moveTo>
                      <a:pt x="161" y="1"/>
                    </a:moveTo>
                    <a:cubicBezTo>
                      <a:pt x="120" y="1"/>
                      <a:pt x="75" y="28"/>
                      <a:pt x="64" y="75"/>
                    </a:cubicBezTo>
                    <a:cubicBezTo>
                      <a:pt x="1" y="368"/>
                      <a:pt x="147" y="682"/>
                      <a:pt x="419" y="807"/>
                    </a:cubicBezTo>
                    <a:cubicBezTo>
                      <a:pt x="445" y="816"/>
                      <a:pt x="471" y="821"/>
                      <a:pt x="496" y="821"/>
                    </a:cubicBezTo>
                    <a:cubicBezTo>
                      <a:pt x="531" y="821"/>
                      <a:pt x="562" y="811"/>
                      <a:pt x="587" y="786"/>
                    </a:cubicBezTo>
                    <a:cubicBezTo>
                      <a:pt x="608" y="765"/>
                      <a:pt x="650" y="723"/>
                      <a:pt x="650" y="682"/>
                    </a:cubicBezTo>
                    <a:cubicBezTo>
                      <a:pt x="650" y="640"/>
                      <a:pt x="629" y="577"/>
                      <a:pt x="608" y="535"/>
                    </a:cubicBezTo>
                    <a:cubicBezTo>
                      <a:pt x="419" y="431"/>
                      <a:pt x="294" y="263"/>
                      <a:pt x="231" y="54"/>
                    </a:cubicBezTo>
                    <a:cubicBezTo>
                      <a:pt x="222" y="17"/>
                      <a:pt x="193" y="1"/>
                      <a:pt x="1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46"/>
              <p:cNvSpPr/>
              <p:nvPr/>
            </p:nvSpPr>
            <p:spPr>
              <a:xfrm>
                <a:off x="7265042" y="4438900"/>
                <a:ext cx="67709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827" extrusionOk="0">
                    <a:moveTo>
                      <a:pt x="103" y="0"/>
                    </a:moveTo>
                    <a:cubicBezTo>
                      <a:pt x="52" y="0"/>
                      <a:pt x="0" y="41"/>
                      <a:pt x="0" y="103"/>
                    </a:cubicBezTo>
                    <a:cubicBezTo>
                      <a:pt x="21" y="312"/>
                      <a:pt x="105" y="521"/>
                      <a:pt x="272" y="647"/>
                    </a:cubicBezTo>
                    <a:cubicBezTo>
                      <a:pt x="358" y="732"/>
                      <a:pt x="510" y="827"/>
                      <a:pt x="652" y="827"/>
                    </a:cubicBezTo>
                    <a:cubicBezTo>
                      <a:pt x="719" y="827"/>
                      <a:pt x="783" y="805"/>
                      <a:pt x="837" y="752"/>
                    </a:cubicBezTo>
                    <a:cubicBezTo>
                      <a:pt x="837" y="731"/>
                      <a:pt x="858" y="689"/>
                      <a:pt x="837" y="668"/>
                    </a:cubicBezTo>
                    <a:cubicBezTo>
                      <a:pt x="796" y="521"/>
                      <a:pt x="649" y="500"/>
                      <a:pt x="523" y="438"/>
                    </a:cubicBezTo>
                    <a:cubicBezTo>
                      <a:pt x="377" y="354"/>
                      <a:pt x="251" y="228"/>
                      <a:pt x="189" y="61"/>
                    </a:cubicBezTo>
                    <a:cubicBezTo>
                      <a:pt x="172" y="19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46"/>
              <p:cNvSpPr/>
              <p:nvPr/>
            </p:nvSpPr>
            <p:spPr>
              <a:xfrm>
                <a:off x="7081934" y="4482592"/>
                <a:ext cx="67709" cy="5297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36" extrusionOk="0">
                    <a:moveTo>
                      <a:pt x="104" y="0"/>
                    </a:moveTo>
                    <a:cubicBezTo>
                      <a:pt x="53" y="0"/>
                      <a:pt x="1" y="40"/>
                      <a:pt x="1" y="103"/>
                    </a:cubicBezTo>
                    <a:cubicBezTo>
                      <a:pt x="1" y="291"/>
                      <a:pt x="85" y="500"/>
                      <a:pt x="231" y="626"/>
                    </a:cubicBezTo>
                    <a:cubicBezTo>
                      <a:pt x="315" y="699"/>
                      <a:pt x="419" y="736"/>
                      <a:pt x="527" y="736"/>
                    </a:cubicBezTo>
                    <a:cubicBezTo>
                      <a:pt x="634" y="736"/>
                      <a:pt x="744" y="699"/>
                      <a:pt x="838" y="626"/>
                    </a:cubicBezTo>
                    <a:cubicBezTo>
                      <a:pt x="859" y="584"/>
                      <a:pt x="859" y="521"/>
                      <a:pt x="817" y="479"/>
                    </a:cubicBezTo>
                    <a:cubicBezTo>
                      <a:pt x="691" y="437"/>
                      <a:pt x="566" y="396"/>
                      <a:pt x="440" y="375"/>
                    </a:cubicBezTo>
                    <a:cubicBezTo>
                      <a:pt x="336" y="291"/>
                      <a:pt x="231" y="186"/>
                      <a:pt x="189" y="61"/>
                    </a:cubicBezTo>
                    <a:cubicBezTo>
                      <a:pt x="172" y="19"/>
                      <a:pt x="138" y="0"/>
                      <a:pt x="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46"/>
              <p:cNvSpPr/>
              <p:nvPr/>
            </p:nvSpPr>
            <p:spPr>
              <a:xfrm>
                <a:off x="7411023" y="4430118"/>
                <a:ext cx="106095" cy="41822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581" extrusionOk="0">
                    <a:moveTo>
                      <a:pt x="95" y="0"/>
                    </a:moveTo>
                    <a:cubicBezTo>
                      <a:pt x="35" y="0"/>
                      <a:pt x="0" y="107"/>
                      <a:pt x="52" y="141"/>
                    </a:cubicBezTo>
                    <a:cubicBezTo>
                      <a:pt x="241" y="330"/>
                      <a:pt x="450" y="476"/>
                      <a:pt x="701" y="560"/>
                    </a:cubicBezTo>
                    <a:cubicBezTo>
                      <a:pt x="751" y="573"/>
                      <a:pt x="802" y="580"/>
                      <a:pt x="853" y="580"/>
                    </a:cubicBezTo>
                    <a:cubicBezTo>
                      <a:pt x="1035" y="580"/>
                      <a:pt x="1210" y="493"/>
                      <a:pt x="1308" y="330"/>
                    </a:cubicBezTo>
                    <a:cubicBezTo>
                      <a:pt x="1345" y="273"/>
                      <a:pt x="1299" y="201"/>
                      <a:pt x="1244" y="201"/>
                    </a:cubicBezTo>
                    <a:cubicBezTo>
                      <a:pt x="1238" y="201"/>
                      <a:pt x="1231" y="202"/>
                      <a:pt x="1224" y="204"/>
                    </a:cubicBezTo>
                    <a:cubicBezTo>
                      <a:pt x="1057" y="225"/>
                      <a:pt x="868" y="246"/>
                      <a:pt x="701" y="246"/>
                    </a:cubicBezTo>
                    <a:cubicBezTo>
                      <a:pt x="492" y="204"/>
                      <a:pt x="304" y="120"/>
                      <a:pt x="136" y="16"/>
                    </a:cubicBezTo>
                    <a:cubicBezTo>
                      <a:pt x="122" y="5"/>
                      <a:pt x="108" y="0"/>
                      <a:pt x="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46"/>
              <p:cNvSpPr/>
              <p:nvPr/>
            </p:nvSpPr>
            <p:spPr>
              <a:xfrm>
                <a:off x="7339215" y="4330713"/>
                <a:ext cx="44614" cy="33616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67" extrusionOk="0">
                    <a:moveTo>
                      <a:pt x="79" y="0"/>
                    </a:moveTo>
                    <a:cubicBezTo>
                      <a:pt x="39" y="0"/>
                      <a:pt x="1" y="28"/>
                      <a:pt x="1" y="78"/>
                    </a:cubicBezTo>
                    <a:cubicBezTo>
                      <a:pt x="32" y="267"/>
                      <a:pt x="193" y="467"/>
                      <a:pt x="369" y="467"/>
                    </a:cubicBezTo>
                    <a:cubicBezTo>
                      <a:pt x="427" y="467"/>
                      <a:pt x="487" y="445"/>
                      <a:pt x="545" y="392"/>
                    </a:cubicBezTo>
                    <a:cubicBezTo>
                      <a:pt x="566" y="351"/>
                      <a:pt x="566" y="309"/>
                      <a:pt x="524" y="288"/>
                    </a:cubicBezTo>
                    <a:cubicBezTo>
                      <a:pt x="482" y="246"/>
                      <a:pt x="419" y="204"/>
                      <a:pt x="357" y="204"/>
                    </a:cubicBezTo>
                    <a:cubicBezTo>
                      <a:pt x="273" y="162"/>
                      <a:pt x="189" y="99"/>
                      <a:pt x="147" y="37"/>
                    </a:cubicBezTo>
                    <a:cubicBezTo>
                      <a:pt x="131" y="12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46"/>
              <p:cNvSpPr/>
              <p:nvPr/>
            </p:nvSpPr>
            <p:spPr>
              <a:xfrm>
                <a:off x="7299645" y="4167460"/>
                <a:ext cx="38071" cy="38583"/>
              </a:xfrm>
              <a:custGeom>
                <a:avLst/>
                <a:gdLst/>
                <a:ahLst/>
                <a:cxnLst/>
                <a:rect l="l" t="t" r="r" b="b"/>
                <a:pathLst>
                  <a:path w="483" h="536" extrusionOk="0">
                    <a:moveTo>
                      <a:pt x="118" y="0"/>
                    </a:moveTo>
                    <a:cubicBezTo>
                      <a:pt x="75" y="0"/>
                      <a:pt x="32" y="27"/>
                      <a:pt x="22" y="87"/>
                    </a:cubicBezTo>
                    <a:cubicBezTo>
                      <a:pt x="1" y="212"/>
                      <a:pt x="22" y="338"/>
                      <a:pt x="105" y="442"/>
                    </a:cubicBezTo>
                    <a:cubicBezTo>
                      <a:pt x="161" y="498"/>
                      <a:pt x="236" y="535"/>
                      <a:pt x="316" y="535"/>
                    </a:cubicBezTo>
                    <a:cubicBezTo>
                      <a:pt x="357" y="535"/>
                      <a:pt x="398" y="526"/>
                      <a:pt x="440" y="505"/>
                    </a:cubicBezTo>
                    <a:cubicBezTo>
                      <a:pt x="461" y="484"/>
                      <a:pt x="482" y="442"/>
                      <a:pt x="461" y="401"/>
                    </a:cubicBezTo>
                    <a:cubicBezTo>
                      <a:pt x="419" y="254"/>
                      <a:pt x="252" y="275"/>
                      <a:pt x="210" y="87"/>
                    </a:cubicBezTo>
                    <a:cubicBezTo>
                      <a:pt x="210" y="32"/>
                      <a:pt x="164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46"/>
              <p:cNvSpPr/>
              <p:nvPr/>
            </p:nvSpPr>
            <p:spPr>
              <a:xfrm>
                <a:off x="7479443" y="4106276"/>
                <a:ext cx="41303" cy="6608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918" extrusionOk="0">
                    <a:moveTo>
                      <a:pt x="157" y="1"/>
                    </a:moveTo>
                    <a:cubicBezTo>
                      <a:pt x="135" y="1"/>
                      <a:pt x="113" y="12"/>
                      <a:pt x="105" y="37"/>
                    </a:cubicBezTo>
                    <a:cubicBezTo>
                      <a:pt x="21" y="204"/>
                      <a:pt x="0" y="372"/>
                      <a:pt x="63" y="539"/>
                    </a:cubicBezTo>
                    <a:cubicBezTo>
                      <a:pt x="83" y="699"/>
                      <a:pt x="237" y="917"/>
                      <a:pt x="416" y="917"/>
                    </a:cubicBezTo>
                    <a:cubicBezTo>
                      <a:pt x="424" y="917"/>
                      <a:pt x="432" y="917"/>
                      <a:pt x="440" y="916"/>
                    </a:cubicBezTo>
                    <a:cubicBezTo>
                      <a:pt x="482" y="895"/>
                      <a:pt x="524" y="853"/>
                      <a:pt x="524" y="790"/>
                    </a:cubicBezTo>
                    <a:cubicBezTo>
                      <a:pt x="524" y="665"/>
                      <a:pt x="419" y="602"/>
                      <a:pt x="335" y="518"/>
                    </a:cubicBezTo>
                    <a:cubicBezTo>
                      <a:pt x="252" y="372"/>
                      <a:pt x="231" y="225"/>
                      <a:pt x="231" y="79"/>
                    </a:cubicBezTo>
                    <a:cubicBezTo>
                      <a:pt x="231" y="28"/>
                      <a:pt x="192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46"/>
              <p:cNvSpPr/>
              <p:nvPr/>
            </p:nvSpPr>
            <p:spPr>
              <a:xfrm>
                <a:off x="7561892" y="4320491"/>
                <a:ext cx="69364" cy="65144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05" extrusionOk="0">
                    <a:moveTo>
                      <a:pt x="165" y="1"/>
                    </a:moveTo>
                    <a:cubicBezTo>
                      <a:pt x="137" y="1"/>
                      <a:pt x="105" y="11"/>
                      <a:pt x="84" y="32"/>
                    </a:cubicBezTo>
                    <a:cubicBezTo>
                      <a:pt x="1" y="262"/>
                      <a:pt x="63" y="513"/>
                      <a:pt x="231" y="702"/>
                    </a:cubicBezTo>
                    <a:cubicBezTo>
                      <a:pt x="314" y="799"/>
                      <a:pt x="489" y="905"/>
                      <a:pt x="646" y="905"/>
                    </a:cubicBezTo>
                    <a:cubicBezTo>
                      <a:pt x="726" y="905"/>
                      <a:pt x="802" y="877"/>
                      <a:pt x="859" y="806"/>
                    </a:cubicBezTo>
                    <a:cubicBezTo>
                      <a:pt x="879" y="785"/>
                      <a:pt x="879" y="723"/>
                      <a:pt x="859" y="681"/>
                    </a:cubicBezTo>
                    <a:cubicBezTo>
                      <a:pt x="796" y="576"/>
                      <a:pt x="607" y="555"/>
                      <a:pt x="503" y="472"/>
                    </a:cubicBezTo>
                    <a:cubicBezTo>
                      <a:pt x="377" y="346"/>
                      <a:pt x="294" y="200"/>
                      <a:pt x="231" y="32"/>
                    </a:cubicBezTo>
                    <a:cubicBezTo>
                      <a:pt x="220" y="11"/>
                      <a:pt x="194" y="1"/>
                      <a:pt x="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6"/>
              <p:cNvSpPr/>
              <p:nvPr/>
            </p:nvSpPr>
            <p:spPr>
              <a:xfrm>
                <a:off x="7727344" y="4313365"/>
                <a:ext cx="67157" cy="44701"/>
              </a:xfrm>
              <a:custGeom>
                <a:avLst/>
                <a:gdLst/>
                <a:ahLst/>
                <a:cxnLst/>
                <a:rect l="l" t="t" r="r" b="b"/>
                <a:pathLst>
                  <a:path w="852" h="621" extrusionOk="0">
                    <a:moveTo>
                      <a:pt x="133" y="0"/>
                    </a:moveTo>
                    <a:cubicBezTo>
                      <a:pt x="64" y="0"/>
                      <a:pt x="1" y="66"/>
                      <a:pt x="15" y="152"/>
                    </a:cubicBezTo>
                    <a:cubicBezTo>
                      <a:pt x="111" y="392"/>
                      <a:pt x="305" y="620"/>
                      <a:pt x="541" y="620"/>
                    </a:cubicBezTo>
                    <a:cubicBezTo>
                      <a:pt x="613" y="620"/>
                      <a:pt x="690" y="599"/>
                      <a:pt x="768" y="550"/>
                    </a:cubicBezTo>
                    <a:cubicBezTo>
                      <a:pt x="831" y="508"/>
                      <a:pt x="852" y="424"/>
                      <a:pt x="831" y="361"/>
                    </a:cubicBezTo>
                    <a:cubicBezTo>
                      <a:pt x="831" y="340"/>
                      <a:pt x="810" y="319"/>
                      <a:pt x="810" y="319"/>
                    </a:cubicBezTo>
                    <a:cubicBezTo>
                      <a:pt x="776" y="285"/>
                      <a:pt x="742" y="251"/>
                      <a:pt x="696" y="251"/>
                    </a:cubicBezTo>
                    <a:cubicBezTo>
                      <a:pt x="686" y="251"/>
                      <a:pt x="675" y="253"/>
                      <a:pt x="664" y="257"/>
                    </a:cubicBezTo>
                    <a:cubicBezTo>
                      <a:pt x="643" y="259"/>
                      <a:pt x="622" y="261"/>
                      <a:pt x="601" y="261"/>
                    </a:cubicBezTo>
                    <a:cubicBezTo>
                      <a:pt x="451" y="261"/>
                      <a:pt x="298" y="194"/>
                      <a:pt x="224" y="47"/>
                    </a:cubicBezTo>
                    <a:cubicBezTo>
                      <a:pt x="198" y="14"/>
                      <a:pt x="165" y="0"/>
                      <a:pt x="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6"/>
              <p:cNvSpPr/>
              <p:nvPr/>
            </p:nvSpPr>
            <p:spPr>
              <a:xfrm>
                <a:off x="7651436" y="4167532"/>
                <a:ext cx="52417" cy="37791"/>
              </a:xfrm>
              <a:custGeom>
                <a:avLst/>
                <a:gdLst/>
                <a:ahLst/>
                <a:cxnLst/>
                <a:rect l="l" t="t" r="r" b="b"/>
                <a:pathLst>
                  <a:path w="665" h="525" extrusionOk="0">
                    <a:moveTo>
                      <a:pt x="115" y="0"/>
                    </a:moveTo>
                    <a:cubicBezTo>
                      <a:pt x="58" y="0"/>
                      <a:pt x="1" y="69"/>
                      <a:pt x="15" y="128"/>
                    </a:cubicBezTo>
                    <a:cubicBezTo>
                      <a:pt x="66" y="313"/>
                      <a:pt x="238" y="525"/>
                      <a:pt x="445" y="525"/>
                    </a:cubicBezTo>
                    <a:cubicBezTo>
                      <a:pt x="495" y="525"/>
                      <a:pt x="548" y="512"/>
                      <a:pt x="601" y="483"/>
                    </a:cubicBezTo>
                    <a:cubicBezTo>
                      <a:pt x="643" y="462"/>
                      <a:pt x="664" y="400"/>
                      <a:pt x="622" y="358"/>
                    </a:cubicBezTo>
                    <a:cubicBezTo>
                      <a:pt x="455" y="253"/>
                      <a:pt x="287" y="211"/>
                      <a:pt x="183" y="44"/>
                    </a:cubicBezTo>
                    <a:cubicBezTo>
                      <a:pt x="164" y="13"/>
                      <a:pt x="140" y="0"/>
                      <a:pt x="1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46"/>
              <p:cNvSpPr/>
              <p:nvPr/>
            </p:nvSpPr>
            <p:spPr>
              <a:xfrm>
                <a:off x="7835648" y="4115778"/>
                <a:ext cx="77640" cy="51252"/>
              </a:xfrm>
              <a:custGeom>
                <a:avLst/>
                <a:gdLst/>
                <a:ahLst/>
                <a:cxnLst/>
                <a:rect l="l" t="t" r="r" b="b"/>
                <a:pathLst>
                  <a:path w="985" h="712" extrusionOk="0">
                    <a:moveTo>
                      <a:pt x="91" y="0"/>
                    </a:moveTo>
                    <a:cubicBezTo>
                      <a:pt x="47" y="0"/>
                      <a:pt x="1" y="38"/>
                      <a:pt x="1" y="93"/>
                    </a:cubicBezTo>
                    <a:cubicBezTo>
                      <a:pt x="22" y="324"/>
                      <a:pt x="147" y="533"/>
                      <a:pt x="357" y="658"/>
                    </a:cubicBezTo>
                    <a:cubicBezTo>
                      <a:pt x="423" y="694"/>
                      <a:pt x="494" y="711"/>
                      <a:pt x="565" y="711"/>
                    </a:cubicBezTo>
                    <a:cubicBezTo>
                      <a:pt x="740" y="711"/>
                      <a:pt x="910" y="607"/>
                      <a:pt x="984" y="428"/>
                    </a:cubicBezTo>
                    <a:cubicBezTo>
                      <a:pt x="984" y="386"/>
                      <a:pt x="943" y="324"/>
                      <a:pt x="901" y="324"/>
                    </a:cubicBezTo>
                    <a:cubicBezTo>
                      <a:pt x="871" y="315"/>
                      <a:pt x="841" y="312"/>
                      <a:pt x="813" y="312"/>
                    </a:cubicBezTo>
                    <a:cubicBezTo>
                      <a:pt x="718" y="312"/>
                      <a:pt x="628" y="348"/>
                      <a:pt x="532" y="348"/>
                    </a:cubicBezTo>
                    <a:cubicBezTo>
                      <a:pt x="515" y="348"/>
                      <a:pt x="499" y="347"/>
                      <a:pt x="482" y="344"/>
                    </a:cubicBezTo>
                    <a:cubicBezTo>
                      <a:pt x="336" y="324"/>
                      <a:pt x="231" y="156"/>
                      <a:pt x="147" y="31"/>
                    </a:cubicBezTo>
                    <a:cubicBezTo>
                      <a:pt x="133" y="10"/>
                      <a:pt x="113" y="0"/>
                      <a:pt x="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46"/>
              <p:cNvSpPr/>
              <p:nvPr/>
            </p:nvSpPr>
            <p:spPr>
              <a:xfrm>
                <a:off x="7700465" y="3992331"/>
                <a:ext cx="33027" cy="44341"/>
              </a:xfrm>
              <a:custGeom>
                <a:avLst/>
                <a:gdLst/>
                <a:ahLst/>
                <a:cxnLst/>
                <a:rect l="l" t="t" r="r" b="b"/>
                <a:pathLst>
                  <a:path w="419" h="616" extrusionOk="0">
                    <a:moveTo>
                      <a:pt x="67" y="1"/>
                    </a:moveTo>
                    <a:cubicBezTo>
                      <a:pt x="33" y="1"/>
                      <a:pt x="0" y="22"/>
                      <a:pt x="0" y="72"/>
                    </a:cubicBezTo>
                    <a:cubicBezTo>
                      <a:pt x="0" y="281"/>
                      <a:pt x="63" y="616"/>
                      <a:pt x="356" y="616"/>
                    </a:cubicBezTo>
                    <a:cubicBezTo>
                      <a:pt x="398" y="616"/>
                      <a:pt x="419" y="553"/>
                      <a:pt x="419" y="511"/>
                    </a:cubicBezTo>
                    <a:cubicBezTo>
                      <a:pt x="377" y="448"/>
                      <a:pt x="335" y="386"/>
                      <a:pt x="272" y="344"/>
                    </a:cubicBezTo>
                    <a:cubicBezTo>
                      <a:pt x="209" y="260"/>
                      <a:pt x="168" y="176"/>
                      <a:pt x="147" y="72"/>
                    </a:cubicBezTo>
                    <a:cubicBezTo>
                      <a:pt x="147" y="28"/>
                      <a:pt x="106" y="1"/>
                      <a:pt x="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46"/>
              <p:cNvSpPr/>
              <p:nvPr/>
            </p:nvSpPr>
            <p:spPr>
              <a:xfrm>
                <a:off x="7669093" y="3834765"/>
                <a:ext cx="47924" cy="4283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95" extrusionOk="0">
                    <a:moveTo>
                      <a:pt x="74" y="1"/>
                    </a:moveTo>
                    <a:cubicBezTo>
                      <a:pt x="37" y="1"/>
                      <a:pt x="1" y="22"/>
                      <a:pt x="1" y="64"/>
                    </a:cubicBezTo>
                    <a:cubicBezTo>
                      <a:pt x="1" y="312"/>
                      <a:pt x="227" y="595"/>
                      <a:pt x="489" y="595"/>
                    </a:cubicBezTo>
                    <a:cubicBezTo>
                      <a:pt x="514" y="595"/>
                      <a:pt x="540" y="592"/>
                      <a:pt x="566" y="587"/>
                    </a:cubicBezTo>
                    <a:cubicBezTo>
                      <a:pt x="607" y="566"/>
                      <a:pt x="607" y="524"/>
                      <a:pt x="587" y="482"/>
                    </a:cubicBezTo>
                    <a:cubicBezTo>
                      <a:pt x="419" y="336"/>
                      <a:pt x="189" y="336"/>
                      <a:pt x="147" y="64"/>
                    </a:cubicBezTo>
                    <a:cubicBezTo>
                      <a:pt x="147" y="22"/>
                      <a:pt x="111" y="1"/>
                      <a:pt x="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46"/>
              <p:cNvSpPr/>
              <p:nvPr/>
            </p:nvSpPr>
            <p:spPr>
              <a:xfrm>
                <a:off x="7840850" y="3879897"/>
                <a:ext cx="103730" cy="43981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611" extrusionOk="0">
                    <a:moveTo>
                      <a:pt x="151" y="1"/>
                    </a:moveTo>
                    <a:cubicBezTo>
                      <a:pt x="69" y="1"/>
                      <a:pt x="1" y="80"/>
                      <a:pt x="61" y="169"/>
                    </a:cubicBezTo>
                    <a:cubicBezTo>
                      <a:pt x="186" y="420"/>
                      <a:pt x="416" y="588"/>
                      <a:pt x="709" y="608"/>
                    </a:cubicBezTo>
                    <a:cubicBezTo>
                      <a:pt x="725" y="610"/>
                      <a:pt x="741" y="610"/>
                      <a:pt x="757" y="610"/>
                    </a:cubicBezTo>
                    <a:cubicBezTo>
                      <a:pt x="1001" y="610"/>
                      <a:pt x="1296" y="465"/>
                      <a:pt x="1316" y="190"/>
                    </a:cubicBezTo>
                    <a:cubicBezTo>
                      <a:pt x="1316" y="136"/>
                      <a:pt x="1269" y="81"/>
                      <a:pt x="1215" y="81"/>
                    </a:cubicBezTo>
                    <a:cubicBezTo>
                      <a:pt x="1207" y="81"/>
                      <a:pt x="1199" y="83"/>
                      <a:pt x="1190" y="85"/>
                    </a:cubicBezTo>
                    <a:cubicBezTo>
                      <a:pt x="1044" y="148"/>
                      <a:pt x="918" y="211"/>
                      <a:pt x="772" y="253"/>
                    </a:cubicBezTo>
                    <a:cubicBezTo>
                      <a:pt x="751" y="255"/>
                      <a:pt x="729" y="256"/>
                      <a:pt x="709" y="256"/>
                    </a:cubicBezTo>
                    <a:cubicBezTo>
                      <a:pt x="525" y="256"/>
                      <a:pt x="362" y="175"/>
                      <a:pt x="249" y="43"/>
                    </a:cubicBezTo>
                    <a:cubicBezTo>
                      <a:pt x="219" y="13"/>
                      <a:pt x="184" y="1"/>
                      <a:pt x="1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46"/>
              <p:cNvSpPr/>
              <p:nvPr/>
            </p:nvSpPr>
            <p:spPr>
              <a:xfrm>
                <a:off x="7820513" y="3726577"/>
                <a:ext cx="54860" cy="28793"/>
              </a:xfrm>
              <a:custGeom>
                <a:avLst/>
                <a:gdLst/>
                <a:ahLst/>
                <a:cxnLst/>
                <a:rect l="l" t="t" r="r" b="b"/>
                <a:pathLst>
                  <a:path w="696" h="400" extrusionOk="0">
                    <a:moveTo>
                      <a:pt x="158" y="0"/>
                    </a:moveTo>
                    <a:cubicBezTo>
                      <a:pt x="79" y="0"/>
                      <a:pt x="0" y="93"/>
                      <a:pt x="47" y="186"/>
                    </a:cubicBezTo>
                    <a:cubicBezTo>
                      <a:pt x="104" y="330"/>
                      <a:pt x="228" y="399"/>
                      <a:pt x="352" y="399"/>
                    </a:cubicBezTo>
                    <a:cubicBezTo>
                      <a:pt x="497" y="399"/>
                      <a:pt x="640" y="304"/>
                      <a:pt x="674" y="123"/>
                    </a:cubicBezTo>
                    <a:cubicBezTo>
                      <a:pt x="695" y="60"/>
                      <a:pt x="632" y="39"/>
                      <a:pt x="591" y="39"/>
                    </a:cubicBezTo>
                    <a:cubicBezTo>
                      <a:pt x="514" y="65"/>
                      <a:pt x="438" y="106"/>
                      <a:pt x="366" y="106"/>
                    </a:cubicBezTo>
                    <a:cubicBezTo>
                      <a:pt x="320" y="106"/>
                      <a:pt x="276" y="89"/>
                      <a:pt x="235" y="39"/>
                    </a:cubicBezTo>
                    <a:cubicBezTo>
                      <a:pt x="213" y="12"/>
                      <a:pt x="185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46"/>
              <p:cNvSpPr/>
              <p:nvPr/>
            </p:nvSpPr>
            <p:spPr>
              <a:xfrm>
                <a:off x="7520667" y="3707934"/>
                <a:ext cx="67709" cy="7608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057" extrusionOk="0">
                    <a:moveTo>
                      <a:pt x="453" y="0"/>
                    </a:moveTo>
                    <a:cubicBezTo>
                      <a:pt x="261" y="0"/>
                      <a:pt x="81" y="217"/>
                      <a:pt x="42" y="487"/>
                    </a:cubicBezTo>
                    <a:cubicBezTo>
                      <a:pt x="1" y="780"/>
                      <a:pt x="147" y="1031"/>
                      <a:pt x="356" y="1052"/>
                    </a:cubicBezTo>
                    <a:cubicBezTo>
                      <a:pt x="374" y="1055"/>
                      <a:pt x="392" y="1057"/>
                      <a:pt x="410" y="1057"/>
                    </a:cubicBezTo>
                    <a:cubicBezTo>
                      <a:pt x="600" y="1057"/>
                      <a:pt x="778" y="859"/>
                      <a:pt x="817" y="591"/>
                    </a:cubicBezTo>
                    <a:cubicBezTo>
                      <a:pt x="858" y="298"/>
                      <a:pt x="712" y="26"/>
                      <a:pt x="503" y="5"/>
                    </a:cubicBezTo>
                    <a:cubicBezTo>
                      <a:pt x="486" y="2"/>
                      <a:pt x="470" y="0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46"/>
              <p:cNvSpPr/>
              <p:nvPr/>
            </p:nvSpPr>
            <p:spPr>
              <a:xfrm>
                <a:off x="7246912" y="3668993"/>
                <a:ext cx="67709" cy="77093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071" extrusionOk="0">
                    <a:moveTo>
                      <a:pt x="473" y="1"/>
                    </a:moveTo>
                    <a:cubicBezTo>
                      <a:pt x="274" y="1"/>
                      <a:pt x="82" y="204"/>
                      <a:pt x="42" y="484"/>
                    </a:cubicBezTo>
                    <a:cubicBezTo>
                      <a:pt x="0" y="777"/>
                      <a:pt x="147" y="1028"/>
                      <a:pt x="356" y="1069"/>
                    </a:cubicBezTo>
                    <a:cubicBezTo>
                      <a:pt x="366" y="1070"/>
                      <a:pt x="375" y="1071"/>
                      <a:pt x="385" y="1071"/>
                    </a:cubicBezTo>
                    <a:cubicBezTo>
                      <a:pt x="584" y="1071"/>
                      <a:pt x="776" y="868"/>
                      <a:pt x="816" y="588"/>
                    </a:cubicBezTo>
                    <a:cubicBezTo>
                      <a:pt x="858" y="295"/>
                      <a:pt x="712" y="23"/>
                      <a:pt x="502" y="2"/>
                    </a:cubicBezTo>
                    <a:cubicBezTo>
                      <a:pt x="493" y="1"/>
                      <a:pt x="483" y="1"/>
                      <a:pt x="4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46"/>
              <p:cNvSpPr/>
              <p:nvPr/>
            </p:nvSpPr>
            <p:spPr>
              <a:xfrm>
                <a:off x="7258420" y="3804677"/>
                <a:ext cx="273908" cy="168799"/>
              </a:xfrm>
              <a:custGeom>
                <a:avLst/>
                <a:gdLst/>
                <a:ahLst/>
                <a:cxnLst/>
                <a:rect l="l" t="t" r="r" b="b"/>
                <a:pathLst>
                  <a:path w="3475" h="2345" extrusionOk="0">
                    <a:moveTo>
                      <a:pt x="105" y="0"/>
                    </a:moveTo>
                    <a:lnTo>
                      <a:pt x="105" y="0"/>
                    </a:lnTo>
                    <a:cubicBezTo>
                      <a:pt x="105" y="1"/>
                      <a:pt x="1" y="2239"/>
                      <a:pt x="1675" y="2344"/>
                    </a:cubicBezTo>
                    <a:cubicBezTo>
                      <a:pt x="1687" y="2344"/>
                      <a:pt x="1699" y="2345"/>
                      <a:pt x="1711" y="2345"/>
                    </a:cubicBezTo>
                    <a:cubicBezTo>
                      <a:pt x="2799" y="2345"/>
                      <a:pt x="3474" y="503"/>
                      <a:pt x="3474" y="503"/>
                    </a:cubicBezTo>
                    <a:cubicBezTo>
                      <a:pt x="2804" y="482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01" name="Google Shape;2101;p46"/>
          <p:cNvGrpSpPr/>
          <p:nvPr/>
        </p:nvGrpSpPr>
        <p:grpSpPr>
          <a:xfrm rot="-583113">
            <a:off x="807610" y="3219489"/>
            <a:ext cx="1723745" cy="1429857"/>
            <a:chOff x="1303350" y="1315951"/>
            <a:chExt cx="1190114" cy="1075173"/>
          </a:xfrm>
        </p:grpSpPr>
        <p:grpSp>
          <p:nvGrpSpPr>
            <p:cNvPr id="2102" name="Google Shape;2102;p46"/>
            <p:cNvGrpSpPr/>
            <p:nvPr/>
          </p:nvGrpSpPr>
          <p:grpSpPr>
            <a:xfrm>
              <a:off x="1303350" y="1318313"/>
              <a:ext cx="1190114" cy="1072810"/>
              <a:chOff x="1303350" y="1315951"/>
              <a:chExt cx="1190114" cy="1072810"/>
            </a:xfrm>
          </p:grpSpPr>
          <p:sp>
            <p:nvSpPr>
              <p:cNvPr id="2103" name="Google Shape;2103;p46"/>
              <p:cNvSpPr/>
              <p:nvPr/>
            </p:nvSpPr>
            <p:spPr>
              <a:xfrm>
                <a:off x="1369924" y="1829784"/>
                <a:ext cx="923132" cy="277842"/>
              </a:xfrm>
              <a:custGeom>
                <a:avLst/>
                <a:gdLst/>
                <a:ahLst/>
                <a:cxnLst/>
                <a:rect l="l" t="t" r="r" b="b"/>
                <a:pathLst>
                  <a:path w="24653" h="7420" extrusionOk="0">
                    <a:moveTo>
                      <a:pt x="6653" y="0"/>
                    </a:moveTo>
                    <a:cubicBezTo>
                      <a:pt x="6334" y="0"/>
                      <a:pt x="5968" y="122"/>
                      <a:pt x="5587" y="483"/>
                    </a:cubicBezTo>
                    <a:cubicBezTo>
                      <a:pt x="5587" y="483"/>
                      <a:pt x="5034" y="120"/>
                      <a:pt x="4422" y="120"/>
                    </a:cubicBezTo>
                    <a:cubicBezTo>
                      <a:pt x="3944" y="120"/>
                      <a:pt x="3430" y="342"/>
                      <a:pt x="3118" y="1131"/>
                    </a:cubicBezTo>
                    <a:cubicBezTo>
                      <a:pt x="3118" y="1131"/>
                      <a:pt x="3118" y="1131"/>
                      <a:pt x="3118" y="1131"/>
                    </a:cubicBezTo>
                    <a:cubicBezTo>
                      <a:pt x="3110" y="1131"/>
                      <a:pt x="2524" y="105"/>
                      <a:pt x="1715" y="105"/>
                    </a:cubicBezTo>
                    <a:cubicBezTo>
                      <a:pt x="1401" y="105"/>
                      <a:pt x="1052" y="260"/>
                      <a:pt x="691" y="692"/>
                    </a:cubicBezTo>
                    <a:cubicBezTo>
                      <a:pt x="691" y="692"/>
                      <a:pt x="1" y="1759"/>
                      <a:pt x="273" y="2324"/>
                    </a:cubicBezTo>
                    <a:cubicBezTo>
                      <a:pt x="545" y="2868"/>
                      <a:pt x="1340" y="2868"/>
                      <a:pt x="1340" y="2868"/>
                    </a:cubicBezTo>
                    <a:cubicBezTo>
                      <a:pt x="1340" y="2868"/>
                      <a:pt x="649" y="4270"/>
                      <a:pt x="1905" y="4563"/>
                    </a:cubicBezTo>
                    <a:cubicBezTo>
                      <a:pt x="1905" y="4563"/>
                      <a:pt x="2216" y="5384"/>
                      <a:pt x="3084" y="5384"/>
                    </a:cubicBezTo>
                    <a:cubicBezTo>
                      <a:pt x="3271" y="5384"/>
                      <a:pt x="3484" y="5346"/>
                      <a:pt x="3725" y="5253"/>
                    </a:cubicBezTo>
                    <a:cubicBezTo>
                      <a:pt x="3725" y="5253"/>
                      <a:pt x="4074" y="6212"/>
                      <a:pt x="4883" y="6212"/>
                    </a:cubicBezTo>
                    <a:cubicBezTo>
                      <a:pt x="5263" y="6212"/>
                      <a:pt x="5745" y="6001"/>
                      <a:pt x="6340" y="5379"/>
                    </a:cubicBezTo>
                    <a:cubicBezTo>
                      <a:pt x="6340" y="5379"/>
                      <a:pt x="7173" y="6245"/>
                      <a:pt x="8112" y="6245"/>
                    </a:cubicBezTo>
                    <a:cubicBezTo>
                      <a:pt x="8454" y="6245"/>
                      <a:pt x="8809" y="6131"/>
                      <a:pt x="9144" y="5818"/>
                    </a:cubicBezTo>
                    <a:cubicBezTo>
                      <a:pt x="9144" y="5818"/>
                      <a:pt x="9601" y="6201"/>
                      <a:pt x="10129" y="6201"/>
                    </a:cubicBezTo>
                    <a:cubicBezTo>
                      <a:pt x="10342" y="6201"/>
                      <a:pt x="10566" y="6139"/>
                      <a:pt x="10776" y="5965"/>
                    </a:cubicBezTo>
                    <a:cubicBezTo>
                      <a:pt x="10776" y="5965"/>
                      <a:pt x="11189" y="6125"/>
                      <a:pt x="11675" y="6125"/>
                    </a:cubicBezTo>
                    <a:cubicBezTo>
                      <a:pt x="12198" y="6125"/>
                      <a:pt x="12807" y="5939"/>
                      <a:pt x="13078" y="5169"/>
                    </a:cubicBezTo>
                    <a:cubicBezTo>
                      <a:pt x="13359" y="5614"/>
                      <a:pt x="13851" y="5869"/>
                      <a:pt x="14351" y="5869"/>
                    </a:cubicBezTo>
                    <a:cubicBezTo>
                      <a:pt x="14557" y="5869"/>
                      <a:pt x="14765" y="5826"/>
                      <a:pt x="14961" y="5734"/>
                    </a:cubicBezTo>
                    <a:cubicBezTo>
                      <a:pt x="14961" y="5734"/>
                      <a:pt x="15566" y="6919"/>
                      <a:pt x="16586" y="6919"/>
                    </a:cubicBezTo>
                    <a:cubicBezTo>
                      <a:pt x="16894" y="6919"/>
                      <a:pt x="17240" y="6811"/>
                      <a:pt x="17618" y="6529"/>
                    </a:cubicBezTo>
                    <a:cubicBezTo>
                      <a:pt x="17618" y="6529"/>
                      <a:pt x="17953" y="7115"/>
                      <a:pt x="18548" y="7115"/>
                    </a:cubicBezTo>
                    <a:cubicBezTo>
                      <a:pt x="18846" y="7115"/>
                      <a:pt x="19208" y="6969"/>
                      <a:pt x="19627" y="6529"/>
                    </a:cubicBezTo>
                    <a:cubicBezTo>
                      <a:pt x="19627" y="6529"/>
                      <a:pt x="20044" y="7413"/>
                      <a:pt x="20823" y="7413"/>
                    </a:cubicBezTo>
                    <a:cubicBezTo>
                      <a:pt x="21060" y="7413"/>
                      <a:pt x="21332" y="7331"/>
                      <a:pt x="21636" y="7115"/>
                    </a:cubicBezTo>
                    <a:cubicBezTo>
                      <a:pt x="21636" y="7115"/>
                      <a:pt x="21914" y="7420"/>
                      <a:pt x="22240" y="7420"/>
                    </a:cubicBezTo>
                    <a:cubicBezTo>
                      <a:pt x="22500" y="7420"/>
                      <a:pt x="22791" y="7226"/>
                      <a:pt x="22996" y="6529"/>
                    </a:cubicBezTo>
                    <a:cubicBezTo>
                      <a:pt x="22996" y="6529"/>
                      <a:pt x="23039" y="6535"/>
                      <a:pt x="23111" y="6535"/>
                    </a:cubicBezTo>
                    <a:cubicBezTo>
                      <a:pt x="23450" y="6535"/>
                      <a:pt x="24423" y="6421"/>
                      <a:pt x="24544" y="5128"/>
                    </a:cubicBezTo>
                    <a:cubicBezTo>
                      <a:pt x="24652" y="3753"/>
                      <a:pt x="23105" y="3114"/>
                      <a:pt x="22318" y="3114"/>
                    </a:cubicBezTo>
                    <a:cubicBezTo>
                      <a:pt x="22194" y="3114"/>
                      <a:pt x="22089" y="3129"/>
                      <a:pt x="22012" y="3161"/>
                    </a:cubicBezTo>
                    <a:cubicBezTo>
                      <a:pt x="22012" y="3161"/>
                      <a:pt x="21688" y="1881"/>
                      <a:pt x="20788" y="1881"/>
                    </a:cubicBezTo>
                    <a:cubicBezTo>
                      <a:pt x="20718" y="1881"/>
                      <a:pt x="20645" y="1889"/>
                      <a:pt x="20568" y="1905"/>
                    </a:cubicBezTo>
                    <a:cubicBezTo>
                      <a:pt x="20568" y="1905"/>
                      <a:pt x="19451" y="1320"/>
                      <a:pt x="18396" y="1320"/>
                    </a:cubicBezTo>
                    <a:cubicBezTo>
                      <a:pt x="17986" y="1320"/>
                      <a:pt x="17585" y="1408"/>
                      <a:pt x="17263" y="1654"/>
                    </a:cubicBezTo>
                    <a:cubicBezTo>
                      <a:pt x="17263" y="1654"/>
                      <a:pt x="16869" y="727"/>
                      <a:pt x="15899" y="727"/>
                    </a:cubicBezTo>
                    <a:cubicBezTo>
                      <a:pt x="15566" y="727"/>
                      <a:pt x="15165" y="837"/>
                      <a:pt x="14689" y="1131"/>
                    </a:cubicBezTo>
                    <a:cubicBezTo>
                      <a:pt x="14689" y="1131"/>
                      <a:pt x="14270" y="787"/>
                      <a:pt x="13812" y="787"/>
                    </a:cubicBezTo>
                    <a:cubicBezTo>
                      <a:pt x="13582" y="787"/>
                      <a:pt x="13343" y="873"/>
                      <a:pt x="13141" y="1131"/>
                    </a:cubicBezTo>
                    <a:cubicBezTo>
                      <a:pt x="13141" y="1131"/>
                      <a:pt x="12443" y="517"/>
                      <a:pt x="11712" y="517"/>
                    </a:cubicBezTo>
                    <a:cubicBezTo>
                      <a:pt x="11346" y="517"/>
                      <a:pt x="10971" y="671"/>
                      <a:pt x="10672" y="1131"/>
                    </a:cubicBezTo>
                    <a:cubicBezTo>
                      <a:pt x="10672" y="1131"/>
                      <a:pt x="9833" y="255"/>
                      <a:pt x="8765" y="255"/>
                    </a:cubicBezTo>
                    <a:cubicBezTo>
                      <a:pt x="8453" y="255"/>
                      <a:pt x="8121" y="330"/>
                      <a:pt x="7784" y="524"/>
                    </a:cubicBezTo>
                    <a:cubicBezTo>
                      <a:pt x="7784" y="524"/>
                      <a:pt x="7317" y="0"/>
                      <a:pt x="66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46"/>
              <p:cNvSpPr/>
              <p:nvPr/>
            </p:nvSpPr>
            <p:spPr>
              <a:xfrm>
                <a:off x="1369924" y="1829784"/>
                <a:ext cx="923132" cy="259119"/>
              </a:xfrm>
              <a:custGeom>
                <a:avLst/>
                <a:gdLst/>
                <a:ahLst/>
                <a:cxnLst/>
                <a:rect l="l" t="t" r="r" b="b"/>
                <a:pathLst>
                  <a:path w="24653" h="6920" extrusionOk="0">
                    <a:moveTo>
                      <a:pt x="6653" y="0"/>
                    </a:moveTo>
                    <a:cubicBezTo>
                      <a:pt x="6334" y="0"/>
                      <a:pt x="5968" y="122"/>
                      <a:pt x="5587" y="483"/>
                    </a:cubicBezTo>
                    <a:cubicBezTo>
                      <a:pt x="5587" y="483"/>
                      <a:pt x="5034" y="120"/>
                      <a:pt x="4422" y="120"/>
                    </a:cubicBezTo>
                    <a:cubicBezTo>
                      <a:pt x="3944" y="120"/>
                      <a:pt x="3430" y="342"/>
                      <a:pt x="3118" y="1131"/>
                    </a:cubicBezTo>
                    <a:cubicBezTo>
                      <a:pt x="3118" y="1131"/>
                      <a:pt x="3118" y="1131"/>
                      <a:pt x="3118" y="1131"/>
                    </a:cubicBezTo>
                    <a:cubicBezTo>
                      <a:pt x="3110" y="1131"/>
                      <a:pt x="2524" y="105"/>
                      <a:pt x="1715" y="105"/>
                    </a:cubicBezTo>
                    <a:cubicBezTo>
                      <a:pt x="1401" y="105"/>
                      <a:pt x="1052" y="260"/>
                      <a:pt x="691" y="692"/>
                    </a:cubicBezTo>
                    <a:cubicBezTo>
                      <a:pt x="691" y="692"/>
                      <a:pt x="1" y="1759"/>
                      <a:pt x="273" y="2324"/>
                    </a:cubicBezTo>
                    <a:cubicBezTo>
                      <a:pt x="441" y="2661"/>
                      <a:pt x="986" y="2725"/>
                      <a:pt x="1377" y="2725"/>
                    </a:cubicBezTo>
                    <a:cubicBezTo>
                      <a:pt x="1618" y="2725"/>
                      <a:pt x="1800" y="2700"/>
                      <a:pt x="1800" y="2700"/>
                    </a:cubicBezTo>
                    <a:lnTo>
                      <a:pt x="1800" y="2700"/>
                    </a:lnTo>
                    <a:cubicBezTo>
                      <a:pt x="1800" y="2701"/>
                      <a:pt x="1047" y="3684"/>
                      <a:pt x="2323" y="3977"/>
                    </a:cubicBezTo>
                    <a:cubicBezTo>
                      <a:pt x="2323" y="3977"/>
                      <a:pt x="2491" y="4733"/>
                      <a:pt x="3286" y="4733"/>
                    </a:cubicBezTo>
                    <a:cubicBezTo>
                      <a:pt x="3462" y="4733"/>
                      <a:pt x="3670" y="4696"/>
                      <a:pt x="3913" y="4604"/>
                    </a:cubicBezTo>
                    <a:cubicBezTo>
                      <a:pt x="3913" y="4604"/>
                      <a:pt x="4194" y="5563"/>
                      <a:pt x="4960" y="5563"/>
                    </a:cubicBezTo>
                    <a:cubicBezTo>
                      <a:pt x="5320" y="5563"/>
                      <a:pt x="5787" y="5352"/>
                      <a:pt x="6382" y="4730"/>
                    </a:cubicBezTo>
                    <a:cubicBezTo>
                      <a:pt x="6382" y="4730"/>
                      <a:pt x="7091" y="5378"/>
                      <a:pt x="7952" y="5378"/>
                    </a:cubicBezTo>
                    <a:cubicBezTo>
                      <a:pt x="8329" y="5378"/>
                      <a:pt x="8735" y="5254"/>
                      <a:pt x="9123" y="4897"/>
                    </a:cubicBezTo>
                    <a:cubicBezTo>
                      <a:pt x="9123" y="4897"/>
                      <a:pt x="9768" y="6097"/>
                      <a:pt x="10423" y="6097"/>
                    </a:cubicBezTo>
                    <a:cubicBezTo>
                      <a:pt x="10542" y="6097"/>
                      <a:pt x="10661" y="6058"/>
                      <a:pt x="10776" y="5965"/>
                    </a:cubicBezTo>
                    <a:cubicBezTo>
                      <a:pt x="10776" y="5965"/>
                      <a:pt x="11189" y="6125"/>
                      <a:pt x="11673" y="6125"/>
                    </a:cubicBezTo>
                    <a:cubicBezTo>
                      <a:pt x="12194" y="6125"/>
                      <a:pt x="12797" y="5939"/>
                      <a:pt x="13057" y="5169"/>
                    </a:cubicBezTo>
                    <a:cubicBezTo>
                      <a:pt x="13336" y="5624"/>
                      <a:pt x="13831" y="5873"/>
                      <a:pt x="14332" y="5873"/>
                    </a:cubicBezTo>
                    <a:cubicBezTo>
                      <a:pt x="14546" y="5873"/>
                      <a:pt x="14761" y="5828"/>
                      <a:pt x="14961" y="5734"/>
                    </a:cubicBezTo>
                    <a:cubicBezTo>
                      <a:pt x="14961" y="5734"/>
                      <a:pt x="15566" y="6919"/>
                      <a:pt x="16586" y="6919"/>
                    </a:cubicBezTo>
                    <a:cubicBezTo>
                      <a:pt x="16894" y="6919"/>
                      <a:pt x="17240" y="6811"/>
                      <a:pt x="17618" y="6529"/>
                    </a:cubicBezTo>
                    <a:cubicBezTo>
                      <a:pt x="17618" y="6529"/>
                      <a:pt x="17819" y="6724"/>
                      <a:pt x="18189" y="6724"/>
                    </a:cubicBezTo>
                    <a:cubicBezTo>
                      <a:pt x="18527" y="6724"/>
                      <a:pt x="19007" y="6562"/>
                      <a:pt x="19606" y="5944"/>
                    </a:cubicBezTo>
                    <a:cubicBezTo>
                      <a:pt x="19606" y="5944"/>
                      <a:pt x="20036" y="6756"/>
                      <a:pt x="20815" y="6756"/>
                    </a:cubicBezTo>
                    <a:cubicBezTo>
                      <a:pt x="21067" y="6756"/>
                      <a:pt x="21355" y="6671"/>
                      <a:pt x="21677" y="6446"/>
                    </a:cubicBezTo>
                    <a:cubicBezTo>
                      <a:pt x="21677" y="6446"/>
                      <a:pt x="21928" y="6800"/>
                      <a:pt x="22232" y="6800"/>
                    </a:cubicBezTo>
                    <a:cubicBezTo>
                      <a:pt x="22455" y="6800"/>
                      <a:pt x="22708" y="6609"/>
                      <a:pt x="22912" y="5944"/>
                    </a:cubicBezTo>
                    <a:cubicBezTo>
                      <a:pt x="22912" y="5944"/>
                      <a:pt x="23268" y="6124"/>
                      <a:pt x="23649" y="6124"/>
                    </a:cubicBezTo>
                    <a:cubicBezTo>
                      <a:pt x="24046" y="6124"/>
                      <a:pt x="24469" y="5928"/>
                      <a:pt x="24544" y="5128"/>
                    </a:cubicBezTo>
                    <a:cubicBezTo>
                      <a:pt x="24652" y="3753"/>
                      <a:pt x="23105" y="3114"/>
                      <a:pt x="22318" y="3114"/>
                    </a:cubicBezTo>
                    <a:cubicBezTo>
                      <a:pt x="22194" y="3114"/>
                      <a:pt x="22089" y="3129"/>
                      <a:pt x="22012" y="3161"/>
                    </a:cubicBezTo>
                    <a:cubicBezTo>
                      <a:pt x="22012" y="3161"/>
                      <a:pt x="21688" y="1881"/>
                      <a:pt x="20788" y="1881"/>
                    </a:cubicBezTo>
                    <a:cubicBezTo>
                      <a:pt x="20718" y="1881"/>
                      <a:pt x="20645" y="1889"/>
                      <a:pt x="20568" y="1905"/>
                    </a:cubicBezTo>
                    <a:cubicBezTo>
                      <a:pt x="20568" y="1905"/>
                      <a:pt x="19451" y="1320"/>
                      <a:pt x="18396" y="1320"/>
                    </a:cubicBezTo>
                    <a:cubicBezTo>
                      <a:pt x="17986" y="1320"/>
                      <a:pt x="17585" y="1408"/>
                      <a:pt x="17263" y="1654"/>
                    </a:cubicBezTo>
                    <a:cubicBezTo>
                      <a:pt x="17263" y="1654"/>
                      <a:pt x="16869" y="727"/>
                      <a:pt x="15899" y="727"/>
                    </a:cubicBezTo>
                    <a:cubicBezTo>
                      <a:pt x="15566" y="727"/>
                      <a:pt x="15165" y="837"/>
                      <a:pt x="14689" y="1131"/>
                    </a:cubicBezTo>
                    <a:cubicBezTo>
                      <a:pt x="14689" y="1131"/>
                      <a:pt x="14270" y="787"/>
                      <a:pt x="13812" y="787"/>
                    </a:cubicBezTo>
                    <a:cubicBezTo>
                      <a:pt x="13582" y="787"/>
                      <a:pt x="13343" y="873"/>
                      <a:pt x="13141" y="1131"/>
                    </a:cubicBezTo>
                    <a:cubicBezTo>
                      <a:pt x="13141" y="1131"/>
                      <a:pt x="12443" y="517"/>
                      <a:pt x="11712" y="517"/>
                    </a:cubicBezTo>
                    <a:cubicBezTo>
                      <a:pt x="11346" y="517"/>
                      <a:pt x="10971" y="671"/>
                      <a:pt x="10672" y="1131"/>
                    </a:cubicBezTo>
                    <a:cubicBezTo>
                      <a:pt x="10672" y="1131"/>
                      <a:pt x="9833" y="255"/>
                      <a:pt x="8765" y="255"/>
                    </a:cubicBezTo>
                    <a:cubicBezTo>
                      <a:pt x="8453" y="255"/>
                      <a:pt x="8121" y="330"/>
                      <a:pt x="7784" y="524"/>
                    </a:cubicBezTo>
                    <a:cubicBezTo>
                      <a:pt x="7784" y="524"/>
                      <a:pt x="7317" y="0"/>
                      <a:pt x="66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46"/>
              <p:cNvSpPr/>
              <p:nvPr/>
            </p:nvSpPr>
            <p:spPr>
              <a:xfrm>
                <a:off x="1502324" y="1872918"/>
                <a:ext cx="755977" cy="515842"/>
              </a:xfrm>
              <a:custGeom>
                <a:avLst/>
                <a:gdLst/>
                <a:ahLst/>
                <a:cxnLst/>
                <a:rect l="l" t="t" r="r" b="b"/>
                <a:pathLst>
                  <a:path w="20189" h="13776" extrusionOk="0">
                    <a:moveTo>
                      <a:pt x="3369" y="0"/>
                    </a:moveTo>
                    <a:cubicBezTo>
                      <a:pt x="2658" y="84"/>
                      <a:pt x="1" y="1339"/>
                      <a:pt x="1444" y="1820"/>
                    </a:cubicBezTo>
                    <a:cubicBezTo>
                      <a:pt x="2888" y="2302"/>
                      <a:pt x="5901" y="5608"/>
                      <a:pt x="6550" y="6884"/>
                    </a:cubicBezTo>
                    <a:cubicBezTo>
                      <a:pt x="7198" y="8160"/>
                      <a:pt x="5880" y="11299"/>
                      <a:pt x="6027" y="12094"/>
                    </a:cubicBezTo>
                    <a:cubicBezTo>
                      <a:pt x="6146" y="12850"/>
                      <a:pt x="8401" y="13776"/>
                      <a:pt x="10816" y="13776"/>
                    </a:cubicBezTo>
                    <a:cubicBezTo>
                      <a:pt x="10942" y="13776"/>
                      <a:pt x="11068" y="13773"/>
                      <a:pt x="11195" y="13768"/>
                    </a:cubicBezTo>
                    <a:cubicBezTo>
                      <a:pt x="13768" y="13684"/>
                      <a:pt x="16049" y="12199"/>
                      <a:pt x="16237" y="11759"/>
                    </a:cubicBezTo>
                    <a:cubicBezTo>
                      <a:pt x="16426" y="11341"/>
                      <a:pt x="14605" y="8453"/>
                      <a:pt x="14982" y="7156"/>
                    </a:cubicBezTo>
                    <a:cubicBezTo>
                      <a:pt x="15359" y="5838"/>
                      <a:pt x="18581" y="4436"/>
                      <a:pt x="18999" y="4310"/>
                    </a:cubicBezTo>
                    <a:cubicBezTo>
                      <a:pt x="19326" y="4212"/>
                      <a:pt x="20189" y="2520"/>
                      <a:pt x="19734" y="2520"/>
                    </a:cubicBezTo>
                    <a:cubicBezTo>
                      <a:pt x="19607" y="2520"/>
                      <a:pt x="19375" y="2653"/>
                      <a:pt x="18999" y="2992"/>
                    </a:cubicBezTo>
                    <a:cubicBezTo>
                      <a:pt x="17948" y="3930"/>
                      <a:pt x="16888" y="4315"/>
                      <a:pt x="16184" y="4315"/>
                    </a:cubicBezTo>
                    <a:cubicBezTo>
                      <a:pt x="15725" y="4315"/>
                      <a:pt x="15416" y="4152"/>
                      <a:pt x="15359" y="3871"/>
                    </a:cubicBezTo>
                    <a:cubicBezTo>
                      <a:pt x="15212" y="3180"/>
                      <a:pt x="16196" y="2427"/>
                      <a:pt x="16760" y="1820"/>
                    </a:cubicBezTo>
                    <a:cubicBezTo>
                      <a:pt x="17249" y="1296"/>
                      <a:pt x="15170" y="708"/>
                      <a:pt x="14546" y="708"/>
                    </a:cubicBezTo>
                    <a:cubicBezTo>
                      <a:pt x="14448" y="708"/>
                      <a:pt x="14386" y="722"/>
                      <a:pt x="14375" y="753"/>
                    </a:cubicBezTo>
                    <a:cubicBezTo>
                      <a:pt x="14291" y="984"/>
                      <a:pt x="12890" y="3494"/>
                      <a:pt x="11634" y="3641"/>
                    </a:cubicBezTo>
                    <a:cubicBezTo>
                      <a:pt x="11603" y="3644"/>
                      <a:pt x="11573" y="3645"/>
                      <a:pt x="11544" y="3645"/>
                    </a:cubicBezTo>
                    <a:cubicBezTo>
                      <a:pt x="10385" y="3645"/>
                      <a:pt x="10918" y="1239"/>
                      <a:pt x="10734" y="565"/>
                    </a:cubicBezTo>
                    <a:cubicBezTo>
                      <a:pt x="10680" y="358"/>
                      <a:pt x="10527" y="266"/>
                      <a:pt x="10334" y="266"/>
                    </a:cubicBezTo>
                    <a:cubicBezTo>
                      <a:pt x="9867" y="266"/>
                      <a:pt x="9164" y="807"/>
                      <a:pt x="9061" y="1548"/>
                    </a:cubicBezTo>
                    <a:cubicBezTo>
                      <a:pt x="8928" y="2480"/>
                      <a:pt x="8346" y="3636"/>
                      <a:pt x="7330" y="3636"/>
                    </a:cubicBezTo>
                    <a:cubicBezTo>
                      <a:pt x="7228" y="3636"/>
                      <a:pt x="7121" y="3624"/>
                      <a:pt x="7010" y="3599"/>
                    </a:cubicBezTo>
                    <a:cubicBezTo>
                      <a:pt x="5796" y="3306"/>
                      <a:pt x="3369" y="0"/>
                      <a:pt x="33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46"/>
              <p:cNvSpPr/>
              <p:nvPr/>
            </p:nvSpPr>
            <p:spPr>
              <a:xfrm>
                <a:off x="1733761" y="2092186"/>
                <a:ext cx="42013" cy="17374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464" extrusionOk="0">
                    <a:moveTo>
                      <a:pt x="872" y="0"/>
                    </a:moveTo>
                    <a:cubicBezTo>
                      <a:pt x="624" y="0"/>
                      <a:pt x="384" y="71"/>
                      <a:pt x="180" y="212"/>
                    </a:cubicBezTo>
                    <a:cubicBezTo>
                      <a:pt x="1" y="362"/>
                      <a:pt x="131" y="464"/>
                      <a:pt x="352" y="464"/>
                    </a:cubicBezTo>
                    <a:cubicBezTo>
                      <a:pt x="594" y="464"/>
                      <a:pt x="947" y="341"/>
                      <a:pt x="1122" y="24"/>
                    </a:cubicBezTo>
                    <a:cubicBezTo>
                      <a:pt x="1038" y="8"/>
                      <a:pt x="955" y="0"/>
                      <a:pt x="8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46"/>
              <p:cNvSpPr/>
              <p:nvPr/>
            </p:nvSpPr>
            <p:spPr>
              <a:xfrm>
                <a:off x="1821228" y="2012619"/>
                <a:ext cx="79908" cy="39767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1062" extrusionOk="0">
                    <a:moveTo>
                      <a:pt x="1091" y="0"/>
                    </a:moveTo>
                    <a:cubicBezTo>
                      <a:pt x="602" y="0"/>
                      <a:pt x="62" y="56"/>
                      <a:pt x="62" y="56"/>
                    </a:cubicBezTo>
                    <a:cubicBezTo>
                      <a:pt x="1" y="488"/>
                      <a:pt x="181" y="1061"/>
                      <a:pt x="684" y="1061"/>
                    </a:cubicBezTo>
                    <a:cubicBezTo>
                      <a:pt x="693" y="1061"/>
                      <a:pt x="702" y="1061"/>
                      <a:pt x="711" y="1061"/>
                    </a:cubicBezTo>
                    <a:cubicBezTo>
                      <a:pt x="1234" y="1040"/>
                      <a:pt x="2134" y="182"/>
                      <a:pt x="1715" y="56"/>
                    </a:cubicBezTo>
                    <a:cubicBezTo>
                      <a:pt x="1569" y="14"/>
                      <a:pt x="1336" y="0"/>
                      <a:pt x="10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46"/>
              <p:cNvSpPr/>
              <p:nvPr/>
            </p:nvSpPr>
            <p:spPr>
              <a:xfrm>
                <a:off x="1988862" y="2070768"/>
                <a:ext cx="70284" cy="37258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995" extrusionOk="0">
                    <a:moveTo>
                      <a:pt x="1132" y="0"/>
                    </a:moveTo>
                    <a:cubicBezTo>
                      <a:pt x="642" y="0"/>
                      <a:pt x="0" y="93"/>
                      <a:pt x="0" y="93"/>
                    </a:cubicBezTo>
                    <a:cubicBezTo>
                      <a:pt x="0" y="93"/>
                      <a:pt x="230" y="930"/>
                      <a:pt x="837" y="993"/>
                    </a:cubicBezTo>
                    <a:cubicBezTo>
                      <a:pt x="854" y="994"/>
                      <a:pt x="872" y="995"/>
                      <a:pt x="889" y="995"/>
                    </a:cubicBezTo>
                    <a:cubicBezTo>
                      <a:pt x="1468" y="995"/>
                      <a:pt x="1877" y="317"/>
                      <a:pt x="1653" y="93"/>
                    </a:cubicBezTo>
                    <a:cubicBezTo>
                      <a:pt x="1583" y="24"/>
                      <a:pt x="1377" y="0"/>
                      <a:pt x="11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46"/>
              <p:cNvSpPr/>
              <p:nvPr/>
            </p:nvSpPr>
            <p:spPr>
              <a:xfrm>
                <a:off x="1994220" y="2274055"/>
                <a:ext cx="59575" cy="38756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035" extrusionOk="0">
                    <a:moveTo>
                      <a:pt x="1239" y="0"/>
                    </a:moveTo>
                    <a:cubicBezTo>
                      <a:pt x="795" y="0"/>
                      <a:pt x="0" y="239"/>
                      <a:pt x="0" y="239"/>
                    </a:cubicBezTo>
                    <a:cubicBezTo>
                      <a:pt x="0" y="239"/>
                      <a:pt x="335" y="1034"/>
                      <a:pt x="753" y="1034"/>
                    </a:cubicBezTo>
                    <a:cubicBezTo>
                      <a:pt x="1193" y="1034"/>
                      <a:pt x="1590" y="427"/>
                      <a:pt x="1528" y="113"/>
                    </a:cubicBezTo>
                    <a:cubicBezTo>
                      <a:pt x="1511" y="31"/>
                      <a:pt x="1397" y="0"/>
                      <a:pt x="1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46"/>
              <p:cNvSpPr/>
              <p:nvPr/>
            </p:nvSpPr>
            <p:spPr>
              <a:xfrm>
                <a:off x="1779626" y="2307168"/>
                <a:ext cx="57890" cy="29207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780" extrusionOk="0">
                    <a:moveTo>
                      <a:pt x="144" y="0"/>
                    </a:moveTo>
                    <a:lnTo>
                      <a:pt x="144" y="0"/>
                    </a:lnTo>
                    <a:cubicBezTo>
                      <a:pt x="0" y="574"/>
                      <a:pt x="438" y="779"/>
                      <a:pt x="850" y="779"/>
                    </a:cubicBezTo>
                    <a:cubicBezTo>
                      <a:pt x="1160" y="779"/>
                      <a:pt x="1456" y="664"/>
                      <a:pt x="1483" y="502"/>
                    </a:cubicBezTo>
                    <a:cubicBezTo>
                      <a:pt x="1546" y="126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46"/>
              <p:cNvSpPr/>
              <p:nvPr/>
            </p:nvSpPr>
            <p:spPr>
              <a:xfrm>
                <a:off x="1946551" y="2180814"/>
                <a:ext cx="25088" cy="33701"/>
              </a:xfrm>
              <a:custGeom>
                <a:avLst/>
                <a:gdLst/>
                <a:ahLst/>
                <a:cxnLst/>
                <a:rect l="l" t="t" r="r" b="b"/>
                <a:pathLst>
                  <a:path w="670" h="900" extrusionOk="0">
                    <a:moveTo>
                      <a:pt x="335" y="0"/>
                    </a:moveTo>
                    <a:cubicBezTo>
                      <a:pt x="147" y="0"/>
                      <a:pt x="0" y="209"/>
                      <a:pt x="0" y="460"/>
                    </a:cubicBezTo>
                    <a:cubicBezTo>
                      <a:pt x="0" y="711"/>
                      <a:pt x="147" y="900"/>
                      <a:pt x="335" y="900"/>
                    </a:cubicBezTo>
                    <a:cubicBezTo>
                      <a:pt x="523" y="900"/>
                      <a:pt x="670" y="711"/>
                      <a:pt x="670" y="460"/>
                    </a:cubicBezTo>
                    <a:cubicBezTo>
                      <a:pt x="670" y="209"/>
                      <a:pt x="523" y="0"/>
                      <a:pt x="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46"/>
              <p:cNvSpPr/>
              <p:nvPr/>
            </p:nvSpPr>
            <p:spPr>
              <a:xfrm>
                <a:off x="1855676" y="2180814"/>
                <a:ext cx="24302" cy="33701"/>
              </a:xfrm>
              <a:custGeom>
                <a:avLst/>
                <a:gdLst/>
                <a:ahLst/>
                <a:cxnLst/>
                <a:rect l="l" t="t" r="r" b="b"/>
                <a:pathLst>
                  <a:path w="649" h="900" extrusionOk="0">
                    <a:moveTo>
                      <a:pt x="314" y="0"/>
                    </a:moveTo>
                    <a:cubicBezTo>
                      <a:pt x="147" y="0"/>
                      <a:pt x="0" y="209"/>
                      <a:pt x="0" y="460"/>
                    </a:cubicBezTo>
                    <a:cubicBezTo>
                      <a:pt x="0" y="711"/>
                      <a:pt x="147" y="900"/>
                      <a:pt x="314" y="900"/>
                    </a:cubicBezTo>
                    <a:cubicBezTo>
                      <a:pt x="502" y="900"/>
                      <a:pt x="649" y="711"/>
                      <a:pt x="649" y="460"/>
                    </a:cubicBezTo>
                    <a:cubicBezTo>
                      <a:pt x="649" y="209"/>
                      <a:pt x="502" y="0"/>
                      <a:pt x="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46"/>
              <p:cNvSpPr/>
              <p:nvPr/>
            </p:nvSpPr>
            <p:spPr>
              <a:xfrm>
                <a:off x="1877917" y="2240311"/>
                <a:ext cx="65529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615" extrusionOk="0">
                    <a:moveTo>
                      <a:pt x="170" y="0"/>
                    </a:moveTo>
                    <a:cubicBezTo>
                      <a:pt x="86" y="0"/>
                      <a:pt x="1" y="82"/>
                      <a:pt x="55" y="190"/>
                    </a:cubicBezTo>
                    <a:cubicBezTo>
                      <a:pt x="205" y="453"/>
                      <a:pt x="474" y="614"/>
                      <a:pt x="769" y="614"/>
                    </a:cubicBezTo>
                    <a:cubicBezTo>
                      <a:pt x="803" y="614"/>
                      <a:pt x="837" y="612"/>
                      <a:pt x="871" y="608"/>
                    </a:cubicBezTo>
                    <a:cubicBezTo>
                      <a:pt x="1645" y="608"/>
                      <a:pt x="1729" y="190"/>
                      <a:pt x="1729" y="169"/>
                    </a:cubicBezTo>
                    <a:cubicBezTo>
                      <a:pt x="1750" y="85"/>
                      <a:pt x="1708" y="22"/>
                      <a:pt x="1624" y="1"/>
                    </a:cubicBezTo>
                    <a:cubicBezTo>
                      <a:pt x="1561" y="1"/>
                      <a:pt x="1499" y="43"/>
                      <a:pt x="1478" y="106"/>
                    </a:cubicBezTo>
                    <a:cubicBezTo>
                      <a:pt x="1478" y="106"/>
                      <a:pt x="1394" y="357"/>
                      <a:pt x="871" y="357"/>
                    </a:cubicBezTo>
                    <a:cubicBezTo>
                      <a:pt x="431" y="357"/>
                      <a:pt x="285" y="106"/>
                      <a:pt x="285" y="85"/>
                    </a:cubicBezTo>
                    <a:cubicBezTo>
                      <a:pt x="263" y="25"/>
                      <a:pt x="216" y="0"/>
                      <a:pt x="1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46"/>
              <p:cNvSpPr/>
              <p:nvPr/>
            </p:nvSpPr>
            <p:spPr>
              <a:xfrm>
                <a:off x="1303350" y="1315951"/>
                <a:ext cx="1190114" cy="758486"/>
              </a:xfrm>
              <a:custGeom>
                <a:avLst/>
                <a:gdLst/>
                <a:ahLst/>
                <a:cxnLst/>
                <a:rect l="l" t="t" r="r" b="b"/>
                <a:pathLst>
                  <a:path w="31783" h="20256" extrusionOk="0">
                    <a:moveTo>
                      <a:pt x="14624" y="1"/>
                    </a:moveTo>
                    <a:cubicBezTo>
                      <a:pt x="14361" y="1"/>
                      <a:pt x="14075" y="110"/>
                      <a:pt x="13810" y="438"/>
                    </a:cubicBezTo>
                    <a:cubicBezTo>
                      <a:pt x="13810" y="438"/>
                      <a:pt x="13280" y="31"/>
                      <a:pt x="12709" y="31"/>
                    </a:cubicBezTo>
                    <a:cubicBezTo>
                      <a:pt x="12337" y="31"/>
                      <a:pt x="11948" y="203"/>
                      <a:pt x="11675" y="773"/>
                    </a:cubicBezTo>
                    <a:cubicBezTo>
                      <a:pt x="11675" y="773"/>
                      <a:pt x="11421" y="689"/>
                      <a:pt x="11068" y="689"/>
                    </a:cubicBezTo>
                    <a:cubicBezTo>
                      <a:pt x="10471" y="689"/>
                      <a:pt x="9593" y="928"/>
                      <a:pt x="9186" y="2216"/>
                    </a:cubicBezTo>
                    <a:cubicBezTo>
                      <a:pt x="9186" y="2216"/>
                      <a:pt x="8035" y="2258"/>
                      <a:pt x="8035" y="3346"/>
                    </a:cubicBezTo>
                    <a:cubicBezTo>
                      <a:pt x="8035" y="3346"/>
                      <a:pt x="6382" y="3514"/>
                      <a:pt x="7323" y="5167"/>
                    </a:cubicBezTo>
                    <a:cubicBezTo>
                      <a:pt x="7323" y="5167"/>
                      <a:pt x="5733" y="5690"/>
                      <a:pt x="6382" y="7133"/>
                    </a:cubicBezTo>
                    <a:cubicBezTo>
                      <a:pt x="6382" y="7133"/>
                      <a:pt x="6031" y="6953"/>
                      <a:pt x="5611" y="6953"/>
                    </a:cubicBezTo>
                    <a:cubicBezTo>
                      <a:pt x="5198" y="6953"/>
                      <a:pt x="4716" y="7128"/>
                      <a:pt x="4436" y="7824"/>
                    </a:cubicBezTo>
                    <a:cubicBezTo>
                      <a:pt x="4436" y="7824"/>
                      <a:pt x="4155" y="7703"/>
                      <a:pt x="3811" y="7703"/>
                    </a:cubicBezTo>
                    <a:cubicBezTo>
                      <a:pt x="3309" y="7703"/>
                      <a:pt x="2673" y="7960"/>
                      <a:pt x="2574" y="9226"/>
                    </a:cubicBezTo>
                    <a:cubicBezTo>
                      <a:pt x="2574" y="9226"/>
                      <a:pt x="2569" y="9226"/>
                      <a:pt x="2561" y="9226"/>
                    </a:cubicBezTo>
                    <a:cubicBezTo>
                      <a:pt x="2422" y="9226"/>
                      <a:pt x="1200" y="9263"/>
                      <a:pt x="1674" y="10586"/>
                    </a:cubicBezTo>
                    <a:lnTo>
                      <a:pt x="1674" y="10586"/>
                    </a:lnTo>
                    <a:cubicBezTo>
                      <a:pt x="1656" y="10585"/>
                      <a:pt x="1638" y="10585"/>
                      <a:pt x="1620" y="10585"/>
                    </a:cubicBezTo>
                    <a:cubicBezTo>
                      <a:pt x="1137" y="10585"/>
                      <a:pt x="681" y="10853"/>
                      <a:pt x="419" y="11276"/>
                    </a:cubicBezTo>
                    <a:cubicBezTo>
                      <a:pt x="0" y="12029"/>
                      <a:pt x="419" y="13159"/>
                      <a:pt x="419" y="13159"/>
                    </a:cubicBezTo>
                    <a:cubicBezTo>
                      <a:pt x="419" y="13159"/>
                      <a:pt x="0" y="13473"/>
                      <a:pt x="649" y="14310"/>
                    </a:cubicBezTo>
                    <a:cubicBezTo>
                      <a:pt x="1297" y="15147"/>
                      <a:pt x="2553" y="15147"/>
                      <a:pt x="2553" y="15147"/>
                    </a:cubicBezTo>
                    <a:cubicBezTo>
                      <a:pt x="2553" y="15147"/>
                      <a:pt x="2553" y="16047"/>
                      <a:pt x="3829" y="16047"/>
                    </a:cubicBezTo>
                    <a:cubicBezTo>
                      <a:pt x="3829" y="16047"/>
                      <a:pt x="3939" y="17278"/>
                      <a:pt x="5003" y="17278"/>
                    </a:cubicBezTo>
                    <a:cubicBezTo>
                      <a:pt x="5075" y="17278"/>
                      <a:pt x="5151" y="17272"/>
                      <a:pt x="5231" y="17260"/>
                    </a:cubicBezTo>
                    <a:cubicBezTo>
                      <a:pt x="5231" y="17260"/>
                      <a:pt x="5608" y="17431"/>
                      <a:pt x="6066" y="17431"/>
                    </a:cubicBezTo>
                    <a:cubicBezTo>
                      <a:pt x="6595" y="17431"/>
                      <a:pt x="7231" y="17202"/>
                      <a:pt x="7512" y="16214"/>
                    </a:cubicBezTo>
                    <a:cubicBezTo>
                      <a:pt x="7512" y="16214"/>
                      <a:pt x="7897" y="16489"/>
                      <a:pt x="8371" y="16489"/>
                    </a:cubicBezTo>
                    <a:cubicBezTo>
                      <a:pt x="8840" y="16489"/>
                      <a:pt x="9396" y="16219"/>
                      <a:pt x="9750" y="15147"/>
                    </a:cubicBezTo>
                    <a:cubicBezTo>
                      <a:pt x="9750" y="15147"/>
                      <a:pt x="10122" y="16143"/>
                      <a:pt x="10928" y="16143"/>
                    </a:cubicBezTo>
                    <a:cubicBezTo>
                      <a:pt x="11078" y="16143"/>
                      <a:pt x="11243" y="16108"/>
                      <a:pt x="11424" y="16026"/>
                    </a:cubicBezTo>
                    <a:lnTo>
                      <a:pt x="11424" y="16026"/>
                    </a:lnTo>
                    <a:cubicBezTo>
                      <a:pt x="11424" y="16026"/>
                      <a:pt x="11269" y="17150"/>
                      <a:pt x="12262" y="17150"/>
                    </a:cubicBezTo>
                    <a:cubicBezTo>
                      <a:pt x="12362" y="17150"/>
                      <a:pt x="12472" y="17139"/>
                      <a:pt x="12596" y="17114"/>
                    </a:cubicBezTo>
                    <a:cubicBezTo>
                      <a:pt x="12596" y="17114"/>
                      <a:pt x="12865" y="17473"/>
                      <a:pt x="13220" y="17473"/>
                    </a:cubicBezTo>
                    <a:cubicBezTo>
                      <a:pt x="13433" y="17473"/>
                      <a:pt x="13678" y="17342"/>
                      <a:pt x="13914" y="16926"/>
                    </a:cubicBezTo>
                    <a:cubicBezTo>
                      <a:pt x="13914" y="16926"/>
                      <a:pt x="14553" y="17735"/>
                      <a:pt x="15326" y="17735"/>
                    </a:cubicBezTo>
                    <a:cubicBezTo>
                      <a:pt x="15821" y="17735"/>
                      <a:pt x="16370" y="17404"/>
                      <a:pt x="16844" y="16319"/>
                    </a:cubicBezTo>
                    <a:cubicBezTo>
                      <a:pt x="16844" y="16319"/>
                      <a:pt x="17087" y="17148"/>
                      <a:pt x="17642" y="17148"/>
                    </a:cubicBezTo>
                    <a:cubicBezTo>
                      <a:pt x="17899" y="17148"/>
                      <a:pt x="18224" y="16969"/>
                      <a:pt x="18622" y="16444"/>
                    </a:cubicBezTo>
                    <a:cubicBezTo>
                      <a:pt x="18622" y="16444"/>
                      <a:pt x="18789" y="17007"/>
                      <a:pt x="19380" y="17007"/>
                    </a:cubicBezTo>
                    <a:cubicBezTo>
                      <a:pt x="19626" y="17007"/>
                      <a:pt x="19946" y="16910"/>
                      <a:pt x="20359" y="16633"/>
                    </a:cubicBezTo>
                    <a:cubicBezTo>
                      <a:pt x="20359" y="16633"/>
                      <a:pt x="20359" y="17820"/>
                      <a:pt x="21511" y="17820"/>
                    </a:cubicBezTo>
                    <a:cubicBezTo>
                      <a:pt x="21675" y="17820"/>
                      <a:pt x="21861" y="17796"/>
                      <a:pt x="22074" y="17742"/>
                    </a:cubicBezTo>
                    <a:lnTo>
                      <a:pt x="22074" y="17742"/>
                    </a:lnTo>
                    <a:cubicBezTo>
                      <a:pt x="22074" y="17742"/>
                      <a:pt x="21935" y="18684"/>
                      <a:pt x="22878" y="18684"/>
                    </a:cubicBezTo>
                    <a:cubicBezTo>
                      <a:pt x="23033" y="18684"/>
                      <a:pt x="23216" y="18658"/>
                      <a:pt x="23434" y="18600"/>
                    </a:cubicBezTo>
                    <a:cubicBezTo>
                      <a:pt x="23434" y="18600"/>
                      <a:pt x="23703" y="19496"/>
                      <a:pt x="24481" y="19496"/>
                    </a:cubicBezTo>
                    <a:cubicBezTo>
                      <a:pt x="24624" y="19496"/>
                      <a:pt x="24784" y="19466"/>
                      <a:pt x="24962" y="19395"/>
                    </a:cubicBezTo>
                    <a:cubicBezTo>
                      <a:pt x="24962" y="19395"/>
                      <a:pt x="25263" y="20225"/>
                      <a:pt x="26120" y="20225"/>
                    </a:cubicBezTo>
                    <a:cubicBezTo>
                      <a:pt x="26393" y="20225"/>
                      <a:pt x="26722" y="20140"/>
                      <a:pt x="27117" y="19918"/>
                    </a:cubicBezTo>
                    <a:cubicBezTo>
                      <a:pt x="27117" y="19918"/>
                      <a:pt x="27378" y="20256"/>
                      <a:pt x="27834" y="20256"/>
                    </a:cubicBezTo>
                    <a:cubicBezTo>
                      <a:pt x="28049" y="20256"/>
                      <a:pt x="28308" y="20181"/>
                      <a:pt x="28603" y="19960"/>
                    </a:cubicBezTo>
                    <a:cubicBezTo>
                      <a:pt x="28603" y="19960"/>
                      <a:pt x="28612" y="19960"/>
                      <a:pt x="28628" y="19960"/>
                    </a:cubicBezTo>
                    <a:cubicBezTo>
                      <a:pt x="28782" y="19960"/>
                      <a:pt x="29600" y="19926"/>
                      <a:pt x="29732" y="19206"/>
                    </a:cubicBezTo>
                    <a:cubicBezTo>
                      <a:pt x="29732" y="19206"/>
                      <a:pt x="30904" y="18788"/>
                      <a:pt x="30758" y="18035"/>
                    </a:cubicBezTo>
                    <a:cubicBezTo>
                      <a:pt x="30758" y="18035"/>
                      <a:pt x="31323" y="17470"/>
                      <a:pt x="30988" y="16926"/>
                    </a:cubicBezTo>
                    <a:cubicBezTo>
                      <a:pt x="30988" y="16926"/>
                      <a:pt x="31762" y="16172"/>
                      <a:pt x="31093" y="15524"/>
                    </a:cubicBezTo>
                    <a:cubicBezTo>
                      <a:pt x="31093" y="15524"/>
                      <a:pt x="31783" y="14436"/>
                      <a:pt x="30611" y="14164"/>
                    </a:cubicBezTo>
                    <a:cubicBezTo>
                      <a:pt x="30611" y="14164"/>
                      <a:pt x="30736" y="12452"/>
                      <a:pt x="29241" y="12452"/>
                    </a:cubicBezTo>
                    <a:cubicBezTo>
                      <a:pt x="29117" y="12452"/>
                      <a:pt x="28981" y="12464"/>
                      <a:pt x="28833" y="12490"/>
                    </a:cubicBezTo>
                    <a:cubicBezTo>
                      <a:pt x="28833" y="12490"/>
                      <a:pt x="29314" y="11276"/>
                      <a:pt x="27912" y="10941"/>
                    </a:cubicBezTo>
                    <a:cubicBezTo>
                      <a:pt x="27912" y="10941"/>
                      <a:pt x="29168" y="9770"/>
                      <a:pt x="27452" y="8472"/>
                    </a:cubicBezTo>
                    <a:cubicBezTo>
                      <a:pt x="27452" y="8472"/>
                      <a:pt x="28289" y="6987"/>
                      <a:pt x="27159" y="6610"/>
                    </a:cubicBezTo>
                    <a:cubicBezTo>
                      <a:pt x="27159" y="6610"/>
                      <a:pt x="27293" y="5578"/>
                      <a:pt x="26117" y="5578"/>
                    </a:cubicBezTo>
                    <a:cubicBezTo>
                      <a:pt x="26063" y="5578"/>
                      <a:pt x="26006" y="5580"/>
                      <a:pt x="25945" y="5585"/>
                    </a:cubicBezTo>
                    <a:cubicBezTo>
                      <a:pt x="25945" y="5585"/>
                      <a:pt x="26740" y="4225"/>
                      <a:pt x="25108" y="3953"/>
                    </a:cubicBezTo>
                    <a:cubicBezTo>
                      <a:pt x="25108" y="3953"/>
                      <a:pt x="25138" y="2984"/>
                      <a:pt x="24002" y="2984"/>
                    </a:cubicBezTo>
                    <a:cubicBezTo>
                      <a:pt x="23792" y="2984"/>
                      <a:pt x="23543" y="3017"/>
                      <a:pt x="23246" y="3095"/>
                    </a:cubicBezTo>
                    <a:cubicBezTo>
                      <a:pt x="23246" y="3095"/>
                      <a:pt x="23055" y="2002"/>
                      <a:pt x="21955" y="2002"/>
                    </a:cubicBezTo>
                    <a:cubicBezTo>
                      <a:pt x="21693" y="2002"/>
                      <a:pt x="21381" y="2064"/>
                      <a:pt x="21007" y="2216"/>
                    </a:cubicBezTo>
                    <a:cubicBezTo>
                      <a:pt x="21007" y="2216"/>
                      <a:pt x="20834" y="1907"/>
                      <a:pt x="20421" y="1907"/>
                    </a:cubicBezTo>
                    <a:cubicBezTo>
                      <a:pt x="20297" y="1907"/>
                      <a:pt x="20151" y="1935"/>
                      <a:pt x="19982" y="2007"/>
                    </a:cubicBezTo>
                    <a:cubicBezTo>
                      <a:pt x="19982" y="2007"/>
                      <a:pt x="20170" y="1155"/>
                      <a:pt x="19453" y="1155"/>
                    </a:cubicBezTo>
                    <a:cubicBezTo>
                      <a:pt x="19307" y="1155"/>
                      <a:pt x="19124" y="1190"/>
                      <a:pt x="18894" y="1275"/>
                    </a:cubicBezTo>
                    <a:cubicBezTo>
                      <a:pt x="18894" y="1275"/>
                      <a:pt x="18731" y="982"/>
                      <a:pt x="18289" y="982"/>
                    </a:cubicBezTo>
                    <a:cubicBezTo>
                      <a:pt x="18117" y="982"/>
                      <a:pt x="17902" y="1026"/>
                      <a:pt x="17639" y="1149"/>
                    </a:cubicBezTo>
                    <a:cubicBezTo>
                      <a:pt x="17639" y="1149"/>
                      <a:pt x="17292" y="1"/>
                      <a:pt x="16499" y="1"/>
                    </a:cubicBezTo>
                    <a:cubicBezTo>
                      <a:pt x="16243" y="1"/>
                      <a:pt x="15941" y="121"/>
                      <a:pt x="15588" y="438"/>
                    </a:cubicBezTo>
                    <a:cubicBezTo>
                      <a:pt x="15588" y="438"/>
                      <a:pt x="15151" y="1"/>
                      <a:pt x="146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46"/>
              <p:cNvSpPr/>
              <p:nvPr/>
            </p:nvSpPr>
            <p:spPr>
              <a:xfrm>
                <a:off x="1303350" y="1315951"/>
                <a:ext cx="1190114" cy="719730"/>
              </a:xfrm>
              <a:custGeom>
                <a:avLst/>
                <a:gdLst/>
                <a:ahLst/>
                <a:cxnLst/>
                <a:rect l="l" t="t" r="r" b="b"/>
                <a:pathLst>
                  <a:path w="31783" h="19221" extrusionOk="0">
                    <a:moveTo>
                      <a:pt x="14624" y="1"/>
                    </a:moveTo>
                    <a:cubicBezTo>
                      <a:pt x="14361" y="1"/>
                      <a:pt x="14075" y="110"/>
                      <a:pt x="13810" y="438"/>
                    </a:cubicBezTo>
                    <a:cubicBezTo>
                      <a:pt x="13810" y="438"/>
                      <a:pt x="13280" y="31"/>
                      <a:pt x="12709" y="31"/>
                    </a:cubicBezTo>
                    <a:cubicBezTo>
                      <a:pt x="12337" y="31"/>
                      <a:pt x="11948" y="203"/>
                      <a:pt x="11675" y="773"/>
                    </a:cubicBezTo>
                    <a:cubicBezTo>
                      <a:pt x="11675" y="773"/>
                      <a:pt x="11421" y="689"/>
                      <a:pt x="11069" y="689"/>
                    </a:cubicBezTo>
                    <a:cubicBezTo>
                      <a:pt x="10474" y="689"/>
                      <a:pt x="9601" y="928"/>
                      <a:pt x="9206" y="2216"/>
                    </a:cubicBezTo>
                    <a:cubicBezTo>
                      <a:pt x="9206" y="2216"/>
                      <a:pt x="8035" y="2258"/>
                      <a:pt x="8035" y="3346"/>
                    </a:cubicBezTo>
                    <a:cubicBezTo>
                      <a:pt x="8035" y="3346"/>
                      <a:pt x="6403" y="3514"/>
                      <a:pt x="7323" y="5167"/>
                    </a:cubicBezTo>
                    <a:cubicBezTo>
                      <a:pt x="7323" y="5167"/>
                      <a:pt x="5733" y="5690"/>
                      <a:pt x="6403" y="7133"/>
                    </a:cubicBezTo>
                    <a:cubicBezTo>
                      <a:pt x="6403" y="7133"/>
                      <a:pt x="6047" y="6953"/>
                      <a:pt x="5622" y="6953"/>
                    </a:cubicBezTo>
                    <a:cubicBezTo>
                      <a:pt x="5203" y="6953"/>
                      <a:pt x="4716" y="7128"/>
                      <a:pt x="4436" y="7824"/>
                    </a:cubicBezTo>
                    <a:cubicBezTo>
                      <a:pt x="4436" y="7824"/>
                      <a:pt x="4159" y="7703"/>
                      <a:pt x="3817" y="7703"/>
                    </a:cubicBezTo>
                    <a:cubicBezTo>
                      <a:pt x="3319" y="7703"/>
                      <a:pt x="2685" y="7960"/>
                      <a:pt x="2574" y="9226"/>
                    </a:cubicBezTo>
                    <a:cubicBezTo>
                      <a:pt x="2574" y="9226"/>
                      <a:pt x="2569" y="9226"/>
                      <a:pt x="2561" y="9226"/>
                    </a:cubicBezTo>
                    <a:cubicBezTo>
                      <a:pt x="2422" y="9226"/>
                      <a:pt x="1200" y="9263"/>
                      <a:pt x="1674" y="10586"/>
                    </a:cubicBezTo>
                    <a:lnTo>
                      <a:pt x="1674" y="10586"/>
                    </a:lnTo>
                    <a:cubicBezTo>
                      <a:pt x="1656" y="10585"/>
                      <a:pt x="1638" y="10585"/>
                      <a:pt x="1620" y="10585"/>
                    </a:cubicBezTo>
                    <a:cubicBezTo>
                      <a:pt x="1137" y="10585"/>
                      <a:pt x="681" y="10853"/>
                      <a:pt x="419" y="11276"/>
                    </a:cubicBezTo>
                    <a:cubicBezTo>
                      <a:pt x="0" y="12029"/>
                      <a:pt x="419" y="13159"/>
                      <a:pt x="419" y="13159"/>
                    </a:cubicBezTo>
                    <a:cubicBezTo>
                      <a:pt x="419" y="13159"/>
                      <a:pt x="335" y="13264"/>
                      <a:pt x="1004" y="14101"/>
                    </a:cubicBezTo>
                    <a:cubicBezTo>
                      <a:pt x="1205" y="14409"/>
                      <a:pt x="1544" y="14571"/>
                      <a:pt x="1893" y="14571"/>
                    </a:cubicBezTo>
                    <a:cubicBezTo>
                      <a:pt x="2089" y="14571"/>
                      <a:pt x="2288" y="14520"/>
                      <a:pt x="2469" y="14415"/>
                    </a:cubicBezTo>
                    <a:cubicBezTo>
                      <a:pt x="2469" y="14415"/>
                      <a:pt x="2678" y="15084"/>
                      <a:pt x="3934" y="15084"/>
                    </a:cubicBezTo>
                    <a:cubicBezTo>
                      <a:pt x="3934" y="15084"/>
                      <a:pt x="4156" y="16440"/>
                      <a:pt x="5249" y="16440"/>
                    </a:cubicBezTo>
                    <a:cubicBezTo>
                      <a:pt x="5316" y="16440"/>
                      <a:pt x="5387" y="16434"/>
                      <a:pt x="5461" y="16423"/>
                    </a:cubicBezTo>
                    <a:cubicBezTo>
                      <a:pt x="5461" y="16423"/>
                      <a:pt x="5539" y="16440"/>
                      <a:pt x="5664" y="16440"/>
                    </a:cubicBezTo>
                    <a:cubicBezTo>
                      <a:pt x="6063" y="16440"/>
                      <a:pt x="6941" y="16271"/>
                      <a:pt x="7323" y="14854"/>
                    </a:cubicBezTo>
                    <a:cubicBezTo>
                      <a:pt x="7323" y="14854"/>
                      <a:pt x="7860" y="15384"/>
                      <a:pt x="8442" y="15384"/>
                    </a:cubicBezTo>
                    <a:cubicBezTo>
                      <a:pt x="8849" y="15384"/>
                      <a:pt x="9278" y="15125"/>
                      <a:pt x="9562" y="14247"/>
                    </a:cubicBezTo>
                    <a:cubicBezTo>
                      <a:pt x="9562" y="14247"/>
                      <a:pt x="10390" y="15224"/>
                      <a:pt x="11363" y="15224"/>
                    </a:cubicBezTo>
                    <a:cubicBezTo>
                      <a:pt x="11547" y="15224"/>
                      <a:pt x="11737" y="15189"/>
                      <a:pt x="11927" y="15105"/>
                    </a:cubicBezTo>
                    <a:lnTo>
                      <a:pt x="11927" y="15105"/>
                    </a:lnTo>
                    <a:cubicBezTo>
                      <a:pt x="11926" y="15105"/>
                      <a:pt x="11671" y="15824"/>
                      <a:pt x="12500" y="15824"/>
                    </a:cubicBezTo>
                    <a:cubicBezTo>
                      <a:pt x="12619" y="15824"/>
                      <a:pt x="12762" y="15809"/>
                      <a:pt x="12931" y="15775"/>
                    </a:cubicBezTo>
                    <a:cubicBezTo>
                      <a:pt x="12931" y="15775"/>
                      <a:pt x="13226" y="16299"/>
                      <a:pt x="13605" y="16299"/>
                    </a:cubicBezTo>
                    <a:cubicBezTo>
                      <a:pt x="13787" y="16299"/>
                      <a:pt x="13989" y="16177"/>
                      <a:pt x="14186" y="15817"/>
                    </a:cubicBezTo>
                    <a:cubicBezTo>
                      <a:pt x="14186" y="15817"/>
                      <a:pt x="14651" y="16567"/>
                      <a:pt x="15290" y="16567"/>
                    </a:cubicBezTo>
                    <a:cubicBezTo>
                      <a:pt x="15717" y="16567"/>
                      <a:pt x="16223" y="16230"/>
                      <a:pt x="16718" y="15105"/>
                    </a:cubicBezTo>
                    <a:cubicBezTo>
                      <a:pt x="16718" y="15105"/>
                      <a:pt x="17101" y="16090"/>
                      <a:pt x="17773" y="16090"/>
                    </a:cubicBezTo>
                    <a:cubicBezTo>
                      <a:pt x="18056" y="16090"/>
                      <a:pt x="18390" y="15915"/>
                      <a:pt x="18769" y="15419"/>
                    </a:cubicBezTo>
                    <a:cubicBezTo>
                      <a:pt x="18769" y="15419"/>
                      <a:pt x="18899" y="15767"/>
                      <a:pt x="19368" y="15767"/>
                    </a:cubicBezTo>
                    <a:cubicBezTo>
                      <a:pt x="19626" y="15767"/>
                      <a:pt x="19987" y="15662"/>
                      <a:pt x="20484" y="15335"/>
                    </a:cubicBezTo>
                    <a:cubicBezTo>
                      <a:pt x="20484" y="15335"/>
                      <a:pt x="20872" y="16886"/>
                      <a:pt x="22207" y="16886"/>
                    </a:cubicBezTo>
                    <a:cubicBezTo>
                      <a:pt x="22360" y="16886"/>
                      <a:pt x="22524" y="16866"/>
                      <a:pt x="22702" y="16821"/>
                    </a:cubicBezTo>
                    <a:lnTo>
                      <a:pt x="22702" y="16821"/>
                    </a:lnTo>
                    <a:cubicBezTo>
                      <a:pt x="22702" y="16821"/>
                      <a:pt x="22642" y="17684"/>
                      <a:pt x="23564" y="17684"/>
                    </a:cubicBezTo>
                    <a:cubicBezTo>
                      <a:pt x="23726" y="17684"/>
                      <a:pt x="23918" y="17658"/>
                      <a:pt x="24146" y="17595"/>
                    </a:cubicBezTo>
                    <a:cubicBezTo>
                      <a:pt x="24146" y="17595"/>
                      <a:pt x="24363" y="18695"/>
                      <a:pt x="25157" y="18695"/>
                    </a:cubicBezTo>
                    <a:cubicBezTo>
                      <a:pt x="25285" y="18695"/>
                      <a:pt x="25429" y="18667"/>
                      <a:pt x="25590" y="18600"/>
                    </a:cubicBezTo>
                    <a:cubicBezTo>
                      <a:pt x="25590" y="18600"/>
                      <a:pt x="25655" y="19220"/>
                      <a:pt x="26304" y="19220"/>
                    </a:cubicBezTo>
                    <a:cubicBezTo>
                      <a:pt x="26555" y="19220"/>
                      <a:pt x="26893" y="19128"/>
                      <a:pt x="27347" y="18872"/>
                    </a:cubicBezTo>
                    <a:cubicBezTo>
                      <a:pt x="27347" y="18872"/>
                      <a:pt x="27594" y="19094"/>
                      <a:pt x="27858" y="19094"/>
                    </a:cubicBezTo>
                    <a:cubicBezTo>
                      <a:pt x="28087" y="19094"/>
                      <a:pt x="28328" y="18928"/>
                      <a:pt x="28435" y="18307"/>
                    </a:cubicBezTo>
                    <a:cubicBezTo>
                      <a:pt x="28435" y="18307"/>
                      <a:pt x="28857" y="18585"/>
                      <a:pt x="29197" y="18585"/>
                    </a:cubicBezTo>
                    <a:cubicBezTo>
                      <a:pt x="29392" y="18585"/>
                      <a:pt x="29561" y="18492"/>
                      <a:pt x="29607" y="18202"/>
                    </a:cubicBezTo>
                    <a:cubicBezTo>
                      <a:pt x="29607" y="18202"/>
                      <a:pt x="30528" y="17993"/>
                      <a:pt x="30402" y="17260"/>
                    </a:cubicBezTo>
                    <a:lnTo>
                      <a:pt x="30402" y="17260"/>
                    </a:lnTo>
                    <a:cubicBezTo>
                      <a:pt x="30402" y="17260"/>
                      <a:pt x="30576" y="17300"/>
                      <a:pt x="30745" y="17300"/>
                    </a:cubicBezTo>
                    <a:cubicBezTo>
                      <a:pt x="30965" y="17300"/>
                      <a:pt x="31177" y="17233"/>
                      <a:pt x="30988" y="16926"/>
                    </a:cubicBezTo>
                    <a:cubicBezTo>
                      <a:pt x="30988" y="16926"/>
                      <a:pt x="31762" y="16172"/>
                      <a:pt x="31093" y="15524"/>
                    </a:cubicBezTo>
                    <a:cubicBezTo>
                      <a:pt x="31093" y="15524"/>
                      <a:pt x="31783" y="14436"/>
                      <a:pt x="30632" y="14164"/>
                    </a:cubicBezTo>
                    <a:cubicBezTo>
                      <a:pt x="30632" y="14164"/>
                      <a:pt x="30739" y="12452"/>
                      <a:pt x="29258" y="12452"/>
                    </a:cubicBezTo>
                    <a:cubicBezTo>
                      <a:pt x="29135" y="12452"/>
                      <a:pt x="29000" y="12464"/>
                      <a:pt x="28854" y="12490"/>
                    </a:cubicBezTo>
                    <a:cubicBezTo>
                      <a:pt x="28854" y="12490"/>
                      <a:pt x="29314" y="11276"/>
                      <a:pt x="27912" y="10941"/>
                    </a:cubicBezTo>
                    <a:cubicBezTo>
                      <a:pt x="27912" y="10941"/>
                      <a:pt x="29168" y="9770"/>
                      <a:pt x="27452" y="8472"/>
                    </a:cubicBezTo>
                    <a:cubicBezTo>
                      <a:pt x="27452" y="8472"/>
                      <a:pt x="28289" y="6987"/>
                      <a:pt x="27159" y="6610"/>
                    </a:cubicBezTo>
                    <a:cubicBezTo>
                      <a:pt x="27159" y="6610"/>
                      <a:pt x="27293" y="5578"/>
                      <a:pt x="26117" y="5578"/>
                    </a:cubicBezTo>
                    <a:cubicBezTo>
                      <a:pt x="26063" y="5578"/>
                      <a:pt x="26006" y="5580"/>
                      <a:pt x="25945" y="5585"/>
                    </a:cubicBezTo>
                    <a:cubicBezTo>
                      <a:pt x="25945" y="5585"/>
                      <a:pt x="26740" y="4225"/>
                      <a:pt x="25108" y="3953"/>
                    </a:cubicBezTo>
                    <a:cubicBezTo>
                      <a:pt x="25108" y="3953"/>
                      <a:pt x="25153" y="2984"/>
                      <a:pt x="24009" y="2984"/>
                    </a:cubicBezTo>
                    <a:cubicBezTo>
                      <a:pt x="23798" y="2984"/>
                      <a:pt x="23546" y="3017"/>
                      <a:pt x="23246" y="3095"/>
                    </a:cubicBezTo>
                    <a:cubicBezTo>
                      <a:pt x="23246" y="3095"/>
                      <a:pt x="23069" y="2002"/>
                      <a:pt x="21963" y="2002"/>
                    </a:cubicBezTo>
                    <a:cubicBezTo>
                      <a:pt x="21700" y="2002"/>
                      <a:pt x="21385" y="2064"/>
                      <a:pt x="21007" y="2216"/>
                    </a:cubicBezTo>
                    <a:cubicBezTo>
                      <a:pt x="21007" y="2216"/>
                      <a:pt x="20846" y="1907"/>
                      <a:pt x="20429" y="1907"/>
                    </a:cubicBezTo>
                    <a:cubicBezTo>
                      <a:pt x="20304" y="1907"/>
                      <a:pt x="20156" y="1935"/>
                      <a:pt x="19982" y="2007"/>
                    </a:cubicBezTo>
                    <a:cubicBezTo>
                      <a:pt x="19982" y="2007"/>
                      <a:pt x="20170" y="1155"/>
                      <a:pt x="19465" y="1155"/>
                    </a:cubicBezTo>
                    <a:cubicBezTo>
                      <a:pt x="19322" y="1155"/>
                      <a:pt x="19141" y="1190"/>
                      <a:pt x="18915" y="1275"/>
                    </a:cubicBezTo>
                    <a:cubicBezTo>
                      <a:pt x="18915" y="1275"/>
                      <a:pt x="18741" y="982"/>
                      <a:pt x="18293" y="982"/>
                    </a:cubicBezTo>
                    <a:cubicBezTo>
                      <a:pt x="18118" y="982"/>
                      <a:pt x="17902" y="1026"/>
                      <a:pt x="17639" y="1149"/>
                    </a:cubicBezTo>
                    <a:cubicBezTo>
                      <a:pt x="17639" y="1149"/>
                      <a:pt x="17292" y="1"/>
                      <a:pt x="16499" y="1"/>
                    </a:cubicBezTo>
                    <a:cubicBezTo>
                      <a:pt x="16243" y="1"/>
                      <a:pt x="15941" y="121"/>
                      <a:pt x="15588" y="438"/>
                    </a:cubicBezTo>
                    <a:cubicBezTo>
                      <a:pt x="15588" y="438"/>
                      <a:pt x="15151" y="1"/>
                      <a:pt x="146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46"/>
              <p:cNvSpPr/>
              <p:nvPr/>
            </p:nvSpPr>
            <p:spPr>
              <a:xfrm>
                <a:off x="1689578" y="1604188"/>
                <a:ext cx="289150" cy="184941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4939" fill="none" extrusionOk="0">
                    <a:moveTo>
                      <a:pt x="0" y="4938"/>
                    </a:moveTo>
                    <a:cubicBezTo>
                      <a:pt x="0" y="4938"/>
                      <a:pt x="189" y="4311"/>
                      <a:pt x="691" y="4185"/>
                    </a:cubicBezTo>
                    <a:cubicBezTo>
                      <a:pt x="419" y="3808"/>
                      <a:pt x="503" y="3264"/>
                      <a:pt x="900" y="3013"/>
                    </a:cubicBezTo>
                    <a:cubicBezTo>
                      <a:pt x="900" y="3013"/>
                      <a:pt x="649" y="1444"/>
                      <a:pt x="2616" y="1570"/>
                    </a:cubicBezTo>
                    <a:cubicBezTo>
                      <a:pt x="2616" y="1570"/>
                      <a:pt x="3829" y="0"/>
                      <a:pt x="5085" y="1570"/>
                    </a:cubicBezTo>
                    <a:cubicBezTo>
                      <a:pt x="5085" y="1570"/>
                      <a:pt x="6382" y="1235"/>
                      <a:pt x="6277" y="2260"/>
                    </a:cubicBezTo>
                    <a:cubicBezTo>
                      <a:pt x="6277" y="2260"/>
                      <a:pt x="7721" y="2469"/>
                      <a:pt x="7679" y="3160"/>
                    </a:cubicBezTo>
                  </a:path>
                </a:pathLst>
              </a:custGeom>
              <a:solidFill>
                <a:schemeClr val="accent5"/>
              </a:solidFill>
              <a:ln w="114300" cap="rnd" cmpd="sng">
                <a:solidFill>
                  <a:schemeClr val="accent5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46"/>
              <p:cNvSpPr/>
              <p:nvPr/>
            </p:nvSpPr>
            <p:spPr>
              <a:xfrm>
                <a:off x="1874473" y="1457673"/>
                <a:ext cx="208456" cy="141055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3767" fill="none" extrusionOk="0">
                    <a:moveTo>
                      <a:pt x="544" y="3767"/>
                    </a:moveTo>
                    <a:cubicBezTo>
                      <a:pt x="544" y="3767"/>
                      <a:pt x="0" y="2595"/>
                      <a:pt x="1465" y="2260"/>
                    </a:cubicBezTo>
                    <a:cubicBezTo>
                      <a:pt x="1465" y="2260"/>
                      <a:pt x="1339" y="1193"/>
                      <a:pt x="2595" y="1256"/>
                    </a:cubicBezTo>
                    <a:cubicBezTo>
                      <a:pt x="2595" y="1256"/>
                      <a:pt x="3432" y="1"/>
                      <a:pt x="3913" y="1110"/>
                    </a:cubicBezTo>
                    <a:cubicBezTo>
                      <a:pt x="3913" y="1110"/>
                      <a:pt x="5566" y="733"/>
                      <a:pt x="5503" y="1758"/>
                    </a:cubicBezTo>
                  </a:path>
                </a:pathLst>
              </a:custGeom>
              <a:solidFill>
                <a:schemeClr val="accent5"/>
              </a:solidFill>
              <a:ln w="114300" cap="rnd" cmpd="sng">
                <a:solidFill>
                  <a:schemeClr val="accent5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46"/>
              <p:cNvSpPr/>
              <p:nvPr/>
            </p:nvSpPr>
            <p:spPr>
              <a:xfrm>
                <a:off x="1560286" y="1571276"/>
                <a:ext cx="102674" cy="65079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1738" fill="none" extrusionOk="0">
                    <a:moveTo>
                      <a:pt x="1" y="607"/>
                    </a:moveTo>
                    <a:cubicBezTo>
                      <a:pt x="1" y="607"/>
                      <a:pt x="1340" y="1"/>
                      <a:pt x="1591" y="963"/>
                    </a:cubicBezTo>
                    <a:cubicBezTo>
                      <a:pt x="1591" y="963"/>
                      <a:pt x="2742" y="712"/>
                      <a:pt x="2616" y="1737"/>
                    </a:cubicBezTo>
                  </a:path>
                </a:pathLst>
              </a:custGeom>
              <a:solidFill>
                <a:schemeClr val="accent5"/>
              </a:solidFill>
              <a:ln w="114300" cap="rnd" cmpd="sng">
                <a:solidFill>
                  <a:schemeClr val="accent5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46"/>
              <p:cNvSpPr/>
              <p:nvPr/>
            </p:nvSpPr>
            <p:spPr>
              <a:xfrm>
                <a:off x="2020988" y="1722472"/>
                <a:ext cx="137910" cy="32952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880" fill="none" extrusionOk="0">
                    <a:moveTo>
                      <a:pt x="0" y="880"/>
                    </a:moveTo>
                    <a:cubicBezTo>
                      <a:pt x="147" y="503"/>
                      <a:pt x="460" y="231"/>
                      <a:pt x="858" y="126"/>
                    </a:cubicBezTo>
                    <a:cubicBezTo>
                      <a:pt x="1486" y="1"/>
                      <a:pt x="2072" y="880"/>
                      <a:pt x="2072" y="880"/>
                    </a:cubicBezTo>
                    <a:cubicBezTo>
                      <a:pt x="2072" y="880"/>
                      <a:pt x="2657" y="84"/>
                      <a:pt x="3683" y="880"/>
                    </a:cubicBezTo>
                  </a:path>
                </a:pathLst>
              </a:custGeom>
              <a:solidFill>
                <a:schemeClr val="accent5"/>
              </a:solidFill>
              <a:ln w="114300" cap="rnd" cmpd="sng">
                <a:solidFill>
                  <a:schemeClr val="accent5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46"/>
              <p:cNvSpPr/>
              <p:nvPr/>
            </p:nvSpPr>
            <p:spPr>
              <a:xfrm>
                <a:off x="2153388" y="1500770"/>
                <a:ext cx="108928" cy="59575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1591" fill="none" extrusionOk="0">
                    <a:moveTo>
                      <a:pt x="0" y="1067"/>
                    </a:moveTo>
                    <a:cubicBezTo>
                      <a:pt x="0" y="1067"/>
                      <a:pt x="1214" y="0"/>
                      <a:pt x="1800" y="1067"/>
                    </a:cubicBezTo>
                    <a:cubicBezTo>
                      <a:pt x="1800" y="1067"/>
                      <a:pt x="2909" y="607"/>
                      <a:pt x="2888" y="1591"/>
                    </a:cubicBezTo>
                  </a:path>
                </a:pathLst>
              </a:custGeom>
              <a:solidFill>
                <a:schemeClr val="accent5"/>
              </a:solidFill>
              <a:ln w="114300" cap="rnd" cmpd="sng">
                <a:solidFill>
                  <a:schemeClr val="accent5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46"/>
              <p:cNvSpPr/>
              <p:nvPr/>
            </p:nvSpPr>
            <p:spPr>
              <a:xfrm>
                <a:off x="2267777" y="1767141"/>
                <a:ext cx="108141" cy="86198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302" fill="none" extrusionOk="0">
                    <a:moveTo>
                      <a:pt x="0" y="21"/>
                    </a:moveTo>
                    <a:cubicBezTo>
                      <a:pt x="0" y="21"/>
                      <a:pt x="1235" y="0"/>
                      <a:pt x="1193" y="963"/>
                    </a:cubicBezTo>
                    <a:cubicBezTo>
                      <a:pt x="1193" y="963"/>
                      <a:pt x="2887" y="712"/>
                      <a:pt x="2323" y="2302"/>
                    </a:cubicBezTo>
                  </a:path>
                </a:pathLst>
              </a:custGeom>
              <a:solidFill>
                <a:schemeClr val="accent5"/>
              </a:solidFill>
              <a:ln w="114300" cap="rnd" cmpd="sng">
                <a:solidFill>
                  <a:schemeClr val="accent5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2" name="Google Shape;2122;p46"/>
            <p:cNvGrpSpPr/>
            <p:nvPr/>
          </p:nvGrpSpPr>
          <p:grpSpPr>
            <a:xfrm>
              <a:off x="1303350" y="1315951"/>
              <a:ext cx="1190114" cy="1072810"/>
              <a:chOff x="1303350" y="1315951"/>
              <a:chExt cx="1190114" cy="1072810"/>
            </a:xfrm>
          </p:grpSpPr>
          <p:sp>
            <p:nvSpPr>
              <p:cNvPr id="2123" name="Google Shape;2123;p46"/>
              <p:cNvSpPr/>
              <p:nvPr/>
            </p:nvSpPr>
            <p:spPr>
              <a:xfrm>
                <a:off x="1369924" y="1829784"/>
                <a:ext cx="923132" cy="277842"/>
              </a:xfrm>
              <a:custGeom>
                <a:avLst/>
                <a:gdLst/>
                <a:ahLst/>
                <a:cxnLst/>
                <a:rect l="l" t="t" r="r" b="b"/>
                <a:pathLst>
                  <a:path w="24653" h="7420" extrusionOk="0">
                    <a:moveTo>
                      <a:pt x="6653" y="0"/>
                    </a:moveTo>
                    <a:cubicBezTo>
                      <a:pt x="6334" y="0"/>
                      <a:pt x="5968" y="122"/>
                      <a:pt x="5587" y="483"/>
                    </a:cubicBezTo>
                    <a:cubicBezTo>
                      <a:pt x="5587" y="483"/>
                      <a:pt x="5034" y="120"/>
                      <a:pt x="4422" y="120"/>
                    </a:cubicBezTo>
                    <a:cubicBezTo>
                      <a:pt x="3944" y="120"/>
                      <a:pt x="3430" y="342"/>
                      <a:pt x="3118" y="1131"/>
                    </a:cubicBezTo>
                    <a:cubicBezTo>
                      <a:pt x="3118" y="1131"/>
                      <a:pt x="3118" y="1131"/>
                      <a:pt x="3118" y="1131"/>
                    </a:cubicBezTo>
                    <a:cubicBezTo>
                      <a:pt x="3110" y="1131"/>
                      <a:pt x="2524" y="105"/>
                      <a:pt x="1715" y="105"/>
                    </a:cubicBezTo>
                    <a:cubicBezTo>
                      <a:pt x="1401" y="105"/>
                      <a:pt x="1052" y="260"/>
                      <a:pt x="691" y="692"/>
                    </a:cubicBezTo>
                    <a:cubicBezTo>
                      <a:pt x="691" y="692"/>
                      <a:pt x="1" y="1759"/>
                      <a:pt x="273" y="2324"/>
                    </a:cubicBezTo>
                    <a:cubicBezTo>
                      <a:pt x="545" y="2868"/>
                      <a:pt x="1340" y="2868"/>
                      <a:pt x="1340" y="2868"/>
                    </a:cubicBezTo>
                    <a:cubicBezTo>
                      <a:pt x="1340" y="2868"/>
                      <a:pt x="649" y="4270"/>
                      <a:pt x="1905" y="4563"/>
                    </a:cubicBezTo>
                    <a:cubicBezTo>
                      <a:pt x="1905" y="4563"/>
                      <a:pt x="2216" y="5384"/>
                      <a:pt x="3084" y="5384"/>
                    </a:cubicBezTo>
                    <a:cubicBezTo>
                      <a:pt x="3271" y="5384"/>
                      <a:pt x="3484" y="5346"/>
                      <a:pt x="3725" y="5253"/>
                    </a:cubicBezTo>
                    <a:cubicBezTo>
                      <a:pt x="3725" y="5253"/>
                      <a:pt x="4074" y="6212"/>
                      <a:pt x="4883" y="6212"/>
                    </a:cubicBezTo>
                    <a:cubicBezTo>
                      <a:pt x="5263" y="6212"/>
                      <a:pt x="5745" y="6001"/>
                      <a:pt x="6340" y="5379"/>
                    </a:cubicBezTo>
                    <a:cubicBezTo>
                      <a:pt x="6340" y="5379"/>
                      <a:pt x="7173" y="6245"/>
                      <a:pt x="8112" y="6245"/>
                    </a:cubicBezTo>
                    <a:cubicBezTo>
                      <a:pt x="8454" y="6245"/>
                      <a:pt x="8809" y="6131"/>
                      <a:pt x="9144" y="5818"/>
                    </a:cubicBezTo>
                    <a:cubicBezTo>
                      <a:pt x="9144" y="5818"/>
                      <a:pt x="9601" y="6201"/>
                      <a:pt x="10129" y="6201"/>
                    </a:cubicBezTo>
                    <a:cubicBezTo>
                      <a:pt x="10342" y="6201"/>
                      <a:pt x="10566" y="6139"/>
                      <a:pt x="10776" y="5965"/>
                    </a:cubicBezTo>
                    <a:cubicBezTo>
                      <a:pt x="10776" y="5965"/>
                      <a:pt x="11189" y="6125"/>
                      <a:pt x="11675" y="6125"/>
                    </a:cubicBezTo>
                    <a:cubicBezTo>
                      <a:pt x="12198" y="6125"/>
                      <a:pt x="12807" y="5939"/>
                      <a:pt x="13078" y="5169"/>
                    </a:cubicBezTo>
                    <a:cubicBezTo>
                      <a:pt x="13359" y="5614"/>
                      <a:pt x="13851" y="5869"/>
                      <a:pt x="14351" y="5869"/>
                    </a:cubicBezTo>
                    <a:cubicBezTo>
                      <a:pt x="14557" y="5869"/>
                      <a:pt x="14765" y="5826"/>
                      <a:pt x="14961" y="5734"/>
                    </a:cubicBezTo>
                    <a:cubicBezTo>
                      <a:pt x="14961" y="5734"/>
                      <a:pt x="15566" y="6919"/>
                      <a:pt x="16586" y="6919"/>
                    </a:cubicBezTo>
                    <a:cubicBezTo>
                      <a:pt x="16894" y="6919"/>
                      <a:pt x="17240" y="6811"/>
                      <a:pt x="17618" y="6529"/>
                    </a:cubicBezTo>
                    <a:cubicBezTo>
                      <a:pt x="17618" y="6529"/>
                      <a:pt x="17953" y="7115"/>
                      <a:pt x="18548" y="7115"/>
                    </a:cubicBezTo>
                    <a:cubicBezTo>
                      <a:pt x="18846" y="7115"/>
                      <a:pt x="19208" y="6969"/>
                      <a:pt x="19627" y="6529"/>
                    </a:cubicBezTo>
                    <a:cubicBezTo>
                      <a:pt x="19627" y="6529"/>
                      <a:pt x="20044" y="7413"/>
                      <a:pt x="20823" y="7413"/>
                    </a:cubicBezTo>
                    <a:cubicBezTo>
                      <a:pt x="21060" y="7413"/>
                      <a:pt x="21332" y="7331"/>
                      <a:pt x="21636" y="7115"/>
                    </a:cubicBezTo>
                    <a:cubicBezTo>
                      <a:pt x="21636" y="7115"/>
                      <a:pt x="21914" y="7420"/>
                      <a:pt x="22240" y="7420"/>
                    </a:cubicBezTo>
                    <a:cubicBezTo>
                      <a:pt x="22500" y="7420"/>
                      <a:pt x="22791" y="7226"/>
                      <a:pt x="22996" y="6529"/>
                    </a:cubicBezTo>
                    <a:cubicBezTo>
                      <a:pt x="22996" y="6529"/>
                      <a:pt x="23039" y="6535"/>
                      <a:pt x="23111" y="6535"/>
                    </a:cubicBezTo>
                    <a:cubicBezTo>
                      <a:pt x="23450" y="6535"/>
                      <a:pt x="24423" y="6421"/>
                      <a:pt x="24544" y="5128"/>
                    </a:cubicBezTo>
                    <a:cubicBezTo>
                      <a:pt x="24652" y="3753"/>
                      <a:pt x="23105" y="3114"/>
                      <a:pt x="22318" y="3114"/>
                    </a:cubicBezTo>
                    <a:cubicBezTo>
                      <a:pt x="22194" y="3114"/>
                      <a:pt x="22089" y="3129"/>
                      <a:pt x="22012" y="3161"/>
                    </a:cubicBezTo>
                    <a:cubicBezTo>
                      <a:pt x="22012" y="3161"/>
                      <a:pt x="21688" y="1881"/>
                      <a:pt x="20788" y="1881"/>
                    </a:cubicBezTo>
                    <a:cubicBezTo>
                      <a:pt x="20718" y="1881"/>
                      <a:pt x="20645" y="1889"/>
                      <a:pt x="20568" y="1905"/>
                    </a:cubicBezTo>
                    <a:cubicBezTo>
                      <a:pt x="20568" y="1905"/>
                      <a:pt x="19451" y="1320"/>
                      <a:pt x="18396" y="1320"/>
                    </a:cubicBezTo>
                    <a:cubicBezTo>
                      <a:pt x="17986" y="1320"/>
                      <a:pt x="17585" y="1408"/>
                      <a:pt x="17263" y="1654"/>
                    </a:cubicBezTo>
                    <a:cubicBezTo>
                      <a:pt x="17263" y="1654"/>
                      <a:pt x="16869" y="727"/>
                      <a:pt x="15899" y="727"/>
                    </a:cubicBezTo>
                    <a:cubicBezTo>
                      <a:pt x="15566" y="727"/>
                      <a:pt x="15165" y="837"/>
                      <a:pt x="14689" y="1131"/>
                    </a:cubicBezTo>
                    <a:cubicBezTo>
                      <a:pt x="14689" y="1131"/>
                      <a:pt x="14270" y="787"/>
                      <a:pt x="13812" y="787"/>
                    </a:cubicBezTo>
                    <a:cubicBezTo>
                      <a:pt x="13582" y="787"/>
                      <a:pt x="13343" y="873"/>
                      <a:pt x="13141" y="1131"/>
                    </a:cubicBezTo>
                    <a:cubicBezTo>
                      <a:pt x="13141" y="1131"/>
                      <a:pt x="12443" y="517"/>
                      <a:pt x="11712" y="517"/>
                    </a:cubicBezTo>
                    <a:cubicBezTo>
                      <a:pt x="11346" y="517"/>
                      <a:pt x="10971" y="671"/>
                      <a:pt x="10672" y="1131"/>
                    </a:cubicBezTo>
                    <a:cubicBezTo>
                      <a:pt x="10672" y="1131"/>
                      <a:pt x="9833" y="255"/>
                      <a:pt x="8765" y="255"/>
                    </a:cubicBezTo>
                    <a:cubicBezTo>
                      <a:pt x="8453" y="255"/>
                      <a:pt x="8121" y="330"/>
                      <a:pt x="7784" y="524"/>
                    </a:cubicBezTo>
                    <a:cubicBezTo>
                      <a:pt x="7784" y="524"/>
                      <a:pt x="7317" y="0"/>
                      <a:pt x="66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46"/>
              <p:cNvSpPr/>
              <p:nvPr/>
            </p:nvSpPr>
            <p:spPr>
              <a:xfrm>
                <a:off x="1369924" y="1829784"/>
                <a:ext cx="923132" cy="259119"/>
              </a:xfrm>
              <a:custGeom>
                <a:avLst/>
                <a:gdLst/>
                <a:ahLst/>
                <a:cxnLst/>
                <a:rect l="l" t="t" r="r" b="b"/>
                <a:pathLst>
                  <a:path w="24653" h="6920" extrusionOk="0">
                    <a:moveTo>
                      <a:pt x="6653" y="0"/>
                    </a:moveTo>
                    <a:cubicBezTo>
                      <a:pt x="6334" y="0"/>
                      <a:pt x="5968" y="122"/>
                      <a:pt x="5587" y="483"/>
                    </a:cubicBezTo>
                    <a:cubicBezTo>
                      <a:pt x="5587" y="483"/>
                      <a:pt x="5034" y="120"/>
                      <a:pt x="4422" y="120"/>
                    </a:cubicBezTo>
                    <a:cubicBezTo>
                      <a:pt x="3944" y="120"/>
                      <a:pt x="3430" y="342"/>
                      <a:pt x="3118" y="1131"/>
                    </a:cubicBezTo>
                    <a:cubicBezTo>
                      <a:pt x="3118" y="1131"/>
                      <a:pt x="3118" y="1131"/>
                      <a:pt x="3118" y="1131"/>
                    </a:cubicBezTo>
                    <a:cubicBezTo>
                      <a:pt x="3110" y="1131"/>
                      <a:pt x="2524" y="105"/>
                      <a:pt x="1715" y="105"/>
                    </a:cubicBezTo>
                    <a:cubicBezTo>
                      <a:pt x="1401" y="105"/>
                      <a:pt x="1052" y="260"/>
                      <a:pt x="691" y="692"/>
                    </a:cubicBezTo>
                    <a:cubicBezTo>
                      <a:pt x="691" y="692"/>
                      <a:pt x="1" y="1759"/>
                      <a:pt x="273" y="2324"/>
                    </a:cubicBezTo>
                    <a:cubicBezTo>
                      <a:pt x="441" y="2661"/>
                      <a:pt x="986" y="2725"/>
                      <a:pt x="1377" y="2725"/>
                    </a:cubicBezTo>
                    <a:cubicBezTo>
                      <a:pt x="1618" y="2725"/>
                      <a:pt x="1800" y="2700"/>
                      <a:pt x="1800" y="2700"/>
                    </a:cubicBezTo>
                    <a:lnTo>
                      <a:pt x="1800" y="2700"/>
                    </a:lnTo>
                    <a:cubicBezTo>
                      <a:pt x="1800" y="2701"/>
                      <a:pt x="1047" y="3684"/>
                      <a:pt x="2323" y="3977"/>
                    </a:cubicBezTo>
                    <a:cubicBezTo>
                      <a:pt x="2323" y="3977"/>
                      <a:pt x="2491" y="4733"/>
                      <a:pt x="3286" y="4733"/>
                    </a:cubicBezTo>
                    <a:cubicBezTo>
                      <a:pt x="3462" y="4733"/>
                      <a:pt x="3670" y="4696"/>
                      <a:pt x="3913" y="4604"/>
                    </a:cubicBezTo>
                    <a:cubicBezTo>
                      <a:pt x="3913" y="4604"/>
                      <a:pt x="4194" y="5563"/>
                      <a:pt x="4960" y="5563"/>
                    </a:cubicBezTo>
                    <a:cubicBezTo>
                      <a:pt x="5320" y="5563"/>
                      <a:pt x="5787" y="5352"/>
                      <a:pt x="6382" y="4730"/>
                    </a:cubicBezTo>
                    <a:cubicBezTo>
                      <a:pt x="6382" y="4730"/>
                      <a:pt x="7091" y="5378"/>
                      <a:pt x="7952" y="5378"/>
                    </a:cubicBezTo>
                    <a:cubicBezTo>
                      <a:pt x="8329" y="5378"/>
                      <a:pt x="8735" y="5254"/>
                      <a:pt x="9123" y="4897"/>
                    </a:cubicBezTo>
                    <a:cubicBezTo>
                      <a:pt x="9123" y="4897"/>
                      <a:pt x="9768" y="6097"/>
                      <a:pt x="10423" y="6097"/>
                    </a:cubicBezTo>
                    <a:cubicBezTo>
                      <a:pt x="10542" y="6097"/>
                      <a:pt x="10661" y="6058"/>
                      <a:pt x="10776" y="5965"/>
                    </a:cubicBezTo>
                    <a:cubicBezTo>
                      <a:pt x="10776" y="5965"/>
                      <a:pt x="11189" y="6125"/>
                      <a:pt x="11673" y="6125"/>
                    </a:cubicBezTo>
                    <a:cubicBezTo>
                      <a:pt x="12194" y="6125"/>
                      <a:pt x="12797" y="5939"/>
                      <a:pt x="13057" y="5169"/>
                    </a:cubicBezTo>
                    <a:cubicBezTo>
                      <a:pt x="13336" y="5624"/>
                      <a:pt x="13831" y="5873"/>
                      <a:pt x="14332" y="5873"/>
                    </a:cubicBezTo>
                    <a:cubicBezTo>
                      <a:pt x="14546" y="5873"/>
                      <a:pt x="14761" y="5828"/>
                      <a:pt x="14961" y="5734"/>
                    </a:cubicBezTo>
                    <a:cubicBezTo>
                      <a:pt x="14961" y="5734"/>
                      <a:pt x="15566" y="6919"/>
                      <a:pt x="16586" y="6919"/>
                    </a:cubicBezTo>
                    <a:cubicBezTo>
                      <a:pt x="16894" y="6919"/>
                      <a:pt x="17240" y="6811"/>
                      <a:pt x="17618" y="6529"/>
                    </a:cubicBezTo>
                    <a:cubicBezTo>
                      <a:pt x="17618" y="6529"/>
                      <a:pt x="17819" y="6724"/>
                      <a:pt x="18189" y="6724"/>
                    </a:cubicBezTo>
                    <a:cubicBezTo>
                      <a:pt x="18527" y="6724"/>
                      <a:pt x="19007" y="6562"/>
                      <a:pt x="19606" y="5944"/>
                    </a:cubicBezTo>
                    <a:cubicBezTo>
                      <a:pt x="19606" y="5944"/>
                      <a:pt x="20036" y="6756"/>
                      <a:pt x="20815" y="6756"/>
                    </a:cubicBezTo>
                    <a:cubicBezTo>
                      <a:pt x="21067" y="6756"/>
                      <a:pt x="21355" y="6671"/>
                      <a:pt x="21677" y="6446"/>
                    </a:cubicBezTo>
                    <a:cubicBezTo>
                      <a:pt x="21677" y="6446"/>
                      <a:pt x="21928" y="6800"/>
                      <a:pt x="22232" y="6800"/>
                    </a:cubicBezTo>
                    <a:cubicBezTo>
                      <a:pt x="22455" y="6800"/>
                      <a:pt x="22708" y="6609"/>
                      <a:pt x="22912" y="5944"/>
                    </a:cubicBezTo>
                    <a:cubicBezTo>
                      <a:pt x="22912" y="5944"/>
                      <a:pt x="23268" y="6124"/>
                      <a:pt x="23649" y="6124"/>
                    </a:cubicBezTo>
                    <a:cubicBezTo>
                      <a:pt x="24046" y="6124"/>
                      <a:pt x="24469" y="5928"/>
                      <a:pt x="24544" y="5128"/>
                    </a:cubicBezTo>
                    <a:cubicBezTo>
                      <a:pt x="24652" y="3753"/>
                      <a:pt x="23105" y="3114"/>
                      <a:pt x="22318" y="3114"/>
                    </a:cubicBezTo>
                    <a:cubicBezTo>
                      <a:pt x="22194" y="3114"/>
                      <a:pt x="22089" y="3129"/>
                      <a:pt x="22012" y="3161"/>
                    </a:cubicBezTo>
                    <a:cubicBezTo>
                      <a:pt x="22012" y="3161"/>
                      <a:pt x="21688" y="1881"/>
                      <a:pt x="20788" y="1881"/>
                    </a:cubicBezTo>
                    <a:cubicBezTo>
                      <a:pt x="20718" y="1881"/>
                      <a:pt x="20645" y="1889"/>
                      <a:pt x="20568" y="1905"/>
                    </a:cubicBezTo>
                    <a:cubicBezTo>
                      <a:pt x="20568" y="1905"/>
                      <a:pt x="19451" y="1320"/>
                      <a:pt x="18396" y="1320"/>
                    </a:cubicBezTo>
                    <a:cubicBezTo>
                      <a:pt x="17986" y="1320"/>
                      <a:pt x="17585" y="1408"/>
                      <a:pt x="17263" y="1654"/>
                    </a:cubicBezTo>
                    <a:cubicBezTo>
                      <a:pt x="17263" y="1654"/>
                      <a:pt x="16869" y="727"/>
                      <a:pt x="15899" y="727"/>
                    </a:cubicBezTo>
                    <a:cubicBezTo>
                      <a:pt x="15566" y="727"/>
                      <a:pt x="15165" y="837"/>
                      <a:pt x="14689" y="1131"/>
                    </a:cubicBezTo>
                    <a:cubicBezTo>
                      <a:pt x="14689" y="1131"/>
                      <a:pt x="14270" y="787"/>
                      <a:pt x="13812" y="787"/>
                    </a:cubicBezTo>
                    <a:cubicBezTo>
                      <a:pt x="13582" y="787"/>
                      <a:pt x="13343" y="873"/>
                      <a:pt x="13141" y="1131"/>
                    </a:cubicBezTo>
                    <a:cubicBezTo>
                      <a:pt x="13141" y="1131"/>
                      <a:pt x="12443" y="517"/>
                      <a:pt x="11712" y="517"/>
                    </a:cubicBezTo>
                    <a:cubicBezTo>
                      <a:pt x="11346" y="517"/>
                      <a:pt x="10971" y="671"/>
                      <a:pt x="10672" y="1131"/>
                    </a:cubicBezTo>
                    <a:cubicBezTo>
                      <a:pt x="10672" y="1131"/>
                      <a:pt x="9833" y="255"/>
                      <a:pt x="8765" y="255"/>
                    </a:cubicBezTo>
                    <a:cubicBezTo>
                      <a:pt x="8453" y="255"/>
                      <a:pt x="8121" y="330"/>
                      <a:pt x="7784" y="524"/>
                    </a:cubicBezTo>
                    <a:cubicBezTo>
                      <a:pt x="7784" y="524"/>
                      <a:pt x="7317" y="0"/>
                      <a:pt x="66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46"/>
              <p:cNvSpPr/>
              <p:nvPr/>
            </p:nvSpPr>
            <p:spPr>
              <a:xfrm>
                <a:off x="1502324" y="1872918"/>
                <a:ext cx="755977" cy="515842"/>
              </a:xfrm>
              <a:custGeom>
                <a:avLst/>
                <a:gdLst/>
                <a:ahLst/>
                <a:cxnLst/>
                <a:rect l="l" t="t" r="r" b="b"/>
                <a:pathLst>
                  <a:path w="20189" h="13776" extrusionOk="0">
                    <a:moveTo>
                      <a:pt x="3369" y="0"/>
                    </a:moveTo>
                    <a:cubicBezTo>
                      <a:pt x="2658" y="84"/>
                      <a:pt x="1" y="1339"/>
                      <a:pt x="1444" y="1820"/>
                    </a:cubicBezTo>
                    <a:cubicBezTo>
                      <a:pt x="2888" y="2302"/>
                      <a:pt x="5901" y="5608"/>
                      <a:pt x="6550" y="6884"/>
                    </a:cubicBezTo>
                    <a:cubicBezTo>
                      <a:pt x="7198" y="8160"/>
                      <a:pt x="5880" y="11299"/>
                      <a:pt x="6027" y="12094"/>
                    </a:cubicBezTo>
                    <a:cubicBezTo>
                      <a:pt x="6146" y="12850"/>
                      <a:pt x="8401" y="13776"/>
                      <a:pt x="10816" y="13776"/>
                    </a:cubicBezTo>
                    <a:cubicBezTo>
                      <a:pt x="10942" y="13776"/>
                      <a:pt x="11068" y="13773"/>
                      <a:pt x="11195" y="13768"/>
                    </a:cubicBezTo>
                    <a:cubicBezTo>
                      <a:pt x="13768" y="13684"/>
                      <a:pt x="16049" y="12199"/>
                      <a:pt x="16237" y="11759"/>
                    </a:cubicBezTo>
                    <a:cubicBezTo>
                      <a:pt x="16426" y="11341"/>
                      <a:pt x="14605" y="8453"/>
                      <a:pt x="14982" y="7156"/>
                    </a:cubicBezTo>
                    <a:cubicBezTo>
                      <a:pt x="15359" y="5838"/>
                      <a:pt x="18581" y="4436"/>
                      <a:pt x="18999" y="4310"/>
                    </a:cubicBezTo>
                    <a:cubicBezTo>
                      <a:pt x="19326" y="4212"/>
                      <a:pt x="20189" y="2520"/>
                      <a:pt x="19734" y="2520"/>
                    </a:cubicBezTo>
                    <a:cubicBezTo>
                      <a:pt x="19607" y="2520"/>
                      <a:pt x="19375" y="2653"/>
                      <a:pt x="18999" y="2992"/>
                    </a:cubicBezTo>
                    <a:cubicBezTo>
                      <a:pt x="17948" y="3930"/>
                      <a:pt x="16888" y="4315"/>
                      <a:pt x="16184" y="4315"/>
                    </a:cubicBezTo>
                    <a:cubicBezTo>
                      <a:pt x="15725" y="4315"/>
                      <a:pt x="15416" y="4152"/>
                      <a:pt x="15359" y="3871"/>
                    </a:cubicBezTo>
                    <a:cubicBezTo>
                      <a:pt x="15212" y="3180"/>
                      <a:pt x="16196" y="2427"/>
                      <a:pt x="16760" y="1820"/>
                    </a:cubicBezTo>
                    <a:cubicBezTo>
                      <a:pt x="17249" y="1296"/>
                      <a:pt x="15170" y="708"/>
                      <a:pt x="14546" y="708"/>
                    </a:cubicBezTo>
                    <a:cubicBezTo>
                      <a:pt x="14448" y="708"/>
                      <a:pt x="14386" y="722"/>
                      <a:pt x="14375" y="753"/>
                    </a:cubicBezTo>
                    <a:cubicBezTo>
                      <a:pt x="14291" y="984"/>
                      <a:pt x="12890" y="3494"/>
                      <a:pt x="11634" y="3641"/>
                    </a:cubicBezTo>
                    <a:cubicBezTo>
                      <a:pt x="11603" y="3644"/>
                      <a:pt x="11573" y="3645"/>
                      <a:pt x="11544" y="3645"/>
                    </a:cubicBezTo>
                    <a:cubicBezTo>
                      <a:pt x="10385" y="3645"/>
                      <a:pt x="10918" y="1239"/>
                      <a:pt x="10734" y="565"/>
                    </a:cubicBezTo>
                    <a:cubicBezTo>
                      <a:pt x="10680" y="358"/>
                      <a:pt x="10527" y="266"/>
                      <a:pt x="10334" y="266"/>
                    </a:cubicBezTo>
                    <a:cubicBezTo>
                      <a:pt x="9867" y="266"/>
                      <a:pt x="9164" y="807"/>
                      <a:pt x="9061" y="1548"/>
                    </a:cubicBezTo>
                    <a:cubicBezTo>
                      <a:pt x="8928" y="2480"/>
                      <a:pt x="8346" y="3636"/>
                      <a:pt x="7330" y="3636"/>
                    </a:cubicBezTo>
                    <a:cubicBezTo>
                      <a:pt x="7228" y="3636"/>
                      <a:pt x="7121" y="3624"/>
                      <a:pt x="7010" y="3599"/>
                    </a:cubicBezTo>
                    <a:cubicBezTo>
                      <a:pt x="5796" y="3306"/>
                      <a:pt x="3369" y="0"/>
                      <a:pt x="3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46"/>
              <p:cNvSpPr/>
              <p:nvPr/>
            </p:nvSpPr>
            <p:spPr>
              <a:xfrm>
                <a:off x="1733761" y="2092186"/>
                <a:ext cx="42013" cy="17374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464" extrusionOk="0">
                    <a:moveTo>
                      <a:pt x="872" y="0"/>
                    </a:moveTo>
                    <a:cubicBezTo>
                      <a:pt x="624" y="0"/>
                      <a:pt x="384" y="71"/>
                      <a:pt x="180" y="212"/>
                    </a:cubicBezTo>
                    <a:cubicBezTo>
                      <a:pt x="1" y="362"/>
                      <a:pt x="131" y="464"/>
                      <a:pt x="352" y="464"/>
                    </a:cubicBezTo>
                    <a:cubicBezTo>
                      <a:pt x="594" y="464"/>
                      <a:pt x="947" y="341"/>
                      <a:pt x="1122" y="24"/>
                    </a:cubicBezTo>
                    <a:cubicBezTo>
                      <a:pt x="1038" y="8"/>
                      <a:pt x="955" y="0"/>
                      <a:pt x="872" y="0"/>
                    </a:cubicBezTo>
                    <a:close/>
                  </a:path>
                </a:pathLst>
              </a:custGeom>
              <a:solidFill>
                <a:srgbClr val="0F0C0D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46"/>
              <p:cNvSpPr/>
              <p:nvPr/>
            </p:nvSpPr>
            <p:spPr>
              <a:xfrm>
                <a:off x="1821228" y="2012619"/>
                <a:ext cx="79908" cy="39767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1062" extrusionOk="0">
                    <a:moveTo>
                      <a:pt x="1091" y="0"/>
                    </a:moveTo>
                    <a:cubicBezTo>
                      <a:pt x="602" y="0"/>
                      <a:pt x="62" y="56"/>
                      <a:pt x="62" y="56"/>
                    </a:cubicBezTo>
                    <a:cubicBezTo>
                      <a:pt x="1" y="488"/>
                      <a:pt x="181" y="1061"/>
                      <a:pt x="684" y="1061"/>
                    </a:cubicBezTo>
                    <a:cubicBezTo>
                      <a:pt x="693" y="1061"/>
                      <a:pt x="702" y="1061"/>
                      <a:pt x="711" y="1061"/>
                    </a:cubicBezTo>
                    <a:cubicBezTo>
                      <a:pt x="1234" y="1040"/>
                      <a:pt x="2134" y="182"/>
                      <a:pt x="1715" y="56"/>
                    </a:cubicBezTo>
                    <a:cubicBezTo>
                      <a:pt x="1569" y="14"/>
                      <a:pt x="1336" y="0"/>
                      <a:pt x="1091" y="0"/>
                    </a:cubicBezTo>
                    <a:close/>
                  </a:path>
                </a:pathLst>
              </a:custGeom>
              <a:solidFill>
                <a:srgbClr val="0F0C0D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46"/>
              <p:cNvSpPr/>
              <p:nvPr/>
            </p:nvSpPr>
            <p:spPr>
              <a:xfrm>
                <a:off x="1988862" y="2070768"/>
                <a:ext cx="70284" cy="37258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995" extrusionOk="0">
                    <a:moveTo>
                      <a:pt x="1132" y="0"/>
                    </a:moveTo>
                    <a:cubicBezTo>
                      <a:pt x="642" y="0"/>
                      <a:pt x="0" y="93"/>
                      <a:pt x="0" y="93"/>
                    </a:cubicBezTo>
                    <a:cubicBezTo>
                      <a:pt x="0" y="93"/>
                      <a:pt x="230" y="930"/>
                      <a:pt x="837" y="993"/>
                    </a:cubicBezTo>
                    <a:cubicBezTo>
                      <a:pt x="854" y="994"/>
                      <a:pt x="872" y="995"/>
                      <a:pt x="889" y="995"/>
                    </a:cubicBezTo>
                    <a:cubicBezTo>
                      <a:pt x="1468" y="995"/>
                      <a:pt x="1877" y="317"/>
                      <a:pt x="1653" y="93"/>
                    </a:cubicBezTo>
                    <a:cubicBezTo>
                      <a:pt x="1583" y="24"/>
                      <a:pt x="1377" y="0"/>
                      <a:pt x="1132" y="0"/>
                    </a:cubicBezTo>
                    <a:close/>
                  </a:path>
                </a:pathLst>
              </a:custGeom>
              <a:solidFill>
                <a:srgbClr val="0F0C0D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46"/>
              <p:cNvSpPr/>
              <p:nvPr/>
            </p:nvSpPr>
            <p:spPr>
              <a:xfrm>
                <a:off x="1994220" y="2274055"/>
                <a:ext cx="59575" cy="38756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035" extrusionOk="0">
                    <a:moveTo>
                      <a:pt x="1239" y="0"/>
                    </a:moveTo>
                    <a:cubicBezTo>
                      <a:pt x="795" y="0"/>
                      <a:pt x="0" y="239"/>
                      <a:pt x="0" y="239"/>
                    </a:cubicBezTo>
                    <a:cubicBezTo>
                      <a:pt x="0" y="239"/>
                      <a:pt x="335" y="1034"/>
                      <a:pt x="753" y="1034"/>
                    </a:cubicBezTo>
                    <a:cubicBezTo>
                      <a:pt x="1193" y="1034"/>
                      <a:pt x="1590" y="427"/>
                      <a:pt x="1528" y="113"/>
                    </a:cubicBezTo>
                    <a:cubicBezTo>
                      <a:pt x="1511" y="31"/>
                      <a:pt x="1397" y="0"/>
                      <a:pt x="1239" y="0"/>
                    </a:cubicBezTo>
                    <a:close/>
                  </a:path>
                </a:pathLst>
              </a:custGeom>
              <a:solidFill>
                <a:srgbClr val="0F0C0D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46"/>
              <p:cNvSpPr/>
              <p:nvPr/>
            </p:nvSpPr>
            <p:spPr>
              <a:xfrm>
                <a:off x="1779626" y="2307168"/>
                <a:ext cx="57890" cy="29207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780" extrusionOk="0">
                    <a:moveTo>
                      <a:pt x="144" y="0"/>
                    </a:moveTo>
                    <a:lnTo>
                      <a:pt x="144" y="0"/>
                    </a:lnTo>
                    <a:cubicBezTo>
                      <a:pt x="0" y="574"/>
                      <a:pt x="438" y="779"/>
                      <a:pt x="850" y="779"/>
                    </a:cubicBezTo>
                    <a:cubicBezTo>
                      <a:pt x="1160" y="779"/>
                      <a:pt x="1456" y="664"/>
                      <a:pt x="1483" y="502"/>
                    </a:cubicBezTo>
                    <a:cubicBezTo>
                      <a:pt x="1546" y="126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0F0C0D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46"/>
              <p:cNvSpPr/>
              <p:nvPr/>
            </p:nvSpPr>
            <p:spPr>
              <a:xfrm>
                <a:off x="1946551" y="2180814"/>
                <a:ext cx="25088" cy="33701"/>
              </a:xfrm>
              <a:custGeom>
                <a:avLst/>
                <a:gdLst/>
                <a:ahLst/>
                <a:cxnLst/>
                <a:rect l="l" t="t" r="r" b="b"/>
                <a:pathLst>
                  <a:path w="670" h="900" extrusionOk="0">
                    <a:moveTo>
                      <a:pt x="335" y="0"/>
                    </a:moveTo>
                    <a:cubicBezTo>
                      <a:pt x="147" y="0"/>
                      <a:pt x="0" y="209"/>
                      <a:pt x="0" y="460"/>
                    </a:cubicBezTo>
                    <a:cubicBezTo>
                      <a:pt x="0" y="711"/>
                      <a:pt x="147" y="900"/>
                      <a:pt x="335" y="900"/>
                    </a:cubicBezTo>
                    <a:cubicBezTo>
                      <a:pt x="523" y="900"/>
                      <a:pt x="670" y="711"/>
                      <a:pt x="670" y="460"/>
                    </a:cubicBezTo>
                    <a:cubicBezTo>
                      <a:pt x="670" y="209"/>
                      <a:pt x="523" y="0"/>
                      <a:pt x="3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46"/>
              <p:cNvSpPr/>
              <p:nvPr/>
            </p:nvSpPr>
            <p:spPr>
              <a:xfrm>
                <a:off x="1855676" y="2180814"/>
                <a:ext cx="24302" cy="33701"/>
              </a:xfrm>
              <a:custGeom>
                <a:avLst/>
                <a:gdLst/>
                <a:ahLst/>
                <a:cxnLst/>
                <a:rect l="l" t="t" r="r" b="b"/>
                <a:pathLst>
                  <a:path w="649" h="900" extrusionOk="0">
                    <a:moveTo>
                      <a:pt x="314" y="0"/>
                    </a:moveTo>
                    <a:cubicBezTo>
                      <a:pt x="147" y="0"/>
                      <a:pt x="0" y="209"/>
                      <a:pt x="0" y="460"/>
                    </a:cubicBezTo>
                    <a:cubicBezTo>
                      <a:pt x="0" y="711"/>
                      <a:pt x="147" y="900"/>
                      <a:pt x="314" y="900"/>
                    </a:cubicBezTo>
                    <a:cubicBezTo>
                      <a:pt x="502" y="900"/>
                      <a:pt x="649" y="711"/>
                      <a:pt x="649" y="460"/>
                    </a:cubicBezTo>
                    <a:cubicBezTo>
                      <a:pt x="649" y="209"/>
                      <a:pt x="502" y="0"/>
                      <a:pt x="3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46"/>
              <p:cNvSpPr/>
              <p:nvPr/>
            </p:nvSpPr>
            <p:spPr>
              <a:xfrm>
                <a:off x="1877917" y="2240311"/>
                <a:ext cx="65529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615" extrusionOk="0">
                    <a:moveTo>
                      <a:pt x="170" y="0"/>
                    </a:moveTo>
                    <a:cubicBezTo>
                      <a:pt x="86" y="0"/>
                      <a:pt x="1" y="82"/>
                      <a:pt x="55" y="190"/>
                    </a:cubicBezTo>
                    <a:cubicBezTo>
                      <a:pt x="205" y="453"/>
                      <a:pt x="474" y="614"/>
                      <a:pt x="769" y="614"/>
                    </a:cubicBezTo>
                    <a:cubicBezTo>
                      <a:pt x="803" y="614"/>
                      <a:pt x="837" y="612"/>
                      <a:pt x="871" y="608"/>
                    </a:cubicBezTo>
                    <a:cubicBezTo>
                      <a:pt x="1645" y="608"/>
                      <a:pt x="1729" y="190"/>
                      <a:pt x="1729" y="169"/>
                    </a:cubicBezTo>
                    <a:cubicBezTo>
                      <a:pt x="1750" y="85"/>
                      <a:pt x="1708" y="22"/>
                      <a:pt x="1624" y="1"/>
                    </a:cubicBezTo>
                    <a:cubicBezTo>
                      <a:pt x="1561" y="1"/>
                      <a:pt x="1499" y="43"/>
                      <a:pt x="1478" y="106"/>
                    </a:cubicBezTo>
                    <a:cubicBezTo>
                      <a:pt x="1478" y="106"/>
                      <a:pt x="1394" y="357"/>
                      <a:pt x="871" y="357"/>
                    </a:cubicBezTo>
                    <a:cubicBezTo>
                      <a:pt x="431" y="357"/>
                      <a:pt x="285" y="106"/>
                      <a:pt x="285" y="85"/>
                    </a:cubicBezTo>
                    <a:cubicBezTo>
                      <a:pt x="263" y="25"/>
                      <a:pt x="216" y="0"/>
                      <a:pt x="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46"/>
              <p:cNvSpPr/>
              <p:nvPr/>
            </p:nvSpPr>
            <p:spPr>
              <a:xfrm>
                <a:off x="1303350" y="1315951"/>
                <a:ext cx="1190114" cy="758486"/>
              </a:xfrm>
              <a:custGeom>
                <a:avLst/>
                <a:gdLst/>
                <a:ahLst/>
                <a:cxnLst/>
                <a:rect l="l" t="t" r="r" b="b"/>
                <a:pathLst>
                  <a:path w="31783" h="20256" extrusionOk="0">
                    <a:moveTo>
                      <a:pt x="14624" y="1"/>
                    </a:moveTo>
                    <a:cubicBezTo>
                      <a:pt x="14361" y="1"/>
                      <a:pt x="14075" y="110"/>
                      <a:pt x="13810" y="438"/>
                    </a:cubicBezTo>
                    <a:cubicBezTo>
                      <a:pt x="13810" y="438"/>
                      <a:pt x="13280" y="31"/>
                      <a:pt x="12709" y="31"/>
                    </a:cubicBezTo>
                    <a:cubicBezTo>
                      <a:pt x="12337" y="31"/>
                      <a:pt x="11948" y="203"/>
                      <a:pt x="11675" y="773"/>
                    </a:cubicBezTo>
                    <a:cubicBezTo>
                      <a:pt x="11675" y="773"/>
                      <a:pt x="11421" y="689"/>
                      <a:pt x="11068" y="689"/>
                    </a:cubicBezTo>
                    <a:cubicBezTo>
                      <a:pt x="10471" y="689"/>
                      <a:pt x="9593" y="928"/>
                      <a:pt x="9186" y="2216"/>
                    </a:cubicBezTo>
                    <a:cubicBezTo>
                      <a:pt x="9186" y="2216"/>
                      <a:pt x="8035" y="2258"/>
                      <a:pt x="8035" y="3346"/>
                    </a:cubicBezTo>
                    <a:cubicBezTo>
                      <a:pt x="8035" y="3346"/>
                      <a:pt x="6382" y="3514"/>
                      <a:pt x="7323" y="5167"/>
                    </a:cubicBezTo>
                    <a:cubicBezTo>
                      <a:pt x="7323" y="5167"/>
                      <a:pt x="5733" y="5690"/>
                      <a:pt x="6382" y="7133"/>
                    </a:cubicBezTo>
                    <a:cubicBezTo>
                      <a:pt x="6382" y="7133"/>
                      <a:pt x="6031" y="6953"/>
                      <a:pt x="5611" y="6953"/>
                    </a:cubicBezTo>
                    <a:cubicBezTo>
                      <a:pt x="5198" y="6953"/>
                      <a:pt x="4716" y="7128"/>
                      <a:pt x="4436" y="7824"/>
                    </a:cubicBezTo>
                    <a:cubicBezTo>
                      <a:pt x="4436" y="7824"/>
                      <a:pt x="4155" y="7703"/>
                      <a:pt x="3811" y="7703"/>
                    </a:cubicBezTo>
                    <a:cubicBezTo>
                      <a:pt x="3309" y="7703"/>
                      <a:pt x="2673" y="7960"/>
                      <a:pt x="2574" y="9226"/>
                    </a:cubicBezTo>
                    <a:cubicBezTo>
                      <a:pt x="2574" y="9226"/>
                      <a:pt x="2569" y="9226"/>
                      <a:pt x="2561" y="9226"/>
                    </a:cubicBezTo>
                    <a:cubicBezTo>
                      <a:pt x="2422" y="9226"/>
                      <a:pt x="1200" y="9263"/>
                      <a:pt x="1674" y="10586"/>
                    </a:cubicBezTo>
                    <a:lnTo>
                      <a:pt x="1674" y="10586"/>
                    </a:lnTo>
                    <a:cubicBezTo>
                      <a:pt x="1656" y="10585"/>
                      <a:pt x="1638" y="10585"/>
                      <a:pt x="1620" y="10585"/>
                    </a:cubicBezTo>
                    <a:cubicBezTo>
                      <a:pt x="1137" y="10585"/>
                      <a:pt x="681" y="10853"/>
                      <a:pt x="419" y="11276"/>
                    </a:cubicBezTo>
                    <a:cubicBezTo>
                      <a:pt x="0" y="12029"/>
                      <a:pt x="419" y="13159"/>
                      <a:pt x="419" y="13159"/>
                    </a:cubicBezTo>
                    <a:cubicBezTo>
                      <a:pt x="419" y="13159"/>
                      <a:pt x="0" y="13473"/>
                      <a:pt x="649" y="14310"/>
                    </a:cubicBezTo>
                    <a:cubicBezTo>
                      <a:pt x="1297" y="15147"/>
                      <a:pt x="2553" y="15147"/>
                      <a:pt x="2553" y="15147"/>
                    </a:cubicBezTo>
                    <a:cubicBezTo>
                      <a:pt x="2553" y="15147"/>
                      <a:pt x="2553" y="16047"/>
                      <a:pt x="3829" y="16047"/>
                    </a:cubicBezTo>
                    <a:cubicBezTo>
                      <a:pt x="3829" y="16047"/>
                      <a:pt x="3939" y="17278"/>
                      <a:pt x="5003" y="17278"/>
                    </a:cubicBezTo>
                    <a:cubicBezTo>
                      <a:pt x="5075" y="17278"/>
                      <a:pt x="5151" y="17272"/>
                      <a:pt x="5231" y="17260"/>
                    </a:cubicBezTo>
                    <a:cubicBezTo>
                      <a:pt x="5231" y="17260"/>
                      <a:pt x="5608" y="17431"/>
                      <a:pt x="6066" y="17431"/>
                    </a:cubicBezTo>
                    <a:cubicBezTo>
                      <a:pt x="6595" y="17431"/>
                      <a:pt x="7231" y="17202"/>
                      <a:pt x="7512" y="16214"/>
                    </a:cubicBezTo>
                    <a:cubicBezTo>
                      <a:pt x="7512" y="16214"/>
                      <a:pt x="7897" y="16489"/>
                      <a:pt x="8371" y="16489"/>
                    </a:cubicBezTo>
                    <a:cubicBezTo>
                      <a:pt x="8840" y="16489"/>
                      <a:pt x="9396" y="16219"/>
                      <a:pt x="9750" y="15147"/>
                    </a:cubicBezTo>
                    <a:cubicBezTo>
                      <a:pt x="9750" y="15147"/>
                      <a:pt x="10122" y="16143"/>
                      <a:pt x="10928" y="16143"/>
                    </a:cubicBezTo>
                    <a:cubicBezTo>
                      <a:pt x="11078" y="16143"/>
                      <a:pt x="11243" y="16108"/>
                      <a:pt x="11424" y="16026"/>
                    </a:cubicBezTo>
                    <a:lnTo>
                      <a:pt x="11424" y="16026"/>
                    </a:lnTo>
                    <a:cubicBezTo>
                      <a:pt x="11424" y="16026"/>
                      <a:pt x="11269" y="17150"/>
                      <a:pt x="12262" y="17150"/>
                    </a:cubicBezTo>
                    <a:cubicBezTo>
                      <a:pt x="12362" y="17150"/>
                      <a:pt x="12472" y="17139"/>
                      <a:pt x="12596" y="17114"/>
                    </a:cubicBezTo>
                    <a:cubicBezTo>
                      <a:pt x="12596" y="17114"/>
                      <a:pt x="12865" y="17473"/>
                      <a:pt x="13220" y="17473"/>
                    </a:cubicBezTo>
                    <a:cubicBezTo>
                      <a:pt x="13433" y="17473"/>
                      <a:pt x="13678" y="17342"/>
                      <a:pt x="13914" y="16926"/>
                    </a:cubicBezTo>
                    <a:cubicBezTo>
                      <a:pt x="13914" y="16926"/>
                      <a:pt x="14553" y="17735"/>
                      <a:pt x="15326" y="17735"/>
                    </a:cubicBezTo>
                    <a:cubicBezTo>
                      <a:pt x="15821" y="17735"/>
                      <a:pt x="16370" y="17404"/>
                      <a:pt x="16844" y="16319"/>
                    </a:cubicBezTo>
                    <a:cubicBezTo>
                      <a:pt x="16844" y="16319"/>
                      <a:pt x="17087" y="17148"/>
                      <a:pt x="17642" y="17148"/>
                    </a:cubicBezTo>
                    <a:cubicBezTo>
                      <a:pt x="17899" y="17148"/>
                      <a:pt x="18224" y="16969"/>
                      <a:pt x="18622" y="16444"/>
                    </a:cubicBezTo>
                    <a:cubicBezTo>
                      <a:pt x="18622" y="16444"/>
                      <a:pt x="18789" y="17007"/>
                      <a:pt x="19380" y="17007"/>
                    </a:cubicBezTo>
                    <a:cubicBezTo>
                      <a:pt x="19626" y="17007"/>
                      <a:pt x="19946" y="16910"/>
                      <a:pt x="20359" y="16633"/>
                    </a:cubicBezTo>
                    <a:cubicBezTo>
                      <a:pt x="20359" y="16633"/>
                      <a:pt x="20359" y="17820"/>
                      <a:pt x="21511" y="17820"/>
                    </a:cubicBezTo>
                    <a:cubicBezTo>
                      <a:pt x="21675" y="17820"/>
                      <a:pt x="21861" y="17796"/>
                      <a:pt x="22074" y="17742"/>
                    </a:cubicBezTo>
                    <a:lnTo>
                      <a:pt x="22074" y="17742"/>
                    </a:lnTo>
                    <a:cubicBezTo>
                      <a:pt x="22074" y="17742"/>
                      <a:pt x="21935" y="18684"/>
                      <a:pt x="22878" y="18684"/>
                    </a:cubicBezTo>
                    <a:cubicBezTo>
                      <a:pt x="23033" y="18684"/>
                      <a:pt x="23216" y="18658"/>
                      <a:pt x="23434" y="18600"/>
                    </a:cubicBezTo>
                    <a:cubicBezTo>
                      <a:pt x="23434" y="18600"/>
                      <a:pt x="23703" y="19496"/>
                      <a:pt x="24481" y="19496"/>
                    </a:cubicBezTo>
                    <a:cubicBezTo>
                      <a:pt x="24624" y="19496"/>
                      <a:pt x="24784" y="19466"/>
                      <a:pt x="24962" y="19395"/>
                    </a:cubicBezTo>
                    <a:cubicBezTo>
                      <a:pt x="24962" y="19395"/>
                      <a:pt x="25263" y="20225"/>
                      <a:pt x="26120" y="20225"/>
                    </a:cubicBezTo>
                    <a:cubicBezTo>
                      <a:pt x="26393" y="20225"/>
                      <a:pt x="26722" y="20140"/>
                      <a:pt x="27117" y="19918"/>
                    </a:cubicBezTo>
                    <a:cubicBezTo>
                      <a:pt x="27117" y="19918"/>
                      <a:pt x="27378" y="20256"/>
                      <a:pt x="27834" y="20256"/>
                    </a:cubicBezTo>
                    <a:cubicBezTo>
                      <a:pt x="28049" y="20256"/>
                      <a:pt x="28308" y="20181"/>
                      <a:pt x="28603" y="19960"/>
                    </a:cubicBezTo>
                    <a:cubicBezTo>
                      <a:pt x="28603" y="19960"/>
                      <a:pt x="28612" y="19960"/>
                      <a:pt x="28628" y="19960"/>
                    </a:cubicBezTo>
                    <a:cubicBezTo>
                      <a:pt x="28782" y="19960"/>
                      <a:pt x="29600" y="19926"/>
                      <a:pt x="29732" y="19206"/>
                    </a:cubicBezTo>
                    <a:cubicBezTo>
                      <a:pt x="29732" y="19206"/>
                      <a:pt x="30904" y="18788"/>
                      <a:pt x="30758" y="18035"/>
                    </a:cubicBezTo>
                    <a:cubicBezTo>
                      <a:pt x="30758" y="18035"/>
                      <a:pt x="31323" y="17470"/>
                      <a:pt x="30988" y="16926"/>
                    </a:cubicBezTo>
                    <a:cubicBezTo>
                      <a:pt x="30988" y="16926"/>
                      <a:pt x="31762" y="16172"/>
                      <a:pt x="31093" y="15524"/>
                    </a:cubicBezTo>
                    <a:cubicBezTo>
                      <a:pt x="31093" y="15524"/>
                      <a:pt x="31783" y="14436"/>
                      <a:pt x="30611" y="14164"/>
                    </a:cubicBezTo>
                    <a:cubicBezTo>
                      <a:pt x="30611" y="14164"/>
                      <a:pt x="30736" y="12452"/>
                      <a:pt x="29241" y="12452"/>
                    </a:cubicBezTo>
                    <a:cubicBezTo>
                      <a:pt x="29117" y="12452"/>
                      <a:pt x="28981" y="12464"/>
                      <a:pt x="28833" y="12490"/>
                    </a:cubicBezTo>
                    <a:cubicBezTo>
                      <a:pt x="28833" y="12490"/>
                      <a:pt x="29314" y="11276"/>
                      <a:pt x="27912" y="10941"/>
                    </a:cubicBezTo>
                    <a:cubicBezTo>
                      <a:pt x="27912" y="10941"/>
                      <a:pt x="29168" y="9770"/>
                      <a:pt x="27452" y="8472"/>
                    </a:cubicBezTo>
                    <a:cubicBezTo>
                      <a:pt x="27452" y="8472"/>
                      <a:pt x="28289" y="6987"/>
                      <a:pt x="27159" y="6610"/>
                    </a:cubicBezTo>
                    <a:cubicBezTo>
                      <a:pt x="27159" y="6610"/>
                      <a:pt x="27293" y="5578"/>
                      <a:pt x="26117" y="5578"/>
                    </a:cubicBezTo>
                    <a:cubicBezTo>
                      <a:pt x="26063" y="5578"/>
                      <a:pt x="26006" y="5580"/>
                      <a:pt x="25945" y="5585"/>
                    </a:cubicBezTo>
                    <a:cubicBezTo>
                      <a:pt x="25945" y="5585"/>
                      <a:pt x="26740" y="4225"/>
                      <a:pt x="25108" y="3953"/>
                    </a:cubicBezTo>
                    <a:cubicBezTo>
                      <a:pt x="25108" y="3953"/>
                      <a:pt x="25138" y="2984"/>
                      <a:pt x="24002" y="2984"/>
                    </a:cubicBezTo>
                    <a:cubicBezTo>
                      <a:pt x="23792" y="2984"/>
                      <a:pt x="23543" y="3017"/>
                      <a:pt x="23246" y="3095"/>
                    </a:cubicBezTo>
                    <a:cubicBezTo>
                      <a:pt x="23246" y="3095"/>
                      <a:pt x="23055" y="2002"/>
                      <a:pt x="21955" y="2002"/>
                    </a:cubicBezTo>
                    <a:cubicBezTo>
                      <a:pt x="21693" y="2002"/>
                      <a:pt x="21381" y="2064"/>
                      <a:pt x="21007" y="2216"/>
                    </a:cubicBezTo>
                    <a:cubicBezTo>
                      <a:pt x="21007" y="2216"/>
                      <a:pt x="20834" y="1907"/>
                      <a:pt x="20421" y="1907"/>
                    </a:cubicBezTo>
                    <a:cubicBezTo>
                      <a:pt x="20297" y="1907"/>
                      <a:pt x="20151" y="1935"/>
                      <a:pt x="19982" y="2007"/>
                    </a:cubicBezTo>
                    <a:cubicBezTo>
                      <a:pt x="19982" y="2007"/>
                      <a:pt x="20170" y="1155"/>
                      <a:pt x="19453" y="1155"/>
                    </a:cubicBezTo>
                    <a:cubicBezTo>
                      <a:pt x="19307" y="1155"/>
                      <a:pt x="19124" y="1190"/>
                      <a:pt x="18894" y="1275"/>
                    </a:cubicBezTo>
                    <a:cubicBezTo>
                      <a:pt x="18894" y="1275"/>
                      <a:pt x="18731" y="982"/>
                      <a:pt x="18289" y="982"/>
                    </a:cubicBezTo>
                    <a:cubicBezTo>
                      <a:pt x="18117" y="982"/>
                      <a:pt x="17902" y="1026"/>
                      <a:pt x="17639" y="1149"/>
                    </a:cubicBezTo>
                    <a:cubicBezTo>
                      <a:pt x="17639" y="1149"/>
                      <a:pt x="17292" y="1"/>
                      <a:pt x="16499" y="1"/>
                    </a:cubicBezTo>
                    <a:cubicBezTo>
                      <a:pt x="16243" y="1"/>
                      <a:pt x="15941" y="121"/>
                      <a:pt x="15588" y="438"/>
                    </a:cubicBezTo>
                    <a:cubicBezTo>
                      <a:pt x="15588" y="438"/>
                      <a:pt x="15151" y="1"/>
                      <a:pt x="146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46"/>
              <p:cNvSpPr/>
              <p:nvPr/>
            </p:nvSpPr>
            <p:spPr>
              <a:xfrm>
                <a:off x="1303350" y="1315951"/>
                <a:ext cx="1190114" cy="719730"/>
              </a:xfrm>
              <a:custGeom>
                <a:avLst/>
                <a:gdLst/>
                <a:ahLst/>
                <a:cxnLst/>
                <a:rect l="l" t="t" r="r" b="b"/>
                <a:pathLst>
                  <a:path w="31783" h="19221" extrusionOk="0">
                    <a:moveTo>
                      <a:pt x="14624" y="1"/>
                    </a:moveTo>
                    <a:cubicBezTo>
                      <a:pt x="14361" y="1"/>
                      <a:pt x="14075" y="110"/>
                      <a:pt x="13810" y="438"/>
                    </a:cubicBezTo>
                    <a:cubicBezTo>
                      <a:pt x="13810" y="438"/>
                      <a:pt x="13280" y="31"/>
                      <a:pt x="12709" y="31"/>
                    </a:cubicBezTo>
                    <a:cubicBezTo>
                      <a:pt x="12337" y="31"/>
                      <a:pt x="11948" y="203"/>
                      <a:pt x="11675" y="773"/>
                    </a:cubicBezTo>
                    <a:cubicBezTo>
                      <a:pt x="11675" y="773"/>
                      <a:pt x="11421" y="689"/>
                      <a:pt x="11069" y="689"/>
                    </a:cubicBezTo>
                    <a:cubicBezTo>
                      <a:pt x="10474" y="689"/>
                      <a:pt x="9601" y="928"/>
                      <a:pt x="9206" y="2216"/>
                    </a:cubicBezTo>
                    <a:cubicBezTo>
                      <a:pt x="9206" y="2216"/>
                      <a:pt x="8035" y="2258"/>
                      <a:pt x="8035" y="3346"/>
                    </a:cubicBezTo>
                    <a:cubicBezTo>
                      <a:pt x="8035" y="3346"/>
                      <a:pt x="6403" y="3514"/>
                      <a:pt x="7323" y="5167"/>
                    </a:cubicBezTo>
                    <a:cubicBezTo>
                      <a:pt x="7323" y="5167"/>
                      <a:pt x="5733" y="5690"/>
                      <a:pt x="6403" y="7133"/>
                    </a:cubicBezTo>
                    <a:cubicBezTo>
                      <a:pt x="6403" y="7133"/>
                      <a:pt x="6047" y="6953"/>
                      <a:pt x="5622" y="6953"/>
                    </a:cubicBezTo>
                    <a:cubicBezTo>
                      <a:pt x="5203" y="6953"/>
                      <a:pt x="4716" y="7128"/>
                      <a:pt x="4436" y="7824"/>
                    </a:cubicBezTo>
                    <a:cubicBezTo>
                      <a:pt x="4436" y="7824"/>
                      <a:pt x="4159" y="7703"/>
                      <a:pt x="3817" y="7703"/>
                    </a:cubicBezTo>
                    <a:cubicBezTo>
                      <a:pt x="3319" y="7703"/>
                      <a:pt x="2685" y="7960"/>
                      <a:pt x="2574" y="9226"/>
                    </a:cubicBezTo>
                    <a:cubicBezTo>
                      <a:pt x="2574" y="9226"/>
                      <a:pt x="2569" y="9226"/>
                      <a:pt x="2561" y="9226"/>
                    </a:cubicBezTo>
                    <a:cubicBezTo>
                      <a:pt x="2422" y="9226"/>
                      <a:pt x="1200" y="9263"/>
                      <a:pt x="1674" y="10586"/>
                    </a:cubicBezTo>
                    <a:lnTo>
                      <a:pt x="1674" y="10586"/>
                    </a:lnTo>
                    <a:cubicBezTo>
                      <a:pt x="1656" y="10585"/>
                      <a:pt x="1638" y="10585"/>
                      <a:pt x="1620" y="10585"/>
                    </a:cubicBezTo>
                    <a:cubicBezTo>
                      <a:pt x="1137" y="10585"/>
                      <a:pt x="681" y="10853"/>
                      <a:pt x="419" y="11276"/>
                    </a:cubicBezTo>
                    <a:cubicBezTo>
                      <a:pt x="0" y="12029"/>
                      <a:pt x="419" y="13159"/>
                      <a:pt x="419" y="13159"/>
                    </a:cubicBezTo>
                    <a:cubicBezTo>
                      <a:pt x="419" y="13159"/>
                      <a:pt x="335" y="13264"/>
                      <a:pt x="1004" y="14101"/>
                    </a:cubicBezTo>
                    <a:cubicBezTo>
                      <a:pt x="1205" y="14409"/>
                      <a:pt x="1544" y="14571"/>
                      <a:pt x="1893" y="14571"/>
                    </a:cubicBezTo>
                    <a:cubicBezTo>
                      <a:pt x="2089" y="14571"/>
                      <a:pt x="2288" y="14520"/>
                      <a:pt x="2469" y="14415"/>
                    </a:cubicBezTo>
                    <a:cubicBezTo>
                      <a:pt x="2469" y="14415"/>
                      <a:pt x="2678" y="15084"/>
                      <a:pt x="3934" y="15084"/>
                    </a:cubicBezTo>
                    <a:cubicBezTo>
                      <a:pt x="3934" y="15084"/>
                      <a:pt x="4156" y="16440"/>
                      <a:pt x="5249" y="16440"/>
                    </a:cubicBezTo>
                    <a:cubicBezTo>
                      <a:pt x="5316" y="16440"/>
                      <a:pt x="5387" y="16434"/>
                      <a:pt x="5461" y="16423"/>
                    </a:cubicBezTo>
                    <a:cubicBezTo>
                      <a:pt x="5461" y="16423"/>
                      <a:pt x="5539" y="16440"/>
                      <a:pt x="5664" y="16440"/>
                    </a:cubicBezTo>
                    <a:cubicBezTo>
                      <a:pt x="6063" y="16440"/>
                      <a:pt x="6941" y="16271"/>
                      <a:pt x="7323" y="14854"/>
                    </a:cubicBezTo>
                    <a:cubicBezTo>
                      <a:pt x="7323" y="14854"/>
                      <a:pt x="7860" y="15384"/>
                      <a:pt x="8442" y="15384"/>
                    </a:cubicBezTo>
                    <a:cubicBezTo>
                      <a:pt x="8849" y="15384"/>
                      <a:pt x="9278" y="15125"/>
                      <a:pt x="9562" y="14247"/>
                    </a:cubicBezTo>
                    <a:cubicBezTo>
                      <a:pt x="9562" y="14247"/>
                      <a:pt x="10390" y="15224"/>
                      <a:pt x="11363" y="15224"/>
                    </a:cubicBezTo>
                    <a:cubicBezTo>
                      <a:pt x="11547" y="15224"/>
                      <a:pt x="11737" y="15189"/>
                      <a:pt x="11927" y="15105"/>
                    </a:cubicBezTo>
                    <a:lnTo>
                      <a:pt x="11927" y="15105"/>
                    </a:lnTo>
                    <a:cubicBezTo>
                      <a:pt x="11926" y="15105"/>
                      <a:pt x="11671" y="15824"/>
                      <a:pt x="12500" y="15824"/>
                    </a:cubicBezTo>
                    <a:cubicBezTo>
                      <a:pt x="12619" y="15824"/>
                      <a:pt x="12762" y="15809"/>
                      <a:pt x="12931" y="15775"/>
                    </a:cubicBezTo>
                    <a:cubicBezTo>
                      <a:pt x="12931" y="15775"/>
                      <a:pt x="13226" y="16299"/>
                      <a:pt x="13605" y="16299"/>
                    </a:cubicBezTo>
                    <a:cubicBezTo>
                      <a:pt x="13787" y="16299"/>
                      <a:pt x="13989" y="16177"/>
                      <a:pt x="14186" y="15817"/>
                    </a:cubicBezTo>
                    <a:cubicBezTo>
                      <a:pt x="14186" y="15817"/>
                      <a:pt x="14651" y="16567"/>
                      <a:pt x="15290" y="16567"/>
                    </a:cubicBezTo>
                    <a:cubicBezTo>
                      <a:pt x="15717" y="16567"/>
                      <a:pt x="16223" y="16230"/>
                      <a:pt x="16718" y="15105"/>
                    </a:cubicBezTo>
                    <a:cubicBezTo>
                      <a:pt x="16718" y="15105"/>
                      <a:pt x="17101" y="16090"/>
                      <a:pt x="17773" y="16090"/>
                    </a:cubicBezTo>
                    <a:cubicBezTo>
                      <a:pt x="18056" y="16090"/>
                      <a:pt x="18390" y="15915"/>
                      <a:pt x="18769" y="15419"/>
                    </a:cubicBezTo>
                    <a:cubicBezTo>
                      <a:pt x="18769" y="15419"/>
                      <a:pt x="18899" y="15767"/>
                      <a:pt x="19368" y="15767"/>
                    </a:cubicBezTo>
                    <a:cubicBezTo>
                      <a:pt x="19626" y="15767"/>
                      <a:pt x="19987" y="15662"/>
                      <a:pt x="20484" y="15335"/>
                    </a:cubicBezTo>
                    <a:cubicBezTo>
                      <a:pt x="20484" y="15335"/>
                      <a:pt x="20872" y="16886"/>
                      <a:pt x="22207" y="16886"/>
                    </a:cubicBezTo>
                    <a:cubicBezTo>
                      <a:pt x="22360" y="16886"/>
                      <a:pt x="22524" y="16866"/>
                      <a:pt x="22702" y="16821"/>
                    </a:cubicBezTo>
                    <a:lnTo>
                      <a:pt x="22702" y="16821"/>
                    </a:lnTo>
                    <a:cubicBezTo>
                      <a:pt x="22702" y="16821"/>
                      <a:pt x="22642" y="17684"/>
                      <a:pt x="23564" y="17684"/>
                    </a:cubicBezTo>
                    <a:cubicBezTo>
                      <a:pt x="23726" y="17684"/>
                      <a:pt x="23918" y="17658"/>
                      <a:pt x="24146" y="17595"/>
                    </a:cubicBezTo>
                    <a:cubicBezTo>
                      <a:pt x="24146" y="17595"/>
                      <a:pt x="24363" y="18695"/>
                      <a:pt x="25157" y="18695"/>
                    </a:cubicBezTo>
                    <a:cubicBezTo>
                      <a:pt x="25285" y="18695"/>
                      <a:pt x="25429" y="18667"/>
                      <a:pt x="25590" y="18600"/>
                    </a:cubicBezTo>
                    <a:cubicBezTo>
                      <a:pt x="25590" y="18600"/>
                      <a:pt x="25655" y="19220"/>
                      <a:pt x="26304" y="19220"/>
                    </a:cubicBezTo>
                    <a:cubicBezTo>
                      <a:pt x="26555" y="19220"/>
                      <a:pt x="26893" y="19128"/>
                      <a:pt x="27347" y="18872"/>
                    </a:cubicBezTo>
                    <a:cubicBezTo>
                      <a:pt x="27347" y="18872"/>
                      <a:pt x="27594" y="19094"/>
                      <a:pt x="27858" y="19094"/>
                    </a:cubicBezTo>
                    <a:cubicBezTo>
                      <a:pt x="28087" y="19094"/>
                      <a:pt x="28328" y="18928"/>
                      <a:pt x="28435" y="18307"/>
                    </a:cubicBezTo>
                    <a:cubicBezTo>
                      <a:pt x="28435" y="18307"/>
                      <a:pt x="28857" y="18585"/>
                      <a:pt x="29197" y="18585"/>
                    </a:cubicBezTo>
                    <a:cubicBezTo>
                      <a:pt x="29392" y="18585"/>
                      <a:pt x="29561" y="18492"/>
                      <a:pt x="29607" y="18202"/>
                    </a:cubicBezTo>
                    <a:cubicBezTo>
                      <a:pt x="29607" y="18202"/>
                      <a:pt x="30528" y="17993"/>
                      <a:pt x="30402" y="17260"/>
                    </a:cubicBezTo>
                    <a:lnTo>
                      <a:pt x="30402" y="17260"/>
                    </a:lnTo>
                    <a:cubicBezTo>
                      <a:pt x="30402" y="17260"/>
                      <a:pt x="30576" y="17300"/>
                      <a:pt x="30745" y="17300"/>
                    </a:cubicBezTo>
                    <a:cubicBezTo>
                      <a:pt x="30965" y="17300"/>
                      <a:pt x="31177" y="17233"/>
                      <a:pt x="30988" y="16926"/>
                    </a:cubicBezTo>
                    <a:cubicBezTo>
                      <a:pt x="30988" y="16926"/>
                      <a:pt x="31762" y="16172"/>
                      <a:pt x="31093" y="15524"/>
                    </a:cubicBezTo>
                    <a:cubicBezTo>
                      <a:pt x="31093" y="15524"/>
                      <a:pt x="31783" y="14436"/>
                      <a:pt x="30632" y="14164"/>
                    </a:cubicBezTo>
                    <a:cubicBezTo>
                      <a:pt x="30632" y="14164"/>
                      <a:pt x="30739" y="12452"/>
                      <a:pt x="29258" y="12452"/>
                    </a:cubicBezTo>
                    <a:cubicBezTo>
                      <a:pt x="29135" y="12452"/>
                      <a:pt x="29000" y="12464"/>
                      <a:pt x="28854" y="12490"/>
                    </a:cubicBezTo>
                    <a:cubicBezTo>
                      <a:pt x="28854" y="12490"/>
                      <a:pt x="29314" y="11276"/>
                      <a:pt x="27912" y="10941"/>
                    </a:cubicBezTo>
                    <a:cubicBezTo>
                      <a:pt x="27912" y="10941"/>
                      <a:pt x="29168" y="9770"/>
                      <a:pt x="27452" y="8472"/>
                    </a:cubicBezTo>
                    <a:cubicBezTo>
                      <a:pt x="27452" y="8472"/>
                      <a:pt x="28289" y="6987"/>
                      <a:pt x="27159" y="6610"/>
                    </a:cubicBezTo>
                    <a:cubicBezTo>
                      <a:pt x="27159" y="6610"/>
                      <a:pt x="27293" y="5578"/>
                      <a:pt x="26117" y="5578"/>
                    </a:cubicBezTo>
                    <a:cubicBezTo>
                      <a:pt x="26063" y="5578"/>
                      <a:pt x="26006" y="5580"/>
                      <a:pt x="25945" y="5585"/>
                    </a:cubicBezTo>
                    <a:cubicBezTo>
                      <a:pt x="25945" y="5585"/>
                      <a:pt x="26740" y="4225"/>
                      <a:pt x="25108" y="3953"/>
                    </a:cubicBezTo>
                    <a:cubicBezTo>
                      <a:pt x="25108" y="3953"/>
                      <a:pt x="25153" y="2984"/>
                      <a:pt x="24009" y="2984"/>
                    </a:cubicBezTo>
                    <a:cubicBezTo>
                      <a:pt x="23798" y="2984"/>
                      <a:pt x="23546" y="3017"/>
                      <a:pt x="23246" y="3095"/>
                    </a:cubicBezTo>
                    <a:cubicBezTo>
                      <a:pt x="23246" y="3095"/>
                      <a:pt x="23069" y="2002"/>
                      <a:pt x="21963" y="2002"/>
                    </a:cubicBezTo>
                    <a:cubicBezTo>
                      <a:pt x="21700" y="2002"/>
                      <a:pt x="21385" y="2064"/>
                      <a:pt x="21007" y="2216"/>
                    </a:cubicBezTo>
                    <a:cubicBezTo>
                      <a:pt x="21007" y="2216"/>
                      <a:pt x="20846" y="1907"/>
                      <a:pt x="20429" y="1907"/>
                    </a:cubicBezTo>
                    <a:cubicBezTo>
                      <a:pt x="20304" y="1907"/>
                      <a:pt x="20156" y="1935"/>
                      <a:pt x="19982" y="2007"/>
                    </a:cubicBezTo>
                    <a:cubicBezTo>
                      <a:pt x="19982" y="2007"/>
                      <a:pt x="20170" y="1155"/>
                      <a:pt x="19465" y="1155"/>
                    </a:cubicBezTo>
                    <a:cubicBezTo>
                      <a:pt x="19322" y="1155"/>
                      <a:pt x="19141" y="1190"/>
                      <a:pt x="18915" y="1275"/>
                    </a:cubicBezTo>
                    <a:cubicBezTo>
                      <a:pt x="18915" y="1275"/>
                      <a:pt x="18741" y="982"/>
                      <a:pt x="18293" y="982"/>
                    </a:cubicBezTo>
                    <a:cubicBezTo>
                      <a:pt x="18118" y="982"/>
                      <a:pt x="17902" y="1026"/>
                      <a:pt x="17639" y="1149"/>
                    </a:cubicBezTo>
                    <a:cubicBezTo>
                      <a:pt x="17639" y="1149"/>
                      <a:pt x="17292" y="1"/>
                      <a:pt x="16499" y="1"/>
                    </a:cubicBezTo>
                    <a:cubicBezTo>
                      <a:pt x="16243" y="1"/>
                      <a:pt x="15941" y="121"/>
                      <a:pt x="15588" y="438"/>
                    </a:cubicBezTo>
                    <a:cubicBezTo>
                      <a:pt x="15588" y="438"/>
                      <a:pt x="15151" y="1"/>
                      <a:pt x="146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46"/>
              <p:cNvSpPr/>
              <p:nvPr/>
            </p:nvSpPr>
            <p:spPr>
              <a:xfrm>
                <a:off x="1689578" y="1604188"/>
                <a:ext cx="289150" cy="184941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4939" fill="none" extrusionOk="0">
                    <a:moveTo>
                      <a:pt x="0" y="4938"/>
                    </a:moveTo>
                    <a:cubicBezTo>
                      <a:pt x="0" y="4938"/>
                      <a:pt x="189" y="4311"/>
                      <a:pt x="691" y="4185"/>
                    </a:cubicBezTo>
                    <a:cubicBezTo>
                      <a:pt x="419" y="3808"/>
                      <a:pt x="503" y="3264"/>
                      <a:pt x="900" y="3013"/>
                    </a:cubicBezTo>
                    <a:cubicBezTo>
                      <a:pt x="900" y="3013"/>
                      <a:pt x="649" y="1444"/>
                      <a:pt x="2616" y="1570"/>
                    </a:cubicBezTo>
                    <a:cubicBezTo>
                      <a:pt x="2616" y="1570"/>
                      <a:pt x="3829" y="0"/>
                      <a:pt x="5085" y="1570"/>
                    </a:cubicBezTo>
                    <a:cubicBezTo>
                      <a:pt x="5085" y="1570"/>
                      <a:pt x="6382" y="1235"/>
                      <a:pt x="6277" y="2260"/>
                    </a:cubicBezTo>
                    <a:cubicBezTo>
                      <a:pt x="6277" y="2260"/>
                      <a:pt x="7721" y="2469"/>
                      <a:pt x="7679" y="3160"/>
                    </a:cubicBezTo>
                  </a:path>
                </a:pathLst>
              </a:custGeom>
              <a:solidFill>
                <a:srgbClr val="0F0C0D">
                  <a:alpha val="28570"/>
                </a:srgbClr>
              </a:solidFill>
              <a:ln w="6800" cap="rnd" cmpd="sng">
                <a:solidFill>
                  <a:schemeClr val="lt2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46"/>
              <p:cNvSpPr/>
              <p:nvPr/>
            </p:nvSpPr>
            <p:spPr>
              <a:xfrm>
                <a:off x="1874473" y="1457673"/>
                <a:ext cx="208456" cy="141055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3767" fill="none" extrusionOk="0">
                    <a:moveTo>
                      <a:pt x="544" y="3767"/>
                    </a:moveTo>
                    <a:cubicBezTo>
                      <a:pt x="544" y="3767"/>
                      <a:pt x="0" y="2595"/>
                      <a:pt x="1465" y="2260"/>
                    </a:cubicBezTo>
                    <a:cubicBezTo>
                      <a:pt x="1465" y="2260"/>
                      <a:pt x="1339" y="1193"/>
                      <a:pt x="2595" y="1256"/>
                    </a:cubicBezTo>
                    <a:cubicBezTo>
                      <a:pt x="2595" y="1256"/>
                      <a:pt x="3432" y="1"/>
                      <a:pt x="3913" y="1110"/>
                    </a:cubicBezTo>
                    <a:cubicBezTo>
                      <a:pt x="3913" y="1110"/>
                      <a:pt x="5566" y="733"/>
                      <a:pt x="5503" y="1758"/>
                    </a:cubicBezTo>
                  </a:path>
                </a:pathLst>
              </a:custGeom>
              <a:solidFill>
                <a:srgbClr val="0F0C0D">
                  <a:alpha val="28570"/>
                </a:srgbClr>
              </a:solidFill>
              <a:ln w="6800" cap="rnd" cmpd="sng">
                <a:solidFill>
                  <a:schemeClr val="lt2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46"/>
              <p:cNvSpPr/>
              <p:nvPr/>
            </p:nvSpPr>
            <p:spPr>
              <a:xfrm>
                <a:off x="1560286" y="1571276"/>
                <a:ext cx="102674" cy="65079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1738" fill="none" extrusionOk="0">
                    <a:moveTo>
                      <a:pt x="1" y="607"/>
                    </a:moveTo>
                    <a:cubicBezTo>
                      <a:pt x="1" y="607"/>
                      <a:pt x="1340" y="1"/>
                      <a:pt x="1591" y="963"/>
                    </a:cubicBezTo>
                    <a:cubicBezTo>
                      <a:pt x="1591" y="963"/>
                      <a:pt x="2742" y="712"/>
                      <a:pt x="2616" y="1737"/>
                    </a:cubicBezTo>
                  </a:path>
                </a:pathLst>
              </a:custGeom>
              <a:solidFill>
                <a:srgbClr val="0F0C0D">
                  <a:alpha val="28570"/>
                </a:srgbClr>
              </a:solidFill>
              <a:ln w="6800" cap="rnd" cmpd="sng">
                <a:solidFill>
                  <a:schemeClr val="lt2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46"/>
              <p:cNvSpPr/>
              <p:nvPr/>
            </p:nvSpPr>
            <p:spPr>
              <a:xfrm>
                <a:off x="2020988" y="1722472"/>
                <a:ext cx="137910" cy="32952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880" fill="none" extrusionOk="0">
                    <a:moveTo>
                      <a:pt x="0" y="880"/>
                    </a:moveTo>
                    <a:cubicBezTo>
                      <a:pt x="147" y="503"/>
                      <a:pt x="460" y="231"/>
                      <a:pt x="858" y="126"/>
                    </a:cubicBezTo>
                    <a:cubicBezTo>
                      <a:pt x="1486" y="1"/>
                      <a:pt x="2072" y="880"/>
                      <a:pt x="2072" y="880"/>
                    </a:cubicBezTo>
                    <a:cubicBezTo>
                      <a:pt x="2072" y="880"/>
                      <a:pt x="2657" y="84"/>
                      <a:pt x="3683" y="880"/>
                    </a:cubicBezTo>
                  </a:path>
                </a:pathLst>
              </a:custGeom>
              <a:solidFill>
                <a:srgbClr val="0F0C0D">
                  <a:alpha val="28570"/>
                </a:srgbClr>
              </a:solidFill>
              <a:ln w="6800" cap="rnd" cmpd="sng">
                <a:solidFill>
                  <a:schemeClr val="lt2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46"/>
              <p:cNvSpPr/>
              <p:nvPr/>
            </p:nvSpPr>
            <p:spPr>
              <a:xfrm>
                <a:off x="2153388" y="1500770"/>
                <a:ext cx="108928" cy="59575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1591" fill="none" extrusionOk="0">
                    <a:moveTo>
                      <a:pt x="0" y="1067"/>
                    </a:moveTo>
                    <a:cubicBezTo>
                      <a:pt x="0" y="1067"/>
                      <a:pt x="1214" y="0"/>
                      <a:pt x="1800" y="1067"/>
                    </a:cubicBezTo>
                    <a:cubicBezTo>
                      <a:pt x="1800" y="1067"/>
                      <a:pt x="2909" y="607"/>
                      <a:pt x="2888" y="1591"/>
                    </a:cubicBezTo>
                  </a:path>
                </a:pathLst>
              </a:custGeom>
              <a:solidFill>
                <a:srgbClr val="0F0C0D">
                  <a:alpha val="28570"/>
                </a:srgbClr>
              </a:solidFill>
              <a:ln w="6800" cap="rnd" cmpd="sng">
                <a:solidFill>
                  <a:schemeClr val="lt2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46"/>
              <p:cNvSpPr/>
              <p:nvPr/>
            </p:nvSpPr>
            <p:spPr>
              <a:xfrm>
                <a:off x="2267777" y="1767141"/>
                <a:ext cx="108141" cy="86198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302" fill="none" extrusionOk="0">
                    <a:moveTo>
                      <a:pt x="0" y="21"/>
                    </a:moveTo>
                    <a:cubicBezTo>
                      <a:pt x="0" y="21"/>
                      <a:pt x="1235" y="0"/>
                      <a:pt x="1193" y="963"/>
                    </a:cubicBezTo>
                    <a:cubicBezTo>
                      <a:pt x="1193" y="963"/>
                      <a:pt x="2887" y="712"/>
                      <a:pt x="2323" y="2302"/>
                    </a:cubicBezTo>
                  </a:path>
                </a:pathLst>
              </a:custGeom>
              <a:solidFill>
                <a:srgbClr val="0F0C0D">
                  <a:alpha val="28570"/>
                </a:srgbClr>
              </a:solidFill>
              <a:ln w="6800" cap="rnd" cmpd="sng">
                <a:solidFill>
                  <a:schemeClr val="lt2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" name="Google Shape;2732;p55"/>
          <p:cNvSpPr txBox="1">
            <a:spLocks noGrp="1"/>
          </p:cNvSpPr>
          <p:nvPr>
            <p:ph type="title"/>
          </p:nvPr>
        </p:nvSpPr>
        <p:spPr>
          <a:xfrm>
            <a:off x="551225" y="10217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>
                <a:solidFill>
                  <a:schemeClr val="accent1"/>
                </a:solidFill>
              </a:rPr>
              <a:t>Question 9</a:t>
            </a:r>
            <a:endParaRPr sz="5400">
              <a:solidFill>
                <a:schemeClr val="accent1"/>
              </a:solidFill>
            </a:endParaRPr>
          </a:p>
        </p:txBody>
      </p:sp>
      <p:sp>
        <p:nvSpPr>
          <p:cNvPr id="2733" name="Google Shape;2733;p55"/>
          <p:cNvSpPr txBox="1">
            <a:spLocks noGrp="1"/>
          </p:cNvSpPr>
          <p:nvPr>
            <p:ph type="body" idx="4294967295"/>
          </p:nvPr>
        </p:nvSpPr>
        <p:spPr>
          <a:xfrm>
            <a:off x="328475" y="1231663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100" b="1" dirty="0">
                <a:solidFill>
                  <a:srgbClr val="434343"/>
                </a:solidFill>
              </a:rPr>
              <a:t>True or false: Can you eat these vegetables raw?</a:t>
            </a:r>
            <a:endParaRPr sz="21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sp>
        <p:nvSpPr>
          <p:cNvPr id="2734" name="Google Shape;2734;p55"/>
          <p:cNvSpPr txBox="1">
            <a:spLocks noGrp="1"/>
          </p:cNvSpPr>
          <p:nvPr>
            <p:ph type="body" idx="4294967295"/>
          </p:nvPr>
        </p:nvSpPr>
        <p:spPr>
          <a:xfrm>
            <a:off x="1048088" y="2135550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>
                <a:solidFill>
                  <a:srgbClr val="434343"/>
                </a:solidFill>
              </a:rPr>
              <a:t>A.</a:t>
            </a:r>
            <a:r>
              <a:rPr lang="es" sz="2100">
                <a:solidFill>
                  <a:srgbClr val="434343"/>
                </a:solidFill>
              </a:rPr>
              <a:t> </a:t>
            </a:r>
            <a:r>
              <a:rPr lang="es" sz="2100">
                <a:solidFill>
                  <a:srgbClr val="000000"/>
                </a:solidFill>
              </a:rPr>
              <a:t>True</a:t>
            </a:r>
            <a:endParaRPr sz="210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>
                <a:solidFill>
                  <a:srgbClr val="434343"/>
                </a:solidFill>
              </a:rPr>
              <a:t>B. </a:t>
            </a:r>
            <a:r>
              <a:rPr lang="es" sz="2100">
                <a:solidFill>
                  <a:srgbClr val="000000"/>
                </a:solidFill>
              </a:rPr>
              <a:t>False</a:t>
            </a:r>
            <a:endParaRPr sz="2100">
              <a:solidFill>
                <a:srgbClr val="000000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</p:txBody>
      </p:sp>
      <p:pic>
        <p:nvPicPr>
          <p:cNvPr id="2735" name="Google Shape;273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891" y="2311163"/>
            <a:ext cx="546880" cy="39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6" name="Google Shape;273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3126" y="2140225"/>
            <a:ext cx="2378752" cy="145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7" name="Google Shape;2737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7063" y="1984901"/>
            <a:ext cx="1797673" cy="183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8" name="Google Shape;2738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1650" y="3293775"/>
            <a:ext cx="2299174" cy="172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3" name="Google Shape;2743;p56"/>
          <p:cNvSpPr txBox="1">
            <a:spLocks noGrp="1"/>
          </p:cNvSpPr>
          <p:nvPr>
            <p:ph type="title"/>
          </p:nvPr>
        </p:nvSpPr>
        <p:spPr>
          <a:xfrm>
            <a:off x="551225" y="10217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>
                <a:solidFill>
                  <a:schemeClr val="accent1"/>
                </a:solidFill>
              </a:rPr>
              <a:t>Question 10</a:t>
            </a:r>
            <a:endParaRPr sz="5400">
              <a:solidFill>
                <a:schemeClr val="accent1"/>
              </a:solidFill>
            </a:endParaRPr>
          </a:p>
        </p:txBody>
      </p:sp>
      <p:grpSp>
        <p:nvGrpSpPr>
          <p:cNvPr id="2744" name="Google Shape;2744;p56"/>
          <p:cNvGrpSpPr/>
          <p:nvPr/>
        </p:nvGrpSpPr>
        <p:grpSpPr>
          <a:xfrm rot="-2272712">
            <a:off x="5403813" y="53391"/>
            <a:ext cx="1482448" cy="1882351"/>
            <a:chOff x="5807370" y="1202417"/>
            <a:chExt cx="806421" cy="1219014"/>
          </a:xfrm>
        </p:grpSpPr>
        <p:grpSp>
          <p:nvGrpSpPr>
            <p:cNvPr id="2745" name="Google Shape;2745;p56"/>
            <p:cNvGrpSpPr/>
            <p:nvPr/>
          </p:nvGrpSpPr>
          <p:grpSpPr>
            <a:xfrm>
              <a:off x="5807370" y="1202417"/>
              <a:ext cx="805859" cy="1217076"/>
              <a:chOff x="5865200" y="1439350"/>
              <a:chExt cx="469150" cy="708550"/>
            </a:xfrm>
          </p:grpSpPr>
          <p:sp>
            <p:nvSpPr>
              <p:cNvPr id="2746" name="Google Shape;2746;p56"/>
              <p:cNvSpPr/>
              <p:nvPr/>
            </p:nvSpPr>
            <p:spPr>
              <a:xfrm>
                <a:off x="5865200" y="1461600"/>
                <a:ext cx="460350" cy="68630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27452" extrusionOk="0">
                    <a:moveTo>
                      <a:pt x="9794" y="0"/>
                    </a:moveTo>
                    <a:cubicBezTo>
                      <a:pt x="9289" y="0"/>
                      <a:pt x="8795" y="649"/>
                      <a:pt x="8415" y="871"/>
                    </a:cubicBezTo>
                    <a:cubicBezTo>
                      <a:pt x="7640" y="1258"/>
                      <a:pt x="6866" y="1505"/>
                      <a:pt x="6161" y="2033"/>
                    </a:cubicBezTo>
                    <a:cubicBezTo>
                      <a:pt x="4648" y="3230"/>
                      <a:pt x="3415" y="4779"/>
                      <a:pt x="2606" y="6539"/>
                    </a:cubicBezTo>
                    <a:cubicBezTo>
                      <a:pt x="1901" y="8053"/>
                      <a:pt x="1373" y="9673"/>
                      <a:pt x="1057" y="11327"/>
                    </a:cubicBezTo>
                    <a:cubicBezTo>
                      <a:pt x="669" y="12982"/>
                      <a:pt x="423" y="14707"/>
                      <a:pt x="317" y="16432"/>
                    </a:cubicBezTo>
                    <a:cubicBezTo>
                      <a:pt x="0" y="22664"/>
                      <a:pt x="6936" y="27452"/>
                      <a:pt x="12639" y="27452"/>
                    </a:cubicBezTo>
                    <a:cubicBezTo>
                      <a:pt x="13273" y="27452"/>
                      <a:pt x="13872" y="27417"/>
                      <a:pt x="14470" y="27276"/>
                    </a:cubicBezTo>
                    <a:cubicBezTo>
                      <a:pt x="14963" y="27170"/>
                      <a:pt x="15421" y="26994"/>
                      <a:pt x="15843" y="26783"/>
                    </a:cubicBezTo>
                    <a:cubicBezTo>
                      <a:pt x="16794" y="26220"/>
                      <a:pt x="17604" y="25445"/>
                      <a:pt x="18202" y="24565"/>
                    </a:cubicBezTo>
                    <a:cubicBezTo>
                      <a:pt x="18413" y="24248"/>
                      <a:pt x="18343" y="23896"/>
                      <a:pt x="18097" y="23685"/>
                    </a:cubicBezTo>
                    <a:cubicBezTo>
                      <a:pt x="17956" y="23587"/>
                      <a:pt x="17731" y="23556"/>
                      <a:pt x="17470" y="23556"/>
                    </a:cubicBezTo>
                    <a:cubicBezTo>
                      <a:pt x="17025" y="23556"/>
                      <a:pt x="16473" y="23646"/>
                      <a:pt x="16052" y="23646"/>
                    </a:cubicBezTo>
                    <a:cubicBezTo>
                      <a:pt x="15920" y="23646"/>
                      <a:pt x="15801" y="23638"/>
                      <a:pt x="15702" y="23614"/>
                    </a:cubicBezTo>
                    <a:cubicBezTo>
                      <a:pt x="14541" y="23368"/>
                      <a:pt x="13449" y="22945"/>
                      <a:pt x="12463" y="22312"/>
                    </a:cubicBezTo>
                    <a:cubicBezTo>
                      <a:pt x="9647" y="20551"/>
                      <a:pt x="7957" y="17348"/>
                      <a:pt x="7640" y="14073"/>
                    </a:cubicBezTo>
                    <a:cubicBezTo>
                      <a:pt x="7499" y="12102"/>
                      <a:pt x="7570" y="10130"/>
                      <a:pt x="7922" y="8229"/>
                    </a:cubicBezTo>
                    <a:cubicBezTo>
                      <a:pt x="8098" y="6821"/>
                      <a:pt x="8379" y="5448"/>
                      <a:pt x="8696" y="4075"/>
                    </a:cubicBezTo>
                    <a:cubicBezTo>
                      <a:pt x="8837" y="4075"/>
                      <a:pt x="8943" y="4004"/>
                      <a:pt x="8978" y="3899"/>
                    </a:cubicBezTo>
                    <a:cubicBezTo>
                      <a:pt x="9189" y="3371"/>
                      <a:pt x="9330" y="2737"/>
                      <a:pt x="9577" y="2279"/>
                    </a:cubicBezTo>
                    <a:cubicBezTo>
                      <a:pt x="9823" y="1857"/>
                      <a:pt x="10281" y="1469"/>
                      <a:pt x="10386" y="976"/>
                    </a:cubicBezTo>
                    <a:cubicBezTo>
                      <a:pt x="10492" y="660"/>
                      <a:pt x="10386" y="308"/>
                      <a:pt x="10140" y="96"/>
                    </a:cubicBezTo>
                    <a:cubicBezTo>
                      <a:pt x="10069" y="61"/>
                      <a:pt x="10034" y="26"/>
                      <a:pt x="9964" y="26"/>
                    </a:cubicBezTo>
                    <a:cubicBezTo>
                      <a:pt x="9907" y="8"/>
                      <a:pt x="9851" y="0"/>
                      <a:pt x="97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56"/>
              <p:cNvSpPr/>
              <p:nvPr/>
            </p:nvSpPr>
            <p:spPr>
              <a:xfrm>
                <a:off x="5865200" y="1461600"/>
                <a:ext cx="361775" cy="686300"/>
              </a:xfrm>
              <a:custGeom>
                <a:avLst/>
                <a:gdLst/>
                <a:ahLst/>
                <a:cxnLst/>
                <a:rect l="l" t="t" r="r" b="b"/>
                <a:pathLst>
                  <a:path w="14471" h="27452" extrusionOk="0">
                    <a:moveTo>
                      <a:pt x="9794" y="0"/>
                    </a:moveTo>
                    <a:cubicBezTo>
                      <a:pt x="9289" y="0"/>
                      <a:pt x="8795" y="649"/>
                      <a:pt x="8415" y="871"/>
                    </a:cubicBezTo>
                    <a:cubicBezTo>
                      <a:pt x="7640" y="1258"/>
                      <a:pt x="6866" y="1505"/>
                      <a:pt x="6161" y="2033"/>
                    </a:cubicBezTo>
                    <a:cubicBezTo>
                      <a:pt x="4648" y="3230"/>
                      <a:pt x="3415" y="4779"/>
                      <a:pt x="2606" y="6539"/>
                    </a:cubicBezTo>
                    <a:cubicBezTo>
                      <a:pt x="1901" y="8053"/>
                      <a:pt x="1373" y="9673"/>
                      <a:pt x="1057" y="11327"/>
                    </a:cubicBezTo>
                    <a:cubicBezTo>
                      <a:pt x="669" y="12982"/>
                      <a:pt x="423" y="14707"/>
                      <a:pt x="317" y="16432"/>
                    </a:cubicBezTo>
                    <a:cubicBezTo>
                      <a:pt x="0" y="22664"/>
                      <a:pt x="6936" y="27452"/>
                      <a:pt x="12675" y="27452"/>
                    </a:cubicBezTo>
                    <a:cubicBezTo>
                      <a:pt x="13273" y="27452"/>
                      <a:pt x="13872" y="27381"/>
                      <a:pt x="14470" y="27241"/>
                    </a:cubicBezTo>
                    <a:cubicBezTo>
                      <a:pt x="13379" y="27065"/>
                      <a:pt x="12323" y="26677"/>
                      <a:pt x="11337" y="26114"/>
                    </a:cubicBezTo>
                    <a:cubicBezTo>
                      <a:pt x="6830" y="23579"/>
                      <a:pt x="4894" y="18017"/>
                      <a:pt x="4648" y="13123"/>
                    </a:cubicBezTo>
                    <a:cubicBezTo>
                      <a:pt x="4436" y="10341"/>
                      <a:pt x="4964" y="7560"/>
                      <a:pt x="6126" y="5025"/>
                    </a:cubicBezTo>
                    <a:cubicBezTo>
                      <a:pt x="7042" y="3089"/>
                      <a:pt x="8415" y="1399"/>
                      <a:pt x="10140" y="96"/>
                    </a:cubicBezTo>
                    <a:cubicBezTo>
                      <a:pt x="10069" y="61"/>
                      <a:pt x="10034" y="26"/>
                      <a:pt x="9964" y="26"/>
                    </a:cubicBezTo>
                    <a:cubicBezTo>
                      <a:pt x="9907" y="8"/>
                      <a:pt x="9851" y="0"/>
                      <a:pt x="97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56"/>
              <p:cNvSpPr/>
              <p:nvPr/>
            </p:nvSpPr>
            <p:spPr>
              <a:xfrm>
                <a:off x="6096675" y="1439350"/>
                <a:ext cx="46675" cy="49100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964" extrusionOk="0">
                    <a:moveTo>
                      <a:pt x="986" y="1"/>
                    </a:moveTo>
                    <a:cubicBezTo>
                      <a:pt x="881" y="1"/>
                      <a:pt x="775" y="36"/>
                      <a:pt x="740" y="106"/>
                    </a:cubicBezTo>
                    <a:lnTo>
                      <a:pt x="670" y="212"/>
                    </a:lnTo>
                    <a:lnTo>
                      <a:pt x="634" y="247"/>
                    </a:lnTo>
                    <a:cubicBezTo>
                      <a:pt x="599" y="317"/>
                      <a:pt x="564" y="353"/>
                      <a:pt x="494" y="388"/>
                    </a:cubicBezTo>
                    <a:lnTo>
                      <a:pt x="423" y="493"/>
                    </a:lnTo>
                    <a:lnTo>
                      <a:pt x="388" y="529"/>
                    </a:lnTo>
                    <a:cubicBezTo>
                      <a:pt x="318" y="564"/>
                      <a:pt x="282" y="599"/>
                      <a:pt x="212" y="634"/>
                    </a:cubicBezTo>
                    <a:cubicBezTo>
                      <a:pt x="36" y="705"/>
                      <a:pt x="1" y="916"/>
                      <a:pt x="106" y="1057"/>
                    </a:cubicBezTo>
                    <a:cubicBezTo>
                      <a:pt x="247" y="1198"/>
                      <a:pt x="388" y="1338"/>
                      <a:pt x="529" y="1444"/>
                    </a:cubicBezTo>
                    <a:lnTo>
                      <a:pt x="670" y="1655"/>
                    </a:lnTo>
                    <a:lnTo>
                      <a:pt x="705" y="1690"/>
                    </a:lnTo>
                    <a:lnTo>
                      <a:pt x="740" y="1761"/>
                    </a:lnTo>
                    <a:cubicBezTo>
                      <a:pt x="775" y="1796"/>
                      <a:pt x="810" y="1866"/>
                      <a:pt x="846" y="1902"/>
                    </a:cubicBezTo>
                    <a:cubicBezTo>
                      <a:pt x="901" y="1943"/>
                      <a:pt x="962" y="1963"/>
                      <a:pt x="1020" y="1963"/>
                    </a:cubicBezTo>
                    <a:cubicBezTo>
                      <a:pt x="1109" y="1963"/>
                      <a:pt x="1190" y="1917"/>
                      <a:pt x="1233" y="1831"/>
                    </a:cubicBezTo>
                    <a:cubicBezTo>
                      <a:pt x="1409" y="1479"/>
                      <a:pt x="1691" y="1198"/>
                      <a:pt x="1796" y="810"/>
                    </a:cubicBezTo>
                    <a:cubicBezTo>
                      <a:pt x="1831" y="810"/>
                      <a:pt x="1831" y="740"/>
                      <a:pt x="1796" y="705"/>
                    </a:cubicBezTo>
                    <a:cubicBezTo>
                      <a:pt x="1867" y="634"/>
                      <a:pt x="1867" y="529"/>
                      <a:pt x="1796" y="458"/>
                    </a:cubicBezTo>
                    <a:cubicBezTo>
                      <a:pt x="1620" y="177"/>
                      <a:pt x="1303" y="1"/>
                      <a:pt x="9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56"/>
              <p:cNvSpPr/>
              <p:nvPr/>
            </p:nvSpPr>
            <p:spPr>
              <a:xfrm>
                <a:off x="6312325" y="2067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56"/>
              <p:cNvSpPr/>
              <p:nvPr/>
            </p:nvSpPr>
            <p:spPr>
              <a:xfrm>
                <a:off x="6301750" y="2040675"/>
                <a:ext cx="32600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548" extrusionOk="0">
                    <a:moveTo>
                      <a:pt x="629" y="0"/>
                    </a:moveTo>
                    <a:cubicBezTo>
                      <a:pt x="566" y="0"/>
                      <a:pt x="503" y="20"/>
                      <a:pt x="458" y="64"/>
                    </a:cubicBezTo>
                    <a:lnTo>
                      <a:pt x="106" y="487"/>
                    </a:lnTo>
                    <a:cubicBezTo>
                      <a:pt x="36" y="557"/>
                      <a:pt x="1" y="627"/>
                      <a:pt x="1" y="663"/>
                    </a:cubicBezTo>
                    <a:cubicBezTo>
                      <a:pt x="36" y="768"/>
                      <a:pt x="71" y="803"/>
                      <a:pt x="142" y="839"/>
                    </a:cubicBezTo>
                    <a:lnTo>
                      <a:pt x="212" y="909"/>
                    </a:lnTo>
                    <a:cubicBezTo>
                      <a:pt x="247" y="909"/>
                      <a:pt x="282" y="944"/>
                      <a:pt x="318" y="944"/>
                    </a:cubicBezTo>
                    <a:lnTo>
                      <a:pt x="353" y="1015"/>
                    </a:lnTo>
                    <a:lnTo>
                      <a:pt x="423" y="1085"/>
                    </a:lnTo>
                    <a:lnTo>
                      <a:pt x="423" y="1120"/>
                    </a:lnTo>
                    <a:lnTo>
                      <a:pt x="423" y="1191"/>
                    </a:lnTo>
                    <a:cubicBezTo>
                      <a:pt x="458" y="1261"/>
                      <a:pt x="494" y="1332"/>
                      <a:pt x="529" y="1402"/>
                    </a:cubicBezTo>
                    <a:cubicBezTo>
                      <a:pt x="564" y="1437"/>
                      <a:pt x="599" y="1472"/>
                      <a:pt x="599" y="1508"/>
                    </a:cubicBezTo>
                    <a:cubicBezTo>
                      <a:pt x="670" y="1543"/>
                      <a:pt x="705" y="1543"/>
                      <a:pt x="775" y="1543"/>
                    </a:cubicBezTo>
                    <a:cubicBezTo>
                      <a:pt x="794" y="1546"/>
                      <a:pt x="812" y="1547"/>
                      <a:pt x="830" y="1547"/>
                    </a:cubicBezTo>
                    <a:cubicBezTo>
                      <a:pt x="1022" y="1547"/>
                      <a:pt x="1204" y="1384"/>
                      <a:pt x="1268" y="1191"/>
                    </a:cubicBezTo>
                    <a:cubicBezTo>
                      <a:pt x="1303" y="1120"/>
                      <a:pt x="1268" y="1050"/>
                      <a:pt x="1233" y="979"/>
                    </a:cubicBezTo>
                    <a:cubicBezTo>
                      <a:pt x="1233" y="979"/>
                      <a:pt x="1233" y="944"/>
                      <a:pt x="1233" y="944"/>
                    </a:cubicBezTo>
                    <a:cubicBezTo>
                      <a:pt x="1198" y="839"/>
                      <a:pt x="1163" y="768"/>
                      <a:pt x="1127" y="698"/>
                    </a:cubicBezTo>
                    <a:cubicBezTo>
                      <a:pt x="1092" y="663"/>
                      <a:pt x="1092" y="627"/>
                      <a:pt x="1092" y="627"/>
                    </a:cubicBezTo>
                    <a:cubicBezTo>
                      <a:pt x="1092" y="557"/>
                      <a:pt x="1057" y="487"/>
                      <a:pt x="1022" y="451"/>
                    </a:cubicBezTo>
                    <a:cubicBezTo>
                      <a:pt x="1022" y="381"/>
                      <a:pt x="987" y="346"/>
                      <a:pt x="951" y="311"/>
                    </a:cubicBezTo>
                    <a:lnTo>
                      <a:pt x="846" y="99"/>
                    </a:lnTo>
                    <a:cubicBezTo>
                      <a:pt x="805" y="38"/>
                      <a:pt x="716" y="0"/>
                      <a:pt x="6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56"/>
              <p:cNvSpPr/>
              <p:nvPr/>
            </p:nvSpPr>
            <p:spPr>
              <a:xfrm>
                <a:off x="5965525" y="1753125"/>
                <a:ext cx="510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057" extrusionOk="0">
                    <a:moveTo>
                      <a:pt x="159" y="1"/>
                    </a:moveTo>
                    <a:cubicBezTo>
                      <a:pt x="124" y="1"/>
                      <a:pt x="89" y="18"/>
                      <a:pt x="71" y="54"/>
                    </a:cubicBezTo>
                    <a:cubicBezTo>
                      <a:pt x="1" y="89"/>
                      <a:pt x="1" y="159"/>
                      <a:pt x="1" y="230"/>
                    </a:cubicBezTo>
                    <a:cubicBezTo>
                      <a:pt x="1" y="265"/>
                      <a:pt x="1" y="335"/>
                      <a:pt x="36" y="370"/>
                    </a:cubicBezTo>
                    <a:cubicBezTo>
                      <a:pt x="71" y="476"/>
                      <a:pt x="106" y="582"/>
                      <a:pt x="177" y="652"/>
                    </a:cubicBezTo>
                    <a:cubicBezTo>
                      <a:pt x="318" y="793"/>
                      <a:pt x="459" y="934"/>
                      <a:pt x="670" y="1004"/>
                    </a:cubicBezTo>
                    <a:cubicBezTo>
                      <a:pt x="775" y="1039"/>
                      <a:pt x="890" y="1057"/>
                      <a:pt x="1009" y="1057"/>
                    </a:cubicBezTo>
                    <a:cubicBezTo>
                      <a:pt x="1127" y="1057"/>
                      <a:pt x="1251" y="1039"/>
                      <a:pt x="1374" y="1004"/>
                    </a:cubicBezTo>
                    <a:cubicBezTo>
                      <a:pt x="1480" y="1004"/>
                      <a:pt x="1585" y="934"/>
                      <a:pt x="1691" y="863"/>
                    </a:cubicBezTo>
                    <a:cubicBezTo>
                      <a:pt x="1761" y="828"/>
                      <a:pt x="1761" y="793"/>
                      <a:pt x="1832" y="758"/>
                    </a:cubicBezTo>
                    <a:lnTo>
                      <a:pt x="2008" y="652"/>
                    </a:lnTo>
                    <a:cubicBezTo>
                      <a:pt x="2043" y="617"/>
                      <a:pt x="2008" y="582"/>
                      <a:pt x="2008" y="582"/>
                    </a:cubicBezTo>
                    <a:lnTo>
                      <a:pt x="1832" y="652"/>
                    </a:lnTo>
                    <a:lnTo>
                      <a:pt x="1656" y="652"/>
                    </a:lnTo>
                    <a:cubicBezTo>
                      <a:pt x="1585" y="652"/>
                      <a:pt x="1480" y="687"/>
                      <a:pt x="1374" y="687"/>
                    </a:cubicBezTo>
                    <a:cubicBezTo>
                      <a:pt x="1286" y="705"/>
                      <a:pt x="1198" y="714"/>
                      <a:pt x="1110" y="714"/>
                    </a:cubicBezTo>
                    <a:cubicBezTo>
                      <a:pt x="1022" y="714"/>
                      <a:pt x="934" y="705"/>
                      <a:pt x="846" y="687"/>
                    </a:cubicBezTo>
                    <a:cubicBezTo>
                      <a:pt x="670" y="652"/>
                      <a:pt x="564" y="546"/>
                      <a:pt x="459" y="441"/>
                    </a:cubicBezTo>
                    <a:cubicBezTo>
                      <a:pt x="388" y="406"/>
                      <a:pt x="388" y="335"/>
                      <a:pt x="353" y="300"/>
                    </a:cubicBezTo>
                    <a:cubicBezTo>
                      <a:pt x="318" y="230"/>
                      <a:pt x="318" y="194"/>
                      <a:pt x="318" y="159"/>
                    </a:cubicBezTo>
                    <a:cubicBezTo>
                      <a:pt x="318" y="124"/>
                      <a:pt x="283" y="89"/>
                      <a:pt x="247" y="54"/>
                    </a:cubicBezTo>
                    <a:cubicBezTo>
                      <a:pt x="230" y="18"/>
                      <a:pt x="195" y="1"/>
                      <a:pt x="1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56"/>
              <p:cNvSpPr/>
              <p:nvPr/>
            </p:nvSpPr>
            <p:spPr>
              <a:xfrm>
                <a:off x="5977850" y="1864025"/>
                <a:ext cx="710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1702" extrusionOk="0">
                    <a:moveTo>
                      <a:pt x="247" y="1"/>
                    </a:moveTo>
                    <a:cubicBezTo>
                      <a:pt x="203" y="1"/>
                      <a:pt x="159" y="18"/>
                      <a:pt x="142" y="54"/>
                    </a:cubicBezTo>
                    <a:cubicBezTo>
                      <a:pt x="1" y="370"/>
                      <a:pt x="177" y="758"/>
                      <a:pt x="353" y="1039"/>
                    </a:cubicBezTo>
                    <a:cubicBezTo>
                      <a:pt x="564" y="1286"/>
                      <a:pt x="811" y="1497"/>
                      <a:pt x="1127" y="1603"/>
                    </a:cubicBezTo>
                    <a:cubicBezTo>
                      <a:pt x="1312" y="1664"/>
                      <a:pt x="1496" y="1702"/>
                      <a:pt x="1680" y="1702"/>
                    </a:cubicBezTo>
                    <a:cubicBezTo>
                      <a:pt x="1813" y="1702"/>
                      <a:pt x="1945" y="1682"/>
                      <a:pt x="2078" y="1638"/>
                    </a:cubicBezTo>
                    <a:cubicBezTo>
                      <a:pt x="2254" y="1603"/>
                      <a:pt x="2395" y="1532"/>
                      <a:pt x="2536" y="1427"/>
                    </a:cubicBezTo>
                    <a:cubicBezTo>
                      <a:pt x="2606" y="1391"/>
                      <a:pt x="2641" y="1321"/>
                      <a:pt x="2712" y="1286"/>
                    </a:cubicBezTo>
                    <a:cubicBezTo>
                      <a:pt x="2747" y="1215"/>
                      <a:pt x="2782" y="1145"/>
                      <a:pt x="2817" y="1075"/>
                    </a:cubicBezTo>
                    <a:cubicBezTo>
                      <a:pt x="2842" y="1025"/>
                      <a:pt x="2832" y="975"/>
                      <a:pt x="2799" y="975"/>
                    </a:cubicBezTo>
                    <a:cubicBezTo>
                      <a:pt x="2785" y="975"/>
                      <a:pt x="2768" y="984"/>
                      <a:pt x="2747" y="1004"/>
                    </a:cubicBezTo>
                    <a:cubicBezTo>
                      <a:pt x="2676" y="1039"/>
                      <a:pt x="2641" y="1039"/>
                      <a:pt x="2571" y="1075"/>
                    </a:cubicBezTo>
                    <a:lnTo>
                      <a:pt x="2395" y="1180"/>
                    </a:lnTo>
                    <a:cubicBezTo>
                      <a:pt x="2289" y="1251"/>
                      <a:pt x="2148" y="1286"/>
                      <a:pt x="2043" y="1321"/>
                    </a:cubicBezTo>
                    <a:cubicBezTo>
                      <a:pt x="1935" y="1348"/>
                      <a:pt x="1833" y="1359"/>
                      <a:pt x="1733" y="1359"/>
                    </a:cubicBezTo>
                    <a:cubicBezTo>
                      <a:pt x="1573" y="1359"/>
                      <a:pt x="1421" y="1329"/>
                      <a:pt x="1268" y="1286"/>
                    </a:cubicBezTo>
                    <a:cubicBezTo>
                      <a:pt x="1022" y="1180"/>
                      <a:pt x="811" y="1004"/>
                      <a:pt x="670" y="793"/>
                    </a:cubicBezTo>
                    <a:cubicBezTo>
                      <a:pt x="599" y="687"/>
                      <a:pt x="529" y="546"/>
                      <a:pt x="494" y="441"/>
                    </a:cubicBezTo>
                    <a:cubicBezTo>
                      <a:pt x="458" y="300"/>
                      <a:pt x="423" y="194"/>
                      <a:pt x="353" y="54"/>
                    </a:cubicBezTo>
                    <a:cubicBezTo>
                      <a:pt x="335" y="18"/>
                      <a:pt x="291" y="1"/>
                      <a:pt x="2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56"/>
              <p:cNvSpPr/>
              <p:nvPr/>
            </p:nvSpPr>
            <p:spPr>
              <a:xfrm>
                <a:off x="5866938" y="1458288"/>
                <a:ext cx="361775" cy="686300"/>
              </a:xfrm>
              <a:custGeom>
                <a:avLst/>
                <a:gdLst/>
                <a:ahLst/>
                <a:cxnLst/>
                <a:rect l="l" t="t" r="r" b="b"/>
                <a:pathLst>
                  <a:path w="14471" h="27452" extrusionOk="0">
                    <a:moveTo>
                      <a:pt x="9794" y="0"/>
                    </a:moveTo>
                    <a:cubicBezTo>
                      <a:pt x="9289" y="0"/>
                      <a:pt x="8795" y="649"/>
                      <a:pt x="8415" y="871"/>
                    </a:cubicBezTo>
                    <a:cubicBezTo>
                      <a:pt x="7640" y="1258"/>
                      <a:pt x="6866" y="1505"/>
                      <a:pt x="6161" y="2033"/>
                    </a:cubicBezTo>
                    <a:cubicBezTo>
                      <a:pt x="4648" y="3230"/>
                      <a:pt x="3415" y="4779"/>
                      <a:pt x="2606" y="6539"/>
                    </a:cubicBezTo>
                    <a:cubicBezTo>
                      <a:pt x="1901" y="8053"/>
                      <a:pt x="1373" y="9673"/>
                      <a:pt x="1057" y="11327"/>
                    </a:cubicBezTo>
                    <a:cubicBezTo>
                      <a:pt x="669" y="12982"/>
                      <a:pt x="423" y="14707"/>
                      <a:pt x="317" y="16432"/>
                    </a:cubicBezTo>
                    <a:cubicBezTo>
                      <a:pt x="0" y="22664"/>
                      <a:pt x="6936" y="27452"/>
                      <a:pt x="12675" y="27452"/>
                    </a:cubicBezTo>
                    <a:cubicBezTo>
                      <a:pt x="13273" y="27452"/>
                      <a:pt x="13872" y="27381"/>
                      <a:pt x="14470" y="27241"/>
                    </a:cubicBezTo>
                    <a:cubicBezTo>
                      <a:pt x="13379" y="27065"/>
                      <a:pt x="12323" y="26677"/>
                      <a:pt x="11337" y="26114"/>
                    </a:cubicBezTo>
                    <a:cubicBezTo>
                      <a:pt x="6830" y="23579"/>
                      <a:pt x="4894" y="18017"/>
                      <a:pt x="4648" y="13123"/>
                    </a:cubicBezTo>
                    <a:cubicBezTo>
                      <a:pt x="4436" y="10341"/>
                      <a:pt x="4964" y="7560"/>
                      <a:pt x="6126" y="5025"/>
                    </a:cubicBezTo>
                    <a:cubicBezTo>
                      <a:pt x="7042" y="3089"/>
                      <a:pt x="8415" y="1399"/>
                      <a:pt x="10140" y="96"/>
                    </a:cubicBezTo>
                    <a:cubicBezTo>
                      <a:pt x="10069" y="61"/>
                      <a:pt x="10034" y="26"/>
                      <a:pt x="9964" y="26"/>
                    </a:cubicBezTo>
                    <a:cubicBezTo>
                      <a:pt x="9907" y="8"/>
                      <a:pt x="9851" y="0"/>
                      <a:pt x="97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54" name="Google Shape;2754;p56"/>
            <p:cNvGrpSpPr/>
            <p:nvPr/>
          </p:nvGrpSpPr>
          <p:grpSpPr>
            <a:xfrm>
              <a:off x="5807933" y="1204354"/>
              <a:ext cx="805859" cy="1217076"/>
              <a:chOff x="5865200" y="1439350"/>
              <a:chExt cx="469150" cy="708550"/>
            </a:xfrm>
          </p:grpSpPr>
          <p:sp>
            <p:nvSpPr>
              <p:cNvPr id="2755" name="Google Shape;2755;p56"/>
              <p:cNvSpPr/>
              <p:nvPr/>
            </p:nvSpPr>
            <p:spPr>
              <a:xfrm>
                <a:off x="5865200" y="1461600"/>
                <a:ext cx="460350" cy="68630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27452" extrusionOk="0">
                    <a:moveTo>
                      <a:pt x="9794" y="0"/>
                    </a:moveTo>
                    <a:cubicBezTo>
                      <a:pt x="9289" y="0"/>
                      <a:pt x="8795" y="649"/>
                      <a:pt x="8415" y="871"/>
                    </a:cubicBezTo>
                    <a:cubicBezTo>
                      <a:pt x="7640" y="1258"/>
                      <a:pt x="6866" y="1505"/>
                      <a:pt x="6161" y="2033"/>
                    </a:cubicBezTo>
                    <a:cubicBezTo>
                      <a:pt x="4648" y="3230"/>
                      <a:pt x="3415" y="4779"/>
                      <a:pt x="2606" y="6539"/>
                    </a:cubicBezTo>
                    <a:cubicBezTo>
                      <a:pt x="1901" y="8053"/>
                      <a:pt x="1373" y="9673"/>
                      <a:pt x="1057" y="11327"/>
                    </a:cubicBezTo>
                    <a:cubicBezTo>
                      <a:pt x="669" y="12982"/>
                      <a:pt x="423" y="14707"/>
                      <a:pt x="317" y="16432"/>
                    </a:cubicBezTo>
                    <a:cubicBezTo>
                      <a:pt x="0" y="22664"/>
                      <a:pt x="6936" y="27452"/>
                      <a:pt x="12639" y="27452"/>
                    </a:cubicBezTo>
                    <a:cubicBezTo>
                      <a:pt x="13273" y="27452"/>
                      <a:pt x="13872" y="27417"/>
                      <a:pt x="14470" y="27276"/>
                    </a:cubicBezTo>
                    <a:cubicBezTo>
                      <a:pt x="14963" y="27170"/>
                      <a:pt x="15421" y="26994"/>
                      <a:pt x="15843" y="26783"/>
                    </a:cubicBezTo>
                    <a:cubicBezTo>
                      <a:pt x="16794" y="26220"/>
                      <a:pt x="17604" y="25445"/>
                      <a:pt x="18202" y="24565"/>
                    </a:cubicBezTo>
                    <a:cubicBezTo>
                      <a:pt x="18413" y="24248"/>
                      <a:pt x="18343" y="23896"/>
                      <a:pt x="18097" y="23685"/>
                    </a:cubicBezTo>
                    <a:cubicBezTo>
                      <a:pt x="17956" y="23587"/>
                      <a:pt x="17731" y="23556"/>
                      <a:pt x="17470" y="23556"/>
                    </a:cubicBezTo>
                    <a:cubicBezTo>
                      <a:pt x="17025" y="23556"/>
                      <a:pt x="16473" y="23646"/>
                      <a:pt x="16052" y="23646"/>
                    </a:cubicBezTo>
                    <a:cubicBezTo>
                      <a:pt x="15920" y="23646"/>
                      <a:pt x="15801" y="23638"/>
                      <a:pt x="15702" y="23614"/>
                    </a:cubicBezTo>
                    <a:cubicBezTo>
                      <a:pt x="14541" y="23368"/>
                      <a:pt x="13449" y="22945"/>
                      <a:pt x="12463" y="22312"/>
                    </a:cubicBezTo>
                    <a:cubicBezTo>
                      <a:pt x="9647" y="20551"/>
                      <a:pt x="7957" y="17348"/>
                      <a:pt x="7640" y="14073"/>
                    </a:cubicBezTo>
                    <a:cubicBezTo>
                      <a:pt x="7499" y="12102"/>
                      <a:pt x="7570" y="10130"/>
                      <a:pt x="7922" y="8229"/>
                    </a:cubicBezTo>
                    <a:cubicBezTo>
                      <a:pt x="8098" y="6821"/>
                      <a:pt x="8379" y="5448"/>
                      <a:pt x="8696" y="4075"/>
                    </a:cubicBezTo>
                    <a:cubicBezTo>
                      <a:pt x="8837" y="4075"/>
                      <a:pt x="8943" y="4004"/>
                      <a:pt x="8978" y="3899"/>
                    </a:cubicBezTo>
                    <a:cubicBezTo>
                      <a:pt x="9189" y="3371"/>
                      <a:pt x="9330" y="2737"/>
                      <a:pt x="9577" y="2279"/>
                    </a:cubicBezTo>
                    <a:cubicBezTo>
                      <a:pt x="9823" y="1857"/>
                      <a:pt x="10281" y="1469"/>
                      <a:pt x="10386" y="976"/>
                    </a:cubicBezTo>
                    <a:cubicBezTo>
                      <a:pt x="10492" y="660"/>
                      <a:pt x="10386" y="308"/>
                      <a:pt x="10140" y="96"/>
                    </a:cubicBezTo>
                    <a:cubicBezTo>
                      <a:pt x="10069" y="61"/>
                      <a:pt x="10034" y="26"/>
                      <a:pt x="9964" y="26"/>
                    </a:cubicBezTo>
                    <a:cubicBezTo>
                      <a:pt x="9907" y="8"/>
                      <a:pt x="9851" y="0"/>
                      <a:pt x="97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56"/>
              <p:cNvSpPr/>
              <p:nvPr/>
            </p:nvSpPr>
            <p:spPr>
              <a:xfrm>
                <a:off x="5865200" y="1461600"/>
                <a:ext cx="361775" cy="686300"/>
              </a:xfrm>
              <a:custGeom>
                <a:avLst/>
                <a:gdLst/>
                <a:ahLst/>
                <a:cxnLst/>
                <a:rect l="l" t="t" r="r" b="b"/>
                <a:pathLst>
                  <a:path w="14471" h="27452" extrusionOk="0">
                    <a:moveTo>
                      <a:pt x="9794" y="0"/>
                    </a:moveTo>
                    <a:cubicBezTo>
                      <a:pt x="9289" y="0"/>
                      <a:pt x="8795" y="649"/>
                      <a:pt x="8415" y="871"/>
                    </a:cubicBezTo>
                    <a:cubicBezTo>
                      <a:pt x="7640" y="1258"/>
                      <a:pt x="6866" y="1505"/>
                      <a:pt x="6161" y="2033"/>
                    </a:cubicBezTo>
                    <a:cubicBezTo>
                      <a:pt x="4648" y="3230"/>
                      <a:pt x="3415" y="4779"/>
                      <a:pt x="2606" y="6539"/>
                    </a:cubicBezTo>
                    <a:cubicBezTo>
                      <a:pt x="1901" y="8053"/>
                      <a:pt x="1373" y="9673"/>
                      <a:pt x="1057" y="11327"/>
                    </a:cubicBezTo>
                    <a:cubicBezTo>
                      <a:pt x="669" y="12982"/>
                      <a:pt x="423" y="14707"/>
                      <a:pt x="317" y="16432"/>
                    </a:cubicBezTo>
                    <a:cubicBezTo>
                      <a:pt x="0" y="22664"/>
                      <a:pt x="6936" y="27452"/>
                      <a:pt x="12675" y="27452"/>
                    </a:cubicBezTo>
                    <a:cubicBezTo>
                      <a:pt x="13273" y="27452"/>
                      <a:pt x="13872" y="27381"/>
                      <a:pt x="14470" y="27241"/>
                    </a:cubicBezTo>
                    <a:cubicBezTo>
                      <a:pt x="13379" y="27065"/>
                      <a:pt x="12323" y="26677"/>
                      <a:pt x="11337" y="26114"/>
                    </a:cubicBezTo>
                    <a:cubicBezTo>
                      <a:pt x="6830" y="23579"/>
                      <a:pt x="4894" y="18017"/>
                      <a:pt x="4648" y="13123"/>
                    </a:cubicBezTo>
                    <a:cubicBezTo>
                      <a:pt x="4436" y="10341"/>
                      <a:pt x="4964" y="7560"/>
                      <a:pt x="6126" y="5025"/>
                    </a:cubicBezTo>
                    <a:cubicBezTo>
                      <a:pt x="7042" y="3089"/>
                      <a:pt x="8415" y="1399"/>
                      <a:pt x="10140" y="96"/>
                    </a:cubicBezTo>
                    <a:cubicBezTo>
                      <a:pt x="10069" y="61"/>
                      <a:pt x="10034" y="26"/>
                      <a:pt x="9964" y="26"/>
                    </a:cubicBezTo>
                    <a:cubicBezTo>
                      <a:pt x="9907" y="8"/>
                      <a:pt x="9851" y="0"/>
                      <a:pt x="97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56"/>
              <p:cNvSpPr/>
              <p:nvPr/>
            </p:nvSpPr>
            <p:spPr>
              <a:xfrm>
                <a:off x="6096675" y="1439350"/>
                <a:ext cx="46675" cy="49100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964" extrusionOk="0">
                    <a:moveTo>
                      <a:pt x="986" y="1"/>
                    </a:moveTo>
                    <a:cubicBezTo>
                      <a:pt x="881" y="1"/>
                      <a:pt x="775" y="36"/>
                      <a:pt x="740" y="106"/>
                    </a:cubicBezTo>
                    <a:lnTo>
                      <a:pt x="670" y="212"/>
                    </a:lnTo>
                    <a:lnTo>
                      <a:pt x="634" y="247"/>
                    </a:lnTo>
                    <a:cubicBezTo>
                      <a:pt x="599" y="317"/>
                      <a:pt x="564" y="353"/>
                      <a:pt x="494" y="388"/>
                    </a:cubicBezTo>
                    <a:lnTo>
                      <a:pt x="423" y="493"/>
                    </a:lnTo>
                    <a:lnTo>
                      <a:pt x="388" y="529"/>
                    </a:lnTo>
                    <a:cubicBezTo>
                      <a:pt x="318" y="564"/>
                      <a:pt x="282" y="599"/>
                      <a:pt x="212" y="634"/>
                    </a:cubicBezTo>
                    <a:cubicBezTo>
                      <a:pt x="36" y="705"/>
                      <a:pt x="1" y="916"/>
                      <a:pt x="106" y="1057"/>
                    </a:cubicBezTo>
                    <a:cubicBezTo>
                      <a:pt x="247" y="1198"/>
                      <a:pt x="388" y="1338"/>
                      <a:pt x="529" y="1444"/>
                    </a:cubicBezTo>
                    <a:lnTo>
                      <a:pt x="670" y="1655"/>
                    </a:lnTo>
                    <a:lnTo>
                      <a:pt x="705" y="1690"/>
                    </a:lnTo>
                    <a:lnTo>
                      <a:pt x="740" y="1761"/>
                    </a:lnTo>
                    <a:cubicBezTo>
                      <a:pt x="775" y="1796"/>
                      <a:pt x="810" y="1866"/>
                      <a:pt x="846" y="1902"/>
                    </a:cubicBezTo>
                    <a:cubicBezTo>
                      <a:pt x="901" y="1943"/>
                      <a:pt x="962" y="1963"/>
                      <a:pt x="1020" y="1963"/>
                    </a:cubicBezTo>
                    <a:cubicBezTo>
                      <a:pt x="1109" y="1963"/>
                      <a:pt x="1190" y="1917"/>
                      <a:pt x="1233" y="1831"/>
                    </a:cubicBezTo>
                    <a:cubicBezTo>
                      <a:pt x="1409" y="1479"/>
                      <a:pt x="1691" y="1198"/>
                      <a:pt x="1796" y="810"/>
                    </a:cubicBezTo>
                    <a:cubicBezTo>
                      <a:pt x="1831" y="810"/>
                      <a:pt x="1831" y="740"/>
                      <a:pt x="1796" y="705"/>
                    </a:cubicBezTo>
                    <a:cubicBezTo>
                      <a:pt x="1867" y="634"/>
                      <a:pt x="1867" y="529"/>
                      <a:pt x="1796" y="458"/>
                    </a:cubicBezTo>
                    <a:cubicBezTo>
                      <a:pt x="1620" y="177"/>
                      <a:pt x="1303" y="1"/>
                      <a:pt x="9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56"/>
              <p:cNvSpPr/>
              <p:nvPr/>
            </p:nvSpPr>
            <p:spPr>
              <a:xfrm>
                <a:off x="6312325" y="2067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56"/>
              <p:cNvSpPr/>
              <p:nvPr/>
            </p:nvSpPr>
            <p:spPr>
              <a:xfrm>
                <a:off x="6301750" y="2040675"/>
                <a:ext cx="32600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548" extrusionOk="0">
                    <a:moveTo>
                      <a:pt x="629" y="0"/>
                    </a:moveTo>
                    <a:cubicBezTo>
                      <a:pt x="566" y="0"/>
                      <a:pt x="503" y="20"/>
                      <a:pt x="458" y="64"/>
                    </a:cubicBezTo>
                    <a:lnTo>
                      <a:pt x="106" y="487"/>
                    </a:lnTo>
                    <a:cubicBezTo>
                      <a:pt x="36" y="557"/>
                      <a:pt x="1" y="627"/>
                      <a:pt x="1" y="663"/>
                    </a:cubicBezTo>
                    <a:cubicBezTo>
                      <a:pt x="36" y="768"/>
                      <a:pt x="71" y="803"/>
                      <a:pt x="142" y="839"/>
                    </a:cubicBezTo>
                    <a:lnTo>
                      <a:pt x="212" y="909"/>
                    </a:lnTo>
                    <a:cubicBezTo>
                      <a:pt x="247" y="909"/>
                      <a:pt x="282" y="944"/>
                      <a:pt x="318" y="944"/>
                    </a:cubicBezTo>
                    <a:lnTo>
                      <a:pt x="353" y="1015"/>
                    </a:lnTo>
                    <a:lnTo>
                      <a:pt x="423" y="1085"/>
                    </a:lnTo>
                    <a:lnTo>
                      <a:pt x="423" y="1120"/>
                    </a:lnTo>
                    <a:lnTo>
                      <a:pt x="423" y="1191"/>
                    </a:lnTo>
                    <a:cubicBezTo>
                      <a:pt x="458" y="1261"/>
                      <a:pt x="494" y="1332"/>
                      <a:pt x="529" y="1402"/>
                    </a:cubicBezTo>
                    <a:cubicBezTo>
                      <a:pt x="564" y="1437"/>
                      <a:pt x="599" y="1472"/>
                      <a:pt x="599" y="1508"/>
                    </a:cubicBezTo>
                    <a:cubicBezTo>
                      <a:pt x="670" y="1543"/>
                      <a:pt x="705" y="1543"/>
                      <a:pt x="775" y="1543"/>
                    </a:cubicBezTo>
                    <a:cubicBezTo>
                      <a:pt x="794" y="1546"/>
                      <a:pt x="812" y="1547"/>
                      <a:pt x="830" y="1547"/>
                    </a:cubicBezTo>
                    <a:cubicBezTo>
                      <a:pt x="1022" y="1547"/>
                      <a:pt x="1204" y="1384"/>
                      <a:pt x="1268" y="1191"/>
                    </a:cubicBezTo>
                    <a:cubicBezTo>
                      <a:pt x="1303" y="1120"/>
                      <a:pt x="1268" y="1050"/>
                      <a:pt x="1233" y="979"/>
                    </a:cubicBezTo>
                    <a:cubicBezTo>
                      <a:pt x="1233" y="979"/>
                      <a:pt x="1233" y="944"/>
                      <a:pt x="1233" y="944"/>
                    </a:cubicBezTo>
                    <a:cubicBezTo>
                      <a:pt x="1198" y="839"/>
                      <a:pt x="1163" y="768"/>
                      <a:pt x="1127" y="698"/>
                    </a:cubicBezTo>
                    <a:cubicBezTo>
                      <a:pt x="1092" y="663"/>
                      <a:pt x="1092" y="627"/>
                      <a:pt x="1092" y="627"/>
                    </a:cubicBezTo>
                    <a:cubicBezTo>
                      <a:pt x="1092" y="557"/>
                      <a:pt x="1057" y="487"/>
                      <a:pt x="1022" y="451"/>
                    </a:cubicBezTo>
                    <a:cubicBezTo>
                      <a:pt x="1022" y="381"/>
                      <a:pt x="987" y="346"/>
                      <a:pt x="951" y="311"/>
                    </a:cubicBezTo>
                    <a:lnTo>
                      <a:pt x="846" y="99"/>
                    </a:lnTo>
                    <a:cubicBezTo>
                      <a:pt x="805" y="38"/>
                      <a:pt x="716" y="0"/>
                      <a:pt x="6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56"/>
              <p:cNvSpPr/>
              <p:nvPr/>
            </p:nvSpPr>
            <p:spPr>
              <a:xfrm>
                <a:off x="5965525" y="1753125"/>
                <a:ext cx="510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057" extrusionOk="0">
                    <a:moveTo>
                      <a:pt x="159" y="1"/>
                    </a:moveTo>
                    <a:cubicBezTo>
                      <a:pt x="124" y="1"/>
                      <a:pt x="89" y="18"/>
                      <a:pt x="71" y="54"/>
                    </a:cubicBezTo>
                    <a:cubicBezTo>
                      <a:pt x="1" y="89"/>
                      <a:pt x="1" y="159"/>
                      <a:pt x="1" y="230"/>
                    </a:cubicBezTo>
                    <a:cubicBezTo>
                      <a:pt x="1" y="265"/>
                      <a:pt x="1" y="335"/>
                      <a:pt x="36" y="370"/>
                    </a:cubicBezTo>
                    <a:cubicBezTo>
                      <a:pt x="71" y="476"/>
                      <a:pt x="106" y="582"/>
                      <a:pt x="177" y="652"/>
                    </a:cubicBezTo>
                    <a:cubicBezTo>
                      <a:pt x="318" y="793"/>
                      <a:pt x="459" y="934"/>
                      <a:pt x="670" y="1004"/>
                    </a:cubicBezTo>
                    <a:cubicBezTo>
                      <a:pt x="775" y="1039"/>
                      <a:pt x="890" y="1057"/>
                      <a:pt x="1009" y="1057"/>
                    </a:cubicBezTo>
                    <a:cubicBezTo>
                      <a:pt x="1127" y="1057"/>
                      <a:pt x="1251" y="1039"/>
                      <a:pt x="1374" y="1004"/>
                    </a:cubicBezTo>
                    <a:cubicBezTo>
                      <a:pt x="1480" y="1004"/>
                      <a:pt x="1585" y="934"/>
                      <a:pt x="1691" y="863"/>
                    </a:cubicBezTo>
                    <a:cubicBezTo>
                      <a:pt x="1761" y="828"/>
                      <a:pt x="1761" y="793"/>
                      <a:pt x="1832" y="758"/>
                    </a:cubicBezTo>
                    <a:lnTo>
                      <a:pt x="2008" y="652"/>
                    </a:lnTo>
                    <a:cubicBezTo>
                      <a:pt x="2043" y="617"/>
                      <a:pt x="2008" y="582"/>
                      <a:pt x="2008" y="582"/>
                    </a:cubicBezTo>
                    <a:lnTo>
                      <a:pt x="1832" y="652"/>
                    </a:lnTo>
                    <a:lnTo>
                      <a:pt x="1656" y="652"/>
                    </a:lnTo>
                    <a:cubicBezTo>
                      <a:pt x="1585" y="652"/>
                      <a:pt x="1480" y="687"/>
                      <a:pt x="1374" y="687"/>
                    </a:cubicBezTo>
                    <a:cubicBezTo>
                      <a:pt x="1286" y="705"/>
                      <a:pt x="1198" y="714"/>
                      <a:pt x="1110" y="714"/>
                    </a:cubicBezTo>
                    <a:cubicBezTo>
                      <a:pt x="1022" y="714"/>
                      <a:pt x="934" y="705"/>
                      <a:pt x="846" y="687"/>
                    </a:cubicBezTo>
                    <a:cubicBezTo>
                      <a:pt x="670" y="652"/>
                      <a:pt x="564" y="546"/>
                      <a:pt x="459" y="441"/>
                    </a:cubicBezTo>
                    <a:cubicBezTo>
                      <a:pt x="388" y="406"/>
                      <a:pt x="388" y="335"/>
                      <a:pt x="353" y="300"/>
                    </a:cubicBezTo>
                    <a:cubicBezTo>
                      <a:pt x="318" y="230"/>
                      <a:pt x="318" y="194"/>
                      <a:pt x="318" y="159"/>
                    </a:cubicBezTo>
                    <a:cubicBezTo>
                      <a:pt x="318" y="124"/>
                      <a:pt x="283" y="89"/>
                      <a:pt x="247" y="54"/>
                    </a:cubicBezTo>
                    <a:cubicBezTo>
                      <a:pt x="230" y="18"/>
                      <a:pt x="195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56"/>
              <p:cNvSpPr/>
              <p:nvPr/>
            </p:nvSpPr>
            <p:spPr>
              <a:xfrm>
                <a:off x="5977850" y="1864025"/>
                <a:ext cx="710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1702" extrusionOk="0">
                    <a:moveTo>
                      <a:pt x="247" y="1"/>
                    </a:moveTo>
                    <a:cubicBezTo>
                      <a:pt x="203" y="1"/>
                      <a:pt x="159" y="18"/>
                      <a:pt x="142" y="54"/>
                    </a:cubicBezTo>
                    <a:cubicBezTo>
                      <a:pt x="1" y="370"/>
                      <a:pt x="177" y="758"/>
                      <a:pt x="353" y="1039"/>
                    </a:cubicBezTo>
                    <a:cubicBezTo>
                      <a:pt x="564" y="1286"/>
                      <a:pt x="811" y="1497"/>
                      <a:pt x="1127" y="1603"/>
                    </a:cubicBezTo>
                    <a:cubicBezTo>
                      <a:pt x="1312" y="1664"/>
                      <a:pt x="1496" y="1702"/>
                      <a:pt x="1680" y="1702"/>
                    </a:cubicBezTo>
                    <a:cubicBezTo>
                      <a:pt x="1813" y="1702"/>
                      <a:pt x="1945" y="1682"/>
                      <a:pt x="2078" y="1638"/>
                    </a:cubicBezTo>
                    <a:cubicBezTo>
                      <a:pt x="2254" y="1603"/>
                      <a:pt x="2395" y="1532"/>
                      <a:pt x="2536" y="1427"/>
                    </a:cubicBezTo>
                    <a:cubicBezTo>
                      <a:pt x="2606" y="1391"/>
                      <a:pt x="2641" y="1321"/>
                      <a:pt x="2712" y="1286"/>
                    </a:cubicBezTo>
                    <a:cubicBezTo>
                      <a:pt x="2747" y="1215"/>
                      <a:pt x="2782" y="1145"/>
                      <a:pt x="2817" y="1075"/>
                    </a:cubicBezTo>
                    <a:cubicBezTo>
                      <a:pt x="2842" y="1025"/>
                      <a:pt x="2832" y="975"/>
                      <a:pt x="2799" y="975"/>
                    </a:cubicBezTo>
                    <a:cubicBezTo>
                      <a:pt x="2785" y="975"/>
                      <a:pt x="2768" y="984"/>
                      <a:pt x="2747" y="1004"/>
                    </a:cubicBezTo>
                    <a:cubicBezTo>
                      <a:pt x="2676" y="1039"/>
                      <a:pt x="2641" y="1039"/>
                      <a:pt x="2571" y="1075"/>
                    </a:cubicBezTo>
                    <a:lnTo>
                      <a:pt x="2395" y="1180"/>
                    </a:lnTo>
                    <a:cubicBezTo>
                      <a:pt x="2289" y="1251"/>
                      <a:pt x="2148" y="1286"/>
                      <a:pt x="2043" y="1321"/>
                    </a:cubicBezTo>
                    <a:cubicBezTo>
                      <a:pt x="1935" y="1348"/>
                      <a:pt x="1833" y="1359"/>
                      <a:pt x="1733" y="1359"/>
                    </a:cubicBezTo>
                    <a:cubicBezTo>
                      <a:pt x="1573" y="1359"/>
                      <a:pt x="1421" y="1329"/>
                      <a:pt x="1268" y="1286"/>
                    </a:cubicBezTo>
                    <a:cubicBezTo>
                      <a:pt x="1022" y="1180"/>
                      <a:pt x="811" y="1004"/>
                      <a:pt x="670" y="793"/>
                    </a:cubicBezTo>
                    <a:cubicBezTo>
                      <a:pt x="599" y="687"/>
                      <a:pt x="529" y="546"/>
                      <a:pt x="494" y="441"/>
                    </a:cubicBezTo>
                    <a:cubicBezTo>
                      <a:pt x="458" y="300"/>
                      <a:pt x="423" y="194"/>
                      <a:pt x="353" y="54"/>
                    </a:cubicBezTo>
                    <a:cubicBezTo>
                      <a:pt x="335" y="18"/>
                      <a:pt x="291" y="1"/>
                      <a:pt x="2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56"/>
              <p:cNvSpPr/>
              <p:nvPr/>
            </p:nvSpPr>
            <p:spPr>
              <a:xfrm>
                <a:off x="5866938" y="1458288"/>
                <a:ext cx="361775" cy="686300"/>
              </a:xfrm>
              <a:custGeom>
                <a:avLst/>
                <a:gdLst/>
                <a:ahLst/>
                <a:cxnLst/>
                <a:rect l="l" t="t" r="r" b="b"/>
                <a:pathLst>
                  <a:path w="14471" h="27452" extrusionOk="0">
                    <a:moveTo>
                      <a:pt x="9794" y="0"/>
                    </a:moveTo>
                    <a:cubicBezTo>
                      <a:pt x="9289" y="0"/>
                      <a:pt x="8795" y="649"/>
                      <a:pt x="8415" y="871"/>
                    </a:cubicBezTo>
                    <a:cubicBezTo>
                      <a:pt x="7640" y="1258"/>
                      <a:pt x="6866" y="1505"/>
                      <a:pt x="6161" y="2033"/>
                    </a:cubicBezTo>
                    <a:cubicBezTo>
                      <a:pt x="4648" y="3230"/>
                      <a:pt x="3415" y="4779"/>
                      <a:pt x="2606" y="6539"/>
                    </a:cubicBezTo>
                    <a:cubicBezTo>
                      <a:pt x="1901" y="8053"/>
                      <a:pt x="1373" y="9673"/>
                      <a:pt x="1057" y="11327"/>
                    </a:cubicBezTo>
                    <a:cubicBezTo>
                      <a:pt x="669" y="12982"/>
                      <a:pt x="423" y="14707"/>
                      <a:pt x="317" y="16432"/>
                    </a:cubicBezTo>
                    <a:cubicBezTo>
                      <a:pt x="0" y="22664"/>
                      <a:pt x="6936" y="27452"/>
                      <a:pt x="12675" y="27452"/>
                    </a:cubicBezTo>
                    <a:cubicBezTo>
                      <a:pt x="13273" y="27452"/>
                      <a:pt x="13872" y="27381"/>
                      <a:pt x="14470" y="27241"/>
                    </a:cubicBezTo>
                    <a:cubicBezTo>
                      <a:pt x="13379" y="27065"/>
                      <a:pt x="12323" y="26677"/>
                      <a:pt x="11337" y="26114"/>
                    </a:cubicBezTo>
                    <a:cubicBezTo>
                      <a:pt x="6830" y="23579"/>
                      <a:pt x="4894" y="18017"/>
                      <a:pt x="4648" y="13123"/>
                    </a:cubicBezTo>
                    <a:cubicBezTo>
                      <a:pt x="4436" y="10341"/>
                      <a:pt x="4964" y="7560"/>
                      <a:pt x="6126" y="5025"/>
                    </a:cubicBezTo>
                    <a:cubicBezTo>
                      <a:pt x="7042" y="3089"/>
                      <a:pt x="8415" y="1399"/>
                      <a:pt x="10140" y="96"/>
                    </a:cubicBezTo>
                    <a:cubicBezTo>
                      <a:pt x="10069" y="61"/>
                      <a:pt x="10034" y="26"/>
                      <a:pt x="9964" y="26"/>
                    </a:cubicBezTo>
                    <a:cubicBezTo>
                      <a:pt x="9907" y="8"/>
                      <a:pt x="9851" y="0"/>
                      <a:pt x="9794" y="0"/>
                    </a:cubicBezTo>
                    <a:close/>
                  </a:path>
                </a:pathLst>
              </a:custGeom>
              <a:solidFill>
                <a:srgbClr val="0F0C0D">
                  <a:alpha val="124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63" name="Google Shape;2763;p56"/>
          <p:cNvSpPr txBox="1">
            <a:spLocks noGrp="1"/>
          </p:cNvSpPr>
          <p:nvPr>
            <p:ph type="body" idx="4294967295"/>
          </p:nvPr>
        </p:nvSpPr>
        <p:spPr>
          <a:xfrm>
            <a:off x="713225" y="1140538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100" b="1">
                <a:solidFill>
                  <a:srgbClr val="434343"/>
                </a:solidFill>
              </a:rPr>
              <a:t>What are ‘food miles’?</a:t>
            </a:r>
            <a:endParaRPr sz="2100"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</p:txBody>
      </p:sp>
      <p:sp>
        <p:nvSpPr>
          <p:cNvPr id="2764" name="Google Shape;2764;p56"/>
          <p:cNvSpPr txBox="1">
            <a:spLocks noGrp="1"/>
          </p:cNvSpPr>
          <p:nvPr>
            <p:ph type="body" idx="4294967295"/>
          </p:nvPr>
        </p:nvSpPr>
        <p:spPr>
          <a:xfrm>
            <a:off x="1590153" y="2055450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A.</a:t>
            </a:r>
            <a:r>
              <a:rPr lang="es" sz="2100" dirty="0">
                <a:solidFill>
                  <a:srgbClr val="434343"/>
                </a:solidFill>
              </a:rPr>
              <a:t> The distance food travelled from where it is produced, to</a:t>
            </a:r>
            <a:br>
              <a:rPr lang="es" sz="2100" dirty="0">
                <a:solidFill>
                  <a:srgbClr val="434343"/>
                </a:solidFill>
              </a:rPr>
            </a:br>
            <a:r>
              <a:rPr lang="es" sz="2100" dirty="0">
                <a:solidFill>
                  <a:srgbClr val="434343"/>
                </a:solidFill>
              </a:rPr>
              <a:t>   where it is eaten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B. </a:t>
            </a:r>
            <a:r>
              <a:rPr lang="es" sz="2100" dirty="0">
                <a:solidFill>
                  <a:srgbClr val="434343"/>
                </a:solidFill>
              </a:rPr>
              <a:t>The distance food travelled from the supermarket to</a:t>
            </a:r>
            <a:br>
              <a:rPr lang="es" sz="2100" dirty="0">
                <a:solidFill>
                  <a:srgbClr val="434343"/>
                </a:solidFill>
              </a:rPr>
            </a:br>
            <a:r>
              <a:rPr lang="es" sz="2100" dirty="0">
                <a:solidFill>
                  <a:srgbClr val="434343"/>
                </a:solidFill>
              </a:rPr>
              <a:t>   where it is eaten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C.</a:t>
            </a:r>
            <a:r>
              <a:rPr lang="es" sz="2100" dirty="0">
                <a:solidFill>
                  <a:srgbClr val="434343"/>
                </a:solidFill>
              </a:rPr>
              <a:t> The time it takes for a food to grow</a:t>
            </a: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pic>
        <p:nvPicPr>
          <p:cNvPr id="2765" name="Google Shape;276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975" y="2186325"/>
            <a:ext cx="546880" cy="39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p57"/>
          <p:cNvSpPr txBox="1">
            <a:spLocks noGrp="1"/>
          </p:cNvSpPr>
          <p:nvPr>
            <p:ph type="title"/>
          </p:nvPr>
        </p:nvSpPr>
        <p:spPr>
          <a:xfrm>
            <a:off x="283500" y="365425"/>
            <a:ext cx="4182600" cy="65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Question 11</a:t>
            </a:r>
            <a:endParaRPr/>
          </a:p>
        </p:txBody>
      </p:sp>
      <p:sp>
        <p:nvSpPr>
          <p:cNvPr id="2771" name="Google Shape;2771;p57"/>
          <p:cNvSpPr txBox="1">
            <a:spLocks noGrp="1"/>
          </p:cNvSpPr>
          <p:nvPr>
            <p:ph type="body" idx="4294967295"/>
          </p:nvPr>
        </p:nvSpPr>
        <p:spPr>
          <a:xfrm>
            <a:off x="2454725" y="1017913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100" b="1" dirty="0">
                <a:solidFill>
                  <a:srgbClr val="434343"/>
                </a:solidFill>
              </a:rPr>
              <a:t>What can you do at a community garden?</a:t>
            </a:r>
            <a:endParaRPr sz="21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sp>
        <p:nvSpPr>
          <p:cNvPr id="2772" name="Google Shape;2772;p57"/>
          <p:cNvSpPr txBox="1">
            <a:spLocks noGrp="1"/>
          </p:cNvSpPr>
          <p:nvPr>
            <p:ph type="body" idx="4294967295"/>
          </p:nvPr>
        </p:nvSpPr>
        <p:spPr>
          <a:xfrm>
            <a:off x="622088" y="2186200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>
                <a:solidFill>
                  <a:srgbClr val="434343"/>
                </a:solidFill>
              </a:rPr>
              <a:t>A.</a:t>
            </a:r>
            <a:r>
              <a:rPr lang="es" sz="2100">
                <a:solidFill>
                  <a:srgbClr val="434343"/>
                </a:solidFill>
              </a:rPr>
              <a:t> Grow food together with others</a:t>
            </a:r>
            <a:endParaRPr sz="210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>
                <a:solidFill>
                  <a:srgbClr val="434343"/>
                </a:solidFill>
              </a:rPr>
              <a:t>B. </a:t>
            </a:r>
            <a:r>
              <a:rPr lang="es" sz="2100">
                <a:solidFill>
                  <a:srgbClr val="434343"/>
                </a:solidFill>
              </a:rPr>
              <a:t>Learn how to grow food</a:t>
            </a:r>
            <a:endParaRPr sz="210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>
                <a:solidFill>
                  <a:srgbClr val="434343"/>
                </a:solidFill>
              </a:rPr>
              <a:t>C.</a:t>
            </a:r>
            <a:r>
              <a:rPr lang="es" sz="2100">
                <a:solidFill>
                  <a:srgbClr val="434343"/>
                </a:solidFill>
              </a:rPr>
              <a:t> Make friends and relax</a:t>
            </a:r>
            <a:endParaRPr sz="21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>
                <a:solidFill>
                  <a:srgbClr val="434343"/>
                </a:solidFill>
              </a:rPr>
              <a:t> D.</a:t>
            </a:r>
            <a:r>
              <a:rPr lang="es" sz="2100">
                <a:solidFill>
                  <a:srgbClr val="434343"/>
                </a:solidFill>
              </a:rPr>
              <a:t> All of the above</a:t>
            </a:r>
            <a:endParaRPr sz="21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</p:txBody>
      </p:sp>
      <p:pic>
        <p:nvPicPr>
          <p:cNvPr id="2773" name="Google Shape;277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54" y="4504009"/>
            <a:ext cx="546880" cy="39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4" name="Google Shape;2774;p57"/>
          <p:cNvGrpSpPr/>
          <p:nvPr/>
        </p:nvGrpSpPr>
        <p:grpSpPr>
          <a:xfrm rot="-1259471">
            <a:off x="283660" y="1242720"/>
            <a:ext cx="834141" cy="718867"/>
            <a:chOff x="713197" y="2802011"/>
            <a:chExt cx="2236599" cy="1927512"/>
          </a:xfrm>
        </p:grpSpPr>
        <p:grpSp>
          <p:nvGrpSpPr>
            <p:cNvPr id="2775" name="Google Shape;2775;p57"/>
            <p:cNvGrpSpPr/>
            <p:nvPr/>
          </p:nvGrpSpPr>
          <p:grpSpPr>
            <a:xfrm>
              <a:off x="713197" y="2802011"/>
              <a:ext cx="2236591" cy="1927507"/>
              <a:chOff x="857924" y="2838895"/>
              <a:chExt cx="2315791" cy="1995762"/>
            </a:xfrm>
          </p:grpSpPr>
          <p:sp>
            <p:nvSpPr>
              <p:cNvPr id="2776" name="Google Shape;2776;p57"/>
              <p:cNvSpPr/>
              <p:nvPr/>
            </p:nvSpPr>
            <p:spPr>
              <a:xfrm rot="-186254">
                <a:off x="897529" y="3251919"/>
                <a:ext cx="2236582" cy="1523297"/>
              </a:xfrm>
              <a:custGeom>
                <a:avLst/>
                <a:gdLst/>
                <a:ahLst/>
                <a:cxnLst/>
                <a:rect l="l" t="t" r="r" b="b"/>
                <a:pathLst>
                  <a:path w="33667" h="22930" extrusionOk="0">
                    <a:moveTo>
                      <a:pt x="21096" y="0"/>
                    </a:moveTo>
                    <a:cubicBezTo>
                      <a:pt x="19568" y="0"/>
                      <a:pt x="17807" y="227"/>
                      <a:pt x="15735" y="726"/>
                    </a:cubicBezTo>
                    <a:cubicBezTo>
                      <a:pt x="14950" y="533"/>
                      <a:pt x="13788" y="351"/>
                      <a:pt x="12463" y="351"/>
                    </a:cubicBezTo>
                    <a:cubicBezTo>
                      <a:pt x="9055" y="351"/>
                      <a:pt x="4571" y="1554"/>
                      <a:pt x="2657" y="6857"/>
                    </a:cubicBezTo>
                    <a:cubicBezTo>
                      <a:pt x="0" y="14222"/>
                      <a:pt x="6235" y="20164"/>
                      <a:pt x="9416" y="21483"/>
                    </a:cubicBezTo>
                    <a:cubicBezTo>
                      <a:pt x="11760" y="22451"/>
                      <a:pt x="14240" y="22930"/>
                      <a:pt x="16714" y="22930"/>
                    </a:cubicBezTo>
                    <a:cubicBezTo>
                      <a:pt x="19960" y="22930"/>
                      <a:pt x="23195" y="22105"/>
                      <a:pt x="26092" y="20478"/>
                    </a:cubicBezTo>
                    <a:cubicBezTo>
                      <a:pt x="32474" y="16921"/>
                      <a:pt x="33666" y="8426"/>
                      <a:pt x="30444" y="4723"/>
                    </a:cubicBezTo>
                    <a:cubicBezTo>
                      <a:pt x="28055" y="1960"/>
                      <a:pt x="25585" y="0"/>
                      <a:pt x="2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57"/>
              <p:cNvSpPr/>
              <p:nvPr/>
            </p:nvSpPr>
            <p:spPr>
              <a:xfrm rot="-186254">
                <a:off x="1817783" y="3891148"/>
                <a:ext cx="170997" cy="100313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1510" extrusionOk="0">
                    <a:moveTo>
                      <a:pt x="1390" y="1"/>
                    </a:moveTo>
                    <a:cubicBezTo>
                      <a:pt x="1367" y="1"/>
                      <a:pt x="1343" y="2"/>
                      <a:pt x="1319" y="3"/>
                    </a:cubicBezTo>
                    <a:lnTo>
                      <a:pt x="1298" y="3"/>
                    </a:lnTo>
                    <a:cubicBezTo>
                      <a:pt x="1273" y="2"/>
                      <a:pt x="1249" y="1"/>
                      <a:pt x="1226" y="1"/>
                    </a:cubicBezTo>
                    <a:cubicBezTo>
                      <a:pt x="565" y="1"/>
                      <a:pt x="0" y="551"/>
                      <a:pt x="0" y="1238"/>
                    </a:cubicBezTo>
                    <a:cubicBezTo>
                      <a:pt x="0" y="1405"/>
                      <a:pt x="131" y="1489"/>
                      <a:pt x="262" y="1489"/>
                    </a:cubicBezTo>
                    <a:cubicBezTo>
                      <a:pt x="393" y="1489"/>
                      <a:pt x="523" y="1405"/>
                      <a:pt x="523" y="1238"/>
                    </a:cubicBezTo>
                    <a:cubicBezTo>
                      <a:pt x="523" y="843"/>
                      <a:pt x="840" y="523"/>
                      <a:pt x="1227" y="523"/>
                    </a:cubicBezTo>
                    <a:cubicBezTo>
                      <a:pt x="1250" y="523"/>
                      <a:pt x="1274" y="524"/>
                      <a:pt x="1298" y="526"/>
                    </a:cubicBezTo>
                    <a:cubicBezTo>
                      <a:pt x="1321" y="524"/>
                      <a:pt x="1345" y="523"/>
                      <a:pt x="1368" y="523"/>
                    </a:cubicBezTo>
                    <a:cubicBezTo>
                      <a:pt x="1753" y="523"/>
                      <a:pt x="2050" y="843"/>
                      <a:pt x="2030" y="1238"/>
                    </a:cubicBezTo>
                    <a:cubicBezTo>
                      <a:pt x="2030" y="1384"/>
                      <a:pt x="2135" y="1510"/>
                      <a:pt x="2281" y="1510"/>
                    </a:cubicBezTo>
                    <a:lnTo>
                      <a:pt x="2302" y="1489"/>
                    </a:lnTo>
                    <a:cubicBezTo>
                      <a:pt x="2448" y="1489"/>
                      <a:pt x="2553" y="1363"/>
                      <a:pt x="2553" y="1217"/>
                    </a:cubicBezTo>
                    <a:cubicBezTo>
                      <a:pt x="2573" y="550"/>
                      <a:pt x="2048" y="1"/>
                      <a:pt x="13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57"/>
              <p:cNvSpPr/>
              <p:nvPr/>
            </p:nvSpPr>
            <p:spPr>
              <a:xfrm rot="-186254">
                <a:off x="1984623" y="4070478"/>
                <a:ext cx="159903" cy="94666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425" extrusionOk="0">
                    <a:moveTo>
                      <a:pt x="273" y="1"/>
                    </a:moveTo>
                    <a:cubicBezTo>
                      <a:pt x="126" y="1"/>
                      <a:pt x="1" y="126"/>
                      <a:pt x="1" y="273"/>
                    </a:cubicBezTo>
                    <a:cubicBezTo>
                      <a:pt x="1" y="909"/>
                      <a:pt x="524" y="1424"/>
                      <a:pt x="1175" y="1424"/>
                    </a:cubicBezTo>
                    <a:cubicBezTo>
                      <a:pt x="1188" y="1424"/>
                      <a:pt x="1201" y="1424"/>
                      <a:pt x="1214" y="1424"/>
                    </a:cubicBezTo>
                    <a:cubicBezTo>
                      <a:pt x="1227" y="1424"/>
                      <a:pt x="1239" y="1424"/>
                      <a:pt x="1252" y="1424"/>
                    </a:cubicBezTo>
                    <a:cubicBezTo>
                      <a:pt x="1903" y="1424"/>
                      <a:pt x="2407" y="888"/>
                      <a:pt x="2386" y="252"/>
                    </a:cubicBezTo>
                    <a:cubicBezTo>
                      <a:pt x="2386" y="105"/>
                      <a:pt x="2260" y="1"/>
                      <a:pt x="2114" y="1"/>
                    </a:cubicBezTo>
                    <a:cubicBezTo>
                      <a:pt x="1968" y="1"/>
                      <a:pt x="1863" y="105"/>
                      <a:pt x="1863" y="252"/>
                    </a:cubicBezTo>
                    <a:cubicBezTo>
                      <a:pt x="1883" y="616"/>
                      <a:pt x="1591" y="902"/>
                      <a:pt x="1250" y="902"/>
                    </a:cubicBezTo>
                    <a:cubicBezTo>
                      <a:pt x="1238" y="902"/>
                      <a:pt x="1226" y="901"/>
                      <a:pt x="1214" y="901"/>
                    </a:cubicBezTo>
                    <a:cubicBezTo>
                      <a:pt x="1202" y="901"/>
                      <a:pt x="1189" y="902"/>
                      <a:pt x="1176" y="902"/>
                    </a:cubicBezTo>
                    <a:cubicBezTo>
                      <a:pt x="817" y="902"/>
                      <a:pt x="524" y="617"/>
                      <a:pt x="524" y="273"/>
                    </a:cubicBezTo>
                    <a:cubicBezTo>
                      <a:pt x="524" y="126"/>
                      <a:pt x="398" y="1"/>
                      <a:pt x="2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57"/>
              <p:cNvSpPr/>
              <p:nvPr/>
            </p:nvSpPr>
            <p:spPr>
              <a:xfrm rot="-186254">
                <a:off x="2127302" y="3874365"/>
                <a:ext cx="170997" cy="100313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1510" extrusionOk="0">
                    <a:moveTo>
                      <a:pt x="1370" y="1"/>
                    </a:moveTo>
                    <a:cubicBezTo>
                      <a:pt x="1346" y="1"/>
                      <a:pt x="1322" y="2"/>
                      <a:pt x="1298" y="3"/>
                    </a:cubicBezTo>
                    <a:cubicBezTo>
                      <a:pt x="1273" y="2"/>
                      <a:pt x="1248" y="1"/>
                      <a:pt x="1223" y="1"/>
                    </a:cubicBezTo>
                    <a:cubicBezTo>
                      <a:pt x="546" y="1"/>
                      <a:pt x="0" y="551"/>
                      <a:pt x="0" y="1238"/>
                    </a:cubicBezTo>
                    <a:cubicBezTo>
                      <a:pt x="0" y="1405"/>
                      <a:pt x="131" y="1489"/>
                      <a:pt x="262" y="1489"/>
                    </a:cubicBezTo>
                    <a:cubicBezTo>
                      <a:pt x="393" y="1489"/>
                      <a:pt x="523" y="1405"/>
                      <a:pt x="523" y="1238"/>
                    </a:cubicBezTo>
                    <a:cubicBezTo>
                      <a:pt x="523" y="843"/>
                      <a:pt x="840" y="523"/>
                      <a:pt x="1227" y="523"/>
                    </a:cubicBezTo>
                    <a:cubicBezTo>
                      <a:pt x="1250" y="523"/>
                      <a:pt x="1274" y="524"/>
                      <a:pt x="1298" y="526"/>
                    </a:cubicBezTo>
                    <a:cubicBezTo>
                      <a:pt x="1321" y="524"/>
                      <a:pt x="1345" y="523"/>
                      <a:pt x="1368" y="523"/>
                    </a:cubicBezTo>
                    <a:cubicBezTo>
                      <a:pt x="1753" y="523"/>
                      <a:pt x="2050" y="843"/>
                      <a:pt x="2030" y="1238"/>
                    </a:cubicBezTo>
                    <a:cubicBezTo>
                      <a:pt x="2030" y="1384"/>
                      <a:pt x="2135" y="1510"/>
                      <a:pt x="2281" y="1510"/>
                    </a:cubicBezTo>
                    <a:lnTo>
                      <a:pt x="2302" y="1489"/>
                    </a:lnTo>
                    <a:cubicBezTo>
                      <a:pt x="2448" y="1489"/>
                      <a:pt x="2553" y="1363"/>
                      <a:pt x="2553" y="1217"/>
                    </a:cubicBezTo>
                    <a:cubicBezTo>
                      <a:pt x="2573" y="550"/>
                      <a:pt x="2028" y="1"/>
                      <a:pt x="13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57"/>
              <p:cNvSpPr/>
              <p:nvPr/>
            </p:nvSpPr>
            <p:spPr>
              <a:xfrm rot="-186254">
                <a:off x="1101317" y="2880072"/>
                <a:ext cx="1544356" cy="870199"/>
              </a:xfrm>
              <a:custGeom>
                <a:avLst/>
                <a:gdLst/>
                <a:ahLst/>
                <a:cxnLst/>
                <a:rect l="l" t="t" r="r" b="b"/>
                <a:pathLst>
                  <a:path w="23247" h="13099" extrusionOk="0">
                    <a:moveTo>
                      <a:pt x="23247" y="1"/>
                    </a:moveTo>
                    <a:cubicBezTo>
                      <a:pt x="21866" y="3516"/>
                      <a:pt x="18665" y="2825"/>
                      <a:pt x="16635" y="3160"/>
                    </a:cubicBezTo>
                    <a:cubicBezTo>
                      <a:pt x="14606" y="3516"/>
                      <a:pt x="12785" y="5399"/>
                      <a:pt x="12785" y="5399"/>
                    </a:cubicBezTo>
                    <a:cubicBezTo>
                      <a:pt x="12785" y="5399"/>
                      <a:pt x="12597" y="1716"/>
                      <a:pt x="11300" y="817"/>
                    </a:cubicBezTo>
                    <a:cubicBezTo>
                      <a:pt x="10594" y="331"/>
                      <a:pt x="9224" y="222"/>
                      <a:pt x="8140" y="222"/>
                    </a:cubicBezTo>
                    <a:cubicBezTo>
                      <a:pt x="7262" y="222"/>
                      <a:pt x="6571" y="294"/>
                      <a:pt x="6571" y="294"/>
                    </a:cubicBezTo>
                    <a:cubicBezTo>
                      <a:pt x="6571" y="294"/>
                      <a:pt x="9082" y="1068"/>
                      <a:pt x="9877" y="1758"/>
                    </a:cubicBezTo>
                    <a:cubicBezTo>
                      <a:pt x="10672" y="2470"/>
                      <a:pt x="10358" y="5692"/>
                      <a:pt x="10358" y="5692"/>
                    </a:cubicBezTo>
                    <a:cubicBezTo>
                      <a:pt x="10075" y="5248"/>
                      <a:pt x="7533" y="2563"/>
                      <a:pt x="4799" y="2563"/>
                    </a:cubicBezTo>
                    <a:cubicBezTo>
                      <a:pt x="4699" y="2563"/>
                      <a:pt x="4599" y="2567"/>
                      <a:pt x="4499" y="2574"/>
                    </a:cubicBezTo>
                    <a:cubicBezTo>
                      <a:pt x="1633" y="2763"/>
                      <a:pt x="1" y="5294"/>
                      <a:pt x="1" y="5294"/>
                    </a:cubicBezTo>
                    <a:cubicBezTo>
                      <a:pt x="664" y="5026"/>
                      <a:pt x="1900" y="4423"/>
                      <a:pt x="3511" y="4423"/>
                    </a:cubicBezTo>
                    <a:cubicBezTo>
                      <a:pt x="4033" y="4423"/>
                      <a:pt x="4595" y="4487"/>
                      <a:pt x="5190" y="4646"/>
                    </a:cubicBezTo>
                    <a:cubicBezTo>
                      <a:pt x="7596" y="5294"/>
                      <a:pt x="7952" y="7868"/>
                      <a:pt x="7952" y="7868"/>
                    </a:cubicBezTo>
                    <a:cubicBezTo>
                      <a:pt x="7429" y="8810"/>
                      <a:pt x="6655" y="9605"/>
                      <a:pt x="5734" y="10191"/>
                    </a:cubicBezTo>
                    <a:cubicBezTo>
                      <a:pt x="5429" y="10379"/>
                      <a:pt x="5030" y="10455"/>
                      <a:pt x="4584" y="10455"/>
                    </a:cubicBezTo>
                    <a:cubicBezTo>
                      <a:pt x="2707" y="10455"/>
                      <a:pt x="1" y="9103"/>
                      <a:pt x="1" y="9103"/>
                    </a:cubicBezTo>
                    <a:lnTo>
                      <a:pt x="1" y="9103"/>
                    </a:lnTo>
                    <a:cubicBezTo>
                      <a:pt x="1297" y="10814"/>
                      <a:pt x="3490" y="11575"/>
                      <a:pt x="5407" y="11575"/>
                    </a:cubicBezTo>
                    <a:cubicBezTo>
                      <a:pt x="5904" y="11575"/>
                      <a:pt x="6383" y="11524"/>
                      <a:pt x="6822" y="11425"/>
                    </a:cubicBezTo>
                    <a:cubicBezTo>
                      <a:pt x="8935" y="10923"/>
                      <a:pt x="11007" y="7868"/>
                      <a:pt x="11007" y="7868"/>
                    </a:cubicBezTo>
                    <a:cubicBezTo>
                      <a:pt x="11948" y="8893"/>
                      <a:pt x="15380" y="9688"/>
                      <a:pt x="17598" y="9981"/>
                    </a:cubicBezTo>
                    <a:cubicBezTo>
                      <a:pt x="19836" y="10274"/>
                      <a:pt x="21364" y="13099"/>
                      <a:pt x="21364" y="13099"/>
                    </a:cubicBezTo>
                    <a:cubicBezTo>
                      <a:pt x="21364" y="13099"/>
                      <a:pt x="21217" y="11509"/>
                      <a:pt x="19795" y="9584"/>
                    </a:cubicBezTo>
                    <a:cubicBezTo>
                      <a:pt x="18372" y="7659"/>
                      <a:pt x="15045" y="7178"/>
                      <a:pt x="15045" y="7178"/>
                    </a:cubicBezTo>
                    <a:cubicBezTo>
                      <a:pt x="15694" y="5525"/>
                      <a:pt x="20443" y="5232"/>
                      <a:pt x="21824" y="3997"/>
                    </a:cubicBezTo>
                    <a:cubicBezTo>
                      <a:pt x="23205" y="2763"/>
                      <a:pt x="23247" y="1"/>
                      <a:pt x="232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57"/>
              <p:cNvSpPr/>
              <p:nvPr/>
            </p:nvSpPr>
            <p:spPr>
              <a:xfrm rot="-186254">
                <a:off x="1755764" y="3256004"/>
                <a:ext cx="258024" cy="116257"/>
              </a:xfrm>
              <a:custGeom>
                <a:avLst/>
                <a:gdLst/>
                <a:ahLst/>
                <a:cxnLst/>
                <a:rect l="l" t="t" r="r" b="b"/>
                <a:pathLst>
                  <a:path w="3884" h="1750" extrusionOk="0">
                    <a:moveTo>
                      <a:pt x="1957" y="0"/>
                    </a:moveTo>
                    <a:cubicBezTo>
                      <a:pt x="619" y="0"/>
                      <a:pt x="1" y="1603"/>
                      <a:pt x="1782" y="1740"/>
                    </a:cubicBezTo>
                    <a:cubicBezTo>
                      <a:pt x="1866" y="1746"/>
                      <a:pt x="1946" y="1749"/>
                      <a:pt x="2023" y="1749"/>
                    </a:cubicBezTo>
                    <a:cubicBezTo>
                      <a:pt x="3706" y="1749"/>
                      <a:pt x="3883" y="284"/>
                      <a:pt x="2243" y="24"/>
                    </a:cubicBezTo>
                    <a:cubicBezTo>
                      <a:pt x="2144" y="8"/>
                      <a:pt x="2049" y="0"/>
                      <a:pt x="19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2" name="Google Shape;2782;p57"/>
            <p:cNvGrpSpPr/>
            <p:nvPr/>
          </p:nvGrpSpPr>
          <p:grpSpPr>
            <a:xfrm>
              <a:off x="713205" y="2802016"/>
              <a:ext cx="2236591" cy="1927507"/>
              <a:chOff x="857924" y="2838895"/>
              <a:chExt cx="2315791" cy="1995762"/>
            </a:xfrm>
          </p:grpSpPr>
          <p:sp>
            <p:nvSpPr>
              <p:cNvPr id="2783" name="Google Shape;2783;p57"/>
              <p:cNvSpPr/>
              <p:nvPr/>
            </p:nvSpPr>
            <p:spPr>
              <a:xfrm rot="-186254">
                <a:off x="897529" y="3251919"/>
                <a:ext cx="2236582" cy="1523297"/>
              </a:xfrm>
              <a:custGeom>
                <a:avLst/>
                <a:gdLst/>
                <a:ahLst/>
                <a:cxnLst/>
                <a:rect l="l" t="t" r="r" b="b"/>
                <a:pathLst>
                  <a:path w="33667" h="22930" extrusionOk="0">
                    <a:moveTo>
                      <a:pt x="21096" y="0"/>
                    </a:moveTo>
                    <a:cubicBezTo>
                      <a:pt x="19568" y="0"/>
                      <a:pt x="17807" y="227"/>
                      <a:pt x="15735" y="726"/>
                    </a:cubicBezTo>
                    <a:cubicBezTo>
                      <a:pt x="14950" y="533"/>
                      <a:pt x="13788" y="351"/>
                      <a:pt x="12463" y="351"/>
                    </a:cubicBezTo>
                    <a:cubicBezTo>
                      <a:pt x="9055" y="351"/>
                      <a:pt x="4571" y="1554"/>
                      <a:pt x="2657" y="6857"/>
                    </a:cubicBezTo>
                    <a:cubicBezTo>
                      <a:pt x="0" y="14222"/>
                      <a:pt x="6235" y="20164"/>
                      <a:pt x="9416" y="21483"/>
                    </a:cubicBezTo>
                    <a:cubicBezTo>
                      <a:pt x="11760" y="22451"/>
                      <a:pt x="14240" y="22930"/>
                      <a:pt x="16714" y="22930"/>
                    </a:cubicBezTo>
                    <a:cubicBezTo>
                      <a:pt x="19960" y="22930"/>
                      <a:pt x="23195" y="22105"/>
                      <a:pt x="26092" y="20478"/>
                    </a:cubicBezTo>
                    <a:cubicBezTo>
                      <a:pt x="32474" y="16921"/>
                      <a:pt x="33666" y="8426"/>
                      <a:pt x="30444" y="4723"/>
                    </a:cubicBezTo>
                    <a:cubicBezTo>
                      <a:pt x="28055" y="1960"/>
                      <a:pt x="25585" y="0"/>
                      <a:pt x="210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57"/>
              <p:cNvSpPr/>
              <p:nvPr/>
            </p:nvSpPr>
            <p:spPr>
              <a:xfrm rot="-186254">
                <a:off x="1817783" y="3891148"/>
                <a:ext cx="170997" cy="100313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1510" extrusionOk="0">
                    <a:moveTo>
                      <a:pt x="1390" y="1"/>
                    </a:moveTo>
                    <a:cubicBezTo>
                      <a:pt x="1367" y="1"/>
                      <a:pt x="1343" y="2"/>
                      <a:pt x="1319" y="3"/>
                    </a:cubicBezTo>
                    <a:lnTo>
                      <a:pt x="1298" y="3"/>
                    </a:lnTo>
                    <a:cubicBezTo>
                      <a:pt x="1273" y="2"/>
                      <a:pt x="1249" y="1"/>
                      <a:pt x="1226" y="1"/>
                    </a:cubicBezTo>
                    <a:cubicBezTo>
                      <a:pt x="565" y="1"/>
                      <a:pt x="0" y="551"/>
                      <a:pt x="0" y="1238"/>
                    </a:cubicBezTo>
                    <a:cubicBezTo>
                      <a:pt x="0" y="1405"/>
                      <a:pt x="131" y="1489"/>
                      <a:pt x="262" y="1489"/>
                    </a:cubicBezTo>
                    <a:cubicBezTo>
                      <a:pt x="393" y="1489"/>
                      <a:pt x="523" y="1405"/>
                      <a:pt x="523" y="1238"/>
                    </a:cubicBezTo>
                    <a:cubicBezTo>
                      <a:pt x="523" y="843"/>
                      <a:pt x="840" y="523"/>
                      <a:pt x="1227" y="523"/>
                    </a:cubicBezTo>
                    <a:cubicBezTo>
                      <a:pt x="1250" y="523"/>
                      <a:pt x="1274" y="524"/>
                      <a:pt x="1298" y="526"/>
                    </a:cubicBezTo>
                    <a:cubicBezTo>
                      <a:pt x="1321" y="524"/>
                      <a:pt x="1345" y="523"/>
                      <a:pt x="1368" y="523"/>
                    </a:cubicBezTo>
                    <a:cubicBezTo>
                      <a:pt x="1753" y="523"/>
                      <a:pt x="2050" y="843"/>
                      <a:pt x="2030" y="1238"/>
                    </a:cubicBezTo>
                    <a:cubicBezTo>
                      <a:pt x="2030" y="1384"/>
                      <a:pt x="2135" y="1510"/>
                      <a:pt x="2281" y="1510"/>
                    </a:cubicBezTo>
                    <a:lnTo>
                      <a:pt x="2302" y="1489"/>
                    </a:lnTo>
                    <a:cubicBezTo>
                      <a:pt x="2448" y="1489"/>
                      <a:pt x="2553" y="1363"/>
                      <a:pt x="2553" y="1217"/>
                    </a:cubicBezTo>
                    <a:cubicBezTo>
                      <a:pt x="2573" y="550"/>
                      <a:pt x="2048" y="1"/>
                      <a:pt x="1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57"/>
              <p:cNvSpPr/>
              <p:nvPr/>
            </p:nvSpPr>
            <p:spPr>
              <a:xfrm rot="-186254">
                <a:off x="1984623" y="4070478"/>
                <a:ext cx="159903" cy="94666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425" extrusionOk="0">
                    <a:moveTo>
                      <a:pt x="273" y="1"/>
                    </a:moveTo>
                    <a:cubicBezTo>
                      <a:pt x="126" y="1"/>
                      <a:pt x="1" y="126"/>
                      <a:pt x="1" y="273"/>
                    </a:cubicBezTo>
                    <a:cubicBezTo>
                      <a:pt x="1" y="909"/>
                      <a:pt x="524" y="1424"/>
                      <a:pt x="1175" y="1424"/>
                    </a:cubicBezTo>
                    <a:cubicBezTo>
                      <a:pt x="1188" y="1424"/>
                      <a:pt x="1201" y="1424"/>
                      <a:pt x="1214" y="1424"/>
                    </a:cubicBezTo>
                    <a:cubicBezTo>
                      <a:pt x="1227" y="1424"/>
                      <a:pt x="1239" y="1424"/>
                      <a:pt x="1252" y="1424"/>
                    </a:cubicBezTo>
                    <a:cubicBezTo>
                      <a:pt x="1903" y="1424"/>
                      <a:pt x="2407" y="888"/>
                      <a:pt x="2386" y="252"/>
                    </a:cubicBezTo>
                    <a:cubicBezTo>
                      <a:pt x="2386" y="105"/>
                      <a:pt x="2260" y="1"/>
                      <a:pt x="2114" y="1"/>
                    </a:cubicBezTo>
                    <a:cubicBezTo>
                      <a:pt x="1968" y="1"/>
                      <a:pt x="1863" y="105"/>
                      <a:pt x="1863" y="252"/>
                    </a:cubicBezTo>
                    <a:cubicBezTo>
                      <a:pt x="1883" y="616"/>
                      <a:pt x="1591" y="902"/>
                      <a:pt x="1250" y="902"/>
                    </a:cubicBezTo>
                    <a:cubicBezTo>
                      <a:pt x="1238" y="902"/>
                      <a:pt x="1226" y="901"/>
                      <a:pt x="1214" y="901"/>
                    </a:cubicBezTo>
                    <a:cubicBezTo>
                      <a:pt x="1202" y="901"/>
                      <a:pt x="1189" y="902"/>
                      <a:pt x="1176" y="902"/>
                    </a:cubicBezTo>
                    <a:cubicBezTo>
                      <a:pt x="817" y="902"/>
                      <a:pt x="524" y="617"/>
                      <a:pt x="524" y="273"/>
                    </a:cubicBezTo>
                    <a:cubicBezTo>
                      <a:pt x="524" y="126"/>
                      <a:pt x="398" y="1"/>
                      <a:pt x="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57"/>
              <p:cNvSpPr/>
              <p:nvPr/>
            </p:nvSpPr>
            <p:spPr>
              <a:xfrm rot="-186254">
                <a:off x="2127302" y="3874365"/>
                <a:ext cx="170997" cy="100313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1510" extrusionOk="0">
                    <a:moveTo>
                      <a:pt x="1370" y="1"/>
                    </a:moveTo>
                    <a:cubicBezTo>
                      <a:pt x="1346" y="1"/>
                      <a:pt x="1322" y="2"/>
                      <a:pt x="1298" y="3"/>
                    </a:cubicBezTo>
                    <a:cubicBezTo>
                      <a:pt x="1273" y="2"/>
                      <a:pt x="1248" y="1"/>
                      <a:pt x="1223" y="1"/>
                    </a:cubicBezTo>
                    <a:cubicBezTo>
                      <a:pt x="546" y="1"/>
                      <a:pt x="0" y="551"/>
                      <a:pt x="0" y="1238"/>
                    </a:cubicBezTo>
                    <a:cubicBezTo>
                      <a:pt x="0" y="1405"/>
                      <a:pt x="131" y="1489"/>
                      <a:pt x="262" y="1489"/>
                    </a:cubicBezTo>
                    <a:cubicBezTo>
                      <a:pt x="393" y="1489"/>
                      <a:pt x="523" y="1405"/>
                      <a:pt x="523" y="1238"/>
                    </a:cubicBezTo>
                    <a:cubicBezTo>
                      <a:pt x="523" y="843"/>
                      <a:pt x="840" y="523"/>
                      <a:pt x="1227" y="523"/>
                    </a:cubicBezTo>
                    <a:cubicBezTo>
                      <a:pt x="1250" y="523"/>
                      <a:pt x="1274" y="524"/>
                      <a:pt x="1298" y="526"/>
                    </a:cubicBezTo>
                    <a:cubicBezTo>
                      <a:pt x="1321" y="524"/>
                      <a:pt x="1345" y="523"/>
                      <a:pt x="1368" y="523"/>
                    </a:cubicBezTo>
                    <a:cubicBezTo>
                      <a:pt x="1753" y="523"/>
                      <a:pt x="2050" y="843"/>
                      <a:pt x="2030" y="1238"/>
                    </a:cubicBezTo>
                    <a:cubicBezTo>
                      <a:pt x="2030" y="1384"/>
                      <a:pt x="2135" y="1510"/>
                      <a:pt x="2281" y="1510"/>
                    </a:cubicBezTo>
                    <a:lnTo>
                      <a:pt x="2302" y="1489"/>
                    </a:lnTo>
                    <a:cubicBezTo>
                      <a:pt x="2448" y="1489"/>
                      <a:pt x="2553" y="1363"/>
                      <a:pt x="2553" y="1217"/>
                    </a:cubicBezTo>
                    <a:cubicBezTo>
                      <a:pt x="2573" y="550"/>
                      <a:pt x="2028" y="1"/>
                      <a:pt x="13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57"/>
              <p:cNvSpPr/>
              <p:nvPr/>
            </p:nvSpPr>
            <p:spPr>
              <a:xfrm rot="-186254">
                <a:off x="1101317" y="2880072"/>
                <a:ext cx="1544356" cy="870199"/>
              </a:xfrm>
              <a:custGeom>
                <a:avLst/>
                <a:gdLst/>
                <a:ahLst/>
                <a:cxnLst/>
                <a:rect l="l" t="t" r="r" b="b"/>
                <a:pathLst>
                  <a:path w="23247" h="13099" extrusionOk="0">
                    <a:moveTo>
                      <a:pt x="23247" y="1"/>
                    </a:moveTo>
                    <a:cubicBezTo>
                      <a:pt x="21866" y="3516"/>
                      <a:pt x="18665" y="2825"/>
                      <a:pt x="16635" y="3160"/>
                    </a:cubicBezTo>
                    <a:cubicBezTo>
                      <a:pt x="14606" y="3516"/>
                      <a:pt x="12785" y="5399"/>
                      <a:pt x="12785" y="5399"/>
                    </a:cubicBezTo>
                    <a:cubicBezTo>
                      <a:pt x="12785" y="5399"/>
                      <a:pt x="12597" y="1716"/>
                      <a:pt x="11300" y="817"/>
                    </a:cubicBezTo>
                    <a:cubicBezTo>
                      <a:pt x="10594" y="331"/>
                      <a:pt x="9224" y="222"/>
                      <a:pt x="8140" y="222"/>
                    </a:cubicBezTo>
                    <a:cubicBezTo>
                      <a:pt x="7262" y="222"/>
                      <a:pt x="6571" y="294"/>
                      <a:pt x="6571" y="294"/>
                    </a:cubicBezTo>
                    <a:cubicBezTo>
                      <a:pt x="6571" y="294"/>
                      <a:pt x="9082" y="1068"/>
                      <a:pt x="9877" y="1758"/>
                    </a:cubicBezTo>
                    <a:cubicBezTo>
                      <a:pt x="10672" y="2470"/>
                      <a:pt x="10358" y="5692"/>
                      <a:pt x="10358" y="5692"/>
                    </a:cubicBezTo>
                    <a:cubicBezTo>
                      <a:pt x="10075" y="5248"/>
                      <a:pt x="7533" y="2563"/>
                      <a:pt x="4799" y="2563"/>
                    </a:cubicBezTo>
                    <a:cubicBezTo>
                      <a:pt x="4699" y="2563"/>
                      <a:pt x="4599" y="2567"/>
                      <a:pt x="4499" y="2574"/>
                    </a:cubicBezTo>
                    <a:cubicBezTo>
                      <a:pt x="1633" y="2763"/>
                      <a:pt x="1" y="5294"/>
                      <a:pt x="1" y="5294"/>
                    </a:cubicBezTo>
                    <a:cubicBezTo>
                      <a:pt x="664" y="5026"/>
                      <a:pt x="1900" y="4423"/>
                      <a:pt x="3511" y="4423"/>
                    </a:cubicBezTo>
                    <a:cubicBezTo>
                      <a:pt x="4033" y="4423"/>
                      <a:pt x="4595" y="4487"/>
                      <a:pt x="5190" y="4646"/>
                    </a:cubicBezTo>
                    <a:cubicBezTo>
                      <a:pt x="7596" y="5294"/>
                      <a:pt x="7952" y="7868"/>
                      <a:pt x="7952" y="7868"/>
                    </a:cubicBezTo>
                    <a:cubicBezTo>
                      <a:pt x="7429" y="8810"/>
                      <a:pt x="6655" y="9605"/>
                      <a:pt x="5734" y="10191"/>
                    </a:cubicBezTo>
                    <a:cubicBezTo>
                      <a:pt x="5429" y="10379"/>
                      <a:pt x="5030" y="10455"/>
                      <a:pt x="4584" y="10455"/>
                    </a:cubicBezTo>
                    <a:cubicBezTo>
                      <a:pt x="2707" y="10455"/>
                      <a:pt x="1" y="9103"/>
                      <a:pt x="1" y="9103"/>
                    </a:cubicBezTo>
                    <a:lnTo>
                      <a:pt x="1" y="9103"/>
                    </a:lnTo>
                    <a:cubicBezTo>
                      <a:pt x="1297" y="10814"/>
                      <a:pt x="3490" y="11575"/>
                      <a:pt x="5407" y="11575"/>
                    </a:cubicBezTo>
                    <a:cubicBezTo>
                      <a:pt x="5904" y="11575"/>
                      <a:pt x="6383" y="11524"/>
                      <a:pt x="6822" y="11425"/>
                    </a:cubicBezTo>
                    <a:cubicBezTo>
                      <a:pt x="8935" y="10923"/>
                      <a:pt x="11007" y="7868"/>
                      <a:pt x="11007" y="7868"/>
                    </a:cubicBezTo>
                    <a:cubicBezTo>
                      <a:pt x="11948" y="8893"/>
                      <a:pt x="15380" y="9688"/>
                      <a:pt x="17598" y="9981"/>
                    </a:cubicBezTo>
                    <a:cubicBezTo>
                      <a:pt x="19836" y="10274"/>
                      <a:pt x="21364" y="13099"/>
                      <a:pt x="21364" y="13099"/>
                    </a:cubicBezTo>
                    <a:cubicBezTo>
                      <a:pt x="21364" y="13099"/>
                      <a:pt x="21217" y="11509"/>
                      <a:pt x="19795" y="9584"/>
                    </a:cubicBezTo>
                    <a:cubicBezTo>
                      <a:pt x="18372" y="7659"/>
                      <a:pt x="15045" y="7178"/>
                      <a:pt x="15045" y="7178"/>
                    </a:cubicBezTo>
                    <a:cubicBezTo>
                      <a:pt x="15694" y="5525"/>
                      <a:pt x="20443" y="5232"/>
                      <a:pt x="21824" y="3997"/>
                    </a:cubicBezTo>
                    <a:cubicBezTo>
                      <a:pt x="23205" y="2763"/>
                      <a:pt x="23247" y="1"/>
                      <a:pt x="232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57"/>
              <p:cNvSpPr/>
              <p:nvPr/>
            </p:nvSpPr>
            <p:spPr>
              <a:xfrm rot="-186254">
                <a:off x="1755764" y="3256004"/>
                <a:ext cx="258024" cy="116257"/>
              </a:xfrm>
              <a:custGeom>
                <a:avLst/>
                <a:gdLst/>
                <a:ahLst/>
                <a:cxnLst/>
                <a:rect l="l" t="t" r="r" b="b"/>
                <a:pathLst>
                  <a:path w="3884" h="1750" extrusionOk="0">
                    <a:moveTo>
                      <a:pt x="1957" y="0"/>
                    </a:moveTo>
                    <a:cubicBezTo>
                      <a:pt x="619" y="0"/>
                      <a:pt x="1" y="1603"/>
                      <a:pt x="1782" y="1740"/>
                    </a:cubicBezTo>
                    <a:cubicBezTo>
                      <a:pt x="1866" y="1746"/>
                      <a:pt x="1946" y="1749"/>
                      <a:pt x="2023" y="1749"/>
                    </a:cubicBezTo>
                    <a:cubicBezTo>
                      <a:pt x="3706" y="1749"/>
                      <a:pt x="3883" y="284"/>
                      <a:pt x="2243" y="24"/>
                    </a:cubicBezTo>
                    <a:cubicBezTo>
                      <a:pt x="2144" y="8"/>
                      <a:pt x="2049" y="0"/>
                      <a:pt x="19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89" name="Google Shape;2789;p57"/>
          <p:cNvGrpSpPr/>
          <p:nvPr/>
        </p:nvGrpSpPr>
        <p:grpSpPr>
          <a:xfrm>
            <a:off x="6082478" y="1680891"/>
            <a:ext cx="3062219" cy="3114456"/>
            <a:chOff x="4571875" y="809125"/>
            <a:chExt cx="3972455" cy="3189645"/>
          </a:xfrm>
        </p:grpSpPr>
        <p:grpSp>
          <p:nvGrpSpPr>
            <p:cNvPr id="2790" name="Google Shape;2790;p57"/>
            <p:cNvGrpSpPr/>
            <p:nvPr/>
          </p:nvGrpSpPr>
          <p:grpSpPr>
            <a:xfrm>
              <a:off x="4578811" y="813718"/>
              <a:ext cx="3965518" cy="3185052"/>
              <a:chOff x="4571875" y="809125"/>
              <a:chExt cx="3965518" cy="3185052"/>
            </a:xfrm>
          </p:grpSpPr>
          <p:sp>
            <p:nvSpPr>
              <p:cNvPr id="2791" name="Google Shape;2791;p57"/>
              <p:cNvSpPr/>
              <p:nvPr/>
            </p:nvSpPr>
            <p:spPr>
              <a:xfrm>
                <a:off x="4999966" y="3300318"/>
                <a:ext cx="236921" cy="285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5009" extrusionOk="0">
                    <a:moveTo>
                      <a:pt x="1561" y="1"/>
                    </a:moveTo>
                    <a:cubicBezTo>
                      <a:pt x="725" y="1"/>
                      <a:pt x="0" y="967"/>
                      <a:pt x="28" y="2070"/>
                    </a:cubicBezTo>
                    <a:cubicBezTo>
                      <a:pt x="84" y="3371"/>
                      <a:pt x="1412" y="5008"/>
                      <a:pt x="2892" y="5008"/>
                    </a:cubicBezTo>
                    <a:cubicBezTo>
                      <a:pt x="3158" y="5008"/>
                      <a:pt x="3428" y="4956"/>
                      <a:pt x="3697" y="4839"/>
                    </a:cubicBezTo>
                    <a:cubicBezTo>
                      <a:pt x="4164" y="4639"/>
                      <a:pt x="3130" y="4105"/>
                      <a:pt x="2763" y="3238"/>
                    </a:cubicBezTo>
                    <a:cubicBezTo>
                      <a:pt x="2396" y="2337"/>
                      <a:pt x="3130" y="669"/>
                      <a:pt x="2096" y="135"/>
                    </a:cubicBezTo>
                    <a:cubicBezTo>
                      <a:pt x="1917" y="43"/>
                      <a:pt x="1737" y="1"/>
                      <a:pt x="15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57"/>
              <p:cNvSpPr/>
              <p:nvPr/>
            </p:nvSpPr>
            <p:spPr>
              <a:xfrm>
                <a:off x="4571875" y="3678225"/>
                <a:ext cx="646412" cy="315952"/>
              </a:xfrm>
              <a:custGeom>
                <a:avLst/>
                <a:gdLst/>
                <a:ahLst/>
                <a:cxnLst/>
                <a:rect l="l" t="t" r="r" b="b"/>
                <a:pathLst>
                  <a:path w="11361" h="5553" extrusionOk="0">
                    <a:moveTo>
                      <a:pt x="3282" y="1"/>
                    </a:moveTo>
                    <a:cubicBezTo>
                      <a:pt x="1439" y="1"/>
                      <a:pt x="0" y="605"/>
                      <a:pt x="280" y="2733"/>
                    </a:cubicBezTo>
                    <a:cubicBezTo>
                      <a:pt x="549" y="4774"/>
                      <a:pt x="2011" y="5553"/>
                      <a:pt x="3781" y="5553"/>
                    </a:cubicBezTo>
                    <a:cubicBezTo>
                      <a:pt x="7045" y="5553"/>
                      <a:pt x="11361" y="2903"/>
                      <a:pt x="11188" y="632"/>
                    </a:cubicBezTo>
                    <a:cubicBezTo>
                      <a:pt x="11179" y="433"/>
                      <a:pt x="11043" y="369"/>
                      <a:pt x="10792" y="369"/>
                    </a:cubicBezTo>
                    <a:cubicBezTo>
                      <a:pt x="10331" y="369"/>
                      <a:pt x="9482" y="586"/>
                      <a:pt x="8319" y="586"/>
                    </a:cubicBezTo>
                    <a:cubicBezTo>
                      <a:pt x="7774" y="586"/>
                      <a:pt x="7160" y="538"/>
                      <a:pt x="6484" y="398"/>
                    </a:cubicBezTo>
                    <a:cubicBezTo>
                      <a:pt x="5440" y="185"/>
                      <a:pt x="4300" y="1"/>
                      <a:pt x="3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57"/>
              <p:cNvSpPr/>
              <p:nvPr/>
            </p:nvSpPr>
            <p:spPr>
              <a:xfrm>
                <a:off x="8169343" y="3290703"/>
                <a:ext cx="174448" cy="264630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4651" extrusionOk="0">
                    <a:moveTo>
                      <a:pt x="1288" y="1"/>
                    </a:moveTo>
                    <a:cubicBezTo>
                      <a:pt x="778" y="1"/>
                      <a:pt x="0" y="494"/>
                      <a:pt x="130" y="805"/>
                    </a:cubicBezTo>
                    <a:cubicBezTo>
                      <a:pt x="412" y="1524"/>
                      <a:pt x="1691" y="4650"/>
                      <a:pt x="2344" y="4650"/>
                    </a:cubicBezTo>
                    <a:cubicBezTo>
                      <a:pt x="2387" y="4650"/>
                      <a:pt x="2428" y="4637"/>
                      <a:pt x="2465" y="4608"/>
                    </a:cubicBezTo>
                    <a:cubicBezTo>
                      <a:pt x="3066" y="4141"/>
                      <a:pt x="1965" y="571"/>
                      <a:pt x="1631" y="138"/>
                    </a:cubicBezTo>
                    <a:cubicBezTo>
                      <a:pt x="1557" y="41"/>
                      <a:pt x="1433" y="1"/>
                      <a:pt x="12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57"/>
              <p:cNvSpPr/>
              <p:nvPr/>
            </p:nvSpPr>
            <p:spPr>
              <a:xfrm>
                <a:off x="5337421" y="3042805"/>
                <a:ext cx="3199972" cy="870077"/>
              </a:xfrm>
              <a:custGeom>
                <a:avLst/>
                <a:gdLst/>
                <a:ahLst/>
                <a:cxnLst/>
                <a:rect l="l" t="t" r="r" b="b"/>
                <a:pathLst>
                  <a:path w="56241" h="15292" extrusionOk="0">
                    <a:moveTo>
                      <a:pt x="45486" y="1"/>
                    </a:moveTo>
                    <a:cubicBezTo>
                      <a:pt x="40735" y="1"/>
                      <a:pt x="34459" y="388"/>
                      <a:pt x="27721" y="1493"/>
                    </a:cubicBezTo>
                    <a:cubicBezTo>
                      <a:pt x="17447" y="3160"/>
                      <a:pt x="7773" y="5629"/>
                      <a:pt x="1835" y="10499"/>
                    </a:cubicBezTo>
                    <a:cubicBezTo>
                      <a:pt x="1" y="11967"/>
                      <a:pt x="334" y="14302"/>
                      <a:pt x="2703" y="14969"/>
                    </a:cubicBezTo>
                    <a:cubicBezTo>
                      <a:pt x="3417" y="15180"/>
                      <a:pt x="5176" y="15291"/>
                      <a:pt x="7532" y="15291"/>
                    </a:cubicBezTo>
                    <a:cubicBezTo>
                      <a:pt x="12988" y="15291"/>
                      <a:pt x="21651" y="14696"/>
                      <a:pt x="27987" y="13368"/>
                    </a:cubicBezTo>
                    <a:cubicBezTo>
                      <a:pt x="39362" y="10966"/>
                      <a:pt x="52071" y="5729"/>
                      <a:pt x="53539" y="4795"/>
                    </a:cubicBezTo>
                    <a:cubicBezTo>
                      <a:pt x="55274" y="3661"/>
                      <a:pt x="56241" y="1359"/>
                      <a:pt x="53606" y="625"/>
                    </a:cubicBezTo>
                    <a:cubicBezTo>
                      <a:pt x="52402" y="275"/>
                      <a:pt x="49484" y="1"/>
                      <a:pt x="45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57"/>
              <p:cNvSpPr/>
              <p:nvPr/>
            </p:nvSpPr>
            <p:spPr>
              <a:xfrm>
                <a:off x="5360236" y="3043601"/>
                <a:ext cx="3122137" cy="786380"/>
              </a:xfrm>
              <a:custGeom>
                <a:avLst/>
                <a:gdLst/>
                <a:ahLst/>
                <a:cxnLst/>
                <a:rect l="l" t="t" r="r" b="b"/>
                <a:pathLst>
                  <a:path w="54873" h="13821" extrusionOk="0">
                    <a:moveTo>
                      <a:pt x="44995" y="0"/>
                    </a:moveTo>
                    <a:cubicBezTo>
                      <a:pt x="40257" y="0"/>
                      <a:pt x="34010" y="379"/>
                      <a:pt x="27286" y="1479"/>
                    </a:cubicBezTo>
                    <a:cubicBezTo>
                      <a:pt x="17046" y="3146"/>
                      <a:pt x="7372" y="5615"/>
                      <a:pt x="1434" y="10485"/>
                    </a:cubicBezTo>
                    <a:cubicBezTo>
                      <a:pt x="234" y="11452"/>
                      <a:pt x="0" y="12820"/>
                      <a:pt x="634" y="13821"/>
                    </a:cubicBezTo>
                    <a:lnTo>
                      <a:pt x="634" y="13821"/>
                    </a:lnTo>
                    <a:cubicBezTo>
                      <a:pt x="12509" y="11819"/>
                      <a:pt x="24251" y="9117"/>
                      <a:pt x="36026" y="6482"/>
                    </a:cubicBezTo>
                    <a:cubicBezTo>
                      <a:pt x="42264" y="5115"/>
                      <a:pt x="48535" y="3747"/>
                      <a:pt x="54806" y="2413"/>
                    </a:cubicBezTo>
                    <a:cubicBezTo>
                      <a:pt x="54873" y="1679"/>
                      <a:pt x="54439" y="978"/>
                      <a:pt x="53171" y="611"/>
                    </a:cubicBezTo>
                    <a:cubicBezTo>
                      <a:pt x="51960" y="274"/>
                      <a:pt x="49023" y="0"/>
                      <a:pt x="449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57"/>
              <p:cNvSpPr/>
              <p:nvPr/>
            </p:nvSpPr>
            <p:spPr>
              <a:xfrm>
                <a:off x="5701845" y="809125"/>
                <a:ext cx="2034655" cy="2517885"/>
              </a:xfrm>
              <a:custGeom>
                <a:avLst/>
                <a:gdLst/>
                <a:ahLst/>
                <a:cxnLst/>
                <a:rect l="l" t="t" r="r" b="b"/>
                <a:pathLst>
                  <a:path w="35760" h="44253" extrusionOk="0">
                    <a:moveTo>
                      <a:pt x="25468" y="1"/>
                    </a:moveTo>
                    <a:cubicBezTo>
                      <a:pt x="22288" y="1"/>
                      <a:pt x="2469" y="30632"/>
                      <a:pt x="0" y="35142"/>
                    </a:cubicBezTo>
                    <a:cubicBezTo>
                      <a:pt x="3703" y="42614"/>
                      <a:pt x="14511" y="44148"/>
                      <a:pt x="21883" y="44248"/>
                    </a:cubicBezTo>
                    <a:cubicBezTo>
                      <a:pt x="22065" y="44251"/>
                      <a:pt x="22247" y="44252"/>
                      <a:pt x="22429" y="44252"/>
                    </a:cubicBezTo>
                    <a:cubicBezTo>
                      <a:pt x="26981" y="44252"/>
                      <a:pt x="31493" y="43450"/>
                      <a:pt x="35759" y="41847"/>
                    </a:cubicBezTo>
                    <a:cubicBezTo>
                      <a:pt x="34725" y="35742"/>
                      <a:pt x="28254" y="817"/>
                      <a:pt x="25585" y="17"/>
                    </a:cubicBezTo>
                    <a:cubicBezTo>
                      <a:pt x="25549" y="6"/>
                      <a:pt x="25510" y="1"/>
                      <a:pt x="254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57"/>
              <p:cNvSpPr/>
              <p:nvPr/>
            </p:nvSpPr>
            <p:spPr>
              <a:xfrm>
                <a:off x="6331919" y="876491"/>
                <a:ext cx="1404572" cy="2450746"/>
              </a:xfrm>
              <a:custGeom>
                <a:avLst/>
                <a:gdLst/>
                <a:ahLst/>
                <a:cxnLst/>
                <a:rect l="l" t="t" r="r" b="b"/>
                <a:pathLst>
                  <a:path w="24686" h="43073" extrusionOk="0">
                    <a:moveTo>
                      <a:pt x="15412" y="0"/>
                    </a:moveTo>
                    <a:cubicBezTo>
                      <a:pt x="13310" y="8139"/>
                      <a:pt x="11476" y="16345"/>
                      <a:pt x="8340" y="24184"/>
                    </a:cubicBezTo>
                    <a:cubicBezTo>
                      <a:pt x="5939" y="30222"/>
                      <a:pt x="3036" y="35993"/>
                      <a:pt x="1" y="41730"/>
                    </a:cubicBezTo>
                    <a:cubicBezTo>
                      <a:pt x="3537" y="42597"/>
                      <a:pt x="7173" y="43064"/>
                      <a:pt x="10809" y="43064"/>
                    </a:cubicBezTo>
                    <a:cubicBezTo>
                      <a:pt x="11063" y="43070"/>
                      <a:pt x="11318" y="43073"/>
                      <a:pt x="11573" y="43073"/>
                    </a:cubicBezTo>
                    <a:cubicBezTo>
                      <a:pt x="16051" y="43073"/>
                      <a:pt x="20487" y="42243"/>
                      <a:pt x="24685" y="40696"/>
                    </a:cubicBezTo>
                    <a:cubicBezTo>
                      <a:pt x="23751" y="35192"/>
                      <a:pt x="18414" y="6238"/>
                      <a:pt x="154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57"/>
              <p:cNvSpPr/>
              <p:nvPr/>
            </p:nvSpPr>
            <p:spPr>
              <a:xfrm>
                <a:off x="5675274" y="2641535"/>
                <a:ext cx="2068793" cy="886634"/>
              </a:xfrm>
              <a:custGeom>
                <a:avLst/>
                <a:gdLst/>
                <a:ahLst/>
                <a:cxnLst/>
                <a:rect l="l" t="t" r="r" b="b"/>
                <a:pathLst>
                  <a:path w="36360" h="15583" extrusionOk="0">
                    <a:moveTo>
                      <a:pt x="2235" y="1"/>
                    </a:moveTo>
                    <a:cubicBezTo>
                      <a:pt x="1501" y="1101"/>
                      <a:pt x="834" y="2269"/>
                      <a:pt x="234" y="3470"/>
                    </a:cubicBezTo>
                    <a:cubicBezTo>
                      <a:pt x="0" y="4337"/>
                      <a:pt x="2002" y="11676"/>
                      <a:pt x="15511" y="14778"/>
                    </a:cubicBezTo>
                    <a:cubicBezTo>
                      <a:pt x="17994" y="15348"/>
                      <a:pt x="20268" y="15582"/>
                      <a:pt x="22326" y="15582"/>
                    </a:cubicBezTo>
                    <a:cubicBezTo>
                      <a:pt x="31470" y="15582"/>
                      <a:pt x="36360" y="10956"/>
                      <a:pt x="36360" y="10575"/>
                    </a:cubicBezTo>
                    <a:cubicBezTo>
                      <a:pt x="36360" y="10475"/>
                      <a:pt x="36126" y="9074"/>
                      <a:pt x="35726" y="6872"/>
                    </a:cubicBezTo>
                    <a:cubicBezTo>
                      <a:pt x="31612" y="8377"/>
                      <a:pt x="27385" y="9279"/>
                      <a:pt x="22932" y="9279"/>
                    </a:cubicBezTo>
                    <a:cubicBezTo>
                      <a:pt x="21463" y="9279"/>
                      <a:pt x="19969" y="9180"/>
                      <a:pt x="18447" y="8974"/>
                    </a:cubicBezTo>
                    <a:cubicBezTo>
                      <a:pt x="11675" y="8073"/>
                      <a:pt x="6238" y="5204"/>
                      <a:pt x="22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57"/>
              <p:cNvSpPr/>
              <p:nvPr/>
            </p:nvSpPr>
            <p:spPr>
              <a:xfrm>
                <a:off x="5682841" y="2641535"/>
                <a:ext cx="227818" cy="406191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139" extrusionOk="0">
                    <a:moveTo>
                      <a:pt x="2102" y="1"/>
                    </a:moveTo>
                    <a:cubicBezTo>
                      <a:pt x="1368" y="1101"/>
                      <a:pt x="701" y="2269"/>
                      <a:pt x="101" y="3470"/>
                    </a:cubicBezTo>
                    <a:cubicBezTo>
                      <a:pt x="1" y="3837"/>
                      <a:pt x="301" y="5304"/>
                      <a:pt x="1635" y="7139"/>
                    </a:cubicBezTo>
                    <a:cubicBezTo>
                      <a:pt x="2336" y="5438"/>
                      <a:pt x="3103" y="3770"/>
                      <a:pt x="4004" y="2169"/>
                    </a:cubicBezTo>
                    <a:cubicBezTo>
                      <a:pt x="3337" y="1468"/>
                      <a:pt x="2703" y="734"/>
                      <a:pt x="21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57"/>
              <p:cNvSpPr/>
              <p:nvPr/>
            </p:nvSpPr>
            <p:spPr>
              <a:xfrm>
                <a:off x="5884028" y="2863602"/>
                <a:ext cx="208814" cy="398624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7006" extrusionOk="0">
                    <a:moveTo>
                      <a:pt x="2369" y="0"/>
                    </a:moveTo>
                    <a:cubicBezTo>
                      <a:pt x="1435" y="1702"/>
                      <a:pt x="668" y="3503"/>
                      <a:pt x="1" y="5304"/>
                    </a:cubicBezTo>
                    <a:cubicBezTo>
                      <a:pt x="701" y="5938"/>
                      <a:pt x="1435" y="6505"/>
                      <a:pt x="2236" y="7005"/>
                    </a:cubicBezTo>
                    <a:cubicBezTo>
                      <a:pt x="2703" y="5004"/>
                      <a:pt x="3170" y="3002"/>
                      <a:pt x="3670" y="1001"/>
                    </a:cubicBezTo>
                    <a:cubicBezTo>
                      <a:pt x="3236" y="667"/>
                      <a:pt x="2803" y="334"/>
                      <a:pt x="23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57"/>
              <p:cNvSpPr/>
              <p:nvPr/>
            </p:nvSpPr>
            <p:spPr>
              <a:xfrm>
                <a:off x="6140234" y="2996456"/>
                <a:ext cx="180365" cy="392934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6906" extrusionOk="0">
                    <a:moveTo>
                      <a:pt x="1402" y="0"/>
                    </a:moveTo>
                    <a:cubicBezTo>
                      <a:pt x="935" y="1968"/>
                      <a:pt x="468" y="3970"/>
                      <a:pt x="1" y="5971"/>
                    </a:cubicBezTo>
                    <a:cubicBezTo>
                      <a:pt x="635" y="6305"/>
                      <a:pt x="1335" y="6605"/>
                      <a:pt x="2069" y="6905"/>
                    </a:cubicBezTo>
                    <a:cubicBezTo>
                      <a:pt x="2503" y="4904"/>
                      <a:pt x="2836" y="2869"/>
                      <a:pt x="3170" y="834"/>
                    </a:cubicBezTo>
                    <a:cubicBezTo>
                      <a:pt x="2569" y="567"/>
                      <a:pt x="1969" y="301"/>
                      <a:pt x="14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57"/>
              <p:cNvSpPr/>
              <p:nvPr/>
            </p:nvSpPr>
            <p:spPr>
              <a:xfrm>
                <a:off x="6394563" y="3093237"/>
                <a:ext cx="176553" cy="38155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6706" extrusionOk="0">
                    <a:moveTo>
                      <a:pt x="1068" y="1"/>
                    </a:moveTo>
                    <a:cubicBezTo>
                      <a:pt x="735" y="2035"/>
                      <a:pt x="434" y="4070"/>
                      <a:pt x="1" y="6072"/>
                    </a:cubicBezTo>
                    <a:cubicBezTo>
                      <a:pt x="735" y="6272"/>
                      <a:pt x="1502" y="6505"/>
                      <a:pt x="2302" y="6705"/>
                    </a:cubicBezTo>
                    <a:cubicBezTo>
                      <a:pt x="2569" y="4637"/>
                      <a:pt x="2836" y="2602"/>
                      <a:pt x="3103" y="534"/>
                    </a:cubicBezTo>
                    <a:cubicBezTo>
                      <a:pt x="2402" y="401"/>
                      <a:pt x="1735" y="201"/>
                      <a:pt x="10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57"/>
              <p:cNvSpPr/>
              <p:nvPr/>
            </p:nvSpPr>
            <p:spPr>
              <a:xfrm>
                <a:off x="6665960" y="3150190"/>
                <a:ext cx="132913" cy="368241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6472" extrusionOk="0">
                    <a:moveTo>
                      <a:pt x="768" y="0"/>
                    </a:moveTo>
                    <a:cubicBezTo>
                      <a:pt x="535" y="2102"/>
                      <a:pt x="234" y="4137"/>
                      <a:pt x="1" y="6205"/>
                    </a:cubicBezTo>
                    <a:cubicBezTo>
                      <a:pt x="701" y="6305"/>
                      <a:pt x="1402" y="6405"/>
                      <a:pt x="2102" y="6472"/>
                    </a:cubicBezTo>
                    <a:cubicBezTo>
                      <a:pt x="2136" y="4403"/>
                      <a:pt x="2269" y="2302"/>
                      <a:pt x="2336" y="200"/>
                    </a:cubicBezTo>
                    <a:cubicBezTo>
                      <a:pt x="1902" y="167"/>
                      <a:pt x="1469" y="100"/>
                      <a:pt x="1035" y="34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57"/>
              <p:cNvSpPr/>
              <p:nvPr/>
            </p:nvSpPr>
            <p:spPr>
              <a:xfrm>
                <a:off x="6924101" y="3167259"/>
                <a:ext cx="201246" cy="360673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6339" extrusionOk="0">
                    <a:moveTo>
                      <a:pt x="2769" y="0"/>
                    </a:moveTo>
                    <a:cubicBezTo>
                      <a:pt x="2179" y="24"/>
                      <a:pt x="1606" y="48"/>
                      <a:pt x="1026" y="48"/>
                    </a:cubicBezTo>
                    <a:cubicBezTo>
                      <a:pt x="786" y="48"/>
                      <a:pt x="545" y="44"/>
                      <a:pt x="301" y="34"/>
                    </a:cubicBezTo>
                    <a:cubicBezTo>
                      <a:pt x="201" y="2135"/>
                      <a:pt x="67" y="4237"/>
                      <a:pt x="0" y="6338"/>
                    </a:cubicBezTo>
                    <a:cubicBezTo>
                      <a:pt x="1201" y="6338"/>
                      <a:pt x="2369" y="6272"/>
                      <a:pt x="3536" y="6138"/>
                    </a:cubicBezTo>
                    <a:cubicBezTo>
                      <a:pt x="3269" y="4103"/>
                      <a:pt x="3036" y="2035"/>
                      <a:pt x="27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57"/>
              <p:cNvSpPr/>
              <p:nvPr/>
            </p:nvSpPr>
            <p:spPr>
              <a:xfrm>
                <a:off x="7222069" y="3136876"/>
                <a:ext cx="205059" cy="354984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6239" extrusionOk="0">
                    <a:moveTo>
                      <a:pt x="1969" y="1"/>
                    </a:moveTo>
                    <a:cubicBezTo>
                      <a:pt x="1335" y="101"/>
                      <a:pt x="668" y="201"/>
                      <a:pt x="0" y="301"/>
                    </a:cubicBezTo>
                    <a:cubicBezTo>
                      <a:pt x="267" y="2269"/>
                      <a:pt x="501" y="4270"/>
                      <a:pt x="734" y="6239"/>
                    </a:cubicBezTo>
                    <a:cubicBezTo>
                      <a:pt x="1702" y="6005"/>
                      <a:pt x="2669" y="5738"/>
                      <a:pt x="3603" y="5371"/>
                    </a:cubicBezTo>
                    <a:cubicBezTo>
                      <a:pt x="3069" y="3603"/>
                      <a:pt x="2502" y="1802"/>
                      <a:pt x="19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57"/>
              <p:cNvSpPr/>
              <p:nvPr/>
            </p:nvSpPr>
            <p:spPr>
              <a:xfrm>
                <a:off x="7474463" y="3064788"/>
                <a:ext cx="189867" cy="31891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05" extrusionOk="0">
                    <a:moveTo>
                      <a:pt x="2469" y="0"/>
                    </a:moveTo>
                    <a:cubicBezTo>
                      <a:pt x="1635" y="267"/>
                      <a:pt x="835" y="501"/>
                      <a:pt x="1" y="734"/>
                    </a:cubicBezTo>
                    <a:cubicBezTo>
                      <a:pt x="468" y="2369"/>
                      <a:pt x="968" y="4003"/>
                      <a:pt x="1469" y="5604"/>
                    </a:cubicBezTo>
                    <a:cubicBezTo>
                      <a:pt x="2136" y="5271"/>
                      <a:pt x="2736" y="4870"/>
                      <a:pt x="3337" y="4470"/>
                    </a:cubicBezTo>
                    <a:cubicBezTo>
                      <a:pt x="3003" y="3002"/>
                      <a:pt x="2703" y="1501"/>
                      <a:pt x="24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57"/>
              <p:cNvSpPr/>
              <p:nvPr/>
            </p:nvSpPr>
            <p:spPr>
              <a:xfrm>
                <a:off x="6208965" y="2565123"/>
                <a:ext cx="159711" cy="144804"/>
              </a:xfrm>
              <a:custGeom>
                <a:avLst/>
                <a:gdLst/>
                <a:ahLst/>
                <a:cxnLst/>
                <a:rect l="l" t="t" r="r" b="b"/>
                <a:pathLst>
                  <a:path w="2807" h="2545" extrusionOk="0">
                    <a:moveTo>
                      <a:pt x="1269" y="0"/>
                    </a:moveTo>
                    <a:cubicBezTo>
                      <a:pt x="267" y="0"/>
                      <a:pt x="0" y="2329"/>
                      <a:pt x="394" y="2511"/>
                    </a:cubicBezTo>
                    <a:cubicBezTo>
                      <a:pt x="440" y="2534"/>
                      <a:pt x="491" y="2545"/>
                      <a:pt x="547" y="2545"/>
                    </a:cubicBezTo>
                    <a:cubicBezTo>
                      <a:pt x="1299" y="2545"/>
                      <a:pt x="2806" y="573"/>
                      <a:pt x="1595" y="76"/>
                    </a:cubicBezTo>
                    <a:cubicBezTo>
                      <a:pt x="1479" y="24"/>
                      <a:pt x="1370" y="0"/>
                      <a:pt x="12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57"/>
              <p:cNvSpPr/>
              <p:nvPr/>
            </p:nvSpPr>
            <p:spPr>
              <a:xfrm>
                <a:off x="6699757" y="2766025"/>
                <a:ext cx="152258" cy="152940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2688" extrusionOk="0">
                    <a:moveTo>
                      <a:pt x="1186" y="0"/>
                    </a:moveTo>
                    <a:cubicBezTo>
                      <a:pt x="1" y="0"/>
                      <a:pt x="326" y="2587"/>
                      <a:pt x="774" y="2683"/>
                    </a:cubicBezTo>
                    <a:cubicBezTo>
                      <a:pt x="793" y="2686"/>
                      <a:pt x="811" y="2688"/>
                      <a:pt x="830" y="2688"/>
                    </a:cubicBezTo>
                    <a:cubicBezTo>
                      <a:pt x="1567" y="2688"/>
                      <a:pt x="2675" y="209"/>
                      <a:pt x="1342" y="14"/>
                    </a:cubicBezTo>
                    <a:cubicBezTo>
                      <a:pt x="1287" y="5"/>
                      <a:pt x="1235" y="0"/>
                      <a:pt x="11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57"/>
              <p:cNvSpPr/>
              <p:nvPr/>
            </p:nvSpPr>
            <p:spPr>
              <a:xfrm>
                <a:off x="6961482" y="1314309"/>
                <a:ext cx="153794" cy="15294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688" extrusionOk="0">
                    <a:moveTo>
                      <a:pt x="1209" y="1"/>
                    </a:moveTo>
                    <a:cubicBezTo>
                      <a:pt x="0" y="1"/>
                      <a:pt x="328" y="2615"/>
                      <a:pt x="811" y="2679"/>
                    </a:cubicBezTo>
                    <a:cubicBezTo>
                      <a:pt x="833" y="2685"/>
                      <a:pt x="855" y="2687"/>
                      <a:pt x="878" y="2687"/>
                    </a:cubicBezTo>
                    <a:cubicBezTo>
                      <a:pt x="1586" y="2687"/>
                      <a:pt x="2702" y="237"/>
                      <a:pt x="1345" y="11"/>
                    </a:cubicBezTo>
                    <a:cubicBezTo>
                      <a:pt x="1298" y="4"/>
                      <a:pt x="1253" y="1"/>
                      <a:pt x="12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57"/>
              <p:cNvSpPr/>
              <p:nvPr/>
            </p:nvSpPr>
            <p:spPr>
              <a:xfrm>
                <a:off x="6534130" y="2291052"/>
                <a:ext cx="151746" cy="151916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670" extrusionOk="0">
                    <a:moveTo>
                      <a:pt x="1154" y="0"/>
                    </a:moveTo>
                    <a:cubicBezTo>
                      <a:pt x="1" y="0"/>
                      <a:pt x="173" y="2531"/>
                      <a:pt x="617" y="2658"/>
                    </a:cubicBezTo>
                    <a:cubicBezTo>
                      <a:pt x="644" y="2666"/>
                      <a:pt x="673" y="2669"/>
                      <a:pt x="703" y="2669"/>
                    </a:cubicBezTo>
                    <a:cubicBezTo>
                      <a:pt x="1450" y="2669"/>
                      <a:pt x="2666" y="312"/>
                      <a:pt x="1350" y="23"/>
                    </a:cubicBezTo>
                    <a:cubicBezTo>
                      <a:pt x="1281" y="8"/>
                      <a:pt x="1216" y="0"/>
                      <a:pt x="1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57"/>
              <p:cNvSpPr/>
              <p:nvPr/>
            </p:nvSpPr>
            <p:spPr>
              <a:xfrm>
                <a:off x="7039089" y="2425044"/>
                <a:ext cx="154989" cy="154078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2708" extrusionOk="0">
                    <a:moveTo>
                      <a:pt x="1277" y="0"/>
                    </a:moveTo>
                    <a:cubicBezTo>
                      <a:pt x="1" y="0"/>
                      <a:pt x="556" y="2672"/>
                      <a:pt x="1015" y="2705"/>
                    </a:cubicBezTo>
                    <a:cubicBezTo>
                      <a:pt x="1028" y="2707"/>
                      <a:pt x="1042" y="2707"/>
                      <a:pt x="1055" y="2707"/>
                    </a:cubicBezTo>
                    <a:cubicBezTo>
                      <a:pt x="1784" y="2707"/>
                      <a:pt x="2724" y="101"/>
                      <a:pt x="1348" y="3"/>
                    </a:cubicBezTo>
                    <a:cubicBezTo>
                      <a:pt x="1324" y="1"/>
                      <a:pt x="1301" y="0"/>
                      <a:pt x="12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57"/>
              <p:cNvSpPr/>
              <p:nvPr/>
            </p:nvSpPr>
            <p:spPr>
              <a:xfrm>
                <a:off x="7223947" y="2823661"/>
                <a:ext cx="156696" cy="155785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2738" extrusionOk="0">
                    <a:moveTo>
                      <a:pt x="1417" y="1"/>
                    </a:moveTo>
                    <a:cubicBezTo>
                      <a:pt x="1401" y="1"/>
                      <a:pt x="1385" y="1"/>
                      <a:pt x="1368" y="2"/>
                    </a:cubicBezTo>
                    <a:cubicBezTo>
                      <a:pt x="1" y="69"/>
                      <a:pt x="868" y="2737"/>
                      <a:pt x="1335" y="2737"/>
                    </a:cubicBezTo>
                    <a:cubicBezTo>
                      <a:pt x="2093" y="2737"/>
                      <a:pt x="2754" y="1"/>
                      <a:pt x="14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57"/>
              <p:cNvSpPr/>
              <p:nvPr/>
            </p:nvSpPr>
            <p:spPr>
              <a:xfrm>
                <a:off x="6626132" y="1645106"/>
                <a:ext cx="552361" cy="195557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3437" extrusionOk="0">
                    <a:moveTo>
                      <a:pt x="667" y="1"/>
                    </a:moveTo>
                    <a:cubicBezTo>
                      <a:pt x="334" y="1"/>
                      <a:pt x="34" y="268"/>
                      <a:pt x="34" y="601"/>
                    </a:cubicBezTo>
                    <a:cubicBezTo>
                      <a:pt x="0" y="968"/>
                      <a:pt x="267" y="1235"/>
                      <a:pt x="634" y="1269"/>
                    </a:cubicBezTo>
                    <a:cubicBezTo>
                      <a:pt x="3369" y="1469"/>
                      <a:pt x="6071" y="2203"/>
                      <a:pt x="8573" y="3370"/>
                    </a:cubicBezTo>
                    <a:cubicBezTo>
                      <a:pt x="8673" y="3403"/>
                      <a:pt x="8773" y="3437"/>
                      <a:pt x="8840" y="3437"/>
                    </a:cubicBezTo>
                    <a:cubicBezTo>
                      <a:pt x="9507" y="3437"/>
                      <a:pt x="9707" y="2536"/>
                      <a:pt x="9107" y="2236"/>
                    </a:cubicBezTo>
                    <a:cubicBezTo>
                      <a:pt x="6438" y="1002"/>
                      <a:pt x="3603" y="234"/>
                      <a:pt x="6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57"/>
              <p:cNvSpPr/>
              <p:nvPr/>
            </p:nvSpPr>
            <p:spPr>
              <a:xfrm>
                <a:off x="6973430" y="1623087"/>
                <a:ext cx="808115" cy="568804"/>
              </a:xfrm>
              <a:custGeom>
                <a:avLst/>
                <a:gdLst/>
                <a:ahLst/>
                <a:cxnLst/>
                <a:rect l="l" t="t" r="r" b="b"/>
                <a:pathLst>
                  <a:path w="14203" h="9997" extrusionOk="0">
                    <a:moveTo>
                      <a:pt x="3298" y="1"/>
                    </a:moveTo>
                    <a:cubicBezTo>
                      <a:pt x="2988" y="1"/>
                      <a:pt x="2789" y="48"/>
                      <a:pt x="2736" y="154"/>
                    </a:cubicBezTo>
                    <a:cubicBezTo>
                      <a:pt x="2402" y="888"/>
                      <a:pt x="1" y="8294"/>
                      <a:pt x="6005" y="9795"/>
                    </a:cubicBezTo>
                    <a:cubicBezTo>
                      <a:pt x="6559" y="9933"/>
                      <a:pt x="7079" y="9996"/>
                      <a:pt x="7567" y="9996"/>
                    </a:cubicBezTo>
                    <a:cubicBezTo>
                      <a:pt x="12605" y="9996"/>
                      <a:pt x="14203" y="3249"/>
                      <a:pt x="13777" y="2823"/>
                    </a:cubicBezTo>
                    <a:cubicBezTo>
                      <a:pt x="13367" y="2413"/>
                      <a:pt x="5512" y="1"/>
                      <a:pt x="32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57"/>
              <p:cNvSpPr/>
              <p:nvPr/>
            </p:nvSpPr>
            <p:spPr>
              <a:xfrm>
                <a:off x="6018816" y="1397208"/>
                <a:ext cx="808172" cy="568349"/>
              </a:xfrm>
              <a:custGeom>
                <a:avLst/>
                <a:gdLst/>
                <a:ahLst/>
                <a:cxnLst/>
                <a:rect l="l" t="t" r="r" b="b"/>
                <a:pathLst>
                  <a:path w="14204" h="9989" extrusionOk="0">
                    <a:moveTo>
                      <a:pt x="3295" y="0"/>
                    </a:moveTo>
                    <a:cubicBezTo>
                      <a:pt x="2984" y="0"/>
                      <a:pt x="2785" y="48"/>
                      <a:pt x="2735" y="155"/>
                    </a:cubicBezTo>
                    <a:cubicBezTo>
                      <a:pt x="2402" y="889"/>
                      <a:pt x="0" y="8294"/>
                      <a:pt x="6004" y="9795"/>
                    </a:cubicBezTo>
                    <a:cubicBezTo>
                      <a:pt x="6544" y="9928"/>
                      <a:pt x="7053" y="9989"/>
                      <a:pt x="7530" y="9989"/>
                    </a:cubicBezTo>
                    <a:cubicBezTo>
                      <a:pt x="12570" y="9989"/>
                      <a:pt x="14203" y="3217"/>
                      <a:pt x="13777" y="2790"/>
                    </a:cubicBezTo>
                    <a:cubicBezTo>
                      <a:pt x="13338" y="2381"/>
                      <a:pt x="5499" y="0"/>
                      <a:pt x="32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57"/>
              <p:cNvSpPr/>
              <p:nvPr/>
            </p:nvSpPr>
            <p:spPr>
              <a:xfrm>
                <a:off x="6751362" y="1951494"/>
                <a:ext cx="263948" cy="141845"/>
              </a:xfrm>
              <a:custGeom>
                <a:avLst/>
                <a:gdLst/>
                <a:ahLst/>
                <a:cxnLst/>
                <a:rect l="l" t="t" r="r" b="b"/>
                <a:pathLst>
                  <a:path w="4639" h="2493" extrusionOk="0">
                    <a:moveTo>
                      <a:pt x="286" y="1"/>
                    </a:moveTo>
                    <a:cubicBezTo>
                      <a:pt x="142" y="1"/>
                      <a:pt x="1" y="103"/>
                      <a:pt x="1" y="287"/>
                    </a:cubicBezTo>
                    <a:cubicBezTo>
                      <a:pt x="1" y="1454"/>
                      <a:pt x="902" y="2455"/>
                      <a:pt x="2069" y="2488"/>
                    </a:cubicBezTo>
                    <a:cubicBezTo>
                      <a:pt x="2116" y="2491"/>
                      <a:pt x="2162" y="2492"/>
                      <a:pt x="2208" y="2492"/>
                    </a:cubicBezTo>
                    <a:cubicBezTo>
                      <a:pt x="3349" y="2492"/>
                      <a:pt x="4314" y="1710"/>
                      <a:pt x="4571" y="620"/>
                    </a:cubicBezTo>
                    <a:cubicBezTo>
                      <a:pt x="4638" y="395"/>
                      <a:pt x="4432" y="200"/>
                      <a:pt x="4229" y="200"/>
                    </a:cubicBezTo>
                    <a:cubicBezTo>
                      <a:pt x="4132" y="200"/>
                      <a:pt x="4035" y="245"/>
                      <a:pt x="3970" y="353"/>
                    </a:cubicBezTo>
                    <a:cubicBezTo>
                      <a:pt x="3637" y="1021"/>
                      <a:pt x="3103" y="1621"/>
                      <a:pt x="2303" y="1654"/>
                    </a:cubicBezTo>
                    <a:cubicBezTo>
                      <a:pt x="2281" y="1655"/>
                      <a:pt x="2259" y="1656"/>
                      <a:pt x="2237" y="1656"/>
                    </a:cubicBezTo>
                    <a:cubicBezTo>
                      <a:pt x="1399" y="1656"/>
                      <a:pt x="698" y="1033"/>
                      <a:pt x="568" y="220"/>
                    </a:cubicBezTo>
                    <a:cubicBezTo>
                      <a:pt x="523" y="70"/>
                      <a:pt x="403" y="1"/>
                      <a:pt x="2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57"/>
              <p:cNvSpPr/>
              <p:nvPr/>
            </p:nvSpPr>
            <p:spPr>
              <a:xfrm>
                <a:off x="5726538" y="2967950"/>
                <a:ext cx="2017528" cy="560213"/>
              </a:xfrm>
              <a:custGeom>
                <a:avLst/>
                <a:gdLst/>
                <a:ahLst/>
                <a:cxnLst/>
                <a:rect l="l" t="t" r="r" b="b"/>
                <a:pathLst>
                  <a:path w="35459" h="9846" extrusionOk="0">
                    <a:moveTo>
                      <a:pt x="0" y="1"/>
                    </a:moveTo>
                    <a:cubicBezTo>
                      <a:pt x="1401" y="2670"/>
                      <a:pt x="5204" y="6873"/>
                      <a:pt x="14610" y="9041"/>
                    </a:cubicBezTo>
                    <a:cubicBezTo>
                      <a:pt x="17093" y="9611"/>
                      <a:pt x="19367" y="9845"/>
                      <a:pt x="21425" y="9845"/>
                    </a:cubicBezTo>
                    <a:cubicBezTo>
                      <a:pt x="30569" y="9845"/>
                      <a:pt x="35459" y="5219"/>
                      <a:pt x="35459" y="4838"/>
                    </a:cubicBezTo>
                    <a:cubicBezTo>
                      <a:pt x="35459" y="4771"/>
                      <a:pt x="35325" y="4037"/>
                      <a:pt x="35125" y="2836"/>
                    </a:cubicBezTo>
                    <a:cubicBezTo>
                      <a:pt x="31122" y="4504"/>
                      <a:pt x="26919" y="5572"/>
                      <a:pt x="22616" y="6005"/>
                    </a:cubicBezTo>
                    <a:cubicBezTo>
                      <a:pt x="21514" y="6105"/>
                      <a:pt x="20411" y="6155"/>
                      <a:pt x="19313" y="6155"/>
                    </a:cubicBezTo>
                    <a:cubicBezTo>
                      <a:pt x="12305" y="6155"/>
                      <a:pt x="5479" y="4125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8" name="Google Shape;2818;p57"/>
            <p:cNvGrpSpPr/>
            <p:nvPr/>
          </p:nvGrpSpPr>
          <p:grpSpPr>
            <a:xfrm>
              <a:off x="4571875" y="809125"/>
              <a:ext cx="3965518" cy="3185052"/>
              <a:chOff x="4571875" y="809125"/>
              <a:chExt cx="3965518" cy="3185052"/>
            </a:xfrm>
          </p:grpSpPr>
          <p:sp>
            <p:nvSpPr>
              <p:cNvPr id="2819" name="Google Shape;2819;p57"/>
              <p:cNvSpPr/>
              <p:nvPr/>
            </p:nvSpPr>
            <p:spPr>
              <a:xfrm>
                <a:off x="4999966" y="3300318"/>
                <a:ext cx="236921" cy="285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5009" extrusionOk="0">
                    <a:moveTo>
                      <a:pt x="1561" y="1"/>
                    </a:moveTo>
                    <a:cubicBezTo>
                      <a:pt x="725" y="1"/>
                      <a:pt x="0" y="967"/>
                      <a:pt x="28" y="2070"/>
                    </a:cubicBezTo>
                    <a:cubicBezTo>
                      <a:pt x="84" y="3371"/>
                      <a:pt x="1412" y="5008"/>
                      <a:pt x="2892" y="5008"/>
                    </a:cubicBezTo>
                    <a:cubicBezTo>
                      <a:pt x="3158" y="5008"/>
                      <a:pt x="3428" y="4956"/>
                      <a:pt x="3697" y="4839"/>
                    </a:cubicBezTo>
                    <a:cubicBezTo>
                      <a:pt x="4164" y="4639"/>
                      <a:pt x="3130" y="4105"/>
                      <a:pt x="2763" y="3238"/>
                    </a:cubicBezTo>
                    <a:cubicBezTo>
                      <a:pt x="2396" y="2337"/>
                      <a:pt x="3130" y="669"/>
                      <a:pt x="2096" y="135"/>
                    </a:cubicBezTo>
                    <a:cubicBezTo>
                      <a:pt x="1917" y="43"/>
                      <a:pt x="1737" y="1"/>
                      <a:pt x="15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57"/>
              <p:cNvSpPr/>
              <p:nvPr/>
            </p:nvSpPr>
            <p:spPr>
              <a:xfrm>
                <a:off x="4571875" y="3678225"/>
                <a:ext cx="646412" cy="315952"/>
              </a:xfrm>
              <a:custGeom>
                <a:avLst/>
                <a:gdLst/>
                <a:ahLst/>
                <a:cxnLst/>
                <a:rect l="l" t="t" r="r" b="b"/>
                <a:pathLst>
                  <a:path w="11361" h="5553" extrusionOk="0">
                    <a:moveTo>
                      <a:pt x="3282" y="1"/>
                    </a:moveTo>
                    <a:cubicBezTo>
                      <a:pt x="1439" y="1"/>
                      <a:pt x="0" y="605"/>
                      <a:pt x="280" y="2733"/>
                    </a:cubicBezTo>
                    <a:cubicBezTo>
                      <a:pt x="549" y="4774"/>
                      <a:pt x="2011" y="5553"/>
                      <a:pt x="3781" y="5553"/>
                    </a:cubicBezTo>
                    <a:cubicBezTo>
                      <a:pt x="7045" y="5553"/>
                      <a:pt x="11361" y="2903"/>
                      <a:pt x="11188" y="632"/>
                    </a:cubicBezTo>
                    <a:cubicBezTo>
                      <a:pt x="11179" y="433"/>
                      <a:pt x="11043" y="369"/>
                      <a:pt x="10792" y="369"/>
                    </a:cubicBezTo>
                    <a:cubicBezTo>
                      <a:pt x="10331" y="369"/>
                      <a:pt x="9482" y="586"/>
                      <a:pt x="8319" y="586"/>
                    </a:cubicBezTo>
                    <a:cubicBezTo>
                      <a:pt x="7774" y="586"/>
                      <a:pt x="7160" y="538"/>
                      <a:pt x="6484" y="398"/>
                    </a:cubicBezTo>
                    <a:cubicBezTo>
                      <a:pt x="5440" y="185"/>
                      <a:pt x="4300" y="1"/>
                      <a:pt x="32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57"/>
              <p:cNvSpPr/>
              <p:nvPr/>
            </p:nvSpPr>
            <p:spPr>
              <a:xfrm>
                <a:off x="8169343" y="3290703"/>
                <a:ext cx="174448" cy="264630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4651" extrusionOk="0">
                    <a:moveTo>
                      <a:pt x="1288" y="1"/>
                    </a:moveTo>
                    <a:cubicBezTo>
                      <a:pt x="778" y="1"/>
                      <a:pt x="0" y="494"/>
                      <a:pt x="130" y="805"/>
                    </a:cubicBezTo>
                    <a:cubicBezTo>
                      <a:pt x="412" y="1524"/>
                      <a:pt x="1691" y="4650"/>
                      <a:pt x="2344" y="4650"/>
                    </a:cubicBezTo>
                    <a:cubicBezTo>
                      <a:pt x="2387" y="4650"/>
                      <a:pt x="2428" y="4637"/>
                      <a:pt x="2465" y="4608"/>
                    </a:cubicBezTo>
                    <a:cubicBezTo>
                      <a:pt x="3066" y="4141"/>
                      <a:pt x="1965" y="571"/>
                      <a:pt x="1631" y="138"/>
                    </a:cubicBezTo>
                    <a:cubicBezTo>
                      <a:pt x="1557" y="41"/>
                      <a:pt x="1433" y="1"/>
                      <a:pt x="12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57"/>
              <p:cNvSpPr/>
              <p:nvPr/>
            </p:nvSpPr>
            <p:spPr>
              <a:xfrm>
                <a:off x="5337421" y="3042805"/>
                <a:ext cx="3199972" cy="870077"/>
              </a:xfrm>
              <a:custGeom>
                <a:avLst/>
                <a:gdLst/>
                <a:ahLst/>
                <a:cxnLst/>
                <a:rect l="l" t="t" r="r" b="b"/>
                <a:pathLst>
                  <a:path w="56241" h="15292" extrusionOk="0">
                    <a:moveTo>
                      <a:pt x="45486" y="1"/>
                    </a:moveTo>
                    <a:cubicBezTo>
                      <a:pt x="40735" y="1"/>
                      <a:pt x="34459" y="388"/>
                      <a:pt x="27721" y="1493"/>
                    </a:cubicBezTo>
                    <a:cubicBezTo>
                      <a:pt x="17447" y="3160"/>
                      <a:pt x="7773" y="5629"/>
                      <a:pt x="1835" y="10499"/>
                    </a:cubicBezTo>
                    <a:cubicBezTo>
                      <a:pt x="1" y="11967"/>
                      <a:pt x="334" y="14302"/>
                      <a:pt x="2703" y="14969"/>
                    </a:cubicBezTo>
                    <a:cubicBezTo>
                      <a:pt x="3417" y="15180"/>
                      <a:pt x="5176" y="15291"/>
                      <a:pt x="7532" y="15291"/>
                    </a:cubicBezTo>
                    <a:cubicBezTo>
                      <a:pt x="12988" y="15291"/>
                      <a:pt x="21651" y="14696"/>
                      <a:pt x="27987" y="13368"/>
                    </a:cubicBezTo>
                    <a:cubicBezTo>
                      <a:pt x="39362" y="10966"/>
                      <a:pt x="52071" y="5729"/>
                      <a:pt x="53539" y="4795"/>
                    </a:cubicBezTo>
                    <a:cubicBezTo>
                      <a:pt x="55274" y="3661"/>
                      <a:pt x="56241" y="1359"/>
                      <a:pt x="53606" y="625"/>
                    </a:cubicBezTo>
                    <a:cubicBezTo>
                      <a:pt x="52402" y="275"/>
                      <a:pt x="49484" y="1"/>
                      <a:pt x="454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57"/>
              <p:cNvSpPr/>
              <p:nvPr/>
            </p:nvSpPr>
            <p:spPr>
              <a:xfrm>
                <a:off x="5360236" y="3043601"/>
                <a:ext cx="3122137" cy="786380"/>
              </a:xfrm>
              <a:custGeom>
                <a:avLst/>
                <a:gdLst/>
                <a:ahLst/>
                <a:cxnLst/>
                <a:rect l="l" t="t" r="r" b="b"/>
                <a:pathLst>
                  <a:path w="54873" h="13821" extrusionOk="0">
                    <a:moveTo>
                      <a:pt x="44995" y="0"/>
                    </a:moveTo>
                    <a:cubicBezTo>
                      <a:pt x="40257" y="0"/>
                      <a:pt x="34010" y="379"/>
                      <a:pt x="27286" y="1479"/>
                    </a:cubicBezTo>
                    <a:cubicBezTo>
                      <a:pt x="17046" y="3146"/>
                      <a:pt x="7372" y="5615"/>
                      <a:pt x="1434" y="10485"/>
                    </a:cubicBezTo>
                    <a:cubicBezTo>
                      <a:pt x="234" y="11452"/>
                      <a:pt x="0" y="12820"/>
                      <a:pt x="634" y="13821"/>
                    </a:cubicBezTo>
                    <a:lnTo>
                      <a:pt x="634" y="13821"/>
                    </a:lnTo>
                    <a:cubicBezTo>
                      <a:pt x="12509" y="11819"/>
                      <a:pt x="24251" y="9117"/>
                      <a:pt x="36026" y="6482"/>
                    </a:cubicBezTo>
                    <a:cubicBezTo>
                      <a:pt x="42264" y="5115"/>
                      <a:pt x="48535" y="3747"/>
                      <a:pt x="54806" y="2413"/>
                    </a:cubicBezTo>
                    <a:cubicBezTo>
                      <a:pt x="54873" y="1679"/>
                      <a:pt x="54439" y="978"/>
                      <a:pt x="53171" y="611"/>
                    </a:cubicBezTo>
                    <a:cubicBezTo>
                      <a:pt x="51960" y="274"/>
                      <a:pt x="49023" y="0"/>
                      <a:pt x="44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57"/>
              <p:cNvSpPr/>
              <p:nvPr/>
            </p:nvSpPr>
            <p:spPr>
              <a:xfrm>
                <a:off x="5701845" y="809125"/>
                <a:ext cx="2034655" cy="2517885"/>
              </a:xfrm>
              <a:custGeom>
                <a:avLst/>
                <a:gdLst/>
                <a:ahLst/>
                <a:cxnLst/>
                <a:rect l="l" t="t" r="r" b="b"/>
                <a:pathLst>
                  <a:path w="35760" h="44253" extrusionOk="0">
                    <a:moveTo>
                      <a:pt x="25468" y="1"/>
                    </a:moveTo>
                    <a:cubicBezTo>
                      <a:pt x="22288" y="1"/>
                      <a:pt x="2469" y="30632"/>
                      <a:pt x="0" y="35142"/>
                    </a:cubicBezTo>
                    <a:cubicBezTo>
                      <a:pt x="3703" y="42614"/>
                      <a:pt x="14511" y="44148"/>
                      <a:pt x="21883" y="44248"/>
                    </a:cubicBezTo>
                    <a:cubicBezTo>
                      <a:pt x="22065" y="44251"/>
                      <a:pt x="22247" y="44252"/>
                      <a:pt x="22429" y="44252"/>
                    </a:cubicBezTo>
                    <a:cubicBezTo>
                      <a:pt x="26981" y="44252"/>
                      <a:pt x="31493" y="43450"/>
                      <a:pt x="35759" y="41847"/>
                    </a:cubicBezTo>
                    <a:cubicBezTo>
                      <a:pt x="34725" y="35742"/>
                      <a:pt x="28254" y="817"/>
                      <a:pt x="25585" y="17"/>
                    </a:cubicBezTo>
                    <a:cubicBezTo>
                      <a:pt x="25549" y="6"/>
                      <a:pt x="25510" y="1"/>
                      <a:pt x="254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57"/>
              <p:cNvSpPr/>
              <p:nvPr/>
            </p:nvSpPr>
            <p:spPr>
              <a:xfrm>
                <a:off x="6331919" y="876491"/>
                <a:ext cx="1404572" cy="2450746"/>
              </a:xfrm>
              <a:custGeom>
                <a:avLst/>
                <a:gdLst/>
                <a:ahLst/>
                <a:cxnLst/>
                <a:rect l="l" t="t" r="r" b="b"/>
                <a:pathLst>
                  <a:path w="24686" h="43073" extrusionOk="0">
                    <a:moveTo>
                      <a:pt x="15412" y="0"/>
                    </a:moveTo>
                    <a:cubicBezTo>
                      <a:pt x="13310" y="8139"/>
                      <a:pt x="11476" y="16345"/>
                      <a:pt x="8340" y="24184"/>
                    </a:cubicBezTo>
                    <a:cubicBezTo>
                      <a:pt x="5939" y="30222"/>
                      <a:pt x="3036" y="35993"/>
                      <a:pt x="1" y="41730"/>
                    </a:cubicBezTo>
                    <a:cubicBezTo>
                      <a:pt x="3537" y="42597"/>
                      <a:pt x="7173" y="43064"/>
                      <a:pt x="10809" y="43064"/>
                    </a:cubicBezTo>
                    <a:cubicBezTo>
                      <a:pt x="11063" y="43070"/>
                      <a:pt x="11318" y="43073"/>
                      <a:pt x="11573" y="43073"/>
                    </a:cubicBezTo>
                    <a:cubicBezTo>
                      <a:pt x="16051" y="43073"/>
                      <a:pt x="20487" y="42243"/>
                      <a:pt x="24685" y="40696"/>
                    </a:cubicBezTo>
                    <a:cubicBezTo>
                      <a:pt x="23751" y="35192"/>
                      <a:pt x="18414" y="6238"/>
                      <a:pt x="154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57"/>
              <p:cNvSpPr/>
              <p:nvPr/>
            </p:nvSpPr>
            <p:spPr>
              <a:xfrm>
                <a:off x="5675274" y="2641535"/>
                <a:ext cx="2068793" cy="886634"/>
              </a:xfrm>
              <a:custGeom>
                <a:avLst/>
                <a:gdLst/>
                <a:ahLst/>
                <a:cxnLst/>
                <a:rect l="l" t="t" r="r" b="b"/>
                <a:pathLst>
                  <a:path w="36360" h="15583" extrusionOk="0">
                    <a:moveTo>
                      <a:pt x="2235" y="1"/>
                    </a:moveTo>
                    <a:cubicBezTo>
                      <a:pt x="1501" y="1101"/>
                      <a:pt x="834" y="2269"/>
                      <a:pt x="234" y="3470"/>
                    </a:cubicBezTo>
                    <a:cubicBezTo>
                      <a:pt x="0" y="4337"/>
                      <a:pt x="2002" y="11676"/>
                      <a:pt x="15511" y="14778"/>
                    </a:cubicBezTo>
                    <a:cubicBezTo>
                      <a:pt x="17994" y="15348"/>
                      <a:pt x="20268" y="15582"/>
                      <a:pt x="22326" y="15582"/>
                    </a:cubicBezTo>
                    <a:cubicBezTo>
                      <a:pt x="31470" y="15582"/>
                      <a:pt x="36360" y="10956"/>
                      <a:pt x="36360" y="10575"/>
                    </a:cubicBezTo>
                    <a:cubicBezTo>
                      <a:pt x="36360" y="10475"/>
                      <a:pt x="36126" y="9074"/>
                      <a:pt x="35726" y="6872"/>
                    </a:cubicBezTo>
                    <a:cubicBezTo>
                      <a:pt x="31612" y="8377"/>
                      <a:pt x="27385" y="9279"/>
                      <a:pt x="22932" y="9279"/>
                    </a:cubicBezTo>
                    <a:cubicBezTo>
                      <a:pt x="21463" y="9279"/>
                      <a:pt x="19969" y="9180"/>
                      <a:pt x="18447" y="8974"/>
                    </a:cubicBezTo>
                    <a:cubicBezTo>
                      <a:pt x="11675" y="8073"/>
                      <a:pt x="6238" y="5204"/>
                      <a:pt x="22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57"/>
              <p:cNvSpPr/>
              <p:nvPr/>
            </p:nvSpPr>
            <p:spPr>
              <a:xfrm>
                <a:off x="5682841" y="2641535"/>
                <a:ext cx="227818" cy="406191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139" extrusionOk="0">
                    <a:moveTo>
                      <a:pt x="2102" y="1"/>
                    </a:moveTo>
                    <a:cubicBezTo>
                      <a:pt x="1368" y="1101"/>
                      <a:pt x="701" y="2269"/>
                      <a:pt x="101" y="3470"/>
                    </a:cubicBezTo>
                    <a:cubicBezTo>
                      <a:pt x="1" y="3837"/>
                      <a:pt x="301" y="5304"/>
                      <a:pt x="1635" y="7139"/>
                    </a:cubicBezTo>
                    <a:cubicBezTo>
                      <a:pt x="2336" y="5438"/>
                      <a:pt x="3103" y="3770"/>
                      <a:pt x="4004" y="2169"/>
                    </a:cubicBezTo>
                    <a:cubicBezTo>
                      <a:pt x="3337" y="1468"/>
                      <a:pt x="2703" y="734"/>
                      <a:pt x="2102" y="1"/>
                    </a:cubicBezTo>
                    <a:close/>
                  </a:path>
                </a:pathLst>
              </a:custGeom>
              <a:solidFill>
                <a:srgbClr val="0F0C0D">
                  <a:alpha val="2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57"/>
              <p:cNvSpPr/>
              <p:nvPr/>
            </p:nvSpPr>
            <p:spPr>
              <a:xfrm>
                <a:off x="5884028" y="2863602"/>
                <a:ext cx="208814" cy="398624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7006" extrusionOk="0">
                    <a:moveTo>
                      <a:pt x="2369" y="0"/>
                    </a:moveTo>
                    <a:cubicBezTo>
                      <a:pt x="1435" y="1702"/>
                      <a:pt x="668" y="3503"/>
                      <a:pt x="1" y="5304"/>
                    </a:cubicBezTo>
                    <a:cubicBezTo>
                      <a:pt x="701" y="5938"/>
                      <a:pt x="1435" y="6505"/>
                      <a:pt x="2236" y="7005"/>
                    </a:cubicBezTo>
                    <a:cubicBezTo>
                      <a:pt x="2703" y="5004"/>
                      <a:pt x="3170" y="3002"/>
                      <a:pt x="3670" y="1001"/>
                    </a:cubicBezTo>
                    <a:cubicBezTo>
                      <a:pt x="3236" y="667"/>
                      <a:pt x="2803" y="334"/>
                      <a:pt x="2369" y="0"/>
                    </a:cubicBezTo>
                    <a:close/>
                  </a:path>
                </a:pathLst>
              </a:custGeom>
              <a:solidFill>
                <a:srgbClr val="0F0C0D">
                  <a:alpha val="2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57"/>
              <p:cNvSpPr/>
              <p:nvPr/>
            </p:nvSpPr>
            <p:spPr>
              <a:xfrm>
                <a:off x="6140234" y="2996456"/>
                <a:ext cx="180365" cy="392934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6906" extrusionOk="0">
                    <a:moveTo>
                      <a:pt x="1402" y="0"/>
                    </a:moveTo>
                    <a:cubicBezTo>
                      <a:pt x="935" y="1968"/>
                      <a:pt x="468" y="3970"/>
                      <a:pt x="1" y="5971"/>
                    </a:cubicBezTo>
                    <a:cubicBezTo>
                      <a:pt x="635" y="6305"/>
                      <a:pt x="1335" y="6605"/>
                      <a:pt x="2069" y="6905"/>
                    </a:cubicBezTo>
                    <a:cubicBezTo>
                      <a:pt x="2503" y="4904"/>
                      <a:pt x="2836" y="2869"/>
                      <a:pt x="3170" y="834"/>
                    </a:cubicBezTo>
                    <a:cubicBezTo>
                      <a:pt x="2569" y="567"/>
                      <a:pt x="1969" y="301"/>
                      <a:pt x="1402" y="0"/>
                    </a:cubicBezTo>
                    <a:close/>
                  </a:path>
                </a:pathLst>
              </a:custGeom>
              <a:solidFill>
                <a:srgbClr val="0F0C0D">
                  <a:alpha val="2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57"/>
              <p:cNvSpPr/>
              <p:nvPr/>
            </p:nvSpPr>
            <p:spPr>
              <a:xfrm>
                <a:off x="6394563" y="3093237"/>
                <a:ext cx="176553" cy="38155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6706" extrusionOk="0">
                    <a:moveTo>
                      <a:pt x="1068" y="1"/>
                    </a:moveTo>
                    <a:cubicBezTo>
                      <a:pt x="735" y="2035"/>
                      <a:pt x="434" y="4070"/>
                      <a:pt x="1" y="6072"/>
                    </a:cubicBezTo>
                    <a:cubicBezTo>
                      <a:pt x="735" y="6272"/>
                      <a:pt x="1502" y="6505"/>
                      <a:pt x="2302" y="6705"/>
                    </a:cubicBezTo>
                    <a:cubicBezTo>
                      <a:pt x="2569" y="4637"/>
                      <a:pt x="2836" y="2602"/>
                      <a:pt x="3103" y="534"/>
                    </a:cubicBezTo>
                    <a:cubicBezTo>
                      <a:pt x="2402" y="401"/>
                      <a:pt x="1735" y="201"/>
                      <a:pt x="1068" y="1"/>
                    </a:cubicBezTo>
                    <a:close/>
                  </a:path>
                </a:pathLst>
              </a:custGeom>
              <a:solidFill>
                <a:srgbClr val="0F0C0D">
                  <a:alpha val="2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57"/>
              <p:cNvSpPr/>
              <p:nvPr/>
            </p:nvSpPr>
            <p:spPr>
              <a:xfrm>
                <a:off x="6665960" y="3150190"/>
                <a:ext cx="132913" cy="368241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6472" extrusionOk="0">
                    <a:moveTo>
                      <a:pt x="768" y="0"/>
                    </a:moveTo>
                    <a:cubicBezTo>
                      <a:pt x="535" y="2102"/>
                      <a:pt x="234" y="4137"/>
                      <a:pt x="1" y="6205"/>
                    </a:cubicBezTo>
                    <a:cubicBezTo>
                      <a:pt x="701" y="6305"/>
                      <a:pt x="1402" y="6405"/>
                      <a:pt x="2102" y="6472"/>
                    </a:cubicBezTo>
                    <a:cubicBezTo>
                      <a:pt x="2136" y="4403"/>
                      <a:pt x="2269" y="2302"/>
                      <a:pt x="2336" y="200"/>
                    </a:cubicBezTo>
                    <a:cubicBezTo>
                      <a:pt x="1902" y="167"/>
                      <a:pt x="1469" y="100"/>
                      <a:pt x="1035" y="34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0F0C0D">
                  <a:alpha val="2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57"/>
              <p:cNvSpPr/>
              <p:nvPr/>
            </p:nvSpPr>
            <p:spPr>
              <a:xfrm>
                <a:off x="6924101" y="3167259"/>
                <a:ext cx="201246" cy="360673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6339" extrusionOk="0">
                    <a:moveTo>
                      <a:pt x="2769" y="0"/>
                    </a:moveTo>
                    <a:cubicBezTo>
                      <a:pt x="2179" y="24"/>
                      <a:pt x="1606" y="48"/>
                      <a:pt x="1026" y="48"/>
                    </a:cubicBezTo>
                    <a:cubicBezTo>
                      <a:pt x="786" y="48"/>
                      <a:pt x="545" y="44"/>
                      <a:pt x="301" y="34"/>
                    </a:cubicBezTo>
                    <a:cubicBezTo>
                      <a:pt x="201" y="2135"/>
                      <a:pt x="67" y="4237"/>
                      <a:pt x="0" y="6338"/>
                    </a:cubicBezTo>
                    <a:cubicBezTo>
                      <a:pt x="1201" y="6338"/>
                      <a:pt x="2369" y="6272"/>
                      <a:pt x="3536" y="6138"/>
                    </a:cubicBezTo>
                    <a:cubicBezTo>
                      <a:pt x="3269" y="4103"/>
                      <a:pt x="3036" y="2035"/>
                      <a:pt x="2769" y="0"/>
                    </a:cubicBezTo>
                    <a:close/>
                  </a:path>
                </a:pathLst>
              </a:custGeom>
              <a:solidFill>
                <a:srgbClr val="0F0C0D">
                  <a:alpha val="2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57"/>
              <p:cNvSpPr/>
              <p:nvPr/>
            </p:nvSpPr>
            <p:spPr>
              <a:xfrm>
                <a:off x="7222069" y="3136876"/>
                <a:ext cx="205059" cy="354984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6239" extrusionOk="0">
                    <a:moveTo>
                      <a:pt x="1969" y="1"/>
                    </a:moveTo>
                    <a:cubicBezTo>
                      <a:pt x="1335" y="101"/>
                      <a:pt x="668" y="201"/>
                      <a:pt x="0" y="301"/>
                    </a:cubicBezTo>
                    <a:cubicBezTo>
                      <a:pt x="267" y="2269"/>
                      <a:pt x="501" y="4270"/>
                      <a:pt x="734" y="6239"/>
                    </a:cubicBezTo>
                    <a:cubicBezTo>
                      <a:pt x="1702" y="6005"/>
                      <a:pt x="2669" y="5738"/>
                      <a:pt x="3603" y="5371"/>
                    </a:cubicBezTo>
                    <a:cubicBezTo>
                      <a:pt x="3069" y="3603"/>
                      <a:pt x="2502" y="1802"/>
                      <a:pt x="1969" y="1"/>
                    </a:cubicBezTo>
                    <a:close/>
                  </a:path>
                </a:pathLst>
              </a:custGeom>
              <a:solidFill>
                <a:srgbClr val="0F0C0D">
                  <a:alpha val="2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57"/>
              <p:cNvSpPr/>
              <p:nvPr/>
            </p:nvSpPr>
            <p:spPr>
              <a:xfrm>
                <a:off x="7474463" y="3064788"/>
                <a:ext cx="189867" cy="31891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05" extrusionOk="0">
                    <a:moveTo>
                      <a:pt x="2469" y="0"/>
                    </a:moveTo>
                    <a:cubicBezTo>
                      <a:pt x="1635" y="267"/>
                      <a:pt x="835" y="501"/>
                      <a:pt x="1" y="734"/>
                    </a:cubicBezTo>
                    <a:cubicBezTo>
                      <a:pt x="468" y="2369"/>
                      <a:pt x="968" y="4003"/>
                      <a:pt x="1469" y="5604"/>
                    </a:cubicBezTo>
                    <a:cubicBezTo>
                      <a:pt x="2136" y="5271"/>
                      <a:pt x="2736" y="4870"/>
                      <a:pt x="3337" y="4470"/>
                    </a:cubicBezTo>
                    <a:cubicBezTo>
                      <a:pt x="3003" y="3002"/>
                      <a:pt x="2703" y="1501"/>
                      <a:pt x="2469" y="0"/>
                    </a:cubicBezTo>
                    <a:close/>
                  </a:path>
                </a:pathLst>
              </a:custGeom>
              <a:solidFill>
                <a:srgbClr val="0F0C0D">
                  <a:alpha val="2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57"/>
              <p:cNvSpPr/>
              <p:nvPr/>
            </p:nvSpPr>
            <p:spPr>
              <a:xfrm>
                <a:off x="6208965" y="2565123"/>
                <a:ext cx="159711" cy="144804"/>
              </a:xfrm>
              <a:custGeom>
                <a:avLst/>
                <a:gdLst/>
                <a:ahLst/>
                <a:cxnLst/>
                <a:rect l="l" t="t" r="r" b="b"/>
                <a:pathLst>
                  <a:path w="2807" h="2545" extrusionOk="0">
                    <a:moveTo>
                      <a:pt x="1269" y="0"/>
                    </a:moveTo>
                    <a:cubicBezTo>
                      <a:pt x="267" y="0"/>
                      <a:pt x="0" y="2329"/>
                      <a:pt x="394" y="2511"/>
                    </a:cubicBezTo>
                    <a:cubicBezTo>
                      <a:pt x="440" y="2534"/>
                      <a:pt x="491" y="2545"/>
                      <a:pt x="547" y="2545"/>
                    </a:cubicBezTo>
                    <a:cubicBezTo>
                      <a:pt x="1299" y="2545"/>
                      <a:pt x="2806" y="573"/>
                      <a:pt x="1595" y="76"/>
                    </a:cubicBezTo>
                    <a:cubicBezTo>
                      <a:pt x="1479" y="24"/>
                      <a:pt x="1370" y="0"/>
                      <a:pt x="1269" y="0"/>
                    </a:cubicBezTo>
                    <a:close/>
                  </a:path>
                </a:pathLst>
              </a:custGeom>
              <a:solidFill>
                <a:srgbClr val="0F0C0D">
                  <a:alpha val="366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57"/>
              <p:cNvSpPr/>
              <p:nvPr/>
            </p:nvSpPr>
            <p:spPr>
              <a:xfrm>
                <a:off x="6699757" y="2766025"/>
                <a:ext cx="152258" cy="152940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2688" extrusionOk="0">
                    <a:moveTo>
                      <a:pt x="1186" y="0"/>
                    </a:moveTo>
                    <a:cubicBezTo>
                      <a:pt x="1" y="0"/>
                      <a:pt x="326" y="2587"/>
                      <a:pt x="774" y="2683"/>
                    </a:cubicBezTo>
                    <a:cubicBezTo>
                      <a:pt x="793" y="2686"/>
                      <a:pt x="811" y="2688"/>
                      <a:pt x="830" y="2688"/>
                    </a:cubicBezTo>
                    <a:cubicBezTo>
                      <a:pt x="1567" y="2688"/>
                      <a:pt x="2675" y="209"/>
                      <a:pt x="1342" y="14"/>
                    </a:cubicBezTo>
                    <a:cubicBezTo>
                      <a:pt x="1287" y="5"/>
                      <a:pt x="1235" y="0"/>
                      <a:pt x="1186" y="0"/>
                    </a:cubicBezTo>
                    <a:close/>
                  </a:path>
                </a:pathLst>
              </a:custGeom>
              <a:solidFill>
                <a:srgbClr val="0F0C0D">
                  <a:alpha val="366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57"/>
              <p:cNvSpPr/>
              <p:nvPr/>
            </p:nvSpPr>
            <p:spPr>
              <a:xfrm>
                <a:off x="6961482" y="1314309"/>
                <a:ext cx="153794" cy="15294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688" extrusionOk="0">
                    <a:moveTo>
                      <a:pt x="1209" y="1"/>
                    </a:moveTo>
                    <a:cubicBezTo>
                      <a:pt x="0" y="1"/>
                      <a:pt x="328" y="2615"/>
                      <a:pt x="811" y="2679"/>
                    </a:cubicBezTo>
                    <a:cubicBezTo>
                      <a:pt x="833" y="2685"/>
                      <a:pt x="855" y="2687"/>
                      <a:pt x="878" y="2687"/>
                    </a:cubicBezTo>
                    <a:cubicBezTo>
                      <a:pt x="1586" y="2687"/>
                      <a:pt x="2702" y="237"/>
                      <a:pt x="1345" y="11"/>
                    </a:cubicBezTo>
                    <a:cubicBezTo>
                      <a:pt x="1298" y="4"/>
                      <a:pt x="1253" y="1"/>
                      <a:pt x="1209" y="1"/>
                    </a:cubicBezTo>
                    <a:close/>
                  </a:path>
                </a:pathLst>
              </a:custGeom>
              <a:solidFill>
                <a:srgbClr val="0F0C0D">
                  <a:alpha val="366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57"/>
              <p:cNvSpPr/>
              <p:nvPr/>
            </p:nvSpPr>
            <p:spPr>
              <a:xfrm>
                <a:off x="6534130" y="2291052"/>
                <a:ext cx="151746" cy="151916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670" extrusionOk="0">
                    <a:moveTo>
                      <a:pt x="1154" y="0"/>
                    </a:moveTo>
                    <a:cubicBezTo>
                      <a:pt x="1" y="0"/>
                      <a:pt x="173" y="2531"/>
                      <a:pt x="617" y="2658"/>
                    </a:cubicBezTo>
                    <a:cubicBezTo>
                      <a:pt x="644" y="2666"/>
                      <a:pt x="673" y="2669"/>
                      <a:pt x="703" y="2669"/>
                    </a:cubicBezTo>
                    <a:cubicBezTo>
                      <a:pt x="1450" y="2669"/>
                      <a:pt x="2666" y="312"/>
                      <a:pt x="1350" y="23"/>
                    </a:cubicBezTo>
                    <a:cubicBezTo>
                      <a:pt x="1281" y="8"/>
                      <a:pt x="1216" y="0"/>
                      <a:pt x="1154" y="0"/>
                    </a:cubicBezTo>
                    <a:close/>
                  </a:path>
                </a:pathLst>
              </a:custGeom>
              <a:solidFill>
                <a:srgbClr val="0F0C0D">
                  <a:alpha val="366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57"/>
              <p:cNvSpPr/>
              <p:nvPr/>
            </p:nvSpPr>
            <p:spPr>
              <a:xfrm>
                <a:off x="7039089" y="2425044"/>
                <a:ext cx="154989" cy="154078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2708" extrusionOk="0">
                    <a:moveTo>
                      <a:pt x="1277" y="0"/>
                    </a:moveTo>
                    <a:cubicBezTo>
                      <a:pt x="1" y="0"/>
                      <a:pt x="556" y="2672"/>
                      <a:pt x="1015" y="2705"/>
                    </a:cubicBezTo>
                    <a:cubicBezTo>
                      <a:pt x="1028" y="2707"/>
                      <a:pt x="1042" y="2707"/>
                      <a:pt x="1055" y="2707"/>
                    </a:cubicBezTo>
                    <a:cubicBezTo>
                      <a:pt x="1784" y="2707"/>
                      <a:pt x="2724" y="101"/>
                      <a:pt x="1348" y="3"/>
                    </a:cubicBezTo>
                    <a:cubicBezTo>
                      <a:pt x="1324" y="1"/>
                      <a:pt x="1301" y="0"/>
                      <a:pt x="1277" y="0"/>
                    </a:cubicBezTo>
                    <a:close/>
                  </a:path>
                </a:pathLst>
              </a:custGeom>
              <a:solidFill>
                <a:srgbClr val="0F0C0D">
                  <a:alpha val="366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57"/>
              <p:cNvSpPr/>
              <p:nvPr/>
            </p:nvSpPr>
            <p:spPr>
              <a:xfrm>
                <a:off x="7223947" y="2823661"/>
                <a:ext cx="156696" cy="155785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2738" extrusionOk="0">
                    <a:moveTo>
                      <a:pt x="1417" y="1"/>
                    </a:moveTo>
                    <a:cubicBezTo>
                      <a:pt x="1401" y="1"/>
                      <a:pt x="1385" y="1"/>
                      <a:pt x="1368" y="2"/>
                    </a:cubicBezTo>
                    <a:cubicBezTo>
                      <a:pt x="1" y="69"/>
                      <a:pt x="868" y="2737"/>
                      <a:pt x="1335" y="2737"/>
                    </a:cubicBezTo>
                    <a:cubicBezTo>
                      <a:pt x="2093" y="2737"/>
                      <a:pt x="2754" y="1"/>
                      <a:pt x="1417" y="1"/>
                    </a:cubicBezTo>
                    <a:close/>
                  </a:path>
                </a:pathLst>
              </a:custGeom>
              <a:solidFill>
                <a:srgbClr val="0F0C0D">
                  <a:alpha val="366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57"/>
              <p:cNvSpPr/>
              <p:nvPr/>
            </p:nvSpPr>
            <p:spPr>
              <a:xfrm>
                <a:off x="6626132" y="1645106"/>
                <a:ext cx="552361" cy="195557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3437" extrusionOk="0">
                    <a:moveTo>
                      <a:pt x="667" y="1"/>
                    </a:moveTo>
                    <a:cubicBezTo>
                      <a:pt x="334" y="1"/>
                      <a:pt x="34" y="268"/>
                      <a:pt x="34" y="601"/>
                    </a:cubicBezTo>
                    <a:cubicBezTo>
                      <a:pt x="0" y="968"/>
                      <a:pt x="267" y="1235"/>
                      <a:pt x="634" y="1269"/>
                    </a:cubicBezTo>
                    <a:cubicBezTo>
                      <a:pt x="3369" y="1469"/>
                      <a:pt x="6071" y="2203"/>
                      <a:pt x="8573" y="3370"/>
                    </a:cubicBezTo>
                    <a:cubicBezTo>
                      <a:pt x="8673" y="3403"/>
                      <a:pt x="8773" y="3437"/>
                      <a:pt x="8840" y="3437"/>
                    </a:cubicBezTo>
                    <a:cubicBezTo>
                      <a:pt x="9507" y="3437"/>
                      <a:pt x="9707" y="2536"/>
                      <a:pt x="9107" y="2236"/>
                    </a:cubicBezTo>
                    <a:cubicBezTo>
                      <a:pt x="6438" y="1002"/>
                      <a:pt x="3603" y="234"/>
                      <a:pt x="6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57"/>
              <p:cNvSpPr/>
              <p:nvPr/>
            </p:nvSpPr>
            <p:spPr>
              <a:xfrm>
                <a:off x="6973430" y="1623087"/>
                <a:ext cx="808115" cy="568804"/>
              </a:xfrm>
              <a:custGeom>
                <a:avLst/>
                <a:gdLst/>
                <a:ahLst/>
                <a:cxnLst/>
                <a:rect l="l" t="t" r="r" b="b"/>
                <a:pathLst>
                  <a:path w="14203" h="9997" extrusionOk="0">
                    <a:moveTo>
                      <a:pt x="3298" y="1"/>
                    </a:moveTo>
                    <a:cubicBezTo>
                      <a:pt x="2988" y="1"/>
                      <a:pt x="2789" y="48"/>
                      <a:pt x="2736" y="154"/>
                    </a:cubicBezTo>
                    <a:cubicBezTo>
                      <a:pt x="2402" y="888"/>
                      <a:pt x="1" y="8294"/>
                      <a:pt x="6005" y="9795"/>
                    </a:cubicBezTo>
                    <a:cubicBezTo>
                      <a:pt x="6559" y="9933"/>
                      <a:pt x="7079" y="9996"/>
                      <a:pt x="7567" y="9996"/>
                    </a:cubicBezTo>
                    <a:cubicBezTo>
                      <a:pt x="12605" y="9996"/>
                      <a:pt x="14203" y="3249"/>
                      <a:pt x="13777" y="2823"/>
                    </a:cubicBezTo>
                    <a:cubicBezTo>
                      <a:pt x="13367" y="2413"/>
                      <a:pt x="5512" y="1"/>
                      <a:pt x="3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57"/>
              <p:cNvSpPr/>
              <p:nvPr/>
            </p:nvSpPr>
            <p:spPr>
              <a:xfrm>
                <a:off x="6018816" y="1397208"/>
                <a:ext cx="808172" cy="568349"/>
              </a:xfrm>
              <a:custGeom>
                <a:avLst/>
                <a:gdLst/>
                <a:ahLst/>
                <a:cxnLst/>
                <a:rect l="l" t="t" r="r" b="b"/>
                <a:pathLst>
                  <a:path w="14204" h="9989" extrusionOk="0">
                    <a:moveTo>
                      <a:pt x="3295" y="0"/>
                    </a:moveTo>
                    <a:cubicBezTo>
                      <a:pt x="2984" y="0"/>
                      <a:pt x="2785" y="48"/>
                      <a:pt x="2735" y="155"/>
                    </a:cubicBezTo>
                    <a:cubicBezTo>
                      <a:pt x="2402" y="889"/>
                      <a:pt x="0" y="8294"/>
                      <a:pt x="6004" y="9795"/>
                    </a:cubicBezTo>
                    <a:cubicBezTo>
                      <a:pt x="6544" y="9928"/>
                      <a:pt x="7053" y="9989"/>
                      <a:pt x="7530" y="9989"/>
                    </a:cubicBezTo>
                    <a:cubicBezTo>
                      <a:pt x="12570" y="9989"/>
                      <a:pt x="14203" y="3217"/>
                      <a:pt x="13777" y="2790"/>
                    </a:cubicBezTo>
                    <a:cubicBezTo>
                      <a:pt x="13338" y="2381"/>
                      <a:pt x="5499" y="0"/>
                      <a:pt x="3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57"/>
              <p:cNvSpPr/>
              <p:nvPr/>
            </p:nvSpPr>
            <p:spPr>
              <a:xfrm>
                <a:off x="6751362" y="1951494"/>
                <a:ext cx="263948" cy="141845"/>
              </a:xfrm>
              <a:custGeom>
                <a:avLst/>
                <a:gdLst/>
                <a:ahLst/>
                <a:cxnLst/>
                <a:rect l="l" t="t" r="r" b="b"/>
                <a:pathLst>
                  <a:path w="4639" h="2493" extrusionOk="0">
                    <a:moveTo>
                      <a:pt x="286" y="1"/>
                    </a:moveTo>
                    <a:cubicBezTo>
                      <a:pt x="142" y="1"/>
                      <a:pt x="1" y="103"/>
                      <a:pt x="1" y="287"/>
                    </a:cubicBezTo>
                    <a:cubicBezTo>
                      <a:pt x="1" y="1454"/>
                      <a:pt x="902" y="2455"/>
                      <a:pt x="2069" y="2488"/>
                    </a:cubicBezTo>
                    <a:cubicBezTo>
                      <a:pt x="2116" y="2491"/>
                      <a:pt x="2162" y="2492"/>
                      <a:pt x="2208" y="2492"/>
                    </a:cubicBezTo>
                    <a:cubicBezTo>
                      <a:pt x="3349" y="2492"/>
                      <a:pt x="4314" y="1710"/>
                      <a:pt x="4571" y="620"/>
                    </a:cubicBezTo>
                    <a:cubicBezTo>
                      <a:pt x="4638" y="395"/>
                      <a:pt x="4432" y="200"/>
                      <a:pt x="4229" y="200"/>
                    </a:cubicBezTo>
                    <a:cubicBezTo>
                      <a:pt x="4132" y="200"/>
                      <a:pt x="4035" y="245"/>
                      <a:pt x="3970" y="353"/>
                    </a:cubicBezTo>
                    <a:cubicBezTo>
                      <a:pt x="3637" y="1021"/>
                      <a:pt x="3103" y="1621"/>
                      <a:pt x="2303" y="1654"/>
                    </a:cubicBezTo>
                    <a:cubicBezTo>
                      <a:pt x="2281" y="1655"/>
                      <a:pt x="2259" y="1656"/>
                      <a:pt x="2237" y="1656"/>
                    </a:cubicBezTo>
                    <a:cubicBezTo>
                      <a:pt x="1399" y="1656"/>
                      <a:pt x="698" y="1033"/>
                      <a:pt x="568" y="220"/>
                    </a:cubicBezTo>
                    <a:cubicBezTo>
                      <a:pt x="523" y="70"/>
                      <a:pt x="403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57"/>
              <p:cNvSpPr/>
              <p:nvPr/>
            </p:nvSpPr>
            <p:spPr>
              <a:xfrm>
                <a:off x="5726538" y="2967950"/>
                <a:ext cx="2017528" cy="560213"/>
              </a:xfrm>
              <a:custGeom>
                <a:avLst/>
                <a:gdLst/>
                <a:ahLst/>
                <a:cxnLst/>
                <a:rect l="l" t="t" r="r" b="b"/>
                <a:pathLst>
                  <a:path w="35459" h="9846" extrusionOk="0">
                    <a:moveTo>
                      <a:pt x="0" y="1"/>
                    </a:moveTo>
                    <a:cubicBezTo>
                      <a:pt x="1401" y="2670"/>
                      <a:pt x="5204" y="6873"/>
                      <a:pt x="14610" y="9041"/>
                    </a:cubicBezTo>
                    <a:cubicBezTo>
                      <a:pt x="17093" y="9611"/>
                      <a:pt x="19367" y="9845"/>
                      <a:pt x="21425" y="9845"/>
                    </a:cubicBezTo>
                    <a:cubicBezTo>
                      <a:pt x="30569" y="9845"/>
                      <a:pt x="35459" y="5219"/>
                      <a:pt x="35459" y="4838"/>
                    </a:cubicBezTo>
                    <a:cubicBezTo>
                      <a:pt x="35459" y="4771"/>
                      <a:pt x="35325" y="4037"/>
                      <a:pt x="35125" y="2836"/>
                    </a:cubicBezTo>
                    <a:cubicBezTo>
                      <a:pt x="31122" y="4504"/>
                      <a:pt x="26919" y="5572"/>
                      <a:pt x="22616" y="6005"/>
                    </a:cubicBezTo>
                    <a:cubicBezTo>
                      <a:pt x="21514" y="6105"/>
                      <a:pt x="20411" y="6155"/>
                      <a:pt x="19313" y="6155"/>
                    </a:cubicBezTo>
                    <a:cubicBezTo>
                      <a:pt x="12305" y="6155"/>
                      <a:pt x="5479" y="4125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0" name="Google Shape;2850;p58"/>
          <p:cNvSpPr txBox="1">
            <a:spLocks noGrp="1"/>
          </p:cNvSpPr>
          <p:nvPr>
            <p:ph type="title"/>
          </p:nvPr>
        </p:nvSpPr>
        <p:spPr>
          <a:xfrm>
            <a:off x="551225" y="10217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>
                <a:solidFill>
                  <a:schemeClr val="accent1"/>
                </a:solidFill>
              </a:rPr>
              <a:t>Question 12</a:t>
            </a:r>
            <a:endParaRPr sz="5400">
              <a:solidFill>
                <a:schemeClr val="accent1"/>
              </a:solidFill>
            </a:endParaRPr>
          </a:p>
        </p:txBody>
      </p:sp>
      <p:grpSp>
        <p:nvGrpSpPr>
          <p:cNvPr id="2851" name="Google Shape;2851;p58"/>
          <p:cNvGrpSpPr/>
          <p:nvPr/>
        </p:nvGrpSpPr>
        <p:grpSpPr>
          <a:xfrm>
            <a:off x="6652171" y="3161290"/>
            <a:ext cx="1741453" cy="1627794"/>
            <a:chOff x="5350186" y="1114244"/>
            <a:chExt cx="3176675" cy="2649404"/>
          </a:xfrm>
        </p:grpSpPr>
        <p:grpSp>
          <p:nvGrpSpPr>
            <p:cNvPr id="2852" name="Google Shape;2852;p58"/>
            <p:cNvGrpSpPr/>
            <p:nvPr/>
          </p:nvGrpSpPr>
          <p:grpSpPr>
            <a:xfrm>
              <a:off x="5356166" y="1119469"/>
              <a:ext cx="3164696" cy="2639413"/>
              <a:chOff x="5497950" y="1057875"/>
              <a:chExt cx="2994886" cy="2497788"/>
            </a:xfrm>
          </p:grpSpPr>
          <p:sp>
            <p:nvSpPr>
              <p:cNvPr id="2853" name="Google Shape;2853;p58"/>
              <p:cNvSpPr/>
              <p:nvPr/>
            </p:nvSpPr>
            <p:spPr>
              <a:xfrm>
                <a:off x="6599739" y="1057875"/>
                <a:ext cx="1126589" cy="866818"/>
              </a:xfrm>
              <a:custGeom>
                <a:avLst/>
                <a:gdLst/>
                <a:ahLst/>
                <a:cxnLst/>
                <a:rect l="l" t="t" r="r" b="b"/>
                <a:pathLst>
                  <a:path w="16175" h="12444" extrusionOk="0">
                    <a:moveTo>
                      <a:pt x="13691" y="1"/>
                    </a:moveTo>
                    <a:cubicBezTo>
                      <a:pt x="12104" y="1"/>
                      <a:pt x="10002" y="401"/>
                      <a:pt x="10002" y="401"/>
                    </a:cubicBezTo>
                    <a:cubicBezTo>
                      <a:pt x="10714" y="3100"/>
                      <a:pt x="8642" y="6678"/>
                      <a:pt x="7533" y="7577"/>
                    </a:cubicBezTo>
                    <a:cubicBezTo>
                      <a:pt x="6445" y="8477"/>
                      <a:pt x="1" y="9942"/>
                      <a:pt x="1" y="9942"/>
                    </a:cubicBezTo>
                    <a:cubicBezTo>
                      <a:pt x="1542" y="11818"/>
                      <a:pt x="3853" y="12443"/>
                      <a:pt x="6249" y="12443"/>
                    </a:cubicBezTo>
                    <a:cubicBezTo>
                      <a:pt x="11041" y="12443"/>
                      <a:pt x="16175" y="9942"/>
                      <a:pt x="16175" y="9942"/>
                    </a:cubicBezTo>
                    <a:cubicBezTo>
                      <a:pt x="16175" y="9942"/>
                      <a:pt x="14438" y="8770"/>
                      <a:pt x="13183" y="8624"/>
                    </a:cubicBezTo>
                    <a:cubicBezTo>
                      <a:pt x="11906" y="8498"/>
                      <a:pt x="10546" y="7410"/>
                      <a:pt x="11906" y="6134"/>
                    </a:cubicBezTo>
                    <a:cubicBezTo>
                      <a:pt x="13266" y="4857"/>
                      <a:pt x="15359" y="401"/>
                      <a:pt x="15359" y="401"/>
                    </a:cubicBezTo>
                    <a:cubicBezTo>
                      <a:pt x="15149" y="101"/>
                      <a:pt x="14484" y="1"/>
                      <a:pt x="136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58"/>
              <p:cNvSpPr/>
              <p:nvPr/>
            </p:nvSpPr>
            <p:spPr>
              <a:xfrm>
                <a:off x="7258527" y="1105519"/>
                <a:ext cx="552394" cy="748122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10740" extrusionOk="0">
                    <a:moveTo>
                      <a:pt x="4569" y="0"/>
                    </a:moveTo>
                    <a:cubicBezTo>
                      <a:pt x="4382" y="0"/>
                      <a:pt x="4226" y="100"/>
                      <a:pt x="4143" y="365"/>
                    </a:cubicBezTo>
                    <a:cubicBezTo>
                      <a:pt x="3829" y="1411"/>
                      <a:pt x="2574" y="3378"/>
                      <a:pt x="2574" y="3378"/>
                    </a:cubicBezTo>
                    <a:cubicBezTo>
                      <a:pt x="2950" y="2583"/>
                      <a:pt x="3201" y="1725"/>
                      <a:pt x="3306" y="867"/>
                    </a:cubicBezTo>
                    <a:lnTo>
                      <a:pt x="3306" y="867"/>
                    </a:lnTo>
                    <a:cubicBezTo>
                      <a:pt x="3034" y="2353"/>
                      <a:pt x="293" y="5952"/>
                      <a:pt x="147" y="7145"/>
                    </a:cubicBezTo>
                    <a:cubicBezTo>
                      <a:pt x="0" y="8337"/>
                      <a:pt x="2113" y="9593"/>
                      <a:pt x="2113" y="9593"/>
                    </a:cubicBezTo>
                    <a:cubicBezTo>
                      <a:pt x="2981" y="10447"/>
                      <a:pt x="3877" y="10740"/>
                      <a:pt x="4698" y="10740"/>
                    </a:cubicBezTo>
                    <a:cubicBezTo>
                      <a:pt x="6493" y="10740"/>
                      <a:pt x="7930" y="9342"/>
                      <a:pt x="7930" y="9342"/>
                    </a:cubicBezTo>
                    <a:lnTo>
                      <a:pt x="5984" y="909"/>
                    </a:lnTo>
                    <a:cubicBezTo>
                      <a:pt x="5984" y="909"/>
                      <a:pt x="5134" y="0"/>
                      <a:pt x="45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58"/>
              <p:cNvSpPr/>
              <p:nvPr/>
            </p:nvSpPr>
            <p:spPr>
              <a:xfrm>
                <a:off x="5586829" y="1658716"/>
                <a:ext cx="2906007" cy="1750005"/>
              </a:xfrm>
              <a:custGeom>
                <a:avLst/>
                <a:gdLst/>
                <a:ahLst/>
                <a:cxnLst/>
                <a:rect l="l" t="t" r="r" b="b"/>
                <a:pathLst>
                  <a:path w="41723" h="25123" extrusionOk="0">
                    <a:moveTo>
                      <a:pt x="20495" y="1"/>
                    </a:moveTo>
                    <a:cubicBezTo>
                      <a:pt x="19521" y="1"/>
                      <a:pt x="18331" y="349"/>
                      <a:pt x="16907" y="1316"/>
                    </a:cubicBezTo>
                    <a:cubicBezTo>
                      <a:pt x="16907" y="1316"/>
                      <a:pt x="15550" y="128"/>
                      <a:pt x="13266" y="128"/>
                    </a:cubicBezTo>
                    <a:cubicBezTo>
                      <a:pt x="11450" y="128"/>
                      <a:pt x="9049" y="879"/>
                      <a:pt x="6278" y="3576"/>
                    </a:cubicBezTo>
                    <a:cubicBezTo>
                      <a:pt x="1" y="9664"/>
                      <a:pt x="84" y="15397"/>
                      <a:pt x="817" y="17218"/>
                    </a:cubicBezTo>
                    <a:cubicBezTo>
                      <a:pt x="1452" y="18780"/>
                      <a:pt x="4547" y="22973"/>
                      <a:pt x="6899" y="22973"/>
                    </a:cubicBezTo>
                    <a:cubicBezTo>
                      <a:pt x="7257" y="22973"/>
                      <a:pt x="7598" y="22876"/>
                      <a:pt x="7910" y="22658"/>
                    </a:cubicBezTo>
                    <a:cubicBezTo>
                      <a:pt x="7910" y="22658"/>
                      <a:pt x="11137" y="25122"/>
                      <a:pt x="15253" y="25122"/>
                    </a:cubicBezTo>
                    <a:cubicBezTo>
                      <a:pt x="17312" y="25122"/>
                      <a:pt x="19592" y="24506"/>
                      <a:pt x="21803" y="22658"/>
                    </a:cubicBezTo>
                    <a:cubicBezTo>
                      <a:pt x="21803" y="22658"/>
                      <a:pt x="23091" y="23734"/>
                      <a:pt x="25243" y="23734"/>
                    </a:cubicBezTo>
                    <a:cubicBezTo>
                      <a:pt x="26667" y="23734"/>
                      <a:pt x="28470" y="23262"/>
                      <a:pt x="30528" y="21695"/>
                    </a:cubicBezTo>
                    <a:cubicBezTo>
                      <a:pt x="30528" y="21695"/>
                      <a:pt x="30843" y="21777"/>
                      <a:pt x="31368" y="21777"/>
                    </a:cubicBezTo>
                    <a:cubicBezTo>
                      <a:pt x="32820" y="21777"/>
                      <a:pt x="35880" y="21156"/>
                      <a:pt x="38354" y="16485"/>
                    </a:cubicBezTo>
                    <a:cubicBezTo>
                      <a:pt x="41722" y="10125"/>
                      <a:pt x="36994" y="2571"/>
                      <a:pt x="34985" y="1023"/>
                    </a:cubicBezTo>
                    <a:cubicBezTo>
                      <a:pt x="34371" y="544"/>
                      <a:pt x="33658" y="362"/>
                      <a:pt x="32957" y="362"/>
                    </a:cubicBezTo>
                    <a:cubicBezTo>
                      <a:pt x="31389" y="362"/>
                      <a:pt x="29874" y="1275"/>
                      <a:pt x="29629" y="1839"/>
                    </a:cubicBezTo>
                    <a:cubicBezTo>
                      <a:pt x="29629" y="1839"/>
                      <a:pt x="28516" y="358"/>
                      <a:pt x="26975" y="358"/>
                    </a:cubicBezTo>
                    <a:cubicBezTo>
                      <a:pt x="26107" y="358"/>
                      <a:pt x="25102" y="829"/>
                      <a:pt x="24084" y="2299"/>
                    </a:cubicBezTo>
                    <a:cubicBezTo>
                      <a:pt x="24084" y="2299"/>
                      <a:pt x="23000" y="1"/>
                      <a:pt x="204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58"/>
              <p:cNvSpPr/>
              <p:nvPr/>
            </p:nvSpPr>
            <p:spPr>
              <a:xfrm>
                <a:off x="5497950" y="2514005"/>
                <a:ext cx="2875013" cy="1041658"/>
              </a:xfrm>
              <a:custGeom>
                <a:avLst/>
                <a:gdLst/>
                <a:ahLst/>
                <a:cxnLst/>
                <a:rect l="l" t="t" r="r" b="b"/>
                <a:pathLst>
                  <a:path w="41278" h="14954" extrusionOk="0">
                    <a:moveTo>
                      <a:pt x="2135" y="1"/>
                    </a:moveTo>
                    <a:lnTo>
                      <a:pt x="2135" y="1"/>
                    </a:lnTo>
                    <a:cubicBezTo>
                      <a:pt x="0" y="3202"/>
                      <a:pt x="1235" y="5420"/>
                      <a:pt x="2741" y="8872"/>
                    </a:cubicBezTo>
                    <a:cubicBezTo>
                      <a:pt x="4248" y="12325"/>
                      <a:pt x="10797" y="13413"/>
                      <a:pt x="14521" y="14710"/>
                    </a:cubicBezTo>
                    <a:cubicBezTo>
                      <a:pt x="15001" y="14880"/>
                      <a:pt x="15672" y="14954"/>
                      <a:pt x="16478" y="14954"/>
                    </a:cubicBezTo>
                    <a:cubicBezTo>
                      <a:pt x="21934" y="14954"/>
                      <a:pt x="33576" y="11563"/>
                      <a:pt x="33813" y="11509"/>
                    </a:cubicBezTo>
                    <a:cubicBezTo>
                      <a:pt x="34064" y="11425"/>
                      <a:pt x="34713" y="11237"/>
                      <a:pt x="37935" y="8496"/>
                    </a:cubicBezTo>
                    <a:cubicBezTo>
                      <a:pt x="40888" y="5948"/>
                      <a:pt x="41277" y="144"/>
                      <a:pt x="40909" y="144"/>
                    </a:cubicBezTo>
                    <a:cubicBezTo>
                      <a:pt x="40878" y="144"/>
                      <a:pt x="40842" y="185"/>
                      <a:pt x="40801" y="273"/>
                    </a:cubicBezTo>
                    <a:cubicBezTo>
                      <a:pt x="40278" y="1424"/>
                      <a:pt x="38060" y="5546"/>
                      <a:pt x="35884" y="5985"/>
                    </a:cubicBezTo>
                    <a:cubicBezTo>
                      <a:pt x="35789" y="6003"/>
                      <a:pt x="35701" y="6012"/>
                      <a:pt x="35619" y="6012"/>
                    </a:cubicBezTo>
                    <a:cubicBezTo>
                      <a:pt x="33838" y="6012"/>
                      <a:pt x="34985" y="1864"/>
                      <a:pt x="34985" y="1863"/>
                    </a:cubicBezTo>
                    <a:lnTo>
                      <a:pt x="34985" y="1863"/>
                    </a:lnTo>
                    <a:cubicBezTo>
                      <a:pt x="34984" y="1864"/>
                      <a:pt x="32034" y="7973"/>
                      <a:pt x="28247" y="8140"/>
                    </a:cubicBezTo>
                    <a:cubicBezTo>
                      <a:pt x="28181" y="8143"/>
                      <a:pt x="28116" y="8144"/>
                      <a:pt x="28051" y="8144"/>
                    </a:cubicBezTo>
                    <a:cubicBezTo>
                      <a:pt x="24454" y="8144"/>
                      <a:pt x="24272" y="3621"/>
                      <a:pt x="24272" y="3621"/>
                    </a:cubicBezTo>
                    <a:cubicBezTo>
                      <a:pt x="24272" y="3621"/>
                      <a:pt x="22172" y="8935"/>
                      <a:pt x="16835" y="8935"/>
                    </a:cubicBezTo>
                    <a:cubicBezTo>
                      <a:pt x="16508" y="8935"/>
                      <a:pt x="16170" y="8915"/>
                      <a:pt x="15819" y="8872"/>
                    </a:cubicBezTo>
                    <a:cubicBezTo>
                      <a:pt x="9730" y="8140"/>
                      <a:pt x="9060" y="2993"/>
                      <a:pt x="9060" y="2993"/>
                    </a:cubicBezTo>
                    <a:cubicBezTo>
                      <a:pt x="9060" y="2993"/>
                      <a:pt x="7612" y="6542"/>
                      <a:pt x="5757" y="6542"/>
                    </a:cubicBezTo>
                    <a:cubicBezTo>
                      <a:pt x="5360" y="6542"/>
                      <a:pt x="4944" y="6380"/>
                      <a:pt x="4520" y="5985"/>
                    </a:cubicBezTo>
                    <a:cubicBezTo>
                      <a:pt x="2093" y="3725"/>
                      <a:pt x="2135" y="1"/>
                      <a:pt x="21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58"/>
              <p:cNvSpPr/>
              <p:nvPr/>
            </p:nvSpPr>
            <p:spPr>
              <a:xfrm>
                <a:off x="5916223" y="1780959"/>
                <a:ext cx="810308" cy="1323423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18999" extrusionOk="0">
                    <a:moveTo>
                      <a:pt x="11634" y="0"/>
                    </a:moveTo>
                    <a:cubicBezTo>
                      <a:pt x="11633" y="1"/>
                      <a:pt x="1" y="5650"/>
                      <a:pt x="2825" y="18999"/>
                    </a:cubicBezTo>
                    <a:cubicBezTo>
                      <a:pt x="2825" y="18999"/>
                      <a:pt x="1277" y="7010"/>
                      <a:pt x="116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58"/>
              <p:cNvSpPr/>
              <p:nvPr/>
            </p:nvSpPr>
            <p:spPr>
              <a:xfrm>
                <a:off x="7105497" y="1904805"/>
                <a:ext cx="236113" cy="1227295"/>
              </a:xfrm>
              <a:custGeom>
                <a:avLst/>
                <a:gdLst/>
                <a:ahLst/>
                <a:cxnLst/>
                <a:rect l="l" t="t" r="r" b="b"/>
                <a:pathLst>
                  <a:path w="3390" h="17619" extrusionOk="0">
                    <a:moveTo>
                      <a:pt x="2009" y="1"/>
                    </a:moveTo>
                    <a:cubicBezTo>
                      <a:pt x="2009" y="2"/>
                      <a:pt x="2197" y="11007"/>
                      <a:pt x="0" y="17618"/>
                    </a:cubicBezTo>
                    <a:cubicBezTo>
                      <a:pt x="0" y="17618"/>
                      <a:pt x="3390" y="12032"/>
                      <a:pt x="20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58"/>
              <p:cNvSpPr/>
              <p:nvPr/>
            </p:nvSpPr>
            <p:spPr>
              <a:xfrm>
                <a:off x="7675337" y="1863988"/>
                <a:ext cx="558245" cy="1208349"/>
              </a:xfrm>
              <a:custGeom>
                <a:avLst/>
                <a:gdLst/>
                <a:ahLst/>
                <a:cxnLst/>
                <a:rect l="l" t="t" r="r" b="b"/>
                <a:pathLst>
                  <a:path w="8015" h="17347" extrusionOk="0">
                    <a:moveTo>
                      <a:pt x="0" y="1"/>
                    </a:moveTo>
                    <a:cubicBezTo>
                      <a:pt x="1" y="2"/>
                      <a:pt x="6193" y="7367"/>
                      <a:pt x="1277" y="17347"/>
                    </a:cubicBezTo>
                    <a:cubicBezTo>
                      <a:pt x="1277" y="17347"/>
                      <a:pt x="8014" y="7910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58"/>
              <p:cNvSpPr/>
              <p:nvPr/>
            </p:nvSpPr>
            <p:spPr>
              <a:xfrm>
                <a:off x="6980120" y="2295428"/>
                <a:ext cx="62755" cy="83101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193" extrusionOk="0">
                    <a:moveTo>
                      <a:pt x="461" y="0"/>
                    </a:moveTo>
                    <a:cubicBezTo>
                      <a:pt x="210" y="0"/>
                      <a:pt x="1" y="251"/>
                      <a:pt x="1" y="586"/>
                    </a:cubicBezTo>
                    <a:cubicBezTo>
                      <a:pt x="1" y="921"/>
                      <a:pt x="210" y="1193"/>
                      <a:pt x="461" y="1193"/>
                    </a:cubicBezTo>
                    <a:cubicBezTo>
                      <a:pt x="691" y="1193"/>
                      <a:pt x="900" y="921"/>
                      <a:pt x="900" y="586"/>
                    </a:cubicBezTo>
                    <a:cubicBezTo>
                      <a:pt x="900" y="251"/>
                      <a:pt x="691" y="0"/>
                      <a:pt x="4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58"/>
              <p:cNvSpPr/>
              <p:nvPr/>
            </p:nvSpPr>
            <p:spPr>
              <a:xfrm>
                <a:off x="6625998" y="2295428"/>
                <a:ext cx="61292" cy="83101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193" extrusionOk="0">
                    <a:moveTo>
                      <a:pt x="440" y="0"/>
                    </a:moveTo>
                    <a:cubicBezTo>
                      <a:pt x="189" y="0"/>
                      <a:pt x="0" y="251"/>
                      <a:pt x="0" y="586"/>
                    </a:cubicBezTo>
                    <a:cubicBezTo>
                      <a:pt x="0" y="921"/>
                      <a:pt x="189" y="1193"/>
                      <a:pt x="440" y="1193"/>
                    </a:cubicBezTo>
                    <a:cubicBezTo>
                      <a:pt x="691" y="1193"/>
                      <a:pt x="879" y="921"/>
                      <a:pt x="879" y="586"/>
                    </a:cubicBezTo>
                    <a:cubicBezTo>
                      <a:pt x="879" y="251"/>
                      <a:pt x="691" y="0"/>
                      <a:pt x="4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58"/>
              <p:cNvSpPr/>
              <p:nvPr/>
            </p:nvSpPr>
            <p:spPr>
              <a:xfrm>
                <a:off x="6631779" y="2492133"/>
                <a:ext cx="395055" cy="112358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1613" extrusionOk="0">
                    <a:moveTo>
                      <a:pt x="106" y="1"/>
                    </a:moveTo>
                    <a:cubicBezTo>
                      <a:pt x="43" y="22"/>
                      <a:pt x="1" y="106"/>
                      <a:pt x="22" y="168"/>
                    </a:cubicBezTo>
                    <a:cubicBezTo>
                      <a:pt x="22" y="231"/>
                      <a:pt x="399" y="1612"/>
                      <a:pt x="2596" y="1612"/>
                    </a:cubicBezTo>
                    <a:cubicBezTo>
                      <a:pt x="5169" y="1612"/>
                      <a:pt x="5629" y="252"/>
                      <a:pt x="5650" y="168"/>
                    </a:cubicBezTo>
                    <a:cubicBezTo>
                      <a:pt x="5671" y="106"/>
                      <a:pt x="5629" y="43"/>
                      <a:pt x="5567" y="1"/>
                    </a:cubicBezTo>
                    <a:cubicBezTo>
                      <a:pt x="5504" y="1"/>
                      <a:pt x="5420" y="22"/>
                      <a:pt x="5399" y="106"/>
                    </a:cubicBezTo>
                    <a:cubicBezTo>
                      <a:pt x="5399" y="106"/>
                      <a:pt x="4981" y="1361"/>
                      <a:pt x="2596" y="1361"/>
                    </a:cubicBezTo>
                    <a:cubicBezTo>
                      <a:pt x="629" y="1361"/>
                      <a:pt x="273" y="147"/>
                      <a:pt x="273" y="106"/>
                    </a:cubicBezTo>
                    <a:cubicBezTo>
                      <a:pt x="252" y="43"/>
                      <a:pt x="189" y="1"/>
                      <a:pt x="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58"/>
              <p:cNvSpPr/>
              <p:nvPr/>
            </p:nvSpPr>
            <p:spPr>
              <a:xfrm>
                <a:off x="6990359" y="2445186"/>
                <a:ext cx="85043" cy="69170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993" extrusionOk="0">
                    <a:moveTo>
                      <a:pt x="147" y="0"/>
                    </a:moveTo>
                    <a:cubicBezTo>
                      <a:pt x="85" y="0"/>
                      <a:pt x="42" y="41"/>
                      <a:pt x="42" y="110"/>
                    </a:cubicBezTo>
                    <a:cubicBezTo>
                      <a:pt x="0" y="361"/>
                      <a:pt x="63" y="633"/>
                      <a:pt x="251" y="842"/>
                    </a:cubicBezTo>
                    <a:cubicBezTo>
                      <a:pt x="361" y="933"/>
                      <a:pt x="502" y="993"/>
                      <a:pt x="647" y="993"/>
                    </a:cubicBezTo>
                    <a:cubicBezTo>
                      <a:pt x="668" y="993"/>
                      <a:pt x="690" y="991"/>
                      <a:pt x="712" y="989"/>
                    </a:cubicBezTo>
                    <a:cubicBezTo>
                      <a:pt x="816" y="989"/>
                      <a:pt x="942" y="989"/>
                      <a:pt x="1046" y="968"/>
                    </a:cubicBezTo>
                    <a:cubicBezTo>
                      <a:pt x="1220" y="910"/>
                      <a:pt x="1162" y="691"/>
                      <a:pt x="1020" y="691"/>
                    </a:cubicBezTo>
                    <a:cubicBezTo>
                      <a:pt x="1009" y="691"/>
                      <a:pt x="996" y="693"/>
                      <a:pt x="984" y="696"/>
                    </a:cubicBezTo>
                    <a:cubicBezTo>
                      <a:pt x="905" y="731"/>
                      <a:pt x="823" y="747"/>
                      <a:pt x="741" y="747"/>
                    </a:cubicBezTo>
                    <a:cubicBezTo>
                      <a:pt x="628" y="747"/>
                      <a:pt x="516" y="715"/>
                      <a:pt x="419" y="654"/>
                    </a:cubicBezTo>
                    <a:cubicBezTo>
                      <a:pt x="314" y="508"/>
                      <a:pt x="272" y="319"/>
                      <a:pt x="293" y="152"/>
                    </a:cubicBezTo>
                    <a:cubicBezTo>
                      <a:pt x="293" y="68"/>
                      <a:pt x="251" y="5"/>
                      <a:pt x="188" y="5"/>
                    </a:cubicBezTo>
                    <a:cubicBezTo>
                      <a:pt x="174" y="2"/>
                      <a:pt x="160" y="0"/>
                      <a:pt x="1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58"/>
              <p:cNvSpPr/>
              <p:nvPr/>
            </p:nvSpPr>
            <p:spPr>
              <a:xfrm>
                <a:off x="6589569" y="2435225"/>
                <a:ext cx="75849" cy="87629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258" extrusionOk="0">
                    <a:moveTo>
                      <a:pt x="851" y="0"/>
                    </a:moveTo>
                    <a:cubicBezTo>
                      <a:pt x="769" y="0"/>
                      <a:pt x="682" y="76"/>
                      <a:pt x="733" y="190"/>
                    </a:cubicBezTo>
                    <a:cubicBezTo>
                      <a:pt x="816" y="379"/>
                      <a:pt x="795" y="588"/>
                      <a:pt x="691" y="776"/>
                    </a:cubicBezTo>
                    <a:cubicBezTo>
                      <a:pt x="544" y="923"/>
                      <a:pt x="335" y="1006"/>
                      <a:pt x="147" y="1006"/>
                    </a:cubicBezTo>
                    <a:cubicBezTo>
                      <a:pt x="136" y="1003"/>
                      <a:pt x="125" y="1002"/>
                      <a:pt x="115" y="1002"/>
                    </a:cubicBezTo>
                    <a:cubicBezTo>
                      <a:pt x="48" y="1002"/>
                      <a:pt x="0" y="1059"/>
                      <a:pt x="0" y="1132"/>
                    </a:cubicBezTo>
                    <a:cubicBezTo>
                      <a:pt x="0" y="1195"/>
                      <a:pt x="63" y="1257"/>
                      <a:pt x="126" y="1257"/>
                    </a:cubicBezTo>
                    <a:lnTo>
                      <a:pt x="147" y="1257"/>
                    </a:lnTo>
                    <a:cubicBezTo>
                      <a:pt x="440" y="1257"/>
                      <a:pt x="712" y="1153"/>
                      <a:pt x="900" y="943"/>
                    </a:cubicBezTo>
                    <a:cubicBezTo>
                      <a:pt x="1067" y="692"/>
                      <a:pt x="1088" y="379"/>
                      <a:pt x="963" y="107"/>
                    </a:cubicBezTo>
                    <a:cubicBezTo>
                      <a:pt x="954" y="32"/>
                      <a:pt x="904" y="0"/>
                      <a:pt x="8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65" name="Google Shape;2865;p58"/>
            <p:cNvGrpSpPr/>
            <p:nvPr/>
          </p:nvGrpSpPr>
          <p:grpSpPr>
            <a:xfrm>
              <a:off x="5350186" y="1114244"/>
              <a:ext cx="3176675" cy="2649404"/>
              <a:chOff x="5497950" y="1057875"/>
              <a:chExt cx="2994886" cy="2497788"/>
            </a:xfrm>
          </p:grpSpPr>
          <p:sp>
            <p:nvSpPr>
              <p:cNvPr id="2866" name="Google Shape;2866;p58"/>
              <p:cNvSpPr/>
              <p:nvPr/>
            </p:nvSpPr>
            <p:spPr>
              <a:xfrm>
                <a:off x="6599739" y="1057875"/>
                <a:ext cx="1126589" cy="866818"/>
              </a:xfrm>
              <a:custGeom>
                <a:avLst/>
                <a:gdLst/>
                <a:ahLst/>
                <a:cxnLst/>
                <a:rect l="l" t="t" r="r" b="b"/>
                <a:pathLst>
                  <a:path w="16175" h="12444" extrusionOk="0">
                    <a:moveTo>
                      <a:pt x="13691" y="1"/>
                    </a:moveTo>
                    <a:cubicBezTo>
                      <a:pt x="12104" y="1"/>
                      <a:pt x="10002" y="401"/>
                      <a:pt x="10002" y="401"/>
                    </a:cubicBezTo>
                    <a:cubicBezTo>
                      <a:pt x="10714" y="3100"/>
                      <a:pt x="8642" y="6678"/>
                      <a:pt x="7533" y="7577"/>
                    </a:cubicBezTo>
                    <a:cubicBezTo>
                      <a:pt x="6445" y="8477"/>
                      <a:pt x="1" y="9942"/>
                      <a:pt x="1" y="9942"/>
                    </a:cubicBezTo>
                    <a:cubicBezTo>
                      <a:pt x="1542" y="11818"/>
                      <a:pt x="3853" y="12443"/>
                      <a:pt x="6249" y="12443"/>
                    </a:cubicBezTo>
                    <a:cubicBezTo>
                      <a:pt x="11041" y="12443"/>
                      <a:pt x="16175" y="9942"/>
                      <a:pt x="16175" y="9942"/>
                    </a:cubicBezTo>
                    <a:cubicBezTo>
                      <a:pt x="16175" y="9942"/>
                      <a:pt x="14438" y="8770"/>
                      <a:pt x="13183" y="8624"/>
                    </a:cubicBezTo>
                    <a:cubicBezTo>
                      <a:pt x="11906" y="8498"/>
                      <a:pt x="10546" y="7410"/>
                      <a:pt x="11906" y="6134"/>
                    </a:cubicBezTo>
                    <a:cubicBezTo>
                      <a:pt x="13266" y="4857"/>
                      <a:pt x="15359" y="401"/>
                      <a:pt x="15359" y="401"/>
                    </a:cubicBezTo>
                    <a:cubicBezTo>
                      <a:pt x="15149" y="101"/>
                      <a:pt x="14484" y="1"/>
                      <a:pt x="136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58"/>
              <p:cNvSpPr/>
              <p:nvPr/>
            </p:nvSpPr>
            <p:spPr>
              <a:xfrm>
                <a:off x="7258527" y="1105519"/>
                <a:ext cx="552394" cy="748122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10740" extrusionOk="0">
                    <a:moveTo>
                      <a:pt x="4569" y="0"/>
                    </a:moveTo>
                    <a:cubicBezTo>
                      <a:pt x="4382" y="0"/>
                      <a:pt x="4226" y="100"/>
                      <a:pt x="4143" y="365"/>
                    </a:cubicBezTo>
                    <a:cubicBezTo>
                      <a:pt x="3829" y="1411"/>
                      <a:pt x="2574" y="3378"/>
                      <a:pt x="2574" y="3378"/>
                    </a:cubicBezTo>
                    <a:cubicBezTo>
                      <a:pt x="2950" y="2583"/>
                      <a:pt x="3201" y="1725"/>
                      <a:pt x="3306" y="867"/>
                    </a:cubicBezTo>
                    <a:lnTo>
                      <a:pt x="3306" y="867"/>
                    </a:lnTo>
                    <a:cubicBezTo>
                      <a:pt x="3034" y="2353"/>
                      <a:pt x="293" y="5952"/>
                      <a:pt x="147" y="7145"/>
                    </a:cubicBezTo>
                    <a:cubicBezTo>
                      <a:pt x="0" y="8337"/>
                      <a:pt x="2113" y="9593"/>
                      <a:pt x="2113" y="9593"/>
                    </a:cubicBezTo>
                    <a:cubicBezTo>
                      <a:pt x="2981" y="10447"/>
                      <a:pt x="3877" y="10740"/>
                      <a:pt x="4698" y="10740"/>
                    </a:cubicBezTo>
                    <a:cubicBezTo>
                      <a:pt x="6493" y="10740"/>
                      <a:pt x="7930" y="9342"/>
                      <a:pt x="7930" y="9342"/>
                    </a:cubicBezTo>
                    <a:lnTo>
                      <a:pt x="5984" y="909"/>
                    </a:lnTo>
                    <a:cubicBezTo>
                      <a:pt x="5984" y="909"/>
                      <a:pt x="5134" y="0"/>
                      <a:pt x="45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58"/>
              <p:cNvSpPr/>
              <p:nvPr/>
            </p:nvSpPr>
            <p:spPr>
              <a:xfrm>
                <a:off x="5586829" y="1658716"/>
                <a:ext cx="2906007" cy="1750005"/>
              </a:xfrm>
              <a:custGeom>
                <a:avLst/>
                <a:gdLst/>
                <a:ahLst/>
                <a:cxnLst/>
                <a:rect l="l" t="t" r="r" b="b"/>
                <a:pathLst>
                  <a:path w="41723" h="25123" extrusionOk="0">
                    <a:moveTo>
                      <a:pt x="20495" y="1"/>
                    </a:moveTo>
                    <a:cubicBezTo>
                      <a:pt x="19521" y="1"/>
                      <a:pt x="18331" y="349"/>
                      <a:pt x="16907" y="1316"/>
                    </a:cubicBezTo>
                    <a:cubicBezTo>
                      <a:pt x="16907" y="1316"/>
                      <a:pt x="15550" y="128"/>
                      <a:pt x="13266" y="128"/>
                    </a:cubicBezTo>
                    <a:cubicBezTo>
                      <a:pt x="11450" y="128"/>
                      <a:pt x="9049" y="879"/>
                      <a:pt x="6278" y="3576"/>
                    </a:cubicBezTo>
                    <a:cubicBezTo>
                      <a:pt x="1" y="9664"/>
                      <a:pt x="84" y="15397"/>
                      <a:pt x="817" y="17218"/>
                    </a:cubicBezTo>
                    <a:cubicBezTo>
                      <a:pt x="1452" y="18780"/>
                      <a:pt x="4547" y="22973"/>
                      <a:pt x="6899" y="22973"/>
                    </a:cubicBezTo>
                    <a:cubicBezTo>
                      <a:pt x="7257" y="22973"/>
                      <a:pt x="7598" y="22876"/>
                      <a:pt x="7910" y="22658"/>
                    </a:cubicBezTo>
                    <a:cubicBezTo>
                      <a:pt x="7910" y="22658"/>
                      <a:pt x="11137" y="25122"/>
                      <a:pt x="15253" y="25122"/>
                    </a:cubicBezTo>
                    <a:cubicBezTo>
                      <a:pt x="17312" y="25122"/>
                      <a:pt x="19592" y="24506"/>
                      <a:pt x="21803" y="22658"/>
                    </a:cubicBezTo>
                    <a:cubicBezTo>
                      <a:pt x="21803" y="22658"/>
                      <a:pt x="23091" y="23734"/>
                      <a:pt x="25243" y="23734"/>
                    </a:cubicBezTo>
                    <a:cubicBezTo>
                      <a:pt x="26667" y="23734"/>
                      <a:pt x="28470" y="23262"/>
                      <a:pt x="30528" y="21695"/>
                    </a:cubicBezTo>
                    <a:cubicBezTo>
                      <a:pt x="30528" y="21695"/>
                      <a:pt x="30843" y="21777"/>
                      <a:pt x="31368" y="21777"/>
                    </a:cubicBezTo>
                    <a:cubicBezTo>
                      <a:pt x="32820" y="21777"/>
                      <a:pt x="35880" y="21156"/>
                      <a:pt x="38354" y="16485"/>
                    </a:cubicBezTo>
                    <a:cubicBezTo>
                      <a:pt x="41722" y="10125"/>
                      <a:pt x="36994" y="2571"/>
                      <a:pt x="34985" y="1023"/>
                    </a:cubicBezTo>
                    <a:cubicBezTo>
                      <a:pt x="34371" y="544"/>
                      <a:pt x="33658" y="362"/>
                      <a:pt x="32957" y="362"/>
                    </a:cubicBezTo>
                    <a:cubicBezTo>
                      <a:pt x="31389" y="362"/>
                      <a:pt x="29874" y="1275"/>
                      <a:pt x="29629" y="1839"/>
                    </a:cubicBezTo>
                    <a:cubicBezTo>
                      <a:pt x="29629" y="1839"/>
                      <a:pt x="28516" y="358"/>
                      <a:pt x="26975" y="358"/>
                    </a:cubicBezTo>
                    <a:cubicBezTo>
                      <a:pt x="26107" y="358"/>
                      <a:pt x="25102" y="829"/>
                      <a:pt x="24084" y="2299"/>
                    </a:cubicBezTo>
                    <a:cubicBezTo>
                      <a:pt x="24084" y="2299"/>
                      <a:pt x="23000" y="1"/>
                      <a:pt x="204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58"/>
              <p:cNvSpPr/>
              <p:nvPr/>
            </p:nvSpPr>
            <p:spPr>
              <a:xfrm>
                <a:off x="5497950" y="2514005"/>
                <a:ext cx="2875013" cy="1041658"/>
              </a:xfrm>
              <a:custGeom>
                <a:avLst/>
                <a:gdLst/>
                <a:ahLst/>
                <a:cxnLst/>
                <a:rect l="l" t="t" r="r" b="b"/>
                <a:pathLst>
                  <a:path w="41278" h="14954" extrusionOk="0">
                    <a:moveTo>
                      <a:pt x="2135" y="1"/>
                    </a:moveTo>
                    <a:lnTo>
                      <a:pt x="2135" y="1"/>
                    </a:lnTo>
                    <a:cubicBezTo>
                      <a:pt x="0" y="3202"/>
                      <a:pt x="1235" y="5420"/>
                      <a:pt x="2741" y="8872"/>
                    </a:cubicBezTo>
                    <a:cubicBezTo>
                      <a:pt x="4248" y="12325"/>
                      <a:pt x="10797" y="13413"/>
                      <a:pt x="14521" y="14710"/>
                    </a:cubicBezTo>
                    <a:cubicBezTo>
                      <a:pt x="15001" y="14880"/>
                      <a:pt x="15672" y="14954"/>
                      <a:pt x="16478" y="14954"/>
                    </a:cubicBezTo>
                    <a:cubicBezTo>
                      <a:pt x="21934" y="14954"/>
                      <a:pt x="33576" y="11563"/>
                      <a:pt x="33813" y="11509"/>
                    </a:cubicBezTo>
                    <a:cubicBezTo>
                      <a:pt x="34064" y="11425"/>
                      <a:pt x="34713" y="11237"/>
                      <a:pt x="37935" y="8496"/>
                    </a:cubicBezTo>
                    <a:cubicBezTo>
                      <a:pt x="40888" y="5948"/>
                      <a:pt x="41277" y="144"/>
                      <a:pt x="40909" y="144"/>
                    </a:cubicBezTo>
                    <a:cubicBezTo>
                      <a:pt x="40878" y="144"/>
                      <a:pt x="40842" y="185"/>
                      <a:pt x="40801" y="273"/>
                    </a:cubicBezTo>
                    <a:cubicBezTo>
                      <a:pt x="40278" y="1424"/>
                      <a:pt x="38060" y="5546"/>
                      <a:pt x="35884" y="5985"/>
                    </a:cubicBezTo>
                    <a:cubicBezTo>
                      <a:pt x="35789" y="6003"/>
                      <a:pt x="35701" y="6012"/>
                      <a:pt x="35619" y="6012"/>
                    </a:cubicBezTo>
                    <a:cubicBezTo>
                      <a:pt x="33838" y="6012"/>
                      <a:pt x="34985" y="1864"/>
                      <a:pt x="34985" y="1863"/>
                    </a:cubicBezTo>
                    <a:lnTo>
                      <a:pt x="34985" y="1863"/>
                    </a:lnTo>
                    <a:cubicBezTo>
                      <a:pt x="34984" y="1864"/>
                      <a:pt x="32034" y="7973"/>
                      <a:pt x="28247" y="8140"/>
                    </a:cubicBezTo>
                    <a:cubicBezTo>
                      <a:pt x="28181" y="8143"/>
                      <a:pt x="28116" y="8144"/>
                      <a:pt x="28051" y="8144"/>
                    </a:cubicBezTo>
                    <a:cubicBezTo>
                      <a:pt x="24454" y="8144"/>
                      <a:pt x="24272" y="3621"/>
                      <a:pt x="24272" y="3621"/>
                    </a:cubicBezTo>
                    <a:cubicBezTo>
                      <a:pt x="24272" y="3621"/>
                      <a:pt x="22172" y="8935"/>
                      <a:pt x="16835" y="8935"/>
                    </a:cubicBezTo>
                    <a:cubicBezTo>
                      <a:pt x="16508" y="8935"/>
                      <a:pt x="16170" y="8915"/>
                      <a:pt x="15819" y="8872"/>
                    </a:cubicBezTo>
                    <a:cubicBezTo>
                      <a:pt x="9730" y="8140"/>
                      <a:pt x="9060" y="2993"/>
                      <a:pt x="9060" y="2993"/>
                    </a:cubicBezTo>
                    <a:cubicBezTo>
                      <a:pt x="9060" y="2993"/>
                      <a:pt x="7612" y="6542"/>
                      <a:pt x="5757" y="6542"/>
                    </a:cubicBezTo>
                    <a:cubicBezTo>
                      <a:pt x="5360" y="6542"/>
                      <a:pt x="4944" y="6380"/>
                      <a:pt x="4520" y="5985"/>
                    </a:cubicBezTo>
                    <a:cubicBezTo>
                      <a:pt x="2093" y="3725"/>
                      <a:pt x="2135" y="1"/>
                      <a:pt x="21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58"/>
              <p:cNvSpPr/>
              <p:nvPr/>
            </p:nvSpPr>
            <p:spPr>
              <a:xfrm>
                <a:off x="5916223" y="1780959"/>
                <a:ext cx="810308" cy="1323423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18999" extrusionOk="0">
                    <a:moveTo>
                      <a:pt x="11634" y="0"/>
                    </a:moveTo>
                    <a:cubicBezTo>
                      <a:pt x="11633" y="1"/>
                      <a:pt x="1" y="5650"/>
                      <a:pt x="2825" y="18999"/>
                    </a:cubicBezTo>
                    <a:cubicBezTo>
                      <a:pt x="2825" y="18999"/>
                      <a:pt x="1277" y="7010"/>
                      <a:pt x="11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58"/>
              <p:cNvSpPr/>
              <p:nvPr/>
            </p:nvSpPr>
            <p:spPr>
              <a:xfrm>
                <a:off x="7105497" y="1904805"/>
                <a:ext cx="236113" cy="1227295"/>
              </a:xfrm>
              <a:custGeom>
                <a:avLst/>
                <a:gdLst/>
                <a:ahLst/>
                <a:cxnLst/>
                <a:rect l="l" t="t" r="r" b="b"/>
                <a:pathLst>
                  <a:path w="3390" h="17619" extrusionOk="0">
                    <a:moveTo>
                      <a:pt x="2009" y="1"/>
                    </a:moveTo>
                    <a:cubicBezTo>
                      <a:pt x="2009" y="2"/>
                      <a:pt x="2197" y="11007"/>
                      <a:pt x="0" y="17618"/>
                    </a:cubicBezTo>
                    <a:cubicBezTo>
                      <a:pt x="0" y="17618"/>
                      <a:pt x="3390" y="12032"/>
                      <a:pt x="20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58"/>
              <p:cNvSpPr/>
              <p:nvPr/>
            </p:nvSpPr>
            <p:spPr>
              <a:xfrm>
                <a:off x="7675337" y="1863988"/>
                <a:ext cx="558245" cy="1208349"/>
              </a:xfrm>
              <a:custGeom>
                <a:avLst/>
                <a:gdLst/>
                <a:ahLst/>
                <a:cxnLst/>
                <a:rect l="l" t="t" r="r" b="b"/>
                <a:pathLst>
                  <a:path w="8015" h="17347" extrusionOk="0">
                    <a:moveTo>
                      <a:pt x="0" y="1"/>
                    </a:moveTo>
                    <a:cubicBezTo>
                      <a:pt x="1" y="2"/>
                      <a:pt x="6193" y="7367"/>
                      <a:pt x="1277" y="17347"/>
                    </a:cubicBezTo>
                    <a:cubicBezTo>
                      <a:pt x="1277" y="17347"/>
                      <a:pt x="8014" y="7910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58"/>
              <p:cNvSpPr/>
              <p:nvPr/>
            </p:nvSpPr>
            <p:spPr>
              <a:xfrm>
                <a:off x="6980120" y="2295428"/>
                <a:ext cx="62755" cy="83101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193" extrusionOk="0">
                    <a:moveTo>
                      <a:pt x="461" y="0"/>
                    </a:moveTo>
                    <a:cubicBezTo>
                      <a:pt x="210" y="0"/>
                      <a:pt x="1" y="251"/>
                      <a:pt x="1" y="586"/>
                    </a:cubicBezTo>
                    <a:cubicBezTo>
                      <a:pt x="1" y="921"/>
                      <a:pt x="210" y="1193"/>
                      <a:pt x="461" y="1193"/>
                    </a:cubicBezTo>
                    <a:cubicBezTo>
                      <a:pt x="691" y="1193"/>
                      <a:pt x="900" y="921"/>
                      <a:pt x="900" y="586"/>
                    </a:cubicBezTo>
                    <a:cubicBezTo>
                      <a:pt x="900" y="251"/>
                      <a:pt x="691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58"/>
              <p:cNvSpPr/>
              <p:nvPr/>
            </p:nvSpPr>
            <p:spPr>
              <a:xfrm>
                <a:off x="6625998" y="2295428"/>
                <a:ext cx="61292" cy="83101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193" extrusionOk="0">
                    <a:moveTo>
                      <a:pt x="440" y="0"/>
                    </a:moveTo>
                    <a:cubicBezTo>
                      <a:pt x="189" y="0"/>
                      <a:pt x="0" y="251"/>
                      <a:pt x="0" y="586"/>
                    </a:cubicBezTo>
                    <a:cubicBezTo>
                      <a:pt x="0" y="921"/>
                      <a:pt x="189" y="1193"/>
                      <a:pt x="440" y="1193"/>
                    </a:cubicBezTo>
                    <a:cubicBezTo>
                      <a:pt x="691" y="1193"/>
                      <a:pt x="879" y="921"/>
                      <a:pt x="879" y="586"/>
                    </a:cubicBezTo>
                    <a:cubicBezTo>
                      <a:pt x="879" y="251"/>
                      <a:pt x="691" y="0"/>
                      <a:pt x="4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58"/>
              <p:cNvSpPr/>
              <p:nvPr/>
            </p:nvSpPr>
            <p:spPr>
              <a:xfrm>
                <a:off x="6631779" y="2492133"/>
                <a:ext cx="395055" cy="112358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1613" extrusionOk="0">
                    <a:moveTo>
                      <a:pt x="106" y="1"/>
                    </a:moveTo>
                    <a:cubicBezTo>
                      <a:pt x="43" y="22"/>
                      <a:pt x="1" y="106"/>
                      <a:pt x="22" y="168"/>
                    </a:cubicBezTo>
                    <a:cubicBezTo>
                      <a:pt x="22" y="231"/>
                      <a:pt x="399" y="1612"/>
                      <a:pt x="2596" y="1612"/>
                    </a:cubicBezTo>
                    <a:cubicBezTo>
                      <a:pt x="5169" y="1612"/>
                      <a:pt x="5629" y="252"/>
                      <a:pt x="5650" y="168"/>
                    </a:cubicBezTo>
                    <a:cubicBezTo>
                      <a:pt x="5671" y="106"/>
                      <a:pt x="5629" y="43"/>
                      <a:pt x="5567" y="1"/>
                    </a:cubicBezTo>
                    <a:cubicBezTo>
                      <a:pt x="5504" y="1"/>
                      <a:pt x="5420" y="22"/>
                      <a:pt x="5399" y="106"/>
                    </a:cubicBezTo>
                    <a:cubicBezTo>
                      <a:pt x="5399" y="106"/>
                      <a:pt x="4981" y="1361"/>
                      <a:pt x="2596" y="1361"/>
                    </a:cubicBezTo>
                    <a:cubicBezTo>
                      <a:pt x="629" y="1361"/>
                      <a:pt x="273" y="147"/>
                      <a:pt x="273" y="106"/>
                    </a:cubicBezTo>
                    <a:cubicBezTo>
                      <a:pt x="252" y="43"/>
                      <a:pt x="189" y="1"/>
                      <a:pt x="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58"/>
              <p:cNvSpPr/>
              <p:nvPr/>
            </p:nvSpPr>
            <p:spPr>
              <a:xfrm>
                <a:off x="6990359" y="2445186"/>
                <a:ext cx="85043" cy="69170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993" extrusionOk="0">
                    <a:moveTo>
                      <a:pt x="147" y="0"/>
                    </a:moveTo>
                    <a:cubicBezTo>
                      <a:pt x="85" y="0"/>
                      <a:pt x="42" y="41"/>
                      <a:pt x="42" y="110"/>
                    </a:cubicBezTo>
                    <a:cubicBezTo>
                      <a:pt x="0" y="361"/>
                      <a:pt x="63" y="633"/>
                      <a:pt x="251" y="842"/>
                    </a:cubicBezTo>
                    <a:cubicBezTo>
                      <a:pt x="361" y="933"/>
                      <a:pt x="502" y="993"/>
                      <a:pt x="647" y="993"/>
                    </a:cubicBezTo>
                    <a:cubicBezTo>
                      <a:pt x="668" y="993"/>
                      <a:pt x="690" y="991"/>
                      <a:pt x="712" y="989"/>
                    </a:cubicBezTo>
                    <a:cubicBezTo>
                      <a:pt x="816" y="989"/>
                      <a:pt x="942" y="989"/>
                      <a:pt x="1046" y="968"/>
                    </a:cubicBezTo>
                    <a:cubicBezTo>
                      <a:pt x="1220" y="910"/>
                      <a:pt x="1162" y="691"/>
                      <a:pt x="1020" y="691"/>
                    </a:cubicBezTo>
                    <a:cubicBezTo>
                      <a:pt x="1009" y="691"/>
                      <a:pt x="996" y="693"/>
                      <a:pt x="984" y="696"/>
                    </a:cubicBezTo>
                    <a:cubicBezTo>
                      <a:pt x="905" y="731"/>
                      <a:pt x="823" y="747"/>
                      <a:pt x="741" y="747"/>
                    </a:cubicBezTo>
                    <a:cubicBezTo>
                      <a:pt x="628" y="747"/>
                      <a:pt x="516" y="715"/>
                      <a:pt x="419" y="654"/>
                    </a:cubicBezTo>
                    <a:cubicBezTo>
                      <a:pt x="314" y="508"/>
                      <a:pt x="272" y="319"/>
                      <a:pt x="293" y="152"/>
                    </a:cubicBezTo>
                    <a:cubicBezTo>
                      <a:pt x="293" y="68"/>
                      <a:pt x="251" y="5"/>
                      <a:pt x="188" y="5"/>
                    </a:cubicBezTo>
                    <a:cubicBezTo>
                      <a:pt x="174" y="2"/>
                      <a:pt x="160" y="0"/>
                      <a:pt x="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58"/>
              <p:cNvSpPr/>
              <p:nvPr/>
            </p:nvSpPr>
            <p:spPr>
              <a:xfrm>
                <a:off x="6589569" y="2435225"/>
                <a:ext cx="75849" cy="87629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258" extrusionOk="0">
                    <a:moveTo>
                      <a:pt x="851" y="0"/>
                    </a:moveTo>
                    <a:cubicBezTo>
                      <a:pt x="769" y="0"/>
                      <a:pt x="682" y="76"/>
                      <a:pt x="733" y="190"/>
                    </a:cubicBezTo>
                    <a:cubicBezTo>
                      <a:pt x="816" y="379"/>
                      <a:pt x="795" y="588"/>
                      <a:pt x="691" y="776"/>
                    </a:cubicBezTo>
                    <a:cubicBezTo>
                      <a:pt x="544" y="923"/>
                      <a:pt x="335" y="1006"/>
                      <a:pt x="147" y="1006"/>
                    </a:cubicBezTo>
                    <a:cubicBezTo>
                      <a:pt x="136" y="1003"/>
                      <a:pt x="125" y="1002"/>
                      <a:pt x="115" y="1002"/>
                    </a:cubicBezTo>
                    <a:cubicBezTo>
                      <a:pt x="48" y="1002"/>
                      <a:pt x="0" y="1059"/>
                      <a:pt x="0" y="1132"/>
                    </a:cubicBezTo>
                    <a:cubicBezTo>
                      <a:pt x="0" y="1195"/>
                      <a:pt x="63" y="1257"/>
                      <a:pt x="126" y="1257"/>
                    </a:cubicBezTo>
                    <a:lnTo>
                      <a:pt x="147" y="1257"/>
                    </a:lnTo>
                    <a:cubicBezTo>
                      <a:pt x="440" y="1257"/>
                      <a:pt x="712" y="1153"/>
                      <a:pt x="900" y="943"/>
                    </a:cubicBezTo>
                    <a:cubicBezTo>
                      <a:pt x="1067" y="692"/>
                      <a:pt x="1088" y="379"/>
                      <a:pt x="963" y="107"/>
                    </a:cubicBezTo>
                    <a:cubicBezTo>
                      <a:pt x="954" y="32"/>
                      <a:pt x="904" y="0"/>
                      <a:pt x="8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78" name="Google Shape;2878;p58"/>
          <p:cNvSpPr txBox="1">
            <a:spLocks noGrp="1"/>
          </p:cNvSpPr>
          <p:nvPr>
            <p:ph type="body" idx="4294967295"/>
          </p:nvPr>
        </p:nvSpPr>
        <p:spPr>
          <a:xfrm>
            <a:off x="713225" y="1140538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100" b="1">
                <a:solidFill>
                  <a:srgbClr val="434343"/>
                </a:solidFill>
              </a:rPr>
              <a:t>What is the difference between a fruit and vegetable?</a:t>
            </a:r>
            <a:endParaRPr sz="2100"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</p:txBody>
      </p:sp>
      <p:sp>
        <p:nvSpPr>
          <p:cNvPr id="2879" name="Google Shape;2879;p58"/>
          <p:cNvSpPr txBox="1">
            <a:spLocks noGrp="1"/>
          </p:cNvSpPr>
          <p:nvPr>
            <p:ph type="body" idx="4294967295"/>
          </p:nvPr>
        </p:nvSpPr>
        <p:spPr>
          <a:xfrm>
            <a:off x="1017713" y="1912825"/>
            <a:ext cx="7642811" cy="31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A.</a:t>
            </a:r>
            <a:r>
              <a:rPr lang="es" sz="2100" dirty="0">
                <a:solidFill>
                  <a:srgbClr val="434343"/>
                </a:solidFill>
              </a:rPr>
              <a:t> A fruit has seeds, while a vegetable never has seeds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B. </a:t>
            </a:r>
            <a:r>
              <a:rPr lang="es" sz="2100" dirty="0">
                <a:solidFill>
                  <a:srgbClr val="434343"/>
                </a:solidFill>
              </a:rPr>
              <a:t>A fruit is always sweet in flavour, while</a:t>
            </a:r>
            <a:br>
              <a:rPr lang="es" sz="2100" dirty="0">
                <a:solidFill>
                  <a:srgbClr val="434343"/>
                </a:solidFill>
              </a:rPr>
            </a:br>
            <a:r>
              <a:rPr lang="es" sz="2100" dirty="0">
                <a:solidFill>
                  <a:srgbClr val="434343"/>
                </a:solidFill>
              </a:rPr>
              <a:t>   a vegetable is always bitter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C.</a:t>
            </a:r>
            <a:r>
              <a:rPr lang="es" sz="2100" dirty="0">
                <a:solidFill>
                  <a:srgbClr val="434343"/>
                </a:solidFill>
              </a:rPr>
              <a:t> A fruit grows from the flower of</a:t>
            </a:r>
            <a:br>
              <a:rPr lang="es" sz="2100" dirty="0">
                <a:solidFill>
                  <a:srgbClr val="434343"/>
                </a:solidFill>
              </a:rPr>
            </a:br>
            <a:r>
              <a:rPr lang="es" sz="2100" dirty="0">
                <a:solidFill>
                  <a:srgbClr val="434343"/>
                </a:solidFill>
              </a:rPr>
              <a:t>    the plant, the other parts of a plant</a:t>
            </a:r>
            <a:br>
              <a:rPr lang="es" sz="2100" dirty="0">
                <a:solidFill>
                  <a:srgbClr val="434343"/>
                </a:solidFill>
              </a:rPr>
            </a:br>
            <a:r>
              <a:rPr lang="es" sz="2100" dirty="0">
                <a:solidFill>
                  <a:srgbClr val="434343"/>
                </a:solidFill>
              </a:rPr>
              <a:t>    are can be a vegetable</a:t>
            </a: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pic>
        <p:nvPicPr>
          <p:cNvPr id="2880" name="Google Shape;288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25" y="3806212"/>
            <a:ext cx="546880" cy="39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5" name="Google Shape;2885;p59"/>
          <p:cNvSpPr txBox="1">
            <a:spLocks noGrp="1"/>
          </p:cNvSpPr>
          <p:nvPr>
            <p:ph type="title"/>
          </p:nvPr>
        </p:nvSpPr>
        <p:spPr>
          <a:xfrm>
            <a:off x="551225" y="10217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>
                <a:solidFill>
                  <a:schemeClr val="accent1"/>
                </a:solidFill>
              </a:rPr>
              <a:t>Question 13</a:t>
            </a:r>
            <a:endParaRPr sz="5400">
              <a:solidFill>
                <a:schemeClr val="accent1"/>
              </a:solidFill>
            </a:endParaRPr>
          </a:p>
        </p:txBody>
      </p:sp>
      <p:sp>
        <p:nvSpPr>
          <p:cNvPr id="2886" name="Google Shape;2886;p59"/>
          <p:cNvSpPr txBox="1">
            <a:spLocks noGrp="1"/>
          </p:cNvSpPr>
          <p:nvPr>
            <p:ph type="body" idx="4294967295"/>
          </p:nvPr>
        </p:nvSpPr>
        <p:spPr>
          <a:xfrm>
            <a:off x="328475" y="1231663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100" b="1">
                <a:solidFill>
                  <a:srgbClr val="434343"/>
                </a:solidFill>
              </a:rPr>
              <a:t>These fruits and vegetables have unusual shapes, can you still eat them?</a:t>
            </a:r>
            <a:br>
              <a:rPr lang="es" sz="2100" b="1">
                <a:solidFill>
                  <a:srgbClr val="434343"/>
                </a:solidFill>
              </a:rPr>
            </a:br>
            <a:endParaRPr sz="2100"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</p:txBody>
      </p:sp>
      <p:sp>
        <p:nvSpPr>
          <p:cNvPr id="2887" name="Google Shape;2887;p59"/>
          <p:cNvSpPr txBox="1">
            <a:spLocks noGrp="1"/>
          </p:cNvSpPr>
          <p:nvPr>
            <p:ph type="body" idx="4294967295"/>
          </p:nvPr>
        </p:nvSpPr>
        <p:spPr>
          <a:xfrm>
            <a:off x="1220213" y="2722800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>
                <a:solidFill>
                  <a:srgbClr val="434343"/>
                </a:solidFill>
              </a:rPr>
              <a:t>A.</a:t>
            </a:r>
            <a:r>
              <a:rPr lang="es" sz="2100">
                <a:solidFill>
                  <a:srgbClr val="434343"/>
                </a:solidFill>
              </a:rPr>
              <a:t> </a:t>
            </a:r>
            <a:r>
              <a:rPr lang="es" sz="2100">
                <a:solidFill>
                  <a:srgbClr val="000000"/>
                </a:solidFill>
              </a:rPr>
              <a:t>Yes</a:t>
            </a:r>
            <a:endParaRPr sz="210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>
                <a:solidFill>
                  <a:srgbClr val="434343"/>
                </a:solidFill>
              </a:rPr>
              <a:t>B. </a:t>
            </a:r>
            <a:r>
              <a:rPr lang="es" sz="2100">
                <a:solidFill>
                  <a:srgbClr val="000000"/>
                </a:solidFill>
              </a:rPr>
              <a:t>No</a:t>
            </a:r>
            <a:endParaRPr sz="2100">
              <a:solidFill>
                <a:srgbClr val="000000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</p:txBody>
      </p:sp>
      <p:pic>
        <p:nvPicPr>
          <p:cNvPr id="2888" name="Google Shape;288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773" y="2765501"/>
            <a:ext cx="546880" cy="39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9" name="Google Shape;288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8453" y="2310000"/>
            <a:ext cx="4287522" cy="257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4" name="Google Shape;2894;p60"/>
          <p:cNvSpPr txBox="1">
            <a:spLocks noGrp="1"/>
          </p:cNvSpPr>
          <p:nvPr>
            <p:ph type="title"/>
          </p:nvPr>
        </p:nvSpPr>
        <p:spPr>
          <a:xfrm>
            <a:off x="572100" y="156200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>
                <a:solidFill>
                  <a:schemeClr val="accent1"/>
                </a:solidFill>
              </a:rPr>
              <a:t>Question 14</a:t>
            </a:r>
            <a:endParaRPr sz="5400">
              <a:solidFill>
                <a:schemeClr val="accent1"/>
              </a:solidFill>
            </a:endParaRPr>
          </a:p>
        </p:txBody>
      </p:sp>
      <p:sp>
        <p:nvSpPr>
          <p:cNvPr id="2895" name="Google Shape;2895;p60"/>
          <p:cNvSpPr txBox="1">
            <a:spLocks noGrp="1"/>
          </p:cNvSpPr>
          <p:nvPr>
            <p:ph type="body" idx="4294967295"/>
          </p:nvPr>
        </p:nvSpPr>
        <p:spPr>
          <a:xfrm>
            <a:off x="713225" y="1140538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100" b="1" dirty="0">
                <a:solidFill>
                  <a:srgbClr val="434343"/>
                </a:solidFill>
              </a:rPr>
              <a:t>What does it mean to ‘eat the rainbow’?</a:t>
            </a:r>
            <a:endParaRPr sz="21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sp>
        <p:nvSpPr>
          <p:cNvPr id="2896" name="Google Shape;2896;p60"/>
          <p:cNvSpPr txBox="1">
            <a:spLocks noGrp="1"/>
          </p:cNvSpPr>
          <p:nvPr>
            <p:ph type="body" idx="4294967295"/>
          </p:nvPr>
        </p:nvSpPr>
        <p:spPr>
          <a:xfrm>
            <a:off x="1087892" y="1833874"/>
            <a:ext cx="7717500" cy="3153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A.</a:t>
            </a:r>
            <a:r>
              <a:rPr lang="es" sz="2100" dirty="0">
                <a:solidFill>
                  <a:srgbClr val="434343"/>
                </a:solidFill>
              </a:rPr>
              <a:t> We should only eat one colour of a fruit or vegetable per day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B. </a:t>
            </a:r>
            <a:r>
              <a:rPr lang="es" sz="2100" dirty="0">
                <a:solidFill>
                  <a:srgbClr val="434343"/>
                </a:solidFill>
              </a:rPr>
              <a:t>We should eat fruits and vegetables of all different coulours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C.</a:t>
            </a:r>
            <a:r>
              <a:rPr lang="es" sz="2100" dirty="0">
                <a:solidFill>
                  <a:srgbClr val="434343"/>
                </a:solidFill>
              </a:rPr>
              <a:t> We should eat lollies of different colours</a:t>
            </a: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pic>
        <p:nvPicPr>
          <p:cNvPr id="2897" name="Google Shape;289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452" y="3034801"/>
            <a:ext cx="546880" cy="3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8F7BEEDC-3AD7-4DC6-9910-F9EF9E5D1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169" y="3064439"/>
            <a:ext cx="3653073" cy="1377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3" name="Google Shape;2903;p61"/>
          <p:cNvSpPr/>
          <p:nvPr/>
        </p:nvSpPr>
        <p:spPr>
          <a:xfrm>
            <a:off x="6826252" y="2531951"/>
            <a:ext cx="2417937" cy="2860643"/>
          </a:xfrm>
          <a:custGeom>
            <a:avLst/>
            <a:gdLst/>
            <a:ahLst/>
            <a:cxnLst/>
            <a:rect l="l" t="t" r="r" b="b"/>
            <a:pathLst>
              <a:path w="28761" h="32666" extrusionOk="0">
                <a:moveTo>
                  <a:pt x="28761" y="1"/>
                </a:moveTo>
                <a:lnTo>
                  <a:pt x="27043" y="808"/>
                </a:lnTo>
                <a:cubicBezTo>
                  <a:pt x="27043" y="808"/>
                  <a:pt x="26016" y="1616"/>
                  <a:pt x="25781" y="1953"/>
                </a:cubicBezTo>
                <a:cubicBezTo>
                  <a:pt x="25546" y="2306"/>
                  <a:pt x="24973" y="3333"/>
                  <a:pt x="24973" y="3333"/>
                </a:cubicBezTo>
                <a:lnTo>
                  <a:pt x="24166" y="5169"/>
                </a:lnTo>
                <a:cubicBezTo>
                  <a:pt x="24166" y="5169"/>
                  <a:pt x="22903" y="6328"/>
                  <a:pt x="22096" y="6783"/>
                </a:cubicBezTo>
                <a:cubicBezTo>
                  <a:pt x="21288" y="7239"/>
                  <a:pt x="19409" y="9162"/>
                  <a:pt x="19409" y="9162"/>
                </a:cubicBezTo>
                <a:lnTo>
                  <a:pt x="18866" y="9896"/>
                </a:lnTo>
                <a:cubicBezTo>
                  <a:pt x="18866" y="9896"/>
                  <a:pt x="17148" y="10586"/>
                  <a:pt x="16458" y="10923"/>
                </a:cubicBezTo>
                <a:cubicBezTo>
                  <a:pt x="15754" y="11276"/>
                  <a:pt x="15298" y="11158"/>
                  <a:pt x="14843" y="11496"/>
                </a:cubicBezTo>
                <a:cubicBezTo>
                  <a:pt x="14374" y="11848"/>
                  <a:pt x="13801" y="13331"/>
                  <a:pt x="13801" y="13331"/>
                </a:cubicBezTo>
                <a:lnTo>
                  <a:pt x="13228" y="14491"/>
                </a:lnTo>
                <a:cubicBezTo>
                  <a:pt x="12994" y="14946"/>
                  <a:pt x="13111" y="15284"/>
                  <a:pt x="12891" y="15753"/>
                </a:cubicBezTo>
                <a:cubicBezTo>
                  <a:pt x="12656" y="16209"/>
                  <a:pt x="12538" y="16443"/>
                  <a:pt x="11731" y="16899"/>
                </a:cubicBezTo>
                <a:cubicBezTo>
                  <a:pt x="11026" y="17266"/>
                  <a:pt x="10307" y="17574"/>
                  <a:pt x="9544" y="17823"/>
                </a:cubicBezTo>
                <a:cubicBezTo>
                  <a:pt x="9544" y="17823"/>
                  <a:pt x="7297" y="18895"/>
                  <a:pt x="7576" y="19042"/>
                </a:cubicBezTo>
                <a:cubicBezTo>
                  <a:pt x="7841" y="19174"/>
                  <a:pt x="6372" y="19659"/>
                  <a:pt x="6372" y="19659"/>
                </a:cubicBezTo>
                <a:lnTo>
                  <a:pt x="5873" y="21611"/>
                </a:lnTo>
                <a:lnTo>
                  <a:pt x="3113" y="24371"/>
                </a:lnTo>
                <a:lnTo>
                  <a:pt x="2188" y="24723"/>
                </a:lnTo>
                <a:lnTo>
                  <a:pt x="412" y="31403"/>
                </a:lnTo>
                <a:lnTo>
                  <a:pt x="1" y="32666"/>
                </a:lnTo>
                <a:lnTo>
                  <a:pt x="7253" y="26793"/>
                </a:lnTo>
                <a:lnTo>
                  <a:pt x="12832" y="22551"/>
                </a:lnTo>
                <a:lnTo>
                  <a:pt x="12832" y="22551"/>
                </a:lnTo>
                <a:cubicBezTo>
                  <a:pt x="12832" y="22551"/>
                  <a:pt x="10650" y="28291"/>
                  <a:pt x="11040" y="28291"/>
                </a:cubicBezTo>
                <a:cubicBezTo>
                  <a:pt x="11084" y="28291"/>
                  <a:pt x="11160" y="28218"/>
                  <a:pt x="11276" y="28056"/>
                </a:cubicBezTo>
                <a:cubicBezTo>
                  <a:pt x="12421" y="26456"/>
                  <a:pt x="13463" y="26001"/>
                  <a:pt x="15416" y="25311"/>
                </a:cubicBezTo>
                <a:cubicBezTo>
                  <a:pt x="17369" y="24621"/>
                  <a:pt x="20143" y="21919"/>
                  <a:pt x="20143" y="21919"/>
                </a:cubicBezTo>
                <a:lnTo>
                  <a:pt x="23241" y="17941"/>
                </a:lnTo>
                <a:lnTo>
                  <a:pt x="24738" y="17148"/>
                </a:lnTo>
                <a:lnTo>
                  <a:pt x="26236" y="16913"/>
                </a:lnTo>
                <a:cubicBezTo>
                  <a:pt x="26236" y="16913"/>
                  <a:pt x="26551" y="18104"/>
                  <a:pt x="26793" y="18104"/>
                </a:cubicBezTo>
                <a:cubicBezTo>
                  <a:pt x="26841" y="18104"/>
                  <a:pt x="26887" y="18056"/>
                  <a:pt x="26926" y="17941"/>
                </a:cubicBezTo>
                <a:cubicBezTo>
                  <a:pt x="27161" y="17251"/>
                  <a:pt x="27719" y="14740"/>
                  <a:pt x="27719" y="14740"/>
                </a:cubicBezTo>
                <a:lnTo>
                  <a:pt x="28071" y="11613"/>
                </a:lnTo>
                <a:lnTo>
                  <a:pt x="287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4" name="Google Shape;2904;p61"/>
          <p:cNvSpPr/>
          <p:nvPr/>
        </p:nvSpPr>
        <p:spPr>
          <a:xfrm>
            <a:off x="6857716" y="3328598"/>
            <a:ext cx="2417901" cy="2044185"/>
          </a:xfrm>
          <a:custGeom>
            <a:avLst/>
            <a:gdLst/>
            <a:ahLst/>
            <a:cxnLst/>
            <a:rect l="l" t="t" r="r" b="b"/>
            <a:pathLst>
              <a:path w="32353" h="26258" extrusionOk="0">
                <a:moveTo>
                  <a:pt x="31662" y="0"/>
                </a:moveTo>
                <a:cubicBezTo>
                  <a:pt x="31662" y="0"/>
                  <a:pt x="28917" y="0"/>
                  <a:pt x="27361" y="1894"/>
                </a:cubicBezTo>
                <a:cubicBezTo>
                  <a:pt x="25790" y="3788"/>
                  <a:pt x="24674" y="4654"/>
                  <a:pt x="24674" y="4654"/>
                </a:cubicBezTo>
                <a:cubicBezTo>
                  <a:pt x="24674" y="4654"/>
                  <a:pt x="23734" y="6812"/>
                  <a:pt x="21664" y="7590"/>
                </a:cubicBezTo>
                <a:cubicBezTo>
                  <a:pt x="19116" y="8543"/>
                  <a:pt x="17643" y="8755"/>
                  <a:pt x="16835" y="8755"/>
                </a:cubicBezTo>
                <a:cubicBezTo>
                  <a:pt x="16187" y="8755"/>
                  <a:pt x="15968" y="8618"/>
                  <a:pt x="15968" y="8618"/>
                </a:cubicBezTo>
                <a:cubicBezTo>
                  <a:pt x="14500" y="8882"/>
                  <a:pt x="13105" y="9411"/>
                  <a:pt x="11828" y="10189"/>
                </a:cubicBezTo>
                <a:cubicBezTo>
                  <a:pt x="10962" y="10703"/>
                  <a:pt x="9230" y="11393"/>
                  <a:pt x="8892" y="12083"/>
                </a:cubicBezTo>
                <a:cubicBezTo>
                  <a:pt x="8540" y="12773"/>
                  <a:pt x="7688" y="14329"/>
                  <a:pt x="7688" y="14329"/>
                </a:cubicBezTo>
                <a:cubicBezTo>
                  <a:pt x="7688" y="14329"/>
                  <a:pt x="3886" y="18381"/>
                  <a:pt x="3533" y="19673"/>
                </a:cubicBezTo>
                <a:cubicBezTo>
                  <a:pt x="3196" y="20964"/>
                  <a:pt x="2682" y="20876"/>
                  <a:pt x="2153" y="22095"/>
                </a:cubicBezTo>
                <a:cubicBezTo>
                  <a:pt x="1537" y="23446"/>
                  <a:pt x="847" y="24781"/>
                  <a:pt x="83" y="26059"/>
                </a:cubicBezTo>
                <a:cubicBezTo>
                  <a:pt x="0" y="26199"/>
                  <a:pt x="70" y="26257"/>
                  <a:pt x="246" y="26257"/>
                </a:cubicBezTo>
                <a:cubicBezTo>
                  <a:pt x="1157" y="26257"/>
                  <a:pt x="4913" y="24679"/>
                  <a:pt x="4913" y="24679"/>
                </a:cubicBezTo>
                <a:cubicBezTo>
                  <a:pt x="4913" y="24679"/>
                  <a:pt x="6822" y="24679"/>
                  <a:pt x="9582" y="24855"/>
                </a:cubicBezTo>
                <a:cubicBezTo>
                  <a:pt x="12342" y="25031"/>
                  <a:pt x="18390" y="25031"/>
                  <a:pt x="18390" y="25031"/>
                </a:cubicBezTo>
                <a:lnTo>
                  <a:pt x="26671" y="24855"/>
                </a:lnTo>
                <a:lnTo>
                  <a:pt x="32352" y="25031"/>
                </a:lnTo>
                <a:lnTo>
                  <a:pt x="31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5" name="Google Shape;2905;p61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Question 15</a:t>
            </a:r>
            <a:endParaRPr/>
          </a:p>
        </p:txBody>
      </p:sp>
      <p:sp>
        <p:nvSpPr>
          <p:cNvPr id="2906" name="Google Shape;2906;p61"/>
          <p:cNvSpPr txBox="1">
            <a:spLocks noGrp="1"/>
          </p:cNvSpPr>
          <p:nvPr>
            <p:ph type="body" idx="4294967295"/>
          </p:nvPr>
        </p:nvSpPr>
        <p:spPr>
          <a:xfrm>
            <a:off x="409475" y="1263163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100" b="1">
                <a:solidFill>
                  <a:srgbClr val="434343"/>
                </a:solidFill>
              </a:rPr>
              <a:t>Banana trees don’t grow on the north pole… why?</a:t>
            </a:r>
            <a:endParaRPr sz="2100"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</p:txBody>
      </p:sp>
      <p:sp>
        <p:nvSpPr>
          <p:cNvPr id="2907" name="Google Shape;2907;p61"/>
          <p:cNvSpPr txBox="1">
            <a:spLocks noGrp="1"/>
          </p:cNvSpPr>
          <p:nvPr>
            <p:ph type="body" idx="4294967295"/>
          </p:nvPr>
        </p:nvSpPr>
        <p:spPr>
          <a:xfrm>
            <a:off x="1068338" y="2014075"/>
            <a:ext cx="7717500" cy="2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A.</a:t>
            </a:r>
            <a:r>
              <a:rPr lang="es" sz="2100" dirty="0">
                <a:solidFill>
                  <a:srgbClr val="434343"/>
                </a:solidFill>
              </a:rPr>
              <a:t> Banana trees need a warmer climate to grow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B. </a:t>
            </a:r>
            <a:r>
              <a:rPr lang="es" sz="2100" dirty="0">
                <a:solidFill>
                  <a:srgbClr val="434343"/>
                </a:solidFill>
              </a:rPr>
              <a:t>It never rains on the north</a:t>
            </a:r>
            <a:br>
              <a:rPr lang="es" sz="2100" dirty="0">
                <a:solidFill>
                  <a:srgbClr val="434343"/>
                </a:solidFill>
              </a:rPr>
            </a:br>
            <a:r>
              <a:rPr lang="es" sz="2100" dirty="0">
                <a:solidFill>
                  <a:srgbClr val="434343"/>
                </a:solidFill>
              </a:rPr>
              <a:t>   pole, and banana trees need a lot</a:t>
            </a:r>
            <a:br>
              <a:rPr lang="es" sz="2100" dirty="0">
                <a:solidFill>
                  <a:srgbClr val="434343"/>
                </a:solidFill>
              </a:rPr>
            </a:br>
            <a:r>
              <a:rPr lang="es" sz="2100" dirty="0">
                <a:solidFill>
                  <a:srgbClr val="434343"/>
                </a:solidFill>
              </a:rPr>
              <a:t>   of water 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C.</a:t>
            </a:r>
            <a:r>
              <a:rPr lang="es" sz="2100" dirty="0">
                <a:solidFill>
                  <a:srgbClr val="434343"/>
                </a:solidFill>
              </a:rPr>
              <a:t> Polar bears don’t like bananas</a:t>
            </a: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pic>
        <p:nvPicPr>
          <p:cNvPr id="2908" name="Google Shape;290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898" y="2056776"/>
            <a:ext cx="546880" cy="39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6" name="Google Shape;297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90669" flipH="1">
            <a:off x="5612161" y="2913848"/>
            <a:ext cx="3562601" cy="2096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7" name="Google Shape;2977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215363">
            <a:off x="6652751" y="3039085"/>
            <a:ext cx="652096" cy="465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Google Shape;2982;p62"/>
          <p:cNvSpPr txBox="1">
            <a:spLocks noGrp="1"/>
          </p:cNvSpPr>
          <p:nvPr>
            <p:ph type="title"/>
          </p:nvPr>
        </p:nvSpPr>
        <p:spPr>
          <a:xfrm>
            <a:off x="597375" y="294550"/>
            <a:ext cx="41826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accent1"/>
                </a:solidFill>
              </a:rPr>
              <a:t>Question 16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983" name="Google Shape;2983;p62"/>
          <p:cNvSpPr txBox="1">
            <a:spLocks noGrp="1"/>
          </p:cNvSpPr>
          <p:nvPr>
            <p:ph type="body" idx="4294967295"/>
          </p:nvPr>
        </p:nvSpPr>
        <p:spPr>
          <a:xfrm>
            <a:off x="713225" y="1140538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100" b="1">
                <a:solidFill>
                  <a:srgbClr val="434343"/>
                </a:solidFill>
              </a:rPr>
              <a:t>Why is it a good idea to eat food grown locally?</a:t>
            </a:r>
            <a:endParaRPr sz="2100"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</p:txBody>
      </p:sp>
      <p:sp>
        <p:nvSpPr>
          <p:cNvPr id="2984" name="Google Shape;2984;p62"/>
          <p:cNvSpPr txBox="1">
            <a:spLocks noGrp="1"/>
          </p:cNvSpPr>
          <p:nvPr>
            <p:ph type="body" idx="4294967295"/>
          </p:nvPr>
        </p:nvSpPr>
        <p:spPr>
          <a:xfrm>
            <a:off x="1426500" y="2005262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A.</a:t>
            </a:r>
            <a:r>
              <a:rPr lang="es" sz="2100" dirty="0">
                <a:solidFill>
                  <a:srgbClr val="434343"/>
                </a:solidFill>
              </a:rPr>
              <a:t> The food is fresh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B. </a:t>
            </a:r>
            <a:r>
              <a:rPr lang="es" sz="2100" dirty="0">
                <a:solidFill>
                  <a:srgbClr val="434343"/>
                </a:solidFill>
              </a:rPr>
              <a:t>We can support our local community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C.</a:t>
            </a:r>
            <a:r>
              <a:rPr lang="es" sz="2100" dirty="0">
                <a:solidFill>
                  <a:srgbClr val="434343"/>
                </a:solidFill>
              </a:rPr>
              <a:t> It is good for the environment</a:t>
            </a: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 dirty="0">
                <a:solidFill>
                  <a:srgbClr val="434343"/>
                </a:solidFill>
              </a:rPr>
              <a:t> D. </a:t>
            </a:r>
            <a:r>
              <a:rPr lang="es" sz="2100" dirty="0">
                <a:solidFill>
                  <a:srgbClr val="434343"/>
                </a:solidFill>
              </a:rPr>
              <a:t>All of the above</a:t>
            </a: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pic>
        <p:nvPicPr>
          <p:cNvPr id="2985" name="Google Shape;298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487" y="4240335"/>
            <a:ext cx="546880" cy="39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6" name="Google Shape;2986;p62"/>
          <p:cNvGrpSpPr/>
          <p:nvPr/>
        </p:nvGrpSpPr>
        <p:grpSpPr>
          <a:xfrm>
            <a:off x="7320412" y="3189335"/>
            <a:ext cx="1599831" cy="1607747"/>
            <a:chOff x="853114" y="1339545"/>
            <a:chExt cx="2339961" cy="2496501"/>
          </a:xfrm>
        </p:grpSpPr>
        <p:grpSp>
          <p:nvGrpSpPr>
            <p:cNvPr id="2987" name="Google Shape;2987;p62"/>
            <p:cNvGrpSpPr/>
            <p:nvPr/>
          </p:nvGrpSpPr>
          <p:grpSpPr>
            <a:xfrm>
              <a:off x="853114" y="1339545"/>
              <a:ext cx="2339961" cy="2494546"/>
              <a:chOff x="853114" y="1341500"/>
              <a:chExt cx="2339961" cy="2494546"/>
            </a:xfrm>
          </p:grpSpPr>
          <p:sp>
            <p:nvSpPr>
              <p:cNvPr id="2988" name="Google Shape;2988;p62"/>
              <p:cNvSpPr/>
              <p:nvPr/>
            </p:nvSpPr>
            <p:spPr>
              <a:xfrm flipH="1">
                <a:off x="1682973" y="1341500"/>
                <a:ext cx="458626" cy="1378754"/>
              </a:xfrm>
              <a:custGeom>
                <a:avLst/>
                <a:gdLst/>
                <a:ahLst/>
                <a:cxnLst/>
                <a:rect l="l" t="t" r="r" b="b"/>
                <a:pathLst>
                  <a:path w="9088" h="27321" extrusionOk="0">
                    <a:moveTo>
                      <a:pt x="8476" y="1"/>
                    </a:moveTo>
                    <a:cubicBezTo>
                      <a:pt x="8093" y="1"/>
                      <a:pt x="7488" y="705"/>
                      <a:pt x="7186" y="1491"/>
                    </a:cubicBezTo>
                    <a:cubicBezTo>
                      <a:pt x="6052" y="4660"/>
                      <a:pt x="214" y="25275"/>
                      <a:pt x="81" y="26309"/>
                    </a:cubicBezTo>
                    <a:cubicBezTo>
                      <a:pt x="1" y="26928"/>
                      <a:pt x="507" y="27320"/>
                      <a:pt x="1012" y="27320"/>
                    </a:cubicBezTo>
                    <a:cubicBezTo>
                      <a:pt x="1350" y="27320"/>
                      <a:pt x="1688" y="27144"/>
                      <a:pt x="1849" y="26743"/>
                    </a:cubicBezTo>
                    <a:cubicBezTo>
                      <a:pt x="2382" y="25775"/>
                      <a:pt x="8520" y="2859"/>
                      <a:pt x="8587" y="2092"/>
                    </a:cubicBezTo>
                    <a:cubicBezTo>
                      <a:pt x="8654" y="1291"/>
                      <a:pt x="9087" y="257"/>
                      <a:pt x="8587" y="24"/>
                    </a:cubicBezTo>
                    <a:cubicBezTo>
                      <a:pt x="8553" y="8"/>
                      <a:pt x="8516" y="1"/>
                      <a:pt x="84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62"/>
              <p:cNvSpPr/>
              <p:nvPr/>
            </p:nvSpPr>
            <p:spPr>
              <a:xfrm flipH="1">
                <a:off x="923800" y="1427143"/>
                <a:ext cx="1848382" cy="770348"/>
              </a:xfrm>
              <a:custGeom>
                <a:avLst/>
                <a:gdLst/>
                <a:ahLst/>
                <a:cxnLst/>
                <a:rect l="l" t="t" r="r" b="b"/>
                <a:pathLst>
                  <a:path w="36627" h="15265" extrusionOk="0">
                    <a:moveTo>
                      <a:pt x="19830" y="1"/>
                    </a:moveTo>
                    <a:cubicBezTo>
                      <a:pt x="16654" y="1"/>
                      <a:pt x="641" y="1153"/>
                      <a:pt x="334" y="1429"/>
                    </a:cubicBezTo>
                    <a:cubicBezTo>
                      <a:pt x="0" y="1729"/>
                      <a:pt x="467" y="4798"/>
                      <a:pt x="5437" y="7833"/>
                    </a:cubicBezTo>
                    <a:cubicBezTo>
                      <a:pt x="5437" y="7833"/>
                      <a:pt x="7509" y="11901"/>
                      <a:pt x="12554" y="11901"/>
                    </a:cubicBezTo>
                    <a:cubicBezTo>
                      <a:pt x="13306" y="11901"/>
                      <a:pt x="14124" y="11810"/>
                      <a:pt x="15011" y="11603"/>
                    </a:cubicBezTo>
                    <a:cubicBezTo>
                      <a:pt x="15011" y="11603"/>
                      <a:pt x="17630" y="14614"/>
                      <a:pt x="21452" y="14614"/>
                    </a:cubicBezTo>
                    <a:cubicBezTo>
                      <a:pt x="22735" y="14614"/>
                      <a:pt x="24152" y="14276"/>
                      <a:pt x="25652" y="13371"/>
                    </a:cubicBezTo>
                    <a:cubicBezTo>
                      <a:pt x="25652" y="13371"/>
                      <a:pt x="28500" y="15264"/>
                      <a:pt x="31635" y="15264"/>
                    </a:cubicBezTo>
                    <a:cubicBezTo>
                      <a:pt x="33263" y="15264"/>
                      <a:pt x="34968" y="14754"/>
                      <a:pt x="36393" y="13204"/>
                    </a:cubicBezTo>
                    <a:cubicBezTo>
                      <a:pt x="36626" y="12937"/>
                      <a:pt x="21182" y="328"/>
                      <a:pt x="20348" y="28"/>
                    </a:cubicBezTo>
                    <a:cubicBezTo>
                      <a:pt x="20284" y="9"/>
                      <a:pt x="20105" y="1"/>
                      <a:pt x="198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62"/>
              <p:cNvSpPr/>
              <p:nvPr/>
            </p:nvSpPr>
            <p:spPr>
              <a:xfrm flipH="1">
                <a:off x="923764" y="1428506"/>
                <a:ext cx="824901" cy="769440"/>
              </a:xfrm>
              <a:custGeom>
                <a:avLst/>
                <a:gdLst/>
                <a:ahLst/>
                <a:cxnLst/>
                <a:rect l="l" t="t" r="r" b="b"/>
                <a:pathLst>
                  <a:path w="16346" h="15247" extrusionOk="0">
                    <a:moveTo>
                      <a:pt x="0" y="1"/>
                    </a:moveTo>
                    <a:cubicBezTo>
                      <a:pt x="1668" y="4437"/>
                      <a:pt x="5338" y="13344"/>
                      <a:pt x="5371" y="13344"/>
                    </a:cubicBezTo>
                    <a:cubicBezTo>
                      <a:pt x="5393" y="13344"/>
                      <a:pt x="8248" y="15247"/>
                      <a:pt x="11395" y="15247"/>
                    </a:cubicBezTo>
                    <a:cubicBezTo>
                      <a:pt x="13017" y="15247"/>
                      <a:pt x="14716" y="14742"/>
                      <a:pt x="16145" y="13210"/>
                    </a:cubicBezTo>
                    <a:cubicBezTo>
                      <a:pt x="16345" y="12910"/>
                      <a:pt x="901" y="301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62"/>
              <p:cNvSpPr/>
              <p:nvPr/>
            </p:nvSpPr>
            <p:spPr>
              <a:xfrm flipH="1">
                <a:off x="1748641" y="1433553"/>
                <a:ext cx="745772" cy="593872"/>
              </a:xfrm>
              <a:custGeom>
                <a:avLst/>
                <a:gdLst/>
                <a:ahLst/>
                <a:cxnLst/>
                <a:rect l="l" t="t" r="r" b="b"/>
                <a:pathLst>
                  <a:path w="14778" h="11768" extrusionOk="0">
                    <a:moveTo>
                      <a:pt x="14777" y="1"/>
                    </a:moveTo>
                    <a:lnTo>
                      <a:pt x="14777" y="1"/>
                    </a:lnTo>
                    <a:cubicBezTo>
                      <a:pt x="9907" y="2703"/>
                      <a:pt x="5004" y="5371"/>
                      <a:pt x="0" y="7806"/>
                    </a:cubicBezTo>
                    <a:cubicBezTo>
                      <a:pt x="379" y="8477"/>
                      <a:pt x="2539" y="11768"/>
                      <a:pt x="7103" y="11768"/>
                    </a:cubicBezTo>
                    <a:cubicBezTo>
                      <a:pt x="7764" y="11768"/>
                      <a:pt x="8476" y="11699"/>
                      <a:pt x="9240" y="11542"/>
                    </a:cubicBezTo>
                    <a:cubicBezTo>
                      <a:pt x="11175" y="7740"/>
                      <a:pt x="12909" y="3837"/>
                      <a:pt x="147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62"/>
              <p:cNvSpPr/>
              <p:nvPr/>
            </p:nvSpPr>
            <p:spPr>
              <a:xfrm flipH="1">
                <a:off x="892671" y="2088418"/>
                <a:ext cx="2106813" cy="576108"/>
              </a:xfrm>
              <a:custGeom>
                <a:avLst/>
                <a:gdLst/>
                <a:ahLst/>
                <a:cxnLst/>
                <a:rect l="l" t="t" r="r" b="b"/>
                <a:pathLst>
                  <a:path w="41748" h="11416" extrusionOk="0">
                    <a:moveTo>
                      <a:pt x="271" y="0"/>
                    </a:moveTo>
                    <a:cubicBezTo>
                      <a:pt x="162" y="0"/>
                      <a:pt x="70" y="31"/>
                      <a:pt x="1" y="101"/>
                    </a:cubicBezTo>
                    <a:cubicBezTo>
                      <a:pt x="1" y="101"/>
                      <a:pt x="868" y="8040"/>
                      <a:pt x="19815" y="10809"/>
                    </a:cubicBezTo>
                    <a:cubicBezTo>
                      <a:pt x="22770" y="11234"/>
                      <a:pt x="25338" y="11415"/>
                      <a:pt x="27566" y="11415"/>
                    </a:cubicBezTo>
                    <a:cubicBezTo>
                      <a:pt x="39654" y="11415"/>
                      <a:pt x="41748" y="6094"/>
                      <a:pt x="41297" y="5672"/>
                    </a:cubicBezTo>
                    <a:cubicBezTo>
                      <a:pt x="41245" y="5620"/>
                      <a:pt x="41160" y="5597"/>
                      <a:pt x="41047" y="5597"/>
                    </a:cubicBezTo>
                    <a:cubicBezTo>
                      <a:pt x="40070" y="5597"/>
                      <a:pt x="37058" y="7339"/>
                      <a:pt x="36460" y="7339"/>
                    </a:cubicBezTo>
                    <a:cubicBezTo>
                      <a:pt x="35793" y="7339"/>
                      <a:pt x="33558" y="4871"/>
                      <a:pt x="32925" y="4871"/>
                    </a:cubicBezTo>
                    <a:cubicBezTo>
                      <a:pt x="32295" y="4871"/>
                      <a:pt x="28675" y="7106"/>
                      <a:pt x="28394" y="7106"/>
                    </a:cubicBezTo>
                    <a:cubicBezTo>
                      <a:pt x="28392" y="7106"/>
                      <a:pt x="28390" y="7106"/>
                      <a:pt x="28388" y="7106"/>
                    </a:cubicBezTo>
                    <a:cubicBezTo>
                      <a:pt x="28121" y="7039"/>
                      <a:pt x="24418" y="3704"/>
                      <a:pt x="23918" y="3704"/>
                    </a:cubicBezTo>
                    <a:cubicBezTo>
                      <a:pt x="23451" y="3704"/>
                      <a:pt x="20215" y="6506"/>
                      <a:pt x="19815" y="6606"/>
                    </a:cubicBezTo>
                    <a:cubicBezTo>
                      <a:pt x="19810" y="6607"/>
                      <a:pt x="19804" y="6608"/>
                      <a:pt x="19797" y="6608"/>
                    </a:cubicBezTo>
                    <a:cubicBezTo>
                      <a:pt x="19361" y="6608"/>
                      <a:pt x="16537" y="3437"/>
                      <a:pt x="15946" y="3437"/>
                    </a:cubicBezTo>
                    <a:cubicBezTo>
                      <a:pt x="15345" y="3437"/>
                      <a:pt x="12010" y="5738"/>
                      <a:pt x="11609" y="5738"/>
                    </a:cubicBezTo>
                    <a:cubicBezTo>
                      <a:pt x="11176" y="5738"/>
                      <a:pt x="8574" y="868"/>
                      <a:pt x="8107" y="868"/>
                    </a:cubicBezTo>
                    <a:cubicBezTo>
                      <a:pt x="7673" y="868"/>
                      <a:pt x="4337" y="2303"/>
                      <a:pt x="3870" y="2303"/>
                    </a:cubicBezTo>
                    <a:cubicBezTo>
                      <a:pt x="3422" y="2303"/>
                      <a:pt x="1207" y="0"/>
                      <a:pt x="2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62"/>
              <p:cNvSpPr/>
              <p:nvPr/>
            </p:nvSpPr>
            <p:spPr>
              <a:xfrm flipH="1">
                <a:off x="853114" y="2093464"/>
                <a:ext cx="2339961" cy="1721714"/>
              </a:xfrm>
              <a:custGeom>
                <a:avLst/>
                <a:gdLst/>
                <a:ahLst/>
                <a:cxnLst/>
                <a:rect l="l" t="t" r="r" b="b"/>
                <a:pathLst>
                  <a:path w="46368" h="34117" extrusionOk="0">
                    <a:moveTo>
                      <a:pt x="3837" y="1"/>
                    </a:moveTo>
                    <a:cubicBezTo>
                      <a:pt x="3303" y="1"/>
                      <a:pt x="1" y="5305"/>
                      <a:pt x="301" y="14711"/>
                    </a:cubicBezTo>
                    <a:cubicBezTo>
                      <a:pt x="635" y="25619"/>
                      <a:pt x="6405" y="32191"/>
                      <a:pt x="17680" y="33725"/>
                    </a:cubicBezTo>
                    <a:cubicBezTo>
                      <a:pt x="19625" y="33990"/>
                      <a:pt x="21434" y="34116"/>
                      <a:pt x="23117" y="34116"/>
                    </a:cubicBezTo>
                    <a:cubicBezTo>
                      <a:pt x="34135" y="34116"/>
                      <a:pt x="39751" y="28724"/>
                      <a:pt x="42731" y="21750"/>
                    </a:cubicBezTo>
                    <a:cubicBezTo>
                      <a:pt x="46367" y="13244"/>
                      <a:pt x="45634" y="5638"/>
                      <a:pt x="45133" y="5605"/>
                    </a:cubicBezTo>
                    <a:cubicBezTo>
                      <a:pt x="45129" y="5604"/>
                      <a:pt x="45124" y="5604"/>
                      <a:pt x="45119" y="5604"/>
                    </a:cubicBezTo>
                    <a:cubicBezTo>
                      <a:pt x="44567" y="5604"/>
                      <a:pt x="40924" y="9241"/>
                      <a:pt x="40296" y="9241"/>
                    </a:cubicBezTo>
                    <a:cubicBezTo>
                      <a:pt x="39663" y="9241"/>
                      <a:pt x="36861" y="6506"/>
                      <a:pt x="36560" y="6506"/>
                    </a:cubicBezTo>
                    <a:cubicBezTo>
                      <a:pt x="36227" y="6506"/>
                      <a:pt x="32057" y="9241"/>
                      <a:pt x="31323" y="9241"/>
                    </a:cubicBezTo>
                    <a:cubicBezTo>
                      <a:pt x="30589" y="9241"/>
                      <a:pt x="28154" y="5939"/>
                      <a:pt x="27621" y="5939"/>
                    </a:cubicBezTo>
                    <a:cubicBezTo>
                      <a:pt x="27054" y="5939"/>
                      <a:pt x="24518" y="8707"/>
                      <a:pt x="23684" y="8707"/>
                    </a:cubicBezTo>
                    <a:cubicBezTo>
                      <a:pt x="22817" y="8707"/>
                      <a:pt x="20415" y="5105"/>
                      <a:pt x="19748" y="5105"/>
                    </a:cubicBezTo>
                    <a:cubicBezTo>
                      <a:pt x="19070" y="5105"/>
                      <a:pt x="15074" y="7514"/>
                      <a:pt x="14218" y="7514"/>
                    </a:cubicBezTo>
                    <a:cubicBezTo>
                      <a:pt x="14190" y="7514"/>
                      <a:pt x="14165" y="7512"/>
                      <a:pt x="14144" y="7506"/>
                    </a:cubicBezTo>
                    <a:cubicBezTo>
                      <a:pt x="13477" y="7340"/>
                      <a:pt x="12276" y="2970"/>
                      <a:pt x="11643" y="2770"/>
                    </a:cubicBezTo>
                    <a:cubicBezTo>
                      <a:pt x="11604" y="2757"/>
                      <a:pt x="11555" y="2752"/>
                      <a:pt x="11498" y="2752"/>
                    </a:cubicBezTo>
                    <a:cubicBezTo>
                      <a:pt x="10622" y="2752"/>
                      <a:pt x="7732" y="4104"/>
                      <a:pt x="7106" y="4104"/>
                    </a:cubicBezTo>
                    <a:cubicBezTo>
                      <a:pt x="6439" y="4104"/>
                      <a:pt x="4404" y="1"/>
                      <a:pt x="3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62"/>
              <p:cNvSpPr/>
              <p:nvPr/>
            </p:nvSpPr>
            <p:spPr>
              <a:xfrm flipH="1">
                <a:off x="854822" y="2376284"/>
                <a:ext cx="2117713" cy="1438909"/>
              </a:xfrm>
              <a:custGeom>
                <a:avLst/>
                <a:gdLst/>
                <a:ahLst/>
                <a:cxnLst/>
                <a:rect l="l" t="t" r="r" b="b"/>
                <a:pathLst>
                  <a:path w="41964" h="28513" extrusionOk="0">
                    <a:moveTo>
                      <a:pt x="40749" y="0"/>
                    </a:moveTo>
                    <a:cubicBezTo>
                      <a:pt x="40197" y="0"/>
                      <a:pt x="36554" y="3637"/>
                      <a:pt x="35926" y="3637"/>
                    </a:cubicBezTo>
                    <a:cubicBezTo>
                      <a:pt x="35293" y="3637"/>
                      <a:pt x="32491" y="902"/>
                      <a:pt x="32190" y="902"/>
                    </a:cubicBezTo>
                    <a:cubicBezTo>
                      <a:pt x="31857" y="902"/>
                      <a:pt x="28388" y="3170"/>
                      <a:pt x="27220" y="3570"/>
                    </a:cubicBezTo>
                    <a:cubicBezTo>
                      <a:pt x="26186" y="8707"/>
                      <a:pt x="23451" y="13344"/>
                      <a:pt x="19448" y="16746"/>
                    </a:cubicBezTo>
                    <a:cubicBezTo>
                      <a:pt x="15270" y="20223"/>
                      <a:pt x="9864" y="21883"/>
                      <a:pt x="4462" y="21883"/>
                    </a:cubicBezTo>
                    <a:cubicBezTo>
                      <a:pt x="3697" y="21883"/>
                      <a:pt x="2931" y="21849"/>
                      <a:pt x="2169" y="21783"/>
                    </a:cubicBezTo>
                    <a:cubicBezTo>
                      <a:pt x="1435" y="21716"/>
                      <a:pt x="701" y="21616"/>
                      <a:pt x="1" y="21483"/>
                    </a:cubicBezTo>
                    <a:lnTo>
                      <a:pt x="1" y="21483"/>
                    </a:lnTo>
                    <a:cubicBezTo>
                      <a:pt x="2869" y="25052"/>
                      <a:pt x="7306" y="27287"/>
                      <a:pt x="13310" y="28121"/>
                    </a:cubicBezTo>
                    <a:cubicBezTo>
                      <a:pt x="15255" y="28386"/>
                      <a:pt x="17065" y="28512"/>
                      <a:pt x="18748" y="28512"/>
                    </a:cubicBezTo>
                    <a:cubicBezTo>
                      <a:pt x="29772" y="28512"/>
                      <a:pt x="35410" y="23120"/>
                      <a:pt x="38361" y="16146"/>
                    </a:cubicBezTo>
                    <a:cubicBezTo>
                      <a:pt x="41964" y="7640"/>
                      <a:pt x="41297" y="34"/>
                      <a:pt x="40763" y="1"/>
                    </a:cubicBezTo>
                    <a:cubicBezTo>
                      <a:pt x="40759" y="0"/>
                      <a:pt x="40754" y="0"/>
                      <a:pt x="407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62"/>
              <p:cNvSpPr/>
              <p:nvPr/>
            </p:nvSpPr>
            <p:spPr>
              <a:xfrm flipH="1">
                <a:off x="2536664" y="2866726"/>
                <a:ext cx="289417" cy="178646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3540" extrusionOk="0">
                    <a:moveTo>
                      <a:pt x="660" y="1"/>
                    </a:moveTo>
                    <a:cubicBezTo>
                      <a:pt x="562" y="1"/>
                      <a:pt x="464" y="52"/>
                      <a:pt x="434" y="157"/>
                    </a:cubicBezTo>
                    <a:lnTo>
                      <a:pt x="434" y="190"/>
                    </a:lnTo>
                    <a:cubicBezTo>
                      <a:pt x="1" y="1724"/>
                      <a:pt x="1068" y="3326"/>
                      <a:pt x="2703" y="3526"/>
                    </a:cubicBezTo>
                    <a:cubicBezTo>
                      <a:pt x="2796" y="3535"/>
                      <a:pt x="2888" y="3540"/>
                      <a:pt x="2979" y="3540"/>
                    </a:cubicBezTo>
                    <a:cubicBezTo>
                      <a:pt x="4492" y="3540"/>
                      <a:pt x="5734" y="2263"/>
                      <a:pt x="5671" y="690"/>
                    </a:cubicBezTo>
                    <a:cubicBezTo>
                      <a:pt x="5655" y="507"/>
                      <a:pt x="5513" y="415"/>
                      <a:pt x="5371" y="415"/>
                    </a:cubicBezTo>
                    <a:cubicBezTo>
                      <a:pt x="5230" y="415"/>
                      <a:pt x="5088" y="507"/>
                      <a:pt x="5071" y="690"/>
                    </a:cubicBezTo>
                    <a:cubicBezTo>
                      <a:pt x="4952" y="1855"/>
                      <a:pt x="4137" y="2833"/>
                      <a:pt x="2985" y="2833"/>
                    </a:cubicBezTo>
                    <a:cubicBezTo>
                      <a:pt x="2851" y="2833"/>
                      <a:pt x="2712" y="2820"/>
                      <a:pt x="2569" y="2792"/>
                    </a:cubicBezTo>
                    <a:cubicBezTo>
                      <a:pt x="1402" y="2525"/>
                      <a:pt x="668" y="1391"/>
                      <a:pt x="901" y="223"/>
                    </a:cubicBezTo>
                    <a:cubicBezTo>
                      <a:pt x="901" y="77"/>
                      <a:pt x="780" y="1"/>
                      <a:pt x="6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62"/>
              <p:cNvSpPr/>
              <p:nvPr/>
            </p:nvSpPr>
            <p:spPr>
              <a:xfrm flipH="1">
                <a:off x="2285639" y="2654208"/>
                <a:ext cx="217151" cy="123740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2452" extrusionOk="0">
                    <a:moveTo>
                      <a:pt x="2234" y="1"/>
                    </a:moveTo>
                    <a:cubicBezTo>
                      <a:pt x="1363" y="1"/>
                      <a:pt x="538" y="509"/>
                      <a:pt x="99" y="1299"/>
                    </a:cubicBezTo>
                    <a:cubicBezTo>
                      <a:pt x="0" y="1473"/>
                      <a:pt x="178" y="1683"/>
                      <a:pt x="358" y="1683"/>
                    </a:cubicBezTo>
                    <a:cubicBezTo>
                      <a:pt x="420" y="1683"/>
                      <a:pt x="482" y="1659"/>
                      <a:pt x="533" y="1599"/>
                    </a:cubicBezTo>
                    <a:cubicBezTo>
                      <a:pt x="923" y="1126"/>
                      <a:pt x="1499" y="676"/>
                      <a:pt x="2144" y="676"/>
                    </a:cubicBezTo>
                    <a:cubicBezTo>
                      <a:pt x="2272" y="676"/>
                      <a:pt x="2402" y="693"/>
                      <a:pt x="2534" y="732"/>
                    </a:cubicBezTo>
                    <a:cubicBezTo>
                      <a:pt x="3335" y="932"/>
                      <a:pt x="3368" y="1666"/>
                      <a:pt x="3669" y="2300"/>
                    </a:cubicBezTo>
                    <a:cubicBezTo>
                      <a:pt x="3705" y="2408"/>
                      <a:pt x="3776" y="2451"/>
                      <a:pt x="3853" y="2451"/>
                    </a:cubicBezTo>
                    <a:cubicBezTo>
                      <a:pt x="3990" y="2451"/>
                      <a:pt x="4148" y="2315"/>
                      <a:pt x="4169" y="2166"/>
                    </a:cubicBezTo>
                    <a:cubicBezTo>
                      <a:pt x="4302" y="1165"/>
                      <a:pt x="3602" y="231"/>
                      <a:pt x="2601" y="31"/>
                    </a:cubicBezTo>
                    <a:cubicBezTo>
                      <a:pt x="2478" y="11"/>
                      <a:pt x="2356" y="1"/>
                      <a:pt x="22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62"/>
              <p:cNvSpPr/>
              <p:nvPr/>
            </p:nvSpPr>
            <p:spPr>
              <a:xfrm flipH="1">
                <a:off x="2748571" y="2573258"/>
                <a:ext cx="210843" cy="123639"/>
              </a:xfrm>
              <a:custGeom>
                <a:avLst/>
                <a:gdLst/>
                <a:ahLst/>
                <a:cxnLst/>
                <a:rect l="l" t="t" r="r" b="b"/>
                <a:pathLst>
                  <a:path w="4178" h="2450" extrusionOk="0">
                    <a:moveTo>
                      <a:pt x="2242" y="1"/>
                    </a:moveTo>
                    <a:cubicBezTo>
                      <a:pt x="1142" y="34"/>
                      <a:pt x="208" y="868"/>
                      <a:pt x="41" y="1969"/>
                    </a:cubicBezTo>
                    <a:cubicBezTo>
                      <a:pt x="1" y="2149"/>
                      <a:pt x="141" y="2257"/>
                      <a:pt x="281" y="2257"/>
                    </a:cubicBezTo>
                    <a:cubicBezTo>
                      <a:pt x="374" y="2257"/>
                      <a:pt x="468" y="2209"/>
                      <a:pt x="508" y="2102"/>
                    </a:cubicBezTo>
                    <a:lnTo>
                      <a:pt x="508" y="2069"/>
                    </a:lnTo>
                    <a:cubicBezTo>
                      <a:pt x="708" y="1368"/>
                      <a:pt x="1342" y="835"/>
                      <a:pt x="2076" y="735"/>
                    </a:cubicBezTo>
                    <a:cubicBezTo>
                      <a:pt x="2092" y="734"/>
                      <a:pt x="2108" y="734"/>
                      <a:pt x="2124" y="734"/>
                    </a:cubicBezTo>
                    <a:cubicBezTo>
                      <a:pt x="2959" y="734"/>
                      <a:pt x="3382" y="1582"/>
                      <a:pt x="3643" y="2269"/>
                    </a:cubicBezTo>
                    <a:cubicBezTo>
                      <a:pt x="3674" y="2391"/>
                      <a:pt x="3781" y="2450"/>
                      <a:pt x="3891" y="2450"/>
                    </a:cubicBezTo>
                    <a:cubicBezTo>
                      <a:pt x="4022" y="2450"/>
                      <a:pt x="4159" y="2366"/>
                      <a:pt x="4177" y="2202"/>
                    </a:cubicBezTo>
                    <a:cubicBezTo>
                      <a:pt x="4144" y="1202"/>
                      <a:pt x="3343" y="1"/>
                      <a:pt x="22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62"/>
              <p:cNvSpPr/>
              <p:nvPr/>
            </p:nvSpPr>
            <p:spPr>
              <a:xfrm flipH="1">
                <a:off x="1085334" y="3235340"/>
                <a:ext cx="141403" cy="146904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911" extrusionOk="0">
                    <a:moveTo>
                      <a:pt x="432" y="0"/>
                    </a:moveTo>
                    <a:cubicBezTo>
                      <a:pt x="219" y="0"/>
                      <a:pt x="1" y="212"/>
                      <a:pt x="166" y="425"/>
                    </a:cubicBezTo>
                    <a:cubicBezTo>
                      <a:pt x="766" y="1259"/>
                      <a:pt x="1433" y="2059"/>
                      <a:pt x="2167" y="2826"/>
                    </a:cubicBezTo>
                    <a:cubicBezTo>
                      <a:pt x="2226" y="2885"/>
                      <a:pt x="2293" y="2910"/>
                      <a:pt x="2359" y="2910"/>
                    </a:cubicBezTo>
                    <a:cubicBezTo>
                      <a:pt x="2590" y="2910"/>
                      <a:pt x="2802" y="2601"/>
                      <a:pt x="2568" y="2393"/>
                    </a:cubicBezTo>
                    <a:cubicBezTo>
                      <a:pt x="1867" y="1692"/>
                      <a:pt x="1233" y="925"/>
                      <a:pt x="666" y="125"/>
                    </a:cubicBezTo>
                    <a:cubicBezTo>
                      <a:pt x="608" y="37"/>
                      <a:pt x="520" y="0"/>
                      <a:pt x="4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62"/>
              <p:cNvSpPr/>
              <p:nvPr/>
            </p:nvSpPr>
            <p:spPr>
              <a:xfrm flipH="1">
                <a:off x="1526057" y="3084897"/>
                <a:ext cx="46175" cy="107339"/>
              </a:xfrm>
              <a:custGeom>
                <a:avLst/>
                <a:gdLst/>
                <a:ahLst/>
                <a:cxnLst/>
                <a:rect l="l" t="t" r="r" b="b"/>
                <a:pathLst>
                  <a:path w="915" h="2127" extrusionOk="0">
                    <a:moveTo>
                      <a:pt x="637" y="1"/>
                    </a:moveTo>
                    <a:cubicBezTo>
                      <a:pt x="550" y="1"/>
                      <a:pt x="467" y="52"/>
                      <a:pt x="440" y="170"/>
                    </a:cubicBezTo>
                    <a:cubicBezTo>
                      <a:pt x="307" y="704"/>
                      <a:pt x="174" y="1271"/>
                      <a:pt x="40" y="1838"/>
                    </a:cubicBezTo>
                    <a:cubicBezTo>
                      <a:pt x="0" y="2018"/>
                      <a:pt x="140" y="2126"/>
                      <a:pt x="273" y="2126"/>
                    </a:cubicBezTo>
                    <a:cubicBezTo>
                      <a:pt x="362" y="2126"/>
                      <a:pt x="447" y="2078"/>
                      <a:pt x="474" y="1971"/>
                    </a:cubicBezTo>
                    <a:lnTo>
                      <a:pt x="874" y="304"/>
                    </a:lnTo>
                    <a:cubicBezTo>
                      <a:pt x="915" y="122"/>
                      <a:pt x="771" y="1"/>
                      <a:pt x="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62"/>
              <p:cNvSpPr/>
              <p:nvPr/>
            </p:nvSpPr>
            <p:spPr>
              <a:xfrm flipH="1">
                <a:off x="1294768" y="2842199"/>
                <a:ext cx="30531" cy="11142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2208" extrusionOk="0">
                    <a:moveTo>
                      <a:pt x="188" y="1"/>
                    </a:moveTo>
                    <a:cubicBezTo>
                      <a:pt x="92" y="1"/>
                      <a:pt x="1" y="59"/>
                      <a:pt x="17" y="176"/>
                    </a:cubicBezTo>
                    <a:cubicBezTo>
                      <a:pt x="17" y="809"/>
                      <a:pt x="84" y="1443"/>
                      <a:pt x="184" y="2077"/>
                    </a:cubicBezTo>
                    <a:cubicBezTo>
                      <a:pt x="197" y="2168"/>
                      <a:pt x="265" y="2208"/>
                      <a:pt x="342" y="2208"/>
                    </a:cubicBezTo>
                    <a:cubicBezTo>
                      <a:pt x="463" y="2208"/>
                      <a:pt x="605" y="2107"/>
                      <a:pt x="584" y="1944"/>
                    </a:cubicBezTo>
                    <a:cubicBezTo>
                      <a:pt x="484" y="1377"/>
                      <a:pt x="418" y="776"/>
                      <a:pt x="384" y="176"/>
                    </a:cubicBezTo>
                    <a:cubicBezTo>
                      <a:pt x="384" y="59"/>
                      <a:pt x="284" y="1"/>
                      <a:pt x="1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62"/>
              <p:cNvSpPr/>
              <p:nvPr/>
            </p:nvSpPr>
            <p:spPr>
              <a:xfrm flipH="1">
                <a:off x="1027497" y="2680854"/>
                <a:ext cx="74335" cy="118492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2348" extrusionOk="0">
                    <a:moveTo>
                      <a:pt x="290" y="1"/>
                    </a:moveTo>
                    <a:cubicBezTo>
                      <a:pt x="147" y="1"/>
                      <a:pt x="0" y="153"/>
                      <a:pt x="93" y="337"/>
                    </a:cubicBezTo>
                    <a:cubicBezTo>
                      <a:pt x="393" y="971"/>
                      <a:pt x="693" y="1638"/>
                      <a:pt x="1060" y="2272"/>
                    </a:cubicBezTo>
                    <a:cubicBezTo>
                      <a:pt x="1092" y="2325"/>
                      <a:pt x="1147" y="2347"/>
                      <a:pt x="1205" y="2347"/>
                    </a:cubicBezTo>
                    <a:cubicBezTo>
                      <a:pt x="1331" y="2347"/>
                      <a:pt x="1472" y="2242"/>
                      <a:pt x="1427" y="2105"/>
                    </a:cubicBezTo>
                    <a:cubicBezTo>
                      <a:pt x="1127" y="1438"/>
                      <a:pt x="793" y="771"/>
                      <a:pt x="460" y="104"/>
                    </a:cubicBezTo>
                    <a:cubicBezTo>
                      <a:pt x="418" y="31"/>
                      <a:pt x="354" y="1"/>
                      <a:pt x="2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62"/>
              <p:cNvSpPr/>
              <p:nvPr/>
            </p:nvSpPr>
            <p:spPr>
              <a:xfrm flipH="1">
                <a:off x="1514097" y="3472638"/>
                <a:ext cx="51928" cy="130906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2594" extrusionOk="0">
                    <a:moveTo>
                      <a:pt x="226" y="1"/>
                    </a:moveTo>
                    <a:cubicBezTo>
                      <a:pt x="109" y="1"/>
                      <a:pt x="1" y="76"/>
                      <a:pt x="17" y="226"/>
                    </a:cubicBezTo>
                    <a:cubicBezTo>
                      <a:pt x="117" y="1027"/>
                      <a:pt x="317" y="1794"/>
                      <a:pt x="618" y="2494"/>
                    </a:cubicBezTo>
                    <a:cubicBezTo>
                      <a:pt x="653" y="2564"/>
                      <a:pt x="716" y="2593"/>
                      <a:pt x="781" y="2593"/>
                    </a:cubicBezTo>
                    <a:cubicBezTo>
                      <a:pt x="902" y="2593"/>
                      <a:pt x="1028" y="2491"/>
                      <a:pt x="985" y="2361"/>
                    </a:cubicBezTo>
                    <a:cubicBezTo>
                      <a:pt x="751" y="1660"/>
                      <a:pt x="584" y="960"/>
                      <a:pt x="484" y="226"/>
                    </a:cubicBezTo>
                    <a:cubicBezTo>
                      <a:pt x="468" y="76"/>
                      <a:pt x="343" y="1"/>
                      <a:pt x="2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62"/>
              <p:cNvSpPr/>
              <p:nvPr/>
            </p:nvSpPr>
            <p:spPr>
              <a:xfrm flipH="1">
                <a:off x="2318034" y="3357875"/>
                <a:ext cx="70651" cy="139283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760" extrusionOk="0">
                    <a:moveTo>
                      <a:pt x="1059" y="0"/>
                    </a:moveTo>
                    <a:cubicBezTo>
                      <a:pt x="985" y="0"/>
                      <a:pt x="915" y="39"/>
                      <a:pt x="874" y="132"/>
                    </a:cubicBezTo>
                    <a:cubicBezTo>
                      <a:pt x="507" y="865"/>
                      <a:pt x="240" y="1633"/>
                      <a:pt x="40" y="2433"/>
                    </a:cubicBezTo>
                    <a:cubicBezTo>
                      <a:pt x="0" y="2632"/>
                      <a:pt x="162" y="2760"/>
                      <a:pt x="320" y="2760"/>
                    </a:cubicBezTo>
                    <a:cubicBezTo>
                      <a:pt x="428" y="2760"/>
                      <a:pt x="533" y="2701"/>
                      <a:pt x="574" y="2567"/>
                    </a:cubicBezTo>
                    <a:cubicBezTo>
                      <a:pt x="740" y="1833"/>
                      <a:pt x="1007" y="1099"/>
                      <a:pt x="1308" y="398"/>
                    </a:cubicBezTo>
                    <a:cubicBezTo>
                      <a:pt x="1400" y="191"/>
                      <a:pt x="1222" y="0"/>
                      <a:pt x="10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62"/>
              <p:cNvSpPr/>
              <p:nvPr/>
            </p:nvSpPr>
            <p:spPr>
              <a:xfrm flipH="1">
                <a:off x="1866759" y="3687074"/>
                <a:ext cx="48598" cy="148973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345" y="1"/>
                    </a:moveTo>
                    <a:cubicBezTo>
                      <a:pt x="225" y="1"/>
                      <a:pt x="101" y="76"/>
                      <a:pt x="101" y="213"/>
                    </a:cubicBezTo>
                    <a:cubicBezTo>
                      <a:pt x="1" y="1081"/>
                      <a:pt x="101" y="1948"/>
                      <a:pt x="401" y="2782"/>
                    </a:cubicBezTo>
                    <a:cubicBezTo>
                      <a:pt x="441" y="2900"/>
                      <a:pt x="542" y="2951"/>
                      <a:pt x="645" y="2951"/>
                    </a:cubicBezTo>
                    <a:cubicBezTo>
                      <a:pt x="802" y="2951"/>
                      <a:pt x="962" y="2830"/>
                      <a:pt x="902" y="2648"/>
                    </a:cubicBezTo>
                    <a:cubicBezTo>
                      <a:pt x="635" y="1848"/>
                      <a:pt x="535" y="1047"/>
                      <a:pt x="568" y="213"/>
                    </a:cubicBezTo>
                    <a:cubicBezTo>
                      <a:pt x="568" y="68"/>
                      <a:pt x="458" y="1"/>
                      <a:pt x="3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62"/>
              <p:cNvSpPr/>
              <p:nvPr/>
            </p:nvSpPr>
            <p:spPr>
              <a:xfrm flipH="1">
                <a:off x="2668678" y="3589217"/>
                <a:ext cx="88465" cy="143220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2838" extrusionOk="0">
                    <a:moveTo>
                      <a:pt x="1419" y="1"/>
                    </a:moveTo>
                    <a:cubicBezTo>
                      <a:pt x="1347" y="1"/>
                      <a:pt x="1278" y="35"/>
                      <a:pt x="1237" y="118"/>
                    </a:cubicBezTo>
                    <a:cubicBezTo>
                      <a:pt x="803" y="918"/>
                      <a:pt x="403" y="1685"/>
                      <a:pt x="69" y="2486"/>
                    </a:cubicBezTo>
                    <a:cubicBezTo>
                      <a:pt x="0" y="2669"/>
                      <a:pt x="137" y="2837"/>
                      <a:pt x="283" y="2837"/>
                    </a:cubicBezTo>
                    <a:cubicBezTo>
                      <a:pt x="349" y="2837"/>
                      <a:pt x="417" y="2803"/>
                      <a:pt x="469" y="2719"/>
                    </a:cubicBezTo>
                    <a:cubicBezTo>
                      <a:pt x="903" y="1952"/>
                      <a:pt x="1270" y="1185"/>
                      <a:pt x="1637" y="384"/>
                    </a:cubicBezTo>
                    <a:cubicBezTo>
                      <a:pt x="1752" y="177"/>
                      <a:pt x="1580" y="1"/>
                      <a:pt x="14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62"/>
              <p:cNvSpPr/>
              <p:nvPr/>
            </p:nvSpPr>
            <p:spPr>
              <a:xfrm flipH="1">
                <a:off x="2702492" y="3225246"/>
                <a:ext cx="120662" cy="94067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1864" extrusionOk="0">
                    <a:moveTo>
                      <a:pt x="1978" y="0"/>
                    </a:moveTo>
                    <a:cubicBezTo>
                      <a:pt x="1922" y="0"/>
                      <a:pt x="1865" y="17"/>
                      <a:pt x="1811" y="58"/>
                    </a:cubicBezTo>
                    <a:lnTo>
                      <a:pt x="210" y="1425"/>
                    </a:lnTo>
                    <a:cubicBezTo>
                      <a:pt x="0" y="1583"/>
                      <a:pt x="202" y="1863"/>
                      <a:pt x="412" y="1863"/>
                    </a:cubicBezTo>
                    <a:cubicBezTo>
                      <a:pt x="469" y="1863"/>
                      <a:pt x="526" y="1842"/>
                      <a:pt x="577" y="1792"/>
                    </a:cubicBezTo>
                    <a:lnTo>
                      <a:pt x="2178" y="458"/>
                    </a:lnTo>
                    <a:cubicBezTo>
                      <a:pt x="2391" y="272"/>
                      <a:pt x="2200" y="0"/>
                      <a:pt x="19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62"/>
              <p:cNvSpPr/>
              <p:nvPr/>
            </p:nvSpPr>
            <p:spPr>
              <a:xfrm flipH="1">
                <a:off x="1773547" y="2806064"/>
                <a:ext cx="4506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2419" extrusionOk="0">
                    <a:moveTo>
                      <a:pt x="647" y="1"/>
                    </a:moveTo>
                    <a:cubicBezTo>
                      <a:pt x="563" y="1"/>
                      <a:pt x="480" y="49"/>
                      <a:pt x="452" y="158"/>
                    </a:cubicBezTo>
                    <a:lnTo>
                      <a:pt x="452" y="124"/>
                    </a:lnTo>
                    <a:cubicBezTo>
                      <a:pt x="252" y="825"/>
                      <a:pt x="119" y="1525"/>
                      <a:pt x="19" y="2226"/>
                    </a:cubicBezTo>
                    <a:cubicBezTo>
                      <a:pt x="1" y="2351"/>
                      <a:pt x="98" y="2419"/>
                      <a:pt x="202" y="2419"/>
                    </a:cubicBezTo>
                    <a:cubicBezTo>
                      <a:pt x="292" y="2419"/>
                      <a:pt x="388" y="2368"/>
                      <a:pt x="419" y="2259"/>
                    </a:cubicBezTo>
                    <a:cubicBezTo>
                      <a:pt x="619" y="1626"/>
                      <a:pt x="753" y="958"/>
                      <a:pt x="853" y="258"/>
                    </a:cubicBezTo>
                    <a:cubicBezTo>
                      <a:pt x="892" y="100"/>
                      <a:pt x="769" y="1"/>
                      <a:pt x="6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62"/>
              <p:cNvSpPr/>
              <p:nvPr/>
            </p:nvSpPr>
            <p:spPr>
              <a:xfrm flipH="1">
                <a:off x="2937515" y="2378454"/>
                <a:ext cx="118996" cy="597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1183" extrusionOk="0">
                    <a:moveTo>
                      <a:pt x="1940" y="1"/>
                    </a:moveTo>
                    <a:cubicBezTo>
                      <a:pt x="1905" y="1"/>
                      <a:pt x="1868" y="8"/>
                      <a:pt x="1831" y="25"/>
                    </a:cubicBezTo>
                    <a:lnTo>
                      <a:pt x="264" y="692"/>
                    </a:lnTo>
                    <a:cubicBezTo>
                      <a:pt x="0" y="809"/>
                      <a:pt x="173" y="1183"/>
                      <a:pt x="422" y="1183"/>
                    </a:cubicBezTo>
                    <a:cubicBezTo>
                      <a:pt x="457" y="1183"/>
                      <a:pt x="494" y="1175"/>
                      <a:pt x="531" y="1159"/>
                    </a:cubicBezTo>
                    <a:lnTo>
                      <a:pt x="2065" y="492"/>
                    </a:lnTo>
                    <a:cubicBezTo>
                      <a:pt x="2358" y="375"/>
                      <a:pt x="2188" y="1"/>
                      <a:pt x="1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286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9" name="Google Shape;3009;p62"/>
            <p:cNvGrpSpPr/>
            <p:nvPr/>
          </p:nvGrpSpPr>
          <p:grpSpPr>
            <a:xfrm>
              <a:off x="853114" y="1341500"/>
              <a:ext cx="2339961" cy="2494546"/>
              <a:chOff x="853114" y="1341500"/>
              <a:chExt cx="2339961" cy="2494546"/>
            </a:xfrm>
          </p:grpSpPr>
          <p:sp>
            <p:nvSpPr>
              <p:cNvPr id="3010" name="Google Shape;3010;p62"/>
              <p:cNvSpPr/>
              <p:nvPr/>
            </p:nvSpPr>
            <p:spPr>
              <a:xfrm flipH="1">
                <a:off x="1682973" y="1341500"/>
                <a:ext cx="458626" cy="1378754"/>
              </a:xfrm>
              <a:custGeom>
                <a:avLst/>
                <a:gdLst/>
                <a:ahLst/>
                <a:cxnLst/>
                <a:rect l="l" t="t" r="r" b="b"/>
                <a:pathLst>
                  <a:path w="9088" h="27321" extrusionOk="0">
                    <a:moveTo>
                      <a:pt x="8476" y="1"/>
                    </a:moveTo>
                    <a:cubicBezTo>
                      <a:pt x="8093" y="1"/>
                      <a:pt x="7488" y="705"/>
                      <a:pt x="7186" y="1491"/>
                    </a:cubicBezTo>
                    <a:cubicBezTo>
                      <a:pt x="6052" y="4660"/>
                      <a:pt x="214" y="25275"/>
                      <a:pt x="81" y="26309"/>
                    </a:cubicBezTo>
                    <a:cubicBezTo>
                      <a:pt x="1" y="26928"/>
                      <a:pt x="507" y="27320"/>
                      <a:pt x="1012" y="27320"/>
                    </a:cubicBezTo>
                    <a:cubicBezTo>
                      <a:pt x="1350" y="27320"/>
                      <a:pt x="1688" y="27144"/>
                      <a:pt x="1849" y="26743"/>
                    </a:cubicBezTo>
                    <a:cubicBezTo>
                      <a:pt x="2382" y="25775"/>
                      <a:pt x="8520" y="2859"/>
                      <a:pt x="8587" y="2092"/>
                    </a:cubicBezTo>
                    <a:cubicBezTo>
                      <a:pt x="8654" y="1291"/>
                      <a:pt x="9087" y="257"/>
                      <a:pt x="8587" y="24"/>
                    </a:cubicBezTo>
                    <a:cubicBezTo>
                      <a:pt x="8553" y="8"/>
                      <a:pt x="8516" y="1"/>
                      <a:pt x="8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62"/>
              <p:cNvSpPr/>
              <p:nvPr/>
            </p:nvSpPr>
            <p:spPr>
              <a:xfrm flipH="1">
                <a:off x="923800" y="1427143"/>
                <a:ext cx="1848382" cy="770348"/>
              </a:xfrm>
              <a:custGeom>
                <a:avLst/>
                <a:gdLst/>
                <a:ahLst/>
                <a:cxnLst/>
                <a:rect l="l" t="t" r="r" b="b"/>
                <a:pathLst>
                  <a:path w="36627" h="15265" extrusionOk="0">
                    <a:moveTo>
                      <a:pt x="19830" y="1"/>
                    </a:moveTo>
                    <a:cubicBezTo>
                      <a:pt x="16654" y="1"/>
                      <a:pt x="641" y="1153"/>
                      <a:pt x="334" y="1429"/>
                    </a:cubicBezTo>
                    <a:cubicBezTo>
                      <a:pt x="0" y="1729"/>
                      <a:pt x="467" y="4798"/>
                      <a:pt x="5437" y="7833"/>
                    </a:cubicBezTo>
                    <a:cubicBezTo>
                      <a:pt x="5437" y="7833"/>
                      <a:pt x="7509" y="11901"/>
                      <a:pt x="12554" y="11901"/>
                    </a:cubicBezTo>
                    <a:cubicBezTo>
                      <a:pt x="13306" y="11901"/>
                      <a:pt x="14124" y="11810"/>
                      <a:pt x="15011" y="11603"/>
                    </a:cubicBezTo>
                    <a:cubicBezTo>
                      <a:pt x="15011" y="11603"/>
                      <a:pt x="17630" y="14614"/>
                      <a:pt x="21452" y="14614"/>
                    </a:cubicBezTo>
                    <a:cubicBezTo>
                      <a:pt x="22735" y="14614"/>
                      <a:pt x="24152" y="14276"/>
                      <a:pt x="25652" y="13371"/>
                    </a:cubicBezTo>
                    <a:cubicBezTo>
                      <a:pt x="25652" y="13371"/>
                      <a:pt x="28500" y="15264"/>
                      <a:pt x="31635" y="15264"/>
                    </a:cubicBezTo>
                    <a:cubicBezTo>
                      <a:pt x="33263" y="15264"/>
                      <a:pt x="34968" y="14754"/>
                      <a:pt x="36393" y="13204"/>
                    </a:cubicBezTo>
                    <a:cubicBezTo>
                      <a:pt x="36626" y="12937"/>
                      <a:pt x="21182" y="328"/>
                      <a:pt x="20348" y="28"/>
                    </a:cubicBezTo>
                    <a:cubicBezTo>
                      <a:pt x="20284" y="9"/>
                      <a:pt x="20105" y="1"/>
                      <a:pt x="198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62"/>
              <p:cNvSpPr/>
              <p:nvPr/>
            </p:nvSpPr>
            <p:spPr>
              <a:xfrm flipH="1">
                <a:off x="923764" y="1428506"/>
                <a:ext cx="824901" cy="769440"/>
              </a:xfrm>
              <a:custGeom>
                <a:avLst/>
                <a:gdLst/>
                <a:ahLst/>
                <a:cxnLst/>
                <a:rect l="l" t="t" r="r" b="b"/>
                <a:pathLst>
                  <a:path w="16346" h="15247" extrusionOk="0">
                    <a:moveTo>
                      <a:pt x="0" y="1"/>
                    </a:moveTo>
                    <a:cubicBezTo>
                      <a:pt x="1668" y="4437"/>
                      <a:pt x="5338" y="13344"/>
                      <a:pt x="5371" y="13344"/>
                    </a:cubicBezTo>
                    <a:cubicBezTo>
                      <a:pt x="5393" y="13344"/>
                      <a:pt x="8248" y="15247"/>
                      <a:pt x="11395" y="15247"/>
                    </a:cubicBezTo>
                    <a:cubicBezTo>
                      <a:pt x="13017" y="15247"/>
                      <a:pt x="14716" y="14742"/>
                      <a:pt x="16145" y="13210"/>
                    </a:cubicBezTo>
                    <a:cubicBezTo>
                      <a:pt x="16345" y="12910"/>
                      <a:pt x="901" y="301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62"/>
              <p:cNvSpPr/>
              <p:nvPr/>
            </p:nvSpPr>
            <p:spPr>
              <a:xfrm flipH="1">
                <a:off x="1748641" y="1433553"/>
                <a:ext cx="745772" cy="593872"/>
              </a:xfrm>
              <a:custGeom>
                <a:avLst/>
                <a:gdLst/>
                <a:ahLst/>
                <a:cxnLst/>
                <a:rect l="l" t="t" r="r" b="b"/>
                <a:pathLst>
                  <a:path w="14778" h="11768" extrusionOk="0">
                    <a:moveTo>
                      <a:pt x="14777" y="1"/>
                    </a:moveTo>
                    <a:lnTo>
                      <a:pt x="14777" y="1"/>
                    </a:lnTo>
                    <a:cubicBezTo>
                      <a:pt x="9907" y="2703"/>
                      <a:pt x="5004" y="5371"/>
                      <a:pt x="0" y="7806"/>
                    </a:cubicBezTo>
                    <a:cubicBezTo>
                      <a:pt x="379" y="8477"/>
                      <a:pt x="2539" y="11768"/>
                      <a:pt x="7103" y="11768"/>
                    </a:cubicBezTo>
                    <a:cubicBezTo>
                      <a:pt x="7764" y="11768"/>
                      <a:pt x="8476" y="11699"/>
                      <a:pt x="9240" y="11542"/>
                    </a:cubicBezTo>
                    <a:cubicBezTo>
                      <a:pt x="11175" y="7740"/>
                      <a:pt x="12909" y="3837"/>
                      <a:pt x="14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62"/>
              <p:cNvSpPr/>
              <p:nvPr/>
            </p:nvSpPr>
            <p:spPr>
              <a:xfrm flipH="1">
                <a:off x="892671" y="2088418"/>
                <a:ext cx="2106813" cy="576108"/>
              </a:xfrm>
              <a:custGeom>
                <a:avLst/>
                <a:gdLst/>
                <a:ahLst/>
                <a:cxnLst/>
                <a:rect l="l" t="t" r="r" b="b"/>
                <a:pathLst>
                  <a:path w="41748" h="11416" extrusionOk="0">
                    <a:moveTo>
                      <a:pt x="271" y="0"/>
                    </a:moveTo>
                    <a:cubicBezTo>
                      <a:pt x="162" y="0"/>
                      <a:pt x="70" y="31"/>
                      <a:pt x="1" y="101"/>
                    </a:cubicBezTo>
                    <a:cubicBezTo>
                      <a:pt x="1" y="101"/>
                      <a:pt x="868" y="8040"/>
                      <a:pt x="19815" y="10809"/>
                    </a:cubicBezTo>
                    <a:cubicBezTo>
                      <a:pt x="22770" y="11234"/>
                      <a:pt x="25338" y="11415"/>
                      <a:pt x="27566" y="11415"/>
                    </a:cubicBezTo>
                    <a:cubicBezTo>
                      <a:pt x="39654" y="11415"/>
                      <a:pt x="41748" y="6094"/>
                      <a:pt x="41297" y="5672"/>
                    </a:cubicBezTo>
                    <a:cubicBezTo>
                      <a:pt x="41245" y="5620"/>
                      <a:pt x="41160" y="5597"/>
                      <a:pt x="41047" y="5597"/>
                    </a:cubicBezTo>
                    <a:cubicBezTo>
                      <a:pt x="40070" y="5597"/>
                      <a:pt x="37058" y="7339"/>
                      <a:pt x="36460" y="7339"/>
                    </a:cubicBezTo>
                    <a:cubicBezTo>
                      <a:pt x="35793" y="7339"/>
                      <a:pt x="33558" y="4871"/>
                      <a:pt x="32925" y="4871"/>
                    </a:cubicBezTo>
                    <a:cubicBezTo>
                      <a:pt x="32295" y="4871"/>
                      <a:pt x="28675" y="7106"/>
                      <a:pt x="28394" y="7106"/>
                    </a:cubicBezTo>
                    <a:cubicBezTo>
                      <a:pt x="28392" y="7106"/>
                      <a:pt x="28390" y="7106"/>
                      <a:pt x="28388" y="7106"/>
                    </a:cubicBezTo>
                    <a:cubicBezTo>
                      <a:pt x="28121" y="7039"/>
                      <a:pt x="24418" y="3704"/>
                      <a:pt x="23918" y="3704"/>
                    </a:cubicBezTo>
                    <a:cubicBezTo>
                      <a:pt x="23451" y="3704"/>
                      <a:pt x="20215" y="6506"/>
                      <a:pt x="19815" y="6606"/>
                    </a:cubicBezTo>
                    <a:cubicBezTo>
                      <a:pt x="19810" y="6607"/>
                      <a:pt x="19804" y="6608"/>
                      <a:pt x="19797" y="6608"/>
                    </a:cubicBezTo>
                    <a:cubicBezTo>
                      <a:pt x="19361" y="6608"/>
                      <a:pt x="16537" y="3437"/>
                      <a:pt x="15946" y="3437"/>
                    </a:cubicBezTo>
                    <a:cubicBezTo>
                      <a:pt x="15345" y="3437"/>
                      <a:pt x="12010" y="5738"/>
                      <a:pt x="11609" y="5738"/>
                    </a:cubicBezTo>
                    <a:cubicBezTo>
                      <a:pt x="11176" y="5738"/>
                      <a:pt x="8574" y="868"/>
                      <a:pt x="8107" y="868"/>
                    </a:cubicBezTo>
                    <a:cubicBezTo>
                      <a:pt x="7673" y="868"/>
                      <a:pt x="4337" y="2303"/>
                      <a:pt x="3870" y="2303"/>
                    </a:cubicBezTo>
                    <a:cubicBezTo>
                      <a:pt x="3422" y="2303"/>
                      <a:pt x="1207" y="0"/>
                      <a:pt x="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62"/>
              <p:cNvSpPr/>
              <p:nvPr/>
            </p:nvSpPr>
            <p:spPr>
              <a:xfrm flipH="1">
                <a:off x="853114" y="2093464"/>
                <a:ext cx="2339961" cy="1721714"/>
              </a:xfrm>
              <a:custGeom>
                <a:avLst/>
                <a:gdLst/>
                <a:ahLst/>
                <a:cxnLst/>
                <a:rect l="l" t="t" r="r" b="b"/>
                <a:pathLst>
                  <a:path w="46368" h="34117" extrusionOk="0">
                    <a:moveTo>
                      <a:pt x="3837" y="1"/>
                    </a:moveTo>
                    <a:cubicBezTo>
                      <a:pt x="3303" y="1"/>
                      <a:pt x="1" y="5305"/>
                      <a:pt x="301" y="14711"/>
                    </a:cubicBezTo>
                    <a:cubicBezTo>
                      <a:pt x="635" y="25619"/>
                      <a:pt x="6405" y="32191"/>
                      <a:pt x="17680" y="33725"/>
                    </a:cubicBezTo>
                    <a:cubicBezTo>
                      <a:pt x="19625" y="33990"/>
                      <a:pt x="21434" y="34116"/>
                      <a:pt x="23117" y="34116"/>
                    </a:cubicBezTo>
                    <a:cubicBezTo>
                      <a:pt x="34135" y="34116"/>
                      <a:pt x="39751" y="28724"/>
                      <a:pt x="42731" y="21750"/>
                    </a:cubicBezTo>
                    <a:cubicBezTo>
                      <a:pt x="46367" y="13244"/>
                      <a:pt x="45634" y="5638"/>
                      <a:pt x="45133" y="5605"/>
                    </a:cubicBezTo>
                    <a:cubicBezTo>
                      <a:pt x="45129" y="5604"/>
                      <a:pt x="45124" y="5604"/>
                      <a:pt x="45119" y="5604"/>
                    </a:cubicBezTo>
                    <a:cubicBezTo>
                      <a:pt x="44567" y="5604"/>
                      <a:pt x="40924" y="9241"/>
                      <a:pt x="40296" y="9241"/>
                    </a:cubicBezTo>
                    <a:cubicBezTo>
                      <a:pt x="39663" y="9241"/>
                      <a:pt x="36861" y="6506"/>
                      <a:pt x="36560" y="6506"/>
                    </a:cubicBezTo>
                    <a:cubicBezTo>
                      <a:pt x="36227" y="6506"/>
                      <a:pt x="32057" y="9241"/>
                      <a:pt x="31323" y="9241"/>
                    </a:cubicBezTo>
                    <a:cubicBezTo>
                      <a:pt x="30589" y="9241"/>
                      <a:pt x="28154" y="5939"/>
                      <a:pt x="27621" y="5939"/>
                    </a:cubicBezTo>
                    <a:cubicBezTo>
                      <a:pt x="27054" y="5939"/>
                      <a:pt x="24518" y="8707"/>
                      <a:pt x="23684" y="8707"/>
                    </a:cubicBezTo>
                    <a:cubicBezTo>
                      <a:pt x="22817" y="8707"/>
                      <a:pt x="20415" y="5105"/>
                      <a:pt x="19748" y="5105"/>
                    </a:cubicBezTo>
                    <a:cubicBezTo>
                      <a:pt x="19070" y="5105"/>
                      <a:pt x="15074" y="7514"/>
                      <a:pt x="14218" y="7514"/>
                    </a:cubicBezTo>
                    <a:cubicBezTo>
                      <a:pt x="14190" y="7514"/>
                      <a:pt x="14165" y="7512"/>
                      <a:pt x="14144" y="7506"/>
                    </a:cubicBezTo>
                    <a:cubicBezTo>
                      <a:pt x="13477" y="7340"/>
                      <a:pt x="12276" y="2970"/>
                      <a:pt x="11643" y="2770"/>
                    </a:cubicBezTo>
                    <a:cubicBezTo>
                      <a:pt x="11604" y="2757"/>
                      <a:pt x="11555" y="2752"/>
                      <a:pt x="11498" y="2752"/>
                    </a:cubicBezTo>
                    <a:cubicBezTo>
                      <a:pt x="10622" y="2752"/>
                      <a:pt x="7732" y="4104"/>
                      <a:pt x="7106" y="4104"/>
                    </a:cubicBezTo>
                    <a:cubicBezTo>
                      <a:pt x="6439" y="4104"/>
                      <a:pt x="4404" y="1"/>
                      <a:pt x="38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62"/>
              <p:cNvSpPr/>
              <p:nvPr/>
            </p:nvSpPr>
            <p:spPr>
              <a:xfrm flipH="1">
                <a:off x="854822" y="2376284"/>
                <a:ext cx="2117713" cy="1438909"/>
              </a:xfrm>
              <a:custGeom>
                <a:avLst/>
                <a:gdLst/>
                <a:ahLst/>
                <a:cxnLst/>
                <a:rect l="l" t="t" r="r" b="b"/>
                <a:pathLst>
                  <a:path w="41964" h="28513" extrusionOk="0">
                    <a:moveTo>
                      <a:pt x="40749" y="0"/>
                    </a:moveTo>
                    <a:cubicBezTo>
                      <a:pt x="40197" y="0"/>
                      <a:pt x="36554" y="3637"/>
                      <a:pt x="35926" y="3637"/>
                    </a:cubicBezTo>
                    <a:cubicBezTo>
                      <a:pt x="35293" y="3637"/>
                      <a:pt x="32491" y="902"/>
                      <a:pt x="32190" y="902"/>
                    </a:cubicBezTo>
                    <a:cubicBezTo>
                      <a:pt x="31857" y="902"/>
                      <a:pt x="28388" y="3170"/>
                      <a:pt x="27220" y="3570"/>
                    </a:cubicBezTo>
                    <a:cubicBezTo>
                      <a:pt x="26186" y="8707"/>
                      <a:pt x="23451" y="13344"/>
                      <a:pt x="19448" y="16746"/>
                    </a:cubicBezTo>
                    <a:cubicBezTo>
                      <a:pt x="15270" y="20223"/>
                      <a:pt x="9864" y="21883"/>
                      <a:pt x="4462" y="21883"/>
                    </a:cubicBezTo>
                    <a:cubicBezTo>
                      <a:pt x="3697" y="21883"/>
                      <a:pt x="2931" y="21849"/>
                      <a:pt x="2169" y="21783"/>
                    </a:cubicBezTo>
                    <a:cubicBezTo>
                      <a:pt x="1435" y="21716"/>
                      <a:pt x="701" y="21616"/>
                      <a:pt x="1" y="21483"/>
                    </a:cubicBezTo>
                    <a:lnTo>
                      <a:pt x="1" y="21483"/>
                    </a:lnTo>
                    <a:cubicBezTo>
                      <a:pt x="2869" y="25052"/>
                      <a:pt x="7306" y="27287"/>
                      <a:pt x="13310" y="28121"/>
                    </a:cubicBezTo>
                    <a:cubicBezTo>
                      <a:pt x="15255" y="28386"/>
                      <a:pt x="17065" y="28512"/>
                      <a:pt x="18748" y="28512"/>
                    </a:cubicBezTo>
                    <a:cubicBezTo>
                      <a:pt x="29772" y="28512"/>
                      <a:pt x="35410" y="23120"/>
                      <a:pt x="38361" y="16146"/>
                    </a:cubicBezTo>
                    <a:cubicBezTo>
                      <a:pt x="41964" y="7640"/>
                      <a:pt x="41297" y="34"/>
                      <a:pt x="40763" y="1"/>
                    </a:cubicBezTo>
                    <a:cubicBezTo>
                      <a:pt x="40759" y="0"/>
                      <a:pt x="40754" y="0"/>
                      <a:pt x="407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62"/>
              <p:cNvSpPr/>
              <p:nvPr/>
            </p:nvSpPr>
            <p:spPr>
              <a:xfrm flipH="1">
                <a:off x="2536664" y="2866726"/>
                <a:ext cx="289417" cy="178646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3540" extrusionOk="0">
                    <a:moveTo>
                      <a:pt x="660" y="1"/>
                    </a:moveTo>
                    <a:cubicBezTo>
                      <a:pt x="562" y="1"/>
                      <a:pt x="464" y="52"/>
                      <a:pt x="434" y="157"/>
                    </a:cubicBezTo>
                    <a:lnTo>
                      <a:pt x="434" y="190"/>
                    </a:lnTo>
                    <a:cubicBezTo>
                      <a:pt x="1" y="1724"/>
                      <a:pt x="1068" y="3326"/>
                      <a:pt x="2703" y="3526"/>
                    </a:cubicBezTo>
                    <a:cubicBezTo>
                      <a:pt x="2796" y="3535"/>
                      <a:pt x="2888" y="3540"/>
                      <a:pt x="2979" y="3540"/>
                    </a:cubicBezTo>
                    <a:cubicBezTo>
                      <a:pt x="4492" y="3540"/>
                      <a:pt x="5734" y="2263"/>
                      <a:pt x="5671" y="690"/>
                    </a:cubicBezTo>
                    <a:cubicBezTo>
                      <a:pt x="5655" y="507"/>
                      <a:pt x="5513" y="415"/>
                      <a:pt x="5371" y="415"/>
                    </a:cubicBezTo>
                    <a:cubicBezTo>
                      <a:pt x="5230" y="415"/>
                      <a:pt x="5088" y="507"/>
                      <a:pt x="5071" y="690"/>
                    </a:cubicBezTo>
                    <a:cubicBezTo>
                      <a:pt x="4952" y="1855"/>
                      <a:pt x="4137" y="2833"/>
                      <a:pt x="2985" y="2833"/>
                    </a:cubicBezTo>
                    <a:cubicBezTo>
                      <a:pt x="2851" y="2833"/>
                      <a:pt x="2712" y="2820"/>
                      <a:pt x="2569" y="2792"/>
                    </a:cubicBezTo>
                    <a:cubicBezTo>
                      <a:pt x="1402" y="2525"/>
                      <a:pt x="668" y="1391"/>
                      <a:pt x="901" y="223"/>
                    </a:cubicBezTo>
                    <a:cubicBezTo>
                      <a:pt x="901" y="77"/>
                      <a:pt x="780" y="1"/>
                      <a:pt x="6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62"/>
              <p:cNvSpPr/>
              <p:nvPr/>
            </p:nvSpPr>
            <p:spPr>
              <a:xfrm flipH="1">
                <a:off x="2285639" y="2654208"/>
                <a:ext cx="217151" cy="123740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2452" extrusionOk="0">
                    <a:moveTo>
                      <a:pt x="2234" y="1"/>
                    </a:moveTo>
                    <a:cubicBezTo>
                      <a:pt x="1363" y="1"/>
                      <a:pt x="538" y="509"/>
                      <a:pt x="99" y="1299"/>
                    </a:cubicBezTo>
                    <a:cubicBezTo>
                      <a:pt x="0" y="1473"/>
                      <a:pt x="178" y="1683"/>
                      <a:pt x="358" y="1683"/>
                    </a:cubicBezTo>
                    <a:cubicBezTo>
                      <a:pt x="420" y="1683"/>
                      <a:pt x="482" y="1659"/>
                      <a:pt x="533" y="1599"/>
                    </a:cubicBezTo>
                    <a:cubicBezTo>
                      <a:pt x="923" y="1126"/>
                      <a:pt x="1499" y="676"/>
                      <a:pt x="2144" y="676"/>
                    </a:cubicBezTo>
                    <a:cubicBezTo>
                      <a:pt x="2272" y="676"/>
                      <a:pt x="2402" y="693"/>
                      <a:pt x="2534" y="732"/>
                    </a:cubicBezTo>
                    <a:cubicBezTo>
                      <a:pt x="3335" y="932"/>
                      <a:pt x="3368" y="1666"/>
                      <a:pt x="3669" y="2300"/>
                    </a:cubicBezTo>
                    <a:cubicBezTo>
                      <a:pt x="3705" y="2408"/>
                      <a:pt x="3776" y="2451"/>
                      <a:pt x="3853" y="2451"/>
                    </a:cubicBezTo>
                    <a:cubicBezTo>
                      <a:pt x="3990" y="2451"/>
                      <a:pt x="4148" y="2315"/>
                      <a:pt x="4169" y="2166"/>
                    </a:cubicBezTo>
                    <a:cubicBezTo>
                      <a:pt x="4302" y="1165"/>
                      <a:pt x="3602" y="231"/>
                      <a:pt x="2601" y="31"/>
                    </a:cubicBezTo>
                    <a:cubicBezTo>
                      <a:pt x="2478" y="11"/>
                      <a:pt x="2356" y="1"/>
                      <a:pt x="2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62"/>
              <p:cNvSpPr/>
              <p:nvPr/>
            </p:nvSpPr>
            <p:spPr>
              <a:xfrm flipH="1">
                <a:off x="2748571" y="2573258"/>
                <a:ext cx="210843" cy="123639"/>
              </a:xfrm>
              <a:custGeom>
                <a:avLst/>
                <a:gdLst/>
                <a:ahLst/>
                <a:cxnLst/>
                <a:rect l="l" t="t" r="r" b="b"/>
                <a:pathLst>
                  <a:path w="4178" h="2450" extrusionOk="0">
                    <a:moveTo>
                      <a:pt x="2242" y="1"/>
                    </a:moveTo>
                    <a:cubicBezTo>
                      <a:pt x="1142" y="34"/>
                      <a:pt x="208" y="868"/>
                      <a:pt x="41" y="1969"/>
                    </a:cubicBezTo>
                    <a:cubicBezTo>
                      <a:pt x="1" y="2149"/>
                      <a:pt x="141" y="2257"/>
                      <a:pt x="281" y="2257"/>
                    </a:cubicBezTo>
                    <a:cubicBezTo>
                      <a:pt x="374" y="2257"/>
                      <a:pt x="468" y="2209"/>
                      <a:pt x="508" y="2102"/>
                    </a:cubicBezTo>
                    <a:lnTo>
                      <a:pt x="508" y="2069"/>
                    </a:lnTo>
                    <a:cubicBezTo>
                      <a:pt x="708" y="1368"/>
                      <a:pt x="1342" y="835"/>
                      <a:pt x="2076" y="735"/>
                    </a:cubicBezTo>
                    <a:cubicBezTo>
                      <a:pt x="2092" y="734"/>
                      <a:pt x="2108" y="734"/>
                      <a:pt x="2124" y="734"/>
                    </a:cubicBezTo>
                    <a:cubicBezTo>
                      <a:pt x="2959" y="734"/>
                      <a:pt x="3382" y="1582"/>
                      <a:pt x="3643" y="2269"/>
                    </a:cubicBezTo>
                    <a:cubicBezTo>
                      <a:pt x="3674" y="2391"/>
                      <a:pt x="3781" y="2450"/>
                      <a:pt x="3891" y="2450"/>
                    </a:cubicBezTo>
                    <a:cubicBezTo>
                      <a:pt x="4022" y="2450"/>
                      <a:pt x="4159" y="2366"/>
                      <a:pt x="4177" y="2202"/>
                    </a:cubicBezTo>
                    <a:cubicBezTo>
                      <a:pt x="4144" y="1202"/>
                      <a:pt x="3343" y="1"/>
                      <a:pt x="2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62"/>
              <p:cNvSpPr/>
              <p:nvPr/>
            </p:nvSpPr>
            <p:spPr>
              <a:xfrm flipH="1">
                <a:off x="1085334" y="3235340"/>
                <a:ext cx="141403" cy="146904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911" extrusionOk="0">
                    <a:moveTo>
                      <a:pt x="432" y="0"/>
                    </a:moveTo>
                    <a:cubicBezTo>
                      <a:pt x="219" y="0"/>
                      <a:pt x="1" y="212"/>
                      <a:pt x="166" y="425"/>
                    </a:cubicBezTo>
                    <a:cubicBezTo>
                      <a:pt x="766" y="1259"/>
                      <a:pt x="1433" y="2059"/>
                      <a:pt x="2167" y="2826"/>
                    </a:cubicBezTo>
                    <a:cubicBezTo>
                      <a:pt x="2226" y="2885"/>
                      <a:pt x="2293" y="2910"/>
                      <a:pt x="2359" y="2910"/>
                    </a:cubicBezTo>
                    <a:cubicBezTo>
                      <a:pt x="2590" y="2910"/>
                      <a:pt x="2802" y="2601"/>
                      <a:pt x="2568" y="2393"/>
                    </a:cubicBezTo>
                    <a:cubicBezTo>
                      <a:pt x="1867" y="1692"/>
                      <a:pt x="1233" y="925"/>
                      <a:pt x="666" y="125"/>
                    </a:cubicBezTo>
                    <a:cubicBezTo>
                      <a:pt x="608" y="37"/>
                      <a:pt x="520" y="0"/>
                      <a:pt x="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62"/>
              <p:cNvSpPr/>
              <p:nvPr/>
            </p:nvSpPr>
            <p:spPr>
              <a:xfrm flipH="1">
                <a:off x="1526057" y="3084897"/>
                <a:ext cx="46175" cy="107339"/>
              </a:xfrm>
              <a:custGeom>
                <a:avLst/>
                <a:gdLst/>
                <a:ahLst/>
                <a:cxnLst/>
                <a:rect l="l" t="t" r="r" b="b"/>
                <a:pathLst>
                  <a:path w="915" h="2127" extrusionOk="0">
                    <a:moveTo>
                      <a:pt x="637" y="1"/>
                    </a:moveTo>
                    <a:cubicBezTo>
                      <a:pt x="550" y="1"/>
                      <a:pt x="467" y="52"/>
                      <a:pt x="440" y="170"/>
                    </a:cubicBezTo>
                    <a:cubicBezTo>
                      <a:pt x="307" y="704"/>
                      <a:pt x="174" y="1271"/>
                      <a:pt x="40" y="1838"/>
                    </a:cubicBezTo>
                    <a:cubicBezTo>
                      <a:pt x="0" y="2018"/>
                      <a:pt x="140" y="2126"/>
                      <a:pt x="273" y="2126"/>
                    </a:cubicBezTo>
                    <a:cubicBezTo>
                      <a:pt x="362" y="2126"/>
                      <a:pt x="447" y="2078"/>
                      <a:pt x="474" y="1971"/>
                    </a:cubicBezTo>
                    <a:lnTo>
                      <a:pt x="874" y="304"/>
                    </a:lnTo>
                    <a:cubicBezTo>
                      <a:pt x="915" y="122"/>
                      <a:pt x="771" y="1"/>
                      <a:pt x="6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62"/>
              <p:cNvSpPr/>
              <p:nvPr/>
            </p:nvSpPr>
            <p:spPr>
              <a:xfrm flipH="1">
                <a:off x="1294768" y="2842199"/>
                <a:ext cx="30531" cy="11142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2208" extrusionOk="0">
                    <a:moveTo>
                      <a:pt x="188" y="1"/>
                    </a:moveTo>
                    <a:cubicBezTo>
                      <a:pt x="92" y="1"/>
                      <a:pt x="1" y="59"/>
                      <a:pt x="17" y="176"/>
                    </a:cubicBezTo>
                    <a:cubicBezTo>
                      <a:pt x="17" y="809"/>
                      <a:pt x="84" y="1443"/>
                      <a:pt x="184" y="2077"/>
                    </a:cubicBezTo>
                    <a:cubicBezTo>
                      <a:pt x="197" y="2168"/>
                      <a:pt x="265" y="2208"/>
                      <a:pt x="342" y="2208"/>
                    </a:cubicBezTo>
                    <a:cubicBezTo>
                      <a:pt x="463" y="2208"/>
                      <a:pt x="605" y="2107"/>
                      <a:pt x="584" y="1944"/>
                    </a:cubicBezTo>
                    <a:cubicBezTo>
                      <a:pt x="484" y="1377"/>
                      <a:pt x="418" y="776"/>
                      <a:pt x="384" y="176"/>
                    </a:cubicBezTo>
                    <a:cubicBezTo>
                      <a:pt x="384" y="59"/>
                      <a:pt x="284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62"/>
              <p:cNvSpPr/>
              <p:nvPr/>
            </p:nvSpPr>
            <p:spPr>
              <a:xfrm flipH="1">
                <a:off x="1027497" y="2680854"/>
                <a:ext cx="74335" cy="118492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2348" extrusionOk="0">
                    <a:moveTo>
                      <a:pt x="290" y="1"/>
                    </a:moveTo>
                    <a:cubicBezTo>
                      <a:pt x="147" y="1"/>
                      <a:pt x="0" y="153"/>
                      <a:pt x="93" y="337"/>
                    </a:cubicBezTo>
                    <a:cubicBezTo>
                      <a:pt x="393" y="971"/>
                      <a:pt x="693" y="1638"/>
                      <a:pt x="1060" y="2272"/>
                    </a:cubicBezTo>
                    <a:cubicBezTo>
                      <a:pt x="1092" y="2325"/>
                      <a:pt x="1147" y="2347"/>
                      <a:pt x="1205" y="2347"/>
                    </a:cubicBezTo>
                    <a:cubicBezTo>
                      <a:pt x="1331" y="2347"/>
                      <a:pt x="1472" y="2242"/>
                      <a:pt x="1427" y="2105"/>
                    </a:cubicBezTo>
                    <a:cubicBezTo>
                      <a:pt x="1127" y="1438"/>
                      <a:pt x="793" y="771"/>
                      <a:pt x="460" y="104"/>
                    </a:cubicBezTo>
                    <a:cubicBezTo>
                      <a:pt x="418" y="31"/>
                      <a:pt x="354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62"/>
              <p:cNvSpPr/>
              <p:nvPr/>
            </p:nvSpPr>
            <p:spPr>
              <a:xfrm flipH="1">
                <a:off x="1514097" y="3472638"/>
                <a:ext cx="51928" cy="130906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2594" extrusionOk="0">
                    <a:moveTo>
                      <a:pt x="226" y="1"/>
                    </a:moveTo>
                    <a:cubicBezTo>
                      <a:pt x="109" y="1"/>
                      <a:pt x="1" y="76"/>
                      <a:pt x="17" y="226"/>
                    </a:cubicBezTo>
                    <a:cubicBezTo>
                      <a:pt x="117" y="1027"/>
                      <a:pt x="317" y="1794"/>
                      <a:pt x="618" y="2494"/>
                    </a:cubicBezTo>
                    <a:cubicBezTo>
                      <a:pt x="653" y="2564"/>
                      <a:pt x="716" y="2593"/>
                      <a:pt x="781" y="2593"/>
                    </a:cubicBezTo>
                    <a:cubicBezTo>
                      <a:pt x="902" y="2593"/>
                      <a:pt x="1028" y="2491"/>
                      <a:pt x="985" y="2361"/>
                    </a:cubicBezTo>
                    <a:cubicBezTo>
                      <a:pt x="751" y="1660"/>
                      <a:pt x="584" y="960"/>
                      <a:pt x="484" y="226"/>
                    </a:cubicBezTo>
                    <a:cubicBezTo>
                      <a:pt x="468" y="76"/>
                      <a:pt x="343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62"/>
              <p:cNvSpPr/>
              <p:nvPr/>
            </p:nvSpPr>
            <p:spPr>
              <a:xfrm flipH="1">
                <a:off x="2318034" y="3357875"/>
                <a:ext cx="70651" cy="139283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760" extrusionOk="0">
                    <a:moveTo>
                      <a:pt x="1059" y="0"/>
                    </a:moveTo>
                    <a:cubicBezTo>
                      <a:pt x="985" y="0"/>
                      <a:pt x="915" y="39"/>
                      <a:pt x="874" y="132"/>
                    </a:cubicBezTo>
                    <a:cubicBezTo>
                      <a:pt x="507" y="865"/>
                      <a:pt x="240" y="1633"/>
                      <a:pt x="40" y="2433"/>
                    </a:cubicBezTo>
                    <a:cubicBezTo>
                      <a:pt x="0" y="2632"/>
                      <a:pt x="162" y="2760"/>
                      <a:pt x="320" y="2760"/>
                    </a:cubicBezTo>
                    <a:cubicBezTo>
                      <a:pt x="428" y="2760"/>
                      <a:pt x="533" y="2701"/>
                      <a:pt x="574" y="2567"/>
                    </a:cubicBezTo>
                    <a:cubicBezTo>
                      <a:pt x="740" y="1833"/>
                      <a:pt x="1007" y="1099"/>
                      <a:pt x="1308" y="398"/>
                    </a:cubicBezTo>
                    <a:cubicBezTo>
                      <a:pt x="1400" y="191"/>
                      <a:pt x="1222" y="0"/>
                      <a:pt x="1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62"/>
              <p:cNvSpPr/>
              <p:nvPr/>
            </p:nvSpPr>
            <p:spPr>
              <a:xfrm flipH="1">
                <a:off x="1866759" y="3687074"/>
                <a:ext cx="48598" cy="148973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952" extrusionOk="0">
                    <a:moveTo>
                      <a:pt x="345" y="1"/>
                    </a:moveTo>
                    <a:cubicBezTo>
                      <a:pt x="225" y="1"/>
                      <a:pt x="101" y="76"/>
                      <a:pt x="101" y="213"/>
                    </a:cubicBezTo>
                    <a:cubicBezTo>
                      <a:pt x="1" y="1081"/>
                      <a:pt x="101" y="1948"/>
                      <a:pt x="401" y="2782"/>
                    </a:cubicBezTo>
                    <a:cubicBezTo>
                      <a:pt x="441" y="2900"/>
                      <a:pt x="542" y="2951"/>
                      <a:pt x="645" y="2951"/>
                    </a:cubicBezTo>
                    <a:cubicBezTo>
                      <a:pt x="802" y="2951"/>
                      <a:pt x="962" y="2830"/>
                      <a:pt x="902" y="2648"/>
                    </a:cubicBezTo>
                    <a:cubicBezTo>
                      <a:pt x="635" y="1848"/>
                      <a:pt x="535" y="1047"/>
                      <a:pt x="568" y="213"/>
                    </a:cubicBezTo>
                    <a:cubicBezTo>
                      <a:pt x="568" y="68"/>
                      <a:pt x="458" y="1"/>
                      <a:pt x="3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62"/>
              <p:cNvSpPr/>
              <p:nvPr/>
            </p:nvSpPr>
            <p:spPr>
              <a:xfrm flipH="1">
                <a:off x="2668678" y="3589217"/>
                <a:ext cx="88465" cy="143220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2838" extrusionOk="0">
                    <a:moveTo>
                      <a:pt x="1419" y="1"/>
                    </a:moveTo>
                    <a:cubicBezTo>
                      <a:pt x="1347" y="1"/>
                      <a:pt x="1278" y="35"/>
                      <a:pt x="1237" y="118"/>
                    </a:cubicBezTo>
                    <a:cubicBezTo>
                      <a:pt x="803" y="918"/>
                      <a:pt x="403" y="1685"/>
                      <a:pt x="69" y="2486"/>
                    </a:cubicBezTo>
                    <a:cubicBezTo>
                      <a:pt x="0" y="2669"/>
                      <a:pt x="137" y="2837"/>
                      <a:pt x="283" y="2837"/>
                    </a:cubicBezTo>
                    <a:cubicBezTo>
                      <a:pt x="349" y="2837"/>
                      <a:pt x="417" y="2803"/>
                      <a:pt x="469" y="2719"/>
                    </a:cubicBezTo>
                    <a:cubicBezTo>
                      <a:pt x="903" y="1952"/>
                      <a:pt x="1270" y="1185"/>
                      <a:pt x="1637" y="384"/>
                    </a:cubicBezTo>
                    <a:cubicBezTo>
                      <a:pt x="1752" y="177"/>
                      <a:pt x="1580" y="1"/>
                      <a:pt x="1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62"/>
              <p:cNvSpPr/>
              <p:nvPr/>
            </p:nvSpPr>
            <p:spPr>
              <a:xfrm flipH="1">
                <a:off x="2702492" y="3225246"/>
                <a:ext cx="120662" cy="94067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1864" extrusionOk="0">
                    <a:moveTo>
                      <a:pt x="1978" y="0"/>
                    </a:moveTo>
                    <a:cubicBezTo>
                      <a:pt x="1922" y="0"/>
                      <a:pt x="1865" y="17"/>
                      <a:pt x="1811" y="58"/>
                    </a:cubicBezTo>
                    <a:lnTo>
                      <a:pt x="210" y="1425"/>
                    </a:lnTo>
                    <a:cubicBezTo>
                      <a:pt x="0" y="1583"/>
                      <a:pt x="202" y="1863"/>
                      <a:pt x="412" y="1863"/>
                    </a:cubicBezTo>
                    <a:cubicBezTo>
                      <a:pt x="469" y="1863"/>
                      <a:pt x="526" y="1842"/>
                      <a:pt x="577" y="1792"/>
                    </a:cubicBezTo>
                    <a:lnTo>
                      <a:pt x="2178" y="458"/>
                    </a:lnTo>
                    <a:cubicBezTo>
                      <a:pt x="2391" y="272"/>
                      <a:pt x="2200" y="0"/>
                      <a:pt x="19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62"/>
              <p:cNvSpPr/>
              <p:nvPr/>
            </p:nvSpPr>
            <p:spPr>
              <a:xfrm flipH="1">
                <a:off x="1773547" y="2806064"/>
                <a:ext cx="4506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2419" extrusionOk="0">
                    <a:moveTo>
                      <a:pt x="647" y="1"/>
                    </a:moveTo>
                    <a:cubicBezTo>
                      <a:pt x="563" y="1"/>
                      <a:pt x="480" y="49"/>
                      <a:pt x="452" y="158"/>
                    </a:cubicBezTo>
                    <a:lnTo>
                      <a:pt x="452" y="124"/>
                    </a:lnTo>
                    <a:cubicBezTo>
                      <a:pt x="252" y="825"/>
                      <a:pt x="119" y="1525"/>
                      <a:pt x="19" y="2226"/>
                    </a:cubicBezTo>
                    <a:cubicBezTo>
                      <a:pt x="1" y="2351"/>
                      <a:pt x="98" y="2419"/>
                      <a:pt x="202" y="2419"/>
                    </a:cubicBezTo>
                    <a:cubicBezTo>
                      <a:pt x="292" y="2419"/>
                      <a:pt x="388" y="2368"/>
                      <a:pt x="419" y="2259"/>
                    </a:cubicBezTo>
                    <a:cubicBezTo>
                      <a:pt x="619" y="1626"/>
                      <a:pt x="753" y="958"/>
                      <a:pt x="853" y="258"/>
                    </a:cubicBezTo>
                    <a:cubicBezTo>
                      <a:pt x="892" y="100"/>
                      <a:pt x="769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62"/>
              <p:cNvSpPr/>
              <p:nvPr/>
            </p:nvSpPr>
            <p:spPr>
              <a:xfrm flipH="1">
                <a:off x="2937515" y="2378454"/>
                <a:ext cx="118996" cy="597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1183" extrusionOk="0">
                    <a:moveTo>
                      <a:pt x="1940" y="1"/>
                    </a:moveTo>
                    <a:cubicBezTo>
                      <a:pt x="1905" y="1"/>
                      <a:pt x="1868" y="8"/>
                      <a:pt x="1831" y="25"/>
                    </a:cubicBezTo>
                    <a:lnTo>
                      <a:pt x="264" y="692"/>
                    </a:lnTo>
                    <a:cubicBezTo>
                      <a:pt x="0" y="809"/>
                      <a:pt x="173" y="1183"/>
                      <a:pt x="422" y="1183"/>
                    </a:cubicBezTo>
                    <a:cubicBezTo>
                      <a:pt x="457" y="1183"/>
                      <a:pt x="494" y="1175"/>
                      <a:pt x="531" y="1159"/>
                    </a:cubicBezTo>
                    <a:lnTo>
                      <a:pt x="2065" y="492"/>
                    </a:lnTo>
                    <a:cubicBezTo>
                      <a:pt x="2358" y="375"/>
                      <a:pt x="2188" y="1"/>
                      <a:pt x="19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5" name="Google Shape;3035;p63"/>
          <p:cNvSpPr txBox="1">
            <a:spLocks noGrp="1"/>
          </p:cNvSpPr>
          <p:nvPr>
            <p:ph type="title"/>
          </p:nvPr>
        </p:nvSpPr>
        <p:spPr>
          <a:xfrm>
            <a:off x="283500" y="365425"/>
            <a:ext cx="41826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Question 17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036" name="Google Shape;3036;p63"/>
          <p:cNvSpPr txBox="1">
            <a:spLocks noGrp="1"/>
          </p:cNvSpPr>
          <p:nvPr>
            <p:ph type="body" idx="4294967295"/>
          </p:nvPr>
        </p:nvSpPr>
        <p:spPr>
          <a:xfrm>
            <a:off x="1260790" y="1099050"/>
            <a:ext cx="7717500" cy="17204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100" b="1" dirty="0">
                <a:solidFill>
                  <a:srgbClr val="434343"/>
                </a:solidFill>
              </a:rPr>
              <a:t>Bush foods are foods that are native to </a:t>
            </a:r>
            <a:br>
              <a:rPr lang="es" sz="2100" b="1" dirty="0">
                <a:solidFill>
                  <a:srgbClr val="434343"/>
                </a:solidFill>
              </a:rPr>
            </a:br>
            <a:r>
              <a:rPr lang="es" sz="2100" b="1" dirty="0">
                <a:solidFill>
                  <a:srgbClr val="434343"/>
                </a:solidFill>
              </a:rPr>
              <a:t>Australia. What is an example of a bush food?</a:t>
            </a:r>
            <a:endParaRPr sz="2100" b="1" dirty="0">
              <a:solidFill>
                <a:srgbClr val="434343"/>
              </a:solidFill>
            </a:endParaRPr>
          </a:p>
        </p:txBody>
      </p:sp>
      <p:sp>
        <p:nvSpPr>
          <p:cNvPr id="3037" name="Google Shape;3037;p63"/>
          <p:cNvSpPr txBox="1">
            <a:spLocks noGrp="1"/>
          </p:cNvSpPr>
          <p:nvPr>
            <p:ph type="body" idx="4294967295"/>
          </p:nvPr>
        </p:nvSpPr>
        <p:spPr>
          <a:xfrm>
            <a:off x="1260790" y="2281289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A.</a:t>
            </a:r>
            <a:r>
              <a:rPr lang="es" sz="2100" dirty="0">
                <a:solidFill>
                  <a:srgbClr val="434343"/>
                </a:solidFill>
              </a:rPr>
              <a:t> Finger limes 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B. </a:t>
            </a:r>
            <a:r>
              <a:rPr lang="es" sz="2100" dirty="0">
                <a:solidFill>
                  <a:srgbClr val="434343"/>
                </a:solidFill>
              </a:rPr>
              <a:t>Green apples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C.</a:t>
            </a:r>
            <a:r>
              <a:rPr lang="es" sz="2100" dirty="0">
                <a:solidFill>
                  <a:srgbClr val="434343"/>
                </a:solidFill>
              </a:rPr>
              <a:t> Brussel sprouts</a:t>
            </a: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pic>
        <p:nvPicPr>
          <p:cNvPr id="3038" name="Google Shape;303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014" y="2423353"/>
            <a:ext cx="546880" cy="39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indoor, green, vegetable, sliced&#10;&#10;Description automatically generated">
            <a:extLst>
              <a:ext uri="{FF2B5EF4-FFF2-40B4-BE49-F238E27FC236}">
                <a16:creationId xmlns:a16="http://schemas.microsoft.com/office/drawing/2014/main" id="{6F1ED5F5-CCA6-6218-6C35-1A5C69D93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100" y="2270820"/>
            <a:ext cx="2509710" cy="1587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p64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Question 18 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3044" name="Google Shape;3044;p64"/>
          <p:cNvGrpSpPr/>
          <p:nvPr/>
        </p:nvGrpSpPr>
        <p:grpSpPr>
          <a:xfrm>
            <a:off x="235825" y="3918599"/>
            <a:ext cx="794358" cy="831714"/>
            <a:chOff x="1807925" y="1017913"/>
            <a:chExt cx="794358" cy="831714"/>
          </a:xfrm>
        </p:grpSpPr>
        <p:grpSp>
          <p:nvGrpSpPr>
            <p:cNvPr id="3045" name="Google Shape;3045;p64"/>
            <p:cNvGrpSpPr/>
            <p:nvPr/>
          </p:nvGrpSpPr>
          <p:grpSpPr>
            <a:xfrm>
              <a:off x="1808283" y="1017927"/>
              <a:ext cx="794000" cy="831700"/>
              <a:chOff x="1807925" y="1017913"/>
              <a:chExt cx="794000" cy="831700"/>
            </a:xfrm>
          </p:grpSpPr>
          <p:sp>
            <p:nvSpPr>
              <p:cNvPr id="3046" name="Google Shape;3046;p64"/>
              <p:cNvSpPr/>
              <p:nvPr/>
            </p:nvSpPr>
            <p:spPr>
              <a:xfrm>
                <a:off x="1858025" y="1259450"/>
                <a:ext cx="425525" cy="535650"/>
              </a:xfrm>
              <a:custGeom>
                <a:avLst/>
                <a:gdLst/>
                <a:ahLst/>
                <a:cxnLst/>
                <a:rect l="l" t="t" r="r" b="b"/>
                <a:pathLst>
                  <a:path w="17021" h="21426" extrusionOk="0">
                    <a:moveTo>
                      <a:pt x="6196" y="0"/>
                    </a:moveTo>
                    <a:lnTo>
                      <a:pt x="0" y="21426"/>
                    </a:lnTo>
                    <a:lnTo>
                      <a:pt x="9929" y="17245"/>
                    </a:lnTo>
                    <a:lnTo>
                      <a:pt x="17021" y="8212"/>
                    </a:ln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047" name="Google Shape;3047;p64"/>
              <p:cNvSpPr/>
              <p:nvPr/>
            </p:nvSpPr>
            <p:spPr>
              <a:xfrm>
                <a:off x="1917125" y="1195288"/>
                <a:ext cx="175175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7007" h="6273" extrusionOk="0">
                    <a:moveTo>
                      <a:pt x="2934" y="1"/>
                    </a:moveTo>
                    <a:cubicBezTo>
                      <a:pt x="2242" y="1"/>
                      <a:pt x="1586" y="236"/>
                      <a:pt x="1092" y="714"/>
                    </a:cubicBezTo>
                    <a:cubicBezTo>
                      <a:pt x="0" y="1806"/>
                      <a:pt x="176" y="3777"/>
                      <a:pt x="1514" y="5115"/>
                    </a:cubicBezTo>
                    <a:cubicBezTo>
                      <a:pt x="2255" y="5876"/>
                      <a:pt x="3211" y="6272"/>
                      <a:pt x="4106" y="6272"/>
                    </a:cubicBezTo>
                    <a:cubicBezTo>
                      <a:pt x="4785" y="6272"/>
                      <a:pt x="5429" y="6044"/>
                      <a:pt x="5915" y="5573"/>
                    </a:cubicBezTo>
                    <a:cubicBezTo>
                      <a:pt x="7006" y="4482"/>
                      <a:pt x="6830" y="2475"/>
                      <a:pt x="5492" y="1137"/>
                    </a:cubicBezTo>
                    <a:cubicBezTo>
                      <a:pt x="4761" y="386"/>
                      <a:pt x="3819" y="1"/>
                      <a:pt x="29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64"/>
              <p:cNvSpPr/>
              <p:nvPr/>
            </p:nvSpPr>
            <p:spPr>
              <a:xfrm>
                <a:off x="2064100" y="1294563"/>
                <a:ext cx="170775" cy="151400"/>
              </a:xfrm>
              <a:custGeom>
                <a:avLst/>
                <a:gdLst/>
                <a:ahLst/>
                <a:cxnLst/>
                <a:rect l="l" t="t" r="r" b="b"/>
                <a:pathLst>
                  <a:path w="6831" h="6056" extrusionOk="0">
                    <a:moveTo>
                      <a:pt x="2574" y="0"/>
                    </a:moveTo>
                    <a:cubicBezTo>
                      <a:pt x="1965" y="0"/>
                      <a:pt x="1403" y="200"/>
                      <a:pt x="987" y="616"/>
                    </a:cubicBezTo>
                    <a:cubicBezTo>
                      <a:pt x="1" y="1602"/>
                      <a:pt x="247" y="3503"/>
                      <a:pt x="1585" y="4841"/>
                    </a:cubicBezTo>
                    <a:cubicBezTo>
                      <a:pt x="2378" y="5634"/>
                      <a:pt x="3355" y="6055"/>
                      <a:pt x="4233" y="6055"/>
                    </a:cubicBezTo>
                    <a:cubicBezTo>
                      <a:pt x="4837" y="6055"/>
                      <a:pt x="5394" y="5856"/>
                      <a:pt x="5810" y="5440"/>
                    </a:cubicBezTo>
                    <a:cubicBezTo>
                      <a:pt x="6831" y="4454"/>
                      <a:pt x="6549" y="2553"/>
                      <a:pt x="5211" y="1215"/>
                    </a:cubicBezTo>
                    <a:cubicBezTo>
                      <a:pt x="4440" y="422"/>
                      <a:pt x="3458" y="0"/>
                      <a:pt x="25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64"/>
              <p:cNvSpPr/>
              <p:nvPr/>
            </p:nvSpPr>
            <p:spPr>
              <a:xfrm>
                <a:off x="2197000" y="1402563"/>
                <a:ext cx="175200" cy="157200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6288" extrusionOk="0">
                    <a:moveTo>
                      <a:pt x="2828" y="1"/>
                    </a:moveTo>
                    <a:cubicBezTo>
                      <a:pt x="2155" y="1"/>
                      <a:pt x="1525" y="229"/>
                      <a:pt x="1057" y="697"/>
                    </a:cubicBezTo>
                    <a:cubicBezTo>
                      <a:pt x="1" y="1788"/>
                      <a:pt x="177" y="3725"/>
                      <a:pt x="1550" y="5098"/>
                    </a:cubicBezTo>
                    <a:cubicBezTo>
                      <a:pt x="2314" y="5882"/>
                      <a:pt x="3285" y="6287"/>
                      <a:pt x="4180" y="6287"/>
                    </a:cubicBezTo>
                    <a:cubicBezTo>
                      <a:pt x="4853" y="6287"/>
                      <a:pt x="5483" y="6059"/>
                      <a:pt x="5951" y="5591"/>
                    </a:cubicBezTo>
                    <a:cubicBezTo>
                      <a:pt x="7007" y="4499"/>
                      <a:pt x="6831" y="2563"/>
                      <a:pt x="5458" y="1190"/>
                    </a:cubicBezTo>
                    <a:cubicBezTo>
                      <a:pt x="4694" y="406"/>
                      <a:pt x="3723" y="1"/>
                      <a:pt x="28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64"/>
              <p:cNvSpPr/>
              <p:nvPr/>
            </p:nvSpPr>
            <p:spPr>
              <a:xfrm>
                <a:off x="1897750" y="1338638"/>
                <a:ext cx="171675" cy="152200"/>
              </a:xfrm>
              <a:custGeom>
                <a:avLst/>
                <a:gdLst/>
                <a:ahLst/>
                <a:cxnLst/>
                <a:rect l="l" t="t" r="r" b="b"/>
                <a:pathLst>
                  <a:path w="6867" h="6088" extrusionOk="0">
                    <a:moveTo>
                      <a:pt x="2575" y="0"/>
                    </a:moveTo>
                    <a:cubicBezTo>
                      <a:pt x="1971" y="0"/>
                      <a:pt x="1421" y="200"/>
                      <a:pt x="1022" y="614"/>
                    </a:cubicBezTo>
                    <a:cubicBezTo>
                      <a:pt x="1" y="1599"/>
                      <a:pt x="282" y="3536"/>
                      <a:pt x="1620" y="4874"/>
                    </a:cubicBezTo>
                    <a:cubicBezTo>
                      <a:pt x="2413" y="5666"/>
                      <a:pt x="3403" y="6088"/>
                      <a:pt x="4291" y="6088"/>
                    </a:cubicBezTo>
                    <a:cubicBezTo>
                      <a:pt x="4902" y="6088"/>
                      <a:pt x="5464" y="5888"/>
                      <a:pt x="5880" y="5472"/>
                    </a:cubicBezTo>
                    <a:cubicBezTo>
                      <a:pt x="6866" y="4486"/>
                      <a:pt x="6620" y="2585"/>
                      <a:pt x="5282" y="1247"/>
                    </a:cubicBezTo>
                    <a:cubicBezTo>
                      <a:pt x="4465" y="431"/>
                      <a:pt x="3461" y="0"/>
                      <a:pt x="25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64"/>
              <p:cNvSpPr/>
              <p:nvPr/>
            </p:nvSpPr>
            <p:spPr>
              <a:xfrm>
                <a:off x="1936475" y="1535288"/>
                <a:ext cx="151425" cy="136450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5458" extrusionOk="0">
                    <a:moveTo>
                      <a:pt x="2734" y="0"/>
                    </a:moveTo>
                    <a:cubicBezTo>
                      <a:pt x="2094" y="0"/>
                      <a:pt x="1478" y="231"/>
                      <a:pt x="1022" y="704"/>
                    </a:cubicBezTo>
                    <a:cubicBezTo>
                      <a:pt x="1" y="1690"/>
                      <a:pt x="106" y="3415"/>
                      <a:pt x="1198" y="4542"/>
                    </a:cubicBezTo>
                    <a:cubicBezTo>
                      <a:pt x="1803" y="5147"/>
                      <a:pt x="2580" y="5457"/>
                      <a:pt x="3328" y="5457"/>
                    </a:cubicBezTo>
                    <a:cubicBezTo>
                      <a:pt x="3974" y="5457"/>
                      <a:pt x="4598" y="5226"/>
                      <a:pt x="5071" y="4753"/>
                    </a:cubicBezTo>
                    <a:cubicBezTo>
                      <a:pt x="6056" y="3767"/>
                      <a:pt x="5986" y="2042"/>
                      <a:pt x="4859" y="915"/>
                    </a:cubicBezTo>
                    <a:cubicBezTo>
                      <a:pt x="4255" y="311"/>
                      <a:pt x="3477" y="0"/>
                      <a:pt x="27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64"/>
              <p:cNvSpPr/>
              <p:nvPr/>
            </p:nvSpPr>
            <p:spPr>
              <a:xfrm>
                <a:off x="2037700" y="1636488"/>
                <a:ext cx="151425" cy="136450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5458" extrusionOk="0">
                    <a:moveTo>
                      <a:pt x="2725" y="1"/>
                    </a:moveTo>
                    <a:cubicBezTo>
                      <a:pt x="2083" y="1"/>
                      <a:pt x="1459" y="232"/>
                      <a:pt x="986" y="705"/>
                    </a:cubicBezTo>
                    <a:cubicBezTo>
                      <a:pt x="1" y="1691"/>
                      <a:pt x="71" y="3416"/>
                      <a:pt x="1198" y="4543"/>
                    </a:cubicBezTo>
                    <a:cubicBezTo>
                      <a:pt x="1802" y="5147"/>
                      <a:pt x="2580" y="5458"/>
                      <a:pt x="3322" y="5458"/>
                    </a:cubicBezTo>
                    <a:cubicBezTo>
                      <a:pt x="3963" y="5458"/>
                      <a:pt x="4579" y="5227"/>
                      <a:pt x="5035" y="4754"/>
                    </a:cubicBezTo>
                    <a:cubicBezTo>
                      <a:pt x="6056" y="3768"/>
                      <a:pt x="5950" y="2008"/>
                      <a:pt x="4824" y="916"/>
                    </a:cubicBezTo>
                    <a:cubicBezTo>
                      <a:pt x="4238" y="311"/>
                      <a:pt x="3469" y="1"/>
                      <a:pt x="27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64"/>
              <p:cNvSpPr/>
              <p:nvPr/>
            </p:nvSpPr>
            <p:spPr>
              <a:xfrm>
                <a:off x="2132750" y="1541438"/>
                <a:ext cx="151425" cy="136450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5458" extrusionOk="0">
                    <a:moveTo>
                      <a:pt x="2726" y="1"/>
                    </a:moveTo>
                    <a:cubicBezTo>
                      <a:pt x="2084" y="1"/>
                      <a:pt x="1460" y="232"/>
                      <a:pt x="987" y="705"/>
                    </a:cubicBezTo>
                    <a:cubicBezTo>
                      <a:pt x="1" y="1690"/>
                      <a:pt x="71" y="3416"/>
                      <a:pt x="1198" y="4542"/>
                    </a:cubicBezTo>
                    <a:cubicBezTo>
                      <a:pt x="1803" y="5147"/>
                      <a:pt x="2580" y="5458"/>
                      <a:pt x="3323" y="5458"/>
                    </a:cubicBezTo>
                    <a:cubicBezTo>
                      <a:pt x="3964" y="5458"/>
                      <a:pt x="4579" y="5226"/>
                      <a:pt x="5035" y="4753"/>
                    </a:cubicBezTo>
                    <a:cubicBezTo>
                      <a:pt x="6056" y="3768"/>
                      <a:pt x="5951" y="2043"/>
                      <a:pt x="4824" y="916"/>
                    </a:cubicBezTo>
                    <a:cubicBezTo>
                      <a:pt x="4238" y="311"/>
                      <a:pt x="3470" y="1"/>
                      <a:pt x="27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64"/>
              <p:cNvSpPr/>
              <p:nvPr/>
            </p:nvSpPr>
            <p:spPr>
              <a:xfrm>
                <a:off x="1815900" y="1594913"/>
                <a:ext cx="151425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5440" extrusionOk="0">
                    <a:moveTo>
                      <a:pt x="2729" y="0"/>
                    </a:moveTo>
                    <a:cubicBezTo>
                      <a:pt x="2090" y="0"/>
                      <a:pt x="1477" y="223"/>
                      <a:pt x="1021" y="678"/>
                    </a:cubicBezTo>
                    <a:cubicBezTo>
                      <a:pt x="0" y="1699"/>
                      <a:pt x="106" y="3424"/>
                      <a:pt x="1198" y="4551"/>
                    </a:cubicBezTo>
                    <a:cubicBezTo>
                      <a:pt x="1804" y="5138"/>
                      <a:pt x="2583" y="5440"/>
                      <a:pt x="3333" y="5440"/>
                    </a:cubicBezTo>
                    <a:cubicBezTo>
                      <a:pt x="3977" y="5440"/>
                      <a:pt x="4599" y="5217"/>
                      <a:pt x="5070" y="4762"/>
                    </a:cubicBezTo>
                    <a:cubicBezTo>
                      <a:pt x="6056" y="3741"/>
                      <a:pt x="5986" y="2016"/>
                      <a:pt x="4859" y="889"/>
                    </a:cubicBezTo>
                    <a:cubicBezTo>
                      <a:pt x="4253" y="302"/>
                      <a:pt x="3473" y="0"/>
                      <a:pt x="27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64"/>
              <p:cNvSpPr/>
              <p:nvPr/>
            </p:nvSpPr>
            <p:spPr>
              <a:xfrm>
                <a:off x="1933850" y="1705138"/>
                <a:ext cx="132050" cy="126525"/>
              </a:xfrm>
              <a:custGeom>
                <a:avLst/>
                <a:gdLst/>
                <a:ahLst/>
                <a:cxnLst/>
                <a:rect l="l" t="t" r="r" b="b"/>
                <a:pathLst>
                  <a:path w="5282" h="5061" extrusionOk="0">
                    <a:moveTo>
                      <a:pt x="2539" y="0"/>
                    </a:moveTo>
                    <a:cubicBezTo>
                      <a:pt x="1244" y="0"/>
                      <a:pt x="0" y="1010"/>
                      <a:pt x="0" y="2536"/>
                    </a:cubicBezTo>
                    <a:cubicBezTo>
                      <a:pt x="0" y="4054"/>
                      <a:pt x="1231" y="5061"/>
                      <a:pt x="2518" y="5061"/>
                    </a:cubicBezTo>
                    <a:cubicBezTo>
                      <a:pt x="3142" y="5061"/>
                      <a:pt x="3779" y="4825"/>
                      <a:pt x="4295" y="4296"/>
                    </a:cubicBezTo>
                    <a:cubicBezTo>
                      <a:pt x="5281" y="3310"/>
                      <a:pt x="5281" y="1726"/>
                      <a:pt x="4295" y="740"/>
                    </a:cubicBezTo>
                    <a:cubicBezTo>
                      <a:pt x="3784" y="229"/>
                      <a:pt x="3156" y="0"/>
                      <a:pt x="25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64"/>
              <p:cNvSpPr/>
              <p:nvPr/>
            </p:nvSpPr>
            <p:spPr>
              <a:xfrm>
                <a:off x="1807925" y="1729263"/>
                <a:ext cx="129475" cy="120350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4814" extrusionOk="0">
                    <a:moveTo>
                      <a:pt x="2502" y="1"/>
                    </a:moveTo>
                    <a:cubicBezTo>
                      <a:pt x="1225" y="1"/>
                      <a:pt x="1" y="1031"/>
                      <a:pt x="73" y="2521"/>
                    </a:cubicBezTo>
                    <a:cubicBezTo>
                      <a:pt x="163" y="3941"/>
                      <a:pt x="1321" y="4813"/>
                      <a:pt x="2512" y="4813"/>
                    </a:cubicBezTo>
                    <a:cubicBezTo>
                      <a:pt x="3182" y="4813"/>
                      <a:pt x="3862" y="4538"/>
                      <a:pt x="4368" y="3930"/>
                    </a:cubicBezTo>
                    <a:cubicBezTo>
                      <a:pt x="5178" y="2979"/>
                      <a:pt x="5108" y="1571"/>
                      <a:pt x="4192" y="726"/>
                    </a:cubicBezTo>
                    <a:cubicBezTo>
                      <a:pt x="3701" y="223"/>
                      <a:pt x="3096" y="1"/>
                      <a:pt x="25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64"/>
              <p:cNvSpPr/>
              <p:nvPr/>
            </p:nvSpPr>
            <p:spPr>
              <a:xfrm>
                <a:off x="2030650" y="1440088"/>
                <a:ext cx="153175" cy="137525"/>
              </a:xfrm>
              <a:custGeom>
                <a:avLst/>
                <a:gdLst/>
                <a:ahLst/>
                <a:cxnLst/>
                <a:rect l="l" t="t" r="r" b="b"/>
                <a:pathLst>
                  <a:path w="6127" h="5501" extrusionOk="0">
                    <a:moveTo>
                      <a:pt x="2730" y="0"/>
                    </a:moveTo>
                    <a:cubicBezTo>
                      <a:pt x="2088" y="0"/>
                      <a:pt x="1474" y="223"/>
                      <a:pt x="1022" y="675"/>
                    </a:cubicBezTo>
                    <a:cubicBezTo>
                      <a:pt x="1" y="1696"/>
                      <a:pt x="107" y="3421"/>
                      <a:pt x="1233" y="4547"/>
                    </a:cubicBezTo>
                    <a:cubicBezTo>
                      <a:pt x="1866" y="5181"/>
                      <a:pt x="2667" y="5500"/>
                      <a:pt x="3430" y="5500"/>
                    </a:cubicBezTo>
                    <a:cubicBezTo>
                      <a:pt x="4066" y="5500"/>
                      <a:pt x="4677" y="5278"/>
                      <a:pt x="5141" y="4829"/>
                    </a:cubicBezTo>
                    <a:cubicBezTo>
                      <a:pt x="6127" y="3808"/>
                      <a:pt x="6021" y="2048"/>
                      <a:pt x="4895" y="921"/>
                    </a:cubicBezTo>
                    <a:cubicBezTo>
                      <a:pt x="4284" y="311"/>
                      <a:pt x="3488" y="0"/>
                      <a:pt x="27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64"/>
              <p:cNvSpPr/>
              <p:nvPr/>
            </p:nvSpPr>
            <p:spPr>
              <a:xfrm>
                <a:off x="1837025" y="1454613"/>
                <a:ext cx="151400" cy="135175"/>
              </a:xfrm>
              <a:custGeom>
                <a:avLst/>
                <a:gdLst/>
                <a:ahLst/>
                <a:cxnLst/>
                <a:rect l="l" t="t" r="r" b="b"/>
                <a:pathLst>
                  <a:path w="6056" h="5407" extrusionOk="0">
                    <a:moveTo>
                      <a:pt x="2602" y="1"/>
                    </a:moveTo>
                    <a:cubicBezTo>
                      <a:pt x="1990" y="1"/>
                      <a:pt x="1411" y="217"/>
                      <a:pt x="986" y="657"/>
                    </a:cubicBezTo>
                    <a:cubicBezTo>
                      <a:pt x="0" y="1608"/>
                      <a:pt x="141" y="3298"/>
                      <a:pt x="1303" y="4459"/>
                    </a:cubicBezTo>
                    <a:cubicBezTo>
                      <a:pt x="1928" y="5085"/>
                      <a:pt x="2738" y="5406"/>
                      <a:pt x="3497" y="5406"/>
                    </a:cubicBezTo>
                    <a:cubicBezTo>
                      <a:pt x="4106" y="5406"/>
                      <a:pt x="4682" y="5199"/>
                      <a:pt x="5105" y="4776"/>
                    </a:cubicBezTo>
                    <a:cubicBezTo>
                      <a:pt x="6056" y="3826"/>
                      <a:pt x="5915" y="2101"/>
                      <a:pt x="4789" y="974"/>
                    </a:cubicBezTo>
                    <a:cubicBezTo>
                      <a:pt x="4165" y="331"/>
                      <a:pt x="3359" y="1"/>
                      <a:pt x="2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64"/>
              <p:cNvSpPr/>
              <p:nvPr/>
            </p:nvSpPr>
            <p:spPr>
              <a:xfrm>
                <a:off x="2257750" y="1295688"/>
                <a:ext cx="344175" cy="117350"/>
              </a:xfrm>
              <a:custGeom>
                <a:avLst/>
                <a:gdLst/>
                <a:ahLst/>
                <a:cxnLst/>
                <a:rect l="l" t="t" r="r" b="b"/>
                <a:pathLst>
                  <a:path w="13767" h="4694" extrusionOk="0">
                    <a:moveTo>
                      <a:pt x="5588" y="0"/>
                    </a:moveTo>
                    <a:cubicBezTo>
                      <a:pt x="3320" y="0"/>
                      <a:pt x="1238" y="771"/>
                      <a:pt x="0" y="2965"/>
                    </a:cubicBezTo>
                    <a:cubicBezTo>
                      <a:pt x="1021" y="4127"/>
                      <a:pt x="2958" y="4514"/>
                      <a:pt x="4436" y="4655"/>
                    </a:cubicBezTo>
                    <a:cubicBezTo>
                      <a:pt x="4811" y="4681"/>
                      <a:pt x="5184" y="4694"/>
                      <a:pt x="5556" y="4694"/>
                    </a:cubicBezTo>
                    <a:cubicBezTo>
                      <a:pt x="7213" y="4694"/>
                      <a:pt x="8847" y="4440"/>
                      <a:pt x="10457" y="3951"/>
                    </a:cubicBezTo>
                    <a:cubicBezTo>
                      <a:pt x="11548" y="3599"/>
                      <a:pt x="12639" y="3177"/>
                      <a:pt x="13660" y="2648"/>
                    </a:cubicBezTo>
                    <a:cubicBezTo>
                      <a:pt x="13766" y="2578"/>
                      <a:pt x="13766" y="2402"/>
                      <a:pt x="13660" y="2332"/>
                    </a:cubicBezTo>
                    <a:cubicBezTo>
                      <a:pt x="11531" y="1198"/>
                      <a:pt x="8415" y="0"/>
                      <a:pt x="55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64"/>
              <p:cNvSpPr/>
              <p:nvPr/>
            </p:nvSpPr>
            <p:spPr>
              <a:xfrm>
                <a:off x="2192600" y="1022563"/>
                <a:ext cx="120625" cy="346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13856" extrusionOk="0">
                    <a:moveTo>
                      <a:pt x="3095" y="0"/>
                    </a:moveTo>
                    <a:cubicBezTo>
                      <a:pt x="3035" y="0"/>
                      <a:pt x="2973" y="27"/>
                      <a:pt x="2923" y="89"/>
                    </a:cubicBezTo>
                    <a:cubicBezTo>
                      <a:pt x="1374" y="1321"/>
                      <a:pt x="740" y="3258"/>
                      <a:pt x="423" y="5124"/>
                    </a:cubicBezTo>
                    <a:cubicBezTo>
                      <a:pt x="247" y="6110"/>
                      <a:pt x="142" y="7095"/>
                      <a:pt x="71" y="8081"/>
                    </a:cubicBezTo>
                    <a:cubicBezTo>
                      <a:pt x="1" y="9067"/>
                      <a:pt x="71" y="10053"/>
                      <a:pt x="283" y="11039"/>
                    </a:cubicBezTo>
                    <a:cubicBezTo>
                      <a:pt x="564" y="12060"/>
                      <a:pt x="1304" y="13362"/>
                      <a:pt x="2325" y="13855"/>
                    </a:cubicBezTo>
                    <a:cubicBezTo>
                      <a:pt x="2360" y="13785"/>
                      <a:pt x="2395" y="13679"/>
                      <a:pt x="2430" y="13609"/>
                    </a:cubicBezTo>
                    <a:cubicBezTo>
                      <a:pt x="3170" y="11707"/>
                      <a:pt x="3768" y="9806"/>
                      <a:pt x="4191" y="7835"/>
                    </a:cubicBezTo>
                    <a:cubicBezTo>
                      <a:pt x="4613" y="6250"/>
                      <a:pt x="4824" y="4525"/>
                      <a:pt x="4261" y="2941"/>
                    </a:cubicBezTo>
                    <a:cubicBezTo>
                      <a:pt x="3944" y="2061"/>
                      <a:pt x="3310" y="1216"/>
                      <a:pt x="3310" y="230"/>
                    </a:cubicBezTo>
                    <a:cubicBezTo>
                      <a:pt x="3310" y="93"/>
                      <a:pt x="3207" y="0"/>
                      <a:pt x="30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64"/>
              <p:cNvSpPr/>
              <p:nvPr/>
            </p:nvSpPr>
            <p:spPr>
              <a:xfrm>
                <a:off x="2023625" y="1017913"/>
                <a:ext cx="16285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1788" extrusionOk="0">
                    <a:moveTo>
                      <a:pt x="829" y="0"/>
                    </a:moveTo>
                    <a:cubicBezTo>
                      <a:pt x="751" y="0"/>
                      <a:pt x="675" y="38"/>
                      <a:pt x="634" y="99"/>
                    </a:cubicBezTo>
                    <a:cubicBezTo>
                      <a:pt x="35" y="1578"/>
                      <a:pt x="0" y="3162"/>
                      <a:pt x="493" y="4676"/>
                    </a:cubicBezTo>
                    <a:cubicBezTo>
                      <a:pt x="1021" y="6331"/>
                      <a:pt x="2113" y="7422"/>
                      <a:pt x="3063" y="8795"/>
                    </a:cubicBezTo>
                    <a:cubicBezTo>
                      <a:pt x="3943" y="10098"/>
                      <a:pt x="5105" y="11119"/>
                      <a:pt x="6513" y="11788"/>
                    </a:cubicBezTo>
                    <a:cubicBezTo>
                      <a:pt x="6373" y="11647"/>
                      <a:pt x="6232" y="11471"/>
                      <a:pt x="6161" y="11260"/>
                    </a:cubicBezTo>
                    <a:cubicBezTo>
                      <a:pt x="5950" y="10872"/>
                      <a:pt x="5809" y="10415"/>
                      <a:pt x="5669" y="10063"/>
                    </a:cubicBezTo>
                    <a:cubicBezTo>
                      <a:pt x="5493" y="9675"/>
                      <a:pt x="5316" y="9253"/>
                      <a:pt x="5211" y="8866"/>
                    </a:cubicBezTo>
                    <a:cubicBezTo>
                      <a:pt x="5000" y="8021"/>
                      <a:pt x="4824" y="7211"/>
                      <a:pt x="4753" y="6366"/>
                    </a:cubicBezTo>
                    <a:cubicBezTo>
                      <a:pt x="4507" y="4817"/>
                      <a:pt x="3838" y="3338"/>
                      <a:pt x="2852" y="2106"/>
                    </a:cubicBezTo>
                    <a:cubicBezTo>
                      <a:pt x="2253" y="1367"/>
                      <a:pt x="1655" y="698"/>
                      <a:pt x="986" y="64"/>
                    </a:cubicBezTo>
                    <a:cubicBezTo>
                      <a:pt x="942" y="20"/>
                      <a:pt x="885" y="0"/>
                      <a:pt x="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64"/>
              <p:cNvSpPr/>
              <p:nvPr/>
            </p:nvSpPr>
            <p:spPr>
              <a:xfrm rot="-309456">
                <a:off x="2127752" y="1521606"/>
                <a:ext cx="19401" cy="20276"/>
              </a:xfrm>
              <a:custGeom>
                <a:avLst/>
                <a:gdLst/>
                <a:ahLst/>
                <a:cxnLst/>
                <a:rect l="l" t="t" r="r" b="b"/>
                <a:pathLst>
                  <a:path w="776" h="811" extrusionOk="0">
                    <a:moveTo>
                      <a:pt x="423" y="1"/>
                    </a:moveTo>
                    <a:cubicBezTo>
                      <a:pt x="318" y="1"/>
                      <a:pt x="247" y="1"/>
                      <a:pt x="177" y="71"/>
                    </a:cubicBezTo>
                    <a:lnTo>
                      <a:pt x="106" y="106"/>
                    </a:lnTo>
                    <a:cubicBezTo>
                      <a:pt x="71" y="141"/>
                      <a:pt x="71" y="141"/>
                      <a:pt x="71" y="177"/>
                    </a:cubicBezTo>
                    <a:cubicBezTo>
                      <a:pt x="36" y="212"/>
                      <a:pt x="1" y="247"/>
                      <a:pt x="1" y="282"/>
                    </a:cubicBezTo>
                    <a:cubicBezTo>
                      <a:pt x="1" y="353"/>
                      <a:pt x="1" y="388"/>
                      <a:pt x="1" y="458"/>
                    </a:cubicBezTo>
                    <a:cubicBezTo>
                      <a:pt x="1" y="529"/>
                      <a:pt x="1" y="564"/>
                      <a:pt x="1" y="634"/>
                    </a:cubicBezTo>
                    <a:cubicBezTo>
                      <a:pt x="36" y="670"/>
                      <a:pt x="71" y="740"/>
                      <a:pt x="142" y="775"/>
                    </a:cubicBezTo>
                    <a:cubicBezTo>
                      <a:pt x="142" y="775"/>
                      <a:pt x="177" y="810"/>
                      <a:pt x="212" y="810"/>
                    </a:cubicBezTo>
                    <a:lnTo>
                      <a:pt x="423" y="810"/>
                    </a:lnTo>
                    <a:cubicBezTo>
                      <a:pt x="529" y="775"/>
                      <a:pt x="634" y="705"/>
                      <a:pt x="705" y="599"/>
                    </a:cubicBezTo>
                    <a:cubicBezTo>
                      <a:pt x="775" y="493"/>
                      <a:pt x="775" y="353"/>
                      <a:pt x="705" y="247"/>
                    </a:cubicBezTo>
                    <a:cubicBezTo>
                      <a:pt x="670" y="177"/>
                      <a:pt x="634" y="106"/>
                      <a:pt x="564" y="71"/>
                    </a:cubicBezTo>
                    <a:cubicBezTo>
                      <a:pt x="529" y="36"/>
                      <a:pt x="458" y="36"/>
                      <a:pt x="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64"/>
              <p:cNvSpPr/>
              <p:nvPr/>
            </p:nvSpPr>
            <p:spPr>
              <a:xfrm>
                <a:off x="2116025" y="1490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64"/>
              <p:cNvSpPr/>
              <p:nvPr/>
            </p:nvSpPr>
            <p:spPr>
              <a:xfrm rot="-309456">
                <a:off x="1993812" y="1438951"/>
                <a:ext cx="14976" cy="17776"/>
              </a:xfrm>
              <a:custGeom>
                <a:avLst/>
                <a:gdLst/>
                <a:ahLst/>
                <a:cxnLst/>
                <a:rect l="l" t="t" r="r" b="b"/>
                <a:pathLst>
                  <a:path w="599" h="711" extrusionOk="0">
                    <a:moveTo>
                      <a:pt x="378" y="1"/>
                    </a:moveTo>
                    <a:cubicBezTo>
                      <a:pt x="358" y="1"/>
                      <a:pt x="338" y="5"/>
                      <a:pt x="317" y="15"/>
                    </a:cubicBezTo>
                    <a:cubicBezTo>
                      <a:pt x="247" y="15"/>
                      <a:pt x="176" y="51"/>
                      <a:pt x="141" y="121"/>
                    </a:cubicBezTo>
                    <a:cubicBezTo>
                      <a:pt x="106" y="121"/>
                      <a:pt x="71" y="156"/>
                      <a:pt x="35" y="192"/>
                    </a:cubicBezTo>
                    <a:cubicBezTo>
                      <a:pt x="35" y="227"/>
                      <a:pt x="0" y="262"/>
                      <a:pt x="0" y="332"/>
                    </a:cubicBezTo>
                    <a:cubicBezTo>
                      <a:pt x="0" y="332"/>
                      <a:pt x="0" y="332"/>
                      <a:pt x="0" y="368"/>
                    </a:cubicBezTo>
                    <a:lnTo>
                      <a:pt x="0" y="403"/>
                    </a:lnTo>
                    <a:cubicBezTo>
                      <a:pt x="0" y="438"/>
                      <a:pt x="0" y="473"/>
                      <a:pt x="0" y="508"/>
                    </a:cubicBezTo>
                    <a:cubicBezTo>
                      <a:pt x="0" y="508"/>
                      <a:pt x="0" y="544"/>
                      <a:pt x="0" y="544"/>
                    </a:cubicBezTo>
                    <a:cubicBezTo>
                      <a:pt x="0" y="579"/>
                      <a:pt x="35" y="614"/>
                      <a:pt x="35" y="649"/>
                    </a:cubicBezTo>
                    <a:cubicBezTo>
                      <a:pt x="71" y="684"/>
                      <a:pt x="106" y="684"/>
                      <a:pt x="141" y="684"/>
                    </a:cubicBezTo>
                    <a:cubicBezTo>
                      <a:pt x="159" y="702"/>
                      <a:pt x="185" y="711"/>
                      <a:pt x="211" y="711"/>
                    </a:cubicBezTo>
                    <a:cubicBezTo>
                      <a:pt x="238" y="711"/>
                      <a:pt x="264" y="702"/>
                      <a:pt x="282" y="684"/>
                    </a:cubicBezTo>
                    <a:cubicBezTo>
                      <a:pt x="458" y="649"/>
                      <a:pt x="563" y="508"/>
                      <a:pt x="599" y="332"/>
                    </a:cubicBezTo>
                    <a:cubicBezTo>
                      <a:pt x="599" y="227"/>
                      <a:pt x="563" y="121"/>
                      <a:pt x="493" y="51"/>
                    </a:cubicBezTo>
                    <a:cubicBezTo>
                      <a:pt x="468" y="26"/>
                      <a:pt x="426" y="1"/>
                      <a:pt x="3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64"/>
              <p:cNvSpPr/>
              <p:nvPr/>
            </p:nvSpPr>
            <p:spPr>
              <a:xfrm rot="-309456">
                <a:off x="2022823" y="1547998"/>
                <a:ext cx="41402" cy="30376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215" extrusionOk="0">
                    <a:moveTo>
                      <a:pt x="84" y="1"/>
                    </a:moveTo>
                    <a:cubicBezTo>
                      <a:pt x="71" y="1"/>
                      <a:pt x="53" y="9"/>
                      <a:pt x="36" y="27"/>
                    </a:cubicBezTo>
                    <a:cubicBezTo>
                      <a:pt x="36" y="27"/>
                      <a:pt x="36" y="62"/>
                      <a:pt x="0" y="62"/>
                    </a:cubicBezTo>
                    <a:cubicBezTo>
                      <a:pt x="0" y="97"/>
                      <a:pt x="0" y="97"/>
                      <a:pt x="0" y="133"/>
                    </a:cubicBezTo>
                    <a:cubicBezTo>
                      <a:pt x="0" y="168"/>
                      <a:pt x="0" y="203"/>
                      <a:pt x="0" y="273"/>
                    </a:cubicBezTo>
                    <a:cubicBezTo>
                      <a:pt x="36" y="344"/>
                      <a:pt x="71" y="414"/>
                      <a:pt x="106" y="520"/>
                    </a:cubicBezTo>
                    <a:cubicBezTo>
                      <a:pt x="177" y="696"/>
                      <a:pt x="282" y="837"/>
                      <a:pt x="458" y="942"/>
                    </a:cubicBezTo>
                    <a:cubicBezTo>
                      <a:pt x="671" y="1129"/>
                      <a:pt x="925" y="1215"/>
                      <a:pt x="1204" y="1215"/>
                    </a:cubicBezTo>
                    <a:cubicBezTo>
                      <a:pt x="1293" y="1215"/>
                      <a:pt x="1385" y="1206"/>
                      <a:pt x="1479" y="1189"/>
                    </a:cubicBezTo>
                    <a:cubicBezTo>
                      <a:pt x="1585" y="1189"/>
                      <a:pt x="1655" y="1048"/>
                      <a:pt x="1585" y="978"/>
                    </a:cubicBezTo>
                    <a:cubicBezTo>
                      <a:pt x="1585" y="891"/>
                      <a:pt x="1513" y="828"/>
                      <a:pt x="1429" y="828"/>
                    </a:cubicBezTo>
                    <a:cubicBezTo>
                      <a:pt x="1411" y="828"/>
                      <a:pt x="1392" y="830"/>
                      <a:pt x="1374" y="837"/>
                    </a:cubicBezTo>
                    <a:cubicBezTo>
                      <a:pt x="1331" y="843"/>
                      <a:pt x="1288" y="846"/>
                      <a:pt x="1244" y="846"/>
                    </a:cubicBezTo>
                    <a:cubicBezTo>
                      <a:pt x="1033" y="846"/>
                      <a:pt x="809" y="777"/>
                      <a:pt x="634" y="661"/>
                    </a:cubicBezTo>
                    <a:cubicBezTo>
                      <a:pt x="529" y="555"/>
                      <a:pt x="423" y="449"/>
                      <a:pt x="317" y="344"/>
                    </a:cubicBezTo>
                    <a:cubicBezTo>
                      <a:pt x="282" y="273"/>
                      <a:pt x="247" y="238"/>
                      <a:pt x="212" y="168"/>
                    </a:cubicBezTo>
                    <a:lnTo>
                      <a:pt x="177" y="62"/>
                    </a:lnTo>
                    <a:cubicBezTo>
                      <a:pt x="177" y="62"/>
                      <a:pt x="177" y="27"/>
                      <a:pt x="141" y="27"/>
                    </a:cubicBezTo>
                    <a:lnTo>
                      <a:pt x="106" y="27"/>
                    </a:lnTo>
                    <a:cubicBezTo>
                      <a:pt x="106" y="9"/>
                      <a:pt x="97" y="1"/>
                      <a:pt x="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66" name="Google Shape;3066;p64"/>
            <p:cNvGrpSpPr/>
            <p:nvPr/>
          </p:nvGrpSpPr>
          <p:grpSpPr>
            <a:xfrm>
              <a:off x="1807925" y="1017913"/>
              <a:ext cx="794000" cy="831700"/>
              <a:chOff x="1807925" y="1017913"/>
              <a:chExt cx="794000" cy="831700"/>
            </a:xfrm>
          </p:grpSpPr>
          <p:sp>
            <p:nvSpPr>
              <p:cNvPr id="3067" name="Google Shape;3067;p64"/>
              <p:cNvSpPr/>
              <p:nvPr/>
            </p:nvSpPr>
            <p:spPr>
              <a:xfrm>
                <a:off x="1858025" y="1259450"/>
                <a:ext cx="425525" cy="535650"/>
              </a:xfrm>
              <a:custGeom>
                <a:avLst/>
                <a:gdLst/>
                <a:ahLst/>
                <a:cxnLst/>
                <a:rect l="l" t="t" r="r" b="b"/>
                <a:pathLst>
                  <a:path w="17021" h="21426" extrusionOk="0">
                    <a:moveTo>
                      <a:pt x="6196" y="0"/>
                    </a:moveTo>
                    <a:lnTo>
                      <a:pt x="0" y="21426"/>
                    </a:lnTo>
                    <a:lnTo>
                      <a:pt x="9929" y="17245"/>
                    </a:lnTo>
                    <a:lnTo>
                      <a:pt x="17021" y="821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3068" name="Google Shape;3068;p64"/>
              <p:cNvSpPr/>
              <p:nvPr/>
            </p:nvSpPr>
            <p:spPr>
              <a:xfrm>
                <a:off x="1917125" y="1195288"/>
                <a:ext cx="175175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7007" h="6273" extrusionOk="0">
                    <a:moveTo>
                      <a:pt x="2934" y="1"/>
                    </a:moveTo>
                    <a:cubicBezTo>
                      <a:pt x="2242" y="1"/>
                      <a:pt x="1586" y="236"/>
                      <a:pt x="1092" y="714"/>
                    </a:cubicBezTo>
                    <a:cubicBezTo>
                      <a:pt x="0" y="1806"/>
                      <a:pt x="176" y="3777"/>
                      <a:pt x="1514" y="5115"/>
                    </a:cubicBezTo>
                    <a:cubicBezTo>
                      <a:pt x="2255" y="5876"/>
                      <a:pt x="3211" y="6272"/>
                      <a:pt x="4106" y="6272"/>
                    </a:cubicBezTo>
                    <a:cubicBezTo>
                      <a:pt x="4785" y="6272"/>
                      <a:pt x="5429" y="6044"/>
                      <a:pt x="5915" y="5573"/>
                    </a:cubicBezTo>
                    <a:cubicBezTo>
                      <a:pt x="7006" y="4482"/>
                      <a:pt x="6830" y="2475"/>
                      <a:pt x="5492" y="1137"/>
                    </a:cubicBezTo>
                    <a:cubicBezTo>
                      <a:pt x="4761" y="386"/>
                      <a:pt x="3819" y="1"/>
                      <a:pt x="29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64"/>
              <p:cNvSpPr/>
              <p:nvPr/>
            </p:nvSpPr>
            <p:spPr>
              <a:xfrm>
                <a:off x="2064100" y="1294563"/>
                <a:ext cx="170775" cy="151400"/>
              </a:xfrm>
              <a:custGeom>
                <a:avLst/>
                <a:gdLst/>
                <a:ahLst/>
                <a:cxnLst/>
                <a:rect l="l" t="t" r="r" b="b"/>
                <a:pathLst>
                  <a:path w="6831" h="6056" extrusionOk="0">
                    <a:moveTo>
                      <a:pt x="2574" y="0"/>
                    </a:moveTo>
                    <a:cubicBezTo>
                      <a:pt x="1965" y="0"/>
                      <a:pt x="1403" y="200"/>
                      <a:pt x="987" y="616"/>
                    </a:cubicBezTo>
                    <a:cubicBezTo>
                      <a:pt x="1" y="1602"/>
                      <a:pt x="247" y="3503"/>
                      <a:pt x="1585" y="4841"/>
                    </a:cubicBezTo>
                    <a:cubicBezTo>
                      <a:pt x="2378" y="5634"/>
                      <a:pt x="3355" y="6055"/>
                      <a:pt x="4233" y="6055"/>
                    </a:cubicBezTo>
                    <a:cubicBezTo>
                      <a:pt x="4837" y="6055"/>
                      <a:pt x="5394" y="5856"/>
                      <a:pt x="5810" y="5440"/>
                    </a:cubicBezTo>
                    <a:cubicBezTo>
                      <a:pt x="6831" y="4454"/>
                      <a:pt x="6549" y="2553"/>
                      <a:pt x="5211" y="1215"/>
                    </a:cubicBezTo>
                    <a:cubicBezTo>
                      <a:pt x="4440" y="422"/>
                      <a:pt x="3458" y="0"/>
                      <a:pt x="25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64"/>
              <p:cNvSpPr/>
              <p:nvPr/>
            </p:nvSpPr>
            <p:spPr>
              <a:xfrm>
                <a:off x="2197000" y="1402563"/>
                <a:ext cx="175200" cy="157200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6288" extrusionOk="0">
                    <a:moveTo>
                      <a:pt x="2828" y="1"/>
                    </a:moveTo>
                    <a:cubicBezTo>
                      <a:pt x="2155" y="1"/>
                      <a:pt x="1525" y="229"/>
                      <a:pt x="1057" y="697"/>
                    </a:cubicBezTo>
                    <a:cubicBezTo>
                      <a:pt x="1" y="1788"/>
                      <a:pt x="177" y="3725"/>
                      <a:pt x="1550" y="5098"/>
                    </a:cubicBezTo>
                    <a:cubicBezTo>
                      <a:pt x="2314" y="5882"/>
                      <a:pt x="3285" y="6287"/>
                      <a:pt x="4180" y="6287"/>
                    </a:cubicBezTo>
                    <a:cubicBezTo>
                      <a:pt x="4853" y="6287"/>
                      <a:pt x="5483" y="6059"/>
                      <a:pt x="5951" y="5591"/>
                    </a:cubicBezTo>
                    <a:cubicBezTo>
                      <a:pt x="7007" y="4499"/>
                      <a:pt x="6831" y="2563"/>
                      <a:pt x="5458" y="1190"/>
                    </a:cubicBezTo>
                    <a:cubicBezTo>
                      <a:pt x="4694" y="406"/>
                      <a:pt x="3723" y="1"/>
                      <a:pt x="2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64"/>
              <p:cNvSpPr/>
              <p:nvPr/>
            </p:nvSpPr>
            <p:spPr>
              <a:xfrm>
                <a:off x="1897750" y="1338638"/>
                <a:ext cx="171675" cy="152200"/>
              </a:xfrm>
              <a:custGeom>
                <a:avLst/>
                <a:gdLst/>
                <a:ahLst/>
                <a:cxnLst/>
                <a:rect l="l" t="t" r="r" b="b"/>
                <a:pathLst>
                  <a:path w="6867" h="6088" extrusionOk="0">
                    <a:moveTo>
                      <a:pt x="2575" y="0"/>
                    </a:moveTo>
                    <a:cubicBezTo>
                      <a:pt x="1971" y="0"/>
                      <a:pt x="1421" y="200"/>
                      <a:pt x="1022" y="614"/>
                    </a:cubicBezTo>
                    <a:cubicBezTo>
                      <a:pt x="1" y="1599"/>
                      <a:pt x="282" y="3536"/>
                      <a:pt x="1620" y="4874"/>
                    </a:cubicBezTo>
                    <a:cubicBezTo>
                      <a:pt x="2413" y="5666"/>
                      <a:pt x="3403" y="6088"/>
                      <a:pt x="4291" y="6088"/>
                    </a:cubicBezTo>
                    <a:cubicBezTo>
                      <a:pt x="4902" y="6088"/>
                      <a:pt x="5464" y="5888"/>
                      <a:pt x="5880" y="5472"/>
                    </a:cubicBezTo>
                    <a:cubicBezTo>
                      <a:pt x="6866" y="4486"/>
                      <a:pt x="6620" y="2585"/>
                      <a:pt x="5282" y="1247"/>
                    </a:cubicBezTo>
                    <a:cubicBezTo>
                      <a:pt x="4465" y="431"/>
                      <a:pt x="3461" y="0"/>
                      <a:pt x="25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64"/>
              <p:cNvSpPr/>
              <p:nvPr/>
            </p:nvSpPr>
            <p:spPr>
              <a:xfrm>
                <a:off x="1936475" y="1535288"/>
                <a:ext cx="151425" cy="136450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5458" extrusionOk="0">
                    <a:moveTo>
                      <a:pt x="2734" y="0"/>
                    </a:moveTo>
                    <a:cubicBezTo>
                      <a:pt x="2094" y="0"/>
                      <a:pt x="1478" y="231"/>
                      <a:pt x="1022" y="704"/>
                    </a:cubicBezTo>
                    <a:cubicBezTo>
                      <a:pt x="1" y="1690"/>
                      <a:pt x="106" y="3415"/>
                      <a:pt x="1198" y="4542"/>
                    </a:cubicBezTo>
                    <a:cubicBezTo>
                      <a:pt x="1803" y="5147"/>
                      <a:pt x="2580" y="5457"/>
                      <a:pt x="3328" y="5457"/>
                    </a:cubicBezTo>
                    <a:cubicBezTo>
                      <a:pt x="3974" y="5457"/>
                      <a:pt x="4598" y="5226"/>
                      <a:pt x="5071" y="4753"/>
                    </a:cubicBezTo>
                    <a:cubicBezTo>
                      <a:pt x="6056" y="3767"/>
                      <a:pt x="5986" y="2042"/>
                      <a:pt x="4859" y="915"/>
                    </a:cubicBezTo>
                    <a:cubicBezTo>
                      <a:pt x="4255" y="311"/>
                      <a:pt x="3477" y="0"/>
                      <a:pt x="27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64"/>
              <p:cNvSpPr/>
              <p:nvPr/>
            </p:nvSpPr>
            <p:spPr>
              <a:xfrm>
                <a:off x="2037700" y="1636488"/>
                <a:ext cx="151425" cy="136450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5458" extrusionOk="0">
                    <a:moveTo>
                      <a:pt x="2725" y="1"/>
                    </a:moveTo>
                    <a:cubicBezTo>
                      <a:pt x="2083" y="1"/>
                      <a:pt x="1459" y="232"/>
                      <a:pt x="986" y="705"/>
                    </a:cubicBezTo>
                    <a:cubicBezTo>
                      <a:pt x="1" y="1691"/>
                      <a:pt x="71" y="3416"/>
                      <a:pt x="1198" y="4543"/>
                    </a:cubicBezTo>
                    <a:cubicBezTo>
                      <a:pt x="1802" y="5147"/>
                      <a:pt x="2580" y="5458"/>
                      <a:pt x="3322" y="5458"/>
                    </a:cubicBezTo>
                    <a:cubicBezTo>
                      <a:pt x="3963" y="5458"/>
                      <a:pt x="4579" y="5227"/>
                      <a:pt x="5035" y="4754"/>
                    </a:cubicBezTo>
                    <a:cubicBezTo>
                      <a:pt x="6056" y="3768"/>
                      <a:pt x="5950" y="2008"/>
                      <a:pt x="4824" y="916"/>
                    </a:cubicBezTo>
                    <a:cubicBezTo>
                      <a:pt x="4238" y="311"/>
                      <a:pt x="3469" y="1"/>
                      <a:pt x="27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64"/>
              <p:cNvSpPr/>
              <p:nvPr/>
            </p:nvSpPr>
            <p:spPr>
              <a:xfrm>
                <a:off x="2132750" y="1541438"/>
                <a:ext cx="151425" cy="136450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5458" extrusionOk="0">
                    <a:moveTo>
                      <a:pt x="2726" y="1"/>
                    </a:moveTo>
                    <a:cubicBezTo>
                      <a:pt x="2084" y="1"/>
                      <a:pt x="1460" y="232"/>
                      <a:pt x="987" y="705"/>
                    </a:cubicBezTo>
                    <a:cubicBezTo>
                      <a:pt x="1" y="1690"/>
                      <a:pt x="71" y="3416"/>
                      <a:pt x="1198" y="4542"/>
                    </a:cubicBezTo>
                    <a:cubicBezTo>
                      <a:pt x="1803" y="5147"/>
                      <a:pt x="2580" y="5458"/>
                      <a:pt x="3323" y="5458"/>
                    </a:cubicBezTo>
                    <a:cubicBezTo>
                      <a:pt x="3964" y="5458"/>
                      <a:pt x="4579" y="5226"/>
                      <a:pt x="5035" y="4753"/>
                    </a:cubicBezTo>
                    <a:cubicBezTo>
                      <a:pt x="6056" y="3768"/>
                      <a:pt x="5951" y="2043"/>
                      <a:pt x="4824" y="916"/>
                    </a:cubicBezTo>
                    <a:cubicBezTo>
                      <a:pt x="4238" y="311"/>
                      <a:pt x="3470" y="1"/>
                      <a:pt x="27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64"/>
              <p:cNvSpPr/>
              <p:nvPr/>
            </p:nvSpPr>
            <p:spPr>
              <a:xfrm>
                <a:off x="1815900" y="1594913"/>
                <a:ext cx="151425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5440" extrusionOk="0">
                    <a:moveTo>
                      <a:pt x="2729" y="0"/>
                    </a:moveTo>
                    <a:cubicBezTo>
                      <a:pt x="2090" y="0"/>
                      <a:pt x="1477" y="223"/>
                      <a:pt x="1021" y="678"/>
                    </a:cubicBezTo>
                    <a:cubicBezTo>
                      <a:pt x="0" y="1699"/>
                      <a:pt x="106" y="3424"/>
                      <a:pt x="1198" y="4551"/>
                    </a:cubicBezTo>
                    <a:cubicBezTo>
                      <a:pt x="1804" y="5138"/>
                      <a:pt x="2583" y="5440"/>
                      <a:pt x="3333" y="5440"/>
                    </a:cubicBezTo>
                    <a:cubicBezTo>
                      <a:pt x="3977" y="5440"/>
                      <a:pt x="4599" y="5217"/>
                      <a:pt x="5070" y="4762"/>
                    </a:cubicBezTo>
                    <a:cubicBezTo>
                      <a:pt x="6056" y="3741"/>
                      <a:pt x="5986" y="2016"/>
                      <a:pt x="4859" y="889"/>
                    </a:cubicBezTo>
                    <a:cubicBezTo>
                      <a:pt x="4253" y="302"/>
                      <a:pt x="3473" y="0"/>
                      <a:pt x="27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64"/>
              <p:cNvSpPr/>
              <p:nvPr/>
            </p:nvSpPr>
            <p:spPr>
              <a:xfrm>
                <a:off x="1933850" y="1705138"/>
                <a:ext cx="132050" cy="126525"/>
              </a:xfrm>
              <a:custGeom>
                <a:avLst/>
                <a:gdLst/>
                <a:ahLst/>
                <a:cxnLst/>
                <a:rect l="l" t="t" r="r" b="b"/>
                <a:pathLst>
                  <a:path w="5282" h="5061" extrusionOk="0">
                    <a:moveTo>
                      <a:pt x="2539" y="0"/>
                    </a:moveTo>
                    <a:cubicBezTo>
                      <a:pt x="1244" y="0"/>
                      <a:pt x="0" y="1010"/>
                      <a:pt x="0" y="2536"/>
                    </a:cubicBezTo>
                    <a:cubicBezTo>
                      <a:pt x="0" y="4054"/>
                      <a:pt x="1231" y="5061"/>
                      <a:pt x="2518" y="5061"/>
                    </a:cubicBezTo>
                    <a:cubicBezTo>
                      <a:pt x="3142" y="5061"/>
                      <a:pt x="3779" y="4825"/>
                      <a:pt x="4295" y="4296"/>
                    </a:cubicBezTo>
                    <a:cubicBezTo>
                      <a:pt x="5281" y="3310"/>
                      <a:pt x="5281" y="1726"/>
                      <a:pt x="4295" y="740"/>
                    </a:cubicBezTo>
                    <a:cubicBezTo>
                      <a:pt x="3784" y="229"/>
                      <a:pt x="3156" y="0"/>
                      <a:pt x="25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64"/>
              <p:cNvSpPr/>
              <p:nvPr/>
            </p:nvSpPr>
            <p:spPr>
              <a:xfrm>
                <a:off x="1807925" y="1729263"/>
                <a:ext cx="129475" cy="120350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4814" extrusionOk="0">
                    <a:moveTo>
                      <a:pt x="2502" y="1"/>
                    </a:moveTo>
                    <a:cubicBezTo>
                      <a:pt x="1225" y="1"/>
                      <a:pt x="1" y="1031"/>
                      <a:pt x="73" y="2521"/>
                    </a:cubicBezTo>
                    <a:cubicBezTo>
                      <a:pt x="163" y="3941"/>
                      <a:pt x="1321" y="4813"/>
                      <a:pt x="2512" y="4813"/>
                    </a:cubicBezTo>
                    <a:cubicBezTo>
                      <a:pt x="3182" y="4813"/>
                      <a:pt x="3862" y="4538"/>
                      <a:pt x="4368" y="3930"/>
                    </a:cubicBezTo>
                    <a:cubicBezTo>
                      <a:pt x="5178" y="2979"/>
                      <a:pt x="5108" y="1571"/>
                      <a:pt x="4192" y="726"/>
                    </a:cubicBezTo>
                    <a:cubicBezTo>
                      <a:pt x="3701" y="223"/>
                      <a:pt x="3096" y="1"/>
                      <a:pt x="2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64"/>
              <p:cNvSpPr/>
              <p:nvPr/>
            </p:nvSpPr>
            <p:spPr>
              <a:xfrm>
                <a:off x="2030650" y="1440088"/>
                <a:ext cx="153175" cy="137525"/>
              </a:xfrm>
              <a:custGeom>
                <a:avLst/>
                <a:gdLst/>
                <a:ahLst/>
                <a:cxnLst/>
                <a:rect l="l" t="t" r="r" b="b"/>
                <a:pathLst>
                  <a:path w="6127" h="5501" extrusionOk="0">
                    <a:moveTo>
                      <a:pt x="2730" y="0"/>
                    </a:moveTo>
                    <a:cubicBezTo>
                      <a:pt x="2088" y="0"/>
                      <a:pt x="1474" y="223"/>
                      <a:pt x="1022" y="675"/>
                    </a:cubicBezTo>
                    <a:cubicBezTo>
                      <a:pt x="1" y="1696"/>
                      <a:pt x="107" y="3421"/>
                      <a:pt x="1233" y="4547"/>
                    </a:cubicBezTo>
                    <a:cubicBezTo>
                      <a:pt x="1866" y="5181"/>
                      <a:pt x="2667" y="5500"/>
                      <a:pt x="3430" y="5500"/>
                    </a:cubicBezTo>
                    <a:cubicBezTo>
                      <a:pt x="4066" y="5500"/>
                      <a:pt x="4677" y="5278"/>
                      <a:pt x="5141" y="4829"/>
                    </a:cubicBezTo>
                    <a:cubicBezTo>
                      <a:pt x="6127" y="3808"/>
                      <a:pt x="6021" y="2048"/>
                      <a:pt x="4895" y="921"/>
                    </a:cubicBezTo>
                    <a:cubicBezTo>
                      <a:pt x="4284" y="311"/>
                      <a:pt x="3488" y="0"/>
                      <a:pt x="27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64"/>
              <p:cNvSpPr/>
              <p:nvPr/>
            </p:nvSpPr>
            <p:spPr>
              <a:xfrm>
                <a:off x="1837025" y="1454613"/>
                <a:ext cx="151400" cy="135175"/>
              </a:xfrm>
              <a:custGeom>
                <a:avLst/>
                <a:gdLst/>
                <a:ahLst/>
                <a:cxnLst/>
                <a:rect l="l" t="t" r="r" b="b"/>
                <a:pathLst>
                  <a:path w="6056" h="5407" extrusionOk="0">
                    <a:moveTo>
                      <a:pt x="2602" y="1"/>
                    </a:moveTo>
                    <a:cubicBezTo>
                      <a:pt x="1990" y="1"/>
                      <a:pt x="1411" y="217"/>
                      <a:pt x="986" y="657"/>
                    </a:cubicBezTo>
                    <a:cubicBezTo>
                      <a:pt x="0" y="1608"/>
                      <a:pt x="141" y="3298"/>
                      <a:pt x="1303" y="4459"/>
                    </a:cubicBezTo>
                    <a:cubicBezTo>
                      <a:pt x="1928" y="5085"/>
                      <a:pt x="2738" y="5406"/>
                      <a:pt x="3497" y="5406"/>
                    </a:cubicBezTo>
                    <a:cubicBezTo>
                      <a:pt x="4106" y="5406"/>
                      <a:pt x="4682" y="5199"/>
                      <a:pt x="5105" y="4776"/>
                    </a:cubicBezTo>
                    <a:cubicBezTo>
                      <a:pt x="6056" y="3826"/>
                      <a:pt x="5915" y="2101"/>
                      <a:pt x="4789" y="974"/>
                    </a:cubicBezTo>
                    <a:cubicBezTo>
                      <a:pt x="4165" y="331"/>
                      <a:pt x="3359" y="1"/>
                      <a:pt x="26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64"/>
              <p:cNvSpPr/>
              <p:nvPr/>
            </p:nvSpPr>
            <p:spPr>
              <a:xfrm>
                <a:off x="2257750" y="1295688"/>
                <a:ext cx="344175" cy="117350"/>
              </a:xfrm>
              <a:custGeom>
                <a:avLst/>
                <a:gdLst/>
                <a:ahLst/>
                <a:cxnLst/>
                <a:rect l="l" t="t" r="r" b="b"/>
                <a:pathLst>
                  <a:path w="13767" h="4694" extrusionOk="0">
                    <a:moveTo>
                      <a:pt x="5588" y="0"/>
                    </a:moveTo>
                    <a:cubicBezTo>
                      <a:pt x="3320" y="0"/>
                      <a:pt x="1238" y="771"/>
                      <a:pt x="0" y="2965"/>
                    </a:cubicBezTo>
                    <a:cubicBezTo>
                      <a:pt x="1021" y="4127"/>
                      <a:pt x="2958" y="4514"/>
                      <a:pt x="4436" y="4655"/>
                    </a:cubicBezTo>
                    <a:cubicBezTo>
                      <a:pt x="4811" y="4681"/>
                      <a:pt x="5184" y="4694"/>
                      <a:pt x="5556" y="4694"/>
                    </a:cubicBezTo>
                    <a:cubicBezTo>
                      <a:pt x="7213" y="4694"/>
                      <a:pt x="8847" y="4440"/>
                      <a:pt x="10457" y="3951"/>
                    </a:cubicBezTo>
                    <a:cubicBezTo>
                      <a:pt x="11548" y="3599"/>
                      <a:pt x="12639" y="3177"/>
                      <a:pt x="13660" y="2648"/>
                    </a:cubicBezTo>
                    <a:cubicBezTo>
                      <a:pt x="13766" y="2578"/>
                      <a:pt x="13766" y="2402"/>
                      <a:pt x="13660" y="2332"/>
                    </a:cubicBezTo>
                    <a:cubicBezTo>
                      <a:pt x="11531" y="1198"/>
                      <a:pt x="8415" y="0"/>
                      <a:pt x="55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64"/>
              <p:cNvSpPr/>
              <p:nvPr/>
            </p:nvSpPr>
            <p:spPr>
              <a:xfrm>
                <a:off x="2192600" y="1022563"/>
                <a:ext cx="120625" cy="346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13856" extrusionOk="0">
                    <a:moveTo>
                      <a:pt x="3095" y="0"/>
                    </a:moveTo>
                    <a:cubicBezTo>
                      <a:pt x="3035" y="0"/>
                      <a:pt x="2973" y="27"/>
                      <a:pt x="2923" y="89"/>
                    </a:cubicBezTo>
                    <a:cubicBezTo>
                      <a:pt x="1374" y="1321"/>
                      <a:pt x="740" y="3258"/>
                      <a:pt x="423" y="5124"/>
                    </a:cubicBezTo>
                    <a:cubicBezTo>
                      <a:pt x="247" y="6110"/>
                      <a:pt x="142" y="7095"/>
                      <a:pt x="71" y="8081"/>
                    </a:cubicBezTo>
                    <a:cubicBezTo>
                      <a:pt x="1" y="9067"/>
                      <a:pt x="71" y="10053"/>
                      <a:pt x="283" y="11039"/>
                    </a:cubicBezTo>
                    <a:cubicBezTo>
                      <a:pt x="564" y="12060"/>
                      <a:pt x="1304" y="13362"/>
                      <a:pt x="2325" y="13855"/>
                    </a:cubicBezTo>
                    <a:cubicBezTo>
                      <a:pt x="2360" y="13785"/>
                      <a:pt x="2395" y="13679"/>
                      <a:pt x="2430" y="13609"/>
                    </a:cubicBezTo>
                    <a:cubicBezTo>
                      <a:pt x="3170" y="11707"/>
                      <a:pt x="3768" y="9806"/>
                      <a:pt x="4191" y="7835"/>
                    </a:cubicBezTo>
                    <a:cubicBezTo>
                      <a:pt x="4613" y="6250"/>
                      <a:pt x="4824" y="4525"/>
                      <a:pt x="4261" y="2941"/>
                    </a:cubicBezTo>
                    <a:cubicBezTo>
                      <a:pt x="3944" y="2061"/>
                      <a:pt x="3310" y="1216"/>
                      <a:pt x="3310" y="230"/>
                    </a:cubicBezTo>
                    <a:cubicBezTo>
                      <a:pt x="3310" y="93"/>
                      <a:pt x="3207" y="0"/>
                      <a:pt x="30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64"/>
              <p:cNvSpPr/>
              <p:nvPr/>
            </p:nvSpPr>
            <p:spPr>
              <a:xfrm>
                <a:off x="2023625" y="1017913"/>
                <a:ext cx="16285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1788" extrusionOk="0">
                    <a:moveTo>
                      <a:pt x="829" y="0"/>
                    </a:moveTo>
                    <a:cubicBezTo>
                      <a:pt x="751" y="0"/>
                      <a:pt x="675" y="38"/>
                      <a:pt x="634" y="99"/>
                    </a:cubicBezTo>
                    <a:cubicBezTo>
                      <a:pt x="35" y="1578"/>
                      <a:pt x="0" y="3162"/>
                      <a:pt x="493" y="4676"/>
                    </a:cubicBezTo>
                    <a:cubicBezTo>
                      <a:pt x="1021" y="6331"/>
                      <a:pt x="2113" y="7422"/>
                      <a:pt x="3063" y="8795"/>
                    </a:cubicBezTo>
                    <a:cubicBezTo>
                      <a:pt x="3943" y="10098"/>
                      <a:pt x="5105" y="11119"/>
                      <a:pt x="6513" y="11788"/>
                    </a:cubicBezTo>
                    <a:cubicBezTo>
                      <a:pt x="6373" y="11647"/>
                      <a:pt x="6232" y="11471"/>
                      <a:pt x="6161" y="11260"/>
                    </a:cubicBezTo>
                    <a:cubicBezTo>
                      <a:pt x="5950" y="10872"/>
                      <a:pt x="5809" y="10415"/>
                      <a:pt x="5669" y="10063"/>
                    </a:cubicBezTo>
                    <a:cubicBezTo>
                      <a:pt x="5493" y="9675"/>
                      <a:pt x="5316" y="9253"/>
                      <a:pt x="5211" y="8866"/>
                    </a:cubicBezTo>
                    <a:cubicBezTo>
                      <a:pt x="5000" y="8021"/>
                      <a:pt x="4824" y="7211"/>
                      <a:pt x="4753" y="6366"/>
                    </a:cubicBezTo>
                    <a:cubicBezTo>
                      <a:pt x="4507" y="4817"/>
                      <a:pt x="3838" y="3338"/>
                      <a:pt x="2852" y="2106"/>
                    </a:cubicBezTo>
                    <a:cubicBezTo>
                      <a:pt x="2253" y="1367"/>
                      <a:pt x="1655" y="698"/>
                      <a:pt x="986" y="64"/>
                    </a:cubicBezTo>
                    <a:cubicBezTo>
                      <a:pt x="942" y="20"/>
                      <a:pt x="885" y="0"/>
                      <a:pt x="8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64"/>
              <p:cNvSpPr/>
              <p:nvPr/>
            </p:nvSpPr>
            <p:spPr>
              <a:xfrm rot="-309456">
                <a:off x="2127752" y="1521606"/>
                <a:ext cx="19401" cy="20276"/>
              </a:xfrm>
              <a:custGeom>
                <a:avLst/>
                <a:gdLst/>
                <a:ahLst/>
                <a:cxnLst/>
                <a:rect l="l" t="t" r="r" b="b"/>
                <a:pathLst>
                  <a:path w="776" h="811" extrusionOk="0">
                    <a:moveTo>
                      <a:pt x="423" y="1"/>
                    </a:moveTo>
                    <a:cubicBezTo>
                      <a:pt x="318" y="1"/>
                      <a:pt x="247" y="1"/>
                      <a:pt x="177" y="71"/>
                    </a:cubicBezTo>
                    <a:lnTo>
                      <a:pt x="106" y="106"/>
                    </a:lnTo>
                    <a:cubicBezTo>
                      <a:pt x="71" y="141"/>
                      <a:pt x="71" y="141"/>
                      <a:pt x="71" y="177"/>
                    </a:cubicBezTo>
                    <a:cubicBezTo>
                      <a:pt x="36" y="212"/>
                      <a:pt x="1" y="247"/>
                      <a:pt x="1" y="282"/>
                    </a:cubicBezTo>
                    <a:cubicBezTo>
                      <a:pt x="1" y="353"/>
                      <a:pt x="1" y="388"/>
                      <a:pt x="1" y="458"/>
                    </a:cubicBezTo>
                    <a:cubicBezTo>
                      <a:pt x="1" y="529"/>
                      <a:pt x="1" y="564"/>
                      <a:pt x="1" y="634"/>
                    </a:cubicBezTo>
                    <a:cubicBezTo>
                      <a:pt x="36" y="670"/>
                      <a:pt x="71" y="740"/>
                      <a:pt x="142" y="775"/>
                    </a:cubicBezTo>
                    <a:cubicBezTo>
                      <a:pt x="142" y="775"/>
                      <a:pt x="177" y="810"/>
                      <a:pt x="212" y="810"/>
                    </a:cubicBezTo>
                    <a:lnTo>
                      <a:pt x="423" y="810"/>
                    </a:lnTo>
                    <a:cubicBezTo>
                      <a:pt x="529" y="775"/>
                      <a:pt x="634" y="705"/>
                      <a:pt x="705" y="599"/>
                    </a:cubicBezTo>
                    <a:cubicBezTo>
                      <a:pt x="775" y="493"/>
                      <a:pt x="775" y="353"/>
                      <a:pt x="705" y="247"/>
                    </a:cubicBezTo>
                    <a:cubicBezTo>
                      <a:pt x="670" y="177"/>
                      <a:pt x="634" y="106"/>
                      <a:pt x="564" y="71"/>
                    </a:cubicBezTo>
                    <a:cubicBezTo>
                      <a:pt x="529" y="36"/>
                      <a:pt x="458" y="36"/>
                      <a:pt x="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64"/>
              <p:cNvSpPr/>
              <p:nvPr/>
            </p:nvSpPr>
            <p:spPr>
              <a:xfrm>
                <a:off x="2116025" y="14903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64"/>
              <p:cNvSpPr/>
              <p:nvPr/>
            </p:nvSpPr>
            <p:spPr>
              <a:xfrm rot="-309456">
                <a:off x="1993812" y="1438951"/>
                <a:ext cx="14976" cy="17776"/>
              </a:xfrm>
              <a:custGeom>
                <a:avLst/>
                <a:gdLst/>
                <a:ahLst/>
                <a:cxnLst/>
                <a:rect l="l" t="t" r="r" b="b"/>
                <a:pathLst>
                  <a:path w="599" h="711" extrusionOk="0">
                    <a:moveTo>
                      <a:pt x="378" y="1"/>
                    </a:moveTo>
                    <a:cubicBezTo>
                      <a:pt x="358" y="1"/>
                      <a:pt x="338" y="5"/>
                      <a:pt x="317" y="15"/>
                    </a:cubicBezTo>
                    <a:cubicBezTo>
                      <a:pt x="247" y="15"/>
                      <a:pt x="176" y="51"/>
                      <a:pt x="141" y="121"/>
                    </a:cubicBezTo>
                    <a:cubicBezTo>
                      <a:pt x="106" y="121"/>
                      <a:pt x="71" y="156"/>
                      <a:pt x="35" y="192"/>
                    </a:cubicBezTo>
                    <a:cubicBezTo>
                      <a:pt x="35" y="227"/>
                      <a:pt x="0" y="262"/>
                      <a:pt x="0" y="332"/>
                    </a:cubicBezTo>
                    <a:cubicBezTo>
                      <a:pt x="0" y="332"/>
                      <a:pt x="0" y="332"/>
                      <a:pt x="0" y="368"/>
                    </a:cubicBezTo>
                    <a:lnTo>
                      <a:pt x="0" y="403"/>
                    </a:lnTo>
                    <a:cubicBezTo>
                      <a:pt x="0" y="438"/>
                      <a:pt x="0" y="473"/>
                      <a:pt x="0" y="508"/>
                    </a:cubicBezTo>
                    <a:cubicBezTo>
                      <a:pt x="0" y="508"/>
                      <a:pt x="0" y="544"/>
                      <a:pt x="0" y="544"/>
                    </a:cubicBezTo>
                    <a:cubicBezTo>
                      <a:pt x="0" y="579"/>
                      <a:pt x="35" y="614"/>
                      <a:pt x="35" y="649"/>
                    </a:cubicBezTo>
                    <a:cubicBezTo>
                      <a:pt x="71" y="684"/>
                      <a:pt x="106" y="684"/>
                      <a:pt x="141" y="684"/>
                    </a:cubicBezTo>
                    <a:cubicBezTo>
                      <a:pt x="159" y="702"/>
                      <a:pt x="185" y="711"/>
                      <a:pt x="211" y="711"/>
                    </a:cubicBezTo>
                    <a:cubicBezTo>
                      <a:pt x="238" y="711"/>
                      <a:pt x="264" y="702"/>
                      <a:pt x="282" y="684"/>
                    </a:cubicBezTo>
                    <a:cubicBezTo>
                      <a:pt x="458" y="649"/>
                      <a:pt x="563" y="508"/>
                      <a:pt x="599" y="332"/>
                    </a:cubicBezTo>
                    <a:cubicBezTo>
                      <a:pt x="599" y="227"/>
                      <a:pt x="563" y="121"/>
                      <a:pt x="493" y="51"/>
                    </a:cubicBezTo>
                    <a:cubicBezTo>
                      <a:pt x="468" y="26"/>
                      <a:pt x="426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64"/>
              <p:cNvSpPr/>
              <p:nvPr/>
            </p:nvSpPr>
            <p:spPr>
              <a:xfrm rot="-309456">
                <a:off x="2022823" y="1547998"/>
                <a:ext cx="41402" cy="30376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215" extrusionOk="0">
                    <a:moveTo>
                      <a:pt x="84" y="1"/>
                    </a:moveTo>
                    <a:cubicBezTo>
                      <a:pt x="71" y="1"/>
                      <a:pt x="53" y="9"/>
                      <a:pt x="36" y="27"/>
                    </a:cubicBezTo>
                    <a:cubicBezTo>
                      <a:pt x="36" y="27"/>
                      <a:pt x="36" y="62"/>
                      <a:pt x="0" y="62"/>
                    </a:cubicBezTo>
                    <a:cubicBezTo>
                      <a:pt x="0" y="97"/>
                      <a:pt x="0" y="97"/>
                      <a:pt x="0" y="133"/>
                    </a:cubicBezTo>
                    <a:cubicBezTo>
                      <a:pt x="0" y="168"/>
                      <a:pt x="0" y="203"/>
                      <a:pt x="0" y="273"/>
                    </a:cubicBezTo>
                    <a:cubicBezTo>
                      <a:pt x="36" y="344"/>
                      <a:pt x="71" y="414"/>
                      <a:pt x="106" y="520"/>
                    </a:cubicBezTo>
                    <a:cubicBezTo>
                      <a:pt x="177" y="696"/>
                      <a:pt x="282" y="837"/>
                      <a:pt x="458" y="942"/>
                    </a:cubicBezTo>
                    <a:cubicBezTo>
                      <a:pt x="671" y="1129"/>
                      <a:pt x="925" y="1215"/>
                      <a:pt x="1204" y="1215"/>
                    </a:cubicBezTo>
                    <a:cubicBezTo>
                      <a:pt x="1293" y="1215"/>
                      <a:pt x="1385" y="1206"/>
                      <a:pt x="1479" y="1189"/>
                    </a:cubicBezTo>
                    <a:cubicBezTo>
                      <a:pt x="1585" y="1189"/>
                      <a:pt x="1655" y="1048"/>
                      <a:pt x="1585" y="978"/>
                    </a:cubicBezTo>
                    <a:cubicBezTo>
                      <a:pt x="1585" y="891"/>
                      <a:pt x="1513" y="828"/>
                      <a:pt x="1429" y="828"/>
                    </a:cubicBezTo>
                    <a:cubicBezTo>
                      <a:pt x="1411" y="828"/>
                      <a:pt x="1392" y="830"/>
                      <a:pt x="1374" y="837"/>
                    </a:cubicBezTo>
                    <a:cubicBezTo>
                      <a:pt x="1331" y="843"/>
                      <a:pt x="1288" y="846"/>
                      <a:pt x="1244" y="846"/>
                    </a:cubicBezTo>
                    <a:cubicBezTo>
                      <a:pt x="1033" y="846"/>
                      <a:pt x="809" y="777"/>
                      <a:pt x="634" y="661"/>
                    </a:cubicBezTo>
                    <a:cubicBezTo>
                      <a:pt x="529" y="555"/>
                      <a:pt x="423" y="449"/>
                      <a:pt x="317" y="344"/>
                    </a:cubicBezTo>
                    <a:cubicBezTo>
                      <a:pt x="282" y="273"/>
                      <a:pt x="247" y="238"/>
                      <a:pt x="212" y="168"/>
                    </a:cubicBezTo>
                    <a:lnTo>
                      <a:pt x="177" y="62"/>
                    </a:lnTo>
                    <a:cubicBezTo>
                      <a:pt x="177" y="62"/>
                      <a:pt x="177" y="27"/>
                      <a:pt x="141" y="27"/>
                    </a:cubicBezTo>
                    <a:lnTo>
                      <a:pt x="106" y="27"/>
                    </a:lnTo>
                    <a:cubicBezTo>
                      <a:pt x="106" y="9"/>
                      <a:pt x="97" y="1"/>
                      <a:pt x="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87" name="Google Shape;3087;p64"/>
          <p:cNvGrpSpPr/>
          <p:nvPr/>
        </p:nvGrpSpPr>
        <p:grpSpPr>
          <a:xfrm>
            <a:off x="8314800" y="6"/>
            <a:ext cx="675100" cy="861800"/>
            <a:chOff x="4234425" y="1095350"/>
            <a:chExt cx="675100" cy="861800"/>
          </a:xfrm>
        </p:grpSpPr>
        <p:sp>
          <p:nvSpPr>
            <p:cNvPr id="3088" name="Google Shape;3088;p64"/>
            <p:cNvSpPr/>
            <p:nvPr/>
          </p:nvSpPr>
          <p:spPr>
            <a:xfrm>
              <a:off x="4399875" y="1885550"/>
              <a:ext cx="44925" cy="17975"/>
            </a:xfrm>
            <a:custGeom>
              <a:avLst/>
              <a:gdLst/>
              <a:ahLst/>
              <a:cxnLst/>
              <a:rect l="l" t="t" r="r" b="b"/>
              <a:pathLst>
                <a:path w="1797" h="719" extrusionOk="0">
                  <a:moveTo>
                    <a:pt x="1613" y="0"/>
                  </a:moveTo>
                  <a:cubicBezTo>
                    <a:pt x="1579" y="0"/>
                    <a:pt x="1544" y="9"/>
                    <a:pt x="1515" y="23"/>
                  </a:cubicBezTo>
                  <a:cubicBezTo>
                    <a:pt x="1444" y="58"/>
                    <a:pt x="1409" y="94"/>
                    <a:pt x="1339" y="164"/>
                  </a:cubicBezTo>
                  <a:cubicBezTo>
                    <a:pt x="1304" y="199"/>
                    <a:pt x="1233" y="235"/>
                    <a:pt x="1198" y="235"/>
                  </a:cubicBezTo>
                  <a:cubicBezTo>
                    <a:pt x="1057" y="305"/>
                    <a:pt x="952" y="340"/>
                    <a:pt x="811" y="375"/>
                  </a:cubicBezTo>
                  <a:cubicBezTo>
                    <a:pt x="705" y="411"/>
                    <a:pt x="564" y="446"/>
                    <a:pt x="459" y="446"/>
                  </a:cubicBezTo>
                  <a:lnTo>
                    <a:pt x="71" y="446"/>
                  </a:lnTo>
                  <a:cubicBezTo>
                    <a:pt x="1" y="446"/>
                    <a:pt x="1" y="516"/>
                    <a:pt x="36" y="551"/>
                  </a:cubicBezTo>
                  <a:cubicBezTo>
                    <a:pt x="107" y="587"/>
                    <a:pt x="142" y="622"/>
                    <a:pt x="212" y="657"/>
                  </a:cubicBezTo>
                  <a:cubicBezTo>
                    <a:pt x="283" y="692"/>
                    <a:pt x="353" y="692"/>
                    <a:pt x="423" y="692"/>
                  </a:cubicBezTo>
                  <a:cubicBezTo>
                    <a:pt x="511" y="710"/>
                    <a:pt x="591" y="719"/>
                    <a:pt x="670" y="719"/>
                  </a:cubicBezTo>
                  <a:cubicBezTo>
                    <a:pt x="749" y="719"/>
                    <a:pt x="828" y="710"/>
                    <a:pt x="916" y="692"/>
                  </a:cubicBezTo>
                  <a:cubicBezTo>
                    <a:pt x="1057" y="692"/>
                    <a:pt x="1233" y="622"/>
                    <a:pt x="1374" y="551"/>
                  </a:cubicBezTo>
                  <a:cubicBezTo>
                    <a:pt x="1515" y="481"/>
                    <a:pt x="1656" y="375"/>
                    <a:pt x="1761" y="270"/>
                  </a:cubicBezTo>
                  <a:cubicBezTo>
                    <a:pt x="1796" y="199"/>
                    <a:pt x="1796" y="129"/>
                    <a:pt x="1726" y="58"/>
                  </a:cubicBezTo>
                  <a:cubicBezTo>
                    <a:pt x="1705" y="17"/>
                    <a:pt x="1661" y="0"/>
                    <a:pt x="161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64"/>
            <p:cNvSpPr/>
            <p:nvPr/>
          </p:nvSpPr>
          <p:spPr>
            <a:xfrm>
              <a:off x="4234425" y="1639325"/>
              <a:ext cx="342400" cy="317825"/>
            </a:xfrm>
            <a:custGeom>
              <a:avLst/>
              <a:gdLst/>
              <a:ahLst/>
              <a:cxnLst/>
              <a:rect l="l" t="t" r="r" b="b"/>
              <a:pathLst>
                <a:path w="13696" h="12713" extrusionOk="0">
                  <a:moveTo>
                    <a:pt x="6852" y="1"/>
                  </a:moveTo>
                  <a:cubicBezTo>
                    <a:pt x="3804" y="1"/>
                    <a:pt x="1102" y="2192"/>
                    <a:pt x="563" y="5295"/>
                  </a:cubicBezTo>
                  <a:cubicBezTo>
                    <a:pt x="0" y="8781"/>
                    <a:pt x="2324" y="12055"/>
                    <a:pt x="5774" y="12618"/>
                  </a:cubicBezTo>
                  <a:cubicBezTo>
                    <a:pt x="6139" y="12682"/>
                    <a:pt x="6503" y="12712"/>
                    <a:pt x="6862" y="12712"/>
                  </a:cubicBezTo>
                  <a:cubicBezTo>
                    <a:pt x="9894" y="12712"/>
                    <a:pt x="12593" y="10528"/>
                    <a:pt x="13097" y="7443"/>
                  </a:cubicBezTo>
                  <a:cubicBezTo>
                    <a:pt x="13695" y="3958"/>
                    <a:pt x="11372" y="683"/>
                    <a:pt x="7886" y="85"/>
                  </a:cubicBezTo>
                  <a:cubicBezTo>
                    <a:pt x="7539" y="28"/>
                    <a:pt x="7194" y="1"/>
                    <a:pt x="68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4"/>
            <p:cNvSpPr/>
            <p:nvPr/>
          </p:nvSpPr>
          <p:spPr>
            <a:xfrm>
              <a:off x="4591750" y="1514700"/>
              <a:ext cx="317775" cy="317750"/>
            </a:xfrm>
            <a:custGeom>
              <a:avLst/>
              <a:gdLst/>
              <a:ahLst/>
              <a:cxnLst/>
              <a:rect l="l" t="t" r="r" b="b"/>
              <a:pathLst>
                <a:path w="12711" h="12710" extrusionOk="0">
                  <a:moveTo>
                    <a:pt x="6338" y="0"/>
                  </a:moveTo>
                  <a:cubicBezTo>
                    <a:pt x="2853" y="0"/>
                    <a:pt x="1" y="2852"/>
                    <a:pt x="1" y="6337"/>
                  </a:cubicBezTo>
                  <a:cubicBezTo>
                    <a:pt x="1" y="9858"/>
                    <a:pt x="2853" y="12710"/>
                    <a:pt x="6338" y="12710"/>
                  </a:cubicBezTo>
                  <a:cubicBezTo>
                    <a:pt x="9859" y="12710"/>
                    <a:pt x="12711" y="9858"/>
                    <a:pt x="12711" y="6337"/>
                  </a:cubicBezTo>
                  <a:cubicBezTo>
                    <a:pt x="12711" y="2852"/>
                    <a:pt x="9859" y="0"/>
                    <a:pt x="6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64"/>
            <p:cNvSpPr/>
            <p:nvPr/>
          </p:nvSpPr>
          <p:spPr>
            <a:xfrm>
              <a:off x="4387575" y="1095350"/>
              <a:ext cx="295775" cy="557550"/>
            </a:xfrm>
            <a:custGeom>
              <a:avLst/>
              <a:gdLst/>
              <a:ahLst/>
              <a:cxnLst/>
              <a:rect l="l" t="t" r="r" b="b"/>
              <a:pathLst>
                <a:path w="11831" h="22302" extrusionOk="0">
                  <a:moveTo>
                    <a:pt x="996" y="0"/>
                  </a:moveTo>
                  <a:cubicBezTo>
                    <a:pt x="820" y="0"/>
                    <a:pt x="654" y="166"/>
                    <a:pt x="704" y="368"/>
                  </a:cubicBezTo>
                  <a:cubicBezTo>
                    <a:pt x="739" y="509"/>
                    <a:pt x="775" y="649"/>
                    <a:pt x="845" y="790"/>
                  </a:cubicBezTo>
                  <a:cubicBezTo>
                    <a:pt x="563" y="2375"/>
                    <a:pt x="669" y="4029"/>
                    <a:pt x="634" y="5649"/>
                  </a:cubicBezTo>
                  <a:cubicBezTo>
                    <a:pt x="634" y="7444"/>
                    <a:pt x="634" y="9240"/>
                    <a:pt x="493" y="11035"/>
                  </a:cubicBezTo>
                  <a:cubicBezTo>
                    <a:pt x="352" y="12796"/>
                    <a:pt x="352" y="14626"/>
                    <a:pt x="282" y="16422"/>
                  </a:cubicBezTo>
                  <a:cubicBezTo>
                    <a:pt x="211" y="18218"/>
                    <a:pt x="106" y="20013"/>
                    <a:pt x="35" y="21773"/>
                  </a:cubicBezTo>
                  <a:cubicBezTo>
                    <a:pt x="0" y="22125"/>
                    <a:pt x="255" y="22302"/>
                    <a:pt x="524" y="22302"/>
                  </a:cubicBezTo>
                  <a:cubicBezTo>
                    <a:pt x="792" y="22302"/>
                    <a:pt x="1074" y="22125"/>
                    <a:pt x="1091" y="21773"/>
                  </a:cubicBezTo>
                  <a:cubicBezTo>
                    <a:pt x="1197" y="20013"/>
                    <a:pt x="1267" y="18218"/>
                    <a:pt x="1338" y="16422"/>
                  </a:cubicBezTo>
                  <a:cubicBezTo>
                    <a:pt x="1408" y="14626"/>
                    <a:pt x="1514" y="12831"/>
                    <a:pt x="1444" y="11035"/>
                  </a:cubicBezTo>
                  <a:cubicBezTo>
                    <a:pt x="1373" y="9240"/>
                    <a:pt x="1479" y="7444"/>
                    <a:pt x="1479" y="5649"/>
                  </a:cubicBezTo>
                  <a:cubicBezTo>
                    <a:pt x="1479" y="4417"/>
                    <a:pt x="1549" y="3184"/>
                    <a:pt x="1444" y="1952"/>
                  </a:cubicBezTo>
                  <a:lnTo>
                    <a:pt x="1444" y="1952"/>
                  </a:lnTo>
                  <a:cubicBezTo>
                    <a:pt x="1549" y="2128"/>
                    <a:pt x="1655" y="2304"/>
                    <a:pt x="1760" y="2480"/>
                  </a:cubicBezTo>
                  <a:lnTo>
                    <a:pt x="2957" y="4663"/>
                  </a:lnTo>
                  <a:cubicBezTo>
                    <a:pt x="3767" y="6106"/>
                    <a:pt x="4612" y="7550"/>
                    <a:pt x="5457" y="8958"/>
                  </a:cubicBezTo>
                  <a:cubicBezTo>
                    <a:pt x="6267" y="10402"/>
                    <a:pt x="7147" y="11810"/>
                    <a:pt x="7922" y="13289"/>
                  </a:cubicBezTo>
                  <a:cubicBezTo>
                    <a:pt x="8696" y="14767"/>
                    <a:pt x="9435" y="16246"/>
                    <a:pt x="10245" y="17689"/>
                  </a:cubicBezTo>
                  <a:cubicBezTo>
                    <a:pt x="10396" y="17937"/>
                    <a:pt x="10616" y="18040"/>
                    <a:pt x="10836" y="18040"/>
                  </a:cubicBezTo>
                  <a:cubicBezTo>
                    <a:pt x="11334" y="18040"/>
                    <a:pt x="11830" y="17512"/>
                    <a:pt x="11513" y="16950"/>
                  </a:cubicBezTo>
                  <a:cubicBezTo>
                    <a:pt x="10632" y="15507"/>
                    <a:pt x="9752" y="14134"/>
                    <a:pt x="8837" y="12761"/>
                  </a:cubicBezTo>
                  <a:cubicBezTo>
                    <a:pt x="7922" y="11352"/>
                    <a:pt x="7147" y="9874"/>
                    <a:pt x="6302" y="8465"/>
                  </a:cubicBezTo>
                  <a:cubicBezTo>
                    <a:pt x="5457" y="7022"/>
                    <a:pt x="4647" y="5578"/>
                    <a:pt x="3802" y="4170"/>
                  </a:cubicBezTo>
                  <a:cubicBezTo>
                    <a:pt x="3380" y="3466"/>
                    <a:pt x="2957" y="2797"/>
                    <a:pt x="2535" y="2128"/>
                  </a:cubicBezTo>
                  <a:cubicBezTo>
                    <a:pt x="2148" y="1459"/>
                    <a:pt x="1760" y="614"/>
                    <a:pt x="1197" y="86"/>
                  </a:cubicBezTo>
                  <a:cubicBezTo>
                    <a:pt x="1137" y="26"/>
                    <a:pt x="1066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64"/>
            <p:cNvSpPr/>
            <p:nvPr/>
          </p:nvSpPr>
          <p:spPr>
            <a:xfrm>
              <a:off x="4240575" y="1498400"/>
              <a:ext cx="286075" cy="160350"/>
            </a:xfrm>
            <a:custGeom>
              <a:avLst/>
              <a:gdLst/>
              <a:ahLst/>
              <a:cxnLst/>
              <a:rect l="l" t="t" r="r" b="b"/>
              <a:pathLst>
                <a:path w="11443" h="6414" extrusionOk="0">
                  <a:moveTo>
                    <a:pt x="916" y="1"/>
                  </a:moveTo>
                  <a:cubicBezTo>
                    <a:pt x="775" y="1"/>
                    <a:pt x="634" y="54"/>
                    <a:pt x="529" y="159"/>
                  </a:cubicBezTo>
                  <a:cubicBezTo>
                    <a:pt x="1" y="722"/>
                    <a:pt x="353" y="1497"/>
                    <a:pt x="669" y="2096"/>
                  </a:cubicBezTo>
                  <a:cubicBezTo>
                    <a:pt x="986" y="2800"/>
                    <a:pt x="1444" y="3398"/>
                    <a:pt x="2007" y="3926"/>
                  </a:cubicBezTo>
                  <a:cubicBezTo>
                    <a:pt x="2606" y="4490"/>
                    <a:pt x="3275" y="4947"/>
                    <a:pt x="3979" y="5370"/>
                  </a:cubicBezTo>
                  <a:cubicBezTo>
                    <a:pt x="4613" y="5792"/>
                    <a:pt x="5352" y="6074"/>
                    <a:pt x="6126" y="6180"/>
                  </a:cubicBezTo>
                  <a:cubicBezTo>
                    <a:pt x="6249" y="6302"/>
                    <a:pt x="6398" y="6398"/>
                    <a:pt x="6573" y="6398"/>
                  </a:cubicBezTo>
                  <a:cubicBezTo>
                    <a:pt x="6600" y="6398"/>
                    <a:pt x="6627" y="6395"/>
                    <a:pt x="6655" y="6391"/>
                  </a:cubicBezTo>
                  <a:cubicBezTo>
                    <a:pt x="6742" y="6405"/>
                    <a:pt x="6836" y="6414"/>
                    <a:pt x="6933" y="6414"/>
                  </a:cubicBezTo>
                  <a:cubicBezTo>
                    <a:pt x="7070" y="6414"/>
                    <a:pt x="7214" y="6397"/>
                    <a:pt x="7359" y="6356"/>
                  </a:cubicBezTo>
                  <a:cubicBezTo>
                    <a:pt x="8133" y="6144"/>
                    <a:pt x="8837" y="5792"/>
                    <a:pt x="9436" y="5299"/>
                  </a:cubicBezTo>
                  <a:cubicBezTo>
                    <a:pt x="10633" y="4278"/>
                    <a:pt x="11372" y="2835"/>
                    <a:pt x="11443" y="1286"/>
                  </a:cubicBezTo>
                  <a:cubicBezTo>
                    <a:pt x="11416" y="941"/>
                    <a:pt x="11150" y="716"/>
                    <a:pt x="10855" y="716"/>
                  </a:cubicBezTo>
                  <a:cubicBezTo>
                    <a:pt x="10758" y="716"/>
                    <a:pt x="10658" y="741"/>
                    <a:pt x="10563" y="793"/>
                  </a:cubicBezTo>
                  <a:cubicBezTo>
                    <a:pt x="9577" y="1532"/>
                    <a:pt x="8521" y="2272"/>
                    <a:pt x="7570" y="3117"/>
                  </a:cubicBezTo>
                  <a:cubicBezTo>
                    <a:pt x="7147" y="3469"/>
                    <a:pt x="6795" y="3856"/>
                    <a:pt x="6514" y="4278"/>
                  </a:cubicBezTo>
                  <a:cubicBezTo>
                    <a:pt x="6091" y="3539"/>
                    <a:pt x="5528" y="2835"/>
                    <a:pt x="4824" y="2272"/>
                  </a:cubicBezTo>
                  <a:cubicBezTo>
                    <a:pt x="4296" y="1849"/>
                    <a:pt x="3697" y="1462"/>
                    <a:pt x="3064" y="1215"/>
                  </a:cubicBezTo>
                  <a:cubicBezTo>
                    <a:pt x="2430" y="1004"/>
                    <a:pt x="1796" y="652"/>
                    <a:pt x="1303" y="159"/>
                  </a:cubicBezTo>
                  <a:cubicBezTo>
                    <a:pt x="1198" y="54"/>
                    <a:pt x="1057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4"/>
            <p:cNvSpPr/>
            <p:nvPr/>
          </p:nvSpPr>
          <p:spPr>
            <a:xfrm>
              <a:off x="4516075" y="1358650"/>
              <a:ext cx="235900" cy="196250"/>
            </a:xfrm>
            <a:custGeom>
              <a:avLst/>
              <a:gdLst/>
              <a:ahLst/>
              <a:cxnLst/>
              <a:rect l="l" t="t" r="r" b="b"/>
              <a:pathLst>
                <a:path w="9436" h="7850" extrusionOk="0">
                  <a:moveTo>
                    <a:pt x="8744" y="1"/>
                  </a:moveTo>
                  <a:cubicBezTo>
                    <a:pt x="8705" y="1"/>
                    <a:pt x="8666" y="4"/>
                    <a:pt x="8626" y="10"/>
                  </a:cubicBezTo>
                  <a:cubicBezTo>
                    <a:pt x="7288" y="257"/>
                    <a:pt x="6443" y="1630"/>
                    <a:pt x="5950" y="2792"/>
                  </a:cubicBezTo>
                  <a:cubicBezTo>
                    <a:pt x="5598" y="3602"/>
                    <a:pt x="5387" y="4482"/>
                    <a:pt x="5281" y="5362"/>
                  </a:cubicBezTo>
                  <a:cubicBezTo>
                    <a:pt x="4753" y="4869"/>
                    <a:pt x="4155" y="4447"/>
                    <a:pt x="3556" y="4094"/>
                  </a:cubicBezTo>
                  <a:cubicBezTo>
                    <a:pt x="2993" y="3778"/>
                    <a:pt x="2394" y="3461"/>
                    <a:pt x="1866" y="3214"/>
                  </a:cubicBezTo>
                  <a:cubicBezTo>
                    <a:pt x="1577" y="3060"/>
                    <a:pt x="1214" y="2885"/>
                    <a:pt x="893" y="2885"/>
                  </a:cubicBezTo>
                  <a:cubicBezTo>
                    <a:pt x="627" y="2885"/>
                    <a:pt x="390" y="3005"/>
                    <a:pt x="247" y="3355"/>
                  </a:cubicBezTo>
                  <a:cubicBezTo>
                    <a:pt x="0" y="3954"/>
                    <a:pt x="528" y="4482"/>
                    <a:pt x="880" y="4939"/>
                  </a:cubicBezTo>
                  <a:cubicBezTo>
                    <a:pt x="1268" y="5397"/>
                    <a:pt x="1725" y="5855"/>
                    <a:pt x="2218" y="6242"/>
                  </a:cubicBezTo>
                  <a:cubicBezTo>
                    <a:pt x="3131" y="6986"/>
                    <a:pt x="4305" y="7795"/>
                    <a:pt x="5519" y="7795"/>
                  </a:cubicBezTo>
                  <a:cubicBezTo>
                    <a:pt x="5569" y="7795"/>
                    <a:pt x="5619" y="7794"/>
                    <a:pt x="5668" y="7791"/>
                  </a:cubicBezTo>
                  <a:lnTo>
                    <a:pt x="5704" y="7791"/>
                  </a:lnTo>
                  <a:cubicBezTo>
                    <a:pt x="5786" y="7832"/>
                    <a:pt x="5881" y="7849"/>
                    <a:pt x="5973" y="7849"/>
                  </a:cubicBezTo>
                  <a:cubicBezTo>
                    <a:pt x="6039" y="7849"/>
                    <a:pt x="6103" y="7841"/>
                    <a:pt x="6161" y="7826"/>
                  </a:cubicBezTo>
                  <a:cubicBezTo>
                    <a:pt x="7464" y="7404"/>
                    <a:pt x="8133" y="5925"/>
                    <a:pt x="8591" y="4763"/>
                  </a:cubicBezTo>
                  <a:cubicBezTo>
                    <a:pt x="9119" y="3461"/>
                    <a:pt x="9400" y="2088"/>
                    <a:pt x="9436" y="679"/>
                  </a:cubicBezTo>
                  <a:cubicBezTo>
                    <a:pt x="9436" y="297"/>
                    <a:pt x="9118" y="1"/>
                    <a:pt x="87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4"/>
            <p:cNvSpPr/>
            <p:nvPr/>
          </p:nvSpPr>
          <p:spPr>
            <a:xfrm>
              <a:off x="4681775" y="1701050"/>
              <a:ext cx="56125" cy="25275"/>
            </a:xfrm>
            <a:custGeom>
              <a:avLst/>
              <a:gdLst/>
              <a:ahLst/>
              <a:cxnLst/>
              <a:rect l="l" t="t" r="r" b="b"/>
              <a:pathLst>
                <a:path w="2245" h="1011" extrusionOk="0">
                  <a:moveTo>
                    <a:pt x="2089" y="1"/>
                  </a:moveTo>
                  <a:cubicBezTo>
                    <a:pt x="2070" y="1"/>
                    <a:pt x="2052" y="4"/>
                    <a:pt x="2033" y="10"/>
                  </a:cubicBezTo>
                  <a:cubicBezTo>
                    <a:pt x="1857" y="80"/>
                    <a:pt x="1751" y="256"/>
                    <a:pt x="1611" y="362"/>
                  </a:cubicBezTo>
                  <a:cubicBezTo>
                    <a:pt x="1470" y="468"/>
                    <a:pt x="1294" y="538"/>
                    <a:pt x="1118" y="573"/>
                  </a:cubicBezTo>
                  <a:cubicBezTo>
                    <a:pt x="942" y="644"/>
                    <a:pt x="766" y="679"/>
                    <a:pt x="625" y="679"/>
                  </a:cubicBezTo>
                  <a:lnTo>
                    <a:pt x="343" y="679"/>
                  </a:lnTo>
                  <a:cubicBezTo>
                    <a:pt x="273" y="679"/>
                    <a:pt x="218" y="663"/>
                    <a:pt x="168" y="663"/>
                  </a:cubicBezTo>
                  <a:cubicBezTo>
                    <a:pt x="144" y="663"/>
                    <a:pt x="120" y="667"/>
                    <a:pt x="97" y="679"/>
                  </a:cubicBezTo>
                  <a:cubicBezTo>
                    <a:pt x="87" y="674"/>
                    <a:pt x="78" y="672"/>
                    <a:pt x="69" y="672"/>
                  </a:cubicBezTo>
                  <a:cubicBezTo>
                    <a:pt x="18" y="672"/>
                    <a:pt x="1" y="754"/>
                    <a:pt x="61" y="784"/>
                  </a:cubicBezTo>
                  <a:cubicBezTo>
                    <a:pt x="61" y="855"/>
                    <a:pt x="202" y="890"/>
                    <a:pt x="273" y="925"/>
                  </a:cubicBezTo>
                  <a:cubicBezTo>
                    <a:pt x="378" y="960"/>
                    <a:pt x="484" y="996"/>
                    <a:pt x="590" y="996"/>
                  </a:cubicBezTo>
                  <a:cubicBezTo>
                    <a:pt x="651" y="1006"/>
                    <a:pt x="713" y="1010"/>
                    <a:pt x="775" y="1010"/>
                  </a:cubicBezTo>
                  <a:cubicBezTo>
                    <a:pt x="925" y="1010"/>
                    <a:pt x="1074" y="985"/>
                    <a:pt x="1223" y="960"/>
                  </a:cubicBezTo>
                  <a:cubicBezTo>
                    <a:pt x="1435" y="925"/>
                    <a:pt x="1611" y="820"/>
                    <a:pt x="1787" y="679"/>
                  </a:cubicBezTo>
                  <a:cubicBezTo>
                    <a:pt x="1963" y="573"/>
                    <a:pt x="2209" y="397"/>
                    <a:pt x="2244" y="151"/>
                  </a:cubicBezTo>
                  <a:cubicBezTo>
                    <a:pt x="2244" y="64"/>
                    <a:pt x="2173" y="1"/>
                    <a:pt x="208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4"/>
            <p:cNvSpPr/>
            <p:nvPr/>
          </p:nvSpPr>
          <p:spPr>
            <a:xfrm>
              <a:off x="4800350" y="1626975"/>
              <a:ext cx="45800" cy="40000"/>
            </a:xfrm>
            <a:custGeom>
              <a:avLst/>
              <a:gdLst/>
              <a:ahLst/>
              <a:cxnLst/>
              <a:rect l="l" t="t" r="r" b="b"/>
              <a:pathLst>
                <a:path w="1832" h="1600" extrusionOk="0">
                  <a:moveTo>
                    <a:pt x="1623" y="1"/>
                  </a:moveTo>
                  <a:cubicBezTo>
                    <a:pt x="1609" y="1"/>
                    <a:pt x="1596" y="5"/>
                    <a:pt x="1585" y="16"/>
                  </a:cubicBezTo>
                  <a:cubicBezTo>
                    <a:pt x="1444" y="51"/>
                    <a:pt x="1409" y="156"/>
                    <a:pt x="1374" y="297"/>
                  </a:cubicBezTo>
                  <a:cubicBezTo>
                    <a:pt x="1339" y="332"/>
                    <a:pt x="1339" y="368"/>
                    <a:pt x="1304" y="403"/>
                  </a:cubicBezTo>
                  <a:cubicBezTo>
                    <a:pt x="1304" y="438"/>
                    <a:pt x="1268" y="473"/>
                    <a:pt x="1233" y="508"/>
                  </a:cubicBezTo>
                  <a:cubicBezTo>
                    <a:pt x="1163" y="649"/>
                    <a:pt x="1057" y="790"/>
                    <a:pt x="952" y="896"/>
                  </a:cubicBezTo>
                  <a:cubicBezTo>
                    <a:pt x="811" y="1001"/>
                    <a:pt x="670" y="1107"/>
                    <a:pt x="529" y="1213"/>
                  </a:cubicBezTo>
                  <a:cubicBezTo>
                    <a:pt x="459" y="1248"/>
                    <a:pt x="388" y="1283"/>
                    <a:pt x="283" y="1318"/>
                  </a:cubicBezTo>
                  <a:lnTo>
                    <a:pt x="177" y="1353"/>
                  </a:lnTo>
                  <a:cubicBezTo>
                    <a:pt x="142" y="1389"/>
                    <a:pt x="107" y="1389"/>
                    <a:pt x="36" y="1424"/>
                  </a:cubicBezTo>
                  <a:cubicBezTo>
                    <a:pt x="1" y="1459"/>
                    <a:pt x="1" y="1565"/>
                    <a:pt x="36" y="1600"/>
                  </a:cubicBezTo>
                  <a:lnTo>
                    <a:pt x="353" y="1600"/>
                  </a:lnTo>
                  <a:cubicBezTo>
                    <a:pt x="459" y="1565"/>
                    <a:pt x="564" y="1529"/>
                    <a:pt x="635" y="1494"/>
                  </a:cubicBezTo>
                  <a:cubicBezTo>
                    <a:pt x="846" y="1424"/>
                    <a:pt x="1022" y="1318"/>
                    <a:pt x="1163" y="1177"/>
                  </a:cubicBezTo>
                  <a:cubicBezTo>
                    <a:pt x="1339" y="1037"/>
                    <a:pt x="1480" y="896"/>
                    <a:pt x="1585" y="720"/>
                  </a:cubicBezTo>
                  <a:cubicBezTo>
                    <a:pt x="1620" y="614"/>
                    <a:pt x="1656" y="544"/>
                    <a:pt x="1691" y="473"/>
                  </a:cubicBezTo>
                  <a:cubicBezTo>
                    <a:pt x="1796" y="332"/>
                    <a:pt x="1832" y="192"/>
                    <a:pt x="1726" y="51"/>
                  </a:cubicBezTo>
                  <a:cubicBezTo>
                    <a:pt x="1701" y="26"/>
                    <a:pt x="1659" y="1"/>
                    <a:pt x="162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4"/>
            <p:cNvSpPr/>
            <p:nvPr/>
          </p:nvSpPr>
          <p:spPr>
            <a:xfrm>
              <a:off x="4784525" y="1733200"/>
              <a:ext cx="32575" cy="20700"/>
            </a:xfrm>
            <a:custGeom>
              <a:avLst/>
              <a:gdLst/>
              <a:ahLst/>
              <a:cxnLst/>
              <a:rect l="l" t="t" r="r" b="b"/>
              <a:pathLst>
                <a:path w="1303" h="828" extrusionOk="0">
                  <a:moveTo>
                    <a:pt x="1197" y="0"/>
                  </a:moveTo>
                  <a:cubicBezTo>
                    <a:pt x="1162" y="0"/>
                    <a:pt x="1127" y="9"/>
                    <a:pt x="1092" y="27"/>
                  </a:cubicBezTo>
                  <a:cubicBezTo>
                    <a:pt x="1021" y="27"/>
                    <a:pt x="951" y="97"/>
                    <a:pt x="916" y="167"/>
                  </a:cubicBezTo>
                  <a:cubicBezTo>
                    <a:pt x="880" y="203"/>
                    <a:pt x="880" y="238"/>
                    <a:pt x="845" y="273"/>
                  </a:cubicBezTo>
                  <a:lnTo>
                    <a:pt x="810" y="343"/>
                  </a:lnTo>
                  <a:lnTo>
                    <a:pt x="775" y="379"/>
                  </a:lnTo>
                  <a:cubicBezTo>
                    <a:pt x="740" y="414"/>
                    <a:pt x="704" y="414"/>
                    <a:pt x="669" y="449"/>
                  </a:cubicBezTo>
                  <a:lnTo>
                    <a:pt x="634" y="519"/>
                  </a:lnTo>
                  <a:lnTo>
                    <a:pt x="564" y="555"/>
                  </a:lnTo>
                  <a:lnTo>
                    <a:pt x="388" y="555"/>
                  </a:lnTo>
                  <a:cubicBezTo>
                    <a:pt x="352" y="590"/>
                    <a:pt x="317" y="590"/>
                    <a:pt x="247" y="590"/>
                  </a:cubicBezTo>
                  <a:lnTo>
                    <a:pt x="106" y="590"/>
                  </a:lnTo>
                  <a:cubicBezTo>
                    <a:pt x="35" y="625"/>
                    <a:pt x="0" y="731"/>
                    <a:pt x="71" y="766"/>
                  </a:cubicBezTo>
                  <a:lnTo>
                    <a:pt x="106" y="766"/>
                  </a:lnTo>
                  <a:cubicBezTo>
                    <a:pt x="141" y="801"/>
                    <a:pt x="176" y="801"/>
                    <a:pt x="211" y="801"/>
                  </a:cubicBezTo>
                  <a:cubicBezTo>
                    <a:pt x="229" y="819"/>
                    <a:pt x="255" y="827"/>
                    <a:pt x="286" y="827"/>
                  </a:cubicBezTo>
                  <a:cubicBezTo>
                    <a:pt x="317" y="827"/>
                    <a:pt x="352" y="819"/>
                    <a:pt x="388" y="801"/>
                  </a:cubicBezTo>
                  <a:cubicBezTo>
                    <a:pt x="458" y="801"/>
                    <a:pt x="564" y="801"/>
                    <a:pt x="669" y="766"/>
                  </a:cubicBezTo>
                  <a:cubicBezTo>
                    <a:pt x="880" y="695"/>
                    <a:pt x="1056" y="555"/>
                    <a:pt x="1162" y="379"/>
                  </a:cubicBezTo>
                  <a:cubicBezTo>
                    <a:pt x="1268" y="273"/>
                    <a:pt x="1303" y="167"/>
                    <a:pt x="1303" y="27"/>
                  </a:cubicBezTo>
                  <a:cubicBezTo>
                    <a:pt x="1268" y="9"/>
                    <a:pt x="1232" y="0"/>
                    <a:pt x="119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4"/>
            <p:cNvSpPr/>
            <p:nvPr/>
          </p:nvSpPr>
          <p:spPr>
            <a:xfrm>
              <a:off x="4311100" y="1834900"/>
              <a:ext cx="56250" cy="15475"/>
            </a:xfrm>
            <a:custGeom>
              <a:avLst/>
              <a:gdLst/>
              <a:ahLst/>
              <a:cxnLst/>
              <a:rect l="l" t="t" r="r" b="b"/>
              <a:pathLst>
                <a:path w="2250" h="619" extrusionOk="0">
                  <a:moveTo>
                    <a:pt x="74" y="0"/>
                  </a:moveTo>
                  <a:cubicBezTo>
                    <a:pt x="23" y="0"/>
                    <a:pt x="1" y="83"/>
                    <a:pt x="31" y="113"/>
                  </a:cubicBezTo>
                  <a:cubicBezTo>
                    <a:pt x="102" y="183"/>
                    <a:pt x="137" y="254"/>
                    <a:pt x="207" y="324"/>
                  </a:cubicBezTo>
                  <a:cubicBezTo>
                    <a:pt x="313" y="359"/>
                    <a:pt x="383" y="430"/>
                    <a:pt x="489" y="465"/>
                  </a:cubicBezTo>
                  <a:cubicBezTo>
                    <a:pt x="665" y="535"/>
                    <a:pt x="876" y="606"/>
                    <a:pt x="1087" y="606"/>
                  </a:cubicBezTo>
                  <a:cubicBezTo>
                    <a:pt x="1158" y="615"/>
                    <a:pt x="1230" y="619"/>
                    <a:pt x="1304" y="619"/>
                  </a:cubicBezTo>
                  <a:cubicBezTo>
                    <a:pt x="1525" y="619"/>
                    <a:pt x="1756" y="579"/>
                    <a:pt x="1968" y="500"/>
                  </a:cubicBezTo>
                  <a:cubicBezTo>
                    <a:pt x="2073" y="465"/>
                    <a:pt x="2214" y="395"/>
                    <a:pt x="2249" y="289"/>
                  </a:cubicBezTo>
                  <a:cubicBezTo>
                    <a:pt x="2249" y="183"/>
                    <a:pt x="2214" y="113"/>
                    <a:pt x="2179" y="78"/>
                  </a:cubicBezTo>
                  <a:cubicBezTo>
                    <a:pt x="2135" y="63"/>
                    <a:pt x="2091" y="55"/>
                    <a:pt x="2048" y="55"/>
                  </a:cubicBezTo>
                  <a:cubicBezTo>
                    <a:pt x="1986" y="55"/>
                    <a:pt x="1924" y="72"/>
                    <a:pt x="1862" y="113"/>
                  </a:cubicBezTo>
                  <a:lnTo>
                    <a:pt x="1616" y="183"/>
                  </a:lnTo>
                  <a:cubicBezTo>
                    <a:pt x="1440" y="219"/>
                    <a:pt x="1263" y="254"/>
                    <a:pt x="1123" y="254"/>
                  </a:cubicBezTo>
                  <a:cubicBezTo>
                    <a:pt x="947" y="254"/>
                    <a:pt x="771" y="219"/>
                    <a:pt x="595" y="183"/>
                  </a:cubicBezTo>
                  <a:cubicBezTo>
                    <a:pt x="524" y="148"/>
                    <a:pt x="454" y="113"/>
                    <a:pt x="348" y="113"/>
                  </a:cubicBezTo>
                  <a:cubicBezTo>
                    <a:pt x="278" y="78"/>
                    <a:pt x="172" y="42"/>
                    <a:pt x="102" y="7"/>
                  </a:cubicBezTo>
                  <a:cubicBezTo>
                    <a:pt x="92" y="2"/>
                    <a:pt x="83" y="0"/>
                    <a:pt x="7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4"/>
            <p:cNvSpPr/>
            <p:nvPr/>
          </p:nvSpPr>
          <p:spPr>
            <a:xfrm>
              <a:off x="4457975" y="1788975"/>
              <a:ext cx="50200" cy="33800"/>
            </a:xfrm>
            <a:custGeom>
              <a:avLst/>
              <a:gdLst/>
              <a:ahLst/>
              <a:cxnLst/>
              <a:rect l="l" t="t" r="r" b="b"/>
              <a:pathLst>
                <a:path w="2008" h="1352" extrusionOk="0">
                  <a:moveTo>
                    <a:pt x="1819" y="0"/>
                  </a:moveTo>
                  <a:cubicBezTo>
                    <a:pt x="1798" y="0"/>
                    <a:pt x="1779" y="5"/>
                    <a:pt x="1761" y="14"/>
                  </a:cubicBezTo>
                  <a:cubicBezTo>
                    <a:pt x="1655" y="14"/>
                    <a:pt x="1585" y="119"/>
                    <a:pt x="1550" y="225"/>
                  </a:cubicBezTo>
                  <a:cubicBezTo>
                    <a:pt x="1514" y="260"/>
                    <a:pt x="1444" y="330"/>
                    <a:pt x="1409" y="366"/>
                  </a:cubicBezTo>
                  <a:cubicBezTo>
                    <a:pt x="1303" y="506"/>
                    <a:pt x="1198" y="612"/>
                    <a:pt x="1057" y="682"/>
                  </a:cubicBezTo>
                  <a:cubicBezTo>
                    <a:pt x="775" y="858"/>
                    <a:pt x="493" y="964"/>
                    <a:pt x="177" y="1035"/>
                  </a:cubicBezTo>
                  <a:cubicBezTo>
                    <a:pt x="1" y="1105"/>
                    <a:pt x="36" y="1351"/>
                    <a:pt x="212" y="1351"/>
                  </a:cubicBezTo>
                  <a:cubicBezTo>
                    <a:pt x="599" y="1351"/>
                    <a:pt x="951" y="1246"/>
                    <a:pt x="1268" y="999"/>
                  </a:cubicBezTo>
                  <a:cubicBezTo>
                    <a:pt x="1409" y="929"/>
                    <a:pt x="1550" y="788"/>
                    <a:pt x="1690" y="647"/>
                  </a:cubicBezTo>
                  <a:cubicBezTo>
                    <a:pt x="1761" y="577"/>
                    <a:pt x="1831" y="506"/>
                    <a:pt x="1867" y="436"/>
                  </a:cubicBezTo>
                  <a:cubicBezTo>
                    <a:pt x="1972" y="366"/>
                    <a:pt x="2007" y="225"/>
                    <a:pt x="1972" y="119"/>
                  </a:cubicBezTo>
                  <a:cubicBezTo>
                    <a:pt x="1946" y="40"/>
                    <a:pt x="1880" y="0"/>
                    <a:pt x="18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4"/>
            <p:cNvSpPr/>
            <p:nvPr/>
          </p:nvSpPr>
          <p:spPr>
            <a:xfrm>
              <a:off x="4318025" y="1690725"/>
              <a:ext cx="25" cy="2675"/>
            </a:xfrm>
            <a:custGeom>
              <a:avLst/>
              <a:gdLst/>
              <a:ahLst/>
              <a:cxnLst/>
              <a:rect l="l" t="t" r="r" b="b"/>
              <a:pathLst>
                <a:path w="1" h="107" extrusionOk="0">
                  <a:moveTo>
                    <a:pt x="1" y="106"/>
                  </a:moveTo>
                  <a:lnTo>
                    <a:pt x="1" y="36"/>
                  </a:lnTo>
                  <a:cubicBezTo>
                    <a:pt x="1" y="3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4"/>
            <p:cNvSpPr/>
            <p:nvPr/>
          </p:nvSpPr>
          <p:spPr>
            <a:xfrm>
              <a:off x="4421900" y="1737375"/>
              <a:ext cx="900" cy="25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5" y="0"/>
                  </a:move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4"/>
            <p:cNvSpPr/>
            <p:nvPr/>
          </p:nvSpPr>
          <p:spPr>
            <a:xfrm>
              <a:off x="4422775" y="1736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4"/>
            <p:cNvSpPr/>
            <p:nvPr/>
          </p:nvSpPr>
          <p:spPr>
            <a:xfrm rot="530494">
              <a:off x="4406501" y="1875649"/>
              <a:ext cx="32574" cy="20700"/>
            </a:xfrm>
            <a:custGeom>
              <a:avLst/>
              <a:gdLst/>
              <a:ahLst/>
              <a:cxnLst/>
              <a:rect l="l" t="t" r="r" b="b"/>
              <a:pathLst>
                <a:path w="1303" h="828" extrusionOk="0">
                  <a:moveTo>
                    <a:pt x="1197" y="0"/>
                  </a:moveTo>
                  <a:cubicBezTo>
                    <a:pt x="1162" y="0"/>
                    <a:pt x="1127" y="9"/>
                    <a:pt x="1092" y="27"/>
                  </a:cubicBezTo>
                  <a:cubicBezTo>
                    <a:pt x="1021" y="27"/>
                    <a:pt x="951" y="97"/>
                    <a:pt x="916" y="167"/>
                  </a:cubicBezTo>
                  <a:cubicBezTo>
                    <a:pt x="880" y="203"/>
                    <a:pt x="880" y="238"/>
                    <a:pt x="845" y="273"/>
                  </a:cubicBezTo>
                  <a:lnTo>
                    <a:pt x="810" y="343"/>
                  </a:lnTo>
                  <a:lnTo>
                    <a:pt x="775" y="379"/>
                  </a:lnTo>
                  <a:cubicBezTo>
                    <a:pt x="740" y="414"/>
                    <a:pt x="704" y="414"/>
                    <a:pt x="669" y="449"/>
                  </a:cubicBezTo>
                  <a:lnTo>
                    <a:pt x="634" y="519"/>
                  </a:lnTo>
                  <a:lnTo>
                    <a:pt x="564" y="555"/>
                  </a:lnTo>
                  <a:lnTo>
                    <a:pt x="388" y="555"/>
                  </a:lnTo>
                  <a:cubicBezTo>
                    <a:pt x="352" y="590"/>
                    <a:pt x="317" y="590"/>
                    <a:pt x="247" y="590"/>
                  </a:cubicBezTo>
                  <a:lnTo>
                    <a:pt x="106" y="590"/>
                  </a:lnTo>
                  <a:cubicBezTo>
                    <a:pt x="35" y="625"/>
                    <a:pt x="0" y="731"/>
                    <a:pt x="71" y="766"/>
                  </a:cubicBezTo>
                  <a:lnTo>
                    <a:pt x="106" y="766"/>
                  </a:lnTo>
                  <a:cubicBezTo>
                    <a:pt x="141" y="801"/>
                    <a:pt x="176" y="801"/>
                    <a:pt x="211" y="801"/>
                  </a:cubicBezTo>
                  <a:cubicBezTo>
                    <a:pt x="229" y="819"/>
                    <a:pt x="255" y="827"/>
                    <a:pt x="286" y="827"/>
                  </a:cubicBezTo>
                  <a:cubicBezTo>
                    <a:pt x="317" y="827"/>
                    <a:pt x="352" y="819"/>
                    <a:pt x="388" y="801"/>
                  </a:cubicBezTo>
                  <a:cubicBezTo>
                    <a:pt x="458" y="801"/>
                    <a:pt x="564" y="801"/>
                    <a:pt x="669" y="766"/>
                  </a:cubicBezTo>
                  <a:cubicBezTo>
                    <a:pt x="880" y="695"/>
                    <a:pt x="1056" y="555"/>
                    <a:pt x="1162" y="379"/>
                  </a:cubicBezTo>
                  <a:cubicBezTo>
                    <a:pt x="1268" y="273"/>
                    <a:pt x="1303" y="167"/>
                    <a:pt x="1303" y="27"/>
                  </a:cubicBezTo>
                  <a:cubicBezTo>
                    <a:pt x="1268" y="9"/>
                    <a:pt x="1232" y="0"/>
                    <a:pt x="119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03" name="Google Shape;3103;p64"/>
          <p:cNvSpPr txBox="1">
            <a:spLocks noGrp="1"/>
          </p:cNvSpPr>
          <p:nvPr>
            <p:ph type="body" idx="4294967295"/>
          </p:nvPr>
        </p:nvSpPr>
        <p:spPr>
          <a:xfrm>
            <a:off x="713225" y="1140538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100" b="1" dirty="0">
                <a:solidFill>
                  <a:srgbClr val="434343"/>
                </a:solidFill>
              </a:rPr>
              <a:t>‘Bush foods’ are often also referred to?</a:t>
            </a:r>
            <a:endParaRPr sz="21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sp>
        <p:nvSpPr>
          <p:cNvPr id="3104" name="Google Shape;3104;p64"/>
          <p:cNvSpPr txBox="1">
            <a:spLocks noGrp="1"/>
          </p:cNvSpPr>
          <p:nvPr>
            <p:ph type="body" idx="4294967295"/>
          </p:nvPr>
        </p:nvSpPr>
        <p:spPr>
          <a:xfrm>
            <a:off x="1757591" y="2095693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A.</a:t>
            </a:r>
            <a:r>
              <a:rPr lang="es" sz="2100" dirty="0">
                <a:solidFill>
                  <a:srgbClr val="434343"/>
                </a:solidFill>
              </a:rPr>
              <a:t> Bush tucker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B. </a:t>
            </a:r>
            <a:r>
              <a:rPr lang="es" sz="2100" dirty="0">
                <a:solidFill>
                  <a:srgbClr val="434343"/>
                </a:solidFill>
              </a:rPr>
              <a:t>Traditional Aboriginal food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C.</a:t>
            </a:r>
            <a:r>
              <a:rPr lang="es" sz="2100" dirty="0">
                <a:solidFill>
                  <a:srgbClr val="434343"/>
                </a:solidFill>
              </a:rPr>
              <a:t> Both A and B</a:t>
            </a: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dirty="0">
                <a:solidFill>
                  <a:srgbClr val="434343"/>
                </a:solidFill>
              </a:rPr>
              <a:t>	</a:t>
            </a: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pic>
        <p:nvPicPr>
          <p:cNvPr id="3105" name="Google Shape;310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2004" y="3652362"/>
            <a:ext cx="546880" cy="39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p48"/>
          <p:cNvSpPr txBox="1">
            <a:spLocks noGrp="1"/>
          </p:cNvSpPr>
          <p:nvPr>
            <p:ph type="title"/>
          </p:nvPr>
        </p:nvSpPr>
        <p:spPr>
          <a:xfrm>
            <a:off x="611975" y="1629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 dirty="0">
                <a:solidFill>
                  <a:schemeClr val="accent1"/>
                </a:solidFill>
              </a:rPr>
              <a:t>Question 1</a:t>
            </a:r>
            <a:endParaRPr sz="5400" dirty="0">
              <a:solidFill>
                <a:schemeClr val="accent1"/>
              </a:solidFill>
            </a:endParaRPr>
          </a:p>
        </p:txBody>
      </p:sp>
      <p:sp>
        <p:nvSpPr>
          <p:cNvPr id="2204" name="Google Shape;2204;p48"/>
          <p:cNvSpPr txBox="1">
            <a:spLocks noGrp="1"/>
          </p:cNvSpPr>
          <p:nvPr>
            <p:ph type="body" idx="4294967295"/>
          </p:nvPr>
        </p:nvSpPr>
        <p:spPr>
          <a:xfrm>
            <a:off x="713225" y="1140538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100" b="1" dirty="0">
                <a:solidFill>
                  <a:srgbClr val="434343"/>
                </a:solidFill>
              </a:rPr>
              <a:t>What are some fruits that grow on trees?</a:t>
            </a:r>
            <a:endParaRPr sz="21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0779726-FF3C-6D59-F490-88F03CBA0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871" y="1844688"/>
            <a:ext cx="2592761" cy="2571750"/>
          </a:xfrm>
          <a:prstGeom prst="rect">
            <a:avLst/>
          </a:prstGeom>
        </p:spPr>
      </p:pic>
      <p:sp>
        <p:nvSpPr>
          <p:cNvPr id="25" name="Google Shape;2257;p50">
            <a:extLst>
              <a:ext uri="{FF2B5EF4-FFF2-40B4-BE49-F238E27FC236}">
                <a16:creationId xmlns:a16="http://schemas.microsoft.com/office/drawing/2014/main" id="{A5E944A3-68E1-D836-51EB-509654E47875}"/>
              </a:ext>
            </a:extLst>
          </p:cNvPr>
          <p:cNvSpPr txBox="1">
            <a:spLocks/>
          </p:cNvSpPr>
          <p:nvPr/>
        </p:nvSpPr>
        <p:spPr>
          <a:xfrm>
            <a:off x="713224" y="1901850"/>
            <a:ext cx="2462055" cy="2101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ulim Park"/>
              <a:buChar char="●"/>
              <a:defRPr sz="18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○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■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●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○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■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●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○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■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AU" sz="2100" dirty="0">
                <a:solidFill>
                  <a:srgbClr val="434343"/>
                </a:solidFill>
              </a:rPr>
              <a:t>Apples</a:t>
            </a:r>
          </a:p>
          <a:p>
            <a:pPr marL="0" indent="0">
              <a:buSzPts val="1100"/>
              <a:buFont typeface="Arial"/>
              <a:buNone/>
            </a:pPr>
            <a:endParaRPr lang="en-AU" sz="2100" dirty="0">
              <a:solidFill>
                <a:srgbClr val="434343"/>
              </a:solidFill>
            </a:endParaRPr>
          </a:p>
          <a:p>
            <a:pPr marL="0" indent="0">
              <a:buSzPts val="1100"/>
              <a:buFont typeface="Arial"/>
              <a:buNone/>
            </a:pPr>
            <a:r>
              <a:rPr lang="en-AU" sz="2100" dirty="0">
                <a:solidFill>
                  <a:srgbClr val="434343"/>
                </a:solidFill>
              </a:rPr>
              <a:t>Pears</a:t>
            </a:r>
          </a:p>
          <a:p>
            <a:pPr marL="0" indent="0">
              <a:buSzPts val="1100"/>
              <a:buFont typeface="Arial"/>
              <a:buNone/>
            </a:pPr>
            <a:endParaRPr lang="en-AU" sz="2100" dirty="0">
              <a:solidFill>
                <a:srgbClr val="434343"/>
              </a:solidFill>
            </a:endParaRPr>
          </a:p>
          <a:p>
            <a:pPr marL="0" indent="0">
              <a:buSzPts val="1100"/>
              <a:buFont typeface="Arial"/>
              <a:buNone/>
            </a:pPr>
            <a:r>
              <a:rPr lang="en-AU" sz="2100" dirty="0">
                <a:solidFill>
                  <a:srgbClr val="434343"/>
                </a:solidFill>
              </a:rPr>
              <a:t>Oranges</a:t>
            </a:r>
          </a:p>
          <a:p>
            <a:pPr marL="0" indent="0">
              <a:buSzPts val="1100"/>
              <a:buFont typeface="Arial"/>
              <a:buNone/>
            </a:pPr>
            <a:endParaRPr lang="en-AU" sz="2100" b="1" dirty="0">
              <a:solidFill>
                <a:srgbClr val="434343"/>
              </a:solidFill>
            </a:endParaRPr>
          </a:p>
          <a:p>
            <a:pPr marL="0" indent="0">
              <a:buSzPts val="1100"/>
              <a:buFont typeface="Arial"/>
              <a:buNone/>
            </a:pPr>
            <a:endParaRPr lang="en-AU" sz="2100" dirty="0">
              <a:solidFill>
                <a:srgbClr val="434343"/>
              </a:solidFill>
            </a:endParaRPr>
          </a:p>
        </p:txBody>
      </p:sp>
      <p:sp>
        <p:nvSpPr>
          <p:cNvPr id="26" name="Google Shape;2257;p50">
            <a:extLst>
              <a:ext uri="{FF2B5EF4-FFF2-40B4-BE49-F238E27FC236}">
                <a16:creationId xmlns:a16="http://schemas.microsoft.com/office/drawing/2014/main" id="{036369C6-4D7A-2449-F2DA-3B2E89C7EEC1}"/>
              </a:ext>
            </a:extLst>
          </p:cNvPr>
          <p:cNvSpPr txBox="1">
            <a:spLocks/>
          </p:cNvSpPr>
          <p:nvPr/>
        </p:nvSpPr>
        <p:spPr>
          <a:xfrm>
            <a:off x="5968669" y="1901850"/>
            <a:ext cx="2462055" cy="2101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ulim Park"/>
              <a:buChar char="●"/>
              <a:defRPr sz="18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○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■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●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○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■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●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○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■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AU" sz="2100" dirty="0">
                <a:solidFill>
                  <a:srgbClr val="434343"/>
                </a:solidFill>
              </a:rPr>
              <a:t>Mangoes</a:t>
            </a:r>
          </a:p>
          <a:p>
            <a:pPr marL="0" indent="0">
              <a:buSzPts val="1100"/>
              <a:buFont typeface="Arial"/>
              <a:buNone/>
            </a:pPr>
            <a:endParaRPr lang="en-AU" sz="2100" dirty="0">
              <a:solidFill>
                <a:srgbClr val="434343"/>
              </a:solidFill>
            </a:endParaRPr>
          </a:p>
          <a:p>
            <a:pPr marL="0" indent="0">
              <a:buSzPts val="1100"/>
              <a:buFont typeface="Arial"/>
              <a:buNone/>
            </a:pPr>
            <a:r>
              <a:rPr lang="en-AU" sz="2100" dirty="0">
                <a:solidFill>
                  <a:srgbClr val="434343"/>
                </a:solidFill>
              </a:rPr>
              <a:t>Lemons</a:t>
            </a:r>
          </a:p>
          <a:p>
            <a:pPr marL="0" indent="0">
              <a:buSzPts val="1100"/>
              <a:buFont typeface="Arial"/>
              <a:buNone/>
            </a:pPr>
            <a:endParaRPr lang="en-AU" sz="2100" dirty="0">
              <a:solidFill>
                <a:srgbClr val="434343"/>
              </a:solidFill>
            </a:endParaRPr>
          </a:p>
          <a:p>
            <a:pPr marL="0" indent="0">
              <a:buSzPts val="1100"/>
              <a:buFont typeface="Arial"/>
              <a:buNone/>
            </a:pPr>
            <a:r>
              <a:rPr lang="en-AU" sz="2100" dirty="0">
                <a:solidFill>
                  <a:srgbClr val="434343"/>
                </a:solidFill>
              </a:rPr>
              <a:t>Guavas</a:t>
            </a:r>
          </a:p>
          <a:p>
            <a:pPr marL="0" indent="0">
              <a:buSzPts val="1100"/>
              <a:buFont typeface="Arial"/>
              <a:buNone/>
            </a:pPr>
            <a:endParaRPr lang="en-AU" sz="2100" b="1" dirty="0">
              <a:solidFill>
                <a:srgbClr val="434343"/>
              </a:solidFill>
            </a:endParaRPr>
          </a:p>
          <a:p>
            <a:pPr marL="0" indent="0">
              <a:buSzPts val="1100"/>
              <a:buFont typeface="Arial"/>
              <a:buNone/>
            </a:pPr>
            <a:endParaRPr lang="en-AU" sz="2100" dirty="0">
              <a:solidFill>
                <a:srgbClr val="43434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Google Shape;3110;p65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accent1"/>
                </a:solidFill>
              </a:rPr>
              <a:t>Question 19 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111" name="Google Shape;3111;p65"/>
          <p:cNvSpPr txBox="1">
            <a:spLocks noGrp="1"/>
          </p:cNvSpPr>
          <p:nvPr>
            <p:ph type="body" idx="1"/>
          </p:nvPr>
        </p:nvSpPr>
        <p:spPr>
          <a:xfrm>
            <a:off x="713250" y="1388038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100" b="1" dirty="0">
                <a:solidFill>
                  <a:srgbClr val="434343"/>
                </a:solidFill>
              </a:rPr>
              <a:t>True or false: you can eat any bush food you find in</a:t>
            </a:r>
            <a:endParaRPr sz="21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100" b="1" dirty="0">
                <a:solidFill>
                  <a:srgbClr val="434343"/>
                </a:solidFill>
              </a:rPr>
              <a:t>the wild.</a:t>
            </a:r>
            <a:endParaRPr sz="21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sp>
        <p:nvSpPr>
          <p:cNvPr id="3112" name="Google Shape;3112;p65"/>
          <p:cNvSpPr txBox="1">
            <a:spLocks noGrp="1"/>
          </p:cNvSpPr>
          <p:nvPr>
            <p:ph type="body" idx="1"/>
          </p:nvPr>
        </p:nvSpPr>
        <p:spPr>
          <a:xfrm>
            <a:off x="956963" y="3207575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 dirty="0">
                <a:solidFill>
                  <a:srgbClr val="434343"/>
                </a:solidFill>
              </a:rPr>
              <a:t>A.</a:t>
            </a:r>
            <a:r>
              <a:rPr lang="es" sz="2100" dirty="0">
                <a:solidFill>
                  <a:srgbClr val="434343"/>
                </a:solidFill>
              </a:rPr>
              <a:t> True: All foods you can find in the wild are safe to</a:t>
            </a:r>
            <a:br>
              <a:rPr lang="es" sz="2100" dirty="0">
                <a:solidFill>
                  <a:srgbClr val="434343"/>
                </a:solidFill>
              </a:rPr>
            </a:br>
            <a:r>
              <a:rPr lang="es" sz="2100" dirty="0">
                <a:solidFill>
                  <a:srgbClr val="434343"/>
                </a:solidFill>
              </a:rPr>
              <a:t>          eat</a:t>
            </a: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 dirty="0">
                <a:solidFill>
                  <a:srgbClr val="434343"/>
                </a:solidFill>
              </a:rPr>
              <a:t>B. </a:t>
            </a:r>
            <a:r>
              <a:rPr lang="es" sz="2100" dirty="0">
                <a:solidFill>
                  <a:srgbClr val="434343"/>
                </a:solidFill>
              </a:rPr>
              <a:t>False: It can be very dangerous to eat foods in the wild. </a:t>
            </a:r>
            <a:br>
              <a:rPr lang="es" sz="2100" dirty="0">
                <a:solidFill>
                  <a:srgbClr val="434343"/>
                </a:solidFill>
              </a:rPr>
            </a:br>
            <a:r>
              <a:rPr lang="es" sz="2100" dirty="0">
                <a:solidFill>
                  <a:srgbClr val="434343"/>
                </a:solidFill>
              </a:rPr>
              <a:t>          Some can be toxic and make you sick. You </a:t>
            </a:r>
            <a:br>
              <a:rPr lang="es" sz="2100" dirty="0">
                <a:solidFill>
                  <a:srgbClr val="434343"/>
                </a:solidFill>
              </a:rPr>
            </a:br>
            <a:r>
              <a:rPr lang="es" sz="2100" dirty="0">
                <a:solidFill>
                  <a:srgbClr val="434343"/>
                </a:solidFill>
              </a:rPr>
              <a:t>          should always ask an expert for advice</a:t>
            </a: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pic>
        <p:nvPicPr>
          <p:cNvPr id="3113" name="Google Shape;311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600" y="2976075"/>
            <a:ext cx="546880" cy="39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4" name="Google Shape;3114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0046" y="3564149"/>
            <a:ext cx="1493099" cy="13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5" name="Google Shape;311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930" y="3564150"/>
            <a:ext cx="1493099" cy="13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1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0" name="Google Shape;3120;p66"/>
          <p:cNvSpPr txBox="1">
            <a:spLocks noGrp="1"/>
          </p:cNvSpPr>
          <p:nvPr>
            <p:ph type="title"/>
          </p:nvPr>
        </p:nvSpPr>
        <p:spPr>
          <a:xfrm>
            <a:off x="551225" y="10217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>
                <a:solidFill>
                  <a:schemeClr val="accent1"/>
                </a:solidFill>
              </a:rPr>
              <a:t>Question 20 </a:t>
            </a:r>
            <a:endParaRPr sz="5400">
              <a:solidFill>
                <a:schemeClr val="accent1"/>
              </a:solidFill>
            </a:endParaRPr>
          </a:p>
        </p:txBody>
      </p:sp>
      <p:sp>
        <p:nvSpPr>
          <p:cNvPr id="3121" name="Google Shape;3121;p66"/>
          <p:cNvSpPr txBox="1">
            <a:spLocks noGrp="1"/>
          </p:cNvSpPr>
          <p:nvPr>
            <p:ph type="body" idx="4294967295"/>
          </p:nvPr>
        </p:nvSpPr>
        <p:spPr>
          <a:xfrm>
            <a:off x="449975" y="1195063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100" b="1" dirty="0">
                <a:solidFill>
                  <a:srgbClr val="434343"/>
                </a:solidFill>
              </a:rPr>
              <a:t>Which of these do you need to grow fruit and vegetables?</a:t>
            </a:r>
            <a:endParaRPr sz="21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sp>
        <p:nvSpPr>
          <p:cNvPr id="3122" name="Google Shape;3122;p66"/>
          <p:cNvSpPr txBox="1">
            <a:spLocks noGrp="1"/>
          </p:cNvSpPr>
          <p:nvPr>
            <p:ph type="body" idx="4294967295"/>
          </p:nvPr>
        </p:nvSpPr>
        <p:spPr>
          <a:xfrm>
            <a:off x="2669138" y="2071650"/>
            <a:ext cx="6470012" cy="28051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dirty="0">
                <a:solidFill>
                  <a:srgbClr val="434343"/>
                </a:solidFill>
              </a:rPr>
              <a:t>A. Seeds </a:t>
            </a:r>
          </a:p>
          <a:p>
            <a:pPr marL="552450" lvl="0" indent="-4572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B. </a:t>
            </a:r>
            <a:r>
              <a:rPr lang="es" sz="2100" dirty="0">
                <a:solidFill>
                  <a:srgbClr val="434343"/>
                </a:solidFill>
              </a:rPr>
              <a:t>Soil</a:t>
            </a: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endParaRPr lang="es" sz="2100" b="1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C. </a:t>
            </a:r>
            <a:r>
              <a:rPr lang="es" sz="2100" dirty="0">
                <a:solidFill>
                  <a:srgbClr val="434343"/>
                </a:solidFill>
              </a:rPr>
              <a:t>Water</a:t>
            </a: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endParaRPr lang="es" sz="2100" b="1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D. </a:t>
            </a:r>
            <a:r>
              <a:rPr lang="es" sz="2100" dirty="0">
                <a:solidFill>
                  <a:srgbClr val="434343"/>
                </a:solidFill>
              </a:rPr>
              <a:t>All of the above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pic>
        <p:nvPicPr>
          <p:cNvPr id="3123" name="Google Shape;312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6704" y="4395351"/>
            <a:ext cx="546880" cy="39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4" name="Google Shape;3124;p66"/>
          <p:cNvGrpSpPr/>
          <p:nvPr/>
        </p:nvGrpSpPr>
        <p:grpSpPr>
          <a:xfrm>
            <a:off x="-251575" y="2401830"/>
            <a:ext cx="2615921" cy="2325520"/>
            <a:chOff x="604075" y="487830"/>
            <a:chExt cx="2615921" cy="2325520"/>
          </a:xfrm>
        </p:grpSpPr>
        <p:grpSp>
          <p:nvGrpSpPr>
            <p:cNvPr id="3125" name="Google Shape;3125;p66"/>
            <p:cNvGrpSpPr/>
            <p:nvPr/>
          </p:nvGrpSpPr>
          <p:grpSpPr>
            <a:xfrm>
              <a:off x="613920" y="487830"/>
              <a:ext cx="2606076" cy="2325520"/>
              <a:chOff x="604075" y="487830"/>
              <a:chExt cx="2606076" cy="2325520"/>
            </a:xfrm>
          </p:grpSpPr>
          <p:sp>
            <p:nvSpPr>
              <p:cNvPr id="3126" name="Google Shape;3126;p66"/>
              <p:cNvSpPr/>
              <p:nvPr/>
            </p:nvSpPr>
            <p:spPr>
              <a:xfrm>
                <a:off x="604075" y="1992805"/>
                <a:ext cx="303748" cy="166334"/>
              </a:xfrm>
              <a:custGeom>
                <a:avLst/>
                <a:gdLst/>
                <a:ahLst/>
                <a:cxnLst/>
                <a:rect l="l" t="t" r="r" b="b"/>
                <a:pathLst>
                  <a:path w="7268" h="3980" extrusionOk="0">
                    <a:moveTo>
                      <a:pt x="6825" y="1"/>
                    </a:moveTo>
                    <a:cubicBezTo>
                      <a:pt x="6787" y="1"/>
                      <a:pt x="6747" y="9"/>
                      <a:pt x="6705" y="29"/>
                    </a:cubicBezTo>
                    <a:cubicBezTo>
                      <a:pt x="4504" y="929"/>
                      <a:pt x="2402" y="1997"/>
                      <a:pt x="401" y="3197"/>
                    </a:cubicBezTo>
                    <a:cubicBezTo>
                      <a:pt x="1" y="3454"/>
                      <a:pt x="236" y="3980"/>
                      <a:pt x="605" y="3980"/>
                    </a:cubicBezTo>
                    <a:cubicBezTo>
                      <a:pt x="667" y="3980"/>
                      <a:pt x="733" y="3965"/>
                      <a:pt x="801" y="3931"/>
                    </a:cubicBezTo>
                    <a:cubicBezTo>
                      <a:pt x="2836" y="2764"/>
                      <a:pt x="4904" y="1763"/>
                      <a:pt x="6972" y="662"/>
                    </a:cubicBezTo>
                    <a:cubicBezTo>
                      <a:pt x="7267" y="515"/>
                      <a:pt x="7118" y="1"/>
                      <a:pt x="68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66"/>
              <p:cNvSpPr/>
              <p:nvPr/>
            </p:nvSpPr>
            <p:spPr>
              <a:xfrm>
                <a:off x="690083" y="2143967"/>
                <a:ext cx="286571" cy="143265"/>
              </a:xfrm>
              <a:custGeom>
                <a:avLst/>
                <a:gdLst/>
                <a:ahLst/>
                <a:cxnLst/>
                <a:rect l="l" t="t" r="r" b="b"/>
                <a:pathLst>
                  <a:path w="6857" h="3428" extrusionOk="0">
                    <a:moveTo>
                      <a:pt x="6465" y="0"/>
                    </a:moveTo>
                    <a:cubicBezTo>
                      <a:pt x="6438" y="0"/>
                      <a:pt x="6410" y="5"/>
                      <a:pt x="6382" y="14"/>
                    </a:cubicBezTo>
                    <a:cubicBezTo>
                      <a:pt x="4280" y="781"/>
                      <a:pt x="2279" y="1749"/>
                      <a:pt x="311" y="2850"/>
                    </a:cubicBezTo>
                    <a:cubicBezTo>
                      <a:pt x="0" y="3019"/>
                      <a:pt x="191" y="3427"/>
                      <a:pt x="480" y="3427"/>
                    </a:cubicBezTo>
                    <a:cubicBezTo>
                      <a:pt x="532" y="3427"/>
                      <a:pt x="588" y="3414"/>
                      <a:pt x="644" y="3383"/>
                    </a:cubicBezTo>
                    <a:cubicBezTo>
                      <a:pt x="2612" y="2416"/>
                      <a:pt x="4680" y="1582"/>
                      <a:pt x="6615" y="514"/>
                    </a:cubicBezTo>
                    <a:cubicBezTo>
                      <a:pt x="6857" y="394"/>
                      <a:pt x="6716" y="0"/>
                      <a:pt x="6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66"/>
              <p:cNvSpPr/>
              <p:nvPr/>
            </p:nvSpPr>
            <p:spPr>
              <a:xfrm>
                <a:off x="808731" y="2278704"/>
                <a:ext cx="286404" cy="170681"/>
              </a:xfrm>
              <a:custGeom>
                <a:avLst/>
                <a:gdLst/>
                <a:ahLst/>
                <a:cxnLst/>
                <a:rect l="l" t="t" r="r" b="b"/>
                <a:pathLst>
                  <a:path w="6853" h="4084" extrusionOk="0">
                    <a:moveTo>
                      <a:pt x="6575" y="1"/>
                    </a:moveTo>
                    <a:cubicBezTo>
                      <a:pt x="6545" y="1"/>
                      <a:pt x="6513" y="8"/>
                      <a:pt x="6478" y="26"/>
                    </a:cubicBezTo>
                    <a:cubicBezTo>
                      <a:pt x="4310" y="893"/>
                      <a:pt x="2308" y="2227"/>
                      <a:pt x="307" y="3462"/>
                    </a:cubicBezTo>
                    <a:cubicBezTo>
                      <a:pt x="1" y="3657"/>
                      <a:pt x="183" y="4084"/>
                      <a:pt x="465" y="4084"/>
                    </a:cubicBezTo>
                    <a:cubicBezTo>
                      <a:pt x="520" y="4084"/>
                      <a:pt x="580" y="4067"/>
                      <a:pt x="641" y="4029"/>
                    </a:cubicBezTo>
                    <a:cubicBezTo>
                      <a:pt x="2642" y="2828"/>
                      <a:pt x="4744" y="1794"/>
                      <a:pt x="6678" y="493"/>
                    </a:cubicBezTo>
                    <a:cubicBezTo>
                      <a:pt x="6852" y="348"/>
                      <a:pt x="6774" y="1"/>
                      <a:pt x="65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66"/>
              <p:cNvSpPr/>
              <p:nvPr/>
            </p:nvSpPr>
            <p:spPr>
              <a:xfrm>
                <a:off x="904686" y="2429406"/>
                <a:ext cx="228020" cy="149659"/>
              </a:xfrm>
              <a:custGeom>
                <a:avLst/>
                <a:gdLst/>
                <a:ahLst/>
                <a:cxnLst/>
                <a:rect l="l" t="t" r="r" b="b"/>
                <a:pathLst>
                  <a:path w="5456" h="3581" extrusionOk="0">
                    <a:moveTo>
                      <a:pt x="4993" y="0"/>
                    </a:moveTo>
                    <a:cubicBezTo>
                      <a:pt x="4937" y="0"/>
                      <a:pt x="4877" y="17"/>
                      <a:pt x="4816" y="56"/>
                    </a:cubicBezTo>
                    <a:cubicBezTo>
                      <a:pt x="3181" y="823"/>
                      <a:pt x="1647" y="1790"/>
                      <a:pt x="279" y="2958"/>
                    </a:cubicBezTo>
                    <a:cubicBezTo>
                      <a:pt x="1" y="3153"/>
                      <a:pt x="257" y="3580"/>
                      <a:pt x="524" y="3580"/>
                    </a:cubicBezTo>
                    <a:cubicBezTo>
                      <a:pt x="577" y="3580"/>
                      <a:pt x="630" y="3563"/>
                      <a:pt x="680" y="3525"/>
                    </a:cubicBezTo>
                    <a:lnTo>
                      <a:pt x="713" y="3525"/>
                    </a:lnTo>
                    <a:cubicBezTo>
                      <a:pt x="2114" y="2457"/>
                      <a:pt x="3615" y="1490"/>
                      <a:pt x="5149" y="589"/>
                    </a:cubicBezTo>
                    <a:cubicBezTo>
                      <a:pt x="5455" y="423"/>
                      <a:pt x="5274" y="0"/>
                      <a:pt x="49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66"/>
              <p:cNvSpPr/>
              <p:nvPr/>
            </p:nvSpPr>
            <p:spPr>
              <a:xfrm>
                <a:off x="1010044" y="2573254"/>
                <a:ext cx="206246" cy="142220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3403" extrusionOk="0">
                    <a:moveTo>
                      <a:pt x="4524" y="0"/>
                    </a:moveTo>
                    <a:cubicBezTo>
                      <a:pt x="4494" y="0"/>
                      <a:pt x="4462" y="5"/>
                      <a:pt x="4430" y="16"/>
                    </a:cubicBezTo>
                    <a:cubicBezTo>
                      <a:pt x="2962" y="817"/>
                      <a:pt x="1561" y="1784"/>
                      <a:pt x="260" y="2885"/>
                    </a:cubicBezTo>
                    <a:cubicBezTo>
                      <a:pt x="0" y="3093"/>
                      <a:pt x="226" y="3402"/>
                      <a:pt x="497" y="3402"/>
                    </a:cubicBezTo>
                    <a:cubicBezTo>
                      <a:pt x="573" y="3402"/>
                      <a:pt x="653" y="3377"/>
                      <a:pt x="727" y="3319"/>
                    </a:cubicBezTo>
                    <a:lnTo>
                      <a:pt x="694" y="3319"/>
                    </a:lnTo>
                    <a:cubicBezTo>
                      <a:pt x="1961" y="2318"/>
                      <a:pt x="3296" y="1384"/>
                      <a:pt x="4697" y="550"/>
                    </a:cubicBezTo>
                    <a:cubicBezTo>
                      <a:pt x="4935" y="342"/>
                      <a:pt x="4774" y="0"/>
                      <a:pt x="45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66"/>
              <p:cNvSpPr/>
              <p:nvPr/>
            </p:nvSpPr>
            <p:spPr>
              <a:xfrm>
                <a:off x="1110679" y="2667035"/>
                <a:ext cx="173313" cy="146316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3501" extrusionOk="0">
                    <a:moveTo>
                      <a:pt x="3724" y="1"/>
                    </a:moveTo>
                    <a:cubicBezTo>
                      <a:pt x="3679" y="1"/>
                      <a:pt x="3633" y="13"/>
                      <a:pt x="3590" y="40"/>
                    </a:cubicBezTo>
                    <a:cubicBezTo>
                      <a:pt x="2289" y="841"/>
                      <a:pt x="1154" y="1842"/>
                      <a:pt x="187" y="3009"/>
                    </a:cubicBezTo>
                    <a:cubicBezTo>
                      <a:pt x="0" y="3223"/>
                      <a:pt x="219" y="3500"/>
                      <a:pt x="451" y="3500"/>
                    </a:cubicBezTo>
                    <a:cubicBezTo>
                      <a:pt x="509" y="3500"/>
                      <a:pt x="567" y="3483"/>
                      <a:pt x="621" y="3443"/>
                    </a:cubicBezTo>
                    <a:lnTo>
                      <a:pt x="587" y="3443"/>
                    </a:lnTo>
                    <a:cubicBezTo>
                      <a:pt x="1655" y="2375"/>
                      <a:pt x="2822" y="1508"/>
                      <a:pt x="3923" y="507"/>
                    </a:cubicBezTo>
                    <a:cubicBezTo>
                      <a:pt x="4146" y="312"/>
                      <a:pt x="3950" y="1"/>
                      <a:pt x="37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66"/>
              <p:cNvSpPr/>
              <p:nvPr/>
            </p:nvSpPr>
            <p:spPr>
              <a:xfrm>
                <a:off x="2609303" y="799896"/>
                <a:ext cx="212139" cy="140381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3359" extrusionOk="0">
                    <a:moveTo>
                      <a:pt x="4640" y="1"/>
                    </a:moveTo>
                    <a:cubicBezTo>
                      <a:pt x="4589" y="1"/>
                      <a:pt x="4538" y="16"/>
                      <a:pt x="4490" y="52"/>
                    </a:cubicBezTo>
                    <a:cubicBezTo>
                      <a:pt x="3156" y="1053"/>
                      <a:pt x="1721" y="2020"/>
                      <a:pt x="254" y="2854"/>
                    </a:cubicBezTo>
                    <a:cubicBezTo>
                      <a:pt x="0" y="3023"/>
                      <a:pt x="151" y="3359"/>
                      <a:pt x="385" y="3359"/>
                    </a:cubicBezTo>
                    <a:cubicBezTo>
                      <a:pt x="428" y="3359"/>
                      <a:pt x="474" y="3347"/>
                      <a:pt x="521" y="3321"/>
                    </a:cubicBezTo>
                    <a:cubicBezTo>
                      <a:pt x="2088" y="2554"/>
                      <a:pt x="3523" y="1620"/>
                      <a:pt x="4857" y="486"/>
                    </a:cubicBezTo>
                    <a:cubicBezTo>
                      <a:pt x="5076" y="322"/>
                      <a:pt x="4869" y="1"/>
                      <a:pt x="46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66"/>
              <p:cNvSpPr/>
              <p:nvPr/>
            </p:nvSpPr>
            <p:spPr>
              <a:xfrm>
                <a:off x="2671030" y="914699"/>
                <a:ext cx="209339" cy="138793"/>
              </a:xfrm>
              <a:custGeom>
                <a:avLst/>
                <a:gdLst/>
                <a:ahLst/>
                <a:cxnLst/>
                <a:rect l="l" t="t" r="r" b="b"/>
                <a:pathLst>
                  <a:path w="5009" h="3321" extrusionOk="0">
                    <a:moveTo>
                      <a:pt x="4634" y="1"/>
                    </a:moveTo>
                    <a:cubicBezTo>
                      <a:pt x="4594" y="1"/>
                      <a:pt x="4553" y="13"/>
                      <a:pt x="4514" y="40"/>
                    </a:cubicBezTo>
                    <a:cubicBezTo>
                      <a:pt x="3147" y="1008"/>
                      <a:pt x="1746" y="1908"/>
                      <a:pt x="311" y="2742"/>
                    </a:cubicBezTo>
                    <a:cubicBezTo>
                      <a:pt x="1" y="2912"/>
                      <a:pt x="168" y="3320"/>
                      <a:pt x="449" y="3320"/>
                    </a:cubicBezTo>
                    <a:cubicBezTo>
                      <a:pt x="500" y="3320"/>
                      <a:pt x="555" y="3307"/>
                      <a:pt x="611" y="3276"/>
                    </a:cubicBezTo>
                    <a:cubicBezTo>
                      <a:pt x="2112" y="2476"/>
                      <a:pt x="3513" y="1542"/>
                      <a:pt x="4814" y="441"/>
                    </a:cubicBezTo>
                    <a:cubicBezTo>
                      <a:pt x="5009" y="302"/>
                      <a:pt x="4833" y="1"/>
                      <a:pt x="46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66"/>
              <p:cNvSpPr/>
              <p:nvPr/>
            </p:nvSpPr>
            <p:spPr>
              <a:xfrm>
                <a:off x="2768448" y="1022229"/>
                <a:ext cx="192580" cy="123831"/>
              </a:xfrm>
              <a:custGeom>
                <a:avLst/>
                <a:gdLst/>
                <a:ahLst/>
                <a:cxnLst/>
                <a:rect l="l" t="t" r="r" b="b"/>
                <a:pathLst>
                  <a:path w="4608" h="2963" extrusionOk="0">
                    <a:moveTo>
                      <a:pt x="4192" y="1"/>
                    </a:moveTo>
                    <a:cubicBezTo>
                      <a:pt x="4148" y="1"/>
                      <a:pt x="4100" y="11"/>
                      <a:pt x="4051" y="36"/>
                    </a:cubicBezTo>
                    <a:cubicBezTo>
                      <a:pt x="2750" y="736"/>
                      <a:pt x="1449" y="1504"/>
                      <a:pt x="248" y="2371"/>
                    </a:cubicBezTo>
                    <a:cubicBezTo>
                      <a:pt x="0" y="2564"/>
                      <a:pt x="140" y="2962"/>
                      <a:pt x="384" y="2962"/>
                    </a:cubicBezTo>
                    <a:cubicBezTo>
                      <a:pt x="435" y="2962"/>
                      <a:pt x="491" y="2945"/>
                      <a:pt x="549" y="2905"/>
                    </a:cubicBezTo>
                    <a:cubicBezTo>
                      <a:pt x="1816" y="2104"/>
                      <a:pt x="3050" y="1304"/>
                      <a:pt x="4351" y="536"/>
                    </a:cubicBezTo>
                    <a:cubicBezTo>
                      <a:pt x="4607" y="366"/>
                      <a:pt x="4451" y="1"/>
                      <a:pt x="41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66"/>
              <p:cNvSpPr/>
              <p:nvPr/>
            </p:nvSpPr>
            <p:spPr>
              <a:xfrm>
                <a:off x="2866617" y="1148650"/>
                <a:ext cx="182090" cy="143683"/>
              </a:xfrm>
              <a:custGeom>
                <a:avLst/>
                <a:gdLst/>
                <a:ahLst/>
                <a:cxnLst/>
                <a:rect l="l" t="t" r="r" b="b"/>
                <a:pathLst>
                  <a:path w="4357" h="3438" extrusionOk="0">
                    <a:moveTo>
                      <a:pt x="4013" y="0"/>
                    </a:moveTo>
                    <a:cubicBezTo>
                      <a:pt x="3955" y="0"/>
                      <a:pt x="3893" y="24"/>
                      <a:pt x="3837" y="80"/>
                    </a:cubicBezTo>
                    <a:cubicBezTo>
                      <a:pt x="2770" y="1081"/>
                      <a:pt x="1602" y="2015"/>
                      <a:pt x="335" y="2815"/>
                    </a:cubicBezTo>
                    <a:cubicBezTo>
                      <a:pt x="0" y="3010"/>
                      <a:pt x="201" y="3437"/>
                      <a:pt x="490" y="3437"/>
                    </a:cubicBezTo>
                    <a:cubicBezTo>
                      <a:pt x="547" y="3437"/>
                      <a:pt x="607" y="3421"/>
                      <a:pt x="668" y="3382"/>
                    </a:cubicBezTo>
                    <a:cubicBezTo>
                      <a:pt x="2002" y="2615"/>
                      <a:pt x="3203" y="1614"/>
                      <a:pt x="4204" y="413"/>
                    </a:cubicBezTo>
                    <a:cubicBezTo>
                      <a:pt x="4356" y="236"/>
                      <a:pt x="4200" y="0"/>
                      <a:pt x="40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66"/>
              <p:cNvSpPr/>
              <p:nvPr/>
            </p:nvSpPr>
            <p:spPr>
              <a:xfrm>
                <a:off x="2932774" y="1252963"/>
                <a:ext cx="206747" cy="169719"/>
              </a:xfrm>
              <a:custGeom>
                <a:avLst/>
                <a:gdLst/>
                <a:ahLst/>
                <a:cxnLst/>
                <a:rect l="l" t="t" r="r" b="b"/>
                <a:pathLst>
                  <a:path w="4947" h="4061" extrusionOk="0">
                    <a:moveTo>
                      <a:pt x="4567" y="1"/>
                    </a:moveTo>
                    <a:cubicBezTo>
                      <a:pt x="4520" y="1"/>
                      <a:pt x="4471" y="16"/>
                      <a:pt x="4422" y="52"/>
                    </a:cubicBezTo>
                    <a:lnTo>
                      <a:pt x="4456" y="52"/>
                    </a:lnTo>
                    <a:cubicBezTo>
                      <a:pt x="2988" y="1053"/>
                      <a:pt x="1587" y="2187"/>
                      <a:pt x="286" y="3421"/>
                    </a:cubicBezTo>
                    <a:cubicBezTo>
                      <a:pt x="1" y="3681"/>
                      <a:pt x="260" y="4061"/>
                      <a:pt x="561" y="4061"/>
                    </a:cubicBezTo>
                    <a:cubicBezTo>
                      <a:pt x="648" y="4061"/>
                      <a:pt x="738" y="4029"/>
                      <a:pt x="820" y="3955"/>
                    </a:cubicBezTo>
                    <a:cubicBezTo>
                      <a:pt x="2087" y="2754"/>
                      <a:pt x="3388" y="1553"/>
                      <a:pt x="4756" y="453"/>
                    </a:cubicBezTo>
                    <a:cubicBezTo>
                      <a:pt x="4947" y="316"/>
                      <a:pt x="4780" y="1"/>
                      <a:pt x="45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66"/>
              <p:cNvSpPr/>
              <p:nvPr/>
            </p:nvSpPr>
            <p:spPr>
              <a:xfrm>
                <a:off x="2947652" y="1386404"/>
                <a:ext cx="262499" cy="183553"/>
              </a:xfrm>
              <a:custGeom>
                <a:avLst/>
                <a:gdLst/>
                <a:ahLst/>
                <a:cxnLst/>
                <a:rect l="l" t="t" r="r" b="b"/>
                <a:pathLst>
                  <a:path w="6281" h="4392" extrusionOk="0">
                    <a:moveTo>
                      <a:pt x="5803" y="1"/>
                    </a:moveTo>
                    <a:cubicBezTo>
                      <a:pt x="5746" y="1"/>
                      <a:pt x="5689" y="19"/>
                      <a:pt x="5634" y="62"/>
                    </a:cubicBezTo>
                    <a:lnTo>
                      <a:pt x="5667" y="62"/>
                    </a:lnTo>
                    <a:cubicBezTo>
                      <a:pt x="3833" y="1296"/>
                      <a:pt x="1965" y="2530"/>
                      <a:pt x="230" y="3898"/>
                    </a:cubicBezTo>
                    <a:cubicBezTo>
                      <a:pt x="0" y="4070"/>
                      <a:pt x="216" y="4391"/>
                      <a:pt x="472" y="4391"/>
                    </a:cubicBezTo>
                    <a:cubicBezTo>
                      <a:pt x="514" y="4391"/>
                      <a:pt x="556" y="4383"/>
                      <a:pt x="597" y="4365"/>
                    </a:cubicBezTo>
                    <a:cubicBezTo>
                      <a:pt x="2498" y="3230"/>
                      <a:pt x="4333" y="1963"/>
                      <a:pt x="6034" y="562"/>
                    </a:cubicBezTo>
                    <a:cubicBezTo>
                      <a:pt x="6280" y="371"/>
                      <a:pt x="6057" y="1"/>
                      <a:pt x="58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66"/>
              <p:cNvSpPr/>
              <p:nvPr/>
            </p:nvSpPr>
            <p:spPr>
              <a:xfrm>
                <a:off x="778306" y="843861"/>
                <a:ext cx="2365832" cy="1926676"/>
              </a:xfrm>
              <a:custGeom>
                <a:avLst/>
                <a:gdLst/>
                <a:ahLst/>
                <a:cxnLst/>
                <a:rect l="l" t="t" r="r" b="b"/>
                <a:pathLst>
                  <a:path w="56609" h="46101" extrusionOk="0">
                    <a:moveTo>
                      <a:pt x="45365" y="1"/>
                    </a:moveTo>
                    <a:cubicBezTo>
                      <a:pt x="44542" y="1"/>
                      <a:pt x="101" y="25787"/>
                      <a:pt x="68" y="27254"/>
                    </a:cubicBezTo>
                    <a:cubicBezTo>
                      <a:pt x="1" y="28721"/>
                      <a:pt x="11109" y="46067"/>
                      <a:pt x="12310" y="46101"/>
                    </a:cubicBezTo>
                    <a:cubicBezTo>
                      <a:pt x="12310" y="46101"/>
                      <a:pt x="12311" y="46101"/>
                      <a:pt x="12312" y="46101"/>
                    </a:cubicBezTo>
                    <a:cubicBezTo>
                      <a:pt x="13561" y="46101"/>
                      <a:pt x="56575" y="17713"/>
                      <a:pt x="56575" y="16780"/>
                    </a:cubicBezTo>
                    <a:cubicBezTo>
                      <a:pt x="56608" y="15846"/>
                      <a:pt x="46301" y="34"/>
                      <a:pt x="45367" y="1"/>
                    </a:cubicBezTo>
                    <a:cubicBezTo>
                      <a:pt x="45366" y="1"/>
                      <a:pt x="45366" y="1"/>
                      <a:pt x="453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66"/>
              <p:cNvSpPr/>
              <p:nvPr/>
            </p:nvSpPr>
            <p:spPr>
              <a:xfrm>
                <a:off x="1006951" y="1027913"/>
                <a:ext cx="1791436" cy="1663174"/>
              </a:xfrm>
              <a:custGeom>
                <a:avLst/>
                <a:gdLst/>
                <a:ahLst/>
                <a:cxnLst/>
                <a:rect l="l" t="t" r="r" b="b"/>
                <a:pathLst>
                  <a:path w="42865" h="39796" extrusionOk="0">
                    <a:moveTo>
                      <a:pt x="31890" y="0"/>
                    </a:moveTo>
                    <a:cubicBezTo>
                      <a:pt x="22717" y="5237"/>
                      <a:pt x="7940" y="13910"/>
                      <a:pt x="1" y="18947"/>
                    </a:cubicBezTo>
                    <a:cubicBezTo>
                      <a:pt x="2736" y="26219"/>
                      <a:pt x="6138" y="33190"/>
                      <a:pt x="10241" y="39795"/>
                    </a:cubicBezTo>
                    <a:cubicBezTo>
                      <a:pt x="17179" y="35525"/>
                      <a:pt x="33057" y="25085"/>
                      <a:pt x="42864" y="18380"/>
                    </a:cubicBezTo>
                    <a:cubicBezTo>
                      <a:pt x="39028" y="12342"/>
                      <a:pt x="35426" y="6204"/>
                      <a:pt x="318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40" name="Google Shape;3140;p66"/>
              <p:cNvGrpSpPr/>
              <p:nvPr/>
            </p:nvGrpSpPr>
            <p:grpSpPr>
              <a:xfrm>
                <a:off x="962967" y="487830"/>
                <a:ext cx="1750395" cy="2170953"/>
                <a:chOff x="1555775" y="719750"/>
                <a:chExt cx="1047075" cy="1298650"/>
              </a:xfrm>
            </p:grpSpPr>
            <p:sp>
              <p:nvSpPr>
                <p:cNvPr id="3141" name="Google Shape;3141;p66"/>
                <p:cNvSpPr/>
                <p:nvPr/>
              </p:nvSpPr>
              <p:spPr>
                <a:xfrm>
                  <a:off x="1564625" y="831300"/>
                  <a:ext cx="1038225" cy="11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9" h="47484" extrusionOk="0">
                      <a:moveTo>
                        <a:pt x="25140" y="0"/>
                      </a:moveTo>
                      <a:cubicBezTo>
                        <a:pt x="21559" y="0"/>
                        <a:pt x="17239" y="999"/>
                        <a:pt x="12076" y="3326"/>
                      </a:cubicBezTo>
                      <a:cubicBezTo>
                        <a:pt x="6171" y="5994"/>
                        <a:pt x="0" y="12099"/>
                        <a:pt x="2235" y="20671"/>
                      </a:cubicBezTo>
                      <a:cubicBezTo>
                        <a:pt x="4470" y="29278"/>
                        <a:pt x="17546" y="46857"/>
                        <a:pt x="26319" y="47457"/>
                      </a:cubicBezTo>
                      <a:cubicBezTo>
                        <a:pt x="26572" y="47475"/>
                        <a:pt x="26820" y="47483"/>
                        <a:pt x="27062" y="47483"/>
                      </a:cubicBezTo>
                      <a:cubicBezTo>
                        <a:pt x="35203" y="47483"/>
                        <a:pt x="37625" y="37787"/>
                        <a:pt x="39795" y="24474"/>
                      </a:cubicBezTo>
                      <a:cubicBezTo>
                        <a:pt x="41529" y="13706"/>
                        <a:pt x="38402" y="0"/>
                        <a:pt x="251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52400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2" name="Google Shape;3142;p66"/>
                <p:cNvSpPr/>
                <p:nvPr/>
              </p:nvSpPr>
              <p:spPr>
                <a:xfrm>
                  <a:off x="2067075" y="1297400"/>
                  <a:ext cx="118850" cy="6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" h="2662" extrusionOk="0">
                      <a:moveTo>
                        <a:pt x="4437" y="1"/>
                      </a:moveTo>
                      <a:cubicBezTo>
                        <a:pt x="4320" y="1"/>
                        <a:pt x="4203" y="76"/>
                        <a:pt x="4186" y="226"/>
                      </a:cubicBezTo>
                      <a:cubicBezTo>
                        <a:pt x="4056" y="1141"/>
                        <a:pt x="3412" y="1928"/>
                        <a:pt x="2414" y="1928"/>
                      </a:cubicBezTo>
                      <a:cubicBezTo>
                        <a:pt x="2393" y="1928"/>
                        <a:pt x="2373" y="1928"/>
                        <a:pt x="2352" y="1927"/>
                      </a:cubicBezTo>
                      <a:cubicBezTo>
                        <a:pt x="1685" y="1861"/>
                        <a:pt x="1051" y="1560"/>
                        <a:pt x="617" y="1093"/>
                      </a:cubicBezTo>
                      <a:cubicBezTo>
                        <a:pt x="558" y="1034"/>
                        <a:pt x="486" y="1010"/>
                        <a:pt x="415" y="1010"/>
                      </a:cubicBezTo>
                      <a:cubicBezTo>
                        <a:pt x="205" y="1010"/>
                        <a:pt x="1" y="1228"/>
                        <a:pt x="150" y="1427"/>
                      </a:cubicBezTo>
                      <a:cubicBezTo>
                        <a:pt x="699" y="2207"/>
                        <a:pt x="1597" y="2661"/>
                        <a:pt x="2543" y="2661"/>
                      </a:cubicBezTo>
                      <a:cubicBezTo>
                        <a:pt x="2690" y="2661"/>
                        <a:pt x="2838" y="2650"/>
                        <a:pt x="2986" y="2628"/>
                      </a:cubicBezTo>
                      <a:cubicBezTo>
                        <a:pt x="4053" y="2328"/>
                        <a:pt x="4753" y="1327"/>
                        <a:pt x="4687" y="226"/>
                      </a:cubicBezTo>
                      <a:cubicBezTo>
                        <a:pt x="4670" y="76"/>
                        <a:pt x="4553" y="1"/>
                        <a:pt x="443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52400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3" name="Google Shape;3143;p66"/>
                <p:cNvSpPr/>
                <p:nvPr/>
              </p:nvSpPr>
              <p:spPr>
                <a:xfrm>
                  <a:off x="1880675" y="1224800"/>
                  <a:ext cx="108650" cy="8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6" h="3210" extrusionOk="0">
                      <a:moveTo>
                        <a:pt x="2415" y="0"/>
                      </a:moveTo>
                      <a:cubicBezTo>
                        <a:pt x="2077" y="0"/>
                        <a:pt x="1725" y="101"/>
                        <a:pt x="1368" y="328"/>
                      </a:cubicBezTo>
                      <a:cubicBezTo>
                        <a:pt x="401" y="862"/>
                        <a:pt x="1" y="2063"/>
                        <a:pt x="468" y="3097"/>
                      </a:cubicBezTo>
                      <a:cubicBezTo>
                        <a:pt x="502" y="3176"/>
                        <a:pt x="563" y="3209"/>
                        <a:pt x="627" y="3209"/>
                      </a:cubicBezTo>
                      <a:cubicBezTo>
                        <a:pt x="752" y="3209"/>
                        <a:pt x="890" y="3084"/>
                        <a:pt x="868" y="2930"/>
                      </a:cubicBezTo>
                      <a:lnTo>
                        <a:pt x="835" y="2930"/>
                      </a:lnTo>
                      <a:cubicBezTo>
                        <a:pt x="701" y="2096"/>
                        <a:pt x="1102" y="1296"/>
                        <a:pt x="1802" y="895"/>
                      </a:cubicBezTo>
                      <a:cubicBezTo>
                        <a:pt x="2017" y="792"/>
                        <a:pt x="2217" y="749"/>
                        <a:pt x="2406" y="749"/>
                      </a:cubicBezTo>
                      <a:cubicBezTo>
                        <a:pt x="2950" y="749"/>
                        <a:pt x="3408" y="1107"/>
                        <a:pt x="3904" y="1429"/>
                      </a:cubicBezTo>
                      <a:cubicBezTo>
                        <a:pt x="3941" y="1454"/>
                        <a:pt x="3981" y="1465"/>
                        <a:pt x="4020" y="1465"/>
                      </a:cubicBezTo>
                      <a:cubicBezTo>
                        <a:pt x="4189" y="1465"/>
                        <a:pt x="4346" y="1258"/>
                        <a:pt x="4237" y="1095"/>
                      </a:cubicBezTo>
                      <a:cubicBezTo>
                        <a:pt x="3763" y="441"/>
                        <a:pt x="3122" y="0"/>
                        <a:pt x="241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52400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4" name="Google Shape;3144;p66"/>
                <p:cNvSpPr/>
                <p:nvPr/>
              </p:nvSpPr>
              <p:spPr>
                <a:xfrm>
                  <a:off x="2169225" y="1104950"/>
                  <a:ext cx="114850" cy="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4" h="2981" extrusionOk="0">
                      <a:moveTo>
                        <a:pt x="2206" y="0"/>
                      </a:moveTo>
                      <a:cubicBezTo>
                        <a:pt x="1910" y="0"/>
                        <a:pt x="1607" y="66"/>
                        <a:pt x="1301" y="219"/>
                      </a:cubicBezTo>
                      <a:cubicBezTo>
                        <a:pt x="401" y="719"/>
                        <a:pt x="0" y="1820"/>
                        <a:pt x="334" y="2787"/>
                      </a:cubicBezTo>
                      <a:cubicBezTo>
                        <a:pt x="374" y="2922"/>
                        <a:pt x="474" y="2980"/>
                        <a:pt x="573" y="2980"/>
                      </a:cubicBezTo>
                      <a:cubicBezTo>
                        <a:pt x="719" y="2980"/>
                        <a:pt x="861" y="2853"/>
                        <a:pt x="801" y="2654"/>
                      </a:cubicBezTo>
                      <a:lnTo>
                        <a:pt x="801" y="2654"/>
                      </a:lnTo>
                      <a:lnTo>
                        <a:pt x="834" y="2687"/>
                      </a:lnTo>
                      <a:cubicBezTo>
                        <a:pt x="601" y="1853"/>
                        <a:pt x="1068" y="1019"/>
                        <a:pt x="1868" y="786"/>
                      </a:cubicBezTo>
                      <a:cubicBezTo>
                        <a:pt x="1993" y="748"/>
                        <a:pt x="2117" y="731"/>
                        <a:pt x="2241" y="731"/>
                      </a:cubicBezTo>
                      <a:cubicBezTo>
                        <a:pt x="2880" y="731"/>
                        <a:pt x="3500" y="1179"/>
                        <a:pt x="4003" y="1486"/>
                      </a:cubicBezTo>
                      <a:cubicBezTo>
                        <a:pt x="4053" y="1514"/>
                        <a:pt x="4103" y="1526"/>
                        <a:pt x="4151" y="1526"/>
                      </a:cubicBezTo>
                      <a:cubicBezTo>
                        <a:pt x="4397" y="1526"/>
                        <a:pt x="4593" y="1214"/>
                        <a:pt x="4370" y="1019"/>
                      </a:cubicBezTo>
                      <a:cubicBezTo>
                        <a:pt x="3761" y="483"/>
                        <a:pt x="3009" y="0"/>
                        <a:pt x="220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52400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5" name="Google Shape;3145;p66"/>
                <p:cNvSpPr/>
                <p:nvPr/>
              </p:nvSpPr>
              <p:spPr>
                <a:xfrm>
                  <a:off x="1932850" y="1558325"/>
                  <a:ext cx="38825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" h="1534" extrusionOk="0">
                      <a:moveTo>
                        <a:pt x="871" y="0"/>
                      </a:moveTo>
                      <a:cubicBezTo>
                        <a:pt x="823" y="0"/>
                        <a:pt x="771" y="10"/>
                        <a:pt x="716" y="30"/>
                      </a:cubicBezTo>
                      <a:cubicBezTo>
                        <a:pt x="1" y="322"/>
                        <a:pt x="869" y="1533"/>
                        <a:pt x="1161" y="1533"/>
                      </a:cubicBezTo>
                      <a:cubicBezTo>
                        <a:pt x="1169" y="1533"/>
                        <a:pt x="1176" y="1533"/>
                        <a:pt x="1183" y="1531"/>
                      </a:cubicBezTo>
                      <a:cubicBezTo>
                        <a:pt x="1553" y="1408"/>
                        <a:pt x="1467" y="0"/>
                        <a:pt x="87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52400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6" name="Google Shape;3146;p66"/>
                <p:cNvSpPr/>
                <p:nvPr/>
              </p:nvSpPr>
              <p:spPr>
                <a:xfrm>
                  <a:off x="2374650" y="1632250"/>
                  <a:ext cx="37675" cy="3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1545" extrusionOk="0">
                      <a:moveTo>
                        <a:pt x="669" y="0"/>
                      </a:moveTo>
                      <a:cubicBezTo>
                        <a:pt x="0" y="0"/>
                        <a:pt x="133" y="1479"/>
                        <a:pt x="389" y="1543"/>
                      </a:cubicBezTo>
                      <a:cubicBezTo>
                        <a:pt x="399" y="1544"/>
                        <a:pt x="409" y="1545"/>
                        <a:pt x="419" y="1545"/>
                      </a:cubicBezTo>
                      <a:cubicBezTo>
                        <a:pt x="854" y="1545"/>
                        <a:pt x="1506" y="171"/>
                        <a:pt x="756" y="8"/>
                      </a:cubicBezTo>
                      <a:cubicBezTo>
                        <a:pt x="726" y="3"/>
                        <a:pt x="696" y="0"/>
                        <a:pt x="66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52400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7" name="Google Shape;3147;p66"/>
                <p:cNvSpPr/>
                <p:nvPr/>
              </p:nvSpPr>
              <p:spPr>
                <a:xfrm>
                  <a:off x="2000650" y="1070075"/>
                  <a:ext cx="40975" cy="3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" h="1487" extrusionOk="0">
                      <a:moveTo>
                        <a:pt x="859" y="0"/>
                      </a:moveTo>
                      <a:cubicBezTo>
                        <a:pt x="800" y="0"/>
                        <a:pt x="738" y="15"/>
                        <a:pt x="672" y="46"/>
                      </a:cubicBezTo>
                      <a:cubicBezTo>
                        <a:pt x="0" y="398"/>
                        <a:pt x="955" y="1486"/>
                        <a:pt x="1270" y="1486"/>
                      </a:cubicBezTo>
                      <a:cubicBezTo>
                        <a:pt x="1283" y="1486"/>
                        <a:pt x="1295" y="1484"/>
                        <a:pt x="1306" y="1480"/>
                      </a:cubicBezTo>
                      <a:cubicBezTo>
                        <a:pt x="1639" y="1329"/>
                        <a:pt x="1423" y="0"/>
                        <a:pt x="8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52400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8" name="Google Shape;3148;p66"/>
                <p:cNvSpPr/>
                <p:nvPr/>
              </p:nvSpPr>
              <p:spPr>
                <a:xfrm>
                  <a:off x="1730150" y="1213700"/>
                  <a:ext cx="38600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" h="1540" extrusionOk="0">
                      <a:moveTo>
                        <a:pt x="683" y="0"/>
                      </a:moveTo>
                      <a:cubicBezTo>
                        <a:pt x="1" y="0"/>
                        <a:pt x="259" y="1475"/>
                        <a:pt x="518" y="1539"/>
                      </a:cubicBezTo>
                      <a:cubicBezTo>
                        <a:pt x="522" y="1540"/>
                        <a:pt x="527" y="1540"/>
                        <a:pt x="531" y="1540"/>
                      </a:cubicBezTo>
                      <a:cubicBezTo>
                        <a:pt x="932" y="1540"/>
                        <a:pt x="1543" y="71"/>
                        <a:pt x="751" y="5"/>
                      </a:cubicBezTo>
                      <a:cubicBezTo>
                        <a:pt x="728" y="2"/>
                        <a:pt x="705" y="0"/>
                        <a:pt x="68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52400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9" name="Google Shape;3149;p66"/>
                <p:cNvSpPr/>
                <p:nvPr/>
              </p:nvSpPr>
              <p:spPr>
                <a:xfrm>
                  <a:off x="2233425" y="1791725"/>
                  <a:ext cx="39850" cy="3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1569" extrusionOk="0">
                      <a:moveTo>
                        <a:pt x="801" y="0"/>
                      </a:moveTo>
                      <a:cubicBezTo>
                        <a:pt x="1" y="0"/>
                        <a:pt x="401" y="1535"/>
                        <a:pt x="668" y="1568"/>
                      </a:cubicBezTo>
                      <a:cubicBezTo>
                        <a:pt x="673" y="1569"/>
                        <a:pt x="677" y="1569"/>
                        <a:pt x="682" y="1569"/>
                      </a:cubicBezTo>
                      <a:cubicBezTo>
                        <a:pt x="1112" y="1569"/>
                        <a:pt x="1594" y="33"/>
                        <a:pt x="80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52400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0" name="Google Shape;3150;p66"/>
                <p:cNvSpPr/>
                <p:nvPr/>
              </p:nvSpPr>
              <p:spPr>
                <a:xfrm>
                  <a:off x="2053775" y="1720100"/>
                  <a:ext cx="396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6" h="1534" extrusionOk="0">
                      <a:moveTo>
                        <a:pt x="874" y="0"/>
                      </a:moveTo>
                      <a:cubicBezTo>
                        <a:pt x="825" y="0"/>
                        <a:pt x="772" y="10"/>
                        <a:pt x="716" y="30"/>
                      </a:cubicBezTo>
                      <a:cubicBezTo>
                        <a:pt x="0" y="323"/>
                        <a:pt x="901" y="1534"/>
                        <a:pt x="1194" y="1534"/>
                      </a:cubicBezTo>
                      <a:cubicBezTo>
                        <a:pt x="1202" y="1534"/>
                        <a:pt x="1209" y="1533"/>
                        <a:pt x="1216" y="1531"/>
                      </a:cubicBezTo>
                      <a:cubicBezTo>
                        <a:pt x="1585" y="1377"/>
                        <a:pt x="1472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52400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1" name="Google Shape;3151;p66"/>
                <p:cNvSpPr/>
                <p:nvPr/>
              </p:nvSpPr>
              <p:spPr>
                <a:xfrm>
                  <a:off x="2154425" y="1561375"/>
                  <a:ext cx="37825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" h="1543" extrusionOk="0">
                      <a:moveTo>
                        <a:pt x="847" y="0"/>
                      </a:moveTo>
                      <a:cubicBezTo>
                        <a:pt x="819" y="0"/>
                        <a:pt x="790" y="3"/>
                        <a:pt x="759" y="8"/>
                      </a:cubicBezTo>
                      <a:cubicBezTo>
                        <a:pt x="1" y="140"/>
                        <a:pt x="676" y="1543"/>
                        <a:pt x="950" y="1543"/>
                      </a:cubicBezTo>
                      <a:cubicBezTo>
                        <a:pt x="953" y="1543"/>
                        <a:pt x="956" y="1543"/>
                        <a:pt x="959" y="1542"/>
                      </a:cubicBezTo>
                      <a:cubicBezTo>
                        <a:pt x="1344" y="1478"/>
                        <a:pt x="1513" y="0"/>
                        <a:pt x="84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52400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2" name="Google Shape;3152;p66"/>
                <p:cNvSpPr/>
                <p:nvPr/>
              </p:nvSpPr>
              <p:spPr>
                <a:xfrm>
                  <a:off x="2305975" y="1388925"/>
                  <a:ext cx="39225" cy="3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9" h="1569" extrusionOk="0">
                      <a:moveTo>
                        <a:pt x="768" y="1"/>
                      </a:moveTo>
                      <a:cubicBezTo>
                        <a:pt x="1" y="34"/>
                        <a:pt x="468" y="1569"/>
                        <a:pt x="735" y="1569"/>
                      </a:cubicBezTo>
                      <a:cubicBezTo>
                        <a:pt x="1135" y="1569"/>
                        <a:pt x="1569" y="1"/>
                        <a:pt x="76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52400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3" name="Google Shape;3153;p66"/>
                <p:cNvSpPr/>
                <p:nvPr/>
              </p:nvSpPr>
              <p:spPr>
                <a:xfrm>
                  <a:off x="2232075" y="990625"/>
                  <a:ext cx="42725" cy="3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9" h="1408" extrusionOk="0">
                      <a:moveTo>
                        <a:pt x="798" y="0"/>
                      </a:moveTo>
                      <a:cubicBezTo>
                        <a:pt x="720" y="0"/>
                        <a:pt x="638" y="27"/>
                        <a:pt x="555" y="88"/>
                      </a:cubicBezTo>
                      <a:cubicBezTo>
                        <a:pt x="0" y="520"/>
                        <a:pt x="1013" y="1408"/>
                        <a:pt x="1327" y="1408"/>
                      </a:cubicBezTo>
                      <a:cubicBezTo>
                        <a:pt x="1353" y="1408"/>
                        <a:pt x="1374" y="1402"/>
                        <a:pt x="1389" y="1389"/>
                      </a:cubicBezTo>
                      <a:cubicBezTo>
                        <a:pt x="1708" y="1186"/>
                        <a:pt x="1321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52400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4" name="Google Shape;3154;p66"/>
                <p:cNvSpPr/>
                <p:nvPr/>
              </p:nvSpPr>
              <p:spPr>
                <a:xfrm>
                  <a:off x="1555775" y="719750"/>
                  <a:ext cx="833800" cy="48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52" h="19418" extrusionOk="0">
                      <a:moveTo>
                        <a:pt x="22039" y="0"/>
                      </a:moveTo>
                      <a:cubicBezTo>
                        <a:pt x="21182" y="0"/>
                        <a:pt x="16573" y="1863"/>
                        <a:pt x="12797" y="6654"/>
                      </a:cubicBezTo>
                      <a:cubicBezTo>
                        <a:pt x="12797" y="6654"/>
                        <a:pt x="11596" y="4819"/>
                        <a:pt x="11195" y="4819"/>
                      </a:cubicBezTo>
                      <a:cubicBezTo>
                        <a:pt x="10795" y="4819"/>
                        <a:pt x="11195" y="7821"/>
                        <a:pt x="11195" y="7821"/>
                      </a:cubicBezTo>
                      <a:cubicBezTo>
                        <a:pt x="11195" y="7821"/>
                        <a:pt x="9156" y="7129"/>
                        <a:pt x="7026" y="7129"/>
                      </a:cubicBezTo>
                      <a:cubicBezTo>
                        <a:pt x="5657" y="7129"/>
                        <a:pt x="4250" y="7415"/>
                        <a:pt x="3323" y="8355"/>
                      </a:cubicBezTo>
                      <a:cubicBezTo>
                        <a:pt x="2956" y="8722"/>
                        <a:pt x="5925" y="8288"/>
                        <a:pt x="7693" y="9289"/>
                      </a:cubicBezTo>
                      <a:cubicBezTo>
                        <a:pt x="7693" y="9289"/>
                        <a:pt x="1855" y="11424"/>
                        <a:pt x="21" y="19296"/>
                      </a:cubicBezTo>
                      <a:cubicBezTo>
                        <a:pt x="1" y="19379"/>
                        <a:pt x="6" y="19418"/>
                        <a:pt x="36" y="19418"/>
                      </a:cubicBezTo>
                      <a:cubicBezTo>
                        <a:pt x="354" y="19418"/>
                        <a:pt x="3425" y="15037"/>
                        <a:pt x="7693" y="13025"/>
                      </a:cubicBezTo>
                      <a:lnTo>
                        <a:pt x="7693" y="13025"/>
                      </a:lnTo>
                      <a:cubicBezTo>
                        <a:pt x="7660" y="13091"/>
                        <a:pt x="6659" y="17495"/>
                        <a:pt x="7660" y="18529"/>
                      </a:cubicBezTo>
                      <a:cubicBezTo>
                        <a:pt x="7687" y="18554"/>
                        <a:pt x="7716" y="18566"/>
                        <a:pt x="7747" y="18566"/>
                      </a:cubicBezTo>
                      <a:cubicBezTo>
                        <a:pt x="8324" y="18566"/>
                        <a:pt x="9564" y="14300"/>
                        <a:pt x="11496" y="11957"/>
                      </a:cubicBezTo>
                      <a:cubicBezTo>
                        <a:pt x="11496" y="11957"/>
                        <a:pt x="15020" y="13158"/>
                        <a:pt x="16387" y="13158"/>
                      </a:cubicBezTo>
                      <a:cubicBezTo>
                        <a:pt x="16565" y="13158"/>
                        <a:pt x="16707" y="13138"/>
                        <a:pt x="16799" y="13091"/>
                      </a:cubicBezTo>
                      <a:cubicBezTo>
                        <a:pt x="17600" y="12658"/>
                        <a:pt x="17033" y="9022"/>
                        <a:pt x="17033" y="9022"/>
                      </a:cubicBezTo>
                      <a:cubicBezTo>
                        <a:pt x="17033" y="9022"/>
                        <a:pt x="22070" y="8188"/>
                        <a:pt x="25005" y="8188"/>
                      </a:cubicBezTo>
                      <a:cubicBezTo>
                        <a:pt x="25506" y="8188"/>
                        <a:pt x="24538" y="6654"/>
                        <a:pt x="22504" y="6387"/>
                      </a:cubicBezTo>
                      <a:cubicBezTo>
                        <a:pt x="25679" y="5617"/>
                        <a:pt x="28916" y="5217"/>
                        <a:pt x="32184" y="5217"/>
                      </a:cubicBezTo>
                      <a:cubicBezTo>
                        <a:pt x="32315" y="5217"/>
                        <a:pt x="32446" y="5218"/>
                        <a:pt x="32577" y="5219"/>
                      </a:cubicBezTo>
                      <a:cubicBezTo>
                        <a:pt x="33352" y="5219"/>
                        <a:pt x="30853" y="3685"/>
                        <a:pt x="26607" y="3685"/>
                      </a:cubicBezTo>
                      <a:cubicBezTo>
                        <a:pt x="25183" y="3685"/>
                        <a:pt x="23562" y="3858"/>
                        <a:pt x="21803" y="4319"/>
                      </a:cubicBezTo>
                      <a:cubicBezTo>
                        <a:pt x="21803" y="4319"/>
                        <a:pt x="25639" y="1350"/>
                        <a:pt x="26440" y="583"/>
                      </a:cubicBezTo>
                      <a:cubicBezTo>
                        <a:pt x="26603" y="412"/>
                        <a:pt x="26524" y="328"/>
                        <a:pt x="26276" y="328"/>
                      </a:cubicBezTo>
                      <a:cubicBezTo>
                        <a:pt x="25356" y="328"/>
                        <a:pt x="22111" y="1479"/>
                        <a:pt x="20169" y="3685"/>
                      </a:cubicBezTo>
                      <a:cubicBezTo>
                        <a:pt x="20169" y="3685"/>
                        <a:pt x="21303" y="983"/>
                        <a:pt x="22103" y="182"/>
                      </a:cubicBezTo>
                      <a:cubicBezTo>
                        <a:pt x="22227" y="63"/>
                        <a:pt x="22197" y="0"/>
                        <a:pt x="2203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52400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55" name="Google Shape;3155;p66"/>
            <p:cNvGrpSpPr/>
            <p:nvPr/>
          </p:nvGrpSpPr>
          <p:grpSpPr>
            <a:xfrm>
              <a:off x="604075" y="487830"/>
              <a:ext cx="2606076" cy="2325520"/>
              <a:chOff x="604075" y="487830"/>
              <a:chExt cx="2606076" cy="2325520"/>
            </a:xfrm>
          </p:grpSpPr>
          <p:sp>
            <p:nvSpPr>
              <p:cNvPr id="3156" name="Google Shape;3156;p66"/>
              <p:cNvSpPr/>
              <p:nvPr/>
            </p:nvSpPr>
            <p:spPr>
              <a:xfrm>
                <a:off x="604075" y="1992805"/>
                <a:ext cx="303748" cy="166334"/>
              </a:xfrm>
              <a:custGeom>
                <a:avLst/>
                <a:gdLst/>
                <a:ahLst/>
                <a:cxnLst/>
                <a:rect l="l" t="t" r="r" b="b"/>
                <a:pathLst>
                  <a:path w="7268" h="3980" extrusionOk="0">
                    <a:moveTo>
                      <a:pt x="6825" y="1"/>
                    </a:moveTo>
                    <a:cubicBezTo>
                      <a:pt x="6787" y="1"/>
                      <a:pt x="6747" y="9"/>
                      <a:pt x="6705" y="29"/>
                    </a:cubicBezTo>
                    <a:cubicBezTo>
                      <a:pt x="4504" y="929"/>
                      <a:pt x="2402" y="1997"/>
                      <a:pt x="401" y="3197"/>
                    </a:cubicBezTo>
                    <a:cubicBezTo>
                      <a:pt x="1" y="3454"/>
                      <a:pt x="236" y="3980"/>
                      <a:pt x="605" y="3980"/>
                    </a:cubicBezTo>
                    <a:cubicBezTo>
                      <a:pt x="667" y="3980"/>
                      <a:pt x="733" y="3965"/>
                      <a:pt x="801" y="3931"/>
                    </a:cubicBezTo>
                    <a:cubicBezTo>
                      <a:pt x="2836" y="2764"/>
                      <a:pt x="4904" y="1763"/>
                      <a:pt x="6972" y="662"/>
                    </a:cubicBezTo>
                    <a:cubicBezTo>
                      <a:pt x="7267" y="515"/>
                      <a:pt x="7118" y="1"/>
                      <a:pt x="6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66"/>
              <p:cNvSpPr/>
              <p:nvPr/>
            </p:nvSpPr>
            <p:spPr>
              <a:xfrm>
                <a:off x="690083" y="2143967"/>
                <a:ext cx="286571" cy="143265"/>
              </a:xfrm>
              <a:custGeom>
                <a:avLst/>
                <a:gdLst/>
                <a:ahLst/>
                <a:cxnLst/>
                <a:rect l="l" t="t" r="r" b="b"/>
                <a:pathLst>
                  <a:path w="6857" h="3428" extrusionOk="0">
                    <a:moveTo>
                      <a:pt x="6465" y="0"/>
                    </a:moveTo>
                    <a:cubicBezTo>
                      <a:pt x="6438" y="0"/>
                      <a:pt x="6410" y="5"/>
                      <a:pt x="6382" y="14"/>
                    </a:cubicBezTo>
                    <a:cubicBezTo>
                      <a:pt x="4280" y="781"/>
                      <a:pt x="2279" y="1749"/>
                      <a:pt x="311" y="2850"/>
                    </a:cubicBezTo>
                    <a:cubicBezTo>
                      <a:pt x="0" y="3019"/>
                      <a:pt x="191" y="3427"/>
                      <a:pt x="480" y="3427"/>
                    </a:cubicBezTo>
                    <a:cubicBezTo>
                      <a:pt x="532" y="3427"/>
                      <a:pt x="588" y="3414"/>
                      <a:pt x="644" y="3383"/>
                    </a:cubicBezTo>
                    <a:cubicBezTo>
                      <a:pt x="2612" y="2416"/>
                      <a:pt x="4680" y="1582"/>
                      <a:pt x="6615" y="514"/>
                    </a:cubicBezTo>
                    <a:cubicBezTo>
                      <a:pt x="6857" y="394"/>
                      <a:pt x="6716" y="0"/>
                      <a:pt x="64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66"/>
              <p:cNvSpPr/>
              <p:nvPr/>
            </p:nvSpPr>
            <p:spPr>
              <a:xfrm>
                <a:off x="808731" y="2278704"/>
                <a:ext cx="286404" cy="170681"/>
              </a:xfrm>
              <a:custGeom>
                <a:avLst/>
                <a:gdLst/>
                <a:ahLst/>
                <a:cxnLst/>
                <a:rect l="l" t="t" r="r" b="b"/>
                <a:pathLst>
                  <a:path w="6853" h="4084" extrusionOk="0">
                    <a:moveTo>
                      <a:pt x="6575" y="1"/>
                    </a:moveTo>
                    <a:cubicBezTo>
                      <a:pt x="6545" y="1"/>
                      <a:pt x="6513" y="8"/>
                      <a:pt x="6478" y="26"/>
                    </a:cubicBezTo>
                    <a:cubicBezTo>
                      <a:pt x="4310" y="893"/>
                      <a:pt x="2308" y="2227"/>
                      <a:pt x="307" y="3462"/>
                    </a:cubicBezTo>
                    <a:cubicBezTo>
                      <a:pt x="1" y="3657"/>
                      <a:pt x="183" y="4084"/>
                      <a:pt x="465" y="4084"/>
                    </a:cubicBezTo>
                    <a:cubicBezTo>
                      <a:pt x="520" y="4084"/>
                      <a:pt x="580" y="4067"/>
                      <a:pt x="641" y="4029"/>
                    </a:cubicBezTo>
                    <a:cubicBezTo>
                      <a:pt x="2642" y="2828"/>
                      <a:pt x="4744" y="1794"/>
                      <a:pt x="6678" y="493"/>
                    </a:cubicBezTo>
                    <a:cubicBezTo>
                      <a:pt x="6852" y="348"/>
                      <a:pt x="6774" y="1"/>
                      <a:pt x="65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3159;p66"/>
              <p:cNvSpPr/>
              <p:nvPr/>
            </p:nvSpPr>
            <p:spPr>
              <a:xfrm>
                <a:off x="904686" y="2429406"/>
                <a:ext cx="228020" cy="149659"/>
              </a:xfrm>
              <a:custGeom>
                <a:avLst/>
                <a:gdLst/>
                <a:ahLst/>
                <a:cxnLst/>
                <a:rect l="l" t="t" r="r" b="b"/>
                <a:pathLst>
                  <a:path w="5456" h="3581" extrusionOk="0">
                    <a:moveTo>
                      <a:pt x="4993" y="0"/>
                    </a:moveTo>
                    <a:cubicBezTo>
                      <a:pt x="4937" y="0"/>
                      <a:pt x="4877" y="17"/>
                      <a:pt x="4816" y="56"/>
                    </a:cubicBezTo>
                    <a:cubicBezTo>
                      <a:pt x="3181" y="823"/>
                      <a:pt x="1647" y="1790"/>
                      <a:pt x="279" y="2958"/>
                    </a:cubicBezTo>
                    <a:cubicBezTo>
                      <a:pt x="1" y="3153"/>
                      <a:pt x="257" y="3580"/>
                      <a:pt x="524" y="3580"/>
                    </a:cubicBezTo>
                    <a:cubicBezTo>
                      <a:pt x="577" y="3580"/>
                      <a:pt x="630" y="3563"/>
                      <a:pt x="680" y="3525"/>
                    </a:cubicBezTo>
                    <a:lnTo>
                      <a:pt x="713" y="3525"/>
                    </a:lnTo>
                    <a:cubicBezTo>
                      <a:pt x="2114" y="2457"/>
                      <a:pt x="3615" y="1490"/>
                      <a:pt x="5149" y="589"/>
                    </a:cubicBezTo>
                    <a:cubicBezTo>
                      <a:pt x="5455" y="423"/>
                      <a:pt x="5274" y="0"/>
                      <a:pt x="49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0" name="Google Shape;3160;p66"/>
              <p:cNvSpPr/>
              <p:nvPr/>
            </p:nvSpPr>
            <p:spPr>
              <a:xfrm>
                <a:off x="1010044" y="2573254"/>
                <a:ext cx="206246" cy="142220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3403" extrusionOk="0">
                    <a:moveTo>
                      <a:pt x="4524" y="0"/>
                    </a:moveTo>
                    <a:cubicBezTo>
                      <a:pt x="4494" y="0"/>
                      <a:pt x="4462" y="5"/>
                      <a:pt x="4430" y="16"/>
                    </a:cubicBezTo>
                    <a:cubicBezTo>
                      <a:pt x="2962" y="817"/>
                      <a:pt x="1561" y="1784"/>
                      <a:pt x="260" y="2885"/>
                    </a:cubicBezTo>
                    <a:cubicBezTo>
                      <a:pt x="0" y="3093"/>
                      <a:pt x="226" y="3402"/>
                      <a:pt x="497" y="3402"/>
                    </a:cubicBezTo>
                    <a:cubicBezTo>
                      <a:pt x="573" y="3402"/>
                      <a:pt x="653" y="3377"/>
                      <a:pt x="727" y="3319"/>
                    </a:cubicBezTo>
                    <a:lnTo>
                      <a:pt x="694" y="3319"/>
                    </a:lnTo>
                    <a:cubicBezTo>
                      <a:pt x="1961" y="2318"/>
                      <a:pt x="3296" y="1384"/>
                      <a:pt x="4697" y="550"/>
                    </a:cubicBezTo>
                    <a:cubicBezTo>
                      <a:pt x="4935" y="342"/>
                      <a:pt x="4774" y="0"/>
                      <a:pt x="45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66"/>
              <p:cNvSpPr/>
              <p:nvPr/>
            </p:nvSpPr>
            <p:spPr>
              <a:xfrm>
                <a:off x="1110679" y="2667035"/>
                <a:ext cx="173313" cy="146316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3501" extrusionOk="0">
                    <a:moveTo>
                      <a:pt x="3724" y="1"/>
                    </a:moveTo>
                    <a:cubicBezTo>
                      <a:pt x="3679" y="1"/>
                      <a:pt x="3633" y="13"/>
                      <a:pt x="3590" y="40"/>
                    </a:cubicBezTo>
                    <a:cubicBezTo>
                      <a:pt x="2289" y="841"/>
                      <a:pt x="1154" y="1842"/>
                      <a:pt x="187" y="3009"/>
                    </a:cubicBezTo>
                    <a:cubicBezTo>
                      <a:pt x="0" y="3223"/>
                      <a:pt x="219" y="3500"/>
                      <a:pt x="451" y="3500"/>
                    </a:cubicBezTo>
                    <a:cubicBezTo>
                      <a:pt x="509" y="3500"/>
                      <a:pt x="567" y="3483"/>
                      <a:pt x="621" y="3443"/>
                    </a:cubicBezTo>
                    <a:lnTo>
                      <a:pt x="587" y="3443"/>
                    </a:lnTo>
                    <a:cubicBezTo>
                      <a:pt x="1655" y="2375"/>
                      <a:pt x="2822" y="1508"/>
                      <a:pt x="3923" y="507"/>
                    </a:cubicBezTo>
                    <a:cubicBezTo>
                      <a:pt x="4146" y="312"/>
                      <a:pt x="3950" y="1"/>
                      <a:pt x="37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66"/>
              <p:cNvSpPr/>
              <p:nvPr/>
            </p:nvSpPr>
            <p:spPr>
              <a:xfrm>
                <a:off x="2609303" y="799896"/>
                <a:ext cx="212139" cy="140381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3359" extrusionOk="0">
                    <a:moveTo>
                      <a:pt x="4640" y="1"/>
                    </a:moveTo>
                    <a:cubicBezTo>
                      <a:pt x="4589" y="1"/>
                      <a:pt x="4538" y="16"/>
                      <a:pt x="4490" y="52"/>
                    </a:cubicBezTo>
                    <a:cubicBezTo>
                      <a:pt x="3156" y="1053"/>
                      <a:pt x="1721" y="2020"/>
                      <a:pt x="254" y="2854"/>
                    </a:cubicBezTo>
                    <a:cubicBezTo>
                      <a:pt x="0" y="3023"/>
                      <a:pt x="151" y="3359"/>
                      <a:pt x="385" y="3359"/>
                    </a:cubicBezTo>
                    <a:cubicBezTo>
                      <a:pt x="428" y="3359"/>
                      <a:pt x="474" y="3347"/>
                      <a:pt x="521" y="3321"/>
                    </a:cubicBezTo>
                    <a:cubicBezTo>
                      <a:pt x="2088" y="2554"/>
                      <a:pt x="3523" y="1620"/>
                      <a:pt x="4857" y="486"/>
                    </a:cubicBezTo>
                    <a:cubicBezTo>
                      <a:pt x="5076" y="322"/>
                      <a:pt x="4869" y="1"/>
                      <a:pt x="46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66"/>
              <p:cNvSpPr/>
              <p:nvPr/>
            </p:nvSpPr>
            <p:spPr>
              <a:xfrm>
                <a:off x="2671030" y="914699"/>
                <a:ext cx="209339" cy="138793"/>
              </a:xfrm>
              <a:custGeom>
                <a:avLst/>
                <a:gdLst/>
                <a:ahLst/>
                <a:cxnLst/>
                <a:rect l="l" t="t" r="r" b="b"/>
                <a:pathLst>
                  <a:path w="5009" h="3321" extrusionOk="0">
                    <a:moveTo>
                      <a:pt x="4634" y="1"/>
                    </a:moveTo>
                    <a:cubicBezTo>
                      <a:pt x="4594" y="1"/>
                      <a:pt x="4553" y="13"/>
                      <a:pt x="4514" y="40"/>
                    </a:cubicBezTo>
                    <a:cubicBezTo>
                      <a:pt x="3147" y="1008"/>
                      <a:pt x="1746" y="1908"/>
                      <a:pt x="311" y="2742"/>
                    </a:cubicBezTo>
                    <a:cubicBezTo>
                      <a:pt x="1" y="2912"/>
                      <a:pt x="168" y="3320"/>
                      <a:pt x="449" y="3320"/>
                    </a:cubicBezTo>
                    <a:cubicBezTo>
                      <a:pt x="500" y="3320"/>
                      <a:pt x="555" y="3307"/>
                      <a:pt x="611" y="3276"/>
                    </a:cubicBezTo>
                    <a:cubicBezTo>
                      <a:pt x="2112" y="2476"/>
                      <a:pt x="3513" y="1542"/>
                      <a:pt x="4814" y="441"/>
                    </a:cubicBezTo>
                    <a:cubicBezTo>
                      <a:pt x="5009" y="302"/>
                      <a:pt x="4833" y="1"/>
                      <a:pt x="46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66"/>
              <p:cNvSpPr/>
              <p:nvPr/>
            </p:nvSpPr>
            <p:spPr>
              <a:xfrm>
                <a:off x="2768448" y="1022229"/>
                <a:ext cx="192580" cy="123831"/>
              </a:xfrm>
              <a:custGeom>
                <a:avLst/>
                <a:gdLst/>
                <a:ahLst/>
                <a:cxnLst/>
                <a:rect l="l" t="t" r="r" b="b"/>
                <a:pathLst>
                  <a:path w="4608" h="2963" extrusionOk="0">
                    <a:moveTo>
                      <a:pt x="4192" y="1"/>
                    </a:moveTo>
                    <a:cubicBezTo>
                      <a:pt x="4148" y="1"/>
                      <a:pt x="4100" y="11"/>
                      <a:pt x="4051" y="36"/>
                    </a:cubicBezTo>
                    <a:cubicBezTo>
                      <a:pt x="2750" y="736"/>
                      <a:pt x="1449" y="1504"/>
                      <a:pt x="248" y="2371"/>
                    </a:cubicBezTo>
                    <a:cubicBezTo>
                      <a:pt x="0" y="2564"/>
                      <a:pt x="140" y="2962"/>
                      <a:pt x="384" y="2962"/>
                    </a:cubicBezTo>
                    <a:cubicBezTo>
                      <a:pt x="435" y="2962"/>
                      <a:pt x="491" y="2945"/>
                      <a:pt x="549" y="2905"/>
                    </a:cubicBezTo>
                    <a:cubicBezTo>
                      <a:pt x="1816" y="2104"/>
                      <a:pt x="3050" y="1304"/>
                      <a:pt x="4351" y="536"/>
                    </a:cubicBezTo>
                    <a:cubicBezTo>
                      <a:pt x="4607" y="366"/>
                      <a:pt x="4451" y="1"/>
                      <a:pt x="41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66"/>
              <p:cNvSpPr/>
              <p:nvPr/>
            </p:nvSpPr>
            <p:spPr>
              <a:xfrm>
                <a:off x="2866617" y="1148650"/>
                <a:ext cx="182090" cy="143683"/>
              </a:xfrm>
              <a:custGeom>
                <a:avLst/>
                <a:gdLst/>
                <a:ahLst/>
                <a:cxnLst/>
                <a:rect l="l" t="t" r="r" b="b"/>
                <a:pathLst>
                  <a:path w="4357" h="3438" extrusionOk="0">
                    <a:moveTo>
                      <a:pt x="4013" y="0"/>
                    </a:moveTo>
                    <a:cubicBezTo>
                      <a:pt x="3955" y="0"/>
                      <a:pt x="3893" y="24"/>
                      <a:pt x="3837" y="80"/>
                    </a:cubicBezTo>
                    <a:cubicBezTo>
                      <a:pt x="2770" y="1081"/>
                      <a:pt x="1602" y="2015"/>
                      <a:pt x="335" y="2815"/>
                    </a:cubicBezTo>
                    <a:cubicBezTo>
                      <a:pt x="0" y="3010"/>
                      <a:pt x="201" y="3437"/>
                      <a:pt x="490" y="3437"/>
                    </a:cubicBezTo>
                    <a:cubicBezTo>
                      <a:pt x="547" y="3437"/>
                      <a:pt x="607" y="3421"/>
                      <a:pt x="668" y="3382"/>
                    </a:cubicBezTo>
                    <a:cubicBezTo>
                      <a:pt x="2002" y="2615"/>
                      <a:pt x="3203" y="1614"/>
                      <a:pt x="4204" y="413"/>
                    </a:cubicBezTo>
                    <a:cubicBezTo>
                      <a:pt x="4356" y="236"/>
                      <a:pt x="4200" y="0"/>
                      <a:pt x="40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66"/>
              <p:cNvSpPr/>
              <p:nvPr/>
            </p:nvSpPr>
            <p:spPr>
              <a:xfrm>
                <a:off x="2932774" y="1252963"/>
                <a:ext cx="206747" cy="169719"/>
              </a:xfrm>
              <a:custGeom>
                <a:avLst/>
                <a:gdLst/>
                <a:ahLst/>
                <a:cxnLst/>
                <a:rect l="l" t="t" r="r" b="b"/>
                <a:pathLst>
                  <a:path w="4947" h="4061" extrusionOk="0">
                    <a:moveTo>
                      <a:pt x="4567" y="1"/>
                    </a:moveTo>
                    <a:cubicBezTo>
                      <a:pt x="4520" y="1"/>
                      <a:pt x="4471" y="16"/>
                      <a:pt x="4422" y="52"/>
                    </a:cubicBezTo>
                    <a:lnTo>
                      <a:pt x="4456" y="52"/>
                    </a:lnTo>
                    <a:cubicBezTo>
                      <a:pt x="2988" y="1053"/>
                      <a:pt x="1587" y="2187"/>
                      <a:pt x="286" y="3421"/>
                    </a:cubicBezTo>
                    <a:cubicBezTo>
                      <a:pt x="1" y="3681"/>
                      <a:pt x="260" y="4061"/>
                      <a:pt x="561" y="4061"/>
                    </a:cubicBezTo>
                    <a:cubicBezTo>
                      <a:pt x="648" y="4061"/>
                      <a:pt x="738" y="4029"/>
                      <a:pt x="820" y="3955"/>
                    </a:cubicBezTo>
                    <a:cubicBezTo>
                      <a:pt x="2087" y="2754"/>
                      <a:pt x="3388" y="1553"/>
                      <a:pt x="4756" y="453"/>
                    </a:cubicBezTo>
                    <a:cubicBezTo>
                      <a:pt x="4947" y="316"/>
                      <a:pt x="4780" y="1"/>
                      <a:pt x="45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3167;p66"/>
              <p:cNvSpPr/>
              <p:nvPr/>
            </p:nvSpPr>
            <p:spPr>
              <a:xfrm>
                <a:off x="2947652" y="1386404"/>
                <a:ext cx="262499" cy="183553"/>
              </a:xfrm>
              <a:custGeom>
                <a:avLst/>
                <a:gdLst/>
                <a:ahLst/>
                <a:cxnLst/>
                <a:rect l="l" t="t" r="r" b="b"/>
                <a:pathLst>
                  <a:path w="6281" h="4392" extrusionOk="0">
                    <a:moveTo>
                      <a:pt x="5803" y="1"/>
                    </a:moveTo>
                    <a:cubicBezTo>
                      <a:pt x="5746" y="1"/>
                      <a:pt x="5689" y="19"/>
                      <a:pt x="5634" y="62"/>
                    </a:cubicBezTo>
                    <a:lnTo>
                      <a:pt x="5667" y="62"/>
                    </a:lnTo>
                    <a:cubicBezTo>
                      <a:pt x="3833" y="1296"/>
                      <a:pt x="1965" y="2530"/>
                      <a:pt x="230" y="3898"/>
                    </a:cubicBezTo>
                    <a:cubicBezTo>
                      <a:pt x="0" y="4070"/>
                      <a:pt x="216" y="4391"/>
                      <a:pt x="472" y="4391"/>
                    </a:cubicBezTo>
                    <a:cubicBezTo>
                      <a:pt x="514" y="4391"/>
                      <a:pt x="556" y="4383"/>
                      <a:pt x="597" y="4365"/>
                    </a:cubicBezTo>
                    <a:cubicBezTo>
                      <a:pt x="2498" y="3230"/>
                      <a:pt x="4333" y="1963"/>
                      <a:pt x="6034" y="562"/>
                    </a:cubicBezTo>
                    <a:cubicBezTo>
                      <a:pt x="6280" y="371"/>
                      <a:pt x="6057" y="1"/>
                      <a:pt x="58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8" name="Google Shape;3168;p66"/>
              <p:cNvSpPr/>
              <p:nvPr/>
            </p:nvSpPr>
            <p:spPr>
              <a:xfrm>
                <a:off x="778306" y="843861"/>
                <a:ext cx="2365832" cy="1926676"/>
              </a:xfrm>
              <a:custGeom>
                <a:avLst/>
                <a:gdLst/>
                <a:ahLst/>
                <a:cxnLst/>
                <a:rect l="l" t="t" r="r" b="b"/>
                <a:pathLst>
                  <a:path w="56609" h="46101" extrusionOk="0">
                    <a:moveTo>
                      <a:pt x="45365" y="1"/>
                    </a:moveTo>
                    <a:cubicBezTo>
                      <a:pt x="44542" y="1"/>
                      <a:pt x="101" y="25787"/>
                      <a:pt x="68" y="27254"/>
                    </a:cubicBezTo>
                    <a:cubicBezTo>
                      <a:pt x="1" y="28721"/>
                      <a:pt x="11109" y="46067"/>
                      <a:pt x="12310" y="46101"/>
                    </a:cubicBezTo>
                    <a:cubicBezTo>
                      <a:pt x="12310" y="46101"/>
                      <a:pt x="12311" y="46101"/>
                      <a:pt x="12312" y="46101"/>
                    </a:cubicBezTo>
                    <a:cubicBezTo>
                      <a:pt x="13561" y="46101"/>
                      <a:pt x="56575" y="17713"/>
                      <a:pt x="56575" y="16780"/>
                    </a:cubicBezTo>
                    <a:cubicBezTo>
                      <a:pt x="56608" y="15846"/>
                      <a:pt x="46301" y="34"/>
                      <a:pt x="45367" y="1"/>
                    </a:cubicBezTo>
                    <a:cubicBezTo>
                      <a:pt x="45366" y="1"/>
                      <a:pt x="45366" y="1"/>
                      <a:pt x="453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66"/>
              <p:cNvSpPr/>
              <p:nvPr/>
            </p:nvSpPr>
            <p:spPr>
              <a:xfrm>
                <a:off x="1006951" y="1027913"/>
                <a:ext cx="1791436" cy="1663174"/>
              </a:xfrm>
              <a:custGeom>
                <a:avLst/>
                <a:gdLst/>
                <a:ahLst/>
                <a:cxnLst/>
                <a:rect l="l" t="t" r="r" b="b"/>
                <a:pathLst>
                  <a:path w="42865" h="39796" extrusionOk="0">
                    <a:moveTo>
                      <a:pt x="31890" y="0"/>
                    </a:moveTo>
                    <a:cubicBezTo>
                      <a:pt x="22717" y="5237"/>
                      <a:pt x="7940" y="13910"/>
                      <a:pt x="1" y="18947"/>
                    </a:cubicBezTo>
                    <a:cubicBezTo>
                      <a:pt x="2736" y="26219"/>
                      <a:pt x="6138" y="33190"/>
                      <a:pt x="10241" y="39795"/>
                    </a:cubicBezTo>
                    <a:cubicBezTo>
                      <a:pt x="17179" y="35525"/>
                      <a:pt x="33057" y="25085"/>
                      <a:pt x="42864" y="18380"/>
                    </a:cubicBezTo>
                    <a:cubicBezTo>
                      <a:pt x="39028" y="12342"/>
                      <a:pt x="35426" y="6204"/>
                      <a:pt x="31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70" name="Google Shape;3170;p66"/>
              <p:cNvGrpSpPr/>
              <p:nvPr/>
            </p:nvGrpSpPr>
            <p:grpSpPr>
              <a:xfrm>
                <a:off x="962967" y="487830"/>
                <a:ext cx="1750395" cy="2170953"/>
                <a:chOff x="1555775" y="719750"/>
                <a:chExt cx="1047075" cy="1298650"/>
              </a:xfrm>
            </p:grpSpPr>
            <p:sp>
              <p:nvSpPr>
                <p:cNvPr id="3171" name="Google Shape;3171;p66"/>
                <p:cNvSpPr/>
                <p:nvPr/>
              </p:nvSpPr>
              <p:spPr>
                <a:xfrm>
                  <a:off x="1564625" y="831300"/>
                  <a:ext cx="1038225" cy="11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9" h="47484" extrusionOk="0">
                      <a:moveTo>
                        <a:pt x="25140" y="0"/>
                      </a:moveTo>
                      <a:cubicBezTo>
                        <a:pt x="21559" y="0"/>
                        <a:pt x="17239" y="999"/>
                        <a:pt x="12076" y="3326"/>
                      </a:cubicBezTo>
                      <a:cubicBezTo>
                        <a:pt x="6171" y="5994"/>
                        <a:pt x="0" y="12099"/>
                        <a:pt x="2235" y="20671"/>
                      </a:cubicBezTo>
                      <a:cubicBezTo>
                        <a:pt x="4470" y="29278"/>
                        <a:pt x="17546" y="46857"/>
                        <a:pt x="26319" y="47457"/>
                      </a:cubicBezTo>
                      <a:cubicBezTo>
                        <a:pt x="26572" y="47475"/>
                        <a:pt x="26820" y="47483"/>
                        <a:pt x="27062" y="47483"/>
                      </a:cubicBezTo>
                      <a:cubicBezTo>
                        <a:pt x="35203" y="47483"/>
                        <a:pt x="37625" y="37787"/>
                        <a:pt x="39795" y="24474"/>
                      </a:cubicBezTo>
                      <a:cubicBezTo>
                        <a:pt x="41529" y="13706"/>
                        <a:pt x="38402" y="0"/>
                        <a:pt x="251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66"/>
                <p:cNvSpPr/>
                <p:nvPr/>
              </p:nvSpPr>
              <p:spPr>
                <a:xfrm>
                  <a:off x="2067075" y="1297400"/>
                  <a:ext cx="118850" cy="6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" h="2662" extrusionOk="0">
                      <a:moveTo>
                        <a:pt x="4437" y="1"/>
                      </a:moveTo>
                      <a:cubicBezTo>
                        <a:pt x="4320" y="1"/>
                        <a:pt x="4203" y="76"/>
                        <a:pt x="4186" y="226"/>
                      </a:cubicBezTo>
                      <a:cubicBezTo>
                        <a:pt x="4056" y="1141"/>
                        <a:pt x="3412" y="1928"/>
                        <a:pt x="2414" y="1928"/>
                      </a:cubicBezTo>
                      <a:cubicBezTo>
                        <a:pt x="2393" y="1928"/>
                        <a:pt x="2373" y="1928"/>
                        <a:pt x="2352" y="1927"/>
                      </a:cubicBezTo>
                      <a:cubicBezTo>
                        <a:pt x="1685" y="1861"/>
                        <a:pt x="1051" y="1560"/>
                        <a:pt x="617" y="1093"/>
                      </a:cubicBezTo>
                      <a:cubicBezTo>
                        <a:pt x="558" y="1034"/>
                        <a:pt x="486" y="1010"/>
                        <a:pt x="415" y="1010"/>
                      </a:cubicBezTo>
                      <a:cubicBezTo>
                        <a:pt x="205" y="1010"/>
                        <a:pt x="1" y="1228"/>
                        <a:pt x="150" y="1427"/>
                      </a:cubicBezTo>
                      <a:cubicBezTo>
                        <a:pt x="699" y="2207"/>
                        <a:pt x="1597" y="2661"/>
                        <a:pt x="2543" y="2661"/>
                      </a:cubicBezTo>
                      <a:cubicBezTo>
                        <a:pt x="2690" y="2661"/>
                        <a:pt x="2838" y="2650"/>
                        <a:pt x="2986" y="2628"/>
                      </a:cubicBezTo>
                      <a:cubicBezTo>
                        <a:pt x="4053" y="2328"/>
                        <a:pt x="4753" y="1327"/>
                        <a:pt x="4687" y="226"/>
                      </a:cubicBezTo>
                      <a:cubicBezTo>
                        <a:pt x="4670" y="76"/>
                        <a:pt x="4553" y="1"/>
                        <a:pt x="44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66"/>
                <p:cNvSpPr/>
                <p:nvPr/>
              </p:nvSpPr>
              <p:spPr>
                <a:xfrm>
                  <a:off x="1880675" y="1224800"/>
                  <a:ext cx="108650" cy="8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6" h="3210" extrusionOk="0">
                      <a:moveTo>
                        <a:pt x="2415" y="0"/>
                      </a:moveTo>
                      <a:cubicBezTo>
                        <a:pt x="2077" y="0"/>
                        <a:pt x="1725" y="101"/>
                        <a:pt x="1368" y="328"/>
                      </a:cubicBezTo>
                      <a:cubicBezTo>
                        <a:pt x="401" y="862"/>
                        <a:pt x="1" y="2063"/>
                        <a:pt x="468" y="3097"/>
                      </a:cubicBezTo>
                      <a:cubicBezTo>
                        <a:pt x="502" y="3176"/>
                        <a:pt x="563" y="3209"/>
                        <a:pt x="627" y="3209"/>
                      </a:cubicBezTo>
                      <a:cubicBezTo>
                        <a:pt x="752" y="3209"/>
                        <a:pt x="890" y="3084"/>
                        <a:pt x="868" y="2930"/>
                      </a:cubicBezTo>
                      <a:lnTo>
                        <a:pt x="835" y="2930"/>
                      </a:lnTo>
                      <a:cubicBezTo>
                        <a:pt x="701" y="2096"/>
                        <a:pt x="1102" y="1296"/>
                        <a:pt x="1802" y="895"/>
                      </a:cubicBezTo>
                      <a:cubicBezTo>
                        <a:pt x="2017" y="792"/>
                        <a:pt x="2217" y="749"/>
                        <a:pt x="2406" y="749"/>
                      </a:cubicBezTo>
                      <a:cubicBezTo>
                        <a:pt x="2950" y="749"/>
                        <a:pt x="3408" y="1107"/>
                        <a:pt x="3904" y="1429"/>
                      </a:cubicBezTo>
                      <a:cubicBezTo>
                        <a:pt x="3941" y="1454"/>
                        <a:pt x="3981" y="1465"/>
                        <a:pt x="4020" y="1465"/>
                      </a:cubicBezTo>
                      <a:cubicBezTo>
                        <a:pt x="4189" y="1465"/>
                        <a:pt x="4346" y="1258"/>
                        <a:pt x="4237" y="1095"/>
                      </a:cubicBezTo>
                      <a:cubicBezTo>
                        <a:pt x="3763" y="441"/>
                        <a:pt x="3122" y="0"/>
                        <a:pt x="24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66"/>
                <p:cNvSpPr/>
                <p:nvPr/>
              </p:nvSpPr>
              <p:spPr>
                <a:xfrm>
                  <a:off x="2169225" y="1104950"/>
                  <a:ext cx="114850" cy="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4" h="2981" extrusionOk="0">
                      <a:moveTo>
                        <a:pt x="2206" y="0"/>
                      </a:moveTo>
                      <a:cubicBezTo>
                        <a:pt x="1910" y="0"/>
                        <a:pt x="1607" y="66"/>
                        <a:pt x="1301" y="219"/>
                      </a:cubicBezTo>
                      <a:cubicBezTo>
                        <a:pt x="401" y="719"/>
                        <a:pt x="0" y="1820"/>
                        <a:pt x="334" y="2787"/>
                      </a:cubicBezTo>
                      <a:cubicBezTo>
                        <a:pt x="374" y="2922"/>
                        <a:pt x="474" y="2980"/>
                        <a:pt x="573" y="2980"/>
                      </a:cubicBezTo>
                      <a:cubicBezTo>
                        <a:pt x="719" y="2980"/>
                        <a:pt x="861" y="2853"/>
                        <a:pt x="801" y="2654"/>
                      </a:cubicBezTo>
                      <a:lnTo>
                        <a:pt x="801" y="2654"/>
                      </a:lnTo>
                      <a:lnTo>
                        <a:pt x="834" y="2687"/>
                      </a:lnTo>
                      <a:cubicBezTo>
                        <a:pt x="601" y="1853"/>
                        <a:pt x="1068" y="1019"/>
                        <a:pt x="1868" y="786"/>
                      </a:cubicBezTo>
                      <a:cubicBezTo>
                        <a:pt x="1993" y="748"/>
                        <a:pt x="2117" y="731"/>
                        <a:pt x="2241" y="731"/>
                      </a:cubicBezTo>
                      <a:cubicBezTo>
                        <a:pt x="2880" y="731"/>
                        <a:pt x="3500" y="1179"/>
                        <a:pt x="4003" y="1486"/>
                      </a:cubicBezTo>
                      <a:cubicBezTo>
                        <a:pt x="4053" y="1514"/>
                        <a:pt x="4103" y="1526"/>
                        <a:pt x="4151" y="1526"/>
                      </a:cubicBezTo>
                      <a:cubicBezTo>
                        <a:pt x="4397" y="1526"/>
                        <a:pt x="4593" y="1214"/>
                        <a:pt x="4370" y="1019"/>
                      </a:cubicBezTo>
                      <a:cubicBezTo>
                        <a:pt x="3761" y="483"/>
                        <a:pt x="3009" y="0"/>
                        <a:pt x="22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66"/>
                <p:cNvSpPr/>
                <p:nvPr/>
              </p:nvSpPr>
              <p:spPr>
                <a:xfrm>
                  <a:off x="1932850" y="1558325"/>
                  <a:ext cx="38825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" h="1534" extrusionOk="0">
                      <a:moveTo>
                        <a:pt x="871" y="0"/>
                      </a:moveTo>
                      <a:cubicBezTo>
                        <a:pt x="823" y="0"/>
                        <a:pt x="771" y="10"/>
                        <a:pt x="716" y="30"/>
                      </a:cubicBezTo>
                      <a:cubicBezTo>
                        <a:pt x="1" y="322"/>
                        <a:pt x="869" y="1533"/>
                        <a:pt x="1161" y="1533"/>
                      </a:cubicBezTo>
                      <a:cubicBezTo>
                        <a:pt x="1169" y="1533"/>
                        <a:pt x="1176" y="1533"/>
                        <a:pt x="1183" y="1531"/>
                      </a:cubicBezTo>
                      <a:cubicBezTo>
                        <a:pt x="1553" y="1408"/>
                        <a:pt x="1467" y="0"/>
                        <a:pt x="871" y="0"/>
                      </a:cubicBezTo>
                      <a:close/>
                    </a:path>
                  </a:pathLst>
                </a:custGeom>
                <a:solidFill>
                  <a:srgbClr val="0F0C0D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66"/>
                <p:cNvSpPr/>
                <p:nvPr/>
              </p:nvSpPr>
              <p:spPr>
                <a:xfrm>
                  <a:off x="2374650" y="1632250"/>
                  <a:ext cx="37675" cy="3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1545" extrusionOk="0">
                      <a:moveTo>
                        <a:pt x="669" y="0"/>
                      </a:moveTo>
                      <a:cubicBezTo>
                        <a:pt x="0" y="0"/>
                        <a:pt x="133" y="1479"/>
                        <a:pt x="389" y="1543"/>
                      </a:cubicBezTo>
                      <a:cubicBezTo>
                        <a:pt x="399" y="1544"/>
                        <a:pt x="409" y="1545"/>
                        <a:pt x="419" y="1545"/>
                      </a:cubicBezTo>
                      <a:cubicBezTo>
                        <a:pt x="854" y="1545"/>
                        <a:pt x="1506" y="171"/>
                        <a:pt x="756" y="8"/>
                      </a:cubicBezTo>
                      <a:cubicBezTo>
                        <a:pt x="726" y="3"/>
                        <a:pt x="696" y="0"/>
                        <a:pt x="669" y="0"/>
                      </a:cubicBezTo>
                      <a:close/>
                    </a:path>
                  </a:pathLst>
                </a:custGeom>
                <a:solidFill>
                  <a:srgbClr val="0F0C0D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7" name="Google Shape;3177;p66"/>
                <p:cNvSpPr/>
                <p:nvPr/>
              </p:nvSpPr>
              <p:spPr>
                <a:xfrm>
                  <a:off x="2000650" y="1070075"/>
                  <a:ext cx="40975" cy="3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" h="1487" extrusionOk="0">
                      <a:moveTo>
                        <a:pt x="859" y="0"/>
                      </a:moveTo>
                      <a:cubicBezTo>
                        <a:pt x="800" y="0"/>
                        <a:pt x="738" y="15"/>
                        <a:pt x="672" y="46"/>
                      </a:cubicBezTo>
                      <a:cubicBezTo>
                        <a:pt x="0" y="398"/>
                        <a:pt x="955" y="1486"/>
                        <a:pt x="1270" y="1486"/>
                      </a:cubicBezTo>
                      <a:cubicBezTo>
                        <a:pt x="1283" y="1486"/>
                        <a:pt x="1295" y="1484"/>
                        <a:pt x="1306" y="1480"/>
                      </a:cubicBezTo>
                      <a:cubicBezTo>
                        <a:pt x="1639" y="1329"/>
                        <a:pt x="1423" y="0"/>
                        <a:pt x="859" y="0"/>
                      </a:cubicBezTo>
                      <a:close/>
                    </a:path>
                  </a:pathLst>
                </a:custGeom>
                <a:solidFill>
                  <a:srgbClr val="0F0C0D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8" name="Google Shape;3178;p66"/>
                <p:cNvSpPr/>
                <p:nvPr/>
              </p:nvSpPr>
              <p:spPr>
                <a:xfrm>
                  <a:off x="1730150" y="1213700"/>
                  <a:ext cx="38600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" h="1540" extrusionOk="0">
                      <a:moveTo>
                        <a:pt x="683" y="0"/>
                      </a:moveTo>
                      <a:cubicBezTo>
                        <a:pt x="1" y="0"/>
                        <a:pt x="259" y="1475"/>
                        <a:pt x="518" y="1539"/>
                      </a:cubicBezTo>
                      <a:cubicBezTo>
                        <a:pt x="522" y="1540"/>
                        <a:pt x="527" y="1540"/>
                        <a:pt x="531" y="1540"/>
                      </a:cubicBezTo>
                      <a:cubicBezTo>
                        <a:pt x="932" y="1540"/>
                        <a:pt x="1543" y="71"/>
                        <a:pt x="751" y="5"/>
                      </a:cubicBezTo>
                      <a:cubicBezTo>
                        <a:pt x="728" y="2"/>
                        <a:pt x="705" y="0"/>
                        <a:pt x="683" y="0"/>
                      </a:cubicBezTo>
                      <a:close/>
                    </a:path>
                  </a:pathLst>
                </a:custGeom>
                <a:solidFill>
                  <a:srgbClr val="0F0C0D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9" name="Google Shape;3179;p66"/>
                <p:cNvSpPr/>
                <p:nvPr/>
              </p:nvSpPr>
              <p:spPr>
                <a:xfrm>
                  <a:off x="2233425" y="1791725"/>
                  <a:ext cx="39850" cy="3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1569" extrusionOk="0">
                      <a:moveTo>
                        <a:pt x="801" y="0"/>
                      </a:moveTo>
                      <a:cubicBezTo>
                        <a:pt x="1" y="0"/>
                        <a:pt x="401" y="1535"/>
                        <a:pt x="668" y="1568"/>
                      </a:cubicBezTo>
                      <a:cubicBezTo>
                        <a:pt x="673" y="1569"/>
                        <a:pt x="677" y="1569"/>
                        <a:pt x="682" y="1569"/>
                      </a:cubicBezTo>
                      <a:cubicBezTo>
                        <a:pt x="1112" y="1569"/>
                        <a:pt x="1594" y="33"/>
                        <a:pt x="801" y="0"/>
                      </a:cubicBezTo>
                      <a:close/>
                    </a:path>
                  </a:pathLst>
                </a:custGeom>
                <a:solidFill>
                  <a:srgbClr val="0F0C0D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0" name="Google Shape;3180;p66"/>
                <p:cNvSpPr/>
                <p:nvPr/>
              </p:nvSpPr>
              <p:spPr>
                <a:xfrm>
                  <a:off x="2053775" y="1720100"/>
                  <a:ext cx="396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6" h="1534" extrusionOk="0">
                      <a:moveTo>
                        <a:pt x="874" y="0"/>
                      </a:moveTo>
                      <a:cubicBezTo>
                        <a:pt x="825" y="0"/>
                        <a:pt x="772" y="10"/>
                        <a:pt x="716" y="30"/>
                      </a:cubicBezTo>
                      <a:cubicBezTo>
                        <a:pt x="0" y="323"/>
                        <a:pt x="901" y="1534"/>
                        <a:pt x="1194" y="1534"/>
                      </a:cubicBezTo>
                      <a:cubicBezTo>
                        <a:pt x="1202" y="1534"/>
                        <a:pt x="1209" y="1533"/>
                        <a:pt x="1216" y="1531"/>
                      </a:cubicBezTo>
                      <a:cubicBezTo>
                        <a:pt x="1585" y="1377"/>
                        <a:pt x="1472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0F0C0D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66"/>
                <p:cNvSpPr/>
                <p:nvPr/>
              </p:nvSpPr>
              <p:spPr>
                <a:xfrm>
                  <a:off x="2154425" y="1561375"/>
                  <a:ext cx="37825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" h="1543" extrusionOk="0">
                      <a:moveTo>
                        <a:pt x="847" y="0"/>
                      </a:moveTo>
                      <a:cubicBezTo>
                        <a:pt x="819" y="0"/>
                        <a:pt x="790" y="3"/>
                        <a:pt x="759" y="8"/>
                      </a:cubicBezTo>
                      <a:cubicBezTo>
                        <a:pt x="1" y="140"/>
                        <a:pt x="676" y="1543"/>
                        <a:pt x="950" y="1543"/>
                      </a:cubicBezTo>
                      <a:cubicBezTo>
                        <a:pt x="953" y="1543"/>
                        <a:pt x="956" y="1543"/>
                        <a:pt x="959" y="1542"/>
                      </a:cubicBezTo>
                      <a:cubicBezTo>
                        <a:pt x="1344" y="1478"/>
                        <a:pt x="1513" y="0"/>
                        <a:pt x="847" y="0"/>
                      </a:cubicBezTo>
                      <a:close/>
                    </a:path>
                  </a:pathLst>
                </a:custGeom>
                <a:solidFill>
                  <a:srgbClr val="0F0C0D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66"/>
                <p:cNvSpPr/>
                <p:nvPr/>
              </p:nvSpPr>
              <p:spPr>
                <a:xfrm>
                  <a:off x="2305975" y="1388925"/>
                  <a:ext cx="39225" cy="3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9" h="1569" extrusionOk="0">
                      <a:moveTo>
                        <a:pt x="768" y="1"/>
                      </a:moveTo>
                      <a:cubicBezTo>
                        <a:pt x="1" y="34"/>
                        <a:pt x="468" y="1569"/>
                        <a:pt x="735" y="1569"/>
                      </a:cubicBezTo>
                      <a:cubicBezTo>
                        <a:pt x="1135" y="1569"/>
                        <a:pt x="1569" y="1"/>
                        <a:pt x="768" y="1"/>
                      </a:cubicBezTo>
                      <a:close/>
                    </a:path>
                  </a:pathLst>
                </a:custGeom>
                <a:solidFill>
                  <a:srgbClr val="0F0C0D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66"/>
                <p:cNvSpPr/>
                <p:nvPr/>
              </p:nvSpPr>
              <p:spPr>
                <a:xfrm>
                  <a:off x="2232075" y="990625"/>
                  <a:ext cx="42725" cy="3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9" h="1408" extrusionOk="0">
                      <a:moveTo>
                        <a:pt x="798" y="0"/>
                      </a:moveTo>
                      <a:cubicBezTo>
                        <a:pt x="720" y="0"/>
                        <a:pt x="638" y="27"/>
                        <a:pt x="555" y="88"/>
                      </a:cubicBezTo>
                      <a:cubicBezTo>
                        <a:pt x="0" y="520"/>
                        <a:pt x="1013" y="1408"/>
                        <a:pt x="1327" y="1408"/>
                      </a:cubicBezTo>
                      <a:cubicBezTo>
                        <a:pt x="1353" y="1408"/>
                        <a:pt x="1374" y="1402"/>
                        <a:pt x="1389" y="1389"/>
                      </a:cubicBezTo>
                      <a:cubicBezTo>
                        <a:pt x="1708" y="1186"/>
                        <a:pt x="1321" y="0"/>
                        <a:pt x="798" y="0"/>
                      </a:cubicBezTo>
                      <a:close/>
                    </a:path>
                  </a:pathLst>
                </a:custGeom>
                <a:solidFill>
                  <a:srgbClr val="0F0C0D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4" name="Google Shape;3184;p66"/>
                <p:cNvSpPr/>
                <p:nvPr/>
              </p:nvSpPr>
              <p:spPr>
                <a:xfrm>
                  <a:off x="1555775" y="719750"/>
                  <a:ext cx="833800" cy="48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52" h="19418" extrusionOk="0">
                      <a:moveTo>
                        <a:pt x="22039" y="0"/>
                      </a:moveTo>
                      <a:cubicBezTo>
                        <a:pt x="21182" y="0"/>
                        <a:pt x="16573" y="1863"/>
                        <a:pt x="12797" y="6654"/>
                      </a:cubicBezTo>
                      <a:cubicBezTo>
                        <a:pt x="12797" y="6654"/>
                        <a:pt x="11596" y="4819"/>
                        <a:pt x="11195" y="4819"/>
                      </a:cubicBezTo>
                      <a:cubicBezTo>
                        <a:pt x="10795" y="4819"/>
                        <a:pt x="11195" y="7821"/>
                        <a:pt x="11195" y="7821"/>
                      </a:cubicBezTo>
                      <a:cubicBezTo>
                        <a:pt x="11195" y="7821"/>
                        <a:pt x="9156" y="7129"/>
                        <a:pt x="7026" y="7129"/>
                      </a:cubicBezTo>
                      <a:cubicBezTo>
                        <a:pt x="5657" y="7129"/>
                        <a:pt x="4250" y="7415"/>
                        <a:pt x="3323" y="8355"/>
                      </a:cubicBezTo>
                      <a:cubicBezTo>
                        <a:pt x="2956" y="8722"/>
                        <a:pt x="5925" y="8288"/>
                        <a:pt x="7693" y="9289"/>
                      </a:cubicBezTo>
                      <a:cubicBezTo>
                        <a:pt x="7693" y="9289"/>
                        <a:pt x="1855" y="11424"/>
                        <a:pt x="21" y="19296"/>
                      </a:cubicBezTo>
                      <a:cubicBezTo>
                        <a:pt x="1" y="19379"/>
                        <a:pt x="6" y="19418"/>
                        <a:pt x="36" y="19418"/>
                      </a:cubicBezTo>
                      <a:cubicBezTo>
                        <a:pt x="354" y="19418"/>
                        <a:pt x="3425" y="15037"/>
                        <a:pt x="7693" y="13025"/>
                      </a:cubicBezTo>
                      <a:lnTo>
                        <a:pt x="7693" y="13025"/>
                      </a:lnTo>
                      <a:cubicBezTo>
                        <a:pt x="7660" y="13091"/>
                        <a:pt x="6659" y="17495"/>
                        <a:pt x="7660" y="18529"/>
                      </a:cubicBezTo>
                      <a:cubicBezTo>
                        <a:pt x="7687" y="18554"/>
                        <a:pt x="7716" y="18566"/>
                        <a:pt x="7747" y="18566"/>
                      </a:cubicBezTo>
                      <a:cubicBezTo>
                        <a:pt x="8324" y="18566"/>
                        <a:pt x="9564" y="14300"/>
                        <a:pt x="11496" y="11957"/>
                      </a:cubicBezTo>
                      <a:cubicBezTo>
                        <a:pt x="11496" y="11957"/>
                        <a:pt x="15020" y="13158"/>
                        <a:pt x="16387" y="13158"/>
                      </a:cubicBezTo>
                      <a:cubicBezTo>
                        <a:pt x="16565" y="13158"/>
                        <a:pt x="16707" y="13138"/>
                        <a:pt x="16799" y="13091"/>
                      </a:cubicBezTo>
                      <a:cubicBezTo>
                        <a:pt x="17600" y="12658"/>
                        <a:pt x="17033" y="9022"/>
                        <a:pt x="17033" y="9022"/>
                      </a:cubicBezTo>
                      <a:cubicBezTo>
                        <a:pt x="17033" y="9022"/>
                        <a:pt x="22070" y="8188"/>
                        <a:pt x="25005" y="8188"/>
                      </a:cubicBezTo>
                      <a:cubicBezTo>
                        <a:pt x="25506" y="8188"/>
                        <a:pt x="24538" y="6654"/>
                        <a:pt x="22504" y="6387"/>
                      </a:cubicBezTo>
                      <a:cubicBezTo>
                        <a:pt x="25679" y="5617"/>
                        <a:pt x="28916" y="5217"/>
                        <a:pt x="32184" y="5217"/>
                      </a:cubicBezTo>
                      <a:cubicBezTo>
                        <a:pt x="32315" y="5217"/>
                        <a:pt x="32446" y="5218"/>
                        <a:pt x="32577" y="5219"/>
                      </a:cubicBezTo>
                      <a:cubicBezTo>
                        <a:pt x="33352" y="5219"/>
                        <a:pt x="30853" y="3685"/>
                        <a:pt x="26607" y="3685"/>
                      </a:cubicBezTo>
                      <a:cubicBezTo>
                        <a:pt x="25183" y="3685"/>
                        <a:pt x="23562" y="3858"/>
                        <a:pt x="21803" y="4319"/>
                      </a:cubicBezTo>
                      <a:cubicBezTo>
                        <a:pt x="21803" y="4319"/>
                        <a:pt x="25639" y="1350"/>
                        <a:pt x="26440" y="583"/>
                      </a:cubicBezTo>
                      <a:cubicBezTo>
                        <a:pt x="26603" y="412"/>
                        <a:pt x="26524" y="328"/>
                        <a:pt x="26276" y="328"/>
                      </a:cubicBezTo>
                      <a:cubicBezTo>
                        <a:pt x="25356" y="328"/>
                        <a:pt x="22111" y="1479"/>
                        <a:pt x="20169" y="3685"/>
                      </a:cubicBezTo>
                      <a:cubicBezTo>
                        <a:pt x="20169" y="3685"/>
                        <a:pt x="21303" y="983"/>
                        <a:pt x="22103" y="182"/>
                      </a:cubicBezTo>
                      <a:cubicBezTo>
                        <a:pt x="22227" y="63"/>
                        <a:pt x="22197" y="0"/>
                        <a:pt x="220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9" name="Google Shape;3189;p67"/>
          <p:cNvSpPr txBox="1">
            <a:spLocks noGrp="1"/>
          </p:cNvSpPr>
          <p:nvPr>
            <p:ph type="title"/>
          </p:nvPr>
        </p:nvSpPr>
        <p:spPr>
          <a:xfrm>
            <a:off x="275691" y="74688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F</a:t>
            </a:r>
            <a:r>
              <a:rPr lang="es"/>
              <a:t>un </a:t>
            </a:r>
            <a:r>
              <a:rPr lang="es">
                <a:solidFill>
                  <a:schemeClr val="accent1"/>
                </a:solidFill>
              </a:rPr>
              <a:t>F</a:t>
            </a:r>
            <a:r>
              <a:rPr lang="es"/>
              <a:t>ood </a:t>
            </a:r>
            <a:r>
              <a:rPr lang="es">
                <a:solidFill>
                  <a:schemeClr val="accent1"/>
                </a:solidFill>
              </a:rPr>
              <a:t>F</a:t>
            </a:r>
            <a:r>
              <a:rPr lang="es"/>
              <a:t>acts</a:t>
            </a:r>
            <a:endParaRPr/>
          </a:p>
        </p:txBody>
      </p:sp>
      <p:sp>
        <p:nvSpPr>
          <p:cNvPr id="3190" name="Google Shape;3190;p67"/>
          <p:cNvSpPr txBox="1">
            <a:spLocks noGrp="1"/>
          </p:cNvSpPr>
          <p:nvPr>
            <p:ph type="body" idx="4294967295"/>
          </p:nvPr>
        </p:nvSpPr>
        <p:spPr>
          <a:xfrm>
            <a:off x="401596" y="918850"/>
            <a:ext cx="8583000" cy="42246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dirty="0">
                <a:solidFill>
                  <a:srgbClr val="434343"/>
                </a:solidFill>
              </a:rPr>
              <a:t>Did you know that…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Char char="●"/>
            </a:pPr>
            <a:r>
              <a:rPr lang="es" sz="2100" dirty="0">
                <a:solidFill>
                  <a:srgbClr val="434343"/>
                </a:solidFill>
              </a:rPr>
              <a:t>A pineapple is neither a pine or apple, but actually a berry?!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dirty="0">
                <a:solidFill>
                  <a:srgbClr val="434343"/>
                </a:solidFill>
              </a:rPr>
              <a:t>Same for bananas and watermelon, but a strawberry is not </a:t>
            </a:r>
            <a:br>
              <a:rPr lang="es" sz="2100" dirty="0">
                <a:solidFill>
                  <a:srgbClr val="434343"/>
                </a:solidFill>
              </a:rPr>
            </a:br>
            <a:r>
              <a:rPr lang="es" sz="2100" dirty="0">
                <a:solidFill>
                  <a:srgbClr val="434343"/>
                </a:solidFill>
              </a:rPr>
              <a:t>a berry! 🤔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Char char="●"/>
            </a:pPr>
            <a:r>
              <a:rPr lang="es" sz="2100" dirty="0">
                <a:solidFill>
                  <a:srgbClr val="434343"/>
                </a:solidFill>
              </a:rPr>
              <a:t>Cucumbers are 95% water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Char char="●"/>
            </a:pPr>
            <a:r>
              <a:rPr lang="es" sz="2100" dirty="0">
                <a:solidFill>
                  <a:srgbClr val="434343"/>
                </a:solidFill>
              </a:rPr>
              <a:t>Fruit salad trees exist and can grow different fruits on one tree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Char char="●"/>
            </a:pPr>
            <a:r>
              <a:rPr lang="es" sz="2100" dirty="0">
                <a:solidFill>
                  <a:srgbClr val="434343"/>
                </a:solidFill>
              </a:rPr>
              <a:t>The original carrots were purple and yellow, not orange</a:t>
            </a: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grpSp>
        <p:nvGrpSpPr>
          <p:cNvPr id="3191" name="Google Shape;3191;p67"/>
          <p:cNvGrpSpPr/>
          <p:nvPr/>
        </p:nvGrpSpPr>
        <p:grpSpPr>
          <a:xfrm>
            <a:off x="5267998" y="365422"/>
            <a:ext cx="848985" cy="856377"/>
            <a:chOff x="7355750" y="1910785"/>
            <a:chExt cx="848985" cy="856377"/>
          </a:xfrm>
        </p:grpSpPr>
        <p:grpSp>
          <p:nvGrpSpPr>
            <p:cNvPr id="3192" name="Google Shape;3192;p67"/>
            <p:cNvGrpSpPr/>
            <p:nvPr/>
          </p:nvGrpSpPr>
          <p:grpSpPr>
            <a:xfrm>
              <a:off x="7355750" y="1912072"/>
              <a:ext cx="848985" cy="855089"/>
              <a:chOff x="7355750" y="1910785"/>
              <a:chExt cx="848985" cy="855089"/>
            </a:xfrm>
          </p:grpSpPr>
          <p:sp>
            <p:nvSpPr>
              <p:cNvPr id="3193" name="Google Shape;3193;p67"/>
              <p:cNvSpPr/>
              <p:nvPr/>
            </p:nvSpPr>
            <p:spPr>
              <a:xfrm>
                <a:off x="7355750" y="1992578"/>
                <a:ext cx="671790" cy="716831"/>
              </a:xfrm>
              <a:custGeom>
                <a:avLst/>
                <a:gdLst/>
                <a:ahLst/>
                <a:cxnLst/>
                <a:rect l="l" t="t" r="r" b="b"/>
                <a:pathLst>
                  <a:path w="12147" h="12962" extrusionOk="0">
                    <a:moveTo>
                      <a:pt x="7164" y="1"/>
                    </a:moveTo>
                    <a:cubicBezTo>
                      <a:pt x="4966" y="1"/>
                      <a:pt x="2614" y="1751"/>
                      <a:pt x="1444" y="4520"/>
                    </a:cubicBezTo>
                    <a:cubicBezTo>
                      <a:pt x="1" y="7935"/>
                      <a:pt x="881" y="11597"/>
                      <a:pt x="3451" y="12653"/>
                    </a:cubicBezTo>
                    <a:cubicBezTo>
                      <a:pt x="3943" y="12862"/>
                      <a:pt x="4459" y="12961"/>
                      <a:pt x="4983" y="12961"/>
                    </a:cubicBezTo>
                    <a:cubicBezTo>
                      <a:pt x="7195" y="12961"/>
                      <a:pt x="9536" y="11190"/>
                      <a:pt x="10703" y="8428"/>
                    </a:cubicBezTo>
                    <a:cubicBezTo>
                      <a:pt x="12147" y="5049"/>
                      <a:pt x="11231" y="1387"/>
                      <a:pt x="8661" y="296"/>
                    </a:cubicBezTo>
                    <a:cubicBezTo>
                      <a:pt x="8182" y="96"/>
                      <a:pt x="7677" y="1"/>
                      <a:pt x="7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67"/>
              <p:cNvSpPr/>
              <p:nvPr/>
            </p:nvSpPr>
            <p:spPr>
              <a:xfrm>
                <a:off x="7797741" y="1910785"/>
                <a:ext cx="60393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825" extrusionOk="0">
                    <a:moveTo>
                      <a:pt x="882" y="1"/>
                    </a:moveTo>
                    <a:cubicBezTo>
                      <a:pt x="834" y="1"/>
                      <a:pt x="783" y="17"/>
                      <a:pt x="740" y="50"/>
                    </a:cubicBezTo>
                    <a:lnTo>
                      <a:pt x="705" y="120"/>
                    </a:lnTo>
                    <a:cubicBezTo>
                      <a:pt x="669" y="120"/>
                      <a:pt x="634" y="155"/>
                      <a:pt x="599" y="226"/>
                    </a:cubicBezTo>
                    <a:lnTo>
                      <a:pt x="564" y="296"/>
                    </a:lnTo>
                    <a:cubicBezTo>
                      <a:pt x="529" y="331"/>
                      <a:pt x="493" y="366"/>
                      <a:pt x="458" y="437"/>
                    </a:cubicBezTo>
                    <a:lnTo>
                      <a:pt x="317" y="718"/>
                    </a:lnTo>
                    <a:lnTo>
                      <a:pt x="282" y="754"/>
                    </a:lnTo>
                    <a:lnTo>
                      <a:pt x="282" y="789"/>
                    </a:lnTo>
                    <a:cubicBezTo>
                      <a:pt x="247" y="859"/>
                      <a:pt x="212" y="930"/>
                      <a:pt x="176" y="1000"/>
                    </a:cubicBezTo>
                    <a:cubicBezTo>
                      <a:pt x="71" y="1141"/>
                      <a:pt x="0" y="1352"/>
                      <a:pt x="36" y="1528"/>
                    </a:cubicBezTo>
                    <a:cubicBezTo>
                      <a:pt x="71" y="1634"/>
                      <a:pt x="141" y="1704"/>
                      <a:pt x="212" y="1775"/>
                    </a:cubicBezTo>
                    <a:cubicBezTo>
                      <a:pt x="261" y="1800"/>
                      <a:pt x="329" y="1824"/>
                      <a:pt x="401" y="1824"/>
                    </a:cubicBezTo>
                    <a:cubicBezTo>
                      <a:pt x="431" y="1824"/>
                      <a:pt x="462" y="1820"/>
                      <a:pt x="493" y="1810"/>
                    </a:cubicBezTo>
                    <a:cubicBezTo>
                      <a:pt x="599" y="1775"/>
                      <a:pt x="705" y="1669"/>
                      <a:pt x="740" y="1563"/>
                    </a:cubicBezTo>
                    <a:cubicBezTo>
                      <a:pt x="775" y="1458"/>
                      <a:pt x="810" y="1387"/>
                      <a:pt x="845" y="1317"/>
                    </a:cubicBezTo>
                    <a:cubicBezTo>
                      <a:pt x="881" y="1247"/>
                      <a:pt x="916" y="1106"/>
                      <a:pt x="951" y="1000"/>
                    </a:cubicBezTo>
                    <a:lnTo>
                      <a:pt x="1057" y="683"/>
                    </a:lnTo>
                    <a:cubicBezTo>
                      <a:pt x="1057" y="613"/>
                      <a:pt x="1092" y="578"/>
                      <a:pt x="1092" y="507"/>
                    </a:cubicBezTo>
                    <a:cubicBezTo>
                      <a:pt x="1092" y="507"/>
                      <a:pt x="1092" y="472"/>
                      <a:pt x="1092" y="437"/>
                    </a:cubicBezTo>
                    <a:cubicBezTo>
                      <a:pt x="1092" y="402"/>
                      <a:pt x="1092" y="331"/>
                      <a:pt x="1092" y="296"/>
                    </a:cubicBezTo>
                    <a:lnTo>
                      <a:pt x="1092" y="226"/>
                    </a:lnTo>
                    <a:cubicBezTo>
                      <a:pt x="1092" y="80"/>
                      <a:pt x="991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67"/>
              <p:cNvSpPr/>
              <p:nvPr/>
            </p:nvSpPr>
            <p:spPr>
              <a:xfrm>
                <a:off x="7532945" y="2048324"/>
                <a:ext cx="671790" cy="717550"/>
              </a:xfrm>
              <a:custGeom>
                <a:avLst/>
                <a:gdLst/>
                <a:ahLst/>
                <a:cxnLst/>
                <a:rect l="l" t="t" r="r" b="b"/>
                <a:pathLst>
                  <a:path w="12147" h="12975" extrusionOk="0">
                    <a:moveTo>
                      <a:pt x="7164" y="0"/>
                    </a:moveTo>
                    <a:cubicBezTo>
                      <a:pt x="4952" y="0"/>
                      <a:pt x="2611" y="1772"/>
                      <a:pt x="1444" y="4533"/>
                    </a:cubicBezTo>
                    <a:cubicBezTo>
                      <a:pt x="0" y="7948"/>
                      <a:pt x="881" y="11575"/>
                      <a:pt x="3451" y="12666"/>
                    </a:cubicBezTo>
                    <a:cubicBezTo>
                      <a:pt x="3943" y="12875"/>
                      <a:pt x="4459" y="12974"/>
                      <a:pt x="4983" y="12974"/>
                    </a:cubicBezTo>
                    <a:cubicBezTo>
                      <a:pt x="7195" y="12974"/>
                      <a:pt x="9536" y="11203"/>
                      <a:pt x="10703" y="8441"/>
                    </a:cubicBezTo>
                    <a:cubicBezTo>
                      <a:pt x="12147" y="5026"/>
                      <a:pt x="11231" y="1400"/>
                      <a:pt x="8696" y="309"/>
                    </a:cubicBezTo>
                    <a:cubicBezTo>
                      <a:pt x="8204" y="100"/>
                      <a:pt x="7688" y="0"/>
                      <a:pt x="71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67"/>
              <p:cNvSpPr/>
              <p:nvPr/>
            </p:nvSpPr>
            <p:spPr>
              <a:xfrm>
                <a:off x="7984670" y="1964042"/>
                <a:ext cx="66255" cy="167954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3037" extrusionOk="0">
                    <a:moveTo>
                      <a:pt x="885" y="0"/>
                    </a:moveTo>
                    <a:cubicBezTo>
                      <a:pt x="801" y="0"/>
                      <a:pt x="719" y="42"/>
                      <a:pt x="669" y="143"/>
                    </a:cubicBezTo>
                    <a:cubicBezTo>
                      <a:pt x="599" y="354"/>
                      <a:pt x="528" y="530"/>
                      <a:pt x="458" y="741"/>
                    </a:cubicBezTo>
                    <a:cubicBezTo>
                      <a:pt x="388" y="917"/>
                      <a:pt x="352" y="1128"/>
                      <a:pt x="317" y="1340"/>
                    </a:cubicBezTo>
                    <a:cubicBezTo>
                      <a:pt x="212" y="1727"/>
                      <a:pt x="141" y="2114"/>
                      <a:pt x="71" y="2502"/>
                    </a:cubicBezTo>
                    <a:cubicBezTo>
                      <a:pt x="0" y="2713"/>
                      <a:pt x="106" y="2924"/>
                      <a:pt x="282" y="2994"/>
                    </a:cubicBezTo>
                    <a:cubicBezTo>
                      <a:pt x="330" y="3024"/>
                      <a:pt x="384" y="3037"/>
                      <a:pt x="438" y="3037"/>
                    </a:cubicBezTo>
                    <a:cubicBezTo>
                      <a:pt x="580" y="3037"/>
                      <a:pt x="724" y="2946"/>
                      <a:pt x="775" y="2818"/>
                    </a:cubicBezTo>
                    <a:cubicBezTo>
                      <a:pt x="810" y="2783"/>
                      <a:pt x="810" y="2748"/>
                      <a:pt x="810" y="2713"/>
                    </a:cubicBezTo>
                    <a:cubicBezTo>
                      <a:pt x="845" y="2642"/>
                      <a:pt x="880" y="2537"/>
                      <a:pt x="880" y="2431"/>
                    </a:cubicBezTo>
                    <a:lnTo>
                      <a:pt x="1056" y="1551"/>
                    </a:lnTo>
                    <a:cubicBezTo>
                      <a:pt x="1092" y="1340"/>
                      <a:pt x="1127" y="1093"/>
                      <a:pt x="1162" y="882"/>
                    </a:cubicBezTo>
                    <a:cubicBezTo>
                      <a:pt x="1162" y="812"/>
                      <a:pt x="1197" y="706"/>
                      <a:pt x="1197" y="600"/>
                    </a:cubicBezTo>
                    <a:lnTo>
                      <a:pt x="1197" y="319"/>
                    </a:lnTo>
                    <a:cubicBezTo>
                      <a:pt x="1197" y="138"/>
                      <a:pt x="1037" y="0"/>
                      <a:pt x="8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67"/>
              <p:cNvSpPr/>
              <p:nvPr/>
            </p:nvSpPr>
            <p:spPr>
              <a:xfrm>
                <a:off x="7532945" y="2048324"/>
                <a:ext cx="671790" cy="717550"/>
              </a:xfrm>
              <a:custGeom>
                <a:avLst/>
                <a:gdLst/>
                <a:ahLst/>
                <a:cxnLst/>
                <a:rect l="l" t="t" r="r" b="b"/>
                <a:pathLst>
                  <a:path w="12147" h="12975" extrusionOk="0">
                    <a:moveTo>
                      <a:pt x="7164" y="0"/>
                    </a:moveTo>
                    <a:cubicBezTo>
                      <a:pt x="4952" y="0"/>
                      <a:pt x="2611" y="1772"/>
                      <a:pt x="1444" y="4533"/>
                    </a:cubicBezTo>
                    <a:cubicBezTo>
                      <a:pt x="0" y="7948"/>
                      <a:pt x="881" y="11575"/>
                      <a:pt x="3451" y="12666"/>
                    </a:cubicBezTo>
                    <a:cubicBezTo>
                      <a:pt x="3943" y="12875"/>
                      <a:pt x="4459" y="12974"/>
                      <a:pt x="4983" y="12974"/>
                    </a:cubicBezTo>
                    <a:cubicBezTo>
                      <a:pt x="7195" y="12974"/>
                      <a:pt x="9536" y="11203"/>
                      <a:pt x="10703" y="8441"/>
                    </a:cubicBezTo>
                    <a:cubicBezTo>
                      <a:pt x="12147" y="5026"/>
                      <a:pt x="11231" y="1400"/>
                      <a:pt x="8696" y="309"/>
                    </a:cubicBezTo>
                    <a:cubicBezTo>
                      <a:pt x="8204" y="100"/>
                      <a:pt x="7688" y="0"/>
                      <a:pt x="71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67"/>
              <p:cNvSpPr/>
              <p:nvPr/>
            </p:nvSpPr>
            <p:spPr>
              <a:xfrm rot="1582941" flipH="1">
                <a:off x="7759969" y="2328703"/>
                <a:ext cx="38851" cy="47808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057" extrusionOk="0">
                    <a:moveTo>
                      <a:pt x="453" y="0"/>
                    </a:moveTo>
                    <a:cubicBezTo>
                      <a:pt x="261" y="0"/>
                      <a:pt x="81" y="217"/>
                      <a:pt x="42" y="487"/>
                    </a:cubicBezTo>
                    <a:cubicBezTo>
                      <a:pt x="1" y="780"/>
                      <a:pt x="147" y="1031"/>
                      <a:pt x="356" y="1052"/>
                    </a:cubicBezTo>
                    <a:cubicBezTo>
                      <a:pt x="374" y="1055"/>
                      <a:pt x="392" y="1057"/>
                      <a:pt x="410" y="1057"/>
                    </a:cubicBezTo>
                    <a:cubicBezTo>
                      <a:pt x="600" y="1057"/>
                      <a:pt x="778" y="859"/>
                      <a:pt x="817" y="591"/>
                    </a:cubicBezTo>
                    <a:cubicBezTo>
                      <a:pt x="858" y="298"/>
                      <a:pt x="712" y="26"/>
                      <a:pt x="503" y="5"/>
                    </a:cubicBezTo>
                    <a:cubicBezTo>
                      <a:pt x="486" y="2"/>
                      <a:pt x="470" y="0"/>
                      <a:pt x="4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67"/>
              <p:cNvSpPr/>
              <p:nvPr/>
            </p:nvSpPr>
            <p:spPr>
              <a:xfrm rot="1582941" flipH="1">
                <a:off x="7911412" y="2376536"/>
                <a:ext cx="38851" cy="48442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071" extrusionOk="0">
                    <a:moveTo>
                      <a:pt x="473" y="1"/>
                    </a:moveTo>
                    <a:cubicBezTo>
                      <a:pt x="274" y="1"/>
                      <a:pt x="82" y="204"/>
                      <a:pt x="42" y="484"/>
                    </a:cubicBezTo>
                    <a:cubicBezTo>
                      <a:pt x="0" y="777"/>
                      <a:pt x="147" y="1028"/>
                      <a:pt x="356" y="1069"/>
                    </a:cubicBezTo>
                    <a:cubicBezTo>
                      <a:pt x="366" y="1070"/>
                      <a:pt x="375" y="1071"/>
                      <a:pt x="385" y="1071"/>
                    </a:cubicBezTo>
                    <a:cubicBezTo>
                      <a:pt x="584" y="1071"/>
                      <a:pt x="776" y="868"/>
                      <a:pt x="816" y="588"/>
                    </a:cubicBezTo>
                    <a:cubicBezTo>
                      <a:pt x="858" y="295"/>
                      <a:pt x="712" y="23"/>
                      <a:pt x="502" y="2"/>
                    </a:cubicBezTo>
                    <a:cubicBezTo>
                      <a:pt x="493" y="1"/>
                      <a:pt x="483" y="1"/>
                      <a:pt x="4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67"/>
              <p:cNvSpPr/>
              <p:nvPr/>
            </p:nvSpPr>
            <p:spPr>
              <a:xfrm rot="768008">
                <a:off x="7794989" y="2465352"/>
                <a:ext cx="80933" cy="32941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766" extrusionOk="0">
                    <a:moveTo>
                      <a:pt x="146" y="0"/>
                    </a:moveTo>
                    <a:cubicBezTo>
                      <a:pt x="115" y="0"/>
                      <a:pt x="88" y="9"/>
                      <a:pt x="71" y="27"/>
                    </a:cubicBezTo>
                    <a:cubicBezTo>
                      <a:pt x="0" y="62"/>
                      <a:pt x="0" y="132"/>
                      <a:pt x="0" y="203"/>
                    </a:cubicBezTo>
                    <a:cubicBezTo>
                      <a:pt x="35" y="308"/>
                      <a:pt x="106" y="379"/>
                      <a:pt x="176" y="449"/>
                    </a:cubicBezTo>
                    <a:cubicBezTo>
                      <a:pt x="247" y="520"/>
                      <a:pt x="317" y="555"/>
                      <a:pt x="388" y="590"/>
                    </a:cubicBezTo>
                    <a:cubicBezTo>
                      <a:pt x="564" y="696"/>
                      <a:pt x="740" y="731"/>
                      <a:pt x="916" y="766"/>
                    </a:cubicBezTo>
                    <a:cubicBezTo>
                      <a:pt x="1092" y="766"/>
                      <a:pt x="1233" y="731"/>
                      <a:pt x="1409" y="696"/>
                    </a:cubicBezTo>
                    <a:cubicBezTo>
                      <a:pt x="1514" y="660"/>
                      <a:pt x="1585" y="590"/>
                      <a:pt x="1655" y="555"/>
                    </a:cubicBezTo>
                    <a:cubicBezTo>
                      <a:pt x="1725" y="484"/>
                      <a:pt x="1761" y="414"/>
                      <a:pt x="1831" y="343"/>
                    </a:cubicBezTo>
                    <a:cubicBezTo>
                      <a:pt x="1881" y="243"/>
                      <a:pt x="1805" y="160"/>
                      <a:pt x="1719" y="160"/>
                    </a:cubicBezTo>
                    <a:cubicBezTo>
                      <a:pt x="1685" y="160"/>
                      <a:pt x="1650" y="173"/>
                      <a:pt x="1620" y="203"/>
                    </a:cubicBezTo>
                    <a:cubicBezTo>
                      <a:pt x="1585" y="238"/>
                      <a:pt x="1514" y="273"/>
                      <a:pt x="1444" y="308"/>
                    </a:cubicBezTo>
                    <a:cubicBezTo>
                      <a:pt x="1409" y="343"/>
                      <a:pt x="1338" y="343"/>
                      <a:pt x="1303" y="379"/>
                    </a:cubicBezTo>
                    <a:cubicBezTo>
                      <a:pt x="1162" y="414"/>
                      <a:pt x="1021" y="414"/>
                      <a:pt x="916" y="414"/>
                    </a:cubicBezTo>
                    <a:cubicBezTo>
                      <a:pt x="845" y="414"/>
                      <a:pt x="775" y="379"/>
                      <a:pt x="740" y="379"/>
                    </a:cubicBezTo>
                    <a:cubicBezTo>
                      <a:pt x="669" y="343"/>
                      <a:pt x="599" y="343"/>
                      <a:pt x="564" y="308"/>
                    </a:cubicBezTo>
                    <a:cubicBezTo>
                      <a:pt x="493" y="273"/>
                      <a:pt x="458" y="238"/>
                      <a:pt x="423" y="203"/>
                    </a:cubicBezTo>
                    <a:cubicBezTo>
                      <a:pt x="388" y="167"/>
                      <a:pt x="352" y="132"/>
                      <a:pt x="352" y="132"/>
                    </a:cubicBezTo>
                    <a:cubicBezTo>
                      <a:pt x="317" y="97"/>
                      <a:pt x="282" y="62"/>
                      <a:pt x="247" y="27"/>
                    </a:cubicBezTo>
                    <a:cubicBezTo>
                      <a:pt x="212" y="9"/>
                      <a:pt x="176" y="0"/>
                      <a:pt x="1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1" name="Google Shape;3201;p67"/>
            <p:cNvGrpSpPr/>
            <p:nvPr/>
          </p:nvGrpSpPr>
          <p:grpSpPr>
            <a:xfrm>
              <a:off x="7355750" y="1910785"/>
              <a:ext cx="848985" cy="855089"/>
              <a:chOff x="7355750" y="1910785"/>
              <a:chExt cx="848985" cy="855089"/>
            </a:xfrm>
          </p:grpSpPr>
          <p:sp>
            <p:nvSpPr>
              <p:cNvPr id="3202" name="Google Shape;3202;p67"/>
              <p:cNvSpPr/>
              <p:nvPr/>
            </p:nvSpPr>
            <p:spPr>
              <a:xfrm>
                <a:off x="7355750" y="1992578"/>
                <a:ext cx="671790" cy="716831"/>
              </a:xfrm>
              <a:custGeom>
                <a:avLst/>
                <a:gdLst/>
                <a:ahLst/>
                <a:cxnLst/>
                <a:rect l="l" t="t" r="r" b="b"/>
                <a:pathLst>
                  <a:path w="12147" h="12962" extrusionOk="0">
                    <a:moveTo>
                      <a:pt x="7164" y="1"/>
                    </a:moveTo>
                    <a:cubicBezTo>
                      <a:pt x="4966" y="1"/>
                      <a:pt x="2614" y="1751"/>
                      <a:pt x="1444" y="4520"/>
                    </a:cubicBezTo>
                    <a:cubicBezTo>
                      <a:pt x="1" y="7935"/>
                      <a:pt x="881" y="11597"/>
                      <a:pt x="3451" y="12653"/>
                    </a:cubicBezTo>
                    <a:cubicBezTo>
                      <a:pt x="3943" y="12862"/>
                      <a:pt x="4459" y="12961"/>
                      <a:pt x="4983" y="12961"/>
                    </a:cubicBezTo>
                    <a:cubicBezTo>
                      <a:pt x="7195" y="12961"/>
                      <a:pt x="9536" y="11190"/>
                      <a:pt x="10703" y="8428"/>
                    </a:cubicBezTo>
                    <a:cubicBezTo>
                      <a:pt x="12147" y="5049"/>
                      <a:pt x="11231" y="1387"/>
                      <a:pt x="8661" y="296"/>
                    </a:cubicBezTo>
                    <a:cubicBezTo>
                      <a:pt x="8182" y="96"/>
                      <a:pt x="7677" y="1"/>
                      <a:pt x="7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67"/>
              <p:cNvSpPr/>
              <p:nvPr/>
            </p:nvSpPr>
            <p:spPr>
              <a:xfrm>
                <a:off x="7797741" y="1910785"/>
                <a:ext cx="60393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825" extrusionOk="0">
                    <a:moveTo>
                      <a:pt x="882" y="1"/>
                    </a:moveTo>
                    <a:cubicBezTo>
                      <a:pt x="834" y="1"/>
                      <a:pt x="783" y="17"/>
                      <a:pt x="740" y="50"/>
                    </a:cubicBezTo>
                    <a:lnTo>
                      <a:pt x="705" y="120"/>
                    </a:lnTo>
                    <a:cubicBezTo>
                      <a:pt x="669" y="120"/>
                      <a:pt x="634" y="155"/>
                      <a:pt x="599" y="226"/>
                    </a:cubicBezTo>
                    <a:lnTo>
                      <a:pt x="564" y="296"/>
                    </a:lnTo>
                    <a:cubicBezTo>
                      <a:pt x="529" y="331"/>
                      <a:pt x="493" y="366"/>
                      <a:pt x="458" y="437"/>
                    </a:cubicBezTo>
                    <a:lnTo>
                      <a:pt x="317" y="718"/>
                    </a:lnTo>
                    <a:lnTo>
                      <a:pt x="282" y="754"/>
                    </a:lnTo>
                    <a:lnTo>
                      <a:pt x="282" y="789"/>
                    </a:lnTo>
                    <a:cubicBezTo>
                      <a:pt x="247" y="859"/>
                      <a:pt x="212" y="930"/>
                      <a:pt x="176" y="1000"/>
                    </a:cubicBezTo>
                    <a:cubicBezTo>
                      <a:pt x="71" y="1141"/>
                      <a:pt x="0" y="1352"/>
                      <a:pt x="36" y="1528"/>
                    </a:cubicBezTo>
                    <a:cubicBezTo>
                      <a:pt x="71" y="1634"/>
                      <a:pt x="141" y="1704"/>
                      <a:pt x="212" y="1775"/>
                    </a:cubicBezTo>
                    <a:cubicBezTo>
                      <a:pt x="261" y="1800"/>
                      <a:pt x="329" y="1824"/>
                      <a:pt x="401" y="1824"/>
                    </a:cubicBezTo>
                    <a:cubicBezTo>
                      <a:pt x="431" y="1824"/>
                      <a:pt x="462" y="1820"/>
                      <a:pt x="493" y="1810"/>
                    </a:cubicBezTo>
                    <a:cubicBezTo>
                      <a:pt x="599" y="1775"/>
                      <a:pt x="705" y="1669"/>
                      <a:pt x="740" y="1563"/>
                    </a:cubicBezTo>
                    <a:cubicBezTo>
                      <a:pt x="775" y="1458"/>
                      <a:pt x="810" y="1387"/>
                      <a:pt x="845" y="1317"/>
                    </a:cubicBezTo>
                    <a:cubicBezTo>
                      <a:pt x="881" y="1247"/>
                      <a:pt x="916" y="1106"/>
                      <a:pt x="951" y="1000"/>
                    </a:cubicBezTo>
                    <a:lnTo>
                      <a:pt x="1057" y="683"/>
                    </a:lnTo>
                    <a:cubicBezTo>
                      <a:pt x="1057" y="613"/>
                      <a:pt x="1092" y="578"/>
                      <a:pt x="1092" y="507"/>
                    </a:cubicBezTo>
                    <a:cubicBezTo>
                      <a:pt x="1092" y="507"/>
                      <a:pt x="1092" y="472"/>
                      <a:pt x="1092" y="437"/>
                    </a:cubicBezTo>
                    <a:cubicBezTo>
                      <a:pt x="1092" y="402"/>
                      <a:pt x="1092" y="331"/>
                      <a:pt x="1092" y="296"/>
                    </a:cubicBezTo>
                    <a:lnTo>
                      <a:pt x="1092" y="226"/>
                    </a:lnTo>
                    <a:cubicBezTo>
                      <a:pt x="1092" y="80"/>
                      <a:pt x="991" y="1"/>
                      <a:pt x="8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67"/>
              <p:cNvSpPr/>
              <p:nvPr/>
            </p:nvSpPr>
            <p:spPr>
              <a:xfrm>
                <a:off x="7532945" y="2048324"/>
                <a:ext cx="671790" cy="717550"/>
              </a:xfrm>
              <a:custGeom>
                <a:avLst/>
                <a:gdLst/>
                <a:ahLst/>
                <a:cxnLst/>
                <a:rect l="l" t="t" r="r" b="b"/>
                <a:pathLst>
                  <a:path w="12147" h="12975" extrusionOk="0">
                    <a:moveTo>
                      <a:pt x="7164" y="0"/>
                    </a:moveTo>
                    <a:cubicBezTo>
                      <a:pt x="4952" y="0"/>
                      <a:pt x="2611" y="1772"/>
                      <a:pt x="1444" y="4533"/>
                    </a:cubicBezTo>
                    <a:cubicBezTo>
                      <a:pt x="0" y="7948"/>
                      <a:pt x="881" y="11575"/>
                      <a:pt x="3451" y="12666"/>
                    </a:cubicBezTo>
                    <a:cubicBezTo>
                      <a:pt x="3943" y="12875"/>
                      <a:pt x="4459" y="12974"/>
                      <a:pt x="4983" y="12974"/>
                    </a:cubicBezTo>
                    <a:cubicBezTo>
                      <a:pt x="7195" y="12974"/>
                      <a:pt x="9536" y="11203"/>
                      <a:pt x="10703" y="8441"/>
                    </a:cubicBezTo>
                    <a:cubicBezTo>
                      <a:pt x="12147" y="5026"/>
                      <a:pt x="11231" y="1400"/>
                      <a:pt x="8696" y="309"/>
                    </a:cubicBezTo>
                    <a:cubicBezTo>
                      <a:pt x="8204" y="100"/>
                      <a:pt x="7688" y="0"/>
                      <a:pt x="7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67"/>
              <p:cNvSpPr/>
              <p:nvPr/>
            </p:nvSpPr>
            <p:spPr>
              <a:xfrm>
                <a:off x="7984670" y="1964042"/>
                <a:ext cx="66255" cy="167954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3037" extrusionOk="0">
                    <a:moveTo>
                      <a:pt x="885" y="0"/>
                    </a:moveTo>
                    <a:cubicBezTo>
                      <a:pt x="801" y="0"/>
                      <a:pt x="719" y="42"/>
                      <a:pt x="669" y="143"/>
                    </a:cubicBezTo>
                    <a:cubicBezTo>
                      <a:pt x="599" y="354"/>
                      <a:pt x="528" y="530"/>
                      <a:pt x="458" y="741"/>
                    </a:cubicBezTo>
                    <a:cubicBezTo>
                      <a:pt x="388" y="917"/>
                      <a:pt x="352" y="1128"/>
                      <a:pt x="317" y="1340"/>
                    </a:cubicBezTo>
                    <a:cubicBezTo>
                      <a:pt x="212" y="1727"/>
                      <a:pt x="141" y="2114"/>
                      <a:pt x="71" y="2502"/>
                    </a:cubicBezTo>
                    <a:cubicBezTo>
                      <a:pt x="0" y="2713"/>
                      <a:pt x="106" y="2924"/>
                      <a:pt x="282" y="2994"/>
                    </a:cubicBezTo>
                    <a:cubicBezTo>
                      <a:pt x="330" y="3024"/>
                      <a:pt x="384" y="3037"/>
                      <a:pt x="438" y="3037"/>
                    </a:cubicBezTo>
                    <a:cubicBezTo>
                      <a:pt x="580" y="3037"/>
                      <a:pt x="724" y="2946"/>
                      <a:pt x="775" y="2818"/>
                    </a:cubicBezTo>
                    <a:cubicBezTo>
                      <a:pt x="810" y="2783"/>
                      <a:pt x="810" y="2748"/>
                      <a:pt x="810" y="2713"/>
                    </a:cubicBezTo>
                    <a:cubicBezTo>
                      <a:pt x="845" y="2642"/>
                      <a:pt x="880" y="2537"/>
                      <a:pt x="880" y="2431"/>
                    </a:cubicBezTo>
                    <a:lnTo>
                      <a:pt x="1056" y="1551"/>
                    </a:lnTo>
                    <a:cubicBezTo>
                      <a:pt x="1092" y="1340"/>
                      <a:pt x="1127" y="1093"/>
                      <a:pt x="1162" y="882"/>
                    </a:cubicBezTo>
                    <a:cubicBezTo>
                      <a:pt x="1162" y="812"/>
                      <a:pt x="1197" y="706"/>
                      <a:pt x="1197" y="600"/>
                    </a:cubicBezTo>
                    <a:lnTo>
                      <a:pt x="1197" y="319"/>
                    </a:lnTo>
                    <a:cubicBezTo>
                      <a:pt x="1197" y="138"/>
                      <a:pt x="1037" y="0"/>
                      <a:pt x="8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67"/>
              <p:cNvSpPr/>
              <p:nvPr/>
            </p:nvSpPr>
            <p:spPr>
              <a:xfrm>
                <a:off x="7532945" y="2048324"/>
                <a:ext cx="671790" cy="717550"/>
              </a:xfrm>
              <a:custGeom>
                <a:avLst/>
                <a:gdLst/>
                <a:ahLst/>
                <a:cxnLst/>
                <a:rect l="l" t="t" r="r" b="b"/>
                <a:pathLst>
                  <a:path w="12147" h="12975" extrusionOk="0">
                    <a:moveTo>
                      <a:pt x="7164" y="0"/>
                    </a:moveTo>
                    <a:cubicBezTo>
                      <a:pt x="4952" y="0"/>
                      <a:pt x="2611" y="1772"/>
                      <a:pt x="1444" y="4533"/>
                    </a:cubicBezTo>
                    <a:cubicBezTo>
                      <a:pt x="0" y="7948"/>
                      <a:pt x="881" y="11575"/>
                      <a:pt x="3451" y="12666"/>
                    </a:cubicBezTo>
                    <a:cubicBezTo>
                      <a:pt x="3943" y="12875"/>
                      <a:pt x="4459" y="12974"/>
                      <a:pt x="4983" y="12974"/>
                    </a:cubicBezTo>
                    <a:cubicBezTo>
                      <a:pt x="7195" y="12974"/>
                      <a:pt x="9536" y="11203"/>
                      <a:pt x="10703" y="8441"/>
                    </a:cubicBezTo>
                    <a:cubicBezTo>
                      <a:pt x="12147" y="5026"/>
                      <a:pt x="11231" y="1400"/>
                      <a:pt x="8696" y="309"/>
                    </a:cubicBezTo>
                    <a:cubicBezTo>
                      <a:pt x="8204" y="100"/>
                      <a:pt x="7688" y="0"/>
                      <a:pt x="7164" y="0"/>
                    </a:cubicBezTo>
                    <a:close/>
                  </a:path>
                </a:pathLst>
              </a:custGeom>
              <a:solidFill>
                <a:srgbClr val="0F0C0D">
                  <a:alpha val="236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67"/>
              <p:cNvSpPr/>
              <p:nvPr/>
            </p:nvSpPr>
            <p:spPr>
              <a:xfrm rot="1582941" flipH="1">
                <a:off x="7759969" y="2328703"/>
                <a:ext cx="38851" cy="47808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057" extrusionOk="0">
                    <a:moveTo>
                      <a:pt x="453" y="0"/>
                    </a:moveTo>
                    <a:cubicBezTo>
                      <a:pt x="261" y="0"/>
                      <a:pt x="81" y="217"/>
                      <a:pt x="42" y="487"/>
                    </a:cubicBezTo>
                    <a:cubicBezTo>
                      <a:pt x="1" y="780"/>
                      <a:pt x="147" y="1031"/>
                      <a:pt x="356" y="1052"/>
                    </a:cubicBezTo>
                    <a:cubicBezTo>
                      <a:pt x="374" y="1055"/>
                      <a:pt x="392" y="1057"/>
                      <a:pt x="410" y="1057"/>
                    </a:cubicBezTo>
                    <a:cubicBezTo>
                      <a:pt x="600" y="1057"/>
                      <a:pt x="778" y="859"/>
                      <a:pt x="817" y="591"/>
                    </a:cubicBezTo>
                    <a:cubicBezTo>
                      <a:pt x="858" y="298"/>
                      <a:pt x="712" y="26"/>
                      <a:pt x="503" y="5"/>
                    </a:cubicBezTo>
                    <a:cubicBezTo>
                      <a:pt x="486" y="2"/>
                      <a:pt x="470" y="0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67"/>
              <p:cNvSpPr/>
              <p:nvPr/>
            </p:nvSpPr>
            <p:spPr>
              <a:xfrm rot="1582941" flipH="1">
                <a:off x="7911412" y="2376536"/>
                <a:ext cx="38851" cy="48442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071" extrusionOk="0">
                    <a:moveTo>
                      <a:pt x="473" y="1"/>
                    </a:moveTo>
                    <a:cubicBezTo>
                      <a:pt x="274" y="1"/>
                      <a:pt x="82" y="204"/>
                      <a:pt x="42" y="484"/>
                    </a:cubicBezTo>
                    <a:cubicBezTo>
                      <a:pt x="0" y="777"/>
                      <a:pt x="147" y="1028"/>
                      <a:pt x="356" y="1069"/>
                    </a:cubicBezTo>
                    <a:cubicBezTo>
                      <a:pt x="366" y="1070"/>
                      <a:pt x="375" y="1071"/>
                      <a:pt x="385" y="1071"/>
                    </a:cubicBezTo>
                    <a:cubicBezTo>
                      <a:pt x="584" y="1071"/>
                      <a:pt x="776" y="868"/>
                      <a:pt x="816" y="588"/>
                    </a:cubicBezTo>
                    <a:cubicBezTo>
                      <a:pt x="858" y="295"/>
                      <a:pt x="712" y="23"/>
                      <a:pt x="502" y="2"/>
                    </a:cubicBezTo>
                    <a:cubicBezTo>
                      <a:pt x="493" y="1"/>
                      <a:pt x="483" y="1"/>
                      <a:pt x="4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67"/>
              <p:cNvSpPr/>
              <p:nvPr/>
            </p:nvSpPr>
            <p:spPr>
              <a:xfrm rot="768008">
                <a:off x="7794989" y="2465352"/>
                <a:ext cx="80933" cy="32941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766" extrusionOk="0">
                    <a:moveTo>
                      <a:pt x="146" y="0"/>
                    </a:moveTo>
                    <a:cubicBezTo>
                      <a:pt x="115" y="0"/>
                      <a:pt x="88" y="9"/>
                      <a:pt x="71" y="27"/>
                    </a:cubicBezTo>
                    <a:cubicBezTo>
                      <a:pt x="0" y="62"/>
                      <a:pt x="0" y="132"/>
                      <a:pt x="0" y="203"/>
                    </a:cubicBezTo>
                    <a:cubicBezTo>
                      <a:pt x="35" y="308"/>
                      <a:pt x="106" y="379"/>
                      <a:pt x="176" y="449"/>
                    </a:cubicBezTo>
                    <a:cubicBezTo>
                      <a:pt x="247" y="520"/>
                      <a:pt x="317" y="555"/>
                      <a:pt x="388" y="590"/>
                    </a:cubicBezTo>
                    <a:cubicBezTo>
                      <a:pt x="564" y="696"/>
                      <a:pt x="740" y="731"/>
                      <a:pt x="916" y="766"/>
                    </a:cubicBezTo>
                    <a:cubicBezTo>
                      <a:pt x="1092" y="766"/>
                      <a:pt x="1233" y="731"/>
                      <a:pt x="1409" y="696"/>
                    </a:cubicBezTo>
                    <a:cubicBezTo>
                      <a:pt x="1514" y="660"/>
                      <a:pt x="1585" y="590"/>
                      <a:pt x="1655" y="555"/>
                    </a:cubicBezTo>
                    <a:cubicBezTo>
                      <a:pt x="1725" y="484"/>
                      <a:pt x="1761" y="414"/>
                      <a:pt x="1831" y="343"/>
                    </a:cubicBezTo>
                    <a:cubicBezTo>
                      <a:pt x="1881" y="243"/>
                      <a:pt x="1805" y="160"/>
                      <a:pt x="1719" y="160"/>
                    </a:cubicBezTo>
                    <a:cubicBezTo>
                      <a:pt x="1685" y="160"/>
                      <a:pt x="1650" y="173"/>
                      <a:pt x="1620" y="203"/>
                    </a:cubicBezTo>
                    <a:cubicBezTo>
                      <a:pt x="1585" y="238"/>
                      <a:pt x="1514" y="273"/>
                      <a:pt x="1444" y="308"/>
                    </a:cubicBezTo>
                    <a:cubicBezTo>
                      <a:pt x="1409" y="343"/>
                      <a:pt x="1338" y="343"/>
                      <a:pt x="1303" y="379"/>
                    </a:cubicBezTo>
                    <a:cubicBezTo>
                      <a:pt x="1162" y="414"/>
                      <a:pt x="1021" y="414"/>
                      <a:pt x="916" y="414"/>
                    </a:cubicBezTo>
                    <a:cubicBezTo>
                      <a:pt x="845" y="414"/>
                      <a:pt x="775" y="379"/>
                      <a:pt x="740" y="379"/>
                    </a:cubicBezTo>
                    <a:cubicBezTo>
                      <a:pt x="669" y="343"/>
                      <a:pt x="599" y="343"/>
                      <a:pt x="564" y="308"/>
                    </a:cubicBezTo>
                    <a:cubicBezTo>
                      <a:pt x="493" y="273"/>
                      <a:pt x="458" y="238"/>
                      <a:pt x="423" y="203"/>
                    </a:cubicBezTo>
                    <a:cubicBezTo>
                      <a:pt x="388" y="167"/>
                      <a:pt x="352" y="132"/>
                      <a:pt x="352" y="132"/>
                    </a:cubicBezTo>
                    <a:cubicBezTo>
                      <a:pt x="317" y="97"/>
                      <a:pt x="282" y="62"/>
                      <a:pt x="247" y="27"/>
                    </a:cubicBezTo>
                    <a:cubicBezTo>
                      <a:pt x="212" y="9"/>
                      <a:pt x="176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10" name="Google Shape;3210;p67"/>
          <p:cNvGrpSpPr/>
          <p:nvPr/>
        </p:nvGrpSpPr>
        <p:grpSpPr>
          <a:xfrm flipH="1">
            <a:off x="8124806" y="3907422"/>
            <a:ext cx="1019448" cy="1317963"/>
            <a:chOff x="4205757" y="1204400"/>
            <a:chExt cx="737235" cy="1139121"/>
          </a:xfrm>
        </p:grpSpPr>
        <p:grpSp>
          <p:nvGrpSpPr>
            <p:cNvPr id="3211" name="Google Shape;3211;p67"/>
            <p:cNvGrpSpPr/>
            <p:nvPr/>
          </p:nvGrpSpPr>
          <p:grpSpPr>
            <a:xfrm>
              <a:off x="4210494" y="1206150"/>
              <a:ext cx="732497" cy="1137371"/>
              <a:chOff x="4205757" y="1204400"/>
              <a:chExt cx="732497" cy="1137371"/>
            </a:xfrm>
          </p:grpSpPr>
          <p:sp>
            <p:nvSpPr>
              <p:cNvPr id="3212" name="Google Shape;3212;p67"/>
              <p:cNvSpPr/>
              <p:nvPr/>
            </p:nvSpPr>
            <p:spPr>
              <a:xfrm>
                <a:off x="4205757" y="1564660"/>
                <a:ext cx="721693" cy="777111"/>
              </a:xfrm>
              <a:custGeom>
                <a:avLst/>
                <a:gdLst/>
                <a:ahLst/>
                <a:cxnLst/>
                <a:rect l="l" t="t" r="r" b="b"/>
                <a:pathLst>
                  <a:path w="18766" h="20207" extrusionOk="0">
                    <a:moveTo>
                      <a:pt x="11519" y="1"/>
                    </a:moveTo>
                    <a:cubicBezTo>
                      <a:pt x="11130" y="1"/>
                      <a:pt x="10740" y="33"/>
                      <a:pt x="10351" y="99"/>
                    </a:cubicBezTo>
                    <a:cubicBezTo>
                      <a:pt x="10140" y="134"/>
                      <a:pt x="9928" y="169"/>
                      <a:pt x="9717" y="240"/>
                    </a:cubicBezTo>
                    <a:cubicBezTo>
                      <a:pt x="9044" y="147"/>
                      <a:pt x="8356" y="93"/>
                      <a:pt x="7669" y="93"/>
                    </a:cubicBezTo>
                    <a:cubicBezTo>
                      <a:pt x="6271" y="93"/>
                      <a:pt x="4878" y="319"/>
                      <a:pt x="3626" y="909"/>
                    </a:cubicBezTo>
                    <a:cubicBezTo>
                      <a:pt x="2781" y="1296"/>
                      <a:pt x="2042" y="1824"/>
                      <a:pt x="1444" y="2528"/>
                    </a:cubicBezTo>
                    <a:cubicBezTo>
                      <a:pt x="845" y="3268"/>
                      <a:pt x="458" y="4183"/>
                      <a:pt x="317" y="5134"/>
                    </a:cubicBezTo>
                    <a:cubicBezTo>
                      <a:pt x="0" y="7176"/>
                      <a:pt x="563" y="9288"/>
                      <a:pt x="1197" y="11224"/>
                    </a:cubicBezTo>
                    <a:cubicBezTo>
                      <a:pt x="1831" y="13266"/>
                      <a:pt x="2711" y="15203"/>
                      <a:pt x="3802" y="17069"/>
                    </a:cubicBezTo>
                    <a:cubicBezTo>
                      <a:pt x="4084" y="17526"/>
                      <a:pt x="4366" y="17984"/>
                      <a:pt x="4683" y="18442"/>
                    </a:cubicBezTo>
                    <a:cubicBezTo>
                      <a:pt x="4894" y="18864"/>
                      <a:pt x="5211" y="19251"/>
                      <a:pt x="5563" y="19604"/>
                    </a:cubicBezTo>
                    <a:cubicBezTo>
                      <a:pt x="6024" y="19995"/>
                      <a:pt x="6621" y="20206"/>
                      <a:pt x="7235" y="20206"/>
                    </a:cubicBezTo>
                    <a:cubicBezTo>
                      <a:pt x="7559" y="20206"/>
                      <a:pt x="7887" y="20148"/>
                      <a:pt x="8203" y="20026"/>
                    </a:cubicBezTo>
                    <a:cubicBezTo>
                      <a:pt x="9154" y="19639"/>
                      <a:pt x="10034" y="19111"/>
                      <a:pt x="10844" y="18442"/>
                    </a:cubicBezTo>
                    <a:cubicBezTo>
                      <a:pt x="11653" y="17773"/>
                      <a:pt x="12463" y="17069"/>
                      <a:pt x="13203" y="16294"/>
                    </a:cubicBezTo>
                    <a:cubicBezTo>
                      <a:pt x="13942" y="15520"/>
                      <a:pt x="14646" y="14710"/>
                      <a:pt x="15350" y="13900"/>
                    </a:cubicBezTo>
                    <a:cubicBezTo>
                      <a:pt x="16019" y="13126"/>
                      <a:pt x="16653" y="12281"/>
                      <a:pt x="17181" y="11436"/>
                    </a:cubicBezTo>
                    <a:cubicBezTo>
                      <a:pt x="18307" y="9816"/>
                      <a:pt x="18765" y="7845"/>
                      <a:pt x="18484" y="5908"/>
                    </a:cubicBezTo>
                    <a:cubicBezTo>
                      <a:pt x="18167" y="4042"/>
                      <a:pt x="17181" y="2423"/>
                      <a:pt x="15667" y="1331"/>
                    </a:cubicBezTo>
                    <a:cubicBezTo>
                      <a:pt x="14441" y="467"/>
                      <a:pt x="12994" y="1"/>
                      <a:pt x="115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67"/>
              <p:cNvSpPr/>
              <p:nvPr/>
            </p:nvSpPr>
            <p:spPr>
              <a:xfrm>
                <a:off x="4306359" y="1204400"/>
                <a:ext cx="631895" cy="392497"/>
              </a:xfrm>
              <a:custGeom>
                <a:avLst/>
                <a:gdLst/>
                <a:ahLst/>
                <a:cxnLst/>
                <a:rect l="l" t="t" r="r" b="b"/>
                <a:pathLst>
                  <a:path w="16431" h="10206" extrusionOk="0">
                    <a:moveTo>
                      <a:pt x="8104" y="0"/>
                    </a:moveTo>
                    <a:cubicBezTo>
                      <a:pt x="8037" y="0"/>
                      <a:pt x="7974" y="31"/>
                      <a:pt x="7946" y="102"/>
                    </a:cubicBezTo>
                    <a:cubicBezTo>
                      <a:pt x="7207" y="2250"/>
                      <a:pt x="6855" y="4503"/>
                      <a:pt x="6925" y="6756"/>
                    </a:cubicBezTo>
                    <a:cubicBezTo>
                      <a:pt x="6115" y="4961"/>
                      <a:pt x="4953" y="3306"/>
                      <a:pt x="3545" y="1933"/>
                    </a:cubicBezTo>
                    <a:cubicBezTo>
                      <a:pt x="3505" y="1903"/>
                      <a:pt x="3463" y="1890"/>
                      <a:pt x="3422" y="1890"/>
                    </a:cubicBezTo>
                    <a:cubicBezTo>
                      <a:pt x="3319" y="1890"/>
                      <a:pt x="3228" y="1973"/>
                      <a:pt x="3228" y="2074"/>
                    </a:cubicBezTo>
                    <a:cubicBezTo>
                      <a:pt x="3651" y="4292"/>
                      <a:pt x="4461" y="6369"/>
                      <a:pt x="5658" y="8235"/>
                    </a:cubicBezTo>
                    <a:cubicBezTo>
                      <a:pt x="4038" y="7003"/>
                      <a:pt x="2172" y="6193"/>
                      <a:pt x="271" y="5383"/>
                    </a:cubicBezTo>
                    <a:cubicBezTo>
                      <a:pt x="256" y="5379"/>
                      <a:pt x="241" y="5378"/>
                      <a:pt x="227" y="5378"/>
                    </a:cubicBezTo>
                    <a:cubicBezTo>
                      <a:pt x="103" y="5378"/>
                      <a:pt x="0" y="5504"/>
                      <a:pt x="95" y="5630"/>
                    </a:cubicBezTo>
                    <a:cubicBezTo>
                      <a:pt x="1398" y="7672"/>
                      <a:pt x="3440" y="9185"/>
                      <a:pt x="5798" y="9819"/>
                    </a:cubicBezTo>
                    <a:cubicBezTo>
                      <a:pt x="6731" y="10066"/>
                      <a:pt x="7705" y="10206"/>
                      <a:pt x="8673" y="10206"/>
                    </a:cubicBezTo>
                    <a:cubicBezTo>
                      <a:pt x="8948" y="10206"/>
                      <a:pt x="9222" y="10195"/>
                      <a:pt x="9495" y="10171"/>
                    </a:cubicBezTo>
                    <a:cubicBezTo>
                      <a:pt x="9708" y="10153"/>
                      <a:pt x="9920" y="10146"/>
                      <a:pt x="10130" y="10146"/>
                    </a:cubicBezTo>
                    <a:cubicBezTo>
                      <a:pt x="10698" y="10146"/>
                      <a:pt x="11258" y="10195"/>
                      <a:pt x="11827" y="10195"/>
                    </a:cubicBezTo>
                    <a:cubicBezTo>
                      <a:pt x="12262" y="10195"/>
                      <a:pt x="12702" y="10167"/>
                      <a:pt x="13157" y="10066"/>
                    </a:cubicBezTo>
                    <a:cubicBezTo>
                      <a:pt x="13931" y="9925"/>
                      <a:pt x="14635" y="9643"/>
                      <a:pt x="15304" y="9256"/>
                    </a:cubicBezTo>
                    <a:cubicBezTo>
                      <a:pt x="15903" y="8904"/>
                      <a:pt x="16431" y="8270"/>
                      <a:pt x="16149" y="7531"/>
                    </a:cubicBezTo>
                    <a:cubicBezTo>
                      <a:pt x="16123" y="7428"/>
                      <a:pt x="16041" y="7362"/>
                      <a:pt x="15957" y="7362"/>
                    </a:cubicBezTo>
                    <a:cubicBezTo>
                      <a:pt x="15927" y="7362"/>
                      <a:pt x="15896" y="7371"/>
                      <a:pt x="15868" y="7390"/>
                    </a:cubicBezTo>
                    <a:cubicBezTo>
                      <a:pt x="15023" y="7707"/>
                      <a:pt x="14142" y="8024"/>
                      <a:pt x="13297" y="8270"/>
                    </a:cubicBezTo>
                    <a:cubicBezTo>
                      <a:pt x="13544" y="8129"/>
                      <a:pt x="13790" y="7953"/>
                      <a:pt x="14037" y="7777"/>
                    </a:cubicBezTo>
                    <a:cubicBezTo>
                      <a:pt x="14952" y="7143"/>
                      <a:pt x="15621" y="6193"/>
                      <a:pt x="15903" y="5101"/>
                    </a:cubicBezTo>
                    <a:cubicBezTo>
                      <a:pt x="15938" y="4996"/>
                      <a:pt x="15868" y="4925"/>
                      <a:pt x="15797" y="4855"/>
                    </a:cubicBezTo>
                    <a:cubicBezTo>
                      <a:pt x="15704" y="4815"/>
                      <a:pt x="15609" y="4798"/>
                      <a:pt x="15514" y="4798"/>
                    </a:cubicBezTo>
                    <a:cubicBezTo>
                      <a:pt x="15106" y="4798"/>
                      <a:pt x="14689" y="5113"/>
                      <a:pt x="14318" y="5313"/>
                    </a:cubicBezTo>
                    <a:lnTo>
                      <a:pt x="12664" y="6263"/>
                    </a:lnTo>
                    <a:lnTo>
                      <a:pt x="10305" y="7636"/>
                    </a:lnTo>
                    <a:cubicBezTo>
                      <a:pt x="11361" y="6228"/>
                      <a:pt x="12065" y="4609"/>
                      <a:pt x="12347" y="2848"/>
                    </a:cubicBezTo>
                    <a:cubicBezTo>
                      <a:pt x="12373" y="2744"/>
                      <a:pt x="12264" y="2620"/>
                      <a:pt x="12148" y="2620"/>
                    </a:cubicBezTo>
                    <a:cubicBezTo>
                      <a:pt x="12108" y="2620"/>
                      <a:pt x="12067" y="2636"/>
                      <a:pt x="12030" y="2672"/>
                    </a:cubicBezTo>
                    <a:cubicBezTo>
                      <a:pt x="10763" y="3799"/>
                      <a:pt x="9706" y="5137"/>
                      <a:pt x="8897" y="6580"/>
                    </a:cubicBezTo>
                    <a:cubicBezTo>
                      <a:pt x="9178" y="4468"/>
                      <a:pt x="8756" y="2250"/>
                      <a:pt x="8333" y="173"/>
                    </a:cubicBezTo>
                    <a:cubicBezTo>
                      <a:pt x="8312" y="68"/>
                      <a:pt x="8204" y="0"/>
                      <a:pt x="8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67"/>
              <p:cNvSpPr/>
              <p:nvPr/>
            </p:nvSpPr>
            <p:spPr>
              <a:xfrm>
                <a:off x="4458903" y="1888292"/>
                <a:ext cx="32830" cy="31072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4" extrusionOk="0">
                    <a:moveTo>
                      <a:pt x="352" y="0"/>
                    </a:moveTo>
                    <a:cubicBezTo>
                      <a:pt x="317" y="0"/>
                      <a:pt x="282" y="0"/>
                      <a:pt x="247" y="35"/>
                    </a:cubicBezTo>
                    <a:cubicBezTo>
                      <a:pt x="176" y="35"/>
                      <a:pt x="141" y="71"/>
                      <a:pt x="106" y="106"/>
                    </a:cubicBezTo>
                    <a:cubicBezTo>
                      <a:pt x="35" y="176"/>
                      <a:pt x="0" y="282"/>
                      <a:pt x="35" y="388"/>
                    </a:cubicBezTo>
                    <a:cubicBezTo>
                      <a:pt x="35" y="493"/>
                      <a:pt x="141" y="599"/>
                      <a:pt x="211" y="634"/>
                    </a:cubicBezTo>
                    <a:lnTo>
                      <a:pt x="352" y="634"/>
                    </a:lnTo>
                    <a:cubicBezTo>
                      <a:pt x="387" y="634"/>
                      <a:pt x="458" y="634"/>
                      <a:pt x="493" y="599"/>
                    </a:cubicBezTo>
                    <a:lnTo>
                      <a:pt x="493" y="564"/>
                    </a:lnTo>
                    <a:lnTo>
                      <a:pt x="528" y="564"/>
                    </a:lnTo>
                    <a:cubicBezTo>
                      <a:pt x="599" y="493"/>
                      <a:pt x="669" y="352"/>
                      <a:pt x="634" y="247"/>
                    </a:cubicBezTo>
                    <a:cubicBezTo>
                      <a:pt x="599" y="176"/>
                      <a:pt x="599" y="141"/>
                      <a:pt x="563" y="106"/>
                    </a:cubicBezTo>
                    <a:cubicBezTo>
                      <a:pt x="493" y="35"/>
                      <a:pt x="423" y="0"/>
                      <a:pt x="3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67"/>
              <p:cNvSpPr/>
              <p:nvPr/>
            </p:nvSpPr>
            <p:spPr>
              <a:xfrm>
                <a:off x="4605504" y="1892164"/>
                <a:ext cx="29400" cy="2720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555" extrusionOk="0">
                    <a:moveTo>
                      <a:pt x="296" y="0"/>
                    </a:moveTo>
                    <a:cubicBezTo>
                      <a:pt x="274" y="0"/>
                      <a:pt x="247" y="9"/>
                      <a:pt x="212" y="27"/>
                    </a:cubicBezTo>
                    <a:cubicBezTo>
                      <a:pt x="177" y="27"/>
                      <a:pt x="142" y="62"/>
                      <a:pt x="106" y="97"/>
                    </a:cubicBezTo>
                    <a:cubicBezTo>
                      <a:pt x="71" y="133"/>
                      <a:pt x="36" y="203"/>
                      <a:pt x="36" y="238"/>
                    </a:cubicBezTo>
                    <a:cubicBezTo>
                      <a:pt x="1" y="309"/>
                      <a:pt x="1" y="344"/>
                      <a:pt x="36" y="414"/>
                    </a:cubicBezTo>
                    <a:cubicBezTo>
                      <a:pt x="36" y="414"/>
                      <a:pt x="36" y="449"/>
                      <a:pt x="36" y="485"/>
                    </a:cubicBezTo>
                    <a:cubicBezTo>
                      <a:pt x="71" y="520"/>
                      <a:pt x="106" y="520"/>
                      <a:pt x="142" y="555"/>
                    </a:cubicBezTo>
                    <a:lnTo>
                      <a:pt x="353" y="555"/>
                    </a:lnTo>
                    <a:cubicBezTo>
                      <a:pt x="458" y="555"/>
                      <a:pt x="529" y="485"/>
                      <a:pt x="564" y="379"/>
                    </a:cubicBezTo>
                    <a:cubicBezTo>
                      <a:pt x="599" y="273"/>
                      <a:pt x="564" y="168"/>
                      <a:pt x="494" y="97"/>
                    </a:cubicBezTo>
                    <a:cubicBezTo>
                      <a:pt x="458" y="62"/>
                      <a:pt x="423" y="27"/>
                      <a:pt x="353" y="27"/>
                    </a:cubicBezTo>
                    <a:cubicBezTo>
                      <a:pt x="335" y="9"/>
                      <a:pt x="318" y="0"/>
                      <a:pt x="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67"/>
              <p:cNvSpPr/>
              <p:nvPr/>
            </p:nvSpPr>
            <p:spPr>
              <a:xfrm>
                <a:off x="4508929" y="1963470"/>
                <a:ext cx="85799" cy="33768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89" extrusionOk="0">
                    <a:moveTo>
                      <a:pt x="40" y="1"/>
                    </a:moveTo>
                    <a:cubicBezTo>
                      <a:pt x="18" y="1"/>
                      <a:pt x="0" y="26"/>
                      <a:pt x="0" y="51"/>
                    </a:cubicBezTo>
                    <a:cubicBezTo>
                      <a:pt x="106" y="403"/>
                      <a:pt x="423" y="649"/>
                      <a:pt x="775" y="684"/>
                    </a:cubicBezTo>
                    <a:cubicBezTo>
                      <a:pt x="803" y="687"/>
                      <a:pt x="831" y="688"/>
                      <a:pt x="859" y="688"/>
                    </a:cubicBezTo>
                    <a:cubicBezTo>
                      <a:pt x="1213" y="688"/>
                      <a:pt x="1529" y="485"/>
                      <a:pt x="1725" y="191"/>
                    </a:cubicBezTo>
                    <a:cubicBezTo>
                      <a:pt x="1750" y="91"/>
                      <a:pt x="1685" y="8"/>
                      <a:pt x="1608" y="8"/>
                    </a:cubicBezTo>
                    <a:cubicBezTo>
                      <a:pt x="1577" y="8"/>
                      <a:pt x="1544" y="21"/>
                      <a:pt x="1514" y="51"/>
                    </a:cubicBezTo>
                    <a:cubicBezTo>
                      <a:pt x="1338" y="297"/>
                      <a:pt x="1092" y="438"/>
                      <a:pt x="775" y="438"/>
                    </a:cubicBezTo>
                    <a:cubicBezTo>
                      <a:pt x="634" y="438"/>
                      <a:pt x="493" y="403"/>
                      <a:pt x="387" y="332"/>
                    </a:cubicBezTo>
                    <a:cubicBezTo>
                      <a:pt x="247" y="227"/>
                      <a:pt x="141" y="121"/>
                      <a:pt x="71" y="15"/>
                    </a:cubicBezTo>
                    <a:cubicBezTo>
                      <a:pt x="60" y="5"/>
                      <a:pt x="50" y="1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67"/>
              <p:cNvSpPr/>
              <p:nvPr/>
            </p:nvSpPr>
            <p:spPr>
              <a:xfrm>
                <a:off x="4365505" y="1700911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01" y="1"/>
                    </a:moveTo>
                    <a:cubicBezTo>
                      <a:pt x="71" y="1"/>
                      <a:pt x="36" y="21"/>
                      <a:pt x="36" y="42"/>
                    </a:cubicBezTo>
                    <a:cubicBezTo>
                      <a:pt x="36" y="77"/>
                      <a:pt x="36" y="112"/>
                      <a:pt x="0" y="147"/>
                    </a:cubicBezTo>
                    <a:cubicBezTo>
                      <a:pt x="0" y="182"/>
                      <a:pt x="0" y="218"/>
                      <a:pt x="0" y="253"/>
                    </a:cubicBezTo>
                    <a:lnTo>
                      <a:pt x="0" y="499"/>
                    </a:lnTo>
                    <a:lnTo>
                      <a:pt x="0" y="746"/>
                    </a:lnTo>
                    <a:cubicBezTo>
                      <a:pt x="36" y="851"/>
                      <a:pt x="36" y="922"/>
                      <a:pt x="71" y="1027"/>
                    </a:cubicBezTo>
                    <a:cubicBezTo>
                      <a:pt x="86" y="1072"/>
                      <a:pt x="119" y="1091"/>
                      <a:pt x="153" y="1091"/>
                    </a:cubicBezTo>
                    <a:cubicBezTo>
                      <a:pt x="199" y="1091"/>
                      <a:pt x="247" y="1053"/>
                      <a:pt x="247" y="992"/>
                    </a:cubicBezTo>
                    <a:cubicBezTo>
                      <a:pt x="247" y="922"/>
                      <a:pt x="247" y="851"/>
                      <a:pt x="247" y="746"/>
                    </a:cubicBezTo>
                    <a:cubicBezTo>
                      <a:pt x="247" y="675"/>
                      <a:pt x="247" y="570"/>
                      <a:pt x="212" y="499"/>
                    </a:cubicBezTo>
                    <a:lnTo>
                      <a:pt x="212" y="394"/>
                    </a:lnTo>
                    <a:cubicBezTo>
                      <a:pt x="212" y="358"/>
                      <a:pt x="212" y="358"/>
                      <a:pt x="212" y="323"/>
                    </a:cubicBezTo>
                    <a:lnTo>
                      <a:pt x="212" y="253"/>
                    </a:lnTo>
                    <a:cubicBezTo>
                      <a:pt x="212" y="218"/>
                      <a:pt x="212" y="182"/>
                      <a:pt x="212" y="147"/>
                    </a:cubicBezTo>
                    <a:cubicBezTo>
                      <a:pt x="176" y="112"/>
                      <a:pt x="176" y="77"/>
                      <a:pt x="141" y="42"/>
                    </a:cubicBezTo>
                    <a:cubicBezTo>
                      <a:pt x="141" y="12"/>
                      <a:pt x="122" y="1"/>
                      <a:pt x="1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67"/>
              <p:cNvSpPr/>
              <p:nvPr/>
            </p:nvSpPr>
            <p:spPr>
              <a:xfrm>
                <a:off x="4357391" y="1821972"/>
                <a:ext cx="10845" cy="35419"/>
              </a:xfrm>
              <a:custGeom>
                <a:avLst/>
                <a:gdLst/>
                <a:ahLst/>
                <a:cxnLst/>
                <a:rect l="l" t="t" r="r" b="b"/>
                <a:pathLst>
                  <a:path w="282" h="921" extrusionOk="0">
                    <a:moveTo>
                      <a:pt x="35" y="1"/>
                    </a:moveTo>
                    <a:cubicBezTo>
                      <a:pt x="18" y="1"/>
                      <a:pt x="0" y="9"/>
                      <a:pt x="0" y="27"/>
                    </a:cubicBezTo>
                    <a:cubicBezTo>
                      <a:pt x="0" y="27"/>
                      <a:pt x="0" y="62"/>
                      <a:pt x="0" y="62"/>
                    </a:cubicBezTo>
                    <a:cubicBezTo>
                      <a:pt x="0" y="97"/>
                      <a:pt x="0" y="97"/>
                      <a:pt x="0" y="133"/>
                    </a:cubicBezTo>
                    <a:cubicBezTo>
                      <a:pt x="0" y="168"/>
                      <a:pt x="0" y="203"/>
                      <a:pt x="0" y="238"/>
                    </a:cubicBezTo>
                    <a:cubicBezTo>
                      <a:pt x="0" y="273"/>
                      <a:pt x="0" y="379"/>
                      <a:pt x="0" y="449"/>
                    </a:cubicBezTo>
                    <a:cubicBezTo>
                      <a:pt x="0" y="590"/>
                      <a:pt x="35" y="731"/>
                      <a:pt x="71" y="872"/>
                    </a:cubicBezTo>
                    <a:cubicBezTo>
                      <a:pt x="71" y="904"/>
                      <a:pt x="99" y="921"/>
                      <a:pt x="130" y="921"/>
                    </a:cubicBezTo>
                    <a:cubicBezTo>
                      <a:pt x="169" y="921"/>
                      <a:pt x="211" y="895"/>
                      <a:pt x="211" y="837"/>
                    </a:cubicBezTo>
                    <a:cubicBezTo>
                      <a:pt x="247" y="837"/>
                      <a:pt x="282" y="801"/>
                      <a:pt x="282" y="801"/>
                    </a:cubicBezTo>
                    <a:cubicBezTo>
                      <a:pt x="282" y="696"/>
                      <a:pt x="282" y="590"/>
                      <a:pt x="282" y="485"/>
                    </a:cubicBezTo>
                    <a:lnTo>
                      <a:pt x="211" y="168"/>
                    </a:lnTo>
                    <a:cubicBezTo>
                      <a:pt x="194" y="150"/>
                      <a:pt x="167" y="141"/>
                      <a:pt x="141" y="141"/>
                    </a:cubicBezTo>
                    <a:cubicBezTo>
                      <a:pt x="115" y="141"/>
                      <a:pt x="88" y="150"/>
                      <a:pt x="71" y="168"/>
                    </a:cubicBezTo>
                    <a:cubicBezTo>
                      <a:pt x="71" y="168"/>
                      <a:pt x="71" y="133"/>
                      <a:pt x="71" y="133"/>
                    </a:cubicBezTo>
                    <a:cubicBezTo>
                      <a:pt x="71" y="97"/>
                      <a:pt x="71" y="97"/>
                      <a:pt x="71" y="62"/>
                    </a:cubicBezTo>
                    <a:cubicBezTo>
                      <a:pt x="71" y="62"/>
                      <a:pt x="71" y="62"/>
                      <a:pt x="71" y="27"/>
                    </a:cubicBezTo>
                    <a:cubicBezTo>
                      <a:pt x="71" y="9"/>
                      <a:pt x="53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67"/>
              <p:cNvSpPr/>
              <p:nvPr/>
            </p:nvSpPr>
            <p:spPr>
              <a:xfrm>
                <a:off x="4381734" y="2025061"/>
                <a:ext cx="13575" cy="32766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52" extrusionOk="0">
                    <a:moveTo>
                      <a:pt x="213" y="133"/>
                    </a:moveTo>
                    <a:cubicBezTo>
                      <a:pt x="215" y="135"/>
                      <a:pt x="217" y="138"/>
                      <a:pt x="219" y="140"/>
                    </a:cubicBezTo>
                    <a:lnTo>
                      <a:pt x="219" y="140"/>
                    </a:lnTo>
                    <a:cubicBezTo>
                      <a:pt x="219" y="140"/>
                      <a:pt x="219" y="140"/>
                      <a:pt x="219" y="140"/>
                    </a:cubicBezTo>
                    <a:lnTo>
                      <a:pt x="219" y="140"/>
                    </a:lnTo>
                    <a:lnTo>
                      <a:pt x="213" y="133"/>
                    </a:lnTo>
                    <a:close/>
                    <a:moveTo>
                      <a:pt x="219" y="140"/>
                    </a:moveTo>
                    <a:lnTo>
                      <a:pt x="247" y="168"/>
                    </a:lnTo>
                    <a:cubicBezTo>
                      <a:pt x="247" y="153"/>
                      <a:pt x="236" y="145"/>
                      <a:pt x="219" y="140"/>
                    </a:cubicBezTo>
                    <a:close/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133"/>
                      <a:pt x="1" y="273"/>
                      <a:pt x="1" y="414"/>
                    </a:cubicBezTo>
                    <a:cubicBezTo>
                      <a:pt x="1" y="520"/>
                      <a:pt x="36" y="661"/>
                      <a:pt x="71" y="801"/>
                    </a:cubicBezTo>
                    <a:cubicBezTo>
                      <a:pt x="96" y="826"/>
                      <a:pt x="121" y="851"/>
                      <a:pt x="158" y="851"/>
                    </a:cubicBezTo>
                    <a:cubicBezTo>
                      <a:pt x="174" y="851"/>
                      <a:pt x="192" y="847"/>
                      <a:pt x="212" y="837"/>
                    </a:cubicBezTo>
                    <a:cubicBezTo>
                      <a:pt x="222" y="847"/>
                      <a:pt x="233" y="851"/>
                      <a:pt x="243" y="851"/>
                    </a:cubicBezTo>
                    <a:cubicBezTo>
                      <a:pt x="268" y="851"/>
                      <a:pt x="293" y="826"/>
                      <a:pt x="318" y="801"/>
                    </a:cubicBezTo>
                    <a:cubicBezTo>
                      <a:pt x="318" y="766"/>
                      <a:pt x="353" y="696"/>
                      <a:pt x="353" y="661"/>
                    </a:cubicBezTo>
                    <a:cubicBezTo>
                      <a:pt x="283" y="590"/>
                      <a:pt x="283" y="590"/>
                      <a:pt x="283" y="555"/>
                    </a:cubicBezTo>
                    <a:lnTo>
                      <a:pt x="283" y="485"/>
                    </a:lnTo>
                    <a:lnTo>
                      <a:pt x="283" y="449"/>
                    </a:lnTo>
                    <a:lnTo>
                      <a:pt x="283" y="344"/>
                    </a:lnTo>
                    <a:lnTo>
                      <a:pt x="283" y="309"/>
                    </a:lnTo>
                    <a:lnTo>
                      <a:pt x="283" y="273"/>
                    </a:lnTo>
                    <a:lnTo>
                      <a:pt x="283" y="238"/>
                    </a:lnTo>
                    <a:cubicBezTo>
                      <a:pt x="283" y="205"/>
                      <a:pt x="252" y="173"/>
                      <a:pt x="219" y="140"/>
                    </a:cubicBezTo>
                    <a:lnTo>
                      <a:pt x="219" y="140"/>
                    </a:lnTo>
                    <a:cubicBezTo>
                      <a:pt x="196" y="133"/>
                      <a:pt x="163" y="133"/>
                      <a:pt x="142" y="133"/>
                    </a:cubicBezTo>
                    <a:cubicBezTo>
                      <a:pt x="142" y="97"/>
                      <a:pt x="142" y="62"/>
                      <a:pt x="107" y="27"/>
                    </a:cubicBezTo>
                    <a:cubicBezTo>
                      <a:pt x="107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67"/>
              <p:cNvSpPr/>
              <p:nvPr/>
            </p:nvSpPr>
            <p:spPr>
              <a:xfrm>
                <a:off x="4438611" y="2113972"/>
                <a:ext cx="135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75" extrusionOk="0">
                    <a:moveTo>
                      <a:pt x="56" y="0"/>
                    </a:moveTo>
                    <a:cubicBezTo>
                      <a:pt x="27" y="0"/>
                      <a:pt x="1" y="30"/>
                      <a:pt x="1" y="74"/>
                    </a:cubicBezTo>
                    <a:cubicBezTo>
                      <a:pt x="1" y="179"/>
                      <a:pt x="36" y="285"/>
                      <a:pt x="71" y="426"/>
                    </a:cubicBezTo>
                    <a:cubicBezTo>
                      <a:pt x="71" y="531"/>
                      <a:pt x="71" y="672"/>
                      <a:pt x="71" y="778"/>
                    </a:cubicBezTo>
                    <a:cubicBezTo>
                      <a:pt x="71" y="848"/>
                      <a:pt x="97" y="875"/>
                      <a:pt x="128" y="875"/>
                    </a:cubicBezTo>
                    <a:cubicBezTo>
                      <a:pt x="159" y="875"/>
                      <a:pt x="194" y="848"/>
                      <a:pt x="212" y="813"/>
                    </a:cubicBezTo>
                    <a:cubicBezTo>
                      <a:pt x="212" y="813"/>
                      <a:pt x="212" y="778"/>
                      <a:pt x="212" y="778"/>
                    </a:cubicBezTo>
                    <a:cubicBezTo>
                      <a:pt x="212" y="813"/>
                      <a:pt x="247" y="813"/>
                      <a:pt x="282" y="813"/>
                    </a:cubicBezTo>
                    <a:cubicBezTo>
                      <a:pt x="317" y="813"/>
                      <a:pt x="353" y="743"/>
                      <a:pt x="353" y="707"/>
                    </a:cubicBezTo>
                    <a:cubicBezTo>
                      <a:pt x="353" y="602"/>
                      <a:pt x="353" y="496"/>
                      <a:pt x="317" y="426"/>
                    </a:cubicBezTo>
                    <a:cubicBezTo>
                      <a:pt x="317" y="320"/>
                      <a:pt x="282" y="215"/>
                      <a:pt x="247" y="109"/>
                    </a:cubicBezTo>
                    <a:cubicBezTo>
                      <a:pt x="247" y="91"/>
                      <a:pt x="229" y="83"/>
                      <a:pt x="207" y="83"/>
                    </a:cubicBezTo>
                    <a:cubicBezTo>
                      <a:pt x="185" y="83"/>
                      <a:pt x="159" y="91"/>
                      <a:pt x="141" y="109"/>
                    </a:cubicBezTo>
                    <a:cubicBezTo>
                      <a:pt x="141" y="74"/>
                      <a:pt x="141" y="74"/>
                      <a:pt x="106" y="39"/>
                    </a:cubicBezTo>
                    <a:cubicBezTo>
                      <a:pt x="93" y="12"/>
                      <a:pt x="74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67"/>
              <p:cNvSpPr/>
              <p:nvPr/>
            </p:nvSpPr>
            <p:spPr>
              <a:xfrm>
                <a:off x="4523907" y="2149621"/>
                <a:ext cx="12229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13" extrusionOk="0"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62"/>
                      <a:pt x="1" y="97"/>
                      <a:pt x="1" y="133"/>
                    </a:cubicBezTo>
                    <a:cubicBezTo>
                      <a:pt x="1" y="203"/>
                      <a:pt x="1" y="238"/>
                      <a:pt x="1" y="273"/>
                    </a:cubicBezTo>
                    <a:cubicBezTo>
                      <a:pt x="1" y="344"/>
                      <a:pt x="1" y="414"/>
                      <a:pt x="36" y="520"/>
                    </a:cubicBezTo>
                    <a:cubicBezTo>
                      <a:pt x="71" y="590"/>
                      <a:pt x="36" y="661"/>
                      <a:pt x="71" y="731"/>
                    </a:cubicBezTo>
                    <a:cubicBezTo>
                      <a:pt x="71" y="766"/>
                      <a:pt x="71" y="801"/>
                      <a:pt x="106" y="837"/>
                    </a:cubicBezTo>
                    <a:cubicBezTo>
                      <a:pt x="106" y="907"/>
                      <a:pt x="141" y="942"/>
                      <a:pt x="141" y="978"/>
                    </a:cubicBezTo>
                    <a:cubicBezTo>
                      <a:pt x="177" y="1013"/>
                      <a:pt x="212" y="1013"/>
                      <a:pt x="247" y="1013"/>
                    </a:cubicBezTo>
                    <a:cubicBezTo>
                      <a:pt x="282" y="978"/>
                      <a:pt x="317" y="978"/>
                      <a:pt x="317" y="907"/>
                    </a:cubicBezTo>
                    <a:lnTo>
                      <a:pt x="317" y="837"/>
                    </a:lnTo>
                    <a:cubicBezTo>
                      <a:pt x="317" y="801"/>
                      <a:pt x="317" y="801"/>
                      <a:pt x="317" y="766"/>
                    </a:cubicBezTo>
                    <a:cubicBezTo>
                      <a:pt x="317" y="731"/>
                      <a:pt x="317" y="696"/>
                      <a:pt x="282" y="661"/>
                    </a:cubicBezTo>
                    <a:cubicBezTo>
                      <a:pt x="282" y="625"/>
                      <a:pt x="282" y="590"/>
                      <a:pt x="282" y="555"/>
                    </a:cubicBezTo>
                    <a:cubicBezTo>
                      <a:pt x="247" y="485"/>
                      <a:pt x="247" y="414"/>
                      <a:pt x="247" y="344"/>
                    </a:cubicBezTo>
                    <a:cubicBezTo>
                      <a:pt x="247" y="344"/>
                      <a:pt x="247" y="309"/>
                      <a:pt x="212" y="309"/>
                    </a:cubicBezTo>
                    <a:lnTo>
                      <a:pt x="212" y="238"/>
                    </a:lnTo>
                    <a:cubicBezTo>
                      <a:pt x="212" y="203"/>
                      <a:pt x="212" y="168"/>
                      <a:pt x="177" y="133"/>
                    </a:cubicBezTo>
                    <a:cubicBezTo>
                      <a:pt x="141" y="97"/>
                      <a:pt x="141" y="62"/>
                      <a:pt x="106" y="27"/>
                    </a:cubicBezTo>
                    <a:cubicBezTo>
                      <a:pt x="106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67"/>
              <p:cNvSpPr/>
              <p:nvPr/>
            </p:nvSpPr>
            <p:spPr>
              <a:xfrm>
                <a:off x="4602435" y="1699104"/>
                <a:ext cx="953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013" extrusionOk="0">
                    <a:moveTo>
                      <a:pt x="124" y="1"/>
                    </a:moveTo>
                    <a:cubicBezTo>
                      <a:pt x="89" y="1"/>
                      <a:pt x="53" y="18"/>
                      <a:pt x="36" y="53"/>
                    </a:cubicBezTo>
                    <a:cubicBezTo>
                      <a:pt x="1" y="194"/>
                      <a:pt x="1" y="370"/>
                      <a:pt x="1" y="511"/>
                    </a:cubicBezTo>
                    <a:cubicBezTo>
                      <a:pt x="1" y="652"/>
                      <a:pt x="1" y="793"/>
                      <a:pt x="36" y="933"/>
                    </a:cubicBezTo>
                    <a:cubicBezTo>
                      <a:pt x="53" y="986"/>
                      <a:pt x="89" y="1013"/>
                      <a:pt x="124" y="1013"/>
                    </a:cubicBezTo>
                    <a:cubicBezTo>
                      <a:pt x="159" y="1013"/>
                      <a:pt x="194" y="986"/>
                      <a:pt x="212" y="933"/>
                    </a:cubicBezTo>
                    <a:cubicBezTo>
                      <a:pt x="247" y="793"/>
                      <a:pt x="247" y="652"/>
                      <a:pt x="247" y="511"/>
                    </a:cubicBezTo>
                    <a:cubicBezTo>
                      <a:pt x="247" y="370"/>
                      <a:pt x="247" y="194"/>
                      <a:pt x="212" y="53"/>
                    </a:cubicBezTo>
                    <a:cubicBezTo>
                      <a:pt x="194" y="18"/>
                      <a:pt x="159" y="1"/>
                      <a:pt x="1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67"/>
              <p:cNvSpPr/>
              <p:nvPr/>
            </p:nvSpPr>
            <p:spPr>
              <a:xfrm>
                <a:off x="4672849" y="1728562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10" y="0"/>
                    </a:moveTo>
                    <a:cubicBezTo>
                      <a:pt x="88" y="0"/>
                      <a:pt x="71" y="9"/>
                      <a:pt x="71" y="27"/>
                    </a:cubicBezTo>
                    <a:cubicBezTo>
                      <a:pt x="36" y="203"/>
                      <a:pt x="0" y="344"/>
                      <a:pt x="0" y="520"/>
                    </a:cubicBezTo>
                    <a:cubicBezTo>
                      <a:pt x="0" y="590"/>
                      <a:pt x="0" y="696"/>
                      <a:pt x="0" y="766"/>
                    </a:cubicBezTo>
                    <a:lnTo>
                      <a:pt x="0" y="1012"/>
                    </a:lnTo>
                    <a:cubicBezTo>
                      <a:pt x="18" y="1065"/>
                      <a:pt x="62" y="1092"/>
                      <a:pt x="106" y="1092"/>
                    </a:cubicBezTo>
                    <a:cubicBezTo>
                      <a:pt x="150" y="1092"/>
                      <a:pt x="194" y="1065"/>
                      <a:pt x="212" y="1012"/>
                    </a:cubicBezTo>
                    <a:lnTo>
                      <a:pt x="212" y="766"/>
                    </a:lnTo>
                    <a:cubicBezTo>
                      <a:pt x="212" y="696"/>
                      <a:pt x="247" y="590"/>
                      <a:pt x="212" y="520"/>
                    </a:cubicBezTo>
                    <a:cubicBezTo>
                      <a:pt x="247" y="344"/>
                      <a:pt x="212" y="203"/>
                      <a:pt x="176" y="27"/>
                    </a:cubicBezTo>
                    <a:cubicBezTo>
                      <a:pt x="159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67"/>
              <p:cNvSpPr/>
              <p:nvPr/>
            </p:nvSpPr>
            <p:spPr>
              <a:xfrm>
                <a:off x="4713459" y="1879503"/>
                <a:ext cx="6807" cy="3726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969" extrusionOk="0">
                    <a:moveTo>
                      <a:pt x="89" y="1"/>
                    </a:moveTo>
                    <a:cubicBezTo>
                      <a:pt x="62" y="1"/>
                      <a:pt x="36" y="27"/>
                      <a:pt x="36" y="80"/>
                    </a:cubicBezTo>
                    <a:lnTo>
                      <a:pt x="1" y="467"/>
                    </a:lnTo>
                    <a:lnTo>
                      <a:pt x="1" y="679"/>
                    </a:lnTo>
                    <a:lnTo>
                      <a:pt x="1" y="890"/>
                    </a:lnTo>
                    <a:cubicBezTo>
                      <a:pt x="1" y="943"/>
                      <a:pt x="45" y="969"/>
                      <a:pt x="89" y="969"/>
                    </a:cubicBezTo>
                    <a:cubicBezTo>
                      <a:pt x="133" y="969"/>
                      <a:pt x="177" y="943"/>
                      <a:pt x="177" y="890"/>
                    </a:cubicBezTo>
                    <a:lnTo>
                      <a:pt x="177" y="679"/>
                    </a:lnTo>
                    <a:cubicBezTo>
                      <a:pt x="177" y="608"/>
                      <a:pt x="177" y="538"/>
                      <a:pt x="177" y="467"/>
                    </a:cubicBezTo>
                    <a:lnTo>
                      <a:pt x="141" y="80"/>
                    </a:lnTo>
                    <a:cubicBezTo>
                      <a:pt x="141" y="27"/>
                      <a:pt x="115" y="1"/>
                      <a:pt x="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67"/>
              <p:cNvSpPr/>
              <p:nvPr/>
            </p:nvSpPr>
            <p:spPr>
              <a:xfrm>
                <a:off x="4702614" y="2027561"/>
                <a:ext cx="10883" cy="42572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107" extrusionOk="0">
                    <a:moveTo>
                      <a:pt x="222" y="1"/>
                    </a:moveTo>
                    <a:cubicBezTo>
                      <a:pt x="184" y="1"/>
                      <a:pt x="142" y="29"/>
                      <a:pt x="142" y="68"/>
                    </a:cubicBezTo>
                    <a:cubicBezTo>
                      <a:pt x="106" y="244"/>
                      <a:pt x="71" y="384"/>
                      <a:pt x="36" y="560"/>
                    </a:cubicBezTo>
                    <a:cubicBezTo>
                      <a:pt x="36" y="631"/>
                      <a:pt x="1" y="701"/>
                      <a:pt x="1" y="807"/>
                    </a:cubicBezTo>
                    <a:cubicBezTo>
                      <a:pt x="1" y="877"/>
                      <a:pt x="1" y="948"/>
                      <a:pt x="1" y="1053"/>
                    </a:cubicBezTo>
                    <a:cubicBezTo>
                      <a:pt x="1" y="1089"/>
                      <a:pt x="36" y="1106"/>
                      <a:pt x="71" y="1106"/>
                    </a:cubicBezTo>
                    <a:cubicBezTo>
                      <a:pt x="106" y="1106"/>
                      <a:pt x="142" y="1089"/>
                      <a:pt x="142" y="1053"/>
                    </a:cubicBezTo>
                    <a:cubicBezTo>
                      <a:pt x="177" y="948"/>
                      <a:pt x="212" y="877"/>
                      <a:pt x="212" y="807"/>
                    </a:cubicBezTo>
                    <a:cubicBezTo>
                      <a:pt x="212" y="736"/>
                      <a:pt x="212" y="631"/>
                      <a:pt x="247" y="560"/>
                    </a:cubicBezTo>
                    <a:cubicBezTo>
                      <a:pt x="247" y="384"/>
                      <a:pt x="247" y="244"/>
                      <a:pt x="283" y="68"/>
                    </a:cubicBezTo>
                    <a:cubicBezTo>
                      <a:pt x="283" y="20"/>
                      <a:pt x="254" y="1"/>
                      <a:pt x="2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67"/>
              <p:cNvSpPr/>
              <p:nvPr/>
            </p:nvSpPr>
            <p:spPr>
              <a:xfrm>
                <a:off x="4637623" y="2017293"/>
                <a:ext cx="6807" cy="3184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828" extrusionOk="0">
                    <a:moveTo>
                      <a:pt x="89" y="0"/>
                    </a:moveTo>
                    <a:cubicBezTo>
                      <a:pt x="63" y="0"/>
                      <a:pt x="36" y="18"/>
                      <a:pt x="36" y="53"/>
                    </a:cubicBezTo>
                    <a:cubicBezTo>
                      <a:pt x="1" y="159"/>
                      <a:pt x="1" y="264"/>
                      <a:pt x="1" y="405"/>
                    </a:cubicBezTo>
                    <a:lnTo>
                      <a:pt x="1" y="722"/>
                    </a:lnTo>
                    <a:cubicBezTo>
                      <a:pt x="1" y="792"/>
                      <a:pt x="36" y="827"/>
                      <a:pt x="71" y="827"/>
                    </a:cubicBezTo>
                    <a:cubicBezTo>
                      <a:pt x="107" y="827"/>
                      <a:pt x="142" y="757"/>
                      <a:pt x="177" y="722"/>
                    </a:cubicBezTo>
                    <a:lnTo>
                      <a:pt x="177" y="405"/>
                    </a:lnTo>
                    <a:cubicBezTo>
                      <a:pt x="177" y="264"/>
                      <a:pt x="142" y="159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67"/>
              <p:cNvSpPr/>
              <p:nvPr/>
            </p:nvSpPr>
            <p:spPr>
              <a:xfrm>
                <a:off x="4621394" y="2155390"/>
                <a:ext cx="8845" cy="3557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925" extrusionOk="0">
                    <a:moveTo>
                      <a:pt x="190" y="0"/>
                    </a:moveTo>
                    <a:cubicBezTo>
                      <a:pt x="168" y="0"/>
                      <a:pt x="141" y="18"/>
                      <a:pt x="141" y="53"/>
                    </a:cubicBezTo>
                    <a:lnTo>
                      <a:pt x="36" y="440"/>
                    </a:lnTo>
                    <a:cubicBezTo>
                      <a:pt x="36" y="511"/>
                      <a:pt x="36" y="581"/>
                      <a:pt x="0" y="687"/>
                    </a:cubicBezTo>
                    <a:cubicBezTo>
                      <a:pt x="0" y="687"/>
                      <a:pt x="0" y="722"/>
                      <a:pt x="0" y="757"/>
                    </a:cubicBezTo>
                    <a:cubicBezTo>
                      <a:pt x="0" y="792"/>
                      <a:pt x="36" y="863"/>
                      <a:pt x="36" y="898"/>
                    </a:cubicBezTo>
                    <a:cubicBezTo>
                      <a:pt x="53" y="916"/>
                      <a:pt x="80" y="924"/>
                      <a:pt x="106" y="924"/>
                    </a:cubicBezTo>
                    <a:cubicBezTo>
                      <a:pt x="132" y="924"/>
                      <a:pt x="159" y="916"/>
                      <a:pt x="177" y="898"/>
                    </a:cubicBezTo>
                    <a:cubicBezTo>
                      <a:pt x="177" y="863"/>
                      <a:pt x="212" y="828"/>
                      <a:pt x="212" y="792"/>
                    </a:cubicBezTo>
                    <a:lnTo>
                      <a:pt x="212" y="687"/>
                    </a:lnTo>
                    <a:cubicBezTo>
                      <a:pt x="212" y="616"/>
                      <a:pt x="212" y="546"/>
                      <a:pt x="212" y="440"/>
                    </a:cubicBezTo>
                    <a:lnTo>
                      <a:pt x="212" y="53"/>
                    </a:lnTo>
                    <a:cubicBezTo>
                      <a:pt x="229" y="18"/>
                      <a:pt x="212" y="0"/>
                      <a:pt x="1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67"/>
              <p:cNvSpPr/>
              <p:nvPr/>
            </p:nvSpPr>
            <p:spPr>
              <a:xfrm>
                <a:off x="4539405" y="2256915"/>
                <a:ext cx="12960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1089" extrusionOk="0">
                    <a:moveTo>
                      <a:pt x="267" y="1"/>
                    </a:moveTo>
                    <a:cubicBezTo>
                      <a:pt x="249" y="1"/>
                      <a:pt x="231" y="18"/>
                      <a:pt x="231" y="53"/>
                    </a:cubicBezTo>
                    <a:cubicBezTo>
                      <a:pt x="231" y="89"/>
                      <a:pt x="196" y="124"/>
                      <a:pt x="196" y="159"/>
                    </a:cubicBezTo>
                    <a:lnTo>
                      <a:pt x="161" y="265"/>
                    </a:lnTo>
                    <a:cubicBezTo>
                      <a:pt x="161" y="370"/>
                      <a:pt x="126" y="441"/>
                      <a:pt x="126" y="511"/>
                    </a:cubicBezTo>
                    <a:cubicBezTo>
                      <a:pt x="90" y="582"/>
                      <a:pt x="90" y="652"/>
                      <a:pt x="55" y="758"/>
                    </a:cubicBezTo>
                    <a:cubicBezTo>
                      <a:pt x="55" y="828"/>
                      <a:pt x="55" y="934"/>
                      <a:pt x="20" y="1004"/>
                    </a:cubicBezTo>
                    <a:cubicBezTo>
                      <a:pt x="1" y="1062"/>
                      <a:pt x="35" y="1088"/>
                      <a:pt x="81" y="1088"/>
                    </a:cubicBezTo>
                    <a:cubicBezTo>
                      <a:pt x="119" y="1088"/>
                      <a:pt x="164" y="1071"/>
                      <a:pt x="196" y="1039"/>
                    </a:cubicBezTo>
                    <a:cubicBezTo>
                      <a:pt x="231" y="969"/>
                      <a:pt x="267" y="898"/>
                      <a:pt x="302" y="828"/>
                    </a:cubicBezTo>
                    <a:cubicBezTo>
                      <a:pt x="337" y="722"/>
                      <a:pt x="337" y="652"/>
                      <a:pt x="337" y="546"/>
                    </a:cubicBezTo>
                    <a:cubicBezTo>
                      <a:pt x="337" y="476"/>
                      <a:pt x="337" y="370"/>
                      <a:pt x="337" y="300"/>
                    </a:cubicBezTo>
                    <a:cubicBezTo>
                      <a:pt x="337" y="265"/>
                      <a:pt x="337" y="194"/>
                      <a:pt x="337" y="159"/>
                    </a:cubicBezTo>
                    <a:cubicBezTo>
                      <a:pt x="337" y="124"/>
                      <a:pt x="337" y="89"/>
                      <a:pt x="302" y="53"/>
                    </a:cubicBezTo>
                    <a:cubicBezTo>
                      <a:pt x="302" y="18"/>
                      <a:pt x="284" y="1"/>
                      <a:pt x="2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67"/>
              <p:cNvSpPr/>
              <p:nvPr/>
            </p:nvSpPr>
            <p:spPr>
              <a:xfrm>
                <a:off x="4484643" y="2236610"/>
                <a:ext cx="12229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10" extrusionOk="0">
                    <a:moveTo>
                      <a:pt x="137" y="1"/>
                    </a:moveTo>
                    <a:cubicBezTo>
                      <a:pt x="115" y="1"/>
                      <a:pt x="89" y="18"/>
                      <a:pt x="71" y="53"/>
                    </a:cubicBezTo>
                    <a:cubicBezTo>
                      <a:pt x="36" y="89"/>
                      <a:pt x="36" y="124"/>
                      <a:pt x="1" y="159"/>
                    </a:cubicBezTo>
                    <a:lnTo>
                      <a:pt x="1" y="300"/>
                    </a:lnTo>
                    <a:cubicBezTo>
                      <a:pt x="1" y="370"/>
                      <a:pt x="1" y="476"/>
                      <a:pt x="1" y="546"/>
                    </a:cubicBezTo>
                    <a:cubicBezTo>
                      <a:pt x="1" y="652"/>
                      <a:pt x="1" y="722"/>
                      <a:pt x="36" y="828"/>
                    </a:cubicBezTo>
                    <a:cubicBezTo>
                      <a:pt x="71" y="934"/>
                      <a:pt x="106" y="1004"/>
                      <a:pt x="141" y="1074"/>
                    </a:cubicBezTo>
                    <a:cubicBezTo>
                      <a:pt x="177" y="1110"/>
                      <a:pt x="177" y="1110"/>
                      <a:pt x="247" y="1110"/>
                    </a:cubicBezTo>
                    <a:cubicBezTo>
                      <a:pt x="247" y="1110"/>
                      <a:pt x="282" y="1074"/>
                      <a:pt x="317" y="1074"/>
                    </a:cubicBezTo>
                    <a:cubicBezTo>
                      <a:pt x="317" y="898"/>
                      <a:pt x="282" y="722"/>
                      <a:pt x="247" y="546"/>
                    </a:cubicBezTo>
                    <a:lnTo>
                      <a:pt x="212" y="300"/>
                    </a:lnTo>
                    <a:cubicBezTo>
                      <a:pt x="212" y="265"/>
                      <a:pt x="212" y="229"/>
                      <a:pt x="212" y="159"/>
                    </a:cubicBezTo>
                    <a:cubicBezTo>
                      <a:pt x="212" y="124"/>
                      <a:pt x="212" y="89"/>
                      <a:pt x="177" y="53"/>
                    </a:cubicBezTo>
                    <a:cubicBezTo>
                      <a:pt x="177" y="18"/>
                      <a:pt x="159" y="1"/>
                      <a:pt x="1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67"/>
              <p:cNvSpPr/>
              <p:nvPr/>
            </p:nvSpPr>
            <p:spPr>
              <a:xfrm>
                <a:off x="4272094" y="1762057"/>
                <a:ext cx="9499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7" extrusionOk="0">
                    <a:moveTo>
                      <a:pt x="106" y="1"/>
                    </a:moveTo>
                    <a:cubicBezTo>
                      <a:pt x="71" y="1"/>
                      <a:pt x="71" y="1"/>
                      <a:pt x="35" y="36"/>
                    </a:cubicBezTo>
                    <a:cubicBezTo>
                      <a:pt x="35" y="106"/>
                      <a:pt x="35" y="177"/>
                      <a:pt x="0" y="282"/>
                    </a:cubicBezTo>
                    <a:cubicBezTo>
                      <a:pt x="0" y="353"/>
                      <a:pt x="0" y="458"/>
                      <a:pt x="0" y="529"/>
                    </a:cubicBezTo>
                    <a:cubicBezTo>
                      <a:pt x="0" y="599"/>
                      <a:pt x="0" y="705"/>
                      <a:pt x="0" y="775"/>
                    </a:cubicBezTo>
                    <a:cubicBezTo>
                      <a:pt x="0" y="881"/>
                      <a:pt x="35" y="951"/>
                      <a:pt x="71" y="1022"/>
                    </a:cubicBezTo>
                    <a:cubicBezTo>
                      <a:pt x="71" y="1071"/>
                      <a:pt x="108" y="1097"/>
                      <a:pt x="149" y="1097"/>
                    </a:cubicBezTo>
                    <a:cubicBezTo>
                      <a:pt x="196" y="1097"/>
                      <a:pt x="247" y="1062"/>
                      <a:pt x="247" y="986"/>
                    </a:cubicBezTo>
                    <a:lnTo>
                      <a:pt x="176" y="775"/>
                    </a:lnTo>
                    <a:lnTo>
                      <a:pt x="176" y="529"/>
                    </a:lnTo>
                    <a:cubicBezTo>
                      <a:pt x="176" y="458"/>
                      <a:pt x="176" y="388"/>
                      <a:pt x="176" y="282"/>
                    </a:cubicBezTo>
                    <a:cubicBezTo>
                      <a:pt x="176" y="247"/>
                      <a:pt x="176" y="212"/>
                      <a:pt x="176" y="177"/>
                    </a:cubicBezTo>
                    <a:cubicBezTo>
                      <a:pt x="176" y="141"/>
                      <a:pt x="176" y="106"/>
                      <a:pt x="176" y="36"/>
                    </a:cubicBezTo>
                    <a:cubicBezTo>
                      <a:pt x="176" y="36"/>
                      <a:pt x="141" y="1"/>
                      <a:pt x="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67"/>
              <p:cNvSpPr/>
              <p:nvPr/>
            </p:nvSpPr>
            <p:spPr>
              <a:xfrm>
                <a:off x="4420998" y="1668993"/>
                <a:ext cx="9537" cy="4334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27" extrusionOk="0">
                    <a:moveTo>
                      <a:pt x="107" y="0"/>
                    </a:moveTo>
                    <a:cubicBezTo>
                      <a:pt x="80" y="0"/>
                      <a:pt x="54" y="9"/>
                      <a:pt x="36" y="27"/>
                    </a:cubicBezTo>
                    <a:cubicBezTo>
                      <a:pt x="1" y="132"/>
                      <a:pt x="1" y="203"/>
                      <a:pt x="1" y="308"/>
                    </a:cubicBezTo>
                    <a:lnTo>
                      <a:pt x="1" y="555"/>
                    </a:lnTo>
                    <a:lnTo>
                      <a:pt x="1" y="766"/>
                    </a:lnTo>
                    <a:cubicBezTo>
                      <a:pt x="1" y="872"/>
                      <a:pt x="1" y="942"/>
                      <a:pt x="36" y="1048"/>
                    </a:cubicBezTo>
                    <a:cubicBezTo>
                      <a:pt x="36" y="1100"/>
                      <a:pt x="80" y="1127"/>
                      <a:pt x="124" y="1127"/>
                    </a:cubicBezTo>
                    <a:cubicBezTo>
                      <a:pt x="168" y="1127"/>
                      <a:pt x="212" y="1100"/>
                      <a:pt x="212" y="1048"/>
                    </a:cubicBezTo>
                    <a:cubicBezTo>
                      <a:pt x="212" y="942"/>
                      <a:pt x="247" y="872"/>
                      <a:pt x="247" y="766"/>
                    </a:cubicBezTo>
                    <a:cubicBezTo>
                      <a:pt x="247" y="695"/>
                      <a:pt x="247" y="625"/>
                      <a:pt x="212" y="555"/>
                    </a:cubicBezTo>
                    <a:lnTo>
                      <a:pt x="212" y="308"/>
                    </a:lnTo>
                    <a:cubicBezTo>
                      <a:pt x="212" y="203"/>
                      <a:pt x="212" y="132"/>
                      <a:pt x="177" y="27"/>
                    </a:cubicBezTo>
                    <a:cubicBezTo>
                      <a:pt x="159" y="9"/>
                      <a:pt x="133" y="0"/>
                      <a:pt x="1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67"/>
              <p:cNvSpPr/>
              <p:nvPr/>
            </p:nvSpPr>
            <p:spPr>
              <a:xfrm>
                <a:off x="4802832" y="1787092"/>
                <a:ext cx="9499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02" extrusionOk="0">
                    <a:moveTo>
                      <a:pt x="93" y="1"/>
                    </a:moveTo>
                    <a:cubicBezTo>
                      <a:pt x="62" y="1"/>
                      <a:pt x="35" y="19"/>
                      <a:pt x="35" y="54"/>
                    </a:cubicBezTo>
                    <a:cubicBezTo>
                      <a:pt x="35" y="89"/>
                      <a:pt x="0" y="124"/>
                      <a:pt x="0" y="159"/>
                    </a:cubicBezTo>
                    <a:cubicBezTo>
                      <a:pt x="0" y="195"/>
                      <a:pt x="0" y="265"/>
                      <a:pt x="0" y="300"/>
                    </a:cubicBezTo>
                    <a:lnTo>
                      <a:pt x="0" y="547"/>
                    </a:lnTo>
                    <a:lnTo>
                      <a:pt x="0" y="793"/>
                    </a:lnTo>
                    <a:cubicBezTo>
                      <a:pt x="0" y="828"/>
                      <a:pt x="0" y="864"/>
                      <a:pt x="0" y="934"/>
                    </a:cubicBezTo>
                    <a:cubicBezTo>
                      <a:pt x="0" y="969"/>
                      <a:pt x="35" y="1004"/>
                      <a:pt x="35" y="1075"/>
                    </a:cubicBezTo>
                    <a:cubicBezTo>
                      <a:pt x="53" y="1092"/>
                      <a:pt x="88" y="1101"/>
                      <a:pt x="123" y="1101"/>
                    </a:cubicBezTo>
                    <a:cubicBezTo>
                      <a:pt x="159" y="1101"/>
                      <a:pt x="194" y="1092"/>
                      <a:pt x="211" y="1075"/>
                    </a:cubicBezTo>
                    <a:cubicBezTo>
                      <a:pt x="211" y="1004"/>
                      <a:pt x="247" y="969"/>
                      <a:pt x="247" y="934"/>
                    </a:cubicBezTo>
                    <a:cubicBezTo>
                      <a:pt x="247" y="864"/>
                      <a:pt x="247" y="828"/>
                      <a:pt x="247" y="793"/>
                    </a:cubicBezTo>
                    <a:cubicBezTo>
                      <a:pt x="211" y="723"/>
                      <a:pt x="211" y="617"/>
                      <a:pt x="211" y="547"/>
                    </a:cubicBezTo>
                    <a:lnTo>
                      <a:pt x="211" y="300"/>
                    </a:lnTo>
                    <a:lnTo>
                      <a:pt x="211" y="159"/>
                    </a:lnTo>
                    <a:cubicBezTo>
                      <a:pt x="176" y="124"/>
                      <a:pt x="176" y="89"/>
                      <a:pt x="176" y="54"/>
                    </a:cubicBezTo>
                    <a:cubicBezTo>
                      <a:pt x="159" y="19"/>
                      <a:pt x="123" y="1"/>
                      <a:pt x="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67"/>
              <p:cNvSpPr/>
              <p:nvPr/>
            </p:nvSpPr>
            <p:spPr>
              <a:xfrm>
                <a:off x="4831251" y="1685567"/>
                <a:ext cx="8153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022" extrusionOk="0">
                    <a:moveTo>
                      <a:pt x="53" y="0"/>
                    </a:moveTo>
                    <a:cubicBezTo>
                      <a:pt x="27" y="0"/>
                      <a:pt x="1" y="18"/>
                      <a:pt x="1" y="53"/>
                    </a:cubicBezTo>
                    <a:cubicBezTo>
                      <a:pt x="1" y="88"/>
                      <a:pt x="1" y="124"/>
                      <a:pt x="1" y="194"/>
                    </a:cubicBezTo>
                    <a:lnTo>
                      <a:pt x="1" y="264"/>
                    </a:lnTo>
                    <a:cubicBezTo>
                      <a:pt x="1" y="370"/>
                      <a:pt x="1" y="441"/>
                      <a:pt x="1" y="511"/>
                    </a:cubicBezTo>
                    <a:cubicBezTo>
                      <a:pt x="1" y="581"/>
                      <a:pt x="1" y="652"/>
                      <a:pt x="1" y="722"/>
                    </a:cubicBezTo>
                    <a:cubicBezTo>
                      <a:pt x="1" y="828"/>
                      <a:pt x="1" y="898"/>
                      <a:pt x="36" y="969"/>
                    </a:cubicBezTo>
                    <a:cubicBezTo>
                      <a:pt x="53" y="1004"/>
                      <a:pt x="80" y="1021"/>
                      <a:pt x="106" y="1021"/>
                    </a:cubicBezTo>
                    <a:cubicBezTo>
                      <a:pt x="133" y="1021"/>
                      <a:pt x="159" y="1004"/>
                      <a:pt x="177" y="969"/>
                    </a:cubicBezTo>
                    <a:cubicBezTo>
                      <a:pt x="177" y="898"/>
                      <a:pt x="212" y="828"/>
                      <a:pt x="212" y="757"/>
                    </a:cubicBezTo>
                    <a:cubicBezTo>
                      <a:pt x="212" y="687"/>
                      <a:pt x="212" y="581"/>
                      <a:pt x="212" y="511"/>
                    </a:cubicBezTo>
                    <a:cubicBezTo>
                      <a:pt x="177" y="441"/>
                      <a:pt x="141" y="370"/>
                      <a:pt x="106" y="300"/>
                    </a:cubicBezTo>
                    <a:lnTo>
                      <a:pt x="106" y="194"/>
                    </a:lnTo>
                    <a:cubicBezTo>
                      <a:pt x="106" y="124"/>
                      <a:pt x="106" y="88"/>
                      <a:pt x="106" y="53"/>
                    </a:cubicBezTo>
                    <a:cubicBezTo>
                      <a:pt x="106" y="18"/>
                      <a:pt x="80" y="0"/>
                      <a:pt x="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67"/>
              <p:cNvSpPr/>
              <p:nvPr/>
            </p:nvSpPr>
            <p:spPr>
              <a:xfrm>
                <a:off x="4800102" y="1897809"/>
                <a:ext cx="10883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89" extrusionOk="0">
                    <a:moveTo>
                      <a:pt x="247" y="0"/>
                    </a:moveTo>
                    <a:cubicBezTo>
                      <a:pt x="230" y="0"/>
                      <a:pt x="212" y="9"/>
                      <a:pt x="212" y="26"/>
                    </a:cubicBezTo>
                    <a:cubicBezTo>
                      <a:pt x="212" y="26"/>
                      <a:pt x="212" y="62"/>
                      <a:pt x="212" y="62"/>
                    </a:cubicBezTo>
                    <a:lnTo>
                      <a:pt x="177" y="97"/>
                    </a:lnTo>
                    <a:cubicBezTo>
                      <a:pt x="142" y="97"/>
                      <a:pt x="142" y="132"/>
                      <a:pt x="142" y="132"/>
                    </a:cubicBezTo>
                    <a:cubicBezTo>
                      <a:pt x="142" y="167"/>
                      <a:pt x="106" y="238"/>
                      <a:pt x="71" y="273"/>
                    </a:cubicBezTo>
                    <a:cubicBezTo>
                      <a:pt x="36" y="343"/>
                      <a:pt x="36" y="449"/>
                      <a:pt x="36" y="519"/>
                    </a:cubicBezTo>
                    <a:cubicBezTo>
                      <a:pt x="1" y="625"/>
                      <a:pt x="1" y="731"/>
                      <a:pt x="1" y="836"/>
                    </a:cubicBezTo>
                    <a:cubicBezTo>
                      <a:pt x="1" y="907"/>
                      <a:pt x="1" y="1083"/>
                      <a:pt x="106" y="1083"/>
                    </a:cubicBezTo>
                    <a:cubicBezTo>
                      <a:pt x="118" y="1086"/>
                      <a:pt x="128" y="1088"/>
                      <a:pt x="138" y="1088"/>
                    </a:cubicBezTo>
                    <a:cubicBezTo>
                      <a:pt x="220" y="1088"/>
                      <a:pt x="251" y="966"/>
                      <a:pt x="282" y="871"/>
                    </a:cubicBezTo>
                    <a:cubicBezTo>
                      <a:pt x="282" y="801"/>
                      <a:pt x="282" y="695"/>
                      <a:pt x="282" y="590"/>
                    </a:cubicBezTo>
                    <a:cubicBezTo>
                      <a:pt x="282" y="484"/>
                      <a:pt x="282" y="414"/>
                      <a:pt x="282" y="308"/>
                    </a:cubicBezTo>
                    <a:cubicBezTo>
                      <a:pt x="282" y="238"/>
                      <a:pt x="282" y="238"/>
                      <a:pt x="282" y="203"/>
                    </a:cubicBezTo>
                    <a:cubicBezTo>
                      <a:pt x="282" y="167"/>
                      <a:pt x="282" y="132"/>
                      <a:pt x="282" y="97"/>
                    </a:cubicBezTo>
                    <a:cubicBezTo>
                      <a:pt x="282" y="97"/>
                      <a:pt x="282" y="62"/>
                      <a:pt x="282" y="62"/>
                    </a:cubicBezTo>
                    <a:lnTo>
                      <a:pt x="282" y="26"/>
                    </a:lnTo>
                    <a:cubicBezTo>
                      <a:pt x="282" y="9"/>
                      <a:pt x="265" y="0"/>
                      <a:pt x="2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67"/>
              <p:cNvSpPr/>
              <p:nvPr/>
            </p:nvSpPr>
            <p:spPr>
              <a:xfrm>
                <a:off x="4736495" y="1650034"/>
                <a:ext cx="9499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22" extrusionOk="0">
                    <a:moveTo>
                      <a:pt x="92" y="0"/>
                    </a:moveTo>
                    <a:cubicBezTo>
                      <a:pt x="79" y="0"/>
                      <a:pt x="70" y="9"/>
                      <a:pt x="70" y="27"/>
                    </a:cubicBezTo>
                    <a:cubicBezTo>
                      <a:pt x="35" y="62"/>
                      <a:pt x="35" y="97"/>
                      <a:pt x="35" y="132"/>
                    </a:cubicBezTo>
                    <a:cubicBezTo>
                      <a:pt x="0" y="167"/>
                      <a:pt x="0" y="203"/>
                      <a:pt x="35" y="238"/>
                    </a:cubicBezTo>
                    <a:lnTo>
                      <a:pt x="35" y="484"/>
                    </a:lnTo>
                    <a:cubicBezTo>
                      <a:pt x="0" y="625"/>
                      <a:pt x="35" y="801"/>
                      <a:pt x="70" y="942"/>
                    </a:cubicBezTo>
                    <a:cubicBezTo>
                      <a:pt x="70" y="995"/>
                      <a:pt x="106" y="1021"/>
                      <a:pt x="141" y="1021"/>
                    </a:cubicBezTo>
                    <a:cubicBezTo>
                      <a:pt x="176" y="1021"/>
                      <a:pt x="211" y="995"/>
                      <a:pt x="211" y="942"/>
                    </a:cubicBezTo>
                    <a:cubicBezTo>
                      <a:pt x="246" y="801"/>
                      <a:pt x="211" y="625"/>
                      <a:pt x="176" y="484"/>
                    </a:cubicBezTo>
                    <a:lnTo>
                      <a:pt x="176" y="238"/>
                    </a:lnTo>
                    <a:cubicBezTo>
                      <a:pt x="176" y="203"/>
                      <a:pt x="176" y="167"/>
                      <a:pt x="176" y="132"/>
                    </a:cubicBezTo>
                    <a:cubicBezTo>
                      <a:pt x="176" y="132"/>
                      <a:pt x="176" y="97"/>
                      <a:pt x="176" y="62"/>
                    </a:cubicBezTo>
                    <a:lnTo>
                      <a:pt x="141" y="27"/>
                    </a:lnTo>
                    <a:cubicBezTo>
                      <a:pt x="123" y="9"/>
                      <a:pt x="106" y="0"/>
                      <a:pt x="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67"/>
              <p:cNvSpPr/>
              <p:nvPr/>
            </p:nvSpPr>
            <p:spPr>
              <a:xfrm>
                <a:off x="4479759" y="1761403"/>
                <a:ext cx="11691" cy="3691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960" extrusionOk="0">
                    <a:moveTo>
                      <a:pt x="176" y="0"/>
                    </a:moveTo>
                    <a:cubicBezTo>
                      <a:pt x="145" y="0"/>
                      <a:pt x="110" y="18"/>
                      <a:pt x="92" y="53"/>
                    </a:cubicBezTo>
                    <a:cubicBezTo>
                      <a:pt x="128" y="123"/>
                      <a:pt x="128" y="194"/>
                      <a:pt x="92" y="264"/>
                    </a:cubicBezTo>
                    <a:cubicBezTo>
                      <a:pt x="92" y="334"/>
                      <a:pt x="92" y="370"/>
                      <a:pt x="92" y="440"/>
                    </a:cubicBezTo>
                    <a:cubicBezTo>
                      <a:pt x="92" y="581"/>
                      <a:pt x="57" y="722"/>
                      <a:pt x="22" y="827"/>
                    </a:cubicBezTo>
                    <a:cubicBezTo>
                      <a:pt x="1" y="913"/>
                      <a:pt x="57" y="959"/>
                      <a:pt x="112" y="959"/>
                    </a:cubicBezTo>
                    <a:cubicBezTo>
                      <a:pt x="148" y="959"/>
                      <a:pt x="184" y="939"/>
                      <a:pt x="198" y="898"/>
                    </a:cubicBezTo>
                    <a:cubicBezTo>
                      <a:pt x="268" y="757"/>
                      <a:pt x="304" y="616"/>
                      <a:pt x="304" y="440"/>
                    </a:cubicBezTo>
                    <a:cubicBezTo>
                      <a:pt x="304" y="405"/>
                      <a:pt x="304" y="334"/>
                      <a:pt x="268" y="264"/>
                    </a:cubicBezTo>
                    <a:lnTo>
                      <a:pt x="233" y="53"/>
                    </a:lnTo>
                    <a:cubicBezTo>
                      <a:pt x="233" y="18"/>
                      <a:pt x="207" y="0"/>
                      <a:pt x="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67"/>
              <p:cNvSpPr/>
              <p:nvPr/>
            </p:nvSpPr>
            <p:spPr>
              <a:xfrm>
                <a:off x="4300514" y="1899155"/>
                <a:ext cx="10883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75" extrusionOk="0">
                    <a:moveTo>
                      <a:pt x="71" y="0"/>
                    </a:moveTo>
                    <a:cubicBezTo>
                      <a:pt x="45" y="0"/>
                      <a:pt x="18" y="9"/>
                      <a:pt x="0" y="27"/>
                    </a:cubicBezTo>
                    <a:cubicBezTo>
                      <a:pt x="0" y="168"/>
                      <a:pt x="0" y="308"/>
                      <a:pt x="0" y="414"/>
                    </a:cubicBezTo>
                    <a:lnTo>
                      <a:pt x="0" y="625"/>
                    </a:lnTo>
                    <a:cubicBezTo>
                      <a:pt x="36" y="696"/>
                      <a:pt x="36" y="766"/>
                      <a:pt x="71" y="836"/>
                    </a:cubicBezTo>
                    <a:cubicBezTo>
                      <a:pt x="84" y="863"/>
                      <a:pt x="108" y="875"/>
                      <a:pt x="134" y="875"/>
                    </a:cubicBezTo>
                    <a:cubicBezTo>
                      <a:pt x="177" y="875"/>
                      <a:pt x="225" y="845"/>
                      <a:pt x="247" y="801"/>
                    </a:cubicBezTo>
                    <a:cubicBezTo>
                      <a:pt x="247" y="731"/>
                      <a:pt x="282" y="696"/>
                      <a:pt x="282" y="625"/>
                    </a:cubicBezTo>
                    <a:cubicBezTo>
                      <a:pt x="247" y="555"/>
                      <a:pt x="247" y="484"/>
                      <a:pt x="247" y="414"/>
                    </a:cubicBezTo>
                    <a:cubicBezTo>
                      <a:pt x="212" y="273"/>
                      <a:pt x="177" y="168"/>
                      <a:pt x="141" y="27"/>
                    </a:cubicBezTo>
                    <a:cubicBezTo>
                      <a:pt x="124" y="9"/>
                      <a:pt x="97" y="0"/>
                      <a:pt x="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67"/>
              <p:cNvSpPr/>
              <p:nvPr/>
            </p:nvSpPr>
            <p:spPr>
              <a:xfrm>
                <a:off x="4324895" y="2065133"/>
                <a:ext cx="17152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446" h="1029" extrusionOk="0">
                    <a:moveTo>
                      <a:pt x="137" y="0"/>
                    </a:moveTo>
                    <a:cubicBezTo>
                      <a:pt x="128" y="0"/>
                      <a:pt x="117" y="2"/>
                      <a:pt x="106" y="6"/>
                    </a:cubicBezTo>
                    <a:cubicBezTo>
                      <a:pt x="0" y="41"/>
                      <a:pt x="0" y="182"/>
                      <a:pt x="35" y="252"/>
                    </a:cubicBezTo>
                    <a:cubicBezTo>
                      <a:pt x="35" y="358"/>
                      <a:pt x="35" y="428"/>
                      <a:pt x="71" y="534"/>
                    </a:cubicBezTo>
                    <a:cubicBezTo>
                      <a:pt x="71" y="604"/>
                      <a:pt x="106" y="675"/>
                      <a:pt x="141" y="745"/>
                    </a:cubicBezTo>
                    <a:cubicBezTo>
                      <a:pt x="176" y="816"/>
                      <a:pt x="211" y="921"/>
                      <a:pt x="247" y="992"/>
                    </a:cubicBezTo>
                    <a:cubicBezTo>
                      <a:pt x="272" y="1017"/>
                      <a:pt x="305" y="1028"/>
                      <a:pt x="337" y="1028"/>
                    </a:cubicBezTo>
                    <a:cubicBezTo>
                      <a:pt x="395" y="1028"/>
                      <a:pt x="445" y="989"/>
                      <a:pt x="423" y="921"/>
                    </a:cubicBezTo>
                    <a:cubicBezTo>
                      <a:pt x="423" y="851"/>
                      <a:pt x="387" y="745"/>
                      <a:pt x="387" y="675"/>
                    </a:cubicBezTo>
                    <a:cubicBezTo>
                      <a:pt x="387" y="604"/>
                      <a:pt x="352" y="534"/>
                      <a:pt x="317" y="428"/>
                    </a:cubicBezTo>
                    <a:cubicBezTo>
                      <a:pt x="282" y="358"/>
                      <a:pt x="282" y="288"/>
                      <a:pt x="282" y="217"/>
                    </a:cubicBezTo>
                    <a:cubicBezTo>
                      <a:pt x="250" y="123"/>
                      <a:pt x="219" y="0"/>
                      <a:pt x="1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67"/>
              <p:cNvSpPr/>
              <p:nvPr/>
            </p:nvSpPr>
            <p:spPr>
              <a:xfrm>
                <a:off x="4368197" y="2157351"/>
                <a:ext cx="16306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097" extrusionOk="0">
                    <a:moveTo>
                      <a:pt x="95" y="1"/>
                    </a:moveTo>
                    <a:cubicBezTo>
                      <a:pt x="45" y="1"/>
                      <a:pt x="1" y="39"/>
                      <a:pt x="1" y="108"/>
                    </a:cubicBezTo>
                    <a:cubicBezTo>
                      <a:pt x="1" y="248"/>
                      <a:pt x="1" y="424"/>
                      <a:pt x="71" y="600"/>
                    </a:cubicBezTo>
                    <a:cubicBezTo>
                      <a:pt x="71" y="671"/>
                      <a:pt x="106" y="741"/>
                      <a:pt x="106" y="812"/>
                    </a:cubicBezTo>
                    <a:cubicBezTo>
                      <a:pt x="106" y="847"/>
                      <a:pt x="142" y="882"/>
                      <a:pt x="142" y="917"/>
                    </a:cubicBezTo>
                    <a:cubicBezTo>
                      <a:pt x="177" y="988"/>
                      <a:pt x="212" y="1023"/>
                      <a:pt x="247" y="1058"/>
                    </a:cubicBezTo>
                    <a:cubicBezTo>
                      <a:pt x="261" y="1085"/>
                      <a:pt x="284" y="1097"/>
                      <a:pt x="311" y="1097"/>
                    </a:cubicBezTo>
                    <a:cubicBezTo>
                      <a:pt x="353" y="1097"/>
                      <a:pt x="402" y="1066"/>
                      <a:pt x="423" y="1023"/>
                    </a:cubicBezTo>
                    <a:cubicBezTo>
                      <a:pt x="423" y="953"/>
                      <a:pt x="423" y="917"/>
                      <a:pt x="423" y="847"/>
                    </a:cubicBezTo>
                    <a:lnTo>
                      <a:pt x="423" y="706"/>
                    </a:lnTo>
                    <a:cubicBezTo>
                      <a:pt x="423" y="671"/>
                      <a:pt x="388" y="565"/>
                      <a:pt x="353" y="495"/>
                    </a:cubicBezTo>
                    <a:cubicBezTo>
                      <a:pt x="318" y="319"/>
                      <a:pt x="247" y="178"/>
                      <a:pt x="177" y="37"/>
                    </a:cubicBezTo>
                    <a:cubicBezTo>
                      <a:pt x="152" y="12"/>
                      <a:pt x="123" y="1"/>
                      <a:pt x="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67"/>
              <p:cNvSpPr/>
              <p:nvPr/>
            </p:nvSpPr>
            <p:spPr>
              <a:xfrm>
                <a:off x="4406115" y="1823664"/>
                <a:ext cx="9537" cy="3353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72" extrusionOk="0">
                    <a:moveTo>
                      <a:pt x="124" y="1"/>
                    </a:moveTo>
                    <a:cubicBezTo>
                      <a:pt x="97" y="1"/>
                      <a:pt x="71" y="18"/>
                      <a:pt x="71" y="53"/>
                    </a:cubicBezTo>
                    <a:cubicBezTo>
                      <a:pt x="36" y="159"/>
                      <a:pt x="1" y="300"/>
                      <a:pt x="1" y="405"/>
                    </a:cubicBezTo>
                    <a:cubicBezTo>
                      <a:pt x="1" y="546"/>
                      <a:pt x="1" y="687"/>
                      <a:pt x="36" y="793"/>
                    </a:cubicBezTo>
                    <a:cubicBezTo>
                      <a:pt x="36" y="845"/>
                      <a:pt x="71" y="872"/>
                      <a:pt x="106" y="872"/>
                    </a:cubicBezTo>
                    <a:cubicBezTo>
                      <a:pt x="141" y="872"/>
                      <a:pt x="177" y="845"/>
                      <a:pt x="177" y="793"/>
                    </a:cubicBezTo>
                    <a:cubicBezTo>
                      <a:pt x="212" y="687"/>
                      <a:pt x="247" y="546"/>
                      <a:pt x="212" y="405"/>
                    </a:cubicBezTo>
                    <a:cubicBezTo>
                      <a:pt x="212" y="300"/>
                      <a:pt x="212" y="159"/>
                      <a:pt x="177" y="53"/>
                    </a:cubicBezTo>
                    <a:cubicBezTo>
                      <a:pt x="177" y="18"/>
                      <a:pt x="150" y="1"/>
                      <a:pt x="1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67"/>
              <p:cNvSpPr/>
              <p:nvPr/>
            </p:nvSpPr>
            <p:spPr>
              <a:xfrm>
                <a:off x="4373619" y="1927920"/>
                <a:ext cx="9537" cy="37381"/>
              </a:xfrm>
              <a:custGeom>
                <a:avLst/>
                <a:gdLst/>
                <a:ahLst/>
                <a:cxnLst/>
                <a:rect l="l" t="t" r="r" b="b"/>
                <a:pathLst>
                  <a:path w="248" h="972" extrusionOk="0">
                    <a:moveTo>
                      <a:pt x="141" y="0"/>
                    </a:moveTo>
                    <a:cubicBezTo>
                      <a:pt x="115" y="0"/>
                      <a:pt x="89" y="18"/>
                      <a:pt x="71" y="53"/>
                    </a:cubicBezTo>
                    <a:cubicBezTo>
                      <a:pt x="36" y="88"/>
                      <a:pt x="1" y="194"/>
                      <a:pt x="1" y="264"/>
                    </a:cubicBezTo>
                    <a:cubicBezTo>
                      <a:pt x="1" y="335"/>
                      <a:pt x="1" y="405"/>
                      <a:pt x="1" y="476"/>
                    </a:cubicBezTo>
                    <a:cubicBezTo>
                      <a:pt x="1" y="546"/>
                      <a:pt x="1" y="652"/>
                      <a:pt x="1" y="722"/>
                    </a:cubicBezTo>
                    <a:cubicBezTo>
                      <a:pt x="1" y="793"/>
                      <a:pt x="36" y="863"/>
                      <a:pt x="106" y="933"/>
                    </a:cubicBezTo>
                    <a:cubicBezTo>
                      <a:pt x="120" y="960"/>
                      <a:pt x="143" y="972"/>
                      <a:pt x="168" y="972"/>
                    </a:cubicBezTo>
                    <a:cubicBezTo>
                      <a:pt x="207" y="972"/>
                      <a:pt x="247" y="942"/>
                      <a:pt x="247" y="898"/>
                    </a:cubicBezTo>
                    <a:cubicBezTo>
                      <a:pt x="247" y="828"/>
                      <a:pt x="247" y="757"/>
                      <a:pt x="247" y="687"/>
                    </a:cubicBezTo>
                    <a:cubicBezTo>
                      <a:pt x="212" y="581"/>
                      <a:pt x="212" y="511"/>
                      <a:pt x="212" y="476"/>
                    </a:cubicBezTo>
                    <a:lnTo>
                      <a:pt x="212" y="264"/>
                    </a:lnTo>
                    <a:lnTo>
                      <a:pt x="212" y="159"/>
                    </a:lnTo>
                    <a:cubicBezTo>
                      <a:pt x="212" y="124"/>
                      <a:pt x="212" y="88"/>
                      <a:pt x="212" y="53"/>
                    </a:cubicBezTo>
                    <a:cubicBezTo>
                      <a:pt x="194" y="18"/>
                      <a:pt x="168" y="0"/>
                      <a:pt x="1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67"/>
              <p:cNvSpPr/>
              <p:nvPr/>
            </p:nvSpPr>
            <p:spPr>
              <a:xfrm>
                <a:off x="4315396" y="1658494"/>
                <a:ext cx="680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013" extrusionOk="0">
                    <a:moveTo>
                      <a:pt x="89" y="0"/>
                    </a:moveTo>
                    <a:cubicBezTo>
                      <a:pt x="62" y="0"/>
                      <a:pt x="36" y="18"/>
                      <a:pt x="36" y="53"/>
                    </a:cubicBezTo>
                    <a:cubicBezTo>
                      <a:pt x="1" y="194"/>
                      <a:pt x="1" y="335"/>
                      <a:pt x="1" y="476"/>
                    </a:cubicBezTo>
                    <a:lnTo>
                      <a:pt x="1" y="933"/>
                    </a:lnTo>
                    <a:cubicBezTo>
                      <a:pt x="1" y="986"/>
                      <a:pt x="45" y="1012"/>
                      <a:pt x="89" y="1012"/>
                    </a:cubicBezTo>
                    <a:cubicBezTo>
                      <a:pt x="133" y="1012"/>
                      <a:pt x="177" y="986"/>
                      <a:pt x="177" y="933"/>
                    </a:cubicBezTo>
                    <a:cubicBezTo>
                      <a:pt x="177" y="757"/>
                      <a:pt x="177" y="616"/>
                      <a:pt x="177" y="476"/>
                    </a:cubicBezTo>
                    <a:cubicBezTo>
                      <a:pt x="177" y="335"/>
                      <a:pt x="177" y="194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67"/>
              <p:cNvSpPr/>
              <p:nvPr/>
            </p:nvSpPr>
            <p:spPr>
              <a:xfrm>
                <a:off x="4517139" y="1632536"/>
                <a:ext cx="10883" cy="4222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98" extrusionOk="0">
                    <a:moveTo>
                      <a:pt x="74" y="1"/>
                    </a:moveTo>
                    <a:cubicBezTo>
                      <a:pt x="37" y="1"/>
                      <a:pt x="1" y="18"/>
                      <a:pt x="1" y="59"/>
                    </a:cubicBezTo>
                    <a:cubicBezTo>
                      <a:pt x="1" y="165"/>
                      <a:pt x="1" y="235"/>
                      <a:pt x="1" y="306"/>
                    </a:cubicBezTo>
                    <a:lnTo>
                      <a:pt x="1" y="552"/>
                    </a:lnTo>
                    <a:lnTo>
                      <a:pt x="1" y="799"/>
                    </a:lnTo>
                    <a:cubicBezTo>
                      <a:pt x="1" y="869"/>
                      <a:pt x="1" y="939"/>
                      <a:pt x="36" y="1045"/>
                    </a:cubicBezTo>
                    <a:cubicBezTo>
                      <a:pt x="53" y="1080"/>
                      <a:pt x="80" y="1098"/>
                      <a:pt x="106" y="1098"/>
                    </a:cubicBezTo>
                    <a:cubicBezTo>
                      <a:pt x="133" y="1098"/>
                      <a:pt x="159" y="1080"/>
                      <a:pt x="177" y="1045"/>
                    </a:cubicBezTo>
                    <a:cubicBezTo>
                      <a:pt x="247" y="869"/>
                      <a:pt x="282" y="693"/>
                      <a:pt x="282" y="517"/>
                    </a:cubicBezTo>
                    <a:cubicBezTo>
                      <a:pt x="247" y="446"/>
                      <a:pt x="247" y="341"/>
                      <a:pt x="212" y="270"/>
                    </a:cubicBezTo>
                    <a:cubicBezTo>
                      <a:pt x="212" y="200"/>
                      <a:pt x="177" y="94"/>
                      <a:pt x="141" y="24"/>
                    </a:cubicBezTo>
                    <a:cubicBezTo>
                      <a:pt x="127" y="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67"/>
              <p:cNvSpPr/>
              <p:nvPr/>
            </p:nvSpPr>
            <p:spPr>
              <a:xfrm>
                <a:off x="4662004" y="1817435"/>
                <a:ext cx="12229" cy="43572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3" extrusionOk="0">
                    <a:moveTo>
                      <a:pt x="168" y="1"/>
                    </a:moveTo>
                    <a:cubicBezTo>
                      <a:pt x="143" y="1"/>
                      <a:pt x="120" y="12"/>
                      <a:pt x="106" y="39"/>
                    </a:cubicBezTo>
                    <a:cubicBezTo>
                      <a:pt x="36" y="215"/>
                      <a:pt x="1" y="391"/>
                      <a:pt x="36" y="567"/>
                    </a:cubicBezTo>
                    <a:cubicBezTo>
                      <a:pt x="1" y="638"/>
                      <a:pt x="36" y="743"/>
                      <a:pt x="36" y="849"/>
                    </a:cubicBezTo>
                    <a:cubicBezTo>
                      <a:pt x="71" y="919"/>
                      <a:pt x="106" y="990"/>
                      <a:pt x="141" y="1095"/>
                    </a:cubicBezTo>
                    <a:cubicBezTo>
                      <a:pt x="154" y="1120"/>
                      <a:pt x="175" y="1132"/>
                      <a:pt x="198" y="1132"/>
                    </a:cubicBezTo>
                    <a:cubicBezTo>
                      <a:pt x="238" y="1132"/>
                      <a:pt x="282" y="1093"/>
                      <a:pt x="282" y="1025"/>
                    </a:cubicBezTo>
                    <a:cubicBezTo>
                      <a:pt x="282" y="955"/>
                      <a:pt x="282" y="884"/>
                      <a:pt x="282" y="814"/>
                    </a:cubicBezTo>
                    <a:cubicBezTo>
                      <a:pt x="318" y="708"/>
                      <a:pt x="318" y="638"/>
                      <a:pt x="282" y="567"/>
                    </a:cubicBezTo>
                    <a:cubicBezTo>
                      <a:pt x="282" y="391"/>
                      <a:pt x="282" y="215"/>
                      <a:pt x="247" y="75"/>
                    </a:cubicBezTo>
                    <a:cubicBezTo>
                      <a:pt x="247" y="31"/>
                      <a:pt x="207" y="1"/>
                      <a:pt x="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67"/>
              <p:cNvSpPr/>
              <p:nvPr/>
            </p:nvSpPr>
            <p:spPr>
              <a:xfrm>
                <a:off x="4731072" y="1756981"/>
                <a:ext cx="10845" cy="5099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1326" extrusionOk="0">
                    <a:moveTo>
                      <a:pt x="57" y="1"/>
                    </a:moveTo>
                    <a:cubicBezTo>
                      <a:pt x="44" y="1"/>
                      <a:pt x="35" y="9"/>
                      <a:pt x="35" y="27"/>
                    </a:cubicBezTo>
                    <a:cubicBezTo>
                      <a:pt x="35" y="97"/>
                      <a:pt x="0" y="133"/>
                      <a:pt x="0" y="168"/>
                    </a:cubicBezTo>
                    <a:cubicBezTo>
                      <a:pt x="0" y="203"/>
                      <a:pt x="0" y="273"/>
                      <a:pt x="0" y="309"/>
                    </a:cubicBezTo>
                    <a:lnTo>
                      <a:pt x="0" y="626"/>
                    </a:lnTo>
                    <a:lnTo>
                      <a:pt x="0" y="942"/>
                    </a:lnTo>
                    <a:lnTo>
                      <a:pt x="0" y="1118"/>
                    </a:lnTo>
                    <a:cubicBezTo>
                      <a:pt x="0" y="1154"/>
                      <a:pt x="35" y="1224"/>
                      <a:pt x="35" y="1259"/>
                    </a:cubicBezTo>
                    <a:cubicBezTo>
                      <a:pt x="51" y="1307"/>
                      <a:pt x="89" y="1326"/>
                      <a:pt x="125" y="1326"/>
                    </a:cubicBezTo>
                    <a:cubicBezTo>
                      <a:pt x="169" y="1326"/>
                      <a:pt x="211" y="1298"/>
                      <a:pt x="211" y="1259"/>
                    </a:cubicBezTo>
                    <a:cubicBezTo>
                      <a:pt x="247" y="1224"/>
                      <a:pt x="247" y="1154"/>
                      <a:pt x="282" y="1083"/>
                    </a:cubicBezTo>
                    <a:cubicBezTo>
                      <a:pt x="247" y="1048"/>
                      <a:pt x="247" y="978"/>
                      <a:pt x="247" y="942"/>
                    </a:cubicBezTo>
                    <a:cubicBezTo>
                      <a:pt x="247" y="837"/>
                      <a:pt x="247" y="731"/>
                      <a:pt x="211" y="626"/>
                    </a:cubicBezTo>
                    <a:lnTo>
                      <a:pt x="176" y="344"/>
                    </a:lnTo>
                    <a:cubicBezTo>
                      <a:pt x="176" y="273"/>
                      <a:pt x="176" y="238"/>
                      <a:pt x="141" y="168"/>
                    </a:cubicBezTo>
                    <a:cubicBezTo>
                      <a:pt x="141" y="168"/>
                      <a:pt x="141" y="133"/>
                      <a:pt x="141" y="133"/>
                    </a:cubicBezTo>
                    <a:cubicBezTo>
                      <a:pt x="141" y="97"/>
                      <a:pt x="106" y="62"/>
                      <a:pt x="106" y="27"/>
                    </a:cubicBezTo>
                    <a:cubicBezTo>
                      <a:pt x="88" y="9"/>
                      <a:pt x="71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67"/>
              <p:cNvSpPr/>
              <p:nvPr/>
            </p:nvSpPr>
            <p:spPr>
              <a:xfrm>
                <a:off x="4847480" y="1872389"/>
                <a:ext cx="10883" cy="35919"/>
              </a:xfrm>
              <a:custGeom>
                <a:avLst/>
                <a:gdLst/>
                <a:ahLst/>
                <a:cxnLst/>
                <a:rect l="l" t="t" r="r" b="b"/>
                <a:pathLst>
                  <a:path w="283" h="934" extrusionOk="0">
                    <a:moveTo>
                      <a:pt x="142" y="1"/>
                    </a:moveTo>
                    <a:cubicBezTo>
                      <a:pt x="124" y="1"/>
                      <a:pt x="107" y="19"/>
                      <a:pt x="107" y="54"/>
                    </a:cubicBezTo>
                    <a:cubicBezTo>
                      <a:pt x="71" y="54"/>
                      <a:pt x="71" y="89"/>
                      <a:pt x="36" y="124"/>
                    </a:cubicBezTo>
                    <a:cubicBezTo>
                      <a:pt x="36" y="159"/>
                      <a:pt x="36" y="195"/>
                      <a:pt x="36" y="230"/>
                    </a:cubicBezTo>
                    <a:cubicBezTo>
                      <a:pt x="1" y="300"/>
                      <a:pt x="1" y="371"/>
                      <a:pt x="36" y="441"/>
                    </a:cubicBezTo>
                    <a:cubicBezTo>
                      <a:pt x="1" y="511"/>
                      <a:pt x="1" y="617"/>
                      <a:pt x="36" y="687"/>
                    </a:cubicBezTo>
                    <a:cubicBezTo>
                      <a:pt x="36" y="758"/>
                      <a:pt x="71" y="828"/>
                      <a:pt x="107" y="899"/>
                    </a:cubicBezTo>
                    <a:cubicBezTo>
                      <a:pt x="107" y="934"/>
                      <a:pt x="177" y="934"/>
                      <a:pt x="212" y="934"/>
                    </a:cubicBezTo>
                    <a:cubicBezTo>
                      <a:pt x="247" y="899"/>
                      <a:pt x="283" y="864"/>
                      <a:pt x="247" y="828"/>
                    </a:cubicBezTo>
                    <a:cubicBezTo>
                      <a:pt x="212" y="758"/>
                      <a:pt x="212" y="687"/>
                      <a:pt x="177" y="617"/>
                    </a:cubicBezTo>
                    <a:cubicBezTo>
                      <a:pt x="177" y="547"/>
                      <a:pt x="177" y="511"/>
                      <a:pt x="177" y="441"/>
                    </a:cubicBezTo>
                    <a:cubicBezTo>
                      <a:pt x="142" y="371"/>
                      <a:pt x="177" y="300"/>
                      <a:pt x="177" y="230"/>
                    </a:cubicBezTo>
                    <a:cubicBezTo>
                      <a:pt x="177" y="195"/>
                      <a:pt x="177" y="159"/>
                      <a:pt x="177" y="124"/>
                    </a:cubicBezTo>
                    <a:cubicBezTo>
                      <a:pt x="177" y="89"/>
                      <a:pt x="177" y="54"/>
                      <a:pt x="177" y="54"/>
                    </a:cubicBezTo>
                    <a:cubicBezTo>
                      <a:pt x="177" y="19"/>
                      <a:pt x="159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67"/>
              <p:cNvSpPr/>
              <p:nvPr/>
            </p:nvSpPr>
            <p:spPr>
              <a:xfrm>
                <a:off x="4763568" y="2011178"/>
                <a:ext cx="12229" cy="41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84" extrusionOk="0">
                    <a:moveTo>
                      <a:pt x="282" y="1"/>
                    </a:moveTo>
                    <a:cubicBezTo>
                      <a:pt x="211" y="71"/>
                      <a:pt x="141" y="141"/>
                      <a:pt x="141" y="247"/>
                    </a:cubicBezTo>
                    <a:cubicBezTo>
                      <a:pt x="106" y="318"/>
                      <a:pt x="71" y="388"/>
                      <a:pt x="35" y="494"/>
                    </a:cubicBezTo>
                    <a:cubicBezTo>
                      <a:pt x="35" y="564"/>
                      <a:pt x="0" y="670"/>
                      <a:pt x="35" y="775"/>
                    </a:cubicBezTo>
                    <a:cubicBezTo>
                      <a:pt x="35" y="881"/>
                      <a:pt x="35" y="986"/>
                      <a:pt x="141" y="1057"/>
                    </a:cubicBezTo>
                    <a:cubicBezTo>
                      <a:pt x="159" y="1074"/>
                      <a:pt x="176" y="1083"/>
                      <a:pt x="194" y="1083"/>
                    </a:cubicBezTo>
                    <a:cubicBezTo>
                      <a:pt x="211" y="1083"/>
                      <a:pt x="229" y="1074"/>
                      <a:pt x="247" y="1057"/>
                    </a:cubicBezTo>
                    <a:cubicBezTo>
                      <a:pt x="317" y="986"/>
                      <a:pt x="317" y="881"/>
                      <a:pt x="317" y="775"/>
                    </a:cubicBezTo>
                    <a:cubicBezTo>
                      <a:pt x="317" y="705"/>
                      <a:pt x="317" y="634"/>
                      <a:pt x="317" y="529"/>
                    </a:cubicBezTo>
                    <a:lnTo>
                      <a:pt x="317" y="282"/>
                    </a:lnTo>
                    <a:lnTo>
                      <a:pt x="317" y="177"/>
                    </a:lnTo>
                    <a:lnTo>
                      <a:pt x="317" y="36"/>
                    </a:lnTo>
                    <a:cubicBezTo>
                      <a:pt x="317" y="36"/>
                      <a:pt x="282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67"/>
              <p:cNvSpPr/>
              <p:nvPr/>
            </p:nvSpPr>
            <p:spPr>
              <a:xfrm>
                <a:off x="4718882" y="2115895"/>
                <a:ext cx="12229" cy="27689"/>
              </a:xfrm>
              <a:custGeom>
                <a:avLst/>
                <a:gdLst/>
                <a:ahLst/>
                <a:cxnLst/>
                <a:rect l="l" t="t" r="r" b="b"/>
                <a:pathLst>
                  <a:path w="318" h="720" extrusionOk="0">
                    <a:moveTo>
                      <a:pt x="231" y="1"/>
                    </a:moveTo>
                    <a:cubicBezTo>
                      <a:pt x="212" y="1"/>
                      <a:pt x="191" y="9"/>
                      <a:pt x="176" y="24"/>
                    </a:cubicBezTo>
                    <a:cubicBezTo>
                      <a:pt x="106" y="129"/>
                      <a:pt x="71" y="235"/>
                      <a:pt x="36" y="341"/>
                    </a:cubicBezTo>
                    <a:cubicBezTo>
                      <a:pt x="0" y="446"/>
                      <a:pt x="0" y="587"/>
                      <a:pt x="36" y="693"/>
                    </a:cubicBezTo>
                    <a:cubicBezTo>
                      <a:pt x="53" y="710"/>
                      <a:pt x="80" y="719"/>
                      <a:pt x="106" y="719"/>
                    </a:cubicBezTo>
                    <a:cubicBezTo>
                      <a:pt x="132" y="719"/>
                      <a:pt x="159" y="710"/>
                      <a:pt x="176" y="693"/>
                    </a:cubicBezTo>
                    <a:cubicBezTo>
                      <a:pt x="247" y="587"/>
                      <a:pt x="282" y="481"/>
                      <a:pt x="282" y="341"/>
                    </a:cubicBezTo>
                    <a:cubicBezTo>
                      <a:pt x="317" y="270"/>
                      <a:pt x="282" y="165"/>
                      <a:pt x="282" y="59"/>
                    </a:cubicBezTo>
                    <a:cubicBezTo>
                      <a:pt x="282" y="18"/>
                      <a:pt x="258" y="1"/>
                      <a:pt x="2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67"/>
              <p:cNvSpPr/>
              <p:nvPr/>
            </p:nvSpPr>
            <p:spPr>
              <a:xfrm>
                <a:off x="4668773" y="2124894"/>
                <a:ext cx="12229" cy="44726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63" extrusionOk="0">
                    <a:moveTo>
                      <a:pt x="106" y="1"/>
                    </a:moveTo>
                    <a:lnTo>
                      <a:pt x="106" y="1"/>
                    </a:lnTo>
                    <a:cubicBezTo>
                      <a:pt x="1" y="71"/>
                      <a:pt x="36" y="212"/>
                      <a:pt x="1" y="283"/>
                    </a:cubicBezTo>
                    <a:cubicBezTo>
                      <a:pt x="1" y="388"/>
                      <a:pt x="1" y="494"/>
                      <a:pt x="1" y="564"/>
                    </a:cubicBezTo>
                    <a:lnTo>
                      <a:pt x="1" y="881"/>
                    </a:lnTo>
                    <a:cubicBezTo>
                      <a:pt x="1" y="987"/>
                      <a:pt x="71" y="1092"/>
                      <a:pt x="142" y="1163"/>
                    </a:cubicBezTo>
                    <a:lnTo>
                      <a:pt x="247" y="1163"/>
                    </a:lnTo>
                    <a:cubicBezTo>
                      <a:pt x="282" y="1057"/>
                      <a:pt x="318" y="952"/>
                      <a:pt x="282" y="846"/>
                    </a:cubicBezTo>
                    <a:cubicBezTo>
                      <a:pt x="282" y="776"/>
                      <a:pt x="247" y="670"/>
                      <a:pt x="247" y="564"/>
                    </a:cubicBezTo>
                    <a:cubicBezTo>
                      <a:pt x="247" y="494"/>
                      <a:pt x="247" y="388"/>
                      <a:pt x="247" y="283"/>
                    </a:cubicBezTo>
                    <a:cubicBezTo>
                      <a:pt x="247" y="188"/>
                      <a:pt x="247" y="94"/>
                      <a:pt x="197" y="24"/>
                    </a:cubicBezTo>
                    <a:lnTo>
                      <a:pt x="197" y="24"/>
                    </a:lnTo>
                    <a:cubicBezTo>
                      <a:pt x="202" y="28"/>
                      <a:pt x="207" y="32"/>
                      <a:pt x="212" y="36"/>
                    </a:cubicBezTo>
                    <a:lnTo>
                      <a:pt x="177" y="1"/>
                    </a:lnTo>
                    <a:lnTo>
                      <a:pt x="177" y="1"/>
                    </a:lnTo>
                    <a:cubicBezTo>
                      <a:pt x="184" y="8"/>
                      <a:pt x="191" y="16"/>
                      <a:pt x="197" y="24"/>
                    </a:cubicBezTo>
                    <a:lnTo>
                      <a:pt x="197" y="24"/>
                    </a:lnTo>
                    <a:cubicBezTo>
                      <a:pt x="181" y="15"/>
                      <a:pt x="161" y="10"/>
                      <a:pt x="142" y="10"/>
                    </a:cubicBezTo>
                    <a:cubicBezTo>
                      <a:pt x="115" y="10"/>
                      <a:pt x="89" y="19"/>
                      <a:pt x="71" y="36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67"/>
              <p:cNvSpPr/>
              <p:nvPr/>
            </p:nvSpPr>
            <p:spPr>
              <a:xfrm>
                <a:off x="4576708" y="2097513"/>
                <a:ext cx="12229" cy="43803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9" extrusionOk="0">
                    <a:moveTo>
                      <a:pt x="124" y="0"/>
                    </a:moveTo>
                    <a:cubicBezTo>
                      <a:pt x="89" y="0"/>
                      <a:pt x="53" y="26"/>
                      <a:pt x="36" y="79"/>
                    </a:cubicBezTo>
                    <a:cubicBezTo>
                      <a:pt x="1" y="150"/>
                      <a:pt x="1" y="255"/>
                      <a:pt x="1" y="361"/>
                    </a:cubicBezTo>
                    <a:lnTo>
                      <a:pt x="1" y="607"/>
                    </a:lnTo>
                    <a:cubicBezTo>
                      <a:pt x="1" y="783"/>
                      <a:pt x="71" y="924"/>
                      <a:pt x="141" y="1100"/>
                    </a:cubicBezTo>
                    <a:cubicBezTo>
                      <a:pt x="155" y="1127"/>
                      <a:pt x="184" y="1139"/>
                      <a:pt x="214" y="1139"/>
                    </a:cubicBezTo>
                    <a:cubicBezTo>
                      <a:pt x="264" y="1139"/>
                      <a:pt x="318" y="1109"/>
                      <a:pt x="318" y="1065"/>
                    </a:cubicBezTo>
                    <a:cubicBezTo>
                      <a:pt x="318" y="889"/>
                      <a:pt x="318" y="713"/>
                      <a:pt x="282" y="537"/>
                    </a:cubicBezTo>
                    <a:lnTo>
                      <a:pt x="247" y="326"/>
                    </a:lnTo>
                    <a:lnTo>
                      <a:pt x="247" y="185"/>
                    </a:lnTo>
                    <a:cubicBezTo>
                      <a:pt x="247" y="150"/>
                      <a:pt x="212" y="114"/>
                      <a:pt x="212" y="79"/>
                    </a:cubicBezTo>
                    <a:cubicBezTo>
                      <a:pt x="194" y="26"/>
                      <a:pt x="159" y="0"/>
                      <a:pt x="1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67"/>
              <p:cNvSpPr/>
              <p:nvPr/>
            </p:nvSpPr>
            <p:spPr>
              <a:xfrm>
                <a:off x="4578054" y="2202422"/>
                <a:ext cx="10883" cy="3153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20" extrusionOk="0">
                    <a:moveTo>
                      <a:pt x="71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97"/>
                      <a:pt x="1" y="168"/>
                      <a:pt x="1" y="238"/>
                    </a:cubicBezTo>
                    <a:cubicBezTo>
                      <a:pt x="1" y="273"/>
                      <a:pt x="1" y="344"/>
                      <a:pt x="1" y="414"/>
                    </a:cubicBezTo>
                    <a:cubicBezTo>
                      <a:pt x="1" y="449"/>
                      <a:pt x="1" y="520"/>
                      <a:pt x="1" y="590"/>
                    </a:cubicBezTo>
                    <a:cubicBezTo>
                      <a:pt x="1" y="625"/>
                      <a:pt x="1" y="661"/>
                      <a:pt x="1" y="696"/>
                    </a:cubicBezTo>
                    <a:cubicBezTo>
                      <a:pt x="36" y="731"/>
                      <a:pt x="36" y="731"/>
                      <a:pt x="71" y="766"/>
                    </a:cubicBezTo>
                    <a:cubicBezTo>
                      <a:pt x="89" y="802"/>
                      <a:pt x="115" y="819"/>
                      <a:pt x="142" y="819"/>
                    </a:cubicBezTo>
                    <a:cubicBezTo>
                      <a:pt x="168" y="819"/>
                      <a:pt x="194" y="802"/>
                      <a:pt x="212" y="766"/>
                    </a:cubicBezTo>
                    <a:cubicBezTo>
                      <a:pt x="247" y="731"/>
                      <a:pt x="247" y="696"/>
                      <a:pt x="247" y="696"/>
                    </a:cubicBezTo>
                    <a:cubicBezTo>
                      <a:pt x="283" y="661"/>
                      <a:pt x="283" y="625"/>
                      <a:pt x="283" y="555"/>
                    </a:cubicBezTo>
                    <a:cubicBezTo>
                      <a:pt x="283" y="520"/>
                      <a:pt x="283" y="449"/>
                      <a:pt x="247" y="379"/>
                    </a:cubicBezTo>
                    <a:cubicBezTo>
                      <a:pt x="212" y="309"/>
                      <a:pt x="247" y="273"/>
                      <a:pt x="212" y="203"/>
                    </a:cubicBezTo>
                    <a:cubicBezTo>
                      <a:pt x="212" y="168"/>
                      <a:pt x="177" y="97"/>
                      <a:pt x="142" y="27"/>
                    </a:cubicBezTo>
                    <a:cubicBezTo>
                      <a:pt x="124" y="9"/>
                      <a:pt x="98" y="1"/>
                      <a:pt x="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52" name="Google Shape;3252;p67"/>
            <p:cNvGrpSpPr/>
            <p:nvPr/>
          </p:nvGrpSpPr>
          <p:grpSpPr>
            <a:xfrm>
              <a:off x="4205757" y="1204400"/>
              <a:ext cx="732497" cy="1137371"/>
              <a:chOff x="4205757" y="1204400"/>
              <a:chExt cx="732497" cy="1137371"/>
            </a:xfrm>
          </p:grpSpPr>
          <p:sp>
            <p:nvSpPr>
              <p:cNvPr id="3253" name="Google Shape;3253;p67"/>
              <p:cNvSpPr/>
              <p:nvPr/>
            </p:nvSpPr>
            <p:spPr>
              <a:xfrm>
                <a:off x="4205757" y="1564660"/>
                <a:ext cx="721693" cy="777111"/>
              </a:xfrm>
              <a:custGeom>
                <a:avLst/>
                <a:gdLst/>
                <a:ahLst/>
                <a:cxnLst/>
                <a:rect l="l" t="t" r="r" b="b"/>
                <a:pathLst>
                  <a:path w="18766" h="20207" extrusionOk="0">
                    <a:moveTo>
                      <a:pt x="11519" y="1"/>
                    </a:moveTo>
                    <a:cubicBezTo>
                      <a:pt x="11130" y="1"/>
                      <a:pt x="10740" y="33"/>
                      <a:pt x="10351" y="99"/>
                    </a:cubicBezTo>
                    <a:cubicBezTo>
                      <a:pt x="10140" y="134"/>
                      <a:pt x="9928" y="169"/>
                      <a:pt x="9717" y="240"/>
                    </a:cubicBezTo>
                    <a:cubicBezTo>
                      <a:pt x="9044" y="147"/>
                      <a:pt x="8356" y="93"/>
                      <a:pt x="7669" y="93"/>
                    </a:cubicBezTo>
                    <a:cubicBezTo>
                      <a:pt x="6271" y="93"/>
                      <a:pt x="4878" y="319"/>
                      <a:pt x="3626" y="909"/>
                    </a:cubicBezTo>
                    <a:cubicBezTo>
                      <a:pt x="2781" y="1296"/>
                      <a:pt x="2042" y="1824"/>
                      <a:pt x="1444" y="2528"/>
                    </a:cubicBezTo>
                    <a:cubicBezTo>
                      <a:pt x="845" y="3268"/>
                      <a:pt x="458" y="4183"/>
                      <a:pt x="317" y="5134"/>
                    </a:cubicBezTo>
                    <a:cubicBezTo>
                      <a:pt x="0" y="7176"/>
                      <a:pt x="563" y="9288"/>
                      <a:pt x="1197" y="11224"/>
                    </a:cubicBezTo>
                    <a:cubicBezTo>
                      <a:pt x="1831" y="13266"/>
                      <a:pt x="2711" y="15203"/>
                      <a:pt x="3802" y="17069"/>
                    </a:cubicBezTo>
                    <a:cubicBezTo>
                      <a:pt x="4084" y="17526"/>
                      <a:pt x="4366" y="17984"/>
                      <a:pt x="4683" y="18442"/>
                    </a:cubicBezTo>
                    <a:cubicBezTo>
                      <a:pt x="4894" y="18864"/>
                      <a:pt x="5211" y="19251"/>
                      <a:pt x="5563" y="19604"/>
                    </a:cubicBezTo>
                    <a:cubicBezTo>
                      <a:pt x="6024" y="19995"/>
                      <a:pt x="6621" y="20206"/>
                      <a:pt x="7235" y="20206"/>
                    </a:cubicBezTo>
                    <a:cubicBezTo>
                      <a:pt x="7559" y="20206"/>
                      <a:pt x="7887" y="20148"/>
                      <a:pt x="8203" y="20026"/>
                    </a:cubicBezTo>
                    <a:cubicBezTo>
                      <a:pt x="9154" y="19639"/>
                      <a:pt x="10034" y="19111"/>
                      <a:pt x="10844" y="18442"/>
                    </a:cubicBezTo>
                    <a:cubicBezTo>
                      <a:pt x="11653" y="17773"/>
                      <a:pt x="12463" y="17069"/>
                      <a:pt x="13203" y="16294"/>
                    </a:cubicBezTo>
                    <a:cubicBezTo>
                      <a:pt x="13942" y="15520"/>
                      <a:pt x="14646" y="14710"/>
                      <a:pt x="15350" y="13900"/>
                    </a:cubicBezTo>
                    <a:cubicBezTo>
                      <a:pt x="16019" y="13126"/>
                      <a:pt x="16653" y="12281"/>
                      <a:pt x="17181" y="11436"/>
                    </a:cubicBezTo>
                    <a:cubicBezTo>
                      <a:pt x="18307" y="9816"/>
                      <a:pt x="18765" y="7845"/>
                      <a:pt x="18484" y="5908"/>
                    </a:cubicBezTo>
                    <a:cubicBezTo>
                      <a:pt x="18167" y="4042"/>
                      <a:pt x="17181" y="2423"/>
                      <a:pt x="15667" y="1331"/>
                    </a:cubicBezTo>
                    <a:cubicBezTo>
                      <a:pt x="14441" y="467"/>
                      <a:pt x="12994" y="1"/>
                      <a:pt x="115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67"/>
              <p:cNvSpPr/>
              <p:nvPr/>
            </p:nvSpPr>
            <p:spPr>
              <a:xfrm>
                <a:off x="4306359" y="1204400"/>
                <a:ext cx="631895" cy="392497"/>
              </a:xfrm>
              <a:custGeom>
                <a:avLst/>
                <a:gdLst/>
                <a:ahLst/>
                <a:cxnLst/>
                <a:rect l="l" t="t" r="r" b="b"/>
                <a:pathLst>
                  <a:path w="16431" h="10206" extrusionOk="0">
                    <a:moveTo>
                      <a:pt x="8104" y="0"/>
                    </a:moveTo>
                    <a:cubicBezTo>
                      <a:pt x="8037" y="0"/>
                      <a:pt x="7974" y="31"/>
                      <a:pt x="7946" y="102"/>
                    </a:cubicBezTo>
                    <a:cubicBezTo>
                      <a:pt x="7207" y="2250"/>
                      <a:pt x="6855" y="4503"/>
                      <a:pt x="6925" y="6756"/>
                    </a:cubicBezTo>
                    <a:cubicBezTo>
                      <a:pt x="6115" y="4961"/>
                      <a:pt x="4953" y="3306"/>
                      <a:pt x="3545" y="1933"/>
                    </a:cubicBezTo>
                    <a:cubicBezTo>
                      <a:pt x="3505" y="1903"/>
                      <a:pt x="3463" y="1890"/>
                      <a:pt x="3422" y="1890"/>
                    </a:cubicBezTo>
                    <a:cubicBezTo>
                      <a:pt x="3319" y="1890"/>
                      <a:pt x="3228" y="1973"/>
                      <a:pt x="3228" y="2074"/>
                    </a:cubicBezTo>
                    <a:cubicBezTo>
                      <a:pt x="3651" y="4292"/>
                      <a:pt x="4461" y="6369"/>
                      <a:pt x="5658" y="8235"/>
                    </a:cubicBezTo>
                    <a:cubicBezTo>
                      <a:pt x="4038" y="7003"/>
                      <a:pt x="2172" y="6193"/>
                      <a:pt x="271" y="5383"/>
                    </a:cubicBezTo>
                    <a:cubicBezTo>
                      <a:pt x="256" y="5379"/>
                      <a:pt x="241" y="5378"/>
                      <a:pt x="227" y="5378"/>
                    </a:cubicBezTo>
                    <a:cubicBezTo>
                      <a:pt x="103" y="5378"/>
                      <a:pt x="0" y="5504"/>
                      <a:pt x="95" y="5630"/>
                    </a:cubicBezTo>
                    <a:cubicBezTo>
                      <a:pt x="1398" y="7672"/>
                      <a:pt x="3440" y="9185"/>
                      <a:pt x="5798" y="9819"/>
                    </a:cubicBezTo>
                    <a:cubicBezTo>
                      <a:pt x="6731" y="10066"/>
                      <a:pt x="7705" y="10206"/>
                      <a:pt x="8673" y="10206"/>
                    </a:cubicBezTo>
                    <a:cubicBezTo>
                      <a:pt x="8948" y="10206"/>
                      <a:pt x="9222" y="10195"/>
                      <a:pt x="9495" y="10171"/>
                    </a:cubicBezTo>
                    <a:cubicBezTo>
                      <a:pt x="9708" y="10153"/>
                      <a:pt x="9920" y="10146"/>
                      <a:pt x="10130" y="10146"/>
                    </a:cubicBezTo>
                    <a:cubicBezTo>
                      <a:pt x="10698" y="10146"/>
                      <a:pt x="11258" y="10195"/>
                      <a:pt x="11827" y="10195"/>
                    </a:cubicBezTo>
                    <a:cubicBezTo>
                      <a:pt x="12262" y="10195"/>
                      <a:pt x="12702" y="10167"/>
                      <a:pt x="13157" y="10066"/>
                    </a:cubicBezTo>
                    <a:cubicBezTo>
                      <a:pt x="13931" y="9925"/>
                      <a:pt x="14635" y="9643"/>
                      <a:pt x="15304" y="9256"/>
                    </a:cubicBezTo>
                    <a:cubicBezTo>
                      <a:pt x="15903" y="8904"/>
                      <a:pt x="16431" y="8270"/>
                      <a:pt x="16149" y="7531"/>
                    </a:cubicBezTo>
                    <a:cubicBezTo>
                      <a:pt x="16123" y="7428"/>
                      <a:pt x="16041" y="7362"/>
                      <a:pt x="15957" y="7362"/>
                    </a:cubicBezTo>
                    <a:cubicBezTo>
                      <a:pt x="15927" y="7362"/>
                      <a:pt x="15896" y="7371"/>
                      <a:pt x="15868" y="7390"/>
                    </a:cubicBezTo>
                    <a:cubicBezTo>
                      <a:pt x="15023" y="7707"/>
                      <a:pt x="14142" y="8024"/>
                      <a:pt x="13297" y="8270"/>
                    </a:cubicBezTo>
                    <a:cubicBezTo>
                      <a:pt x="13544" y="8129"/>
                      <a:pt x="13790" y="7953"/>
                      <a:pt x="14037" y="7777"/>
                    </a:cubicBezTo>
                    <a:cubicBezTo>
                      <a:pt x="14952" y="7143"/>
                      <a:pt x="15621" y="6193"/>
                      <a:pt x="15903" y="5101"/>
                    </a:cubicBezTo>
                    <a:cubicBezTo>
                      <a:pt x="15938" y="4996"/>
                      <a:pt x="15868" y="4925"/>
                      <a:pt x="15797" y="4855"/>
                    </a:cubicBezTo>
                    <a:cubicBezTo>
                      <a:pt x="15704" y="4815"/>
                      <a:pt x="15609" y="4798"/>
                      <a:pt x="15514" y="4798"/>
                    </a:cubicBezTo>
                    <a:cubicBezTo>
                      <a:pt x="15106" y="4798"/>
                      <a:pt x="14689" y="5113"/>
                      <a:pt x="14318" y="5313"/>
                    </a:cubicBezTo>
                    <a:lnTo>
                      <a:pt x="12664" y="6263"/>
                    </a:lnTo>
                    <a:lnTo>
                      <a:pt x="10305" y="7636"/>
                    </a:lnTo>
                    <a:cubicBezTo>
                      <a:pt x="11361" y="6228"/>
                      <a:pt x="12065" y="4609"/>
                      <a:pt x="12347" y="2848"/>
                    </a:cubicBezTo>
                    <a:cubicBezTo>
                      <a:pt x="12373" y="2744"/>
                      <a:pt x="12264" y="2620"/>
                      <a:pt x="12148" y="2620"/>
                    </a:cubicBezTo>
                    <a:cubicBezTo>
                      <a:pt x="12108" y="2620"/>
                      <a:pt x="12067" y="2636"/>
                      <a:pt x="12030" y="2672"/>
                    </a:cubicBezTo>
                    <a:cubicBezTo>
                      <a:pt x="10763" y="3799"/>
                      <a:pt x="9706" y="5137"/>
                      <a:pt x="8897" y="6580"/>
                    </a:cubicBezTo>
                    <a:cubicBezTo>
                      <a:pt x="9178" y="4468"/>
                      <a:pt x="8756" y="2250"/>
                      <a:pt x="8333" y="173"/>
                    </a:cubicBezTo>
                    <a:cubicBezTo>
                      <a:pt x="8312" y="68"/>
                      <a:pt x="8204" y="0"/>
                      <a:pt x="8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67"/>
              <p:cNvSpPr/>
              <p:nvPr/>
            </p:nvSpPr>
            <p:spPr>
              <a:xfrm>
                <a:off x="4458903" y="1888292"/>
                <a:ext cx="32830" cy="31072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4" extrusionOk="0">
                    <a:moveTo>
                      <a:pt x="352" y="0"/>
                    </a:moveTo>
                    <a:cubicBezTo>
                      <a:pt x="317" y="0"/>
                      <a:pt x="282" y="0"/>
                      <a:pt x="247" y="35"/>
                    </a:cubicBezTo>
                    <a:cubicBezTo>
                      <a:pt x="176" y="35"/>
                      <a:pt x="141" y="71"/>
                      <a:pt x="106" y="106"/>
                    </a:cubicBezTo>
                    <a:cubicBezTo>
                      <a:pt x="35" y="176"/>
                      <a:pt x="0" y="282"/>
                      <a:pt x="35" y="388"/>
                    </a:cubicBezTo>
                    <a:cubicBezTo>
                      <a:pt x="35" y="493"/>
                      <a:pt x="141" y="599"/>
                      <a:pt x="211" y="634"/>
                    </a:cubicBezTo>
                    <a:lnTo>
                      <a:pt x="352" y="634"/>
                    </a:lnTo>
                    <a:cubicBezTo>
                      <a:pt x="387" y="634"/>
                      <a:pt x="458" y="634"/>
                      <a:pt x="493" y="599"/>
                    </a:cubicBezTo>
                    <a:lnTo>
                      <a:pt x="493" y="564"/>
                    </a:lnTo>
                    <a:lnTo>
                      <a:pt x="528" y="564"/>
                    </a:lnTo>
                    <a:cubicBezTo>
                      <a:pt x="599" y="493"/>
                      <a:pt x="669" y="352"/>
                      <a:pt x="634" y="247"/>
                    </a:cubicBezTo>
                    <a:cubicBezTo>
                      <a:pt x="599" y="176"/>
                      <a:pt x="599" y="141"/>
                      <a:pt x="563" y="106"/>
                    </a:cubicBezTo>
                    <a:cubicBezTo>
                      <a:pt x="493" y="35"/>
                      <a:pt x="423" y="0"/>
                      <a:pt x="3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67"/>
              <p:cNvSpPr/>
              <p:nvPr/>
            </p:nvSpPr>
            <p:spPr>
              <a:xfrm>
                <a:off x="4605504" y="1892164"/>
                <a:ext cx="29400" cy="2720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555" extrusionOk="0">
                    <a:moveTo>
                      <a:pt x="296" y="0"/>
                    </a:moveTo>
                    <a:cubicBezTo>
                      <a:pt x="274" y="0"/>
                      <a:pt x="247" y="9"/>
                      <a:pt x="212" y="27"/>
                    </a:cubicBezTo>
                    <a:cubicBezTo>
                      <a:pt x="177" y="27"/>
                      <a:pt x="142" y="62"/>
                      <a:pt x="106" y="97"/>
                    </a:cubicBezTo>
                    <a:cubicBezTo>
                      <a:pt x="71" y="133"/>
                      <a:pt x="36" y="203"/>
                      <a:pt x="36" y="238"/>
                    </a:cubicBezTo>
                    <a:cubicBezTo>
                      <a:pt x="1" y="309"/>
                      <a:pt x="1" y="344"/>
                      <a:pt x="36" y="414"/>
                    </a:cubicBezTo>
                    <a:cubicBezTo>
                      <a:pt x="36" y="414"/>
                      <a:pt x="36" y="449"/>
                      <a:pt x="36" y="485"/>
                    </a:cubicBezTo>
                    <a:cubicBezTo>
                      <a:pt x="71" y="520"/>
                      <a:pt x="106" y="520"/>
                      <a:pt x="142" y="555"/>
                    </a:cubicBezTo>
                    <a:lnTo>
                      <a:pt x="353" y="555"/>
                    </a:lnTo>
                    <a:cubicBezTo>
                      <a:pt x="458" y="555"/>
                      <a:pt x="529" y="485"/>
                      <a:pt x="564" y="379"/>
                    </a:cubicBezTo>
                    <a:cubicBezTo>
                      <a:pt x="599" y="273"/>
                      <a:pt x="564" y="168"/>
                      <a:pt x="494" y="97"/>
                    </a:cubicBezTo>
                    <a:cubicBezTo>
                      <a:pt x="458" y="62"/>
                      <a:pt x="423" y="27"/>
                      <a:pt x="353" y="27"/>
                    </a:cubicBezTo>
                    <a:cubicBezTo>
                      <a:pt x="335" y="9"/>
                      <a:pt x="318" y="0"/>
                      <a:pt x="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67"/>
              <p:cNvSpPr/>
              <p:nvPr/>
            </p:nvSpPr>
            <p:spPr>
              <a:xfrm>
                <a:off x="4508929" y="1963470"/>
                <a:ext cx="85799" cy="33768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89" extrusionOk="0">
                    <a:moveTo>
                      <a:pt x="40" y="1"/>
                    </a:moveTo>
                    <a:cubicBezTo>
                      <a:pt x="18" y="1"/>
                      <a:pt x="0" y="26"/>
                      <a:pt x="0" y="51"/>
                    </a:cubicBezTo>
                    <a:cubicBezTo>
                      <a:pt x="106" y="403"/>
                      <a:pt x="423" y="649"/>
                      <a:pt x="775" y="684"/>
                    </a:cubicBezTo>
                    <a:cubicBezTo>
                      <a:pt x="803" y="687"/>
                      <a:pt x="831" y="688"/>
                      <a:pt x="859" y="688"/>
                    </a:cubicBezTo>
                    <a:cubicBezTo>
                      <a:pt x="1213" y="688"/>
                      <a:pt x="1529" y="485"/>
                      <a:pt x="1725" y="191"/>
                    </a:cubicBezTo>
                    <a:cubicBezTo>
                      <a:pt x="1750" y="91"/>
                      <a:pt x="1685" y="8"/>
                      <a:pt x="1608" y="8"/>
                    </a:cubicBezTo>
                    <a:cubicBezTo>
                      <a:pt x="1577" y="8"/>
                      <a:pt x="1544" y="21"/>
                      <a:pt x="1514" y="51"/>
                    </a:cubicBezTo>
                    <a:cubicBezTo>
                      <a:pt x="1338" y="297"/>
                      <a:pt x="1092" y="438"/>
                      <a:pt x="775" y="438"/>
                    </a:cubicBezTo>
                    <a:cubicBezTo>
                      <a:pt x="634" y="438"/>
                      <a:pt x="493" y="403"/>
                      <a:pt x="387" y="332"/>
                    </a:cubicBezTo>
                    <a:cubicBezTo>
                      <a:pt x="247" y="227"/>
                      <a:pt x="141" y="121"/>
                      <a:pt x="71" y="15"/>
                    </a:cubicBezTo>
                    <a:cubicBezTo>
                      <a:pt x="60" y="5"/>
                      <a:pt x="50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67"/>
              <p:cNvSpPr/>
              <p:nvPr/>
            </p:nvSpPr>
            <p:spPr>
              <a:xfrm>
                <a:off x="4365505" y="1700911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01" y="1"/>
                    </a:moveTo>
                    <a:cubicBezTo>
                      <a:pt x="71" y="1"/>
                      <a:pt x="36" y="21"/>
                      <a:pt x="36" y="42"/>
                    </a:cubicBezTo>
                    <a:cubicBezTo>
                      <a:pt x="36" y="77"/>
                      <a:pt x="36" y="112"/>
                      <a:pt x="0" y="147"/>
                    </a:cubicBezTo>
                    <a:cubicBezTo>
                      <a:pt x="0" y="182"/>
                      <a:pt x="0" y="218"/>
                      <a:pt x="0" y="253"/>
                    </a:cubicBezTo>
                    <a:lnTo>
                      <a:pt x="0" y="499"/>
                    </a:lnTo>
                    <a:lnTo>
                      <a:pt x="0" y="746"/>
                    </a:lnTo>
                    <a:cubicBezTo>
                      <a:pt x="36" y="851"/>
                      <a:pt x="36" y="922"/>
                      <a:pt x="71" y="1027"/>
                    </a:cubicBezTo>
                    <a:cubicBezTo>
                      <a:pt x="86" y="1072"/>
                      <a:pt x="119" y="1091"/>
                      <a:pt x="153" y="1091"/>
                    </a:cubicBezTo>
                    <a:cubicBezTo>
                      <a:pt x="199" y="1091"/>
                      <a:pt x="247" y="1053"/>
                      <a:pt x="247" y="992"/>
                    </a:cubicBezTo>
                    <a:cubicBezTo>
                      <a:pt x="247" y="922"/>
                      <a:pt x="247" y="851"/>
                      <a:pt x="247" y="746"/>
                    </a:cubicBezTo>
                    <a:cubicBezTo>
                      <a:pt x="247" y="675"/>
                      <a:pt x="247" y="570"/>
                      <a:pt x="212" y="499"/>
                    </a:cubicBezTo>
                    <a:lnTo>
                      <a:pt x="212" y="394"/>
                    </a:lnTo>
                    <a:cubicBezTo>
                      <a:pt x="212" y="358"/>
                      <a:pt x="212" y="358"/>
                      <a:pt x="212" y="323"/>
                    </a:cubicBezTo>
                    <a:lnTo>
                      <a:pt x="212" y="253"/>
                    </a:lnTo>
                    <a:cubicBezTo>
                      <a:pt x="212" y="218"/>
                      <a:pt x="212" y="182"/>
                      <a:pt x="212" y="147"/>
                    </a:cubicBezTo>
                    <a:cubicBezTo>
                      <a:pt x="176" y="112"/>
                      <a:pt x="176" y="77"/>
                      <a:pt x="141" y="42"/>
                    </a:cubicBezTo>
                    <a:cubicBezTo>
                      <a:pt x="141" y="12"/>
                      <a:pt x="122" y="1"/>
                      <a:pt x="101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67"/>
              <p:cNvSpPr/>
              <p:nvPr/>
            </p:nvSpPr>
            <p:spPr>
              <a:xfrm>
                <a:off x="4357391" y="1821972"/>
                <a:ext cx="10845" cy="35419"/>
              </a:xfrm>
              <a:custGeom>
                <a:avLst/>
                <a:gdLst/>
                <a:ahLst/>
                <a:cxnLst/>
                <a:rect l="l" t="t" r="r" b="b"/>
                <a:pathLst>
                  <a:path w="282" h="921" extrusionOk="0">
                    <a:moveTo>
                      <a:pt x="35" y="1"/>
                    </a:moveTo>
                    <a:cubicBezTo>
                      <a:pt x="18" y="1"/>
                      <a:pt x="0" y="9"/>
                      <a:pt x="0" y="27"/>
                    </a:cubicBezTo>
                    <a:cubicBezTo>
                      <a:pt x="0" y="27"/>
                      <a:pt x="0" y="62"/>
                      <a:pt x="0" y="62"/>
                    </a:cubicBezTo>
                    <a:cubicBezTo>
                      <a:pt x="0" y="97"/>
                      <a:pt x="0" y="97"/>
                      <a:pt x="0" y="133"/>
                    </a:cubicBezTo>
                    <a:cubicBezTo>
                      <a:pt x="0" y="168"/>
                      <a:pt x="0" y="203"/>
                      <a:pt x="0" y="238"/>
                    </a:cubicBezTo>
                    <a:cubicBezTo>
                      <a:pt x="0" y="273"/>
                      <a:pt x="0" y="379"/>
                      <a:pt x="0" y="449"/>
                    </a:cubicBezTo>
                    <a:cubicBezTo>
                      <a:pt x="0" y="590"/>
                      <a:pt x="35" y="731"/>
                      <a:pt x="71" y="872"/>
                    </a:cubicBezTo>
                    <a:cubicBezTo>
                      <a:pt x="71" y="904"/>
                      <a:pt x="99" y="921"/>
                      <a:pt x="130" y="921"/>
                    </a:cubicBezTo>
                    <a:cubicBezTo>
                      <a:pt x="169" y="921"/>
                      <a:pt x="211" y="895"/>
                      <a:pt x="211" y="837"/>
                    </a:cubicBezTo>
                    <a:cubicBezTo>
                      <a:pt x="247" y="837"/>
                      <a:pt x="282" y="801"/>
                      <a:pt x="282" y="801"/>
                    </a:cubicBezTo>
                    <a:cubicBezTo>
                      <a:pt x="282" y="696"/>
                      <a:pt x="282" y="590"/>
                      <a:pt x="282" y="485"/>
                    </a:cubicBezTo>
                    <a:lnTo>
                      <a:pt x="211" y="168"/>
                    </a:lnTo>
                    <a:cubicBezTo>
                      <a:pt x="194" y="150"/>
                      <a:pt x="167" y="141"/>
                      <a:pt x="141" y="141"/>
                    </a:cubicBezTo>
                    <a:cubicBezTo>
                      <a:pt x="115" y="141"/>
                      <a:pt x="88" y="150"/>
                      <a:pt x="71" y="168"/>
                    </a:cubicBezTo>
                    <a:cubicBezTo>
                      <a:pt x="71" y="168"/>
                      <a:pt x="71" y="133"/>
                      <a:pt x="71" y="133"/>
                    </a:cubicBezTo>
                    <a:cubicBezTo>
                      <a:pt x="71" y="97"/>
                      <a:pt x="71" y="97"/>
                      <a:pt x="71" y="62"/>
                    </a:cubicBezTo>
                    <a:cubicBezTo>
                      <a:pt x="71" y="62"/>
                      <a:pt x="71" y="62"/>
                      <a:pt x="71" y="27"/>
                    </a:cubicBezTo>
                    <a:cubicBezTo>
                      <a:pt x="71" y="9"/>
                      <a:pt x="53" y="1"/>
                      <a:pt x="35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67"/>
              <p:cNvSpPr/>
              <p:nvPr/>
            </p:nvSpPr>
            <p:spPr>
              <a:xfrm>
                <a:off x="4381734" y="2025061"/>
                <a:ext cx="13575" cy="32766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52" extrusionOk="0">
                    <a:moveTo>
                      <a:pt x="213" y="133"/>
                    </a:moveTo>
                    <a:cubicBezTo>
                      <a:pt x="215" y="135"/>
                      <a:pt x="217" y="138"/>
                      <a:pt x="219" y="140"/>
                    </a:cubicBezTo>
                    <a:lnTo>
                      <a:pt x="219" y="140"/>
                    </a:lnTo>
                    <a:cubicBezTo>
                      <a:pt x="219" y="140"/>
                      <a:pt x="219" y="140"/>
                      <a:pt x="219" y="140"/>
                    </a:cubicBezTo>
                    <a:lnTo>
                      <a:pt x="219" y="140"/>
                    </a:lnTo>
                    <a:lnTo>
                      <a:pt x="213" y="133"/>
                    </a:lnTo>
                    <a:close/>
                    <a:moveTo>
                      <a:pt x="219" y="140"/>
                    </a:moveTo>
                    <a:lnTo>
                      <a:pt x="247" y="168"/>
                    </a:lnTo>
                    <a:cubicBezTo>
                      <a:pt x="247" y="153"/>
                      <a:pt x="236" y="145"/>
                      <a:pt x="219" y="140"/>
                    </a:cubicBezTo>
                    <a:close/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133"/>
                      <a:pt x="1" y="273"/>
                      <a:pt x="1" y="414"/>
                    </a:cubicBezTo>
                    <a:cubicBezTo>
                      <a:pt x="1" y="520"/>
                      <a:pt x="36" y="661"/>
                      <a:pt x="71" y="801"/>
                    </a:cubicBezTo>
                    <a:cubicBezTo>
                      <a:pt x="96" y="826"/>
                      <a:pt x="121" y="851"/>
                      <a:pt x="158" y="851"/>
                    </a:cubicBezTo>
                    <a:cubicBezTo>
                      <a:pt x="174" y="851"/>
                      <a:pt x="192" y="847"/>
                      <a:pt x="212" y="837"/>
                    </a:cubicBezTo>
                    <a:cubicBezTo>
                      <a:pt x="222" y="847"/>
                      <a:pt x="233" y="851"/>
                      <a:pt x="243" y="851"/>
                    </a:cubicBezTo>
                    <a:cubicBezTo>
                      <a:pt x="268" y="851"/>
                      <a:pt x="293" y="826"/>
                      <a:pt x="318" y="801"/>
                    </a:cubicBezTo>
                    <a:cubicBezTo>
                      <a:pt x="318" y="766"/>
                      <a:pt x="353" y="696"/>
                      <a:pt x="353" y="661"/>
                    </a:cubicBezTo>
                    <a:cubicBezTo>
                      <a:pt x="283" y="590"/>
                      <a:pt x="283" y="590"/>
                      <a:pt x="283" y="555"/>
                    </a:cubicBezTo>
                    <a:lnTo>
                      <a:pt x="283" y="485"/>
                    </a:lnTo>
                    <a:lnTo>
                      <a:pt x="283" y="449"/>
                    </a:lnTo>
                    <a:lnTo>
                      <a:pt x="283" y="344"/>
                    </a:lnTo>
                    <a:lnTo>
                      <a:pt x="283" y="309"/>
                    </a:lnTo>
                    <a:lnTo>
                      <a:pt x="283" y="273"/>
                    </a:lnTo>
                    <a:lnTo>
                      <a:pt x="283" y="238"/>
                    </a:lnTo>
                    <a:cubicBezTo>
                      <a:pt x="283" y="205"/>
                      <a:pt x="252" y="173"/>
                      <a:pt x="219" y="140"/>
                    </a:cubicBezTo>
                    <a:lnTo>
                      <a:pt x="219" y="140"/>
                    </a:lnTo>
                    <a:cubicBezTo>
                      <a:pt x="196" y="133"/>
                      <a:pt x="163" y="133"/>
                      <a:pt x="142" y="133"/>
                    </a:cubicBezTo>
                    <a:cubicBezTo>
                      <a:pt x="142" y="97"/>
                      <a:pt x="142" y="62"/>
                      <a:pt x="107" y="27"/>
                    </a:cubicBezTo>
                    <a:cubicBezTo>
                      <a:pt x="107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67"/>
              <p:cNvSpPr/>
              <p:nvPr/>
            </p:nvSpPr>
            <p:spPr>
              <a:xfrm>
                <a:off x="4438611" y="2113972"/>
                <a:ext cx="135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75" extrusionOk="0">
                    <a:moveTo>
                      <a:pt x="56" y="0"/>
                    </a:moveTo>
                    <a:cubicBezTo>
                      <a:pt x="27" y="0"/>
                      <a:pt x="1" y="30"/>
                      <a:pt x="1" y="74"/>
                    </a:cubicBezTo>
                    <a:cubicBezTo>
                      <a:pt x="1" y="179"/>
                      <a:pt x="36" y="285"/>
                      <a:pt x="71" y="426"/>
                    </a:cubicBezTo>
                    <a:cubicBezTo>
                      <a:pt x="71" y="531"/>
                      <a:pt x="71" y="672"/>
                      <a:pt x="71" y="778"/>
                    </a:cubicBezTo>
                    <a:cubicBezTo>
                      <a:pt x="71" y="848"/>
                      <a:pt x="97" y="875"/>
                      <a:pt x="128" y="875"/>
                    </a:cubicBezTo>
                    <a:cubicBezTo>
                      <a:pt x="159" y="875"/>
                      <a:pt x="194" y="848"/>
                      <a:pt x="212" y="813"/>
                    </a:cubicBezTo>
                    <a:cubicBezTo>
                      <a:pt x="212" y="813"/>
                      <a:pt x="212" y="778"/>
                      <a:pt x="212" y="778"/>
                    </a:cubicBezTo>
                    <a:cubicBezTo>
                      <a:pt x="212" y="813"/>
                      <a:pt x="247" y="813"/>
                      <a:pt x="282" y="813"/>
                    </a:cubicBezTo>
                    <a:cubicBezTo>
                      <a:pt x="317" y="813"/>
                      <a:pt x="353" y="743"/>
                      <a:pt x="353" y="707"/>
                    </a:cubicBezTo>
                    <a:cubicBezTo>
                      <a:pt x="353" y="602"/>
                      <a:pt x="353" y="496"/>
                      <a:pt x="317" y="426"/>
                    </a:cubicBezTo>
                    <a:cubicBezTo>
                      <a:pt x="317" y="320"/>
                      <a:pt x="282" y="215"/>
                      <a:pt x="247" y="109"/>
                    </a:cubicBezTo>
                    <a:cubicBezTo>
                      <a:pt x="247" y="91"/>
                      <a:pt x="229" y="83"/>
                      <a:pt x="207" y="83"/>
                    </a:cubicBezTo>
                    <a:cubicBezTo>
                      <a:pt x="185" y="83"/>
                      <a:pt x="159" y="91"/>
                      <a:pt x="141" y="109"/>
                    </a:cubicBezTo>
                    <a:cubicBezTo>
                      <a:pt x="141" y="74"/>
                      <a:pt x="141" y="74"/>
                      <a:pt x="106" y="39"/>
                    </a:cubicBezTo>
                    <a:cubicBezTo>
                      <a:pt x="93" y="12"/>
                      <a:pt x="74" y="0"/>
                      <a:pt x="56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67"/>
              <p:cNvSpPr/>
              <p:nvPr/>
            </p:nvSpPr>
            <p:spPr>
              <a:xfrm>
                <a:off x="4523907" y="2149621"/>
                <a:ext cx="12229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13" extrusionOk="0"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62"/>
                      <a:pt x="1" y="97"/>
                      <a:pt x="1" y="133"/>
                    </a:cubicBezTo>
                    <a:cubicBezTo>
                      <a:pt x="1" y="203"/>
                      <a:pt x="1" y="238"/>
                      <a:pt x="1" y="273"/>
                    </a:cubicBezTo>
                    <a:cubicBezTo>
                      <a:pt x="1" y="344"/>
                      <a:pt x="1" y="414"/>
                      <a:pt x="36" y="520"/>
                    </a:cubicBezTo>
                    <a:cubicBezTo>
                      <a:pt x="71" y="590"/>
                      <a:pt x="36" y="661"/>
                      <a:pt x="71" y="731"/>
                    </a:cubicBezTo>
                    <a:cubicBezTo>
                      <a:pt x="71" y="766"/>
                      <a:pt x="71" y="801"/>
                      <a:pt x="106" y="837"/>
                    </a:cubicBezTo>
                    <a:cubicBezTo>
                      <a:pt x="106" y="907"/>
                      <a:pt x="141" y="942"/>
                      <a:pt x="141" y="978"/>
                    </a:cubicBezTo>
                    <a:cubicBezTo>
                      <a:pt x="177" y="1013"/>
                      <a:pt x="212" y="1013"/>
                      <a:pt x="247" y="1013"/>
                    </a:cubicBezTo>
                    <a:cubicBezTo>
                      <a:pt x="282" y="978"/>
                      <a:pt x="317" y="978"/>
                      <a:pt x="317" y="907"/>
                    </a:cubicBezTo>
                    <a:lnTo>
                      <a:pt x="317" y="837"/>
                    </a:lnTo>
                    <a:cubicBezTo>
                      <a:pt x="317" y="801"/>
                      <a:pt x="317" y="801"/>
                      <a:pt x="317" y="766"/>
                    </a:cubicBezTo>
                    <a:cubicBezTo>
                      <a:pt x="317" y="731"/>
                      <a:pt x="317" y="696"/>
                      <a:pt x="282" y="661"/>
                    </a:cubicBezTo>
                    <a:cubicBezTo>
                      <a:pt x="282" y="625"/>
                      <a:pt x="282" y="590"/>
                      <a:pt x="282" y="555"/>
                    </a:cubicBezTo>
                    <a:cubicBezTo>
                      <a:pt x="247" y="485"/>
                      <a:pt x="247" y="414"/>
                      <a:pt x="247" y="344"/>
                    </a:cubicBezTo>
                    <a:cubicBezTo>
                      <a:pt x="247" y="344"/>
                      <a:pt x="247" y="309"/>
                      <a:pt x="212" y="309"/>
                    </a:cubicBezTo>
                    <a:lnTo>
                      <a:pt x="212" y="238"/>
                    </a:lnTo>
                    <a:cubicBezTo>
                      <a:pt x="212" y="203"/>
                      <a:pt x="212" y="168"/>
                      <a:pt x="177" y="133"/>
                    </a:cubicBezTo>
                    <a:cubicBezTo>
                      <a:pt x="141" y="97"/>
                      <a:pt x="141" y="62"/>
                      <a:pt x="106" y="27"/>
                    </a:cubicBezTo>
                    <a:cubicBezTo>
                      <a:pt x="106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67"/>
              <p:cNvSpPr/>
              <p:nvPr/>
            </p:nvSpPr>
            <p:spPr>
              <a:xfrm>
                <a:off x="4602435" y="1699104"/>
                <a:ext cx="953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013" extrusionOk="0">
                    <a:moveTo>
                      <a:pt x="124" y="1"/>
                    </a:moveTo>
                    <a:cubicBezTo>
                      <a:pt x="89" y="1"/>
                      <a:pt x="53" y="18"/>
                      <a:pt x="36" y="53"/>
                    </a:cubicBezTo>
                    <a:cubicBezTo>
                      <a:pt x="1" y="194"/>
                      <a:pt x="1" y="370"/>
                      <a:pt x="1" y="511"/>
                    </a:cubicBezTo>
                    <a:cubicBezTo>
                      <a:pt x="1" y="652"/>
                      <a:pt x="1" y="793"/>
                      <a:pt x="36" y="933"/>
                    </a:cubicBezTo>
                    <a:cubicBezTo>
                      <a:pt x="53" y="986"/>
                      <a:pt x="89" y="1013"/>
                      <a:pt x="124" y="1013"/>
                    </a:cubicBezTo>
                    <a:cubicBezTo>
                      <a:pt x="159" y="1013"/>
                      <a:pt x="194" y="986"/>
                      <a:pt x="212" y="933"/>
                    </a:cubicBezTo>
                    <a:cubicBezTo>
                      <a:pt x="247" y="793"/>
                      <a:pt x="247" y="652"/>
                      <a:pt x="247" y="511"/>
                    </a:cubicBezTo>
                    <a:cubicBezTo>
                      <a:pt x="247" y="370"/>
                      <a:pt x="247" y="194"/>
                      <a:pt x="212" y="53"/>
                    </a:cubicBezTo>
                    <a:cubicBezTo>
                      <a:pt x="194" y="18"/>
                      <a:pt x="159" y="1"/>
                      <a:pt x="124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67"/>
              <p:cNvSpPr/>
              <p:nvPr/>
            </p:nvSpPr>
            <p:spPr>
              <a:xfrm>
                <a:off x="4672849" y="1728562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10" y="0"/>
                    </a:moveTo>
                    <a:cubicBezTo>
                      <a:pt x="88" y="0"/>
                      <a:pt x="71" y="9"/>
                      <a:pt x="71" y="27"/>
                    </a:cubicBezTo>
                    <a:cubicBezTo>
                      <a:pt x="36" y="203"/>
                      <a:pt x="0" y="344"/>
                      <a:pt x="0" y="520"/>
                    </a:cubicBezTo>
                    <a:cubicBezTo>
                      <a:pt x="0" y="590"/>
                      <a:pt x="0" y="696"/>
                      <a:pt x="0" y="766"/>
                    </a:cubicBezTo>
                    <a:lnTo>
                      <a:pt x="0" y="1012"/>
                    </a:lnTo>
                    <a:cubicBezTo>
                      <a:pt x="18" y="1065"/>
                      <a:pt x="62" y="1092"/>
                      <a:pt x="106" y="1092"/>
                    </a:cubicBezTo>
                    <a:cubicBezTo>
                      <a:pt x="150" y="1092"/>
                      <a:pt x="194" y="1065"/>
                      <a:pt x="212" y="1012"/>
                    </a:cubicBezTo>
                    <a:lnTo>
                      <a:pt x="212" y="766"/>
                    </a:lnTo>
                    <a:cubicBezTo>
                      <a:pt x="212" y="696"/>
                      <a:pt x="247" y="590"/>
                      <a:pt x="212" y="520"/>
                    </a:cubicBezTo>
                    <a:cubicBezTo>
                      <a:pt x="247" y="344"/>
                      <a:pt x="212" y="203"/>
                      <a:pt x="176" y="27"/>
                    </a:cubicBezTo>
                    <a:cubicBezTo>
                      <a:pt x="159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67"/>
              <p:cNvSpPr/>
              <p:nvPr/>
            </p:nvSpPr>
            <p:spPr>
              <a:xfrm>
                <a:off x="4713459" y="1879503"/>
                <a:ext cx="6807" cy="3726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969" extrusionOk="0">
                    <a:moveTo>
                      <a:pt x="89" y="1"/>
                    </a:moveTo>
                    <a:cubicBezTo>
                      <a:pt x="62" y="1"/>
                      <a:pt x="36" y="27"/>
                      <a:pt x="36" y="80"/>
                    </a:cubicBezTo>
                    <a:lnTo>
                      <a:pt x="1" y="467"/>
                    </a:lnTo>
                    <a:lnTo>
                      <a:pt x="1" y="679"/>
                    </a:lnTo>
                    <a:lnTo>
                      <a:pt x="1" y="890"/>
                    </a:lnTo>
                    <a:cubicBezTo>
                      <a:pt x="1" y="943"/>
                      <a:pt x="45" y="969"/>
                      <a:pt x="89" y="969"/>
                    </a:cubicBezTo>
                    <a:cubicBezTo>
                      <a:pt x="133" y="969"/>
                      <a:pt x="177" y="943"/>
                      <a:pt x="177" y="890"/>
                    </a:cubicBezTo>
                    <a:lnTo>
                      <a:pt x="177" y="679"/>
                    </a:lnTo>
                    <a:cubicBezTo>
                      <a:pt x="177" y="608"/>
                      <a:pt x="177" y="538"/>
                      <a:pt x="177" y="467"/>
                    </a:cubicBezTo>
                    <a:lnTo>
                      <a:pt x="141" y="80"/>
                    </a:lnTo>
                    <a:cubicBezTo>
                      <a:pt x="141" y="27"/>
                      <a:pt x="115" y="1"/>
                      <a:pt x="89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67"/>
              <p:cNvSpPr/>
              <p:nvPr/>
            </p:nvSpPr>
            <p:spPr>
              <a:xfrm>
                <a:off x="4702614" y="2027561"/>
                <a:ext cx="10883" cy="42572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107" extrusionOk="0">
                    <a:moveTo>
                      <a:pt x="222" y="1"/>
                    </a:moveTo>
                    <a:cubicBezTo>
                      <a:pt x="184" y="1"/>
                      <a:pt x="142" y="29"/>
                      <a:pt x="142" y="68"/>
                    </a:cubicBezTo>
                    <a:cubicBezTo>
                      <a:pt x="106" y="244"/>
                      <a:pt x="71" y="384"/>
                      <a:pt x="36" y="560"/>
                    </a:cubicBezTo>
                    <a:cubicBezTo>
                      <a:pt x="36" y="631"/>
                      <a:pt x="1" y="701"/>
                      <a:pt x="1" y="807"/>
                    </a:cubicBezTo>
                    <a:cubicBezTo>
                      <a:pt x="1" y="877"/>
                      <a:pt x="1" y="948"/>
                      <a:pt x="1" y="1053"/>
                    </a:cubicBezTo>
                    <a:cubicBezTo>
                      <a:pt x="1" y="1089"/>
                      <a:pt x="36" y="1106"/>
                      <a:pt x="71" y="1106"/>
                    </a:cubicBezTo>
                    <a:cubicBezTo>
                      <a:pt x="106" y="1106"/>
                      <a:pt x="142" y="1089"/>
                      <a:pt x="142" y="1053"/>
                    </a:cubicBezTo>
                    <a:cubicBezTo>
                      <a:pt x="177" y="948"/>
                      <a:pt x="212" y="877"/>
                      <a:pt x="212" y="807"/>
                    </a:cubicBezTo>
                    <a:cubicBezTo>
                      <a:pt x="212" y="736"/>
                      <a:pt x="212" y="631"/>
                      <a:pt x="247" y="560"/>
                    </a:cubicBezTo>
                    <a:cubicBezTo>
                      <a:pt x="247" y="384"/>
                      <a:pt x="247" y="244"/>
                      <a:pt x="283" y="68"/>
                    </a:cubicBezTo>
                    <a:cubicBezTo>
                      <a:pt x="283" y="20"/>
                      <a:pt x="254" y="1"/>
                      <a:pt x="222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67"/>
              <p:cNvSpPr/>
              <p:nvPr/>
            </p:nvSpPr>
            <p:spPr>
              <a:xfrm>
                <a:off x="4637623" y="2017293"/>
                <a:ext cx="6807" cy="3184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828" extrusionOk="0">
                    <a:moveTo>
                      <a:pt x="89" y="0"/>
                    </a:moveTo>
                    <a:cubicBezTo>
                      <a:pt x="63" y="0"/>
                      <a:pt x="36" y="18"/>
                      <a:pt x="36" y="53"/>
                    </a:cubicBezTo>
                    <a:cubicBezTo>
                      <a:pt x="1" y="159"/>
                      <a:pt x="1" y="264"/>
                      <a:pt x="1" y="405"/>
                    </a:cubicBezTo>
                    <a:lnTo>
                      <a:pt x="1" y="722"/>
                    </a:lnTo>
                    <a:cubicBezTo>
                      <a:pt x="1" y="792"/>
                      <a:pt x="36" y="827"/>
                      <a:pt x="71" y="827"/>
                    </a:cubicBezTo>
                    <a:cubicBezTo>
                      <a:pt x="107" y="827"/>
                      <a:pt x="142" y="757"/>
                      <a:pt x="177" y="722"/>
                    </a:cubicBezTo>
                    <a:lnTo>
                      <a:pt x="177" y="405"/>
                    </a:lnTo>
                    <a:cubicBezTo>
                      <a:pt x="177" y="264"/>
                      <a:pt x="142" y="159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67"/>
              <p:cNvSpPr/>
              <p:nvPr/>
            </p:nvSpPr>
            <p:spPr>
              <a:xfrm>
                <a:off x="4621394" y="2155390"/>
                <a:ext cx="8845" cy="3557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925" extrusionOk="0">
                    <a:moveTo>
                      <a:pt x="190" y="0"/>
                    </a:moveTo>
                    <a:cubicBezTo>
                      <a:pt x="168" y="0"/>
                      <a:pt x="141" y="18"/>
                      <a:pt x="141" y="53"/>
                    </a:cubicBezTo>
                    <a:lnTo>
                      <a:pt x="36" y="440"/>
                    </a:lnTo>
                    <a:cubicBezTo>
                      <a:pt x="36" y="511"/>
                      <a:pt x="36" y="581"/>
                      <a:pt x="0" y="687"/>
                    </a:cubicBezTo>
                    <a:cubicBezTo>
                      <a:pt x="0" y="687"/>
                      <a:pt x="0" y="722"/>
                      <a:pt x="0" y="757"/>
                    </a:cubicBezTo>
                    <a:cubicBezTo>
                      <a:pt x="0" y="792"/>
                      <a:pt x="36" y="863"/>
                      <a:pt x="36" y="898"/>
                    </a:cubicBezTo>
                    <a:cubicBezTo>
                      <a:pt x="53" y="916"/>
                      <a:pt x="80" y="924"/>
                      <a:pt x="106" y="924"/>
                    </a:cubicBezTo>
                    <a:cubicBezTo>
                      <a:pt x="132" y="924"/>
                      <a:pt x="159" y="916"/>
                      <a:pt x="177" y="898"/>
                    </a:cubicBezTo>
                    <a:cubicBezTo>
                      <a:pt x="177" y="863"/>
                      <a:pt x="212" y="828"/>
                      <a:pt x="212" y="792"/>
                    </a:cubicBezTo>
                    <a:lnTo>
                      <a:pt x="212" y="687"/>
                    </a:lnTo>
                    <a:cubicBezTo>
                      <a:pt x="212" y="616"/>
                      <a:pt x="212" y="546"/>
                      <a:pt x="212" y="440"/>
                    </a:cubicBezTo>
                    <a:lnTo>
                      <a:pt x="212" y="53"/>
                    </a:lnTo>
                    <a:cubicBezTo>
                      <a:pt x="229" y="18"/>
                      <a:pt x="212" y="0"/>
                      <a:pt x="190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67"/>
              <p:cNvSpPr/>
              <p:nvPr/>
            </p:nvSpPr>
            <p:spPr>
              <a:xfrm>
                <a:off x="4539405" y="2256915"/>
                <a:ext cx="12960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1089" extrusionOk="0">
                    <a:moveTo>
                      <a:pt x="267" y="1"/>
                    </a:moveTo>
                    <a:cubicBezTo>
                      <a:pt x="249" y="1"/>
                      <a:pt x="231" y="18"/>
                      <a:pt x="231" y="53"/>
                    </a:cubicBezTo>
                    <a:cubicBezTo>
                      <a:pt x="231" y="89"/>
                      <a:pt x="196" y="124"/>
                      <a:pt x="196" y="159"/>
                    </a:cubicBezTo>
                    <a:lnTo>
                      <a:pt x="161" y="265"/>
                    </a:lnTo>
                    <a:cubicBezTo>
                      <a:pt x="161" y="370"/>
                      <a:pt x="126" y="441"/>
                      <a:pt x="126" y="511"/>
                    </a:cubicBezTo>
                    <a:cubicBezTo>
                      <a:pt x="90" y="582"/>
                      <a:pt x="90" y="652"/>
                      <a:pt x="55" y="758"/>
                    </a:cubicBezTo>
                    <a:cubicBezTo>
                      <a:pt x="55" y="828"/>
                      <a:pt x="55" y="934"/>
                      <a:pt x="20" y="1004"/>
                    </a:cubicBezTo>
                    <a:cubicBezTo>
                      <a:pt x="1" y="1062"/>
                      <a:pt x="35" y="1088"/>
                      <a:pt x="81" y="1088"/>
                    </a:cubicBezTo>
                    <a:cubicBezTo>
                      <a:pt x="119" y="1088"/>
                      <a:pt x="164" y="1071"/>
                      <a:pt x="196" y="1039"/>
                    </a:cubicBezTo>
                    <a:cubicBezTo>
                      <a:pt x="231" y="969"/>
                      <a:pt x="267" y="898"/>
                      <a:pt x="302" y="828"/>
                    </a:cubicBezTo>
                    <a:cubicBezTo>
                      <a:pt x="337" y="722"/>
                      <a:pt x="337" y="652"/>
                      <a:pt x="337" y="546"/>
                    </a:cubicBezTo>
                    <a:cubicBezTo>
                      <a:pt x="337" y="476"/>
                      <a:pt x="337" y="370"/>
                      <a:pt x="337" y="300"/>
                    </a:cubicBezTo>
                    <a:cubicBezTo>
                      <a:pt x="337" y="265"/>
                      <a:pt x="337" y="194"/>
                      <a:pt x="337" y="159"/>
                    </a:cubicBezTo>
                    <a:cubicBezTo>
                      <a:pt x="337" y="124"/>
                      <a:pt x="337" y="89"/>
                      <a:pt x="302" y="53"/>
                    </a:cubicBezTo>
                    <a:cubicBezTo>
                      <a:pt x="302" y="18"/>
                      <a:pt x="284" y="1"/>
                      <a:pt x="26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67"/>
              <p:cNvSpPr/>
              <p:nvPr/>
            </p:nvSpPr>
            <p:spPr>
              <a:xfrm>
                <a:off x="4484643" y="2236610"/>
                <a:ext cx="12229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10" extrusionOk="0">
                    <a:moveTo>
                      <a:pt x="137" y="1"/>
                    </a:moveTo>
                    <a:cubicBezTo>
                      <a:pt x="115" y="1"/>
                      <a:pt x="89" y="18"/>
                      <a:pt x="71" y="53"/>
                    </a:cubicBezTo>
                    <a:cubicBezTo>
                      <a:pt x="36" y="89"/>
                      <a:pt x="36" y="124"/>
                      <a:pt x="1" y="159"/>
                    </a:cubicBezTo>
                    <a:lnTo>
                      <a:pt x="1" y="300"/>
                    </a:lnTo>
                    <a:cubicBezTo>
                      <a:pt x="1" y="370"/>
                      <a:pt x="1" y="476"/>
                      <a:pt x="1" y="546"/>
                    </a:cubicBezTo>
                    <a:cubicBezTo>
                      <a:pt x="1" y="652"/>
                      <a:pt x="1" y="722"/>
                      <a:pt x="36" y="828"/>
                    </a:cubicBezTo>
                    <a:cubicBezTo>
                      <a:pt x="71" y="934"/>
                      <a:pt x="106" y="1004"/>
                      <a:pt x="141" y="1074"/>
                    </a:cubicBezTo>
                    <a:cubicBezTo>
                      <a:pt x="177" y="1110"/>
                      <a:pt x="177" y="1110"/>
                      <a:pt x="247" y="1110"/>
                    </a:cubicBezTo>
                    <a:cubicBezTo>
                      <a:pt x="247" y="1110"/>
                      <a:pt x="282" y="1074"/>
                      <a:pt x="317" y="1074"/>
                    </a:cubicBezTo>
                    <a:cubicBezTo>
                      <a:pt x="317" y="898"/>
                      <a:pt x="282" y="722"/>
                      <a:pt x="247" y="546"/>
                    </a:cubicBezTo>
                    <a:lnTo>
                      <a:pt x="212" y="300"/>
                    </a:lnTo>
                    <a:cubicBezTo>
                      <a:pt x="212" y="265"/>
                      <a:pt x="212" y="229"/>
                      <a:pt x="212" y="159"/>
                    </a:cubicBezTo>
                    <a:cubicBezTo>
                      <a:pt x="212" y="124"/>
                      <a:pt x="212" y="89"/>
                      <a:pt x="177" y="53"/>
                    </a:cubicBezTo>
                    <a:cubicBezTo>
                      <a:pt x="177" y="18"/>
                      <a:pt x="159" y="1"/>
                      <a:pt x="13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67"/>
              <p:cNvSpPr/>
              <p:nvPr/>
            </p:nvSpPr>
            <p:spPr>
              <a:xfrm>
                <a:off x="4272094" y="1762057"/>
                <a:ext cx="9499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7" extrusionOk="0">
                    <a:moveTo>
                      <a:pt x="106" y="1"/>
                    </a:moveTo>
                    <a:cubicBezTo>
                      <a:pt x="71" y="1"/>
                      <a:pt x="71" y="1"/>
                      <a:pt x="35" y="36"/>
                    </a:cubicBezTo>
                    <a:cubicBezTo>
                      <a:pt x="35" y="106"/>
                      <a:pt x="35" y="177"/>
                      <a:pt x="0" y="282"/>
                    </a:cubicBezTo>
                    <a:cubicBezTo>
                      <a:pt x="0" y="353"/>
                      <a:pt x="0" y="458"/>
                      <a:pt x="0" y="529"/>
                    </a:cubicBezTo>
                    <a:cubicBezTo>
                      <a:pt x="0" y="599"/>
                      <a:pt x="0" y="705"/>
                      <a:pt x="0" y="775"/>
                    </a:cubicBezTo>
                    <a:cubicBezTo>
                      <a:pt x="0" y="881"/>
                      <a:pt x="35" y="951"/>
                      <a:pt x="71" y="1022"/>
                    </a:cubicBezTo>
                    <a:cubicBezTo>
                      <a:pt x="71" y="1071"/>
                      <a:pt x="108" y="1097"/>
                      <a:pt x="149" y="1097"/>
                    </a:cubicBezTo>
                    <a:cubicBezTo>
                      <a:pt x="196" y="1097"/>
                      <a:pt x="247" y="1062"/>
                      <a:pt x="247" y="986"/>
                    </a:cubicBezTo>
                    <a:lnTo>
                      <a:pt x="176" y="775"/>
                    </a:lnTo>
                    <a:lnTo>
                      <a:pt x="176" y="529"/>
                    </a:lnTo>
                    <a:cubicBezTo>
                      <a:pt x="176" y="458"/>
                      <a:pt x="176" y="388"/>
                      <a:pt x="176" y="282"/>
                    </a:cubicBezTo>
                    <a:cubicBezTo>
                      <a:pt x="176" y="247"/>
                      <a:pt x="176" y="212"/>
                      <a:pt x="176" y="177"/>
                    </a:cubicBezTo>
                    <a:cubicBezTo>
                      <a:pt x="176" y="141"/>
                      <a:pt x="176" y="106"/>
                      <a:pt x="176" y="36"/>
                    </a:cubicBezTo>
                    <a:cubicBezTo>
                      <a:pt x="176" y="36"/>
                      <a:pt x="141" y="1"/>
                      <a:pt x="106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67"/>
              <p:cNvSpPr/>
              <p:nvPr/>
            </p:nvSpPr>
            <p:spPr>
              <a:xfrm>
                <a:off x="4420998" y="1668993"/>
                <a:ext cx="9537" cy="4334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27" extrusionOk="0">
                    <a:moveTo>
                      <a:pt x="107" y="0"/>
                    </a:moveTo>
                    <a:cubicBezTo>
                      <a:pt x="80" y="0"/>
                      <a:pt x="54" y="9"/>
                      <a:pt x="36" y="27"/>
                    </a:cubicBezTo>
                    <a:cubicBezTo>
                      <a:pt x="1" y="132"/>
                      <a:pt x="1" y="203"/>
                      <a:pt x="1" y="308"/>
                    </a:cubicBezTo>
                    <a:lnTo>
                      <a:pt x="1" y="555"/>
                    </a:lnTo>
                    <a:lnTo>
                      <a:pt x="1" y="766"/>
                    </a:lnTo>
                    <a:cubicBezTo>
                      <a:pt x="1" y="872"/>
                      <a:pt x="1" y="942"/>
                      <a:pt x="36" y="1048"/>
                    </a:cubicBezTo>
                    <a:cubicBezTo>
                      <a:pt x="36" y="1100"/>
                      <a:pt x="80" y="1127"/>
                      <a:pt x="124" y="1127"/>
                    </a:cubicBezTo>
                    <a:cubicBezTo>
                      <a:pt x="168" y="1127"/>
                      <a:pt x="212" y="1100"/>
                      <a:pt x="212" y="1048"/>
                    </a:cubicBezTo>
                    <a:cubicBezTo>
                      <a:pt x="212" y="942"/>
                      <a:pt x="247" y="872"/>
                      <a:pt x="247" y="766"/>
                    </a:cubicBezTo>
                    <a:cubicBezTo>
                      <a:pt x="247" y="695"/>
                      <a:pt x="247" y="625"/>
                      <a:pt x="212" y="555"/>
                    </a:cubicBezTo>
                    <a:lnTo>
                      <a:pt x="212" y="308"/>
                    </a:lnTo>
                    <a:cubicBezTo>
                      <a:pt x="212" y="203"/>
                      <a:pt x="212" y="132"/>
                      <a:pt x="177" y="27"/>
                    </a:cubicBezTo>
                    <a:cubicBezTo>
                      <a:pt x="159" y="9"/>
                      <a:pt x="133" y="0"/>
                      <a:pt x="107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67"/>
              <p:cNvSpPr/>
              <p:nvPr/>
            </p:nvSpPr>
            <p:spPr>
              <a:xfrm>
                <a:off x="4802832" y="1787092"/>
                <a:ext cx="9499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02" extrusionOk="0">
                    <a:moveTo>
                      <a:pt x="93" y="1"/>
                    </a:moveTo>
                    <a:cubicBezTo>
                      <a:pt x="62" y="1"/>
                      <a:pt x="35" y="19"/>
                      <a:pt x="35" y="54"/>
                    </a:cubicBezTo>
                    <a:cubicBezTo>
                      <a:pt x="35" y="89"/>
                      <a:pt x="0" y="124"/>
                      <a:pt x="0" y="159"/>
                    </a:cubicBezTo>
                    <a:cubicBezTo>
                      <a:pt x="0" y="195"/>
                      <a:pt x="0" y="265"/>
                      <a:pt x="0" y="300"/>
                    </a:cubicBezTo>
                    <a:lnTo>
                      <a:pt x="0" y="547"/>
                    </a:lnTo>
                    <a:lnTo>
                      <a:pt x="0" y="793"/>
                    </a:lnTo>
                    <a:cubicBezTo>
                      <a:pt x="0" y="828"/>
                      <a:pt x="0" y="864"/>
                      <a:pt x="0" y="934"/>
                    </a:cubicBezTo>
                    <a:cubicBezTo>
                      <a:pt x="0" y="969"/>
                      <a:pt x="35" y="1004"/>
                      <a:pt x="35" y="1075"/>
                    </a:cubicBezTo>
                    <a:cubicBezTo>
                      <a:pt x="53" y="1092"/>
                      <a:pt x="88" y="1101"/>
                      <a:pt x="123" y="1101"/>
                    </a:cubicBezTo>
                    <a:cubicBezTo>
                      <a:pt x="159" y="1101"/>
                      <a:pt x="194" y="1092"/>
                      <a:pt x="211" y="1075"/>
                    </a:cubicBezTo>
                    <a:cubicBezTo>
                      <a:pt x="211" y="1004"/>
                      <a:pt x="247" y="969"/>
                      <a:pt x="247" y="934"/>
                    </a:cubicBezTo>
                    <a:cubicBezTo>
                      <a:pt x="247" y="864"/>
                      <a:pt x="247" y="828"/>
                      <a:pt x="247" y="793"/>
                    </a:cubicBezTo>
                    <a:cubicBezTo>
                      <a:pt x="211" y="723"/>
                      <a:pt x="211" y="617"/>
                      <a:pt x="211" y="547"/>
                    </a:cubicBezTo>
                    <a:lnTo>
                      <a:pt x="211" y="300"/>
                    </a:lnTo>
                    <a:lnTo>
                      <a:pt x="211" y="159"/>
                    </a:lnTo>
                    <a:cubicBezTo>
                      <a:pt x="176" y="124"/>
                      <a:pt x="176" y="89"/>
                      <a:pt x="176" y="54"/>
                    </a:cubicBezTo>
                    <a:cubicBezTo>
                      <a:pt x="159" y="19"/>
                      <a:pt x="123" y="1"/>
                      <a:pt x="93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67"/>
              <p:cNvSpPr/>
              <p:nvPr/>
            </p:nvSpPr>
            <p:spPr>
              <a:xfrm>
                <a:off x="4831251" y="1685567"/>
                <a:ext cx="8153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022" extrusionOk="0">
                    <a:moveTo>
                      <a:pt x="53" y="0"/>
                    </a:moveTo>
                    <a:cubicBezTo>
                      <a:pt x="27" y="0"/>
                      <a:pt x="1" y="18"/>
                      <a:pt x="1" y="53"/>
                    </a:cubicBezTo>
                    <a:cubicBezTo>
                      <a:pt x="1" y="88"/>
                      <a:pt x="1" y="124"/>
                      <a:pt x="1" y="194"/>
                    </a:cubicBezTo>
                    <a:lnTo>
                      <a:pt x="1" y="264"/>
                    </a:lnTo>
                    <a:cubicBezTo>
                      <a:pt x="1" y="370"/>
                      <a:pt x="1" y="441"/>
                      <a:pt x="1" y="511"/>
                    </a:cubicBezTo>
                    <a:cubicBezTo>
                      <a:pt x="1" y="581"/>
                      <a:pt x="1" y="652"/>
                      <a:pt x="1" y="722"/>
                    </a:cubicBezTo>
                    <a:cubicBezTo>
                      <a:pt x="1" y="828"/>
                      <a:pt x="1" y="898"/>
                      <a:pt x="36" y="969"/>
                    </a:cubicBezTo>
                    <a:cubicBezTo>
                      <a:pt x="53" y="1004"/>
                      <a:pt x="80" y="1021"/>
                      <a:pt x="106" y="1021"/>
                    </a:cubicBezTo>
                    <a:cubicBezTo>
                      <a:pt x="133" y="1021"/>
                      <a:pt x="159" y="1004"/>
                      <a:pt x="177" y="969"/>
                    </a:cubicBezTo>
                    <a:cubicBezTo>
                      <a:pt x="177" y="898"/>
                      <a:pt x="212" y="828"/>
                      <a:pt x="212" y="757"/>
                    </a:cubicBezTo>
                    <a:cubicBezTo>
                      <a:pt x="212" y="687"/>
                      <a:pt x="212" y="581"/>
                      <a:pt x="212" y="511"/>
                    </a:cubicBezTo>
                    <a:cubicBezTo>
                      <a:pt x="177" y="441"/>
                      <a:pt x="141" y="370"/>
                      <a:pt x="106" y="300"/>
                    </a:cubicBezTo>
                    <a:lnTo>
                      <a:pt x="106" y="194"/>
                    </a:lnTo>
                    <a:cubicBezTo>
                      <a:pt x="106" y="124"/>
                      <a:pt x="106" y="88"/>
                      <a:pt x="106" y="53"/>
                    </a:cubicBezTo>
                    <a:cubicBezTo>
                      <a:pt x="106" y="18"/>
                      <a:pt x="80" y="0"/>
                      <a:pt x="53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67"/>
              <p:cNvSpPr/>
              <p:nvPr/>
            </p:nvSpPr>
            <p:spPr>
              <a:xfrm>
                <a:off x="4800102" y="1897809"/>
                <a:ext cx="10883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89" extrusionOk="0">
                    <a:moveTo>
                      <a:pt x="247" y="0"/>
                    </a:moveTo>
                    <a:cubicBezTo>
                      <a:pt x="230" y="0"/>
                      <a:pt x="212" y="9"/>
                      <a:pt x="212" y="26"/>
                    </a:cubicBezTo>
                    <a:cubicBezTo>
                      <a:pt x="212" y="26"/>
                      <a:pt x="212" y="62"/>
                      <a:pt x="212" y="62"/>
                    </a:cubicBezTo>
                    <a:lnTo>
                      <a:pt x="177" y="97"/>
                    </a:lnTo>
                    <a:cubicBezTo>
                      <a:pt x="142" y="97"/>
                      <a:pt x="142" y="132"/>
                      <a:pt x="142" y="132"/>
                    </a:cubicBezTo>
                    <a:cubicBezTo>
                      <a:pt x="142" y="167"/>
                      <a:pt x="106" y="238"/>
                      <a:pt x="71" y="273"/>
                    </a:cubicBezTo>
                    <a:cubicBezTo>
                      <a:pt x="36" y="343"/>
                      <a:pt x="36" y="449"/>
                      <a:pt x="36" y="519"/>
                    </a:cubicBezTo>
                    <a:cubicBezTo>
                      <a:pt x="1" y="625"/>
                      <a:pt x="1" y="731"/>
                      <a:pt x="1" y="836"/>
                    </a:cubicBezTo>
                    <a:cubicBezTo>
                      <a:pt x="1" y="907"/>
                      <a:pt x="1" y="1083"/>
                      <a:pt x="106" y="1083"/>
                    </a:cubicBezTo>
                    <a:cubicBezTo>
                      <a:pt x="118" y="1086"/>
                      <a:pt x="128" y="1088"/>
                      <a:pt x="138" y="1088"/>
                    </a:cubicBezTo>
                    <a:cubicBezTo>
                      <a:pt x="220" y="1088"/>
                      <a:pt x="251" y="966"/>
                      <a:pt x="282" y="871"/>
                    </a:cubicBezTo>
                    <a:cubicBezTo>
                      <a:pt x="282" y="801"/>
                      <a:pt x="282" y="695"/>
                      <a:pt x="282" y="590"/>
                    </a:cubicBezTo>
                    <a:cubicBezTo>
                      <a:pt x="282" y="484"/>
                      <a:pt x="282" y="414"/>
                      <a:pt x="282" y="308"/>
                    </a:cubicBezTo>
                    <a:cubicBezTo>
                      <a:pt x="282" y="238"/>
                      <a:pt x="282" y="238"/>
                      <a:pt x="282" y="203"/>
                    </a:cubicBezTo>
                    <a:cubicBezTo>
                      <a:pt x="282" y="167"/>
                      <a:pt x="282" y="132"/>
                      <a:pt x="282" y="97"/>
                    </a:cubicBezTo>
                    <a:cubicBezTo>
                      <a:pt x="282" y="97"/>
                      <a:pt x="282" y="62"/>
                      <a:pt x="282" y="62"/>
                    </a:cubicBezTo>
                    <a:lnTo>
                      <a:pt x="282" y="26"/>
                    </a:lnTo>
                    <a:cubicBezTo>
                      <a:pt x="282" y="9"/>
                      <a:pt x="265" y="0"/>
                      <a:pt x="247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67"/>
              <p:cNvSpPr/>
              <p:nvPr/>
            </p:nvSpPr>
            <p:spPr>
              <a:xfrm>
                <a:off x="4736495" y="1650034"/>
                <a:ext cx="9499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22" extrusionOk="0">
                    <a:moveTo>
                      <a:pt x="92" y="0"/>
                    </a:moveTo>
                    <a:cubicBezTo>
                      <a:pt x="79" y="0"/>
                      <a:pt x="70" y="9"/>
                      <a:pt x="70" y="27"/>
                    </a:cubicBezTo>
                    <a:cubicBezTo>
                      <a:pt x="35" y="62"/>
                      <a:pt x="35" y="97"/>
                      <a:pt x="35" y="132"/>
                    </a:cubicBezTo>
                    <a:cubicBezTo>
                      <a:pt x="0" y="167"/>
                      <a:pt x="0" y="203"/>
                      <a:pt x="35" y="238"/>
                    </a:cubicBezTo>
                    <a:lnTo>
                      <a:pt x="35" y="484"/>
                    </a:lnTo>
                    <a:cubicBezTo>
                      <a:pt x="0" y="625"/>
                      <a:pt x="35" y="801"/>
                      <a:pt x="70" y="942"/>
                    </a:cubicBezTo>
                    <a:cubicBezTo>
                      <a:pt x="70" y="995"/>
                      <a:pt x="106" y="1021"/>
                      <a:pt x="141" y="1021"/>
                    </a:cubicBezTo>
                    <a:cubicBezTo>
                      <a:pt x="176" y="1021"/>
                      <a:pt x="211" y="995"/>
                      <a:pt x="211" y="942"/>
                    </a:cubicBezTo>
                    <a:cubicBezTo>
                      <a:pt x="246" y="801"/>
                      <a:pt x="211" y="625"/>
                      <a:pt x="176" y="484"/>
                    </a:cubicBezTo>
                    <a:lnTo>
                      <a:pt x="176" y="238"/>
                    </a:lnTo>
                    <a:cubicBezTo>
                      <a:pt x="176" y="203"/>
                      <a:pt x="176" y="167"/>
                      <a:pt x="176" y="132"/>
                    </a:cubicBezTo>
                    <a:cubicBezTo>
                      <a:pt x="176" y="132"/>
                      <a:pt x="176" y="97"/>
                      <a:pt x="176" y="62"/>
                    </a:cubicBezTo>
                    <a:lnTo>
                      <a:pt x="141" y="27"/>
                    </a:lnTo>
                    <a:cubicBezTo>
                      <a:pt x="123" y="9"/>
                      <a:pt x="106" y="0"/>
                      <a:pt x="92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67"/>
              <p:cNvSpPr/>
              <p:nvPr/>
            </p:nvSpPr>
            <p:spPr>
              <a:xfrm>
                <a:off x="4479759" y="1761403"/>
                <a:ext cx="11691" cy="3691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960" extrusionOk="0">
                    <a:moveTo>
                      <a:pt x="176" y="0"/>
                    </a:moveTo>
                    <a:cubicBezTo>
                      <a:pt x="145" y="0"/>
                      <a:pt x="110" y="18"/>
                      <a:pt x="92" y="53"/>
                    </a:cubicBezTo>
                    <a:cubicBezTo>
                      <a:pt x="128" y="123"/>
                      <a:pt x="128" y="194"/>
                      <a:pt x="92" y="264"/>
                    </a:cubicBezTo>
                    <a:cubicBezTo>
                      <a:pt x="92" y="334"/>
                      <a:pt x="92" y="370"/>
                      <a:pt x="92" y="440"/>
                    </a:cubicBezTo>
                    <a:cubicBezTo>
                      <a:pt x="92" y="581"/>
                      <a:pt x="57" y="722"/>
                      <a:pt x="22" y="827"/>
                    </a:cubicBezTo>
                    <a:cubicBezTo>
                      <a:pt x="1" y="913"/>
                      <a:pt x="57" y="959"/>
                      <a:pt x="112" y="959"/>
                    </a:cubicBezTo>
                    <a:cubicBezTo>
                      <a:pt x="148" y="959"/>
                      <a:pt x="184" y="939"/>
                      <a:pt x="198" y="898"/>
                    </a:cubicBezTo>
                    <a:cubicBezTo>
                      <a:pt x="268" y="757"/>
                      <a:pt x="304" y="616"/>
                      <a:pt x="304" y="440"/>
                    </a:cubicBezTo>
                    <a:cubicBezTo>
                      <a:pt x="304" y="405"/>
                      <a:pt x="304" y="334"/>
                      <a:pt x="268" y="264"/>
                    </a:cubicBezTo>
                    <a:lnTo>
                      <a:pt x="233" y="53"/>
                    </a:lnTo>
                    <a:cubicBezTo>
                      <a:pt x="233" y="18"/>
                      <a:pt x="207" y="0"/>
                      <a:pt x="176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67"/>
              <p:cNvSpPr/>
              <p:nvPr/>
            </p:nvSpPr>
            <p:spPr>
              <a:xfrm>
                <a:off x="4300514" y="1899155"/>
                <a:ext cx="10883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75" extrusionOk="0">
                    <a:moveTo>
                      <a:pt x="71" y="0"/>
                    </a:moveTo>
                    <a:cubicBezTo>
                      <a:pt x="45" y="0"/>
                      <a:pt x="18" y="9"/>
                      <a:pt x="0" y="27"/>
                    </a:cubicBezTo>
                    <a:cubicBezTo>
                      <a:pt x="0" y="168"/>
                      <a:pt x="0" y="308"/>
                      <a:pt x="0" y="414"/>
                    </a:cubicBezTo>
                    <a:lnTo>
                      <a:pt x="0" y="625"/>
                    </a:lnTo>
                    <a:cubicBezTo>
                      <a:pt x="36" y="696"/>
                      <a:pt x="36" y="766"/>
                      <a:pt x="71" y="836"/>
                    </a:cubicBezTo>
                    <a:cubicBezTo>
                      <a:pt x="84" y="863"/>
                      <a:pt x="108" y="875"/>
                      <a:pt x="134" y="875"/>
                    </a:cubicBezTo>
                    <a:cubicBezTo>
                      <a:pt x="177" y="875"/>
                      <a:pt x="225" y="845"/>
                      <a:pt x="247" y="801"/>
                    </a:cubicBezTo>
                    <a:cubicBezTo>
                      <a:pt x="247" y="731"/>
                      <a:pt x="282" y="696"/>
                      <a:pt x="282" y="625"/>
                    </a:cubicBezTo>
                    <a:cubicBezTo>
                      <a:pt x="247" y="555"/>
                      <a:pt x="247" y="484"/>
                      <a:pt x="247" y="414"/>
                    </a:cubicBezTo>
                    <a:cubicBezTo>
                      <a:pt x="212" y="273"/>
                      <a:pt x="177" y="168"/>
                      <a:pt x="141" y="27"/>
                    </a:cubicBezTo>
                    <a:cubicBezTo>
                      <a:pt x="124" y="9"/>
                      <a:pt x="97" y="0"/>
                      <a:pt x="71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67"/>
              <p:cNvSpPr/>
              <p:nvPr/>
            </p:nvSpPr>
            <p:spPr>
              <a:xfrm>
                <a:off x="4324895" y="2065133"/>
                <a:ext cx="17152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446" h="1029" extrusionOk="0">
                    <a:moveTo>
                      <a:pt x="137" y="0"/>
                    </a:moveTo>
                    <a:cubicBezTo>
                      <a:pt x="128" y="0"/>
                      <a:pt x="117" y="2"/>
                      <a:pt x="106" y="6"/>
                    </a:cubicBezTo>
                    <a:cubicBezTo>
                      <a:pt x="0" y="41"/>
                      <a:pt x="0" y="182"/>
                      <a:pt x="35" y="252"/>
                    </a:cubicBezTo>
                    <a:cubicBezTo>
                      <a:pt x="35" y="358"/>
                      <a:pt x="35" y="428"/>
                      <a:pt x="71" y="534"/>
                    </a:cubicBezTo>
                    <a:cubicBezTo>
                      <a:pt x="71" y="604"/>
                      <a:pt x="106" y="675"/>
                      <a:pt x="141" y="745"/>
                    </a:cubicBezTo>
                    <a:cubicBezTo>
                      <a:pt x="176" y="816"/>
                      <a:pt x="211" y="921"/>
                      <a:pt x="247" y="992"/>
                    </a:cubicBezTo>
                    <a:cubicBezTo>
                      <a:pt x="272" y="1017"/>
                      <a:pt x="305" y="1028"/>
                      <a:pt x="337" y="1028"/>
                    </a:cubicBezTo>
                    <a:cubicBezTo>
                      <a:pt x="395" y="1028"/>
                      <a:pt x="445" y="989"/>
                      <a:pt x="423" y="921"/>
                    </a:cubicBezTo>
                    <a:cubicBezTo>
                      <a:pt x="423" y="851"/>
                      <a:pt x="387" y="745"/>
                      <a:pt x="387" y="675"/>
                    </a:cubicBezTo>
                    <a:cubicBezTo>
                      <a:pt x="387" y="604"/>
                      <a:pt x="352" y="534"/>
                      <a:pt x="317" y="428"/>
                    </a:cubicBezTo>
                    <a:cubicBezTo>
                      <a:pt x="282" y="358"/>
                      <a:pt x="282" y="288"/>
                      <a:pt x="282" y="217"/>
                    </a:cubicBezTo>
                    <a:cubicBezTo>
                      <a:pt x="250" y="123"/>
                      <a:pt x="219" y="0"/>
                      <a:pt x="137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67"/>
              <p:cNvSpPr/>
              <p:nvPr/>
            </p:nvSpPr>
            <p:spPr>
              <a:xfrm>
                <a:off x="4368197" y="2157351"/>
                <a:ext cx="16306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097" extrusionOk="0">
                    <a:moveTo>
                      <a:pt x="95" y="1"/>
                    </a:moveTo>
                    <a:cubicBezTo>
                      <a:pt x="45" y="1"/>
                      <a:pt x="1" y="39"/>
                      <a:pt x="1" y="108"/>
                    </a:cubicBezTo>
                    <a:cubicBezTo>
                      <a:pt x="1" y="248"/>
                      <a:pt x="1" y="424"/>
                      <a:pt x="71" y="600"/>
                    </a:cubicBezTo>
                    <a:cubicBezTo>
                      <a:pt x="71" y="671"/>
                      <a:pt x="106" y="741"/>
                      <a:pt x="106" y="812"/>
                    </a:cubicBezTo>
                    <a:cubicBezTo>
                      <a:pt x="106" y="847"/>
                      <a:pt x="142" y="882"/>
                      <a:pt x="142" y="917"/>
                    </a:cubicBezTo>
                    <a:cubicBezTo>
                      <a:pt x="177" y="988"/>
                      <a:pt x="212" y="1023"/>
                      <a:pt x="247" y="1058"/>
                    </a:cubicBezTo>
                    <a:cubicBezTo>
                      <a:pt x="261" y="1085"/>
                      <a:pt x="284" y="1097"/>
                      <a:pt x="311" y="1097"/>
                    </a:cubicBezTo>
                    <a:cubicBezTo>
                      <a:pt x="353" y="1097"/>
                      <a:pt x="402" y="1066"/>
                      <a:pt x="423" y="1023"/>
                    </a:cubicBezTo>
                    <a:cubicBezTo>
                      <a:pt x="423" y="953"/>
                      <a:pt x="423" y="917"/>
                      <a:pt x="423" y="847"/>
                    </a:cubicBezTo>
                    <a:lnTo>
                      <a:pt x="423" y="706"/>
                    </a:lnTo>
                    <a:cubicBezTo>
                      <a:pt x="423" y="671"/>
                      <a:pt x="388" y="565"/>
                      <a:pt x="353" y="495"/>
                    </a:cubicBezTo>
                    <a:cubicBezTo>
                      <a:pt x="318" y="319"/>
                      <a:pt x="247" y="178"/>
                      <a:pt x="177" y="37"/>
                    </a:cubicBezTo>
                    <a:cubicBezTo>
                      <a:pt x="152" y="12"/>
                      <a:pt x="123" y="1"/>
                      <a:pt x="95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67"/>
              <p:cNvSpPr/>
              <p:nvPr/>
            </p:nvSpPr>
            <p:spPr>
              <a:xfrm>
                <a:off x="4406115" y="1823664"/>
                <a:ext cx="9537" cy="3353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72" extrusionOk="0">
                    <a:moveTo>
                      <a:pt x="124" y="1"/>
                    </a:moveTo>
                    <a:cubicBezTo>
                      <a:pt x="97" y="1"/>
                      <a:pt x="71" y="18"/>
                      <a:pt x="71" y="53"/>
                    </a:cubicBezTo>
                    <a:cubicBezTo>
                      <a:pt x="36" y="159"/>
                      <a:pt x="1" y="300"/>
                      <a:pt x="1" y="405"/>
                    </a:cubicBezTo>
                    <a:cubicBezTo>
                      <a:pt x="1" y="546"/>
                      <a:pt x="1" y="687"/>
                      <a:pt x="36" y="793"/>
                    </a:cubicBezTo>
                    <a:cubicBezTo>
                      <a:pt x="36" y="845"/>
                      <a:pt x="71" y="872"/>
                      <a:pt x="106" y="872"/>
                    </a:cubicBezTo>
                    <a:cubicBezTo>
                      <a:pt x="141" y="872"/>
                      <a:pt x="177" y="845"/>
                      <a:pt x="177" y="793"/>
                    </a:cubicBezTo>
                    <a:cubicBezTo>
                      <a:pt x="212" y="687"/>
                      <a:pt x="247" y="546"/>
                      <a:pt x="212" y="405"/>
                    </a:cubicBezTo>
                    <a:cubicBezTo>
                      <a:pt x="212" y="300"/>
                      <a:pt x="212" y="159"/>
                      <a:pt x="177" y="53"/>
                    </a:cubicBezTo>
                    <a:cubicBezTo>
                      <a:pt x="177" y="18"/>
                      <a:pt x="150" y="1"/>
                      <a:pt x="124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67"/>
              <p:cNvSpPr/>
              <p:nvPr/>
            </p:nvSpPr>
            <p:spPr>
              <a:xfrm>
                <a:off x="4373619" y="1927920"/>
                <a:ext cx="9537" cy="37381"/>
              </a:xfrm>
              <a:custGeom>
                <a:avLst/>
                <a:gdLst/>
                <a:ahLst/>
                <a:cxnLst/>
                <a:rect l="l" t="t" r="r" b="b"/>
                <a:pathLst>
                  <a:path w="248" h="972" extrusionOk="0">
                    <a:moveTo>
                      <a:pt x="141" y="0"/>
                    </a:moveTo>
                    <a:cubicBezTo>
                      <a:pt x="115" y="0"/>
                      <a:pt x="89" y="18"/>
                      <a:pt x="71" y="53"/>
                    </a:cubicBezTo>
                    <a:cubicBezTo>
                      <a:pt x="36" y="88"/>
                      <a:pt x="1" y="194"/>
                      <a:pt x="1" y="264"/>
                    </a:cubicBezTo>
                    <a:cubicBezTo>
                      <a:pt x="1" y="335"/>
                      <a:pt x="1" y="405"/>
                      <a:pt x="1" y="476"/>
                    </a:cubicBezTo>
                    <a:cubicBezTo>
                      <a:pt x="1" y="546"/>
                      <a:pt x="1" y="652"/>
                      <a:pt x="1" y="722"/>
                    </a:cubicBezTo>
                    <a:cubicBezTo>
                      <a:pt x="1" y="793"/>
                      <a:pt x="36" y="863"/>
                      <a:pt x="106" y="933"/>
                    </a:cubicBezTo>
                    <a:cubicBezTo>
                      <a:pt x="120" y="960"/>
                      <a:pt x="143" y="972"/>
                      <a:pt x="168" y="972"/>
                    </a:cubicBezTo>
                    <a:cubicBezTo>
                      <a:pt x="207" y="972"/>
                      <a:pt x="247" y="942"/>
                      <a:pt x="247" y="898"/>
                    </a:cubicBezTo>
                    <a:cubicBezTo>
                      <a:pt x="247" y="828"/>
                      <a:pt x="247" y="757"/>
                      <a:pt x="247" y="687"/>
                    </a:cubicBezTo>
                    <a:cubicBezTo>
                      <a:pt x="212" y="581"/>
                      <a:pt x="212" y="511"/>
                      <a:pt x="212" y="476"/>
                    </a:cubicBezTo>
                    <a:lnTo>
                      <a:pt x="212" y="264"/>
                    </a:lnTo>
                    <a:lnTo>
                      <a:pt x="212" y="159"/>
                    </a:lnTo>
                    <a:cubicBezTo>
                      <a:pt x="212" y="124"/>
                      <a:pt x="212" y="88"/>
                      <a:pt x="212" y="53"/>
                    </a:cubicBezTo>
                    <a:cubicBezTo>
                      <a:pt x="194" y="18"/>
                      <a:pt x="168" y="0"/>
                      <a:pt x="141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67"/>
              <p:cNvSpPr/>
              <p:nvPr/>
            </p:nvSpPr>
            <p:spPr>
              <a:xfrm>
                <a:off x="4315396" y="1658494"/>
                <a:ext cx="680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013" extrusionOk="0">
                    <a:moveTo>
                      <a:pt x="89" y="0"/>
                    </a:moveTo>
                    <a:cubicBezTo>
                      <a:pt x="62" y="0"/>
                      <a:pt x="36" y="18"/>
                      <a:pt x="36" y="53"/>
                    </a:cubicBezTo>
                    <a:cubicBezTo>
                      <a:pt x="1" y="194"/>
                      <a:pt x="1" y="335"/>
                      <a:pt x="1" y="476"/>
                    </a:cubicBezTo>
                    <a:lnTo>
                      <a:pt x="1" y="933"/>
                    </a:lnTo>
                    <a:cubicBezTo>
                      <a:pt x="1" y="986"/>
                      <a:pt x="45" y="1012"/>
                      <a:pt x="89" y="1012"/>
                    </a:cubicBezTo>
                    <a:cubicBezTo>
                      <a:pt x="133" y="1012"/>
                      <a:pt x="177" y="986"/>
                      <a:pt x="177" y="933"/>
                    </a:cubicBezTo>
                    <a:cubicBezTo>
                      <a:pt x="177" y="757"/>
                      <a:pt x="177" y="616"/>
                      <a:pt x="177" y="476"/>
                    </a:cubicBezTo>
                    <a:cubicBezTo>
                      <a:pt x="177" y="335"/>
                      <a:pt x="177" y="194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67"/>
              <p:cNvSpPr/>
              <p:nvPr/>
            </p:nvSpPr>
            <p:spPr>
              <a:xfrm>
                <a:off x="4517139" y="1632536"/>
                <a:ext cx="10883" cy="4222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98" extrusionOk="0">
                    <a:moveTo>
                      <a:pt x="74" y="1"/>
                    </a:moveTo>
                    <a:cubicBezTo>
                      <a:pt x="37" y="1"/>
                      <a:pt x="1" y="18"/>
                      <a:pt x="1" y="59"/>
                    </a:cubicBezTo>
                    <a:cubicBezTo>
                      <a:pt x="1" y="165"/>
                      <a:pt x="1" y="235"/>
                      <a:pt x="1" y="306"/>
                    </a:cubicBezTo>
                    <a:lnTo>
                      <a:pt x="1" y="552"/>
                    </a:lnTo>
                    <a:lnTo>
                      <a:pt x="1" y="799"/>
                    </a:lnTo>
                    <a:cubicBezTo>
                      <a:pt x="1" y="869"/>
                      <a:pt x="1" y="939"/>
                      <a:pt x="36" y="1045"/>
                    </a:cubicBezTo>
                    <a:cubicBezTo>
                      <a:pt x="53" y="1080"/>
                      <a:pt x="80" y="1098"/>
                      <a:pt x="106" y="1098"/>
                    </a:cubicBezTo>
                    <a:cubicBezTo>
                      <a:pt x="133" y="1098"/>
                      <a:pt x="159" y="1080"/>
                      <a:pt x="177" y="1045"/>
                    </a:cubicBezTo>
                    <a:cubicBezTo>
                      <a:pt x="247" y="869"/>
                      <a:pt x="282" y="693"/>
                      <a:pt x="282" y="517"/>
                    </a:cubicBezTo>
                    <a:cubicBezTo>
                      <a:pt x="247" y="446"/>
                      <a:pt x="247" y="341"/>
                      <a:pt x="212" y="270"/>
                    </a:cubicBezTo>
                    <a:cubicBezTo>
                      <a:pt x="212" y="200"/>
                      <a:pt x="177" y="94"/>
                      <a:pt x="141" y="24"/>
                    </a:cubicBezTo>
                    <a:cubicBezTo>
                      <a:pt x="127" y="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67"/>
              <p:cNvSpPr/>
              <p:nvPr/>
            </p:nvSpPr>
            <p:spPr>
              <a:xfrm>
                <a:off x="4662004" y="1817435"/>
                <a:ext cx="12229" cy="43572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3" extrusionOk="0">
                    <a:moveTo>
                      <a:pt x="168" y="1"/>
                    </a:moveTo>
                    <a:cubicBezTo>
                      <a:pt x="143" y="1"/>
                      <a:pt x="120" y="12"/>
                      <a:pt x="106" y="39"/>
                    </a:cubicBezTo>
                    <a:cubicBezTo>
                      <a:pt x="36" y="215"/>
                      <a:pt x="1" y="391"/>
                      <a:pt x="36" y="567"/>
                    </a:cubicBezTo>
                    <a:cubicBezTo>
                      <a:pt x="1" y="638"/>
                      <a:pt x="36" y="743"/>
                      <a:pt x="36" y="849"/>
                    </a:cubicBezTo>
                    <a:cubicBezTo>
                      <a:pt x="71" y="919"/>
                      <a:pt x="106" y="990"/>
                      <a:pt x="141" y="1095"/>
                    </a:cubicBezTo>
                    <a:cubicBezTo>
                      <a:pt x="154" y="1120"/>
                      <a:pt x="175" y="1132"/>
                      <a:pt x="198" y="1132"/>
                    </a:cubicBezTo>
                    <a:cubicBezTo>
                      <a:pt x="238" y="1132"/>
                      <a:pt x="282" y="1093"/>
                      <a:pt x="282" y="1025"/>
                    </a:cubicBezTo>
                    <a:cubicBezTo>
                      <a:pt x="282" y="955"/>
                      <a:pt x="282" y="884"/>
                      <a:pt x="282" y="814"/>
                    </a:cubicBezTo>
                    <a:cubicBezTo>
                      <a:pt x="318" y="708"/>
                      <a:pt x="318" y="638"/>
                      <a:pt x="282" y="567"/>
                    </a:cubicBezTo>
                    <a:cubicBezTo>
                      <a:pt x="282" y="391"/>
                      <a:pt x="282" y="215"/>
                      <a:pt x="247" y="75"/>
                    </a:cubicBezTo>
                    <a:cubicBezTo>
                      <a:pt x="247" y="31"/>
                      <a:pt x="207" y="1"/>
                      <a:pt x="168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67"/>
              <p:cNvSpPr/>
              <p:nvPr/>
            </p:nvSpPr>
            <p:spPr>
              <a:xfrm>
                <a:off x="4731072" y="1756981"/>
                <a:ext cx="10845" cy="5099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1326" extrusionOk="0">
                    <a:moveTo>
                      <a:pt x="57" y="1"/>
                    </a:moveTo>
                    <a:cubicBezTo>
                      <a:pt x="44" y="1"/>
                      <a:pt x="35" y="9"/>
                      <a:pt x="35" y="27"/>
                    </a:cubicBezTo>
                    <a:cubicBezTo>
                      <a:pt x="35" y="97"/>
                      <a:pt x="0" y="133"/>
                      <a:pt x="0" y="168"/>
                    </a:cubicBezTo>
                    <a:cubicBezTo>
                      <a:pt x="0" y="203"/>
                      <a:pt x="0" y="273"/>
                      <a:pt x="0" y="309"/>
                    </a:cubicBezTo>
                    <a:lnTo>
                      <a:pt x="0" y="626"/>
                    </a:lnTo>
                    <a:lnTo>
                      <a:pt x="0" y="942"/>
                    </a:lnTo>
                    <a:lnTo>
                      <a:pt x="0" y="1118"/>
                    </a:lnTo>
                    <a:cubicBezTo>
                      <a:pt x="0" y="1154"/>
                      <a:pt x="35" y="1224"/>
                      <a:pt x="35" y="1259"/>
                    </a:cubicBezTo>
                    <a:cubicBezTo>
                      <a:pt x="51" y="1307"/>
                      <a:pt x="89" y="1326"/>
                      <a:pt x="125" y="1326"/>
                    </a:cubicBezTo>
                    <a:cubicBezTo>
                      <a:pt x="169" y="1326"/>
                      <a:pt x="211" y="1298"/>
                      <a:pt x="211" y="1259"/>
                    </a:cubicBezTo>
                    <a:cubicBezTo>
                      <a:pt x="247" y="1224"/>
                      <a:pt x="247" y="1154"/>
                      <a:pt x="282" y="1083"/>
                    </a:cubicBezTo>
                    <a:cubicBezTo>
                      <a:pt x="247" y="1048"/>
                      <a:pt x="247" y="978"/>
                      <a:pt x="247" y="942"/>
                    </a:cubicBezTo>
                    <a:cubicBezTo>
                      <a:pt x="247" y="837"/>
                      <a:pt x="247" y="731"/>
                      <a:pt x="211" y="626"/>
                    </a:cubicBezTo>
                    <a:lnTo>
                      <a:pt x="176" y="344"/>
                    </a:lnTo>
                    <a:cubicBezTo>
                      <a:pt x="176" y="273"/>
                      <a:pt x="176" y="238"/>
                      <a:pt x="141" y="168"/>
                    </a:cubicBezTo>
                    <a:cubicBezTo>
                      <a:pt x="141" y="168"/>
                      <a:pt x="141" y="133"/>
                      <a:pt x="141" y="133"/>
                    </a:cubicBezTo>
                    <a:cubicBezTo>
                      <a:pt x="141" y="97"/>
                      <a:pt x="106" y="62"/>
                      <a:pt x="106" y="27"/>
                    </a:cubicBezTo>
                    <a:cubicBezTo>
                      <a:pt x="88" y="9"/>
                      <a:pt x="71" y="1"/>
                      <a:pt x="5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67"/>
              <p:cNvSpPr/>
              <p:nvPr/>
            </p:nvSpPr>
            <p:spPr>
              <a:xfrm>
                <a:off x="4847480" y="1872389"/>
                <a:ext cx="10883" cy="35919"/>
              </a:xfrm>
              <a:custGeom>
                <a:avLst/>
                <a:gdLst/>
                <a:ahLst/>
                <a:cxnLst/>
                <a:rect l="l" t="t" r="r" b="b"/>
                <a:pathLst>
                  <a:path w="283" h="934" extrusionOk="0">
                    <a:moveTo>
                      <a:pt x="142" y="1"/>
                    </a:moveTo>
                    <a:cubicBezTo>
                      <a:pt x="124" y="1"/>
                      <a:pt x="107" y="19"/>
                      <a:pt x="107" y="54"/>
                    </a:cubicBezTo>
                    <a:cubicBezTo>
                      <a:pt x="71" y="54"/>
                      <a:pt x="71" y="89"/>
                      <a:pt x="36" y="124"/>
                    </a:cubicBezTo>
                    <a:cubicBezTo>
                      <a:pt x="36" y="159"/>
                      <a:pt x="36" y="195"/>
                      <a:pt x="36" y="230"/>
                    </a:cubicBezTo>
                    <a:cubicBezTo>
                      <a:pt x="1" y="300"/>
                      <a:pt x="1" y="371"/>
                      <a:pt x="36" y="441"/>
                    </a:cubicBezTo>
                    <a:cubicBezTo>
                      <a:pt x="1" y="511"/>
                      <a:pt x="1" y="617"/>
                      <a:pt x="36" y="687"/>
                    </a:cubicBezTo>
                    <a:cubicBezTo>
                      <a:pt x="36" y="758"/>
                      <a:pt x="71" y="828"/>
                      <a:pt x="107" y="899"/>
                    </a:cubicBezTo>
                    <a:cubicBezTo>
                      <a:pt x="107" y="934"/>
                      <a:pt x="177" y="934"/>
                      <a:pt x="212" y="934"/>
                    </a:cubicBezTo>
                    <a:cubicBezTo>
                      <a:pt x="247" y="899"/>
                      <a:pt x="283" y="864"/>
                      <a:pt x="247" y="828"/>
                    </a:cubicBezTo>
                    <a:cubicBezTo>
                      <a:pt x="212" y="758"/>
                      <a:pt x="212" y="687"/>
                      <a:pt x="177" y="617"/>
                    </a:cubicBezTo>
                    <a:cubicBezTo>
                      <a:pt x="177" y="547"/>
                      <a:pt x="177" y="511"/>
                      <a:pt x="177" y="441"/>
                    </a:cubicBezTo>
                    <a:cubicBezTo>
                      <a:pt x="142" y="371"/>
                      <a:pt x="177" y="300"/>
                      <a:pt x="177" y="230"/>
                    </a:cubicBezTo>
                    <a:cubicBezTo>
                      <a:pt x="177" y="195"/>
                      <a:pt x="177" y="159"/>
                      <a:pt x="177" y="124"/>
                    </a:cubicBezTo>
                    <a:cubicBezTo>
                      <a:pt x="177" y="89"/>
                      <a:pt x="177" y="54"/>
                      <a:pt x="177" y="54"/>
                    </a:cubicBezTo>
                    <a:cubicBezTo>
                      <a:pt x="177" y="19"/>
                      <a:pt x="159" y="1"/>
                      <a:pt x="142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67"/>
              <p:cNvSpPr/>
              <p:nvPr/>
            </p:nvSpPr>
            <p:spPr>
              <a:xfrm>
                <a:off x="4763568" y="2011178"/>
                <a:ext cx="12229" cy="41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84" extrusionOk="0">
                    <a:moveTo>
                      <a:pt x="282" y="1"/>
                    </a:moveTo>
                    <a:cubicBezTo>
                      <a:pt x="211" y="71"/>
                      <a:pt x="141" y="141"/>
                      <a:pt x="141" y="247"/>
                    </a:cubicBezTo>
                    <a:cubicBezTo>
                      <a:pt x="106" y="318"/>
                      <a:pt x="71" y="388"/>
                      <a:pt x="35" y="494"/>
                    </a:cubicBezTo>
                    <a:cubicBezTo>
                      <a:pt x="35" y="564"/>
                      <a:pt x="0" y="670"/>
                      <a:pt x="35" y="775"/>
                    </a:cubicBezTo>
                    <a:cubicBezTo>
                      <a:pt x="35" y="881"/>
                      <a:pt x="35" y="986"/>
                      <a:pt x="141" y="1057"/>
                    </a:cubicBezTo>
                    <a:cubicBezTo>
                      <a:pt x="159" y="1074"/>
                      <a:pt x="176" y="1083"/>
                      <a:pt x="194" y="1083"/>
                    </a:cubicBezTo>
                    <a:cubicBezTo>
                      <a:pt x="211" y="1083"/>
                      <a:pt x="229" y="1074"/>
                      <a:pt x="247" y="1057"/>
                    </a:cubicBezTo>
                    <a:cubicBezTo>
                      <a:pt x="317" y="986"/>
                      <a:pt x="317" y="881"/>
                      <a:pt x="317" y="775"/>
                    </a:cubicBezTo>
                    <a:cubicBezTo>
                      <a:pt x="317" y="705"/>
                      <a:pt x="317" y="634"/>
                      <a:pt x="317" y="529"/>
                    </a:cubicBezTo>
                    <a:lnTo>
                      <a:pt x="317" y="282"/>
                    </a:lnTo>
                    <a:lnTo>
                      <a:pt x="317" y="177"/>
                    </a:lnTo>
                    <a:lnTo>
                      <a:pt x="317" y="36"/>
                    </a:lnTo>
                    <a:cubicBezTo>
                      <a:pt x="317" y="36"/>
                      <a:pt x="282" y="1"/>
                      <a:pt x="282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67"/>
              <p:cNvSpPr/>
              <p:nvPr/>
            </p:nvSpPr>
            <p:spPr>
              <a:xfrm>
                <a:off x="4718882" y="2115895"/>
                <a:ext cx="12229" cy="27689"/>
              </a:xfrm>
              <a:custGeom>
                <a:avLst/>
                <a:gdLst/>
                <a:ahLst/>
                <a:cxnLst/>
                <a:rect l="l" t="t" r="r" b="b"/>
                <a:pathLst>
                  <a:path w="318" h="720" extrusionOk="0">
                    <a:moveTo>
                      <a:pt x="231" y="1"/>
                    </a:moveTo>
                    <a:cubicBezTo>
                      <a:pt x="212" y="1"/>
                      <a:pt x="191" y="9"/>
                      <a:pt x="176" y="24"/>
                    </a:cubicBezTo>
                    <a:cubicBezTo>
                      <a:pt x="106" y="129"/>
                      <a:pt x="71" y="235"/>
                      <a:pt x="36" y="341"/>
                    </a:cubicBezTo>
                    <a:cubicBezTo>
                      <a:pt x="0" y="446"/>
                      <a:pt x="0" y="587"/>
                      <a:pt x="36" y="693"/>
                    </a:cubicBezTo>
                    <a:cubicBezTo>
                      <a:pt x="53" y="710"/>
                      <a:pt x="80" y="719"/>
                      <a:pt x="106" y="719"/>
                    </a:cubicBezTo>
                    <a:cubicBezTo>
                      <a:pt x="132" y="719"/>
                      <a:pt x="159" y="710"/>
                      <a:pt x="176" y="693"/>
                    </a:cubicBezTo>
                    <a:cubicBezTo>
                      <a:pt x="247" y="587"/>
                      <a:pt x="282" y="481"/>
                      <a:pt x="282" y="341"/>
                    </a:cubicBezTo>
                    <a:cubicBezTo>
                      <a:pt x="317" y="270"/>
                      <a:pt x="282" y="165"/>
                      <a:pt x="282" y="59"/>
                    </a:cubicBezTo>
                    <a:cubicBezTo>
                      <a:pt x="282" y="18"/>
                      <a:pt x="258" y="1"/>
                      <a:pt x="231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67"/>
              <p:cNvSpPr/>
              <p:nvPr/>
            </p:nvSpPr>
            <p:spPr>
              <a:xfrm>
                <a:off x="4668773" y="2124894"/>
                <a:ext cx="12229" cy="44726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63" extrusionOk="0">
                    <a:moveTo>
                      <a:pt x="106" y="1"/>
                    </a:moveTo>
                    <a:lnTo>
                      <a:pt x="106" y="1"/>
                    </a:lnTo>
                    <a:cubicBezTo>
                      <a:pt x="1" y="71"/>
                      <a:pt x="36" y="212"/>
                      <a:pt x="1" y="283"/>
                    </a:cubicBezTo>
                    <a:cubicBezTo>
                      <a:pt x="1" y="388"/>
                      <a:pt x="1" y="494"/>
                      <a:pt x="1" y="564"/>
                    </a:cubicBezTo>
                    <a:lnTo>
                      <a:pt x="1" y="881"/>
                    </a:lnTo>
                    <a:cubicBezTo>
                      <a:pt x="1" y="987"/>
                      <a:pt x="71" y="1092"/>
                      <a:pt x="142" y="1163"/>
                    </a:cubicBezTo>
                    <a:lnTo>
                      <a:pt x="247" y="1163"/>
                    </a:lnTo>
                    <a:cubicBezTo>
                      <a:pt x="282" y="1057"/>
                      <a:pt x="318" y="952"/>
                      <a:pt x="282" y="846"/>
                    </a:cubicBezTo>
                    <a:cubicBezTo>
                      <a:pt x="282" y="776"/>
                      <a:pt x="247" y="670"/>
                      <a:pt x="247" y="564"/>
                    </a:cubicBezTo>
                    <a:cubicBezTo>
                      <a:pt x="247" y="494"/>
                      <a:pt x="247" y="388"/>
                      <a:pt x="247" y="283"/>
                    </a:cubicBezTo>
                    <a:cubicBezTo>
                      <a:pt x="247" y="188"/>
                      <a:pt x="247" y="94"/>
                      <a:pt x="197" y="24"/>
                    </a:cubicBezTo>
                    <a:lnTo>
                      <a:pt x="197" y="24"/>
                    </a:lnTo>
                    <a:cubicBezTo>
                      <a:pt x="202" y="28"/>
                      <a:pt x="207" y="32"/>
                      <a:pt x="212" y="36"/>
                    </a:cubicBezTo>
                    <a:lnTo>
                      <a:pt x="177" y="1"/>
                    </a:lnTo>
                    <a:lnTo>
                      <a:pt x="177" y="1"/>
                    </a:lnTo>
                    <a:cubicBezTo>
                      <a:pt x="184" y="8"/>
                      <a:pt x="191" y="16"/>
                      <a:pt x="197" y="24"/>
                    </a:cubicBezTo>
                    <a:lnTo>
                      <a:pt x="197" y="24"/>
                    </a:lnTo>
                    <a:cubicBezTo>
                      <a:pt x="181" y="15"/>
                      <a:pt x="161" y="10"/>
                      <a:pt x="142" y="10"/>
                    </a:cubicBezTo>
                    <a:cubicBezTo>
                      <a:pt x="115" y="10"/>
                      <a:pt x="89" y="19"/>
                      <a:pt x="71" y="36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67"/>
              <p:cNvSpPr/>
              <p:nvPr/>
            </p:nvSpPr>
            <p:spPr>
              <a:xfrm>
                <a:off x="4576708" y="2097513"/>
                <a:ext cx="12229" cy="43803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9" extrusionOk="0">
                    <a:moveTo>
                      <a:pt x="124" y="0"/>
                    </a:moveTo>
                    <a:cubicBezTo>
                      <a:pt x="89" y="0"/>
                      <a:pt x="53" y="26"/>
                      <a:pt x="36" y="79"/>
                    </a:cubicBezTo>
                    <a:cubicBezTo>
                      <a:pt x="1" y="150"/>
                      <a:pt x="1" y="255"/>
                      <a:pt x="1" y="361"/>
                    </a:cubicBezTo>
                    <a:lnTo>
                      <a:pt x="1" y="607"/>
                    </a:lnTo>
                    <a:cubicBezTo>
                      <a:pt x="1" y="783"/>
                      <a:pt x="71" y="924"/>
                      <a:pt x="141" y="1100"/>
                    </a:cubicBezTo>
                    <a:cubicBezTo>
                      <a:pt x="155" y="1127"/>
                      <a:pt x="184" y="1139"/>
                      <a:pt x="214" y="1139"/>
                    </a:cubicBezTo>
                    <a:cubicBezTo>
                      <a:pt x="264" y="1139"/>
                      <a:pt x="318" y="1109"/>
                      <a:pt x="318" y="1065"/>
                    </a:cubicBezTo>
                    <a:cubicBezTo>
                      <a:pt x="318" y="889"/>
                      <a:pt x="318" y="713"/>
                      <a:pt x="282" y="537"/>
                    </a:cubicBezTo>
                    <a:lnTo>
                      <a:pt x="247" y="326"/>
                    </a:lnTo>
                    <a:lnTo>
                      <a:pt x="247" y="185"/>
                    </a:lnTo>
                    <a:cubicBezTo>
                      <a:pt x="247" y="150"/>
                      <a:pt x="212" y="114"/>
                      <a:pt x="212" y="79"/>
                    </a:cubicBezTo>
                    <a:cubicBezTo>
                      <a:pt x="194" y="26"/>
                      <a:pt x="159" y="0"/>
                      <a:pt x="124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67"/>
              <p:cNvSpPr/>
              <p:nvPr/>
            </p:nvSpPr>
            <p:spPr>
              <a:xfrm>
                <a:off x="4578054" y="2202422"/>
                <a:ext cx="10883" cy="3153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20" extrusionOk="0">
                    <a:moveTo>
                      <a:pt x="71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97"/>
                      <a:pt x="1" y="168"/>
                      <a:pt x="1" y="238"/>
                    </a:cubicBezTo>
                    <a:cubicBezTo>
                      <a:pt x="1" y="273"/>
                      <a:pt x="1" y="344"/>
                      <a:pt x="1" y="414"/>
                    </a:cubicBezTo>
                    <a:cubicBezTo>
                      <a:pt x="1" y="449"/>
                      <a:pt x="1" y="520"/>
                      <a:pt x="1" y="590"/>
                    </a:cubicBezTo>
                    <a:cubicBezTo>
                      <a:pt x="1" y="625"/>
                      <a:pt x="1" y="661"/>
                      <a:pt x="1" y="696"/>
                    </a:cubicBezTo>
                    <a:cubicBezTo>
                      <a:pt x="36" y="731"/>
                      <a:pt x="36" y="731"/>
                      <a:pt x="71" y="766"/>
                    </a:cubicBezTo>
                    <a:cubicBezTo>
                      <a:pt x="89" y="802"/>
                      <a:pt x="115" y="819"/>
                      <a:pt x="142" y="819"/>
                    </a:cubicBezTo>
                    <a:cubicBezTo>
                      <a:pt x="168" y="819"/>
                      <a:pt x="194" y="802"/>
                      <a:pt x="212" y="766"/>
                    </a:cubicBezTo>
                    <a:cubicBezTo>
                      <a:pt x="247" y="731"/>
                      <a:pt x="247" y="696"/>
                      <a:pt x="247" y="696"/>
                    </a:cubicBezTo>
                    <a:cubicBezTo>
                      <a:pt x="283" y="661"/>
                      <a:pt x="283" y="625"/>
                      <a:pt x="283" y="555"/>
                    </a:cubicBezTo>
                    <a:cubicBezTo>
                      <a:pt x="283" y="520"/>
                      <a:pt x="283" y="449"/>
                      <a:pt x="247" y="379"/>
                    </a:cubicBezTo>
                    <a:cubicBezTo>
                      <a:pt x="212" y="309"/>
                      <a:pt x="247" y="273"/>
                      <a:pt x="212" y="203"/>
                    </a:cubicBezTo>
                    <a:cubicBezTo>
                      <a:pt x="212" y="168"/>
                      <a:pt x="177" y="97"/>
                      <a:pt x="142" y="27"/>
                    </a:cubicBezTo>
                    <a:cubicBezTo>
                      <a:pt x="124" y="9"/>
                      <a:pt x="98" y="1"/>
                      <a:pt x="71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p48"/>
          <p:cNvSpPr txBox="1">
            <a:spLocks noGrp="1"/>
          </p:cNvSpPr>
          <p:nvPr>
            <p:ph type="title"/>
          </p:nvPr>
        </p:nvSpPr>
        <p:spPr>
          <a:xfrm>
            <a:off x="611975" y="1629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>
                <a:solidFill>
                  <a:schemeClr val="accent1"/>
                </a:solidFill>
              </a:rPr>
              <a:t>Question 2</a:t>
            </a:r>
            <a:endParaRPr sz="5400">
              <a:solidFill>
                <a:schemeClr val="accent1"/>
              </a:solidFill>
            </a:endParaRPr>
          </a:p>
        </p:txBody>
      </p:sp>
      <p:grpSp>
        <p:nvGrpSpPr>
          <p:cNvPr id="2187" name="Google Shape;2187;p48"/>
          <p:cNvGrpSpPr/>
          <p:nvPr/>
        </p:nvGrpSpPr>
        <p:grpSpPr>
          <a:xfrm>
            <a:off x="5655489" y="-127593"/>
            <a:ext cx="1332806" cy="1381529"/>
            <a:chOff x="5551700" y="1418729"/>
            <a:chExt cx="1332806" cy="1381529"/>
          </a:xfrm>
        </p:grpSpPr>
        <p:grpSp>
          <p:nvGrpSpPr>
            <p:cNvPr id="2188" name="Google Shape;2188;p48"/>
            <p:cNvGrpSpPr/>
            <p:nvPr/>
          </p:nvGrpSpPr>
          <p:grpSpPr>
            <a:xfrm>
              <a:off x="5551700" y="1426542"/>
              <a:ext cx="1332806" cy="1373716"/>
              <a:chOff x="5551700" y="1418729"/>
              <a:chExt cx="1332806" cy="1373716"/>
            </a:xfrm>
          </p:grpSpPr>
          <p:sp>
            <p:nvSpPr>
              <p:cNvPr id="2189" name="Google Shape;2189;p48"/>
              <p:cNvSpPr/>
              <p:nvPr/>
            </p:nvSpPr>
            <p:spPr>
              <a:xfrm rot="-3721491">
                <a:off x="5708907" y="1631510"/>
                <a:ext cx="1018393" cy="968247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18277" extrusionOk="0">
                    <a:moveTo>
                      <a:pt x="10598" y="0"/>
                    </a:moveTo>
                    <a:cubicBezTo>
                      <a:pt x="9119" y="71"/>
                      <a:pt x="7675" y="528"/>
                      <a:pt x="6373" y="1268"/>
                    </a:cubicBezTo>
                    <a:cubicBezTo>
                      <a:pt x="1866" y="3838"/>
                      <a:pt x="0" y="9471"/>
                      <a:pt x="2218" y="13801"/>
                    </a:cubicBezTo>
                    <a:cubicBezTo>
                      <a:pt x="3660" y="16684"/>
                      <a:pt x="6513" y="18277"/>
                      <a:pt x="9572" y="18277"/>
                    </a:cubicBezTo>
                    <a:cubicBezTo>
                      <a:pt x="11146" y="18277"/>
                      <a:pt x="12775" y="17855"/>
                      <a:pt x="14294" y="16970"/>
                    </a:cubicBezTo>
                    <a:cubicBezTo>
                      <a:pt x="15104" y="16512"/>
                      <a:pt x="15879" y="15949"/>
                      <a:pt x="16512" y="15280"/>
                    </a:cubicBezTo>
                    <a:cubicBezTo>
                      <a:pt x="16829" y="14928"/>
                      <a:pt x="17146" y="14576"/>
                      <a:pt x="17428" y="14224"/>
                    </a:cubicBezTo>
                    <a:lnTo>
                      <a:pt x="17498" y="14118"/>
                    </a:lnTo>
                    <a:cubicBezTo>
                      <a:pt x="19082" y="11900"/>
                      <a:pt x="19223" y="9119"/>
                      <a:pt x="18484" y="6478"/>
                    </a:cubicBezTo>
                    <a:cubicBezTo>
                      <a:pt x="18097" y="5000"/>
                      <a:pt x="17357" y="3626"/>
                      <a:pt x="16371" y="2429"/>
                    </a:cubicBezTo>
                    <a:cubicBezTo>
                      <a:pt x="16160" y="2183"/>
                      <a:pt x="15949" y="1972"/>
                      <a:pt x="15703" y="1761"/>
                    </a:cubicBezTo>
                    <a:cubicBezTo>
                      <a:pt x="14576" y="704"/>
                      <a:pt x="13132" y="106"/>
                      <a:pt x="116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8"/>
              <p:cNvSpPr/>
              <p:nvPr/>
            </p:nvSpPr>
            <p:spPr>
              <a:xfrm rot="-3721491">
                <a:off x="6136902" y="2284053"/>
                <a:ext cx="67755" cy="140175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2646" extrusionOk="0">
                    <a:moveTo>
                      <a:pt x="347" y="0"/>
                    </a:moveTo>
                    <a:cubicBezTo>
                      <a:pt x="338" y="0"/>
                      <a:pt x="327" y="5"/>
                      <a:pt x="317" y="15"/>
                    </a:cubicBezTo>
                    <a:cubicBezTo>
                      <a:pt x="71" y="437"/>
                      <a:pt x="0" y="930"/>
                      <a:pt x="141" y="1423"/>
                    </a:cubicBezTo>
                    <a:cubicBezTo>
                      <a:pt x="211" y="1670"/>
                      <a:pt x="317" y="1881"/>
                      <a:pt x="458" y="2092"/>
                    </a:cubicBezTo>
                    <a:cubicBezTo>
                      <a:pt x="564" y="2303"/>
                      <a:pt x="775" y="2479"/>
                      <a:pt x="986" y="2620"/>
                    </a:cubicBezTo>
                    <a:cubicBezTo>
                      <a:pt x="1010" y="2638"/>
                      <a:pt x="1035" y="2646"/>
                      <a:pt x="1059" y="2646"/>
                    </a:cubicBezTo>
                    <a:cubicBezTo>
                      <a:pt x="1178" y="2646"/>
                      <a:pt x="1279" y="2461"/>
                      <a:pt x="1162" y="2374"/>
                    </a:cubicBezTo>
                    <a:cubicBezTo>
                      <a:pt x="986" y="2268"/>
                      <a:pt x="845" y="2092"/>
                      <a:pt x="704" y="1951"/>
                    </a:cubicBezTo>
                    <a:cubicBezTo>
                      <a:pt x="564" y="1775"/>
                      <a:pt x="458" y="1564"/>
                      <a:pt x="423" y="1353"/>
                    </a:cubicBezTo>
                    <a:cubicBezTo>
                      <a:pt x="352" y="1142"/>
                      <a:pt x="317" y="930"/>
                      <a:pt x="317" y="719"/>
                    </a:cubicBezTo>
                    <a:cubicBezTo>
                      <a:pt x="317" y="508"/>
                      <a:pt x="352" y="261"/>
                      <a:pt x="387" y="50"/>
                    </a:cubicBezTo>
                    <a:cubicBezTo>
                      <a:pt x="387" y="25"/>
                      <a:pt x="370" y="0"/>
                      <a:pt x="3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8"/>
              <p:cNvSpPr/>
              <p:nvPr/>
            </p:nvSpPr>
            <p:spPr>
              <a:xfrm rot="-3721491">
                <a:off x="6387459" y="2255917"/>
                <a:ext cx="43916" cy="42063"/>
              </a:xfrm>
              <a:custGeom>
                <a:avLst/>
                <a:gdLst/>
                <a:ahLst/>
                <a:cxnLst/>
                <a:rect l="l" t="t" r="r" b="b"/>
                <a:pathLst>
                  <a:path w="829" h="794" extrusionOk="0">
                    <a:moveTo>
                      <a:pt x="430" y="1"/>
                    </a:moveTo>
                    <a:cubicBezTo>
                      <a:pt x="217" y="1"/>
                      <a:pt x="0" y="151"/>
                      <a:pt x="37" y="441"/>
                    </a:cubicBezTo>
                    <a:cubicBezTo>
                      <a:pt x="37" y="617"/>
                      <a:pt x="213" y="793"/>
                      <a:pt x="424" y="793"/>
                    </a:cubicBezTo>
                    <a:cubicBezTo>
                      <a:pt x="635" y="793"/>
                      <a:pt x="811" y="617"/>
                      <a:pt x="811" y="406"/>
                    </a:cubicBezTo>
                    <a:cubicBezTo>
                      <a:pt x="828" y="133"/>
                      <a:pt x="631" y="1"/>
                      <a:pt x="4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8"/>
              <p:cNvSpPr/>
              <p:nvPr/>
            </p:nvSpPr>
            <p:spPr>
              <a:xfrm rot="-3721491">
                <a:off x="5932014" y="2251710"/>
                <a:ext cx="43863" cy="4391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829" extrusionOk="0">
                    <a:moveTo>
                      <a:pt x="430" y="1"/>
                    </a:moveTo>
                    <a:cubicBezTo>
                      <a:pt x="216" y="1"/>
                      <a:pt x="0" y="151"/>
                      <a:pt x="36" y="441"/>
                    </a:cubicBezTo>
                    <a:cubicBezTo>
                      <a:pt x="72" y="653"/>
                      <a:pt x="248" y="829"/>
                      <a:pt x="459" y="829"/>
                    </a:cubicBezTo>
                    <a:cubicBezTo>
                      <a:pt x="635" y="793"/>
                      <a:pt x="811" y="617"/>
                      <a:pt x="811" y="406"/>
                    </a:cubicBezTo>
                    <a:cubicBezTo>
                      <a:pt x="828" y="133"/>
                      <a:pt x="630" y="1"/>
                      <a:pt x="4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8"/>
              <p:cNvSpPr/>
              <p:nvPr/>
            </p:nvSpPr>
            <p:spPr>
              <a:xfrm rot="-3721491">
                <a:off x="6002100" y="1455252"/>
                <a:ext cx="486841" cy="748025"/>
              </a:xfrm>
              <a:custGeom>
                <a:avLst/>
                <a:gdLst/>
                <a:ahLst/>
                <a:cxnLst/>
                <a:rect l="l" t="t" r="r" b="b"/>
                <a:pathLst>
                  <a:path w="9190" h="14120" extrusionOk="0">
                    <a:moveTo>
                      <a:pt x="1585" y="0"/>
                    </a:moveTo>
                    <a:cubicBezTo>
                      <a:pt x="1409" y="247"/>
                      <a:pt x="1303" y="528"/>
                      <a:pt x="1232" y="845"/>
                    </a:cubicBezTo>
                    <a:cubicBezTo>
                      <a:pt x="0" y="5352"/>
                      <a:pt x="1585" y="10140"/>
                      <a:pt x="5211" y="13062"/>
                    </a:cubicBezTo>
                    <a:cubicBezTo>
                      <a:pt x="5759" y="13507"/>
                      <a:pt x="6641" y="14119"/>
                      <a:pt x="7402" y="14119"/>
                    </a:cubicBezTo>
                    <a:cubicBezTo>
                      <a:pt x="7422" y="14119"/>
                      <a:pt x="7443" y="14119"/>
                      <a:pt x="7464" y="14118"/>
                    </a:cubicBezTo>
                    <a:cubicBezTo>
                      <a:pt x="9048" y="11900"/>
                      <a:pt x="9189" y="9119"/>
                      <a:pt x="8450" y="6478"/>
                    </a:cubicBezTo>
                    <a:cubicBezTo>
                      <a:pt x="8027" y="5000"/>
                      <a:pt x="7323" y="3626"/>
                      <a:pt x="6337" y="2429"/>
                    </a:cubicBezTo>
                    <a:cubicBezTo>
                      <a:pt x="6126" y="2183"/>
                      <a:pt x="5915" y="1972"/>
                      <a:pt x="5669" y="1761"/>
                    </a:cubicBezTo>
                    <a:cubicBezTo>
                      <a:pt x="4542" y="704"/>
                      <a:pt x="3098" y="106"/>
                      <a:pt x="15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8"/>
              <p:cNvSpPr/>
              <p:nvPr/>
            </p:nvSpPr>
            <p:spPr>
              <a:xfrm rot="-3721491">
                <a:off x="5990204" y="1441078"/>
                <a:ext cx="514812" cy="772235"/>
              </a:xfrm>
              <a:custGeom>
                <a:avLst/>
                <a:gdLst/>
                <a:ahLst/>
                <a:cxnLst/>
                <a:rect l="l" t="t" r="r" b="b"/>
                <a:pathLst>
                  <a:path w="9718" h="14577" extrusionOk="0">
                    <a:moveTo>
                      <a:pt x="1901" y="423"/>
                    </a:moveTo>
                    <a:cubicBezTo>
                      <a:pt x="3309" y="564"/>
                      <a:pt x="4682" y="1163"/>
                      <a:pt x="5739" y="2149"/>
                    </a:cubicBezTo>
                    <a:cubicBezTo>
                      <a:pt x="5950" y="2360"/>
                      <a:pt x="6196" y="2606"/>
                      <a:pt x="6372" y="2817"/>
                    </a:cubicBezTo>
                    <a:cubicBezTo>
                      <a:pt x="7358" y="3979"/>
                      <a:pt x="8062" y="5317"/>
                      <a:pt x="8450" y="6761"/>
                    </a:cubicBezTo>
                    <a:cubicBezTo>
                      <a:pt x="9224" y="9542"/>
                      <a:pt x="8907" y="12182"/>
                      <a:pt x="7569" y="14154"/>
                    </a:cubicBezTo>
                    <a:cubicBezTo>
                      <a:pt x="6760" y="14119"/>
                      <a:pt x="5844" y="13379"/>
                      <a:pt x="5527" y="13133"/>
                    </a:cubicBezTo>
                    <a:cubicBezTo>
                      <a:pt x="1972" y="10246"/>
                      <a:pt x="422" y="5528"/>
                      <a:pt x="1655" y="1128"/>
                    </a:cubicBezTo>
                    <a:cubicBezTo>
                      <a:pt x="1690" y="881"/>
                      <a:pt x="1796" y="670"/>
                      <a:pt x="1901" y="459"/>
                    </a:cubicBezTo>
                    <a:lnTo>
                      <a:pt x="1901" y="423"/>
                    </a:lnTo>
                    <a:close/>
                    <a:moveTo>
                      <a:pt x="1690" y="1"/>
                    </a:moveTo>
                    <a:lnTo>
                      <a:pt x="1620" y="107"/>
                    </a:lnTo>
                    <a:cubicBezTo>
                      <a:pt x="1443" y="388"/>
                      <a:pt x="1338" y="705"/>
                      <a:pt x="1267" y="1022"/>
                    </a:cubicBezTo>
                    <a:cubicBezTo>
                      <a:pt x="0" y="5599"/>
                      <a:pt x="1584" y="10457"/>
                      <a:pt x="5281" y="13450"/>
                    </a:cubicBezTo>
                    <a:cubicBezTo>
                      <a:pt x="5880" y="13943"/>
                      <a:pt x="6760" y="14576"/>
                      <a:pt x="7605" y="14576"/>
                    </a:cubicBezTo>
                    <a:lnTo>
                      <a:pt x="7605" y="14541"/>
                    </a:lnTo>
                    <a:lnTo>
                      <a:pt x="7781" y="14541"/>
                    </a:lnTo>
                    <a:lnTo>
                      <a:pt x="7851" y="14471"/>
                    </a:lnTo>
                    <a:cubicBezTo>
                      <a:pt x="9330" y="12358"/>
                      <a:pt x="9717" y="9612"/>
                      <a:pt x="8872" y="6655"/>
                    </a:cubicBezTo>
                    <a:cubicBezTo>
                      <a:pt x="8450" y="5141"/>
                      <a:pt x="7710" y="3733"/>
                      <a:pt x="6724" y="2536"/>
                    </a:cubicBezTo>
                    <a:cubicBezTo>
                      <a:pt x="6513" y="2289"/>
                      <a:pt x="6267" y="2078"/>
                      <a:pt x="6020" y="1832"/>
                    </a:cubicBezTo>
                    <a:cubicBezTo>
                      <a:pt x="4859" y="740"/>
                      <a:pt x="3380" y="107"/>
                      <a:pt x="17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8"/>
              <p:cNvSpPr/>
              <p:nvPr/>
            </p:nvSpPr>
            <p:spPr>
              <a:xfrm rot="-3721491">
                <a:off x="6020636" y="1432232"/>
                <a:ext cx="432753" cy="744899"/>
              </a:xfrm>
              <a:custGeom>
                <a:avLst/>
                <a:gdLst/>
                <a:ahLst/>
                <a:cxnLst/>
                <a:rect l="l" t="t" r="r" b="b"/>
                <a:pathLst>
                  <a:path w="8169" h="14061" extrusionOk="0">
                    <a:moveTo>
                      <a:pt x="1924" y="1"/>
                    </a:moveTo>
                    <a:cubicBezTo>
                      <a:pt x="1775" y="1"/>
                      <a:pt x="1625" y="121"/>
                      <a:pt x="1690" y="295"/>
                    </a:cubicBezTo>
                    <a:cubicBezTo>
                      <a:pt x="2077" y="1281"/>
                      <a:pt x="2148" y="2372"/>
                      <a:pt x="2429" y="3358"/>
                    </a:cubicBezTo>
                    <a:cubicBezTo>
                      <a:pt x="2570" y="3886"/>
                      <a:pt x="2711" y="4379"/>
                      <a:pt x="2887" y="4872"/>
                    </a:cubicBezTo>
                    <a:lnTo>
                      <a:pt x="2958" y="5013"/>
                    </a:lnTo>
                    <a:cubicBezTo>
                      <a:pt x="2676" y="4766"/>
                      <a:pt x="2429" y="4555"/>
                      <a:pt x="2148" y="4309"/>
                    </a:cubicBezTo>
                    <a:cubicBezTo>
                      <a:pt x="1901" y="4062"/>
                      <a:pt x="1585" y="3780"/>
                      <a:pt x="1303" y="3534"/>
                    </a:cubicBezTo>
                    <a:cubicBezTo>
                      <a:pt x="1162" y="3393"/>
                      <a:pt x="1021" y="3252"/>
                      <a:pt x="880" y="3076"/>
                    </a:cubicBezTo>
                    <a:cubicBezTo>
                      <a:pt x="810" y="3006"/>
                      <a:pt x="740" y="2935"/>
                      <a:pt x="669" y="2865"/>
                    </a:cubicBezTo>
                    <a:cubicBezTo>
                      <a:pt x="599" y="2830"/>
                      <a:pt x="528" y="2759"/>
                      <a:pt x="458" y="2689"/>
                    </a:cubicBezTo>
                    <a:cubicBezTo>
                      <a:pt x="458" y="2619"/>
                      <a:pt x="387" y="2548"/>
                      <a:pt x="317" y="2513"/>
                    </a:cubicBezTo>
                    <a:cubicBezTo>
                      <a:pt x="211" y="2513"/>
                      <a:pt x="106" y="2583"/>
                      <a:pt x="71" y="2689"/>
                    </a:cubicBezTo>
                    <a:cubicBezTo>
                      <a:pt x="0" y="2900"/>
                      <a:pt x="211" y="3006"/>
                      <a:pt x="317" y="3147"/>
                    </a:cubicBezTo>
                    <a:lnTo>
                      <a:pt x="775" y="3604"/>
                    </a:lnTo>
                    <a:cubicBezTo>
                      <a:pt x="1092" y="3886"/>
                      <a:pt x="1373" y="4203"/>
                      <a:pt x="1725" y="4485"/>
                    </a:cubicBezTo>
                    <a:cubicBezTo>
                      <a:pt x="2042" y="4766"/>
                      <a:pt x="2359" y="5048"/>
                      <a:pt x="2676" y="5330"/>
                    </a:cubicBezTo>
                    <a:cubicBezTo>
                      <a:pt x="2887" y="5541"/>
                      <a:pt x="3134" y="5717"/>
                      <a:pt x="3415" y="5893"/>
                    </a:cubicBezTo>
                    <a:cubicBezTo>
                      <a:pt x="3450" y="5893"/>
                      <a:pt x="3450" y="5928"/>
                      <a:pt x="3486" y="5928"/>
                    </a:cubicBezTo>
                    <a:cubicBezTo>
                      <a:pt x="3415" y="6139"/>
                      <a:pt x="3415" y="6315"/>
                      <a:pt x="3486" y="6491"/>
                    </a:cubicBezTo>
                    <a:cubicBezTo>
                      <a:pt x="3345" y="6456"/>
                      <a:pt x="3169" y="6421"/>
                      <a:pt x="3028" y="6386"/>
                    </a:cubicBezTo>
                    <a:cubicBezTo>
                      <a:pt x="2782" y="6315"/>
                      <a:pt x="2500" y="6245"/>
                      <a:pt x="2218" y="6174"/>
                    </a:cubicBezTo>
                    <a:lnTo>
                      <a:pt x="1408" y="5963"/>
                    </a:lnTo>
                    <a:cubicBezTo>
                      <a:pt x="1127" y="5858"/>
                      <a:pt x="845" y="5787"/>
                      <a:pt x="564" y="5752"/>
                    </a:cubicBezTo>
                    <a:cubicBezTo>
                      <a:pt x="493" y="5752"/>
                      <a:pt x="423" y="5787"/>
                      <a:pt x="387" y="5858"/>
                    </a:cubicBezTo>
                    <a:cubicBezTo>
                      <a:pt x="352" y="5858"/>
                      <a:pt x="352" y="5893"/>
                      <a:pt x="352" y="5963"/>
                    </a:cubicBezTo>
                    <a:cubicBezTo>
                      <a:pt x="352" y="6034"/>
                      <a:pt x="387" y="6069"/>
                      <a:pt x="458" y="6104"/>
                    </a:cubicBezTo>
                    <a:cubicBezTo>
                      <a:pt x="740" y="6245"/>
                      <a:pt x="1021" y="6315"/>
                      <a:pt x="1303" y="6351"/>
                    </a:cubicBezTo>
                    <a:lnTo>
                      <a:pt x="2148" y="6562"/>
                    </a:lnTo>
                    <a:cubicBezTo>
                      <a:pt x="2429" y="6632"/>
                      <a:pt x="2746" y="6703"/>
                      <a:pt x="3028" y="6738"/>
                    </a:cubicBezTo>
                    <a:cubicBezTo>
                      <a:pt x="3204" y="6738"/>
                      <a:pt x="3380" y="6808"/>
                      <a:pt x="3556" y="6808"/>
                    </a:cubicBezTo>
                    <a:cubicBezTo>
                      <a:pt x="3591" y="7090"/>
                      <a:pt x="3697" y="7407"/>
                      <a:pt x="3803" y="7688"/>
                    </a:cubicBezTo>
                    <a:cubicBezTo>
                      <a:pt x="3662" y="7724"/>
                      <a:pt x="3486" y="7759"/>
                      <a:pt x="3380" y="7829"/>
                    </a:cubicBezTo>
                    <a:cubicBezTo>
                      <a:pt x="3169" y="7900"/>
                      <a:pt x="2993" y="7970"/>
                      <a:pt x="2817" y="8040"/>
                    </a:cubicBezTo>
                    <a:lnTo>
                      <a:pt x="1690" y="8463"/>
                    </a:lnTo>
                    <a:lnTo>
                      <a:pt x="1162" y="8674"/>
                    </a:lnTo>
                    <a:cubicBezTo>
                      <a:pt x="1021" y="8745"/>
                      <a:pt x="916" y="8885"/>
                      <a:pt x="951" y="9061"/>
                    </a:cubicBezTo>
                    <a:cubicBezTo>
                      <a:pt x="974" y="9155"/>
                      <a:pt x="1076" y="9218"/>
                      <a:pt x="1183" y="9218"/>
                    </a:cubicBezTo>
                    <a:cubicBezTo>
                      <a:pt x="1236" y="9218"/>
                      <a:pt x="1291" y="9202"/>
                      <a:pt x="1338" y="9167"/>
                    </a:cubicBezTo>
                    <a:cubicBezTo>
                      <a:pt x="1373" y="9132"/>
                      <a:pt x="1373" y="9097"/>
                      <a:pt x="1373" y="9061"/>
                    </a:cubicBezTo>
                    <a:lnTo>
                      <a:pt x="1479" y="9026"/>
                    </a:lnTo>
                    <a:lnTo>
                      <a:pt x="1620" y="8956"/>
                    </a:lnTo>
                    <a:lnTo>
                      <a:pt x="1972" y="8815"/>
                    </a:lnTo>
                    <a:lnTo>
                      <a:pt x="2676" y="8498"/>
                    </a:lnTo>
                    <a:cubicBezTo>
                      <a:pt x="2922" y="8428"/>
                      <a:pt x="3134" y="8322"/>
                      <a:pt x="3380" y="8216"/>
                    </a:cubicBezTo>
                    <a:cubicBezTo>
                      <a:pt x="3556" y="8146"/>
                      <a:pt x="3767" y="8040"/>
                      <a:pt x="3943" y="7935"/>
                    </a:cubicBezTo>
                    <a:cubicBezTo>
                      <a:pt x="4014" y="8146"/>
                      <a:pt x="4155" y="8357"/>
                      <a:pt x="4366" y="8533"/>
                    </a:cubicBezTo>
                    <a:lnTo>
                      <a:pt x="4331" y="8533"/>
                    </a:lnTo>
                    <a:cubicBezTo>
                      <a:pt x="4190" y="8815"/>
                      <a:pt x="4084" y="9132"/>
                      <a:pt x="4084" y="9449"/>
                    </a:cubicBezTo>
                    <a:cubicBezTo>
                      <a:pt x="4049" y="9836"/>
                      <a:pt x="3979" y="10188"/>
                      <a:pt x="3908" y="10575"/>
                    </a:cubicBezTo>
                    <a:cubicBezTo>
                      <a:pt x="3838" y="10927"/>
                      <a:pt x="3767" y="11279"/>
                      <a:pt x="3697" y="11632"/>
                    </a:cubicBezTo>
                    <a:cubicBezTo>
                      <a:pt x="3662" y="11808"/>
                      <a:pt x="3626" y="11984"/>
                      <a:pt x="3591" y="12160"/>
                    </a:cubicBezTo>
                    <a:cubicBezTo>
                      <a:pt x="3521" y="12336"/>
                      <a:pt x="3486" y="12512"/>
                      <a:pt x="3556" y="12688"/>
                    </a:cubicBezTo>
                    <a:cubicBezTo>
                      <a:pt x="3579" y="12756"/>
                      <a:pt x="3646" y="12795"/>
                      <a:pt x="3718" y="12795"/>
                    </a:cubicBezTo>
                    <a:cubicBezTo>
                      <a:pt x="3758" y="12795"/>
                      <a:pt x="3800" y="12783"/>
                      <a:pt x="3838" y="12758"/>
                    </a:cubicBezTo>
                    <a:cubicBezTo>
                      <a:pt x="3979" y="12617"/>
                      <a:pt x="3979" y="12441"/>
                      <a:pt x="4014" y="12265"/>
                    </a:cubicBezTo>
                    <a:cubicBezTo>
                      <a:pt x="4049" y="12089"/>
                      <a:pt x="4084" y="11878"/>
                      <a:pt x="4119" y="11702"/>
                    </a:cubicBezTo>
                    <a:cubicBezTo>
                      <a:pt x="4190" y="11350"/>
                      <a:pt x="4260" y="10963"/>
                      <a:pt x="4331" y="10611"/>
                    </a:cubicBezTo>
                    <a:cubicBezTo>
                      <a:pt x="4366" y="10258"/>
                      <a:pt x="4401" y="9906"/>
                      <a:pt x="4436" y="9554"/>
                    </a:cubicBezTo>
                    <a:cubicBezTo>
                      <a:pt x="4507" y="9237"/>
                      <a:pt x="4507" y="8885"/>
                      <a:pt x="4436" y="8569"/>
                    </a:cubicBezTo>
                    <a:lnTo>
                      <a:pt x="4436" y="8569"/>
                    </a:lnTo>
                    <a:cubicBezTo>
                      <a:pt x="4564" y="8654"/>
                      <a:pt x="4718" y="8700"/>
                      <a:pt x="4866" y="8700"/>
                    </a:cubicBezTo>
                    <a:cubicBezTo>
                      <a:pt x="4963" y="8700"/>
                      <a:pt x="5057" y="8681"/>
                      <a:pt x="5140" y="8639"/>
                    </a:cubicBezTo>
                    <a:cubicBezTo>
                      <a:pt x="5281" y="9026"/>
                      <a:pt x="5422" y="9414"/>
                      <a:pt x="5598" y="9801"/>
                    </a:cubicBezTo>
                    <a:cubicBezTo>
                      <a:pt x="5774" y="10223"/>
                      <a:pt x="5950" y="10681"/>
                      <a:pt x="6091" y="11103"/>
                    </a:cubicBezTo>
                    <a:cubicBezTo>
                      <a:pt x="6408" y="12019"/>
                      <a:pt x="6689" y="12969"/>
                      <a:pt x="6901" y="13920"/>
                    </a:cubicBezTo>
                    <a:cubicBezTo>
                      <a:pt x="6943" y="14018"/>
                      <a:pt x="7029" y="14060"/>
                      <a:pt x="7114" y="14060"/>
                    </a:cubicBezTo>
                    <a:cubicBezTo>
                      <a:pt x="7242" y="14060"/>
                      <a:pt x="7366" y="13963"/>
                      <a:pt x="7323" y="13814"/>
                    </a:cubicBezTo>
                    <a:cubicBezTo>
                      <a:pt x="7077" y="12864"/>
                      <a:pt x="6795" y="11913"/>
                      <a:pt x="6443" y="10998"/>
                    </a:cubicBezTo>
                    <a:cubicBezTo>
                      <a:pt x="6267" y="10540"/>
                      <a:pt x="6091" y="10082"/>
                      <a:pt x="5915" y="9625"/>
                    </a:cubicBezTo>
                    <a:cubicBezTo>
                      <a:pt x="5739" y="9237"/>
                      <a:pt x="5563" y="8850"/>
                      <a:pt x="5316" y="8533"/>
                    </a:cubicBezTo>
                    <a:cubicBezTo>
                      <a:pt x="5457" y="8393"/>
                      <a:pt x="5528" y="8252"/>
                      <a:pt x="5563" y="8076"/>
                    </a:cubicBezTo>
                    <a:cubicBezTo>
                      <a:pt x="5598" y="8111"/>
                      <a:pt x="5633" y="8146"/>
                      <a:pt x="5704" y="8146"/>
                    </a:cubicBezTo>
                    <a:cubicBezTo>
                      <a:pt x="5774" y="8216"/>
                      <a:pt x="5880" y="8252"/>
                      <a:pt x="5950" y="8287"/>
                    </a:cubicBezTo>
                    <a:cubicBezTo>
                      <a:pt x="6161" y="8393"/>
                      <a:pt x="6373" y="8463"/>
                      <a:pt x="6584" y="8569"/>
                    </a:cubicBezTo>
                    <a:cubicBezTo>
                      <a:pt x="6795" y="8639"/>
                      <a:pt x="7006" y="8709"/>
                      <a:pt x="7218" y="8780"/>
                    </a:cubicBezTo>
                    <a:cubicBezTo>
                      <a:pt x="7429" y="8850"/>
                      <a:pt x="7640" y="8921"/>
                      <a:pt x="7886" y="8956"/>
                    </a:cubicBezTo>
                    <a:cubicBezTo>
                      <a:pt x="7899" y="8962"/>
                      <a:pt x="7913" y="8965"/>
                      <a:pt x="7927" y="8965"/>
                    </a:cubicBezTo>
                    <a:cubicBezTo>
                      <a:pt x="7993" y="8965"/>
                      <a:pt x="8075" y="8902"/>
                      <a:pt x="8133" y="8815"/>
                    </a:cubicBezTo>
                    <a:cubicBezTo>
                      <a:pt x="8168" y="8745"/>
                      <a:pt x="8098" y="8604"/>
                      <a:pt x="8027" y="8569"/>
                    </a:cubicBezTo>
                    <a:cubicBezTo>
                      <a:pt x="7816" y="8498"/>
                      <a:pt x="7570" y="8428"/>
                      <a:pt x="7394" y="8393"/>
                    </a:cubicBezTo>
                    <a:cubicBezTo>
                      <a:pt x="7182" y="8322"/>
                      <a:pt x="6971" y="8252"/>
                      <a:pt x="6760" y="8181"/>
                    </a:cubicBezTo>
                    <a:lnTo>
                      <a:pt x="6161" y="7935"/>
                    </a:lnTo>
                    <a:lnTo>
                      <a:pt x="5880" y="7829"/>
                    </a:lnTo>
                    <a:cubicBezTo>
                      <a:pt x="5827" y="7812"/>
                      <a:pt x="5783" y="7803"/>
                      <a:pt x="5743" y="7803"/>
                    </a:cubicBezTo>
                    <a:cubicBezTo>
                      <a:pt x="5704" y="7803"/>
                      <a:pt x="5668" y="7812"/>
                      <a:pt x="5633" y="7829"/>
                    </a:cubicBezTo>
                    <a:cubicBezTo>
                      <a:pt x="5668" y="7442"/>
                      <a:pt x="5598" y="7055"/>
                      <a:pt x="5387" y="6738"/>
                    </a:cubicBezTo>
                    <a:cubicBezTo>
                      <a:pt x="5352" y="6632"/>
                      <a:pt x="5281" y="6562"/>
                      <a:pt x="5211" y="6491"/>
                    </a:cubicBezTo>
                    <a:cubicBezTo>
                      <a:pt x="5281" y="6491"/>
                      <a:pt x="5316" y="6491"/>
                      <a:pt x="5387" y="6456"/>
                    </a:cubicBezTo>
                    <a:cubicBezTo>
                      <a:pt x="5492" y="6456"/>
                      <a:pt x="5563" y="6421"/>
                      <a:pt x="5668" y="6386"/>
                    </a:cubicBezTo>
                    <a:cubicBezTo>
                      <a:pt x="5845" y="6315"/>
                      <a:pt x="6021" y="6245"/>
                      <a:pt x="6197" y="6174"/>
                    </a:cubicBezTo>
                    <a:cubicBezTo>
                      <a:pt x="6549" y="6034"/>
                      <a:pt x="6901" y="5893"/>
                      <a:pt x="7218" y="5752"/>
                    </a:cubicBezTo>
                    <a:cubicBezTo>
                      <a:pt x="7323" y="5717"/>
                      <a:pt x="7394" y="5611"/>
                      <a:pt x="7358" y="5506"/>
                    </a:cubicBezTo>
                    <a:cubicBezTo>
                      <a:pt x="7329" y="5419"/>
                      <a:pt x="7253" y="5356"/>
                      <a:pt x="7168" y="5356"/>
                    </a:cubicBezTo>
                    <a:cubicBezTo>
                      <a:pt x="7149" y="5356"/>
                      <a:pt x="7131" y="5358"/>
                      <a:pt x="7112" y="5365"/>
                    </a:cubicBezTo>
                    <a:cubicBezTo>
                      <a:pt x="6760" y="5541"/>
                      <a:pt x="6408" y="5682"/>
                      <a:pt x="6056" y="5822"/>
                    </a:cubicBezTo>
                    <a:cubicBezTo>
                      <a:pt x="5880" y="5893"/>
                      <a:pt x="5704" y="5963"/>
                      <a:pt x="5528" y="6034"/>
                    </a:cubicBezTo>
                    <a:lnTo>
                      <a:pt x="5281" y="6104"/>
                    </a:lnTo>
                    <a:cubicBezTo>
                      <a:pt x="5176" y="6174"/>
                      <a:pt x="5105" y="6210"/>
                      <a:pt x="5070" y="6245"/>
                    </a:cubicBezTo>
                    <a:cubicBezTo>
                      <a:pt x="5000" y="6210"/>
                      <a:pt x="4964" y="6139"/>
                      <a:pt x="4929" y="6069"/>
                    </a:cubicBezTo>
                    <a:cubicBezTo>
                      <a:pt x="4788" y="5928"/>
                      <a:pt x="4612" y="5787"/>
                      <a:pt x="4436" y="5717"/>
                    </a:cubicBezTo>
                    <a:cubicBezTo>
                      <a:pt x="4471" y="5506"/>
                      <a:pt x="4507" y="5330"/>
                      <a:pt x="4542" y="5118"/>
                    </a:cubicBezTo>
                    <a:cubicBezTo>
                      <a:pt x="4577" y="4766"/>
                      <a:pt x="4647" y="4449"/>
                      <a:pt x="4683" y="4097"/>
                    </a:cubicBezTo>
                    <a:lnTo>
                      <a:pt x="4824" y="3076"/>
                    </a:lnTo>
                    <a:cubicBezTo>
                      <a:pt x="4894" y="2759"/>
                      <a:pt x="4929" y="2407"/>
                      <a:pt x="4964" y="2091"/>
                    </a:cubicBezTo>
                    <a:cubicBezTo>
                      <a:pt x="4964" y="1959"/>
                      <a:pt x="4863" y="1887"/>
                      <a:pt x="4759" y="1887"/>
                    </a:cubicBezTo>
                    <a:cubicBezTo>
                      <a:pt x="4668" y="1887"/>
                      <a:pt x="4575" y="1941"/>
                      <a:pt x="4542" y="2055"/>
                    </a:cubicBezTo>
                    <a:cubicBezTo>
                      <a:pt x="4471" y="2407"/>
                      <a:pt x="4401" y="2759"/>
                      <a:pt x="4401" y="3112"/>
                    </a:cubicBezTo>
                    <a:cubicBezTo>
                      <a:pt x="4331" y="3464"/>
                      <a:pt x="4295" y="3816"/>
                      <a:pt x="4225" y="4168"/>
                    </a:cubicBezTo>
                    <a:cubicBezTo>
                      <a:pt x="4190" y="4520"/>
                      <a:pt x="4155" y="4872"/>
                      <a:pt x="4084" y="5224"/>
                    </a:cubicBezTo>
                    <a:cubicBezTo>
                      <a:pt x="4084" y="5400"/>
                      <a:pt x="4049" y="5541"/>
                      <a:pt x="4084" y="5682"/>
                    </a:cubicBezTo>
                    <a:lnTo>
                      <a:pt x="3943" y="5682"/>
                    </a:lnTo>
                    <a:cubicBezTo>
                      <a:pt x="3873" y="5682"/>
                      <a:pt x="3767" y="5717"/>
                      <a:pt x="3732" y="5752"/>
                    </a:cubicBezTo>
                    <a:lnTo>
                      <a:pt x="3662" y="5717"/>
                    </a:lnTo>
                    <a:cubicBezTo>
                      <a:pt x="3662" y="5646"/>
                      <a:pt x="3626" y="5576"/>
                      <a:pt x="3626" y="5506"/>
                    </a:cubicBezTo>
                    <a:cubicBezTo>
                      <a:pt x="3556" y="5224"/>
                      <a:pt x="3450" y="4977"/>
                      <a:pt x="3345" y="4731"/>
                    </a:cubicBezTo>
                    <a:cubicBezTo>
                      <a:pt x="3169" y="4238"/>
                      <a:pt x="3028" y="3710"/>
                      <a:pt x="2887" y="3217"/>
                    </a:cubicBezTo>
                    <a:cubicBezTo>
                      <a:pt x="2641" y="2196"/>
                      <a:pt x="2535" y="1140"/>
                      <a:pt x="2148" y="154"/>
                    </a:cubicBezTo>
                    <a:cubicBezTo>
                      <a:pt x="2107" y="47"/>
                      <a:pt x="2016" y="1"/>
                      <a:pt x="1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48"/>
            <p:cNvGrpSpPr/>
            <p:nvPr/>
          </p:nvGrpSpPr>
          <p:grpSpPr>
            <a:xfrm>
              <a:off x="5551700" y="1418729"/>
              <a:ext cx="1332806" cy="1373716"/>
              <a:chOff x="5551700" y="1418729"/>
              <a:chExt cx="1332806" cy="1373716"/>
            </a:xfrm>
          </p:grpSpPr>
          <p:sp>
            <p:nvSpPr>
              <p:cNvPr id="2197" name="Google Shape;2197;p48"/>
              <p:cNvSpPr/>
              <p:nvPr/>
            </p:nvSpPr>
            <p:spPr>
              <a:xfrm rot="-3721491">
                <a:off x="5708907" y="1631510"/>
                <a:ext cx="1018393" cy="968247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18277" extrusionOk="0">
                    <a:moveTo>
                      <a:pt x="10598" y="0"/>
                    </a:moveTo>
                    <a:cubicBezTo>
                      <a:pt x="9119" y="71"/>
                      <a:pt x="7675" y="528"/>
                      <a:pt x="6373" y="1268"/>
                    </a:cubicBezTo>
                    <a:cubicBezTo>
                      <a:pt x="1866" y="3838"/>
                      <a:pt x="0" y="9471"/>
                      <a:pt x="2218" y="13801"/>
                    </a:cubicBezTo>
                    <a:cubicBezTo>
                      <a:pt x="3660" y="16684"/>
                      <a:pt x="6513" y="18277"/>
                      <a:pt x="9572" y="18277"/>
                    </a:cubicBezTo>
                    <a:cubicBezTo>
                      <a:pt x="11146" y="18277"/>
                      <a:pt x="12775" y="17855"/>
                      <a:pt x="14294" y="16970"/>
                    </a:cubicBezTo>
                    <a:cubicBezTo>
                      <a:pt x="15104" y="16512"/>
                      <a:pt x="15879" y="15949"/>
                      <a:pt x="16512" y="15280"/>
                    </a:cubicBezTo>
                    <a:cubicBezTo>
                      <a:pt x="16829" y="14928"/>
                      <a:pt x="17146" y="14576"/>
                      <a:pt x="17428" y="14224"/>
                    </a:cubicBezTo>
                    <a:lnTo>
                      <a:pt x="17498" y="14118"/>
                    </a:lnTo>
                    <a:cubicBezTo>
                      <a:pt x="19082" y="11900"/>
                      <a:pt x="19223" y="9119"/>
                      <a:pt x="18484" y="6478"/>
                    </a:cubicBezTo>
                    <a:cubicBezTo>
                      <a:pt x="18097" y="5000"/>
                      <a:pt x="17357" y="3626"/>
                      <a:pt x="16371" y="2429"/>
                    </a:cubicBezTo>
                    <a:cubicBezTo>
                      <a:pt x="16160" y="2183"/>
                      <a:pt x="15949" y="1972"/>
                      <a:pt x="15703" y="1761"/>
                    </a:cubicBezTo>
                    <a:cubicBezTo>
                      <a:pt x="14576" y="704"/>
                      <a:pt x="13132" y="106"/>
                      <a:pt x="116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48"/>
              <p:cNvSpPr/>
              <p:nvPr/>
            </p:nvSpPr>
            <p:spPr>
              <a:xfrm rot="-3721491">
                <a:off x="6136902" y="2284053"/>
                <a:ext cx="67755" cy="140175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2646" extrusionOk="0">
                    <a:moveTo>
                      <a:pt x="347" y="0"/>
                    </a:moveTo>
                    <a:cubicBezTo>
                      <a:pt x="338" y="0"/>
                      <a:pt x="327" y="5"/>
                      <a:pt x="317" y="15"/>
                    </a:cubicBezTo>
                    <a:cubicBezTo>
                      <a:pt x="71" y="437"/>
                      <a:pt x="0" y="930"/>
                      <a:pt x="141" y="1423"/>
                    </a:cubicBezTo>
                    <a:cubicBezTo>
                      <a:pt x="211" y="1670"/>
                      <a:pt x="317" y="1881"/>
                      <a:pt x="458" y="2092"/>
                    </a:cubicBezTo>
                    <a:cubicBezTo>
                      <a:pt x="564" y="2303"/>
                      <a:pt x="775" y="2479"/>
                      <a:pt x="986" y="2620"/>
                    </a:cubicBezTo>
                    <a:cubicBezTo>
                      <a:pt x="1010" y="2638"/>
                      <a:pt x="1035" y="2646"/>
                      <a:pt x="1059" y="2646"/>
                    </a:cubicBezTo>
                    <a:cubicBezTo>
                      <a:pt x="1178" y="2646"/>
                      <a:pt x="1279" y="2461"/>
                      <a:pt x="1162" y="2374"/>
                    </a:cubicBezTo>
                    <a:cubicBezTo>
                      <a:pt x="986" y="2268"/>
                      <a:pt x="845" y="2092"/>
                      <a:pt x="704" y="1951"/>
                    </a:cubicBezTo>
                    <a:cubicBezTo>
                      <a:pt x="564" y="1775"/>
                      <a:pt x="458" y="1564"/>
                      <a:pt x="423" y="1353"/>
                    </a:cubicBezTo>
                    <a:cubicBezTo>
                      <a:pt x="352" y="1142"/>
                      <a:pt x="317" y="930"/>
                      <a:pt x="317" y="719"/>
                    </a:cubicBezTo>
                    <a:cubicBezTo>
                      <a:pt x="317" y="508"/>
                      <a:pt x="352" y="261"/>
                      <a:pt x="387" y="50"/>
                    </a:cubicBezTo>
                    <a:cubicBezTo>
                      <a:pt x="387" y="25"/>
                      <a:pt x="370" y="0"/>
                      <a:pt x="3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48"/>
              <p:cNvSpPr/>
              <p:nvPr/>
            </p:nvSpPr>
            <p:spPr>
              <a:xfrm rot="-3721491">
                <a:off x="6387459" y="2255917"/>
                <a:ext cx="43916" cy="42063"/>
              </a:xfrm>
              <a:custGeom>
                <a:avLst/>
                <a:gdLst/>
                <a:ahLst/>
                <a:cxnLst/>
                <a:rect l="l" t="t" r="r" b="b"/>
                <a:pathLst>
                  <a:path w="829" h="794" extrusionOk="0">
                    <a:moveTo>
                      <a:pt x="430" y="1"/>
                    </a:moveTo>
                    <a:cubicBezTo>
                      <a:pt x="217" y="1"/>
                      <a:pt x="0" y="151"/>
                      <a:pt x="37" y="441"/>
                    </a:cubicBezTo>
                    <a:cubicBezTo>
                      <a:pt x="37" y="617"/>
                      <a:pt x="213" y="793"/>
                      <a:pt x="424" y="793"/>
                    </a:cubicBezTo>
                    <a:cubicBezTo>
                      <a:pt x="635" y="793"/>
                      <a:pt x="811" y="617"/>
                      <a:pt x="811" y="406"/>
                    </a:cubicBezTo>
                    <a:cubicBezTo>
                      <a:pt x="828" y="133"/>
                      <a:pt x="631" y="1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48"/>
              <p:cNvSpPr/>
              <p:nvPr/>
            </p:nvSpPr>
            <p:spPr>
              <a:xfrm rot="-3721491">
                <a:off x="5932014" y="2251710"/>
                <a:ext cx="43863" cy="4391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829" extrusionOk="0">
                    <a:moveTo>
                      <a:pt x="430" y="1"/>
                    </a:moveTo>
                    <a:cubicBezTo>
                      <a:pt x="216" y="1"/>
                      <a:pt x="0" y="151"/>
                      <a:pt x="36" y="441"/>
                    </a:cubicBezTo>
                    <a:cubicBezTo>
                      <a:pt x="72" y="653"/>
                      <a:pt x="248" y="829"/>
                      <a:pt x="459" y="829"/>
                    </a:cubicBezTo>
                    <a:cubicBezTo>
                      <a:pt x="635" y="793"/>
                      <a:pt x="811" y="617"/>
                      <a:pt x="811" y="406"/>
                    </a:cubicBezTo>
                    <a:cubicBezTo>
                      <a:pt x="828" y="133"/>
                      <a:pt x="630" y="1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48"/>
              <p:cNvSpPr/>
              <p:nvPr/>
            </p:nvSpPr>
            <p:spPr>
              <a:xfrm rot="-3721491">
                <a:off x="6002100" y="1455252"/>
                <a:ext cx="486841" cy="748025"/>
              </a:xfrm>
              <a:custGeom>
                <a:avLst/>
                <a:gdLst/>
                <a:ahLst/>
                <a:cxnLst/>
                <a:rect l="l" t="t" r="r" b="b"/>
                <a:pathLst>
                  <a:path w="9190" h="14120" extrusionOk="0">
                    <a:moveTo>
                      <a:pt x="1585" y="0"/>
                    </a:moveTo>
                    <a:cubicBezTo>
                      <a:pt x="1409" y="247"/>
                      <a:pt x="1303" y="528"/>
                      <a:pt x="1232" y="845"/>
                    </a:cubicBezTo>
                    <a:cubicBezTo>
                      <a:pt x="0" y="5352"/>
                      <a:pt x="1585" y="10140"/>
                      <a:pt x="5211" y="13062"/>
                    </a:cubicBezTo>
                    <a:cubicBezTo>
                      <a:pt x="5759" y="13507"/>
                      <a:pt x="6641" y="14119"/>
                      <a:pt x="7402" y="14119"/>
                    </a:cubicBezTo>
                    <a:cubicBezTo>
                      <a:pt x="7422" y="14119"/>
                      <a:pt x="7443" y="14119"/>
                      <a:pt x="7464" y="14118"/>
                    </a:cubicBezTo>
                    <a:cubicBezTo>
                      <a:pt x="9048" y="11900"/>
                      <a:pt x="9189" y="9119"/>
                      <a:pt x="8450" y="6478"/>
                    </a:cubicBezTo>
                    <a:cubicBezTo>
                      <a:pt x="8027" y="5000"/>
                      <a:pt x="7323" y="3626"/>
                      <a:pt x="6337" y="2429"/>
                    </a:cubicBezTo>
                    <a:cubicBezTo>
                      <a:pt x="6126" y="2183"/>
                      <a:pt x="5915" y="1972"/>
                      <a:pt x="5669" y="1761"/>
                    </a:cubicBezTo>
                    <a:cubicBezTo>
                      <a:pt x="4542" y="704"/>
                      <a:pt x="3098" y="106"/>
                      <a:pt x="15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48"/>
              <p:cNvSpPr/>
              <p:nvPr/>
            </p:nvSpPr>
            <p:spPr>
              <a:xfrm rot="-3721491">
                <a:off x="5990204" y="1441078"/>
                <a:ext cx="514812" cy="772235"/>
              </a:xfrm>
              <a:custGeom>
                <a:avLst/>
                <a:gdLst/>
                <a:ahLst/>
                <a:cxnLst/>
                <a:rect l="l" t="t" r="r" b="b"/>
                <a:pathLst>
                  <a:path w="9718" h="14577" extrusionOk="0">
                    <a:moveTo>
                      <a:pt x="1901" y="423"/>
                    </a:moveTo>
                    <a:cubicBezTo>
                      <a:pt x="3309" y="564"/>
                      <a:pt x="4682" y="1163"/>
                      <a:pt x="5739" y="2149"/>
                    </a:cubicBezTo>
                    <a:cubicBezTo>
                      <a:pt x="5950" y="2360"/>
                      <a:pt x="6196" y="2606"/>
                      <a:pt x="6372" y="2817"/>
                    </a:cubicBezTo>
                    <a:cubicBezTo>
                      <a:pt x="7358" y="3979"/>
                      <a:pt x="8062" y="5317"/>
                      <a:pt x="8450" y="6761"/>
                    </a:cubicBezTo>
                    <a:cubicBezTo>
                      <a:pt x="9224" y="9542"/>
                      <a:pt x="8907" y="12182"/>
                      <a:pt x="7569" y="14154"/>
                    </a:cubicBezTo>
                    <a:cubicBezTo>
                      <a:pt x="6760" y="14119"/>
                      <a:pt x="5844" y="13379"/>
                      <a:pt x="5527" y="13133"/>
                    </a:cubicBezTo>
                    <a:cubicBezTo>
                      <a:pt x="1972" y="10246"/>
                      <a:pt x="422" y="5528"/>
                      <a:pt x="1655" y="1128"/>
                    </a:cubicBezTo>
                    <a:cubicBezTo>
                      <a:pt x="1690" y="881"/>
                      <a:pt x="1796" y="670"/>
                      <a:pt x="1901" y="459"/>
                    </a:cubicBezTo>
                    <a:lnTo>
                      <a:pt x="1901" y="423"/>
                    </a:lnTo>
                    <a:close/>
                    <a:moveTo>
                      <a:pt x="1690" y="1"/>
                    </a:moveTo>
                    <a:lnTo>
                      <a:pt x="1620" y="107"/>
                    </a:lnTo>
                    <a:cubicBezTo>
                      <a:pt x="1443" y="388"/>
                      <a:pt x="1338" y="705"/>
                      <a:pt x="1267" y="1022"/>
                    </a:cubicBezTo>
                    <a:cubicBezTo>
                      <a:pt x="0" y="5599"/>
                      <a:pt x="1584" y="10457"/>
                      <a:pt x="5281" y="13450"/>
                    </a:cubicBezTo>
                    <a:cubicBezTo>
                      <a:pt x="5880" y="13943"/>
                      <a:pt x="6760" y="14576"/>
                      <a:pt x="7605" y="14576"/>
                    </a:cubicBezTo>
                    <a:lnTo>
                      <a:pt x="7605" y="14541"/>
                    </a:lnTo>
                    <a:lnTo>
                      <a:pt x="7781" y="14541"/>
                    </a:lnTo>
                    <a:lnTo>
                      <a:pt x="7851" y="14471"/>
                    </a:lnTo>
                    <a:cubicBezTo>
                      <a:pt x="9330" y="12358"/>
                      <a:pt x="9717" y="9612"/>
                      <a:pt x="8872" y="6655"/>
                    </a:cubicBezTo>
                    <a:cubicBezTo>
                      <a:pt x="8450" y="5141"/>
                      <a:pt x="7710" y="3733"/>
                      <a:pt x="6724" y="2536"/>
                    </a:cubicBezTo>
                    <a:cubicBezTo>
                      <a:pt x="6513" y="2289"/>
                      <a:pt x="6267" y="2078"/>
                      <a:pt x="6020" y="1832"/>
                    </a:cubicBezTo>
                    <a:cubicBezTo>
                      <a:pt x="4859" y="740"/>
                      <a:pt x="3380" y="107"/>
                      <a:pt x="17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48"/>
              <p:cNvSpPr/>
              <p:nvPr/>
            </p:nvSpPr>
            <p:spPr>
              <a:xfrm rot="-3721491">
                <a:off x="6020636" y="1432232"/>
                <a:ext cx="432753" cy="744899"/>
              </a:xfrm>
              <a:custGeom>
                <a:avLst/>
                <a:gdLst/>
                <a:ahLst/>
                <a:cxnLst/>
                <a:rect l="l" t="t" r="r" b="b"/>
                <a:pathLst>
                  <a:path w="8169" h="14061" extrusionOk="0">
                    <a:moveTo>
                      <a:pt x="1924" y="1"/>
                    </a:moveTo>
                    <a:cubicBezTo>
                      <a:pt x="1775" y="1"/>
                      <a:pt x="1625" y="121"/>
                      <a:pt x="1690" y="295"/>
                    </a:cubicBezTo>
                    <a:cubicBezTo>
                      <a:pt x="2077" y="1281"/>
                      <a:pt x="2148" y="2372"/>
                      <a:pt x="2429" y="3358"/>
                    </a:cubicBezTo>
                    <a:cubicBezTo>
                      <a:pt x="2570" y="3886"/>
                      <a:pt x="2711" y="4379"/>
                      <a:pt x="2887" y="4872"/>
                    </a:cubicBezTo>
                    <a:lnTo>
                      <a:pt x="2958" y="5013"/>
                    </a:lnTo>
                    <a:cubicBezTo>
                      <a:pt x="2676" y="4766"/>
                      <a:pt x="2429" y="4555"/>
                      <a:pt x="2148" y="4309"/>
                    </a:cubicBezTo>
                    <a:cubicBezTo>
                      <a:pt x="1901" y="4062"/>
                      <a:pt x="1585" y="3780"/>
                      <a:pt x="1303" y="3534"/>
                    </a:cubicBezTo>
                    <a:cubicBezTo>
                      <a:pt x="1162" y="3393"/>
                      <a:pt x="1021" y="3252"/>
                      <a:pt x="880" y="3076"/>
                    </a:cubicBezTo>
                    <a:cubicBezTo>
                      <a:pt x="810" y="3006"/>
                      <a:pt x="740" y="2935"/>
                      <a:pt x="669" y="2865"/>
                    </a:cubicBezTo>
                    <a:cubicBezTo>
                      <a:pt x="599" y="2830"/>
                      <a:pt x="528" y="2759"/>
                      <a:pt x="458" y="2689"/>
                    </a:cubicBezTo>
                    <a:cubicBezTo>
                      <a:pt x="458" y="2619"/>
                      <a:pt x="387" y="2548"/>
                      <a:pt x="317" y="2513"/>
                    </a:cubicBezTo>
                    <a:cubicBezTo>
                      <a:pt x="211" y="2513"/>
                      <a:pt x="106" y="2583"/>
                      <a:pt x="71" y="2689"/>
                    </a:cubicBezTo>
                    <a:cubicBezTo>
                      <a:pt x="0" y="2900"/>
                      <a:pt x="211" y="3006"/>
                      <a:pt x="317" y="3147"/>
                    </a:cubicBezTo>
                    <a:lnTo>
                      <a:pt x="775" y="3604"/>
                    </a:lnTo>
                    <a:cubicBezTo>
                      <a:pt x="1092" y="3886"/>
                      <a:pt x="1373" y="4203"/>
                      <a:pt x="1725" y="4485"/>
                    </a:cubicBezTo>
                    <a:cubicBezTo>
                      <a:pt x="2042" y="4766"/>
                      <a:pt x="2359" y="5048"/>
                      <a:pt x="2676" y="5330"/>
                    </a:cubicBezTo>
                    <a:cubicBezTo>
                      <a:pt x="2887" y="5541"/>
                      <a:pt x="3134" y="5717"/>
                      <a:pt x="3415" y="5893"/>
                    </a:cubicBezTo>
                    <a:cubicBezTo>
                      <a:pt x="3450" y="5893"/>
                      <a:pt x="3450" y="5928"/>
                      <a:pt x="3486" y="5928"/>
                    </a:cubicBezTo>
                    <a:cubicBezTo>
                      <a:pt x="3415" y="6139"/>
                      <a:pt x="3415" y="6315"/>
                      <a:pt x="3486" y="6491"/>
                    </a:cubicBezTo>
                    <a:cubicBezTo>
                      <a:pt x="3345" y="6456"/>
                      <a:pt x="3169" y="6421"/>
                      <a:pt x="3028" y="6386"/>
                    </a:cubicBezTo>
                    <a:cubicBezTo>
                      <a:pt x="2782" y="6315"/>
                      <a:pt x="2500" y="6245"/>
                      <a:pt x="2218" y="6174"/>
                    </a:cubicBezTo>
                    <a:lnTo>
                      <a:pt x="1408" y="5963"/>
                    </a:lnTo>
                    <a:cubicBezTo>
                      <a:pt x="1127" y="5858"/>
                      <a:pt x="845" y="5787"/>
                      <a:pt x="564" y="5752"/>
                    </a:cubicBezTo>
                    <a:cubicBezTo>
                      <a:pt x="493" y="5752"/>
                      <a:pt x="423" y="5787"/>
                      <a:pt x="387" y="5858"/>
                    </a:cubicBezTo>
                    <a:cubicBezTo>
                      <a:pt x="352" y="5858"/>
                      <a:pt x="352" y="5893"/>
                      <a:pt x="352" y="5963"/>
                    </a:cubicBezTo>
                    <a:cubicBezTo>
                      <a:pt x="352" y="6034"/>
                      <a:pt x="387" y="6069"/>
                      <a:pt x="458" y="6104"/>
                    </a:cubicBezTo>
                    <a:cubicBezTo>
                      <a:pt x="740" y="6245"/>
                      <a:pt x="1021" y="6315"/>
                      <a:pt x="1303" y="6351"/>
                    </a:cubicBezTo>
                    <a:lnTo>
                      <a:pt x="2148" y="6562"/>
                    </a:lnTo>
                    <a:cubicBezTo>
                      <a:pt x="2429" y="6632"/>
                      <a:pt x="2746" y="6703"/>
                      <a:pt x="3028" y="6738"/>
                    </a:cubicBezTo>
                    <a:cubicBezTo>
                      <a:pt x="3204" y="6738"/>
                      <a:pt x="3380" y="6808"/>
                      <a:pt x="3556" y="6808"/>
                    </a:cubicBezTo>
                    <a:cubicBezTo>
                      <a:pt x="3591" y="7090"/>
                      <a:pt x="3697" y="7407"/>
                      <a:pt x="3803" y="7688"/>
                    </a:cubicBezTo>
                    <a:cubicBezTo>
                      <a:pt x="3662" y="7724"/>
                      <a:pt x="3486" y="7759"/>
                      <a:pt x="3380" y="7829"/>
                    </a:cubicBezTo>
                    <a:cubicBezTo>
                      <a:pt x="3169" y="7900"/>
                      <a:pt x="2993" y="7970"/>
                      <a:pt x="2817" y="8040"/>
                    </a:cubicBezTo>
                    <a:lnTo>
                      <a:pt x="1690" y="8463"/>
                    </a:lnTo>
                    <a:lnTo>
                      <a:pt x="1162" y="8674"/>
                    </a:lnTo>
                    <a:cubicBezTo>
                      <a:pt x="1021" y="8745"/>
                      <a:pt x="916" y="8885"/>
                      <a:pt x="951" y="9061"/>
                    </a:cubicBezTo>
                    <a:cubicBezTo>
                      <a:pt x="974" y="9155"/>
                      <a:pt x="1076" y="9218"/>
                      <a:pt x="1183" y="9218"/>
                    </a:cubicBezTo>
                    <a:cubicBezTo>
                      <a:pt x="1236" y="9218"/>
                      <a:pt x="1291" y="9202"/>
                      <a:pt x="1338" y="9167"/>
                    </a:cubicBezTo>
                    <a:cubicBezTo>
                      <a:pt x="1373" y="9132"/>
                      <a:pt x="1373" y="9097"/>
                      <a:pt x="1373" y="9061"/>
                    </a:cubicBezTo>
                    <a:lnTo>
                      <a:pt x="1479" y="9026"/>
                    </a:lnTo>
                    <a:lnTo>
                      <a:pt x="1620" y="8956"/>
                    </a:lnTo>
                    <a:lnTo>
                      <a:pt x="1972" y="8815"/>
                    </a:lnTo>
                    <a:lnTo>
                      <a:pt x="2676" y="8498"/>
                    </a:lnTo>
                    <a:cubicBezTo>
                      <a:pt x="2922" y="8428"/>
                      <a:pt x="3134" y="8322"/>
                      <a:pt x="3380" y="8216"/>
                    </a:cubicBezTo>
                    <a:cubicBezTo>
                      <a:pt x="3556" y="8146"/>
                      <a:pt x="3767" y="8040"/>
                      <a:pt x="3943" y="7935"/>
                    </a:cubicBezTo>
                    <a:cubicBezTo>
                      <a:pt x="4014" y="8146"/>
                      <a:pt x="4155" y="8357"/>
                      <a:pt x="4366" y="8533"/>
                    </a:cubicBezTo>
                    <a:lnTo>
                      <a:pt x="4331" y="8533"/>
                    </a:lnTo>
                    <a:cubicBezTo>
                      <a:pt x="4190" y="8815"/>
                      <a:pt x="4084" y="9132"/>
                      <a:pt x="4084" y="9449"/>
                    </a:cubicBezTo>
                    <a:cubicBezTo>
                      <a:pt x="4049" y="9836"/>
                      <a:pt x="3979" y="10188"/>
                      <a:pt x="3908" y="10575"/>
                    </a:cubicBezTo>
                    <a:cubicBezTo>
                      <a:pt x="3838" y="10927"/>
                      <a:pt x="3767" y="11279"/>
                      <a:pt x="3697" y="11632"/>
                    </a:cubicBezTo>
                    <a:cubicBezTo>
                      <a:pt x="3662" y="11808"/>
                      <a:pt x="3626" y="11984"/>
                      <a:pt x="3591" y="12160"/>
                    </a:cubicBezTo>
                    <a:cubicBezTo>
                      <a:pt x="3521" y="12336"/>
                      <a:pt x="3486" y="12512"/>
                      <a:pt x="3556" y="12688"/>
                    </a:cubicBezTo>
                    <a:cubicBezTo>
                      <a:pt x="3579" y="12756"/>
                      <a:pt x="3646" y="12795"/>
                      <a:pt x="3718" y="12795"/>
                    </a:cubicBezTo>
                    <a:cubicBezTo>
                      <a:pt x="3758" y="12795"/>
                      <a:pt x="3800" y="12783"/>
                      <a:pt x="3838" y="12758"/>
                    </a:cubicBezTo>
                    <a:cubicBezTo>
                      <a:pt x="3979" y="12617"/>
                      <a:pt x="3979" y="12441"/>
                      <a:pt x="4014" y="12265"/>
                    </a:cubicBezTo>
                    <a:cubicBezTo>
                      <a:pt x="4049" y="12089"/>
                      <a:pt x="4084" y="11878"/>
                      <a:pt x="4119" y="11702"/>
                    </a:cubicBezTo>
                    <a:cubicBezTo>
                      <a:pt x="4190" y="11350"/>
                      <a:pt x="4260" y="10963"/>
                      <a:pt x="4331" y="10611"/>
                    </a:cubicBezTo>
                    <a:cubicBezTo>
                      <a:pt x="4366" y="10258"/>
                      <a:pt x="4401" y="9906"/>
                      <a:pt x="4436" y="9554"/>
                    </a:cubicBezTo>
                    <a:cubicBezTo>
                      <a:pt x="4507" y="9237"/>
                      <a:pt x="4507" y="8885"/>
                      <a:pt x="4436" y="8569"/>
                    </a:cubicBezTo>
                    <a:lnTo>
                      <a:pt x="4436" y="8569"/>
                    </a:lnTo>
                    <a:cubicBezTo>
                      <a:pt x="4564" y="8654"/>
                      <a:pt x="4718" y="8700"/>
                      <a:pt x="4866" y="8700"/>
                    </a:cubicBezTo>
                    <a:cubicBezTo>
                      <a:pt x="4963" y="8700"/>
                      <a:pt x="5057" y="8681"/>
                      <a:pt x="5140" y="8639"/>
                    </a:cubicBezTo>
                    <a:cubicBezTo>
                      <a:pt x="5281" y="9026"/>
                      <a:pt x="5422" y="9414"/>
                      <a:pt x="5598" y="9801"/>
                    </a:cubicBezTo>
                    <a:cubicBezTo>
                      <a:pt x="5774" y="10223"/>
                      <a:pt x="5950" y="10681"/>
                      <a:pt x="6091" y="11103"/>
                    </a:cubicBezTo>
                    <a:cubicBezTo>
                      <a:pt x="6408" y="12019"/>
                      <a:pt x="6689" y="12969"/>
                      <a:pt x="6901" y="13920"/>
                    </a:cubicBezTo>
                    <a:cubicBezTo>
                      <a:pt x="6943" y="14018"/>
                      <a:pt x="7029" y="14060"/>
                      <a:pt x="7114" y="14060"/>
                    </a:cubicBezTo>
                    <a:cubicBezTo>
                      <a:pt x="7242" y="14060"/>
                      <a:pt x="7366" y="13963"/>
                      <a:pt x="7323" y="13814"/>
                    </a:cubicBezTo>
                    <a:cubicBezTo>
                      <a:pt x="7077" y="12864"/>
                      <a:pt x="6795" y="11913"/>
                      <a:pt x="6443" y="10998"/>
                    </a:cubicBezTo>
                    <a:cubicBezTo>
                      <a:pt x="6267" y="10540"/>
                      <a:pt x="6091" y="10082"/>
                      <a:pt x="5915" y="9625"/>
                    </a:cubicBezTo>
                    <a:cubicBezTo>
                      <a:pt x="5739" y="9237"/>
                      <a:pt x="5563" y="8850"/>
                      <a:pt x="5316" y="8533"/>
                    </a:cubicBezTo>
                    <a:cubicBezTo>
                      <a:pt x="5457" y="8393"/>
                      <a:pt x="5528" y="8252"/>
                      <a:pt x="5563" y="8076"/>
                    </a:cubicBezTo>
                    <a:cubicBezTo>
                      <a:pt x="5598" y="8111"/>
                      <a:pt x="5633" y="8146"/>
                      <a:pt x="5704" y="8146"/>
                    </a:cubicBezTo>
                    <a:cubicBezTo>
                      <a:pt x="5774" y="8216"/>
                      <a:pt x="5880" y="8252"/>
                      <a:pt x="5950" y="8287"/>
                    </a:cubicBezTo>
                    <a:cubicBezTo>
                      <a:pt x="6161" y="8393"/>
                      <a:pt x="6373" y="8463"/>
                      <a:pt x="6584" y="8569"/>
                    </a:cubicBezTo>
                    <a:cubicBezTo>
                      <a:pt x="6795" y="8639"/>
                      <a:pt x="7006" y="8709"/>
                      <a:pt x="7218" y="8780"/>
                    </a:cubicBezTo>
                    <a:cubicBezTo>
                      <a:pt x="7429" y="8850"/>
                      <a:pt x="7640" y="8921"/>
                      <a:pt x="7886" y="8956"/>
                    </a:cubicBezTo>
                    <a:cubicBezTo>
                      <a:pt x="7899" y="8962"/>
                      <a:pt x="7913" y="8965"/>
                      <a:pt x="7927" y="8965"/>
                    </a:cubicBezTo>
                    <a:cubicBezTo>
                      <a:pt x="7993" y="8965"/>
                      <a:pt x="8075" y="8902"/>
                      <a:pt x="8133" y="8815"/>
                    </a:cubicBezTo>
                    <a:cubicBezTo>
                      <a:pt x="8168" y="8745"/>
                      <a:pt x="8098" y="8604"/>
                      <a:pt x="8027" y="8569"/>
                    </a:cubicBezTo>
                    <a:cubicBezTo>
                      <a:pt x="7816" y="8498"/>
                      <a:pt x="7570" y="8428"/>
                      <a:pt x="7394" y="8393"/>
                    </a:cubicBezTo>
                    <a:cubicBezTo>
                      <a:pt x="7182" y="8322"/>
                      <a:pt x="6971" y="8252"/>
                      <a:pt x="6760" y="8181"/>
                    </a:cubicBezTo>
                    <a:lnTo>
                      <a:pt x="6161" y="7935"/>
                    </a:lnTo>
                    <a:lnTo>
                      <a:pt x="5880" y="7829"/>
                    </a:lnTo>
                    <a:cubicBezTo>
                      <a:pt x="5827" y="7812"/>
                      <a:pt x="5783" y="7803"/>
                      <a:pt x="5743" y="7803"/>
                    </a:cubicBezTo>
                    <a:cubicBezTo>
                      <a:pt x="5704" y="7803"/>
                      <a:pt x="5668" y="7812"/>
                      <a:pt x="5633" y="7829"/>
                    </a:cubicBezTo>
                    <a:cubicBezTo>
                      <a:pt x="5668" y="7442"/>
                      <a:pt x="5598" y="7055"/>
                      <a:pt x="5387" y="6738"/>
                    </a:cubicBezTo>
                    <a:cubicBezTo>
                      <a:pt x="5352" y="6632"/>
                      <a:pt x="5281" y="6562"/>
                      <a:pt x="5211" y="6491"/>
                    </a:cubicBezTo>
                    <a:cubicBezTo>
                      <a:pt x="5281" y="6491"/>
                      <a:pt x="5316" y="6491"/>
                      <a:pt x="5387" y="6456"/>
                    </a:cubicBezTo>
                    <a:cubicBezTo>
                      <a:pt x="5492" y="6456"/>
                      <a:pt x="5563" y="6421"/>
                      <a:pt x="5668" y="6386"/>
                    </a:cubicBezTo>
                    <a:cubicBezTo>
                      <a:pt x="5845" y="6315"/>
                      <a:pt x="6021" y="6245"/>
                      <a:pt x="6197" y="6174"/>
                    </a:cubicBezTo>
                    <a:cubicBezTo>
                      <a:pt x="6549" y="6034"/>
                      <a:pt x="6901" y="5893"/>
                      <a:pt x="7218" y="5752"/>
                    </a:cubicBezTo>
                    <a:cubicBezTo>
                      <a:pt x="7323" y="5717"/>
                      <a:pt x="7394" y="5611"/>
                      <a:pt x="7358" y="5506"/>
                    </a:cubicBezTo>
                    <a:cubicBezTo>
                      <a:pt x="7329" y="5419"/>
                      <a:pt x="7253" y="5356"/>
                      <a:pt x="7168" y="5356"/>
                    </a:cubicBezTo>
                    <a:cubicBezTo>
                      <a:pt x="7149" y="5356"/>
                      <a:pt x="7131" y="5358"/>
                      <a:pt x="7112" y="5365"/>
                    </a:cubicBezTo>
                    <a:cubicBezTo>
                      <a:pt x="6760" y="5541"/>
                      <a:pt x="6408" y="5682"/>
                      <a:pt x="6056" y="5822"/>
                    </a:cubicBezTo>
                    <a:cubicBezTo>
                      <a:pt x="5880" y="5893"/>
                      <a:pt x="5704" y="5963"/>
                      <a:pt x="5528" y="6034"/>
                    </a:cubicBezTo>
                    <a:lnTo>
                      <a:pt x="5281" y="6104"/>
                    </a:lnTo>
                    <a:cubicBezTo>
                      <a:pt x="5176" y="6174"/>
                      <a:pt x="5105" y="6210"/>
                      <a:pt x="5070" y="6245"/>
                    </a:cubicBezTo>
                    <a:cubicBezTo>
                      <a:pt x="5000" y="6210"/>
                      <a:pt x="4964" y="6139"/>
                      <a:pt x="4929" y="6069"/>
                    </a:cubicBezTo>
                    <a:cubicBezTo>
                      <a:pt x="4788" y="5928"/>
                      <a:pt x="4612" y="5787"/>
                      <a:pt x="4436" y="5717"/>
                    </a:cubicBezTo>
                    <a:cubicBezTo>
                      <a:pt x="4471" y="5506"/>
                      <a:pt x="4507" y="5330"/>
                      <a:pt x="4542" y="5118"/>
                    </a:cubicBezTo>
                    <a:cubicBezTo>
                      <a:pt x="4577" y="4766"/>
                      <a:pt x="4647" y="4449"/>
                      <a:pt x="4683" y="4097"/>
                    </a:cubicBezTo>
                    <a:lnTo>
                      <a:pt x="4824" y="3076"/>
                    </a:lnTo>
                    <a:cubicBezTo>
                      <a:pt x="4894" y="2759"/>
                      <a:pt x="4929" y="2407"/>
                      <a:pt x="4964" y="2091"/>
                    </a:cubicBezTo>
                    <a:cubicBezTo>
                      <a:pt x="4964" y="1959"/>
                      <a:pt x="4863" y="1887"/>
                      <a:pt x="4759" y="1887"/>
                    </a:cubicBezTo>
                    <a:cubicBezTo>
                      <a:pt x="4668" y="1887"/>
                      <a:pt x="4575" y="1941"/>
                      <a:pt x="4542" y="2055"/>
                    </a:cubicBezTo>
                    <a:cubicBezTo>
                      <a:pt x="4471" y="2407"/>
                      <a:pt x="4401" y="2759"/>
                      <a:pt x="4401" y="3112"/>
                    </a:cubicBezTo>
                    <a:cubicBezTo>
                      <a:pt x="4331" y="3464"/>
                      <a:pt x="4295" y="3816"/>
                      <a:pt x="4225" y="4168"/>
                    </a:cubicBezTo>
                    <a:cubicBezTo>
                      <a:pt x="4190" y="4520"/>
                      <a:pt x="4155" y="4872"/>
                      <a:pt x="4084" y="5224"/>
                    </a:cubicBezTo>
                    <a:cubicBezTo>
                      <a:pt x="4084" y="5400"/>
                      <a:pt x="4049" y="5541"/>
                      <a:pt x="4084" y="5682"/>
                    </a:cubicBezTo>
                    <a:lnTo>
                      <a:pt x="3943" y="5682"/>
                    </a:lnTo>
                    <a:cubicBezTo>
                      <a:pt x="3873" y="5682"/>
                      <a:pt x="3767" y="5717"/>
                      <a:pt x="3732" y="5752"/>
                    </a:cubicBezTo>
                    <a:lnTo>
                      <a:pt x="3662" y="5717"/>
                    </a:lnTo>
                    <a:cubicBezTo>
                      <a:pt x="3662" y="5646"/>
                      <a:pt x="3626" y="5576"/>
                      <a:pt x="3626" y="5506"/>
                    </a:cubicBezTo>
                    <a:cubicBezTo>
                      <a:pt x="3556" y="5224"/>
                      <a:pt x="3450" y="4977"/>
                      <a:pt x="3345" y="4731"/>
                    </a:cubicBezTo>
                    <a:cubicBezTo>
                      <a:pt x="3169" y="4238"/>
                      <a:pt x="3028" y="3710"/>
                      <a:pt x="2887" y="3217"/>
                    </a:cubicBezTo>
                    <a:cubicBezTo>
                      <a:pt x="2641" y="2196"/>
                      <a:pt x="2535" y="1140"/>
                      <a:pt x="2148" y="154"/>
                    </a:cubicBezTo>
                    <a:cubicBezTo>
                      <a:pt x="2107" y="47"/>
                      <a:pt x="2016" y="1"/>
                      <a:pt x="1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04" name="Google Shape;2204;p48"/>
          <p:cNvSpPr txBox="1">
            <a:spLocks noGrp="1"/>
          </p:cNvSpPr>
          <p:nvPr>
            <p:ph type="body" idx="4294967295"/>
          </p:nvPr>
        </p:nvSpPr>
        <p:spPr>
          <a:xfrm>
            <a:off x="713225" y="1140538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100" b="1" dirty="0">
                <a:solidFill>
                  <a:srgbClr val="434343"/>
                </a:solidFill>
              </a:rPr>
              <a:t>Does all fruit grow on trees?</a:t>
            </a:r>
            <a:endParaRPr sz="21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sp>
        <p:nvSpPr>
          <p:cNvPr id="2205" name="Google Shape;2205;p48"/>
          <p:cNvSpPr txBox="1">
            <a:spLocks noGrp="1"/>
          </p:cNvSpPr>
          <p:nvPr>
            <p:ph type="body" idx="4294967295"/>
          </p:nvPr>
        </p:nvSpPr>
        <p:spPr>
          <a:xfrm>
            <a:off x="1573771" y="2135550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A. </a:t>
            </a:r>
            <a:r>
              <a:rPr lang="es" sz="2100" dirty="0">
                <a:solidFill>
                  <a:srgbClr val="434343"/>
                </a:solidFill>
              </a:rPr>
              <a:t>Yes</a:t>
            </a: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B. </a:t>
            </a:r>
            <a:r>
              <a:rPr lang="es" sz="2100" dirty="0">
                <a:solidFill>
                  <a:srgbClr val="434343"/>
                </a:solidFill>
              </a:rPr>
              <a:t>No</a:t>
            </a: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pic>
        <p:nvPicPr>
          <p:cNvPr id="2206" name="Google Shape;220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664" y="2614451"/>
            <a:ext cx="546880" cy="39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04;p48">
            <a:extLst>
              <a:ext uri="{FF2B5EF4-FFF2-40B4-BE49-F238E27FC236}">
                <a16:creationId xmlns:a16="http://schemas.microsoft.com/office/drawing/2014/main" id="{6DD7CC4C-E227-526C-E420-300F384F8F9B}"/>
              </a:ext>
            </a:extLst>
          </p:cNvPr>
          <p:cNvSpPr txBox="1">
            <a:spLocks/>
          </p:cNvSpPr>
          <p:nvPr/>
        </p:nvSpPr>
        <p:spPr>
          <a:xfrm>
            <a:off x="2987296" y="3007950"/>
            <a:ext cx="5161917" cy="99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ulim Park"/>
              <a:buChar char="●"/>
              <a:defRPr sz="18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○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■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●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○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■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●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○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ulim Park"/>
              <a:buChar char="■"/>
              <a:defRPr sz="14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pPr marL="0" indent="0">
              <a:lnSpc>
                <a:spcPct val="100000"/>
              </a:lnSpc>
              <a:buSzPts val="1100"/>
              <a:buFont typeface="Arial"/>
              <a:buNone/>
            </a:pPr>
            <a:r>
              <a:rPr lang="en-AU" sz="2100" b="1" dirty="0">
                <a:solidFill>
                  <a:srgbClr val="434343"/>
                </a:solidFill>
              </a:rPr>
              <a:t>Some fruit like grapes grow on vines. Some grow in shrubs like blueberries.</a:t>
            </a:r>
          </a:p>
          <a:p>
            <a:pPr marL="0" indent="0">
              <a:buSzPts val="1100"/>
              <a:buFont typeface="Arial"/>
              <a:buNone/>
            </a:pPr>
            <a:endParaRPr lang="en-AU" sz="2100" dirty="0">
              <a:solidFill>
                <a:srgbClr val="434343"/>
              </a:solidFill>
            </a:endParaRPr>
          </a:p>
          <a:p>
            <a:pPr marL="0" indent="0">
              <a:buSzPts val="1100"/>
              <a:buFont typeface="Arial"/>
              <a:buNone/>
            </a:pPr>
            <a:endParaRPr lang="en-AU" sz="2100" dirty="0">
              <a:solidFill>
                <a:srgbClr val="43434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/>
                                        <p:tgtEl>
                                          <p:spTgt spid="2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p49"/>
          <p:cNvSpPr txBox="1">
            <a:spLocks noGrp="1"/>
          </p:cNvSpPr>
          <p:nvPr>
            <p:ph type="title"/>
          </p:nvPr>
        </p:nvSpPr>
        <p:spPr>
          <a:xfrm>
            <a:off x="572100" y="156200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>
                <a:solidFill>
                  <a:schemeClr val="accent1"/>
                </a:solidFill>
              </a:rPr>
              <a:t>Question 3</a:t>
            </a:r>
            <a:endParaRPr sz="5400">
              <a:solidFill>
                <a:schemeClr val="accent1"/>
              </a:solidFill>
            </a:endParaRPr>
          </a:p>
        </p:txBody>
      </p:sp>
      <p:grpSp>
        <p:nvGrpSpPr>
          <p:cNvPr id="2212" name="Google Shape;2212;p49"/>
          <p:cNvGrpSpPr/>
          <p:nvPr/>
        </p:nvGrpSpPr>
        <p:grpSpPr>
          <a:xfrm>
            <a:off x="7133771" y="156204"/>
            <a:ext cx="1591051" cy="1447862"/>
            <a:chOff x="1357073" y="1279473"/>
            <a:chExt cx="1368039" cy="1317903"/>
          </a:xfrm>
        </p:grpSpPr>
        <p:grpSp>
          <p:nvGrpSpPr>
            <p:cNvPr id="2213" name="Google Shape;2213;p49"/>
            <p:cNvGrpSpPr/>
            <p:nvPr/>
          </p:nvGrpSpPr>
          <p:grpSpPr>
            <a:xfrm>
              <a:off x="1357073" y="1279473"/>
              <a:ext cx="1368039" cy="1317903"/>
              <a:chOff x="1347471" y="1089994"/>
              <a:chExt cx="1559907" cy="1502912"/>
            </a:xfrm>
          </p:grpSpPr>
          <p:sp>
            <p:nvSpPr>
              <p:cNvPr id="2214" name="Google Shape;2214;p49"/>
              <p:cNvSpPr/>
              <p:nvPr/>
            </p:nvSpPr>
            <p:spPr>
              <a:xfrm rot="1726001">
                <a:off x="1527465" y="1313574"/>
                <a:ext cx="1199919" cy="1055752"/>
              </a:xfrm>
              <a:custGeom>
                <a:avLst/>
                <a:gdLst/>
                <a:ahLst/>
                <a:cxnLst/>
                <a:rect l="l" t="t" r="r" b="b"/>
                <a:pathLst>
                  <a:path w="21407" h="18835" extrusionOk="0">
                    <a:moveTo>
                      <a:pt x="19354" y="0"/>
                    </a:moveTo>
                    <a:cubicBezTo>
                      <a:pt x="19311" y="0"/>
                      <a:pt x="19267" y="2"/>
                      <a:pt x="19223" y="7"/>
                    </a:cubicBezTo>
                    <a:cubicBezTo>
                      <a:pt x="18731" y="77"/>
                      <a:pt x="18308" y="535"/>
                      <a:pt x="17850" y="746"/>
                    </a:cubicBezTo>
                    <a:cubicBezTo>
                      <a:pt x="17488" y="798"/>
                      <a:pt x="17119" y="816"/>
                      <a:pt x="16748" y="816"/>
                    </a:cubicBezTo>
                    <a:cubicBezTo>
                      <a:pt x="15858" y="816"/>
                      <a:pt x="14953" y="711"/>
                      <a:pt x="14083" y="711"/>
                    </a:cubicBezTo>
                    <a:cubicBezTo>
                      <a:pt x="12358" y="711"/>
                      <a:pt x="10633" y="1133"/>
                      <a:pt x="9119" y="1908"/>
                    </a:cubicBezTo>
                    <a:cubicBezTo>
                      <a:pt x="6021" y="3527"/>
                      <a:pt x="3873" y="6309"/>
                      <a:pt x="2676" y="9513"/>
                    </a:cubicBezTo>
                    <a:cubicBezTo>
                      <a:pt x="2007" y="11343"/>
                      <a:pt x="1796" y="13244"/>
                      <a:pt x="564" y="14829"/>
                    </a:cubicBezTo>
                    <a:cubicBezTo>
                      <a:pt x="177" y="15322"/>
                      <a:pt x="1" y="16237"/>
                      <a:pt x="705" y="16589"/>
                    </a:cubicBezTo>
                    <a:cubicBezTo>
                      <a:pt x="868" y="16638"/>
                      <a:pt x="1039" y="16664"/>
                      <a:pt x="1207" y="16664"/>
                    </a:cubicBezTo>
                    <a:cubicBezTo>
                      <a:pt x="1401" y="16664"/>
                      <a:pt x="1591" y="16629"/>
                      <a:pt x="1761" y="16554"/>
                    </a:cubicBezTo>
                    <a:cubicBezTo>
                      <a:pt x="1928" y="16526"/>
                      <a:pt x="2096" y="16513"/>
                      <a:pt x="2263" y="16513"/>
                    </a:cubicBezTo>
                    <a:cubicBezTo>
                      <a:pt x="4007" y="16513"/>
                      <a:pt x="5788" y="17903"/>
                      <a:pt x="7394" y="18385"/>
                    </a:cubicBezTo>
                    <a:cubicBezTo>
                      <a:pt x="8411" y="18685"/>
                      <a:pt x="9460" y="18835"/>
                      <a:pt x="10511" y="18835"/>
                    </a:cubicBezTo>
                    <a:cubicBezTo>
                      <a:pt x="11678" y="18835"/>
                      <a:pt x="12847" y="18650"/>
                      <a:pt x="13978" y="18279"/>
                    </a:cubicBezTo>
                    <a:cubicBezTo>
                      <a:pt x="16090" y="17610"/>
                      <a:pt x="17886" y="16307"/>
                      <a:pt x="19223" y="14547"/>
                    </a:cubicBezTo>
                    <a:cubicBezTo>
                      <a:pt x="20456" y="12822"/>
                      <a:pt x="21160" y="10815"/>
                      <a:pt x="21301" y="8738"/>
                    </a:cubicBezTo>
                    <a:cubicBezTo>
                      <a:pt x="21406" y="7259"/>
                      <a:pt x="20913" y="5921"/>
                      <a:pt x="20526" y="4513"/>
                    </a:cubicBezTo>
                    <a:cubicBezTo>
                      <a:pt x="20244" y="3492"/>
                      <a:pt x="20139" y="2401"/>
                      <a:pt x="20244" y="1309"/>
                    </a:cubicBezTo>
                    <a:cubicBezTo>
                      <a:pt x="20315" y="957"/>
                      <a:pt x="20280" y="640"/>
                      <a:pt x="20104" y="324"/>
                    </a:cubicBezTo>
                    <a:cubicBezTo>
                      <a:pt x="19919" y="108"/>
                      <a:pt x="19653" y="0"/>
                      <a:pt x="193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49"/>
              <p:cNvSpPr/>
              <p:nvPr/>
            </p:nvSpPr>
            <p:spPr>
              <a:xfrm rot="1726001">
                <a:off x="2573472" y="1827542"/>
                <a:ext cx="57286" cy="57622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8" extrusionOk="0">
                    <a:moveTo>
                      <a:pt x="550" y="1"/>
                    </a:moveTo>
                    <a:cubicBezTo>
                      <a:pt x="520" y="1"/>
                      <a:pt x="489" y="5"/>
                      <a:pt x="458" y="15"/>
                    </a:cubicBezTo>
                    <a:cubicBezTo>
                      <a:pt x="388" y="15"/>
                      <a:pt x="353" y="51"/>
                      <a:pt x="282" y="86"/>
                    </a:cubicBezTo>
                    <a:cubicBezTo>
                      <a:pt x="212" y="121"/>
                      <a:pt x="177" y="156"/>
                      <a:pt x="106" y="192"/>
                    </a:cubicBezTo>
                    <a:cubicBezTo>
                      <a:pt x="71" y="262"/>
                      <a:pt x="36" y="368"/>
                      <a:pt x="1" y="438"/>
                    </a:cubicBezTo>
                    <a:lnTo>
                      <a:pt x="1" y="579"/>
                    </a:lnTo>
                    <a:cubicBezTo>
                      <a:pt x="36" y="614"/>
                      <a:pt x="36" y="684"/>
                      <a:pt x="36" y="720"/>
                    </a:cubicBezTo>
                    <a:cubicBezTo>
                      <a:pt x="71" y="790"/>
                      <a:pt x="142" y="860"/>
                      <a:pt x="212" y="931"/>
                    </a:cubicBezTo>
                    <a:cubicBezTo>
                      <a:pt x="247" y="966"/>
                      <a:pt x="318" y="1001"/>
                      <a:pt x="388" y="1001"/>
                    </a:cubicBezTo>
                    <a:cubicBezTo>
                      <a:pt x="423" y="1019"/>
                      <a:pt x="450" y="1028"/>
                      <a:pt x="476" y="1028"/>
                    </a:cubicBezTo>
                    <a:cubicBezTo>
                      <a:pt x="502" y="1028"/>
                      <a:pt x="529" y="1019"/>
                      <a:pt x="564" y="1001"/>
                    </a:cubicBezTo>
                    <a:cubicBezTo>
                      <a:pt x="635" y="1001"/>
                      <a:pt x="670" y="1001"/>
                      <a:pt x="705" y="966"/>
                    </a:cubicBezTo>
                    <a:cubicBezTo>
                      <a:pt x="740" y="966"/>
                      <a:pt x="811" y="931"/>
                      <a:pt x="846" y="896"/>
                    </a:cubicBezTo>
                    <a:cubicBezTo>
                      <a:pt x="881" y="860"/>
                      <a:pt x="951" y="825"/>
                      <a:pt x="951" y="755"/>
                    </a:cubicBezTo>
                    <a:cubicBezTo>
                      <a:pt x="987" y="684"/>
                      <a:pt x="1022" y="649"/>
                      <a:pt x="1022" y="579"/>
                    </a:cubicBezTo>
                    <a:lnTo>
                      <a:pt x="1022" y="438"/>
                    </a:lnTo>
                    <a:cubicBezTo>
                      <a:pt x="1022" y="368"/>
                      <a:pt x="987" y="262"/>
                      <a:pt x="951" y="227"/>
                    </a:cubicBezTo>
                    <a:cubicBezTo>
                      <a:pt x="881" y="156"/>
                      <a:pt x="846" y="121"/>
                      <a:pt x="775" y="86"/>
                    </a:cubicBezTo>
                    <a:lnTo>
                      <a:pt x="740" y="51"/>
                    </a:lnTo>
                    <a:cubicBezTo>
                      <a:pt x="690" y="26"/>
                      <a:pt x="623" y="1"/>
                      <a:pt x="5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49"/>
              <p:cNvSpPr/>
              <p:nvPr/>
            </p:nvSpPr>
            <p:spPr>
              <a:xfrm rot="1726001">
                <a:off x="2573959" y="1940320"/>
                <a:ext cx="57286" cy="39013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696" extrusionOk="0">
                    <a:moveTo>
                      <a:pt x="527" y="0"/>
                    </a:moveTo>
                    <a:cubicBezTo>
                      <a:pt x="479" y="0"/>
                      <a:pt x="427" y="10"/>
                      <a:pt x="372" y="31"/>
                    </a:cubicBezTo>
                    <a:cubicBezTo>
                      <a:pt x="0" y="186"/>
                      <a:pt x="147" y="695"/>
                      <a:pt x="475" y="695"/>
                    </a:cubicBezTo>
                    <a:cubicBezTo>
                      <a:pt x="520" y="695"/>
                      <a:pt x="568" y="686"/>
                      <a:pt x="619" y="665"/>
                    </a:cubicBezTo>
                    <a:cubicBezTo>
                      <a:pt x="1021" y="510"/>
                      <a:pt x="879" y="0"/>
                      <a:pt x="5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49"/>
              <p:cNvSpPr/>
              <p:nvPr/>
            </p:nvSpPr>
            <p:spPr>
              <a:xfrm rot="1726001">
                <a:off x="2457816" y="1936444"/>
                <a:ext cx="43441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93" extrusionOk="0">
                    <a:moveTo>
                      <a:pt x="352" y="0"/>
                    </a:moveTo>
                    <a:cubicBezTo>
                      <a:pt x="317" y="0"/>
                      <a:pt x="282" y="9"/>
                      <a:pt x="247" y="27"/>
                    </a:cubicBezTo>
                    <a:cubicBezTo>
                      <a:pt x="212" y="27"/>
                      <a:pt x="176" y="27"/>
                      <a:pt x="141" y="62"/>
                    </a:cubicBezTo>
                    <a:lnTo>
                      <a:pt x="71" y="132"/>
                    </a:lnTo>
                    <a:cubicBezTo>
                      <a:pt x="36" y="168"/>
                      <a:pt x="0" y="238"/>
                      <a:pt x="0" y="273"/>
                    </a:cubicBezTo>
                    <a:cubicBezTo>
                      <a:pt x="0" y="308"/>
                      <a:pt x="0" y="344"/>
                      <a:pt x="0" y="379"/>
                    </a:cubicBezTo>
                    <a:cubicBezTo>
                      <a:pt x="0" y="414"/>
                      <a:pt x="0" y="484"/>
                      <a:pt x="36" y="520"/>
                    </a:cubicBezTo>
                    <a:cubicBezTo>
                      <a:pt x="71" y="625"/>
                      <a:pt x="141" y="696"/>
                      <a:pt x="247" y="731"/>
                    </a:cubicBezTo>
                    <a:lnTo>
                      <a:pt x="317" y="766"/>
                    </a:lnTo>
                    <a:cubicBezTo>
                      <a:pt x="352" y="784"/>
                      <a:pt x="388" y="793"/>
                      <a:pt x="423" y="793"/>
                    </a:cubicBezTo>
                    <a:cubicBezTo>
                      <a:pt x="458" y="793"/>
                      <a:pt x="493" y="784"/>
                      <a:pt x="529" y="766"/>
                    </a:cubicBezTo>
                    <a:lnTo>
                      <a:pt x="634" y="731"/>
                    </a:lnTo>
                    <a:cubicBezTo>
                      <a:pt x="669" y="696"/>
                      <a:pt x="705" y="661"/>
                      <a:pt x="705" y="625"/>
                    </a:cubicBezTo>
                    <a:cubicBezTo>
                      <a:pt x="740" y="590"/>
                      <a:pt x="740" y="555"/>
                      <a:pt x="740" y="520"/>
                    </a:cubicBezTo>
                    <a:cubicBezTo>
                      <a:pt x="775" y="449"/>
                      <a:pt x="775" y="414"/>
                      <a:pt x="740" y="379"/>
                    </a:cubicBezTo>
                    <a:cubicBezTo>
                      <a:pt x="740" y="308"/>
                      <a:pt x="740" y="273"/>
                      <a:pt x="740" y="238"/>
                    </a:cubicBezTo>
                    <a:cubicBezTo>
                      <a:pt x="705" y="203"/>
                      <a:pt x="705" y="168"/>
                      <a:pt x="669" y="132"/>
                    </a:cubicBezTo>
                    <a:cubicBezTo>
                      <a:pt x="634" y="97"/>
                      <a:pt x="599" y="62"/>
                      <a:pt x="564" y="62"/>
                    </a:cubicBezTo>
                    <a:lnTo>
                      <a:pt x="458" y="27"/>
                    </a:lnTo>
                    <a:cubicBezTo>
                      <a:pt x="423" y="9"/>
                      <a:pt x="388" y="0"/>
                      <a:pt x="3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49"/>
              <p:cNvSpPr/>
              <p:nvPr/>
            </p:nvSpPr>
            <p:spPr>
              <a:xfrm rot="1726001">
                <a:off x="2460560" y="2030759"/>
                <a:ext cx="53362" cy="53362"/>
              </a:xfrm>
              <a:custGeom>
                <a:avLst/>
                <a:gdLst/>
                <a:ahLst/>
                <a:cxnLst/>
                <a:rect l="l" t="t" r="r" b="b"/>
                <a:pathLst>
                  <a:path w="952" h="952" extrusionOk="0">
                    <a:moveTo>
                      <a:pt x="423" y="1"/>
                    </a:moveTo>
                    <a:lnTo>
                      <a:pt x="317" y="36"/>
                    </a:lnTo>
                    <a:cubicBezTo>
                      <a:pt x="247" y="71"/>
                      <a:pt x="177" y="106"/>
                      <a:pt x="141" y="142"/>
                    </a:cubicBezTo>
                    <a:cubicBezTo>
                      <a:pt x="106" y="177"/>
                      <a:pt x="106" y="212"/>
                      <a:pt x="71" y="247"/>
                    </a:cubicBezTo>
                    <a:cubicBezTo>
                      <a:pt x="36" y="283"/>
                      <a:pt x="36" y="318"/>
                      <a:pt x="36" y="353"/>
                    </a:cubicBezTo>
                    <a:cubicBezTo>
                      <a:pt x="1" y="388"/>
                      <a:pt x="1" y="423"/>
                      <a:pt x="36" y="459"/>
                    </a:cubicBezTo>
                    <a:cubicBezTo>
                      <a:pt x="1" y="494"/>
                      <a:pt x="1" y="529"/>
                      <a:pt x="36" y="599"/>
                    </a:cubicBezTo>
                    <a:cubicBezTo>
                      <a:pt x="36" y="635"/>
                      <a:pt x="71" y="705"/>
                      <a:pt x="106" y="740"/>
                    </a:cubicBezTo>
                    <a:lnTo>
                      <a:pt x="177" y="846"/>
                    </a:lnTo>
                    <a:lnTo>
                      <a:pt x="282" y="916"/>
                    </a:lnTo>
                    <a:lnTo>
                      <a:pt x="388" y="951"/>
                    </a:lnTo>
                    <a:lnTo>
                      <a:pt x="529" y="951"/>
                    </a:lnTo>
                    <a:lnTo>
                      <a:pt x="634" y="916"/>
                    </a:lnTo>
                    <a:cubicBezTo>
                      <a:pt x="705" y="881"/>
                      <a:pt x="740" y="846"/>
                      <a:pt x="810" y="811"/>
                    </a:cubicBezTo>
                    <a:cubicBezTo>
                      <a:pt x="846" y="775"/>
                      <a:pt x="846" y="740"/>
                      <a:pt x="881" y="705"/>
                    </a:cubicBezTo>
                    <a:cubicBezTo>
                      <a:pt x="916" y="670"/>
                      <a:pt x="916" y="599"/>
                      <a:pt x="916" y="564"/>
                    </a:cubicBezTo>
                    <a:lnTo>
                      <a:pt x="916" y="529"/>
                    </a:lnTo>
                    <a:cubicBezTo>
                      <a:pt x="951" y="494"/>
                      <a:pt x="951" y="423"/>
                      <a:pt x="916" y="388"/>
                    </a:cubicBezTo>
                    <a:cubicBezTo>
                      <a:pt x="916" y="318"/>
                      <a:pt x="916" y="283"/>
                      <a:pt x="881" y="247"/>
                    </a:cubicBezTo>
                    <a:cubicBezTo>
                      <a:pt x="881" y="212"/>
                      <a:pt x="846" y="142"/>
                      <a:pt x="775" y="106"/>
                    </a:cubicBezTo>
                    <a:lnTo>
                      <a:pt x="740" y="71"/>
                    </a:lnTo>
                    <a:lnTo>
                      <a:pt x="670" y="36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49"/>
              <p:cNvSpPr/>
              <p:nvPr/>
            </p:nvSpPr>
            <p:spPr>
              <a:xfrm rot="1726001">
                <a:off x="2540207" y="2032340"/>
                <a:ext cx="43497" cy="44506"/>
              </a:xfrm>
              <a:custGeom>
                <a:avLst/>
                <a:gdLst/>
                <a:ahLst/>
                <a:cxnLst/>
                <a:rect l="l" t="t" r="r" b="b"/>
                <a:pathLst>
                  <a:path w="776" h="794" extrusionOk="0">
                    <a:moveTo>
                      <a:pt x="384" y="0"/>
                    </a:moveTo>
                    <a:cubicBezTo>
                      <a:pt x="269" y="0"/>
                      <a:pt x="158" y="63"/>
                      <a:pt x="71" y="150"/>
                    </a:cubicBezTo>
                    <a:cubicBezTo>
                      <a:pt x="36" y="221"/>
                      <a:pt x="1" y="291"/>
                      <a:pt x="1" y="361"/>
                    </a:cubicBezTo>
                    <a:cubicBezTo>
                      <a:pt x="1" y="397"/>
                      <a:pt x="1" y="467"/>
                      <a:pt x="1" y="537"/>
                    </a:cubicBezTo>
                    <a:cubicBezTo>
                      <a:pt x="36" y="608"/>
                      <a:pt x="71" y="678"/>
                      <a:pt x="142" y="713"/>
                    </a:cubicBezTo>
                    <a:cubicBezTo>
                      <a:pt x="177" y="749"/>
                      <a:pt x="247" y="784"/>
                      <a:pt x="318" y="784"/>
                    </a:cubicBezTo>
                    <a:cubicBezTo>
                      <a:pt x="343" y="790"/>
                      <a:pt x="368" y="793"/>
                      <a:pt x="392" y="793"/>
                    </a:cubicBezTo>
                    <a:cubicBezTo>
                      <a:pt x="507" y="793"/>
                      <a:pt x="618" y="730"/>
                      <a:pt x="705" y="643"/>
                    </a:cubicBezTo>
                    <a:cubicBezTo>
                      <a:pt x="740" y="608"/>
                      <a:pt x="775" y="537"/>
                      <a:pt x="775" y="467"/>
                    </a:cubicBezTo>
                    <a:cubicBezTo>
                      <a:pt x="775" y="397"/>
                      <a:pt x="775" y="326"/>
                      <a:pt x="740" y="256"/>
                    </a:cubicBezTo>
                    <a:cubicBezTo>
                      <a:pt x="740" y="185"/>
                      <a:pt x="705" y="150"/>
                      <a:pt x="635" y="80"/>
                    </a:cubicBezTo>
                    <a:cubicBezTo>
                      <a:pt x="599" y="45"/>
                      <a:pt x="529" y="9"/>
                      <a:pt x="459" y="9"/>
                    </a:cubicBezTo>
                    <a:cubicBezTo>
                      <a:pt x="434" y="3"/>
                      <a:pt x="409" y="0"/>
                      <a:pt x="3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9"/>
              <p:cNvSpPr/>
              <p:nvPr/>
            </p:nvSpPr>
            <p:spPr>
              <a:xfrm rot="1726001">
                <a:off x="1702991" y="1915707"/>
                <a:ext cx="51344" cy="49382"/>
              </a:xfrm>
              <a:custGeom>
                <a:avLst/>
                <a:gdLst/>
                <a:ahLst/>
                <a:cxnLst/>
                <a:rect l="l" t="t" r="r" b="b"/>
                <a:pathLst>
                  <a:path w="916" h="881" extrusionOk="0">
                    <a:moveTo>
                      <a:pt x="493" y="1"/>
                    </a:moveTo>
                    <a:cubicBezTo>
                      <a:pt x="423" y="1"/>
                      <a:pt x="352" y="1"/>
                      <a:pt x="282" y="36"/>
                    </a:cubicBezTo>
                    <a:cubicBezTo>
                      <a:pt x="211" y="36"/>
                      <a:pt x="176" y="71"/>
                      <a:pt x="141" y="106"/>
                    </a:cubicBezTo>
                    <a:cubicBezTo>
                      <a:pt x="71" y="141"/>
                      <a:pt x="35" y="212"/>
                      <a:pt x="35" y="247"/>
                    </a:cubicBezTo>
                    <a:cubicBezTo>
                      <a:pt x="0" y="317"/>
                      <a:pt x="0" y="388"/>
                      <a:pt x="0" y="493"/>
                    </a:cubicBezTo>
                    <a:cubicBezTo>
                      <a:pt x="0" y="529"/>
                      <a:pt x="35" y="599"/>
                      <a:pt x="71" y="634"/>
                    </a:cubicBezTo>
                    <a:cubicBezTo>
                      <a:pt x="71" y="705"/>
                      <a:pt x="106" y="740"/>
                      <a:pt x="176" y="775"/>
                    </a:cubicBezTo>
                    <a:cubicBezTo>
                      <a:pt x="211" y="810"/>
                      <a:pt x="211" y="810"/>
                      <a:pt x="282" y="846"/>
                    </a:cubicBezTo>
                    <a:lnTo>
                      <a:pt x="387" y="881"/>
                    </a:lnTo>
                    <a:cubicBezTo>
                      <a:pt x="493" y="881"/>
                      <a:pt x="563" y="881"/>
                      <a:pt x="634" y="846"/>
                    </a:cubicBezTo>
                    <a:cubicBezTo>
                      <a:pt x="704" y="810"/>
                      <a:pt x="739" y="775"/>
                      <a:pt x="810" y="705"/>
                    </a:cubicBezTo>
                    <a:cubicBezTo>
                      <a:pt x="845" y="634"/>
                      <a:pt x="880" y="599"/>
                      <a:pt x="880" y="493"/>
                    </a:cubicBezTo>
                    <a:cubicBezTo>
                      <a:pt x="916" y="423"/>
                      <a:pt x="916" y="353"/>
                      <a:pt x="880" y="282"/>
                    </a:cubicBezTo>
                    <a:lnTo>
                      <a:pt x="880" y="247"/>
                    </a:lnTo>
                    <a:lnTo>
                      <a:pt x="810" y="247"/>
                    </a:lnTo>
                    <a:cubicBezTo>
                      <a:pt x="810" y="212"/>
                      <a:pt x="810" y="177"/>
                      <a:pt x="775" y="177"/>
                    </a:cubicBezTo>
                    <a:cubicBezTo>
                      <a:pt x="739" y="141"/>
                      <a:pt x="704" y="71"/>
                      <a:pt x="669" y="71"/>
                    </a:cubicBezTo>
                    <a:cubicBezTo>
                      <a:pt x="599" y="36"/>
                      <a:pt x="563" y="1"/>
                      <a:pt x="4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9"/>
              <p:cNvSpPr/>
              <p:nvPr/>
            </p:nvSpPr>
            <p:spPr>
              <a:xfrm rot="1726001">
                <a:off x="1694762" y="2005712"/>
                <a:ext cx="47421" cy="4579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817" extrusionOk="0">
                    <a:moveTo>
                      <a:pt x="450" y="1"/>
                    </a:moveTo>
                    <a:cubicBezTo>
                      <a:pt x="429" y="1"/>
                      <a:pt x="409" y="5"/>
                      <a:pt x="388" y="15"/>
                    </a:cubicBezTo>
                    <a:cubicBezTo>
                      <a:pt x="353" y="15"/>
                      <a:pt x="318" y="15"/>
                      <a:pt x="283" y="51"/>
                    </a:cubicBezTo>
                    <a:lnTo>
                      <a:pt x="177" y="86"/>
                    </a:lnTo>
                    <a:cubicBezTo>
                      <a:pt x="71" y="156"/>
                      <a:pt x="1" y="297"/>
                      <a:pt x="1" y="438"/>
                    </a:cubicBezTo>
                    <a:cubicBezTo>
                      <a:pt x="1" y="544"/>
                      <a:pt x="36" y="614"/>
                      <a:pt x="106" y="684"/>
                    </a:cubicBezTo>
                    <a:cubicBezTo>
                      <a:pt x="106" y="684"/>
                      <a:pt x="142" y="720"/>
                      <a:pt x="177" y="755"/>
                    </a:cubicBezTo>
                    <a:cubicBezTo>
                      <a:pt x="177" y="755"/>
                      <a:pt x="212" y="790"/>
                      <a:pt x="247" y="790"/>
                    </a:cubicBezTo>
                    <a:lnTo>
                      <a:pt x="353" y="790"/>
                    </a:lnTo>
                    <a:cubicBezTo>
                      <a:pt x="388" y="808"/>
                      <a:pt x="423" y="816"/>
                      <a:pt x="459" y="816"/>
                    </a:cubicBezTo>
                    <a:cubicBezTo>
                      <a:pt x="494" y="816"/>
                      <a:pt x="529" y="808"/>
                      <a:pt x="564" y="790"/>
                    </a:cubicBezTo>
                    <a:cubicBezTo>
                      <a:pt x="599" y="790"/>
                      <a:pt x="599" y="755"/>
                      <a:pt x="635" y="720"/>
                    </a:cubicBezTo>
                    <a:lnTo>
                      <a:pt x="670" y="720"/>
                    </a:lnTo>
                    <a:cubicBezTo>
                      <a:pt x="705" y="720"/>
                      <a:pt x="740" y="684"/>
                      <a:pt x="740" y="649"/>
                    </a:cubicBezTo>
                    <a:cubicBezTo>
                      <a:pt x="775" y="614"/>
                      <a:pt x="775" y="614"/>
                      <a:pt x="811" y="579"/>
                    </a:cubicBezTo>
                    <a:lnTo>
                      <a:pt x="846" y="473"/>
                    </a:lnTo>
                    <a:cubicBezTo>
                      <a:pt x="846" y="403"/>
                      <a:pt x="846" y="368"/>
                      <a:pt x="846" y="297"/>
                    </a:cubicBezTo>
                    <a:cubicBezTo>
                      <a:pt x="811" y="262"/>
                      <a:pt x="811" y="227"/>
                      <a:pt x="775" y="227"/>
                    </a:cubicBezTo>
                    <a:cubicBezTo>
                      <a:pt x="775" y="156"/>
                      <a:pt x="740" y="121"/>
                      <a:pt x="670" y="86"/>
                    </a:cubicBezTo>
                    <a:cubicBezTo>
                      <a:pt x="670" y="51"/>
                      <a:pt x="635" y="51"/>
                      <a:pt x="599" y="51"/>
                    </a:cubicBezTo>
                    <a:cubicBezTo>
                      <a:pt x="550" y="26"/>
                      <a:pt x="500" y="1"/>
                      <a:pt x="4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9"/>
              <p:cNvSpPr/>
              <p:nvPr/>
            </p:nvSpPr>
            <p:spPr>
              <a:xfrm rot="1726001">
                <a:off x="1695945" y="2018364"/>
                <a:ext cx="56" cy="4036"/>
              </a:xfrm>
              <a:custGeom>
                <a:avLst/>
                <a:gdLst/>
                <a:ahLst/>
                <a:cxnLst/>
                <a:rect l="l" t="t" r="r" b="b"/>
                <a:pathLst>
                  <a:path w="1" h="72" extrusionOk="0">
                    <a:moveTo>
                      <a:pt x="1" y="71"/>
                    </a:moveTo>
                    <a:lnTo>
                      <a:pt x="1" y="71"/>
                    </a:lnTo>
                    <a:cubicBezTo>
                      <a:pt x="1" y="71"/>
                      <a:pt x="1" y="1"/>
                      <a:pt x="1" y="7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9"/>
              <p:cNvSpPr/>
              <p:nvPr/>
            </p:nvSpPr>
            <p:spPr>
              <a:xfrm rot="1726001">
                <a:off x="1792958" y="1984313"/>
                <a:ext cx="39517" cy="4052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723" extrusionOk="0">
                    <a:moveTo>
                      <a:pt x="322" y="0"/>
                    </a:moveTo>
                    <a:cubicBezTo>
                      <a:pt x="291" y="0"/>
                      <a:pt x="265" y="9"/>
                      <a:pt x="247" y="27"/>
                    </a:cubicBezTo>
                    <a:cubicBezTo>
                      <a:pt x="177" y="27"/>
                      <a:pt x="142" y="62"/>
                      <a:pt x="106" y="97"/>
                    </a:cubicBezTo>
                    <a:cubicBezTo>
                      <a:pt x="71" y="132"/>
                      <a:pt x="36" y="168"/>
                      <a:pt x="36" y="203"/>
                    </a:cubicBezTo>
                    <a:cubicBezTo>
                      <a:pt x="1" y="238"/>
                      <a:pt x="1" y="308"/>
                      <a:pt x="1" y="344"/>
                    </a:cubicBezTo>
                    <a:cubicBezTo>
                      <a:pt x="1" y="379"/>
                      <a:pt x="1" y="449"/>
                      <a:pt x="1" y="485"/>
                    </a:cubicBezTo>
                    <a:lnTo>
                      <a:pt x="71" y="590"/>
                    </a:lnTo>
                    <a:cubicBezTo>
                      <a:pt x="106" y="625"/>
                      <a:pt x="142" y="661"/>
                      <a:pt x="212" y="696"/>
                    </a:cubicBezTo>
                    <a:lnTo>
                      <a:pt x="282" y="696"/>
                    </a:lnTo>
                    <a:cubicBezTo>
                      <a:pt x="318" y="713"/>
                      <a:pt x="353" y="722"/>
                      <a:pt x="384" y="722"/>
                    </a:cubicBezTo>
                    <a:cubicBezTo>
                      <a:pt x="414" y="722"/>
                      <a:pt x="441" y="713"/>
                      <a:pt x="458" y="696"/>
                    </a:cubicBezTo>
                    <a:cubicBezTo>
                      <a:pt x="529" y="696"/>
                      <a:pt x="564" y="661"/>
                      <a:pt x="599" y="625"/>
                    </a:cubicBezTo>
                    <a:cubicBezTo>
                      <a:pt x="634" y="590"/>
                      <a:pt x="670" y="555"/>
                      <a:pt x="670" y="520"/>
                    </a:cubicBezTo>
                    <a:cubicBezTo>
                      <a:pt x="705" y="485"/>
                      <a:pt x="705" y="414"/>
                      <a:pt x="705" y="379"/>
                    </a:cubicBezTo>
                    <a:cubicBezTo>
                      <a:pt x="705" y="344"/>
                      <a:pt x="705" y="273"/>
                      <a:pt x="705" y="238"/>
                    </a:cubicBezTo>
                    <a:lnTo>
                      <a:pt x="670" y="168"/>
                    </a:lnTo>
                    <a:cubicBezTo>
                      <a:pt x="599" y="97"/>
                      <a:pt x="564" y="62"/>
                      <a:pt x="494" y="62"/>
                    </a:cubicBezTo>
                    <a:lnTo>
                      <a:pt x="423" y="27"/>
                    </a:lnTo>
                    <a:cubicBezTo>
                      <a:pt x="388" y="9"/>
                      <a:pt x="353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9"/>
              <p:cNvSpPr/>
              <p:nvPr/>
            </p:nvSpPr>
            <p:spPr>
              <a:xfrm rot="1726001">
                <a:off x="1817737" y="2083956"/>
                <a:ext cx="49382" cy="48878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72" extrusionOk="0">
                    <a:moveTo>
                      <a:pt x="458" y="0"/>
                    </a:moveTo>
                    <a:cubicBezTo>
                      <a:pt x="387" y="0"/>
                      <a:pt x="352" y="0"/>
                      <a:pt x="282" y="35"/>
                    </a:cubicBezTo>
                    <a:lnTo>
                      <a:pt x="176" y="71"/>
                    </a:lnTo>
                    <a:lnTo>
                      <a:pt x="106" y="176"/>
                    </a:lnTo>
                    <a:cubicBezTo>
                      <a:pt x="35" y="212"/>
                      <a:pt x="0" y="282"/>
                      <a:pt x="0" y="388"/>
                    </a:cubicBezTo>
                    <a:cubicBezTo>
                      <a:pt x="0" y="458"/>
                      <a:pt x="0" y="528"/>
                      <a:pt x="35" y="599"/>
                    </a:cubicBezTo>
                    <a:cubicBezTo>
                      <a:pt x="71" y="669"/>
                      <a:pt x="106" y="740"/>
                      <a:pt x="176" y="775"/>
                    </a:cubicBezTo>
                    <a:cubicBezTo>
                      <a:pt x="211" y="810"/>
                      <a:pt x="247" y="845"/>
                      <a:pt x="317" y="845"/>
                    </a:cubicBezTo>
                    <a:cubicBezTo>
                      <a:pt x="335" y="863"/>
                      <a:pt x="352" y="872"/>
                      <a:pt x="370" y="872"/>
                    </a:cubicBezTo>
                    <a:cubicBezTo>
                      <a:pt x="387" y="872"/>
                      <a:pt x="405" y="863"/>
                      <a:pt x="423" y="845"/>
                    </a:cubicBezTo>
                    <a:cubicBezTo>
                      <a:pt x="446" y="857"/>
                      <a:pt x="470" y="861"/>
                      <a:pt x="492" y="861"/>
                    </a:cubicBezTo>
                    <a:cubicBezTo>
                      <a:pt x="536" y="861"/>
                      <a:pt x="575" y="845"/>
                      <a:pt x="599" y="845"/>
                    </a:cubicBezTo>
                    <a:lnTo>
                      <a:pt x="704" y="775"/>
                    </a:lnTo>
                    <a:lnTo>
                      <a:pt x="775" y="704"/>
                    </a:lnTo>
                    <a:cubicBezTo>
                      <a:pt x="810" y="634"/>
                      <a:pt x="845" y="599"/>
                      <a:pt x="880" y="528"/>
                    </a:cubicBezTo>
                    <a:cubicBezTo>
                      <a:pt x="880" y="493"/>
                      <a:pt x="880" y="458"/>
                      <a:pt x="880" y="423"/>
                    </a:cubicBezTo>
                    <a:cubicBezTo>
                      <a:pt x="880" y="352"/>
                      <a:pt x="845" y="317"/>
                      <a:pt x="845" y="247"/>
                    </a:cubicBezTo>
                    <a:lnTo>
                      <a:pt x="810" y="141"/>
                    </a:lnTo>
                    <a:lnTo>
                      <a:pt x="704" y="71"/>
                    </a:lnTo>
                    <a:cubicBezTo>
                      <a:pt x="669" y="35"/>
                      <a:pt x="634" y="0"/>
                      <a:pt x="5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49"/>
              <p:cNvSpPr/>
              <p:nvPr/>
            </p:nvSpPr>
            <p:spPr>
              <a:xfrm rot="1726001">
                <a:off x="1941448" y="2072815"/>
                <a:ext cx="35593" cy="35089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26" extrusionOk="0">
                    <a:moveTo>
                      <a:pt x="212" y="0"/>
                    </a:moveTo>
                    <a:lnTo>
                      <a:pt x="142" y="71"/>
                    </a:lnTo>
                    <a:cubicBezTo>
                      <a:pt x="106" y="106"/>
                      <a:pt x="71" y="141"/>
                      <a:pt x="36" y="176"/>
                    </a:cubicBezTo>
                    <a:lnTo>
                      <a:pt x="1" y="247"/>
                    </a:lnTo>
                    <a:cubicBezTo>
                      <a:pt x="1" y="282"/>
                      <a:pt x="1" y="317"/>
                      <a:pt x="1" y="353"/>
                    </a:cubicBezTo>
                    <a:cubicBezTo>
                      <a:pt x="1" y="388"/>
                      <a:pt x="36" y="458"/>
                      <a:pt x="71" y="493"/>
                    </a:cubicBezTo>
                    <a:cubicBezTo>
                      <a:pt x="106" y="564"/>
                      <a:pt x="177" y="599"/>
                      <a:pt x="247" y="599"/>
                    </a:cubicBezTo>
                    <a:cubicBezTo>
                      <a:pt x="265" y="617"/>
                      <a:pt x="282" y="625"/>
                      <a:pt x="300" y="625"/>
                    </a:cubicBezTo>
                    <a:cubicBezTo>
                      <a:pt x="318" y="625"/>
                      <a:pt x="335" y="617"/>
                      <a:pt x="353" y="599"/>
                    </a:cubicBezTo>
                    <a:cubicBezTo>
                      <a:pt x="388" y="599"/>
                      <a:pt x="458" y="599"/>
                      <a:pt x="494" y="564"/>
                    </a:cubicBezTo>
                    <a:cubicBezTo>
                      <a:pt x="529" y="564"/>
                      <a:pt x="564" y="529"/>
                      <a:pt x="564" y="493"/>
                    </a:cubicBezTo>
                    <a:cubicBezTo>
                      <a:pt x="599" y="458"/>
                      <a:pt x="634" y="388"/>
                      <a:pt x="634" y="353"/>
                    </a:cubicBezTo>
                    <a:lnTo>
                      <a:pt x="634" y="282"/>
                    </a:lnTo>
                    <a:cubicBezTo>
                      <a:pt x="634" y="212"/>
                      <a:pt x="599" y="141"/>
                      <a:pt x="564" y="106"/>
                    </a:cubicBezTo>
                    <a:cubicBezTo>
                      <a:pt x="564" y="71"/>
                      <a:pt x="529" y="71"/>
                      <a:pt x="494" y="71"/>
                    </a:cubicBezTo>
                    <a:cubicBezTo>
                      <a:pt x="458" y="36"/>
                      <a:pt x="423" y="0"/>
                      <a:pt x="3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49"/>
              <p:cNvSpPr/>
              <p:nvPr/>
            </p:nvSpPr>
            <p:spPr>
              <a:xfrm rot="1726001">
                <a:off x="1917437" y="2165177"/>
                <a:ext cx="61209" cy="59248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57" extrusionOk="0">
                    <a:moveTo>
                      <a:pt x="1057" y="704"/>
                    </a:moveTo>
                    <a:lnTo>
                      <a:pt x="1057" y="704"/>
                    </a:lnTo>
                    <a:cubicBezTo>
                      <a:pt x="1049" y="713"/>
                      <a:pt x="1042" y="721"/>
                      <a:pt x="1038" y="728"/>
                    </a:cubicBezTo>
                    <a:lnTo>
                      <a:pt x="1038" y="728"/>
                    </a:lnTo>
                    <a:cubicBezTo>
                      <a:pt x="1036" y="733"/>
                      <a:pt x="1034" y="737"/>
                      <a:pt x="1032" y="742"/>
                    </a:cubicBezTo>
                    <a:lnTo>
                      <a:pt x="1032" y="742"/>
                    </a:lnTo>
                    <a:lnTo>
                      <a:pt x="1057" y="704"/>
                    </a:lnTo>
                    <a:close/>
                    <a:moveTo>
                      <a:pt x="458" y="0"/>
                    </a:moveTo>
                    <a:cubicBezTo>
                      <a:pt x="388" y="36"/>
                      <a:pt x="353" y="36"/>
                      <a:pt x="317" y="36"/>
                    </a:cubicBezTo>
                    <a:cubicBezTo>
                      <a:pt x="212" y="71"/>
                      <a:pt x="141" y="141"/>
                      <a:pt x="71" y="212"/>
                    </a:cubicBezTo>
                    <a:lnTo>
                      <a:pt x="1" y="352"/>
                    </a:lnTo>
                    <a:lnTo>
                      <a:pt x="1" y="423"/>
                    </a:lnTo>
                    <a:lnTo>
                      <a:pt x="1" y="458"/>
                    </a:lnTo>
                    <a:cubicBezTo>
                      <a:pt x="1" y="564"/>
                      <a:pt x="1" y="669"/>
                      <a:pt x="36" y="775"/>
                    </a:cubicBezTo>
                    <a:cubicBezTo>
                      <a:pt x="71" y="845"/>
                      <a:pt x="106" y="916"/>
                      <a:pt x="177" y="986"/>
                    </a:cubicBezTo>
                    <a:cubicBezTo>
                      <a:pt x="247" y="1021"/>
                      <a:pt x="317" y="1057"/>
                      <a:pt x="353" y="1057"/>
                    </a:cubicBezTo>
                    <a:lnTo>
                      <a:pt x="564" y="1057"/>
                    </a:lnTo>
                    <a:cubicBezTo>
                      <a:pt x="599" y="1057"/>
                      <a:pt x="634" y="1021"/>
                      <a:pt x="705" y="1021"/>
                    </a:cubicBezTo>
                    <a:cubicBezTo>
                      <a:pt x="740" y="986"/>
                      <a:pt x="810" y="986"/>
                      <a:pt x="881" y="951"/>
                    </a:cubicBezTo>
                    <a:cubicBezTo>
                      <a:pt x="916" y="881"/>
                      <a:pt x="986" y="845"/>
                      <a:pt x="1022" y="775"/>
                    </a:cubicBezTo>
                    <a:cubicBezTo>
                      <a:pt x="1022" y="775"/>
                      <a:pt x="1022" y="767"/>
                      <a:pt x="1025" y="756"/>
                    </a:cubicBezTo>
                    <a:lnTo>
                      <a:pt x="1025" y="756"/>
                    </a:lnTo>
                    <a:cubicBezTo>
                      <a:pt x="1027" y="751"/>
                      <a:pt x="1030" y="747"/>
                      <a:pt x="1032" y="742"/>
                    </a:cubicBezTo>
                    <a:lnTo>
                      <a:pt x="1032" y="742"/>
                    </a:lnTo>
                    <a:lnTo>
                      <a:pt x="1028" y="748"/>
                    </a:lnTo>
                    <a:lnTo>
                      <a:pt x="1028" y="748"/>
                    </a:lnTo>
                    <a:cubicBezTo>
                      <a:pt x="1030" y="742"/>
                      <a:pt x="1033" y="735"/>
                      <a:pt x="1038" y="728"/>
                    </a:cubicBezTo>
                    <a:lnTo>
                      <a:pt x="1038" y="728"/>
                    </a:lnTo>
                    <a:cubicBezTo>
                      <a:pt x="1049" y="699"/>
                      <a:pt x="1057" y="667"/>
                      <a:pt x="1057" y="634"/>
                    </a:cubicBezTo>
                    <a:cubicBezTo>
                      <a:pt x="1092" y="564"/>
                      <a:pt x="1092" y="528"/>
                      <a:pt x="1057" y="458"/>
                    </a:cubicBezTo>
                    <a:lnTo>
                      <a:pt x="1057" y="317"/>
                    </a:lnTo>
                    <a:cubicBezTo>
                      <a:pt x="986" y="247"/>
                      <a:pt x="916" y="176"/>
                      <a:pt x="846" y="141"/>
                    </a:cubicBezTo>
                    <a:cubicBezTo>
                      <a:pt x="810" y="106"/>
                      <a:pt x="775" y="71"/>
                      <a:pt x="740" y="71"/>
                    </a:cubicBezTo>
                    <a:cubicBezTo>
                      <a:pt x="670" y="36"/>
                      <a:pt x="634" y="36"/>
                      <a:pt x="5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9"/>
              <p:cNvSpPr/>
              <p:nvPr/>
            </p:nvSpPr>
            <p:spPr>
              <a:xfrm rot="1726001">
                <a:off x="2067871" y="1780008"/>
                <a:ext cx="117711" cy="85929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533" extrusionOk="0">
                    <a:moveTo>
                      <a:pt x="1946" y="0"/>
                    </a:moveTo>
                    <a:cubicBezTo>
                      <a:pt x="1906" y="0"/>
                      <a:pt x="1871" y="18"/>
                      <a:pt x="1853" y="53"/>
                    </a:cubicBezTo>
                    <a:cubicBezTo>
                      <a:pt x="1818" y="159"/>
                      <a:pt x="1818" y="264"/>
                      <a:pt x="1818" y="335"/>
                    </a:cubicBezTo>
                    <a:cubicBezTo>
                      <a:pt x="1783" y="440"/>
                      <a:pt x="1748" y="546"/>
                      <a:pt x="1712" y="616"/>
                    </a:cubicBezTo>
                    <a:cubicBezTo>
                      <a:pt x="1536" y="1004"/>
                      <a:pt x="1149" y="1285"/>
                      <a:pt x="727" y="1285"/>
                    </a:cubicBezTo>
                    <a:cubicBezTo>
                      <a:pt x="515" y="1285"/>
                      <a:pt x="304" y="1285"/>
                      <a:pt x="93" y="1250"/>
                    </a:cubicBezTo>
                    <a:cubicBezTo>
                      <a:pt x="79" y="1243"/>
                      <a:pt x="67" y="1241"/>
                      <a:pt x="57" y="1241"/>
                    </a:cubicBezTo>
                    <a:cubicBezTo>
                      <a:pt x="13" y="1241"/>
                      <a:pt x="1" y="1292"/>
                      <a:pt x="58" y="1321"/>
                    </a:cubicBezTo>
                    <a:cubicBezTo>
                      <a:pt x="209" y="1472"/>
                      <a:pt x="419" y="1532"/>
                      <a:pt x="637" y="1532"/>
                    </a:cubicBezTo>
                    <a:cubicBezTo>
                      <a:pt x="926" y="1532"/>
                      <a:pt x="1230" y="1426"/>
                      <a:pt x="1431" y="1285"/>
                    </a:cubicBezTo>
                    <a:cubicBezTo>
                      <a:pt x="1642" y="1145"/>
                      <a:pt x="1818" y="968"/>
                      <a:pt x="1924" y="757"/>
                    </a:cubicBezTo>
                    <a:cubicBezTo>
                      <a:pt x="1959" y="652"/>
                      <a:pt x="2029" y="546"/>
                      <a:pt x="2064" y="440"/>
                    </a:cubicBezTo>
                    <a:cubicBezTo>
                      <a:pt x="2100" y="300"/>
                      <a:pt x="2100" y="194"/>
                      <a:pt x="2064" y="53"/>
                    </a:cubicBezTo>
                    <a:cubicBezTo>
                      <a:pt x="2029" y="18"/>
                      <a:pt x="1985" y="0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49"/>
              <p:cNvSpPr/>
              <p:nvPr/>
            </p:nvSpPr>
            <p:spPr>
              <a:xfrm rot="1726001">
                <a:off x="2327988" y="1673581"/>
                <a:ext cx="37555" cy="3273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84" extrusionOk="0">
                    <a:moveTo>
                      <a:pt x="361" y="0"/>
                    </a:moveTo>
                    <a:cubicBezTo>
                      <a:pt x="323" y="0"/>
                      <a:pt x="284" y="9"/>
                      <a:pt x="247" y="27"/>
                    </a:cubicBezTo>
                    <a:cubicBezTo>
                      <a:pt x="71" y="63"/>
                      <a:pt x="1" y="239"/>
                      <a:pt x="71" y="415"/>
                    </a:cubicBezTo>
                    <a:cubicBezTo>
                      <a:pt x="123" y="518"/>
                      <a:pt x="231" y="583"/>
                      <a:pt x="341" y="583"/>
                    </a:cubicBezTo>
                    <a:cubicBezTo>
                      <a:pt x="381" y="583"/>
                      <a:pt x="421" y="574"/>
                      <a:pt x="459" y="556"/>
                    </a:cubicBezTo>
                    <a:cubicBezTo>
                      <a:pt x="600" y="520"/>
                      <a:pt x="670" y="344"/>
                      <a:pt x="635" y="203"/>
                    </a:cubicBezTo>
                    <a:cubicBezTo>
                      <a:pt x="582" y="73"/>
                      <a:pt x="472" y="0"/>
                      <a:pt x="3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9"/>
              <p:cNvSpPr/>
              <p:nvPr/>
            </p:nvSpPr>
            <p:spPr>
              <a:xfrm rot="1726001">
                <a:off x="1866953" y="1758524"/>
                <a:ext cx="37555" cy="33351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95" extrusionOk="0">
                    <a:moveTo>
                      <a:pt x="343" y="0"/>
                    </a:moveTo>
                    <a:cubicBezTo>
                      <a:pt x="311" y="0"/>
                      <a:pt x="278" y="7"/>
                      <a:pt x="247" y="22"/>
                    </a:cubicBezTo>
                    <a:cubicBezTo>
                      <a:pt x="71" y="93"/>
                      <a:pt x="1" y="269"/>
                      <a:pt x="71" y="410"/>
                    </a:cubicBezTo>
                    <a:cubicBezTo>
                      <a:pt x="101" y="526"/>
                      <a:pt x="226" y="595"/>
                      <a:pt x="369" y="595"/>
                    </a:cubicBezTo>
                    <a:cubicBezTo>
                      <a:pt x="398" y="595"/>
                      <a:pt x="428" y="592"/>
                      <a:pt x="459" y="586"/>
                    </a:cubicBezTo>
                    <a:cubicBezTo>
                      <a:pt x="599" y="515"/>
                      <a:pt x="670" y="339"/>
                      <a:pt x="599" y="198"/>
                    </a:cubicBezTo>
                    <a:cubicBezTo>
                      <a:pt x="572" y="89"/>
                      <a:pt x="459" y="0"/>
                      <a:pt x="3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0" name="Google Shape;2230;p49"/>
            <p:cNvGrpSpPr/>
            <p:nvPr/>
          </p:nvGrpSpPr>
          <p:grpSpPr>
            <a:xfrm>
              <a:off x="1357073" y="1279473"/>
              <a:ext cx="1368039" cy="1317903"/>
              <a:chOff x="1347471" y="1089994"/>
              <a:chExt cx="1559907" cy="1502912"/>
            </a:xfrm>
          </p:grpSpPr>
          <p:sp>
            <p:nvSpPr>
              <p:cNvPr id="2231" name="Google Shape;2231;p49"/>
              <p:cNvSpPr/>
              <p:nvPr/>
            </p:nvSpPr>
            <p:spPr>
              <a:xfrm rot="1726001">
                <a:off x="1527465" y="1313574"/>
                <a:ext cx="1199919" cy="1055752"/>
              </a:xfrm>
              <a:custGeom>
                <a:avLst/>
                <a:gdLst/>
                <a:ahLst/>
                <a:cxnLst/>
                <a:rect l="l" t="t" r="r" b="b"/>
                <a:pathLst>
                  <a:path w="21407" h="18835" extrusionOk="0">
                    <a:moveTo>
                      <a:pt x="19354" y="0"/>
                    </a:moveTo>
                    <a:cubicBezTo>
                      <a:pt x="19311" y="0"/>
                      <a:pt x="19267" y="2"/>
                      <a:pt x="19223" y="7"/>
                    </a:cubicBezTo>
                    <a:cubicBezTo>
                      <a:pt x="18731" y="77"/>
                      <a:pt x="18308" y="535"/>
                      <a:pt x="17850" y="746"/>
                    </a:cubicBezTo>
                    <a:cubicBezTo>
                      <a:pt x="17488" y="798"/>
                      <a:pt x="17119" y="816"/>
                      <a:pt x="16748" y="816"/>
                    </a:cubicBezTo>
                    <a:cubicBezTo>
                      <a:pt x="15858" y="816"/>
                      <a:pt x="14953" y="711"/>
                      <a:pt x="14083" y="711"/>
                    </a:cubicBezTo>
                    <a:cubicBezTo>
                      <a:pt x="12358" y="711"/>
                      <a:pt x="10633" y="1133"/>
                      <a:pt x="9119" y="1908"/>
                    </a:cubicBezTo>
                    <a:cubicBezTo>
                      <a:pt x="6021" y="3527"/>
                      <a:pt x="3873" y="6309"/>
                      <a:pt x="2676" y="9513"/>
                    </a:cubicBezTo>
                    <a:cubicBezTo>
                      <a:pt x="2007" y="11343"/>
                      <a:pt x="1796" y="13244"/>
                      <a:pt x="564" y="14829"/>
                    </a:cubicBezTo>
                    <a:cubicBezTo>
                      <a:pt x="177" y="15322"/>
                      <a:pt x="1" y="16237"/>
                      <a:pt x="705" y="16589"/>
                    </a:cubicBezTo>
                    <a:cubicBezTo>
                      <a:pt x="868" y="16638"/>
                      <a:pt x="1039" y="16664"/>
                      <a:pt x="1207" y="16664"/>
                    </a:cubicBezTo>
                    <a:cubicBezTo>
                      <a:pt x="1401" y="16664"/>
                      <a:pt x="1591" y="16629"/>
                      <a:pt x="1761" y="16554"/>
                    </a:cubicBezTo>
                    <a:cubicBezTo>
                      <a:pt x="1928" y="16526"/>
                      <a:pt x="2096" y="16513"/>
                      <a:pt x="2263" y="16513"/>
                    </a:cubicBezTo>
                    <a:cubicBezTo>
                      <a:pt x="4007" y="16513"/>
                      <a:pt x="5788" y="17903"/>
                      <a:pt x="7394" y="18385"/>
                    </a:cubicBezTo>
                    <a:cubicBezTo>
                      <a:pt x="8411" y="18685"/>
                      <a:pt x="9460" y="18835"/>
                      <a:pt x="10511" y="18835"/>
                    </a:cubicBezTo>
                    <a:cubicBezTo>
                      <a:pt x="11678" y="18835"/>
                      <a:pt x="12847" y="18650"/>
                      <a:pt x="13978" y="18279"/>
                    </a:cubicBezTo>
                    <a:cubicBezTo>
                      <a:pt x="16090" y="17610"/>
                      <a:pt x="17886" y="16307"/>
                      <a:pt x="19223" y="14547"/>
                    </a:cubicBezTo>
                    <a:cubicBezTo>
                      <a:pt x="20456" y="12822"/>
                      <a:pt x="21160" y="10815"/>
                      <a:pt x="21301" y="8738"/>
                    </a:cubicBezTo>
                    <a:cubicBezTo>
                      <a:pt x="21406" y="7259"/>
                      <a:pt x="20913" y="5921"/>
                      <a:pt x="20526" y="4513"/>
                    </a:cubicBezTo>
                    <a:cubicBezTo>
                      <a:pt x="20244" y="3492"/>
                      <a:pt x="20139" y="2401"/>
                      <a:pt x="20244" y="1309"/>
                    </a:cubicBezTo>
                    <a:cubicBezTo>
                      <a:pt x="20315" y="957"/>
                      <a:pt x="20280" y="640"/>
                      <a:pt x="20104" y="324"/>
                    </a:cubicBezTo>
                    <a:cubicBezTo>
                      <a:pt x="19919" y="108"/>
                      <a:pt x="19653" y="0"/>
                      <a:pt x="193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9"/>
              <p:cNvSpPr/>
              <p:nvPr/>
            </p:nvSpPr>
            <p:spPr>
              <a:xfrm rot="1725938">
                <a:off x="2617559" y="1738418"/>
                <a:ext cx="44874" cy="45141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8" extrusionOk="0">
                    <a:moveTo>
                      <a:pt x="550" y="1"/>
                    </a:moveTo>
                    <a:cubicBezTo>
                      <a:pt x="520" y="1"/>
                      <a:pt x="489" y="5"/>
                      <a:pt x="458" y="15"/>
                    </a:cubicBezTo>
                    <a:cubicBezTo>
                      <a:pt x="388" y="15"/>
                      <a:pt x="353" y="51"/>
                      <a:pt x="282" y="86"/>
                    </a:cubicBezTo>
                    <a:cubicBezTo>
                      <a:pt x="212" y="121"/>
                      <a:pt x="177" y="156"/>
                      <a:pt x="106" y="192"/>
                    </a:cubicBezTo>
                    <a:cubicBezTo>
                      <a:pt x="71" y="262"/>
                      <a:pt x="36" y="368"/>
                      <a:pt x="1" y="438"/>
                    </a:cubicBezTo>
                    <a:lnTo>
                      <a:pt x="1" y="579"/>
                    </a:lnTo>
                    <a:cubicBezTo>
                      <a:pt x="36" y="614"/>
                      <a:pt x="36" y="684"/>
                      <a:pt x="36" y="720"/>
                    </a:cubicBezTo>
                    <a:cubicBezTo>
                      <a:pt x="71" y="790"/>
                      <a:pt x="142" y="860"/>
                      <a:pt x="212" y="931"/>
                    </a:cubicBezTo>
                    <a:cubicBezTo>
                      <a:pt x="247" y="966"/>
                      <a:pt x="318" y="1001"/>
                      <a:pt x="388" y="1001"/>
                    </a:cubicBezTo>
                    <a:cubicBezTo>
                      <a:pt x="423" y="1019"/>
                      <a:pt x="450" y="1028"/>
                      <a:pt x="476" y="1028"/>
                    </a:cubicBezTo>
                    <a:cubicBezTo>
                      <a:pt x="502" y="1028"/>
                      <a:pt x="529" y="1019"/>
                      <a:pt x="564" y="1001"/>
                    </a:cubicBezTo>
                    <a:cubicBezTo>
                      <a:pt x="635" y="1001"/>
                      <a:pt x="670" y="1001"/>
                      <a:pt x="705" y="966"/>
                    </a:cubicBezTo>
                    <a:cubicBezTo>
                      <a:pt x="740" y="966"/>
                      <a:pt x="811" y="931"/>
                      <a:pt x="846" y="896"/>
                    </a:cubicBezTo>
                    <a:cubicBezTo>
                      <a:pt x="881" y="860"/>
                      <a:pt x="951" y="825"/>
                      <a:pt x="951" y="755"/>
                    </a:cubicBezTo>
                    <a:cubicBezTo>
                      <a:pt x="987" y="684"/>
                      <a:pt x="1022" y="649"/>
                      <a:pt x="1022" y="579"/>
                    </a:cubicBezTo>
                    <a:lnTo>
                      <a:pt x="1022" y="438"/>
                    </a:lnTo>
                    <a:cubicBezTo>
                      <a:pt x="1022" y="368"/>
                      <a:pt x="987" y="262"/>
                      <a:pt x="951" y="227"/>
                    </a:cubicBezTo>
                    <a:cubicBezTo>
                      <a:pt x="881" y="156"/>
                      <a:pt x="846" y="121"/>
                      <a:pt x="775" y="86"/>
                    </a:cubicBezTo>
                    <a:lnTo>
                      <a:pt x="740" y="51"/>
                    </a:lnTo>
                    <a:cubicBezTo>
                      <a:pt x="690" y="26"/>
                      <a:pt x="623" y="1"/>
                      <a:pt x="550" y="1"/>
                    </a:cubicBezTo>
                    <a:close/>
                  </a:path>
                </a:pathLst>
              </a:custGeom>
              <a:solidFill>
                <a:srgbClr val="0F0C0D">
                  <a:alpha val="1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49"/>
              <p:cNvSpPr/>
              <p:nvPr/>
            </p:nvSpPr>
            <p:spPr>
              <a:xfrm rot="1725938">
                <a:off x="2617941" y="1826768"/>
                <a:ext cx="44874" cy="30563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696" extrusionOk="0">
                    <a:moveTo>
                      <a:pt x="527" y="0"/>
                    </a:moveTo>
                    <a:cubicBezTo>
                      <a:pt x="479" y="0"/>
                      <a:pt x="427" y="10"/>
                      <a:pt x="372" y="31"/>
                    </a:cubicBezTo>
                    <a:cubicBezTo>
                      <a:pt x="0" y="186"/>
                      <a:pt x="147" y="695"/>
                      <a:pt x="475" y="695"/>
                    </a:cubicBezTo>
                    <a:cubicBezTo>
                      <a:pt x="520" y="695"/>
                      <a:pt x="568" y="686"/>
                      <a:pt x="619" y="665"/>
                    </a:cubicBezTo>
                    <a:cubicBezTo>
                      <a:pt x="1021" y="510"/>
                      <a:pt x="879" y="0"/>
                      <a:pt x="527" y="0"/>
                    </a:cubicBezTo>
                    <a:close/>
                  </a:path>
                </a:pathLst>
              </a:custGeom>
              <a:solidFill>
                <a:srgbClr val="0F0C0D">
                  <a:alpha val="1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49"/>
              <p:cNvSpPr/>
              <p:nvPr/>
            </p:nvSpPr>
            <p:spPr>
              <a:xfrm rot="1725938">
                <a:off x="2526959" y="1823732"/>
                <a:ext cx="34029" cy="3482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93" extrusionOk="0">
                    <a:moveTo>
                      <a:pt x="352" y="0"/>
                    </a:moveTo>
                    <a:cubicBezTo>
                      <a:pt x="317" y="0"/>
                      <a:pt x="282" y="9"/>
                      <a:pt x="247" y="27"/>
                    </a:cubicBezTo>
                    <a:cubicBezTo>
                      <a:pt x="212" y="27"/>
                      <a:pt x="176" y="27"/>
                      <a:pt x="141" y="62"/>
                    </a:cubicBezTo>
                    <a:lnTo>
                      <a:pt x="71" y="132"/>
                    </a:lnTo>
                    <a:cubicBezTo>
                      <a:pt x="36" y="168"/>
                      <a:pt x="0" y="238"/>
                      <a:pt x="0" y="273"/>
                    </a:cubicBezTo>
                    <a:cubicBezTo>
                      <a:pt x="0" y="308"/>
                      <a:pt x="0" y="344"/>
                      <a:pt x="0" y="379"/>
                    </a:cubicBezTo>
                    <a:cubicBezTo>
                      <a:pt x="0" y="414"/>
                      <a:pt x="0" y="484"/>
                      <a:pt x="36" y="520"/>
                    </a:cubicBezTo>
                    <a:cubicBezTo>
                      <a:pt x="71" y="625"/>
                      <a:pt x="141" y="696"/>
                      <a:pt x="247" y="731"/>
                    </a:cubicBezTo>
                    <a:lnTo>
                      <a:pt x="317" y="766"/>
                    </a:lnTo>
                    <a:cubicBezTo>
                      <a:pt x="352" y="784"/>
                      <a:pt x="388" y="793"/>
                      <a:pt x="423" y="793"/>
                    </a:cubicBezTo>
                    <a:cubicBezTo>
                      <a:pt x="458" y="793"/>
                      <a:pt x="493" y="784"/>
                      <a:pt x="529" y="766"/>
                    </a:cubicBezTo>
                    <a:lnTo>
                      <a:pt x="634" y="731"/>
                    </a:lnTo>
                    <a:cubicBezTo>
                      <a:pt x="669" y="696"/>
                      <a:pt x="705" y="661"/>
                      <a:pt x="705" y="625"/>
                    </a:cubicBezTo>
                    <a:cubicBezTo>
                      <a:pt x="740" y="590"/>
                      <a:pt x="740" y="555"/>
                      <a:pt x="740" y="520"/>
                    </a:cubicBezTo>
                    <a:cubicBezTo>
                      <a:pt x="775" y="449"/>
                      <a:pt x="775" y="414"/>
                      <a:pt x="740" y="379"/>
                    </a:cubicBezTo>
                    <a:cubicBezTo>
                      <a:pt x="740" y="308"/>
                      <a:pt x="740" y="273"/>
                      <a:pt x="740" y="238"/>
                    </a:cubicBezTo>
                    <a:cubicBezTo>
                      <a:pt x="705" y="203"/>
                      <a:pt x="705" y="168"/>
                      <a:pt x="669" y="132"/>
                    </a:cubicBezTo>
                    <a:cubicBezTo>
                      <a:pt x="634" y="97"/>
                      <a:pt x="599" y="62"/>
                      <a:pt x="564" y="62"/>
                    </a:cubicBezTo>
                    <a:lnTo>
                      <a:pt x="458" y="27"/>
                    </a:lnTo>
                    <a:cubicBezTo>
                      <a:pt x="423" y="9"/>
                      <a:pt x="388" y="0"/>
                      <a:pt x="352" y="0"/>
                    </a:cubicBezTo>
                    <a:close/>
                  </a:path>
                </a:pathLst>
              </a:custGeom>
              <a:solidFill>
                <a:srgbClr val="0F0C0D">
                  <a:alpha val="1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49"/>
              <p:cNvSpPr/>
              <p:nvPr/>
            </p:nvSpPr>
            <p:spPr>
              <a:xfrm rot="1725938">
                <a:off x="2529108" y="1897618"/>
                <a:ext cx="41801" cy="41804"/>
              </a:xfrm>
              <a:custGeom>
                <a:avLst/>
                <a:gdLst/>
                <a:ahLst/>
                <a:cxnLst/>
                <a:rect l="l" t="t" r="r" b="b"/>
                <a:pathLst>
                  <a:path w="952" h="952" extrusionOk="0">
                    <a:moveTo>
                      <a:pt x="423" y="1"/>
                    </a:moveTo>
                    <a:lnTo>
                      <a:pt x="317" y="36"/>
                    </a:lnTo>
                    <a:cubicBezTo>
                      <a:pt x="247" y="71"/>
                      <a:pt x="177" y="106"/>
                      <a:pt x="141" y="142"/>
                    </a:cubicBezTo>
                    <a:cubicBezTo>
                      <a:pt x="106" y="177"/>
                      <a:pt x="106" y="212"/>
                      <a:pt x="71" y="247"/>
                    </a:cubicBezTo>
                    <a:cubicBezTo>
                      <a:pt x="36" y="283"/>
                      <a:pt x="36" y="318"/>
                      <a:pt x="36" y="353"/>
                    </a:cubicBezTo>
                    <a:cubicBezTo>
                      <a:pt x="1" y="388"/>
                      <a:pt x="1" y="423"/>
                      <a:pt x="36" y="459"/>
                    </a:cubicBezTo>
                    <a:cubicBezTo>
                      <a:pt x="1" y="494"/>
                      <a:pt x="1" y="529"/>
                      <a:pt x="36" y="599"/>
                    </a:cubicBezTo>
                    <a:cubicBezTo>
                      <a:pt x="36" y="635"/>
                      <a:pt x="71" y="705"/>
                      <a:pt x="106" y="740"/>
                    </a:cubicBezTo>
                    <a:lnTo>
                      <a:pt x="177" y="846"/>
                    </a:lnTo>
                    <a:lnTo>
                      <a:pt x="282" y="916"/>
                    </a:lnTo>
                    <a:lnTo>
                      <a:pt x="388" y="951"/>
                    </a:lnTo>
                    <a:lnTo>
                      <a:pt x="529" y="951"/>
                    </a:lnTo>
                    <a:lnTo>
                      <a:pt x="634" y="916"/>
                    </a:lnTo>
                    <a:cubicBezTo>
                      <a:pt x="705" y="881"/>
                      <a:pt x="740" y="846"/>
                      <a:pt x="810" y="811"/>
                    </a:cubicBezTo>
                    <a:cubicBezTo>
                      <a:pt x="846" y="775"/>
                      <a:pt x="846" y="740"/>
                      <a:pt x="881" y="705"/>
                    </a:cubicBezTo>
                    <a:cubicBezTo>
                      <a:pt x="916" y="670"/>
                      <a:pt x="916" y="599"/>
                      <a:pt x="916" y="564"/>
                    </a:cubicBezTo>
                    <a:lnTo>
                      <a:pt x="916" y="529"/>
                    </a:lnTo>
                    <a:cubicBezTo>
                      <a:pt x="951" y="494"/>
                      <a:pt x="951" y="423"/>
                      <a:pt x="916" y="388"/>
                    </a:cubicBezTo>
                    <a:cubicBezTo>
                      <a:pt x="916" y="318"/>
                      <a:pt x="916" y="283"/>
                      <a:pt x="881" y="247"/>
                    </a:cubicBezTo>
                    <a:cubicBezTo>
                      <a:pt x="881" y="212"/>
                      <a:pt x="846" y="142"/>
                      <a:pt x="775" y="106"/>
                    </a:cubicBezTo>
                    <a:lnTo>
                      <a:pt x="740" y="71"/>
                    </a:lnTo>
                    <a:lnTo>
                      <a:pt x="670" y="36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0F0C0D">
                  <a:alpha val="1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49"/>
              <p:cNvSpPr/>
              <p:nvPr/>
            </p:nvSpPr>
            <p:spPr>
              <a:xfrm rot="1725938">
                <a:off x="2591501" y="1898857"/>
                <a:ext cx="34073" cy="34866"/>
              </a:xfrm>
              <a:custGeom>
                <a:avLst/>
                <a:gdLst/>
                <a:ahLst/>
                <a:cxnLst/>
                <a:rect l="l" t="t" r="r" b="b"/>
                <a:pathLst>
                  <a:path w="776" h="794" extrusionOk="0">
                    <a:moveTo>
                      <a:pt x="384" y="0"/>
                    </a:moveTo>
                    <a:cubicBezTo>
                      <a:pt x="269" y="0"/>
                      <a:pt x="158" y="63"/>
                      <a:pt x="71" y="150"/>
                    </a:cubicBezTo>
                    <a:cubicBezTo>
                      <a:pt x="36" y="221"/>
                      <a:pt x="1" y="291"/>
                      <a:pt x="1" y="361"/>
                    </a:cubicBezTo>
                    <a:cubicBezTo>
                      <a:pt x="1" y="397"/>
                      <a:pt x="1" y="467"/>
                      <a:pt x="1" y="537"/>
                    </a:cubicBezTo>
                    <a:cubicBezTo>
                      <a:pt x="36" y="608"/>
                      <a:pt x="71" y="678"/>
                      <a:pt x="142" y="713"/>
                    </a:cubicBezTo>
                    <a:cubicBezTo>
                      <a:pt x="177" y="749"/>
                      <a:pt x="247" y="784"/>
                      <a:pt x="318" y="784"/>
                    </a:cubicBezTo>
                    <a:cubicBezTo>
                      <a:pt x="343" y="790"/>
                      <a:pt x="368" y="793"/>
                      <a:pt x="392" y="793"/>
                    </a:cubicBezTo>
                    <a:cubicBezTo>
                      <a:pt x="507" y="793"/>
                      <a:pt x="618" y="730"/>
                      <a:pt x="705" y="643"/>
                    </a:cubicBezTo>
                    <a:cubicBezTo>
                      <a:pt x="740" y="608"/>
                      <a:pt x="775" y="537"/>
                      <a:pt x="775" y="467"/>
                    </a:cubicBezTo>
                    <a:cubicBezTo>
                      <a:pt x="775" y="397"/>
                      <a:pt x="775" y="326"/>
                      <a:pt x="740" y="256"/>
                    </a:cubicBezTo>
                    <a:cubicBezTo>
                      <a:pt x="740" y="185"/>
                      <a:pt x="705" y="150"/>
                      <a:pt x="635" y="80"/>
                    </a:cubicBezTo>
                    <a:cubicBezTo>
                      <a:pt x="599" y="45"/>
                      <a:pt x="529" y="9"/>
                      <a:pt x="459" y="9"/>
                    </a:cubicBezTo>
                    <a:cubicBezTo>
                      <a:pt x="434" y="3"/>
                      <a:pt x="409" y="0"/>
                      <a:pt x="384" y="0"/>
                    </a:cubicBezTo>
                    <a:close/>
                  </a:path>
                </a:pathLst>
              </a:custGeom>
              <a:solidFill>
                <a:srgbClr val="0F0C0D">
                  <a:alpha val="1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49"/>
              <p:cNvSpPr/>
              <p:nvPr/>
            </p:nvSpPr>
            <p:spPr>
              <a:xfrm rot="1725938">
                <a:off x="1674996" y="1894383"/>
                <a:ext cx="40220" cy="38686"/>
              </a:xfrm>
              <a:custGeom>
                <a:avLst/>
                <a:gdLst/>
                <a:ahLst/>
                <a:cxnLst/>
                <a:rect l="l" t="t" r="r" b="b"/>
                <a:pathLst>
                  <a:path w="916" h="881" extrusionOk="0">
                    <a:moveTo>
                      <a:pt x="493" y="1"/>
                    </a:moveTo>
                    <a:cubicBezTo>
                      <a:pt x="423" y="1"/>
                      <a:pt x="352" y="1"/>
                      <a:pt x="282" y="36"/>
                    </a:cubicBezTo>
                    <a:cubicBezTo>
                      <a:pt x="211" y="36"/>
                      <a:pt x="176" y="71"/>
                      <a:pt x="141" y="106"/>
                    </a:cubicBezTo>
                    <a:cubicBezTo>
                      <a:pt x="71" y="141"/>
                      <a:pt x="35" y="212"/>
                      <a:pt x="35" y="247"/>
                    </a:cubicBezTo>
                    <a:cubicBezTo>
                      <a:pt x="0" y="317"/>
                      <a:pt x="0" y="388"/>
                      <a:pt x="0" y="493"/>
                    </a:cubicBezTo>
                    <a:cubicBezTo>
                      <a:pt x="0" y="529"/>
                      <a:pt x="35" y="599"/>
                      <a:pt x="71" y="634"/>
                    </a:cubicBezTo>
                    <a:cubicBezTo>
                      <a:pt x="71" y="705"/>
                      <a:pt x="106" y="740"/>
                      <a:pt x="176" y="775"/>
                    </a:cubicBezTo>
                    <a:cubicBezTo>
                      <a:pt x="211" y="810"/>
                      <a:pt x="211" y="810"/>
                      <a:pt x="282" y="846"/>
                    </a:cubicBezTo>
                    <a:lnTo>
                      <a:pt x="387" y="881"/>
                    </a:lnTo>
                    <a:cubicBezTo>
                      <a:pt x="493" y="881"/>
                      <a:pt x="563" y="881"/>
                      <a:pt x="634" y="846"/>
                    </a:cubicBezTo>
                    <a:cubicBezTo>
                      <a:pt x="704" y="810"/>
                      <a:pt x="739" y="775"/>
                      <a:pt x="810" y="705"/>
                    </a:cubicBezTo>
                    <a:cubicBezTo>
                      <a:pt x="845" y="634"/>
                      <a:pt x="880" y="599"/>
                      <a:pt x="880" y="493"/>
                    </a:cubicBezTo>
                    <a:cubicBezTo>
                      <a:pt x="916" y="423"/>
                      <a:pt x="916" y="353"/>
                      <a:pt x="880" y="282"/>
                    </a:cubicBezTo>
                    <a:lnTo>
                      <a:pt x="880" y="247"/>
                    </a:lnTo>
                    <a:lnTo>
                      <a:pt x="810" y="247"/>
                    </a:lnTo>
                    <a:cubicBezTo>
                      <a:pt x="810" y="212"/>
                      <a:pt x="810" y="177"/>
                      <a:pt x="775" y="177"/>
                    </a:cubicBezTo>
                    <a:cubicBezTo>
                      <a:pt x="739" y="141"/>
                      <a:pt x="704" y="71"/>
                      <a:pt x="669" y="71"/>
                    </a:cubicBezTo>
                    <a:cubicBezTo>
                      <a:pt x="599" y="36"/>
                      <a:pt x="563" y="1"/>
                      <a:pt x="493" y="1"/>
                    </a:cubicBezTo>
                    <a:close/>
                  </a:path>
                </a:pathLst>
              </a:custGeom>
              <a:solidFill>
                <a:srgbClr val="0F0C0D">
                  <a:alpha val="1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49"/>
              <p:cNvSpPr/>
              <p:nvPr/>
            </p:nvSpPr>
            <p:spPr>
              <a:xfrm rot="1725938">
                <a:off x="1668550" y="1964893"/>
                <a:ext cx="37147" cy="35876"/>
              </a:xfrm>
              <a:custGeom>
                <a:avLst/>
                <a:gdLst/>
                <a:ahLst/>
                <a:cxnLst/>
                <a:rect l="l" t="t" r="r" b="b"/>
                <a:pathLst>
                  <a:path w="846" h="817" extrusionOk="0">
                    <a:moveTo>
                      <a:pt x="450" y="1"/>
                    </a:moveTo>
                    <a:cubicBezTo>
                      <a:pt x="429" y="1"/>
                      <a:pt x="409" y="5"/>
                      <a:pt x="388" y="15"/>
                    </a:cubicBezTo>
                    <a:cubicBezTo>
                      <a:pt x="353" y="15"/>
                      <a:pt x="318" y="15"/>
                      <a:pt x="283" y="51"/>
                    </a:cubicBezTo>
                    <a:lnTo>
                      <a:pt x="177" y="86"/>
                    </a:lnTo>
                    <a:cubicBezTo>
                      <a:pt x="71" y="156"/>
                      <a:pt x="1" y="297"/>
                      <a:pt x="1" y="438"/>
                    </a:cubicBezTo>
                    <a:cubicBezTo>
                      <a:pt x="1" y="544"/>
                      <a:pt x="36" y="614"/>
                      <a:pt x="106" y="684"/>
                    </a:cubicBezTo>
                    <a:cubicBezTo>
                      <a:pt x="106" y="684"/>
                      <a:pt x="142" y="720"/>
                      <a:pt x="177" y="755"/>
                    </a:cubicBezTo>
                    <a:cubicBezTo>
                      <a:pt x="177" y="755"/>
                      <a:pt x="212" y="790"/>
                      <a:pt x="247" y="790"/>
                    </a:cubicBezTo>
                    <a:lnTo>
                      <a:pt x="353" y="790"/>
                    </a:lnTo>
                    <a:cubicBezTo>
                      <a:pt x="388" y="808"/>
                      <a:pt x="423" y="816"/>
                      <a:pt x="459" y="816"/>
                    </a:cubicBezTo>
                    <a:cubicBezTo>
                      <a:pt x="494" y="816"/>
                      <a:pt x="529" y="808"/>
                      <a:pt x="564" y="790"/>
                    </a:cubicBezTo>
                    <a:cubicBezTo>
                      <a:pt x="599" y="790"/>
                      <a:pt x="599" y="755"/>
                      <a:pt x="635" y="720"/>
                    </a:cubicBezTo>
                    <a:lnTo>
                      <a:pt x="670" y="720"/>
                    </a:lnTo>
                    <a:cubicBezTo>
                      <a:pt x="705" y="720"/>
                      <a:pt x="740" y="684"/>
                      <a:pt x="740" y="649"/>
                    </a:cubicBezTo>
                    <a:cubicBezTo>
                      <a:pt x="775" y="614"/>
                      <a:pt x="775" y="614"/>
                      <a:pt x="811" y="579"/>
                    </a:cubicBezTo>
                    <a:lnTo>
                      <a:pt x="846" y="473"/>
                    </a:lnTo>
                    <a:cubicBezTo>
                      <a:pt x="846" y="403"/>
                      <a:pt x="846" y="368"/>
                      <a:pt x="846" y="297"/>
                    </a:cubicBezTo>
                    <a:cubicBezTo>
                      <a:pt x="811" y="262"/>
                      <a:pt x="811" y="227"/>
                      <a:pt x="775" y="227"/>
                    </a:cubicBezTo>
                    <a:cubicBezTo>
                      <a:pt x="775" y="156"/>
                      <a:pt x="740" y="121"/>
                      <a:pt x="670" y="86"/>
                    </a:cubicBezTo>
                    <a:cubicBezTo>
                      <a:pt x="670" y="51"/>
                      <a:pt x="635" y="51"/>
                      <a:pt x="599" y="51"/>
                    </a:cubicBezTo>
                    <a:cubicBezTo>
                      <a:pt x="550" y="26"/>
                      <a:pt x="500" y="1"/>
                      <a:pt x="450" y="1"/>
                    </a:cubicBezTo>
                    <a:close/>
                  </a:path>
                </a:pathLst>
              </a:custGeom>
              <a:solidFill>
                <a:srgbClr val="0F0C0D">
                  <a:alpha val="1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49"/>
              <p:cNvSpPr/>
              <p:nvPr/>
            </p:nvSpPr>
            <p:spPr>
              <a:xfrm rot="1726001">
                <a:off x="1695945" y="2018364"/>
                <a:ext cx="56" cy="4036"/>
              </a:xfrm>
              <a:custGeom>
                <a:avLst/>
                <a:gdLst/>
                <a:ahLst/>
                <a:cxnLst/>
                <a:rect l="l" t="t" r="r" b="b"/>
                <a:pathLst>
                  <a:path w="1" h="72" extrusionOk="0">
                    <a:moveTo>
                      <a:pt x="1" y="71"/>
                    </a:moveTo>
                    <a:lnTo>
                      <a:pt x="1" y="71"/>
                    </a:lnTo>
                    <a:cubicBezTo>
                      <a:pt x="1" y="71"/>
                      <a:pt x="1" y="1"/>
                      <a:pt x="1" y="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49"/>
              <p:cNvSpPr/>
              <p:nvPr/>
            </p:nvSpPr>
            <p:spPr>
              <a:xfrm rot="1725938">
                <a:off x="1745473" y="1948129"/>
                <a:ext cx="30955" cy="3174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723" extrusionOk="0">
                    <a:moveTo>
                      <a:pt x="322" y="0"/>
                    </a:moveTo>
                    <a:cubicBezTo>
                      <a:pt x="291" y="0"/>
                      <a:pt x="265" y="9"/>
                      <a:pt x="247" y="27"/>
                    </a:cubicBezTo>
                    <a:cubicBezTo>
                      <a:pt x="177" y="27"/>
                      <a:pt x="142" y="62"/>
                      <a:pt x="106" y="97"/>
                    </a:cubicBezTo>
                    <a:cubicBezTo>
                      <a:pt x="71" y="132"/>
                      <a:pt x="36" y="168"/>
                      <a:pt x="36" y="203"/>
                    </a:cubicBezTo>
                    <a:cubicBezTo>
                      <a:pt x="1" y="238"/>
                      <a:pt x="1" y="308"/>
                      <a:pt x="1" y="344"/>
                    </a:cubicBezTo>
                    <a:cubicBezTo>
                      <a:pt x="1" y="379"/>
                      <a:pt x="1" y="449"/>
                      <a:pt x="1" y="485"/>
                    </a:cubicBezTo>
                    <a:lnTo>
                      <a:pt x="71" y="590"/>
                    </a:lnTo>
                    <a:cubicBezTo>
                      <a:pt x="106" y="625"/>
                      <a:pt x="142" y="661"/>
                      <a:pt x="212" y="696"/>
                    </a:cubicBezTo>
                    <a:lnTo>
                      <a:pt x="282" y="696"/>
                    </a:lnTo>
                    <a:cubicBezTo>
                      <a:pt x="318" y="713"/>
                      <a:pt x="353" y="722"/>
                      <a:pt x="384" y="722"/>
                    </a:cubicBezTo>
                    <a:cubicBezTo>
                      <a:pt x="414" y="722"/>
                      <a:pt x="441" y="713"/>
                      <a:pt x="458" y="696"/>
                    </a:cubicBezTo>
                    <a:cubicBezTo>
                      <a:pt x="529" y="696"/>
                      <a:pt x="564" y="661"/>
                      <a:pt x="599" y="625"/>
                    </a:cubicBezTo>
                    <a:cubicBezTo>
                      <a:pt x="634" y="590"/>
                      <a:pt x="670" y="555"/>
                      <a:pt x="670" y="520"/>
                    </a:cubicBezTo>
                    <a:cubicBezTo>
                      <a:pt x="705" y="485"/>
                      <a:pt x="705" y="414"/>
                      <a:pt x="705" y="379"/>
                    </a:cubicBezTo>
                    <a:cubicBezTo>
                      <a:pt x="705" y="344"/>
                      <a:pt x="705" y="273"/>
                      <a:pt x="705" y="238"/>
                    </a:cubicBezTo>
                    <a:lnTo>
                      <a:pt x="670" y="168"/>
                    </a:lnTo>
                    <a:cubicBezTo>
                      <a:pt x="599" y="97"/>
                      <a:pt x="564" y="62"/>
                      <a:pt x="494" y="62"/>
                    </a:cubicBezTo>
                    <a:lnTo>
                      <a:pt x="423" y="27"/>
                    </a:lnTo>
                    <a:cubicBezTo>
                      <a:pt x="388" y="9"/>
                      <a:pt x="353" y="0"/>
                      <a:pt x="322" y="0"/>
                    </a:cubicBezTo>
                    <a:close/>
                  </a:path>
                </a:pathLst>
              </a:custGeom>
              <a:solidFill>
                <a:srgbClr val="0F0C0D">
                  <a:alpha val="1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49"/>
              <p:cNvSpPr/>
              <p:nvPr/>
            </p:nvSpPr>
            <p:spPr>
              <a:xfrm rot="1725938">
                <a:off x="1764884" y="2026189"/>
                <a:ext cx="38683" cy="3829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72" extrusionOk="0">
                    <a:moveTo>
                      <a:pt x="458" y="0"/>
                    </a:moveTo>
                    <a:cubicBezTo>
                      <a:pt x="387" y="0"/>
                      <a:pt x="352" y="0"/>
                      <a:pt x="282" y="35"/>
                    </a:cubicBezTo>
                    <a:lnTo>
                      <a:pt x="176" y="71"/>
                    </a:lnTo>
                    <a:lnTo>
                      <a:pt x="106" y="176"/>
                    </a:lnTo>
                    <a:cubicBezTo>
                      <a:pt x="35" y="212"/>
                      <a:pt x="0" y="282"/>
                      <a:pt x="0" y="388"/>
                    </a:cubicBezTo>
                    <a:cubicBezTo>
                      <a:pt x="0" y="458"/>
                      <a:pt x="0" y="528"/>
                      <a:pt x="35" y="599"/>
                    </a:cubicBezTo>
                    <a:cubicBezTo>
                      <a:pt x="71" y="669"/>
                      <a:pt x="106" y="740"/>
                      <a:pt x="176" y="775"/>
                    </a:cubicBezTo>
                    <a:cubicBezTo>
                      <a:pt x="211" y="810"/>
                      <a:pt x="247" y="845"/>
                      <a:pt x="317" y="845"/>
                    </a:cubicBezTo>
                    <a:cubicBezTo>
                      <a:pt x="335" y="863"/>
                      <a:pt x="352" y="872"/>
                      <a:pt x="370" y="872"/>
                    </a:cubicBezTo>
                    <a:cubicBezTo>
                      <a:pt x="387" y="872"/>
                      <a:pt x="405" y="863"/>
                      <a:pt x="423" y="845"/>
                    </a:cubicBezTo>
                    <a:cubicBezTo>
                      <a:pt x="446" y="857"/>
                      <a:pt x="470" y="861"/>
                      <a:pt x="492" y="861"/>
                    </a:cubicBezTo>
                    <a:cubicBezTo>
                      <a:pt x="536" y="861"/>
                      <a:pt x="575" y="845"/>
                      <a:pt x="599" y="845"/>
                    </a:cubicBezTo>
                    <a:lnTo>
                      <a:pt x="704" y="775"/>
                    </a:lnTo>
                    <a:lnTo>
                      <a:pt x="775" y="704"/>
                    </a:lnTo>
                    <a:cubicBezTo>
                      <a:pt x="810" y="634"/>
                      <a:pt x="845" y="599"/>
                      <a:pt x="880" y="528"/>
                    </a:cubicBezTo>
                    <a:cubicBezTo>
                      <a:pt x="880" y="493"/>
                      <a:pt x="880" y="458"/>
                      <a:pt x="880" y="423"/>
                    </a:cubicBezTo>
                    <a:cubicBezTo>
                      <a:pt x="880" y="352"/>
                      <a:pt x="845" y="317"/>
                      <a:pt x="845" y="247"/>
                    </a:cubicBezTo>
                    <a:lnTo>
                      <a:pt x="810" y="141"/>
                    </a:lnTo>
                    <a:lnTo>
                      <a:pt x="704" y="71"/>
                    </a:lnTo>
                    <a:cubicBezTo>
                      <a:pt x="669" y="35"/>
                      <a:pt x="634" y="0"/>
                      <a:pt x="563" y="0"/>
                    </a:cubicBezTo>
                    <a:close/>
                  </a:path>
                </a:pathLst>
              </a:custGeom>
              <a:solidFill>
                <a:srgbClr val="0F0C0D">
                  <a:alpha val="1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49"/>
              <p:cNvSpPr/>
              <p:nvPr/>
            </p:nvSpPr>
            <p:spPr>
              <a:xfrm rot="1725938">
                <a:off x="1861794" y="2017461"/>
                <a:ext cx="27882" cy="27489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26" extrusionOk="0">
                    <a:moveTo>
                      <a:pt x="212" y="0"/>
                    </a:moveTo>
                    <a:lnTo>
                      <a:pt x="142" y="71"/>
                    </a:lnTo>
                    <a:cubicBezTo>
                      <a:pt x="106" y="106"/>
                      <a:pt x="71" y="141"/>
                      <a:pt x="36" y="176"/>
                    </a:cubicBezTo>
                    <a:lnTo>
                      <a:pt x="1" y="247"/>
                    </a:lnTo>
                    <a:cubicBezTo>
                      <a:pt x="1" y="282"/>
                      <a:pt x="1" y="317"/>
                      <a:pt x="1" y="353"/>
                    </a:cubicBezTo>
                    <a:cubicBezTo>
                      <a:pt x="1" y="388"/>
                      <a:pt x="36" y="458"/>
                      <a:pt x="71" y="493"/>
                    </a:cubicBezTo>
                    <a:cubicBezTo>
                      <a:pt x="106" y="564"/>
                      <a:pt x="177" y="599"/>
                      <a:pt x="247" y="599"/>
                    </a:cubicBezTo>
                    <a:cubicBezTo>
                      <a:pt x="265" y="617"/>
                      <a:pt x="282" y="625"/>
                      <a:pt x="300" y="625"/>
                    </a:cubicBezTo>
                    <a:cubicBezTo>
                      <a:pt x="318" y="625"/>
                      <a:pt x="335" y="617"/>
                      <a:pt x="353" y="599"/>
                    </a:cubicBezTo>
                    <a:cubicBezTo>
                      <a:pt x="388" y="599"/>
                      <a:pt x="458" y="599"/>
                      <a:pt x="494" y="564"/>
                    </a:cubicBezTo>
                    <a:cubicBezTo>
                      <a:pt x="529" y="564"/>
                      <a:pt x="564" y="529"/>
                      <a:pt x="564" y="493"/>
                    </a:cubicBezTo>
                    <a:cubicBezTo>
                      <a:pt x="599" y="458"/>
                      <a:pt x="634" y="388"/>
                      <a:pt x="634" y="353"/>
                    </a:cubicBezTo>
                    <a:lnTo>
                      <a:pt x="634" y="282"/>
                    </a:lnTo>
                    <a:cubicBezTo>
                      <a:pt x="634" y="212"/>
                      <a:pt x="599" y="141"/>
                      <a:pt x="564" y="106"/>
                    </a:cubicBezTo>
                    <a:cubicBezTo>
                      <a:pt x="564" y="71"/>
                      <a:pt x="529" y="71"/>
                      <a:pt x="494" y="71"/>
                    </a:cubicBezTo>
                    <a:cubicBezTo>
                      <a:pt x="458" y="36"/>
                      <a:pt x="423" y="0"/>
                      <a:pt x="388" y="0"/>
                    </a:cubicBezTo>
                    <a:close/>
                  </a:path>
                </a:pathLst>
              </a:custGeom>
              <a:solidFill>
                <a:srgbClr val="0F0C0D">
                  <a:alpha val="1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49"/>
              <p:cNvSpPr/>
              <p:nvPr/>
            </p:nvSpPr>
            <p:spPr>
              <a:xfrm rot="1725938">
                <a:off x="1842985" y="2089817"/>
                <a:ext cx="47948" cy="4641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57" extrusionOk="0">
                    <a:moveTo>
                      <a:pt x="1057" y="704"/>
                    </a:moveTo>
                    <a:lnTo>
                      <a:pt x="1057" y="704"/>
                    </a:lnTo>
                    <a:cubicBezTo>
                      <a:pt x="1049" y="713"/>
                      <a:pt x="1042" y="721"/>
                      <a:pt x="1038" y="728"/>
                    </a:cubicBezTo>
                    <a:lnTo>
                      <a:pt x="1038" y="728"/>
                    </a:lnTo>
                    <a:cubicBezTo>
                      <a:pt x="1036" y="733"/>
                      <a:pt x="1034" y="737"/>
                      <a:pt x="1032" y="742"/>
                    </a:cubicBezTo>
                    <a:lnTo>
                      <a:pt x="1032" y="742"/>
                    </a:lnTo>
                    <a:lnTo>
                      <a:pt x="1057" y="704"/>
                    </a:lnTo>
                    <a:close/>
                    <a:moveTo>
                      <a:pt x="458" y="0"/>
                    </a:moveTo>
                    <a:cubicBezTo>
                      <a:pt x="388" y="36"/>
                      <a:pt x="353" y="36"/>
                      <a:pt x="317" y="36"/>
                    </a:cubicBezTo>
                    <a:cubicBezTo>
                      <a:pt x="212" y="71"/>
                      <a:pt x="141" y="141"/>
                      <a:pt x="71" y="212"/>
                    </a:cubicBezTo>
                    <a:lnTo>
                      <a:pt x="1" y="352"/>
                    </a:lnTo>
                    <a:lnTo>
                      <a:pt x="1" y="423"/>
                    </a:lnTo>
                    <a:lnTo>
                      <a:pt x="1" y="458"/>
                    </a:lnTo>
                    <a:cubicBezTo>
                      <a:pt x="1" y="564"/>
                      <a:pt x="1" y="669"/>
                      <a:pt x="36" y="775"/>
                    </a:cubicBezTo>
                    <a:cubicBezTo>
                      <a:pt x="71" y="845"/>
                      <a:pt x="106" y="916"/>
                      <a:pt x="177" y="986"/>
                    </a:cubicBezTo>
                    <a:cubicBezTo>
                      <a:pt x="247" y="1021"/>
                      <a:pt x="317" y="1057"/>
                      <a:pt x="353" y="1057"/>
                    </a:cubicBezTo>
                    <a:lnTo>
                      <a:pt x="564" y="1057"/>
                    </a:lnTo>
                    <a:cubicBezTo>
                      <a:pt x="599" y="1057"/>
                      <a:pt x="634" y="1021"/>
                      <a:pt x="705" y="1021"/>
                    </a:cubicBezTo>
                    <a:cubicBezTo>
                      <a:pt x="740" y="986"/>
                      <a:pt x="810" y="986"/>
                      <a:pt x="881" y="951"/>
                    </a:cubicBezTo>
                    <a:cubicBezTo>
                      <a:pt x="916" y="881"/>
                      <a:pt x="986" y="845"/>
                      <a:pt x="1022" y="775"/>
                    </a:cubicBezTo>
                    <a:cubicBezTo>
                      <a:pt x="1022" y="775"/>
                      <a:pt x="1022" y="767"/>
                      <a:pt x="1025" y="756"/>
                    </a:cubicBezTo>
                    <a:lnTo>
                      <a:pt x="1025" y="756"/>
                    </a:lnTo>
                    <a:cubicBezTo>
                      <a:pt x="1027" y="751"/>
                      <a:pt x="1030" y="747"/>
                      <a:pt x="1032" y="742"/>
                    </a:cubicBezTo>
                    <a:lnTo>
                      <a:pt x="1032" y="742"/>
                    </a:lnTo>
                    <a:lnTo>
                      <a:pt x="1028" y="748"/>
                    </a:lnTo>
                    <a:lnTo>
                      <a:pt x="1028" y="748"/>
                    </a:lnTo>
                    <a:cubicBezTo>
                      <a:pt x="1030" y="742"/>
                      <a:pt x="1033" y="735"/>
                      <a:pt x="1038" y="728"/>
                    </a:cubicBezTo>
                    <a:lnTo>
                      <a:pt x="1038" y="728"/>
                    </a:lnTo>
                    <a:cubicBezTo>
                      <a:pt x="1049" y="699"/>
                      <a:pt x="1057" y="667"/>
                      <a:pt x="1057" y="634"/>
                    </a:cubicBezTo>
                    <a:cubicBezTo>
                      <a:pt x="1092" y="564"/>
                      <a:pt x="1092" y="528"/>
                      <a:pt x="1057" y="458"/>
                    </a:cubicBezTo>
                    <a:lnTo>
                      <a:pt x="1057" y="317"/>
                    </a:lnTo>
                    <a:cubicBezTo>
                      <a:pt x="986" y="247"/>
                      <a:pt x="916" y="176"/>
                      <a:pt x="846" y="141"/>
                    </a:cubicBezTo>
                    <a:cubicBezTo>
                      <a:pt x="810" y="106"/>
                      <a:pt x="775" y="71"/>
                      <a:pt x="740" y="71"/>
                    </a:cubicBezTo>
                    <a:cubicBezTo>
                      <a:pt x="670" y="36"/>
                      <a:pt x="634" y="36"/>
                      <a:pt x="599" y="0"/>
                    </a:cubicBezTo>
                    <a:close/>
                  </a:path>
                </a:pathLst>
              </a:custGeom>
              <a:solidFill>
                <a:srgbClr val="0F0C0D">
                  <a:alpha val="1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49"/>
              <p:cNvSpPr/>
              <p:nvPr/>
            </p:nvSpPr>
            <p:spPr>
              <a:xfrm rot="1726001">
                <a:off x="2067871" y="1780008"/>
                <a:ext cx="117711" cy="85929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533" extrusionOk="0">
                    <a:moveTo>
                      <a:pt x="1946" y="0"/>
                    </a:moveTo>
                    <a:cubicBezTo>
                      <a:pt x="1906" y="0"/>
                      <a:pt x="1871" y="18"/>
                      <a:pt x="1853" y="53"/>
                    </a:cubicBezTo>
                    <a:cubicBezTo>
                      <a:pt x="1818" y="159"/>
                      <a:pt x="1818" y="264"/>
                      <a:pt x="1818" y="335"/>
                    </a:cubicBezTo>
                    <a:cubicBezTo>
                      <a:pt x="1783" y="440"/>
                      <a:pt x="1748" y="546"/>
                      <a:pt x="1712" y="616"/>
                    </a:cubicBezTo>
                    <a:cubicBezTo>
                      <a:pt x="1536" y="1004"/>
                      <a:pt x="1149" y="1285"/>
                      <a:pt x="727" y="1285"/>
                    </a:cubicBezTo>
                    <a:cubicBezTo>
                      <a:pt x="515" y="1285"/>
                      <a:pt x="304" y="1285"/>
                      <a:pt x="93" y="1250"/>
                    </a:cubicBezTo>
                    <a:cubicBezTo>
                      <a:pt x="79" y="1243"/>
                      <a:pt x="67" y="1241"/>
                      <a:pt x="57" y="1241"/>
                    </a:cubicBezTo>
                    <a:cubicBezTo>
                      <a:pt x="13" y="1241"/>
                      <a:pt x="1" y="1292"/>
                      <a:pt x="58" y="1321"/>
                    </a:cubicBezTo>
                    <a:cubicBezTo>
                      <a:pt x="209" y="1472"/>
                      <a:pt x="419" y="1532"/>
                      <a:pt x="637" y="1532"/>
                    </a:cubicBezTo>
                    <a:cubicBezTo>
                      <a:pt x="926" y="1532"/>
                      <a:pt x="1230" y="1426"/>
                      <a:pt x="1431" y="1285"/>
                    </a:cubicBezTo>
                    <a:cubicBezTo>
                      <a:pt x="1642" y="1145"/>
                      <a:pt x="1818" y="968"/>
                      <a:pt x="1924" y="757"/>
                    </a:cubicBezTo>
                    <a:cubicBezTo>
                      <a:pt x="1959" y="652"/>
                      <a:pt x="2029" y="546"/>
                      <a:pt x="2064" y="440"/>
                    </a:cubicBezTo>
                    <a:cubicBezTo>
                      <a:pt x="2100" y="300"/>
                      <a:pt x="2100" y="194"/>
                      <a:pt x="2064" y="53"/>
                    </a:cubicBezTo>
                    <a:cubicBezTo>
                      <a:pt x="2029" y="18"/>
                      <a:pt x="1985" y="0"/>
                      <a:pt x="1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49"/>
              <p:cNvSpPr/>
              <p:nvPr/>
            </p:nvSpPr>
            <p:spPr>
              <a:xfrm rot="1726001">
                <a:off x="2327988" y="1673581"/>
                <a:ext cx="37555" cy="3273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84" extrusionOk="0">
                    <a:moveTo>
                      <a:pt x="361" y="0"/>
                    </a:moveTo>
                    <a:cubicBezTo>
                      <a:pt x="323" y="0"/>
                      <a:pt x="284" y="9"/>
                      <a:pt x="247" y="27"/>
                    </a:cubicBezTo>
                    <a:cubicBezTo>
                      <a:pt x="71" y="63"/>
                      <a:pt x="1" y="239"/>
                      <a:pt x="71" y="415"/>
                    </a:cubicBezTo>
                    <a:cubicBezTo>
                      <a:pt x="123" y="518"/>
                      <a:pt x="231" y="583"/>
                      <a:pt x="341" y="583"/>
                    </a:cubicBezTo>
                    <a:cubicBezTo>
                      <a:pt x="381" y="583"/>
                      <a:pt x="421" y="574"/>
                      <a:pt x="459" y="556"/>
                    </a:cubicBezTo>
                    <a:cubicBezTo>
                      <a:pt x="600" y="520"/>
                      <a:pt x="670" y="344"/>
                      <a:pt x="635" y="203"/>
                    </a:cubicBezTo>
                    <a:cubicBezTo>
                      <a:pt x="582" y="73"/>
                      <a:pt x="472" y="0"/>
                      <a:pt x="3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49"/>
              <p:cNvSpPr/>
              <p:nvPr/>
            </p:nvSpPr>
            <p:spPr>
              <a:xfrm rot="1726001">
                <a:off x="1866953" y="1758524"/>
                <a:ext cx="37555" cy="33351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95" extrusionOk="0">
                    <a:moveTo>
                      <a:pt x="343" y="0"/>
                    </a:moveTo>
                    <a:cubicBezTo>
                      <a:pt x="311" y="0"/>
                      <a:pt x="278" y="7"/>
                      <a:pt x="247" y="22"/>
                    </a:cubicBezTo>
                    <a:cubicBezTo>
                      <a:pt x="71" y="93"/>
                      <a:pt x="1" y="269"/>
                      <a:pt x="71" y="410"/>
                    </a:cubicBezTo>
                    <a:cubicBezTo>
                      <a:pt x="101" y="526"/>
                      <a:pt x="226" y="595"/>
                      <a:pt x="369" y="595"/>
                    </a:cubicBezTo>
                    <a:cubicBezTo>
                      <a:pt x="398" y="595"/>
                      <a:pt x="428" y="592"/>
                      <a:pt x="459" y="586"/>
                    </a:cubicBezTo>
                    <a:cubicBezTo>
                      <a:pt x="599" y="515"/>
                      <a:pt x="670" y="339"/>
                      <a:pt x="599" y="198"/>
                    </a:cubicBezTo>
                    <a:cubicBezTo>
                      <a:pt x="572" y="89"/>
                      <a:pt x="459" y="0"/>
                      <a:pt x="3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47" name="Google Shape;2247;p49"/>
          <p:cNvSpPr txBox="1">
            <a:spLocks noGrp="1"/>
          </p:cNvSpPr>
          <p:nvPr>
            <p:ph type="body" idx="4294967295"/>
          </p:nvPr>
        </p:nvSpPr>
        <p:spPr>
          <a:xfrm>
            <a:off x="713225" y="1140538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100" b="1" dirty="0">
                <a:solidFill>
                  <a:srgbClr val="434343"/>
                </a:solidFill>
              </a:rPr>
              <a:t>What vegetable </a:t>
            </a:r>
            <a:r>
              <a:rPr lang="en-AU" sz="2100" b="1" dirty="0">
                <a:solidFill>
                  <a:srgbClr val="434343"/>
                </a:solidFill>
              </a:rPr>
              <a:t>can come in yellow, green or red?</a:t>
            </a:r>
            <a:endParaRPr sz="21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sp>
        <p:nvSpPr>
          <p:cNvPr id="2248" name="Google Shape;2248;p49"/>
          <p:cNvSpPr txBox="1">
            <a:spLocks noGrp="1"/>
          </p:cNvSpPr>
          <p:nvPr>
            <p:ph type="body" idx="4294967295"/>
          </p:nvPr>
        </p:nvSpPr>
        <p:spPr>
          <a:xfrm>
            <a:off x="1426500" y="2258163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>
                <a:solidFill>
                  <a:srgbClr val="434343"/>
                </a:solidFill>
              </a:rPr>
              <a:t>A.</a:t>
            </a:r>
            <a:r>
              <a:rPr lang="es" sz="2100">
                <a:solidFill>
                  <a:srgbClr val="434343"/>
                </a:solidFill>
              </a:rPr>
              <a:t> Carrots</a:t>
            </a:r>
            <a:endParaRPr sz="210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>
                <a:solidFill>
                  <a:srgbClr val="434343"/>
                </a:solidFill>
              </a:rPr>
              <a:t>B. </a:t>
            </a:r>
            <a:r>
              <a:rPr lang="es" sz="2100">
                <a:solidFill>
                  <a:srgbClr val="434343"/>
                </a:solidFill>
              </a:rPr>
              <a:t>Zucchini</a:t>
            </a:r>
            <a:endParaRPr sz="210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>
                <a:solidFill>
                  <a:srgbClr val="434343"/>
                </a:solidFill>
              </a:rPr>
              <a:t>C.</a:t>
            </a:r>
            <a:r>
              <a:rPr lang="es" sz="2100">
                <a:solidFill>
                  <a:srgbClr val="434343"/>
                </a:solidFill>
              </a:rPr>
              <a:t> Capsicum</a:t>
            </a:r>
            <a:endParaRPr sz="21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</p:txBody>
      </p:sp>
      <p:pic>
        <p:nvPicPr>
          <p:cNvPr id="2251" name="Google Shape;225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5953" y="2853056"/>
            <a:ext cx="2378757" cy="183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2" name="Google Shape;225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6936" y="3828097"/>
            <a:ext cx="546880" cy="39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" name="Google Shape;2257;p50"/>
          <p:cNvSpPr txBox="1">
            <a:spLocks noGrp="1"/>
          </p:cNvSpPr>
          <p:nvPr>
            <p:ph type="body" idx="4294967295"/>
          </p:nvPr>
        </p:nvSpPr>
        <p:spPr>
          <a:xfrm>
            <a:off x="713225" y="1140538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100" b="1" dirty="0">
                <a:solidFill>
                  <a:srgbClr val="434343"/>
                </a:solidFill>
              </a:rPr>
              <a:t>What vegetable grows in a pod</a:t>
            </a:r>
            <a:endParaRPr sz="21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sp>
        <p:nvSpPr>
          <p:cNvPr id="2258" name="Google Shape;2258;p50"/>
          <p:cNvSpPr txBox="1">
            <a:spLocks noGrp="1"/>
          </p:cNvSpPr>
          <p:nvPr>
            <p:ph type="body" idx="4294967295"/>
          </p:nvPr>
        </p:nvSpPr>
        <p:spPr>
          <a:xfrm>
            <a:off x="1118963" y="2135574"/>
            <a:ext cx="7717500" cy="2104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A.</a:t>
            </a:r>
            <a:r>
              <a:rPr lang="es" sz="2100" dirty="0">
                <a:solidFill>
                  <a:srgbClr val="434343"/>
                </a:solidFill>
              </a:rPr>
              <a:t> Peas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B. </a:t>
            </a:r>
            <a:r>
              <a:rPr lang="es" sz="2100" dirty="0">
                <a:solidFill>
                  <a:srgbClr val="434343"/>
                </a:solidFill>
              </a:rPr>
              <a:t>Corn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C.</a:t>
            </a:r>
            <a:r>
              <a:rPr lang="es" sz="2100" dirty="0">
                <a:solidFill>
                  <a:srgbClr val="434343"/>
                </a:solidFill>
              </a:rPr>
              <a:t> Broccoli</a:t>
            </a: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pic>
        <p:nvPicPr>
          <p:cNvPr id="2259" name="Google Shape;225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922" y="2192630"/>
            <a:ext cx="546880" cy="39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91" name="Google Shape;2291;p50"/>
          <p:cNvSpPr txBox="1">
            <a:spLocks noGrp="1"/>
          </p:cNvSpPr>
          <p:nvPr>
            <p:ph type="title"/>
          </p:nvPr>
        </p:nvSpPr>
        <p:spPr>
          <a:xfrm>
            <a:off x="601875" y="13307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>
                <a:solidFill>
                  <a:schemeClr val="accent1"/>
                </a:solidFill>
              </a:rPr>
              <a:t>Question 4</a:t>
            </a:r>
            <a:endParaRPr sz="5400">
              <a:solidFill>
                <a:schemeClr val="accent1"/>
              </a:solidFill>
            </a:endParaRPr>
          </a:p>
        </p:txBody>
      </p:sp>
      <p:pic>
        <p:nvPicPr>
          <p:cNvPr id="37" name="Google Shape;2738;p55">
            <a:extLst>
              <a:ext uri="{FF2B5EF4-FFF2-40B4-BE49-F238E27FC236}">
                <a16:creationId xmlns:a16="http://schemas.microsoft.com/office/drawing/2014/main" id="{3E7A1E1F-68EC-A81C-8B1C-86E122BEDF9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0625" y="2135574"/>
            <a:ext cx="2299174" cy="172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51"/>
          <p:cNvSpPr txBox="1">
            <a:spLocks noGrp="1"/>
          </p:cNvSpPr>
          <p:nvPr>
            <p:ph type="title"/>
          </p:nvPr>
        </p:nvSpPr>
        <p:spPr>
          <a:xfrm>
            <a:off x="283500" y="365425"/>
            <a:ext cx="4182600" cy="65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Question 5</a:t>
            </a:r>
            <a:endParaRPr/>
          </a:p>
        </p:txBody>
      </p:sp>
      <p:sp>
        <p:nvSpPr>
          <p:cNvPr id="2297" name="Google Shape;2297;p51"/>
          <p:cNvSpPr txBox="1">
            <a:spLocks noGrp="1"/>
          </p:cNvSpPr>
          <p:nvPr>
            <p:ph type="body" idx="4294967295"/>
          </p:nvPr>
        </p:nvSpPr>
        <p:spPr>
          <a:xfrm>
            <a:off x="2363600" y="846913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100" b="1" dirty="0">
                <a:solidFill>
                  <a:srgbClr val="434343"/>
                </a:solidFill>
              </a:rPr>
              <a:t>When are strawberries in season?</a:t>
            </a:r>
            <a:endParaRPr sz="21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sp>
        <p:nvSpPr>
          <p:cNvPr id="2298" name="Google Shape;2298;p51"/>
          <p:cNvSpPr txBox="1">
            <a:spLocks noGrp="1"/>
          </p:cNvSpPr>
          <p:nvPr>
            <p:ph type="body" idx="4294967295"/>
          </p:nvPr>
        </p:nvSpPr>
        <p:spPr>
          <a:xfrm>
            <a:off x="1178963" y="2257075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A.</a:t>
            </a:r>
            <a:r>
              <a:rPr lang="es" sz="2100" dirty="0">
                <a:solidFill>
                  <a:srgbClr val="434343"/>
                </a:solidFill>
              </a:rPr>
              <a:t> Winter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B. </a:t>
            </a:r>
            <a:r>
              <a:rPr lang="es" sz="2100" dirty="0">
                <a:solidFill>
                  <a:srgbClr val="434343"/>
                </a:solidFill>
              </a:rPr>
              <a:t>Summer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C.</a:t>
            </a:r>
            <a:r>
              <a:rPr lang="es" sz="2100" dirty="0">
                <a:solidFill>
                  <a:srgbClr val="434343"/>
                </a:solidFill>
              </a:rPr>
              <a:t> Autumn</a:t>
            </a: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grpSp>
        <p:nvGrpSpPr>
          <p:cNvPr id="2299" name="Google Shape;2299;p51"/>
          <p:cNvGrpSpPr/>
          <p:nvPr/>
        </p:nvGrpSpPr>
        <p:grpSpPr>
          <a:xfrm>
            <a:off x="5568293" y="3423102"/>
            <a:ext cx="853054" cy="1317963"/>
            <a:chOff x="4205757" y="1204400"/>
            <a:chExt cx="737235" cy="1139121"/>
          </a:xfrm>
        </p:grpSpPr>
        <p:grpSp>
          <p:nvGrpSpPr>
            <p:cNvPr id="2300" name="Google Shape;2300;p51"/>
            <p:cNvGrpSpPr/>
            <p:nvPr/>
          </p:nvGrpSpPr>
          <p:grpSpPr>
            <a:xfrm>
              <a:off x="4210494" y="1206150"/>
              <a:ext cx="732497" cy="1137371"/>
              <a:chOff x="4205757" y="1204400"/>
              <a:chExt cx="732497" cy="1137371"/>
            </a:xfrm>
          </p:grpSpPr>
          <p:sp>
            <p:nvSpPr>
              <p:cNvPr id="2301" name="Google Shape;2301;p51"/>
              <p:cNvSpPr/>
              <p:nvPr/>
            </p:nvSpPr>
            <p:spPr>
              <a:xfrm>
                <a:off x="4205757" y="1564660"/>
                <a:ext cx="721693" cy="777111"/>
              </a:xfrm>
              <a:custGeom>
                <a:avLst/>
                <a:gdLst/>
                <a:ahLst/>
                <a:cxnLst/>
                <a:rect l="l" t="t" r="r" b="b"/>
                <a:pathLst>
                  <a:path w="18766" h="20207" extrusionOk="0">
                    <a:moveTo>
                      <a:pt x="11519" y="1"/>
                    </a:moveTo>
                    <a:cubicBezTo>
                      <a:pt x="11130" y="1"/>
                      <a:pt x="10740" y="33"/>
                      <a:pt x="10351" y="99"/>
                    </a:cubicBezTo>
                    <a:cubicBezTo>
                      <a:pt x="10140" y="134"/>
                      <a:pt x="9928" y="169"/>
                      <a:pt x="9717" y="240"/>
                    </a:cubicBezTo>
                    <a:cubicBezTo>
                      <a:pt x="9044" y="147"/>
                      <a:pt x="8356" y="93"/>
                      <a:pt x="7669" y="93"/>
                    </a:cubicBezTo>
                    <a:cubicBezTo>
                      <a:pt x="6271" y="93"/>
                      <a:pt x="4878" y="319"/>
                      <a:pt x="3626" y="909"/>
                    </a:cubicBezTo>
                    <a:cubicBezTo>
                      <a:pt x="2781" y="1296"/>
                      <a:pt x="2042" y="1824"/>
                      <a:pt x="1444" y="2528"/>
                    </a:cubicBezTo>
                    <a:cubicBezTo>
                      <a:pt x="845" y="3268"/>
                      <a:pt x="458" y="4183"/>
                      <a:pt x="317" y="5134"/>
                    </a:cubicBezTo>
                    <a:cubicBezTo>
                      <a:pt x="0" y="7176"/>
                      <a:pt x="563" y="9288"/>
                      <a:pt x="1197" y="11224"/>
                    </a:cubicBezTo>
                    <a:cubicBezTo>
                      <a:pt x="1831" y="13266"/>
                      <a:pt x="2711" y="15203"/>
                      <a:pt x="3802" y="17069"/>
                    </a:cubicBezTo>
                    <a:cubicBezTo>
                      <a:pt x="4084" y="17526"/>
                      <a:pt x="4366" y="17984"/>
                      <a:pt x="4683" y="18442"/>
                    </a:cubicBezTo>
                    <a:cubicBezTo>
                      <a:pt x="4894" y="18864"/>
                      <a:pt x="5211" y="19251"/>
                      <a:pt x="5563" y="19604"/>
                    </a:cubicBezTo>
                    <a:cubicBezTo>
                      <a:pt x="6024" y="19995"/>
                      <a:pt x="6621" y="20206"/>
                      <a:pt x="7235" y="20206"/>
                    </a:cubicBezTo>
                    <a:cubicBezTo>
                      <a:pt x="7559" y="20206"/>
                      <a:pt x="7887" y="20148"/>
                      <a:pt x="8203" y="20026"/>
                    </a:cubicBezTo>
                    <a:cubicBezTo>
                      <a:pt x="9154" y="19639"/>
                      <a:pt x="10034" y="19111"/>
                      <a:pt x="10844" y="18442"/>
                    </a:cubicBezTo>
                    <a:cubicBezTo>
                      <a:pt x="11653" y="17773"/>
                      <a:pt x="12463" y="17069"/>
                      <a:pt x="13203" y="16294"/>
                    </a:cubicBezTo>
                    <a:cubicBezTo>
                      <a:pt x="13942" y="15520"/>
                      <a:pt x="14646" y="14710"/>
                      <a:pt x="15350" y="13900"/>
                    </a:cubicBezTo>
                    <a:cubicBezTo>
                      <a:pt x="16019" y="13126"/>
                      <a:pt x="16653" y="12281"/>
                      <a:pt x="17181" y="11436"/>
                    </a:cubicBezTo>
                    <a:cubicBezTo>
                      <a:pt x="18307" y="9816"/>
                      <a:pt x="18765" y="7845"/>
                      <a:pt x="18484" y="5908"/>
                    </a:cubicBezTo>
                    <a:cubicBezTo>
                      <a:pt x="18167" y="4042"/>
                      <a:pt x="17181" y="2423"/>
                      <a:pt x="15667" y="1331"/>
                    </a:cubicBezTo>
                    <a:cubicBezTo>
                      <a:pt x="14441" y="467"/>
                      <a:pt x="12994" y="1"/>
                      <a:pt x="115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51"/>
              <p:cNvSpPr/>
              <p:nvPr/>
            </p:nvSpPr>
            <p:spPr>
              <a:xfrm>
                <a:off x="4306359" y="1204400"/>
                <a:ext cx="631895" cy="392497"/>
              </a:xfrm>
              <a:custGeom>
                <a:avLst/>
                <a:gdLst/>
                <a:ahLst/>
                <a:cxnLst/>
                <a:rect l="l" t="t" r="r" b="b"/>
                <a:pathLst>
                  <a:path w="16431" h="10206" extrusionOk="0">
                    <a:moveTo>
                      <a:pt x="8104" y="0"/>
                    </a:moveTo>
                    <a:cubicBezTo>
                      <a:pt x="8037" y="0"/>
                      <a:pt x="7974" y="31"/>
                      <a:pt x="7946" y="102"/>
                    </a:cubicBezTo>
                    <a:cubicBezTo>
                      <a:pt x="7207" y="2250"/>
                      <a:pt x="6855" y="4503"/>
                      <a:pt x="6925" y="6756"/>
                    </a:cubicBezTo>
                    <a:cubicBezTo>
                      <a:pt x="6115" y="4961"/>
                      <a:pt x="4953" y="3306"/>
                      <a:pt x="3545" y="1933"/>
                    </a:cubicBezTo>
                    <a:cubicBezTo>
                      <a:pt x="3505" y="1903"/>
                      <a:pt x="3463" y="1890"/>
                      <a:pt x="3422" y="1890"/>
                    </a:cubicBezTo>
                    <a:cubicBezTo>
                      <a:pt x="3319" y="1890"/>
                      <a:pt x="3228" y="1973"/>
                      <a:pt x="3228" y="2074"/>
                    </a:cubicBezTo>
                    <a:cubicBezTo>
                      <a:pt x="3651" y="4292"/>
                      <a:pt x="4461" y="6369"/>
                      <a:pt x="5658" y="8235"/>
                    </a:cubicBezTo>
                    <a:cubicBezTo>
                      <a:pt x="4038" y="7003"/>
                      <a:pt x="2172" y="6193"/>
                      <a:pt x="271" y="5383"/>
                    </a:cubicBezTo>
                    <a:cubicBezTo>
                      <a:pt x="256" y="5379"/>
                      <a:pt x="241" y="5378"/>
                      <a:pt x="227" y="5378"/>
                    </a:cubicBezTo>
                    <a:cubicBezTo>
                      <a:pt x="103" y="5378"/>
                      <a:pt x="0" y="5504"/>
                      <a:pt x="95" y="5630"/>
                    </a:cubicBezTo>
                    <a:cubicBezTo>
                      <a:pt x="1398" y="7672"/>
                      <a:pt x="3440" y="9185"/>
                      <a:pt x="5798" y="9819"/>
                    </a:cubicBezTo>
                    <a:cubicBezTo>
                      <a:pt x="6731" y="10066"/>
                      <a:pt x="7705" y="10206"/>
                      <a:pt x="8673" y="10206"/>
                    </a:cubicBezTo>
                    <a:cubicBezTo>
                      <a:pt x="8948" y="10206"/>
                      <a:pt x="9222" y="10195"/>
                      <a:pt x="9495" y="10171"/>
                    </a:cubicBezTo>
                    <a:cubicBezTo>
                      <a:pt x="9708" y="10153"/>
                      <a:pt x="9920" y="10146"/>
                      <a:pt x="10130" y="10146"/>
                    </a:cubicBezTo>
                    <a:cubicBezTo>
                      <a:pt x="10698" y="10146"/>
                      <a:pt x="11258" y="10195"/>
                      <a:pt x="11827" y="10195"/>
                    </a:cubicBezTo>
                    <a:cubicBezTo>
                      <a:pt x="12262" y="10195"/>
                      <a:pt x="12702" y="10167"/>
                      <a:pt x="13157" y="10066"/>
                    </a:cubicBezTo>
                    <a:cubicBezTo>
                      <a:pt x="13931" y="9925"/>
                      <a:pt x="14635" y="9643"/>
                      <a:pt x="15304" y="9256"/>
                    </a:cubicBezTo>
                    <a:cubicBezTo>
                      <a:pt x="15903" y="8904"/>
                      <a:pt x="16431" y="8270"/>
                      <a:pt x="16149" y="7531"/>
                    </a:cubicBezTo>
                    <a:cubicBezTo>
                      <a:pt x="16123" y="7428"/>
                      <a:pt x="16041" y="7362"/>
                      <a:pt x="15957" y="7362"/>
                    </a:cubicBezTo>
                    <a:cubicBezTo>
                      <a:pt x="15927" y="7362"/>
                      <a:pt x="15896" y="7371"/>
                      <a:pt x="15868" y="7390"/>
                    </a:cubicBezTo>
                    <a:cubicBezTo>
                      <a:pt x="15023" y="7707"/>
                      <a:pt x="14142" y="8024"/>
                      <a:pt x="13297" y="8270"/>
                    </a:cubicBezTo>
                    <a:cubicBezTo>
                      <a:pt x="13544" y="8129"/>
                      <a:pt x="13790" y="7953"/>
                      <a:pt x="14037" y="7777"/>
                    </a:cubicBezTo>
                    <a:cubicBezTo>
                      <a:pt x="14952" y="7143"/>
                      <a:pt x="15621" y="6193"/>
                      <a:pt x="15903" y="5101"/>
                    </a:cubicBezTo>
                    <a:cubicBezTo>
                      <a:pt x="15938" y="4996"/>
                      <a:pt x="15868" y="4925"/>
                      <a:pt x="15797" y="4855"/>
                    </a:cubicBezTo>
                    <a:cubicBezTo>
                      <a:pt x="15704" y="4815"/>
                      <a:pt x="15609" y="4798"/>
                      <a:pt x="15514" y="4798"/>
                    </a:cubicBezTo>
                    <a:cubicBezTo>
                      <a:pt x="15106" y="4798"/>
                      <a:pt x="14689" y="5113"/>
                      <a:pt x="14318" y="5313"/>
                    </a:cubicBezTo>
                    <a:lnTo>
                      <a:pt x="12664" y="6263"/>
                    </a:lnTo>
                    <a:lnTo>
                      <a:pt x="10305" y="7636"/>
                    </a:lnTo>
                    <a:cubicBezTo>
                      <a:pt x="11361" y="6228"/>
                      <a:pt x="12065" y="4609"/>
                      <a:pt x="12347" y="2848"/>
                    </a:cubicBezTo>
                    <a:cubicBezTo>
                      <a:pt x="12373" y="2744"/>
                      <a:pt x="12264" y="2620"/>
                      <a:pt x="12148" y="2620"/>
                    </a:cubicBezTo>
                    <a:cubicBezTo>
                      <a:pt x="12108" y="2620"/>
                      <a:pt x="12067" y="2636"/>
                      <a:pt x="12030" y="2672"/>
                    </a:cubicBezTo>
                    <a:cubicBezTo>
                      <a:pt x="10763" y="3799"/>
                      <a:pt x="9706" y="5137"/>
                      <a:pt x="8897" y="6580"/>
                    </a:cubicBezTo>
                    <a:cubicBezTo>
                      <a:pt x="9178" y="4468"/>
                      <a:pt x="8756" y="2250"/>
                      <a:pt x="8333" y="173"/>
                    </a:cubicBezTo>
                    <a:cubicBezTo>
                      <a:pt x="8312" y="68"/>
                      <a:pt x="8204" y="0"/>
                      <a:pt x="8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51"/>
              <p:cNvSpPr/>
              <p:nvPr/>
            </p:nvSpPr>
            <p:spPr>
              <a:xfrm>
                <a:off x="4458903" y="1888292"/>
                <a:ext cx="32830" cy="31072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4" extrusionOk="0">
                    <a:moveTo>
                      <a:pt x="352" y="0"/>
                    </a:moveTo>
                    <a:cubicBezTo>
                      <a:pt x="317" y="0"/>
                      <a:pt x="282" y="0"/>
                      <a:pt x="247" y="35"/>
                    </a:cubicBezTo>
                    <a:cubicBezTo>
                      <a:pt x="176" y="35"/>
                      <a:pt x="141" y="71"/>
                      <a:pt x="106" y="106"/>
                    </a:cubicBezTo>
                    <a:cubicBezTo>
                      <a:pt x="35" y="176"/>
                      <a:pt x="0" y="282"/>
                      <a:pt x="35" y="388"/>
                    </a:cubicBezTo>
                    <a:cubicBezTo>
                      <a:pt x="35" y="493"/>
                      <a:pt x="141" y="599"/>
                      <a:pt x="211" y="634"/>
                    </a:cubicBezTo>
                    <a:lnTo>
                      <a:pt x="352" y="634"/>
                    </a:lnTo>
                    <a:cubicBezTo>
                      <a:pt x="387" y="634"/>
                      <a:pt x="458" y="634"/>
                      <a:pt x="493" y="599"/>
                    </a:cubicBezTo>
                    <a:lnTo>
                      <a:pt x="493" y="564"/>
                    </a:lnTo>
                    <a:lnTo>
                      <a:pt x="528" y="564"/>
                    </a:lnTo>
                    <a:cubicBezTo>
                      <a:pt x="599" y="493"/>
                      <a:pt x="669" y="352"/>
                      <a:pt x="634" y="247"/>
                    </a:cubicBezTo>
                    <a:cubicBezTo>
                      <a:pt x="599" y="176"/>
                      <a:pt x="599" y="141"/>
                      <a:pt x="563" y="106"/>
                    </a:cubicBezTo>
                    <a:cubicBezTo>
                      <a:pt x="493" y="35"/>
                      <a:pt x="423" y="0"/>
                      <a:pt x="3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51"/>
              <p:cNvSpPr/>
              <p:nvPr/>
            </p:nvSpPr>
            <p:spPr>
              <a:xfrm>
                <a:off x="4605504" y="1892164"/>
                <a:ext cx="29400" cy="2720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555" extrusionOk="0">
                    <a:moveTo>
                      <a:pt x="296" y="0"/>
                    </a:moveTo>
                    <a:cubicBezTo>
                      <a:pt x="274" y="0"/>
                      <a:pt x="247" y="9"/>
                      <a:pt x="212" y="27"/>
                    </a:cubicBezTo>
                    <a:cubicBezTo>
                      <a:pt x="177" y="27"/>
                      <a:pt x="142" y="62"/>
                      <a:pt x="106" y="97"/>
                    </a:cubicBezTo>
                    <a:cubicBezTo>
                      <a:pt x="71" y="133"/>
                      <a:pt x="36" y="203"/>
                      <a:pt x="36" y="238"/>
                    </a:cubicBezTo>
                    <a:cubicBezTo>
                      <a:pt x="1" y="309"/>
                      <a:pt x="1" y="344"/>
                      <a:pt x="36" y="414"/>
                    </a:cubicBezTo>
                    <a:cubicBezTo>
                      <a:pt x="36" y="414"/>
                      <a:pt x="36" y="449"/>
                      <a:pt x="36" y="485"/>
                    </a:cubicBezTo>
                    <a:cubicBezTo>
                      <a:pt x="71" y="520"/>
                      <a:pt x="106" y="520"/>
                      <a:pt x="142" y="555"/>
                    </a:cubicBezTo>
                    <a:lnTo>
                      <a:pt x="353" y="555"/>
                    </a:lnTo>
                    <a:cubicBezTo>
                      <a:pt x="458" y="555"/>
                      <a:pt x="529" y="485"/>
                      <a:pt x="564" y="379"/>
                    </a:cubicBezTo>
                    <a:cubicBezTo>
                      <a:pt x="599" y="273"/>
                      <a:pt x="564" y="168"/>
                      <a:pt x="494" y="97"/>
                    </a:cubicBezTo>
                    <a:cubicBezTo>
                      <a:pt x="458" y="62"/>
                      <a:pt x="423" y="27"/>
                      <a:pt x="353" y="27"/>
                    </a:cubicBezTo>
                    <a:cubicBezTo>
                      <a:pt x="335" y="9"/>
                      <a:pt x="318" y="0"/>
                      <a:pt x="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51"/>
              <p:cNvSpPr/>
              <p:nvPr/>
            </p:nvSpPr>
            <p:spPr>
              <a:xfrm>
                <a:off x="4508929" y="1963470"/>
                <a:ext cx="85799" cy="33768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89" extrusionOk="0">
                    <a:moveTo>
                      <a:pt x="40" y="1"/>
                    </a:moveTo>
                    <a:cubicBezTo>
                      <a:pt x="18" y="1"/>
                      <a:pt x="0" y="26"/>
                      <a:pt x="0" y="51"/>
                    </a:cubicBezTo>
                    <a:cubicBezTo>
                      <a:pt x="106" y="403"/>
                      <a:pt x="423" y="649"/>
                      <a:pt x="775" y="684"/>
                    </a:cubicBezTo>
                    <a:cubicBezTo>
                      <a:pt x="803" y="687"/>
                      <a:pt x="831" y="688"/>
                      <a:pt x="859" y="688"/>
                    </a:cubicBezTo>
                    <a:cubicBezTo>
                      <a:pt x="1213" y="688"/>
                      <a:pt x="1529" y="485"/>
                      <a:pt x="1725" y="191"/>
                    </a:cubicBezTo>
                    <a:cubicBezTo>
                      <a:pt x="1750" y="91"/>
                      <a:pt x="1685" y="8"/>
                      <a:pt x="1608" y="8"/>
                    </a:cubicBezTo>
                    <a:cubicBezTo>
                      <a:pt x="1577" y="8"/>
                      <a:pt x="1544" y="21"/>
                      <a:pt x="1514" y="51"/>
                    </a:cubicBezTo>
                    <a:cubicBezTo>
                      <a:pt x="1338" y="297"/>
                      <a:pt x="1092" y="438"/>
                      <a:pt x="775" y="438"/>
                    </a:cubicBezTo>
                    <a:cubicBezTo>
                      <a:pt x="634" y="438"/>
                      <a:pt x="493" y="403"/>
                      <a:pt x="387" y="332"/>
                    </a:cubicBezTo>
                    <a:cubicBezTo>
                      <a:pt x="247" y="227"/>
                      <a:pt x="141" y="121"/>
                      <a:pt x="71" y="15"/>
                    </a:cubicBezTo>
                    <a:cubicBezTo>
                      <a:pt x="60" y="5"/>
                      <a:pt x="50" y="1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51"/>
              <p:cNvSpPr/>
              <p:nvPr/>
            </p:nvSpPr>
            <p:spPr>
              <a:xfrm>
                <a:off x="4365505" y="1700911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01" y="1"/>
                    </a:moveTo>
                    <a:cubicBezTo>
                      <a:pt x="71" y="1"/>
                      <a:pt x="36" y="21"/>
                      <a:pt x="36" y="42"/>
                    </a:cubicBezTo>
                    <a:cubicBezTo>
                      <a:pt x="36" y="77"/>
                      <a:pt x="36" y="112"/>
                      <a:pt x="0" y="147"/>
                    </a:cubicBezTo>
                    <a:cubicBezTo>
                      <a:pt x="0" y="182"/>
                      <a:pt x="0" y="218"/>
                      <a:pt x="0" y="253"/>
                    </a:cubicBezTo>
                    <a:lnTo>
                      <a:pt x="0" y="499"/>
                    </a:lnTo>
                    <a:lnTo>
                      <a:pt x="0" y="746"/>
                    </a:lnTo>
                    <a:cubicBezTo>
                      <a:pt x="36" y="851"/>
                      <a:pt x="36" y="922"/>
                      <a:pt x="71" y="1027"/>
                    </a:cubicBezTo>
                    <a:cubicBezTo>
                      <a:pt x="86" y="1072"/>
                      <a:pt x="119" y="1091"/>
                      <a:pt x="153" y="1091"/>
                    </a:cubicBezTo>
                    <a:cubicBezTo>
                      <a:pt x="199" y="1091"/>
                      <a:pt x="247" y="1053"/>
                      <a:pt x="247" y="992"/>
                    </a:cubicBezTo>
                    <a:cubicBezTo>
                      <a:pt x="247" y="922"/>
                      <a:pt x="247" y="851"/>
                      <a:pt x="247" y="746"/>
                    </a:cubicBezTo>
                    <a:cubicBezTo>
                      <a:pt x="247" y="675"/>
                      <a:pt x="247" y="570"/>
                      <a:pt x="212" y="499"/>
                    </a:cubicBezTo>
                    <a:lnTo>
                      <a:pt x="212" y="394"/>
                    </a:lnTo>
                    <a:cubicBezTo>
                      <a:pt x="212" y="358"/>
                      <a:pt x="212" y="358"/>
                      <a:pt x="212" y="323"/>
                    </a:cubicBezTo>
                    <a:lnTo>
                      <a:pt x="212" y="253"/>
                    </a:lnTo>
                    <a:cubicBezTo>
                      <a:pt x="212" y="218"/>
                      <a:pt x="212" y="182"/>
                      <a:pt x="212" y="147"/>
                    </a:cubicBezTo>
                    <a:cubicBezTo>
                      <a:pt x="176" y="112"/>
                      <a:pt x="176" y="77"/>
                      <a:pt x="141" y="42"/>
                    </a:cubicBezTo>
                    <a:cubicBezTo>
                      <a:pt x="141" y="12"/>
                      <a:pt x="122" y="1"/>
                      <a:pt x="1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51"/>
              <p:cNvSpPr/>
              <p:nvPr/>
            </p:nvSpPr>
            <p:spPr>
              <a:xfrm>
                <a:off x="4357391" y="1821972"/>
                <a:ext cx="10845" cy="35419"/>
              </a:xfrm>
              <a:custGeom>
                <a:avLst/>
                <a:gdLst/>
                <a:ahLst/>
                <a:cxnLst/>
                <a:rect l="l" t="t" r="r" b="b"/>
                <a:pathLst>
                  <a:path w="282" h="921" extrusionOk="0">
                    <a:moveTo>
                      <a:pt x="35" y="1"/>
                    </a:moveTo>
                    <a:cubicBezTo>
                      <a:pt x="18" y="1"/>
                      <a:pt x="0" y="9"/>
                      <a:pt x="0" y="27"/>
                    </a:cubicBezTo>
                    <a:cubicBezTo>
                      <a:pt x="0" y="27"/>
                      <a:pt x="0" y="62"/>
                      <a:pt x="0" y="62"/>
                    </a:cubicBezTo>
                    <a:cubicBezTo>
                      <a:pt x="0" y="97"/>
                      <a:pt x="0" y="97"/>
                      <a:pt x="0" y="133"/>
                    </a:cubicBezTo>
                    <a:cubicBezTo>
                      <a:pt x="0" y="168"/>
                      <a:pt x="0" y="203"/>
                      <a:pt x="0" y="238"/>
                    </a:cubicBezTo>
                    <a:cubicBezTo>
                      <a:pt x="0" y="273"/>
                      <a:pt x="0" y="379"/>
                      <a:pt x="0" y="449"/>
                    </a:cubicBezTo>
                    <a:cubicBezTo>
                      <a:pt x="0" y="590"/>
                      <a:pt x="35" y="731"/>
                      <a:pt x="71" y="872"/>
                    </a:cubicBezTo>
                    <a:cubicBezTo>
                      <a:pt x="71" y="904"/>
                      <a:pt x="99" y="921"/>
                      <a:pt x="130" y="921"/>
                    </a:cubicBezTo>
                    <a:cubicBezTo>
                      <a:pt x="169" y="921"/>
                      <a:pt x="211" y="895"/>
                      <a:pt x="211" y="837"/>
                    </a:cubicBezTo>
                    <a:cubicBezTo>
                      <a:pt x="247" y="837"/>
                      <a:pt x="282" y="801"/>
                      <a:pt x="282" y="801"/>
                    </a:cubicBezTo>
                    <a:cubicBezTo>
                      <a:pt x="282" y="696"/>
                      <a:pt x="282" y="590"/>
                      <a:pt x="282" y="485"/>
                    </a:cubicBezTo>
                    <a:lnTo>
                      <a:pt x="211" y="168"/>
                    </a:lnTo>
                    <a:cubicBezTo>
                      <a:pt x="194" y="150"/>
                      <a:pt x="167" y="141"/>
                      <a:pt x="141" y="141"/>
                    </a:cubicBezTo>
                    <a:cubicBezTo>
                      <a:pt x="115" y="141"/>
                      <a:pt x="88" y="150"/>
                      <a:pt x="71" y="168"/>
                    </a:cubicBezTo>
                    <a:cubicBezTo>
                      <a:pt x="71" y="168"/>
                      <a:pt x="71" y="133"/>
                      <a:pt x="71" y="133"/>
                    </a:cubicBezTo>
                    <a:cubicBezTo>
                      <a:pt x="71" y="97"/>
                      <a:pt x="71" y="97"/>
                      <a:pt x="71" y="62"/>
                    </a:cubicBezTo>
                    <a:cubicBezTo>
                      <a:pt x="71" y="62"/>
                      <a:pt x="71" y="62"/>
                      <a:pt x="71" y="27"/>
                    </a:cubicBezTo>
                    <a:cubicBezTo>
                      <a:pt x="71" y="9"/>
                      <a:pt x="53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51"/>
              <p:cNvSpPr/>
              <p:nvPr/>
            </p:nvSpPr>
            <p:spPr>
              <a:xfrm>
                <a:off x="4381734" y="2025061"/>
                <a:ext cx="13575" cy="32766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52" extrusionOk="0">
                    <a:moveTo>
                      <a:pt x="213" y="133"/>
                    </a:moveTo>
                    <a:cubicBezTo>
                      <a:pt x="215" y="135"/>
                      <a:pt x="217" y="138"/>
                      <a:pt x="219" y="140"/>
                    </a:cubicBezTo>
                    <a:lnTo>
                      <a:pt x="219" y="140"/>
                    </a:lnTo>
                    <a:cubicBezTo>
                      <a:pt x="219" y="140"/>
                      <a:pt x="219" y="140"/>
                      <a:pt x="219" y="140"/>
                    </a:cubicBezTo>
                    <a:lnTo>
                      <a:pt x="219" y="140"/>
                    </a:lnTo>
                    <a:lnTo>
                      <a:pt x="213" y="133"/>
                    </a:lnTo>
                    <a:close/>
                    <a:moveTo>
                      <a:pt x="219" y="140"/>
                    </a:moveTo>
                    <a:lnTo>
                      <a:pt x="247" y="168"/>
                    </a:lnTo>
                    <a:cubicBezTo>
                      <a:pt x="247" y="153"/>
                      <a:pt x="236" y="145"/>
                      <a:pt x="219" y="140"/>
                    </a:cubicBezTo>
                    <a:close/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133"/>
                      <a:pt x="1" y="273"/>
                      <a:pt x="1" y="414"/>
                    </a:cubicBezTo>
                    <a:cubicBezTo>
                      <a:pt x="1" y="520"/>
                      <a:pt x="36" y="661"/>
                      <a:pt x="71" y="801"/>
                    </a:cubicBezTo>
                    <a:cubicBezTo>
                      <a:pt x="96" y="826"/>
                      <a:pt x="121" y="851"/>
                      <a:pt x="158" y="851"/>
                    </a:cubicBezTo>
                    <a:cubicBezTo>
                      <a:pt x="174" y="851"/>
                      <a:pt x="192" y="847"/>
                      <a:pt x="212" y="837"/>
                    </a:cubicBezTo>
                    <a:cubicBezTo>
                      <a:pt x="222" y="847"/>
                      <a:pt x="233" y="851"/>
                      <a:pt x="243" y="851"/>
                    </a:cubicBezTo>
                    <a:cubicBezTo>
                      <a:pt x="268" y="851"/>
                      <a:pt x="293" y="826"/>
                      <a:pt x="318" y="801"/>
                    </a:cubicBezTo>
                    <a:cubicBezTo>
                      <a:pt x="318" y="766"/>
                      <a:pt x="353" y="696"/>
                      <a:pt x="353" y="661"/>
                    </a:cubicBezTo>
                    <a:cubicBezTo>
                      <a:pt x="283" y="590"/>
                      <a:pt x="283" y="590"/>
                      <a:pt x="283" y="555"/>
                    </a:cubicBezTo>
                    <a:lnTo>
                      <a:pt x="283" y="485"/>
                    </a:lnTo>
                    <a:lnTo>
                      <a:pt x="283" y="449"/>
                    </a:lnTo>
                    <a:lnTo>
                      <a:pt x="283" y="344"/>
                    </a:lnTo>
                    <a:lnTo>
                      <a:pt x="283" y="309"/>
                    </a:lnTo>
                    <a:lnTo>
                      <a:pt x="283" y="273"/>
                    </a:lnTo>
                    <a:lnTo>
                      <a:pt x="283" y="238"/>
                    </a:lnTo>
                    <a:cubicBezTo>
                      <a:pt x="283" y="205"/>
                      <a:pt x="252" y="173"/>
                      <a:pt x="219" y="140"/>
                    </a:cubicBezTo>
                    <a:lnTo>
                      <a:pt x="219" y="140"/>
                    </a:lnTo>
                    <a:cubicBezTo>
                      <a:pt x="196" y="133"/>
                      <a:pt x="163" y="133"/>
                      <a:pt x="142" y="133"/>
                    </a:cubicBezTo>
                    <a:cubicBezTo>
                      <a:pt x="142" y="97"/>
                      <a:pt x="142" y="62"/>
                      <a:pt x="107" y="27"/>
                    </a:cubicBezTo>
                    <a:cubicBezTo>
                      <a:pt x="107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51"/>
              <p:cNvSpPr/>
              <p:nvPr/>
            </p:nvSpPr>
            <p:spPr>
              <a:xfrm>
                <a:off x="4438611" y="2113972"/>
                <a:ext cx="135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75" extrusionOk="0">
                    <a:moveTo>
                      <a:pt x="56" y="0"/>
                    </a:moveTo>
                    <a:cubicBezTo>
                      <a:pt x="27" y="0"/>
                      <a:pt x="1" y="30"/>
                      <a:pt x="1" y="74"/>
                    </a:cubicBezTo>
                    <a:cubicBezTo>
                      <a:pt x="1" y="179"/>
                      <a:pt x="36" y="285"/>
                      <a:pt x="71" y="426"/>
                    </a:cubicBezTo>
                    <a:cubicBezTo>
                      <a:pt x="71" y="531"/>
                      <a:pt x="71" y="672"/>
                      <a:pt x="71" y="778"/>
                    </a:cubicBezTo>
                    <a:cubicBezTo>
                      <a:pt x="71" y="848"/>
                      <a:pt x="97" y="875"/>
                      <a:pt x="128" y="875"/>
                    </a:cubicBezTo>
                    <a:cubicBezTo>
                      <a:pt x="159" y="875"/>
                      <a:pt x="194" y="848"/>
                      <a:pt x="212" y="813"/>
                    </a:cubicBezTo>
                    <a:cubicBezTo>
                      <a:pt x="212" y="813"/>
                      <a:pt x="212" y="778"/>
                      <a:pt x="212" y="778"/>
                    </a:cubicBezTo>
                    <a:cubicBezTo>
                      <a:pt x="212" y="813"/>
                      <a:pt x="247" y="813"/>
                      <a:pt x="282" y="813"/>
                    </a:cubicBezTo>
                    <a:cubicBezTo>
                      <a:pt x="317" y="813"/>
                      <a:pt x="353" y="743"/>
                      <a:pt x="353" y="707"/>
                    </a:cubicBezTo>
                    <a:cubicBezTo>
                      <a:pt x="353" y="602"/>
                      <a:pt x="353" y="496"/>
                      <a:pt x="317" y="426"/>
                    </a:cubicBezTo>
                    <a:cubicBezTo>
                      <a:pt x="317" y="320"/>
                      <a:pt x="282" y="215"/>
                      <a:pt x="247" y="109"/>
                    </a:cubicBezTo>
                    <a:cubicBezTo>
                      <a:pt x="247" y="91"/>
                      <a:pt x="229" y="83"/>
                      <a:pt x="207" y="83"/>
                    </a:cubicBezTo>
                    <a:cubicBezTo>
                      <a:pt x="185" y="83"/>
                      <a:pt x="159" y="91"/>
                      <a:pt x="141" y="109"/>
                    </a:cubicBezTo>
                    <a:cubicBezTo>
                      <a:pt x="141" y="74"/>
                      <a:pt x="141" y="74"/>
                      <a:pt x="106" y="39"/>
                    </a:cubicBezTo>
                    <a:cubicBezTo>
                      <a:pt x="93" y="12"/>
                      <a:pt x="74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51"/>
              <p:cNvSpPr/>
              <p:nvPr/>
            </p:nvSpPr>
            <p:spPr>
              <a:xfrm>
                <a:off x="4523907" y="2149621"/>
                <a:ext cx="12229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13" extrusionOk="0"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62"/>
                      <a:pt x="1" y="97"/>
                      <a:pt x="1" y="133"/>
                    </a:cubicBezTo>
                    <a:cubicBezTo>
                      <a:pt x="1" y="203"/>
                      <a:pt x="1" y="238"/>
                      <a:pt x="1" y="273"/>
                    </a:cubicBezTo>
                    <a:cubicBezTo>
                      <a:pt x="1" y="344"/>
                      <a:pt x="1" y="414"/>
                      <a:pt x="36" y="520"/>
                    </a:cubicBezTo>
                    <a:cubicBezTo>
                      <a:pt x="71" y="590"/>
                      <a:pt x="36" y="661"/>
                      <a:pt x="71" y="731"/>
                    </a:cubicBezTo>
                    <a:cubicBezTo>
                      <a:pt x="71" y="766"/>
                      <a:pt x="71" y="801"/>
                      <a:pt x="106" y="837"/>
                    </a:cubicBezTo>
                    <a:cubicBezTo>
                      <a:pt x="106" y="907"/>
                      <a:pt x="141" y="942"/>
                      <a:pt x="141" y="978"/>
                    </a:cubicBezTo>
                    <a:cubicBezTo>
                      <a:pt x="177" y="1013"/>
                      <a:pt x="212" y="1013"/>
                      <a:pt x="247" y="1013"/>
                    </a:cubicBezTo>
                    <a:cubicBezTo>
                      <a:pt x="282" y="978"/>
                      <a:pt x="317" y="978"/>
                      <a:pt x="317" y="907"/>
                    </a:cubicBezTo>
                    <a:lnTo>
                      <a:pt x="317" y="837"/>
                    </a:lnTo>
                    <a:cubicBezTo>
                      <a:pt x="317" y="801"/>
                      <a:pt x="317" y="801"/>
                      <a:pt x="317" y="766"/>
                    </a:cubicBezTo>
                    <a:cubicBezTo>
                      <a:pt x="317" y="731"/>
                      <a:pt x="317" y="696"/>
                      <a:pt x="282" y="661"/>
                    </a:cubicBezTo>
                    <a:cubicBezTo>
                      <a:pt x="282" y="625"/>
                      <a:pt x="282" y="590"/>
                      <a:pt x="282" y="555"/>
                    </a:cubicBezTo>
                    <a:cubicBezTo>
                      <a:pt x="247" y="485"/>
                      <a:pt x="247" y="414"/>
                      <a:pt x="247" y="344"/>
                    </a:cubicBezTo>
                    <a:cubicBezTo>
                      <a:pt x="247" y="344"/>
                      <a:pt x="247" y="309"/>
                      <a:pt x="212" y="309"/>
                    </a:cubicBezTo>
                    <a:lnTo>
                      <a:pt x="212" y="238"/>
                    </a:lnTo>
                    <a:cubicBezTo>
                      <a:pt x="212" y="203"/>
                      <a:pt x="212" y="168"/>
                      <a:pt x="177" y="133"/>
                    </a:cubicBezTo>
                    <a:cubicBezTo>
                      <a:pt x="141" y="97"/>
                      <a:pt x="141" y="62"/>
                      <a:pt x="106" y="27"/>
                    </a:cubicBezTo>
                    <a:cubicBezTo>
                      <a:pt x="106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51"/>
              <p:cNvSpPr/>
              <p:nvPr/>
            </p:nvSpPr>
            <p:spPr>
              <a:xfrm>
                <a:off x="4602435" y="1699104"/>
                <a:ext cx="953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013" extrusionOk="0">
                    <a:moveTo>
                      <a:pt x="124" y="1"/>
                    </a:moveTo>
                    <a:cubicBezTo>
                      <a:pt x="89" y="1"/>
                      <a:pt x="53" y="18"/>
                      <a:pt x="36" y="53"/>
                    </a:cubicBezTo>
                    <a:cubicBezTo>
                      <a:pt x="1" y="194"/>
                      <a:pt x="1" y="370"/>
                      <a:pt x="1" y="511"/>
                    </a:cubicBezTo>
                    <a:cubicBezTo>
                      <a:pt x="1" y="652"/>
                      <a:pt x="1" y="793"/>
                      <a:pt x="36" y="933"/>
                    </a:cubicBezTo>
                    <a:cubicBezTo>
                      <a:pt x="53" y="986"/>
                      <a:pt x="89" y="1013"/>
                      <a:pt x="124" y="1013"/>
                    </a:cubicBezTo>
                    <a:cubicBezTo>
                      <a:pt x="159" y="1013"/>
                      <a:pt x="194" y="986"/>
                      <a:pt x="212" y="933"/>
                    </a:cubicBezTo>
                    <a:cubicBezTo>
                      <a:pt x="247" y="793"/>
                      <a:pt x="247" y="652"/>
                      <a:pt x="247" y="511"/>
                    </a:cubicBezTo>
                    <a:cubicBezTo>
                      <a:pt x="247" y="370"/>
                      <a:pt x="247" y="194"/>
                      <a:pt x="212" y="53"/>
                    </a:cubicBezTo>
                    <a:cubicBezTo>
                      <a:pt x="194" y="18"/>
                      <a:pt x="159" y="1"/>
                      <a:pt x="1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51"/>
              <p:cNvSpPr/>
              <p:nvPr/>
            </p:nvSpPr>
            <p:spPr>
              <a:xfrm>
                <a:off x="4672849" y="1728562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10" y="0"/>
                    </a:moveTo>
                    <a:cubicBezTo>
                      <a:pt x="88" y="0"/>
                      <a:pt x="71" y="9"/>
                      <a:pt x="71" y="27"/>
                    </a:cubicBezTo>
                    <a:cubicBezTo>
                      <a:pt x="36" y="203"/>
                      <a:pt x="0" y="344"/>
                      <a:pt x="0" y="520"/>
                    </a:cubicBezTo>
                    <a:cubicBezTo>
                      <a:pt x="0" y="590"/>
                      <a:pt x="0" y="696"/>
                      <a:pt x="0" y="766"/>
                    </a:cubicBezTo>
                    <a:lnTo>
                      <a:pt x="0" y="1012"/>
                    </a:lnTo>
                    <a:cubicBezTo>
                      <a:pt x="18" y="1065"/>
                      <a:pt x="62" y="1092"/>
                      <a:pt x="106" y="1092"/>
                    </a:cubicBezTo>
                    <a:cubicBezTo>
                      <a:pt x="150" y="1092"/>
                      <a:pt x="194" y="1065"/>
                      <a:pt x="212" y="1012"/>
                    </a:cubicBezTo>
                    <a:lnTo>
                      <a:pt x="212" y="766"/>
                    </a:lnTo>
                    <a:cubicBezTo>
                      <a:pt x="212" y="696"/>
                      <a:pt x="247" y="590"/>
                      <a:pt x="212" y="520"/>
                    </a:cubicBezTo>
                    <a:cubicBezTo>
                      <a:pt x="247" y="344"/>
                      <a:pt x="212" y="203"/>
                      <a:pt x="176" y="27"/>
                    </a:cubicBezTo>
                    <a:cubicBezTo>
                      <a:pt x="159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51"/>
              <p:cNvSpPr/>
              <p:nvPr/>
            </p:nvSpPr>
            <p:spPr>
              <a:xfrm>
                <a:off x="4713459" y="1879503"/>
                <a:ext cx="6807" cy="3726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969" extrusionOk="0">
                    <a:moveTo>
                      <a:pt x="89" y="1"/>
                    </a:moveTo>
                    <a:cubicBezTo>
                      <a:pt x="62" y="1"/>
                      <a:pt x="36" y="27"/>
                      <a:pt x="36" y="80"/>
                    </a:cubicBezTo>
                    <a:lnTo>
                      <a:pt x="1" y="467"/>
                    </a:lnTo>
                    <a:lnTo>
                      <a:pt x="1" y="679"/>
                    </a:lnTo>
                    <a:lnTo>
                      <a:pt x="1" y="890"/>
                    </a:lnTo>
                    <a:cubicBezTo>
                      <a:pt x="1" y="943"/>
                      <a:pt x="45" y="969"/>
                      <a:pt x="89" y="969"/>
                    </a:cubicBezTo>
                    <a:cubicBezTo>
                      <a:pt x="133" y="969"/>
                      <a:pt x="177" y="943"/>
                      <a:pt x="177" y="890"/>
                    </a:cubicBezTo>
                    <a:lnTo>
                      <a:pt x="177" y="679"/>
                    </a:lnTo>
                    <a:cubicBezTo>
                      <a:pt x="177" y="608"/>
                      <a:pt x="177" y="538"/>
                      <a:pt x="177" y="467"/>
                    </a:cubicBezTo>
                    <a:lnTo>
                      <a:pt x="141" y="80"/>
                    </a:lnTo>
                    <a:cubicBezTo>
                      <a:pt x="141" y="27"/>
                      <a:pt x="115" y="1"/>
                      <a:pt x="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51"/>
              <p:cNvSpPr/>
              <p:nvPr/>
            </p:nvSpPr>
            <p:spPr>
              <a:xfrm>
                <a:off x="4702614" y="2027561"/>
                <a:ext cx="10883" cy="42572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107" extrusionOk="0">
                    <a:moveTo>
                      <a:pt x="222" y="1"/>
                    </a:moveTo>
                    <a:cubicBezTo>
                      <a:pt x="184" y="1"/>
                      <a:pt x="142" y="29"/>
                      <a:pt x="142" y="68"/>
                    </a:cubicBezTo>
                    <a:cubicBezTo>
                      <a:pt x="106" y="244"/>
                      <a:pt x="71" y="384"/>
                      <a:pt x="36" y="560"/>
                    </a:cubicBezTo>
                    <a:cubicBezTo>
                      <a:pt x="36" y="631"/>
                      <a:pt x="1" y="701"/>
                      <a:pt x="1" y="807"/>
                    </a:cubicBezTo>
                    <a:cubicBezTo>
                      <a:pt x="1" y="877"/>
                      <a:pt x="1" y="948"/>
                      <a:pt x="1" y="1053"/>
                    </a:cubicBezTo>
                    <a:cubicBezTo>
                      <a:pt x="1" y="1089"/>
                      <a:pt x="36" y="1106"/>
                      <a:pt x="71" y="1106"/>
                    </a:cubicBezTo>
                    <a:cubicBezTo>
                      <a:pt x="106" y="1106"/>
                      <a:pt x="142" y="1089"/>
                      <a:pt x="142" y="1053"/>
                    </a:cubicBezTo>
                    <a:cubicBezTo>
                      <a:pt x="177" y="948"/>
                      <a:pt x="212" y="877"/>
                      <a:pt x="212" y="807"/>
                    </a:cubicBezTo>
                    <a:cubicBezTo>
                      <a:pt x="212" y="736"/>
                      <a:pt x="212" y="631"/>
                      <a:pt x="247" y="560"/>
                    </a:cubicBezTo>
                    <a:cubicBezTo>
                      <a:pt x="247" y="384"/>
                      <a:pt x="247" y="244"/>
                      <a:pt x="283" y="68"/>
                    </a:cubicBezTo>
                    <a:cubicBezTo>
                      <a:pt x="283" y="20"/>
                      <a:pt x="254" y="1"/>
                      <a:pt x="2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51"/>
              <p:cNvSpPr/>
              <p:nvPr/>
            </p:nvSpPr>
            <p:spPr>
              <a:xfrm>
                <a:off x="4637623" y="2017293"/>
                <a:ext cx="6807" cy="3184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828" extrusionOk="0">
                    <a:moveTo>
                      <a:pt x="89" y="0"/>
                    </a:moveTo>
                    <a:cubicBezTo>
                      <a:pt x="63" y="0"/>
                      <a:pt x="36" y="18"/>
                      <a:pt x="36" y="53"/>
                    </a:cubicBezTo>
                    <a:cubicBezTo>
                      <a:pt x="1" y="159"/>
                      <a:pt x="1" y="264"/>
                      <a:pt x="1" y="405"/>
                    </a:cubicBezTo>
                    <a:lnTo>
                      <a:pt x="1" y="722"/>
                    </a:lnTo>
                    <a:cubicBezTo>
                      <a:pt x="1" y="792"/>
                      <a:pt x="36" y="827"/>
                      <a:pt x="71" y="827"/>
                    </a:cubicBezTo>
                    <a:cubicBezTo>
                      <a:pt x="107" y="827"/>
                      <a:pt x="142" y="757"/>
                      <a:pt x="177" y="722"/>
                    </a:cubicBezTo>
                    <a:lnTo>
                      <a:pt x="177" y="405"/>
                    </a:lnTo>
                    <a:cubicBezTo>
                      <a:pt x="177" y="264"/>
                      <a:pt x="142" y="159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51"/>
              <p:cNvSpPr/>
              <p:nvPr/>
            </p:nvSpPr>
            <p:spPr>
              <a:xfrm>
                <a:off x="4621394" y="2155390"/>
                <a:ext cx="8845" cy="3557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925" extrusionOk="0">
                    <a:moveTo>
                      <a:pt x="190" y="0"/>
                    </a:moveTo>
                    <a:cubicBezTo>
                      <a:pt x="168" y="0"/>
                      <a:pt x="141" y="18"/>
                      <a:pt x="141" y="53"/>
                    </a:cubicBezTo>
                    <a:lnTo>
                      <a:pt x="36" y="440"/>
                    </a:lnTo>
                    <a:cubicBezTo>
                      <a:pt x="36" y="511"/>
                      <a:pt x="36" y="581"/>
                      <a:pt x="0" y="687"/>
                    </a:cubicBezTo>
                    <a:cubicBezTo>
                      <a:pt x="0" y="687"/>
                      <a:pt x="0" y="722"/>
                      <a:pt x="0" y="757"/>
                    </a:cubicBezTo>
                    <a:cubicBezTo>
                      <a:pt x="0" y="792"/>
                      <a:pt x="36" y="863"/>
                      <a:pt x="36" y="898"/>
                    </a:cubicBezTo>
                    <a:cubicBezTo>
                      <a:pt x="53" y="916"/>
                      <a:pt x="80" y="924"/>
                      <a:pt x="106" y="924"/>
                    </a:cubicBezTo>
                    <a:cubicBezTo>
                      <a:pt x="132" y="924"/>
                      <a:pt x="159" y="916"/>
                      <a:pt x="177" y="898"/>
                    </a:cubicBezTo>
                    <a:cubicBezTo>
                      <a:pt x="177" y="863"/>
                      <a:pt x="212" y="828"/>
                      <a:pt x="212" y="792"/>
                    </a:cubicBezTo>
                    <a:lnTo>
                      <a:pt x="212" y="687"/>
                    </a:lnTo>
                    <a:cubicBezTo>
                      <a:pt x="212" y="616"/>
                      <a:pt x="212" y="546"/>
                      <a:pt x="212" y="440"/>
                    </a:cubicBezTo>
                    <a:lnTo>
                      <a:pt x="212" y="53"/>
                    </a:lnTo>
                    <a:cubicBezTo>
                      <a:pt x="229" y="18"/>
                      <a:pt x="212" y="0"/>
                      <a:pt x="1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51"/>
              <p:cNvSpPr/>
              <p:nvPr/>
            </p:nvSpPr>
            <p:spPr>
              <a:xfrm>
                <a:off x="4539405" y="2256915"/>
                <a:ext cx="12960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1089" extrusionOk="0">
                    <a:moveTo>
                      <a:pt x="267" y="1"/>
                    </a:moveTo>
                    <a:cubicBezTo>
                      <a:pt x="249" y="1"/>
                      <a:pt x="231" y="18"/>
                      <a:pt x="231" y="53"/>
                    </a:cubicBezTo>
                    <a:cubicBezTo>
                      <a:pt x="231" y="89"/>
                      <a:pt x="196" y="124"/>
                      <a:pt x="196" y="159"/>
                    </a:cubicBezTo>
                    <a:lnTo>
                      <a:pt x="161" y="265"/>
                    </a:lnTo>
                    <a:cubicBezTo>
                      <a:pt x="161" y="370"/>
                      <a:pt x="126" y="441"/>
                      <a:pt x="126" y="511"/>
                    </a:cubicBezTo>
                    <a:cubicBezTo>
                      <a:pt x="90" y="582"/>
                      <a:pt x="90" y="652"/>
                      <a:pt x="55" y="758"/>
                    </a:cubicBezTo>
                    <a:cubicBezTo>
                      <a:pt x="55" y="828"/>
                      <a:pt x="55" y="934"/>
                      <a:pt x="20" y="1004"/>
                    </a:cubicBezTo>
                    <a:cubicBezTo>
                      <a:pt x="1" y="1062"/>
                      <a:pt x="35" y="1088"/>
                      <a:pt x="81" y="1088"/>
                    </a:cubicBezTo>
                    <a:cubicBezTo>
                      <a:pt x="119" y="1088"/>
                      <a:pt x="164" y="1071"/>
                      <a:pt x="196" y="1039"/>
                    </a:cubicBezTo>
                    <a:cubicBezTo>
                      <a:pt x="231" y="969"/>
                      <a:pt x="267" y="898"/>
                      <a:pt x="302" y="828"/>
                    </a:cubicBezTo>
                    <a:cubicBezTo>
                      <a:pt x="337" y="722"/>
                      <a:pt x="337" y="652"/>
                      <a:pt x="337" y="546"/>
                    </a:cubicBezTo>
                    <a:cubicBezTo>
                      <a:pt x="337" y="476"/>
                      <a:pt x="337" y="370"/>
                      <a:pt x="337" y="300"/>
                    </a:cubicBezTo>
                    <a:cubicBezTo>
                      <a:pt x="337" y="265"/>
                      <a:pt x="337" y="194"/>
                      <a:pt x="337" y="159"/>
                    </a:cubicBezTo>
                    <a:cubicBezTo>
                      <a:pt x="337" y="124"/>
                      <a:pt x="337" y="89"/>
                      <a:pt x="302" y="53"/>
                    </a:cubicBezTo>
                    <a:cubicBezTo>
                      <a:pt x="302" y="18"/>
                      <a:pt x="284" y="1"/>
                      <a:pt x="2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51"/>
              <p:cNvSpPr/>
              <p:nvPr/>
            </p:nvSpPr>
            <p:spPr>
              <a:xfrm>
                <a:off x="4484643" y="2236610"/>
                <a:ext cx="12229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10" extrusionOk="0">
                    <a:moveTo>
                      <a:pt x="137" y="1"/>
                    </a:moveTo>
                    <a:cubicBezTo>
                      <a:pt x="115" y="1"/>
                      <a:pt x="89" y="18"/>
                      <a:pt x="71" y="53"/>
                    </a:cubicBezTo>
                    <a:cubicBezTo>
                      <a:pt x="36" y="89"/>
                      <a:pt x="36" y="124"/>
                      <a:pt x="1" y="159"/>
                    </a:cubicBezTo>
                    <a:lnTo>
                      <a:pt x="1" y="300"/>
                    </a:lnTo>
                    <a:cubicBezTo>
                      <a:pt x="1" y="370"/>
                      <a:pt x="1" y="476"/>
                      <a:pt x="1" y="546"/>
                    </a:cubicBezTo>
                    <a:cubicBezTo>
                      <a:pt x="1" y="652"/>
                      <a:pt x="1" y="722"/>
                      <a:pt x="36" y="828"/>
                    </a:cubicBezTo>
                    <a:cubicBezTo>
                      <a:pt x="71" y="934"/>
                      <a:pt x="106" y="1004"/>
                      <a:pt x="141" y="1074"/>
                    </a:cubicBezTo>
                    <a:cubicBezTo>
                      <a:pt x="177" y="1110"/>
                      <a:pt x="177" y="1110"/>
                      <a:pt x="247" y="1110"/>
                    </a:cubicBezTo>
                    <a:cubicBezTo>
                      <a:pt x="247" y="1110"/>
                      <a:pt x="282" y="1074"/>
                      <a:pt x="317" y="1074"/>
                    </a:cubicBezTo>
                    <a:cubicBezTo>
                      <a:pt x="317" y="898"/>
                      <a:pt x="282" y="722"/>
                      <a:pt x="247" y="546"/>
                    </a:cubicBezTo>
                    <a:lnTo>
                      <a:pt x="212" y="300"/>
                    </a:lnTo>
                    <a:cubicBezTo>
                      <a:pt x="212" y="265"/>
                      <a:pt x="212" y="229"/>
                      <a:pt x="212" y="159"/>
                    </a:cubicBezTo>
                    <a:cubicBezTo>
                      <a:pt x="212" y="124"/>
                      <a:pt x="212" y="89"/>
                      <a:pt x="177" y="53"/>
                    </a:cubicBezTo>
                    <a:cubicBezTo>
                      <a:pt x="177" y="18"/>
                      <a:pt x="159" y="1"/>
                      <a:pt x="1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51"/>
              <p:cNvSpPr/>
              <p:nvPr/>
            </p:nvSpPr>
            <p:spPr>
              <a:xfrm>
                <a:off x="4272094" y="1762057"/>
                <a:ext cx="9499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7" extrusionOk="0">
                    <a:moveTo>
                      <a:pt x="106" y="1"/>
                    </a:moveTo>
                    <a:cubicBezTo>
                      <a:pt x="71" y="1"/>
                      <a:pt x="71" y="1"/>
                      <a:pt x="35" y="36"/>
                    </a:cubicBezTo>
                    <a:cubicBezTo>
                      <a:pt x="35" y="106"/>
                      <a:pt x="35" y="177"/>
                      <a:pt x="0" y="282"/>
                    </a:cubicBezTo>
                    <a:cubicBezTo>
                      <a:pt x="0" y="353"/>
                      <a:pt x="0" y="458"/>
                      <a:pt x="0" y="529"/>
                    </a:cubicBezTo>
                    <a:cubicBezTo>
                      <a:pt x="0" y="599"/>
                      <a:pt x="0" y="705"/>
                      <a:pt x="0" y="775"/>
                    </a:cubicBezTo>
                    <a:cubicBezTo>
                      <a:pt x="0" y="881"/>
                      <a:pt x="35" y="951"/>
                      <a:pt x="71" y="1022"/>
                    </a:cubicBezTo>
                    <a:cubicBezTo>
                      <a:pt x="71" y="1071"/>
                      <a:pt x="108" y="1097"/>
                      <a:pt x="149" y="1097"/>
                    </a:cubicBezTo>
                    <a:cubicBezTo>
                      <a:pt x="196" y="1097"/>
                      <a:pt x="247" y="1062"/>
                      <a:pt x="247" y="986"/>
                    </a:cubicBezTo>
                    <a:lnTo>
                      <a:pt x="176" y="775"/>
                    </a:lnTo>
                    <a:lnTo>
                      <a:pt x="176" y="529"/>
                    </a:lnTo>
                    <a:cubicBezTo>
                      <a:pt x="176" y="458"/>
                      <a:pt x="176" y="388"/>
                      <a:pt x="176" y="282"/>
                    </a:cubicBezTo>
                    <a:cubicBezTo>
                      <a:pt x="176" y="247"/>
                      <a:pt x="176" y="212"/>
                      <a:pt x="176" y="177"/>
                    </a:cubicBezTo>
                    <a:cubicBezTo>
                      <a:pt x="176" y="141"/>
                      <a:pt x="176" y="106"/>
                      <a:pt x="176" y="36"/>
                    </a:cubicBezTo>
                    <a:cubicBezTo>
                      <a:pt x="176" y="36"/>
                      <a:pt x="141" y="1"/>
                      <a:pt x="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51"/>
              <p:cNvSpPr/>
              <p:nvPr/>
            </p:nvSpPr>
            <p:spPr>
              <a:xfrm>
                <a:off x="4420998" y="1668993"/>
                <a:ext cx="9537" cy="4334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27" extrusionOk="0">
                    <a:moveTo>
                      <a:pt x="107" y="0"/>
                    </a:moveTo>
                    <a:cubicBezTo>
                      <a:pt x="80" y="0"/>
                      <a:pt x="54" y="9"/>
                      <a:pt x="36" y="27"/>
                    </a:cubicBezTo>
                    <a:cubicBezTo>
                      <a:pt x="1" y="132"/>
                      <a:pt x="1" y="203"/>
                      <a:pt x="1" y="308"/>
                    </a:cubicBezTo>
                    <a:lnTo>
                      <a:pt x="1" y="555"/>
                    </a:lnTo>
                    <a:lnTo>
                      <a:pt x="1" y="766"/>
                    </a:lnTo>
                    <a:cubicBezTo>
                      <a:pt x="1" y="872"/>
                      <a:pt x="1" y="942"/>
                      <a:pt x="36" y="1048"/>
                    </a:cubicBezTo>
                    <a:cubicBezTo>
                      <a:pt x="36" y="1100"/>
                      <a:pt x="80" y="1127"/>
                      <a:pt x="124" y="1127"/>
                    </a:cubicBezTo>
                    <a:cubicBezTo>
                      <a:pt x="168" y="1127"/>
                      <a:pt x="212" y="1100"/>
                      <a:pt x="212" y="1048"/>
                    </a:cubicBezTo>
                    <a:cubicBezTo>
                      <a:pt x="212" y="942"/>
                      <a:pt x="247" y="872"/>
                      <a:pt x="247" y="766"/>
                    </a:cubicBezTo>
                    <a:cubicBezTo>
                      <a:pt x="247" y="695"/>
                      <a:pt x="247" y="625"/>
                      <a:pt x="212" y="555"/>
                    </a:cubicBezTo>
                    <a:lnTo>
                      <a:pt x="212" y="308"/>
                    </a:lnTo>
                    <a:cubicBezTo>
                      <a:pt x="212" y="203"/>
                      <a:pt x="212" y="132"/>
                      <a:pt x="177" y="27"/>
                    </a:cubicBezTo>
                    <a:cubicBezTo>
                      <a:pt x="159" y="9"/>
                      <a:pt x="133" y="0"/>
                      <a:pt x="1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51"/>
              <p:cNvSpPr/>
              <p:nvPr/>
            </p:nvSpPr>
            <p:spPr>
              <a:xfrm>
                <a:off x="4802832" y="1787092"/>
                <a:ext cx="9499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02" extrusionOk="0">
                    <a:moveTo>
                      <a:pt x="93" y="1"/>
                    </a:moveTo>
                    <a:cubicBezTo>
                      <a:pt x="62" y="1"/>
                      <a:pt x="35" y="19"/>
                      <a:pt x="35" y="54"/>
                    </a:cubicBezTo>
                    <a:cubicBezTo>
                      <a:pt x="35" y="89"/>
                      <a:pt x="0" y="124"/>
                      <a:pt x="0" y="159"/>
                    </a:cubicBezTo>
                    <a:cubicBezTo>
                      <a:pt x="0" y="195"/>
                      <a:pt x="0" y="265"/>
                      <a:pt x="0" y="300"/>
                    </a:cubicBezTo>
                    <a:lnTo>
                      <a:pt x="0" y="547"/>
                    </a:lnTo>
                    <a:lnTo>
                      <a:pt x="0" y="793"/>
                    </a:lnTo>
                    <a:cubicBezTo>
                      <a:pt x="0" y="828"/>
                      <a:pt x="0" y="864"/>
                      <a:pt x="0" y="934"/>
                    </a:cubicBezTo>
                    <a:cubicBezTo>
                      <a:pt x="0" y="969"/>
                      <a:pt x="35" y="1004"/>
                      <a:pt x="35" y="1075"/>
                    </a:cubicBezTo>
                    <a:cubicBezTo>
                      <a:pt x="53" y="1092"/>
                      <a:pt x="88" y="1101"/>
                      <a:pt x="123" y="1101"/>
                    </a:cubicBezTo>
                    <a:cubicBezTo>
                      <a:pt x="159" y="1101"/>
                      <a:pt x="194" y="1092"/>
                      <a:pt x="211" y="1075"/>
                    </a:cubicBezTo>
                    <a:cubicBezTo>
                      <a:pt x="211" y="1004"/>
                      <a:pt x="247" y="969"/>
                      <a:pt x="247" y="934"/>
                    </a:cubicBezTo>
                    <a:cubicBezTo>
                      <a:pt x="247" y="864"/>
                      <a:pt x="247" y="828"/>
                      <a:pt x="247" y="793"/>
                    </a:cubicBezTo>
                    <a:cubicBezTo>
                      <a:pt x="211" y="723"/>
                      <a:pt x="211" y="617"/>
                      <a:pt x="211" y="547"/>
                    </a:cubicBezTo>
                    <a:lnTo>
                      <a:pt x="211" y="300"/>
                    </a:lnTo>
                    <a:lnTo>
                      <a:pt x="211" y="159"/>
                    </a:lnTo>
                    <a:cubicBezTo>
                      <a:pt x="176" y="124"/>
                      <a:pt x="176" y="89"/>
                      <a:pt x="176" y="54"/>
                    </a:cubicBezTo>
                    <a:cubicBezTo>
                      <a:pt x="159" y="19"/>
                      <a:pt x="123" y="1"/>
                      <a:pt x="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51"/>
              <p:cNvSpPr/>
              <p:nvPr/>
            </p:nvSpPr>
            <p:spPr>
              <a:xfrm>
                <a:off x="4831251" y="1685567"/>
                <a:ext cx="8153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022" extrusionOk="0">
                    <a:moveTo>
                      <a:pt x="53" y="0"/>
                    </a:moveTo>
                    <a:cubicBezTo>
                      <a:pt x="27" y="0"/>
                      <a:pt x="1" y="18"/>
                      <a:pt x="1" y="53"/>
                    </a:cubicBezTo>
                    <a:cubicBezTo>
                      <a:pt x="1" y="88"/>
                      <a:pt x="1" y="124"/>
                      <a:pt x="1" y="194"/>
                    </a:cubicBezTo>
                    <a:lnTo>
                      <a:pt x="1" y="264"/>
                    </a:lnTo>
                    <a:cubicBezTo>
                      <a:pt x="1" y="370"/>
                      <a:pt x="1" y="441"/>
                      <a:pt x="1" y="511"/>
                    </a:cubicBezTo>
                    <a:cubicBezTo>
                      <a:pt x="1" y="581"/>
                      <a:pt x="1" y="652"/>
                      <a:pt x="1" y="722"/>
                    </a:cubicBezTo>
                    <a:cubicBezTo>
                      <a:pt x="1" y="828"/>
                      <a:pt x="1" y="898"/>
                      <a:pt x="36" y="969"/>
                    </a:cubicBezTo>
                    <a:cubicBezTo>
                      <a:pt x="53" y="1004"/>
                      <a:pt x="80" y="1021"/>
                      <a:pt x="106" y="1021"/>
                    </a:cubicBezTo>
                    <a:cubicBezTo>
                      <a:pt x="133" y="1021"/>
                      <a:pt x="159" y="1004"/>
                      <a:pt x="177" y="969"/>
                    </a:cubicBezTo>
                    <a:cubicBezTo>
                      <a:pt x="177" y="898"/>
                      <a:pt x="212" y="828"/>
                      <a:pt x="212" y="757"/>
                    </a:cubicBezTo>
                    <a:cubicBezTo>
                      <a:pt x="212" y="687"/>
                      <a:pt x="212" y="581"/>
                      <a:pt x="212" y="511"/>
                    </a:cubicBezTo>
                    <a:cubicBezTo>
                      <a:pt x="177" y="441"/>
                      <a:pt x="141" y="370"/>
                      <a:pt x="106" y="300"/>
                    </a:cubicBezTo>
                    <a:lnTo>
                      <a:pt x="106" y="194"/>
                    </a:lnTo>
                    <a:cubicBezTo>
                      <a:pt x="106" y="124"/>
                      <a:pt x="106" y="88"/>
                      <a:pt x="106" y="53"/>
                    </a:cubicBezTo>
                    <a:cubicBezTo>
                      <a:pt x="106" y="18"/>
                      <a:pt x="80" y="0"/>
                      <a:pt x="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51"/>
              <p:cNvSpPr/>
              <p:nvPr/>
            </p:nvSpPr>
            <p:spPr>
              <a:xfrm>
                <a:off x="4800102" y="1897809"/>
                <a:ext cx="10883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89" extrusionOk="0">
                    <a:moveTo>
                      <a:pt x="247" y="0"/>
                    </a:moveTo>
                    <a:cubicBezTo>
                      <a:pt x="230" y="0"/>
                      <a:pt x="212" y="9"/>
                      <a:pt x="212" y="26"/>
                    </a:cubicBezTo>
                    <a:cubicBezTo>
                      <a:pt x="212" y="26"/>
                      <a:pt x="212" y="62"/>
                      <a:pt x="212" y="62"/>
                    </a:cubicBezTo>
                    <a:lnTo>
                      <a:pt x="177" y="97"/>
                    </a:lnTo>
                    <a:cubicBezTo>
                      <a:pt x="142" y="97"/>
                      <a:pt x="142" y="132"/>
                      <a:pt x="142" y="132"/>
                    </a:cubicBezTo>
                    <a:cubicBezTo>
                      <a:pt x="142" y="167"/>
                      <a:pt x="106" y="238"/>
                      <a:pt x="71" y="273"/>
                    </a:cubicBezTo>
                    <a:cubicBezTo>
                      <a:pt x="36" y="343"/>
                      <a:pt x="36" y="449"/>
                      <a:pt x="36" y="519"/>
                    </a:cubicBezTo>
                    <a:cubicBezTo>
                      <a:pt x="1" y="625"/>
                      <a:pt x="1" y="731"/>
                      <a:pt x="1" y="836"/>
                    </a:cubicBezTo>
                    <a:cubicBezTo>
                      <a:pt x="1" y="907"/>
                      <a:pt x="1" y="1083"/>
                      <a:pt x="106" y="1083"/>
                    </a:cubicBezTo>
                    <a:cubicBezTo>
                      <a:pt x="118" y="1086"/>
                      <a:pt x="128" y="1088"/>
                      <a:pt x="138" y="1088"/>
                    </a:cubicBezTo>
                    <a:cubicBezTo>
                      <a:pt x="220" y="1088"/>
                      <a:pt x="251" y="966"/>
                      <a:pt x="282" y="871"/>
                    </a:cubicBezTo>
                    <a:cubicBezTo>
                      <a:pt x="282" y="801"/>
                      <a:pt x="282" y="695"/>
                      <a:pt x="282" y="590"/>
                    </a:cubicBezTo>
                    <a:cubicBezTo>
                      <a:pt x="282" y="484"/>
                      <a:pt x="282" y="414"/>
                      <a:pt x="282" y="308"/>
                    </a:cubicBezTo>
                    <a:cubicBezTo>
                      <a:pt x="282" y="238"/>
                      <a:pt x="282" y="238"/>
                      <a:pt x="282" y="203"/>
                    </a:cubicBezTo>
                    <a:cubicBezTo>
                      <a:pt x="282" y="167"/>
                      <a:pt x="282" y="132"/>
                      <a:pt x="282" y="97"/>
                    </a:cubicBezTo>
                    <a:cubicBezTo>
                      <a:pt x="282" y="97"/>
                      <a:pt x="282" y="62"/>
                      <a:pt x="282" y="62"/>
                    </a:cubicBezTo>
                    <a:lnTo>
                      <a:pt x="282" y="26"/>
                    </a:lnTo>
                    <a:cubicBezTo>
                      <a:pt x="282" y="9"/>
                      <a:pt x="265" y="0"/>
                      <a:pt x="2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51"/>
              <p:cNvSpPr/>
              <p:nvPr/>
            </p:nvSpPr>
            <p:spPr>
              <a:xfrm>
                <a:off x="4736495" y="1650034"/>
                <a:ext cx="9499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22" extrusionOk="0">
                    <a:moveTo>
                      <a:pt x="92" y="0"/>
                    </a:moveTo>
                    <a:cubicBezTo>
                      <a:pt x="79" y="0"/>
                      <a:pt x="70" y="9"/>
                      <a:pt x="70" y="27"/>
                    </a:cubicBezTo>
                    <a:cubicBezTo>
                      <a:pt x="35" y="62"/>
                      <a:pt x="35" y="97"/>
                      <a:pt x="35" y="132"/>
                    </a:cubicBezTo>
                    <a:cubicBezTo>
                      <a:pt x="0" y="167"/>
                      <a:pt x="0" y="203"/>
                      <a:pt x="35" y="238"/>
                    </a:cubicBezTo>
                    <a:lnTo>
                      <a:pt x="35" y="484"/>
                    </a:lnTo>
                    <a:cubicBezTo>
                      <a:pt x="0" y="625"/>
                      <a:pt x="35" y="801"/>
                      <a:pt x="70" y="942"/>
                    </a:cubicBezTo>
                    <a:cubicBezTo>
                      <a:pt x="70" y="995"/>
                      <a:pt x="106" y="1021"/>
                      <a:pt x="141" y="1021"/>
                    </a:cubicBezTo>
                    <a:cubicBezTo>
                      <a:pt x="176" y="1021"/>
                      <a:pt x="211" y="995"/>
                      <a:pt x="211" y="942"/>
                    </a:cubicBezTo>
                    <a:cubicBezTo>
                      <a:pt x="246" y="801"/>
                      <a:pt x="211" y="625"/>
                      <a:pt x="176" y="484"/>
                    </a:cubicBezTo>
                    <a:lnTo>
                      <a:pt x="176" y="238"/>
                    </a:lnTo>
                    <a:cubicBezTo>
                      <a:pt x="176" y="203"/>
                      <a:pt x="176" y="167"/>
                      <a:pt x="176" y="132"/>
                    </a:cubicBezTo>
                    <a:cubicBezTo>
                      <a:pt x="176" y="132"/>
                      <a:pt x="176" y="97"/>
                      <a:pt x="176" y="62"/>
                    </a:cubicBezTo>
                    <a:lnTo>
                      <a:pt x="141" y="27"/>
                    </a:lnTo>
                    <a:cubicBezTo>
                      <a:pt x="123" y="9"/>
                      <a:pt x="106" y="0"/>
                      <a:pt x="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51"/>
              <p:cNvSpPr/>
              <p:nvPr/>
            </p:nvSpPr>
            <p:spPr>
              <a:xfrm>
                <a:off x="4479759" y="1761403"/>
                <a:ext cx="11691" cy="3691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960" extrusionOk="0">
                    <a:moveTo>
                      <a:pt x="176" y="0"/>
                    </a:moveTo>
                    <a:cubicBezTo>
                      <a:pt x="145" y="0"/>
                      <a:pt x="110" y="18"/>
                      <a:pt x="92" y="53"/>
                    </a:cubicBezTo>
                    <a:cubicBezTo>
                      <a:pt x="128" y="123"/>
                      <a:pt x="128" y="194"/>
                      <a:pt x="92" y="264"/>
                    </a:cubicBezTo>
                    <a:cubicBezTo>
                      <a:pt x="92" y="334"/>
                      <a:pt x="92" y="370"/>
                      <a:pt x="92" y="440"/>
                    </a:cubicBezTo>
                    <a:cubicBezTo>
                      <a:pt x="92" y="581"/>
                      <a:pt x="57" y="722"/>
                      <a:pt x="22" y="827"/>
                    </a:cubicBezTo>
                    <a:cubicBezTo>
                      <a:pt x="1" y="913"/>
                      <a:pt x="57" y="959"/>
                      <a:pt x="112" y="959"/>
                    </a:cubicBezTo>
                    <a:cubicBezTo>
                      <a:pt x="148" y="959"/>
                      <a:pt x="184" y="939"/>
                      <a:pt x="198" y="898"/>
                    </a:cubicBezTo>
                    <a:cubicBezTo>
                      <a:pt x="268" y="757"/>
                      <a:pt x="304" y="616"/>
                      <a:pt x="304" y="440"/>
                    </a:cubicBezTo>
                    <a:cubicBezTo>
                      <a:pt x="304" y="405"/>
                      <a:pt x="304" y="334"/>
                      <a:pt x="268" y="264"/>
                    </a:cubicBezTo>
                    <a:lnTo>
                      <a:pt x="233" y="53"/>
                    </a:lnTo>
                    <a:cubicBezTo>
                      <a:pt x="233" y="18"/>
                      <a:pt x="207" y="0"/>
                      <a:pt x="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51"/>
              <p:cNvSpPr/>
              <p:nvPr/>
            </p:nvSpPr>
            <p:spPr>
              <a:xfrm>
                <a:off x="4300514" y="1899155"/>
                <a:ext cx="10883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75" extrusionOk="0">
                    <a:moveTo>
                      <a:pt x="71" y="0"/>
                    </a:moveTo>
                    <a:cubicBezTo>
                      <a:pt x="45" y="0"/>
                      <a:pt x="18" y="9"/>
                      <a:pt x="0" y="27"/>
                    </a:cubicBezTo>
                    <a:cubicBezTo>
                      <a:pt x="0" y="168"/>
                      <a:pt x="0" y="308"/>
                      <a:pt x="0" y="414"/>
                    </a:cubicBezTo>
                    <a:lnTo>
                      <a:pt x="0" y="625"/>
                    </a:lnTo>
                    <a:cubicBezTo>
                      <a:pt x="36" y="696"/>
                      <a:pt x="36" y="766"/>
                      <a:pt x="71" y="836"/>
                    </a:cubicBezTo>
                    <a:cubicBezTo>
                      <a:pt x="84" y="863"/>
                      <a:pt x="108" y="875"/>
                      <a:pt x="134" y="875"/>
                    </a:cubicBezTo>
                    <a:cubicBezTo>
                      <a:pt x="177" y="875"/>
                      <a:pt x="225" y="845"/>
                      <a:pt x="247" y="801"/>
                    </a:cubicBezTo>
                    <a:cubicBezTo>
                      <a:pt x="247" y="731"/>
                      <a:pt x="282" y="696"/>
                      <a:pt x="282" y="625"/>
                    </a:cubicBezTo>
                    <a:cubicBezTo>
                      <a:pt x="247" y="555"/>
                      <a:pt x="247" y="484"/>
                      <a:pt x="247" y="414"/>
                    </a:cubicBezTo>
                    <a:cubicBezTo>
                      <a:pt x="212" y="273"/>
                      <a:pt x="177" y="168"/>
                      <a:pt x="141" y="27"/>
                    </a:cubicBezTo>
                    <a:cubicBezTo>
                      <a:pt x="124" y="9"/>
                      <a:pt x="97" y="0"/>
                      <a:pt x="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51"/>
              <p:cNvSpPr/>
              <p:nvPr/>
            </p:nvSpPr>
            <p:spPr>
              <a:xfrm>
                <a:off x="4324895" y="2065133"/>
                <a:ext cx="17152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446" h="1029" extrusionOk="0">
                    <a:moveTo>
                      <a:pt x="137" y="0"/>
                    </a:moveTo>
                    <a:cubicBezTo>
                      <a:pt x="128" y="0"/>
                      <a:pt x="117" y="2"/>
                      <a:pt x="106" y="6"/>
                    </a:cubicBezTo>
                    <a:cubicBezTo>
                      <a:pt x="0" y="41"/>
                      <a:pt x="0" y="182"/>
                      <a:pt x="35" y="252"/>
                    </a:cubicBezTo>
                    <a:cubicBezTo>
                      <a:pt x="35" y="358"/>
                      <a:pt x="35" y="428"/>
                      <a:pt x="71" y="534"/>
                    </a:cubicBezTo>
                    <a:cubicBezTo>
                      <a:pt x="71" y="604"/>
                      <a:pt x="106" y="675"/>
                      <a:pt x="141" y="745"/>
                    </a:cubicBezTo>
                    <a:cubicBezTo>
                      <a:pt x="176" y="816"/>
                      <a:pt x="211" y="921"/>
                      <a:pt x="247" y="992"/>
                    </a:cubicBezTo>
                    <a:cubicBezTo>
                      <a:pt x="272" y="1017"/>
                      <a:pt x="305" y="1028"/>
                      <a:pt x="337" y="1028"/>
                    </a:cubicBezTo>
                    <a:cubicBezTo>
                      <a:pt x="395" y="1028"/>
                      <a:pt x="445" y="989"/>
                      <a:pt x="423" y="921"/>
                    </a:cubicBezTo>
                    <a:cubicBezTo>
                      <a:pt x="423" y="851"/>
                      <a:pt x="387" y="745"/>
                      <a:pt x="387" y="675"/>
                    </a:cubicBezTo>
                    <a:cubicBezTo>
                      <a:pt x="387" y="604"/>
                      <a:pt x="352" y="534"/>
                      <a:pt x="317" y="428"/>
                    </a:cubicBezTo>
                    <a:cubicBezTo>
                      <a:pt x="282" y="358"/>
                      <a:pt x="282" y="288"/>
                      <a:pt x="282" y="217"/>
                    </a:cubicBezTo>
                    <a:cubicBezTo>
                      <a:pt x="250" y="123"/>
                      <a:pt x="219" y="0"/>
                      <a:pt x="1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51"/>
              <p:cNvSpPr/>
              <p:nvPr/>
            </p:nvSpPr>
            <p:spPr>
              <a:xfrm>
                <a:off x="4368197" y="2157351"/>
                <a:ext cx="16306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097" extrusionOk="0">
                    <a:moveTo>
                      <a:pt x="95" y="1"/>
                    </a:moveTo>
                    <a:cubicBezTo>
                      <a:pt x="45" y="1"/>
                      <a:pt x="1" y="39"/>
                      <a:pt x="1" y="108"/>
                    </a:cubicBezTo>
                    <a:cubicBezTo>
                      <a:pt x="1" y="248"/>
                      <a:pt x="1" y="424"/>
                      <a:pt x="71" y="600"/>
                    </a:cubicBezTo>
                    <a:cubicBezTo>
                      <a:pt x="71" y="671"/>
                      <a:pt x="106" y="741"/>
                      <a:pt x="106" y="812"/>
                    </a:cubicBezTo>
                    <a:cubicBezTo>
                      <a:pt x="106" y="847"/>
                      <a:pt x="142" y="882"/>
                      <a:pt x="142" y="917"/>
                    </a:cubicBezTo>
                    <a:cubicBezTo>
                      <a:pt x="177" y="988"/>
                      <a:pt x="212" y="1023"/>
                      <a:pt x="247" y="1058"/>
                    </a:cubicBezTo>
                    <a:cubicBezTo>
                      <a:pt x="261" y="1085"/>
                      <a:pt x="284" y="1097"/>
                      <a:pt x="311" y="1097"/>
                    </a:cubicBezTo>
                    <a:cubicBezTo>
                      <a:pt x="353" y="1097"/>
                      <a:pt x="402" y="1066"/>
                      <a:pt x="423" y="1023"/>
                    </a:cubicBezTo>
                    <a:cubicBezTo>
                      <a:pt x="423" y="953"/>
                      <a:pt x="423" y="917"/>
                      <a:pt x="423" y="847"/>
                    </a:cubicBezTo>
                    <a:lnTo>
                      <a:pt x="423" y="706"/>
                    </a:lnTo>
                    <a:cubicBezTo>
                      <a:pt x="423" y="671"/>
                      <a:pt x="388" y="565"/>
                      <a:pt x="353" y="495"/>
                    </a:cubicBezTo>
                    <a:cubicBezTo>
                      <a:pt x="318" y="319"/>
                      <a:pt x="247" y="178"/>
                      <a:pt x="177" y="37"/>
                    </a:cubicBezTo>
                    <a:cubicBezTo>
                      <a:pt x="152" y="12"/>
                      <a:pt x="123" y="1"/>
                      <a:pt x="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51"/>
              <p:cNvSpPr/>
              <p:nvPr/>
            </p:nvSpPr>
            <p:spPr>
              <a:xfrm>
                <a:off x="4406115" y="1823664"/>
                <a:ext cx="9537" cy="3353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72" extrusionOk="0">
                    <a:moveTo>
                      <a:pt x="124" y="1"/>
                    </a:moveTo>
                    <a:cubicBezTo>
                      <a:pt x="97" y="1"/>
                      <a:pt x="71" y="18"/>
                      <a:pt x="71" y="53"/>
                    </a:cubicBezTo>
                    <a:cubicBezTo>
                      <a:pt x="36" y="159"/>
                      <a:pt x="1" y="300"/>
                      <a:pt x="1" y="405"/>
                    </a:cubicBezTo>
                    <a:cubicBezTo>
                      <a:pt x="1" y="546"/>
                      <a:pt x="1" y="687"/>
                      <a:pt x="36" y="793"/>
                    </a:cubicBezTo>
                    <a:cubicBezTo>
                      <a:pt x="36" y="845"/>
                      <a:pt x="71" y="872"/>
                      <a:pt x="106" y="872"/>
                    </a:cubicBezTo>
                    <a:cubicBezTo>
                      <a:pt x="141" y="872"/>
                      <a:pt x="177" y="845"/>
                      <a:pt x="177" y="793"/>
                    </a:cubicBezTo>
                    <a:cubicBezTo>
                      <a:pt x="212" y="687"/>
                      <a:pt x="247" y="546"/>
                      <a:pt x="212" y="405"/>
                    </a:cubicBezTo>
                    <a:cubicBezTo>
                      <a:pt x="212" y="300"/>
                      <a:pt x="212" y="159"/>
                      <a:pt x="177" y="53"/>
                    </a:cubicBezTo>
                    <a:cubicBezTo>
                      <a:pt x="177" y="18"/>
                      <a:pt x="150" y="1"/>
                      <a:pt x="1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51"/>
              <p:cNvSpPr/>
              <p:nvPr/>
            </p:nvSpPr>
            <p:spPr>
              <a:xfrm>
                <a:off x="4373619" y="1927920"/>
                <a:ext cx="9537" cy="37381"/>
              </a:xfrm>
              <a:custGeom>
                <a:avLst/>
                <a:gdLst/>
                <a:ahLst/>
                <a:cxnLst/>
                <a:rect l="l" t="t" r="r" b="b"/>
                <a:pathLst>
                  <a:path w="248" h="972" extrusionOk="0">
                    <a:moveTo>
                      <a:pt x="141" y="0"/>
                    </a:moveTo>
                    <a:cubicBezTo>
                      <a:pt x="115" y="0"/>
                      <a:pt x="89" y="18"/>
                      <a:pt x="71" y="53"/>
                    </a:cubicBezTo>
                    <a:cubicBezTo>
                      <a:pt x="36" y="88"/>
                      <a:pt x="1" y="194"/>
                      <a:pt x="1" y="264"/>
                    </a:cubicBezTo>
                    <a:cubicBezTo>
                      <a:pt x="1" y="335"/>
                      <a:pt x="1" y="405"/>
                      <a:pt x="1" y="476"/>
                    </a:cubicBezTo>
                    <a:cubicBezTo>
                      <a:pt x="1" y="546"/>
                      <a:pt x="1" y="652"/>
                      <a:pt x="1" y="722"/>
                    </a:cubicBezTo>
                    <a:cubicBezTo>
                      <a:pt x="1" y="793"/>
                      <a:pt x="36" y="863"/>
                      <a:pt x="106" y="933"/>
                    </a:cubicBezTo>
                    <a:cubicBezTo>
                      <a:pt x="120" y="960"/>
                      <a:pt x="143" y="972"/>
                      <a:pt x="168" y="972"/>
                    </a:cubicBezTo>
                    <a:cubicBezTo>
                      <a:pt x="207" y="972"/>
                      <a:pt x="247" y="942"/>
                      <a:pt x="247" y="898"/>
                    </a:cubicBezTo>
                    <a:cubicBezTo>
                      <a:pt x="247" y="828"/>
                      <a:pt x="247" y="757"/>
                      <a:pt x="247" y="687"/>
                    </a:cubicBezTo>
                    <a:cubicBezTo>
                      <a:pt x="212" y="581"/>
                      <a:pt x="212" y="511"/>
                      <a:pt x="212" y="476"/>
                    </a:cubicBezTo>
                    <a:lnTo>
                      <a:pt x="212" y="264"/>
                    </a:lnTo>
                    <a:lnTo>
                      <a:pt x="212" y="159"/>
                    </a:lnTo>
                    <a:cubicBezTo>
                      <a:pt x="212" y="124"/>
                      <a:pt x="212" y="88"/>
                      <a:pt x="212" y="53"/>
                    </a:cubicBezTo>
                    <a:cubicBezTo>
                      <a:pt x="194" y="18"/>
                      <a:pt x="168" y="0"/>
                      <a:pt x="1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51"/>
              <p:cNvSpPr/>
              <p:nvPr/>
            </p:nvSpPr>
            <p:spPr>
              <a:xfrm>
                <a:off x="4315396" y="1658494"/>
                <a:ext cx="680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013" extrusionOk="0">
                    <a:moveTo>
                      <a:pt x="89" y="0"/>
                    </a:moveTo>
                    <a:cubicBezTo>
                      <a:pt x="62" y="0"/>
                      <a:pt x="36" y="18"/>
                      <a:pt x="36" y="53"/>
                    </a:cubicBezTo>
                    <a:cubicBezTo>
                      <a:pt x="1" y="194"/>
                      <a:pt x="1" y="335"/>
                      <a:pt x="1" y="476"/>
                    </a:cubicBezTo>
                    <a:lnTo>
                      <a:pt x="1" y="933"/>
                    </a:lnTo>
                    <a:cubicBezTo>
                      <a:pt x="1" y="986"/>
                      <a:pt x="45" y="1012"/>
                      <a:pt x="89" y="1012"/>
                    </a:cubicBezTo>
                    <a:cubicBezTo>
                      <a:pt x="133" y="1012"/>
                      <a:pt x="177" y="986"/>
                      <a:pt x="177" y="933"/>
                    </a:cubicBezTo>
                    <a:cubicBezTo>
                      <a:pt x="177" y="757"/>
                      <a:pt x="177" y="616"/>
                      <a:pt x="177" y="476"/>
                    </a:cubicBezTo>
                    <a:cubicBezTo>
                      <a:pt x="177" y="335"/>
                      <a:pt x="177" y="194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51"/>
              <p:cNvSpPr/>
              <p:nvPr/>
            </p:nvSpPr>
            <p:spPr>
              <a:xfrm>
                <a:off x="4517139" y="1632536"/>
                <a:ext cx="10883" cy="4222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98" extrusionOk="0">
                    <a:moveTo>
                      <a:pt x="74" y="1"/>
                    </a:moveTo>
                    <a:cubicBezTo>
                      <a:pt x="37" y="1"/>
                      <a:pt x="1" y="18"/>
                      <a:pt x="1" y="59"/>
                    </a:cubicBezTo>
                    <a:cubicBezTo>
                      <a:pt x="1" y="165"/>
                      <a:pt x="1" y="235"/>
                      <a:pt x="1" y="306"/>
                    </a:cubicBezTo>
                    <a:lnTo>
                      <a:pt x="1" y="552"/>
                    </a:lnTo>
                    <a:lnTo>
                      <a:pt x="1" y="799"/>
                    </a:lnTo>
                    <a:cubicBezTo>
                      <a:pt x="1" y="869"/>
                      <a:pt x="1" y="939"/>
                      <a:pt x="36" y="1045"/>
                    </a:cubicBezTo>
                    <a:cubicBezTo>
                      <a:pt x="53" y="1080"/>
                      <a:pt x="80" y="1098"/>
                      <a:pt x="106" y="1098"/>
                    </a:cubicBezTo>
                    <a:cubicBezTo>
                      <a:pt x="133" y="1098"/>
                      <a:pt x="159" y="1080"/>
                      <a:pt x="177" y="1045"/>
                    </a:cubicBezTo>
                    <a:cubicBezTo>
                      <a:pt x="247" y="869"/>
                      <a:pt x="282" y="693"/>
                      <a:pt x="282" y="517"/>
                    </a:cubicBezTo>
                    <a:cubicBezTo>
                      <a:pt x="247" y="446"/>
                      <a:pt x="247" y="341"/>
                      <a:pt x="212" y="270"/>
                    </a:cubicBezTo>
                    <a:cubicBezTo>
                      <a:pt x="212" y="200"/>
                      <a:pt x="177" y="94"/>
                      <a:pt x="141" y="24"/>
                    </a:cubicBezTo>
                    <a:cubicBezTo>
                      <a:pt x="127" y="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51"/>
              <p:cNvSpPr/>
              <p:nvPr/>
            </p:nvSpPr>
            <p:spPr>
              <a:xfrm>
                <a:off x="4662004" y="1817435"/>
                <a:ext cx="12229" cy="43572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3" extrusionOk="0">
                    <a:moveTo>
                      <a:pt x="168" y="1"/>
                    </a:moveTo>
                    <a:cubicBezTo>
                      <a:pt x="143" y="1"/>
                      <a:pt x="120" y="12"/>
                      <a:pt x="106" y="39"/>
                    </a:cubicBezTo>
                    <a:cubicBezTo>
                      <a:pt x="36" y="215"/>
                      <a:pt x="1" y="391"/>
                      <a:pt x="36" y="567"/>
                    </a:cubicBezTo>
                    <a:cubicBezTo>
                      <a:pt x="1" y="638"/>
                      <a:pt x="36" y="743"/>
                      <a:pt x="36" y="849"/>
                    </a:cubicBezTo>
                    <a:cubicBezTo>
                      <a:pt x="71" y="919"/>
                      <a:pt x="106" y="990"/>
                      <a:pt x="141" y="1095"/>
                    </a:cubicBezTo>
                    <a:cubicBezTo>
                      <a:pt x="154" y="1120"/>
                      <a:pt x="175" y="1132"/>
                      <a:pt x="198" y="1132"/>
                    </a:cubicBezTo>
                    <a:cubicBezTo>
                      <a:pt x="238" y="1132"/>
                      <a:pt x="282" y="1093"/>
                      <a:pt x="282" y="1025"/>
                    </a:cubicBezTo>
                    <a:cubicBezTo>
                      <a:pt x="282" y="955"/>
                      <a:pt x="282" y="884"/>
                      <a:pt x="282" y="814"/>
                    </a:cubicBezTo>
                    <a:cubicBezTo>
                      <a:pt x="318" y="708"/>
                      <a:pt x="318" y="638"/>
                      <a:pt x="282" y="567"/>
                    </a:cubicBezTo>
                    <a:cubicBezTo>
                      <a:pt x="282" y="391"/>
                      <a:pt x="282" y="215"/>
                      <a:pt x="247" y="75"/>
                    </a:cubicBezTo>
                    <a:cubicBezTo>
                      <a:pt x="247" y="31"/>
                      <a:pt x="207" y="1"/>
                      <a:pt x="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51"/>
              <p:cNvSpPr/>
              <p:nvPr/>
            </p:nvSpPr>
            <p:spPr>
              <a:xfrm>
                <a:off x="4731072" y="1756981"/>
                <a:ext cx="10845" cy="5099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1326" extrusionOk="0">
                    <a:moveTo>
                      <a:pt x="57" y="1"/>
                    </a:moveTo>
                    <a:cubicBezTo>
                      <a:pt x="44" y="1"/>
                      <a:pt x="35" y="9"/>
                      <a:pt x="35" y="27"/>
                    </a:cubicBezTo>
                    <a:cubicBezTo>
                      <a:pt x="35" y="97"/>
                      <a:pt x="0" y="133"/>
                      <a:pt x="0" y="168"/>
                    </a:cubicBezTo>
                    <a:cubicBezTo>
                      <a:pt x="0" y="203"/>
                      <a:pt x="0" y="273"/>
                      <a:pt x="0" y="309"/>
                    </a:cubicBezTo>
                    <a:lnTo>
                      <a:pt x="0" y="626"/>
                    </a:lnTo>
                    <a:lnTo>
                      <a:pt x="0" y="942"/>
                    </a:lnTo>
                    <a:lnTo>
                      <a:pt x="0" y="1118"/>
                    </a:lnTo>
                    <a:cubicBezTo>
                      <a:pt x="0" y="1154"/>
                      <a:pt x="35" y="1224"/>
                      <a:pt x="35" y="1259"/>
                    </a:cubicBezTo>
                    <a:cubicBezTo>
                      <a:pt x="51" y="1307"/>
                      <a:pt x="89" y="1326"/>
                      <a:pt x="125" y="1326"/>
                    </a:cubicBezTo>
                    <a:cubicBezTo>
                      <a:pt x="169" y="1326"/>
                      <a:pt x="211" y="1298"/>
                      <a:pt x="211" y="1259"/>
                    </a:cubicBezTo>
                    <a:cubicBezTo>
                      <a:pt x="247" y="1224"/>
                      <a:pt x="247" y="1154"/>
                      <a:pt x="282" y="1083"/>
                    </a:cubicBezTo>
                    <a:cubicBezTo>
                      <a:pt x="247" y="1048"/>
                      <a:pt x="247" y="978"/>
                      <a:pt x="247" y="942"/>
                    </a:cubicBezTo>
                    <a:cubicBezTo>
                      <a:pt x="247" y="837"/>
                      <a:pt x="247" y="731"/>
                      <a:pt x="211" y="626"/>
                    </a:cubicBezTo>
                    <a:lnTo>
                      <a:pt x="176" y="344"/>
                    </a:lnTo>
                    <a:cubicBezTo>
                      <a:pt x="176" y="273"/>
                      <a:pt x="176" y="238"/>
                      <a:pt x="141" y="168"/>
                    </a:cubicBezTo>
                    <a:cubicBezTo>
                      <a:pt x="141" y="168"/>
                      <a:pt x="141" y="133"/>
                      <a:pt x="141" y="133"/>
                    </a:cubicBezTo>
                    <a:cubicBezTo>
                      <a:pt x="141" y="97"/>
                      <a:pt x="106" y="62"/>
                      <a:pt x="106" y="27"/>
                    </a:cubicBezTo>
                    <a:cubicBezTo>
                      <a:pt x="88" y="9"/>
                      <a:pt x="71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51"/>
              <p:cNvSpPr/>
              <p:nvPr/>
            </p:nvSpPr>
            <p:spPr>
              <a:xfrm>
                <a:off x="4847480" y="1872389"/>
                <a:ext cx="10883" cy="35919"/>
              </a:xfrm>
              <a:custGeom>
                <a:avLst/>
                <a:gdLst/>
                <a:ahLst/>
                <a:cxnLst/>
                <a:rect l="l" t="t" r="r" b="b"/>
                <a:pathLst>
                  <a:path w="283" h="934" extrusionOk="0">
                    <a:moveTo>
                      <a:pt x="142" y="1"/>
                    </a:moveTo>
                    <a:cubicBezTo>
                      <a:pt x="124" y="1"/>
                      <a:pt x="107" y="19"/>
                      <a:pt x="107" y="54"/>
                    </a:cubicBezTo>
                    <a:cubicBezTo>
                      <a:pt x="71" y="54"/>
                      <a:pt x="71" y="89"/>
                      <a:pt x="36" y="124"/>
                    </a:cubicBezTo>
                    <a:cubicBezTo>
                      <a:pt x="36" y="159"/>
                      <a:pt x="36" y="195"/>
                      <a:pt x="36" y="230"/>
                    </a:cubicBezTo>
                    <a:cubicBezTo>
                      <a:pt x="1" y="300"/>
                      <a:pt x="1" y="371"/>
                      <a:pt x="36" y="441"/>
                    </a:cubicBezTo>
                    <a:cubicBezTo>
                      <a:pt x="1" y="511"/>
                      <a:pt x="1" y="617"/>
                      <a:pt x="36" y="687"/>
                    </a:cubicBezTo>
                    <a:cubicBezTo>
                      <a:pt x="36" y="758"/>
                      <a:pt x="71" y="828"/>
                      <a:pt x="107" y="899"/>
                    </a:cubicBezTo>
                    <a:cubicBezTo>
                      <a:pt x="107" y="934"/>
                      <a:pt x="177" y="934"/>
                      <a:pt x="212" y="934"/>
                    </a:cubicBezTo>
                    <a:cubicBezTo>
                      <a:pt x="247" y="899"/>
                      <a:pt x="283" y="864"/>
                      <a:pt x="247" y="828"/>
                    </a:cubicBezTo>
                    <a:cubicBezTo>
                      <a:pt x="212" y="758"/>
                      <a:pt x="212" y="687"/>
                      <a:pt x="177" y="617"/>
                    </a:cubicBezTo>
                    <a:cubicBezTo>
                      <a:pt x="177" y="547"/>
                      <a:pt x="177" y="511"/>
                      <a:pt x="177" y="441"/>
                    </a:cubicBezTo>
                    <a:cubicBezTo>
                      <a:pt x="142" y="371"/>
                      <a:pt x="177" y="300"/>
                      <a:pt x="177" y="230"/>
                    </a:cubicBezTo>
                    <a:cubicBezTo>
                      <a:pt x="177" y="195"/>
                      <a:pt x="177" y="159"/>
                      <a:pt x="177" y="124"/>
                    </a:cubicBezTo>
                    <a:cubicBezTo>
                      <a:pt x="177" y="89"/>
                      <a:pt x="177" y="54"/>
                      <a:pt x="177" y="54"/>
                    </a:cubicBezTo>
                    <a:cubicBezTo>
                      <a:pt x="177" y="19"/>
                      <a:pt x="159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51"/>
              <p:cNvSpPr/>
              <p:nvPr/>
            </p:nvSpPr>
            <p:spPr>
              <a:xfrm>
                <a:off x="4763568" y="2011178"/>
                <a:ext cx="12229" cy="41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84" extrusionOk="0">
                    <a:moveTo>
                      <a:pt x="282" y="1"/>
                    </a:moveTo>
                    <a:cubicBezTo>
                      <a:pt x="211" y="71"/>
                      <a:pt x="141" y="141"/>
                      <a:pt x="141" y="247"/>
                    </a:cubicBezTo>
                    <a:cubicBezTo>
                      <a:pt x="106" y="318"/>
                      <a:pt x="71" y="388"/>
                      <a:pt x="35" y="494"/>
                    </a:cubicBezTo>
                    <a:cubicBezTo>
                      <a:pt x="35" y="564"/>
                      <a:pt x="0" y="670"/>
                      <a:pt x="35" y="775"/>
                    </a:cubicBezTo>
                    <a:cubicBezTo>
                      <a:pt x="35" y="881"/>
                      <a:pt x="35" y="986"/>
                      <a:pt x="141" y="1057"/>
                    </a:cubicBezTo>
                    <a:cubicBezTo>
                      <a:pt x="159" y="1074"/>
                      <a:pt x="176" y="1083"/>
                      <a:pt x="194" y="1083"/>
                    </a:cubicBezTo>
                    <a:cubicBezTo>
                      <a:pt x="211" y="1083"/>
                      <a:pt x="229" y="1074"/>
                      <a:pt x="247" y="1057"/>
                    </a:cubicBezTo>
                    <a:cubicBezTo>
                      <a:pt x="317" y="986"/>
                      <a:pt x="317" y="881"/>
                      <a:pt x="317" y="775"/>
                    </a:cubicBezTo>
                    <a:cubicBezTo>
                      <a:pt x="317" y="705"/>
                      <a:pt x="317" y="634"/>
                      <a:pt x="317" y="529"/>
                    </a:cubicBezTo>
                    <a:lnTo>
                      <a:pt x="317" y="282"/>
                    </a:lnTo>
                    <a:lnTo>
                      <a:pt x="317" y="177"/>
                    </a:lnTo>
                    <a:lnTo>
                      <a:pt x="317" y="36"/>
                    </a:lnTo>
                    <a:cubicBezTo>
                      <a:pt x="317" y="36"/>
                      <a:pt x="282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51"/>
              <p:cNvSpPr/>
              <p:nvPr/>
            </p:nvSpPr>
            <p:spPr>
              <a:xfrm>
                <a:off x="4718882" y="2115895"/>
                <a:ext cx="12229" cy="27689"/>
              </a:xfrm>
              <a:custGeom>
                <a:avLst/>
                <a:gdLst/>
                <a:ahLst/>
                <a:cxnLst/>
                <a:rect l="l" t="t" r="r" b="b"/>
                <a:pathLst>
                  <a:path w="318" h="720" extrusionOk="0">
                    <a:moveTo>
                      <a:pt x="231" y="1"/>
                    </a:moveTo>
                    <a:cubicBezTo>
                      <a:pt x="212" y="1"/>
                      <a:pt x="191" y="9"/>
                      <a:pt x="176" y="24"/>
                    </a:cubicBezTo>
                    <a:cubicBezTo>
                      <a:pt x="106" y="129"/>
                      <a:pt x="71" y="235"/>
                      <a:pt x="36" y="341"/>
                    </a:cubicBezTo>
                    <a:cubicBezTo>
                      <a:pt x="0" y="446"/>
                      <a:pt x="0" y="587"/>
                      <a:pt x="36" y="693"/>
                    </a:cubicBezTo>
                    <a:cubicBezTo>
                      <a:pt x="53" y="710"/>
                      <a:pt x="80" y="719"/>
                      <a:pt x="106" y="719"/>
                    </a:cubicBezTo>
                    <a:cubicBezTo>
                      <a:pt x="132" y="719"/>
                      <a:pt x="159" y="710"/>
                      <a:pt x="176" y="693"/>
                    </a:cubicBezTo>
                    <a:cubicBezTo>
                      <a:pt x="247" y="587"/>
                      <a:pt x="282" y="481"/>
                      <a:pt x="282" y="341"/>
                    </a:cubicBezTo>
                    <a:cubicBezTo>
                      <a:pt x="317" y="270"/>
                      <a:pt x="282" y="165"/>
                      <a:pt x="282" y="59"/>
                    </a:cubicBezTo>
                    <a:cubicBezTo>
                      <a:pt x="282" y="18"/>
                      <a:pt x="258" y="1"/>
                      <a:pt x="2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51"/>
              <p:cNvSpPr/>
              <p:nvPr/>
            </p:nvSpPr>
            <p:spPr>
              <a:xfrm>
                <a:off x="4668773" y="2124894"/>
                <a:ext cx="12229" cy="44726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63" extrusionOk="0">
                    <a:moveTo>
                      <a:pt x="106" y="1"/>
                    </a:moveTo>
                    <a:lnTo>
                      <a:pt x="106" y="1"/>
                    </a:lnTo>
                    <a:cubicBezTo>
                      <a:pt x="1" y="71"/>
                      <a:pt x="36" y="212"/>
                      <a:pt x="1" y="283"/>
                    </a:cubicBezTo>
                    <a:cubicBezTo>
                      <a:pt x="1" y="388"/>
                      <a:pt x="1" y="494"/>
                      <a:pt x="1" y="564"/>
                    </a:cubicBezTo>
                    <a:lnTo>
                      <a:pt x="1" y="881"/>
                    </a:lnTo>
                    <a:cubicBezTo>
                      <a:pt x="1" y="987"/>
                      <a:pt x="71" y="1092"/>
                      <a:pt x="142" y="1163"/>
                    </a:cubicBezTo>
                    <a:lnTo>
                      <a:pt x="247" y="1163"/>
                    </a:lnTo>
                    <a:cubicBezTo>
                      <a:pt x="282" y="1057"/>
                      <a:pt x="318" y="952"/>
                      <a:pt x="282" y="846"/>
                    </a:cubicBezTo>
                    <a:cubicBezTo>
                      <a:pt x="282" y="776"/>
                      <a:pt x="247" y="670"/>
                      <a:pt x="247" y="564"/>
                    </a:cubicBezTo>
                    <a:cubicBezTo>
                      <a:pt x="247" y="494"/>
                      <a:pt x="247" y="388"/>
                      <a:pt x="247" y="283"/>
                    </a:cubicBezTo>
                    <a:cubicBezTo>
                      <a:pt x="247" y="188"/>
                      <a:pt x="247" y="94"/>
                      <a:pt x="197" y="24"/>
                    </a:cubicBezTo>
                    <a:lnTo>
                      <a:pt x="197" y="24"/>
                    </a:lnTo>
                    <a:cubicBezTo>
                      <a:pt x="202" y="28"/>
                      <a:pt x="207" y="32"/>
                      <a:pt x="212" y="36"/>
                    </a:cubicBezTo>
                    <a:lnTo>
                      <a:pt x="177" y="1"/>
                    </a:lnTo>
                    <a:lnTo>
                      <a:pt x="177" y="1"/>
                    </a:lnTo>
                    <a:cubicBezTo>
                      <a:pt x="184" y="8"/>
                      <a:pt x="191" y="16"/>
                      <a:pt x="197" y="24"/>
                    </a:cubicBezTo>
                    <a:lnTo>
                      <a:pt x="197" y="24"/>
                    </a:lnTo>
                    <a:cubicBezTo>
                      <a:pt x="181" y="15"/>
                      <a:pt x="161" y="10"/>
                      <a:pt x="142" y="10"/>
                    </a:cubicBezTo>
                    <a:cubicBezTo>
                      <a:pt x="115" y="10"/>
                      <a:pt x="89" y="19"/>
                      <a:pt x="71" y="36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51"/>
              <p:cNvSpPr/>
              <p:nvPr/>
            </p:nvSpPr>
            <p:spPr>
              <a:xfrm>
                <a:off x="4576708" y="2097513"/>
                <a:ext cx="12229" cy="43803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9" extrusionOk="0">
                    <a:moveTo>
                      <a:pt x="124" y="0"/>
                    </a:moveTo>
                    <a:cubicBezTo>
                      <a:pt x="89" y="0"/>
                      <a:pt x="53" y="26"/>
                      <a:pt x="36" y="79"/>
                    </a:cubicBezTo>
                    <a:cubicBezTo>
                      <a:pt x="1" y="150"/>
                      <a:pt x="1" y="255"/>
                      <a:pt x="1" y="361"/>
                    </a:cubicBezTo>
                    <a:lnTo>
                      <a:pt x="1" y="607"/>
                    </a:lnTo>
                    <a:cubicBezTo>
                      <a:pt x="1" y="783"/>
                      <a:pt x="71" y="924"/>
                      <a:pt x="141" y="1100"/>
                    </a:cubicBezTo>
                    <a:cubicBezTo>
                      <a:pt x="155" y="1127"/>
                      <a:pt x="184" y="1139"/>
                      <a:pt x="214" y="1139"/>
                    </a:cubicBezTo>
                    <a:cubicBezTo>
                      <a:pt x="264" y="1139"/>
                      <a:pt x="318" y="1109"/>
                      <a:pt x="318" y="1065"/>
                    </a:cubicBezTo>
                    <a:cubicBezTo>
                      <a:pt x="318" y="889"/>
                      <a:pt x="318" y="713"/>
                      <a:pt x="282" y="537"/>
                    </a:cubicBezTo>
                    <a:lnTo>
                      <a:pt x="247" y="326"/>
                    </a:lnTo>
                    <a:lnTo>
                      <a:pt x="247" y="185"/>
                    </a:lnTo>
                    <a:cubicBezTo>
                      <a:pt x="247" y="150"/>
                      <a:pt x="212" y="114"/>
                      <a:pt x="212" y="79"/>
                    </a:cubicBezTo>
                    <a:cubicBezTo>
                      <a:pt x="194" y="26"/>
                      <a:pt x="159" y="0"/>
                      <a:pt x="1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51"/>
              <p:cNvSpPr/>
              <p:nvPr/>
            </p:nvSpPr>
            <p:spPr>
              <a:xfrm>
                <a:off x="4578054" y="2202422"/>
                <a:ext cx="10883" cy="3153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20" extrusionOk="0">
                    <a:moveTo>
                      <a:pt x="71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97"/>
                      <a:pt x="1" y="168"/>
                      <a:pt x="1" y="238"/>
                    </a:cubicBezTo>
                    <a:cubicBezTo>
                      <a:pt x="1" y="273"/>
                      <a:pt x="1" y="344"/>
                      <a:pt x="1" y="414"/>
                    </a:cubicBezTo>
                    <a:cubicBezTo>
                      <a:pt x="1" y="449"/>
                      <a:pt x="1" y="520"/>
                      <a:pt x="1" y="590"/>
                    </a:cubicBezTo>
                    <a:cubicBezTo>
                      <a:pt x="1" y="625"/>
                      <a:pt x="1" y="661"/>
                      <a:pt x="1" y="696"/>
                    </a:cubicBezTo>
                    <a:cubicBezTo>
                      <a:pt x="36" y="731"/>
                      <a:pt x="36" y="731"/>
                      <a:pt x="71" y="766"/>
                    </a:cubicBezTo>
                    <a:cubicBezTo>
                      <a:pt x="89" y="802"/>
                      <a:pt x="115" y="819"/>
                      <a:pt x="142" y="819"/>
                    </a:cubicBezTo>
                    <a:cubicBezTo>
                      <a:pt x="168" y="819"/>
                      <a:pt x="194" y="802"/>
                      <a:pt x="212" y="766"/>
                    </a:cubicBezTo>
                    <a:cubicBezTo>
                      <a:pt x="247" y="731"/>
                      <a:pt x="247" y="696"/>
                      <a:pt x="247" y="696"/>
                    </a:cubicBezTo>
                    <a:cubicBezTo>
                      <a:pt x="283" y="661"/>
                      <a:pt x="283" y="625"/>
                      <a:pt x="283" y="555"/>
                    </a:cubicBezTo>
                    <a:cubicBezTo>
                      <a:pt x="283" y="520"/>
                      <a:pt x="283" y="449"/>
                      <a:pt x="247" y="379"/>
                    </a:cubicBezTo>
                    <a:cubicBezTo>
                      <a:pt x="212" y="309"/>
                      <a:pt x="247" y="273"/>
                      <a:pt x="212" y="203"/>
                    </a:cubicBezTo>
                    <a:cubicBezTo>
                      <a:pt x="212" y="168"/>
                      <a:pt x="177" y="97"/>
                      <a:pt x="142" y="27"/>
                    </a:cubicBezTo>
                    <a:cubicBezTo>
                      <a:pt x="124" y="9"/>
                      <a:pt x="98" y="1"/>
                      <a:pt x="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1" name="Google Shape;2341;p51"/>
            <p:cNvGrpSpPr/>
            <p:nvPr/>
          </p:nvGrpSpPr>
          <p:grpSpPr>
            <a:xfrm>
              <a:off x="4205757" y="1204400"/>
              <a:ext cx="732497" cy="1137371"/>
              <a:chOff x="4205757" y="1204400"/>
              <a:chExt cx="732497" cy="1137371"/>
            </a:xfrm>
          </p:grpSpPr>
          <p:sp>
            <p:nvSpPr>
              <p:cNvPr id="2342" name="Google Shape;2342;p51"/>
              <p:cNvSpPr/>
              <p:nvPr/>
            </p:nvSpPr>
            <p:spPr>
              <a:xfrm>
                <a:off x="4205757" y="1564660"/>
                <a:ext cx="721693" cy="777111"/>
              </a:xfrm>
              <a:custGeom>
                <a:avLst/>
                <a:gdLst/>
                <a:ahLst/>
                <a:cxnLst/>
                <a:rect l="l" t="t" r="r" b="b"/>
                <a:pathLst>
                  <a:path w="18766" h="20207" extrusionOk="0">
                    <a:moveTo>
                      <a:pt x="11519" y="1"/>
                    </a:moveTo>
                    <a:cubicBezTo>
                      <a:pt x="11130" y="1"/>
                      <a:pt x="10740" y="33"/>
                      <a:pt x="10351" y="99"/>
                    </a:cubicBezTo>
                    <a:cubicBezTo>
                      <a:pt x="10140" y="134"/>
                      <a:pt x="9928" y="169"/>
                      <a:pt x="9717" y="240"/>
                    </a:cubicBezTo>
                    <a:cubicBezTo>
                      <a:pt x="9044" y="147"/>
                      <a:pt x="8356" y="93"/>
                      <a:pt x="7669" y="93"/>
                    </a:cubicBezTo>
                    <a:cubicBezTo>
                      <a:pt x="6271" y="93"/>
                      <a:pt x="4878" y="319"/>
                      <a:pt x="3626" y="909"/>
                    </a:cubicBezTo>
                    <a:cubicBezTo>
                      <a:pt x="2781" y="1296"/>
                      <a:pt x="2042" y="1824"/>
                      <a:pt x="1444" y="2528"/>
                    </a:cubicBezTo>
                    <a:cubicBezTo>
                      <a:pt x="845" y="3268"/>
                      <a:pt x="458" y="4183"/>
                      <a:pt x="317" y="5134"/>
                    </a:cubicBezTo>
                    <a:cubicBezTo>
                      <a:pt x="0" y="7176"/>
                      <a:pt x="563" y="9288"/>
                      <a:pt x="1197" y="11224"/>
                    </a:cubicBezTo>
                    <a:cubicBezTo>
                      <a:pt x="1831" y="13266"/>
                      <a:pt x="2711" y="15203"/>
                      <a:pt x="3802" y="17069"/>
                    </a:cubicBezTo>
                    <a:cubicBezTo>
                      <a:pt x="4084" y="17526"/>
                      <a:pt x="4366" y="17984"/>
                      <a:pt x="4683" y="18442"/>
                    </a:cubicBezTo>
                    <a:cubicBezTo>
                      <a:pt x="4894" y="18864"/>
                      <a:pt x="5211" y="19251"/>
                      <a:pt x="5563" y="19604"/>
                    </a:cubicBezTo>
                    <a:cubicBezTo>
                      <a:pt x="6024" y="19995"/>
                      <a:pt x="6621" y="20206"/>
                      <a:pt x="7235" y="20206"/>
                    </a:cubicBezTo>
                    <a:cubicBezTo>
                      <a:pt x="7559" y="20206"/>
                      <a:pt x="7887" y="20148"/>
                      <a:pt x="8203" y="20026"/>
                    </a:cubicBezTo>
                    <a:cubicBezTo>
                      <a:pt x="9154" y="19639"/>
                      <a:pt x="10034" y="19111"/>
                      <a:pt x="10844" y="18442"/>
                    </a:cubicBezTo>
                    <a:cubicBezTo>
                      <a:pt x="11653" y="17773"/>
                      <a:pt x="12463" y="17069"/>
                      <a:pt x="13203" y="16294"/>
                    </a:cubicBezTo>
                    <a:cubicBezTo>
                      <a:pt x="13942" y="15520"/>
                      <a:pt x="14646" y="14710"/>
                      <a:pt x="15350" y="13900"/>
                    </a:cubicBezTo>
                    <a:cubicBezTo>
                      <a:pt x="16019" y="13126"/>
                      <a:pt x="16653" y="12281"/>
                      <a:pt x="17181" y="11436"/>
                    </a:cubicBezTo>
                    <a:cubicBezTo>
                      <a:pt x="18307" y="9816"/>
                      <a:pt x="18765" y="7845"/>
                      <a:pt x="18484" y="5908"/>
                    </a:cubicBezTo>
                    <a:cubicBezTo>
                      <a:pt x="18167" y="4042"/>
                      <a:pt x="17181" y="2423"/>
                      <a:pt x="15667" y="1331"/>
                    </a:cubicBezTo>
                    <a:cubicBezTo>
                      <a:pt x="14441" y="467"/>
                      <a:pt x="12994" y="1"/>
                      <a:pt x="115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51"/>
              <p:cNvSpPr/>
              <p:nvPr/>
            </p:nvSpPr>
            <p:spPr>
              <a:xfrm>
                <a:off x="4306359" y="1204400"/>
                <a:ext cx="631895" cy="392497"/>
              </a:xfrm>
              <a:custGeom>
                <a:avLst/>
                <a:gdLst/>
                <a:ahLst/>
                <a:cxnLst/>
                <a:rect l="l" t="t" r="r" b="b"/>
                <a:pathLst>
                  <a:path w="16431" h="10206" extrusionOk="0">
                    <a:moveTo>
                      <a:pt x="8104" y="0"/>
                    </a:moveTo>
                    <a:cubicBezTo>
                      <a:pt x="8037" y="0"/>
                      <a:pt x="7974" y="31"/>
                      <a:pt x="7946" y="102"/>
                    </a:cubicBezTo>
                    <a:cubicBezTo>
                      <a:pt x="7207" y="2250"/>
                      <a:pt x="6855" y="4503"/>
                      <a:pt x="6925" y="6756"/>
                    </a:cubicBezTo>
                    <a:cubicBezTo>
                      <a:pt x="6115" y="4961"/>
                      <a:pt x="4953" y="3306"/>
                      <a:pt x="3545" y="1933"/>
                    </a:cubicBezTo>
                    <a:cubicBezTo>
                      <a:pt x="3505" y="1903"/>
                      <a:pt x="3463" y="1890"/>
                      <a:pt x="3422" y="1890"/>
                    </a:cubicBezTo>
                    <a:cubicBezTo>
                      <a:pt x="3319" y="1890"/>
                      <a:pt x="3228" y="1973"/>
                      <a:pt x="3228" y="2074"/>
                    </a:cubicBezTo>
                    <a:cubicBezTo>
                      <a:pt x="3651" y="4292"/>
                      <a:pt x="4461" y="6369"/>
                      <a:pt x="5658" y="8235"/>
                    </a:cubicBezTo>
                    <a:cubicBezTo>
                      <a:pt x="4038" y="7003"/>
                      <a:pt x="2172" y="6193"/>
                      <a:pt x="271" y="5383"/>
                    </a:cubicBezTo>
                    <a:cubicBezTo>
                      <a:pt x="256" y="5379"/>
                      <a:pt x="241" y="5378"/>
                      <a:pt x="227" y="5378"/>
                    </a:cubicBezTo>
                    <a:cubicBezTo>
                      <a:pt x="103" y="5378"/>
                      <a:pt x="0" y="5504"/>
                      <a:pt x="95" y="5630"/>
                    </a:cubicBezTo>
                    <a:cubicBezTo>
                      <a:pt x="1398" y="7672"/>
                      <a:pt x="3440" y="9185"/>
                      <a:pt x="5798" y="9819"/>
                    </a:cubicBezTo>
                    <a:cubicBezTo>
                      <a:pt x="6731" y="10066"/>
                      <a:pt x="7705" y="10206"/>
                      <a:pt x="8673" y="10206"/>
                    </a:cubicBezTo>
                    <a:cubicBezTo>
                      <a:pt x="8948" y="10206"/>
                      <a:pt x="9222" y="10195"/>
                      <a:pt x="9495" y="10171"/>
                    </a:cubicBezTo>
                    <a:cubicBezTo>
                      <a:pt x="9708" y="10153"/>
                      <a:pt x="9920" y="10146"/>
                      <a:pt x="10130" y="10146"/>
                    </a:cubicBezTo>
                    <a:cubicBezTo>
                      <a:pt x="10698" y="10146"/>
                      <a:pt x="11258" y="10195"/>
                      <a:pt x="11827" y="10195"/>
                    </a:cubicBezTo>
                    <a:cubicBezTo>
                      <a:pt x="12262" y="10195"/>
                      <a:pt x="12702" y="10167"/>
                      <a:pt x="13157" y="10066"/>
                    </a:cubicBezTo>
                    <a:cubicBezTo>
                      <a:pt x="13931" y="9925"/>
                      <a:pt x="14635" y="9643"/>
                      <a:pt x="15304" y="9256"/>
                    </a:cubicBezTo>
                    <a:cubicBezTo>
                      <a:pt x="15903" y="8904"/>
                      <a:pt x="16431" y="8270"/>
                      <a:pt x="16149" y="7531"/>
                    </a:cubicBezTo>
                    <a:cubicBezTo>
                      <a:pt x="16123" y="7428"/>
                      <a:pt x="16041" y="7362"/>
                      <a:pt x="15957" y="7362"/>
                    </a:cubicBezTo>
                    <a:cubicBezTo>
                      <a:pt x="15927" y="7362"/>
                      <a:pt x="15896" y="7371"/>
                      <a:pt x="15868" y="7390"/>
                    </a:cubicBezTo>
                    <a:cubicBezTo>
                      <a:pt x="15023" y="7707"/>
                      <a:pt x="14142" y="8024"/>
                      <a:pt x="13297" y="8270"/>
                    </a:cubicBezTo>
                    <a:cubicBezTo>
                      <a:pt x="13544" y="8129"/>
                      <a:pt x="13790" y="7953"/>
                      <a:pt x="14037" y="7777"/>
                    </a:cubicBezTo>
                    <a:cubicBezTo>
                      <a:pt x="14952" y="7143"/>
                      <a:pt x="15621" y="6193"/>
                      <a:pt x="15903" y="5101"/>
                    </a:cubicBezTo>
                    <a:cubicBezTo>
                      <a:pt x="15938" y="4996"/>
                      <a:pt x="15868" y="4925"/>
                      <a:pt x="15797" y="4855"/>
                    </a:cubicBezTo>
                    <a:cubicBezTo>
                      <a:pt x="15704" y="4815"/>
                      <a:pt x="15609" y="4798"/>
                      <a:pt x="15514" y="4798"/>
                    </a:cubicBezTo>
                    <a:cubicBezTo>
                      <a:pt x="15106" y="4798"/>
                      <a:pt x="14689" y="5113"/>
                      <a:pt x="14318" y="5313"/>
                    </a:cubicBezTo>
                    <a:lnTo>
                      <a:pt x="12664" y="6263"/>
                    </a:lnTo>
                    <a:lnTo>
                      <a:pt x="10305" y="7636"/>
                    </a:lnTo>
                    <a:cubicBezTo>
                      <a:pt x="11361" y="6228"/>
                      <a:pt x="12065" y="4609"/>
                      <a:pt x="12347" y="2848"/>
                    </a:cubicBezTo>
                    <a:cubicBezTo>
                      <a:pt x="12373" y="2744"/>
                      <a:pt x="12264" y="2620"/>
                      <a:pt x="12148" y="2620"/>
                    </a:cubicBezTo>
                    <a:cubicBezTo>
                      <a:pt x="12108" y="2620"/>
                      <a:pt x="12067" y="2636"/>
                      <a:pt x="12030" y="2672"/>
                    </a:cubicBezTo>
                    <a:cubicBezTo>
                      <a:pt x="10763" y="3799"/>
                      <a:pt x="9706" y="5137"/>
                      <a:pt x="8897" y="6580"/>
                    </a:cubicBezTo>
                    <a:cubicBezTo>
                      <a:pt x="9178" y="4468"/>
                      <a:pt x="8756" y="2250"/>
                      <a:pt x="8333" y="173"/>
                    </a:cubicBezTo>
                    <a:cubicBezTo>
                      <a:pt x="8312" y="68"/>
                      <a:pt x="8204" y="0"/>
                      <a:pt x="8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51"/>
              <p:cNvSpPr/>
              <p:nvPr/>
            </p:nvSpPr>
            <p:spPr>
              <a:xfrm>
                <a:off x="4458903" y="1888292"/>
                <a:ext cx="32830" cy="31072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4" extrusionOk="0">
                    <a:moveTo>
                      <a:pt x="352" y="0"/>
                    </a:moveTo>
                    <a:cubicBezTo>
                      <a:pt x="317" y="0"/>
                      <a:pt x="282" y="0"/>
                      <a:pt x="247" y="35"/>
                    </a:cubicBezTo>
                    <a:cubicBezTo>
                      <a:pt x="176" y="35"/>
                      <a:pt x="141" y="71"/>
                      <a:pt x="106" y="106"/>
                    </a:cubicBezTo>
                    <a:cubicBezTo>
                      <a:pt x="35" y="176"/>
                      <a:pt x="0" y="282"/>
                      <a:pt x="35" y="388"/>
                    </a:cubicBezTo>
                    <a:cubicBezTo>
                      <a:pt x="35" y="493"/>
                      <a:pt x="141" y="599"/>
                      <a:pt x="211" y="634"/>
                    </a:cubicBezTo>
                    <a:lnTo>
                      <a:pt x="352" y="634"/>
                    </a:lnTo>
                    <a:cubicBezTo>
                      <a:pt x="387" y="634"/>
                      <a:pt x="458" y="634"/>
                      <a:pt x="493" y="599"/>
                    </a:cubicBezTo>
                    <a:lnTo>
                      <a:pt x="493" y="564"/>
                    </a:lnTo>
                    <a:lnTo>
                      <a:pt x="528" y="564"/>
                    </a:lnTo>
                    <a:cubicBezTo>
                      <a:pt x="599" y="493"/>
                      <a:pt x="669" y="352"/>
                      <a:pt x="634" y="247"/>
                    </a:cubicBezTo>
                    <a:cubicBezTo>
                      <a:pt x="599" y="176"/>
                      <a:pt x="599" y="141"/>
                      <a:pt x="563" y="106"/>
                    </a:cubicBezTo>
                    <a:cubicBezTo>
                      <a:pt x="493" y="35"/>
                      <a:pt x="423" y="0"/>
                      <a:pt x="3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51"/>
              <p:cNvSpPr/>
              <p:nvPr/>
            </p:nvSpPr>
            <p:spPr>
              <a:xfrm>
                <a:off x="4605504" y="1892164"/>
                <a:ext cx="29400" cy="2720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555" extrusionOk="0">
                    <a:moveTo>
                      <a:pt x="296" y="0"/>
                    </a:moveTo>
                    <a:cubicBezTo>
                      <a:pt x="274" y="0"/>
                      <a:pt x="247" y="9"/>
                      <a:pt x="212" y="27"/>
                    </a:cubicBezTo>
                    <a:cubicBezTo>
                      <a:pt x="177" y="27"/>
                      <a:pt x="142" y="62"/>
                      <a:pt x="106" y="97"/>
                    </a:cubicBezTo>
                    <a:cubicBezTo>
                      <a:pt x="71" y="133"/>
                      <a:pt x="36" y="203"/>
                      <a:pt x="36" y="238"/>
                    </a:cubicBezTo>
                    <a:cubicBezTo>
                      <a:pt x="1" y="309"/>
                      <a:pt x="1" y="344"/>
                      <a:pt x="36" y="414"/>
                    </a:cubicBezTo>
                    <a:cubicBezTo>
                      <a:pt x="36" y="414"/>
                      <a:pt x="36" y="449"/>
                      <a:pt x="36" y="485"/>
                    </a:cubicBezTo>
                    <a:cubicBezTo>
                      <a:pt x="71" y="520"/>
                      <a:pt x="106" y="520"/>
                      <a:pt x="142" y="555"/>
                    </a:cubicBezTo>
                    <a:lnTo>
                      <a:pt x="353" y="555"/>
                    </a:lnTo>
                    <a:cubicBezTo>
                      <a:pt x="458" y="555"/>
                      <a:pt x="529" y="485"/>
                      <a:pt x="564" y="379"/>
                    </a:cubicBezTo>
                    <a:cubicBezTo>
                      <a:pt x="599" y="273"/>
                      <a:pt x="564" y="168"/>
                      <a:pt x="494" y="97"/>
                    </a:cubicBezTo>
                    <a:cubicBezTo>
                      <a:pt x="458" y="62"/>
                      <a:pt x="423" y="27"/>
                      <a:pt x="353" y="27"/>
                    </a:cubicBezTo>
                    <a:cubicBezTo>
                      <a:pt x="335" y="9"/>
                      <a:pt x="318" y="0"/>
                      <a:pt x="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51"/>
              <p:cNvSpPr/>
              <p:nvPr/>
            </p:nvSpPr>
            <p:spPr>
              <a:xfrm>
                <a:off x="4508929" y="1963470"/>
                <a:ext cx="85799" cy="33768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89" extrusionOk="0">
                    <a:moveTo>
                      <a:pt x="40" y="1"/>
                    </a:moveTo>
                    <a:cubicBezTo>
                      <a:pt x="18" y="1"/>
                      <a:pt x="0" y="26"/>
                      <a:pt x="0" y="51"/>
                    </a:cubicBezTo>
                    <a:cubicBezTo>
                      <a:pt x="106" y="403"/>
                      <a:pt x="423" y="649"/>
                      <a:pt x="775" y="684"/>
                    </a:cubicBezTo>
                    <a:cubicBezTo>
                      <a:pt x="803" y="687"/>
                      <a:pt x="831" y="688"/>
                      <a:pt x="859" y="688"/>
                    </a:cubicBezTo>
                    <a:cubicBezTo>
                      <a:pt x="1213" y="688"/>
                      <a:pt x="1529" y="485"/>
                      <a:pt x="1725" y="191"/>
                    </a:cubicBezTo>
                    <a:cubicBezTo>
                      <a:pt x="1750" y="91"/>
                      <a:pt x="1685" y="8"/>
                      <a:pt x="1608" y="8"/>
                    </a:cubicBezTo>
                    <a:cubicBezTo>
                      <a:pt x="1577" y="8"/>
                      <a:pt x="1544" y="21"/>
                      <a:pt x="1514" y="51"/>
                    </a:cubicBezTo>
                    <a:cubicBezTo>
                      <a:pt x="1338" y="297"/>
                      <a:pt x="1092" y="438"/>
                      <a:pt x="775" y="438"/>
                    </a:cubicBezTo>
                    <a:cubicBezTo>
                      <a:pt x="634" y="438"/>
                      <a:pt x="493" y="403"/>
                      <a:pt x="387" y="332"/>
                    </a:cubicBezTo>
                    <a:cubicBezTo>
                      <a:pt x="247" y="227"/>
                      <a:pt x="141" y="121"/>
                      <a:pt x="71" y="15"/>
                    </a:cubicBezTo>
                    <a:cubicBezTo>
                      <a:pt x="60" y="5"/>
                      <a:pt x="50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51"/>
              <p:cNvSpPr/>
              <p:nvPr/>
            </p:nvSpPr>
            <p:spPr>
              <a:xfrm>
                <a:off x="4365505" y="1700911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01" y="1"/>
                    </a:moveTo>
                    <a:cubicBezTo>
                      <a:pt x="71" y="1"/>
                      <a:pt x="36" y="21"/>
                      <a:pt x="36" y="42"/>
                    </a:cubicBezTo>
                    <a:cubicBezTo>
                      <a:pt x="36" y="77"/>
                      <a:pt x="36" y="112"/>
                      <a:pt x="0" y="147"/>
                    </a:cubicBezTo>
                    <a:cubicBezTo>
                      <a:pt x="0" y="182"/>
                      <a:pt x="0" y="218"/>
                      <a:pt x="0" y="253"/>
                    </a:cubicBezTo>
                    <a:lnTo>
                      <a:pt x="0" y="499"/>
                    </a:lnTo>
                    <a:lnTo>
                      <a:pt x="0" y="746"/>
                    </a:lnTo>
                    <a:cubicBezTo>
                      <a:pt x="36" y="851"/>
                      <a:pt x="36" y="922"/>
                      <a:pt x="71" y="1027"/>
                    </a:cubicBezTo>
                    <a:cubicBezTo>
                      <a:pt x="86" y="1072"/>
                      <a:pt x="119" y="1091"/>
                      <a:pt x="153" y="1091"/>
                    </a:cubicBezTo>
                    <a:cubicBezTo>
                      <a:pt x="199" y="1091"/>
                      <a:pt x="247" y="1053"/>
                      <a:pt x="247" y="992"/>
                    </a:cubicBezTo>
                    <a:cubicBezTo>
                      <a:pt x="247" y="922"/>
                      <a:pt x="247" y="851"/>
                      <a:pt x="247" y="746"/>
                    </a:cubicBezTo>
                    <a:cubicBezTo>
                      <a:pt x="247" y="675"/>
                      <a:pt x="247" y="570"/>
                      <a:pt x="212" y="499"/>
                    </a:cubicBezTo>
                    <a:lnTo>
                      <a:pt x="212" y="394"/>
                    </a:lnTo>
                    <a:cubicBezTo>
                      <a:pt x="212" y="358"/>
                      <a:pt x="212" y="358"/>
                      <a:pt x="212" y="323"/>
                    </a:cubicBezTo>
                    <a:lnTo>
                      <a:pt x="212" y="253"/>
                    </a:lnTo>
                    <a:cubicBezTo>
                      <a:pt x="212" y="218"/>
                      <a:pt x="212" y="182"/>
                      <a:pt x="212" y="147"/>
                    </a:cubicBezTo>
                    <a:cubicBezTo>
                      <a:pt x="176" y="112"/>
                      <a:pt x="176" y="77"/>
                      <a:pt x="141" y="42"/>
                    </a:cubicBezTo>
                    <a:cubicBezTo>
                      <a:pt x="141" y="12"/>
                      <a:pt x="122" y="1"/>
                      <a:pt x="101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51"/>
              <p:cNvSpPr/>
              <p:nvPr/>
            </p:nvSpPr>
            <p:spPr>
              <a:xfrm>
                <a:off x="4357391" y="1821972"/>
                <a:ext cx="10845" cy="35419"/>
              </a:xfrm>
              <a:custGeom>
                <a:avLst/>
                <a:gdLst/>
                <a:ahLst/>
                <a:cxnLst/>
                <a:rect l="l" t="t" r="r" b="b"/>
                <a:pathLst>
                  <a:path w="282" h="921" extrusionOk="0">
                    <a:moveTo>
                      <a:pt x="35" y="1"/>
                    </a:moveTo>
                    <a:cubicBezTo>
                      <a:pt x="18" y="1"/>
                      <a:pt x="0" y="9"/>
                      <a:pt x="0" y="27"/>
                    </a:cubicBezTo>
                    <a:cubicBezTo>
                      <a:pt x="0" y="27"/>
                      <a:pt x="0" y="62"/>
                      <a:pt x="0" y="62"/>
                    </a:cubicBezTo>
                    <a:cubicBezTo>
                      <a:pt x="0" y="97"/>
                      <a:pt x="0" y="97"/>
                      <a:pt x="0" y="133"/>
                    </a:cubicBezTo>
                    <a:cubicBezTo>
                      <a:pt x="0" y="168"/>
                      <a:pt x="0" y="203"/>
                      <a:pt x="0" y="238"/>
                    </a:cubicBezTo>
                    <a:cubicBezTo>
                      <a:pt x="0" y="273"/>
                      <a:pt x="0" y="379"/>
                      <a:pt x="0" y="449"/>
                    </a:cubicBezTo>
                    <a:cubicBezTo>
                      <a:pt x="0" y="590"/>
                      <a:pt x="35" y="731"/>
                      <a:pt x="71" y="872"/>
                    </a:cubicBezTo>
                    <a:cubicBezTo>
                      <a:pt x="71" y="904"/>
                      <a:pt x="99" y="921"/>
                      <a:pt x="130" y="921"/>
                    </a:cubicBezTo>
                    <a:cubicBezTo>
                      <a:pt x="169" y="921"/>
                      <a:pt x="211" y="895"/>
                      <a:pt x="211" y="837"/>
                    </a:cubicBezTo>
                    <a:cubicBezTo>
                      <a:pt x="247" y="837"/>
                      <a:pt x="282" y="801"/>
                      <a:pt x="282" y="801"/>
                    </a:cubicBezTo>
                    <a:cubicBezTo>
                      <a:pt x="282" y="696"/>
                      <a:pt x="282" y="590"/>
                      <a:pt x="282" y="485"/>
                    </a:cubicBezTo>
                    <a:lnTo>
                      <a:pt x="211" y="168"/>
                    </a:lnTo>
                    <a:cubicBezTo>
                      <a:pt x="194" y="150"/>
                      <a:pt x="167" y="141"/>
                      <a:pt x="141" y="141"/>
                    </a:cubicBezTo>
                    <a:cubicBezTo>
                      <a:pt x="115" y="141"/>
                      <a:pt x="88" y="150"/>
                      <a:pt x="71" y="168"/>
                    </a:cubicBezTo>
                    <a:cubicBezTo>
                      <a:pt x="71" y="168"/>
                      <a:pt x="71" y="133"/>
                      <a:pt x="71" y="133"/>
                    </a:cubicBezTo>
                    <a:cubicBezTo>
                      <a:pt x="71" y="97"/>
                      <a:pt x="71" y="97"/>
                      <a:pt x="71" y="62"/>
                    </a:cubicBezTo>
                    <a:cubicBezTo>
                      <a:pt x="71" y="62"/>
                      <a:pt x="71" y="62"/>
                      <a:pt x="71" y="27"/>
                    </a:cubicBezTo>
                    <a:cubicBezTo>
                      <a:pt x="71" y="9"/>
                      <a:pt x="53" y="1"/>
                      <a:pt x="35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51"/>
              <p:cNvSpPr/>
              <p:nvPr/>
            </p:nvSpPr>
            <p:spPr>
              <a:xfrm>
                <a:off x="4381734" y="2025061"/>
                <a:ext cx="13575" cy="32766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52" extrusionOk="0">
                    <a:moveTo>
                      <a:pt x="213" y="133"/>
                    </a:moveTo>
                    <a:cubicBezTo>
                      <a:pt x="215" y="135"/>
                      <a:pt x="217" y="138"/>
                      <a:pt x="219" y="140"/>
                    </a:cubicBezTo>
                    <a:lnTo>
                      <a:pt x="219" y="140"/>
                    </a:lnTo>
                    <a:cubicBezTo>
                      <a:pt x="219" y="140"/>
                      <a:pt x="219" y="140"/>
                      <a:pt x="219" y="140"/>
                    </a:cubicBezTo>
                    <a:lnTo>
                      <a:pt x="219" y="140"/>
                    </a:lnTo>
                    <a:lnTo>
                      <a:pt x="213" y="133"/>
                    </a:lnTo>
                    <a:close/>
                    <a:moveTo>
                      <a:pt x="219" y="140"/>
                    </a:moveTo>
                    <a:lnTo>
                      <a:pt x="247" y="168"/>
                    </a:lnTo>
                    <a:cubicBezTo>
                      <a:pt x="247" y="153"/>
                      <a:pt x="236" y="145"/>
                      <a:pt x="219" y="140"/>
                    </a:cubicBezTo>
                    <a:close/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133"/>
                      <a:pt x="1" y="273"/>
                      <a:pt x="1" y="414"/>
                    </a:cubicBezTo>
                    <a:cubicBezTo>
                      <a:pt x="1" y="520"/>
                      <a:pt x="36" y="661"/>
                      <a:pt x="71" y="801"/>
                    </a:cubicBezTo>
                    <a:cubicBezTo>
                      <a:pt x="96" y="826"/>
                      <a:pt x="121" y="851"/>
                      <a:pt x="158" y="851"/>
                    </a:cubicBezTo>
                    <a:cubicBezTo>
                      <a:pt x="174" y="851"/>
                      <a:pt x="192" y="847"/>
                      <a:pt x="212" y="837"/>
                    </a:cubicBezTo>
                    <a:cubicBezTo>
                      <a:pt x="222" y="847"/>
                      <a:pt x="233" y="851"/>
                      <a:pt x="243" y="851"/>
                    </a:cubicBezTo>
                    <a:cubicBezTo>
                      <a:pt x="268" y="851"/>
                      <a:pt x="293" y="826"/>
                      <a:pt x="318" y="801"/>
                    </a:cubicBezTo>
                    <a:cubicBezTo>
                      <a:pt x="318" y="766"/>
                      <a:pt x="353" y="696"/>
                      <a:pt x="353" y="661"/>
                    </a:cubicBezTo>
                    <a:cubicBezTo>
                      <a:pt x="283" y="590"/>
                      <a:pt x="283" y="590"/>
                      <a:pt x="283" y="555"/>
                    </a:cubicBezTo>
                    <a:lnTo>
                      <a:pt x="283" y="485"/>
                    </a:lnTo>
                    <a:lnTo>
                      <a:pt x="283" y="449"/>
                    </a:lnTo>
                    <a:lnTo>
                      <a:pt x="283" y="344"/>
                    </a:lnTo>
                    <a:lnTo>
                      <a:pt x="283" y="309"/>
                    </a:lnTo>
                    <a:lnTo>
                      <a:pt x="283" y="273"/>
                    </a:lnTo>
                    <a:lnTo>
                      <a:pt x="283" y="238"/>
                    </a:lnTo>
                    <a:cubicBezTo>
                      <a:pt x="283" y="205"/>
                      <a:pt x="252" y="173"/>
                      <a:pt x="219" y="140"/>
                    </a:cubicBezTo>
                    <a:lnTo>
                      <a:pt x="219" y="140"/>
                    </a:lnTo>
                    <a:cubicBezTo>
                      <a:pt x="196" y="133"/>
                      <a:pt x="163" y="133"/>
                      <a:pt x="142" y="133"/>
                    </a:cubicBezTo>
                    <a:cubicBezTo>
                      <a:pt x="142" y="97"/>
                      <a:pt x="142" y="62"/>
                      <a:pt x="107" y="27"/>
                    </a:cubicBezTo>
                    <a:cubicBezTo>
                      <a:pt x="107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51"/>
              <p:cNvSpPr/>
              <p:nvPr/>
            </p:nvSpPr>
            <p:spPr>
              <a:xfrm>
                <a:off x="4438611" y="2113972"/>
                <a:ext cx="135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75" extrusionOk="0">
                    <a:moveTo>
                      <a:pt x="56" y="0"/>
                    </a:moveTo>
                    <a:cubicBezTo>
                      <a:pt x="27" y="0"/>
                      <a:pt x="1" y="30"/>
                      <a:pt x="1" y="74"/>
                    </a:cubicBezTo>
                    <a:cubicBezTo>
                      <a:pt x="1" y="179"/>
                      <a:pt x="36" y="285"/>
                      <a:pt x="71" y="426"/>
                    </a:cubicBezTo>
                    <a:cubicBezTo>
                      <a:pt x="71" y="531"/>
                      <a:pt x="71" y="672"/>
                      <a:pt x="71" y="778"/>
                    </a:cubicBezTo>
                    <a:cubicBezTo>
                      <a:pt x="71" y="848"/>
                      <a:pt x="97" y="875"/>
                      <a:pt x="128" y="875"/>
                    </a:cubicBezTo>
                    <a:cubicBezTo>
                      <a:pt x="159" y="875"/>
                      <a:pt x="194" y="848"/>
                      <a:pt x="212" y="813"/>
                    </a:cubicBezTo>
                    <a:cubicBezTo>
                      <a:pt x="212" y="813"/>
                      <a:pt x="212" y="778"/>
                      <a:pt x="212" y="778"/>
                    </a:cubicBezTo>
                    <a:cubicBezTo>
                      <a:pt x="212" y="813"/>
                      <a:pt x="247" y="813"/>
                      <a:pt x="282" y="813"/>
                    </a:cubicBezTo>
                    <a:cubicBezTo>
                      <a:pt x="317" y="813"/>
                      <a:pt x="353" y="743"/>
                      <a:pt x="353" y="707"/>
                    </a:cubicBezTo>
                    <a:cubicBezTo>
                      <a:pt x="353" y="602"/>
                      <a:pt x="353" y="496"/>
                      <a:pt x="317" y="426"/>
                    </a:cubicBezTo>
                    <a:cubicBezTo>
                      <a:pt x="317" y="320"/>
                      <a:pt x="282" y="215"/>
                      <a:pt x="247" y="109"/>
                    </a:cubicBezTo>
                    <a:cubicBezTo>
                      <a:pt x="247" y="91"/>
                      <a:pt x="229" y="83"/>
                      <a:pt x="207" y="83"/>
                    </a:cubicBezTo>
                    <a:cubicBezTo>
                      <a:pt x="185" y="83"/>
                      <a:pt x="159" y="91"/>
                      <a:pt x="141" y="109"/>
                    </a:cubicBezTo>
                    <a:cubicBezTo>
                      <a:pt x="141" y="74"/>
                      <a:pt x="141" y="74"/>
                      <a:pt x="106" y="39"/>
                    </a:cubicBezTo>
                    <a:cubicBezTo>
                      <a:pt x="93" y="12"/>
                      <a:pt x="74" y="0"/>
                      <a:pt x="56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51"/>
              <p:cNvSpPr/>
              <p:nvPr/>
            </p:nvSpPr>
            <p:spPr>
              <a:xfrm>
                <a:off x="4523907" y="2149621"/>
                <a:ext cx="12229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13" extrusionOk="0"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62"/>
                      <a:pt x="1" y="97"/>
                      <a:pt x="1" y="133"/>
                    </a:cubicBezTo>
                    <a:cubicBezTo>
                      <a:pt x="1" y="203"/>
                      <a:pt x="1" y="238"/>
                      <a:pt x="1" y="273"/>
                    </a:cubicBezTo>
                    <a:cubicBezTo>
                      <a:pt x="1" y="344"/>
                      <a:pt x="1" y="414"/>
                      <a:pt x="36" y="520"/>
                    </a:cubicBezTo>
                    <a:cubicBezTo>
                      <a:pt x="71" y="590"/>
                      <a:pt x="36" y="661"/>
                      <a:pt x="71" y="731"/>
                    </a:cubicBezTo>
                    <a:cubicBezTo>
                      <a:pt x="71" y="766"/>
                      <a:pt x="71" y="801"/>
                      <a:pt x="106" y="837"/>
                    </a:cubicBezTo>
                    <a:cubicBezTo>
                      <a:pt x="106" y="907"/>
                      <a:pt x="141" y="942"/>
                      <a:pt x="141" y="978"/>
                    </a:cubicBezTo>
                    <a:cubicBezTo>
                      <a:pt x="177" y="1013"/>
                      <a:pt x="212" y="1013"/>
                      <a:pt x="247" y="1013"/>
                    </a:cubicBezTo>
                    <a:cubicBezTo>
                      <a:pt x="282" y="978"/>
                      <a:pt x="317" y="978"/>
                      <a:pt x="317" y="907"/>
                    </a:cubicBezTo>
                    <a:lnTo>
                      <a:pt x="317" y="837"/>
                    </a:lnTo>
                    <a:cubicBezTo>
                      <a:pt x="317" y="801"/>
                      <a:pt x="317" y="801"/>
                      <a:pt x="317" y="766"/>
                    </a:cubicBezTo>
                    <a:cubicBezTo>
                      <a:pt x="317" y="731"/>
                      <a:pt x="317" y="696"/>
                      <a:pt x="282" y="661"/>
                    </a:cubicBezTo>
                    <a:cubicBezTo>
                      <a:pt x="282" y="625"/>
                      <a:pt x="282" y="590"/>
                      <a:pt x="282" y="555"/>
                    </a:cubicBezTo>
                    <a:cubicBezTo>
                      <a:pt x="247" y="485"/>
                      <a:pt x="247" y="414"/>
                      <a:pt x="247" y="344"/>
                    </a:cubicBezTo>
                    <a:cubicBezTo>
                      <a:pt x="247" y="344"/>
                      <a:pt x="247" y="309"/>
                      <a:pt x="212" y="309"/>
                    </a:cubicBezTo>
                    <a:lnTo>
                      <a:pt x="212" y="238"/>
                    </a:lnTo>
                    <a:cubicBezTo>
                      <a:pt x="212" y="203"/>
                      <a:pt x="212" y="168"/>
                      <a:pt x="177" y="133"/>
                    </a:cubicBezTo>
                    <a:cubicBezTo>
                      <a:pt x="141" y="97"/>
                      <a:pt x="141" y="62"/>
                      <a:pt x="106" y="27"/>
                    </a:cubicBezTo>
                    <a:cubicBezTo>
                      <a:pt x="106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51"/>
              <p:cNvSpPr/>
              <p:nvPr/>
            </p:nvSpPr>
            <p:spPr>
              <a:xfrm>
                <a:off x="4602435" y="1699104"/>
                <a:ext cx="953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013" extrusionOk="0">
                    <a:moveTo>
                      <a:pt x="124" y="1"/>
                    </a:moveTo>
                    <a:cubicBezTo>
                      <a:pt x="89" y="1"/>
                      <a:pt x="53" y="18"/>
                      <a:pt x="36" y="53"/>
                    </a:cubicBezTo>
                    <a:cubicBezTo>
                      <a:pt x="1" y="194"/>
                      <a:pt x="1" y="370"/>
                      <a:pt x="1" y="511"/>
                    </a:cubicBezTo>
                    <a:cubicBezTo>
                      <a:pt x="1" y="652"/>
                      <a:pt x="1" y="793"/>
                      <a:pt x="36" y="933"/>
                    </a:cubicBezTo>
                    <a:cubicBezTo>
                      <a:pt x="53" y="986"/>
                      <a:pt x="89" y="1013"/>
                      <a:pt x="124" y="1013"/>
                    </a:cubicBezTo>
                    <a:cubicBezTo>
                      <a:pt x="159" y="1013"/>
                      <a:pt x="194" y="986"/>
                      <a:pt x="212" y="933"/>
                    </a:cubicBezTo>
                    <a:cubicBezTo>
                      <a:pt x="247" y="793"/>
                      <a:pt x="247" y="652"/>
                      <a:pt x="247" y="511"/>
                    </a:cubicBezTo>
                    <a:cubicBezTo>
                      <a:pt x="247" y="370"/>
                      <a:pt x="247" y="194"/>
                      <a:pt x="212" y="53"/>
                    </a:cubicBezTo>
                    <a:cubicBezTo>
                      <a:pt x="194" y="18"/>
                      <a:pt x="159" y="1"/>
                      <a:pt x="124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51"/>
              <p:cNvSpPr/>
              <p:nvPr/>
            </p:nvSpPr>
            <p:spPr>
              <a:xfrm>
                <a:off x="4672849" y="1728562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10" y="0"/>
                    </a:moveTo>
                    <a:cubicBezTo>
                      <a:pt x="88" y="0"/>
                      <a:pt x="71" y="9"/>
                      <a:pt x="71" y="27"/>
                    </a:cubicBezTo>
                    <a:cubicBezTo>
                      <a:pt x="36" y="203"/>
                      <a:pt x="0" y="344"/>
                      <a:pt x="0" y="520"/>
                    </a:cubicBezTo>
                    <a:cubicBezTo>
                      <a:pt x="0" y="590"/>
                      <a:pt x="0" y="696"/>
                      <a:pt x="0" y="766"/>
                    </a:cubicBezTo>
                    <a:lnTo>
                      <a:pt x="0" y="1012"/>
                    </a:lnTo>
                    <a:cubicBezTo>
                      <a:pt x="18" y="1065"/>
                      <a:pt x="62" y="1092"/>
                      <a:pt x="106" y="1092"/>
                    </a:cubicBezTo>
                    <a:cubicBezTo>
                      <a:pt x="150" y="1092"/>
                      <a:pt x="194" y="1065"/>
                      <a:pt x="212" y="1012"/>
                    </a:cubicBezTo>
                    <a:lnTo>
                      <a:pt x="212" y="766"/>
                    </a:lnTo>
                    <a:cubicBezTo>
                      <a:pt x="212" y="696"/>
                      <a:pt x="247" y="590"/>
                      <a:pt x="212" y="520"/>
                    </a:cubicBezTo>
                    <a:cubicBezTo>
                      <a:pt x="247" y="344"/>
                      <a:pt x="212" y="203"/>
                      <a:pt x="176" y="27"/>
                    </a:cubicBezTo>
                    <a:cubicBezTo>
                      <a:pt x="159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51"/>
              <p:cNvSpPr/>
              <p:nvPr/>
            </p:nvSpPr>
            <p:spPr>
              <a:xfrm>
                <a:off x="4713459" y="1879503"/>
                <a:ext cx="6807" cy="3726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969" extrusionOk="0">
                    <a:moveTo>
                      <a:pt x="89" y="1"/>
                    </a:moveTo>
                    <a:cubicBezTo>
                      <a:pt x="62" y="1"/>
                      <a:pt x="36" y="27"/>
                      <a:pt x="36" y="80"/>
                    </a:cubicBezTo>
                    <a:lnTo>
                      <a:pt x="1" y="467"/>
                    </a:lnTo>
                    <a:lnTo>
                      <a:pt x="1" y="679"/>
                    </a:lnTo>
                    <a:lnTo>
                      <a:pt x="1" y="890"/>
                    </a:lnTo>
                    <a:cubicBezTo>
                      <a:pt x="1" y="943"/>
                      <a:pt x="45" y="969"/>
                      <a:pt x="89" y="969"/>
                    </a:cubicBezTo>
                    <a:cubicBezTo>
                      <a:pt x="133" y="969"/>
                      <a:pt x="177" y="943"/>
                      <a:pt x="177" y="890"/>
                    </a:cubicBezTo>
                    <a:lnTo>
                      <a:pt x="177" y="679"/>
                    </a:lnTo>
                    <a:cubicBezTo>
                      <a:pt x="177" y="608"/>
                      <a:pt x="177" y="538"/>
                      <a:pt x="177" y="467"/>
                    </a:cubicBezTo>
                    <a:lnTo>
                      <a:pt x="141" y="80"/>
                    </a:lnTo>
                    <a:cubicBezTo>
                      <a:pt x="141" y="27"/>
                      <a:pt x="115" y="1"/>
                      <a:pt x="89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51"/>
              <p:cNvSpPr/>
              <p:nvPr/>
            </p:nvSpPr>
            <p:spPr>
              <a:xfrm>
                <a:off x="4702614" y="2027561"/>
                <a:ext cx="10883" cy="42572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107" extrusionOk="0">
                    <a:moveTo>
                      <a:pt x="222" y="1"/>
                    </a:moveTo>
                    <a:cubicBezTo>
                      <a:pt x="184" y="1"/>
                      <a:pt x="142" y="29"/>
                      <a:pt x="142" y="68"/>
                    </a:cubicBezTo>
                    <a:cubicBezTo>
                      <a:pt x="106" y="244"/>
                      <a:pt x="71" y="384"/>
                      <a:pt x="36" y="560"/>
                    </a:cubicBezTo>
                    <a:cubicBezTo>
                      <a:pt x="36" y="631"/>
                      <a:pt x="1" y="701"/>
                      <a:pt x="1" y="807"/>
                    </a:cubicBezTo>
                    <a:cubicBezTo>
                      <a:pt x="1" y="877"/>
                      <a:pt x="1" y="948"/>
                      <a:pt x="1" y="1053"/>
                    </a:cubicBezTo>
                    <a:cubicBezTo>
                      <a:pt x="1" y="1089"/>
                      <a:pt x="36" y="1106"/>
                      <a:pt x="71" y="1106"/>
                    </a:cubicBezTo>
                    <a:cubicBezTo>
                      <a:pt x="106" y="1106"/>
                      <a:pt x="142" y="1089"/>
                      <a:pt x="142" y="1053"/>
                    </a:cubicBezTo>
                    <a:cubicBezTo>
                      <a:pt x="177" y="948"/>
                      <a:pt x="212" y="877"/>
                      <a:pt x="212" y="807"/>
                    </a:cubicBezTo>
                    <a:cubicBezTo>
                      <a:pt x="212" y="736"/>
                      <a:pt x="212" y="631"/>
                      <a:pt x="247" y="560"/>
                    </a:cubicBezTo>
                    <a:cubicBezTo>
                      <a:pt x="247" y="384"/>
                      <a:pt x="247" y="244"/>
                      <a:pt x="283" y="68"/>
                    </a:cubicBezTo>
                    <a:cubicBezTo>
                      <a:pt x="283" y="20"/>
                      <a:pt x="254" y="1"/>
                      <a:pt x="222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51"/>
              <p:cNvSpPr/>
              <p:nvPr/>
            </p:nvSpPr>
            <p:spPr>
              <a:xfrm>
                <a:off x="4637623" y="2017293"/>
                <a:ext cx="6807" cy="3184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828" extrusionOk="0">
                    <a:moveTo>
                      <a:pt x="89" y="0"/>
                    </a:moveTo>
                    <a:cubicBezTo>
                      <a:pt x="63" y="0"/>
                      <a:pt x="36" y="18"/>
                      <a:pt x="36" y="53"/>
                    </a:cubicBezTo>
                    <a:cubicBezTo>
                      <a:pt x="1" y="159"/>
                      <a:pt x="1" y="264"/>
                      <a:pt x="1" y="405"/>
                    </a:cubicBezTo>
                    <a:lnTo>
                      <a:pt x="1" y="722"/>
                    </a:lnTo>
                    <a:cubicBezTo>
                      <a:pt x="1" y="792"/>
                      <a:pt x="36" y="827"/>
                      <a:pt x="71" y="827"/>
                    </a:cubicBezTo>
                    <a:cubicBezTo>
                      <a:pt x="107" y="827"/>
                      <a:pt x="142" y="757"/>
                      <a:pt x="177" y="722"/>
                    </a:cubicBezTo>
                    <a:lnTo>
                      <a:pt x="177" y="405"/>
                    </a:lnTo>
                    <a:cubicBezTo>
                      <a:pt x="177" y="264"/>
                      <a:pt x="142" y="159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51"/>
              <p:cNvSpPr/>
              <p:nvPr/>
            </p:nvSpPr>
            <p:spPr>
              <a:xfrm>
                <a:off x="4621394" y="2155390"/>
                <a:ext cx="8845" cy="3557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925" extrusionOk="0">
                    <a:moveTo>
                      <a:pt x="190" y="0"/>
                    </a:moveTo>
                    <a:cubicBezTo>
                      <a:pt x="168" y="0"/>
                      <a:pt x="141" y="18"/>
                      <a:pt x="141" y="53"/>
                    </a:cubicBezTo>
                    <a:lnTo>
                      <a:pt x="36" y="440"/>
                    </a:lnTo>
                    <a:cubicBezTo>
                      <a:pt x="36" y="511"/>
                      <a:pt x="36" y="581"/>
                      <a:pt x="0" y="687"/>
                    </a:cubicBezTo>
                    <a:cubicBezTo>
                      <a:pt x="0" y="687"/>
                      <a:pt x="0" y="722"/>
                      <a:pt x="0" y="757"/>
                    </a:cubicBezTo>
                    <a:cubicBezTo>
                      <a:pt x="0" y="792"/>
                      <a:pt x="36" y="863"/>
                      <a:pt x="36" y="898"/>
                    </a:cubicBezTo>
                    <a:cubicBezTo>
                      <a:pt x="53" y="916"/>
                      <a:pt x="80" y="924"/>
                      <a:pt x="106" y="924"/>
                    </a:cubicBezTo>
                    <a:cubicBezTo>
                      <a:pt x="132" y="924"/>
                      <a:pt x="159" y="916"/>
                      <a:pt x="177" y="898"/>
                    </a:cubicBezTo>
                    <a:cubicBezTo>
                      <a:pt x="177" y="863"/>
                      <a:pt x="212" y="828"/>
                      <a:pt x="212" y="792"/>
                    </a:cubicBezTo>
                    <a:lnTo>
                      <a:pt x="212" y="687"/>
                    </a:lnTo>
                    <a:cubicBezTo>
                      <a:pt x="212" y="616"/>
                      <a:pt x="212" y="546"/>
                      <a:pt x="212" y="440"/>
                    </a:cubicBezTo>
                    <a:lnTo>
                      <a:pt x="212" y="53"/>
                    </a:lnTo>
                    <a:cubicBezTo>
                      <a:pt x="229" y="18"/>
                      <a:pt x="212" y="0"/>
                      <a:pt x="190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51"/>
              <p:cNvSpPr/>
              <p:nvPr/>
            </p:nvSpPr>
            <p:spPr>
              <a:xfrm>
                <a:off x="4539405" y="2256915"/>
                <a:ext cx="12960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1089" extrusionOk="0">
                    <a:moveTo>
                      <a:pt x="267" y="1"/>
                    </a:moveTo>
                    <a:cubicBezTo>
                      <a:pt x="249" y="1"/>
                      <a:pt x="231" y="18"/>
                      <a:pt x="231" y="53"/>
                    </a:cubicBezTo>
                    <a:cubicBezTo>
                      <a:pt x="231" y="89"/>
                      <a:pt x="196" y="124"/>
                      <a:pt x="196" y="159"/>
                    </a:cubicBezTo>
                    <a:lnTo>
                      <a:pt x="161" y="265"/>
                    </a:lnTo>
                    <a:cubicBezTo>
                      <a:pt x="161" y="370"/>
                      <a:pt x="126" y="441"/>
                      <a:pt x="126" y="511"/>
                    </a:cubicBezTo>
                    <a:cubicBezTo>
                      <a:pt x="90" y="582"/>
                      <a:pt x="90" y="652"/>
                      <a:pt x="55" y="758"/>
                    </a:cubicBezTo>
                    <a:cubicBezTo>
                      <a:pt x="55" y="828"/>
                      <a:pt x="55" y="934"/>
                      <a:pt x="20" y="1004"/>
                    </a:cubicBezTo>
                    <a:cubicBezTo>
                      <a:pt x="1" y="1062"/>
                      <a:pt x="35" y="1088"/>
                      <a:pt x="81" y="1088"/>
                    </a:cubicBezTo>
                    <a:cubicBezTo>
                      <a:pt x="119" y="1088"/>
                      <a:pt x="164" y="1071"/>
                      <a:pt x="196" y="1039"/>
                    </a:cubicBezTo>
                    <a:cubicBezTo>
                      <a:pt x="231" y="969"/>
                      <a:pt x="267" y="898"/>
                      <a:pt x="302" y="828"/>
                    </a:cubicBezTo>
                    <a:cubicBezTo>
                      <a:pt x="337" y="722"/>
                      <a:pt x="337" y="652"/>
                      <a:pt x="337" y="546"/>
                    </a:cubicBezTo>
                    <a:cubicBezTo>
                      <a:pt x="337" y="476"/>
                      <a:pt x="337" y="370"/>
                      <a:pt x="337" y="300"/>
                    </a:cubicBezTo>
                    <a:cubicBezTo>
                      <a:pt x="337" y="265"/>
                      <a:pt x="337" y="194"/>
                      <a:pt x="337" y="159"/>
                    </a:cubicBezTo>
                    <a:cubicBezTo>
                      <a:pt x="337" y="124"/>
                      <a:pt x="337" y="89"/>
                      <a:pt x="302" y="53"/>
                    </a:cubicBezTo>
                    <a:cubicBezTo>
                      <a:pt x="302" y="18"/>
                      <a:pt x="284" y="1"/>
                      <a:pt x="26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51"/>
              <p:cNvSpPr/>
              <p:nvPr/>
            </p:nvSpPr>
            <p:spPr>
              <a:xfrm>
                <a:off x="4484643" y="2236610"/>
                <a:ext cx="12229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10" extrusionOk="0">
                    <a:moveTo>
                      <a:pt x="137" y="1"/>
                    </a:moveTo>
                    <a:cubicBezTo>
                      <a:pt x="115" y="1"/>
                      <a:pt x="89" y="18"/>
                      <a:pt x="71" y="53"/>
                    </a:cubicBezTo>
                    <a:cubicBezTo>
                      <a:pt x="36" y="89"/>
                      <a:pt x="36" y="124"/>
                      <a:pt x="1" y="159"/>
                    </a:cubicBezTo>
                    <a:lnTo>
                      <a:pt x="1" y="300"/>
                    </a:lnTo>
                    <a:cubicBezTo>
                      <a:pt x="1" y="370"/>
                      <a:pt x="1" y="476"/>
                      <a:pt x="1" y="546"/>
                    </a:cubicBezTo>
                    <a:cubicBezTo>
                      <a:pt x="1" y="652"/>
                      <a:pt x="1" y="722"/>
                      <a:pt x="36" y="828"/>
                    </a:cubicBezTo>
                    <a:cubicBezTo>
                      <a:pt x="71" y="934"/>
                      <a:pt x="106" y="1004"/>
                      <a:pt x="141" y="1074"/>
                    </a:cubicBezTo>
                    <a:cubicBezTo>
                      <a:pt x="177" y="1110"/>
                      <a:pt x="177" y="1110"/>
                      <a:pt x="247" y="1110"/>
                    </a:cubicBezTo>
                    <a:cubicBezTo>
                      <a:pt x="247" y="1110"/>
                      <a:pt x="282" y="1074"/>
                      <a:pt x="317" y="1074"/>
                    </a:cubicBezTo>
                    <a:cubicBezTo>
                      <a:pt x="317" y="898"/>
                      <a:pt x="282" y="722"/>
                      <a:pt x="247" y="546"/>
                    </a:cubicBezTo>
                    <a:lnTo>
                      <a:pt x="212" y="300"/>
                    </a:lnTo>
                    <a:cubicBezTo>
                      <a:pt x="212" y="265"/>
                      <a:pt x="212" y="229"/>
                      <a:pt x="212" y="159"/>
                    </a:cubicBezTo>
                    <a:cubicBezTo>
                      <a:pt x="212" y="124"/>
                      <a:pt x="212" y="89"/>
                      <a:pt x="177" y="53"/>
                    </a:cubicBezTo>
                    <a:cubicBezTo>
                      <a:pt x="177" y="18"/>
                      <a:pt x="159" y="1"/>
                      <a:pt x="13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51"/>
              <p:cNvSpPr/>
              <p:nvPr/>
            </p:nvSpPr>
            <p:spPr>
              <a:xfrm>
                <a:off x="4272094" y="1762057"/>
                <a:ext cx="9499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7" extrusionOk="0">
                    <a:moveTo>
                      <a:pt x="106" y="1"/>
                    </a:moveTo>
                    <a:cubicBezTo>
                      <a:pt x="71" y="1"/>
                      <a:pt x="71" y="1"/>
                      <a:pt x="35" y="36"/>
                    </a:cubicBezTo>
                    <a:cubicBezTo>
                      <a:pt x="35" y="106"/>
                      <a:pt x="35" y="177"/>
                      <a:pt x="0" y="282"/>
                    </a:cubicBezTo>
                    <a:cubicBezTo>
                      <a:pt x="0" y="353"/>
                      <a:pt x="0" y="458"/>
                      <a:pt x="0" y="529"/>
                    </a:cubicBezTo>
                    <a:cubicBezTo>
                      <a:pt x="0" y="599"/>
                      <a:pt x="0" y="705"/>
                      <a:pt x="0" y="775"/>
                    </a:cubicBezTo>
                    <a:cubicBezTo>
                      <a:pt x="0" y="881"/>
                      <a:pt x="35" y="951"/>
                      <a:pt x="71" y="1022"/>
                    </a:cubicBezTo>
                    <a:cubicBezTo>
                      <a:pt x="71" y="1071"/>
                      <a:pt x="108" y="1097"/>
                      <a:pt x="149" y="1097"/>
                    </a:cubicBezTo>
                    <a:cubicBezTo>
                      <a:pt x="196" y="1097"/>
                      <a:pt x="247" y="1062"/>
                      <a:pt x="247" y="986"/>
                    </a:cubicBezTo>
                    <a:lnTo>
                      <a:pt x="176" y="775"/>
                    </a:lnTo>
                    <a:lnTo>
                      <a:pt x="176" y="529"/>
                    </a:lnTo>
                    <a:cubicBezTo>
                      <a:pt x="176" y="458"/>
                      <a:pt x="176" y="388"/>
                      <a:pt x="176" y="282"/>
                    </a:cubicBezTo>
                    <a:cubicBezTo>
                      <a:pt x="176" y="247"/>
                      <a:pt x="176" y="212"/>
                      <a:pt x="176" y="177"/>
                    </a:cubicBezTo>
                    <a:cubicBezTo>
                      <a:pt x="176" y="141"/>
                      <a:pt x="176" y="106"/>
                      <a:pt x="176" y="36"/>
                    </a:cubicBezTo>
                    <a:cubicBezTo>
                      <a:pt x="176" y="36"/>
                      <a:pt x="141" y="1"/>
                      <a:pt x="106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51"/>
              <p:cNvSpPr/>
              <p:nvPr/>
            </p:nvSpPr>
            <p:spPr>
              <a:xfrm>
                <a:off x="4420998" y="1668993"/>
                <a:ext cx="9537" cy="4334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27" extrusionOk="0">
                    <a:moveTo>
                      <a:pt x="107" y="0"/>
                    </a:moveTo>
                    <a:cubicBezTo>
                      <a:pt x="80" y="0"/>
                      <a:pt x="54" y="9"/>
                      <a:pt x="36" y="27"/>
                    </a:cubicBezTo>
                    <a:cubicBezTo>
                      <a:pt x="1" y="132"/>
                      <a:pt x="1" y="203"/>
                      <a:pt x="1" y="308"/>
                    </a:cubicBezTo>
                    <a:lnTo>
                      <a:pt x="1" y="555"/>
                    </a:lnTo>
                    <a:lnTo>
                      <a:pt x="1" y="766"/>
                    </a:lnTo>
                    <a:cubicBezTo>
                      <a:pt x="1" y="872"/>
                      <a:pt x="1" y="942"/>
                      <a:pt x="36" y="1048"/>
                    </a:cubicBezTo>
                    <a:cubicBezTo>
                      <a:pt x="36" y="1100"/>
                      <a:pt x="80" y="1127"/>
                      <a:pt x="124" y="1127"/>
                    </a:cubicBezTo>
                    <a:cubicBezTo>
                      <a:pt x="168" y="1127"/>
                      <a:pt x="212" y="1100"/>
                      <a:pt x="212" y="1048"/>
                    </a:cubicBezTo>
                    <a:cubicBezTo>
                      <a:pt x="212" y="942"/>
                      <a:pt x="247" y="872"/>
                      <a:pt x="247" y="766"/>
                    </a:cubicBezTo>
                    <a:cubicBezTo>
                      <a:pt x="247" y="695"/>
                      <a:pt x="247" y="625"/>
                      <a:pt x="212" y="555"/>
                    </a:cubicBezTo>
                    <a:lnTo>
                      <a:pt x="212" y="308"/>
                    </a:lnTo>
                    <a:cubicBezTo>
                      <a:pt x="212" y="203"/>
                      <a:pt x="212" y="132"/>
                      <a:pt x="177" y="27"/>
                    </a:cubicBezTo>
                    <a:cubicBezTo>
                      <a:pt x="159" y="9"/>
                      <a:pt x="133" y="0"/>
                      <a:pt x="107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51"/>
              <p:cNvSpPr/>
              <p:nvPr/>
            </p:nvSpPr>
            <p:spPr>
              <a:xfrm>
                <a:off x="4802832" y="1787092"/>
                <a:ext cx="9499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02" extrusionOk="0">
                    <a:moveTo>
                      <a:pt x="93" y="1"/>
                    </a:moveTo>
                    <a:cubicBezTo>
                      <a:pt x="62" y="1"/>
                      <a:pt x="35" y="19"/>
                      <a:pt x="35" y="54"/>
                    </a:cubicBezTo>
                    <a:cubicBezTo>
                      <a:pt x="35" y="89"/>
                      <a:pt x="0" y="124"/>
                      <a:pt x="0" y="159"/>
                    </a:cubicBezTo>
                    <a:cubicBezTo>
                      <a:pt x="0" y="195"/>
                      <a:pt x="0" y="265"/>
                      <a:pt x="0" y="300"/>
                    </a:cubicBezTo>
                    <a:lnTo>
                      <a:pt x="0" y="547"/>
                    </a:lnTo>
                    <a:lnTo>
                      <a:pt x="0" y="793"/>
                    </a:lnTo>
                    <a:cubicBezTo>
                      <a:pt x="0" y="828"/>
                      <a:pt x="0" y="864"/>
                      <a:pt x="0" y="934"/>
                    </a:cubicBezTo>
                    <a:cubicBezTo>
                      <a:pt x="0" y="969"/>
                      <a:pt x="35" y="1004"/>
                      <a:pt x="35" y="1075"/>
                    </a:cubicBezTo>
                    <a:cubicBezTo>
                      <a:pt x="53" y="1092"/>
                      <a:pt x="88" y="1101"/>
                      <a:pt x="123" y="1101"/>
                    </a:cubicBezTo>
                    <a:cubicBezTo>
                      <a:pt x="159" y="1101"/>
                      <a:pt x="194" y="1092"/>
                      <a:pt x="211" y="1075"/>
                    </a:cubicBezTo>
                    <a:cubicBezTo>
                      <a:pt x="211" y="1004"/>
                      <a:pt x="247" y="969"/>
                      <a:pt x="247" y="934"/>
                    </a:cubicBezTo>
                    <a:cubicBezTo>
                      <a:pt x="247" y="864"/>
                      <a:pt x="247" y="828"/>
                      <a:pt x="247" y="793"/>
                    </a:cubicBezTo>
                    <a:cubicBezTo>
                      <a:pt x="211" y="723"/>
                      <a:pt x="211" y="617"/>
                      <a:pt x="211" y="547"/>
                    </a:cubicBezTo>
                    <a:lnTo>
                      <a:pt x="211" y="300"/>
                    </a:lnTo>
                    <a:lnTo>
                      <a:pt x="211" y="159"/>
                    </a:lnTo>
                    <a:cubicBezTo>
                      <a:pt x="176" y="124"/>
                      <a:pt x="176" y="89"/>
                      <a:pt x="176" y="54"/>
                    </a:cubicBezTo>
                    <a:cubicBezTo>
                      <a:pt x="159" y="19"/>
                      <a:pt x="123" y="1"/>
                      <a:pt x="93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51"/>
              <p:cNvSpPr/>
              <p:nvPr/>
            </p:nvSpPr>
            <p:spPr>
              <a:xfrm>
                <a:off x="4831251" y="1685567"/>
                <a:ext cx="8153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022" extrusionOk="0">
                    <a:moveTo>
                      <a:pt x="53" y="0"/>
                    </a:moveTo>
                    <a:cubicBezTo>
                      <a:pt x="27" y="0"/>
                      <a:pt x="1" y="18"/>
                      <a:pt x="1" y="53"/>
                    </a:cubicBezTo>
                    <a:cubicBezTo>
                      <a:pt x="1" y="88"/>
                      <a:pt x="1" y="124"/>
                      <a:pt x="1" y="194"/>
                    </a:cubicBezTo>
                    <a:lnTo>
                      <a:pt x="1" y="264"/>
                    </a:lnTo>
                    <a:cubicBezTo>
                      <a:pt x="1" y="370"/>
                      <a:pt x="1" y="441"/>
                      <a:pt x="1" y="511"/>
                    </a:cubicBezTo>
                    <a:cubicBezTo>
                      <a:pt x="1" y="581"/>
                      <a:pt x="1" y="652"/>
                      <a:pt x="1" y="722"/>
                    </a:cubicBezTo>
                    <a:cubicBezTo>
                      <a:pt x="1" y="828"/>
                      <a:pt x="1" y="898"/>
                      <a:pt x="36" y="969"/>
                    </a:cubicBezTo>
                    <a:cubicBezTo>
                      <a:pt x="53" y="1004"/>
                      <a:pt x="80" y="1021"/>
                      <a:pt x="106" y="1021"/>
                    </a:cubicBezTo>
                    <a:cubicBezTo>
                      <a:pt x="133" y="1021"/>
                      <a:pt x="159" y="1004"/>
                      <a:pt x="177" y="969"/>
                    </a:cubicBezTo>
                    <a:cubicBezTo>
                      <a:pt x="177" y="898"/>
                      <a:pt x="212" y="828"/>
                      <a:pt x="212" y="757"/>
                    </a:cubicBezTo>
                    <a:cubicBezTo>
                      <a:pt x="212" y="687"/>
                      <a:pt x="212" y="581"/>
                      <a:pt x="212" y="511"/>
                    </a:cubicBezTo>
                    <a:cubicBezTo>
                      <a:pt x="177" y="441"/>
                      <a:pt x="141" y="370"/>
                      <a:pt x="106" y="300"/>
                    </a:cubicBezTo>
                    <a:lnTo>
                      <a:pt x="106" y="194"/>
                    </a:lnTo>
                    <a:cubicBezTo>
                      <a:pt x="106" y="124"/>
                      <a:pt x="106" y="88"/>
                      <a:pt x="106" y="53"/>
                    </a:cubicBezTo>
                    <a:cubicBezTo>
                      <a:pt x="106" y="18"/>
                      <a:pt x="80" y="0"/>
                      <a:pt x="53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51"/>
              <p:cNvSpPr/>
              <p:nvPr/>
            </p:nvSpPr>
            <p:spPr>
              <a:xfrm>
                <a:off x="4800102" y="1897809"/>
                <a:ext cx="10883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89" extrusionOk="0">
                    <a:moveTo>
                      <a:pt x="247" y="0"/>
                    </a:moveTo>
                    <a:cubicBezTo>
                      <a:pt x="230" y="0"/>
                      <a:pt x="212" y="9"/>
                      <a:pt x="212" y="26"/>
                    </a:cubicBezTo>
                    <a:cubicBezTo>
                      <a:pt x="212" y="26"/>
                      <a:pt x="212" y="62"/>
                      <a:pt x="212" y="62"/>
                    </a:cubicBezTo>
                    <a:lnTo>
                      <a:pt x="177" y="97"/>
                    </a:lnTo>
                    <a:cubicBezTo>
                      <a:pt x="142" y="97"/>
                      <a:pt x="142" y="132"/>
                      <a:pt x="142" y="132"/>
                    </a:cubicBezTo>
                    <a:cubicBezTo>
                      <a:pt x="142" y="167"/>
                      <a:pt x="106" y="238"/>
                      <a:pt x="71" y="273"/>
                    </a:cubicBezTo>
                    <a:cubicBezTo>
                      <a:pt x="36" y="343"/>
                      <a:pt x="36" y="449"/>
                      <a:pt x="36" y="519"/>
                    </a:cubicBezTo>
                    <a:cubicBezTo>
                      <a:pt x="1" y="625"/>
                      <a:pt x="1" y="731"/>
                      <a:pt x="1" y="836"/>
                    </a:cubicBezTo>
                    <a:cubicBezTo>
                      <a:pt x="1" y="907"/>
                      <a:pt x="1" y="1083"/>
                      <a:pt x="106" y="1083"/>
                    </a:cubicBezTo>
                    <a:cubicBezTo>
                      <a:pt x="118" y="1086"/>
                      <a:pt x="128" y="1088"/>
                      <a:pt x="138" y="1088"/>
                    </a:cubicBezTo>
                    <a:cubicBezTo>
                      <a:pt x="220" y="1088"/>
                      <a:pt x="251" y="966"/>
                      <a:pt x="282" y="871"/>
                    </a:cubicBezTo>
                    <a:cubicBezTo>
                      <a:pt x="282" y="801"/>
                      <a:pt x="282" y="695"/>
                      <a:pt x="282" y="590"/>
                    </a:cubicBezTo>
                    <a:cubicBezTo>
                      <a:pt x="282" y="484"/>
                      <a:pt x="282" y="414"/>
                      <a:pt x="282" y="308"/>
                    </a:cubicBezTo>
                    <a:cubicBezTo>
                      <a:pt x="282" y="238"/>
                      <a:pt x="282" y="238"/>
                      <a:pt x="282" y="203"/>
                    </a:cubicBezTo>
                    <a:cubicBezTo>
                      <a:pt x="282" y="167"/>
                      <a:pt x="282" y="132"/>
                      <a:pt x="282" y="97"/>
                    </a:cubicBezTo>
                    <a:cubicBezTo>
                      <a:pt x="282" y="97"/>
                      <a:pt x="282" y="62"/>
                      <a:pt x="282" y="62"/>
                    </a:cubicBezTo>
                    <a:lnTo>
                      <a:pt x="282" y="26"/>
                    </a:lnTo>
                    <a:cubicBezTo>
                      <a:pt x="282" y="9"/>
                      <a:pt x="265" y="0"/>
                      <a:pt x="247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51"/>
              <p:cNvSpPr/>
              <p:nvPr/>
            </p:nvSpPr>
            <p:spPr>
              <a:xfrm>
                <a:off x="4736495" y="1650034"/>
                <a:ext cx="9499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22" extrusionOk="0">
                    <a:moveTo>
                      <a:pt x="92" y="0"/>
                    </a:moveTo>
                    <a:cubicBezTo>
                      <a:pt x="79" y="0"/>
                      <a:pt x="70" y="9"/>
                      <a:pt x="70" y="27"/>
                    </a:cubicBezTo>
                    <a:cubicBezTo>
                      <a:pt x="35" y="62"/>
                      <a:pt x="35" y="97"/>
                      <a:pt x="35" y="132"/>
                    </a:cubicBezTo>
                    <a:cubicBezTo>
                      <a:pt x="0" y="167"/>
                      <a:pt x="0" y="203"/>
                      <a:pt x="35" y="238"/>
                    </a:cubicBezTo>
                    <a:lnTo>
                      <a:pt x="35" y="484"/>
                    </a:lnTo>
                    <a:cubicBezTo>
                      <a:pt x="0" y="625"/>
                      <a:pt x="35" y="801"/>
                      <a:pt x="70" y="942"/>
                    </a:cubicBezTo>
                    <a:cubicBezTo>
                      <a:pt x="70" y="995"/>
                      <a:pt x="106" y="1021"/>
                      <a:pt x="141" y="1021"/>
                    </a:cubicBezTo>
                    <a:cubicBezTo>
                      <a:pt x="176" y="1021"/>
                      <a:pt x="211" y="995"/>
                      <a:pt x="211" y="942"/>
                    </a:cubicBezTo>
                    <a:cubicBezTo>
                      <a:pt x="246" y="801"/>
                      <a:pt x="211" y="625"/>
                      <a:pt x="176" y="484"/>
                    </a:cubicBezTo>
                    <a:lnTo>
                      <a:pt x="176" y="238"/>
                    </a:lnTo>
                    <a:cubicBezTo>
                      <a:pt x="176" y="203"/>
                      <a:pt x="176" y="167"/>
                      <a:pt x="176" y="132"/>
                    </a:cubicBezTo>
                    <a:cubicBezTo>
                      <a:pt x="176" y="132"/>
                      <a:pt x="176" y="97"/>
                      <a:pt x="176" y="62"/>
                    </a:cubicBezTo>
                    <a:lnTo>
                      <a:pt x="141" y="27"/>
                    </a:lnTo>
                    <a:cubicBezTo>
                      <a:pt x="123" y="9"/>
                      <a:pt x="106" y="0"/>
                      <a:pt x="92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51"/>
              <p:cNvSpPr/>
              <p:nvPr/>
            </p:nvSpPr>
            <p:spPr>
              <a:xfrm>
                <a:off x="4479759" y="1761403"/>
                <a:ext cx="11691" cy="3691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960" extrusionOk="0">
                    <a:moveTo>
                      <a:pt x="176" y="0"/>
                    </a:moveTo>
                    <a:cubicBezTo>
                      <a:pt x="145" y="0"/>
                      <a:pt x="110" y="18"/>
                      <a:pt x="92" y="53"/>
                    </a:cubicBezTo>
                    <a:cubicBezTo>
                      <a:pt x="128" y="123"/>
                      <a:pt x="128" y="194"/>
                      <a:pt x="92" y="264"/>
                    </a:cubicBezTo>
                    <a:cubicBezTo>
                      <a:pt x="92" y="334"/>
                      <a:pt x="92" y="370"/>
                      <a:pt x="92" y="440"/>
                    </a:cubicBezTo>
                    <a:cubicBezTo>
                      <a:pt x="92" y="581"/>
                      <a:pt x="57" y="722"/>
                      <a:pt x="22" y="827"/>
                    </a:cubicBezTo>
                    <a:cubicBezTo>
                      <a:pt x="1" y="913"/>
                      <a:pt x="57" y="959"/>
                      <a:pt x="112" y="959"/>
                    </a:cubicBezTo>
                    <a:cubicBezTo>
                      <a:pt x="148" y="959"/>
                      <a:pt x="184" y="939"/>
                      <a:pt x="198" y="898"/>
                    </a:cubicBezTo>
                    <a:cubicBezTo>
                      <a:pt x="268" y="757"/>
                      <a:pt x="304" y="616"/>
                      <a:pt x="304" y="440"/>
                    </a:cubicBezTo>
                    <a:cubicBezTo>
                      <a:pt x="304" y="405"/>
                      <a:pt x="304" y="334"/>
                      <a:pt x="268" y="264"/>
                    </a:cubicBezTo>
                    <a:lnTo>
                      <a:pt x="233" y="53"/>
                    </a:lnTo>
                    <a:cubicBezTo>
                      <a:pt x="233" y="18"/>
                      <a:pt x="207" y="0"/>
                      <a:pt x="176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51"/>
              <p:cNvSpPr/>
              <p:nvPr/>
            </p:nvSpPr>
            <p:spPr>
              <a:xfrm>
                <a:off x="4300514" y="1899155"/>
                <a:ext cx="10883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75" extrusionOk="0">
                    <a:moveTo>
                      <a:pt x="71" y="0"/>
                    </a:moveTo>
                    <a:cubicBezTo>
                      <a:pt x="45" y="0"/>
                      <a:pt x="18" y="9"/>
                      <a:pt x="0" y="27"/>
                    </a:cubicBezTo>
                    <a:cubicBezTo>
                      <a:pt x="0" y="168"/>
                      <a:pt x="0" y="308"/>
                      <a:pt x="0" y="414"/>
                    </a:cubicBezTo>
                    <a:lnTo>
                      <a:pt x="0" y="625"/>
                    </a:lnTo>
                    <a:cubicBezTo>
                      <a:pt x="36" y="696"/>
                      <a:pt x="36" y="766"/>
                      <a:pt x="71" y="836"/>
                    </a:cubicBezTo>
                    <a:cubicBezTo>
                      <a:pt x="84" y="863"/>
                      <a:pt x="108" y="875"/>
                      <a:pt x="134" y="875"/>
                    </a:cubicBezTo>
                    <a:cubicBezTo>
                      <a:pt x="177" y="875"/>
                      <a:pt x="225" y="845"/>
                      <a:pt x="247" y="801"/>
                    </a:cubicBezTo>
                    <a:cubicBezTo>
                      <a:pt x="247" y="731"/>
                      <a:pt x="282" y="696"/>
                      <a:pt x="282" y="625"/>
                    </a:cubicBezTo>
                    <a:cubicBezTo>
                      <a:pt x="247" y="555"/>
                      <a:pt x="247" y="484"/>
                      <a:pt x="247" y="414"/>
                    </a:cubicBezTo>
                    <a:cubicBezTo>
                      <a:pt x="212" y="273"/>
                      <a:pt x="177" y="168"/>
                      <a:pt x="141" y="27"/>
                    </a:cubicBezTo>
                    <a:cubicBezTo>
                      <a:pt x="124" y="9"/>
                      <a:pt x="97" y="0"/>
                      <a:pt x="71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51"/>
              <p:cNvSpPr/>
              <p:nvPr/>
            </p:nvSpPr>
            <p:spPr>
              <a:xfrm>
                <a:off x="4324895" y="2065133"/>
                <a:ext cx="17152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446" h="1029" extrusionOk="0">
                    <a:moveTo>
                      <a:pt x="137" y="0"/>
                    </a:moveTo>
                    <a:cubicBezTo>
                      <a:pt x="128" y="0"/>
                      <a:pt x="117" y="2"/>
                      <a:pt x="106" y="6"/>
                    </a:cubicBezTo>
                    <a:cubicBezTo>
                      <a:pt x="0" y="41"/>
                      <a:pt x="0" y="182"/>
                      <a:pt x="35" y="252"/>
                    </a:cubicBezTo>
                    <a:cubicBezTo>
                      <a:pt x="35" y="358"/>
                      <a:pt x="35" y="428"/>
                      <a:pt x="71" y="534"/>
                    </a:cubicBezTo>
                    <a:cubicBezTo>
                      <a:pt x="71" y="604"/>
                      <a:pt x="106" y="675"/>
                      <a:pt x="141" y="745"/>
                    </a:cubicBezTo>
                    <a:cubicBezTo>
                      <a:pt x="176" y="816"/>
                      <a:pt x="211" y="921"/>
                      <a:pt x="247" y="992"/>
                    </a:cubicBezTo>
                    <a:cubicBezTo>
                      <a:pt x="272" y="1017"/>
                      <a:pt x="305" y="1028"/>
                      <a:pt x="337" y="1028"/>
                    </a:cubicBezTo>
                    <a:cubicBezTo>
                      <a:pt x="395" y="1028"/>
                      <a:pt x="445" y="989"/>
                      <a:pt x="423" y="921"/>
                    </a:cubicBezTo>
                    <a:cubicBezTo>
                      <a:pt x="423" y="851"/>
                      <a:pt x="387" y="745"/>
                      <a:pt x="387" y="675"/>
                    </a:cubicBezTo>
                    <a:cubicBezTo>
                      <a:pt x="387" y="604"/>
                      <a:pt x="352" y="534"/>
                      <a:pt x="317" y="428"/>
                    </a:cubicBezTo>
                    <a:cubicBezTo>
                      <a:pt x="282" y="358"/>
                      <a:pt x="282" y="288"/>
                      <a:pt x="282" y="217"/>
                    </a:cubicBezTo>
                    <a:cubicBezTo>
                      <a:pt x="250" y="123"/>
                      <a:pt x="219" y="0"/>
                      <a:pt x="137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51"/>
              <p:cNvSpPr/>
              <p:nvPr/>
            </p:nvSpPr>
            <p:spPr>
              <a:xfrm>
                <a:off x="4368197" y="2157351"/>
                <a:ext cx="16306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097" extrusionOk="0">
                    <a:moveTo>
                      <a:pt x="95" y="1"/>
                    </a:moveTo>
                    <a:cubicBezTo>
                      <a:pt x="45" y="1"/>
                      <a:pt x="1" y="39"/>
                      <a:pt x="1" y="108"/>
                    </a:cubicBezTo>
                    <a:cubicBezTo>
                      <a:pt x="1" y="248"/>
                      <a:pt x="1" y="424"/>
                      <a:pt x="71" y="600"/>
                    </a:cubicBezTo>
                    <a:cubicBezTo>
                      <a:pt x="71" y="671"/>
                      <a:pt x="106" y="741"/>
                      <a:pt x="106" y="812"/>
                    </a:cubicBezTo>
                    <a:cubicBezTo>
                      <a:pt x="106" y="847"/>
                      <a:pt x="142" y="882"/>
                      <a:pt x="142" y="917"/>
                    </a:cubicBezTo>
                    <a:cubicBezTo>
                      <a:pt x="177" y="988"/>
                      <a:pt x="212" y="1023"/>
                      <a:pt x="247" y="1058"/>
                    </a:cubicBezTo>
                    <a:cubicBezTo>
                      <a:pt x="261" y="1085"/>
                      <a:pt x="284" y="1097"/>
                      <a:pt x="311" y="1097"/>
                    </a:cubicBezTo>
                    <a:cubicBezTo>
                      <a:pt x="353" y="1097"/>
                      <a:pt x="402" y="1066"/>
                      <a:pt x="423" y="1023"/>
                    </a:cubicBezTo>
                    <a:cubicBezTo>
                      <a:pt x="423" y="953"/>
                      <a:pt x="423" y="917"/>
                      <a:pt x="423" y="847"/>
                    </a:cubicBezTo>
                    <a:lnTo>
                      <a:pt x="423" y="706"/>
                    </a:lnTo>
                    <a:cubicBezTo>
                      <a:pt x="423" y="671"/>
                      <a:pt x="388" y="565"/>
                      <a:pt x="353" y="495"/>
                    </a:cubicBezTo>
                    <a:cubicBezTo>
                      <a:pt x="318" y="319"/>
                      <a:pt x="247" y="178"/>
                      <a:pt x="177" y="37"/>
                    </a:cubicBezTo>
                    <a:cubicBezTo>
                      <a:pt x="152" y="12"/>
                      <a:pt x="123" y="1"/>
                      <a:pt x="95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51"/>
              <p:cNvSpPr/>
              <p:nvPr/>
            </p:nvSpPr>
            <p:spPr>
              <a:xfrm>
                <a:off x="4406115" y="1823664"/>
                <a:ext cx="9537" cy="3353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72" extrusionOk="0">
                    <a:moveTo>
                      <a:pt x="124" y="1"/>
                    </a:moveTo>
                    <a:cubicBezTo>
                      <a:pt x="97" y="1"/>
                      <a:pt x="71" y="18"/>
                      <a:pt x="71" y="53"/>
                    </a:cubicBezTo>
                    <a:cubicBezTo>
                      <a:pt x="36" y="159"/>
                      <a:pt x="1" y="300"/>
                      <a:pt x="1" y="405"/>
                    </a:cubicBezTo>
                    <a:cubicBezTo>
                      <a:pt x="1" y="546"/>
                      <a:pt x="1" y="687"/>
                      <a:pt x="36" y="793"/>
                    </a:cubicBezTo>
                    <a:cubicBezTo>
                      <a:pt x="36" y="845"/>
                      <a:pt x="71" y="872"/>
                      <a:pt x="106" y="872"/>
                    </a:cubicBezTo>
                    <a:cubicBezTo>
                      <a:pt x="141" y="872"/>
                      <a:pt x="177" y="845"/>
                      <a:pt x="177" y="793"/>
                    </a:cubicBezTo>
                    <a:cubicBezTo>
                      <a:pt x="212" y="687"/>
                      <a:pt x="247" y="546"/>
                      <a:pt x="212" y="405"/>
                    </a:cubicBezTo>
                    <a:cubicBezTo>
                      <a:pt x="212" y="300"/>
                      <a:pt x="212" y="159"/>
                      <a:pt x="177" y="53"/>
                    </a:cubicBezTo>
                    <a:cubicBezTo>
                      <a:pt x="177" y="18"/>
                      <a:pt x="150" y="1"/>
                      <a:pt x="124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51"/>
              <p:cNvSpPr/>
              <p:nvPr/>
            </p:nvSpPr>
            <p:spPr>
              <a:xfrm>
                <a:off x="4373619" y="1927920"/>
                <a:ext cx="9537" cy="37381"/>
              </a:xfrm>
              <a:custGeom>
                <a:avLst/>
                <a:gdLst/>
                <a:ahLst/>
                <a:cxnLst/>
                <a:rect l="l" t="t" r="r" b="b"/>
                <a:pathLst>
                  <a:path w="248" h="972" extrusionOk="0">
                    <a:moveTo>
                      <a:pt x="141" y="0"/>
                    </a:moveTo>
                    <a:cubicBezTo>
                      <a:pt x="115" y="0"/>
                      <a:pt x="89" y="18"/>
                      <a:pt x="71" y="53"/>
                    </a:cubicBezTo>
                    <a:cubicBezTo>
                      <a:pt x="36" y="88"/>
                      <a:pt x="1" y="194"/>
                      <a:pt x="1" y="264"/>
                    </a:cubicBezTo>
                    <a:cubicBezTo>
                      <a:pt x="1" y="335"/>
                      <a:pt x="1" y="405"/>
                      <a:pt x="1" y="476"/>
                    </a:cubicBezTo>
                    <a:cubicBezTo>
                      <a:pt x="1" y="546"/>
                      <a:pt x="1" y="652"/>
                      <a:pt x="1" y="722"/>
                    </a:cubicBezTo>
                    <a:cubicBezTo>
                      <a:pt x="1" y="793"/>
                      <a:pt x="36" y="863"/>
                      <a:pt x="106" y="933"/>
                    </a:cubicBezTo>
                    <a:cubicBezTo>
                      <a:pt x="120" y="960"/>
                      <a:pt x="143" y="972"/>
                      <a:pt x="168" y="972"/>
                    </a:cubicBezTo>
                    <a:cubicBezTo>
                      <a:pt x="207" y="972"/>
                      <a:pt x="247" y="942"/>
                      <a:pt x="247" y="898"/>
                    </a:cubicBezTo>
                    <a:cubicBezTo>
                      <a:pt x="247" y="828"/>
                      <a:pt x="247" y="757"/>
                      <a:pt x="247" y="687"/>
                    </a:cubicBezTo>
                    <a:cubicBezTo>
                      <a:pt x="212" y="581"/>
                      <a:pt x="212" y="511"/>
                      <a:pt x="212" y="476"/>
                    </a:cubicBezTo>
                    <a:lnTo>
                      <a:pt x="212" y="264"/>
                    </a:lnTo>
                    <a:lnTo>
                      <a:pt x="212" y="159"/>
                    </a:lnTo>
                    <a:cubicBezTo>
                      <a:pt x="212" y="124"/>
                      <a:pt x="212" y="88"/>
                      <a:pt x="212" y="53"/>
                    </a:cubicBezTo>
                    <a:cubicBezTo>
                      <a:pt x="194" y="18"/>
                      <a:pt x="168" y="0"/>
                      <a:pt x="141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51"/>
              <p:cNvSpPr/>
              <p:nvPr/>
            </p:nvSpPr>
            <p:spPr>
              <a:xfrm>
                <a:off x="4315396" y="1658494"/>
                <a:ext cx="680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013" extrusionOk="0">
                    <a:moveTo>
                      <a:pt x="89" y="0"/>
                    </a:moveTo>
                    <a:cubicBezTo>
                      <a:pt x="62" y="0"/>
                      <a:pt x="36" y="18"/>
                      <a:pt x="36" y="53"/>
                    </a:cubicBezTo>
                    <a:cubicBezTo>
                      <a:pt x="1" y="194"/>
                      <a:pt x="1" y="335"/>
                      <a:pt x="1" y="476"/>
                    </a:cubicBezTo>
                    <a:lnTo>
                      <a:pt x="1" y="933"/>
                    </a:lnTo>
                    <a:cubicBezTo>
                      <a:pt x="1" y="986"/>
                      <a:pt x="45" y="1012"/>
                      <a:pt x="89" y="1012"/>
                    </a:cubicBezTo>
                    <a:cubicBezTo>
                      <a:pt x="133" y="1012"/>
                      <a:pt x="177" y="986"/>
                      <a:pt x="177" y="933"/>
                    </a:cubicBezTo>
                    <a:cubicBezTo>
                      <a:pt x="177" y="757"/>
                      <a:pt x="177" y="616"/>
                      <a:pt x="177" y="476"/>
                    </a:cubicBezTo>
                    <a:cubicBezTo>
                      <a:pt x="177" y="335"/>
                      <a:pt x="177" y="194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51"/>
              <p:cNvSpPr/>
              <p:nvPr/>
            </p:nvSpPr>
            <p:spPr>
              <a:xfrm>
                <a:off x="4517139" y="1632536"/>
                <a:ext cx="10883" cy="4222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98" extrusionOk="0">
                    <a:moveTo>
                      <a:pt x="74" y="1"/>
                    </a:moveTo>
                    <a:cubicBezTo>
                      <a:pt x="37" y="1"/>
                      <a:pt x="1" y="18"/>
                      <a:pt x="1" y="59"/>
                    </a:cubicBezTo>
                    <a:cubicBezTo>
                      <a:pt x="1" y="165"/>
                      <a:pt x="1" y="235"/>
                      <a:pt x="1" y="306"/>
                    </a:cubicBezTo>
                    <a:lnTo>
                      <a:pt x="1" y="552"/>
                    </a:lnTo>
                    <a:lnTo>
                      <a:pt x="1" y="799"/>
                    </a:lnTo>
                    <a:cubicBezTo>
                      <a:pt x="1" y="869"/>
                      <a:pt x="1" y="939"/>
                      <a:pt x="36" y="1045"/>
                    </a:cubicBezTo>
                    <a:cubicBezTo>
                      <a:pt x="53" y="1080"/>
                      <a:pt x="80" y="1098"/>
                      <a:pt x="106" y="1098"/>
                    </a:cubicBezTo>
                    <a:cubicBezTo>
                      <a:pt x="133" y="1098"/>
                      <a:pt x="159" y="1080"/>
                      <a:pt x="177" y="1045"/>
                    </a:cubicBezTo>
                    <a:cubicBezTo>
                      <a:pt x="247" y="869"/>
                      <a:pt x="282" y="693"/>
                      <a:pt x="282" y="517"/>
                    </a:cubicBezTo>
                    <a:cubicBezTo>
                      <a:pt x="247" y="446"/>
                      <a:pt x="247" y="341"/>
                      <a:pt x="212" y="270"/>
                    </a:cubicBezTo>
                    <a:cubicBezTo>
                      <a:pt x="212" y="200"/>
                      <a:pt x="177" y="94"/>
                      <a:pt x="141" y="24"/>
                    </a:cubicBezTo>
                    <a:cubicBezTo>
                      <a:pt x="127" y="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51"/>
              <p:cNvSpPr/>
              <p:nvPr/>
            </p:nvSpPr>
            <p:spPr>
              <a:xfrm>
                <a:off x="4662004" y="1817435"/>
                <a:ext cx="12229" cy="43572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3" extrusionOk="0">
                    <a:moveTo>
                      <a:pt x="168" y="1"/>
                    </a:moveTo>
                    <a:cubicBezTo>
                      <a:pt x="143" y="1"/>
                      <a:pt x="120" y="12"/>
                      <a:pt x="106" y="39"/>
                    </a:cubicBezTo>
                    <a:cubicBezTo>
                      <a:pt x="36" y="215"/>
                      <a:pt x="1" y="391"/>
                      <a:pt x="36" y="567"/>
                    </a:cubicBezTo>
                    <a:cubicBezTo>
                      <a:pt x="1" y="638"/>
                      <a:pt x="36" y="743"/>
                      <a:pt x="36" y="849"/>
                    </a:cubicBezTo>
                    <a:cubicBezTo>
                      <a:pt x="71" y="919"/>
                      <a:pt x="106" y="990"/>
                      <a:pt x="141" y="1095"/>
                    </a:cubicBezTo>
                    <a:cubicBezTo>
                      <a:pt x="154" y="1120"/>
                      <a:pt x="175" y="1132"/>
                      <a:pt x="198" y="1132"/>
                    </a:cubicBezTo>
                    <a:cubicBezTo>
                      <a:pt x="238" y="1132"/>
                      <a:pt x="282" y="1093"/>
                      <a:pt x="282" y="1025"/>
                    </a:cubicBezTo>
                    <a:cubicBezTo>
                      <a:pt x="282" y="955"/>
                      <a:pt x="282" y="884"/>
                      <a:pt x="282" y="814"/>
                    </a:cubicBezTo>
                    <a:cubicBezTo>
                      <a:pt x="318" y="708"/>
                      <a:pt x="318" y="638"/>
                      <a:pt x="282" y="567"/>
                    </a:cubicBezTo>
                    <a:cubicBezTo>
                      <a:pt x="282" y="391"/>
                      <a:pt x="282" y="215"/>
                      <a:pt x="247" y="75"/>
                    </a:cubicBezTo>
                    <a:cubicBezTo>
                      <a:pt x="247" y="31"/>
                      <a:pt x="207" y="1"/>
                      <a:pt x="168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51"/>
              <p:cNvSpPr/>
              <p:nvPr/>
            </p:nvSpPr>
            <p:spPr>
              <a:xfrm>
                <a:off x="4731072" y="1756981"/>
                <a:ext cx="10845" cy="5099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1326" extrusionOk="0">
                    <a:moveTo>
                      <a:pt x="57" y="1"/>
                    </a:moveTo>
                    <a:cubicBezTo>
                      <a:pt x="44" y="1"/>
                      <a:pt x="35" y="9"/>
                      <a:pt x="35" y="27"/>
                    </a:cubicBezTo>
                    <a:cubicBezTo>
                      <a:pt x="35" y="97"/>
                      <a:pt x="0" y="133"/>
                      <a:pt x="0" y="168"/>
                    </a:cubicBezTo>
                    <a:cubicBezTo>
                      <a:pt x="0" y="203"/>
                      <a:pt x="0" y="273"/>
                      <a:pt x="0" y="309"/>
                    </a:cubicBezTo>
                    <a:lnTo>
                      <a:pt x="0" y="626"/>
                    </a:lnTo>
                    <a:lnTo>
                      <a:pt x="0" y="942"/>
                    </a:lnTo>
                    <a:lnTo>
                      <a:pt x="0" y="1118"/>
                    </a:lnTo>
                    <a:cubicBezTo>
                      <a:pt x="0" y="1154"/>
                      <a:pt x="35" y="1224"/>
                      <a:pt x="35" y="1259"/>
                    </a:cubicBezTo>
                    <a:cubicBezTo>
                      <a:pt x="51" y="1307"/>
                      <a:pt x="89" y="1326"/>
                      <a:pt x="125" y="1326"/>
                    </a:cubicBezTo>
                    <a:cubicBezTo>
                      <a:pt x="169" y="1326"/>
                      <a:pt x="211" y="1298"/>
                      <a:pt x="211" y="1259"/>
                    </a:cubicBezTo>
                    <a:cubicBezTo>
                      <a:pt x="247" y="1224"/>
                      <a:pt x="247" y="1154"/>
                      <a:pt x="282" y="1083"/>
                    </a:cubicBezTo>
                    <a:cubicBezTo>
                      <a:pt x="247" y="1048"/>
                      <a:pt x="247" y="978"/>
                      <a:pt x="247" y="942"/>
                    </a:cubicBezTo>
                    <a:cubicBezTo>
                      <a:pt x="247" y="837"/>
                      <a:pt x="247" y="731"/>
                      <a:pt x="211" y="626"/>
                    </a:cubicBezTo>
                    <a:lnTo>
                      <a:pt x="176" y="344"/>
                    </a:lnTo>
                    <a:cubicBezTo>
                      <a:pt x="176" y="273"/>
                      <a:pt x="176" y="238"/>
                      <a:pt x="141" y="168"/>
                    </a:cubicBezTo>
                    <a:cubicBezTo>
                      <a:pt x="141" y="168"/>
                      <a:pt x="141" y="133"/>
                      <a:pt x="141" y="133"/>
                    </a:cubicBezTo>
                    <a:cubicBezTo>
                      <a:pt x="141" y="97"/>
                      <a:pt x="106" y="62"/>
                      <a:pt x="106" y="27"/>
                    </a:cubicBezTo>
                    <a:cubicBezTo>
                      <a:pt x="88" y="9"/>
                      <a:pt x="71" y="1"/>
                      <a:pt x="5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51"/>
              <p:cNvSpPr/>
              <p:nvPr/>
            </p:nvSpPr>
            <p:spPr>
              <a:xfrm>
                <a:off x="4847480" y="1872389"/>
                <a:ext cx="10883" cy="35919"/>
              </a:xfrm>
              <a:custGeom>
                <a:avLst/>
                <a:gdLst/>
                <a:ahLst/>
                <a:cxnLst/>
                <a:rect l="l" t="t" r="r" b="b"/>
                <a:pathLst>
                  <a:path w="283" h="934" extrusionOk="0">
                    <a:moveTo>
                      <a:pt x="142" y="1"/>
                    </a:moveTo>
                    <a:cubicBezTo>
                      <a:pt x="124" y="1"/>
                      <a:pt x="107" y="19"/>
                      <a:pt x="107" y="54"/>
                    </a:cubicBezTo>
                    <a:cubicBezTo>
                      <a:pt x="71" y="54"/>
                      <a:pt x="71" y="89"/>
                      <a:pt x="36" y="124"/>
                    </a:cubicBezTo>
                    <a:cubicBezTo>
                      <a:pt x="36" y="159"/>
                      <a:pt x="36" y="195"/>
                      <a:pt x="36" y="230"/>
                    </a:cubicBezTo>
                    <a:cubicBezTo>
                      <a:pt x="1" y="300"/>
                      <a:pt x="1" y="371"/>
                      <a:pt x="36" y="441"/>
                    </a:cubicBezTo>
                    <a:cubicBezTo>
                      <a:pt x="1" y="511"/>
                      <a:pt x="1" y="617"/>
                      <a:pt x="36" y="687"/>
                    </a:cubicBezTo>
                    <a:cubicBezTo>
                      <a:pt x="36" y="758"/>
                      <a:pt x="71" y="828"/>
                      <a:pt x="107" y="899"/>
                    </a:cubicBezTo>
                    <a:cubicBezTo>
                      <a:pt x="107" y="934"/>
                      <a:pt x="177" y="934"/>
                      <a:pt x="212" y="934"/>
                    </a:cubicBezTo>
                    <a:cubicBezTo>
                      <a:pt x="247" y="899"/>
                      <a:pt x="283" y="864"/>
                      <a:pt x="247" y="828"/>
                    </a:cubicBezTo>
                    <a:cubicBezTo>
                      <a:pt x="212" y="758"/>
                      <a:pt x="212" y="687"/>
                      <a:pt x="177" y="617"/>
                    </a:cubicBezTo>
                    <a:cubicBezTo>
                      <a:pt x="177" y="547"/>
                      <a:pt x="177" y="511"/>
                      <a:pt x="177" y="441"/>
                    </a:cubicBezTo>
                    <a:cubicBezTo>
                      <a:pt x="142" y="371"/>
                      <a:pt x="177" y="300"/>
                      <a:pt x="177" y="230"/>
                    </a:cubicBezTo>
                    <a:cubicBezTo>
                      <a:pt x="177" y="195"/>
                      <a:pt x="177" y="159"/>
                      <a:pt x="177" y="124"/>
                    </a:cubicBezTo>
                    <a:cubicBezTo>
                      <a:pt x="177" y="89"/>
                      <a:pt x="177" y="54"/>
                      <a:pt x="177" y="54"/>
                    </a:cubicBezTo>
                    <a:cubicBezTo>
                      <a:pt x="177" y="19"/>
                      <a:pt x="159" y="1"/>
                      <a:pt x="142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51"/>
              <p:cNvSpPr/>
              <p:nvPr/>
            </p:nvSpPr>
            <p:spPr>
              <a:xfrm>
                <a:off x="4763568" y="2011178"/>
                <a:ext cx="12229" cy="41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84" extrusionOk="0">
                    <a:moveTo>
                      <a:pt x="282" y="1"/>
                    </a:moveTo>
                    <a:cubicBezTo>
                      <a:pt x="211" y="71"/>
                      <a:pt x="141" y="141"/>
                      <a:pt x="141" y="247"/>
                    </a:cubicBezTo>
                    <a:cubicBezTo>
                      <a:pt x="106" y="318"/>
                      <a:pt x="71" y="388"/>
                      <a:pt x="35" y="494"/>
                    </a:cubicBezTo>
                    <a:cubicBezTo>
                      <a:pt x="35" y="564"/>
                      <a:pt x="0" y="670"/>
                      <a:pt x="35" y="775"/>
                    </a:cubicBezTo>
                    <a:cubicBezTo>
                      <a:pt x="35" y="881"/>
                      <a:pt x="35" y="986"/>
                      <a:pt x="141" y="1057"/>
                    </a:cubicBezTo>
                    <a:cubicBezTo>
                      <a:pt x="159" y="1074"/>
                      <a:pt x="176" y="1083"/>
                      <a:pt x="194" y="1083"/>
                    </a:cubicBezTo>
                    <a:cubicBezTo>
                      <a:pt x="211" y="1083"/>
                      <a:pt x="229" y="1074"/>
                      <a:pt x="247" y="1057"/>
                    </a:cubicBezTo>
                    <a:cubicBezTo>
                      <a:pt x="317" y="986"/>
                      <a:pt x="317" y="881"/>
                      <a:pt x="317" y="775"/>
                    </a:cubicBezTo>
                    <a:cubicBezTo>
                      <a:pt x="317" y="705"/>
                      <a:pt x="317" y="634"/>
                      <a:pt x="317" y="529"/>
                    </a:cubicBezTo>
                    <a:lnTo>
                      <a:pt x="317" y="282"/>
                    </a:lnTo>
                    <a:lnTo>
                      <a:pt x="317" y="177"/>
                    </a:lnTo>
                    <a:lnTo>
                      <a:pt x="317" y="36"/>
                    </a:lnTo>
                    <a:cubicBezTo>
                      <a:pt x="317" y="36"/>
                      <a:pt x="282" y="1"/>
                      <a:pt x="282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51"/>
              <p:cNvSpPr/>
              <p:nvPr/>
            </p:nvSpPr>
            <p:spPr>
              <a:xfrm>
                <a:off x="4718882" y="2115895"/>
                <a:ext cx="12229" cy="27689"/>
              </a:xfrm>
              <a:custGeom>
                <a:avLst/>
                <a:gdLst/>
                <a:ahLst/>
                <a:cxnLst/>
                <a:rect l="l" t="t" r="r" b="b"/>
                <a:pathLst>
                  <a:path w="318" h="720" extrusionOk="0">
                    <a:moveTo>
                      <a:pt x="231" y="1"/>
                    </a:moveTo>
                    <a:cubicBezTo>
                      <a:pt x="212" y="1"/>
                      <a:pt x="191" y="9"/>
                      <a:pt x="176" y="24"/>
                    </a:cubicBezTo>
                    <a:cubicBezTo>
                      <a:pt x="106" y="129"/>
                      <a:pt x="71" y="235"/>
                      <a:pt x="36" y="341"/>
                    </a:cubicBezTo>
                    <a:cubicBezTo>
                      <a:pt x="0" y="446"/>
                      <a:pt x="0" y="587"/>
                      <a:pt x="36" y="693"/>
                    </a:cubicBezTo>
                    <a:cubicBezTo>
                      <a:pt x="53" y="710"/>
                      <a:pt x="80" y="719"/>
                      <a:pt x="106" y="719"/>
                    </a:cubicBezTo>
                    <a:cubicBezTo>
                      <a:pt x="132" y="719"/>
                      <a:pt x="159" y="710"/>
                      <a:pt x="176" y="693"/>
                    </a:cubicBezTo>
                    <a:cubicBezTo>
                      <a:pt x="247" y="587"/>
                      <a:pt x="282" y="481"/>
                      <a:pt x="282" y="341"/>
                    </a:cubicBezTo>
                    <a:cubicBezTo>
                      <a:pt x="317" y="270"/>
                      <a:pt x="282" y="165"/>
                      <a:pt x="282" y="59"/>
                    </a:cubicBezTo>
                    <a:cubicBezTo>
                      <a:pt x="282" y="18"/>
                      <a:pt x="258" y="1"/>
                      <a:pt x="231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51"/>
              <p:cNvSpPr/>
              <p:nvPr/>
            </p:nvSpPr>
            <p:spPr>
              <a:xfrm>
                <a:off x="4668773" y="2124894"/>
                <a:ext cx="12229" cy="44726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63" extrusionOk="0">
                    <a:moveTo>
                      <a:pt x="106" y="1"/>
                    </a:moveTo>
                    <a:lnTo>
                      <a:pt x="106" y="1"/>
                    </a:lnTo>
                    <a:cubicBezTo>
                      <a:pt x="1" y="71"/>
                      <a:pt x="36" y="212"/>
                      <a:pt x="1" y="283"/>
                    </a:cubicBezTo>
                    <a:cubicBezTo>
                      <a:pt x="1" y="388"/>
                      <a:pt x="1" y="494"/>
                      <a:pt x="1" y="564"/>
                    </a:cubicBezTo>
                    <a:lnTo>
                      <a:pt x="1" y="881"/>
                    </a:lnTo>
                    <a:cubicBezTo>
                      <a:pt x="1" y="987"/>
                      <a:pt x="71" y="1092"/>
                      <a:pt x="142" y="1163"/>
                    </a:cubicBezTo>
                    <a:lnTo>
                      <a:pt x="247" y="1163"/>
                    </a:lnTo>
                    <a:cubicBezTo>
                      <a:pt x="282" y="1057"/>
                      <a:pt x="318" y="952"/>
                      <a:pt x="282" y="846"/>
                    </a:cubicBezTo>
                    <a:cubicBezTo>
                      <a:pt x="282" y="776"/>
                      <a:pt x="247" y="670"/>
                      <a:pt x="247" y="564"/>
                    </a:cubicBezTo>
                    <a:cubicBezTo>
                      <a:pt x="247" y="494"/>
                      <a:pt x="247" y="388"/>
                      <a:pt x="247" y="283"/>
                    </a:cubicBezTo>
                    <a:cubicBezTo>
                      <a:pt x="247" y="188"/>
                      <a:pt x="247" y="94"/>
                      <a:pt x="197" y="24"/>
                    </a:cubicBezTo>
                    <a:lnTo>
                      <a:pt x="197" y="24"/>
                    </a:lnTo>
                    <a:cubicBezTo>
                      <a:pt x="202" y="28"/>
                      <a:pt x="207" y="32"/>
                      <a:pt x="212" y="36"/>
                    </a:cubicBezTo>
                    <a:lnTo>
                      <a:pt x="177" y="1"/>
                    </a:lnTo>
                    <a:lnTo>
                      <a:pt x="177" y="1"/>
                    </a:lnTo>
                    <a:cubicBezTo>
                      <a:pt x="184" y="8"/>
                      <a:pt x="191" y="16"/>
                      <a:pt x="197" y="24"/>
                    </a:cubicBezTo>
                    <a:lnTo>
                      <a:pt x="197" y="24"/>
                    </a:lnTo>
                    <a:cubicBezTo>
                      <a:pt x="181" y="15"/>
                      <a:pt x="161" y="10"/>
                      <a:pt x="142" y="10"/>
                    </a:cubicBezTo>
                    <a:cubicBezTo>
                      <a:pt x="115" y="10"/>
                      <a:pt x="89" y="19"/>
                      <a:pt x="71" y="36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51"/>
              <p:cNvSpPr/>
              <p:nvPr/>
            </p:nvSpPr>
            <p:spPr>
              <a:xfrm>
                <a:off x="4576708" y="2097513"/>
                <a:ext cx="12229" cy="43803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9" extrusionOk="0">
                    <a:moveTo>
                      <a:pt x="124" y="0"/>
                    </a:moveTo>
                    <a:cubicBezTo>
                      <a:pt x="89" y="0"/>
                      <a:pt x="53" y="26"/>
                      <a:pt x="36" y="79"/>
                    </a:cubicBezTo>
                    <a:cubicBezTo>
                      <a:pt x="1" y="150"/>
                      <a:pt x="1" y="255"/>
                      <a:pt x="1" y="361"/>
                    </a:cubicBezTo>
                    <a:lnTo>
                      <a:pt x="1" y="607"/>
                    </a:lnTo>
                    <a:cubicBezTo>
                      <a:pt x="1" y="783"/>
                      <a:pt x="71" y="924"/>
                      <a:pt x="141" y="1100"/>
                    </a:cubicBezTo>
                    <a:cubicBezTo>
                      <a:pt x="155" y="1127"/>
                      <a:pt x="184" y="1139"/>
                      <a:pt x="214" y="1139"/>
                    </a:cubicBezTo>
                    <a:cubicBezTo>
                      <a:pt x="264" y="1139"/>
                      <a:pt x="318" y="1109"/>
                      <a:pt x="318" y="1065"/>
                    </a:cubicBezTo>
                    <a:cubicBezTo>
                      <a:pt x="318" y="889"/>
                      <a:pt x="318" y="713"/>
                      <a:pt x="282" y="537"/>
                    </a:cubicBezTo>
                    <a:lnTo>
                      <a:pt x="247" y="326"/>
                    </a:lnTo>
                    <a:lnTo>
                      <a:pt x="247" y="185"/>
                    </a:lnTo>
                    <a:cubicBezTo>
                      <a:pt x="247" y="150"/>
                      <a:pt x="212" y="114"/>
                      <a:pt x="212" y="79"/>
                    </a:cubicBezTo>
                    <a:cubicBezTo>
                      <a:pt x="194" y="26"/>
                      <a:pt x="159" y="0"/>
                      <a:pt x="124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51"/>
              <p:cNvSpPr/>
              <p:nvPr/>
            </p:nvSpPr>
            <p:spPr>
              <a:xfrm>
                <a:off x="4578054" y="2202422"/>
                <a:ext cx="10883" cy="3153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20" extrusionOk="0">
                    <a:moveTo>
                      <a:pt x="71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97"/>
                      <a:pt x="1" y="168"/>
                      <a:pt x="1" y="238"/>
                    </a:cubicBezTo>
                    <a:cubicBezTo>
                      <a:pt x="1" y="273"/>
                      <a:pt x="1" y="344"/>
                      <a:pt x="1" y="414"/>
                    </a:cubicBezTo>
                    <a:cubicBezTo>
                      <a:pt x="1" y="449"/>
                      <a:pt x="1" y="520"/>
                      <a:pt x="1" y="590"/>
                    </a:cubicBezTo>
                    <a:cubicBezTo>
                      <a:pt x="1" y="625"/>
                      <a:pt x="1" y="661"/>
                      <a:pt x="1" y="696"/>
                    </a:cubicBezTo>
                    <a:cubicBezTo>
                      <a:pt x="36" y="731"/>
                      <a:pt x="36" y="731"/>
                      <a:pt x="71" y="766"/>
                    </a:cubicBezTo>
                    <a:cubicBezTo>
                      <a:pt x="89" y="802"/>
                      <a:pt x="115" y="819"/>
                      <a:pt x="142" y="819"/>
                    </a:cubicBezTo>
                    <a:cubicBezTo>
                      <a:pt x="168" y="819"/>
                      <a:pt x="194" y="802"/>
                      <a:pt x="212" y="766"/>
                    </a:cubicBezTo>
                    <a:cubicBezTo>
                      <a:pt x="247" y="731"/>
                      <a:pt x="247" y="696"/>
                      <a:pt x="247" y="696"/>
                    </a:cubicBezTo>
                    <a:cubicBezTo>
                      <a:pt x="283" y="661"/>
                      <a:pt x="283" y="625"/>
                      <a:pt x="283" y="555"/>
                    </a:cubicBezTo>
                    <a:cubicBezTo>
                      <a:pt x="283" y="520"/>
                      <a:pt x="283" y="449"/>
                      <a:pt x="247" y="379"/>
                    </a:cubicBezTo>
                    <a:cubicBezTo>
                      <a:pt x="212" y="309"/>
                      <a:pt x="247" y="273"/>
                      <a:pt x="212" y="203"/>
                    </a:cubicBezTo>
                    <a:cubicBezTo>
                      <a:pt x="212" y="168"/>
                      <a:pt x="177" y="97"/>
                      <a:pt x="142" y="27"/>
                    </a:cubicBezTo>
                    <a:cubicBezTo>
                      <a:pt x="124" y="9"/>
                      <a:pt x="98" y="1"/>
                      <a:pt x="71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82" name="Google Shape;2382;p51"/>
          <p:cNvGrpSpPr/>
          <p:nvPr/>
        </p:nvGrpSpPr>
        <p:grpSpPr>
          <a:xfrm rot="1647095">
            <a:off x="6949115" y="2970937"/>
            <a:ext cx="747951" cy="1250902"/>
            <a:chOff x="4205757" y="1204400"/>
            <a:chExt cx="737235" cy="1139121"/>
          </a:xfrm>
        </p:grpSpPr>
        <p:grpSp>
          <p:nvGrpSpPr>
            <p:cNvPr id="2383" name="Google Shape;2383;p51"/>
            <p:cNvGrpSpPr/>
            <p:nvPr/>
          </p:nvGrpSpPr>
          <p:grpSpPr>
            <a:xfrm>
              <a:off x="4210494" y="1206150"/>
              <a:ext cx="732497" cy="1137371"/>
              <a:chOff x="4205757" y="1204400"/>
              <a:chExt cx="732497" cy="1137371"/>
            </a:xfrm>
          </p:grpSpPr>
          <p:sp>
            <p:nvSpPr>
              <p:cNvPr id="2384" name="Google Shape;2384;p51"/>
              <p:cNvSpPr/>
              <p:nvPr/>
            </p:nvSpPr>
            <p:spPr>
              <a:xfrm>
                <a:off x="4205757" y="1564660"/>
                <a:ext cx="721693" cy="777111"/>
              </a:xfrm>
              <a:custGeom>
                <a:avLst/>
                <a:gdLst/>
                <a:ahLst/>
                <a:cxnLst/>
                <a:rect l="l" t="t" r="r" b="b"/>
                <a:pathLst>
                  <a:path w="18766" h="20207" extrusionOk="0">
                    <a:moveTo>
                      <a:pt x="11519" y="1"/>
                    </a:moveTo>
                    <a:cubicBezTo>
                      <a:pt x="11130" y="1"/>
                      <a:pt x="10740" y="33"/>
                      <a:pt x="10351" y="99"/>
                    </a:cubicBezTo>
                    <a:cubicBezTo>
                      <a:pt x="10140" y="134"/>
                      <a:pt x="9928" y="169"/>
                      <a:pt x="9717" y="240"/>
                    </a:cubicBezTo>
                    <a:cubicBezTo>
                      <a:pt x="9044" y="147"/>
                      <a:pt x="8356" y="93"/>
                      <a:pt x="7669" y="93"/>
                    </a:cubicBezTo>
                    <a:cubicBezTo>
                      <a:pt x="6271" y="93"/>
                      <a:pt x="4878" y="319"/>
                      <a:pt x="3626" y="909"/>
                    </a:cubicBezTo>
                    <a:cubicBezTo>
                      <a:pt x="2781" y="1296"/>
                      <a:pt x="2042" y="1824"/>
                      <a:pt x="1444" y="2528"/>
                    </a:cubicBezTo>
                    <a:cubicBezTo>
                      <a:pt x="845" y="3268"/>
                      <a:pt x="458" y="4183"/>
                      <a:pt x="317" y="5134"/>
                    </a:cubicBezTo>
                    <a:cubicBezTo>
                      <a:pt x="0" y="7176"/>
                      <a:pt x="563" y="9288"/>
                      <a:pt x="1197" y="11224"/>
                    </a:cubicBezTo>
                    <a:cubicBezTo>
                      <a:pt x="1831" y="13266"/>
                      <a:pt x="2711" y="15203"/>
                      <a:pt x="3802" y="17069"/>
                    </a:cubicBezTo>
                    <a:cubicBezTo>
                      <a:pt x="4084" y="17526"/>
                      <a:pt x="4366" y="17984"/>
                      <a:pt x="4683" y="18442"/>
                    </a:cubicBezTo>
                    <a:cubicBezTo>
                      <a:pt x="4894" y="18864"/>
                      <a:pt x="5211" y="19251"/>
                      <a:pt x="5563" y="19604"/>
                    </a:cubicBezTo>
                    <a:cubicBezTo>
                      <a:pt x="6024" y="19995"/>
                      <a:pt x="6621" y="20206"/>
                      <a:pt x="7235" y="20206"/>
                    </a:cubicBezTo>
                    <a:cubicBezTo>
                      <a:pt x="7559" y="20206"/>
                      <a:pt x="7887" y="20148"/>
                      <a:pt x="8203" y="20026"/>
                    </a:cubicBezTo>
                    <a:cubicBezTo>
                      <a:pt x="9154" y="19639"/>
                      <a:pt x="10034" y="19111"/>
                      <a:pt x="10844" y="18442"/>
                    </a:cubicBezTo>
                    <a:cubicBezTo>
                      <a:pt x="11653" y="17773"/>
                      <a:pt x="12463" y="17069"/>
                      <a:pt x="13203" y="16294"/>
                    </a:cubicBezTo>
                    <a:cubicBezTo>
                      <a:pt x="13942" y="15520"/>
                      <a:pt x="14646" y="14710"/>
                      <a:pt x="15350" y="13900"/>
                    </a:cubicBezTo>
                    <a:cubicBezTo>
                      <a:pt x="16019" y="13126"/>
                      <a:pt x="16653" y="12281"/>
                      <a:pt x="17181" y="11436"/>
                    </a:cubicBezTo>
                    <a:cubicBezTo>
                      <a:pt x="18307" y="9816"/>
                      <a:pt x="18765" y="7845"/>
                      <a:pt x="18484" y="5908"/>
                    </a:cubicBezTo>
                    <a:cubicBezTo>
                      <a:pt x="18167" y="4042"/>
                      <a:pt x="17181" y="2423"/>
                      <a:pt x="15667" y="1331"/>
                    </a:cubicBezTo>
                    <a:cubicBezTo>
                      <a:pt x="14441" y="467"/>
                      <a:pt x="12994" y="1"/>
                      <a:pt x="115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51"/>
              <p:cNvSpPr/>
              <p:nvPr/>
            </p:nvSpPr>
            <p:spPr>
              <a:xfrm>
                <a:off x="4306359" y="1204400"/>
                <a:ext cx="631895" cy="392497"/>
              </a:xfrm>
              <a:custGeom>
                <a:avLst/>
                <a:gdLst/>
                <a:ahLst/>
                <a:cxnLst/>
                <a:rect l="l" t="t" r="r" b="b"/>
                <a:pathLst>
                  <a:path w="16431" h="10206" extrusionOk="0">
                    <a:moveTo>
                      <a:pt x="8104" y="0"/>
                    </a:moveTo>
                    <a:cubicBezTo>
                      <a:pt x="8037" y="0"/>
                      <a:pt x="7974" y="31"/>
                      <a:pt x="7946" y="102"/>
                    </a:cubicBezTo>
                    <a:cubicBezTo>
                      <a:pt x="7207" y="2250"/>
                      <a:pt x="6855" y="4503"/>
                      <a:pt x="6925" y="6756"/>
                    </a:cubicBezTo>
                    <a:cubicBezTo>
                      <a:pt x="6115" y="4961"/>
                      <a:pt x="4953" y="3306"/>
                      <a:pt x="3545" y="1933"/>
                    </a:cubicBezTo>
                    <a:cubicBezTo>
                      <a:pt x="3505" y="1903"/>
                      <a:pt x="3463" y="1890"/>
                      <a:pt x="3422" y="1890"/>
                    </a:cubicBezTo>
                    <a:cubicBezTo>
                      <a:pt x="3319" y="1890"/>
                      <a:pt x="3228" y="1973"/>
                      <a:pt x="3228" y="2074"/>
                    </a:cubicBezTo>
                    <a:cubicBezTo>
                      <a:pt x="3651" y="4292"/>
                      <a:pt x="4461" y="6369"/>
                      <a:pt x="5658" y="8235"/>
                    </a:cubicBezTo>
                    <a:cubicBezTo>
                      <a:pt x="4038" y="7003"/>
                      <a:pt x="2172" y="6193"/>
                      <a:pt x="271" y="5383"/>
                    </a:cubicBezTo>
                    <a:cubicBezTo>
                      <a:pt x="256" y="5379"/>
                      <a:pt x="241" y="5378"/>
                      <a:pt x="227" y="5378"/>
                    </a:cubicBezTo>
                    <a:cubicBezTo>
                      <a:pt x="103" y="5378"/>
                      <a:pt x="0" y="5504"/>
                      <a:pt x="95" y="5630"/>
                    </a:cubicBezTo>
                    <a:cubicBezTo>
                      <a:pt x="1398" y="7672"/>
                      <a:pt x="3440" y="9185"/>
                      <a:pt x="5798" y="9819"/>
                    </a:cubicBezTo>
                    <a:cubicBezTo>
                      <a:pt x="6731" y="10066"/>
                      <a:pt x="7705" y="10206"/>
                      <a:pt x="8673" y="10206"/>
                    </a:cubicBezTo>
                    <a:cubicBezTo>
                      <a:pt x="8948" y="10206"/>
                      <a:pt x="9222" y="10195"/>
                      <a:pt x="9495" y="10171"/>
                    </a:cubicBezTo>
                    <a:cubicBezTo>
                      <a:pt x="9708" y="10153"/>
                      <a:pt x="9920" y="10146"/>
                      <a:pt x="10130" y="10146"/>
                    </a:cubicBezTo>
                    <a:cubicBezTo>
                      <a:pt x="10698" y="10146"/>
                      <a:pt x="11258" y="10195"/>
                      <a:pt x="11827" y="10195"/>
                    </a:cubicBezTo>
                    <a:cubicBezTo>
                      <a:pt x="12262" y="10195"/>
                      <a:pt x="12702" y="10167"/>
                      <a:pt x="13157" y="10066"/>
                    </a:cubicBezTo>
                    <a:cubicBezTo>
                      <a:pt x="13931" y="9925"/>
                      <a:pt x="14635" y="9643"/>
                      <a:pt x="15304" y="9256"/>
                    </a:cubicBezTo>
                    <a:cubicBezTo>
                      <a:pt x="15903" y="8904"/>
                      <a:pt x="16431" y="8270"/>
                      <a:pt x="16149" y="7531"/>
                    </a:cubicBezTo>
                    <a:cubicBezTo>
                      <a:pt x="16123" y="7428"/>
                      <a:pt x="16041" y="7362"/>
                      <a:pt x="15957" y="7362"/>
                    </a:cubicBezTo>
                    <a:cubicBezTo>
                      <a:pt x="15927" y="7362"/>
                      <a:pt x="15896" y="7371"/>
                      <a:pt x="15868" y="7390"/>
                    </a:cubicBezTo>
                    <a:cubicBezTo>
                      <a:pt x="15023" y="7707"/>
                      <a:pt x="14142" y="8024"/>
                      <a:pt x="13297" y="8270"/>
                    </a:cubicBezTo>
                    <a:cubicBezTo>
                      <a:pt x="13544" y="8129"/>
                      <a:pt x="13790" y="7953"/>
                      <a:pt x="14037" y="7777"/>
                    </a:cubicBezTo>
                    <a:cubicBezTo>
                      <a:pt x="14952" y="7143"/>
                      <a:pt x="15621" y="6193"/>
                      <a:pt x="15903" y="5101"/>
                    </a:cubicBezTo>
                    <a:cubicBezTo>
                      <a:pt x="15938" y="4996"/>
                      <a:pt x="15868" y="4925"/>
                      <a:pt x="15797" y="4855"/>
                    </a:cubicBezTo>
                    <a:cubicBezTo>
                      <a:pt x="15704" y="4815"/>
                      <a:pt x="15609" y="4798"/>
                      <a:pt x="15514" y="4798"/>
                    </a:cubicBezTo>
                    <a:cubicBezTo>
                      <a:pt x="15106" y="4798"/>
                      <a:pt x="14689" y="5113"/>
                      <a:pt x="14318" y="5313"/>
                    </a:cubicBezTo>
                    <a:lnTo>
                      <a:pt x="12664" y="6263"/>
                    </a:lnTo>
                    <a:lnTo>
                      <a:pt x="10305" y="7636"/>
                    </a:lnTo>
                    <a:cubicBezTo>
                      <a:pt x="11361" y="6228"/>
                      <a:pt x="12065" y="4609"/>
                      <a:pt x="12347" y="2848"/>
                    </a:cubicBezTo>
                    <a:cubicBezTo>
                      <a:pt x="12373" y="2744"/>
                      <a:pt x="12264" y="2620"/>
                      <a:pt x="12148" y="2620"/>
                    </a:cubicBezTo>
                    <a:cubicBezTo>
                      <a:pt x="12108" y="2620"/>
                      <a:pt x="12067" y="2636"/>
                      <a:pt x="12030" y="2672"/>
                    </a:cubicBezTo>
                    <a:cubicBezTo>
                      <a:pt x="10763" y="3799"/>
                      <a:pt x="9706" y="5137"/>
                      <a:pt x="8897" y="6580"/>
                    </a:cubicBezTo>
                    <a:cubicBezTo>
                      <a:pt x="9178" y="4468"/>
                      <a:pt x="8756" y="2250"/>
                      <a:pt x="8333" y="173"/>
                    </a:cubicBezTo>
                    <a:cubicBezTo>
                      <a:pt x="8312" y="68"/>
                      <a:pt x="8204" y="0"/>
                      <a:pt x="8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51"/>
              <p:cNvSpPr/>
              <p:nvPr/>
            </p:nvSpPr>
            <p:spPr>
              <a:xfrm>
                <a:off x="4458903" y="1888292"/>
                <a:ext cx="32830" cy="31072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4" extrusionOk="0">
                    <a:moveTo>
                      <a:pt x="352" y="0"/>
                    </a:moveTo>
                    <a:cubicBezTo>
                      <a:pt x="317" y="0"/>
                      <a:pt x="282" y="0"/>
                      <a:pt x="247" y="35"/>
                    </a:cubicBezTo>
                    <a:cubicBezTo>
                      <a:pt x="176" y="35"/>
                      <a:pt x="141" y="71"/>
                      <a:pt x="106" y="106"/>
                    </a:cubicBezTo>
                    <a:cubicBezTo>
                      <a:pt x="35" y="176"/>
                      <a:pt x="0" y="282"/>
                      <a:pt x="35" y="388"/>
                    </a:cubicBezTo>
                    <a:cubicBezTo>
                      <a:pt x="35" y="493"/>
                      <a:pt x="141" y="599"/>
                      <a:pt x="211" y="634"/>
                    </a:cubicBezTo>
                    <a:lnTo>
                      <a:pt x="352" y="634"/>
                    </a:lnTo>
                    <a:cubicBezTo>
                      <a:pt x="387" y="634"/>
                      <a:pt x="458" y="634"/>
                      <a:pt x="493" y="599"/>
                    </a:cubicBezTo>
                    <a:lnTo>
                      <a:pt x="493" y="564"/>
                    </a:lnTo>
                    <a:lnTo>
                      <a:pt x="528" y="564"/>
                    </a:lnTo>
                    <a:cubicBezTo>
                      <a:pt x="599" y="493"/>
                      <a:pt x="669" y="352"/>
                      <a:pt x="634" y="247"/>
                    </a:cubicBezTo>
                    <a:cubicBezTo>
                      <a:pt x="599" y="176"/>
                      <a:pt x="599" y="141"/>
                      <a:pt x="563" y="106"/>
                    </a:cubicBezTo>
                    <a:cubicBezTo>
                      <a:pt x="493" y="35"/>
                      <a:pt x="423" y="0"/>
                      <a:pt x="3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51"/>
              <p:cNvSpPr/>
              <p:nvPr/>
            </p:nvSpPr>
            <p:spPr>
              <a:xfrm>
                <a:off x="4605504" y="1892164"/>
                <a:ext cx="29400" cy="2720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555" extrusionOk="0">
                    <a:moveTo>
                      <a:pt x="296" y="0"/>
                    </a:moveTo>
                    <a:cubicBezTo>
                      <a:pt x="274" y="0"/>
                      <a:pt x="247" y="9"/>
                      <a:pt x="212" y="27"/>
                    </a:cubicBezTo>
                    <a:cubicBezTo>
                      <a:pt x="177" y="27"/>
                      <a:pt x="142" y="62"/>
                      <a:pt x="106" y="97"/>
                    </a:cubicBezTo>
                    <a:cubicBezTo>
                      <a:pt x="71" y="133"/>
                      <a:pt x="36" y="203"/>
                      <a:pt x="36" y="238"/>
                    </a:cubicBezTo>
                    <a:cubicBezTo>
                      <a:pt x="1" y="309"/>
                      <a:pt x="1" y="344"/>
                      <a:pt x="36" y="414"/>
                    </a:cubicBezTo>
                    <a:cubicBezTo>
                      <a:pt x="36" y="414"/>
                      <a:pt x="36" y="449"/>
                      <a:pt x="36" y="485"/>
                    </a:cubicBezTo>
                    <a:cubicBezTo>
                      <a:pt x="71" y="520"/>
                      <a:pt x="106" y="520"/>
                      <a:pt x="142" y="555"/>
                    </a:cubicBezTo>
                    <a:lnTo>
                      <a:pt x="353" y="555"/>
                    </a:lnTo>
                    <a:cubicBezTo>
                      <a:pt x="458" y="555"/>
                      <a:pt x="529" y="485"/>
                      <a:pt x="564" y="379"/>
                    </a:cubicBezTo>
                    <a:cubicBezTo>
                      <a:pt x="599" y="273"/>
                      <a:pt x="564" y="168"/>
                      <a:pt x="494" y="97"/>
                    </a:cubicBezTo>
                    <a:cubicBezTo>
                      <a:pt x="458" y="62"/>
                      <a:pt x="423" y="27"/>
                      <a:pt x="353" y="27"/>
                    </a:cubicBezTo>
                    <a:cubicBezTo>
                      <a:pt x="335" y="9"/>
                      <a:pt x="318" y="0"/>
                      <a:pt x="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51"/>
              <p:cNvSpPr/>
              <p:nvPr/>
            </p:nvSpPr>
            <p:spPr>
              <a:xfrm>
                <a:off x="4508929" y="1963470"/>
                <a:ext cx="85799" cy="33768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89" extrusionOk="0">
                    <a:moveTo>
                      <a:pt x="40" y="1"/>
                    </a:moveTo>
                    <a:cubicBezTo>
                      <a:pt x="18" y="1"/>
                      <a:pt x="0" y="26"/>
                      <a:pt x="0" y="51"/>
                    </a:cubicBezTo>
                    <a:cubicBezTo>
                      <a:pt x="106" y="403"/>
                      <a:pt x="423" y="649"/>
                      <a:pt x="775" y="684"/>
                    </a:cubicBezTo>
                    <a:cubicBezTo>
                      <a:pt x="803" y="687"/>
                      <a:pt x="831" y="688"/>
                      <a:pt x="859" y="688"/>
                    </a:cubicBezTo>
                    <a:cubicBezTo>
                      <a:pt x="1213" y="688"/>
                      <a:pt x="1529" y="485"/>
                      <a:pt x="1725" y="191"/>
                    </a:cubicBezTo>
                    <a:cubicBezTo>
                      <a:pt x="1750" y="91"/>
                      <a:pt x="1685" y="8"/>
                      <a:pt x="1608" y="8"/>
                    </a:cubicBezTo>
                    <a:cubicBezTo>
                      <a:pt x="1577" y="8"/>
                      <a:pt x="1544" y="21"/>
                      <a:pt x="1514" y="51"/>
                    </a:cubicBezTo>
                    <a:cubicBezTo>
                      <a:pt x="1338" y="297"/>
                      <a:pt x="1092" y="438"/>
                      <a:pt x="775" y="438"/>
                    </a:cubicBezTo>
                    <a:cubicBezTo>
                      <a:pt x="634" y="438"/>
                      <a:pt x="493" y="403"/>
                      <a:pt x="387" y="332"/>
                    </a:cubicBezTo>
                    <a:cubicBezTo>
                      <a:pt x="247" y="227"/>
                      <a:pt x="141" y="121"/>
                      <a:pt x="71" y="15"/>
                    </a:cubicBezTo>
                    <a:cubicBezTo>
                      <a:pt x="60" y="5"/>
                      <a:pt x="50" y="1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51"/>
              <p:cNvSpPr/>
              <p:nvPr/>
            </p:nvSpPr>
            <p:spPr>
              <a:xfrm>
                <a:off x="4365505" y="1700911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01" y="1"/>
                    </a:moveTo>
                    <a:cubicBezTo>
                      <a:pt x="71" y="1"/>
                      <a:pt x="36" y="21"/>
                      <a:pt x="36" y="42"/>
                    </a:cubicBezTo>
                    <a:cubicBezTo>
                      <a:pt x="36" y="77"/>
                      <a:pt x="36" y="112"/>
                      <a:pt x="0" y="147"/>
                    </a:cubicBezTo>
                    <a:cubicBezTo>
                      <a:pt x="0" y="182"/>
                      <a:pt x="0" y="218"/>
                      <a:pt x="0" y="253"/>
                    </a:cubicBezTo>
                    <a:lnTo>
                      <a:pt x="0" y="499"/>
                    </a:lnTo>
                    <a:lnTo>
                      <a:pt x="0" y="746"/>
                    </a:lnTo>
                    <a:cubicBezTo>
                      <a:pt x="36" y="851"/>
                      <a:pt x="36" y="922"/>
                      <a:pt x="71" y="1027"/>
                    </a:cubicBezTo>
                    <a:cubicBezTo>
                      <a:pt x="86" y="1072"/>
                      <a:pt x="119" y="1091"/>
                      <a:pt x="153" y="1091"/>
                    </a:cubicBezTo>
                    <a:cubicBezTo>
                      <a:pt x="199" y="1091"/>
                      <a:pt x="247" y="1053"/>
                      <a:pt x="247" y="992"/>
                    </a:cubicBezTo>
                    <a:cubicBezTo>
                      <a:pt x="247" y="922"/>
                      <a:pt x="247" y="851"/>
                      <a:pt x="247" y="746"/>
                    </a:cubicBezTo>
                    <a:cubicBezTo>
                      <a:pt x="247" y="675"/>
                      <a:pt x="247" y="570"/>
                      <a:pt x="212" y="499"/>
                    </a:cubicBezTo>
                    <a:lnTo>
                      <a:pt x="212" y="394"/>
                    </a:lnTo>
                    <a:cubicBezTo>
                      <a:pt x="212" y="358"/>
                      <a:pt x="212" y="358"/>
                      <a:pt x="212" y="323"/>
                    </a:cubicBezTo>
                    <a:lnTo>
                      <a:pt x="212" y="253"/>
                    </a:lnTo>
                    <a:cubicBezTo>
                      <a:pt x="212" y="218"/>
                      <a:pt x="212" y="182"/>
                      <a:pt x="212" y="147"/>
                    </a:cubicBezTo>
                    <a:cubicBezTo>
                      <a:pt x="176" y="112"/>
                      <a:pt x="176" y="77"/>
                      <a:pt x="141" y="42"/>
                    </a:cubicBezTo>
                    <a:cubicBezTo>
                      <a:pt x="141" y="12"/>
                      <a:pt x="122" y="1"/>
                      <a:pt x="1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51"/>
              <p:cNvSpPr/>
              <p:nvPr/>
            </p:nvSpPr>
            <p:spPr>
              <a:xfrm>
                <a:off x="4357391" y="1821972"/>
                <a:ext cx="10845" cy="35419"/>
              </a:xfrm>
              <a:custGeom>
                <a:avLst/>
                <a:gdLst/>
                <a:ahLst/>
                <a:cxnLst/>
                <a:rect l="l" t="t" r="r" b="b"/>
                <a:pathLst>
                  <a:path w="282" h="921" extrusionOk="0">
                    <a:moveTo>
                      <a:pt x="35" y="1"/>
                    </a:moveTo>
                    <a:cubicBezTo>
                      <a:pt x="18" y="1"/>
                      <a:pt x="0" y="9"/>
                      <a:pt x="0" y="27"/>
                    </a:cubicBezTo>
                    <a:cubicBezTo>
                      <a:pt x="0" y="27"/>
                      <a:pt x="0" y="62"/>
                      <a:pt x="0" y="62"/>
                    </a:cubicBezTo>
                    <a:cubicBezTo>
                      <a:pt x="0" y="97"/>
                      <a:pt x="0" y="97"/>
                      <a:pt x="0" y="133"/>
                    </a:cubicBezTo>
                    <a:cubicBezTo>
                      <a:pt x="0" y="168"/>
                      <a:pt x="0" y="203"/>
                      <a:pt x="0" y="238"/>
                    </a:cubicBezTo>
                    <a:cubicBezTo>
                      <a:pt x="0" y="273"/>
                      <a:pt x="0" y="379"/>
                      <a:pt x="0" y="449"/>
                    </a:cubicBezTo>
                    <a:cubicBezTo>
                      <a:pt x="0" y="590"/>
                      <a:pt x="35" y="731"/>
                      <a:pt x="71" y="872"/>
                    </a:cubicBezTo>
                    <a:cubicBezTo>
                      <a:pt x="71" y="904"/>
                      <a:pt x="99" y="921"/>
                      <a:pt x="130" y="921"/>
                    </a:cubicBezTo>
                    <a:cubicBezTo>
                      <a:pt x="169" y="921"/>
                      <a:pt x="211" y="895"/>
                      <a:pt x="211" y="837"/>
                    </a:cubicBezTo>
                    <a:cubicBezTo>
                      <a:pt x="247" y="837"/>
                      <a:pt x="282" y="801"/>
                      <a:pt x="282" y="801"/>
                    </a:cubicBezTo>
                    <a:cubicBezTo>
                      <a:pt x="282" y="696"/>
                      <a:pt x="282" y="590"/>
                      <a:pt x="282" y="485"/>
                    </a:cubicBezTo>
                    <a:lnTo>
                      <a:pt x="211" y="168"/>
                    </a:lnTo>
                    <a:cubicBezTo>
                      <a:pt x="194" y="150"/>
                      <a:pt x="167" y="141"/>
                      <a:pt x="141" y="141"/>
                    </a:cubicBezTo>
                    <a:cubicBezTo>
                      <a:pt x="115" y="141"/>
                      <a:pt x="88" y="150"/>
                      <a:pt x="71" y="168"/>
                    </a:cubicBezTo>
                    <a:cubicBezTo>
                      <a:pt x="71" y="168"/>
                      <a:pt x="71" y="133"/>
                      <a:pt x="71" y="133"/>
                    </a:cubicBezTo>
                    <a:cubicBezTo>
                      <a:pt x="71" y="97"/>
                      <a:pt x="71" y="97"/>
                      <a:pt x="71" y="62"/>
                    </a:cubicBezTo>
                    <a:cubicBezTo>
                      <a:pt x="71" y="62"/>
                      <a:pt x="71" y="62"/>
                      <a:pt x="71" y="27"/>
                    </a:cubicBezTo>
                    <a:cubicBezTo>
                      <a:pt x="71" y="9"/>
                      <a:pt x="53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51"/>
              <p:cNvSpPr/>
              <p:nvPr/>
            </p:nvSpPr>
            <p:spPr>
              <a:xfrm>
                <a:off x="4381734" y="2025061"/>
                <a:ext cx="13575" cy="32766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52" extrusionOk="0">
                    <a:moveTo>
                      <a:pt x="213" y="133"/>
                    </a:moveTo>
                    <a:cubicBezTo>
                      <a:pt x="215" y="135"/>
                      <a:pt x="217" y="138"/>
                      <a:pt x="219" y="140"/>
                    </a:cubicBezTo>
                    <a:lnTo>
                      <a:pt x="219" y="140"/>
                    </a:lnTo>
                    <a:cubicBezTo>
                      <a:pt x="219" y="140"/>
                      <a:pt x="219" y="140"/>
                      <a:pt x="219" y="140"/>
                    </a:cubicBezTo>
                    <a:lnTo>
                      <a:pt x="219" y="140"/>
                    </a:lnTo>
                    <a:lnTo>
                      <a:pt x="213" y="133"/>
                    </a:lnTo>
                    <a:close/>
                    <a:moveTo>
                      <a:pt x="219" y="140"/>
                    </a:moveTo>
                    <a:lnTo>
                      <a:pt x="247" y="168"/>
                    </a:lnTo>
                    <a:cubicBezTo>
                      <a:pt x="247" y="153"/>
                      <a:pt x="236" y="145"/>
                      <a:pt x="219" y="140"/>
                    </a:cubicBezTo>
                    <a:close/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133"/>
                      <a:pt x="1" y="273"/>
                      <a:pt x="1" y="414"/>
                    </a:cubicBezTo>
                    <a:cubicBezTo>
                      <a:pt x="1" y="520"/>
                      <a:pt x="36" y="661"/>
                      <a:pt x="71" y="801"/>
                    </a:cubicBezTo>
                    <a:cubicBezTo>
                      <a:pt x="96" y="826"/>
                      <a:pt x="121" y="851"/>
                      <a:pt x="158" y="851"/>
                    </a:cubicBezTo>
                    <a:cubicBezTo>
                      <a:pt x="174" y="851"/>
                      <a:pt x="192" y="847"/>
                      <a:pt x="212" y="837"/>
                    </a:cubicBezTo>
                    <a:cubicBezTo>
                      <a:pt x="222" y="847"/>
                      <a:pt x="233" y="851"/>
                      <a:pt x="243" y="851"/>
                    </a:cubicBezTo>
                    <a:cubicBezTo>
                      <a:pt x="268" y="851"/>
                      <a:pt x="293" y="826"/>
                      <a:pt x="318" y="801"/>
                    </a:cubicBezTo>
                    <a:cubicBezTo>
                      <a:pt x="318" y="766"/>
                      <a:pt x="353" y="696"/>
                      <a:pt x="353" y="661"/>
                    </a:cubicBezTo>
                    <a:cubicBezTo>
                      <a:pt x="283" y="590"/>
                      <a:pt x="283" y="590"/>
                      <a:pt x="283" y="555"/>
                    </a:cubicBezTo>
                    <a:lnTo>
                      <a:pt x="283" y="485"/>
                    </a:lnTo>
                    <a:lnTo>
                      <a:pt x="283" y="449"/>
                    </a:lnTo>
                    <a:lnTo>
                      <a:pt x="283" y="344"/>
                    </a:lnTo>
                    <a:lnTo>
                      <a:pt x="283" y="309"/>
                    </a:lnTo>
                    <a:lnTo>
                      <a:pt x="283" y="273"/>
                    </a:lnTo>
                    <a:lnTo>
                      <a:pt x="283" y="238"/>
                    </a:lnTo>
                    <a:cubicBezTo>
                      <a:pt x="283" y="205"/>
                      <a:pt x="252" y="173"/>
                      <a:pt x="219" y="140"/>
                    </a:cubicBezTo>
                    <a:lnTo>
                      <a:pt x="219" y="140"/>
                    </a:lnTo>
                    <a:cubicBezTo>
                      <a:pt x="196" y="133"/>
                      <a:pt x="163" y="133"/>
                      <a:pt x="142" y="133"/>
                    </a:cubicBezTo>
                    <a:cubicBezTo>
                      <a:pt x="142" y="97"/>
                      <a:pt x="142" y="62"/>
                      <a:pt x="107" y="27"/>
                    </a:cubicBezTo>
                    <a:cubicBezTo>
                      <a:pt x="107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51"/>
              <p:cNvSpPr/>
              <p:nvPr/>
            </p:nvSpPr>
            <p:spPr>
              <a:xfrm>
                <a:off x="4438611" y="2113972"/>
                <a:ext cx="135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75" extrusionOk="0">
                    <a:moveTo>
                      <a:pt x="56" y="0"/>
                    </a:moveTo>
                    <a:cubicBezTo>
                      <a:pt x="27" y="0"/>
                      <a:pt x="1" y="30"/>
                      <a:pt x="1" y="74"/>
                    </a:cubicBezTo>
                    <a:cubicBezTo>
                      <a:pt x="1" y="179"/>
                      <a:pt x="36" y="285"/>
                      <a:pt x="71" y="426"/>
                    </a:cubicBezTo>
                    <a:cubicBezTo>
                      <a:pt x="71" y="531"/>
                      <a:pt x="71" y="672"/>
                      <a:pt x="71" y="778"/>
                    </a:cubicBezTo>
                    <a:cubicBezTo>
                      <a:pt x="71" y="848"/>
                      <a:pt x="97" y="875"/>
                      <a:pt x="128" y="875"/>
                    </a:cubicBezTo>
                    <a:cubicBezTo>
                      <a:pt x="159" y="875"/>
                      <a:pt x="194" y="848"/>
                      <a:pt x="212" y="813"/>
                    </a:cubicBezTo>
                    <a:cubicBezTo>
                      <a:pt x="212" y="813"/>
                      <a:pt x="212" y="778"/>
                      <a:pt x="212" y="778"/>
                    </a:cubicBezTo>
                    <a:cubicBezTo>
                      <a:pt x="212" y="813"/>
                      <a:pt x="247" y="813"/>
                      <a:pt x="282" y="813"/>
                    </a:cubicBezTo>
                    <a:cubicBezTo>
                      <a:pt x="317" y="813"/>
                      <a:pt x="353" y="743"/>
                      <a:pt x="353" y="707"/>
                    </a:cubicBezTo>
                    <a:cubicBezTo>
                      <a:pt x="353" y="602"/>
                      <a:pt x="353" y="496"/>
                      <a:pt x="317" y="426"/>
                    </a:cubicBezTo>
                    <a:cubicBezTo>
                      <a:pt x="317" y="320"/>
                      <a:pt x="282" y="215"/>
                      <a:pt x="247" y="109"/>
                    </a:cubicBezTo>
                    <a:cubicBezTo>
                      <a:pt x="247" y="91"/>
                      <a:pt x="229" y="83"/>
                      <a:pt x="207" y="83"/>
                    </a:cubicBezTo>
                    <a:cubicBezTo>
                      <a:pt x="185" y="83"/>
                      <a:pt x="159" y="91"/>
                      <a:pt x="141" y="109"/>
                    </a:cubicBezTo>
                    <a:cubicBezTo>
                      <a:pt x="141" y="74"/>
                      <a:pt x="141" y="74"/>
                      <a:pt x="106" y="39"/>
                    </a:cubicBezTo>
                    <a:cubicBezTo>
                      <a:pt x="93" y="12"/>
                      <a:pt x="74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51"/>
              <p:cNvSpPr/>
              <p:nvPr/>
            </p:nvSpPr>
            <p:spPr>
              <a:xfrm>
                <a:off x="4523907" y="2149621"/>
                <a:ext cx="12229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13" extrusionOk="0"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62"/>
                      <a:pt x="1" y="97"/>
                      <a:pt x="1" y="133"/>
                    </a:cubicBezTo>
                    <a:cubicBezTo>
                      <a:pt x="1" y="203"/>
                      <a:pt x="1" y="238"/>
                      <a:pt x="1" y="273"/>
                    </a:cubicBezTo>
                    <a:cubicBezTo>
                      <a:pt x="1" y="344"/>
                      <a:pt x="1" y="414"/>
                      <a:pt x="36" y="520"/>
                    </a:cubicBezTo>
                    <a:cubicBezTo>
                      <a:pt x="71" y="590"/>
                      <a:pt x="36" y="661"/>
                      <a:pt x="71" y="731"/>
                    </a:cubicBezTo>
                    <a:cubicBezTo>
                      <a:pt x="71" y="766"/>
                      <a:pt x="71" y="801"/>
                      <a:pt x="106" y="837"/>
                    </a:cubicBezTo>
                    <a:cubicBezTo>
                      <a:pt x="106" y="907"/>
                      <a:pt x="141" y="942"/>
                      <a:pt x="141" y="978"/>
                    </a:cubicBezTo>
                    <a:cubicBezTo>
                      <a:pt x="177" y="1013"/>
                      <a:pt x="212" y="1013"/>
                      <a:pt x="247" y="1013"/>
                    </a:cubicBezTo>
                    <a:cubicBezTo>
                      <a:pt x="282" y="978"/>
                      <a:pt x="317" y="978"/>
                      <a:pt x="317" y="907"/>
                    </a:cubicBezTo>
                    <a:lnTo>
                      <a:pt x="317" y="837"/>
                    </a:lnTo>
                    <a:cubicBezTo>
                      <a:pt x="317" y="801"/>
                      <a:pt x="317" y="801"/>
                      <a:pt x="317" y="766"/>
                    </a:cubicBezTo>
                    <a:cubicBezTo>
                      <a:pt x="317" y="731"/>
                      <a:pt x="317" y="696"/>
                      <a:pt x="282" y="661"/>
                    </a:cubicBezTo>
                    <a:cubicBezTo>
                      <a:pt x="282" y="625"/>
                      <a:pt x="282" y="590"/>
                      <a:pt x="282" y="555"/>
                    </a:cubicBezTo>
                    <a:cubicBezTo>
                      <a:pt x="247" y="485"/>
                      <a:pt x="247" y="414"/>
                      <a:pt x="247" y="344"/>
                    </a:cubicBezTo>
                    <a:cubicBezTo>
                      <a:pt x="247" y="344"/>
                      <a:pt x="247" y="309"/>
                      <a:pt x="212" y="309"/>
                    </a:cubicBezTo>
                    <a:lnTo>
                      <a:pt x="212" y="238"/>
                    </a:lnTo>
                    <a:cubicBezTo>
                      <a:pt x="212" y="203"/>
                      <a:pt x="212" y="168"/>
                      <a:pt x="177" y="133"/>
                    </a:cubicBezTo>
                    <a:cubicBezTo>
                      <a:pt x="141" y="97"/>
                      <a:pt x="141" y="62"/>
                      <a:pt x="106" y="27"/>
                    </a:cubicBezTo>
                    <a:cubicBezTo>
                      <a:pt x="106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51"/>
              <p:cNvSpPr/>
              <p:nvPr/>
            </p:nvSpPr>
            <p:spPr>
              <a:xfrm>
                <a:off x="4602435" y="1699104"/>
                <a:ext cx="953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013" extrusionOk="0">
                    <a:moveTo>
                      <a:pt x="124" y="1"/>
                    </a:moveTo>
                    <a:cubicBezTo>
                      <a:pt x="89" y="1"/>
                      <a:pt x="53" y="18"/>
                      <a:pt x="36" y="53"/>
                    </a:cubicBezTo>
                    <a:cubicBezTo>
                      <a:pt x="1" y="194"/>
                      <a:pt x="1" y="370"/>
                      <a:pt x="1" y="511"/>
                    </a:cubicBezTo>
                    <a:cubicBezTo>
                      <a:pt x="1" y="652"/>
                      <a:pt x="1" y="793"/>
                      <a:pt x="36" y="933"/>
                    </a:cubicBezTo>
                    <a:cubicBezTo>
                      <a:pt x="53" y="986"/>
                      <a:pt x="89" y="1013"/>
                      <a:pt x="124" y="1013"/>
                    </a:cubicBezTo>
                    <a:cubicBezTo>
                      <a:pt x="159" y="1013"/>
                      <a:pt x="194" y="986"/>
                      <a:pt x="212" y="933"/>
                    </a:cubicBezTo>
                    <a:cubicBezTo>
                      <a:pt x="247" y="793"/>
                      <a:pt x="247" y="652"/>
                      <a:pt x="247" y="511"/>
                    </a:cubicBezTo>
                    <a:cubicBezTo>
                      <a:pt x="247" y="370"/>
                      <a:pt x="247" y="194"/>
                      <a:pt x="212" y="53"/>
                    </a:cubicBezTo>
                    <a:cubicBezTo>
                      <a:pt x="194" y="18"/>
                      <a:pt x="159" y="1"/>
                      <a:pt x="1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51"/>
              <p:cNvSpPr/>
              <p:nvPr/>
            </p:nvSpPr>
            <p:spPr>
              <a:xfrm>
                <a:off x="4672849" y="1728562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10" y="0"/>
                    </a:moveTo>
                    <a:cubicBezTo>
                      <a:pt x="88" y="0"/>
                      <a:pt x="71" y="9"/>
                      <a:pt x="71" y="27"/>
                    </a:cubicBezTo>
                    <a:cubicBezTo>
                      <a:pt x="36" y="203"/>
                      <a:pt x="0" y="344"/>
                      <a:pt x="0" y="520"/>
                    </a:cubicBezTo>
                    <a:cubicBezTo>
                      <a:pt x="0" y="590"/>
                      <a:pt x="0" y="696"/>
                      <a:pt x="0" y="766"/>
                    </a:cubicBezTo>
                    <a:lnTo>
                      <a:pt x="0" y="1012"/>
                    </a:lnTo>
                    <a:cubicBezTo>
                      <a:pt x="18" y="1065"/>
                      <a:pt x="62" y="1092"/>
                      <a:pt x="106" y="1092"/>
                    </a:cubicBezTo>
                    <a:cubicBezTo>
                      <a:pt x="150" y="1092"/>
                      <a:pt x="194" y="1065"/>
                      <a:pt x="212" y="1012"/>
                    </a:cubicBezTo>
                    <a:lnTo>
                      <a:pt x="212" y="766"/>
                    </a:lnTo>
                    <a:cubicBezTo>
                      <a:pt x="212" y="696"/>
                      <a:pt x="247" y="590"/>
                      <a:pt x="212" y="520"/>
                    </a:cubicBezTo>
                    <a:cubicBezTo>
                      <a:pt x="247" y="344"/>
                      <a:pt x="212" y="203"/>
                      <a:pt x="176" y="27"/>
                    </a:cubicBezTo>
                    <a:cubicBezTo>
                      <a:pt x="159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51"/>
              <p:cNvSpPr/>
              <p:nvPr/>
            </p:nvSpPr>
            <p:spPr>
              <a:xfrm>
                <a:off x="4713459" y="1879503"/>
                <a:ext cx="6807" cy="3726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969" extrusionOk="0">
                    <a:moveTo>
                      <a:pt x="89" y="1"/>
                    </a:moveTo>
                    <a:cubicBezTo>
                      <a:pt x="62" y="1"/>
                      <a:pt x="36" y="27"/>
                      <a:pt x="36" y="80"/>
                    </a:cubicBezTo>
                    <a:lnTo>
                      <a:pt x="1" y="467"/>
                    </a:lnTo>
                    <a:lnTo>
                      <a:pt x="1" y="679"/>
                    </a:lnTo>
                    <a:lnTo>
                      <a:pt x="1" y="890"/>
                    </a:lnTo>
                    <a:cubicBezTo>
                      <a:pt x="1" y="943"/>
                      <a:pt x="45" y="969"/>
                      <a:pt x="89" y="969"/>
                    </a:cubicBezTo>
                    <a:cubicBezTo>
                      <a:pt x="133" y="969"/>
                      <a:pt x="177" y="943"/>
                      <a:pt x="177" y="890"/>
                    </a:cubicBezTo>
                    <a:lnTo>
                      <a:pt x="177" y="679"/>
                    </a:lnTo>
                    <a:cubicBezTo>
                      <a:pt x="177" y="608"/>
                      <a:pt x="177" y="538"/>
                      <a:pt x="177" y="467"/>
                    </a:cubicBezTo>
                    <a:lnTo>
                      <a:pt x="141" y="80"/>
                    </a:lnTo>
                    <a:cubicBezTo>
                      <a:pt x="141" y="27"/>
                      <a:pt x="115" y="1"/>
                      <a:pt x="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51"/>
              <p:cNvSpPr/>
              <p:nvPr/>
            </p:nvSpPr>
            <p:spPr>
              <a:xfrm>
                <a:off x="4702614" y="2027561"/>
                <a:ext cx="10883" cy="42572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107" extrusionOk="0">
                    <a:moveTo>
                      <a:pt x="222" y="1"/>
                    </a:moveTo>
                    <a:cubicBezTo>
                      <a:pt x="184" y="1"/>
                      <a:pt x="142" y="29"/>
                      <a:pt x="142" y="68"/>
                    </a:cubicBezTo>
                    <a:cubicBezTo>
                      <a:pt x="106" y="244"/>
                      <a:pt x="71" y="384"/>
                      <a:pt x="36" y="560"/>
                    </a:cubicBezTo>
                    <a:cubicBezTo>
                      <a:pt x="36" y="631"/>
                      <a:pt x="1" y="701"/>
                      <a:pt x="1" y="807"/>
                    </a:cubicBezTo>
                    <a:cubicBezTo>
                      <a:pt x="1" y="877"/>
                      <a:pt x="1" y="948"/>
                      <a:pt x="1" y="1053"/>
                    </a:cubicBezTo>
                    <a:cubicBezTo>
                      <a:pt x="1" y="1089"/>
                      <a:pt x="36" y="1106"/>
                      <a:pt x="71" y="1106"/>
                    </a:cubicBezTo>
                    <a:cubicBezTo>
                      <a:pt x="106" y="1106"/>
                      <a:pt x="142" y="1089"/>
                      <a:pt x="142" y="1053"/>
                    </a:cubicBezTo>
                    <a:cubicBezTo>
                      <a:pt x="177" y="948"/>
                      <a:pt x="212" y="877"/>
                      <a:pt x="212" y="807"/>
                    </a:cubicBezTo>
                    <a:cubicBezTo>
                      <a:pt x="212" y="736"/>
                      <a:pt x="212" y="631"/>
                      <a:pt x="247" y="560"/>
                    </a:cubicBezTo>
                    <a:cubicBezTo>
                      <a:pt x="247" y="384"/>
                      <a:pt x="247" y="244"/>
                      <a:pt x="283" y="68"/>
                    </a:cubicBezTo>
                    <a:cubicBezTo>
                      <a:pt x="283" y="20"/>
                      <a:pt x="254" y="1"/>
                      <a:pt x="2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51"/>
              <p:cNvSpPr/>
              <p:nvPr/>
            </p:nvSpPr>
            <p:spPr>
              <a:xfrm>
                <a:off x="4637623" y="2017293"/>
                <a:ext cx="6807" cy="3184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828" extrusionOk="0">
                    <a:moveTo>
                      <a:pt x="89" y="0"/>
                    </a:moveTo>
                    <a:cubicBezTo>
                      <a:pt x="63" y="0"/>
                      <a:pt x="36" y="18"/>
                      <a:pt x="36" y="53"/>
                    </a:cubicBezTo>
                    <a:cubicBezTo>
                      <a:pt x="1" y="159"/>
                      <a:pt x="1" y="264"/>
                      <a:pt x="1" y="405"/>
                    </a:cubicBezTo>
                    <a:lnTo>
                      <a:pt x="1" y="722"/>
                    </a:lnTo>
                    <a:cubicBezTo>
                      <a:pt x="1" y="792"/>
                      <a:pt x="36" y="827"/>
                      <a:pt x="71" y="827"/>
                    </a:cubicBezTo>
                    <a:cubicBezTo>
                      <a:pt x="107" y="827"/>
                      <a:pt x="142" y="757"/>
                      <a:pt x="177" y="722"/>
                    </a:cubicBezTo>
                    <a:lnTo>
                      <a:pt x="177" y="405"/>
                    </a:lnTo>
                    <a:cubicBezTo>
                      <a:pt x="177" y="264"/>
                      <a:pt x="142" y="159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51"/>
              <p:cNvSpPr/>
              <p:nvPr/>
            </p:nvSpPr>
            <p:spPr>
              <a:xfrm>
                <a:off x="4621394" y="2155390"/>
                <a:ext cx="8845" cy="3557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925" extrusionOk="0">
                    <a:moveTo>
                      <a:pt x="190" y="0"/>
                    </a:moveTo>
                    <a:cubicBezTo>
                      <a:pt x="168" y="0"/>
                      <a:pt x="141" y="18"/>
                      <a:pt x="141" y="53"/>
                    </a:cubicBezTo>
                    <a:lnTo>
                      <a:pt x="36" y="440"/>
                    </a:lnTo>
                    <a:cubicBezTo>
                      <a:pt x="36" y="511"/>
                      <a:pt x="36" y="581"/>
                      <a:pt x="0" y="687"/>
                    </a:cubicBezTo>
                    <a:cubicBezTo>
                      <a:pt x="0" y="687"/>
                      <a:pt x="0" y="722"/>
                      <a:pt x="0" y="757"/>
                    </a:cubicBezTo>
                    <a:cubicBezTo>
                      <a:pt x="0" y="792"/>
                      <a:pt x="36" y="863"/>
                      <a:pt x="36" y="898"/>
                    </a:cubicBezTo>
                    <a:cubicBezTo>
                      <a:pt x="53" y="916"/>
                      <a:pt x="80" y="924"/>
                      <a:pt x="106" y="924"/>
                    </a:cubicBezTo>
                    <a:cubicBezTo>
                      <a:pt x="132" y="924"/>
                      <a:pt x="159" y="916"/>
                      <a:pt x="177" y="898"/>
                    </a:cubicBezTo>
                    <a:cubicBezTo>
                      <a:pt x="177" y="863"/>
                      <a:pt x="212" y="828"/>
                      <a:pt x="212" y="792"/>
                    </a:cubicBezTo>
                    <a:lnTo>
                      <a:pt x="212" y="687"/>
                    </a:lnTo>
                    <a:cubicBezTo>
                      <a:pt x="212" y="616"/>
                      <a:pt x="212" y="546"/>
                      <a:pt x="212" y="440"/>
                    </a:cubicBezTo>
                    <a:lnTo>
                      <a:pt x="212" y="53"/>
                    </a:lnTo>
                    <a:cubicBezTo>
                      <a:pt x="229" y="18"/>
                      <a:pt x="212" y="0"/>
                      <a:pt x="1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51"/>
              <p:cNvSpPr/>
              <p:nvPr/>
            </p:nvSpPr>
            <p:spPr>
              <a:xfrm>
                <a:off x="4539405" y="2256915"/>
                <a:ext cx="12960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1089" extrusionOk="0">
                    <a:moveTo>
                      <a:pt x="267" y="1"/>
                    </a:moveTo>
                    <a:cubicBezTo>
                      <a:pt x="249" y="1"/>
                      <a:pt x="231" y="18"/>
                      <a:pt x="231" y="53"/>
                    </a:cubicBezTo>
                    <a:cubicBezTo>
                      <a:pt x="231" y="89"/>
                      <a:pt x="196" y="124"/>
                      <a:pt x="196" y="159"/>
                    </a:cubicBezTo>
                    <a:lnTo>
                      <a:pt x="161" y="265"/>
                    </a:lnTo>
                    <a:cubicBezTo>
                      <a:pt x="161" y="370"/>
                      <a:pt x="126" y="441"/>
                      <a:pt x="126" y="511"/>
                    </a:cubicBezTo>
                    <a:cubicBezTo>
                      <a:pt x="90" y="582"/>
                      <a:pt x="90" y="652"/>
                      <a:pt x="55" y="758"/>
                    </a:cubicBezTo>
                    <a:cubicBezTo>
                      <a:pt x="55" y="828"/>
                      <a:pt x="55" y="934"/>
                      <a:pt x="20" y="1004"/>
                    </a:cubicBezTo>
                    <a:cubicBezTo>
                      <a:pt x="1" y="1062"/>
                      <a:pt x="35" y="1088"/>
                      <a:pt x="81" y="1088"/>
                    </a:cubicBezTo>
                    <a:cubicBezTo>
                      <a:pt x="119" y="1088"/>
                      <a:pt x="164" y="1071"/>
                      <a:pt x="196" y="1039"/>
                    </a:cubicBezTo>
                    <a:cubicBezTo>
                      <a:pt x="231" y="969"/>
                      <a:pt x="267" y="898"/>
                      <a:pt x="302" y="828"/>
                    </a:cubicBezTo>
                    <a:cubicBezTo>
                      <a:pt x="337" y="722"/>
                      <a:pt x="337" y="652"/>
                      <a:pt x="337" y="546"/>
                    </a:cubicBezTo>
                    <a:cubicBezTo>
                      <a:pt x="337" y="476"/>
                      <a:pt x="337" y="370"/>
                      <a:pt x="337" y="300"/>
                    </a:cubicBezTo>
                    <a:cubicBezTo>
                      <a:pt x="337" y="265"/>
                      <a:pt x="337" y="194"/>
                      <a:pt x="337" y="159"/>
                    </a:cubicBezTo>
                    <a:cubicBezTo>
                      <a:pt x="337" y="124"/>
                      <a:pt x="337" y="89"/>
                      <a:pt x="302" y="53"/>
                    </a:cubicBezTo>
                    <a:cubicBezTo>
                      <a:pt x="302" y="18"/>
                      <a:pt x="284" y="1"/>
                      <a:pt x="2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51"/>
              <p:cNvSpPr/>
              <p:nvPr/>
            </p:nvSpPr>
            <p:spPr>
              <a:xfrm>
                <a:off x="4484643" y="2236610"/>
                <a:ext cx="12229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10" extrusionOk="0">
                    <a:moveTo>
                      <a:pt x="137" y="1"/>
                    </a:moveTo>
                    <a:cubicBezTo>
                      <a:pt x="115" y="1"/>
                      <a:pt x="89" y="18"/>
                      <a:pt x="71" y="53"/>
                    </a:cubicBezTo>
                    <a:cubicBezTo>
                      <a:pt x="36" y="89"/>
                      <a:pt x="36" y="124"/>
                      <a:pt x="1" y="159"/>
                    </a:cubicBezTo>
                    <a:lnTo>
                      <a:pt x="1" y="300"/>
                    </a:lnTo>
                    <a:cubicBezTo>
                      <a:pt x="1" y="370"/>
                      <a:pt x="1" y="476"/>
                      <a:pt x="1" y="546"/>
                    </a:cubicBezTo>
                    <a:cubicBezTo>
                      <a:pt x="1" y="652"/>
                      <a:pt x="1" y="722"/>
                      <a:pt x="36" y="828"/>
                    </a:cubicBezTo>
                    <a:cubicBezTo>
                      <a:pt x="71" y="934"/>
                      <a:pt x="106" y="1004"/>
                      <a:pt x="141" y="1074"/>
                    </a:cubicBezTo>
                    <a:cubicBezTo>
                      <a:pt x="177" y="1110"/>
                      <a:pt x="177" y="1110"/>
                      <a:pt x="247" y="1110"/>
                    </a:cubicBezTo>
                    <a:cubicBezTo>
                      <a:pt x="247" y="1110"/>
                      <a:pt x="282" y="1074"/>
                      <a:pt x="317" y="1074"/>
                    </a:cubicBezTo>
                    <a:cubicBezTo>
                      <a:pt x="317" y="898"/>
                      <a:pt x="282" y="722"/>
                      <a:pt x="247" y="546"/>
                    </a:cubicBezTo>
                    <a:lnTo>
                      <a:pt x="212" y="300"/>
                    </a:lnTo>
                    <a:cubicBezTo>
                      <a:pt x="212" y="265"/>
                      <a:pt x="212" y="229"/>
                      <a:pt x="212" y="159"/>
                    </a:cubicBezTo>
                    <a:cubicBezTo>
                      <a:pt x="212" y="124"/>
                      <a:pt x="212" y="89"/>
                      <a:pt x="177" y="53"/>
                    </a:cubicBezTo>
                    <a:cubicBezTo>
                      <a:pt x="177" y="18"/>
                      <a:pt x="159" y="1"/>
                      <a:pt x="1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51"/>
              <p:cNvSpPr/>
              <p:nvPr/>
            </p:nvSpPr>
            <p:spPr>
              <a:xfrm>
                <a:off x="4272094" y="1762057"/>
                <a:ext cx="9499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7" extrusionOk="0">
                    <a:moveTo>
                      <a:pt x="106" y="1"/>
                    </a:moveTo>
                    <a:cubicBezTo>
                      <a:pt x="71" y="1"/>
                      <a:pt x="71" y="1"/>
                      <a:pt x="35" y="36"/>
                    </a:cubicBezTo>
                    <a:cubicBezTo>
                      <a:pt x="35" y="106"/>
                      <a:pt x="35" y="177"/>
                      <a:pt x="0" y="282"/>
                    </a:cubicBezTo>
                    <a:cubicBezTo>
                      <a:pt x="0" y="353"/>
                      <a:pt x="0" y="458"/>
                      <a:pt x="0" y="529"/>
                    </a:cubicBezTo>
                    <a:cubicBezTo>
                      <a:pt x="0" y="599"/>
                      <a:pt x="0" y="705"/>
                      <a:pt x="0" y="775"/>
                    </a:cubicBezTo>
                    <a:cubicBezTo>
                      <a:pt x="0" y="881"/>
                      <a:pt x="35" y="951"/>
                      <a:pt x="71" y="1022"/>
                    </a:cubicBezTo>
                    <a:cubicBezTo>
                      <a:pt x="71" y="1071"/>
                      <a:pt x="108" y="1097"/>
                      <a:pt x="149" y="1097"/>
                    </a:cubicBezTo>
                    <a:cubicBezTo>
                      <a:pt x="196" y="1097"/>
                      <a:pt x="247" y="1062"/>
                      <a:pt x="247" y="986"/>
                    </a:cubicBezTo>
                    <a:lnTo>
                      <a:pt x="176" y="775"/>
                    </a:lnTo>
                    <a:lnTo>
                      <a:pt x="176" y="529"/>
                    </a:lnTo>
                    <a:cubicBezTo>
                      <a:pt x="176" y="458"/>
                      <a:pt x="176" y="388"/>
                      <a:pt x="176" y="282"/>
                    </a:cubicBezTo>
                    <a:cubicBezTo>
                      <a:pt x="176" y="247"/>
                      <a:pt x="176" y="212"/>
                      <a:pt x="176" y="177"/>
                    </a:cubicBezTo>
                    <a:cubicBezTo>
                      <a:pt x="176" y="141"/>
                      <a:pt x="176" y="106"/>
                      <a:pt x="176" y="36"/>
                    </a:cubicBezTo>
                    <a:cubicBezTo>
                      <a:pt x="176" y="36"/>
                      <a:pt x="141" y="1"/>
                      <a:pt x="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51"/>
              <p:cNvSpPr/>
              <p:nvPr/>
            </p:nvSpPr>
            <p:spPr>
              <a:xfrm>
                <a:off x="4420998" y="1668993"/>
                <a:ext cx="9537" cy="4334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27" extrusionOk="0">
                    <a:moveTo>
                      <a:pt x="107" y="0"/>
                    </a:moveTo>
                    <a:cubicBezTo>
                      <a:pt x="80" y="0"/>
                      <a:pt x="54" y="9"/>
                      <a:pt x="36" y="27"/>
                    </a:cubicBezTo>
                    <a:cubicBezTo>
                      <a:pt x="1" y="132"/>
                      <a:pt x="1" y="203"/>
                      <a:pt x="1" y="308"/>
                    </a:cubicBezTo>
                    <a:lnTo>
                      <a:pt x="1" y="555"/>
                    </a:lnTo>
                    <a:lnTo>
                      <a:pt x="1" y="766"/>
                    </a:lnTo>
                    <a:cubicBezTo>
                      <a:pt x="1" y="872"/>
                      <a:pt x="1" y="942"/>
                      <a:pt x="36" y="1048"/>
                    </a:cubicBezTo>
                    <a:cubicBezTo>
                      <a:pt x="36" y="1100"/>
                      <a:pt x="80" y="1127"/>
                      <a:pt x="124" y="1127"/>
                    </a:cubicBezTo>
                    <a:cubicBezTo>
                      <a:pt x="168" y="1127"/>
                      <a:pt x="212" y="1100"/>
                      <a:pt x="212" y="1048"/>
                    </a:cubicBezTo>
                    <a:cubicBezTo>
                      <a:pt x="212" y="942"/>
                      <a:pt x="247" y="872"/>
                      <a:pt x="247" y="766"/>
                    </a:cubicBezTo>
                    <a:cubicBezTo>
                      <a:pt x="247" y="695"/>
                      <a:pt x="247" y="625"/>
                      <a:pt x="212" y="555"/>
                    </a:cubicBezTo>
                    <a:lnTo>
                      <a:pt x="212" y="308"/>
                    </a:lnTo>
                    <a:cubicBezTo>
                      <a:pt x="212" y="203"/>
                      <a:pt x="212" y="132"/>
                      <a:pt x="177" y="27"/>
                    </a:cubicBezTo>
                    <a:cubicBezTo>
                      <a:pt x="159" y="9"/>
                      <a:pt x="133" y="0"/>
                      <a:pt x="1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51"/>
              <p:cNvSpPr/>
              <p:nvPr/>
            </p:nvSpPr>
            <p:spPr>
              <a:xfrm>
                <a:off x="4802832" y="1787092"/>
                <a:ext cx="9499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02" extrusionOk="0">
                    <a:moveTo>
                      <a:pt x="93" y="1"/>
                    </a:moveTo>
                    <a:cubicBezTo>
                      <a:pt x="62" y="1"/>
                      <a:pt x="35" y="19"/>
                      <a:pt x="35" y="54"/>
                    </a:cubicBezTo>
                    <a:cubicBezTo>
                      <a:pt x="35" y="89"/>
                      <a:pt x="0" y="124"/>
                      <a:pt x="0" y="159"/>
                    </a:cubicBezTo>
                    <a:cubicBezTo>
                      <a:pt x="0" y="195"/>
                      <a:pt x="0" y="265"/>
                      <a:pt x="0" y="300"/>
                    </a:cubicBezTo>
                    <a:lnTo>
                      <a:pt x="0" y="547"/>
                    </a:lnTo>
                    <a:lnTo>
                      <a:pt x="0" y="793"/>
                    </a:lnTo>
                    <a:cubicBezTo>
                      <a:pt x="0" y="828"/>
                      <a:pt x="0" y="864"/>
                      <a:pt x="0" y="934"/>
                    </a:cubicBezTo>
                    <a:cubicBezTo>
                      <a:pt x="0" y="969"/>
                      <a:pt x="35" y="1004"/>
                      <a:pt x="35" y="1075"/>
                    </a:cubicBezTo>
                    <a:cubicBezTo>
                      <a:pt x="53" y="1092"/>
                      <a:pt x="88" y="1101"/>
                      <a:pt x="123" y="1101"/>
                    </a:cubicBezTo>
                    <a:cubicBezTo>
                      <a:pt x="159" y="1101"/>
                      <a:pt x="194" y="1092"/>
                      <a:pt x="211" y="1075"/>
                    </a:cubicBezTo>
                    <a:cubicBezTo>
                      <a:pt x="211" y="1004"/>
                      <a:pt x="247" y="969"/>
                      <a:pt x="247" y="934"/>
                    </a:cubicBezTo>
                    <a:cubicBezTo>
                      <a:pt x="247" y="864"/>
                      <a:pt x="247" y="828"/>
                      <a:pt x="247" y="793"/>
                    </a:cubicBezTo>
                    <a:cubicBezTo>
                      <a:pt x="211" y="723"/>
                      <a:pt x="211" y="617"/>
                      <a:pt x="211" y="547"/>
                    </a:cubicBezTo>
                    <a:lnTo>
                      <a:pt x="211" y="300"/>
                    </a:lnTo>
                    <a:lnTo>
                      <a:pt x="211" y="159"/>
                    </a:lnTo>
                    <a:cubicBezTo>
                      <a:pt x="176" y="124"/>
                      <a:pt x="176" y="89"/>
                      <a:pt x="176" y="54"/>
                    </a:cubicBezTo>
                    <a:cubicBezTo>
                      <a:pt x="159" y="19"/>
                      <a:pt x="123" y="1"/>
                      <a:pt x="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51"/>
              <p:cNvSpPr/>
              <p:nvPr/>
            </p:nvSpPr>
            <p:spPr>
              <a:xfrm>
                <a:off x="4831251" y="1685567"/>
                <a:ext cx="8153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022" extrusionOk="0">
                    <a:moveTo>
                      <a:pt x="53" y="0"/>
                    </a:moveTo>
                    <a:cubicBezTo>
                      <a:pt x="27" y="0"/>
                      <a:pt x="1" y="18"/>
                      <a:pt x="1" y="53"/>
                    </a:cubicBezTo>
                    <a:cubicBezTo>
                      <a:pt x="1" y="88"/>
                      <a:pt x="1" y="124"/>
                      <a:pt x="1" y="194"/>
                    </a:cubicBezTo>
                    <a:lnTo>
                      <a:pt x="1" y="264"/>
                    </a:lnTo>
                    <a:cubicBezTo>
                      <a:pt x="1" y="370"/>
                      <a:pt x="1" y="441"/>
                      <a:pt x="1" y="511"/>
                    </a:cubicBezTo>
                    <a:cubicBezTo>
                      <a:pt x="1" y="581"/>
                      <a:pt x="1" y="652"/>
                      <a:pt x="1" y="722"/>
                    </a:cubicBezTo>
                    <a:cubicBezTo>
                      <a:pt x="1" y="828"/>
                      <a:pt x="1" y="898"/>
                      <a:pt x="36" y="969"/>
                    </a:cubicBezTo>
                    <a:cubicBezTo>
                      <a:pt x="53" y="1004"/>
                      <a:pt x="80" y="1021"/>
                      <a:pt x="106" y="1021"/>
                    </a:cubicBezTo>
                    <a:cubicBezTo>
                      <a:pt x="133" y="1021"/>
                      <a:pt x="159" y="1004"/>
                      <a:pt x="177" y="969"/>
                    </a:cubicBezTo>
                    <a:cubicBezTo>
                      <a:pt x="177" y="898"/>
                      <a:pt x="212" y="828"/>
                      <a:pt x="212" y="757"/>
                    </a:cubicBezTo>
                    <a:cubicBezTo>
                      <a:pt x="212" y="687"/>
                      <a:pt x="212" y="581"/>
                      <a:pt x="212" y="511"/>
                    </a:cubicBezTo>
                    <a:cubicBezTo>
                      <a:pt x="177" y="441"/>
                      <a:pt x="141" y="370"/>
                      <a:pt x="106" y="300"/>
                    </a:cubicBezTo>
                    <a:lnTo>
                      <a:pt x="106" y="194"/>
                    </a:lnTo>
                    <a:cubicBezTo>
                      <a:pt x="106" y="124"/>
                      <a:pt x="106" y="88"/>
                      <a:pt x="106" y="53"/>
                    </a:cubicBezTo>
                    <a:cubicBezTo>
                      <a:pt x="106" y="18"/>
                      <a:pt x="80" y="0"/>
                      <a:pt x="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51"/>
              <p:cNvSpPr/>
              <p:nvPr/>
            </p:nvSpPr>
            <p:spPr>
              <a:xfrm>
                <a:off x="4800102" y="1897809"/>
                <a:ext cx="10883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89" extrusionOk="0">
                    <a:moveTo>
                      <a:pt x="247" y="0"/>
                    </a:moveTo>
                    <a:cubicBezTo>
                      <a:pt x="230" y="0"/>
                      <a:pt x="212" y="9"/>
                      <a:pt x="212" y="26"/>
                    </a:cubicBezTo>
                    <a:cubicBezTo>
                      <a:pt x="212" y="26"/>
                      <a:pt x="212" y="62"/>
                      <a:pt x="212" y="62"/>
                    </a:cubicBezTo>
                    <a:lnTo>
                      <a:pt x="177" y="97"/>
                    </a:lnTo>
                    <a:cubicBezTo>
                      <a:pt x="142" y="97"/>
                      <a:pt x="142" y="132"/>
                      <a:pt x="142" y="132"/>
                    </a:cubicBezTo>
                    <a:cubicBezTo>
                      <a:pt x="142" y="167"/>
                      <a:pt x="106" y="238"/>
                      <a:pt x="71" y="273"/>
                    </a:cubicBezTo>
                    <a:cubicBezTo>
                      <a:pt x="36" y="343"/>
                      <a:pt x="36" y="449"/>
                      <a:pt x="36" y="519"/>
                    </a:cubicBezTo>
                    <a:cubicBezTo>
                      <a:pt x="1" y="625"/>
                      <a:pt x="1" y="731"/>
                      <a:pt x="1" y="836"/>
                    </a:cubicBezTo>
                    <a:cubicBezTo>
                      <a:pt x="1" y="907"/>
                      <a:pt x="1" y="1083"/>
                      <a:pt x="106" y="1083"/>
                    </a:cubicBezTo>
                    <a:cubicBezTo>
                      <a:pt x="118" y="1086"/>
                      <a:pt x="128" y="1088"/>
                      <a:pt x="138" y="1088"/>
                    </a:cubicBezTo>
                    <a:cubicBezTo>
                      <a:pt x="220" y="1088"/>
                      <a:pt x="251" y="966"/>
                      <a:pt x="282" y="871"/>
                    </a:cubicBezTo>
                    <a:cubicBezTo>
                      <a:pt x="282" y="801"/>
                      <a:pt x="282" y="695"/>
                      <a:pt x="282" y="590"/>
                    </a:cubicBezTo>
                    <a:cubicBezTo>
                      <a:pt x="282" y="484"/>
                      <a:pt x="282" y="414"/>
                      <a:pt x="282" y="308"/>
                    </a:cubicBezTo>
                    <a:cubicBezTo>
                      <a:pt x="282" y="238"/>
                      <a:pt x="282" y="238"/>
                      <a:pt x="282" y="203"/>
                    </a:cubicBezTo>
                    <a:cubicBezTo>
                      <a:pt x="282" y="167"/>
                      <a:pt x="282" y="132"/>
                      <a:pt x="282" y="97"/>
                    </a:cubicBezTo>
                    <a:cubicBezTo>
                      <a:pt x="282" y="97"/>
                      <a:pt x="282" y="62"/>
                      <a:pt x="282" y="62"/>
                    </a:cubicBezTo>
                    <a:lnTo>
                      <a:pt x="282" y="26"/>
                    </a:lnTo>
                    <a:cubicBezTo>
                      <a:pt x="282" y="9"/>
                      <a:pt x="265" y="0"/>
                      <a:pt x="2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51"/>
              <p:cNvSpPr/>
              <p:nvPr/>
            </p:nvSpPr>
            <p:spPr>
              <a:xfrm>
                <a:off x="4736495" y="1650034"/>
                <a:ext cx="9499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22" extrusionOk="0">
                    <a:moveTo>
                      <a:pt x="92" y="0"/>
                    </a:moveTo>
                    <a:cubicBezTo>
                      <a:pt x="79" y="0"/>
                      <a:pt x="70" y="9"/>
                      <a:pt x="70" y="27"/>
                    </a:cubicBezTo>
                    <a:cubicBezTo>
                      <a:pt x="35" y="62"/>
                      <a:pt x="35" y="97"/>
                      <a:pt x="35" y="132"/>
                    </a:cubicBezTo>
                    <a:cubicBezTo>
                      <a:pt x="0" y="167"/>
                      <a:pt x="0" y="203"/>
                      <a:pt x="35" y="238"/>
                    </a:cubicBezTo>
                    <a:lnTo>
                      <a:pt x="35" y="484"/>
                    </a:lnTo>
                    <a:cubicBezTo>
                      <a:pt x="0" y="625"/>
                      <a:pt x="35" y="801"/>
                      <a:pt x="70" y="942"/>
                    </a:cubicBezTo>
                    <a:cubicBezTo>
                      <a:pt x="70" y="995"/>
                      <a:pt x="106" y="1021"/>
                      <a:pt x="141" y="1021"/>
                    </a:cubicBezTo>
                    <a:cubicBezTo>
                      <a:pt x="176" y="1021"/>
                      <a:pt x="211" y="995"/>
                      <a:pt x="211" y="942"/>
                    </a:cubicBezTo>
                    <a:cubicBezTo>
                      <a:pt x="246" y="801"/>
                      <a:pt x="211" y="625"/>
                      <a:pt x="176" y="484"/>
                    </a:cubicBezTo>
                    <a:lnTo>
                      <a:pt x="176" y="238"/>
                    </a:lnTo>
                    <a:cubicBezTo>
                      <a:pt x="176" y="203"/>
                      <a:pt x="176" y="167"/>
                      <a:pt x="176" y="132"/>
                    </a:cubicBezTo>
                    <a:cubicBezTo>
                      <a:pt x="176" y="132"/>
                      <a:pt x="176" y="97"/>
                      <a:pt x="176" y="62"/>
                    </a:cubicBezTo>
                    <a:lnTo>
                      <a:pt x="141" y="27"/>
                    </a:lnTo>
                    <a:cubicBezTo>
                      <a:pt x="123" y="9"/>
                      <a:pt x="106" y="0"/>
                      <a:pt x="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51"/>
              <p:cNvSpPr/>
              <p:nvPr/>
            </p:nvSpPr>
            <p:spPr>
              <a:xfrm>
                <a:off x="4479759" y="1761403"/>
                <a:ext cx="11691" cy="3691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960" extrusionOk="0">
                    <a:moveTo>
                      <a:pt x="176" y="0"/>
                    </a:moveTo>
                    <a:cubicBezTo>
                      <a:pt x="145" y="0"/>
                      <a:pt x="110" y="18"/>
                      <a:pt x="92" y="53"/>
                    </a:cubicBezTo>
                    <a:cubicBezTo>
                      <a:pt x="128" y="123"/>
                      <a:pt x="128" y="194"/>
                      <a:pt x="92" y="264"/>
                    </a:cubicBezTo>
                    <a:cubicBezTo>
                      <a:pt x="92" y="334"/>
                      <a:pt x="92" y="370"/>
                      <a:pt x="92" y="440"/>
                    </a:cubicBezTo>
                    <a:cubicBezTo>
                      <a:pt x="92" y="581"/>
                      <a:pt x="57" y="722"/>
                      <a:pt x="22" y="827"/>
                    </a:cubicBezTo>
                    <a:cubicBezTo>
                      <a:pt x="1" y="913"/>
                      <a:pt x="57" y="959"/>
                      <a:pt x="112" y="959"/>
                    </a:cubicBezTo>
                    <a:cubicBezTo>
                      <a:pt x="148" y="959"/>
                      <a:pt x="184" y="939"/>
                      <a:pt x="198" y="898"/>
                    </a:cubicBezTo>
                    <a:cubicBezTo>
                      <a:pt x="268" y="757"/>
                      <a:pt x="304" y="616"/>
                      <a:pt x="304" y="440"/>
                    </a:cubicBezTo>
                    <a:cubicBezTo>
                      <a:pt x="304" y="405"/>
                      <a:pt x="304" y="334"/>
                      <a:pt x="268" y="264"/>
                    </a:cubicBezTo>
                    <a:lnTo>
                      <a:pt x="233" y="53"/>
                    </a:lnTo>
                    <a:cubicBezTo>
                      <a:pt x="233" y="18"/>
                      <a:pt x="207" y="0"/>
                      <a:pt x="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51"/>
              <p:cNvSpPr/>
              <p:nvPr/>
            </p:nvSpPr>
            <p:spPr>
              <a:xfrm>
                <a:off x="4300514" y="1899155"/>
                <a:ext cx="10883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75" extrusionOk="0">
                    <a:moveTo>
                      <a:pt x="71" y="0"/>
                    </a:moveTo>
                    <a:cubicBezTo>
                      <a:pt x="45" y="0"/>
                      <a:pt x="18" y="9"/>
                      <a:pt x="0" y="27"/>
                    </a:cubicBezTo>
                    <a:cubicBezTo>
                      <a:pt x="0" y="168"/>
                      <a:pt x="0" y="308"/>
                      <a:pt x="0" y="414"/>
                    </a:cubicBezTo>
                    <a:lnTo>
                      <a:pt x="0" y="625"/>
                    </a:lnTo>
                    <a:cubicBezTo>
                      <a:pt x="36" y="696"/>
                      <a:pt x="36" y="766"/>
                      <a:pt x="71" y="836"/>
                    </a:cubicBezTo>
                    <a:cubicBezTo>
                      <a:pt x="84" y="863"/>
                      <a:pt x="108" y="875"/>
                      <a:pt x="134" y="875"/>
                    </a:cubicBezTo>
                    <a:cubicBezTo>
                      <a:pt x="177" y="875"/>
                      <a:pt x="225" y="845"/>
                      <a:pt x="247" y="801"/>
                    </a:cubicBezTo>
                    <a:cubicBezTo>
                      <a:pt x="247" y="731"/>
                      <a:pt x="282" y="696"/>
                      <a:pt x="282" y="625"/>
                    </a:cubicBezTo>
                    <a:cubicBezTo>
                      <a:pt x="247" y="555"/>
                      <a:pt x="247" y="484"/>
                      <a:pt x="247" y="414"/>
                    </a:cubicBezTo>
                    <a:cubicBezTo>
                      <a:pt x="212" y="273"/>
                      <a:pt x="177" y="168"/>
                      <a:pt x="141" y="27"/>
                    </a:cubicBezTo>
                    <a:cubicBezTo>
                      <a:pt x="124" y="9"/>
                      <a:pt x="97" y="0"/>
                      <a:pt x="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51"/>
              <p:cNvSpPr/>
              <p:nvPr/>
            </p:nvSpPr>
            <p:spPr>
              <a:xfrm>
                <a:off x="4324895" y="2065133"/>
                <a:ext cx="17152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446" h="1029" extrusionOk="0">
                    <a:moveTo>
                      <a:pt x="137" y="0"/>
                    </a:moveTo>
                    <a:cubicBezTo>
                      <a:pt x="128" y="0"/>
                      <a:pt x="117" y="2"/>
                      <a:pt x="106" y="6"/>
                    </a:cubicBezTo>
                    <a:cubicBezTo>
                      <a:pt x="0" y="41"/>
                      <a:pt x="0" y="182"/>
                      <a:pt x="35" y="252"/>
                    </a:cubicBezTo>
                    <a:cubicBezTo>
                      <a:pt x="35" y="358"/>
                      <a:pt x="35" y="428"/>
                      <a:pt x="71" y="534"/>
                    </a:cubicBezTo>
                    <a:cubicBezTo>
                      <a:pt x="71" y="604"/>
                      <a:pt x="106" y="675"/>
                      <a:pt x="141" y="745"/>
                    </a:cubicBezTo>
                    <a:cubicBezTo>
                      <a:pt x="176" y="816"/>
                      <a:pt x="211" y="921"/>
                      <a:pt x="247" y="992"/>
                    </a:cubicBezTo>
                    <a:cubicBezTo>
                      <a:pt x="272" y="1017"/>
                      <a:pt x="305" y="1028"/>
                      <a:pt x="337" y="1028"/>
                    </a:cubicBezTo>
                    <a:cubicBezTo>
                      <a:pt x="395" y="1028"/>
                      <a:pt x="445" y="989"/>
                      <a:pt x="423" y="921"/>
                    </a:cubicBezTo>
                    <a:cubicBezTo>
                      <a:pt x="423" y="851"/>
                      <a:pt x="387" y="745"/>
                      <a:pt x="387" y="675"/>
                    </a:cubicBezTo>
                    <a:cubicBezTo>
                      <a:pt x="387" y="604"/>
                      <a:pt x="352" y="534"/>
                      <a:pt x="317" y="428"/>
                    </a:cubicBezTo>
                    <a:cubicBezTo>
                      <a:pt x="282" y="358"/>
                      <a:pt x="282" y="288"/>
                      <a:pt x="282" y="217"/>
                    </a:cubicBezTo>
                    <a:cubicBezTo>
                      <a:pt x="250" y="123"/>
                      <a:pt x="219" y="0"/>
                      <a:pt x="1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51"/>
              <p:cNvSpPr/>
              <p:nvPr/>
            </p:nvSpPr>
            <p:spPr>
              <a:xfrm>
                <a:off x="4368197" y="2157351"/>
                <a:ext cx="16306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097" extrusionOk="0">
                    <a:moveTo>
                      <a:pt x="95" y="1"/>
                    </a:moveTo>
                    <a:cubicBezTo>
                      <a:pt x="45" y="1"/>
                      <a:pt x="1" y="39"/>
                      <a:pt x="1" y="108"/>
                    </a:cubicBezTo>
                    <a:cubicBezTo>
                      <a:pt x="1" y="248"/>
                      <a:pt x="1" y="424"/>
                      <a:pt x="71" y="600"/>
                    </a:cubicBezTo>
                    <a:cubicBezTo>
                      <a:pt x="71" y="671"/>
                      <a:pt x="106" y="741"/>
                      <a:pt x="106" y="812"/>
                    </a:cubicBezTo>
                    <a:cubicBezTo>
                      <a:pt x="106" y="847"/>
                      <a:pt x="142" y="882"/>
                      <a:pt x="142" y="917"/>
                    </a:cubicBezTo>
                    <a:cubicBezTo>
                      <a:pt x="177" y="988"/>
                      <a:pt x="212" y="1023"/>
                      <a:pt x="247" y="1058"/>
                    </a:cubicBezTo>
                    <a:cubicBezTo>
                      <a:pt x="261" y="1085"/>
                      <a:pt x="284" y="1097"/>
                      <a:pt x="311" y="1097"/>
                    </a:cubicBezTo>
                    <a:cubicBezTo>
                      <a:pt x="353" y="1097"/>
                      <a:pt x="402" y="1066"/>
                      <a:pt x="423" y="1023"/>
                    </a:cubicBezTo>
                    <a:cubicBezTo>
                      <a:pt x="423" y="953"/>
                      <a:pt x="423" y="917"/>
                      <a:pt x="423" y="847"/>
                    </a:cubicBezTo>
                    <a:lnTo>
                      <a:pt x="423" y="706"/>
                    </a:lnTo>
                    <a:cubicBezTo>
                      <a:pt x="423" y="671"/>
                      <a:pt x="388" y="565"/>
                      <a:pt x="353" y="495"/>
                    </a:cubicBezTo>
                    <a:cubicBezTo>
                      <a:pt x="318" y="319"/>
                      <a:pt x="247" y="178"/>
                      <a:pt x="177" y="37"/>
                    </a:cubicBezTo>
                    <a:cubicBezTo>
                      <a:pt x="152" y="12"/>
                      <a:pt x="123" y="1"/>
                      <a:pt x="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51"/>
              <p:cNvSpPr/>
              <p:nvPr/>
            </p:nvSpPr>
            <p:spPr>
              <a:xfrm>
                <a:off x="4406115" y="1823664"/>
                <a:ext cx="9537" cy="3353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72" extrusionOk="0">
                    <a:moveTo>
                      <a:pt x="124" y="1"/>
                    </a:moveTo>
                    <a:cubicBezTo>
                      <a:pt x="97" y="1"/>
                      <a:pt x="71" y="18"/>
                      <a:pt x="71" y="53"/>
                    </a:cubicBezTo>
                    <a:cubicBezTo>
                      <a:pt x="36" y="159"/>
                      <a:pt x="1" y="300"/>
                      <a:pt x="1" y="405"/>
                    </a:cubicBezTo>
                    <a:cubicBezTo>
                      <a:pt x="1" y="546"/>
                      <a:pt x="1" y="687"/>
                      <a:pt x="36" y="793"/>
                    </a:cubicBezTo>
                    <a:cubicBezTo>
                      <a:pt x="36" y="845"/>
                      <a:pt x="71" y="872"/>
                      <a:pt x="106" y="872"/>
                    </a:cubicBezTo>
                    <a:cubicBezTo>
                      <a:pt x="141" y="872"/>
                      <a:pt x="177" y="845"/>
                      <a:pt x="177" y="793"/>
                    </a:cubicBezTo>
                    <a:cubicBezTo>
                      <a:pt x="212" y="687"/>
                      <a:pt x="247" y="546"/>
                      <a:pt x="212" y="405"/>
                    </a:cubicBezTo>
                    <a:cubicBezTo>
                      <a:pt x="212" y="300"/>
                      <a:pt x="212" y="159"/>
                      <a:pt x="177" y="53"/>
                    </a:cubicBezTo>
                    <a:cubicBezTo>
                      <a:pt x="177" y="18"/>
                      <a:pt x="150" y="1"/>
                      <a:pt x="1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51"/>
              <p:cNvSpPr/>
              <p:nvPr/>
            </p:nvSpPr>
            <p:spPr>
              <a:xfrm>
                <a:off x="4373619" y="1927920"/>
                <a:ext cx="9537" cy="37381"/>
              </a:xfrm>
              <a:custGeom>
                <a:avLst/>
                <a:gdLst/>
                <a:ahLst/>
                <a:cxnLst/>
                <a:rect l="l" t="t" r="r" b="b"/>
                <a:pathLst>
                  <a:path w="248" h="972" extrusionOk="0">
                    <a:moveTo>
                      <a:pt x="141" y="0"/>
                    </a:moveTo>
                    <a:cubicBezTo>
                      <a:pt x="115" y="0"/>
                      <a:pt x="89" y="18"/>
                      <a:pt x="71" y="53"/>
                    </a:cubicBezTo>
                    <a:cubicBezTo>
                      <a:pt x="36" y="88"/>
                      <a:pt x="1" y="194"/>
                      <a:pt x="1" y="264"/>
                    </a:cubicBezTo>
                    <a:cubicBezTo>
                      <a:pt x="1" y="335"/>
                      <a:pt x="1" y="405"/>
                      <a:pt x="1" y="476"/>
                    </a:cubicBezTo>
                    <a:cubicBezTo>
                      <a:pt x="1" y="546"/>
                      <a:pt x="1" y="652"/>
                      <a:pt x="1" y="722"/>
                    </a:cubicBezTo>
                    <a:cubicBezTo>
                      <a:pt x="1" y="793"/>
                      <a:pt x="36" y="863"/>
                      <a:pt x="106" y="933"/>
                    </a:cubicBezTo>
                    <a:cubicBezTo>
                      <a:pt x="120" y="960"/>
                      <a:pt x="143" y="972"/>
                      <a:pt x="168" y="972"/>
                    </a:cubicBezTo>
                    <a:cubicBezTo>
                      <a:pt x="207" y="972"/>
                      <a:pt x="247" y="942"/>
                      <a:pt x="247" y="898"/>
                    </a:cubicBezTo>
                    <a:cubicBezTo>
                      <a:pt x="247" y="828"/>
                      <a:pt x="247" y="757"/>
                      <a:pt x="247" y="687"/>
                    </a:cubicBezTo>
                    <a:cubicBezTo>
                      <a:pt x="212" y="581"/>
                      <a:pt x="212" y="511"/>
                      <a:pt x="212" y="476"/>
                    </a:cubicBezTo>
                    <a:lnTo>
                      <a:pt x="212" y="264"/>
                    </a:lnTo>
                    <a:lnTo>
                      <a:pt x="212" y="159"/>
                    </a:lnTo>
                    <a:cubicBezTo>
                      <a:pt x="212" y="124"/>
                      <a:pt x="212" y="88"/>
                      <a:pt x="212" y="53"/>
                    </a:cubicBezTo>
                    <a:cubicBezTo>
                      <a:pt x="194" y="18"/>
                      <a:pt x="168" y="0"/>
                      <a:pt x="1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51"/>
              <p:cNvSpPr/>
              <p:nvPr/>
            </p:nvSpPr>
            <p:spPr>
              <a:xfrm>
                <a:off x="4315396" y="1658494"/>
                <a:ext cx="680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013" extrusionOk="0">
                    <a:moveTo>
                      <a:pt x="89" y="0"/>
                    </a:moveTo>
                    <a:cubicBezTo>
                      <a:pt x="62" y="0"/>
                      <a:pt x="36" y="18"/>
                      <a:pt x="36" y="53"/>
                    </a:cubicBezTo>
                    <a:cubicBezTo>
                      <a:pt x="1" y="194"/>
                      <a:pt x="1" y="335"/>
                      <a:pt x="1" y="476"/>
                    </a:cubicBezTo>
                    <a:lnTo>
                      <a:pt x="1" y="933"/>
                    </a:lnTo>
                    <a:cubicBezTo>
                      <a:pt x="1" y="986"/>
                      <a:pt x="45" y="1012"/>
                      <a:pt x="89" y="1012"/>
                    </a:cubicBezTo>
                    <a:cubicBezTo>
                      <a:pt x="133" y="1012"/>
                      <a:pt x="177" y="986"/>
                      <a:pt x="177" y="933"/>
                    </a:cubicBezTo>
                    <a:cubicBezTo>
                      <a:pt x="177" y="757"/>
                      <a:pt x="177" y="616"/>
                      <a:pt x="177" y="476"/>
                    </a:cubicBezTo>
                    <a:cubicBezTo>
                      <a:pt x="177" y="335"/>
                      <a:pt x="177" y="194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51"/>
              <p:cNvSpPr/>
              <p:nvPr/>
            </p:nvSpPr>
            <p:spPr>
              <a:xfrm>
                <a:off x="4517139" y="1632536"/>
                <a:ext cx="10883" cy="4222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98" extrusionOk="0">
                    <a:moveTo>
                      <a:pt x="74" y="1"/>
                    </a:moveTo>
                    <a:cubicBezTo>
                      <a:pt x="37" y="1"/>
                      <a:pt x="1" y="18"/>
                      <a:pt x="1" y="59"/>
                    </a:cubicBezTo>
                    <a:cubicBezTo>
                      <a:pt x="1" y="165"/>
                      <a:pt x="1" y="235"/>
                      <a:pt x="1" y="306"/>
                    </a:cubicBezTo>
                    <a:lnTo>
                      <a:pt x="1" y="552"/>
                    </a:lnTo>
                    <a:lnTo>
                      <a:pt x="1" y="799"/>
                    </a:lnTo>
                    <a:cubicBezTo>
                      <a:pt x="1" y="869"/>
                      <a:pt x="1" y="939"/>
                      <a:pt x="36" y="1045"/>
                    </a:cubicBezTo>
                    <a:cubicBezTo>
                      <a:pt x="53" y="1080"/>
                      <a:pt x="80" y="1098"/>
                      <a:pt x="106" y="1098"/>
                    </a:cubicBezTo>
                    <a:cubicBezTo>
                      <a:pt x="133" y="1098"/>
                      <a:pt x="159" y="1080"/>
                      <a:pt x="177" y="1045"/>
                    </a:cubicBezTo>
                    <a:cubicBezTo>
                      <a:pt x="247" y="869"/>
                      <a:pt x="282" y="693"/>
                      <a:pt x="282" y="517"/>
                    </a:cubicBezTo>
                    <a:cubicBezTo>
                      <a:pt x="247" y="446"/>
                      <a:pt x="247" y="341"/>
                      <a:pt x="212" y="270"/>
                    </a:cubicBezTo>
                    <a:cubicBezTo>
                      <a:pt x="212" y="200"/>
                      <a:pt x="177" y="94"/>
                      <a:pt x="141" y="24"/>
                    </a:cubicBezTo>
                    <a:cubicBezTo>
                      <a:pt x="127" y="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51"/>
              <p:cNvSpPr/>
              <p:nvPr/>
            </p:nvSpPr>
            <p:spPr>
              <a:xfrm>
                <a:off x="4662004" y="1817435"/>
                <a:ext cx="12229" cy="43572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3" extrusionOk="0">
                    <a:moveTo>
                      <a:pt x="168" y="1"/>
                    </a:moveTo>
                    <a:cubicBezTo>
                      <a:pt x="143" y="1"/>
                      <a:pt x="120" y="12"/>
                      <a:pt x="106" y="39"/>
                    </a:cubicBezTo>
                    <a:cubicBezTo>
                      <a:pt x="36" y="215"/>
                      <a:pt x="1" y="391"/>
                      <a:pt x="36" y="567"/>
                    </a:cubicBezTo>
                    <a:cubicBezTo>
                      <a:pt x="1" y="638"/>
                      <a:pt x="36" y="743"/>
                      <a:pt x="36" y="849"/>
                    </a:cubicBezTo>
                    <a:cubicBezTo>
                      <a:pt x="71" y="919"/>
                      <a:pt x="106" y="990"/>
                      <a:pt x="141" y="1095"/>
                    </a:cubicBezTo>
                    <a:cubicBezTo>
                      <a:pt x="154" y="1120"/>
                      <a:pt x="175" y="1132"/>
                      <a:pt x="198" y="1132"/>
                    </a:cubicBezTo>
                    <a:cubicBezTo>
                      <a:pt x="238" y="1132"/>
                      <a:pt x="282" y="1093"/>
                      <a:pt x="282" y="1025"/>
                    </a:cubicBezTo>
                    <a:cubicBezTo>
                      <a:pt x="282" y="955"/>
                      <a:pt x="282" y="884"/>
                      <a:pt x="282" y="814"/>
                    </a:cubicBezTo>
                    <a:cubicBezTo>
                      <a:pt x="318" y="708"/>
                      <a:pt x="318" y="638"/>
                      <a:pt x="282" y="567"/>
                    </a:cubicBezTo>
                    <a:cubicBezTo>
                      <a:pt x="282" y="391"/>
                      <a:pt x="282" y="215"/>
                      <a:pt x="247" y="75"/>
                    </a:cubicBezTo>
                    <a:cubicBezTo>
                      <a:pt x="247" y="31"/>
                      <a:pt x="207" y="1"/>
                      <a:pt x="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51"/>
              <p:cNvSpPr/>
              <p:nvPr/>
            </p:nvSpPr>
            <p:spPr>
              <a:xfrm>
                <a:off x="4731072" y="1756981"/>
                <a:ext cx="10845" cy="5099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1326" extrusionOk="0">
                    <a:moveTo>
                      <a:pt x="57" y="1"/>
                    </a:moveTo>
                    <a:cubicBezTo>
                      <a:pt x="44" y="1"/>
                      <a:pt x="35" y="9"/>
                      <a:pt x="35" y="27"/>
                    </a:cubicBezTo>
                    <a:cubicBezTo>
                      <a:pt x="35" y="97"/>
                      <a:pt x="0" y="133"/>
                      <a:pt x="0" y="168"/>
                    </a:cubicBezTo>
                    <a:cubicBezTo>
                      <a:pt x="0" y="203"/>
                      <a:pt x="0" y="273"/>
                      <a:pt x="0" y="309"/>
                    </a:cubicBezTo>
                    <a:lnTo>
                      <a:pt x="0" y="626"/>
                    </a:lnTo>
                    <a:lnTo>
                      <a:pt x="0" y="942"/>
                    </a:lnTo>
                    <a:lnTo>
                      <a:pt x="0" y="1118"/>
                    </a:lnTo>
                    <a:cubicBezTo>
                      <a:pt x="0" y="1154"/>
                      <a:pt x="35" y="1224"/>
                      <a:pt x="35" y="1259"/>
                    </a:cubicBezTo>
                    <a:cubicBezTo>
                      <a:pt x="51" y="1307"/>
                      <a:pt x="89" y="1326"/>
                      <a:pt x="125" y="1326"/>
                    </a:cubicBezTo>
                    <a:cubicBezTo>
                      <a:pt x="169" y="1326"/>
                      <a:pt x="211" y="1298"/>
                      <a:pt x="211" y="1259"/>
                    </a:cubicBezTo>
                    <a:cubicBezTo>
                      <a:pt x="247" y="1224"/>
                      <a:pt x="247" y="1154"/>
                      <a:pt x="282" y="1083"/>
                    </a:cubicBezTo>
                    <a:cubicBezTo>
                      <a:pt x="247" y="1048"/>
                      <a:pt x="247" y="978"/>
                      <a:pt x="247" y="942"/>
                    </a:cubicBezTo>
                    <a:cubicBezTo>
                      <a:pt x="247" y="837"/>
                      <a:pt x="247" y="731"/>
                      <a:pt x="211" y="626"/>
                    </a:cubicBezTo>
                    <a:lnTo>
                      <a:pt x="176" y="344"/>
                    </a:lnTo>
                    <a:cubicBezTo>
                      <a:pt x="176" y="273"/>
                      <a:pt x="176" y="238"/>
                      <a:pt x="141" y="168"/>
                    </a:cubicBezTo>
                    <a:cubicBezTo>
                      <a:pt x="141" y="168"/>
                      <a:pt x="141" y="133"/>
                      <a:pt x="141" y="133"/>
                    </a:cubicBezTo>
                    <a:cubicBezTo>
                      <a:pt x="141" y="97"/>
                      <a:pt x="106" y="62"/>
                      <a:pt x="106" y="27"/>
                    </a:cubicBezTo>
                    <a:cubicBezTo>
                      <a:pt x="88" y="9"/>
                      <a:pt x="71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51"/>
              <p:cNvSpPr/>
              <p:nvPr/>
            </p:nvSpPr>
            <p:spPr>
              <a:xfrm>
                <a:off x="4847480" y="1872389"/>
                <a:ext cx="10883" cy="35919"/>
              </a:xfrm>
              <a:custGeom>
                <a:avLst/>
                <a:gdLst/>
                <a:ahLst/>
                <a:cxnLst/>
                <a:rect l="l" t="t" r="r" b="b"/>
                <a:pathLst>
                  <a:path w="283" h="934" extrusionOk="0">
                    <a:moveTo>
                      <a:pt x="142" y="1"/>
                    </a:moveTo>
                    <a:cubicBezTo>
                      <a:pt x="124" y="1"/>
                      <a:pt x="107" y="19"/>
                      <a:pt x="107" y="54"/>
                    </a:cubicBezTo>
                    <a:cubicBezTo>
                      <a:pt x="71" y="54"/>
                      <a:pt x="71" y="89"/>
                      <a:pt x="36" y="124"/>
                    </a:cubicBezTo>
                    <a:cubicBezTo>
                      <a:pt x="36" y="159"/>
                      <a:pt x="36" y="195"/>
                      <a:pt x="36" y="230"/>
                    </a:cubicBezTo>
                    <a:cubicBezTo>
                      <a:pt x="1" y="300"/>
                      <a:pt x="1" y="371"/>
                      <a:pt x="36" y="441"/>
                    </a:cubicBezTo>
                    <a:cubicBezTo>
                      <a:pt x="1" y="511"/>
                      <a:pt x="1" y="617"/>
                      <a:pt x="36" y="687"/>
                    </a:cubicBezTo>
                    <a:cubicBezTo>
                      <a:pt x="36" y="758"/>
                      <a:pt x="71" y="828"/>
                      <a:pt x="107" y="899"/>
                    </a:cubicBezTo>
                    <a:cubicBezTo>
                      <a:pt x="107" y="934"/>
                      <a:pt x="177" y="934"/>
                      <a:pt x="212" y="934"/>
                    </a:cubicBezTo>
                    <a:cubicBezTo>
                      <a:pt x="247" y="899"/>
                      <a:pt x="283" y="864"/>
                      <a:pt x="247" y="828"/>
                    </a:cubicBezTo>
                    <a:cubicBezTo>
                      <a:pt x="212" y="758"/>
                      <a:pt x="212" y="687"/>
                      <a:pt x="177" y="617"/>
                    </a:cubicBezTo>
                    <a:cubicBezTo>
                      <a:pt x="177" y="547"/>
                      <a:pt x="177" y="511"/>
                      <a:pt x="177" y="441"/>
                    </a:cubicBezTo>
                    <a:cubicBezTo>
                      <a:pt x="142" y="371"/>
                      <a:pt x="177" y="300"/>
                      <a:pt x="177" y="230"/>
                    </a:cubicBezTo>
                    <a:cubicBezTo>
                      <a:pt x="177" y="195"/>
                      <a:pt x="177" y="159"/>
                      <a:pt x="177" y="124"/>
                    </a:cubicBezTo>
                    <a:cubicBezTo>
                      <a:pt x="177" y="89"/>
                      <a:pt x="177" y="54"/>
                      <a:pt x="177" y="54"/>
                    </a:cubicBezTo>
                    <a:cubicBezTo>
                      <a:pt x="177" y="19"/>
                      <a:pt x="159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51"/>
              <p:cNvSpPr/>
              <p:nvPr/>
            </p:nvSpPr>
            <p:spPr>
              <a:xfrm>
                <a:off x="4763568" y="2011178"/>
                <a:ext cx="12229" cy="41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84" extrusionOk="0">
                    <a:moveTo>
                      <a:pt x="282" y="1"/>
                    </a:moveTo>
                    <a:cubicBezTo>
                      <a:pt x="211" y="71"/>
                      <a:pt x="141" y="141"/>
                      <a:pt x="141" y="247"/>
                    </a:cubicBezTo>
                    <a:cubicBezTo>
                      <a:pt x="106" y="318"/>
                      <a:pt x="71" y="388"/>
                      <a:pt x="35" y="494"/>
                    </a:cubicBezTo>
                    <a:cubicBezTo>
                      <a:pt x="35" y="564"/>
                      <a:pt x="0" y="670"/>
                      <a:pt x="35" y="775"/>
                    </a:cubicBezTo>
                    <a:cubicBezTo>
                      <a:pt x="35" y="881"/>
                      <a:pt x="35" y="986"/>
                      <a:pt x="141" y="1057"/>
                    </a:cubicBezTo>
                    <a:cubicBezTo>
                      <a:pt x="159" y="1074"/>
                      <a:pt x="176" y="1083"/>
                      <a:pt x="194" y="1083"/>
                    </a:cubicBezTo>
                    <a:cubicBezTo>
                      <a:pt x="211" y="1083"/>
                      <a:pt x="229" y="1074"/>
                      <a:pt x="247" y="1057"/>
                    </a:cubicBezTo>
                    <a:cubicBezTo>
                      <a:pt x="317" y="986"/>
                      <a:pt x="317" y="881"/>
                      <a:pt x="317" y="775"/>
                    </a:cubicBezTo>
                    <a:cubicBezTo>
                      <a:pt x="317" y="705"/>
                      <a:pt x="317" y="634"/>
                      <a:pt x="317" y="529"/>
                    </a:cubicBezTo>
                    <a:lnTo>
                      <a:pt x="317" y="282"/>
                    </a:lnTo>
                    <a:lnTo>
                      <a:pt x="317" y="177"/>
                    </a:lnTo>
                    <a:lnTo>
                      <a:pt x="317" y="36"/>
                    </a:lnTo>
                    <a:cubicBezTo>
                      <a:pt x="317" y="36"/>
                      <a:pt x="282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51"/>
              <p:cNvSpPr/>
              <p:nvPr/>
            </p:nvSpPr>
            <p:spPr>
              <a:xfrm>
                <a:off x="4718882" y="2115895"/>
                <a:ext cx="12229" cy="27689"/>
              </a:xfrm>
              <a:custGeom>
                <a:avLst/>
                <a:gdLst/>
                <a:ahLst/>
                <a:cxnLst/>
                <a:rect l="l" t="t" r="r" b="b"/>
                <a:pathLst>
                  <a:path w="318" h="720" extrusionOk="0">
                    <a:moveTo>
                      <a:pt x="231" y="1"/>
                    </a:moveTo>
                    <a:cubicBezTo>
                      <a:pt x="212" y="1"/>
                      <a:pt x="191" y="9"/>
                      <a:pt x="176" y="24"/>
                    </a:cubicBezTo>
                    <a:cubicBezTo>
                      <a:pt x="106" y="129"/>
                      <a:pt x="71" y="235"/>
                      <a:pt x="36" y="341"/>
                    </a:cubicBezTo>
                    <a:cubicBezTo>
                      <a:pt x="0" y="446"/>
                      <a:pt x="0" y="587"/>
                      <a:pt x="36" y="693"/>
                    </a:cubicBezTo>
                    <a:cubicBezTo>
                      <a:pt x="53" y="710"/>
                      <a:pt x="80" y="719"/>
                      <a:pt x="106" y="719"/>
                    </a:cubicBezTo>
                    <a:cubicBezTo>
                      <a:pt x="132" y="719"/>
                      <a:pt x="159" y="710"/>
                      <a:pt x="176" y="693"/>
                    </a:cubicBezTo>
                    <a:cubicBezTo>
                      <a:pt x="247" y="587"/>
                      <a:pt x="282" y="481"/>
                      <a:pt x="282" y="341"/>
                    </a:cubicBezTo>
                    <a:cubicBezTo>
                      <a:pt x="317" y="270"/>
                      <a:pt x="282" y="165"/>
                      <a:pt x="282" y="59"/>
                    </a:cubicBezTo>
                    <a:cubicBezTo>
                      <a:pt x="282" y="18"/>
                      <a:pt x="258" y="1"/>
                      <a:pt x="2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51"/>
              <p:cNvSpPr/>
              <p:nvPr/>
            </p:nvSpPr>
            <p:spPr>
              <a:xfrm>
                <a:off x="4668773" y="2124894"/>
                <a:ext cx="12229" cy="44726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63" extrusionOk="0">
                    <a:moveTo>
                      <a:pt x="106" y="1"/>
                    </a:moveTo>
                    <a:lnTo>
                      <a:pt x="106" y="1"/>
                    </a:lnTo>
                    <a:cubicBezTo>
                      <a:pt x="1" y="71"/>
                      <a:pt x="36" y="212"/>
                      <a:pt x="1" y="283"/>
                    </a:cubicBezTo>
                    <a:cubicBezTo>
                      <a:pt x="1" y="388"/>
                      <a:pt x="1" y="494"/>
                      <a:pt x="1" y="564"/>
                    </a:cubicBezTo>
                    <a:lnTo>
                      <a:pt x="1" y="881"/>
                    </a:lnTo>
                    <a:cubicBezTo>
                      <a:pt x="1" y="987"/>
                      <a:pt x="71" y="1092"/>
                      <a:pt x="142" y="1163"/>
                    </a:cubicBezTo>
                    <a:lnTo>
                      <a:pt x="247" y="1163"/>
                    </a:lnTo>
                    <a:cubicBezTo>
                      <a:pt x="282" y="1057"/>
                      <a:pt x="318" y="952"/>
                      <a:pt x="282" y="846"/>
                    </a:cubicBezTo>
                    <a:cubicBezTo>
                      <a:pt x="282" y="776"/>
                      <a:pt x="247" y="670"/>
                      <a:pt x="247" y="564"/>
                    </a:cubicBezTo>
                    <a:cubicBezTo>
                      <a:pt x="247" y="494"/>
                      <a:pt x="247" y="388"/>
                      <a:pt x="247" y="283"/>
                    </a:cubicBezTo>
                    <a:cubicBezTo>
                      <a:pt x="247" y="188"/>
                      <a:pt x="247" y="94"/>
                      <a:pt x="197" y="24"/>
                    </a:cubicBezTo>
                    <a:lnTo>
                      <a:pt x="197" y="24"/>
                    </a:lnTo>
                    <a:cubicBezTo>
                      <a:pt x="202" y="28"/>
                      <a:pt x="207" y="32"/>
                      <a:pt x="212" y="36"/>
                    </a:cubicBezTo>
                    <a:lnTo>
                      <a:pt x="177" y="1"/>
                    </a:lnTo>
                    <a:lnTo>
                      <a:pt x="177" y="1"/>
                    </a:lnTo>
                    <a:cubicBezTo>
                      <a:pt x="184" y="8"/>
                      <a:pt x="191" y="16"/>
                      <a:pt x="197" y="24"/>
                    </a:cubicBezTo>
                    <a:lnTo>
                      <a:pt x="197" y="24"/>
                    </a:lnTo>
                    <a:cubicBezTo>
                      <a:pt x="181" y="15"/>
                      <a:pt x="161" y="10"/>
                      <a:pt x="142" y="10"/>
                    </a:cubicBezTo>
                    <a:cubicBezTo>
                      <a:pt x="115" y="10"/>
                      <a:pt x="89" y="19"/>
                      <a:pt x="71" y="36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51"/>
              <p:cNvSpPr/>
              <p:nvPr/>
            </p:nvSpPr>
            <p:spPr>
              <a:xfrm>
                <a:off x="4576708" y="2097513"/>
                <a:ext cx="12229" cy="43803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9" extrusionOk="0">
                    <a:moveTo>
                      <a:pt x="124" y="0"/>
                    </a:moveTo>
                    <a:cubicBezTo>
                      <a:pt x="89" y="0"/>
                      <a:pt x="53" y="26"/>
                      <a:pt x="36" y="79"/>
                    </a:cubicBezTo>
                    <a:cubicBezTo>
                      <a:pt x="1" y="150"/>
                      <a:pt x="1" y="255"/>
                      <a:pt x="1" y="361"/>
                    </a:cubicBezTo>
                    <a:lnTo>
                      <a:pt x="1" y="607"/>
                    </a:lnTo>
                    <a:cubicBezTo>
                      <a:pt x="1" y="783"/>
                      <a:pt x="71" y="924"/>
                      <a:pt x="141" y="1100"/>
                    </a:cubicBezTo>
                    <a:cubicBezTo>
                      <a:pt x="155" y="1127"/>
                      <a:pt x="184" y="1139"/>
                      <a:pt x="214" y="1139"/>
                    </a:cubicBezTo>
                    <a:cubicBezTo>
                      <a:pt x="264" y="1139"/>
                      <a:pt x="318" y="1109"/>
                      <a:pt x="318" y="1065"/>
                    </a:cubicBezTo>
                    <a:cubicBezTo>
                      <a:pt x="318" y="889"/>
                      <a:pt x="318" y="713"/>
                      <a:pt x="282" y="537"/>
                    </a:cubicBezTo>
                    <a:lnTo>
                      <a:pt x="247" y="326"/>
                    </a:lnTo>
                    <a:lnTo>
                      <a:pt x="247" y="185"/>
                    </a:lnTo>
                    <a:cubicBezTo>
                      <a:pt x="247" y="150"/>
                      <a:pt x="212" y="114"/>
                      <a:pt x="212" y="79"/>
                    </a:cubicBezTo>
                    <a:cubicBezTo>
                      <a:pt x="194" y="26"/>
                      <a:pt x="159" y="0"/>
                      <a:pt x="1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51"/>
              <p:cNvSpPr/>
              <p:nvPr/>
            </p:nvSpPr>
            <p:spPr>
              <a:xfrm>
                <a:off x="4578054" y="2202422"/>
                <a:ext cx="10883" cy="3153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20" extrusionOk="0">
                    <a:moveTo>
                      <a:pt x="71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97"/>
                      <a:pt x="1" y="168"/>
                      <a:pt x="1" y="238"/>
                    </a:cubicBezTo>
                    <a:cubicBezTo>
                      <a:pt x="1" y="273"/>
                      <a:pt x="1" y="344"/>
                      <a:pt x="1" y="414"/>
                    </a:cubicBezTo>
                    <a:cubicBezTo>
                      <a:pt x="1" y="449"/>
                      <a:pt x="1" y="520"/>
                      <a:pt x="1" y="590"/>
                    </a:cubicBezTo>
                    <a:cubicBezTo>
                      <a:pt x="1" y="625"/>
                      <a:pt x="1" y="661"/>
                      <a:pt x="1" y="696"/>
                    </a:cubicBezTo>
                    <a:cubicBezTo>
                      <a:pt x="36" y="731"/>
                      <a:pt x="36" y="731"/>
                      <a:pt x="71" y="766"/>
                    </a:cubicBezTo>
                    <a:cubicBezTo>
                      <a:pt x="89" y="802"/>
                      <a:pt x="115" y="819"/>
                      <a:pt x="142" y="819"/>
                    </a:cubicBezTo>
                    <a:cubicBezTo>
                      <a:pt x="168" y="819"/>
                      <a:pt x="194" y="802"/>
                      <a:pt x="212" y="766"/>
                    </a:cubicBezTo>
                    <a:cubicBezTo>
                      <a:pt x="247" y="731"/>
                      <a:pt x="247" y="696"/>
                      <a:pt x="247" y="696"/>
                    </a:cubicBezTo>
                    <a:cubicBezTo>
                      <a:pt x="283" y="661"/>
                      <a:pt x="283" y="625"/>
                      <a:pt x="283" y="555"/>
                    </a:cubicBezTo>
                    <a:cubicBezTo>
                      <a:pt x="283" y="520"/>
                      <a:pt x="283" y="449"/>
                      <a:pt x="247" y="379"/>
                    </a:cubicBezTo>
                    <a:cubicBezTo>
                      <a:pt x="212" y="309"/>
                      <a:pt x="247" y="273"/>
                      <a:pt x="212" y="203"/>
                    </a:cubicBezTo>
                    <a:cubicBezTo>
                      <a:pt x="212" y="168"/>
                      <a:pt x="177" y="97"/>
                      <a:pt x="142" y="27"/>
                    </a:cubicBezTo>
                    <a:cubicBezTo>
                      <a:pt x="124" y="9"/>
                      <a:pt x="98" y="1"/>
                      <a:pt x="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4" name="Google Shape;2424;p51"/>
            <p:cNvGrpSpPr/>
            <p:nvPr/>
          </p:nvGrpSpPr>
          <p:grpSpPr>
            <a:xfrm>
              <a:off x="4205757" y="1204400"/>
              <a:ext cx="732497" cy="1137371"/>
              <a:chOff x="4205757" y="1204400"/>
              <a:chExt cx="732497" cy="1137371"/>
            </a:xfrm>
          </p:grpSpPr>
          <p:sp>
            <p:nvSpPr>
              <p:cNvPr id="2425" name="Google Shape;2425;p51"/>
              <p:cNvSpPr/>
              <p:nvPr/>
            </p:nvSpPr>
            <p:spPr>
              <a:xfrm>
                <a:off x="4205757" y="1564660"/>
                <a:ext cx="721693" cy="777111"/>
              </a:xfrm>
              <a:custGeom>
                <a:avLst/>
                <a:gdLst/>
                <a:ahLst/>
                <a:cxnLst/>
                <a:rect l="l" t="t" r="r" b="b"/>
                <a:pathLst>
                  <a:path w="18766" h="20207" extrusionOk="0">
                    <a:moveTo>
                      <a:pt x="11519" y="1"/>
                    </a:moveTo>
                    <a:cubicBezTo>
                      <a:pt x="11130" y="1"/>
                      <a:pt x="10740" y="33"/>
                      <a:pt x="10351" y="99"/>
                    </a:cubicBezTo>
                    <a:cubicBezTo>
                      <a:pt x="10140" y="134"/>
                      <a:pt x="9928" y="169"/>
                      <a:pt x="9717" y="240"/>
                    </a:cubicBezTo>
                    <a:cubicBezTo>
                      <a:pt x="9044" y="147"/>
                      <a:pt x="8356" y="93"/>
                      <a:pt x="7669" y="93"/>
                    </a:cubicBezTo>
                    <a:cubicBezTo>
                      <a:pt x="6271" y="93"/>
                      <a:pt x="4878" y="319"/>
                      <a:pt x="3626" y="909"/>
                    </a:cubicBezTo>
                    <a:cubicBezTo>
                      <a:pt x="2781" y="1296"/>
                      <a:pt x="2042" y="1824"/>
                      <a:pt x="1444" y="2528"/>
                    </a:cubicBezTo>
                    <a:cubicBezTo>
                      <a:pt x="845" y="3268"/>
                      <a:pt x="458" y="4183"/>
                      <a:pt x="317" y="5134"/>
                    </a:cubicBezTo>
                    <a:cubicBezTo>
                      <a:pt x="0" y="7176"/>
                      <a:pt x="563" y="9288"/>
                      <a:pt x="1197" y="11224"/>
                    </a:cubicBezTo>
                    <a:cubicBezTo>
                      <a:pt x="1831" y="13266"/>
                      <a:pt x="2711" y="15203"/>
                      <a:pt x="3802" y="17069"/>
                    </a:cubicBezTo>
                    <a:cubicBezTo>
                      <a:pt x="4084" y="17526"/>
                      <a:pt x="4366" y="17984"/>
                      <a:pt x="4683" y="18442"/>
                    </a:cubicBezTo>
                    <a:cubicBezTo>
                      <a:pt x="4894" y="18864"/>
                      <a:pt x="5211" y="19251"/>
                      <a:pt x="5563" y="19604"/>
                    </a:cubicBezTo>
                    <a:cubicBezTo>
                      <a:pt x="6024" y="19995"/>
                      <a:pt x="6621" y="20206"/>
                      <a:pt x="7235" y="20206"/>
                    </a:cubicBezTo>
                    <a:cubicBezTo>
                      <a:pt x="7559" y="20206"/>
                      <a:pt x="7887" y="20148"/>
                      <a:pt x="8203" y="20026"/>
                    </a:cubicBezTo>
                    <a:cubicBezTo>
                      <a:pt x="9154" y="19639"/>
                      <a:pt x="10034" y="19111"/>
                      <a:pt x="10844" y="18442"/>
                    </a:cubicBezTo>
                    <a:cubicBezTo>
                      <a:pt x="11653" y="17773"/>
                      <a:pt x="12463" y="17069"/>
                      <a:pt x="13203" y="16294"/>
                    </a:cubicBezTo>
                    <a:cubicBezTo>
                      <a:pt x="13942" y="15520"/>
                      <a:pt x="14646" y="14710"/>
                      <a:pt x="15350" y="13900"/>
                    </a:cubicBezTo>
                    <a:cubicBezTo>
                      <a:pt x="16019" y="13126"/>
                      <a:pt x="16653" y="12281"/>
                      <a:pt x="17181" y="11436"/>
                    </a:cubicBezTo>
                    <a:cubicBezTo>
                      <a:pt x="18307" y="9816"/>
                      <a:pt x="18765" y="7845"/>
                      <a:pt x="18484" y="5908"/>
                    </a:cubicBezTo>
                    <a:cubicBezTo>
                      <a:pt x="18167" y="4042"/>
                      <a:pt x="17181" y="2423"/>
                      <a:pt x="15667" y="1331"/>
                    </a:cubicBezTo>
                    <a:cubicBezTo>
                      <a:pt x="14441" y="467"/>
                      <a:pt x="12994" y="1"/>
                      <a:pt x="115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51"/>
              <p:cNvSpPr/>
              <p:nvPr/>
            </p:nvSpPr>
            <p:spPr>
              <a:xfrm>
                <a:off x="4306359" y="1204400"/>
                <a:ext cx="631895" cy="392497"/>
              </a:xfrm>
              <a:custGeom>
                <a:avLst/>
                <a:gdLst/>
                <a:ahLst/>
                <a:cxnLst/>
                <a:rect l="l" t="t" r="r" b="b"/>
                <a:pathLst>
                  <a:path w="16431" h="10206" extrusionOk="0">
                    <a:moveTo>
                      <a:pt x="8104" y="0"/>
                    </a:moveTo>
                    <a:cubicBezTo>
                      <a:pt x="8037" y="0"/>
                      <a:pt x="7974" y="31"/>
                      <a:pt x="7946" y="102"/>
                    </a:cubicBezTo>
                    <a:cubicBezTo>
                      <a:pt x="7207" y="2250"/>
                      <a:pt x="6855" y="4503"/>
                      <a:pt x="6925" y="6756"/>
                    </a:cubicBezTo>
                    <a:cubicBezTo>
                      <a:pt x="6115" y="4961"/>
                      <a:pt x="4953" y="3306"/>
                      <a:pt x="3545" y="1933"/>
                    </a:cubicBezTo>
                    <a:cubicBezTo>
                      <a:pt x="3505" y="1903"/>
                      <a:pt x="3463" y="1890"/>
                      <a:pt x="3422" y="1890"/>
                    </a:cubicBezTo>
                    <a:cubicBezTo>
                      <a:pt x="3319" y="1890"/>
                      <a:pt x="3228" y="1973"/>
                      <a:pt x="3228" y="2074"/>
                    </a:cubicBezTo>
                    <a:cubicBezTo>
                      <a:pt x="3651" y="4292"/>
                      <a:pt x="4461" y="6369"/>
                      <a:pt x="5658" y="8235"/>
                    </a:cubicBezTo>
                    <a:cubicBezTo>
                      <a:pt x="4038" y="7003"/>
                      <a:pt x="2172" y="6193"/>
                      <a:pt x="271" y="5383"/>
                    </a:cubicBezTo>
                    <a:cubicBezTo>
                      <a:pt x="256" y="5379"/>
                      <a:pt x="241" y="5378"/>
                      <a:pt x="227" y="5378"/>
                    </a:cubicBezTo>
                    <a:cubicBezTo>
                      <a:pt x="103" y="5378"/>
                      <a:pt x="0" y="5504"/>
                      <a:pt x="95" y="5630"/>
                    </a:cubicBezTo>
                    <a:cubicBezTo>
                      <a:pt x="1398" y="7672"/>
                      <a:pt x="3440" y="9185"/>
                      <a:pt x="5798" y="9819"/>
                    </a:cubicBezTo>
                    <a:cubicBezTo>
                      <a:pt x="6731" y="10066"/>
                      <a:pt x="7705" y="10206"/>
                      <a:pt x="8673" y="10206"/>
                    </a:cubicBezTo>
                    <a:cubicBezTo>
                      <a:pt x="8948" y="10206"/>
                      <a:pt x="9222" y="10195"/>
                      <a:pt x="9495" y="10171"/>
                    </a:cubicBezTo>
                    <a:cubicBezTo>
                      <a:pt x="9708" y="10153"/>
                      <a:pt x="9920" y="10146"/>
                      <a:pt x="10130" y="10146"/>
                    </a:cubicBezTo>
                    <a:cubicBezTo>
                      <a:pt x="10698" y="10146"/>
                      <a:pt x="11258" y="10195"/>
                      <a:pt x="11827" y="10195"/>
                    </a:cubicBezTo>
                    <a:cubicBezTo>
                      <a:pt x="12262" y="10195"/>
                      <a:pt x="12702" y="10167"/>
                      <a:pt x="13157" y="10066"/>
                    </a:cubicBezTo>
                    <a:cubicBezTo>
                      <a:pt x="13931" y="9925"/>
                      <a:pt x="14635" y="9643"/>
                      <a:pt x="15304" y="9256"/>
                    </a:cubicBezTo>
                    <a:cubicBezTo>
                      <a:pt x="15903" y="8904"/>
                      <a:pt x="16431" y="8270"/>
                      <a:pt x="16149" y="7531"/>
                    </a:cubicBezTo>
                    <a:cubicBezTo>
                      <a:pt x="16123" y="7428"/>
                      <a:pt x="16041" y="7362"/>
                      <a:pt x="15957" y="7362"/>
                    </a:cubicBezTo>
                    <a:cubicBezTo>
                      <a:pt x="15927" y="7362"/>
                      <a:pt x="15896" y="7371"/>
                      <a:pt x="15868" y="7390"/>
                    </a:cubicBezTo>
                    <a:cubicBezTo>
                      <a:pt x="15023" y="7707"/>
                      <a:pt x="14142" y="8024"/>
                      <a:pt x="13297" y="8270"/>
                    </a:cubicBezTo>
                    <a:cubicBezTo>
                      <a:pt x="13544" y="8129"/>
                      <a:pt x="13790" y="7953"/>
                      <a:pt x="14037" y="7777"/>
                    </a:cubicBezTo>
                    <a:cubicBezTo>
                      <a:pt x="14952" y="7143"/>
                      <a:pt x="15621" y="6193"/>
                      <a:pt x="15903" y="5101"/>
                    </a:cubicBezTo>
                    <a:cubicBezTo>
                      <a:pt x="15938" y="4996"/>
                      <a:pt x="15868" y="4925"/>
                      <a:pt x="15797" y="4855"/>
                    </a:cubicBezTo>
                    <a:cubicBezTo>
                      <a:pt x="15704" y="4815"/>
                      <a:pt x="15609" y="4798"/>
                      <a:pt x="15514" y="4798"/>
                    </a:cubicBezTo>
                    <a:cubicBezTo>
                      <a:pt x="15106" y="4798"/>
                      <a:pt x="14689" y="5113"/>
                      <a:pt x="14318" y="5313"/>
                    </a:cubicBezTo>
                    <a:lnTo>
                      <a:pt x="12664" y="6263"/>
                    </a:lnTo>
                    <a:lnTo>
                      <a:pt x="10305" y="7636"/>
                    </a:lnTo>
                    <a:cubicBezTo>
                      <a:pt x="11361" y="6228"/>
                      <a:pt x="12065" y="4609"/>
                      <a:pt x="12347" y="2848"/>
                    </a:cubicBezTo>
                    <a:cubicBezTo>
                      <a:pt x="12373" y="2744"/>
                      <a:pt x="12264" y="2620"/>
                      <a:pt x="12148" y="2620"/>
                    </a:cubicBezTo>
                    <a:cubicBezTo>
                      <a:pt x="12108" y="2620"/>
                      <a:pt x="12067" y="2636"/>
                      <a:pt x="12030" y="2672"/>
                    </a:cubicBezTo>
                    <a:cubicBezTo>
                      <a:pt x="10763" y="3799"/>
                      <a:pt x="9706" y="5137"/>
                      <a:pt x="8897" y="6580"/>
                    </a:cubicBezTo>
                    <a:cubicBezTo>
                      <a:pt x="9178" y="4468"/>
                      <a:pt x="8756" y="2250"/>
                      <a:pt x="8333" y="173"/>
                    </a:cubicBezTo>
                    <a:cubicBezTo>
                      <a:pt x="8312" y="68"/>
                      <a:pt x="8204" y="0"/>
                      <a:pt x="8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51"/>
              <p:cNvSpPr/>
              <p:nvPr/>
            </p:nvSpPr>
            <p:spPr>
              <a:xfrm>
                <a:off x="4458903" y="1888292"/>
                <a:ext cx="32830" cy="31072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4" extrusionOk="0">
                    <a:moveTo>
                      <a:pt x="352" y="0"/>
                    </a:moveTo>
                    <a:cubicBezTo>
                      <a:pt x="317" y="0"/>
                      <a:pt x="282" y="0"/>
                      <a:pt x="247" y="35"/>
                    </a:cubicBezTo>
                    <a:cubicBezTo>
                      <a:pt x="176" y="35"/>
                      <a:pt x="141" y="71"/>
                      <a:pt x="106" y="106"/>
                    </a:cubicBezTo>
                    <a:cubicBezTo>
                      <a:pt x="35" y="176"/>
                      <a:pt x="0" y="282"/>
                      <a:pt x="35" y="388"/>
                    </a:cubicBezTo>
                    <a:cubicBezTo>
                      <a:pt x="35" y="493"/>
                      <a:pt x="141" y="599"/>
                      <a:pt x="211" y="634"/>
                    </a:cubicBezTo>
                    <a:lnTo>
                      <a:pt x="352" y="634"/>
                    </a:lnTo>
                    <a:cubicBezTo>
                      <a:pt x="387" y="634"/>
                      <a:pt x="458" y="634"/>
                      <a:pt x="493" y="599"/>
                    </a:cubicBezTo>
                    <a:lnTo>
                      <a:pt x="493" y="564"/>
                    </a:lnTo>
                    <a:lnTo>
                      <a:pt x="528" y="564"/>
                    </a:lnTo>
                    <a:cubicBezTo>
                      <a:pt x="599" y="493"/>
                      <a:pt x="669" y="352"/>
                      <a:pt x="634" y="247"/>
                    </a:cubicBezTo>
                    <a:cubicBezTo>
                      <a:pt x="599" y="176"/>
                      <a:pt x="599" y="141"/>
                      <a:pt x="563" y="106"/>
                    </a:cubicBezTo>
                    <a:cubicBezTo>
                      <a:pt x="493" y="35"/>
                      <a:pt x="423" y="0"/>
                      <a:pt x="3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51"/>
              <p:cNvSpPr/>
              <p:nvPr/>
            </p:nvSpPr>
            <p:spPr>
              <a:xfrm>
                <a:off x="4605504" y="1892164"/>
                <a:ext cx="29400" cy="2720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555" extrusionOk="0">
                    <a:moveTo>
                      <a:pt x="296" y="0"/>
                    </a:moveTo>
                    <a:cubicBezTo>
                      <a:pt x="274" y="0"/>
                      <a:pt x="247" y="9"/>
                      <a:pt x="212" y="27"/>
                    </a:cubicBezTo>
                    <a:cubicBezTo>
                      <a:pt x="177" y="27"/>
                      <a:pt x="142" y="62"/>
                      <a:pt x="106" y="97"/>
                    </a:cubicBezTo>
                    <a:cubicBezTo>
                      <a:pt x="71" y="133"/>
                      <a:pt x="36" y="203"/>
                      <a:pt x="36" y="238"/>
                    </a:cubicBezTo>
                    <a:cubicBezTo>
                      <a:pt x="1" y="309"/>
                      <a:pt x="1" y="344"/>
                      <a:pt x="36" y="414"/>
                    </a:cubicBezTo>
                    <a:cubicBezTo>
                      <a:pt x="36" y="414"/>
                      <a:pt x="36" y="449"/>
                      <a:pt x="36" y="485"/>
                    </a:cubicBezTo>
                    <a:cubicBezTo>
                      <a:pt x="71" y="520"/>
                      <a:pt x="106" y="520"/>
                      <a:pt x="142" y="555"/>
                    </a:cubicBezTo>
                    <a:lnTo>
                      <a:pt x="353" y="555"/>
                    </a:lnTo>
                    <a:cubicBezTo>
                      <a:pt x="458" y="555"/>
                      <a:pt x="529" y="485"/>
                      <a:pt x="564" y="379"/>
                    </a:cubicBezTo>
                    <a:cubicBezTo>
                      <a:pt x="599" y="273"/>
                      <a:pt x="564" y="168"/>
                      <a:pt x="494" y="97"/>
                    </a:cubicBezTo>
                    <a:cubicBezTo>
                      <a:pt x="458" y="62"/>
                      <a:pt x="423" y="27"/>
                      <a:pt x="353" y="27"/>
                    </a:cubicBezTo>
                    <a:cubicBezTo>
                      <a:pt x="335" y="9"/>
                      <a:pt x="318" y="0"/>
                      <a:pt x="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51"/>
              <p:cNvSpPr/>
              <p:nvPr/>
            </p:nvSpPr>
            <p:spPr>
              <a:xfrm>
                <a:off x="4508929" y="1963470"/>
                <a:ext cx="85799" cy="33768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89" extrusionOk="0">
                    <a:moveTo>
                      <a:pt x="40" y="1"/>
                    </a:moveTo>
                    <a:cubicBezTo>
                      <a:pt x="18" y="1"/>
                      <a:pt x="0" y="26"/>
                      <a:pt x="0" y="51"/>
                    </a:cubicBezTo>
                    <a:cubicBezTo>
                      <a:pt x="106" y="403"/>
                      <a:pt x="423" y="649"/>
                      <a:pt x="775" y="684"/>
                    </a:cubicBezTo>
                    <a:cubicBezTo>
                      <a:pt x="803" y="687"/>
                      <a:pt x="831" y="688"/>
                      <a:pt x="859" y="688"/>
                    </a:cubicBezTo>
                    <a:cubicBezTo>
                      <a:pt x="1213" y="688"/>
                      <a:pt x="1529" y="485"/>
                      <a:pt x="1725" y="191"/>
                    </a:cubicBezTo>
                    <a:cubicBezTo>
                      <a:pt x="1750" y="91"/>
                      <a:pt x="1685" y="8"/>
                      <a:pt x="1608" y="8"/>
                    </a:cubicBezTo>
                    <a:cubicBezTo>
                      <a:pt x="1577" y="8"/>
                      <a:pt x="1544" y="21"/>
                      <a:pt x="1514" y="51"/>
                    </a:cubicBezTo>
                    <a:cubicBezTo>
                      <a:pt x="1338" y="297"/>
                      <a:pt x="1092" y="438"/>
                      <a:pt x="775" y="438"/>
                    </a:cubicBezTo>
                    <a:cubicBezTo>
                      <a:pt x="634" y="438"/>
                      <a:pt x="493" y="403"/>
                      <a:pt x="387" y="332"/>
                    </a:cubicBezTo>
                    <a:cubicBezTo>
                      <a:pt x="247" y="227"/>
                      <a:pt x="141" y="121"/>
                      <a:pt x="71" y="15"/>
                    </a:cubicBezTo>
                    <a:cubicBezTo>
                      <a:pt x="60" y="5"/>
                      <a:pt x="50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51"/>
              <p:cNvSpPr/>
              <p:nvPr/>
            </p:nvSpPr>
            <p:spPr>
              <a:xfrm>
                <a:off x="4365505" y="1700911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01" y="1"/>
                    </a:moveTo>
                    <a:cubicBezTo>
                      <a:pt x="71" y="1"/>
                      <a:pt x="36" y="21"/>
                      <a:pt x="36" y="42"/>
                    </a:cubicBezTo>
                    <a:cubicBezTo>
                      <a:pt x="36" y="77"/>
                      <a:pt x="36" y="112"/>
                      <a:pt x="0" y="147"/>
                    </a:cubicBezTo>
                    <a:cubicBezTo>
                      <a:pt x="0" y="182"/>
                      <a:pt x="0" y="218"/>
                      <a:pt x="0" y="253"/>
                    </a:cubicBezTo>
                    <a:lnTo>
                      <a:pt x="0" y="499"/>
                    </a:lnTo>
                    <a:lnTo>
                      <a:pt x="0" y="746"/>
                    </a:lnTo>
                    <a:cubicBezTo>
                      <a:pt x="36" y="851"/>
                      <a:pt x="36" y="922"/>
                      <a:pt x="71" y="1027"/>
                    </a:cubicBezTo>
                    <a:cubicBezTo>
                      <a:pt x="86" y="1072"/>
                      <a:pt x="119" y="1091"/>
                      <a:pt x="153" y="1091"/>
                    </a:cubicBezTo>
                    <a:cubicBezTo>
                      <a:pt x="199" y="1091"/>
                      <a:pt x="247" y="1053"/>
                      <a:pt x="247" y="992"/>
                    </a:cubicBezTo>
                    <a:cubicBezTo>
                      <a:pt x="247" y="922"/>
                      <a:pt x="247" y="851"/>
                      <a:pt x="247" y="746"/>
                    </a:cubicBezTo>
                    <a:cubicBezTo>
                      <a:pt x="247" y="675"/>
                      <a:pt x="247" y="570"/>
                      <a:pt x="212" y="499"/>
                    </a:cubicBezTo>
                    <a:lnTo>
                      <a:pt x="212" y="394"/>
                    </a:lnTo>
                    <a:cubicBezTo>
                      <a:pt x="212" y="358"/>
                      <a:pt x="212" y="358"/>
                      <a:pt x="212" y="323"/>
                    </a:cubicBezTo>
                    <a:lnTo>
                      <a:pt x="212" y="253"/>
                    </a:lnTo>
                    <a:cubicBezTo>
                      <a:pt x="212" y="218"/>
                      <a:pt x="212" y="182"/>
                      <a:pt x="212" y="147"/>
                    </a:cubicBezTo>
                    <a:cubicBezTo>
                      <a:pt x="176" y="112"/>
                      <a:pt x="176" y="77"/>
                      <a:pt x="141" y="42"/>
                    </a:cubicBezTo>
                    <a:cubicBezTo>
                      <a:pt x="141" y="12"/>
                      <a:pt x="122" y="1"/>
                      <a:pt x="101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51"/>
              <p:cNvSpPr/>
              <p:nvPr/>
            </p:nvSpPr>
            <p:spPr>
              <a:xfrm>
                <a:off x="4357391" y="1821972"/>
                <a:ext cx="10845" cy="35419"/>
              </a:xfrm>
              <a:custGeom>
                <a:avLst/>
                <a:gdLst/>
                <a:ahLst/>
                <a:cxnLst/>
                <a:rect l="l" t="t" r="r" b="b"/>
                <a:pathLst>
                  <a:path w="282" h="921" extrusionOk="0">
                    <a:moveTo>
                      <a:pt x="35" y="1"/>
                    </a:moveTo>
                    <a:cubicBezTo>
                      <a:pt x="18" y="1"/>
                      <a:pt x="0" y="9"/>
                      <a:pt x="0" y="27"/>
                    </a:cubicBezTo>
                    <a:cubicBezTo>
                      <a:pt x="0" y="27"/>
                      <a:pt x="0" y="62"/>
                      <a:pt x="0" y="62"/>
                    </a:cubicBezTo>
                    <a:cubicBezTo>
                      <a:pt x="0" y="97"/>
                      <a:pt x="0" y="97"/>
                      <a:pt x="0" y="133"/>
                    </a:cubicBezTo>
                    <a:cubicBezTo>
                      <a:pt x="0" y="168"/>
                      <a:pt x="0" y="203"/>
                      <a:pt x="0" y="238"/>
                    </a:cubicBezTo>
                    <a:cubicBezTo>
                      <a:pt x="0" y="273"/>
                      <a:pt x="0" y="379"/>
                      <a:pt x="0" y="449"/>
                    </a:cubicBezTo>
                    <a:cubicBezTo>
                      <a:pt x="0" y="590"/>
                      <a:pt x="35" y="731"/>
                      <a:pt x="71" y="872"/>
                    </a:cubicBezTo>
                    <a:cubicBezTo>
                      <a:pt x="71" y="904"/>
                      <a:pt x="99" y="921"/>
                      <a:pt x="130" y="921"/>
                    </a:cubicBezTo>
                    <a:cubicBezTo>
                      <a:pt x="169" y="921"/>
                      <a:pt x="211" y="895"/>
                      <a:pt x="211" y="837"/>
                    </a:cubicBezTo>
                    <a:cubicBezTo>
                      <a:pt x="247" y="837"/>
                      <a:pt x="282" y="801"/>
                      <a:pt x="282" y="801"/>
                    </a:cubicBezTo>
                    <a:cubicBezTo>
                      <a:pt x="282" y="696"/>
                      <a:pt x="282" y="590"/>
                      <a:pt x="282" y="485"/>
                    </a:cubicBezTo>
                    <a:lnTo>
                      <a:pt x="211" y="168"/>
                    </a:lnTo>
                    <a:cubicBezTo>
                      <a:pt x="194" y="150"/>
                      <a:pt x="167" y="141"/>
                      <a:pt x="141" y="141"/>
                    </a:cubicBezTo>
                    <a:cubicBezTo>
                      <a:pt x="115" y="141"/>
                      <a:pt x="88" y="150"/>
                      <a:pt x="71" y="168"/>
                    </a:cubicBezTo>
                    <a:cubicBezTo>
                      <a:pt x="71" y="168"/>
                      <a:pt x="71" y="133"/>
                      <a:pt x="71" y="133"/>
                    </a:cubicBezTo>
                    <a:cubicBezTo>
                      <a:pt x="71" y="97"/>
                      <a:pt x="71" y="97"/>
                      <a:pt x="71" y="62"/>
                    </a:cubicBezTo>
                    <a:cubicBezTo>
                      <a:pt x="71" y="62"/>
                      <a:pt x="71" y="62"/>
                      <a:pt x="71" y="27"/>
                    </a:cubicBezTo>
                    <a:cubicBezTo>
                      <a:pt x="71" y="9"/>
                      <a:pt x="53" y="1"/>
                      <a:pt x="35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51"/>
              <p:cNvSpPr/>
              <p:nvPr/>
            </p:nvSpPr>
            <p:spPr>
              <a:xfrm>
                <a:off x="4381734" y="2025061"/>
                <a:ext cx="13575" cy="32766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52" extrusionOk="0">
                    <a:moveTo>
                      <a:pt x="213" y="133"/>
                    </a:moveTo>
                    <a:cubicBezTo>
                      <a:pt x="215" y="135"/>
                      <a:pt x="217" y="138"/>
                      <a:pt x="219" y="140"/>
                    </a:cubicBezTo>
                    <a:lnTo>
                      <a:pt x="219" y="140"/>
                    </a:lnTo>
                    <a:cubicBezTo>
                      <a:pt x="219" y="140"/>
                      <a:pt x="219" y="140"/>
                      <a:pt x="219" y="140"/>
                    </a:cubicBezTo>
                    <a:lnTo>
                      <a:pt x="219" y="140"/>
                    </a:lnTo>
                    <a:lnTo>
                      <a:pt x="213" y="133"/>
                    </a:lnTo>
                    <a:close/>
                    <a:moveTo>
                      <a:pt x="219" y="140"/>
                    </a:moveTo>
                    <a:lnTo>
                      <a:pt x="247" y="168"/>
                    </a:lnTo>
                    <a:cubicBezTo>
                      <a:pt x="247" y="153"/>
                      <a:pt x="236" y="145"/>
                      <a:pt x="219" y="140"/>
                    </a:cubicBezTo>
                    <a:close/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133"/>
                      <a:pt x="1" y="273"/>
                      <a:pt x="1" y="414"/>
                    </a:cubicBezTo>
                    <a:cubicBezTo>
                      <a:pt x="1" y="520"/>
                      <a:pt x="36" y="661"/>
                      <a:pt x="71" y="801"/>
                    </a:cubicBezTo>
                    <a:cubicBezTo>
                      <a:pt x="96" y="826"/>
                      <a:pt x="121" y="851"/>
                      <a:pt x="158" y="851"/>
                    </a:cubicBezTo>
                    <a:cubicBezTo>
                      <a:pt x="174" y="851"/>
                      <a:pt x="192" y="847"/>
                      <a:pt x="212" y="837"/>
                    </a:cubicBezTo>
                    <a:cubicBezTo>
                      <a:pt x="222" y="847"/>
                      <a:pt x="233" y="851"/>
                      <a:pt x="243" y="851"/>
                    </a:cubicBezTo>
                    <a:cubicBezTo>
                      <a:pt x="268" y="851"/>
                      <a:pt x="293" y="826"/>
                      <a:pt x="318" y="801"/>
                    </a:cubicBezTo>
                    <a:cubicBezTo>
                      <a:pt x="318" y="766"/>
                      <a:pt x="353" y="696"/>
                      <a:pt x="353" y="661"/>
                    </a:cubicBezTo>
                    <a:cubicBezTo>
                      <a:pt x="283" y="590"/>
                      <a:pt x="283" y="590"/>
                      <a:pt x="283" y="555"/>
                    </a:cubicBezTo>
                    <a:lnTo>
                      <a:pt x="283" y="485"/>
                    </a:lnTo>
                    <a:lnTo>
                      <a:pt x="283" y="449"/>
                    </a:lnTo>
                    <a:lnTo>
                      <a:pt x="283" y="344"/>
                    </a:lnTo>
                    <a:lnTo>
                      <a:pt x="283" y="309"/>
                    </a:lnTo>
                    <a:lnTo>
                      <a:pt x="283" y="273"/>
                    </a:lnTo>
                    <a:lnTo>
                      <a:pt x="283" y="238"/>
                    </a:lnTo>
                    <a:cubicBezTo>
                      <a:pt x="283" y="205"/>
                      <a:pt x="252" y="173"/>
                      <a:pt x="219" y="140"/>
                    </a:cubicBezTo>
                    <a:lnTo>
                      <a:pt x="219" y="140"/>
                    </a:lnTo>
                    <a:cubicBezTo>
                      <a:pt x="196" y="133"/>
                      <a:pt x="163" y="133"/>
                      <a:pt x="142" y="133"/>
                    </a:cubicBezTo>
                    <a:cubicBezTo>
                      <a:pt x="142" y="97"/>
                      <a:pt x="142" y="62"/>
                      <a:pt x="107" y="27"/>
                    </a:cubicBezTo>
                    <a:cubicBezTo>
                      <a:pt x="107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51"/>
              <p:cNvSpPr/>
              <p:nvPr/>
            </p:nvSpPr>
            <p:spPr>
              <a:xfrm>
                <a:off x="4438611" y="2113972"/>
                <a:ext cx="135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75" extrusionOk="0">
                    <a:moveTo>
                      <a:pt x="56" y="0"/>
                    </a:moveTo>
                    <a:cubicBezTo>
                      <a:pt x="27" y="0"/>
                      <a:pt x="1" y="30"/>
                      <a:pt x="1" y="74"/>
                    </a:cubicBezTo>
                    <a:cubicBezTo>
                      <a:pt x="1" y="179"/>
                      <a:pt x="36" y="285"/>
                      <a:pt x="71" y="426"/>
                    </a:cubicBezTo>
                    <a:cubicBezTo>
                      <a:pt x="71" y="531"/>
                      <a:pt x="71" y="672"/>
                      <a:pt x="71" y="778"/>
                    </a:cubicBezTo>
                    <a:cubicBezTo>
                      <a:pt x="71" y="848"/>
                      <a:pt x="97" y="875"/>
                      <a:pt x="128" y="875"/>
                    </a:cubicBezTo>
                    <a:cubicBezTo>
                      <a:pt x="159" y="875"/>
                      <a:pt x="194" y="848"/>
                      <a:pt x="212" y="813"/>
                    </a:cubicBezTo>
                    <a:cubicBezTo>
                      <a:pt x="212" y="813"/>
                      <a:pt x="212" y="778"/>
                      <a:pt x="212" y="778"/>
                    </a:cubicBezTo>
                    <a:cubicBezTo>
                      <a:pt x="212" y="813"/>
                      <a:pt x="247" y="813"/>
                      <a:pt x="282" y="813"/>
                    </a:cubicBezTo>
                    <a:cubicBezTo>
                      <a:pt x="317" y="813"/>
                      <a:pt x="353" y="743"/>
                      <a:pt x="353" y="707"/>
                    </a:cubicBezTo>
                    <a:cubicBezTo>
                      <a:pt x="353" y="602"/>
                      <a:pt x="353" y="496"/>
                      <a:pt x="317" y="426"/>
                    </a:cubicBezTo>
                    <a:cubicBezTo>
                      <a:pt x="317" y="320"/>
                      <a:pt x="282" y="215"/>
                      <a:pt x="247" y="109"/>
                    </a:cubicBezTo>
                    <a:cubicBezTo>
                      <a:pt x="247" y="91"/>
                      <a:pt x="229" y="83"/>
                      <a:pt x="207" y="83"/>
                    </a:cubicBezTo>
                    <a:cubicBezTo>
                      <a:pt x="185" y="83"/>
                      <a:pt x="159" y="91"/>
                      <a:pt x="141" y="109"/>
                    </a:cubicBezTo>
                    <a:cubicBezTo>
                      <a:pt x="141" y="74"/>
                      <a:pt x="141" y="74"/>
                      <a:pt x="106" y="39"/>
                    </a:cubicBezTo>
                    <a:cubicBezTo>
                      <a:pt x="93" y="12"/>
                      <a:pt x="74" y="0"/>
                      <a:pt x="56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51"/>
              <p:cNvSpPr/>
              <p:nvPr/>
            </p:nvSpPr>
            <p:spPr>
              <a:xfrm>
                <a:off x="4523907" y="2149621"/>
                <a:ext cx="12229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13" extrusionOk="0"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62"/>
                      <a:pt x="1" y="97"/>
                      <a:pt x="1" y="133"/>
                    </a:cubicBezTo>
                    <a:cubicBezTo>
                      <a:pt x="1" y="203"/>
                      <a:pt x="1" y="238"/>
                      <a:pt x="1" y="273"/>
                    </a:cubicBezTo>
                    <a:cubicBezTo>
                      <a:pt x="1" y="344"/>
                      <a:pt x="1" y="414"/>
                      <a:pt x="36" y="520"/>
                    </a:cubicBezTo>
                    <a:cubicBezTo>
                      <a:pt x="71" y="590"/>
                      <a:pt x="36" y="661"/>
                      <a:pt x="71" y="731"/>
                    </a:cubicBezTo>
                    <a:cubicBezTo>
                      <a:pt x="71" y="766"/>
                      <a:pt x="71" y="801"/>
                      <a:pt x="106" y="837"/>
                    </a:cubicBezTo>
                    <a:cubicBezTo>
                      <a:pt x="106" y="907"/>
                      <a:pt x="141" y="942"/>
                      <a:pt x="141" y="978"/>
                    </a:cubicBezTo>
                    <a:cubicBezTo>
                      <a:pt x="177" y="1013"/>
                      <a:pt x="212" y="1013"/>
                      <a:pt x="247" y="1013"/>
                    </a:cubicBezTo>
                    <a:cubicBezTo>
                      <a:pt x="282" y="978"/>
                      <a:pt x="317" y="978"/>
                      <a:pt x="317" y="907"/>
                    </a:cubicBezTo>
                    <a:lnTo>
                      <a:pt x="317" y="837"/>
                    </a:lnTo>
                    <a:cubicBezTo>
                      <a:pt x="317" y="801"/>
                      <a:pt x="317" y="801"/>
                      <a:pt x="317" y="766"/>
                    </a:cubicBezTo>
                    <a:cubicBezTo>
                      <a:pt x="317" y="731"/>
                      <a:pt x="317" y="696"/>
                      <a:pt x="282" y="661"/>
                    </a:cubicBezTo>
                    <a:cubicBezTo>
                      <a:pt x="282" y="625"/>
                      <a:pt x="282" y="590"/>
                      <a:pt x="282" y="555"/>
                    </a:cubicBezTo>
                    <a:cubicBezTo>
                      <a:pt x="247" y="485"/>
                      <a:pt x="247" y="414"/>
                      <a:pt x="247" y="344"/>
                    </a:cubicBezTo>
                    <a:cubicBezTo>
                      <a:pt x="247" y="344"/>
                      <a:pt x="247" y="309"/>
                      <a:pt x="212" y="309"/>
                    </a:cubicBezTo>
                    <a:lnTo>
                      <a:pt x="212" y="238"/>
                    </a:lnTo>
                    <a:cubicBezTo>
                      <a:pt x="212" y="203"/>
                      <a:pt x="212" y="168"/>
                      <a:pt x="177" y="133"/>
                    </a:cubicBezTo>
                    <a:cubicBezTo>
                      <a:pt x="141" y="97"/>
                      <a:pt x="141" y="62"/>
                      <a:pt x="106" y="27"/>
                    </a:cubicBezTo>
                    <a:cubicBezTo>
                      <a:pt x="106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51"/>
              <p:cNvSpPr/>
              <p:nvPr/>
            </p:nvSpPr>
            <p:spPr>
              <a:xfrm>
                <a:off x="4602435" y="1699104"/>
                <a:ext cx="953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013" extrusionOk="0">
                    <a:moveTo>
                      <a:pt x="124" y="1"/>
                    </a:moveTo>
                    <a:cubicBezTo>
                      <a:pt x="89" y="1"/>
                      <a:pt x="53" y="18"/>
                      <a:pt x="36" y="53"/>
                    </a:cubicBezTo>
                    <a:cubicBezTo>
                      <a:pt x="1" y="194"/>
                      <a:pt x="1" y="370"/>
                      <a:pt x="1" y="511"/>
                    </a:cubicBezTo>
                    <a:cubicBezTo>
                      <a:pt x="1" y="652"/>
                      <a:pt x="1" y="793"/>
                      <a:pt x="36" y="933"/>
                    </a:cubicBezTo>
                    <a:cubicBezTo>
                      <a:pt x="53" y="986"/>
                      <a:pt x="89" y="1013"/>
                      <a:pt x="124" y="1013"/>
                    </a:cubicBezTo>
                    <a:cubicBezTo>
                      <a:pt x="159" y="1013"/>
                      <a:pt x="194" y="986"/>
                      <a:pt x="212" y="933"/>
                    </a:cubicBezTo>
                    <a:cubicBezTo>
                      <a:pt x="247" y="793"/>
                      <a:pt x="247" y="652"/>
                      <a:pt x="247" y="511"/>
                    </a:cubicBezTo>
                    <a:cubicBezTo>
                      <a:pt x="247" y="370"/>
                      <a:pt x="247" y="194"/>
                      <a:pt x="212" y="53"/>
                    </a:cubicBezTo>
                    <a:cubicBezTo>
                      <a:pt x="194" y="18"/>
                      <a:pt x="159" y="1"/>
                      <a:pt x="124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51"/>
              <p:cNvSpPr/>
              <p:nvPr/>
            </p:nvSpPr>
            <p:spPr>
              <a:xfrm>
                <a:off x="4672849" y="1728562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10" y="0"/>
                    </a:moveTo>
                    <a:cubicBezTo>
                      <a:pt x="88" y="0"/>
                      <a:pt x="71" y="9"/>
                      <a:pt x="71" y="27"/>
                    </a:cubicBezTo>
                    <a:cubicBezTo>
                      <a:pt x="36" y="203"/>
                      <a:pt x="0" y="344"/>
                      <a:pt x="0" y="520"/>
                    </a:cubicBezTo>
                    <a:cubicBezTo>
                      <a:pt x="0" y="590"/>
                      <a:pt x="0" y="696"/>
                      <a:pt x="0" y="766"/>
                    </a:cubicBezTo>
                    <a:lnTo>
                      <a:pt x="0" y="1012"/>
                    </a:lnTo>
                    <a:cubicBezTo>
                      <a:pt x="18" y="1065"/>
                      <a:pt x="62" y="1092"/>
                      <a:pt x="106" y="1092"/>
                    </a:cubicBezTo>
                    <a:cubicBezTo>
                      <a:pt x="150" y="1092"/>
                      <a:pt x="194" y="1065"/>
                      <a:pt x="212" y="1012"/>
                    </a:cubicBezTo>
                    <a:lnTo>
                      <a:pt x="212" y="766"/>
                    </a:lnTo>
                    <a:cubicBezTo>
                      <a:pt x="212" y="696"/>
                      <a:pt x="247" y="590"/>
                      <a:pt x="212" y="520"/>
                    </a:cubicBezTo>
                    <a:cubicBezTo>
                      <a:pt x="247" y="344"/>
                      <a:pt x="212" y="203"/>
                      <a:pt x="176" y="27"/>
                    </a:cubicBezTo>
                    <a:cubicBezTo>
                      <a:pt x="159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51"/>
              <p:cNvSpPr/>
              <p:nvPr/>
            </p:nvSpPr>
            <p:spPr>
              <a:xfrm>
                <a:off x="4713459" y="1879503"/>
                <a:ext cx="6807" cy="3726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969" extrusionOk="0">
                    <a:moveTo>
                      <a:pt x="89" y="1"/>
                    </a:moveTo>
                    <a:cubicBezTo>
                      <a:pt x="62" y="1"/>
                      <a:pt x="36" y="27"/>
                      <a:pt x="36" y="80"/>
                    </a:cubicBezTo>
                    <a:lnTo>
                      <a:pt x="1" y="467"/>
                    </a:lnTo>
                    <a:lnTo>
                      <a:pt x="1" y="679"/>
                    </a:lnTo>
                    <a:lnTo>
                      <a:pt x="1" y="890"/>
                    </a:lnTo>
                    <a:cubicBezTo>
                      <a:pt x="1" y="943"/>
                      <a:pt x="45" y="969"/>
                      <a:pt x="89" y="969"/>
                    </a:cubicBezTo>
                    <a:cubicBezTo>
                      <a:pt x="133" y="969"/>
                      <a:pt x="177" y="943"/>
                      <a:pt x="177" y="890"/>
                    </a:cubicBezTo>
                    <a:lnTo>
                      <a:pt x="177" y="679"/>
                    </a:lnTo>
                    <a:cubicBezTo>
                      <a:pt x="177" y="608"/>
                      <a:pt x="177" y="538"/>
                      <a:pt x="177" y="467"/>
                    </a:cubicBezTo>
                    <a:lnTo>
                      <a:pt x="141" y="80"/>
                    </a:lnTo>
                    <a:cubicBezTo>
                      <a:pt x="141" y="27"/>
                      <a:pt x="115" y="1"/>
                      <a:pt x="89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51"/>
              <p:cNvSpPr/>
              <p:nvPr/>
            </p:nvSpPr>
            <p:spPr>
              <a:xfrm>
                <a:off x="4702614" y="2027561"/>
                <a:ext cx="10883" cy="42572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107" extrusionOk="0">
                    <a:moveTo>
                      <a:pt x="222" y="1"/>
                    </a:moveTo>
                    <a:cubicBezTo>
                      <a:pt x="184" y="1"/>
                      <a:pt x="142" y="29"/>
                      <a:pt x="142" y="68"/>
                    </a:cubicBezTo>
                    <a:cubicBezTo>
                      <a:pt x="106" y="244"/>
                      <a:pt x="71" y="384"/>
                      <a:pt x="36" y="560"/>
                    </a:cubicBezTo>
                    <a:cubicBezTo>
                      <a:pt x="36" y="631"/>
                      <a:pt x="1" y="701"/>
                      <a:pt x="1" y="807"/>
                    </a:cubicBezTo>
                    <a:cubicBezTo>
                      <a:pt x="1" y="877"/>
                      <a:pt x="1" y="948"/>
                      <a:pt x="1" y="1053"/>
                    </a:cubicBezTo>
                    <a:cubicBezTo>
                      <a:pt x="1" y="1089"/>
                      <a:pt x="36" y="1106"/>
                      <a:pt x="71" y="1106"/>
                    </a:cubicBezTo>
                    <a:cubicBezTo>
                      <a:pt x="106" y="1106"/>
                      <a:pt x="142" y="1089"/>
                      <a:pt x="142" y="1053"/>
                    </a:cubicBezTo>
                    <a:cubicBezTo>
                      <a:pt x="177" y="948"/>
                      <a:pt x="212" y="877"/>
                      <a:pt x="212" y="807"/>
                    </a:cubicBezTo>
                    <a:cubicBezTo>
                      <a:pt x="212" y="736"/>
                      <a:pt x="212" y="631"/>
                      <a:pt x="247" y="560"/>
                    </a:cubicBezTo>
                    <a:cubicBezTo>
                      <a:pt x="247" y="384"/>
                      <a:pt x="247" y="244"/>
                      <a:pt x="283" y="68"/>
                    </a:cubicBezTo>
                    <a:cubicBezTo>
                      <a:pt x="283" y="20"/>
                      <a:pt x="254" y="1"/>
                      <a:pt x="222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51"/>
              <p:cNvSpPr/>
              <p:nvPr/>
            </p:nvSpPr>
            <p:spPr>
              <a:xfrm>
                <a:off x="4637623" y="2017293"/>
                <a:ext cx="6807" cy="3184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828" extrusionOk="0">
                    <a:moveTo>
                      <a:pt x="89" y="0"/>
                    </a:moveTo>
                    <a:cubicBezTo>
                      <a:pt x="63" y="0"/>
                      <a:pt x="36" y="18"/>
                      <a:pt x="36" y="53"/>
                    </a:cubicBezTo>
                    <a:cubicBezTo>
                      <a:pt x="1" y="159"/>
                      <a:pt x="1" y="264"/>
                      <a:pt x="1" y="405"/>
                    </a:cubicBezTo>
                    <a:lnTo>
                      <a:pt x="1" y="722"/>
                    </a:lnTo>
                    <a:cubicBezTo>
                      <a:pt x="1" y="792"/>
                      <a:pt x="36" y="827"/>
                      <a:pt x="71" y="827"/>
                    </a:cubicBezTo>
                    <a:cubicBezTo>
                      <a:pt x="107" y="827"/>
                      <a:pt x="142" y="757"/>
                      <a:pt x="177" y="722"/>
                    </a:cubicBezTo>
                    <a:lnTo>
                      <a:pt x="177" y="405"/>
                    </a:lnTo>
                    <a:cubicBezTo>
                      <a:pt x="177" y="264"/>
                      <a:pt x="142" y="159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51"/>
              <p:cNvSpPr/>
              <p:nvPr/>
            </p:nvSpPr>
            <p:spPr>
              <a:xfrm>
                <a:off x="4621394" y="2155390"/>
                <a:ext cx="8845" cy="3557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925" extrusionOk="0">
                    <a:moveTo>
                      <a:pt x="190" y="0"/>
                    </a:moveTo>
                    <a:cubicBezTo>
                      <a:pt x="168" y="0"/>
                      <a:pt x="141" y="18"/>
                      <a:pt x="141" y="53"/>
                    </a:cubicBezTo>
                    <a:lnTo>
                      <a:pt x="36" y="440"/>
                    </a:lnTo>
                    <a:cubicBezTo>
                      <a:pt x="36" y="511"/>
                      <a:pt x="36" y="581"/>
                      <a:pt x="0" y="687"/>
                    </a:cubicBezTo>
                    <a:cubicBezTo>
                      <a:pt x="0" y="687"/>
                      <a:pt x="0" y="722"/>
                      <a:pt x="0" y="757"/>
                    </a:cubicBezTo>
                    <a:cubicBezTo>
                      <a:pt x="0" y="792"/>
                      <a:pt x="36" y="863"/>
                      <a:pt x="36" y="898"/>
                    </a:cubicBezTo>
                    <a:cubicBezTo>
                      <a:pt x="53" y="916"/>
                      <a:pt x="80" y="924"/>
                      <a:pt x="106" y="924"/>
                    </a:cubicBezTo>
                    <a:cubicBezTo>
                      <a:pt x="132" y="924"/>
                      <a:pt x="159" y="916"/>
                      <a:pt x="177" y="898"/>
                    </a:cubicBezTo>
                    <a:cubicBezTo>
                      <a:pt x="177" y="863"/>
                      <a:pt x="212" y="828"/>
                      <a:pt x="212" y="792"/>
                    </a:cubicBezTo>
                    <a:lnTo>
                      <a:pt x="212" y="687"/>
                    </a:lnTo>
                    <a:cubicBezTo>
                      <a:pt x="212" y="616"/>
                      <a:pt x="212" y="546"/>
                      <a:pt x="212" y="440"/>
                    </a:cubicBezTo>
                    <a:lnTo>
                      <a:pt x="212" y="53"/>
                    </a:lnTo>
                    <a:cubicBezTo>
                      <a:pt x="229" y="18"/>
                      <a:pt x="212" y="0"/>
                      <a:pt x="190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51"/>
              <p:cNvSpPr/>
              <p:nvPr/>
            </p:nvSpPr>
            <p:spPr>
              <a:xfrm>
                <a:off x="4539405" y="2256915"/>
                <a:ext cx="12960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1089" extrusionOk="0">
                    <a:moveTo>
                      <a:pt x="267" y="1"/>
                    </a:moveTo>
                    <a:cubicBezTo>
                      <a:pt x="249" y="1"/>
                      <a:pt x="231" y="18"/>
                      <a:pt x="231" y="53"/>
                    </a:cubicBezTo>
                    <a:cubicBezTo>
                      <a:pt x="231" y="89"/>
                      <a:pt x="196" y="124"/>
                      <a:pt x="196" y="159"/>
                    </a:cubicBezTo>
                    <a:lnTo>
                      <a:pt x="161" y="265"/>
                    </a:lnTo>
                    <a:cubicBezTo>
                      <a:pt x="161" y="370"/>
                      <a:pt x="126" y="441"/>
                      <a:pt x="126" y="511"/>
                    </a:cubicBezTo>
                    <a:cubicBezTo>
                      <a:pt x="90" y="582"/>
                      <a:pt x="90" y="652"/>
                      <a:pt x="55" y="758"/>
                    </a:cubicBezTo>
                    <a:cubicBezTo>
                      <a:pt x="55" y="828"/>
                      <a:pt x="55" y="934"/>
                      <a:pt x="20" y="1004"/>
                    </a:cubicBezTo>
                    <a:cubicBezTo>
                      <a:pt x="1" y="1062"/>
                      <a:pt x="35" y="1088"/>
                      <a:pt x="81" y="1088"/>
                    </a:cubicBezTo>
                    <a:cubicBezTo>
                      <a:pt x="119" y="1088"/>
                      <a:pt x="164" y="1071"/>
                      <a:pt x="196" y="1039"/>
                    </a:cubicBezTo>
                    <a:cubicBezTo>
                      <a:pt x="231" y="969"/>
                      <a:pt x="267" y="898"/>
                      <a:pt x="302" y="828"/>
                    </a:cubicBezTo>
                    <a:cubicBezTo>
                      <a:pt x="337" y="722"/>
                      <a:pt x="337" y="652"/>
                      <a:pt x="337" y="546"/>
                    </a:cubicBezTo>
                    <a:cubicBezTo>
                      <a:pt x="337" y="476"/>
                      <a:pt x="337" y="370"/>
                      <a:pt x="337" y="300"/>
                    </a:cubicBezTo>
                    <a:cubicBezTo>
                      <a:pt x="337" y="265"/>
                      <a:pt x="337" y="194"/>
                      <a:pt x="337" y="159"/>
                    </a:cubicBezTo>
                    <a:cubicBezTo>
                      <a:pt x="337" y="124"/>
                      <a:pt x="337" y="89"/>
                      <a:pt x="302" y="53"/>
                    </a:cubicBezTo>
                    <a:cubicBezTo>
                      <a:pt x="302" y="18"/>
                      <a:pt x="284" y="1"/>
                      <a:pt x="26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51"/>
              <p:cNvSpPr/>
              <p:nvPr/>
            </p:nvSpPr>
            <p:spPr>
              <a:xfrm>
                <a:off x="4484643" y="2236610"/>
                <a:ext cx="12229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10" extrusionOk="0">
                    <a:moveTo>
                      <a:pt x="137" y="1"/>
                    </a:moveTo>
                    <a:cubicBezTo>
                      <a:pt x="115" y="1"/>
                      <a:pt x="89" y="18"/>
                      <a:pt x="71" y="53"/>
                    </a:cubicBezTo>
                    <a:cubicBezTo>
                      <a:pt x="36" y="89"/>
                      <a:pt x="36" y="124"/>
                      <a:pt x="1" y="159"/>
                    </a:cubicBezTo>
                    <a:lnTo>
                      <a:pt x="1" y="300"/>
                    </a:lnTo>
                    <a:cubicBezTo>
                      <a:pt x="1" y="370"/>
                      <a:pt x="1" y="476"/>
                      <a:pt x="1" y="546"/>
                    </a:cubicBezTo>
                    <a:cubicBezTo>
                      <a:pt x="1" y="652"/>
                      <a:pt x="1" y="722"/>
                      <a:pt x="36" y="828"/>
                    </a:cubicBezTo>
                    <a:cubicBezTo>
                      <a:pt x="71" y="934"/>
                      <a:pt x="106" y="1004"/>
                      <a:pt x="141" y="1074"/>
                    </a:cubicBezTo>
                    <a:cubicBezTo>
                      <a:pt x="177" y="1110"/>
                      <a:pt x="177" y="1110"/>
                      <a:pt x="247" y="1110"/>
                    </a:cubicBezTo>
                    <a:cubicBezTo>
                      <a:pt x="247" y="1110"/>
                      <a:pt x="282" y="1074"/>
                      <a:pt x="317" y="1074"/>
                    </a:cubicBezTo>
                    <a:cubicBezTo>
                      <a:pt x="317" y="898"/>
                      <a:pt x="282" y="722"/>
                      <a:pt x="247" y="546"/>
                    </a:cubicBezTo>
                    <a:lnTo>
                      <a:pt x="212" y="300"/>
                    </a:lnTo>
                    <a:cubicBezTo>
                      <a:pt x="212" y="265"/>
                      <a:pt x="212" y="229"/>
                      <a:pt x="212" y="159"/>
                    </a:cubicBezTo>
                    <a:cubicBezTo>
                      <a:pt x="212" y="124"/>
                      <a:pt x="212" y="89"/>
                      <a:pt x="177" y="53"/>
                    </a:cubicBezTo>
                    <a:cubicBezTo>
                      <a:pt x="177" y="18"/>
                      <a:pt x="159" y="1"/>
                      <a:pt x="13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51"/>
              <p:cNvSpPr/>
              <p:nvPr/>
            </p:nvSpPr>
            <p:spPr>
              <a:xfrm>
                <a:off x="4272094" y="1762057"/>
                <a:ext cx="9499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7" extrusionOk="0">
                    <a:moveTo>
                      <a:pt x="106" y="1"/>
                    </a:moveTo>
                    <a:cubicBezTo>
                      <a:pt x="71" y="1"/>
                      <a:pt x="71" y="1"/>
                      <a:pt x="35" y="36"/>
                    </a:cubicBezTo>
                    <a:cubicBezTo>
                      <a:pt x="35" y="106"/>
                      <a:pt x="35" y="177"/>
                      <a:pt x="0" y="282"/>
                    </a:cubicBezTo>
                    <a:cubicBezTo>
                      <a:pt x="0" y="353"/>
                      <a:pt x="0" y="458"/>
                      <a:pt x="0" y="529"/>
                    </a:cubicBezTo>
                    <a:cubicBezTo>
                      <a:pt x="0" y="599"/>
                      <a:pt x="0" y="705"/>
                      <a:pt x="0" y="775"/>
                    </a:cubicBezTo>
                    <a:cubicBezTo>
                      <a:pt x="0" y="881"/>
                      <a:pt x="35" y="951"/>
                      <a:pt x="71" y="1022"/>
                    </a:cubicBezTo>
                    <a:cubicBezTo>
                      <a:pt x="71" y="1071"/>
                      <a:pt x="108" y="1097"/>
                      <a:pt x="149" y="1097"/>
                    </a:cubicBezTo>
                    <a:cubicBezTo>
                      <a:pt x="196" y="1097"/>
                      <a:pt x="247" y="1062"/>
                      <a:pt x="247" y="986"/>
                    </a:cubicBezTo>
                    <a:lnTo>
                      <a:pt x="176" y="775"/>
                    </a:lnTo>
                    <a:lnTo>
                      <a:pt x="176" y="529"/>
                    </a:lnTo>
                    <a:cubicBezTo>
                      <a:pt x="176" y="458"/>
                      <a:pt x="176" y="388"/>
                      <a:pt x="176" y="282"/>
                    </a:cubicBezTo>
                    <a:cubicBezTo>
                      <a:pt x="176" y="247"/>
                      <a:pt x="176" y="212"/>
                      <a:pt x="176" y="177"/>
                    </a:cubicBezTo>
                    <a:cubicBezTo>
                      <a:pt x="176" y="141"/>
                      <a:pt x="176" y="106"/>
                      <a:pt x="176" y="36"/>
                    </a:cubicBezTo>
                    <a:cubicBezTo>
                      <a:pt x="176" y="36"/>
                      <a:pt x="141" y="1"/>
                      <a:pt x="106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51"/>
              <p:cNvSpPr/>
              <p:nvPr/>
            </p:nvSpPr>
            <p:spPr>
              <a:xfrm>
                <a:off x="4420998" y="1668993"/>
                <a:ext cx="9537" cy="4334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27" extrusionOk="0">
                    <a:moveTo>
                      <a:pt x="107" y="0"/>
                    </a:moveTo>
                    <a:cubicBezTo>
                      <a:pt x="80" y="0"/>
                      <a:pt x="54" y="9"/>
                      <a:pt x="36" y="27"/>
                    </a:cubicBezTo>
                    <a:cubicBezTo>
                      <a:pt x="1" y="132"/>
                      <a:pt x="1" y="203"/>
                      <a:pt x="1" y="308"/>
                    </a:cubicBezTo>
                    <a:lnTo>
                      <a:pt x="1" y="555"/>
                    </a:lnTo>
                    <a:lnTo>
                      <a:pt x="1" y="766"/>
                    </a:lnTo>
                    <a:cubicBezTo>
                      <a:pt x="1" y="872"/>
                      <a:pt x="1" y="942"/>
                      <a:pt x="36" y="1048"/>
                    </a:cubicBezTo>
                    <a:cubicBezTo>
                      <a:pt x="36" y="1100"/>
                      <a:pt x="80" y="1127"/>
                      <a:pt x="124" y="1127"/>
                    </a:cubicBezTo>
                    <a:cubicBezTo>
                      <a:pt x="168" y="1127"/>
                      <a:pt x="212" y="1100"/>
                      <a:pt x="212" y="1048"/>
                    </a:cubicBezTo>
                    <a:cubicBezTo>
                      <a:pt x="212" y="942"/>
                      <a:pt x="247" y="872"/>
                      <a:pt x="247" y="766"/>
                    </a:cubicBezTo>
                    <a:cubicBezTo>
                      <a:pt x="247" y="695"/>
                      <a:pt x="247" y="625"/>
                      <a:pt x="212" y="555"/>
                    </a:cubicBezTo>
                    <a:lnTo>
                      <a:pt x="212" y="308"/>
                    </a:lnTo>
                    <a:cubicBezTo>
                      <a:pt x="212" y="203"/>
                      <a:pt x="212" y="132"/>
                      <a:pt x="177" y="27"/>
                    </a:cubicBezTo>
                    <a:cubicBezTo>
                      <a:pt x="159" y="9"/>
                      <a:pt x="133" y="0"/>
                      <a:pt x="107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51"/>
              <p:cNvSpPr/>
              <p:nvPr/>
            </p:nvSpPr>
            <p:spPr>
              <a:xfrm>
                <a:off x="4802832" y="1787092"/>
                <a:ext cx="9499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02" extrusionOk="0">
                    <a:moveTo>
                      <a:pt x="93" y="1"/>
                    </a:moveTo>
                    <a:cubicBezTo>
                      <a:pt x="62" y="1"/>
                      <a:pt x="35" y="19"/>
                      <a:pt x="35" y="54"/>
                    </a:cubicBezTo>
                    <a:cubicBezTo>
                      <a:pt x="35" y="89"/>
                      <a:pt x="0" y="124"/>
                      <a:pt x="0" y="159"/>
                    </a:cubicBezTo>
                    <a:cubicBezTo>
                      <a:pt x="0" y="195"/>
                      <a:pt x="0" y="265"/>
                      <a:pt x="0" y="300"/>
                    </a:cubicBezTo>
                    <a:lnTo>
                      <a:pt x="0" y="547"/>
                    </a:lnTo>
                    <a:lnTo>
                      <a:pt x="0" y="793"/>
                    </a:lnTo>
                    <a:cubicBezTo>
                      <a:pt x="0" y="828"/>
                      <a:pt x="0" y="864"/>
                      <a:pt x="0" y="934"/>
                    </a:cubicBezTo>
                    <a:cubicBezTo>
                      <a:pt x="0" y="969"/>
                      <a:pt x="35" y="1004"/>
                      <a:pt x="35" y="1075"/>
                    </a:cubicBezTo>
                    <a:cubicBezTo>
                      <a:pt x="53" y="1092"/>
                      <a:pt x="88" y="1101"/>
                      <a:pt x="123" y="1101"/>
                    </a:cubicBezTo>
                    <a:cubicBezTo>
                      <a:pt x="159" y="1101"/>
                      <a:pt x="194" y="1092"/>
                      <a:pt x="211" y="1075"/>
                    </a:cubicBezTo>
                    <a:cubicBezTo>
                      <a:pt x="211" y="1004"/>
                      <a:pt x="247" y="969"/>
                      <a:pt x="247" y="934"/>
                    </a:cubicBezTo>
                    <a:cubicBezTo>
                      <a:pt x="247" y="864"/>
                      <a:pt x="247" y="828"/>
                      <a:pt x="247" y="793"/>
                    </a:cubicBezTo>
                    <a:cubicBezTo>
                      <a:pt x="211" y="723"/>
                      <a:pt x="211" y="617"/>
                      <a:pt x="211" y="547"/>
                    </a:cubicBezTo>
                    <a:lnTo>
                      <a:pt x="211" y="300"/>
                    </a:lnTo>
                    <a:lnTo>
                      <a:pt x="211" y="159"/>
                    </a:lnTo>
                    <a:cubicBezTo>
                      <a:pt x="176" y="124"/>
                      <a:pt x="176" y="89"/>
                      <a:pt x="176" y="54"/>
                    </a:cubicBezTo>
                    <a:cubicBezTo>
                      <a:pt x="159" y="19"/>
                      <a:pt x="123" y="1"/>
                      <a:pt x="93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51"/>
              <p:cNvSpPr/>
              <p:nvPr/>
            </p:nvSpPr>
            <p:spPr>
              <a:xfrm>
                <a:off x="4831251" y="1685567"/>
                <a:ext cx="8153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022" extrusionOk="0">
                    <a:moveTo>
                      <a:pt x="53" y="0"/>
                    </a:moveTo>
                    <a:cubicBezTo>
                      <a:pt x="27" y="0"/>
                      <a:pt x="1" y="18"/>
                      <a:pt x="1" y="53"/>
                    </a:cubicBezTo>
                    <a:cubicBezTo>
                      <a:pt x="1" y="88"/>
                      <a:pt x="1" y="124"/>
                      <a:pt x="1" y="194"/>
                    </a:cubicBezTo>
                    <a:lnTo>
                      <a:pt x="1" y="264"/>
                    </a:lnTo>
                    <a:cubicBezTo>
                      <a:pt x="1" y="370"/>
                      <a:pt x="1" y="441"/>
                      <a:pt x="1" y="511"/>
                    </a:cubicBezTo>
                    <a:cubicBezTo>
                      <a:pt x="1" y="581"/>
                      <a:pt x="1" y="652"/>
                      <a:pt x="1" y="722"/>
                    </a:cubicBezTo>
                    <a:cubicBezTo>
                      <a:pt x="1" y="828"/>
                      <a:pt x="1" y="898"/>
                      <a:pt x="36" y="969"/>
                    </a:cubicBezTo>
                    <a:cubicBezTo>
                      <a:pt x="53" y="1004"/>
                      <a:pt x="80" y="1021"/>
                      <a:pt x="106" y="1021"/>
                    </a:cubicBezTo>
                    <a:cubicBezTo>
                      <a:pt x="133" y="1021"/>
                      <a:pt x="159" y="1004"/>
                      <a:pt x="177" y="969"/>
                    </a:cubicBezTo>
                    <a:cubicBezTo>
                      <a:pt x="177" y="898"/>
                      <a:pt x="212" y="828"/>
                      <a:pt x="212" y="757"/>
                    </a:cubicBezTo>
                    <a:cubicBezTo>
                      <a:pt x="212" y="687"/>
                      <a:pt x="212" y="581"/>
                      <a:pt x="212" y="511"/>
                    </a:cubicBezTo>
                    <a:cubicBezTo>
                      <a:pt x="177" y="441"/>
                      <a:pt x="141" y="370"/>
                      <a:pt x="106" y="300"/>
                    </a:cubicBezTo>
                    <a:lnTo>
                      <a:pt x="106" y="194"/>
                    </a:lnTo>
                    <a:cubicBezTo>
                      <a:pt x="106" y="124"/>
                      <a:pt x="106" y="88"/>
                      <a:pt x="106" y="53"/>
                    </a:cubicBezTo>
                    <a:cubicBezTo>
                      <a:pt x="106" y="18"/>
                      <a:pt x="80" y="0"/>
                      <a:pt x="53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51"/>
              <p:cNvSpPr/>
              <p:nvPr/>
            </p:nvSpPr>
            <p:spPr>
              <a:xfrm>
                <a:off x="4800102" y="1897809"/>
                <a:ext cx="10883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89" extrusionOk="0">
                    <a:moveTo>
                      <a:pt x="247" y="0"/>
                    </a:moveTo>
                    <a:cubicBezTo>
                      <a:pt x="230" y="0"/>
                      <a:pt x="212" y="9"/>
                      <a:pt x="212" y="26"/>
                    </a:cubicBezTo>
                    <a:cubicBezTo>
                      <a:pt x="212" y="26"/>
                      <a:pt x="212" y="62"/>
                      <a:pt x="212" y="62"/>
                    </a:cubicBezTo>
                    <a:lnTo>
                      <a:pt x="177" y="97"/>
                    </a:lnTo>
                    <a:cubicBezTo>
                      <a:pt x="142" y="97"/>
                      <a:pt x="142" y="132"/>
                      <a:pt x="142" y="132"/>
                    </a:cubicBezTo>
                    <a:cubicBezTo>
                      <a:pt x="142" y="167"/>
                      <a:pt x="106" y="238"/>
                      <a:pt x="71" y="273"/>
                    </a:cubicBezTo>
                    <a:cubicBezTo>
                      <a:pt x="36" y="343"/>
                      <a:pt x="36" y="449"/>
                      <a:pt x="36" y="519"/>
                    </a:cubicBezTo>
                    <a:cubicBezTo>
                      <a:pt x="1" y="625"/>
                      <a:pt x="1" y="731"/>
                      <a:pt x="1" y="836"/>
                    </a:cubicBezTo>
                    <a:cubicBezTo>
                      <a:pt x="1" y="907"/>
                      <a:pt x="1" y="1083"/>
                      <a:pt x="106" y="1083"/>
                    </a:cubicBezTo>
                    <a:cubicBezTo>
                      <a:pt x="118" y="1086"/>
                      <a:pt x="128" y="1088"/>
                      <a:pt x="138" y="1088"/>
                    </a:cubicBezTo>
                    <a:cubicBezTo>
                      <a:pt x="220" y="1088"/>
                      <a:pt x="251" y="966"/>
                      <a:pt x="282" y="871"/>
                    </a:cubicBezTo>
                    <a:cubicBezTo>
                      <a:pt x="282" y="801"/>
                      <a:pt x="282" y="695"/>
                      <a:pt x="282" y="590"/>
                    </a:cubicBezTo>
                    <a:cubicBezTo>
                      <a:pt x="282" y="484"/>
                      <a:pt x="282" y="414"/>
                      <a:pt x="282" y="308"/>
                    </a:cubicBezTo>
                    <a:cubicBezTo>
                      <a:pt x="282" y="238"/>
                      <a:pt x="282" y="238"/>
                      <a:pt x="282" y="203"/>
                    </a:cubicBezTo>
                    <a:cubicBezTo>
                      <a:pt x="282" y="167"/>
                      <a:pt x="282" y="132"/>
                      <a:pt x="282" y="97"/>
                    </a:cubicBezTo>
                    <a:cubicBezTo>
                      <a:pt x="282" y="97"/>
                      <a:pt x="282" y="62"/>
                      <a:pt x="282" y="62"/>
                    </a:cubicBezTo>
                    <a:lnTo>
                      <a:pt x="282" y="26"/>
                    </a:lnTo>
                    <a:cubicBezTo>
                      <a:pt x="282" y="9"/>
                      <a:pt x="265" y="0"/>
                      <a:pt x="247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51"/>
              <p:cNvSpPr/>
              <p:nvPr/>
            </p:nvSpPr>
            <p:spPr>
              <a:xfrm>
                <a:off x="4736495" y="1650034"/>
                <a:ext cx="9499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22" extrusionOk="0">
                    <a:moveTo>
                      <a:pt x="92" y="0"/>
                    </a:moveTo>
                    <a:cubicBezTo>
                      <a:pt x="79" y="0"/>
                      <a:pt x="70" y="9"/>
                      <a:pt x="70" y="27"/>
                    </a:cubicBezTo>
                    <a:cubicBezTo>
                      <a:pt x="35" y="62"/>
                      <a:pt x="35" y="97"/>
                      <a:pt x="35" y="132"/>
                    </a:cubicBezTo>
                    <a:cubicBezTo>
                      <a:pt x="0" y="167"/>
                      <a:pt x="0" y="203"/>
                      <a:pt x="35" y="238"/>
                    </a:cubicBezTo>
                    <a:lnTo>
                      <a:pt x="35" y="484"/>
                    </a:lnTo>
                    <a:cubicBezTo>
                      <a:pt x="0" y="625"/>
                      <a:pt x="35" y="801"/>
                      <a:pt x="70" y="942"/>
                    </a:cubicBezTo>
                    <a:cubicBezTo>
                      <a:pt x="70" y="995"/>
                      <a:pt x="106" y="1021"/>
                      <a:pt x="141" y="1021"/>
                    </a:cubicBezTo>
                    <a:cubicBezTo>
                      <a:pt x="176" y="1021"/>
                      <a:pt x="211" y="995"/>
                      <a:pt x="211" y="942"/>
                    </a:cubicBezTo>
                    <a:cubicBezTo>
                      <a:pt x="246" y="801"/>
                      <a:pt x="211" y="625"/>
                      <a:pt x="176" y="484"/>
                    </a:cubicBezTo>
                    <a:lnTo>
                      <a:pt x="176" y="238"/>
                    </a:lnTo>
                    <a:cubicBezTo>
                      <a:pt x="176" y="203"/>
                      <a:pt x="176" y="167"/>
                      <a:pt x="176" y="132"/>
                    </a:cubicBezTo>
                    <a:cubicBezTo>
                      <a:pt x="176" y="132"/>
                      <a:pt x="176" y="97"/>
                      <a:pt x="176" y="62"/>
                    </a:cubicBezTo>
                    <a:lnTo>
                      <a:pt x="141" y="27"/>
                    </a:lnTo>
                    <a:cubicBezTo>
                      <a:pt x="123" y="9"/>
                      <a:pt x="106" y="0"/>
                      <a:pt x="92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51"/>
              <p:cNvSpPr/>
              <p:nvPr/>
            </p:nvSpPr>
            <p:spPr>
              <a:xfrm>
                <a:off x="4479759" y="1761403"/>
                <a:ext cx="11691" cy="3691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960" extrusionOk="0">
                    <a:moveTo>
                      <a:pt x="176" y="0"/>
                    </a:moveTo>
                    <a:cubicBezTo>
                      <a:pt x="145" y="0"/>
                      <a:pt x="110" y="18"/>
                      <a:pt x="92" y="53"/>
                    </a:cubicBezTo>
                    <a:cubicBezTo>
                      <a:pt x="128" y="123"/>
                      <a:pt x="128" y="194"/>
                      <a:pt x="92" y="264"/>
                    </a:cubicBezTo>
                    <a:cubicBezTo>
                      <a:pt x="92" y="334"/>
                      <a:pt x="92" y="370"/>
                      <a:pt x="92" y="440"/>
                    </a:cubicBezTo>
                    <a:cubicBezTo>
                      <a:pt x="92" y="581"/>
                      <a:pt x="57" y="722"/>
                      <a:pt x="22" y="827"/>
                    </a:cubicBezTo>
                    <a:cubicBezTo>
                      <a:pt x="1" y="913"/>
                      <a:pt x="57" y="959"/>
                      <a:pt x="112" y="959"/>
                    </a:cubicBezTo>
                    <a:cubicBezTo>
                      <a:pt x="148" y="959"/>
                      <a:pt x="184" y="939"/>
                      <a:pt x="198" y="898"/>
                    </a:cubicBezTo>
                    <a:cubicBezTo>
                      <a:pt x="268" y="757"/>
                      <a:pt x="304" y="616"/>
                      <a:pt x="304" y="440"/>
                    </a:cubicBezTo>
                    <a:cubicBezTo>
                      <a:pt x="304" y="405"/>
                      <a:pt x="304" y="334"/>
                      <a:pt x="268" y="264"/>
                    </a:cubicBezTo>
                    <a:lnTo>
                      <a:pt x="233" y="53"/>
                    </a:lnTo>
                    <a:cubicBezTo>
                      <a:pt x="233" y="18"/>
                      <a:pt x="207" y="0"/>
                      <a:pt x="176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51"/>
              <p:cNvSpPr/>
              <p:nvPr/>
            </p:nvSpPr>
            <p:spPr>
              <a:xfrm>
                <a:off x="4300514" y="1899155"/>
                <a:ext cx="10883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75" extrusionOk="0">
                    <a:moveTo>
                      <a:pt x="71" y="0"/>
                    </a:moveTo>
                    <a:cubicBezTo>
                      <a:pt x="45" y="0"/>
                      <a:pt x="18" y="9"/>
                      <a:pt x="0" y="27"/>
                    </a:cubicBezTo>
                    <a:cubicBezTo>
                      <a:pt x="0" y="168"/>
                      <a:pt x="0" y="308"/>
                      <a:pt x="0" y="414"/>
                    </a:cubicBezTo>
                    <a:lnTo>
                      <a:pt x="0" y="625"/>
                    </a:lnTo>
                    <a:cubicBezTo>
                      <a:pt x="36" y="696"/>
                      <a:pt x="36" y="766"/>
                      <a:pt x="71" y="836"/>
                    </a:cubicBezTo>
                    <a:cubicBezTo>
                      <a:pt x="84" y="863"/>
                      <a:pt x="108" y="875"/>
                      <a:pt x="134" y="875"/>
                    </a:cubicBezTo>
                    <a:cubicBezTo>
                      <a:pt x="177" y="875"/>
                      <a:pt x="225" y="845"/>
                      <a:pt x="247" y="801"/>
                    </a:cubicBezTo>
                    <a:cubicBezTo>
                      <a:pt x="247" y="731"/>
                      <a:pt x="282" y="696"/>
                      <a:pt x="282" y="625"/>
                    </a:cubicBezTo>
                    <a:cubicBezTo>
                      <a:pt x="247" y="555"/>
                      <a:pt x="247" y="484"/>
                      <a:pt x="247" y="414"/>
                    </a:cubicBezTo>
                    <a:cubicBezTo>
                      <a:pt x="212" y="273"/>
                      <a:pt x="177" y="168"/>
                      <a:pt x="141" y="27"/>
                    </a:cubicBezTo>
                    <a:cubicBezTo>
                      <a:pt x="124" y="9"/>
                      <a:pt x="97" y="0"/>
                      <a:pt x="71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51"/>
              <p:cNvSpPr/>
              <p:nvPr/>
            </p:nvSpPr>
            <p:spPr>
              <a:xfrm>
                <a:off x="4324895" y="2065133"/>
                <a:ext cx="17152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446" h="1029" extrusionOk="0">
                    <a:moveTo>
                      <a:pt x="137" y="0"/>
                    </a:moveTo>
                    <a:cubicBezTo>
                      <a:pt x="128" y="0"/>
                      <a:pt x="117" y="2"/>
                      <a:pt x="106" y="6"/>
                    </a:cubicBezTo>
                    <a:cubicBezTo>
                      <a:pt x="0" y="41"/>
                      <a:pt x="0" y="182"/>
                      <a:pt x="35" y="252"/>
                    </a:cubicBezTo>
                    <a:cubicBezTo>
                      <a:pt x="35" y="358"/>
                      <a:pt x="35" y="428"/>
                      <a:pt x="71" y="534"/>
                    </a:cubicBezTo>
                    <a:cubicBezTo>
                      <a:pt x="71" y="604"/>
                      <a:pt x="106" y="675"/>
                      <a:pt x="141" y="745"/>
                    </a:cubicBezTo>
                    <a:cubicBezTo>
                      <a:pt x="176" y="816"/>
                      <a:pt x="211" y="921"/>
                      <a:pt x="247" y="992"/>
                    </a:cubicBezTo>
                    <a:cubicBezTo>
                      <a:pt x="272" y="1017"/>
                      <a:pt x="305" y="1028"/>
                      <a:pt x="337" y="1028"/>
                    </a:cubicBezTo>
                    <a:cubicBezTo>
                      <a:pt x="395" y="1028"/>
                      <a:pt x="445" y="989"/>
                      <a:pt x="423" y="921"/>
                    </a:cubicBezTo>
                    <a:cubicBezTo>
                      <a:pt x="423" y="851"/>
                      <a:pt x="387" y="745"/>
                      <a:pt x="387" y="675"/>
                    </a:cubicBezTo>
                    <a:cubicBezTo>
                      <a:pt x="387" y="604"/>
                      <a:pt x="352" y="534"/>
                      <a:pt x="317" y="428"/>
                    </a:cubicBezTo>
                    <a:cubicBezTo>
                      <a:pt x="282" y="358"/>
                      <a:pt x="282" y="288"/>
                      <a:pt x="282" y="217"/>
                    </a:cubicBezTo>
                    <a:cubicBezTo>
                      <a:pt x="250" y="123"/>
                      <a:pt x="219" y="0"/>
                      <a:pt x="137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51"/>
              <p:cNvSpPr/>
              <p:nvPr/>
            </p:nvSpPr>
            <p:spPr>
              <a:xfrm>
                <a:off x="4368197" y="2157351"/>
                <a:ext cx="16306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097" extrusionOk="0">
                    <a:moveTo>
                      <a:pt x="95" y="1"/>
                    </a:moveTo>
                    <a:cubicBezTo>
                      <a:pt x="45" y="1"/>
                      <a:pt x="1" y="39"/>
                      <a:pt x="1" y="108"/>
                    </a:cubicBezTo>
                    <a:cubicBezTo>
                      <a:pt x="1" y="248"/>
                      <a:pt x="1" y="424"/>
                      <a:pt x="71" y="600"/>
                    </a:cubicBezTo>
                    <a:cubicBezTo>
                      <a:pt x="71" y="671"/>
                      <a:pt x="106" y="741"/>
                      <a:pt x="106" y="812"/>
                    </a:cubicBezTo>
                    <a:cubicBezTo>
                      <a:pt x="106" y="847"/>
                      <a:pt x="142" y="882"/>
                      <a:pt x="142" y="917"/>
                    </a:cubicBezTo>
                    <a:cubicBezTo>
                      <a:pt x="177" y="988"/>
                      <a:pt x="212" y="1023"/>
                      <a:pt x="247" y="1058"/>
                    </a:cubicBezTo>
                    <a:cubicBezTo>
                      <a:pt x="261" y="1085"/>
                      <a:pt x="284" y="1097"/>
                      <a:pt x="311" y="1097"/>
                    </a:cubicBezTo>
                    <a:cubicBezTo>
                      <a:pt x="353" y="1097"/>
                      <a:pt x="402" y="1066"/>
                      <a:pt x="423" y="1023"/>
                    </a:cubicBezTo>
                    <a:cubicBezTo>
                      <a:pt x="423" y="953"/>
                      <a:pt x="423" y="917"/>
                      <a:pt x="423" y="847"/>
                    </a:cubicBezTo>
                    <a:lnTo>
                      <a:pt x="423" y="706"/>
                    </a:lnTo>
                    <a:cubicBezTo>
                      <a:pt x="423" y="671"/>
                      <a:pt x="388" y="565"/>
                      <a:pt x="353" y="495"/>
                    </a:cubicBezTo>
                    <a:cubicBezTo>
                      <a:pt x="318" y="319"/>
                      <a:pt x="247" y="178"/>
                      <a:pt x="177" y="37"/>
                    </a:cubicBezTo>
                    <a:cubicBezTo>
                      <a:pt x="152" y="12"/>
                      <a:pt x="123" y="1"/>
                      <a:pt x="95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51"/>
              <p:cNvSpPr/>
              <p:nvPr/>
            </p:nvSpPr>
            <p:spPr>
              <a:xfrm>
                <a:off x="4406115" y="1823664"/>
                <a:ext cx="9537" cy="3353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72" extrusionOk="0">
                    <a:moveTo>
                      <a:pt x="124" y="1"/>
                    </a:moveTo>
                    <a:cubicBezTo>
                      <a:pt x="97" y="1"/>
                      <a:pt x="71" y="18"/>
                      <a:pt x="71" y="53"/>
                    </a:cubicBezTo>
                    <a:cubicBezTo>
                      <a:pt x="36" y="159"/>
                      <a:pt x="1" y="300"/>
                      <a:pt x="1" y="405"/>
                    </a:cubicBezTo>
                    <a:cubicBezTo>
                      <a:pt x="1" y="546"/>
                      <a:pt x="1" y="687"/>
                      <a:pt x="36" y="793"/>
                    </a:cubicBezTo>
                    <a:cubicBezTo>
                      <a:pt x="36" y="845"/>
                      <a:pt x="71" y="872"/>
                      <a:pt x="106" y="872"/>
                    </a:cubicBezTo>
                    <a:cubicBezTo>
                      <a:pt x="141" y="872"/>
                      <a:pt x="177" y="845"/>
                      <a:pt x="177" y="793"/>
                    </a:cubicBezTo>
                    <a:cubicBezTo>
                      <a:pt x="212" y="687"/>
                      <a:pt x="247" y="546"/>
                      <a:pt x="212" y="405"/>
                    </a:cubicBezTo>
                    <a:cubicBezTo>
                      <a:pt x="212" y="300"/>
                      <a:pt x="212" y="159"/>
                      <a:pt x="177" y="53"/>
                    </a:cubicBezTo>
                    <a:cubicBezTo>
                      <a:pt x="177" y="18"/>
                      <a:pt x="150" y="1"/>
                      <a:pt x="124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51"/>
              <p:cNvSpPr/>
              <p:nvPr/>
            </p:nvSpPr>
            <p:spPr>
              <a:xfrm>
                <a:off x="4373619" y="1927920"/>
                <a:ext cx="9537" cy="37381"/>
              </a:xfrm>
              <a:custGeom>
                <a:avLst/>
                <a:gdLst/>
                <a:ahLst/>
                <a:cxnLst/>
                <a:rect l="l" t="t" r="r" b="b"/>
                <a:pathLst>
                  <a:path w="248" h="972" extrusionOk="0">
                    <a:moveTo>
                      <a:pt x="141" y="0"/>
                    </a:moveTo>
                    <a:cubicBezTo>
                      <a:pt x="115" y="0"/>
                      <a:pt x="89" y="18"/>
                      <a:pt x="71" y="53"/>
                    </a:cubicBezTo>
                    <a:cubicBezTo>
                      <a:pt x="36" y="88"/>
                      <a:pt x="1" y="194"/>
                      <a:pt x="1" y="264"/>
                    </a:cubicBezTo>
                    <a:cubicBezTo>
                      <a:pt x="1" y="335"/>
                      <a:pt x="1" y="405"/>
                      <a:pt x="1" y="476"/>
                    </a:cubicBezTo>
                    <a:cubicBezTo>
                      <a:pt x="1" y="546"/>
                      <a:pt x="1" y="652"/>
                      <a:pt x="1" y="722"/>
                    </a:cubicBezTo>
                    <a:cubicBezTo>
                      <a:pt x="1" y="793"/>
                      <a:pt x="36" y="863"/>
                      <a:pt x="106" y="933"/>
                    </a:cubicBezTo>
                    <a:cubicBezTo>
                      <a:pt x="120" y="960"/>
                      <a:pt x="143" y="972"/>
                      <a:pt x="168" y="972"/>
                    </a:cubicBezTo>
                    <a:cubicBezTo>
                      <a:pt x="207" y="972"/>
                      <a:pt x="247" y="942"/>
                      <a:pt x="247" y="898"/>
                    </a:cubicBezTo>
                    <a:cubicBezTo>
                      <a:pt x="247" y="828"/>
                      <a:pt x="247" y="757"/>
                      <a:pt x="247" y="687"/>
                    </a:cubicBezTo>
                    <a:cubicBezTo>
                      <a:pt x="212" y="581"/>
                      <a:pt x="212" y="511"/>
                      <a:pt x="212" y="476"/>
                    </a:cubicBezTo>
                    <a:lnTo>
                      <a:pt x="212" y="264"/>
                    </a:lnTo>
                    <a:lnTo>
                      <a:pt x="212" y="159"/>
                    </a:lnTo>
                    <a:cubicBezTo>
                      <a:pt x="212" y="124"/>
                      <a:pt x="212" y="88"/>
                      <a:pt x="212" y="53"/>
                    </a:cubicBezTo>
                    <a:cubicBezTo>
                      <a:pt x="194" y="18"/>
                      <a:pt x="168" y="0"/>
                      <a:pt x="141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51"/>
              <p:cNvSpPr/>
              <p:nvPr/>
            </p:nvSpPr>
            <p:spPr>
              <a:xfrm>
                <a:off x="4315396" y="1658494"/>
                <a:ext cx="680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013" extrusionOk="0">
                    <a:moveTo>
                      <a:pt x="89" y="0"/>
                    </a:moveTo>
                    <a:cubicBezTo>
                      <a:pt x="62" y="0"/>
                      <a:pt x="36" y="18"/>
                      <a:pt x="36" y="53"/>
                    </a:cubicBezTo>
                    <a:cubicBezTo>
                      <a:pt x="1" y="194"/>
                      <a:pt x="1" y="335"/>
                      <a:pt x="1" y="476"/>
                    </a:cubicBezTo>
                    <a:lnTo>
                      <a:pt x="1" y="933"/>
                    </a:lnTo>
                    <a:cubicBezTo>
                      <a:pt x="1" y="986"/>
                      <a:pt x="45" y="1012"/>
                      <a:pt x="89" y="1012"/>
                    </a:cubicBezTo>
                    <a:cubicBezTo>
                      <a:pt x="133" y="1012"/>
                      <a:pt x="177" y="986"/>
                      <a:pt x="177" y="933"/>
                    </a:cubicBezTo>
                    <a:cubicBezTo>
                      <a:pt x="177" y="757"/>
                      <a:pt x="177" y="616"/>
                      <a:pt x="177" y="476"/>
                    </a:cubicBezTo>
                    <a:cubicBezTo>
                      <a:pt x="177" y="335"/>
                      <a:pt x="177" y="194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51"/>
              <p:cNvSpPr/>
              <p:nvPr/>
            </p:nvSpPr>
            <p:spPr>
              <a:xfrm>
                <a:off x="4517139" y="1632536"/>
                <a:ext cx="10883" cy="4222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98" extrusionOk="0">
                    <a:moveTo>
                      <a:pt x="74" y="1"/>
                    </a:moveTo>
                    <a:cubicBezTo>
                      <a:pt x="37" y="1"/>
                      <a:pt x="1" y="18"/>
                      <a:pt x="1" y="59"/>
                    </a:cubicBezTo>
                    <a:cubicBezTo>
                      <a:pt x="1" y="165"/>
                      <a:pt x="1" y="235"/>
                      <a:pt x="1" y="306"/>
                    </a:cubicBezTo>
                    <a:lnTo>
                      <a:pt x="1" y="552"/>
                    </a:lnTo>
                    <a:lnTo>
                      <a:pt x="1" y="799"/>
                    </a:lnTo>
                    <a:cubicBezTo>
                      <a:pt x="1" y="869"/>
                      <a:pt x="1" y="939"/>
                      <a:pt x="36" y="1045"/>
                    </a:cubicBezTo>
                    <a:cubicBezTo>
                      <a:pt x="53" y="1080"/>
                      <a:pt x="80" y="1098"/>
                      <a:pt x="106" y="1098"/>
                    </a:cubicBezTo>
                    <a:cubicBezTo>
                      <a:pt x="133" y="1098"/>
                      <a:pt x="159" y="1080"/>
                      <a:pt x="177" y="1045"/>
                    </a:cubicBezTo>
                    <a:cubicBezTo>
                      <a:pt x="247" y="869"/>
                      <a:pt x="282" y="693"/>
                      <a:pt x="282" y="517"/>
                    </a:cubicBezTo>
                    <a:cubicBezTo>
                      <a:pt x="247" y="446"/>
                      <a:pt x="247" y="341"/>
                      <a:pt x="212" y="270"/>
                    </a:cubicBezTo>
                    <a:cubicBezTo>
                      <a:pt x="212" y="200"/>
                      <a:pt x="177" y="94"/>
                      <a:pt x="141" y="24"/>
                    </a:cubicBezTo>
                    <a:cubicBezTo>
                      <a:pt x="127" y="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51"/>
              <p:cNvSpPr/>
              <p:nvPr/>
            </p:nvSpPr>
            <p:spPr>
              <a:xfrm>
                <a:off x="4662004" y="1817435"/>
                <a:ext cx="12229" cy="43572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3" extrusionOk="0">
                    <a:moveTo>
                      <a:pt x="168" y="1"/>
                    </a:moveTo>
                    <a:cubicBezTo>
                      <a:pt x="143" y="1"/>
                      <a:pt x="120" y="12"/>
                      <a:pt x="106" y="39"/>
                    </a:cubicBezTo>
                    <a:cubicBezTo>
                      <a:pt x="36" y="215"/>
                      <a:pt x="1" y="391"/>
                      <a:pt x="36" y="567"/>
                    </a:cubicBezTo>
                    <a:cubicBezTo>
                      <a:pt x="1" y="638"/>
                      <a:pt x="36" y="743"/>
                      <a:pt x="36" y="849"/>
                    </a:cubicBezTo>
                    <a:cubicBezTo>
                      <a:pt x="71" y="919"/>
                      <a:pt x="106" y="990"/>
                      <a:pt x="141" y="1095"/>
                    </a:cubicBezTo>
                    <a:cubicBezTo>
                      <a:pt x="154" y="1120"/>
                      <a:pt x="175" y="1132"/>
                      <a:pt x="198" y="1132"/>
                    </a:cubicBezTo>
                    <a:cubicBezTo>
                      <a:pt x="238" y="1132"/>
                      <a:pt x="282" y="1093"/>
                      <a:pt x="282" y="1025"/>
                    </a:cubicBezTo>
                    <a:cubicBezTo>
                      <a:pt x="282" y="955"/>
                      <a:pt x="282" y="884"/>
                      <a:pt x="282" y="814"/>
                    </a:cubicBezTo>
                    <a:cubicBezTo>
                      <a:pt x="318" y="708"/>
                      <a:pt x="318" y="638"/>
                      <a:pt x="282" y="567"/>
                    </a:cubicBezTo>
                    <a:cubicBezTo>
                      <a:pt x="282" y="391"/>
                      <a:pt x="282" y="215"/>
                      <a:pt x="247" y="75"/>
                    </a:cubicBezTo>
                    <a:cubicBezTo>
                      <a:pt x="247" y="31"/>
                      <a:pt x="207" y="1"/>
                      <a:pt x="168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51"/>
              <p:cNvSpPr/>
              <p:nvPr/>
            </p:nvSpPr>
            <p:spPr>
              <a:xfrm>
                <a:off x="4731072" y="1756981"/>
                <a:ext cx="10845" cy="5099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1326" extrusionOk="0">
                    <a:moveTo>
                      <a:pt x="57" y="1"/>
                    </a:moveTo>
                    <a:cubicBezTo>
                      <a:pt x="44" y="1"/>
                      <a:pt x="35" y="9"/>
                      <a:pt x="35" y="27"/>
                    </a:cubicBezTo>
                    <a:cubicBezTo>
                      <a:pt x="35" y="97"/>
                      <a:pt x="0" y="133"/>
                      <a:pt x="0" y="168"/>
                    </a:cubicBezTo>
                    <a:cubicBezTo>
                      <a:pt x="0" y="203"/>
                      <a:pt x="0" y="273"/>
                      <a:pt x="0" y="309"/>
                    </a:cubicBezTo>
                    <a:lnTo>
                      <a:pt x="0" y="626"/>
                    </a:lnTo>
                    <a:lnTo>
                      <a:pt x="0" y="942"/>
                    </a:lnTo>
                    <a:lnTo>
                      <a:pt x="0" y="1118"/>
                    </a:lnTo>
                    <a:cubicBezTo>
                      <a:pt x="0" y="1154"/>
                      <a:pt x="35" y="1224"/>
                      <a:pt x="35" y="1259"/>
                    </a:cubicBezTo>
                    <a:cubicBezTo>
                      <a:pt x="51" y="1307"/>
                      <a:pt x="89" y="1326"/>
                      <a:pt x="125" y="1326"/>
                    </a:cubicBezTo>
                    <a:cubicBezTo>
                      <a:pt x="169" y="1326"/>
                      <a:pt x="211" y="1298"/>
                      <a:pt x="211" y="1259"/>
                    </a:cubicBezTo>
                    <a:cubicBezTo>
                      <a:pt x="247" y="1224"/>
                      <a:pt x="247" y="1154"/>
                      <a:pt x="282" y="1083"/>
                    </a:cubicBezTo>
                    <a:cubicBezTo>
                      <a:pt x="247" y="1048"/>
                      <a:pt x="247" y="978"/>
                      <a:pt x="247" y="942"/>
                    </a:cubicBezTo>
                    <a:cubicBezTo>
                      <a:pt x="247" y="837"/>
                      <a:pt x="247" y="731"/>
                      <a:pt x="211" y="626"/>
                    </a:cubicBezTo>
                    <a:lnTo>
                      <a:pt x="176" y="344"/>
                    </a:lnTo>
                    <a:cubicBezTo>
                      <a:pt x="176" y="273"/>
                      <a:pt x="176" y="238"/>
                      <a:pt x="141" y="168"/>
                    </a:cubicBezTo>
                    <a:cubicBezTo>
                      <a:pt x="141" y="168"/>
                      <a:pt x="141" y="133"/>
                      <a:pt x="141" y="133"/>
                    </a:cubicBezTo>
                    <a:cubicBezTo>
                      <a:pt x="141" y="97"/>
                      <a:pt x="106" y="62"/>
                      <a:pt x="106" y="27"/>
                    </a:cubicBezTo>
                    <a:cubicBezTo>
                      <a:pt x="88" y="9"/>
                      <a:pt x="71" y="1"/>
                      <a:pt x="5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51"/>
              <p:cNvSpPr/>
              <p:nvPr/>
            </p:nvSpPr>
            <p:spPr>
              <a:xfrm>
                <a:off x="4847480" y="1872389"/>
                <a:ext cx="10883" cy="35919"/>
              </a:xfrm>
              <a:custGeom>
                <a:avLst/>
                <a:gdLst/>
                <a:ahLst/>
                <a:cxnLst/>
                <a:rect l="l" t="t" r="r" b="b"/>
                <a:pathLst>
                  <a:path w="283" h="934" extrusionOk="0">
                    <a:moveTo>
                      <a:pt x="142" y="1"/>
                    </a:moveTo>
                    <a:cubicBezTo>
                      <a:pt x="124" y="1"/>
                      <a:pt x="107" y="19"/>
                      <a:pt x="107" y="54"/>
                    </a:cubicBezTo>
                    <a:cubicBezTo>
                      <a:pt x="71" y="54"/>
                      <a:pt x="71" y="89"/>
                      <a:pt x="36" y="124"/>
                    </a:cubicBezTo>
                    <a:cubicBezTo>
                      <a:pt x="36" y="159"/>
                      <a:pt x="36" y="195"/>
                      <a:pt x="36" y="230"/>
                    </a:cubicBezTo>
                    <a:cubicBezTo>
                      <a:pt x="1" y="300"/>
                      <a:pt x="1" y="371"/>
                      <a:pt x="36" y="441"/>
                    </a:cubicBezTo>
                    <a:cubicBezTo>
                      <a:pt x="1" y="511"/>
                      <a:pt x="1" y="617"/>
                      <a:pt x="36" y="687"/>
                    </a:cubicBezTo>
                    <a:cubicBezTo>
                      <a:pt x="36" y="758"/>
                      <a:pt x="71" y="828"/>
                      <a:pt x="107" y="899"/>
                    </a:cubicBezTo>
                    <a:cubicBezTo>
                      <a:pt x="107" y="934"/>
                      <a:pt x="177" y="934"/>
                      <a:pt x="212" y="934"/>
                    </a:cubicBezTo>
                    <a:cubicBezTo>
                      <a:pt x="247" y="899"/>
                      <a:pt x="283" y="864"/>
                      <a:pt x="247" y="828"/>
                    </a:cubicBezTo>
                    <a:cubicBezTo>
                      <a:pt x="212" y="758"/>
                      <a:pt x="212" y="687"/>
                      <a:pt x="177" y="617"/>
                    </a:cubicBezTo>
                    <a:cubicBezTo>
                      <a:pt x="177" y="547"/>
                      <a:pt x="177" y="511"/>
                      <a:pt x="177" y="441"/>
                    </a:cubicBezTo>
                    <a:cubicBezTo>
                      <a:pt x="142" y="371"/>
                      <a:pt x="177" y="300"/>
                      <a:pt x="177" y="230"/>
                    </a:cubicBezTo>
                    <a:cubicBezTo>
                      <a:pt x="177" y="195"/>
                      <a:pt x="177" y="159"/>
                      <a:pt x="177" y="124"/>
                    </a:cubicBezTo>
                    <a:cubicBezTo>
                      <a:pt x="177" y="89"/>
                      <a:pt x="177" y="54"/>
                      <a:pt x="177" y="54"/>
                    </a:cubicBezTo>
                    <a:cubicBezTo>
                      <a:pt x="177" y="19"/>
                      <a:pt x="159" y="1"/>
                      <a:pt x="142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51"/>
              <p:cNvSpPr/>
              <p:nvPr/>
            </p:nvSpPr>
            <p:spPr>
              <a:xfrm>
                <a:off x="4763568" y="2011178"/>
                <a:ext cx="12229" cy="41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84" extrusionOk="0">
                    <a:moveTo>
                      <a:pt x="282" y="1"/>
                    </a:moveTo>
                    <a:cubicBezTo>
                      <a:pt x="211" y="71"/>
                      <a:pt x="141" y="141"/>
                      <a:pt x="141" y="247"/>
                    </a:cubicBezTo>
                    <a:cubicBezTo>
                      <a:pt x="106" y="318"/>
                      <a:pt x="71" y="388"/>
                      <a:pt x="35" y="494"/>
                    </a:cubicBezTo>
                    <a:cubicBezTo>
                      <a:pt x="35" y="564"/>
                      <a:pt x="0" y="670"/>
                      <a:pt x="35" y="775"/>
                    </a:cubicBezTo>
                    <a:cubicBezTo>
                      <a:pt x="35" y="881"/>
                      <a:pt x="35" y="986"/>
                      <a:pt x="141" y="1057"/>
                    </a:cubicBezTo>
                    <a:cubicBezTo>
                      <a:pt x="159" y="1074"/>
                      <a:pt x="176" y="1083"/>
                      <a:pt x="194" y="1083"/>
                    </a:cubicBezTo>
                    <a:cubicBezTo>
                      <a:pt x="211" y="1083"/>
                      <a:pt x="229" y="1074"/>
                      <a:pt x="247" y="1057"/>
                    </a:cubicBezTo>
                    <a:cubicBezTo>
                      <a:pt x="317" y="986"/>
                      <a:pt x="317" y="881"/>
                      <a:pt x="317" y="775"/>
                    </a:cubicBezTo>
                    <a:cubicBezTo>
                      <a:pt x="317" y="705"/>
                      <a:pt x="317" y="634"/>
                      <a:pt x="317" y="529"/>
                    </a:cubicBezTo>
                    <a:lnTo>
                      <a:pt x="317" y="282"/>
                    </a:lnTo>
                    <a:lnTo>
                      <a:pt x="317" y="177"/>
                    </a:lnTo>
                    <a:lnTo>
                      <a:pt x="317" y="36"/>
                    </a:lnTo>
                    <a:cubicBezTo>
                      <a:pt x="317" y="36"/>
                      <a:pt x="282" y="1"/>
                      <a:pt x="282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51"/>
              <p:cNvSpPr/>
              <p:nvPr/>
            </p:nvSpPr>
            <p:spPr>
              <a:xfrm>
                <a:off x="4718882" y="2115895"/>
                <a:ext cx="12229" cy="27689"/>
              </a:xfrm>
              <a:custGeom>
                <a:avLst/>
                <a:gdLst/>
                <a:ahLst/>
                <a:cxnLst/>
                <a:rect l="l" t="t" r="r" b="b"/>
                <a:pathLst>
                  <a:path w="318" h="720" extrusionOk="0">
                    <a:moveTo>
                      <a:pt x="231" y="1"/>
                    </a:moveTo>
                    <a:cubicBezTo>
                      <a:pt x="212" y="1"/>
                      <a:pt x="191" y="9"/>
                      <a:pt x="176" y="24"/>
                    </a:cubicBezTo>
                    <a:cubicBezTo>
                      <a:pt x="106" y="129"/>
                      <a:pt x="71" y="235"/>
                      <a:pt x="36" y="341"/>
                    </a:cubicBezTo>
                    <a:cubicBezTo>
                      <a:pt x="0" y="446"/>
                      <a:pt x="0" y="587"/>
                      <a:pt x="36" y="693"/>
                    </a:cubicBezTo>
                    <a:cubicBezTo>
                      <a:pt x="53" y="710"/>
                      <a:pt x="80" y="719"/>
                      <a:pt x="106" y="719"/>
                    </a:cubicBezTo>
                    <a:cubicBezTo>
                      <a:pt x="132" y="719"/>
                      <a:pt x="159" y="710"/>
                      <a:pt x="176" y="693"/>
                    </a:cubicBezTo>
                    <a:cubicBezTo>
                      <a:pt x="247" y="587"/>
                      <a:pt x="282" y="481"/>
                      <a:pt x="282" y="341"/>
                    </a:cubicBezTo>
                    <a:cubicBezTo>
                      <a:pt x="317" y="270"/>
                      <a:pt x="282" y="165"/>
                      <a:pt x="282" y="59"/>
                    </a:cubicBezTo>
                    <a:cubicBezTo>
                      <a:pt x="282" y="18"/>
                      <a:pt x="258" y="1"/>
                      <a:pt x="231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51"/>
              <p:cNvSpPr/>
              <p:nvPr/>
            </p:nvSpPr>
            <p:spPr>
              <a:xfrm>
                <a:off x="4668773" y="2124894"/>
                <a:ext cx="12229" cy="44726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63" extrusionOk="0">
                    <a:moveTo>
                      <a:pt x="106" y="1"/>
                    </a:moveTo>
                    <a:lnTo>
                      <a:pt x="106" y="1"/>
                    </a:lnTo>
                    <a:cubicBezTo>
                      <a:pt x="1" y="71"/>
                      <a:pt x="36" y="212"/>
                      <a:pt x="1" y="283"/>
                    </a:cubicBezTo>
                    <a:cubicBezTo>
                      <a:pt x="1" y="388"/>
                      <a:pt x="1" y="494"/>
                      <a:pt x="1" y="564"/>
                    </a:cubicBezTo>
                    <a:lnTo>
                      <a:pt x="1" y="881"/>
                    </a:lnTo>
                    <a:cubicBezTo>
                      <a:pt x="1" y="987"/>
                      <a:pt x="71" y="1092"/>
                      <a:pt x="142" y="1163"/>
                    </a:cubicBezTo>
                    <a:lnTo>
                      <a:pt x="247" y="1163"/>
                    </a:lnTo>
                    <a:cubicBezTo>
                      <a:pt x="282" y="1057"/>
                      <a:pt x="318" y="952"/>
                      <a:pt x="282" y="846"/>
                    </a:cubicBezTo>
                    <a:cubicBezTo>
                      <a:pt x="282" y="776"/>
                      <a:pt x="247" y="670"/>
                      <a:pt x="247" y="564"/>
                    </a:cubicBezTo>
                    <a:cubicBezTo>
                      <a:pt x="247" y="494"/>
                      <a:pt x="247" y="388"/>
                      <a:pt x="247" y="283"/>
                    </a:cubicBezTo>
                    <a:cubicBezTo>
                      <a:pt x="247" y="188"/>
                      <a:pt x="247" y="94"/>
                      <a:pt x="197" y="24"/>
                    </a:cubicBezTo>
                    <a:lnTo>
                      <a:pt x="197" y="24"/>
                    </a:lnTo>
                    <a:cubicBezTo>
                      <a:pt x="202" y="28"/>
                      <a:pt x="207" y="32"/>
                      <a:pt x="212" y="36"/>
                    </a:cubicBezTo>
                    <a:lnTo>
                      <a:pt x="177" y="1"/>
                    </a:lnTo>
                    <a:lnTo>
                      <a:pt x="177" y="1"/>
                    </a:lnTo>
                    <a:cubicBezTo>
                      <a:pt x="184" y="8"/>
                      <a:pt x="191" y="16"/>
                      <a:pt x="197" y="24"/>
                    </a:cubicBezTo>
                    <a:lnTo>
                      <a:pt x="197" y="24"/>
                    </a:lnTo>
                    <a:cubicBezTo>
                      <a:pt x="181" y="15"/>
                      <a:pt x="161" y="10"/>
                      <a:pt x="142" y="10"/>
                    </a:cubicBezTo>
                    <a:cubicBezTo>
                      <a:pt x="115" y="10"/>
                      <a:pt x="89" y="19"/>
                      <a:pt x="71" y="36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51"/>
              <p:cNvSpPr/>
              <p:nvPr/>
            </p:nvSpPr>
            <p:spPr>
              <a:xfrm>
                <a:off x="4576708" y="2097513"/>
                <a:ext cx="12229" cy="43803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9" extrusionOk="0">
                    <a:moveTo>
                      <a:pt x="124" y="0"/>
                    </a:moveTo>
                    <a:cubicBezTo>
                      <a:pt x="89" y="0"/>
                      <a:pt x="53" y="26"/>
                      <a:pt x="36" y="79"/>
                    </a:cubicBezTo>
                    <a:cubicBezTo>
                      <a:pt x="1" y="150"/>
                      <a:pt x="1" y="255"/>
                      <a:pt x="1" y="361"/>
                    </a:cubicBezTo>
                    <a:lnTo>
                      <a:pt x="1" y="607"/>
                    </a:lnTo>
                    <a:cubicBezTo>
                      <a:pt x="1" y="783"/>
                      <a:pt x="71" y="924"/>
                      <a:pt x="141" y="1100"/>
                    </a:cubicBezTo>
                    <a:cubicBezTo>
                      <a:pt x="155" y="1127"/>
                      <a:pt x="184" y="1139"/>
                      <a:pt x="214" y="1139"/>
                    </a:cubicBezTo>
                    <a:cubicBezTo>
                      <a:pt x="264" y="1139"/>
                      <a:pt x="318" y="1109"/>
                      <a:pt x="318" y="1065"/>
                    </a:cubicBezTo>
                    <a:cubicBezTo>
                      <a:pt x="318" y="889"/>
                      <a:pt x="318" y="713"/>
                      <a:pt x="282" y="537"/>
                    </a:cubicBezTo>
                    <a:lnTo>
                      <a:pt x="247" y="326"/>
                    </a:lnTo>
                    <a:lnTo>
                      <a:pt x="247" y="185"/>
                    </a:lnTo>
                    <a:cubicBezTo>
                      <a:pt x="247" y="150"/>
                      <a:pt x="212" y="114"/>
                      <a:pt x="212" y="79"/>
                    </a:cubicBezTo>
                    <a:cubicBezTo>
                      <a:pt x="194" y="26"/>
                      <a:pt x="159" y="0"/>
                      <a:pt x="124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51"/>
              <p:cNvSpPr/>
              <p:nvPr/>
            </p:nvSpPr>
            <p:spPr>
              <a:xfrm>
                <a:off x="4578054" y="2202422"/>
                <a:ext cx="10883" cy="3153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20" extrusionOk="0">
                    <a:moveTo>
                      <a:pt x="71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97"/>
                      <a:pt x="1" y="168"/>
                      <a:pt x="1" y="238"/>
                    </a:cubicBezTo>
                    <a:cubicBezTo>
                      <a:pt x="1" y="273"/>
                      <a:pt x="1" y="344"/>
                      <a:pt x="1" y="414"/>
                    </a:cubicBezTo>
                    <a:cubicBezTo>
                      <a:pt x="1" y="449"/>
                      <a:pt x="1" y="520"/>
                      <a:pt x="1" y="590"/>
                    </a:cubicBezTo>
                    <a:cubicBezTo>
                      <a:pt x="1" y="625"/>
                      <a:pt x="1" y="661"/>
                      <a:pt x="1" y="696"/>
                    </a:cubicBezTo>
                    <a:cubicBezTo>
                      <a:pt x="36" y="731"/>
                      <a:pt x="36" y="731"/>
                      <a:pt x="71" y="766"/>
                    </a:cubicBezTo>
                    <a:cubicBezTo>
                      <a:pt x="89" y="802"/>
                      <a:pt x="115" y="819"/>
                      <a:pt x="142" y="819"/>
                    </a:cubicBezTo>
                    <a:cubicBezTo>
                      <a:pt x="168" y="819"/>
                      <a:pt x="194" y="802"/>
                      <a:pt x="212" y="766"/>
                    </a:cubicBezTo>
                    <a:cubicBezTo>
                      <a:pt x="247" y="731"/>
                      <a:pt x="247" y="696"/>
                      <a:pt x="247" y="696"/>
                    </a:cubicBezTo>
                    <a:cubicBezTo>
                      <a:pt x="283" y="661"/>
                      <a:pt x="283" y="625"/>
                      <a:pt x="283" y="555"/>
                    </a:cubicBezTo>
                    <a:cubicBezTo>
                      <a:pt x="283" y="520"/>
                      <a:pt x="283" y="449"/>
                      <a:pt x="247" y="379"/>
                    </a:cubicBezTo>
                    <a:cubicBezTo>
                      <a:pt x="212" y="309"/>
                      <a:pt x="247" y="273"/>
                      <a:pt x="212" y="203"/>
                    </a:cubicBezTo>
                    <a:cubicBezTo>
                      <a:pt x="212" y="168"/>
                      <a:pt x="177" y="97"/>
                      <a:pt x="142" y="27"/>
                    </a:cubicBezTo>
                    <a:cubicBezTo>
                      <a:pt x="124" y="9"/>
                      <a:pt x="98" y="1"/>
                      <a:pt x="71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5" name="Google Shape;2465;p51"/>
          <p:cNvGrpSpPr/>
          <p:nvPr/>
        </p:nvGrpSpPr>
        <p:grpSpPr>
          <a:xfrm flipH="1">
            <a:off x="5683449" y="1951237"/>
            <a:ext cx="1019448" cy="1317963"/>
            <a:chOff x="4205757" y="1204400"/>
            <a:chExt cx="737235" cy="1139121"/>
          </a:xfrm>
        </p:grpSpPr>
        <p:grpSp>
          <p:nvGrpSpPr>
            <p:cNvPr id="2466" name="Google Shape;2466;p51"/>
            <p:cNvGrpSpPr/>
            <p:nvPr/>
          </p:nvGrpSpPr>
          <p:grpSpPr>
            <a:xfrm>
              <a:off x="4210494" y="1206150"/>
              <a:ext cx="732497" cy="1137371"/>
              <a:chOff x="4205757" y="1204400"/>
              <a:chExt cx="732497" cy="1137371"/>
            </a:xfrm>
          </p:grpSpPr>
          <p:sp>
            <p:nvSpPr>
              <p:cNvPr id="2467" name="Google Shape;2467;p51"/>
              <p:cNvSpPr/>
              <p:nvPr/>
            </p:nvSpPr>
            <p:spPr>
              <a:xfrm>
                <a:off x="4205757" y="1564660"/>
                <a:ext cx="721693" cy="777111"/>
              </a:xfrm>
              <a:custGeom>
                <a:avLst/>
                <a:gdLst/>
                <a:ahLst/>
                <a:cxnLst/>
                <a:rect l="l" t="t" r="r" b="b"/>
                <a:pathLst>
                  <a:path w="18766" h="20207" extrusionOk="0">
                    <a:moveTo>
                      <a:pt x="11519" y="1"/>
                    </a:moveTo>
                    <a:cubicBezTo>
                      <a:pt x="11130" y="1"/>
                      <a:pt x="10740" y="33"/>
                      <a:pt x="10351" y="99"/>
                    </a:cubicBezTo>
                    <a:cubicBezTo>
                      <a:pt x="10140" y="134"/>
                      <a:pt x="9928" y="169"/>
                      <a:pt x="9717" y="240"/>
                    </a:cubicBezTo>
                    <a:cubicBezTo>
                      <a:pt x="9044" y="147"/>
                      <a:pt x="8356" y="93"/>
                      <a:pt x="7669" y="93"/>
                    </a:cubicBezTo>
                    <a:cubicBezTo>
                      <a:pt x="6271" y="93"/>
                      <a:pt x="4878" y="319"/>
                      <a:pt x="3626" y="909"/>
                    </a:cubicBezTo>
                    <a:cubicBezTo>
                      <a:pt x="2781" y="1296"/>
                      <a:pt x="2042" y="1824"/>
                      <a:pt x="1444" y="2528"/>
                    </a:cubicBezTo>
                    <a:cubicBezTo>
                      <a:pt x="845" y="3268"/>
                      <a:pt x="458" y="4183"/>
                      <a:pt x="317" y="5134"/>
                    </a:cubicBezTo>
                    <a:cubicBezTo>
                      <a:pt x="0" y="7176"/>
                      <a:pt x="563" y="9288"/>
                      <a:pt x="1197" y="11224"/>
                    </a:cubicBezTo>
                    <a:cubicBezTo>
                      <a:pt x="1831" y="13266"/>
                      <a:pt x="2711" y="15203"/>
                      <a:pt x="3802" y="17069"/>
                    </a:cubicBezTo>
                    <a:cubicBezTo>
                      <a:pt x="4084" y="17526"/>
                      <a:pt x="4366" y="17984"/>
                      <a:pt x="4683" y="18442"/>
                    </a:cubicBezTo>
                    <a:cubicBezTo>
                      <a:pt x="4894" y="18864"/>
                      <a:pt x="5211" y="19251"/>
                      <a:pt x="5563" y="19604"/>
                    </a:cubicBezTo>
                    <a:cubicBezTo>
                      <a:pt x="6024" y="19995"/>
                      <a:pt x="6621" y="20206"/>
                      <a:pt x="7235" y="20206"/>
                    </a:cubicBezTo>
                    <a:cubicBezTo>
                      <a:pt x="7559" y="20206"/>
                      <a:pt x="7887" y="20148"/>
                      <a:pt x="8203" y="20026"/>
                    </a:cubicBezTo>
                    <a:cubicBezTo>
                      <a:pt x="9154" y="19639"/>
                      <a:pt x="10034" y="19111"/>
                      <a:pt x="10844" y="18442"/>
                    </a:cubicBezTo>
                    <a:cubicBezTo>
                      <a:pt x="11653" y="17773"/>
                      <a:pt x="12463" y="17069"/>
                      <a:pt x="13203" y="16294"/>
                    </a:cubicBezTo>
                    <a:cubicBezTo>
                      <a:pt x="13942" y="15520"/>
                      <a:pt x="14646" y="14710"/>
                      <a:pt x="15350" y="13900"/>
                    </a:cubicBezTo>
                    <a:cubicBezTo>
                      <a:pt x="16019" y="13126"/>
                      <a:pt x="16653" y="12281"/>
                      <a:pt x="17181" y="11436"/>
                    </a:cubicBezTo>
                    <a:cubicBezTo>
                      <a:pt x="18307" y="9816"/>
                      <a:pt x="18765" y="7845"/>
                      <a:pt x="18484" y="5908"/>
                    </a:cubicBezTo>
                    <a:cubicBezTo>
                      <a:pt x="18167" y="4042"/>
                      <a:pt x="17181" y="2423"/>
                      <a:pt x="15667" y="1331"/>
                    </a:cubicBezTo>
                    <a:cubicBezTo>
                      <a:pt x="14441" y="467"/>
                      <a:pt x="12994" y="1"/>
                      <a:pt x="115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51"/>
              <p:cNvSpPr/>
              <p:nvPr/>
            </p:nvSpPr>
            <p:spPr>
              <a:xfrm>
                <a:off x="4306359" y="1204400"/>
                <a:ext cx="631895" cy="392497"/>
              </a:xfrm>
              <a:custGeom>
                <a:avLst/>
                <a:gdLst/>
                <a:ahLst/>
                <a:cxnLst/>
                <a:rect l="l" t="t" r="r" b="b"/>
                <a:pathLst>
                  <a:path w="16431" h="10206" extrusionOk="0">
                    <a:moveTo>
                      <a:pt x="8104" y="0"/>
                    </a:moveTo>
                    <a:cubicBezTo>
                      <a:pt x="8037" y="0"/>
                      <a:pt x="7974" y="31"/>
                      <a:pt x="7946" y="102"/>
                    </a:cubicBezTo>
                    <a:cubicBezTo>
                      <a:pt x="7207" y="2250"/>
                      <a:pt x="6855" y="4503"/>
                      <a:pt x="6925" y="6756"/>
                    </a:cubicBezTo>
                    <a:cubicBezTo>
                      <a:pt x="6115" y="4961"/>
                      <a:pt x="4953" y="3306"/>
                      <a:pt x="3545" y="1933"/>
                    </a:cubicBezTo>
                    <a:cubicBezTo>
                      <a:pt x="3505" y="1903"/>
                      <a:pt x="3463" y="1890"/>
                      <a:pt x="3422" y="1890"/>
                    </a:cubicBezTo>
                    <a:cubicBezTo>
                      <a:pt x="3319" y="1890"/>
                      <a:pt x="3228" y="1973"/>
                      <a:pt x="3228" y="2074"/>
                    </a:cubicBezTo>
                    <a:cubicBezTo>
                      <a:pt x="3651" y="4292"/>
                      <a:pt x="4461" y="6369"/>
                      <a:pt x="5658" y="8235"/>
                    </a:cubicBezTo>
                    <a:cubicBezTo>
                      <a:pt x="4038" y="7003"/>
                      <a:pt x="2172" y="6193"/>
                      <a:pt x="271" y="5383"/>
                    </a:cubicBezTo>
                    <a:cubicBezTo>
                      <a:pt x="256" y="5379"/>
                      <a:pt x="241" y="5378"/>
                      <a:pt x="227" y="5378"/>
                    </a:cubicBezTo>
                    <a:cubicBezTo>
                      <a:pt x="103" y="5378"/>
                      <a:pt x="0" y="5504"/>
                      <a:pt x="95" y="5630"/>
                    </a:cubicBezTo>
                    <a:cubicBezTo>
                      <a:pt x="1398" y="7672"/>
                      <a:pt x="3440" y="9185"/>
                      <a:pt x="5798" y="9819"/>
                    </a:cubicBezTo>
                    <a:cubicBezTo>
                      <a:pt x="6731" y="10066"/>
                      <a:pt x="7705" y="10206"/>
                      <a:pt x="8673" y="10206"/>
                    </a:cubicBezTo>
                    <a:cubicBezTo>
                      <a:pt x="8948" y="10206"/>
                      <a:pt x="9222" y="10195"/>
                      <a:pt x="9495" y="10171"/>
                    </a:cubicBezTo>
                    <a:cubicBezTo>
                      <a:pt x="9708" y="10153"/>
                      <a:pt x="9920" y="10146"/>
                      <a:pt x="10130" y="10146"/>
                    </a:cubicBezTo>
                    <a:cubicBezTo>
                      <a:pt x="10698" y="10146"/>
                      <a:pt x="11258" y="10195"/>
                      <a:pt x="11827" y="10195"/>
                    </a:cubicBezTo>
                    <a:cubicBezTo>
                      <a:pt x="12262" y="10195"/>
                      <a:pt x="12702" y="10167"/>
                      <a:pt x="13157" y="10066"/>
                    </a:cubicBezTo>
                    <a:cubicBezTo>
                      <a:pt x="13931" y="9925"/>
                      <a:pt x="14635" y="9643"/>
                      <a:pt x="15304" y="9256"/>
                    </a:cubicBezTo>
                    <a:cubicBezTo>
                      <a:pt x="15903" y="8904"/>
                      <a:pt x="16431" y="8270"/>
                      <a:pt x="16149" y="7531"/>
                    </a:cubicBezTo>
                    <a:cubicBezTo>
                      <a:pt x="16123" y="7428"/>
                      <a:pt x="16041" y="7362"/>
                      <a:pt x="15957" y="7362"/>
                    </a:cubicBezTo>
                    <a:cubicBezTo>
                      <a:pt x="15927" y="7362"/>
                      <a:pt x="15896" y="7371"/>
                      <a:pt x="15868" y="7390"/>
                    </a:cubicBezTo>
                    <a:cubicBezTo>
                      <a:pt x="15023" y="7707"/>
                      <a:pt x="14142" y="8024"/>
                      <a:pt x="13297" y="8270"/>
                    </a:cubicBezTo>
                    <a:cubicBezTo>
                      <a:pt x="13544" y="8129"/>
                      <a:pt x="13790" y="7953"/>
                      <a:pt x="14037" y="7777"/>
                    </a:cubicBezTo>
                    <a:cubicBezTo>
                      <a:pt x="14952" y="7143"/>
                      <a:pt x="15621" y="6193"/>
                      <a:pt x="15903" y="5101"/>
                    </a:cubicBezTo>
                    <a:cubicBezTo>
                      <a:pt x="15938" y="4996"/>
                      <a:pt x="15868" y="4925"/>
                      <a:pt x="15797" y="4855"/>
                    </a:cubicBezTo>
                    <a:cubicBezTo>
                      <a:pt x="15704" y="4815"/>
                      <a:pt x="15609" y="4798"/>
                      <a:pt x="15514" y="4798"/>
                    </a:cubicBezTo>
                    <a:cubicBezTo>
                      <a:pt x="15106" y="4798"/>
                      <a:pt x="14689" y="5113"/>
                      <a:pt x="14318" y="5313"/>
                    </a:cubicBezTo>
                    <a:lnTo>
                      <a:pt x="12664" y="6263"/>
                    </a:lnTo>
                    <a:lnTo>
                      <a:pt x="10305" y="7636"/>
                    </a:lnTo>
                    <a:cubicBezTo>
                      <a:pt x="11361" y="6228"/>
                      <a:pt x="12065" y="4609"/>
                      <a:pt x="12347" y="2848"/>
                    </a:cubicBezTo>
                    <a:cubicBezTo>
                      <a:pt x="12373" y="2744"/>
                      <a:pt x="12264" y="2620"/>
                      <a:pt x="12148" y="2620"/>
                    </a:cubicBezTo>
                    <a:cubicBezTo>
                      <a:pt x="12108" y="2620"/>
                      <a:pt x="12067" y="2636"/>
                      <a:pt x="12030" y="2672"/>
                    </a:cubicBezTo>
                    <a:cubicBezTo>
                      <a:pt x="10763" y="3799"/>
                      <a:pt x="9706" y="5137"/>
                      <a:pt x="8897" y="6580"/>
                    </a:cubicBezTo>
                    <a:cubicBezTo>
                      <a:pt x="9178" y="4468"/>
                      <a:pt x="8756" y="2250"/>
                      <a:pt x="8333" y="173"/>
                    </a:cubicBezTo>
                    <a:cubicBezTo>
                      <a:pt x="8312" y="68"/>
                      <a:pt x="8204" y="0"/>
                      <a:pt x="8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51"/>
              <p:cNvSpPr/>
              <p:nvPr/>
            </p:nvSpPr>
            <p:spPr>
              <a:xfrm>
                <a:off x="4458903" y="1888292"/>
                <a:ext cx="32830" cy="31072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4" extrusionOk="0">
                    <a:moveTo>
                      <a:pt x="352" y="0"/>
                    </a:moveTo>
                    <a:cubicBezTo>
                      <a:pt x="317" y="0"/>
                      <a:pt x="282" y="0"/>
                      <a:pt x="247" y="35"/>
                    </a:cubicBezTo>
                    <a:cubicBezTo>
                      <a:pt x="176" y="35"/>
                      <a:pt x="141" y="71"/>
                      <a:pt x="106" y="106"/>
                    </a:cubicBezTo>
                    <a:cubicBezTo>
                      <a:pt x="35" y="176"/>
                      <a:pt x="0" y="282"/>
                      <a:pt x="35" y="388"/>
                    </a:cubicBezTo>
                    <a:cubicBezTo>
                      <a:pt x="35" y="493"/>
                      <a:pt x="141" y="599"/>
                      <a:pt x="211" y="634"/>
                    </a:cubicBezTo>
                    <a:lnTo>
                      <a:pt x="352" y="634"/>
                    </a:lnTo>
                    <a:cubicBezTo>
                      <a:pt x="387" y="634"/>
                      <a:pt x="458" y="634"/>
                      <a:pt x="493" y="599"/>
                    </a:cubicBezTo>
                    <a:lnTo>
                      <a:pt x="493" y="564"/>
                    </a:lnTo>
                    <a:lnTo>
                      <a:pt x="528" y="564"/>
                    </a:lnTo>
                    <a:cubicBezTo>
                      <a:pt x="599" y="493"/>
                      <a:pt x="669" y="352"/>
                      <a:pt x="634" y="247"/>
                    </a:cubicBezTo>
                    <a:cubicBezTo>
                      <a:pt x="599" y="176"/>
                      <a:pt x="599" y="141"/>
                      <a:pt x="563" y="106"/>
                    </a:cubicBezTo>
                    <a:cubicBezTo>
                      <a:pt x="493" y="35"/>
                      <a:pt x="423" y="0"/>
                      <a:pt x="3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51"/>
              <p:cNvSpPr/>
              <p:nvPr/>
            </p:nvSpPr>
            <p:spPr>
              <a:xfrm>
                <a:off x="4605504" y="1892164"/>
                <a:ext cx="29400" cy="2720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555" extrusionOk="0">
                    <a:moveTo>
                      <a:pt x="296" y="0"/>
                    </a:moveTo>
                    <a:cubicBezTo>
                      <a:pt x="274" y="0"/>
                      <a:pt x="247" y="9"/>
                      <a:pt x="212" y="27"/>
                    </a:cubicBezTo>
                    <a:cubicBezTo>
                      <a:pt x="177" y="27"/>
                      <a:pt x="142" y="62"/>
                      <a:pt x="106" y="97"/>
                    </a:cubicBezTo>
                    <a:cubicBezTo>
                      <a:pt x="71" y="133"/>
                      <a:pt x="36" y="203"/>
                      <a:pt x="36" y="238"/>
                    </a:cubicBezTo>
                    <a:cubicBezTo>
                      <a:pt x="1" y="309"/>
                      <a:pt x="1" y="344"/>
                      <a:pt x="36" y="414"/>
                    </a:cubicBezTo>
                    <a:cubicBezTo>
                      <a:pt x="36" y="414"/>
                      <a:pt x="36" y="449"/>
                      <a:pt x="36" y="485"/>
                    </a:cubicBezTo>
                    <a:cubicBezTo>
                      <a:pt x="71" y="520"/>
                      <a:pt x="106" y="520"/>
                      <a:pt x="142" y="555"/>
                    </a:cubicBezTo>
                    <a:lnTo>
                      <a:pt x="353" y="555"/>
                    </a:lnTo>
                    <a:cubicBezTo>
                      <a:pt x="458" y="555"/>
                      <a:pt x="529" y="485"/>
                      <a:pt x="564" y="379"/>
                    </a:cubicBezTo>
                    <a:cubicBezTo>
                      <a:pt x="599" y="273"/>
                      <a:pt x="564" y="168"/>
                      <a:pt x="494" y="97"/>
                    </a:cubicBezTo>
                    <a:cubicBezTo>
                      <a:pt x="458" y="62"/>
                      <a:pt x="423" y="27"/>
                      <a:pt x="353" y="27"/>
                    </a:cubicBezTo>
                    <a:cubicBezTo>
                      <a:pt x="335" y="9"/>
                      <a:pt x="318" y="0"/>
                      <a:pt x="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51"/>
              <p:cNvSpPr/>
              <p:nvPr/>
            </p:nvSpPr>
            <p:spPr>
              <a:xfrm>
                <a:off x="4508929" y="1963470"/>
                <a:ext cx="85799" cy="33768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89" extrusionOk="0">
                    <a:moveTo>
                      <a:pt x="40" y="1"/>
                    </a:moveTo>
                    <a:cubicBezTo>
                      <a:pt x="18" y="1"/>
                      <a:pt x="0" y="26"/>
                      <a:pt x="0" y="51"/>
                    </a:cubicBezTo>
                    <a:cubicBezTo>
                      <a:pt x="106" y="403"/>
                      <a:pt x="423" y="649"/>
                      <a:pt x="775" y="684"/>
                    </a:cubicBezTo>
                    <a:cubicBezTo>
                      <a:pt x="803" y="687"/>
                      <a:pt x="831" y="688"/>
                      <a:pt x="859" y="688"/>
                    </a:cubicBezTo>
                    <a:cubicBezTo>
                      <a:pt x="1213" y="688"/>
                      <a:pt x="1529" y="485"/>
                      <a:pt x="1725" y="191"/>
                    </a:cubicBezTo>
                    <a:cubicBezTo>
                      <a:pt x="1750" y="91"/>
                      <a:pt x="1685" y="8"/>
                      <a:pt x="1608" y="8"/>
                    </a:cubicBezTo>
                    <a:cubicBezTo>
                      <a:pt x="1577" y="8"/>
                      <a:pt x="1544" y="21"/>
                      <a:pt x="1514" y="51"/>
                    </a:cubicBezTo>
                    <a:cubicBezTo>
                      <a:pt x="1338" y="297"/>
                      <a:pt x="1092" y="438"/>
                      <a:pt x="775" y="438"/>
                    </a:cubicBezTo>
                    <a:cubicBezTo>
                      <a:pt x="634" y="438"/>
                      <a:pt x="493" y="403"/>
                      <a:pt x="387" y="332"/>
                    </a:cubicBezTo>
                    <a:cubicBezTo>
                      <a:pt x="247" y="227"/>
                      <a:pt x="141" y="121"/>
                      <a:pt x="71" y="15"/>
                    </a:cubicBezTo>
                    <a:cubicBezTo>
                      <a:pt x="60" y="5"/>
                      <a:pt x="50" y="1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51"/>
              <p:cNvSpPr/>
              <p:nvPr/>
            </p:nvSpPr>
            <p:spPr>
              <a:xfrm>
                <a:off x="4365505" y="1700911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01" y="1"/>
                    </a:moveTo>
                    <a:cubicBezTo>
                      <a:pt x="71" y="1"/>
                      <a:pt x="36" y="21"/>
                      <a:pt x="36" y="42"/>
                    </a:cubicBezTo>
                    <a:cubicBezTo>
                      <a:pt x="36" y="77"/>
                      <a:pt x="36" y="112"/>
                      <a:pt x="0" y="147"/>
                    </a:cubicBezTo>
                    <a:cubicBezTo>
                      <a:pt x="0" y="182"/>
                      <a:pt x="0" y="218"/>
                      <a:pt x="0" y="253"/>
                    </a:cubicBezTo>
                    <a:lnTo>
                      <a:pt x="0" y="499"/>
                    </a:lnTo>
                    <a:lnTo>
                      <a:pt x="0" y="746"/>
                    </a:lnTo>
                    <a:cubicBezTo>
                      <a:pt x="36" y="851"/>
                      <a:pt x="36" y="922"/>
                      <a:pt x="71" y="1027"/>
                    </a:cubicBezTo>
                    <a:cubicBezTo>
                      <a:pt x="86" y="1072"/>
                      <a:pt x="119" y="1091"/>
                      <a:pt x="153" y="1091"/>
                    </a:cubicBezTo>
                    <a:cubicBezTo>
                      <a:pt x="199" y="1091"/>
                      <a:pt x="247" y="1053"/>
                      <a:pt x="247" y="992"/>
                    </a:cubicBezTo>
                    <a:cubicBezTo>
                      <a:pt x="247" y="922"/>
                      <a:pt x="247" y="851"/>
                      <a:pt x="247" y="746"/>
                    </a:cubicBezTo>
                    <a:cubicBezTo>
                      <a:pt x="247" y="675"/>
                      <a:pt x="247" y="570"/>
                      <a:pt x="212" y="499"/>
                    </a:cubicBezTo>
                    <a:lnTo>
                      <a:pt x="212" y="394"/>
                    </a:lnTo>
                    <a:cubicBezTo>
                      <a:pt x="212" y="358"/>
                      <a:pt x="212" y="358"/>
                      <a:pt x="212" y="323"/>
                    </a:cubicBezTo>
                    <a:lnTo>
                      <a:pt x="212" y="253"/>
                    </a:lnTo>
                    <a:cubicBezTo>
                      <a:pt x="212" y="218"/>
                      <a:pt x="212" y="182"/>
                      <a:pt x="212" y="147"/>
                    </a:cubicBezTo>
                    <a:cubicBezTo>
                      <a:pt x="176" y="112"/>
                      <a:pt x="176" y="77"/>
                      <a:pt x="141" y="42"/>
                    </a:cubicBezTo>
                    <a:cubicBezTo>
                      <a:pt x="141" y="12"/>
                      <a:pt x="122" y="1"/>
                      <a:pt x="1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51"/>
              <p:cNvSpPr/>
              <p:nvPr/>
            </p:nvSpPr>
            <p:spPr>
              <a:xfrm>
                <a:off x="4357391" y="1821972"/>
                <a:ext cx="10845" cy="35419"/>
              </a:xfrm>
              <a:custGeom>
                <a:avLst/>
                <a:gdLst/>
                <a:ahLst/>
                <a:cxnLst/>
                <a:rect l="l" t="t" r="r" b="b"/>
                <a:pathLst>
                  <a:path w="282" h="921" extrusionOk="0">
                    <a:moveTo>
                      <a:pt x="35" y="1"/>
                    </a:moveTo>
                    <a:cubicBezTo>
                      <a:pt x="18" y="1"/>
                      <a:pt x="0" y="9"/>
                      <a:pt x="0" y="27"/>
                    </a:cubicBezTo>
                    <a:cubicBezTo>
                      <a:pt x="0" y="27"/>
                      <a:pt x="0" y="62"/>
                      <a:pt x="0" y="62"/>
                    </a:cubicBezTo>
                    <a:cubicBezTo>
                      <a:pt x="0" y="97"/>
                      <a:pt x="0" y="97"/>
                      <a:pt x="0" y="133"/>
                    </a:cubicBezTo>
                    <a:cubicBezTo>
                      <a:pt x="0" y="168"/>
                      <a:pt x="0" y="203"/>
                      <a:pt x="0" y="238"/>
                    </a:cubicBezTo>
                    <a:cubicBezTo>
                      <a:pt x="0" y="273"/>
                      <a:pt x="0" y="379"/>
                      <a:pt x="0" y="449"/>
                    </a:cubicBezTo>
                    <a:cubicBezTo>
                      <a:pt x="0" y="590"/>
                      <a:pt x="35" y="731"/>
                      <a:pt x="71" y="872"/>
                    </a:cubicBezTo>
                    <a:cubicBezTo>
                      <a:pt x="71" y="904"/>
                      <a:pt x="99" y="921"/>
                      <a:pt x="130" y="921"/>
                    </a:cubicBezTo>
                    <a:cubicBezTo>
                      <a:pt x="169" y="921"/>
                      <a:pt x="211" y="895"/>
                      <a:pt x="211" y="837"/>
                    </a:cubicBezTo>
                    <a:cubicBezTo>
                      <a:pt x="247" y="837"/>
                      <a:pt x="282" y="801"/>
                      <a:pt x="282" y="801"/>
                    </a:cubicBezTo>
                    <a:cubicBezTo>
                      <a:pt x="282" y="696"/>
                      <a:pt x="282" y="590"/>
                      <a:pt x="282" y="485"/>
                    </a:cubicBezTo>
                    <a:lnTo>
                      <a:pt x="211" y="168"/>
                    </a:lnTo>
                    <a:cubicBezTo>
                      <a:pt x="194" y="150"/>
                      <a:pt x="167" y="141"/>
                      <a:pt x="141" y="141"/>
                    </a:cubicBezTo>
                    <a:cubicBezTo>
                      <a:pt x="115" y="141"/>
                      <a:pt x="88" y="150"/>
                      <a:pt x="71" y="168"/>
                    </a:cubicBezTo>
                    <a:cubicBezTo>
                      <a:pt x="71" y="168"/>
                      <a:pt x="71" y="133"/>
                      <a:pt x="71" y="133"/>
                    </a:cubicBezTo>
                    <a:cubicBezTo>
                      <a:pt x="71" y="97"/>
                      <a:pt x="71" y="97"/>
                      <a:pt x="71" y="62"/>
                    </a:cubicBezTo>
                    <a:cubicBezTo>
                      <a:pt x="71" y="62"/>
                      <a:pt x="71" y="62"/>
                      <a:pt x="71" y="27"/>
                    </a:cubicBezTo>
                    <a:cubicBezTo>
                      <a:pt x="71" y="9"/>
                      <a:pt x="53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51"/>
              <p:cNvSpPr/>
              <p:nvPr/>
            </p:nvSpPr>
            <p:spPr>
              <a:xfrm>
                <a:off x="4381734" y="2025061"/>
                <a:ext cx="13575" cy="32766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52" extrusionOk="0">
                    <a:moveTo>
                      <a:pt x="213" y="133"/>
                    </a:moveTo>
                    <a:cubicBezTo>
                      <a:pt x="215" y="135"/>
                      <a:pt x="217" y="138"/>
                      <a:pt x="219" y="140"/>
                    </a:cubicBezTo>
                    <a:lnTo>
                      <a:pt x="219" y="140"/>
                    </a:lnTo>
                    <a:cubicBezTo>
                      <a:pt x="219" y="140"/>
                      <a:pt x="219" y="140"/>
                      <a:pt x="219" y="140"/>
                    </a:cubicBezTo>
                    <a:lnTo>
                      <a:pt x="219" y="140"/>
                    </a:lnTo>
                    <a:lnTo>
                      <a:pt x="213" y="133"/>
                    </a:lnTo>
                    <a:close/>
                    <a:moveTo>
                      <a:pt x="219" y="140"/>
                    </a:moveTo>
                    <a:lnTo>
                      <a:pt x="247" y="168"/>
                    </a:lnTo>
                    <a:cubicBezTo>
                      <a:pt x="247" y="153"/>
                      <a:pt x="236" y="145"/>
                      <a:pt x="219" y="140"/>
                    </a:cubicBezTo>
                    <a:close/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133"/>
                      <a:pt x="1" y="273"/>
                      <a:pt x="1" y="414"/>
                    </a:cubicBezTo>
                    <a:cubicBezTo>
                      <a:pt x="1" y="520"/>
                      <a:pt x="36" y="661"/>
                      <a:pt x="71" y="801"/>
                    </a:cubicBezTo>
                    <a:cubicBezTo>
                      <a:pt x="96" y="826"/>
                      <a:pt x="121" y="851"/>
                      <a:pt x="158" y="851"/>
                    </a:cubicBezTo>
                    <a:cubicBezTo>
                      <a:pt x="174" y="851"/>
                      <a:pt x="192" y="847"/>
                      <a:pt x="212" y="837"/>
                    </a:cubicBezTo>
                    <a:cubicBezTo>
                      <a:pt x="222" y="847"/>
                      <a:pt x="233" y="851"/>
                      <a:pt x="243" y="851"/>
                    </a:cubicBezTo>
                    <a:cubicBezTo>
                      <a:pt x="268" y="851"/>
                      <a:pt x="293" y="826"/>
                      <a:pt x="318" y="801"/>
                    </a:cubicBezTo>
                    <a:cubicBezTo>
                      <a:pt x="318" y="766"/>
                      <a:pt x="353" y="696"/>
                      <a:pt x="353" y="661"/>
                    </a:cubicBezTo>
                    <a:cubicBezTo>
                      <a:pt x="283" y="590"/>
                      <a:pt x="283" y="590"/>
                      <a:pt x="283" y="555"/>
                    </a:cubicBezTo>
                    <a:lnTo>
                      <a:pt x="283" y="485"/>
                    </a:lnTo>
                    <a:lnTo>
                      <a:pt x="283" y="449"/>
                    </a:lnTo>
                    <a:lnTo>
                      <a:pt x="283" y="344"/>
                    </a:lnTo>
                    <a:lnTo>
                      <a:pt x="283" y="309"/>
                    </a:lnTo>
                    <a:lnTo>
                      <a:pt x="283" y="273"/>
                    </a:lnTo>
                    <a:lnTo>
                      <a:pt x="283" y="238"/>
                    </a:lnTo>
                    <a:cubicBezTo>
                      <a:pt x="283" y="205"/>
                      <a:pt x="252" y="173"/>
                      <a:pt x="219" y="140"/>
                    </a:cubicBezTo>
                    <a:lnTo>
                      <a:pt x="219" y="140"/>
                    </a:lnTo>
                    <a:cubicBezTo>
                      <a:pt x="196" y="133"/>
                      <a:pt x="163" y="133"/>
                      <a:pt x="142" y="133"/>
                    </a:cubicBezTo>
                    <a:cubicBezTo>
                      <a:pt x="142" y="97"/>
                      <a:pt x="142" y="62"/>
                      <a:pt x="107" y="27"/>
                    </a:cubicBezTo>
                    <a:cubicBezTo>
                      <a:pt x="107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51"/>
              <p:cNvSpPr/>
              <p:nvPr/>
            </p:nvSpPr>
            <p:spPr>
              <a:xfrm>
                <a:off x="4438611" y="2113972"/>
                <a:ext cx="135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75" extrusionOk="0">
                    <a:moveTo>
                      <a:pt x="56" y="0"/>
                    </a:moveTo>
                    <a:cubicBezTo>
                      <a:pt x="27" y="0"/>
                      <a:pt x="1" y="30"/>
                      <a:pt x="1" y="74"/>
                    </a:cubicBezTo>
                    <a:cubicBezTo>
                      <a:pt x="1" y="179"/>
                      <a:pt x="36" y="285"/>
                      <a:pt x="71" y="426"/>
                    </a:cubicBezTo>
                    <a:cubicBezTo>
                      <a:pt x="71" y="531"/>
                      <a:pt x="71" y="672"/>
                      <a:pt x="71" y="778"/>
                    </a:cubicBezTo>
                    <a:cubicBezTo>
                      <a:pt x="71" y="848"/>
                      <a:pt x="97" y="875"/>
                      <a:pt x="128" y="875"/>
                    </a:cubicBezTo>
                    <a:cubicBezTo>
                      <a:pt x="159" y="875"/>
                      <a:pt x="194" y="848"/>
                      <a:pt x="212" y="813"/>
                    </a:cubicBezTo>
                    <a:cubicBezTo>
                      <a:pt x="212" y="813"/>
                      <a:pt x="212" y="778"/>
                      <a:pt x="212" y="778"/>
                    </a:cubicBezTo>
                    <a:cubicBezTo>
                      <a:pt x="212" y="813"/>
                      <a:pt x="247" y="813"/>
                      <a:pt x="282" y="813"/>
                    </a:cubicBezTo>
                    <a:cubicBezTo>
                      <a:pt x="317" y="813"/>
                      <a:pt x="353" y="743"/>
                      <a:pt x="353" y="707"/>
                    </a:cubicBezTo>
                    <a:cubicBezTo>
                      <a:pt x="353" y="602"/>
                      <a:pt x="353" y="496"/>
                      <a:pt x="317" y="426"/>
                    </a:cubicBezTo>
                    <a:cubicBezTo>
                      <a:pt x="317" y="320"/>
                      <a:pt x="282" y="215"/>
                      <a:pt x="247" y="109"/>
                    </a:cubicBezTo>
                    <a:cubicBezTo>
                      <a:pt x="247" y="91"/>
                      <a:pt x="229" y="83"/>
                      <a:pt x="207" y="83"/>
                    </a:cubicBezTo>
                    <a:cubicBezTo>
                      <a:pt x="185" y="83"/>
                      <a:pt x="159" y="91"/>
                      <a:pt x="141" y="109"/>
                    </a:cubicBezTo>
                    <a:cubicBezTo>
                      <a:pt x="141" y="74"/>
                      <a:pt x="141" y="74"/>
                      <a:pt x="106" y="39"/>
                    </a:cubicBezTo>
                    <a:cubicBezTo>
                      <a:pt x="93" y="12"/>
                      <a:pt x="74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51"/>
              <p:cNvSpPr/>
              <p:nvPr/>
            </p:nvSpPr>
            <p:spPr>
              <a:xfrm>
                <a:off x="4523907" y="2149621"/>
                <a:ext cx="12229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13" extrusionOk="0"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62"/>
                      <a:pt x="1" y="97"/>
                      <a:pt x="1" y="133"/>
                    </a:cubicBezTo>
                    <a:cubicBezTo>
                      <a:pt x="1" y="203"/>
                      <a:pt x="1" y="238"/>
                      <a:pt x="1" y="273"/>
                    </a:cubicBezTo>
                    <a:cubicBezTo>
                      <a:pt x="1" y="344"/>
                      <a:pt x="1" y="414"/>
                      <a:pt x="36" y="520"/>
                    </a:cubicBezTo>
                    <a:cubicBezTo>
                      <a:pt x="71" y="590"/>
                      <a:pt x="36" y="661"/>
                      <a:pt x="71" y="731"/>
                    </a:cubicBezTo>
                    <a:cubicBezTo>
                      <a:pt x="71" y="766"/>
                      <a:pt x="71" y="801"/>
                      <a:pt x="106" y="837"/>
                    </a:cubicBezTo>
                    <a:cubicBezTo>
                      <a:pt x="106" y="907"/>
                      <a:pt x="141" y="942"/>
                      <a:pt x="141" y="978"/>
                    </a:cubicBezTo>
                    <a:cubicBezTo>
                      <a:pt x="177" y="1013"/>
                      <a:pt x="212" y="1013"/>
                      <a:pt x="247" y="1013"/>
                    </a:cubicBezTo>
                    <a:cubicBezTo>
                      <a:pt x="282" y="978"/>
                      <a:pt x="317" y="978"/>
                      <a:pt x="317" y="907"/>
                    </a:cubicBezTo>
                    <a:lnTo>
                      <a:pt x="317" y="837"/>
                    </a:lnTo>
                    <a:cubicBezTo>
                      <a:pt x="317" y="801"/>
                      <a:pt x="317" y="801"/>
                      <a:pt x="317" y="766"/>
                    </a:cubicBezTo>
                    <a:cubicBezTo>
                      <a:pt x="317" y="731"/>
                      <a:pt x="317" y="696"/>
                      <a:pt x="282" y="661"/>
                    </a:cubicBezTo>
                    <a:cubicBezTo>
                      <a:pt x="282" y="625"/>
                      <a:pt x="282" y="590"/>
                      <a:pt x="282" y="555"/>
                    </a:cubicBezTo>
                    <a:cubicBezTo>
                      <a:pt x="247" y="485"/>
                      <a:pt x="247" y="414"/>
                      <a:pt x="247" y="344"/>
                    </a:cubicBezTo>
                    <a:cubicBezTo>
                      <a:pt x="247" y="344"/>
                      <a:pt x="247" y="309"/>
                      <a:pt x="212" y="309"/>
                    </a:cubicBezTo>
                    <a:lnTo>
                      <a:pt x="212" y="238"/>
                    </a:lnTo>
                    <a:cubicBezTo>
                      <a:pt x="212" y="203"/>
                      <a:pt x="212" y="168"/>
                      <a:pt x="177" y="133"/>
                    </a:cubicBezTo>
                    <a:cubicBezTo>
                      <a:pt x="141" y="97"/>
                      <a:pt x="141" y="62"/>
                      <a:pt x="106" y="27"/>
                    </a:cubicBezTo>
                    <a:cubicBezTo>
                      <a:pt x="106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51"/>
              <p:cNvSpPr/>
              <p:nvPr/>
            </p:nvSpPr>
            <p:spPr>
              <a:xfrm>
                <a:off x="4602435" y="1699104"/>
                <a:ext cx="953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013" extrusionOk="0">
                    <a:moveTo>
                      <a:pt x="124" y="1"/>
                    </a:moveTo>
                    <a:cubicBezTo>
                      <a:pt x="89" y="1"/>
                      <a:pt x="53" y="18"/>
                      <a:pt x="36" y="53"/>
                    </a:cubicBezTo>
                    <a:cubicBezTo>
                      <a:pt x="1" y="194"/>
                      <a:pt x="1" y="370"/>
                      <a:pt x="1" y="511"/>
                    </a:cubicBezTo>
                    <a:cubicBezTo>
                      <a:pt x="1" y="652"/>
                      <a:pt x="1" y="793"/>
                      <a:pt x="36" y="933"/>
                    </a:cubicBezTo>
                    <a:cubicBezTo>
                      <a:pt x="53" y="986"/>
                      <a:pt x="89" y="1013"/>
                      <a:pt x="124" y="1013"/>
                    </a:cubicBezTo>
                    <a:cubicBezTo>
                      <a:pt x="159" y="1013"/>
                      <a:pt x="194" y="986"/>
                      <a:pt x="212" y="933"/>
                    </a:cubicBezTo>
                    <a:cubicBezTo>
                      <a:pt x="247" y="793"/>
                      <a:pt x="247" y="652"/>
                      <a:pt x="247" y="511"/>
                    </a:cubicBezTo>
                    <a:cubicBezTo>
                      <a:pt x="247" y="370"/>
                      <a:pt x="247" y="194"/>
                      <a:pt x="212" y="53"/>
                    </a:cubicBezTo>
                    <a:cubicBezTo>
                      <a:pt x="194" y="18"/>
                      <a:pt x="159" y="1"/>
                      <a:pt x="1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51"/>
              <p:cNvSpPr/>
              <p:nvPr/>
            </p:nvSpPr>
            <p:spPr>
              <a:xfrm>
                <a:off x="4672849" y="1728562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10" y="0"/>
                    </a:moveTo>
                    <a:cubicBezTo>
                      <a:pt x="88" y="0"/>
                      <a:pt x="71" y="9"/>
                      <a:pt x="71" y="27"/>
                    </a:cubicBezTo>
                    <a:cubicBezTo>
                      <a:pt x="36" y="203"/>
                      <a:pt x="0" y="344"/>
                      <a:pt x="0" y="520"/>
                    </a:cubicBezTo>
                    <a:cubicBezTo>
                      <a:pt x="0" y="590"/>
                      <a:pt x="0" y="696"/>
                      <a:pt x="0" y="766"/>
                    </a:cubicBezTo>
                    <a:lnTo>
                      <a:pt x="0" y="1012"/>
                    </a:lnTo>
                    <a:cubicBezTo>
                      <a:pt x="18" y="1065"/>
                      <a:pt x="62" y="1092"/>
                      <a:pt x="106" y="1092"/>
                    </a:cubicBezTo>
                    <a:cubicBezTo>
                      <a:pt x="150" y="1092"/>
                      <a:pt x="194" y="1065"/>
                      <a:pt x="212" y="1012"/>
                    </a:cubicBezTo>
                    <a:lnTo>
                      <a:pt x="212" y="766"/>
                    </a:lnTo>
                    <a:cubicBezTo>
                      <a:pt x="212" y="696"/>
                      <a:pt x="247" y="590"/>
                      <a:pt x="212" y="520"/>
                    </a:cubicBezTo>
                    <a:cubicBezTo>
                      <a:pt x="247" y="344"/>
                      <a:pt x="212" y="203"/>
                      <a:pt x="176" y="27"/>
                    </a:cubicBezTo>
                    <a:cubicBezTo>
                      <a:pt x="159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51"/>
              <p:cNvSpPr/>
              <p:nvPr/>
            </p:nvSpPr>
            <p:spPr>
              <a:xfrm>
                <a:off x="4713459" y="1879503"/>
                <a:ext cx="6807" cy="3726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969" extrusionOk="0">
                    <a:moveTo>
                      <a:pt x="89" y="1"/>
                    </a:moveTo>
                    <a:cubicBezTo>
                      <a:pt x="62" y="1"/>
                      <a:pt x="36" y="27"/>
                      <a:pt x="36" y="80"/>
                    </a:cubicBezTo>
                    <a:lnTo>
                      <a:pt x="1" y="467"/>
                    </a:lnTo>
                    <a:lnTo>
                      <a:pt x="1" y="679"/>
                    </a:lnTo>
                    <a:lnTo>
                      <a:pt x="1" y="890"/>
                    </a:lnTo>
                    <a:cubicBezTo>
                      <a:pt x="1" y="943"/>
                      <a:pt x="45" y="969"/>
                      <a:pt x="89" y="969"/>
                    </a:cubicBezTo>
                    <a:cubicBezTo>
                      <a:pt x="133" y="969"/>
                      <a:pt x="177" y="943"/>
                      <a:pt x="177" y="890"/>
                    </a:cubicBezTo>
                    <a:lnTo>
                      <a:pt x="177" y="679"/>
                    </a:lnTo>
                    <a:cubicBezTo>
                      <a:pt x="177" y="608"/>
                      <a:pt x="177" y="538"/>
                      <a:pt x="177" y="467"/>
                    </a:cubicBezTo>
                    <a:lnTo>
                      <a:pt x="141" y="80"/>
                    </a:lnTo>
                    <a:cubicBezTo>
                      <a:pt x="141" y="27"/>
                      <a:pt x="115" y="1"/>
                      <a:pt x="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51"/>
              <p:cNvSpPr/>
              <p:nvPr/>
            </p:nvSpPr>
            <p:spPr>
              <a:xfrm>
                <a:off x="4702614" y="2027561"/>
                <a:ext cx="10883" cy="42572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107" extrusionOk="0">
                    <a:moveTo>
                      <a:pt x="222" y="1"/>
                    </a:moveTo>
                    <a:cubicBezTo>
                      <a:pt x="184" y="1"/>
                      <a:pt x="142" y="29"/>
                      <a:pt x="142" y="68"/>
                    </a:cubicBezTo>
                    <a:cubicBezTo>
                      <a:pt x="106" y="244"/>
                      <a:pt x="71" y="384"/>
                      <a:pt x="36" y="560"/>
                    </a:cubicBezTo>
                    <a:cubicBezTo>
                      <a:pt x="36" y="631"/>
                      <a:pt x="1" y="701"/>
                      <a:pt x="1" y="807"/>
                    </a:cubicBezTo>
                    <a:cubicBezTo>
                      <a:pt x="1" y="877"/>
                      <a:pt x="1" y="948"/>
                      <a:pt x="1" y="1053"/>
                    </a:cubicBezTo>
                    <a:cubicBezTo>
                      <a:pt x="1" y="1089"/>
                      <a:pt x="36" y="1106"/>
                      <a:pt x="71" y="1106"/>
                    </a:cubicBezTo>
                    <a:cubicBezTo>
                      <a:pt x="106" y="1106"/>
                      <a:pt x="142" y="1089"/>
                      <a:pt x="142" y="1053"/>
                    </a:cubicBezTo>
                    <a:cubicBezTo>
                      <a:pt x="177" y="948"/>
                      <a:pt x="212" y="877"/>
                      <a:pt x="212" y="807"/>
                    </a:cubicBezTo>
                    <a:cubicBezTo>
                      <a:pt x="212" y="736"/>
                      <a:pt x="212" y="631"/>
                      <a:pt x="247" y="560"/>
                    </a:cubicBezTo>
                    <a:cubicBezTo>
                      <a:pt x="247" y="384"/>
                      <a:pt x="247" y="244"/>
                      <a:pt x="283" y="68"/>
                    </a:cubicBezTo>
                    <a:cubicBezTo>
                      <a:pt x="283" y="20"/>
                      <a:pt x="254" y="1"/>
                      <a:pt x="2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51"/>
              <p:cNvSpPr/>
              <p:nvPr/>
            </p:nvSpPr>
            <p:spPr>
              <a:xfrm>
                <a:off x="4637623" y="2017293"/>
                <a:ext cx="6807" cy="3184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828" extrusionOk="0">
                    <a:moveTo>
                      <a:pt x="89" y="0"/>
                    </a:moveTo>
                    <a:cubicBezTo>
                      <a:pt x="63" y="0"/>
                      <a:pt x="36" y="18"/>
                      <a:pt x="36" y="53"/>
                    </a:cubicBezTo>
                    <a:cubicBezTo>
                      <a:pt x="1" y="159"/>
                      <a:pt x="1" y="264"/>
                      <a:pt x="1" y="405"/>
                    </a:cubicBezTo>
                    <a:lnTo>
                      <a:pt x="1" y="722"/>
                    </a:lnTo>
                    <a:cubicBezTo>
                      <a:pt x="1" y="792"/>
                      <a:pt x="36" y="827"/>
                      <a:pt x="71" y="827"/>
                    </a:cubicBezTo>
                    <a:cubicBezTo>
                      <a:pt x="107" y="827"/>
                      <a:pt x="142" y="757"/>
                      <a:pt x="177" y="722"/>
                    </a:cubicBezTo>
                    <a:lnTo>
                      <a:pt x="177" y="405"/>
                    </a:lnTo>
                    <a:cubicBezTo>
                      <a:pt x="177" y="264"/>
                      <a:pt x="142" y="159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51"/>
              <p:cNvSpPr/>
              <p:nvPr/>
            </p:nvSpPr>
            <p:spPr>
              <a:xfrm>
                <a:off x="4621394" y="2155390"/>
                <a:ext cx="8845" cy="3557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925" extrusionOk="0">
                    <a:moveTo>
                      <a:pt x="190" y="0"/>
                    </a:moveTo>
                    <a:cubicBezTo>
                      <a:pt x="168" y="0"/>
                      <a:pt x="141" y="18"/>
                      <a:pt x="141" y="53"/>
                    </a:cubicBezTo>
                    <a:lnTo>
                      <a:pt x="36" y="440"/>
                    </a:lnTo>
                    <a:cubicBezTo>
                      <a:pt x="36" y="511"/>
                      <a:pt x="36" y="581"/>
                      <a:pt x="0" y="687"/>
                    </a:cubicBezTo>
                    <a:cubicBezTo>
                      <a:pt x="0" y="687"/>
                      <a:pt x="0" y="722"/>
                      <a:pt x="0" y="757"/>
                    </a:cubicBezTo>
                    <a:cubicBezTo>
                      <a:pt x="0" y="792"/>
                      <a:pt x="36" y="863"/>
                      <a:pt x="36" y="898"/>
                    </a:cubicBezTo>
                    <a:cubicBezTo>
                      <a:pt x="53" y="916"/>
                      <a:pt x="80" y="924"/>
                      <a:pt x="106" y="924"/>
                    </a:cubicBezTo>
                    <a:cubicBezTo>
                      <a:pt x="132" y="924"/>
                      <a:pt x="159" y="916"/>
                      <a:pt x="177" y="898"/>
                    </a:cubicBezTo>
                    <a:cubicBezTo>
                      <a:pt x="177" y="863"/>
                      <a:pt x="212" y="828"/>
                      <a:pt x="212" y="792"/>
                    </a:cubicBezTo>
                    <a:lnTo>
                      <a:pt x="212" y="687"/>
                    </a:lnTo>
                    <a:cubicBezTo>
                      <a:pt x="212" y="616"/>
                      <a:pt x="212" y="546"/>
                      <a:pt x="212" y="440"/>
                    </a:cubicBezTo>
                    <a:lnTo>
                      <a:pt x="212" y="53"/>
                    </a:lnTo>
                    <a:cubicBezTo>
                      <a:pt x="229" y="18"/>
                      <a:pt x="212" y="0"/>
                      <a:pt x="1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51"/>
              <p:cNvSpPr/>
              <p:nvPr/>
            </p:nvSpPr>
            <p:spPr>
              <a:xfrm>
                <a:off x="4539405" y="2256915"/>
                <a:ext cx="12960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1089" extrusionOk="0">
                    <a:moveTo>
                      <a:pt x="267" y="1"/>
                    </a:moveTo>
                    <a:cubicBezTo>
                      <a:pt x="249" y="1"/>
                      <a:pt x="231" y="18"/>
                      <a:pt x="231" y="53"/>
                    </a:cubicBezTo>
                    <a:cubicBezTo>
                      <a:pt x="231" y="89"/>
                      <a:pt x="196" y="124"/>
                      <a:pt x="196" y="159"/>
                    </a:cubicBezTo>
                    <a:lnTo>
                      <a:pt x="161" y="265"/>
                    </a:lnTo>
                    <a:cubicBezTo>
                      <a:pt x="161" y="370"/>
                      <a:pt x="126" y="441"/>
                      <a:pt x="126" y="511"/>
                    </a:cubicBezTo>
                    <a:cubicBezTo>
                      <a:pt x="90" y="582"/>
                      <a:pt x="90" y="652"/>
                      <a:pt x="55" y="758"/>
                    </a:cubicBezTo>
                    <a:cubicBezTo>
                      <a:pt x="55" y="828"/>
                      <a:pt x="55" y="934"/>
                      <a:pt x="20" y="1004"/>
                    </a:cubicBezTo>
                    <a:cubicBezTo>
                      <a:pt x="1" y="1062"/>
                      <a:pt x="35" y="1088"/>
                      <a:pt x="81" y="1088"/>
                    </a:cubicBezTo>
                    <a:cubicBezTo>
                      <a:pt x="119" y="1088"/>
                      <a:pt x="164" y="1071"/>
                      <a:pt x="196" y="1039"/>
                    </a:cubicBezTo>
                    <a:cubicBezTo>
                      <a:pt x="231" y="969"/>
                      <a:pt x="267" y="898"/>
                      <a:pt x="302" y="828"/>
                    </a:cubicBezTo>
                    <a:cubicBezTo>
                      <a:pt x="337" y="722"/>
                      <a:pt x="337" y="652"/>
                      <a:pt x="337" y="546"/>
                    </a:cubicBezTo>
                    <a:cubicBezTo>
                      <a:pt x="337" y="476"/>
                      <a:pt x="337" y="370"/>
                      <a:pt x="337" y="300"/>
                    </a:cubicBezTo>
                    <a:cubicBezTo>
                      <a:pt x="337" y="265"/>
                      <a:pt x="337" y="194"/>
                      <a:pt x="337" y="159"/>
                    </a:cubicBezTo>
                    <a:cubicBezTo>
                      <a:pt x="337" y="124"/>
                      <a:pt x="337" y="89"/>
                      <a:pt x="302" y="53"/>
                    </a:cubicBezTo>
                    <a:cubicBezTo>
                      <a:pt x="302" y="18"/>
                      <a:pt x="284" y="1"/>
                      <a:pt x="2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51"/>
              <p:cNvSpPr/>
              <p:nvPr/>
            </p:nvSpPr>
            <p:spPr>
              <a:xfrm>
                <a:off x="4484643" y="2236610"/>
                <a:ext cx="12229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10" extrusionOk="0">
                    <a:moveTo>
                      <a:pt x="137" y="1"/>
                    </a:moveTo>
                    <a:cubicBezTo>
                      <a:pt x="115" y="1"/>
                      <a:pt x="89" y="18"/>
                      <a:pt x="71" y="53"/>
                    </a:cubicBezTo>
                    <a:cubicBezTo>
                      <a:pt x="36" y="89"/>
                      <a:pt x="36" y="124"/>
                      <a:pt x="1" y="159"/>
                    </a:cubicBezTo>
                    <a:lnTo>
                      <a:pt x="1" y="300"/>
                    </a:lnTo>
                    <a:cubicBezTo>
                      <a:pt x="1" y="370"/>
                      <a:pt x="1" y="476"/>
                      <a:pt x="1" y="546"/>
                    </a:cubicBezTo>
                    <a:cubicBezTo>
                      <a:pt x="1" y="652"/>
                      <a:pt x="1" y="722"/>
                      <a:pt x="36" y="828"/>
                    </a:cubicBezTo>
                    <a:cubicBezTo>
                      <a:pt x="71" y="934"/>
                      <a:pt x="106" y="1004"/>
                      <a:pt x="141" y="1074"/>
                    </a:cubicBezTo>
                    <a:cubicBezTo>
                      <a:pt x="177" y="1110"/>
                      <a:pt x="177" y="1110"/>
                      <a:pt x="247" y="1110"/>
                    </a:cubicBezTo>
                    <a:cubicBezTo>
                      <a:pt x="247" y="1110"/>
                      <a:pt x="282" y="1074"/>
                      <a:pt x="317" y="1074"/>
                    </a:cubicBezTo>
                    <a:cubicBezTo>
                      <a:pt x="317" y="898"/>
                      <a:pt x="282" y="722"/>
                      <a:pt x="247" y="546"/>
                    </a:cubicBezTo>
                    <a:lnTo>
                      <a:pt x="212" y="300"/>
                    </a:lnTo>
                    <a:cubicBezTo>
                      <a:pt x="212" y="265"/>
                      <a:pt x="212" y="229"/>
                      <a:pt x="212" y="159"/>
                    </a:cubicBezTo>
                    <a:cubicBezTo>
                      <a:pt x="212" y="124"/>
                      <a:pt x="212" y="89"/>
                      <a:pt x="177" y="53"/>
                    </a:cubicBezTo>
                    <a:cubicBezTo>
                      <a:pt x="177" y="18"/>
                      <a:pt x="159" y="1"/>
                      <a:pt x="1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51"/>
              <p:cNvSpPr/>
              <p:nvPr/>
            </p:nvSpPr>
            <p:spPr>
              <a:xfrm>
                <a:off x="4272094" y="1762057"/>
                <a:ext cx="9499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7" extrusionOk="0">
                    <a:moveTo>
                      <a:pt x="106" y="1"/>
                    </a:moveTo>
                    <a:cubicBezTo>
                      <a:pt x="71" y="1"/>
                      <a:pt x="71" y="1"/>
                      <a:pt x="35" y="36"/>
                    </a:cubicBezTo>
                    <a:cubicBezTo>
                      <a:pt x="35" y="106"/>
                      <a:pt x="35" y="177"/>
                      <a:pt x="0" y="282"/>
                    </a:cubicBezTo>
                    <a:cubicBezTo>
                      <a:pt x="0" y="353"/>
                      <a:pt x="0" y="458"/>
                      <a:pt x="0" y="529"/>
                    </a:cubicBezTo>
                    <a:cubicBezTo>
                      <a:pt x="0" y="599"/>
                      <a:pt x="0" y="705"/>
                      <a:pt x="0" y="775"/>
                    </a:cubicBezTo>
                    <a:cubicBezTo>
                      <a:pt x="0" y="881"/>
                      <a:pt x="35" y="951"/>
                      <a:pt x="71" y="1022"/>
                    </a:cubicBezTo>
                    <a:cubicBezTo>
                      <a:pt x="71" y="1071"/>
                      <a:pt x="108" y="1097"/>
                      <a:pt x="149" y="1097"/>
                    </a:cubicBezTo>
                    <a:cubicBezTo>
                      <a:pt x="196" y="1097"/>
                      <a:pt x="247" y="1062"/>
                      <a:pt x="247" y="986"/>
                    </a:cubicBezTo>
                    <a:lnTo>
                      <a:pt x="176" y="775"/>
                    </a:lnTo>
                    <a:lnTo>
                      <a:pt x="176" y="529"/>
                    </a:lnTo>
                    <a:cubicBezTo>
                      <a:pt x="176" y="458"/>
                      <a:pt x="176" y="388"/>
                      <a:pt x="176" y="282"/>
                    </a:cubicBezTo>
                    <a:cubicBezTo>
                      <a:pt x="176" y="247"/>
                      <a:pt x="176" y="212"/>
                      <a:pt x="176" y="177"/>
                    </a:cubicBezTo>
                    <a:cubicBezTo>
                      <a:pt x="176" y="141"/>
                      <a:pt x="176" y="106"/>
                      <a:pt x="176" y="36"/>
                    </a:cubicBezTo>
                    <a:cubicBezTo>
                      <a:pt x="176" y="36"/>
                      <a:pt x="141" y="1"/>
                      <a:pt x="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51"/>
              <p:cNvSpPr/>
              <p:nvPr/>
            </p:nvSpPr>
            <p:spPr>
              <a:xfrm>
                <a:off x="4420998" y="1668993"/>
                <a:ext cx="9537" cy="4334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27" extrusionOk="0">
                    <a:moveTo>
                      <a:pt x="107" y="0"/>
                    </a:moveTo>
                    <a:cubicBezTo>
                      <a:pt x="80" y="0"/>
                      <a:pt x="54" y="9"/>
                      <a:pt x="36" y="27"/>
                    </a:cubicBezTo>
                    <a:cubicBezTo>
                      <a:pt x="1" y="132"/>
                      <a:pt x="1" y="203"/>
                      <a:pt x="1" y="308"/>
                    </a:cubicBezTo>
                    <a:lnTo>
                      <a:pt x="1" y="555"/>
                    </a:lnTo>
                    <a:lnTo>
                      <a:pt x="1" y="766"/>
                    </a:lnTo>
                    <a:cubicBezTo>
                      <a:pt x="1" y="872"/>
                      <a:pt x="1" y="942"/>
                      <a:pt x="36" y="1048"/>
                    </a:cubicBezTo>
                    <a:cubicBezTo>
                      <a:pt x="36" y="1100"/>
                      <a:pt x="80" y="1127"/>
                      <a:pt x="124" y="1127"/>
                    </a:cubicBezTo>
                    <a:cubicBezTo>
                      <a:pt x="168" y="1127"/>
                      <a:pt x="212" y="1100"/>
                      <a:pt x="212" y="1048"/>
                    </a:cubicBezTo>
                    <a:cubicBezTo>
                      <a:pt x="212" y="942"/>
                      <a:pt x="247" y="872"/>
                      <a:pt x="247" y="766"/>
                    </a:cubicBezTo>
                    <a:cubicBezTo>
                      <a:pt x="247" y="695"/>
                      <a:pt x="247" y="625"/>
                      <a:pt x="212" y="555"/>
                    </a:cubicBezTo>
                    <a:lnTo>
                      <a:pt x="212" y="308"/>
                    </a:lnTo>
                    <a:cubicBezTo>
                      <a:pt x="212" y="203"/>
                      <a:pt x="212" y="132"/>
                      <a:pt x="177" y="27"/>
                    </a:cubicBezTo>
                    <a:cubicBezTo>
                      <a:pt x="159" y="9"/>
                      <a:pt x="133" y="0"/>
                      <a:pt x="1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51"/>
              <p:cNvSpPr/>
              <p:nvPr/>
            </p:nvSpPr>
            <p:spPr>
              <a:xfrm>
                <a:off x="4802832" y="1787092"/>
                <a:ext cx="9499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02" extrusionOk="0">
                    <a:moveTo>
                      <a:pt x="93" y="1"/>
                    </a:moveTo>
                    <a:cubicBezTo>
                      <a:pt x="62" y="1"/>
                      <a:pt x="35" y="19"/>
                      <a:pt x="35" y="54"/>
                    </a:cubicBezTo>
                    <a:cubicBezTo>
                      <a:pt x="35" y="89"/>
                      <a:pt x="0" y="124"/>
                      <a:pt x="0" y="159"/>
                    </a:cubicBezTo>
                    <a:cubicBezTo>
                      <a:pt x="0" y="195"/>
                      <a:pt x="0" y="265"/>
                      <a:pt x="0" y="300"/>
                    </a:cubicBezTo>
                    <a:lnTo>
                      <a:pt x="0" y="547"/>
                    </a:lnTo>
                    <a:lnTo>
                      <a:pt x="0" y="793"/>
                    </a:lnTo>
                    <a:cubicBezTo>
                      <a:pt x="0" y="828"/>
                      <a:pt x="0" y="864"/>
                      <a:pt x="0" y="934"/>
                    </a:cubicBezTo>
                    <a:cubicBezTo>
                      <a:pt x="0" y="969"/>
                      <a:pt x="35" y="1004"/>
                      <a:pt x="35" y="1075"/>
                    </a:cubicBezTo>
                    <a:cubicBezTo>
                      <a:pt x="53" y="1092"/>
                      <a:pt x="88" y="1101"/>
                      <a:pt x="123" y="1101"/>
                    </a:cubicBezTo>
                    <a:cubicBezTo>
                      <a:pt x="159" y="1101"/>
                      <a:pt x="194" y="1092"/>
                      <a:pt x="211" y="1075"/>
                    </a:cubicBezTo>
                    <a:cubicBezTo>
                      <a:pt x="211" y="1004"/>
                      <a:pt x="247" y="969"/>
                      <a:pt x="247" y="934"/>
                    </a:cubicBezTo>
                    <a:cubicBezTo>
                      <a:pt x="247" y="864"/>
                      <a:pt x="247" y="828"/>
                      <a:pt x="247" y="793"/>
                    </a:cubicBezTo>
                    <a:cubicBezTo>
                      <a:pt x="211" y="723"/>
                      <a:pt x="211" y="617"/>
                      <a:pt x="211" y="547"/>
                    </a:cubicBezTo>
                    <a:lnTo>
                      <a:pt x="211" y="300"/>
                    </a:lnTo>
                    <a:lnTo>
                      <a:pt x="211" y="159"/>
                    </a:lnTo>
                    <a:cubicBezTo>
                      <a:pt x="176" y="124"/>
                      <a:pt x="176" y="89"/>
                      <a:pt x="176" y="54"/>
                    </a:cubicBezTo>
                    <a:cubicBezTo>
                      <a:pt x="159" y="19"/>
                      <a:pt x="123" y="1"/>
                      <a:pt x="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51"/>
              <p:cNvSpPr/>
              <p:nvPr/>
            </p:nvSpPr>
            <p:spPr>
              <a:xfrm>
                <a:off x="4831251" y="1685567"/>
                <a:ext cx="8153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022" extrusionOk="0">
                    <a:moveTo>
                      <a:pt x="53" y="0"/>
                    </a:moveTo>
                    <a:cubicBezTo>
                      <a:pt x="27" y="0"/>
                      <a:pt x="1" y="18"/>
                      <a:pt x="1" y="53"/>
                    </a:cubicBezTo>
                    <a:cubicBezTo>
                      <a:pt x="1" y="88"/>
                      <a:pt x="1" y="124"/>
                      <a:pt x="1" y="194"/>
                    </a:cubicBezTo>
                    <a:lnTo>
                      <a:pt x="1" y="264"/>
                    </a:lnTo>
                    <a:cubicBezTo>
                      <a:pt x="1" y="370"/>
                      <a:pt x="1" y="441"/>
                      <a:pt x="1" y="511"/>
                    </a:cubicBezTo>
                    <a:cubicBezTo>
                      <a:pt x="1" y="581"/>
                      <a:pt x="1" y="652"/>
                      <a:pt x="1" y="722"/>
                    </a:cubicBezTo>
                    <a:cubicBezTo>
                      <a:pt x="1" y="828"/>
                      <a:pt x="1" y="898"/>
                      <a:pt x="36" y="969"/>
                    </a:cubicBezTo>
                    <a:cubicBezTo>
                      <a:pt x="53" y="1004"/>
                      <a:pt x="80" y="1021"/>
                      <a:pt x="106" y="1021"/>
                    </a:cubicBezTo>
                    <a:cubicBezTo>
                      <a:pt x="133" y="1021"/>
                      <a:pt x="159" y="1004"/>
                      <a:pt x="177" y="969"/>
                    </a:cubicBezTo>
                    <a:cubicBezTo>
                      <a:pt x="177" y="898"/>
                      <a:pt x="212" y="828"/>
                      <a:pt x="212" y="757"/>
                    </a:cubicBezTo>
                    <a:cubicBezTo>
                      <a:pt x="212" y="687"/>
                      <a:pt x="212" y="581"/>
                      <a:pt x="212" y="511"/>
                    </a:cubicBezTo>
                    <a:cubicBezTo>
                      <a:pt x="177" y="441"/>
                      <a:pt x="141" y="370"/>
                      <a:pt x="106" y="300"/>
                    </a:cubicBezTo>
                    <a:lnTo>
                      <a:pt x="106" y="194"/>
                    </a:lnTo>
                    <a:cubicBezTo>
                      <a:pt x="106" y="124"/>
                      <a:pt x="106" y="88"/>
                      <a:pt x="106" y="53"/>
                    </a:cubicBezTo>
                    <a:cubicBezTo>
                      <a:pt x="106" y="18"/>
                      <a:pt x="80" y="0"/>
                      <a:pt x="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51"/>
              <p:cNvSpPr/>
              <p:nvPr/>
            </p:nvSpPr>
            <p:spPr>
              <a:xfrm>
                <a:off x="4800102" y="1897809"/>
                <a:ext cx="10883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89" extrusionOk="0">
                    <a:moveTo>
                      <a:pt x="247" y="0"/>
                    </a:moveTo>
                    <a:cubicBezTo>
                      <a:pt x="230" y="0"/>
                      <a:pt x="212" y="9"/>
                      <a:pt x="212" y="26"/>
                    </a:cubicBezTo>
                    <a:cubicBezTo>
                      <a:pt x="212" y="26"/>
                      <a:pt x="212" y="62"/>
                      <a:pt x="212" y="62"/>
                    </a:cubicBezTo>
                    <a:lnTo>
                      <a:pt x="177" y="97"/>
                    </a:lnTo>
                    <a:cubicBezTo>
                      <a:pt x="142" y="97"/>
                      <a:pt x="142" y="132"/>
                      <a:pt x="142" y="132"/>
                    </a:cubicBezTo>
                    <a:cubicBezTo>
                      <a:pt x="142" y="167"/>
                      <a:pt x="106" y="238"/>
                      <a:pt x="71" y="273"/>
                    </a:cubicBezTo>
                    <a:cubicBezTo>
                      <a:pt x="36" y="343"/>
                      <a:pt x="36" y="449"/>
                      <a:pt x="36" y="519"/>
                    </a:cubicBezTo>
                    <a:cubicBezTo>
                      <a:pt x="1" y="625"/>
                      <a:pt x="1" y="731"/>
                      <a:pt x="1" y="836"/>
                    </a:cubicBezTo>
                    <a:cubicBezTo>
                      <a:pt x="1" y="907"/>
                      <a:pt x="1" y="1083"/>
                      <a:pt x="106" y="1083"/>
                    </a:cubicBezTo>
                    <a:cubicBezTo>
                      <a:pt x="118" y="1086"/>
                      <a:pt x="128" y="1088"/>
                      <a:pt x="138" y="1088"/>
                    </a:cubicBezTo>
                    <a:cubicBezTo>
                      <a:pt x="220" y="1088"/>
                      <a:pt x="251" y="966"/>
                      <a:pt x="282" y="871"/>
                    </a:cubicBezTo>
                    <a:cubicBezTo>
                      <a:pt x="282" y="801"/>
                      <a:pt x="282" y="695"/>
                      <a:pt x="282" y="590"/>
                    </a:cubicBezTo>
                    <a:cubicBezTo>
                      <a:pt x="282" y="484"/>
                      <a:pt x="282" y="414"/>
                      <a:pt x="282" y="308"/>
                    </a:cubicBezTo>
                    <a:cubicBezTo>
                      <a:pt x="282" y="238"/>
                      <a:pt x="282" y="238"/>
                      <a:pt x="282" y="203"/>
                    </a:cubicBezTo>
                    <a:cubicBezTo>
                      <a:pt x="282" y="167"/>
                      <a:pt x="282" y="132"/>
                      <a:pt x="282" y="97"/>
                    </a:cubicBezTo>
                    <a:cubicBezTo>
                      <a:pt x="282" y="97"/>
                      <a:pt x="282" y="62"/>
                      <a:pt x="282" y="62"/>
                    </a:cubicBezTo>
                    <a:lnTo>
                      <a:pt x="282" y="26"/>
                    </a:lnTo>
                    <a:cubicBezTo>
                      <a:pt x="282" y="9"/>
                      <a:pt x="265" y="0"/>
                      <a:pt x="2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51"/>
              <p:cNvSpPr/>
              <p:nvPr/>
            </p:nvSpPr>
            <p:spPr>
              <a:xfrm>
                <a:off x="4736495" y="1650034"/>
                <a:ext cx="9499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22" extrusionOk="0">
                    <a:moveTo>
                      <a:pt x="92" y="0"/>
                    </a:moveTo>
                    <a:cubicBezTo>
                      <a:pt x="79" y="0"/>
                      <a:pt x="70" y="9"/>
                      <a:pt x="70" y="27"/>
                    </a:cubicBezTo>
                    <a:cubicBezTo>
                      <a:pt x="35" y="62"/>
                      <a:pt x="35" y="97"/>
                      <a:pt x="35" y="132"/>
                    </a:cubicBezTo>
                    <a:cubicBezTo>
                      <a:pt x="0" y="167"/>
                      <a:pt x="0" y="203"/>
                      <a:pt x="35" y="238"/>
                    </a:cubicBezTo>
                    <a:lnTo>
                      <a:pt x="35" y="484"/>
                    </a:lnTo>
                    <a:cubicBezTo>
                      <a:pt x="0" y="625"/>
                      <a:pt x="35" y="801"/>
                      <a:pt x="70" y="942"/>
                    </a:cubicBezTo>
                    <a:cubicBezTo>
                      <a:pt x="70" y="995"/>
                      <a:pt x="106" y="1021"/>
                      <a:pt x="141" y="1021"/>
                    </a:cubicBezTo>
                    <a:cubicBezTo>
                      <a:pt x="176" y="1021"/>
                      <a:pt x="211" y="995"/>
                      <a:pt x="211" y="942"/>
                    </a:cubicBezTo>
                    <a:cubicBezTo>
                      <a:pt x="246" y="801"/>
                      <a:pt x="211" y="625"/>
                      <a:pt x="176" y="484"/>
                    </a:cubicBezTo>
                    <a:lnTo>
                      <a:pt x="176" y="238"/>
                    </a:lnTo>
                    <a:cubicBezTo>
                      <a:pt x="176" y="203"/>
                      <a:pt x="176" y="167"/>
                      <a:pt x="176" y="132"/>
                    </a:cubicBezTo>
                    <a:cubicBezTo>
                      <a:pt x="176" y="132"/>
                      <a:pt x="176" y="97"/>
                      <a:pt x="176" y="62"/>
                    </a:cubicBezTo>
                    <a:lnTo>
                      <a:pt x="141" y="27"/>
                    </a:lnTo>
                    <a:cubicBezTo>
                      <a:pt x="123" y="9"/>
                      <a:pt x="106" y="0"/>
                      <a:pt x="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51"/>
              <p:cNvSpPr/>
              <p:nvPr/>
            </p:nvSpPr>
            <p:spPr>
              <a:xfrm>
                <a:off x="4479759" y="1761403"/>
                <a:ext cx="11691" cy="3691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960" extrusionOk="0">
                    <a:moveTo>
                      <a:pt x="176" y="0"/>
                    </a:moveTo>
                    <a:cubicBezTo>
                      <a:pt x="145" y="0"/>
                      <a:pt x="110" y="18"/>
                      <a:pt x="92" y="53"/>
                    </a:cubicBezTo>
                    <a:cubicBezTo>
                      <a:pt x="128" y="123"/>
                      <a:pt x="128" y="194"/>
                      <a:pt x="92" y="264"/>
                    </a:cubicBezTo>
                    <a:cubicBezTo>
                      <a:pt x="92" y="334"/>
                      <a:pt x="92" y="370"/>
                      <a:pt x="92" y="440"/>
                    </a:cubicBezTo>
                    <a:cubicBezTo>
                      <a:pt x="92" y="581"/>
                      <a:pt x="57" y="722"/>
                      <a:pt x="22" y="827"/>
                    </a:cubicBezTo>
                    <a:cubicBezTo>
                      <a:pt x="1" y="913"/>
                      <a:pt x="57" y="959"/>
                      <a:pt x="112" y="959"/>
                    </a:cubicBezTo>
                    <a:cubicBezTo>
                      <a:pt x="148" y="959"/>
                      <a:pt x="184" y="939"/>
                      <a:pt x="198" y="898"/>
                    </a:cubicBezTo>
                    <a:cubicBezTo>
                      <a:pt x="268" y="757"/>
                      <a:pt x="304" y="616"/>
                      <a:pt x="304" y="440"/>
                    </a:cubicBezTo>
                    <a:cubicBezTo>
                      <a:pt x="304" y="405"/>
                      <a:pt x="304" y="334"/>
                      <a:pt x="268" y="264"/>
                    </a:cubicBezTo>
                    <a:lnTo>
                      <a:pt x="233" y="53"/>
                    </a:lnTo>
                    <a:cubicBezTo>
                      <a:pt x="233" y="18"/>
                      <a:pt x="207" y="0"/>
                      <a:pt x="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51"/>
              <p:cNvSpPr/>
              <p:nvPr/>
            </p:nvSpPr>
            <p:spPr>
              <a:xfrm>
                <a:off x="4300514" y="1899155"/>
                <a:ext cx="10883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75" extrusionOk="0">
                    <a:moveTo>
                      <a:pt x="71" y="0"/>
                    </a:moveTo>
                    <a:cubicBezTo>
                      <a:pt x="45" y="0"/>
                      <a:pt x="18" y="9"/>
                      <a:pt x="0" y="27"/>
                    </a:cubicBezTo>
                    <a:cubicBezTo>
                      <a:pt x="0" y="168"/>
                      <a:pt x="0" y="308"/>
                      <a:pt x="0" y="414"/>
                    </a:cubicBezTo>
                    <a:lnTo>
                      <a:pt x="0" y="625"/>
                    </a:lnTo>
                    <a:cubicBezTo>
                      <a:pt x="36" y="696"/>
                      <a:pt x="36" y="766"/>
                      <a:pt x="71" y="836"/>
                    </a:cubicBezTo>
                    <a:cubicBezTo>
                      <a:pt x="84" y="863"/>
                      <a:pt x="108" y="875"/>
                      <a:pt x="134" y="875"/>
                    </a:cubicBezTo>
                    <a:cubicBezTo>
                      <a:pt x="177" y="875"/>
                      <a:pt x="225" y="845"/>
                      <a:pt x="247" y="801"/>
                    </a:cubicBezTo>
                    <a:cubicBezTo>
                      <a:pt x="247" y="731"/>
                      <a:pt x="282" y="696"/>
                      <a:pt x="282" y="625"/>
                    </a:cubicBezTo>
                    <a:cubicBezTo>
                      <a:pt x="247" y="555"/>
                      <a:pt x="247" y="484"/>
                      <a:pt x="247" y="414"/>
                    </a:cubicBezTo>
                    <a:cubicBezTo>
                      <a:pt x="212" y="273"/>
                      <a:pt x="177" y="168"/>
                      <a:pt x="141" y="27"/>
                    </a:cubicBezTo>
                    <a:cubicBezTo>
                      <a:pt x="124" y="9"/>
                      <a:pt x="97" y="0"/>
                      <a:pt x="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51"/>
              <p:cNvSpPr/>
              <p:nvPr/>
            </p:nvSpPr>
            <p:spPr>
              <a:xfrm>
                <a:off x="4324895" y="2065133"/>
                <a:ext cx="17152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446" h="1029" extrusionOk="0">
                    <a:moveTo>
                      <a:pt x="137" y="0"/>
                    </a:moveTo>
                    <a:cubicBezTo>
                      <a:pt x="128" y="0"/>
                      <a:pt x="117" y="2"/>
                      <a:pt x="106" y="6"/>
                    </a:cubicBezTo>
                    <a:cubicBezTo>
                      <a:pt x="0" y="41"/>
                      <a:pt x="0" y="182"/>
                      <a:pt x="35" y="252"/>
                    </a:cubicBezTo>
                    <a:cubicBezTo>
                      <a:pt x="35" y="358"/>
                      <a:pt x="35" y="428"/>
                      <a:pt x="71" y="534"/>
                    </a:cubicBezTo>
                    <a:cubicBezTo>
                      <a:pt x="71" y="604"/>
                      <a:pt x="106" y="675"/>
                      <a:pt x="141" y="745"/>
                    </a:cubicBezTo>
                    <a:cubicBezTo>
                      <a:pt x="176" y="816"/>
                      <a:pt x="211" y="921"/>
                      <a:pt x="247" y="992"/>
                    </a:cubicBezTo>
                    <a:cubicBezTo>
                      <a:pt x="272" y="1017"/>
                      <a:pt x="305" y="1028"/>
                      <a:pt x="337" y="1028"/>
                    </a:cubicBezTo>
                    <a:cubicBezTo>
                      <a:pt x="395" y="1028"/>
                      <a:pt x="445" y="989"/>
                      <a:pt x="423" y="921"/>
                    </a:cubicBezTo>
                    <a:cubicBezTo>
                      <a:pt x="423" y="851"/>
                      <a:pt x="387" y="745"/>
                      <a:pt x="387" y="675"/>
                    </a:cubicBezTo>
                    <a:cubicBezTo>
                      <a:pt x="387" y="604"/>
                      <a:pt x="352" y="534"/>
                      <a:pt x="317" y="428"/>
                    </a:cubicBezTo>
                    <a:cubicBezTo>
                      <a:pt x="282" y="358"/>
                      <a:pt x="282" y="288"/>
                      <a:pt x="282" y="217"/>
                    </a:cubicBezTo>
                    <a:cubicBezTo>
                      <a:pt x="250" y="123"/>
                      <a:pt x="219" y="0"/>
                      <a:pt x="1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51"/>
              <p:cNvSpPr/>
              <p:nvPr/>
            </p:nvSpPr>
            <p:spPr>
              <a:xfrm>
                <a:off x="4368197" y="2157351"/>
                <a:ext cx="16306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097" extrusionOk="0">
                    <a:moveTo>
                      <a:pt x="95" y="1"/>
                    </a:moveTo>
                    <a:cubicBezTo>
                      <a:pt x="45" y="1"/>
                      <a:pt x="1" y="39"/>
                      <a:pt x="1" y="108"/>
                    </a:cubicBezTo>
                    <a:cubicBezTo>
                      <a:pt x="1" y="248"/>
                      <a:pt x="1" y="424"/>
                      <a:pt x="71" y="600"/>
                    </a:cubicBezTo>
                    <a:cubicBezTo>
                      <a:pt x="71" y="671"/>
                      <a:pt x="106" y="741"/>
                      <a:pt x="106" y="812"/>
                    </a:cubicBezTo>
                    <a:cubicBezTo>
                      <a:pt x="106" y="847"/>
                      <a:pt x="142" y="882"/>
                      <a:pt x="142" y="917"/>
                    </a:cubicBezTo>
                    <a:cubicBezTo>
                      <a:pt x="177" y="988"/>
                      <a:pt x="212" y="1023"/>
                      <a:pt x="247" y="1058"/>
                    </a:cubicBezTo>
                    <a:cubicBezTo>
                      <a:pt x="261" y="1085"/>
                      <a:pt x="284" y="1097"/>
                      <a:pt x="311" y="1097"/>
                    </a:cubicBezTo>
                    <a:cubicBezTo>
                      <a:pt x="353" y="1097"/>
                      <a:pt x="402" y="1066"/>
                      <a:pt x="423" y="1023"/>
                    </a:cubicBezTo>
                    <a:cubicBezTo>
                      <a:pt x="423" y="953"/>
                      <a:pt x="423" y="917"/>
                      <a:pt x="423" y="847"/>
                    </a:cubicBezTo>
                    <a:lnTo>
                      <a:pt x="423" y="706"/>
                    </a:lnTo>
                    <a:cubicBezTo>
                      <a:pt x="423" y="671"/>
                      <a:pt x="388" y="565"/>
                      <a:pt x="353" y="495"/>
                    </a:cubicBezTo>
                    <a:cubicBezTo>
                      <a:pt x="318" y="319"/>
                      <a:pt x="247" y="178"/>
                      <a:pt x="177" y="37"/>
                    </a:cubicBezTo>
                    <a:cubicBezTo>
                      <a:pt x="152" y="12"/>
                      <a:pt x="123" y="1"/>
                      <a:pt x="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51"/>
              <p:cNvSpPr/>
              <p:nvPr/>
            </p:nvSpPr>
            <p:spPr>
              <a:xfrm>
                <a:off x="4406115" y="1823664"/>
                <a:ext cx="9537" cy="3353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72" extrusionOk="0">
                    <a:moveTo>
                      <a:pt x="124" y="1"/>
                    </a:moveTo>
                    <a:cubicBezTo>
                      <a:pt x="97" y="1"/>
                      <a:pt x="71" y="18"/>
                      <a:pt x="71" y="53"/>
                    </a:cubicBezTo>
                    <a:cubicBezTo>
                      <a:pt x="36" y="159"/>
                      <a:pt x="1" y="300"/>
                      <a:pt x="1" y="405"/>
                    </a:cubicBezTo>
                    <a:cubicBezTo>
                      <a:pt x="1" y="546"/>
                      <a:pt x="1" y="687"/>
                      <a:pt x="36" y="793"/>
                    </a:cubicBezTo>
                    <a:cubicBezTo>
                      <a:pt x="36" y="845"/>
                      <a:pt x="71" y="872"/>
                      <a:pt x="106" y="872"/>
                    </a:cubicBezTo>
                    <a:cubicBezTo>
                      <a:pt x="141" y="872"/>
                      <a:pt x="177" y="845"/>
                      <a:pt x="177" y="793"/>
                    </a:cubicBezTo>
                    <a:cubicBezTo>
                      <a:pt x="212" y="687"/>
                      <a:pt x="247" y="546"/>
                      <a:pt x="212" y="405"/>
                    </a:cubicBezTo>
                    <a:cubicBezTo>
                      <a:pt x="212" y="300"/>
                      <a:pt x="212" y="159"/>
                      <a:pt x="177" y="53"/>
                    </a:cubicBezTo>
                    <a:cubicBezTo>
                      <a:pt x="177" y="18"/>
                      <a:pt x="150" y="1"/>
                      <a:pt x="1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51"/>
              <p:cNvSpPr/>
              <p:nvPr/>
            </p:nvSpPr>
            <p:spPr>
              <a:xfrm>
                <a:off x="4373619" y="1927920"/>
                <a:ext cx="9537" cy="37381"/>
              </a:xfrm>
              <a:custGeom>
                <a:avLst/>
                <a:gdLst/>
                <a:ahLst/>
                <a:cxnLst/>
                <a:rect l="l" t="t" r="r" b="b"/>
                <a:pathLst>
                  <a:path w="248" h="972" extrusionOk="0">
                    <a:moveTo>
                      <a:pt x="141" y="0"/>
                    </a:moveTo>
                    <a:cubicBezTo>
                      <a:pt x="115" y="0"/>
                      <a:pt x="89" y="18"/>
                      <a:pt x="71" y="53"/>
                    </a:cubicBezTo>
                    <a:cubicBezTo>
                      <a:pt x="36" y="88"/>
                      <a:pt x="1" y="194"/>
                      <a:pt x="1" y="264"/>
                    </a:cubicBezTo>
                    <a:cubicBezTo>
                      <a:pt x="1" y="335"/>
                      <a:pt x="1" y="405"/>
                      <a:pt x="1" y="476"/>
                    </a:cubicBezTo>
                    <a:cubicBezTo>
                      <a:pt x="1" y="546"/>
                      <a:pt x="1" y="652"/>
                      <a:pt x="1" y="722"/>
                    </a:cubicBezTo>
                    <a:cubicBezTo>
                      <a:pt x="1" y="793"/>
                      <a:pt x="36" y="863"/>
                      <a:pt x="106" y="933"/>
                    </a:cubicBezTo>
                    <a:cubicBezTo>
                      <a:pt x="120" y="960"/>
                      <a:pt x="143" y="972"/>
                      <a:pt x="168" y="972"/>
                    </a:cubicBezTo>
                    <a:cubicBezTo>
                      <a:pt x="207" y="972"/>
                      <a:pt x="247" y="942"/>
                      <a:pt x="247" y="898"/>
                    </a:cubicBezTo>
                    <a:cubicBezTo>
                      <a:pt x="247" y="828"/>
                      <a:pt x="247" y="757"/>
                      <a:pt x="247" y="687"/>
                    </a:cubicBezTo>
                    <a:cubicBezTo>
                      <a:pt x="212" y="581"/>
                      <a:pt x="212" y="511"/>
                      <a:pt x="212" y="476"/>
                    </a:cubicBezTo>
                    <a:lnTo>
                      <a:pt x="212" y="264"/>
                    </a:lnTo>
                    <a:lnTo>
                      <a:pt x="212" y="159"/>
                    </a:lnTo>
                    <a:cubicBezTo>
                      <a:pt x="212" y="124"/>
                      <a:pt x="212" y="88"/>
                      <a:pt x="212" y="53"/>
                    </a:cubicBezTo>
                    <a:cubicBezTo>
                      <a:pt x="194" y="18"/>
                      <a:pt x="168" y="0"/>
                      <a:pt x="1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51"/>
              <p:cNvSpPr/>
              <p:nvPr/>
            </p:nvSpPr>
            <p:spPr>
              <a:xfrm>
                <a:off x="4315396" y="1658494"/>
                <a:ext cx="680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013" extrusionOk="0">
                    <a:moveTo>
                      <a:pt x="89" y="0"/>
                    </a:moveTo>
                    <a:cubicBezTo>
                      <a:pt x="62" y="0"/>
                      <a:pt x="36" y="18"/>
                      <a:pt x="36" y="53"/>
                    </a:cubicBezTo>
                    <a:cubicBezTo>
                      <a:pt x="1" y="194"/>
                      <a:pt x="1" y="335"/>
                      <a:pt x="1" y="476"/>
                    </a:cubicBezTo>
                    <a:lnTo>
                      <a:pt x="1" y="933"/>
                    </a:lnTo>
                    <a:cubicBezTo>
                      <a:pt x="1" y="986"/>
                      <a:pt x="45" y="1012"/>
                      <a:pt x="89" y="1012"/>
                    </a:cubicBezTo>
                    <a:cubicBezTo>
                      <a:pt x="133" y="1012"/>
                      <a:pt x="177" y="986"/>
                      <a:pt x="177" y="933"/>
                    </a:cubicBezTo>
                    <a:cubicBezTo>
                      <a:pt x="177" y="757"/>
                      <a:pt x="177" y="616"/>
                      <a:pt x="177" y="476"/>
                    </a:cubicBezTo>
                    <a:cubicBezTo>
                      <a:pt x="177" y="335"/>
                      <a:pt x="177" y="194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51"/>
              <p:cNvSpPr/>
              <p:nvPr/>
            </p:nvSpPr>
            <p:spPr>
              <a:xfrm>
                <a:off x="4517139" y="1632536"/>
                <a:ext cx="10883" cy="4222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98" extrusionOk="0">
                    <a:moveTo>
                      <a:pt x="74" y="1"/>
                    </a:moveTo>
                    <a:cubicBezTo>
                      <a:pt x="37" y="1"/>
                      <a:pt x="1" y="18"/>
                      <a:pt x="1" y="59"/>
                    </a:cubicBezTo>
                    <a:cubicBezTo>
                      <a:pt x="1" y="165"/>
                      <a:pt x="1" y="235"/>
                      <a:pt x="1" y="306"/>
                    </a:cubicBezTo>
                    <a:lnTo>
                      <a:pt x="1" y="552"/>
                    </a:lnTo>
                    <a:lnTo>
                      <a:pt x="1" y="799"/>
                    </a:lnTo>
                    <a:cubicBezTo>
                      <a:pt x="1" y="869"/>
                      <a:pt x="1" y="939"/>
                      <a:pt x="36" y="1045"/>
                    </a:cubicBezTo>
                    <a:cubicBezTo>
                      <a:pt x="53" y="1080"/>
                      <a:pt x="80" y="1098"/>
                      <a:pt x="106" y="1098"/>
                    </a:cubicBezTo>
                    <a:cubicBezTo>
                      <a:pt x="133" y="1098"/>
                      <a:pt x="159" y="1080"/>
                      <a:pt x="177" y="1045"/>
                    </a:cubicBezTo>
                    <a:cubicBezTo>
                      <a:pt x="247" y="869"/>
                      <a:pt x="282" y="693"/>
                      <a:pt x="282" y="517"/>
                    </a:cubicBezTo>
                    <a:cubicBezTo>
                      <a:pt x="247" y="446"/>
                      <a:pt x="247" y="341"/>
                      <a:pt x="212" y="270"/>
                    </a:cubicBezTo>
                    <a:cubicBezTo>
                      <a:pt x="212" y="200"/>
                      <a:pt x="177" y="94"/>
                      <a:pt x="141" y="24"/>
                    </a:cubicBezTo>
                    <a:cubicBezTo>
                      <a:pt x="127" y="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51"/>
              <p:cNvSpPr/>
              <p:nvPr/>
            </p:nvSpPr>
            <p:spPr>
              <a:xfrm>
                <a:off x="4662004" y="1817435"/>
                <a:ext cx="12229" cy="43572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3" extrusionOk="0">
                    <a:moveTo>
                      <a:pt x="168" y="1"/>
                    </a:moveTo>
                    <a:cubicBezTo>
                      <a:pt x="143" y="1"/>
                      <a:pt x="120" y="12"/>
                      <a:pt x="106" y="39"/>
                    </a:cubicBezTo>
                    <a:cubicBezTo>
                      <a:pt x="36" y="215"/>
                      <a:pt x="1" y="391"/>
                      <a:pt x="36" y="567"/>
                    </a:cubicBezTo>
                    <a:cubicBezTo>
                      <a:pt x="1" y="638"/>
                      <a:pt x="36" y="743"/>
                      <a:pt x="36" y="849"/>
                    </a:cubicBezTo>
                    <a:cubicBezTo>
                      <a:pt x="71" y="919"/>
                      <a:pt x="106" y="990"/>
                      <a:pt x="141" y="1095"/>
                    </a:cubicBezTo>
                    <a:cubicBezTo>
                      <a:pt x="154" y="1120"/>
                      <a:pt x="175" y="1132"/>
                      <a:pt x="198" y="1132"/>
                    </a:cubicBezTo>
                    <a:cubicBezTo>
                      <a:pt x="238" y="1132"/>
                      <a:pt x="282" y="1093"/>
                      <a:pt x="282" y="1025"/>
                    </a:cubicBezTo>
                    <a:cubicBezTo>
                      <a:pt x="282" y="955"/>
                      <a:pt x="282" y="884"/>
                      <a:pt x="282" y="814"/>
                    </a:cubicBezTo>
                    <a:cubicBezTo>
                      <a:pt x="318" y="708"/>
                      <a:pt x="318" y="638"/>
                      <a:pt x="282" y="567"/>
                    </a:cubicBezTo>
                    <a:cubicBezTo>
                      <a:pt x="282" y="391"/>
                      <a:pt x="282" y="215"/>
                      <a:pt x="247" y="75"/>
                    </a:cubicBezTo>
                    <a:cubicBezTo>
                      <a:pt x="247" y="31"/>
                      <a:pt x="207" y="1"/>
                      <a:pt x="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51"/>
              <p:cNvSpPr/>
              <p:nvPr/>
            </p:nvSpPr>
            <p:spPr>
              <a:xfrm>
                <a:off x="4731072" y="1756981"/>
                <a:ext cx="10845" cy="5099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1326" extrusionOk="0">
                    <a:moveTo>
                      <a:pt x="57" y="1"/>
                    </a:moveTo>
                    <a:cubicBezTo>
                      <a:pt x="44" y="1"/>
                      <a:pt x="35" y="9"/>
                      <a:pt x="35" y="27"/>
                    </a:cubicBezTo>
                    <a:cubicBezTo>
                      <a:pt x="35" y="97"/>
                      <a:pt x="0" y="133"/>
                      <a:pt x="0" y="168"/>
                    </a:cubicBezTo>
                    <a:cubicBezTo>
                      <a:pt x="0" y="203"/>
                      <a:pt x="0" y="273"/>
                      <a:pt x="0" y="309"/>
                    </a:cubicBezTo>
                    <a:lnTo>
                      <a:pt x="0" y="626"/>
                    </a:lnTo>
                    <a:lnTo>
                      <a:pt x="0" y="942"/>
                    </a:lnTo>
                    <a:lnTo>
                      <a:pt x="0" y="1118"/>
                    </a:lnTo>
                    <a:cubicBezTo>
                      <a:pt x="0" y="1154"/>
                      <a:pt x="35" y="1224"/>
                      <a:pt x="35" y="1259"/>
                    </a:cubicBezTo>
                    <a:cubicBezTo>
                      <a:pt x="51" y="1307"/>
                      <a:pt x="89" y="1326"/>
                      <a:pt x="125" y="1326"/>
                    </a:cubicBezTo>
                    <a:cubicBezTo>
                      <a:pt x="169" y="1326"/>
                      <a:pt x="211" y="1298"/>
                      <a:pt x="211" y="1259"/>
                    </a:cubicBezTo>
                    <a:cubicBezTo>
                      <a:pt x="247" y="1224"/>
                      <a:pt x="247" y="1154"/>
                      <a:pt x="282" y="1083"/>
                    </a:cubicBezTo>
                    <a:cubicBezTo>
                      <a:pt x="247" y="1048"/>
                      <a:pt x="247" y="978"/>
                      <a:pt x="247" y="942"/>
                    </a:cubicBezTo>
                    <a:cubicBezTo>
                      <a:pt x="247" y="837"/>
                      <a:pt x="247" y="731"/>
                      <a:pt x="211" y="626"/>
                    </a:cubicBezTo>
                    <a:lnTo>
                      <a:pt x="176" y="344"/>
                    </a:lnTo>
                    <a:cubicBezTo>
                      <a:pt x="176" y="273"/>
                      <a:pt x="176" y="238"/>
                      <a:pt x="141" y="168"/>
                    </a:cubicBezTo>
                    <a:cubicBezTo>
                      <a:pt x="141" y="168"/>
                      <a:pt x="141" y="133"/>
                      <a:pt x="141" y="133"/>
                    </a:cubicBezTo>
                    <a:cubicBezTo>
                      <a:pt x="141" y="97"/>
                      <a:pt x="106" y="62"/>
                      <a:pt x="106" y="27"/>
                    </a:cubicBezTo>
                    <a:cubicBezTo>
                      <a:pt x="88" y="9"/>
                      <a:pt x="71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51"/>
              <p:cNvSpPr/>
              <p:nvPr/>
            </p:nvSpPr>
            <p:spPr>
              <a:xfrm>
                <a:off x="4847480" y="1872389"/>
                <a:ext cx="10883" cy="35919"/>
              </a:xfrm>
              <a:custGeom>
                <a:avLst/>
                <a:gdLst/>
                <a:ahLst/>
                <a:cxnLst/>
                <a:rect l="l" t="t" r="r" b="b"/>
                <a:pathLst>
                  <a:path w="283" h="934" extrusionOk="0">
                    <a:moveTo>
                      <a:pt x="142" y="1"/>
                    </a:moveTo>
                    <a:cubicBezTo>
                      <a:pt x="124" y="1"/>
                      <a:pt x="107" y="19"/>
                      <a:pt x="107" y="54"/>
                    </a:cubicBezTo>
                    <a:cubicBezTo>
                      <a:pt x="71" y="54"/>
                      <a:pt x="71" y="89"/>
                      <a:pt x="36" y="124"/>
                    </a:cubicBezTo>
                    <a:cubicBezTo>
                      <a:pt x="36" y="159"/>
                      <a:pt x="36" y="195"/>
                      <a:pt x="36" y="230"/>
                    </a:cubicBezTo>
                    <a:cubicBezTo>
                      <a:pt x="1" y="300"/>
                      <a:pt x="1" y="371"/>
                      <a:pt x="36" y="441"/>
                    </a:cubicBezTo>
                    <a:cubicBezTo>
                      <a:pt x="1" y="511"/>
                      <a:pt x="1" y="617"/>
                      <a:pt x="36" y="687"/>
                    </a:cubicBezTo>
                    <a:cubicBezTo>
                      <a:pt x="36" y="758"/>
                      <a:pt x="71" y="828"/>
                      <a:pt x="107" y="899"/>
                    </a:cubicBezTo>
                    <a:cubicBezTo>
                      <a:pt x="107" y="934"/>
                      <a:pt x="177" y="934"/>
                      <a:pt x="212" y="934"/>
                    </a:cubicBezTo>
                    <a:cubicBezTo>
                      <a:pt x="247" y="899"/>
                      <a:pt x="283" y="864"/>
                      <a:pt x="247" y="828"/>
                    </a:cubicBezTo>
                    <a:cubicBezTo>
                      <a:pt x="212" y="758"/>
                      <a:pt x="212" y="687"/>
                      <a:pt x="177" y="617"/>
                    </a:cubicBezTo>
                    <a:cubicBezTo>
                      <a:pt x="177" y="547"/>
                      <a:pt x="177" y="511"/>
                      <a:pt x="177" y="441"/>
                    </a:cubicBezTo>
                    <a:cubicBezTo>
                      <a:pt x="142" y="371"/>
                      <a:pt x="177" y="300"/>
                      <a:pt x="177" y="230"/>
                    </a:cubicBezTo>
                    <a:cubicBezTo>
                      <a:pt x="177" y="195"/>
                      <a:pt x="177" y="159"/>
                      <a:pt x="177" y="124"/>
                    </a:cubicBezTo>
                    <a:cubicBezTo>
                      <a:pt x="177" y="89"/>
                      <a:pt x="177" y="54"/>
                      <a:pt x="177" y="54"/>
                    </a:cubicBezTo>
                    <a:cubicBezTo>
                      <a:pt x="177" y="19"/>
                      <a:pt x="159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51"/>
              <p:cNvSpPr/>
              <p:nvPr/>
            </p:nvSpPr>
            <p:spPr>
              <a:xfrm>
                <a:off x="4763568" y="2011178"/>
                <a:ext cx="12229" cy="41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84" extrusionOk="0">
                    <a:moveTo>
                      <a:pt x="282" y="1"/>
                    </a:moveTo>
                    <a:cubicBezTo>
                      <a:pt x="211" y="71"/>
                      <a:pt x="141" y="141"/>
                      <a:pt x="141" y="247"/>
                    </a:cubicBezTo>
                    <a:cubicBezTo>
                      <a:pt x="106" y="318"/>
                      <a:pt x="71" y="388"/>
                      <a:pt x="35" y="494"/>
                    </a:cubicBezTo>
                    <a:cubicBezTo>
                      <a:pt x="35" y="564"/>
                      <a:pt x="0" y="670"/>
                      <a:pt x="35" y="775"/>
                    </a:cubicBezTo>
                    <a:cubicBezTo>
                      <a:pt x="35" y="881"/>
                      <a:pt x="35" y="986"/>
                      <a:pt x="141" y="1057"/>
                    </a:cubicBezTo>
                    <a:cubicBezTo>
                      <a:pt x="159" y="1074"/>
                      <a:pt x="176" y="1083"/>
                      <a:pt x="194" y="1083"/>
                    </a:cubicBezTo>
                    <a:cubicBezTo>
                      <a:pt x="211" y="1083"/>
                      <a:pt x="229" y="1074"/>
                      <a:pt x="247" y="1057"/>
                    </a:cubicBezTo>
                    <a:cubicBezTo>
                      <a:pt x="317" y="986"/>
                      <a:pt x="317" y="881"/>
                      <a:pt x="317" y="775"/>
                    </a:cubicBezTo>
                    <a:cubicBezTo>
                      <a:pt x="317" y="705"/>
                      <a:pt x="317" y="634"/>
                      <a:pt x="317" y="529"/>
                    </a:cubicBezTo>
                    <a:lnTo>
                      <a:pt x="317" y="282"/>
                    </a:lnTo>
                    <a:lnTo>
                      <a:pt x="317" y="177"/>
                    </a:lnTo>
                    <a:lnTo>
                      <a:pt x="317" y="36"/>
                    </a:lnTo>
                    <a:cubicBezTo>
                      <a:pt x="317" y="36"/>
                      <a:pt x="282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51"/>
              <p:cNvSpPr/>
              <p:nvPr/>
            </p:nvSpPr>
            <p:spPr>
              <a:xfrm>
                <a:off x="4718882" y="2115895"/>
                <a:ext cx="12229" cy="27689"/>
              </a:xfrm>
              <a:custGeom>
                <a:avLst/>
                <a:gdLst/>
                <a:ahLst/>
                <a:cxnLst/>
                <a:rect l="l" t="t" r="r" b="b"/>
                <a:pathLst>
                  <a:path w="318" h="720" extrusionOk="0">
                    <a:moveTo>
                      <a:pt x="231" y="1"/>
                    </a:moveTo>
                    <a:cubicBezTo>
                      <a:pt x="212" y="1"/>
                      <a:pt x="191" y="9"/>
                      <a:pt x="176" y="24"/>
                    </a:cubicBezTo>
                    <a:cubicBezTo>
                      <a:pt x="106" y="129"/>
                      <a:pt x="71" y="235"/>
                      <a:pt x="36" y="341"/>
                    </a:cubicBezTo>
                    <a:cubicBezTo>
                      <a:pt x="0" y="446"/>
                      <a:pt x="0" y="587"/>
                      <a:pt x="36" y="693"/>
                    </a:cubicBezTo>
                    <a:cubicBezTo>
                      <a:pt x="53" y="710"/>
                      <a:pt x="80" y="719"/>
                      <a:pt x="106" y="719"/>
                    </a:cubicBezTo>
                    <a:cubicBezTo>
                      <a:pt x="132" y="719"/>
                      <a:pt x="159" y="710"/>
                      <a:pt x="176" y="693"/>
                    </a:cubicBezTo>
                    <a:cubicBezTo>
                      <a:pt x="247" y="587"/>
                      <a:pt x="282" y="481"/>
                      <a:pt x="282" y="341"/>
                    </a:cubicBezTo>
                    <a:cubicBezTo>
                      <a:pt x="317" y="270"/>
                      <a:pt x="282" y="165"/>
                      <a:pt x="282" y="59"/>
                    </a:cubicBezTo>
                    <a:cubicBezTo>
                      <a:pt x="282" y="18"/>
                      <a:pt x="258" y="1"/>
                      <a:pt x="2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51"/>
              <p:cNvSpPr/>
              <p:nvPr/>
            </p:nvSpPr>
            <p:spPr>
              <a:xfrm>
                <a:off x="4668773" y="2124894"/>
                <a:ext cx="12229" cy="44726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63" extrusionOk="0">
                    <a:moveTo>
                      <a:pt x="106" y="1"/>
                    </a:moveTo>
                    <a:lnTo>
                      <a:pt x="106" y="1"/>
                    </a:lnTo>
                    <a:cubicBezTo>
                      <a:pt x="1" y="71"/>
                      <a:pt x="36" y="212"/>
                      <a:pt x="1" y="283"/>
                    </a:cubicBezTo>
                    <a:cubicBezTo>
                      <a:pt x="1" y="388"/>
                      <a:pt x="1" y="494"/>
                      <a:pt x="1" y="564"/>
                    </a:cubicBezTo>
                    <a:lnTo>
                      <a:pt x="1" y="881"/>
                    </a:lnTo>
                    <a:cubicBezTo>
                      <a:pt x="1" y="987"/>
                      <a:pt x="71" y="1092"/>
                      <a:pt x="142" y="1163"/>
                    </a:cubicBezTo>
                    <a:lnTo>
                      <a:pt x="247" y="1163"/>
                    </a:lnTo>
                    <a:cubicBezTo>
                      <a:pt x="282" y="1057"/>
                      <a:pt x="318" y="952"/>
                      <a:pt x="282" y="846"/>
                    </a:cubicBezTo>
                    <a:cubicBezTo>
                      <a:pt x="282" y="776"/>
                      <a:pt x="247" y="670"/>
                      <a:pt x="247" y="564"/>
                    </a:cubicBezTo>
                    <a:cubicBezTo>
                      <a:pt x="247" y="494"/>
                      <a:pt x="247" y="388"/>
                      <a:pt x="247" y="283"/>
                    </a:cubicBezTo>
                    <a:cubicBezTo>
                      <a:pt x="247" y="188"/>
                      <a:pt x="247" y="94"/>
                      <a:pt x="197" y="24"/>
                    </a:cubicBezTo>
                    <a:lnTo>
                      <a:pt x="197" y="24"/>
                    </a:lnTo>
                    <a:cubicBezTo>
                      <a:pt x="202" y="28"/>
                      <a:pt x="207" y="32"/>
                      <a:pt x="212" y="36"/>
                    </a:cubicBezTo>
                    <a:lnTo>
                      <a:pt x="177" y="1"/>
                    </a:lnTo>
                    <a:lnTo>
                      <a:pt x="177" y="1"/>
                    </a:lnTo>
                    <a:cubicBezTo>
                      <a:pt x="184" y="8"/>
                      <a:pt x="191" y="16"/>
                      <a:pt x="197" y="24"/>
                    </a:cubicBezTo>
                    <a:lnTo>
                      <a:pt x="197" y="24"/>
                    </a:lnTo>
                    <a:cubicBezTo>
                      <a:pt x="181" y="15"/>
                      <a:pt x="161" y="10"/>
                      <a:pt x="142" y="10"/>
                    </a:cubicBezTo>
                    <a:cubicBezTo>
                      <a:pt x="115" y="10"/>
                      <a:pt x="89" y="19"/>
                      <a:pt x="71" y="36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51"/>
              <p:cNvSpPr/>
              <p:nvPr/>
            </p:nvSpPr>
            <p:spPr>
              <a:xfrm>
                <a:off x="4576708" y="2097513"/>
                <a:ext cx="12229" cy="43803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9" extrusionOk="0">
                    <a:moveTo>
                      <a:pt x="124" y="0"/>
                    </a:moveTo>
                    <a:cubicBezTo>
                      <a:pt x="89" y="0"/>
                      <a:pt x="53" y="26"/>
                      <a:pt x="36" y="79"/>
                    </a:cubicBezTo>
                    <a:cubicBezTo>
                      <a:pt x="1" y="150"/>
                      <a:pt x="1" y="255"/>
                      <a:pt x="1" y="361"/>
                    </a:cubicBezTo>
                    <a:lnTo>
                      <a:pt x="1" y="607"/>
                    </a:lnTo>
                    <a:cubicBezTo>
                      <a:pt x="1" y="783"/>
                      <a:pt x="71" y="924"/>
                      <a:pt x="141" y="1100"/>
                    </a:cubicBezTo>
                    <a:cubicBezTo>
                      <a:pt x="155" y="1127"/>
                      <a:pt x="184" y="1139"/>
                      <a:pt x="214" y="1139"/>
                    </a:cubicBezTo>
                    <a:cubicBezTo>
                      <a:pt x="264" y="1139"/>
                      <a:pt x="318" y="1109"/>
                      <a:pt x="318" y="1065"/>
                    </a:cubicBezTo>
                    <a:cubicBezTo>
                      <a:pt x="318" y="889"/>
                      <a:pt x="318" y="713"/>
                      <a:pt x="282" y="537"/>
                    </a:cubicBezTo>
                    <a:lnTo>
                      <a:pt x="247" y="326"/>
                    </a:lnTo>
                    <a:lnTo>
                      <a:pt x="247" y="185"/>
                    </a:lnTo>
                    <a:cubicBezTo>
                      <a:pt x="247" y="150"/>
                      <a:pt x="212" y="114"/>
                      <a:pt x="212" y="79"/>
                    </a:cubicBezTo>
                    <a:cubicBezTo>
                      <a:pt x="194" y="26"/>
                      <a:pt x="159" y="0"/>
                      <a:pt x="1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51"/>
              <p:cNvSpPr/>
              <p:nvPr/>
            </p:nvSpPr>
            <p:spPr>
              <a:xfrm>
                <a:off x="4578054" y="2202422"/>
                <a:ext cx="10883" cy="3153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20" extrusionOk="0">
                    <a:moveTo>
                      <a:pt x="71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97"/>
                      <a:pt x="1" y="168"/>
                      <a:pt x="1" y="238"/>
                    </a:cubicBezTo>
                    <a:cubicBezTo>
                      <a:pt x="1" y="273"/>
                      <a:pt x="1" y="344"/>
                      <a:pt x="1" y="414"/>
                    </a:cubicBezTo>
                    <a:cubicBezTo>
                      <a:pt x="1" y="449"/>
                      <a:pt x="1" y="520"/>
                      <a:pt x="1" y="590"/>
                    </a:cubicBezTo>
                    <a:cubicBezTo>
                      <a:pt x="1" y="625"/>
                      <a:pt x="1" y="661"/>
                      <a:pt x="1" y="696"/>
                    </a:cubicBezTo>
                    <a:cubicBezTo>
                      <a:pt x="36" y="731"/>
                      <a:pt x="36" y="731"/>
                      <a:pt x="71" y="766"/>
                    </a:cubicBezTo>
                    <a:cubicBezTo>
                      <a:pt x="89" y="802"/>
                      <a:pt x="115" y="819"/>
                      <a:pt x="142" y="819"/>
                    </a:cubicBezTo>
                    <a:cubicBezTo>
                      <a:pt x="168" y="819"/>
                      <a:pt x="194" y="802"/>
                      <a:pt x="212" y="766"/>
                    </a:cubicBezTo>
                    <a:cubicBezTo>
                      <a:pt x="247" y="731"/>
                      <a:pt x="247" y="696"/>
                      <a:pt x="247" y="696"/>
                    </a:cubicBezTo>
                    <a:cubicBezTo>
                      <a:pt x="283" y="661"/>
                      <a:pt x="283" y="625"/>
                      <a:pt x="283" y="555"/>
                    </a:cubicBezTo>
                    <a:cubicBezTo>
                      <a:pt x="283" y="520"/>
                      <a:pt x="283" y="449"/>
                      <a:pt x="247" y="379"/>
                    </a:cubicBezTo>
                    <a:cubicBezTo>
                      <a:pt x="212" y="309"/>
                      <a:pt x="247" y="273"/>
                      <a:pt x="212" y="203"/>
                    </a:cubicBezTo>
                    <a:cubicBezTo>
                      <a:pt x="212" y="168"/>
                      <a:pt x="177" y="97"/>
                      <a:pt x="142" y="27"/>
                    </a:cubicBezTo>
                    <a:cubicBezTo>
                      <a:pt x="124" y="9"/>
                      <a:pt x="98" y="1"/>
                      <a:pt x="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07" name="Google Shape;2507;p51"/>
            <p:cNvGrpSpPr/>
            <p:nvPr/>
          </p:nvGrpSpPr>
          <p:grpSpPr>
            <a:xfrm>
              <a:off x="4205757" y="1204400"/>
              <a:ext cx="732497" cy="1137371"/>
              <a:chOff x="4205757" y="1204400"/>
              <a:chExt cx="732497" cy="1137371"/>
            </a:xfrm>
          </p:grpSpPr>
          <p:sp>
            <p:nvSpPr>
              <p:cNvPr id="2508" name="Google Shape;2508;p51"/>
              <p:cNvSpPr/>
              <p:nvPr/>
            </p:nvSpPr>
            <p:spPr>
              <a:xfrm>
                <a:off x="4205757" y="1564660"/>
                <a:ext cx="721693" cy="777111"/>
              </a:xfrm>
              <a:custGeom>
                <a:avLst/>
                <a:gdLst/>
                <a:ahLst/>
                <a:cxnLst/>
                <a:rect l="l" t="t" r="r" b="b"/>
                <a:pathLst>
                  <a:path w="18766" h="20207" extrusionOk="0">
                    <a:moveTo>
                      <a:pt x="11519" y="1"/>
                    </a:moveTo>
                    <a:cubicBezTo>
                      <a:pt x="11130" y="1"/>
                      <a:pt x="10740" y="33"/>
                      <a:pt x="10351" y="99"/>
                    </a:cubicBezTo>
                    <a:cubicBezTo>
                      <a:pt x="10140" y="134"/>
                      <a:pt x="9928" y="169"/>
                      <a:pt x="9717" y="240"/>
                    </a:cubicBezTo>
                    <a:cubicBezTo>
                      <a:pt x="9044" y="147"/>
                      <a:pt x="8356" y="93"/>
                      <a:pt x="7669" y="93"/>
                    </a:cubicBezTo>
                    <a:cubicBezTo>
                      <a:pt x="6271" y="93"/>
                      <a:pt x="4878" y="319"/>
                      <a:pt x="3626" y="909"/>
                    </a:cubicBezTo>
                    <a:cubicBezTo>
                      <a:pt x="2781" y="1296"/>
                      <a:pt x="2042" y="1824"/>
                      <a:pt x="1444" y="2528"/>
                    </a:cubicBezTo>
                    <a:cubicBezTo>
                      <a:pt x="845" y="3268"/>
                      <a:pt x="458" y="4183"/>
                      <a:pt x="317" y="5134"/>
                    </a:cubicBezTo>
                    <a:cubicBezTo>
                      <a:pt x="0" y="7176"/>
                      <a:pt x="563" y="9288"/>
                      <a:pt x="1197" y="11224"/>
                    </a:cubicBezTo>
                    <a:cubicBezTo>
                      <a:pt x="1831" y="13266"/>
                      <a:pt x="2711" y="15203"/>
                      <a:pt x="3802" y="17069"/>
                    </a:cubicBezTo>
                    <a:cubicBezTo>
                      <a:pt x="4084" y="17526"/>
                      <a:pt x="4366" y="17984"/>
                      <a:pt x="4683" y="18442"/>
                    </a:cubicBezTo>
                    <a:cubicBezTo>
                      <a:pt x="4894" y="18864"/>
                      <a:pt x="5211" y="19251"/>
                      <a:pt x="5563" y="19604"/>
                    </a:cubicBezTo>
                    <a:cubicBezTo>
                      <a:pt x="6024" y="19995"/>
                      <a:pt x="6621" y="20206"/>
                      <a:pt x="7235" y="20206"/>
                    </a:cubicBezTo>
                    <a:cubicBezTo>
                      <a:pt x="7559" y="20206"/>
                      <a:pt x="7887" y="20148"/>
                      <a:pt x="8203" y="20026"/>
                    </a:cubicBezTo>
                    <a:cubicBezTo>
                      <a:pt x="9154" y="19639"/>
                      <a:pt x="10034" y="19111"/>
                      <a:pt x="10844" y="18442"/>
                    </a:cubicBezTo>
                    <a:cubicBezTo>
                      <a:pt x="11653" y="17773"/>
                      <a:pt x="12463" y="17069"/>
                      <a:pt x="13203" y="16294"/>
                    </a:cubicBezTo>
                    <a:cubicBezTo>
                      <a:pt x="13942" y="15520"/>
                      <a:pt x="14646" y="14710"/>
                      <a:pt x="15350" y="13900"/>
                    </a:cubicBezTo>
                    <a:cubicBezTo>
                      <a:pt x="16019" y="13126"/>
                      <a:pt x="16653" y="12281"/>
                      <a:pt x="17181" y="11436"/>
                    </a:cubicBezTo>
                    <a:cubicBezTo>
                      <a:pt x="18307" y="9816"/>
                      <a:pt x="18765" y="7845"/>
                      <a:pt x="18484" y="5908"/>
                    </a:cubicBezTo>
                    <a:cubicBezTo>
                      <a:pt x="18167" y="4042"/>
                      <a:pt x="17181" y="2423"/>
                      <a:pt x="15667" y="1331"/>
                    </a:cubicBezTo>
                    <a:cubicBezTo>
                      <a:pt x="14441" y="467"/>
                      <a:pt x="12994" y="1"/>
                      <a:pt x="115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51"/>
              <p:cNvSpPr/>
              <p:nvPr/>
            </p:nvSpPr>
            <p:spPr>
              <a:xfrm>
                <a:off x="4306359" y="1204400"/>
                <a:ext cx="631895" cy="392497"/>
              </a:xfrm>
              <a:custGeom>
                <a:avLst/>
                <a:gdLst/>
                <a:ahLst/>
                <a:cxnLst/>
                <a:rect l="l" t="t" r="r" b="b"/>
                <a:pathLst>
                  <a:path w="16431" h="10206" extrusionOk="0">
                    <a:moveTo>
                      <a:pt x="8104" y="0"/>
                    </a:moveTo>
                    <a:cubicBezTo>
                      <a:pt x="8037" y="0"/>
                      <a:pt x="7974" y="31"/>
                      <a:pt x="7946" y="102"/>
                    </a:cubicBezTo>
                    <a:cubicBezTo>
                      <a:pt x="7207" y="2250"/>
                      <a:pt x="6855" y="4503"/>
                      <a:pt x="6925" y="6756"/>
                    </a:cubicBezTo>
                    <a:cubicBezTo>
                      <a:pt x="6115" y="4961"/>
                      <a:pt x="4953" y="3306"/>
                      <a:pt x="3545" y="1933"/>
                    </a:cubicBezTo>
                    <a:cubicBezTo>
                      <a:pt x="3505" y="1903"/>
                      <a:pt x="3463" y="1890"/>
                      <a:pt x="3422" y="1890"/>
                    </a:cubicBezTo>
                    <a:cubicBezTo>
                      <a:pt x="3319" y="1890"/>
                      <a:pt x="3228" y="1973"/>
                      <a:pt x="3228" y="2074"/>
                    </a:cubicBezTo>
                    <a:cubicBezTo>
                      <a:pt x="3651" y="4292"/>
                      <a:pt x="4461" y="6369"/>
                      <a:pt x="5658" y="8235"/>
                    </a:cubicBezTo>
                    <a:cubicBezTo>
                      <a:pt x="4038" y="7003"/>
                      <a:pt x="2172" y="6193"/>
                      <a:pt x="271" y="5383"/>
                    </a:cubicBezTo>
                    <a:cubicBezTo>
                      <a:pt x="256" y="5379"/>
                      <a:pt x="241" y="5378"/>
                      <a:pt x="227" y="5378"/>
                    </a:cubicBezTo>
                    <a:cubicBezTo>
                      <a:pt x="103" y="5378"/>
                      <a:pt x="0" y="5504"/>
                      <a:pt x="95" y="5630"/>
                    </a:cubicBezTo>
                    <a:cubicBezTo>
                      <a:pt x="1398" y="7672"/>
                      <a:pt x="3440" y="9185"/>
                      <a:pt x="5798" y="9819"/>
                    </a:cubicBezTo>
                    <a:cubicBezTo>
                      <a:pt x="6731" y="10066"/>
                      <a:pt x="7705" y="10206"/>
                      <a:pt x="8673" y="10206"/>
                    </a:cubicBezTo>
                    <a:cubicBezTo>
                      <a:pt x="8948" y="10206"/>
                      <a:pt x="9222" y="10195"/>
                      <a:pt x="9495" y="10171"/>
                    </a:cubicBezTo>
                    <a:cubicBezTo>
                      <a:pt x="9708" y="10153"/>
                      <a:pt x="9920" y="10146"/>
                      <a:pt x="10130" y="10146"/>
                    </a:cubicBezTo>
                    <a:cubicBezTo>
                      <a:pt x="10698" y="10146"/>
                      <a:pt x="11258" y="10195"/>
                      <a:pt x="11827" y="10195"/>
                    </a:cubicBezTo>
                    <a:cubicBezTo>
                      <a:pt x="12262" y="10195"/>
                      <a:pt x="12702" y="10167"/>
                      <a:pt x="13157" y="10066"/>
                    </a:cubicBezTo>
                    <a:cubicBezTo>
                      <a:pt x="13931" y="9925"/>
                      <a:pt x="14635" y="9643"/>
                      <a:pt x="15304" y="9256"/>
                    </a:cubicBezTo>
                    <a:cubicBezTo>
                      <a:pt x="15903" y="8904"/>
                      <a:pt x="16431" y="8270"/>
                      <a:pt x="16149" y="7531"/>
                    </a:cubicBezTo>
                    <a:cubicBezTo>
                      <a:pt x="16123" y="7428"/>
                      <a:pt x="16041" y="7362"/>
                      <a:pt x="15957" y="7362"/>
                    </a:cubicBezTo>
                    <a:cubicBezTo>
                      <a:pt x="15927" y="7362"/>
                      <a:pt x="15896" y="7371"/>
                      <a:pt x="15868" y="7390"/>
                    </a:cubicBezTo>
                    <a:cubicBezTo>
                      <a:pt x="15023" y="7707"/>
                      <a:pt x="14142" y="8024"/>
                      <a:pt x="13297" y="8270"/>
                    </a:cubicBezTo>
                    <a:cubicBezTo>
                      <a:pt x="13544" y="8129"/>
                      <a:pt x="13790" y="7953"/>
                      <a:pt x="14037" y="7777"/>
                    </a:cubicBezTo>
                    <a:cubicBezTo>
                      <a:pt x="14952" y="7143"/>
                      <a:pt x="15621" y="6193"/>
                      <a:pt x="15903" y="5101"/>
                    </a:cubicBezTo>
                    <a:cubicBezTo>
                      <a:pt x="15938" y="4996"/>
                      <a:pt x="15868" y="4925"/>
                      <a:pt x="15797" y="4855"/>
                    </a:cubicBezTo>
                    <a:cubicBezTo>
                      <a:pt x="15704" y="4815"/>
                      <a:pt x="15609" y="4798"/>
                      <a:pt x="15514" y="4798"/>
                    </a:cubicBezTo>
                    <a:cubicBezTo>
                      <a:pt x="15106" y="4798"/>
                      <a:pt x="14689" y="5113"/>
                      <a:pt x="14318" y="5313"/>
                    </a:cubicBezTo>
                    <a:lnTo>
                      <a:pt x="12664" y="6263"/>
                    </a:lnTo>
                    <a:lnTo>
                      <a:pt x="10305" y="7636"/>
                    </a:lnTo>
                    <a:cubicBezTo>
                      <a:pt x="11361" y="6228"/>
                      <a:pt x="12065" y="4609"/>
                      <a:pt x="12347" y="2848"/>
                    </a:cubicBezTo>
                    <a:cubicBezTo>
                      <a:pt x="12373" y="2744"/>
                      <a:pt x="12264" y="2620"/>
                      <a:pt x="12148" y="2620"/>
                    </a:cubicBezTo>
                    <a:cubicBezTo>
                      <a:pt x="12108" y="2620"/>
                      <a:pt x="12067" y="2636"/>
                      <a:pt x="12030" y="2672"/>
                    </a:cubicBezTo>
                    <a:cubicBezTo>
                      <a:pt x="10763" y="3799"/>
                      <a:pt x="9706" y="5137"/>
                      <a:pt x="8897" y="6580"/>
                    </a:cubicBezTo>
                    <a:cubicBezTo>
                      <a:pt x="9178" y="4468"/>
                      <a:pt x="8756" y="2250"/>
                      <a:pt x="8333" y="173"/>
                    </a:cubicBezTo>
                    <a:cubicBezTo>
                      <a:pt x="8312" y="68"/>
                      <a:pt x="8204" y="0"/>
                      <a:pt x="8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51"/>
              <p:cNvSpPr/>
              <p:nvPr/>
            </p:nvSpPr>
            <p:spPr>
              <a:xfrm>
                <a:off x="4458903" y="1888292"/>
                <a:ext cx="32830" cy="31072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4" extrusionOk="0">
                    <a:moveTo>
                      <a:pt x="352" y="0"/>
                    </a:moveTo>
                    <a:cubicBezTo>
                      <a:pt x="317" y="0"/>
                      <a:pt x="282" y="0"/>
                      <a:pt x="247" y="35"/>
                    </a:cubicBezTo>
                    <a:cubicBezTo>
                      <a:pt x="176" y="35"/>
                      <a:pt x="141" y="71"/>
                      <a:pt x="106" y="106"/>
                    </a:cubicBezTo>
                    <a:cubicBezTo>
                      <a:pt x="35" y="176"/>
                      <a:pt x="0" y="282"/>
                      <a:pt x="35" y="388"/>
                    </a:cubicBezTo>
                    <a:cubicBezTo>
                      <a:pt x="35" y="493"/>
                      <a:pt x="141" y="599"/>
                      <a:pt x="211" y="634"/>
                    </a:cubicBezTo>
                    <a:lnTo>
                      <a:pt x="352" y="634"/>
                    </a:lnTo>
                    <a:cubicBezTo>
                      <a:pt x="387" y="634"/>
                      <a:pt x="458" y="634"/>
                      <a:pt x="493" y="599"/>
                    </a:cubicBezTo>
                    <a:lnTo>
                      <a:pt x="493" y="564"/>
                    </a:lnTo>
                    <a:lnTo>
                      <a:pt x="528" y="564"/>
                    </a:lnTo>
                    <a:cubicBezTo>
                      <a:pt x="599" y="493"/>
                      <a:pt x="669" y="352"/>
                      <a:pt x="634" y="247"/>
                    </a:cubicBezTo>
                    <a:cubicBezTo>
                      <a:pt x="599" y="176"/>
                      <a:pt x="599" y="141"/>
                      <a:pt x="563" y="106"/>
                    </a:cubicBezTo>
                    <a:cubicBezTo>
                      <a:pt x="493" y="35"/>
                      <a:pt x="423" y="0"/>
                      <a:pt x="3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51"/>
              <p:cNvSpPr/>
              <p:nvPr/>
            </p:nvSpPr>
            <p:spPr>
              <a:xfrm>
                <a:off x="4605504" y="1892164"/>
                <a:ext cx="29400" cy="2720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555" extrusionOk="0">
                    <a:moveTo>
                      <a:pt x="296" y="0"/>
                    </a:moveTo>
                    <a:cubicBezTo>
                      <a:pt x="274" y="0"/>
                      <a:pt x="247" y="9"/>
                      <a:pt x="212" y="27"/>
                    </a:cubicBezTo>
                    <a:cubicBezTo>
                      <a:pt x="177" y="27"/>
                      <a:pt x="142" y="62"/>
                      <a:pt x="106" y="97"/>
                    </a:cubicBezTo>
                    <a:cubicBezTo>
                      <a:pt x="71" y="133"/>
                      <a:pt x="36" y="203"/>
                      <a:pt x="36" y="238"/>
                    </a:cubicBezTo>
                    <a:cubicBezTo>
                      <a:pt x="1" y="309"/>
                      <a:pt x="1" y="344"/>
                      <a:pt x="36" y="414"/>
                    </a:cubicBezTo>
                    <a:cubicBezTo>
                      <a:pt x="36" y="414"/>
                      <a:pt x="36" y="449"/>
                      <a:pt x="36" y="485"/>
                    </a:cubicBezTo>
                    <a:cubicBezTo>
                      <a:pt x="71" y="520"/>
                      <a:pt x="106" y="520"/>
                      <a:pt x="142" y="555"/>
                    </a:cubicBezTo>
                    <a:lnTo>
                      <a:pt x="353" y="555"/>
                    </a:lnTo>
                    <a:cubicBezTo>
                      <a:pt x="458" y="555"/>
                      <a:pt x="529" y="485"/>
                      <a:pt x="564" y="379"/>
                    </a:cubicBezTo>
                    <a:cubicBezTo>
                      <a:pt x="599" y="273"/>
                      <a:pt x="564" y="168"/>
                      <a:pt x="494" y="97"/>
                    </a:cubicBezTo>
                    <a:cubicBezTo>
                      <a:pt x="458" y="62"/>
                      <a:pt x="423" y="27"/>
                      <a:pt x="353" y="27"/>
                    </a:cubicBezTo>
                    <a:cubicBezTo>
                      <a:pt x="335" y="9"/>
                      <a:pt x="318" y="0"/>
                      <a:pt x="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51"/>
              <p:cNvSpPr/>
              <p:nvPr/>
            </p:nvSpPr>
            <p:spPr>
              <a:xfrm>
                <a:off x="4508929" y="1963470"/>
                <a:ext cx="85799" cy="33768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89" extrusionOk="0">
                    <a:moveTo>
                      <a:pt x="40" y="1"/>
                    </a:moveTo>
                    <a:cubicBezTo>
                      <a:pt x="18" y="1"/>
                      <a:pt x="0" y="26"/>
                      <a:pt x="0" y="51"/>
                    </a:cubicBezTo>
                    <a:cubicBezTo>
                      <a:pt x="106" y="403"/>
                      <a:pt x="423" y="649"/>
                      <a:pt x="775" y="684"/>
                    </a:cubicBezTo>
                    <a:cubicBezTo>
                      <a:pt x="803" y="687"/>
                      <a:pt x="831" y="688"/>
                      <a:pt x="859" y="688"/>
                    </a:cubicBezTo>
                    <a:cubicBezTo>
                      <a:pt x="1213" y="688"/>
                      <a:pt x="1529" y="485"/>
                      <a:pt x="1725" y="191"/>
                    </a:cubicBezTo>
                    <a:cubicBezTo>
                      <a:pt x="1750" y="91"/>
                      <a:pt x="1685" y="8"/>
                      <a:pt x="1608" y="8"/>
                    </a:cubicBezTo>
                    <a:cubicBezTo>
                      <a:pt x="1577" y="8"/>
                      <a:pt x="1544" y="21"/>
                      <a:pt x="1514" y="51"/>
                    </a:cubicBezTo>
                    <a:cubicBezTo>
                      <a:pt x="1338" y="297"/>
                      <a:pt x="1092" y="438"/>
                      <a:pt x="775" y="438"/>
                    </a:cubicBezTo>
                    <a:cubicBezTo>
                      <a:pt x="634" y="438"/>
                      <a:pt x="493" y="403"/>
                      <a:pt x="387" y="332"/>
                    </a:cubicBezTo>
                    <a:cubicBezTo>
                      <a:pt x="247" y="227"/>
                      <a:pt x="141" y="121"/>
                      <a:pt x="71" y="15"/>
                    </a:cubicBezTo>
                    <a:cubicBezTo>
                      <a:pt x="60" y="5"/>
                      <a:pt x="50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51"/>
              <p:cNvSpPr/>
              <p:nvPr/>
            </p:nvSpPr>
            <p:spPr>
              <a:xfrm>
                <a:off x="4365505" y="1700911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01" y="1"/>
                    </a:moveTo>
                    <a:cubicBezTo>
                      <a:pt x="71" y="1"/>
                      <a:pt x="36" y="21"/>
                      <a:pt x="36" y="42"/>
                    </a:cubicBezTo>
                    <a:cubicBezTo>
                      <a:pt x="36" y="77"/>
                      <a:pt x="36" y="112"/>
                      <a:pt x="0" y="147"/>
                    </a:cubicBezTo>
                    <a:cubicBezTo>
                      <a:pt x="0" y="182"/>
                      <a:pt x="0" y="218"/>
                      <a:pt x="0" y="253"/>
                    </a:cubicBezTo>
                    <a:lnTo>
                      <a:pt x="0" y="499"/>
                    </a:lnTo>
                    <a:lnTo>
                      <a:pt x="0" y="746"/>
                    </a:lnTo>
                    <a:cubicBezTo>
                      <a:pt x="36" y="851"/>
                      <a:pt x="36" y="922"/>
                      <a:pt x="71" y="1027"/>
                    </a:cubicBezTo>
                    <a:cubicBezTo>
                      <a:pt x="86" y="1072"/>
                      <a:pt x="119" y="1091"/>
                      <a:pt x="153" y="1091"/>
                    </a:cubicBezTo>
                    <a:cubicBezTo>
                      <a:pt x="199" y="1091"/>
                      <a:pt x="247" y="1053"/>
                      <a:pt x="247" y="992"/>
                    </a:cubicBezTo>
                    <a:cubicBezTo>
                      <a:pt x="247" y="922"/>
                      <a:pt x="247" y="851"/>
                      <a:pt x="247" y="746"/>
                    </a:cubicBezTo>
                    <a:cubicBezTo>
                      <a:pt x="247" y="675"/>
                      <a:pt x="247" y="570"/>
                      <a:pt x="212" y="499"/>
                    </a:cubicBezTo>
                    <a:lnTo>
                      <a:pt x="212" y="394"/>
                    </a:lnTo>
                    <a:cubicBezTo>
                      <a:pt x="212" y="358"/>
                      <a:pt x="212" y="358"/>
                      <a:pt x="212" y="323"/>
                    </a:cubicBezTo>
                    <a:lnTo>
                      <a:pt x="212" y="253"/>
                    </a:lnTo>
                    <a:cubicBezTo>
                      <a:pt x="212" y="218"/>
                      <a:pt x="212" y="182"/>
                      <a:pt x="212" y="147"/>
                    </a:cubicBezTo>
                    <a:cubicBezTo>
                      <a:pt x="176" y="112"/>
                      <a:pt x="176" y="77"/>
                      <a:pt x="141" y="42"/>
                    </a:cubicBezTo>
                    <a:cubicBezTo>
                      <a:pt x="141" y="12"/>
                      <a:pt x="122" y="1"/>
                      <a:pt x="101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51"/>
              <p:cNvSpPr/>
              <p:nvPr/>
            </p:nvSpPr>
            <p:spPr>
              <a:xfrm>
                <a:off x="4357391" y="1821972"/>
                <a:ext cx="10845" cy="35419"/>
              </a:xfrm>
              <a:custGeom>
                <a:avLst/>
                <a:gdLst/>
                <a:ahLst/>
                <a:cxnLst/>
                <a:rect l="l" t="t" r="r" b="b"/>
                <a:pathLst>
                  <a:path w="282" h="921" extrusionOk="0">
                    <a:moveTo>
                      <a:pt x="35" y="1"/>
                    </a:moveTo>
                    <a:cubicBezTo>
                      <a:pt x="18" y="1"/>
                      <a:pt x="0" y="9"/>
                      <a:pt x="0" y="27"/>
                    </a:cubicBezTo>
                    <a:cubicBezTo>
                      <a:pt x="0" y="27"/>
                      <a:pt x="0" y="62"/>
                      <a:pt x="0" y="62"/>
                    </a:cubicBezTo>
                    <a:cubicBezTo>
                      <a:pt x="0" y="97"/>
                      <a:pt x="0" y="97"/>
                      <a:pt x="0" y="133"/>
                    </a:cubicBezTo>
                    <a:cubicBezTo>
                      <a:pt x="0" y="168"/>
                      <a:pt x="0" y="203"/>
                      <a:pt x="0" y="238"/>
                    </a:cubicBezTo>
                    <a:cubicBezTo>
                      <a:pt x="0" y="273"/>
                      <a:pt x="0" y="379"/>
                      <a:pt x="0" y="449"/>
                    </a:cubicBezTo>
                    <a:cubicBezTo>
                      <a:pt x="0" y="590"/>
                      <a:pt x="35" y="731"/>
                      <a:pt x="71" y="872"/>
                    </a:cubicBezTo>
                    <a:cubicBezTo>
                      <a:pt x="71" y="904"/>
                      <a:pt x="99" y="921"/>
                      <a:pt x="130" y="921"/>
                    </a:cubicBezTo>
                    <a:cubicBezTo>
                      <a:pt x="169" y="921"/>
                      <a:pt x="211" y="895"/>
                      <a:pt x="211" y="837"/>
                    </a:cubicBezTo>
                    <a:cubicBezTo>
                      <a:pt x="247" y="837"/>
                      <a:pt x="282" y="801"/>
                      <a:pt x="282" y="801"/>
                    </a:cubicBezTo>
                    <a:cubicBezTo>
                      <a:pt x="282" y="696"/>
                      <a:pt x="282" y="590"/>
                      <a:pt x="282" y="485"/>
                    </a:cubicBezTo>
                    <a:lnTo>
                      <a:pt x="211" y="168"/>
                    </a:lnTo>
                    <a:cubicBezTo>
                      <a:pt x="194" y="150"/>
                      <a:pt x="167" y="141"/>
                      <a:pt x="141" y="141"/>
                    </a:cubicBezTo>
                    <a:cubicBezTo>
                      <a:pt x="115" y="141"/>
                      <a:pt x="88" y="150"/>
                      <a:pt x="71" y="168"/>
                    </a:cubicBezTo>
                    <a:cubicBezTo>
                      <a:pt x="71" y="168"/>
                      <a:pt x="71" y="133"/>
                      <a:pt x="71" y="133"/>
                    </a:cubicBezTo>
                    <a:cubicBezTo>
                      <a:pt x="71" y="97"/>
                      <a:pt x="71" y="97"/>
                      <a:pt x="71" y="62"/>
                    </a:cubicBezTo>
                    <a:cubicBezTo>
                      <a:pt x="71" y="62"/>
                      <a:pt x="71" y="62"/>
                      <a:pt x="71" y="27"/>
                    </a:cubicBezTo>
                    <a:cubicBezTo>
                      <a:pt x="71" y="9"/>
                      <a:pt x="53" y="1"/>
                      <a:pt x="35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51"/>
              <p:cNvSpPr/>
              <p:nvPr/>
            </p:nvSpPr>
            <p:spPr>
              <a:xfrm>
                <a:off x="4381734" y="2025061"/>
                <a:ext cx="13575" cy="32766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52" extrusionOk="0">
                    <a:moveTo>
                      <a:pt x="213" y="133"/>
                    </a:moveTo>
                    <a:cubicBezTo>
                      <a:pt x="215" y="135"/>
                      <a:pt x="217" y="138"/>
                      <a:pt x="219" y="140"/>
                    </a:cubicBezTo>
                    <a:lnTo>
                      <a:pt x="219" y="140"/>
                    </a:lnTo>
                    <a:cubicBezTo>
                      <a:pt x="219" y="140"/>
                      <a:pt x="219" y="140"/>
                      <a:pt x="219" y="140"/>
                    </a:cubicBezTo>
                    <a:lnTo>
                      <a:pt x="219" y="140"/>
                    </a:lnTo>
                    <a:lnTo>
                      <a:pt x="213" y="133"/>
                    </a:lnTo>
                    <a:close/>
                    <a:moveTo>
                      <a:pt x="219" y="140"/>
                    </a:moveTo>
                    <a:lnTo>
                      <a:pt x="247" y="168"/>
                    </a:lnTo>
                    <a:cubicBezTo>
                      <a:pt x="247" y="153"/>
                      <a:pt x="236" y="145"/>
                      <a:pt x="219" y="140"/>
                    </a:cubicBezTo>
                    <a:close/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133"/>
                      <a:pt x="1" y="273"/>
                      <a:pt x="1" y="414"/>
                    </a:cubicBezTo>
                    <a:cubicBezTo>
                      <a:pt x="1" y="520"/>
                      <a:pt x="36" y="661"/>
                      <a:pt x="71" y="801"/>
                    </a:cubicBezTo>
                    <a:cubicBezTo>
                      <a:pt x="96" y="826"/>
                      <a:pt x="121" y="851"/>
                      <a:pt x="158" y="851"/>
                    </a:cubicBezTo>
                    <a:cubicBezTo>
                      <a:pt x="174" y="851"/>
                      <a:pt x="192" y="847"/>
                      <a:pt x="212" y="837"/>
                    </a:cubicBezTo>
                    <a:cubicBezTo>
                      <a:pt x="222" y="847"/>
                      <a:pt x="233" y="851"/>
                      <a:pt x="243" y="851"/>
                    </a:cubicBezTo>
                    <a:cubicBezTo>
                      <a:pt x="268" y="851"/>
                      <a:pt x="293" y="826"/>
                      <a:pt x="318" y="801"/>
                    </a:cubicBezTo>
                    <a:cubicBezTo>
                      <a:pt x="318" y="766"/>
                      <a:pt x="353" y="696"/>
                      <a:pt x="353" y="661"/>
                    </a:cubicBezTo>
                    <a:cubicBezTo>
                      <a:pt x="283" y="590"/>
                      <a:pt x="283" y="590"/>
                      <a:pt x="283" y="555"/>
                    </a:cubicBezTo>
                    <a:lnTo>
                      <a:pt x="283" y="485"/>
                    </a:lnTo>
                    <a:lnTo>
                      <a:pt x="283" y="449"/>
                    </a:lnTo>
                    <a:lnTo>
                      <a:pt x="283" y="344"/>
                    </a:lnTo>
                    <a:lnTo>
                      <a:pt x="283" y="309"/>
                    </a:lnTo>
                    <a:lnTo>
                      <a:pt x="283" y="273"/>
                    </a:lnTo>
                    <a:lnTo>
                      <a:pt x="283" y="238"/>
                    </a:lnTo>
                    <a:cubicBezTo>
                      <a:pt x="283" y="205"/>
                      <a:pt x="252" y="173"/>
                      <a:pt x="219" y="140"/>
                    </a:cubicBezTo>
                    <a:lnTo>
                      <a:pt x="219" y="140"/>
                    </a:lnTo>
                    <a:cubicBezTo>
                      <a:pt x="196" y="133"/>
                      <a:pt x="163" y="133"/>
                      <a:pt x="142" y="133"/>
                    </a:cubicBezTo>
                    <a:cubicBezTo>
                      <a:pt x="142" y="97"/>
                      <a:pt x="142" y="62"/>
                      <a:pt x="107" y="27"/>
                    </a:cubicBezTo>
                    <a:cubicBezTo>
                      <a:pt x="107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51"/>
              <p:cNvSpPr/>
              <p:nvPr/>
            </p:nvSpPr>
            <p:spPr>
              <a:xfrm>
                <a:off x="4438611" y="2113972"/>
                <a:ext cx="135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75" extrusionOk="0">
                    <a:moveTo>
                      <a:pt x="56" y="0"/>
                    </a:moveTo>
                    <a:cubicBezTo>
                      <a:pt x="27" y="0"/>
                      <a:pt x="1" y="30"/>
                      <a:pt x="1" y="74"/>
                    </a:cubicBezTo>
                    <a:cubicBezTo>
                      <a:pt x="1" y="179"/>
                      <a:pt x="36" y="285"/>
                      <a:pt x="71" y="426"/>
                    </a:cubicBezTo>
                    <a:cubicBezTo>
                      <a:pt x="71" y="531"/>
                      <a:pt x="71" y="672"/>
                      <a:pt x="71" y="778"/>
                    </a:cubicBezTo>
                    <a:cubicBezTo>
                      <a:pt x="71" y="848"/>
                      <a:pt x="97" y="875"/>
                      <a:pt x="128" y="875"/>
                    </a:cubicBezTo>
                    <a:cubicBezTo>
                      <a:pt x="159" y="875"/>
                      <a:pt x="194" y="848"/>
                      <a:pt x="212" y="813"/>
                    </a:cubicBezTo>
                    <a:cubicBezTo>
                      <a:pt x="212" y="813"/>
                      <a:pt x="212" y="778"/>
                      <a:pt x="212" y="778"/>
                    </a:cubicBezTo>
                    <a:cubicBezTo>
                      <a:pt x="212" y="813"/>
                      <a:pt x="247" y="813"/>
                      <a:pt x="282" y="813"/>
                    </a:cubicBezTo>
                    <a:cubicBezTo>
                      <a:pt x="317" y="813"/>
                      <a:pt x="353" y="743"/>
                      <a:pt x="353" y="707"/>
                    </a:cubicBezTo>
                    <a:cubicBezTo>
                      <a:pt x="353" y="602"/>
                      <a:pt x="353" y="496"/>
                      <a:pt x="317" y="426"/>
                    </a:cubicBezTo>
                    <a:cubicBezTo>
                      <a:pt x="317" y="320"/>
                      <a:pt x="282" y="215"/>
                      <a:pt x="247" y="109"/>
                    </a:cubicBezTo>
                    <a:cubicBezTo>
                      <a:pt x="247" y="91"/>
                      <a:pt x="229" y="83"/>
                      <a:pt x="207" y="83"/>
                    </a:cubicBezTo>
                    <a:cubicBezTo>
                      <a:pt x="185" y="83"/>
                      <a:pt x="159" y="91"/>
                      <a:pt x="141" y="109"/>
                    </a:cubicBezTo>
                    <a:cubicBezTo>
                      <a:pt x="141" y="74"/>
                      <a:pt x="141" y="74"/>
                      <a:pt x="106" y="39"/>
                    </a:cubicBezTo>
                    <a:cubicBezTo>
                      <a:pt x="93" y="12"/>
                      <a:pt x="74" y="0"/>
                      <a:pt x="56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51"/>
              <p:cNvSpPr/>
              <p:nvPr/>
            </p:nvSpPr>
            <p:spPr>
              <a:xfrm>
                <a:off x="4523907" y="2149621"/>
                <a:ext cx="12229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13" extrusionOk="0"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62"/>
                      <a:pt x="1" y="97"/>
                      <a:pt x="1" y="133"/>
                    </a:cubicBezTo>
                    <a:cubicBezTo>
                      <a:pt x="1" y="203"/>
                      <a:pt x="1" y="238"/>
                      <a:pt x="1" y="273"/>
                    </a:cubicBezTo>
                    <a:cubicBezTo>
                      <a:pt x="1" y="344"/>
                      <a:pt x="1" y="414"/>
                      <a:pt x="36" y="520"/>
                    </a:cubicBezTo>
                    <a:cubicBezTo>
                      <a:pt x="71" y="590"/>
                      <a:pt x="36" y="661"/>
                      <a:pt x="71" y="731"/>
                    </a:cubicBezTo>
                    <a:cubicBezTo>
                      <a:pt x="71" y="766"/>
                      <a:pt x="71" y="801"/>
                      <a:pt x="106" y="837"/>
                    </a:cubicBezTo>
                    <a:cubicBezTo>
                      <a:pt x="106" y="907"/>
                      <a:pt x="141" y="942"/>
                      <a:pt x="141" y="978"/>
                    </a:cubicBezTo>
                    <a:cubicBezTo>
                      <a:pt x="177" y="1013"/>
                      <a:pt x="212" y="1013"/>
                      <a:pt x="247" y="1013"/>
                    </a:cubicBezTo>
                    <a:cubicBezTo>
                      <a:pt x="282" y="978"/>
                      <a:pt x="317" y="978"/>
                      <a:pt x="317" y="907"/>
                    </a:cubicBezTo>
                    <a:lnTo>
                      <a:pt x="317" y="837"/>
                    </a:lnTo>
                    <a:cubicBezTo>
                      <a:pt x="317" y="801"/>
                      <a:pt x="317" y="801"/>
                      <a:pt x="317" y="766"/>
                    </a:cubicBezTo>
                    <a:cubicBezTo>
                      <a:pt x="317" y="731"/>
                      <a:pt x="317" y="696"/>
                      <a:pt x="282" y="661"/>
                    </a:cubicBezTo>
                    <a:cubicBezTo>
                      <a:pt x="282" y="625"/>
                      <a:pt x="282" y="590"/>
                      <a:pt x="282" y="555"/>
                    </a:cubicBezTo>
                    <a:cubicBezTo>
                      <a:pt x="247" y="485"/>
                      <a:pt x="247" y="414"/>
                      <a:pt x="247" y="344"/>
                    </a:cubicBezTo>
                    <a:cubicBezTo>
                      <a:pt x="247" y="344"/>
                      <a:pt x="247" y="309"/>
                      <a:pt x="212" y="309"/>
                    </a:cubicBezTo>
                    <a:lnTo>
                      <a:pt x="212" y="238"/>
                    </a:lnTo>
                    <a:cubicBezTo>
                      <a:pt x="212" y="203"/>
                      <a:pt x="212" y="168"/>
                      <a:pt x="177" y="133"/>
                    </a:cubicBezTo>
                    <a:cubicBezTo>
                      <a:pt x="141" y="97"/>
                      <a:pt x="141" y="62"/>
                      <a:pt x="106" y="27"/>
                    </a:cubicBezTo>
                    <a:cubicBezTo>
                      <a:pt x="106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51"/>
              <p:cNvSpPr/>
              <p:nvPr/>
            </p:nvSpPr>
            <p:spPr>
              <a:xfrm>
                <a:off x="4602435" y="1699104"/>
                <a:ext cx="953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013" extrusionOk="0">
                    <a:moveTo>
                      <a:pt x="124" y="1"/>
                    </a:moveTo>
                    <a:cubicBezTo>
                      <a:pt x="89" y="1"/>
                      <a:pt x="53" y="18"/>
                      <a:pt x="36" y="53"/>
                    </a:cubicBezTo>
                    <a:cubicBezTo>
                      <a:pt x="1" y="194"/>
                      <a:pt x="1" y="370"/>
                      <a:pt x="1" y="511"/>
                    </a:cubicBezTo>
                    <a:cubicBezTo>
                      <a:pt x="1" y="652"/>
                      <a:pt x="1" y="793"/>
                      <a:pt x="36" y="933"/>
                    </a:cubicBezTo>
                    <a:cubicBezTo>
                      <a:pt x="53" y="986"/>
                      <a:pt x="89" y="1013"/>
                      <a:pt x="124" y="1013"/>
                    </a:cubicBezTo>
                    <a:cubicBezTo>
                      <a:pt x="159" y="1013"/>
                      <a:pt x="194" y="986"/>
                      <a:pt x="212" y="933"/>
                    </a:cubicBezTo>
                    <a:cubicBezTo>
                      <a:pt x="247" y="793"/>
                      <a:pt x="247" y="652"/>
                      <a:pt x="247" y="511"/>
                    </a:cubicBezTo>
                    <a:cubicBezTo>
                      <a:pt x="247" y="370"/>
                      <a:pt x="247" y="194"/>
                      <a:pt x="212" y="53"/>
                    </a:cubicBezTo>
                    <a:cubicBezTo>
                      <a:pt x="194" y="18"/>
                      <a:pt x="159" y="1"/>
                      <a:pt x="124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51"/>
              <p:cNvSpPr/>
              <p:nvPr/>
            </p:nvSpPr>
            <p:spPr>
              <a:xfrm>
                <a:off x="4672849" y="1728562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10" y="0"/>
                    </a:moveTo>
                    <a:cubicBezTo>
                      <a:pt x="88" y="0"/>
                      <a:pt x="71" y="9"/>
                      <a:pt x="71" y="27"/>
                    </a:cubicBezTo>
                    <a:cubicBezTo>
                      <a:pt x="36" y="203"/>
                      <a:pt x="0" y="344"/>
                      <a:pt x="0" y="520"/>
                    </a:cubicBezTo>
                    <a:cubicBezTo>
                      <a:pt x="0" y="590"/>
                      <a:pt x="0" y="696"/>
                      <a:pt x="0" y="766"/>
                    </a:cubicBezTo>
                    <a:lnTo>
                      <a:pt x="0" y="1012"/>
                    </a:lnTo>
                    <a:cubicBezTo>
                      <a:pt x="18" y="1065"/>
                      <a:pt x="62" y="1092"/>
                      <a:pt x="106" y="1092"/>
                    </a:cubicBezTo>
                    <a:cubicBezTo>
                      <a:pt x="150" y="1092"/>
                      <a:pt x="194" y="1065"/>
                      <a:pt x="212" y="1012"/>
                    </a:cubicBezTo>
                    <a:lnTo>
                      <a:pt x="212" y="766"/>
                    </a:lnTo>
                    <a:cubicBezTo>
                      <a:pt x="212" y="696"/>
                      <a:pt x="247" y="590"/>
                      <a:pt x="212" y="520"/>
                    </a:cubicBezTo>
                    <a:cubicBezTo>
                      <a:pt x="247" y="344"/>
                      <a:pt x="212" y="203"/>
                      <a:pt x="176" y="27"/>
                    </a:cubicBezTo>
                    <a:cubicBezTo>
                      <a:pt x="159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51"/>
              <p:cNvSpPr/>
              <p:nvPr/>
            </p:nvSpPr>
            <p:spPr>
              <a:xfrm>
                <a:off x="4713459" y="1879503"/>
                <a:ext cx="6807" cy="3726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969" extrusionOk="0">
                    <a:moveTo>
                      <a:pt x="89" y="1"/>
                    </a:moveTo>
                    <a:cubicBezTo>
                      <a:pt x="62" y="1"/>
                      <a:pt x="36" y="27"/>
                      <a:pt x="36" y="80"/>
                    </a:cubicBezTo>
                    <a:lnTo>
                      <a:pt x="1" y="467"/>
                    </a:lnTo>
                    <a:lnTo>
                      <a:pt x="1" y="679"/>
                    </a:lnTo>
                    <a:lnTo>
                      <a:pt x="1" y="890"/>
                    </a:lnTo>
                    <a:cubicBezTo>
                      <a:pt x="1" y="943"/>
                      <a:pt x="45" y="969"/>
                      <a:pt x="89" y="969"/>
                    </a:cubicBezTo>
                    <a:cubicBezTo>
                      <a:pt x="133" y="969"/>
                      <a:pt x="177" y="943"/>
                      <a:pt x="177" y="890"/>
                    </a:cubicBezTo>
                    <a:lnTo>
                      <a:pt x="177" y="679"/>
                    </a:lnTo>
                    <a:cubicBezTo>
                      <a:pt x="177" y="608"/>
                      <a:pt x="177" y="538"/>
                      <a:pt x="177" y="467"/>
                    </a:cubicBezTo>
                    <a:lnTo>
                      <a:pt x="141" y="80"/>
                    </a:lnTo>
                    <a:cubicBezTo>
                      <a:pt x="141" y="27"/>
                      <a:pt x="115" y="1"/>
                      <a:pt x="89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51"/>
              <p:cNvSpPr/>
              <p:nvPr/>
            </p:nvSpPr>
            <p:spPr>
              <a:xfrm>
                <a:off x="4702614" y="2027561"/>
                <a:ext cx="10883" cy="42572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107" extrusionOk="0">
                    <a:moveTo>
                      <a:pt x="222" y="1"/>
                    </a:moveTo>
                    <a:cubicBezTo>
                      <a:pt x="184" y="1"/>
                      <a:pt x="142" y="29"/>
                      <a:pt x="142" y="68"/>
                    </a:cubicBezTo>
                    <a:cubicBezTo>
                      <a:pt x="106" y="244"/>
                      <a:pt x="71" y="384"/>
                      <a:pt x="36" y="560"/>
                    </a:cubicBezTo>
                    <a:cubicBezTo>
                      <a:pt x="36" y="631"/>
                      <a:pt x="1" y="701"/>
                      <a:pt x="1" y="807"/>
                    </a:cubicBezTo>
                    <a:cubicBezTo>
                      <a:pt x="1" y="877"/>
                      <a:pt x="1" y="948"/>
                      <a:pt x="1" y="1053"/>
                    </a:cubicBezTo>
                    <a:cubicBezTo>
                      <a:pt x="1" y="1089"/>
                      <a:pt x="36" y="1106"/>
                      <a:pt x="71" y="1106"/>
                    </a:cubicBezTo>
                    <a:cubicBezTo>
                      <a:pt x="106" y="1106"/>
                      <a:pt x="142" y="1089"/>
                      <a:pt x="142" y="1053"/>
                    </a:cubicBezTo>
                    <a:cubicBezTo>
                      <a:pt x="177" y="948"/>
                      <a:pt x="212" y="877"/>
                      <a:pt x="212" y="807"/>
                    </a:cubicBezTo>
                    <a:cubicBezTo>
                      <a:pt x="212" y="736"/>
                      <a:pt x="212" y="631"/>
                      <a:pt x="247" y="560"/>
                    </a:cubicBezTo>
                    <a:cubicBezTo>
                      <a:pt x="247" y="384"/>
                      <a:pt x="247" y="244"/>
                      <a:pt x="283" y="68"/>
                    </a:cubicBezTo>
                    <a:cubicBezTo>
                      <a:pt x="283" y="20"/>
                      <a:pt x="254" y="1"/>
                      <a:pt x="222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51"/>
              <p:cNvSpPr/>
              <p:nvPr/>
            </p:nvSpPr>
            <p:spPr>
              <a:xfrm>
                <a:off x="4637623" y="2017293"/>
                <a:ext cx="6807" cy="3184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828" extrusionOk="0">
                    <a:moveTo>
                      <a:pt x="89" y="0"/>
                    </a:moveTo>
                    <a:cubicBezTo>
                      <a:pt x="63" y="0"/>
                      <a:pt x="36" y="18"/>
                      <a:pt x="36" y="53"/>
                    </a:cubicBezTo>
                    <a:cubicBezTo>
                      <a:pt x="1" y="159"/>
                      <a:pt x="1" y="264"/>
                      <a:pt x="1" y="405"/>
                    </a:cubicBezTo>
                    <a:lnTo>
                      <a:pt x="1" y="722"/>
                    </a:lnTo>
                    <a:cubicBezTo>
                      <a:pt x="1" y="792"/>
                      <a:pt x="36" y="827"/>
                      <a:pt x="71" y="827"/>
                    </a:cubicBezTo>
                    <a:cubicBezTo>
                      <a:pt x="107" y="827"/>
                      <a:pt x="142" y="757"/>
                      <a:pt x="177" y="722"/>
                    </a:cubicBezTo>
                    <a:lnTo>
                      <a:pt x="177" y="405"/>
                    </a:lnTo>
                    <a:cubicBezTo>
                      <a:pt x="177" y="264"/>
                      <a:pt x="142" y="159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51"/>
              <p:cNvSpPr/>
              <p:nvPr/>
            </p:nvSpPr>
            <p:spPr>
              <a:xfrm>
                <a:off x="4621394" y="2155390"/>
                <a:ext cx="8845" cy="3557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925" extrusionOk="0">
                    <a:moveTo>
                      <a:pt x="190" y="0"/>
                    </a:moveTo>
                    <a:cubicBezTo>
                      <a:pt x="168" y="0"/>
                      <a:pt x="141" y="18"/>
                      <a:pt x="141" y="53"/>
                    </a:cubicBezTo>
                    <a:lnTo>
                      <a:pt x="36" y="440"/>
                    </a:lnTo>
                    <a:cubicBezTo>
                      <a:pt x="36" y="511"/>
                      <a:pt x="36" y="581"/>
                      <a:pt x="0" y="687"/>
                    </a:cubicBezTo>
                    <a:cubicBezTo>
                      <a:pt x="0" y="687"/>
                      <a:pt x="0" y="722"/>
                      <a:pt x="0" y="757"/>
                    </a:cubicBezTo>
                    <a:cubicBezTo>
                      <a:pt x="0" y="792"/>
                      <a:pt x="36" y="863"/>
                      <a:pt x="36" y="898"/>
                    </a:cubicBezTo>
                    <a:cubicBezTo>
                      <a:pt x="53" y="916"/>
                      <a:pt x="80" y="924"/>
                      <a:pt x="106" y="924"/>
                    </a:cubicBezTo>
                    <a:cubicBezTo>
                      <a:pt x="132" y="924"/>
                      <a:pt x="159" y="916"/>
                      <a:pt x="177" y="898"/>
                    </a:cubicBezTo>
                    <a:cubicBezTo>
                      <a:pt x="177" y="863"/>
                      <a:pt x="212" y="828"/>
                      <a:pt x="212" y="792"/>
                    </a:cubicBezTo>
                    <a:lnTo>
                      <a:pt x="212" y="687"/>
                    </a:lnTo>
                    <a:cubicBezTo>
                      <a:pt x="212" y="616"/>
                      <a:pt x="212" y="546"/>
                      <a:pt x="212" y="440"/>
                    </a:cubicBezTo>
                    <a:lnTo>
                      <a:pt x="212" y="53"/>
                    </a:lnTo>
                    <a:cubicBezTo>
                      <a:pt x="229" y="18"/>
                      <a:pt x="212" y="0"/>
                      <a:pt x="190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51"/>
              <p:cNvSpPr/>
              <p:nvPr/>
            </p:nvSpPr>
            <p:spPr>
              <a:xfrm>
                <a:off x="4539405" y="2256915"/>
                <a:ext cx="12960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1089" extrusionOk="0">
                    <a:moveTo>
                      <a:pt x="267" y="1"/>
                    </a:moveTo>
                    <a:cubicBezTo>
                      <a:pt x="249" y="1"/>
                      <a:pt x="231" y="18"/>
                      <a:pt x="231" y="53"/>
                    </a:cubicBezTo>
                    <a:cubicBezTo>
                      <a:pt x="231" y="89"/>
                      <a:pt x="196" y="124"/>
                      <a:pt x="196" y="159"/>
                    </a:cubicBezTo>
                    <a:lnTo>
                      <a:pt x="161" y="265"/>
                    </a:lnTo>
                    <a:cubicBezTo>
                      <a:pt x="161" y="370"/>
                      <a:pt x="126" y="441"/>
                      <a:pt x="126" y="511"/>
                    </a:cubicBezTo>
                    <a:cubicBezTo>
                      <a:pt x="90" y="582"/>
                      <a:pt x="90" y="652"/>
                      <a:pt x="55" y="758"/>
                    </a:cubicBezTo>
                    <a:cubicBezTo>
                      <a:pt x="55" y="828"/>
                      <a:pt x="55" y="934"/>
                      <a:pt x="20" y="1004"/>
                    </a:cubicBezTo>
                    <a:cubicBezTo>
                      <a:pt x="1" y="1062"/>
                      <a:pt x="35" y="1088"/>
                      <a:pt x="81" y="1088"/>
                    </a:cubicBezTo>
                    <a:cubicBezTo>
                      <a:pt x="119" y="1088"/>
                      <a:pt x="164" y="1071"/>
                      <a:pt x="196" y="1039"/>
                    </a:cubicBezTo>
                    <a:cubicBezTo>
                      <a:pt x="231" y="969"/>
                      <a:pt x="267" y="898"/>
                      <a:pt x="302" y="828"/>
                    </a:cubicBezTo>
                    <a:cubicBezTo>
                      <a:pt x="337" y="722"/>
                      <a:pt x="337" y="652"/>
                      <a:pt x="337" y="546"/>
                    </a:cubicBezTo>
                    <a:cubicBezTo>
                      <a:pt x="337" y="476"/>
                      <a:pt x="337" y="370"/>
                      <a:pt x="337" y="300"/>
                    </a:cubicBezTo>
                    <a:cubicBezTo>
                      <a:pt x="337" y="265"/>
                      <a:pt x="337" y="194"/>
                      <a:pt x="337" y="159"/>
                    </a:cubicBezTo>
                    <a:cubicBezTo>
                      <a:pt x="337" y="124"/>
                      <a:pt x="337" y="89"/>
                      <a:pt x="302" y="53"/>
                    </a:cubicBezTo>
                    <a:cubicBezTo>
                      <a:pt x="302" y="18"/>
                      <a:pt x="284" y="1"/>
                      <a:pt x="26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51"/>
              <p:cNvSpPr/>
              <p:nvPr/>
            </p:nvSpPr>
            <p:spPr>
              <a:xfrm>
                <a:off x="4484643" y="2236610"/>
                <a:ext cx="12229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10" extrusionOk="0">
                    <a:moveTo>
                      <a:pt x="137" y="1"/>
                    </a:moveTo>
                    <a:cubicBezTo>
                      <a:pt x="115" y="1"/>
                      <a:pt x="89" y="18"/>
                      <a:pt x="71" y="53"/>
                    </a:cubicBezTo>
                    <a:cubicBezTo>
                      <a:pt x="36" y="89"/>
                      <a:pt x="36" y="124"/>
                      <a:pt x="1" y="159"/>
                    </a:cubicBezTo>
                    <a:lnTo>
                      <a:pt x="1" y="300"/>
                    </a:lnTo>
                    <a:cubicBezTo>
                      <a:pt x="1" y="370"/>
                      <a:pt x="1" y="476"/>
                      <a:pt x="1" y="546"/>
                    </a:cubicBezTo>
                    <a:cubicBezTo>
                      <a:pt x="1" y="652"/>
                      <a:pt x="1" y="722"/>
                      <a:pt x="36" y="828"/>
                    </a:cubicBezTo>
                    <a:cubicBezTo>
                      <a:pt x="71" y="934"/>
                      <a:pt x="106" y="1004"/>
                      <a:pt x="141" y="1074"/>
                    </a:cubicBezTo>
                    <a:cubicBezTo>
                      <a:pt x="177" y="1110"/>
                      <a:pt x="177" y="1110"/>
                      <a:pt x="247" y="1110"/>
                    </a:cubicBezTo>
                    <a:cubicBezTo>
                      <a:pt x="247" y="1110"/>
                      <a:pt x="282" y="1074"/>
                      <a:pt x="317" y="1074"/>
                    </a:cubicBezTo>
                    <a:cubicBezTo>
                      <a:pt x="317" y="898"/>
                      <a:pt x="282" y="722"/>
                      <a:pt x="247" y="546"/>
                    </a:cubicBezTo>
                    <a:lnTo>
                      <a:pt x="212" y="300"/>
                    </a:lnTo>
                    <a:cubicBezTo>
                      <a:pt x="212" y="265"/>
                      <a:pt x="212" y="229"/>
                      <a:pt x="212" y="159"/>
                    </a:cubicBezTo>
                    <a:cubicBezTo>
                      <a:pt x="212" y="124"/>
                      <a:pt x="212" y="89"/>
                      <a:pt x="177" y="53"/>
                    </a:cubicBezTo>
                    <a:cubicBezTo>
                      <a:pt x="177" y="18"/>
                      <a:pt x="159" y="1"/>
                      <a:pt x="13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51"/>
              <p:cNvSpPr/>
              <p:nvPr/>
            </p:nvSpPr>
            <p:spPr>
              <a:xfrm>
                <a:off x="4272094" y="1762057"/>
                <a:ext cx="9499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7" extrusionOk="0">
                    <a:moveTo>
                      <a:pt x="106" y="1"/>
                    </a:moveTo>
                    <a:cubicBezTo>
                      <a:pt x="71" y="1"/>
                      <a:pt x="71" y="1"/>
                      <a:pt x="35" y="36"/>
                    </a:cubicBezTo>
                    <a:cubicBezTo>
                      <a:pt x="35" y="106"/>
                      <a:pt x="35" y="177"/>
                      <a:pt x="0" y="282"/>
                    </a:cubicBezTo>
                    <a:cubicBezTo>
                      <a:pt x="0" y="353"/>
                      <a:pt x="0" y="458"/>
                      <a:pt x="0" y="529"/>
                    </a:cubicBezTo>
                    <a:cubicBezTo>
                      <a:pt x="0" y="599"/>
                      <a:pt x="0" y="705"/>
                      <a:pt x="0" y="775"/>
                    </a:cubicBezTo>
                    <a:cubicBezTo>
                      <a:pt x="0" y="881"/>
                      <a:pt x="35" y="951"/>
                      <a:pt x="71" y="1022"/>
                    </a:cubicBezTo>
                    <a:cubicBezTo>
                      <a:pt x="71" y="1071"/>
                      <a:pt x="108" y="1097"/>
                      <a:pt x="149" y="1097"/>
                    </a:cubicBezTo>
                    <a:cubicBezTo>
                      <a:pt x="196" y="1097"/>
                      <a:pt x="247" y="1062"/>
                      <a:pt x="247" y="986"/>
                    </a:cubicBezTo>
                    <a:lnTo>
                      <a:pt x="176" y="775"/>
                    </a:lnTo>
                    <a:lnTo>
                      <a:pt x="176" y="529"/>
                    </a:lnTo>
                    <a:cubicBezTo>
                      <a:pt x="176" y="458"/>
                      <a:pt x="176" y="388"/>
                      <a:pt x="176" y="282"/>
                    </a:cubicBezTo>
                    <a:cubicBezTo>
                      <a:pt x="176" y="247"/>
                      <a:pt x="176" y="212"/>
                      <a:pt x="176" y="177"/>
                    </a:cubicBezTo>
                    <a:cubicBezTo>
                      <a:pt x="176" y="141"/>
                      <a:pt x="176" y="106"/>
                      <a:pt x="176" y="36"/>
                    </a:cubicBezTo>
                    <a:cubicBezTo>
                      <a:pt x="176" y="36"/>
                      <a:pt x="141" y="1"/>
                      <a:pt x="106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51"/>
              <p:cNvSpPr/>
              <p:nvPr/>
            </p:nvSpPr>
            <p:spPr>
              <a:xfrm>
                <a:off x="4420998" y="1668993"/>
                <a:ext cx="9537" cy="4334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27" extrusionOk="0">
                    <a:moveTo>
                      <a:pt x="107" y="0"/>
                    </a:moveTo>
                    <a:cubicBezTo>
                      <a:pt x="80" y="0"/>
                      <a:pt x="54" y="9"/>
                      <a:pt x="36" y="27"/>
                    </a:cubicBezTo>
                    <a:cubicBezTo>
                      <a:pt x="1" y="132"/>
                      <a:pt x="1" y="203"/>
                      <a:pt x="1" y="308"/>
                    </a:cubicBezTo>
                    <a:lnTo>
                      <a:pt x="1" y="555"/>
                    </a:lnTo>
                    <a:lnTo>
                      <a:pt x="1" y="766"/>
                    </a:lnTo>
                    <a:cubicBezTo>
                      <a:pt x="1" y="872"/>
                      <a:pt x="1" y="942"/>
                      <a:pt x="36" y="1048"/>
                    </a:cubicBezTo>
                    <a:cubicBezTo>
                      <a:pt x="36" y="1100"/>
                      <a:pt x="80" y="1127"/>
                      <a:pt x="124" y="1127"/>
                    </a:cubicBezTo>
                    <a:cubicBezTo>
                      <a:pt x="168" y="1127"/>
                      <a:pt x="212" y="1100"/>
                      <a:pt x="212" y="1048"/>
                    </a:cubicBezTo>
                    <a:cubicBezTo>
                      <a:pt x="212" y="942"/>
                      <a:pt x="247" y="872"/>
                      <a:pt x="247" y="766"/>
                    </a:cubicBezTo>
                    <a:cubicBezTo>
                      <a:pt x="247" y="695"/>
                      <a:pt x="247" y="625"/>
                      <a:pt x="212" y="555"/>
                    </a:cubicBezTo>
                    <a:lnTo>
                      <a:pt x="212" y="308"/>
                    </a:lnTo>
                    <a:cubicBezTo>
                      <a:pt x="212" y="203"/>
                      <a:pt x="212" y="132"/>
                      <a:pt x="177" y="27"/>
                    </a:cubicBezTo>
                    <a:cubicBezTo>
                      <a:pt x="159" y="9"/>
                      <a:pt x="133" y="0"/>
                      <a:pt x="107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51"/>
              <p:cNvSpPr/>
              <p:nvPr/>
            </p:nvSpPr>
            <p:spPr>
              <a:xfrm>
                <a:off x="4802832" y="1787092"/>
                <a:ext cx="9499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02" extrusionOk="0">
                    <a:moveTo>
                      <a:pt x="93" y="1"/>
                    </a:moveTo>
                    <a:cubicBezTo>
                      <a:pt x="62" y="1"/>
                      <a:pt x="35" y="19"/>
                      <a:pt x="35" y="54"/>
                    </a:cubicBezTo>
                    <a:cubicBezTo>
                      <a:pt x="35" y="89"/>
                      <a:pt x="0" y="124"/>
                      <a:pt x="0" y="159"/>
                    </a:cubicBezTo>
                    <a:cubicBezTo>
                      <a:pt x="0" y="195"/>
                      <a:pt x="0" y="265"/>
                      <a:pt x="0" y="300"/>
                    </a:cubicBezTo>
                    <a:lnTo>
                      <a:pt x="0" y="547"/>
                    </a:lnTo>
                    <a:lnTo>
                      <a:pt x="0" y="793"/>
                    </a:lnTo>
                    <a:cubicBezTo>
                      <a:pt x="0" y="828"/>
                      <a:pt x="0" y="864"/>
                      <a:pt x="0" y="934"/>
                    </a:cubicBezTo>
                    <a:cubicBezTo>
                      <a:pt x="0" y="969"/>
                      <a:pt x="35" y="1004"/>
                      <a:pt x="35" y="1075"/>
                    </a:cubicBezTo>
                    <a:cubicBezTo>
                      <a:pt x="53" y="1092"/>
                      <a:pt x="88" y="1101"/>
                      <a:pt x="123" y="1101"/>
                    </a:cubicBezTo>
                    <a:cubicBezTo>
                      <a:pt x="159" y="1101"/>
                      <a:pt x="194" y="1092"/>
                      <a:pt x="211" y="1075"/>
                    </a:cubicBezTo>
                    <a:cubicBezTo>
                      <a:pt x="211" y="1004"/>
                      <a:pt x="247" y="969"/>
                      <a:pt x="247" y="934"/>
                    </a:cubicBezTo>
                    <a:cubicBezTo>
                      <a:pt x="247" y="864"/>
                      <a:pt x="247" y="828"/>
                      <a:pt x="247" y="793"/>
                    </a:cubicBezTo>
                    <a:cubicBezTo>
                      <a:pt x="211" y="723"/>
                      <a:pt x="211" y="617"/>
                      <a:pt x="211" y="547"/>
                    </a:cubicBezTo>
                    <a:lnTo>
                      <a:pt x="211" y="300"/>
                    </a:lnTo>
                    <a:lnTo>
                      <a:pt x="211" y="159"/>
                    </a:lnTo>
                    <a:cubicBezTo>
                      <a:pt x="176" y="124"/>
                      <a:pt x="176" y="89"/>
                      <a:pt x="176" y="54"/>
                    </a:cubicBezTo>
                    <a:cubicBezTo>
                      <a:pt x="159" y="19"/>
                      <a:pt x="123" y="1"/>
                      <a:pt x="93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51"/>
              <p:cNvSpPr/>
              <p:nvPr/>
            </p:nvSpPr>
            <p:spPr>
              <a:xfrm>
                <a:off x="4831251" y="1685567"/>
                <a:ext cx="8153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022" extrusionOk="0">
                    <a:moveTo>
                      <a:pt x="53" y="0"/>
                    </a:moveTo>
                    <a:cubicBezTo>
                      <a:pt x="27" y="0"/>
                      <a:pt x="1" y="18"/>
                      <a:pt x="1" y="53"/>
                    </a:cubicBezTo>
                    <a:cubicBezTo>
                      <a:pt x="1" y="88"/>
                      <a:pt x="1" y="124"/>
                      <a:pt x="1" y="194"/>
                    </a:cubicBezTo>
                    <a:lnTo>
                      <a:pt x="1" y="264"/>
                    </a:lnTo>
                    <a:cubicBezTo>
                      <a:pt x="1" y="370"/>
                      <a:pt x="1" y="441"/>
                      <a:pt x="1" y="511"/>
                    </a:cubicBezTo>
                    <a:cubicBezTo>
                      <a:pt x="1" y="581"/>
                      <a:pt x="1" y="652"/>
                      <a:pt x="1" y="722"/>
                    </a:cubicBezTo>
                    <a:cubicBezTo>
                      <a:pt x="1" y="828"/>
                      <a:pt x="1" y="898"/>
                      <a:pt x="36" y="969"/>
                    </a:cubicBezTo>
                    <a:cubicBezTo>
                      <a:pt x="53" y="1004"/>
                      <a:pt x="80" y="1021"/>
                      <a:pt x="106" y="1021"/>
                    </a:cubicBezTo>
                    <a:cubicBezTo>
                      <a:pt x="133" y="1021"/>
                      <a:pt x="159" y="1004"/>
                      <a:pt x="177" y="969"/>
                    </a:cubicBezTo>
                    <a:cubicBezTo>
                      <a:pt x="177" y="898"/>
                      <a:pt x="212" y="828"/>
                      <a:pt x="212" y="757"/>
                    </a:cubicBezTo>
                    <a:cubicBezTo>
                      <a:pt x="212" y="687"/>
                      <a:pt x="212" y="581"/>
                      <a:pt x="212" y="511"/>
                    </a:cubicBezTo>
                    <a:cubicBezTo>
                      <a:pt x="177" y="441"/>
                      <a:pt x="141" y="370"/>
                      <a:pt x="106" y="300"/>
                    </a:cubicBezTo>
                    <a:lnTo>
                      <a:pt x="106" y="194"/>
                    </a:lnTo>
                    <a:cubicBezTo>
                      <a:pt x="106" y="124"/>
                      <a:pt x="106" y="88"/>
                      <a:pt x="106" y="53"/>
                    </a:cubicBezTo>
                    <a:cubicBezTo>
                      <a:pt x="106" y="18"/>
                      <a:pt x="80" y="0"/>
                      <a:pt x="53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51"/>
              <p:cNvSpPr/>
              <p:nvPr/>
            </p:nvSpPr>
            <p:spPr>
              <a:xfrm>
                <a:off x="4800102" y="1897809"/>
                <a:ext cx="10883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89" extrusionOk="0">
                    <a:moveTo>
                      <a:pt x="247" y="0"/>
                    </a:moveTo>
                    <a:cubicBezTo>
                      <a:pt x="230" y="0"/>
                      <a:pt x="212" y="9"/>
                      <a:pt x="212" y="26"/>
                    </a:cubicBezTo>
                    <a:cubicBezTo>
                      <a:pt x="212" y="26"/>
                      <a:pt x="212" y="62"/>
                      <a:pt x="212" y="62"/>
                    </a:cubicBezTo>
                    <a:lnTo>
                      <a:pt x="177" y="97"/>
                    </a:lnTo>
                    <a:cubicBezTo>
                      <a:pt x="142" y="97"/>
                      <a:pt x="142" y="132"/>
                      <a:pt x="142" y="132"/>
                    </a:cubicBezTo>
                    <a:cubicBezTo>
                      <a:pt x="142" y="167"/>
                      <a:pt x="106" y="238"/>
                      <a:pt x="71" y="273"/>
                    </a:cubicBezTo>
                    <a:cubicBezTo>
                      <a:pt x="36" y="343"/>
                      <a:pt x="36" y="449"/>
                      <a:pt x="36" y="519"/>
                    </a:cubicBezTo>
                    <a:cubicBezTo>
                      <a:pt x="1" y="625"/>
                      <a:pt x="1" y="731"/>
                      <a:pt x="1" y="836"/>
                    </a:cubicBezTo>
                    <a:cubicBezTo>
                      <a:pt x="1" y="907"/>
                      <a:pt x="1" y="1083"/>
                      <a:pt x="106" y="1083"/>
                    </a:cubicBezTo>
                    <a:cubicBezTo>
                      <a:pt x="118" y="1086"/>
                      <a:pt x="128" y="1088"/>
                      <a:pt x="138" y="1088"/>
                    </a:cubicBezTo>
                    <a:cubicBezTo>
                      <a:pt x="220" y="1088"/>
                      <a:pt x="251" y="966"/>
                      <a:pt x="282" y="871"/>
                    </a:cubicBezTo>
                    <a:cubicBezTo>
                      <a:pt x="282" y="801"/>
                      <a:pt x="282" y="695"/>
                      <a:pt x="282" y="590"/>
                    </a:cubicBezTo>
                    <a:cubicBezTo>
                      <a:pt x="282" y="484"/>
                      <a:pt x="282" y="414"/>
                      <a:pt x="282" y="308"/>
                    </a:cubicBezTo>
                    <a:cubicBezTo>
                      <a:pt x="282" y="238"/>
                      <a:pt x="282" y="238"/>
                      <a:pt x="282" y="203"/>
                    </a:cubicBezTo>
                    <a:cubicBezTo>
                      <a:pt x="282" y="167"/>
                      <a:pt x="282" y="132"/>
                      <a:pt x="282" y="97"/>
                    </a:cubicBezTo>
                    <a:cubicBezTo>
                      <a:pt x="282" y="97"/>
                      <a:pt x="282" y="62"/>
                      <a:pt x="282" y="62"/>
                    </a:cubicBezTo>
                    <a:lnTo>
                      <a:pt x="282" y="26"/>
                    </a:lnTo>
                    <a:cubicBezTo>
                      <a:pt x="282" y="9"/>
                      <a:pt x="265" y="0"/>
                      <a:pt x="247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51"/>
              <p:cNvSpPr/>
              <p:nvPr/>
            </p:nvSpPr>
            <p:spPr>
              <a:xfrm>
                <a:off x="4736495" y="1650034"/>
                <a:ext cx="9499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22" extrusionOk="0">
                    <a:moveTo>
                      <a:pt x="92" y="0"/>
                    </a:moveTo>
                    <a:cubicBezTo>
                      <a:pt x="79" y="0"/>
                      <a:pt x="70" y="9"/>
                      <a:pt x="70" y="27"/>
                    </a:cubicBezTo>
                    <a:cubicBezTo>
                      <a:pt x="35" y="62"/>
                      <a:pt x="35" y="97"/>
                      <a:pt x="35" y="132"/>
                    </a:cubicBezTo>
                    <a:cubicBezTo>
                      <a:pt x="0" y="167"/>
                      <a:pt x="0" y="203"/>
                      <a:pt x="35" y="238"/>
                    </a:cubicBezTo>
                    <a:lnTo>
                      <a:pt x="35" y="484"/>
                    </a:lnTo>
                    <a:cubicBezTo>
                      <a:pt x="0" y="625"/>
                      <a:pt x="35" y="801"/>
                      <a:pt x="70" y="942"/>
                    </a:cubicBezTo>
                    <a:cubicBezTo>
                      <a:pt x="70" y="995"/>
                      <a:pt x="106" y="1021"/>
                      <a:pt x="141" y="1021"/>
                    </a:cubicBezTo>
                    <a:cubicBezTo>
                      <a:pt x="176" y="1021"/>
                      <a:pt x="211" y="995"/>
                      <a:pt x="211" y="942"/>
                    </a:cubicBezTo>
                    <a:cubicBezTo>
                      <a:pt x="246" y="801"/>
                      <a:pt x="211" y="625"/>
                      <a:pt x="176" y="484"/>
                    </a:cubicBezTo>
                    <a:lnTo>
                      <a:pt x="176" y="238"/>
                    </a:lnTo>
                    <a:cubicBezTo>
                      <a:pt x="176" y="203"/>
                      <a:pt x="176" y="167"/>
                      <a:pt x="176" y="132"/>
                    </a:cubicBezTo>
                    <a:cubicBezTo>
                      <a:pt x="176" y="132"/>
                      <a:pt x="176" y="97"/>
                      <a:pt x="176" y="62"/>
                    </a:cubicBezTo>
                    <a:lnTo>
                      <a:pt x="141" y="27"/>
                    </a:lnTo>
                    <a:cubicBezTo>
                      <a:pt x="123" y="9"/>
                      <a:pt x="106" y="0"/>
                      <a:pt x="92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51"/>
              <p:cNvSpPr/>
              <p:nvPr/>
            </p:nvSpPr>
            <p:spPr>
              <a:xfrm>
                <a:off x="4479759" y="1761403"/>
                <a:ext cx="11691" cy="3691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960" extrusionOk="0">
                    <a:moveTo>
                      <a:pt x="176" y="0"/>
                    </a:moveTo>
                    <a:cubicBezTo>
                      <a:pt x="145" y="0"/>
                      <a:pt x="110" y="18"/>
                      <a:pt x="92" y="53"/>
                    </a:cubicBezTo>
                    <a:cubicBezTo>
                      <a:pt x="128" y="123"/>
                      <a:pt x="128" y="194"/>
                      <a:pt x="92" y="264"/>
                    </a:cubicBezTo>
                    <a:cubicBezTo>
                      <a:pt x="92" y="334"/>
                      <a:pt x="92" y="370"/>
                      <a:pt x="92" y="440"/>
                    </a:cubicBezTo>
                    <a:cubicBezTo>
                      <a:pt x="92" y="581"/>
                      <a:pt x="57" y="722"/>
                      <a:pt x="22" y="827"/>
                    </a:cubicBezTo>
                    <a:cubicBezTo>
                      <a:pt x="1" y="913"/>
                      <a:pt x="57" y="959"/>
                      <a:pt x="112" y="959"/>
                    </a:cubicBezTo>
                    <a:cubicBezTo>
                      <a:pt x="148" y="959"/>
                      <a:pt x="184" y="939"/>
                      <a:pt x="198" y="898"/>
                    </a:cubicBezTo>
                    <a:cubicBezTo>
                      <a:pt x="268" y="757"/>
                      <a:pt x="304" y="616"/>
                      <a:pt x="304" y="440"/>
                    </a:cubicBezTo>
                    <a:cubicBezTo>
                      <a:pt x="304" y="405"/>
                      <a:pt x="304" y="334"/>
                      <a:pt x="268" y="264"/>
                    </a:cubicBezTo>
                    <a:lnTo>
                      <a:pt x="233" y="53"/>
                    </a:lnTo>
                    <a:cubicBezTo>
                      <a:pt x="233" y="18"/>
                      <a:pt x="207" y="0"/>
                      <a:pt x="176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51"/>
              <p:cNvSpPr/>
              <p:nvPr/>
            </p:nvSpPr>
            <p:spPr>
              <a:xfrm>
                <a:off x="4300514" y="1899155"/>
                <a:ext cx="10883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75" extrusionOk="0">
                    <a:moveTo>
                      <a:pt x="71" y="0"/>
                    </a:moveTo>
                    <a:cubicBezTo>
                      <a:pt x="45" y="0"/>
                      <a:pt x="18" y="9"/>
                      <a:pt x="0" y="27"/>
                    </a:cubicBezTo>
                    <a:cubicBezTo>
                      <a:pt x="0" y="168"/>
                      <a:pt x="0" y="308"/>
                      <a:pt x="0" y="414"/>
                    </a:cubicBezTo>
                    <a:lnTo>
                      <a:pt x="0" y="625"/>
                    </a:lnTo>
                    <a:cubicBezTo>
                      <a:pt x="36" y="696"/>
                      <a:pt x="36" y="766"/>
                      <a:pt x="71" y="836"/>
                    </a:cubicBezTo>
                    <a:cubicBezTo>
                      <a:pt x="84" y="863"/>
                      <a:pt x="108" y="875"/>
                      <a:pt x="134" y="875"/>
                    </a:cubicBezTo>
                    <a:cubicBezTo>
                      <a:pt x="177" y="875"/>
                      <a:pt x="225" y="845"/>
                      <a:pt x="247" y="801"/>
                    </a:cubicBezTo>
                    <a:cubicBezTo>
                      <a:pt x="247" y="731"/>
                      <a:pt x="282" y="696"/>
                      <a:pt x="282" y="625"/>
                    </a:cubicBezTo>
                    <a:cubicBezTo>
                      <a:pt x="247" y="555"/>
                      <a:pt x="247" y="484"/>
                      <a:pt x="247" y="414"/>
                    </a:cubicBezTo>
                    <a:cubicBezTo>
                      <a:pt x="212" y="273"/>
                      <a:pt x="177" y="168"/>
                      <a:pt x="141" y="27"/>
                    </a:cubicBezTo>
                    <a:cubicBezTo>
                      <a:pt x="124" y="9"/>
                      <a:pt x="97" y="0"/>
                      <a:pt x="71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51"/>
              <p:cNvSpPr/>
              <p:nvPr/>
            </p:nvSpPr>
            <p:spPr>
              <a:xfrm>
                <a:off x="4324895" y="2065133"/>
                <a:ext cx="17152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446" h="1029" extrusionOk="0">
                    <a:moveTo>
                      <a:pt x="137" y="0"/>
                    </a:moveTo>
                    <a:cubicBezTo>
                      <a:pt x="128" y="0"/>
                      <a:pt x="117" y="2"/>
                      <a:pt x="106" y="6"/>
                    </a:cubicBezTo>
                    <a:cubicBezTo>
                      <a:pt x="0" y="41"/>
                      <a:pt x="0" y="182"/>
                      <a:pt x="35" y="252"/>
                    </a:cubicBezTo>
                    <a:cubicBezTo>
                      <a:pt x="35" y="358"/>
                      <a:pt x="35" y="428"/>
                      <a:pt x="71" y="534"/>
                    </a:cubicBezTo>
                    <a:cubicBezTo>
                      <a:pt x="71" y="604"/>
                      <a:pt x="106" y="675"/>
                      <a:pt x="141" y="745"/>
                    </a:cubicBezTo>
                    <a:cubicBezTo>
                      <a:pt x="176" y="816"/>
                      <a:pt x="211" y="921"/>
                      <a:pt x="247" y="992"/>
                    </a:cubicBezTo>
                    <a:cubicBezTo>
                      <a:pt x="272" y="1017"/>
                      <a:pt x="305" y="1028"/>
                      <a:pt x="337" y="1028"/>
                    </a:cubicBezTo>
                    <a:cubicBezTo>
                      <a:pt x="395" y="1028"/>
                      <a:pt x="445" y="989"/>
                      <a:pt x="423" y="921"/>
                    </a:cubicBezTo>
                    <a:cubicBezTo>
                      <a:pt x="423" y="851"/>
                      <a:pt x="387" y="745"/>
                      <a:pt x="387" y="675"/>
                    </a:cubicBezTo>
                    <a:cubicBezTo>
                      <a:pt x="387" y="604"/>
                      <a:pt x="352" y="534"/>
                      <a:pt x="317" y="428"/>
                    </a:cubicBezTo>
                    <a:cubicBezTo>
                      <a:pt x="282" y="358"/>
                      <a:pt x="282" y="288"/>
                      <a:pt x="282" y="217"/>
                    </a:cubicBezTo>
                    <a:cubicBezTo>
                      <a:pt x="250" y="123"/>
                      <a:pt x="219" y="0"/>
                      <a:pt x="137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51"/>
              <p:cNvSpPr/>
              <p:nvPr/>
            </p:nvSpPr>
            <p:spPr>
              <a:xfrm>
                <a:off x="4368197" y="2157351"/>
                <a:ext cx="16306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097" extrusionOk="0">
                    <a:moveTo>
                      <a:pt x="95" y="1"/>
                    </a:moveTo>
                    <a:cubicBezTo>
                      <a:pt x="45" y="1"/>
                      <a:pt x="1" y="39"/>
                      <a:pt x="1" y="108"/>
                    </a:cubicBezTo>
                    <a:cubicBezTo>
                      <a:pt x="1" y="248"/>
                      <a:pt x="1" y="424"/>
                      <a:pt x="71" y="600"/>
                    </a:cubicBezTo>
                    <a:cubicBezTo>
                      <a:pt x="71" y="671"/>
                      <a:pt x="106" y="741"/>
                      <a:pt x="106" y="812"/>
                    </a:cubicBezTo>
                    <a:cubicBezTo>
                      <a:pt x="106" y="847"/>
                      <a:pt x="142" y="882"/>
                      <a:pt x="142" y="917"/>
                    </a:cubicBezTo>
                    <a:cubicBezTo>
                      <a:pt x="177" y="988"/>
                      <a:pt x="212" y="1023"/>
                      <a:pt x="247" y="1058"/>
                    </a:cubicBezTo>
                    <a:cubicBezTo>
                      <a:pt x="261" y="1085"/>
                      <a:pt x="284" y="1097"/>
                      <a:pt x="311" y="1097"/>
                    </a:cubicBezTo>
                    <a:cubicBezTo>
                      <a:pt x="353" y="1097"/>
                      <a:pt x="402" y="1066"/>
                      <a:pt x="423" y="1023"/>
                    </a:cubicBezTo>
                    <a:cubicBezTo>
                      <a:pt x="423" y="953"/>
                      <a:pt x="423" y="917"/>
                      <a:pt x="423" y="847"/>
                    </a:cubicBezTo>
                    <a:lnTo>
                      <a:pt x="423" y="706"/>
                    </a:lnTo>
                    <a:cubicBezTo>
                      <a:pt x="423" y="671"/>
                      <a:pt x="388" y="565"/>
                      <a:pt x="353" y="495"/>
                    </a:cubicBezTo>
                    <a:cubicBezTo>
                      <a:pt x="318" y="319"/>
                      <a:pt x="247" y="178"/>
                      <a:pt x="177" y="37"/>
                    </a:cubicBezTo>
                    <a:cubicBezTo>
                      <a:pt x="152" y="12"/>
                      <a:pt x="123" y="1"/>
                      <a:pt x="95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51"/>
              <p:cNvSpPr/>
              <p:nvPr/>
            </p:nvSpPr>
            <p:spPr>
              <a:xfrm>
                <a:off x="4406115" y="1823664"/>
                <a:ext cx="9537" cy="3353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72" extrusionOk="0">
                    <a:moveTo>
                      <a:pt x="124" y="1"/>
                    </a:moveTo>
                    <a:cubicBezTo>
                      <a:pt x="97" y="1"/>
                      <a:pt x="71" y="18"/>
                      <a:pt x="71" y="53"/>
                    </a:cubicBezTo>
                    <a:cubicBezTo>
                      <a:pt x="36" y="159"/>
                      <a:pt x="1" y="300"/>
                      <a:pt x="1" y="405"/>
                    </a:cubicBezTo>
                    <a:cubicBezTo>
                      <a:pt x="1" y="546"/>
                      <a:pt x="1" y="687"/>
                      <a:pt x="36" y="793"/>
                    </a:cubicBezTo>
                    <a:cubicBezTo>
                      <a:pt x="36" y="845"/>
                      <a:pt x="71" y="872"/>
                      <a:pt x="106" y="872"/>
                    </a:cubicBezTo>
                    <a:cubicBezTo>
                      <a:pt x="141" y="872"/>
                      <a:pt x="177" y="845"/>
                      <a:pt x="177" y="793"/>
                    </a:cubicBezTo>
                    <a:cubicBezTo>
                      <a:pt x="212" y="687"/>
                      <a:pt x="247" y="546"/>
                      <a:pt x="212" y="405"/>
                    </a:cubicBezTo>
                    <a:cubicBezTo>
                      <a:pt x="212" y="300"/>
                      <a:pt x="212" y="159"/>
                      <a:pt x="177" y="53"/>
                    </a:cubicBezTo>
                    <a:cubicBezTo>
                      <a:pt x="177" y="18"/>
                      <a:pt x="150" y="1"/>
                      <a:pt x="124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51"/>
              <p:cNvSpPr/>
              <p:nvPr/>
            </p:nvSpPr>
            <p:spPr>
              <a:xfrm>
                <a:off x="4373619" y="1927920"/>
                <a:ext cx="9537" cy="37381"/>
              </a:xfrm>
              <a:custGeom>
                <a:avLst/>
                <a:gdLst/>
                <a:ahLst/>
                <a:cxnLst/>
                <a:rect l="l" t="t" r="r" b="b"/>
                <a:pathLst>
                  <a:path w="248" h="972" extrusionOk="0">
                    <a:moveTo>
                      <a:pt x="141" y="0"/>
                    </a:moveTo>
                    <a:cubicBezTo>
                      <a:pt x="115" y="0"/>
                      <a:pt x="89" y="18"/>
                      <a:pt x="71" y="53"/>
                    </a:cubicBezTo>
                    <a:cubicBezTo>
                      <a:pt x="36" y="88"/>
                      <a:pt x="1" y="194"/>
                      <a:pt x="1" y="264"/>
                    </a:cubicBezTo>
                    <a:cubicBezTo>
                      <a:pt x="1" y="335"/>
                      <a:pt x="1" y="405"/>
                      <a:pt x="1" y="476"/>
                    </a:cubicBezTo>
                    <a:cubicBezTo>
                      <a:pt x="1" y="546"/>
                      <a:pt x="1" y="652"/>
                      <a:pt x="1" y="722"/>
                    </a:cubicBezTo>
                    <a:cubicBezTo>
                      <a:pt x="1" y="793"/>
                      <a:pt x="36" y="863"/>
                      <a:pt x="106" y="933"/>
                    </a:cubicBezTo>
                    <a:cubicBezTo>
                      <a:pt x="120" y="960"/>
                      <a:pt x="143" y="972"/>
                      <a:pt x="168" y="972"/>
                    </a:cubicBezTo>
                    <a:cubicBezTo>
                      <a:pt x="207" y="972"/>
                      <a:pt x="247" y="942"/>
                      <a:pt x="247" y="898"/>
                    </a:cubicBezTo>
                    <a:cubicBezTo>
                      <a:pt x="247" y="828"/>
                      <a:pt x="247" y="757"/>
                      <a:pt x="247" y="687"/>
                    </a:cubicBezTo>
                    <a:cubicBezTo>
                      <a:pt x="212" y="581"/>
                      <a:pt x="212" y="511"/>
                      <a:pt x="212" y="476"/>
                    </a:cubicBezTo>
                    <a:lnTo>
                      <a:pt x="212" y="264"/>
                    </a:lnTo>
                    <a:lnTo>
                      <a:pt x="212" y="159"/>
                    </a:lnTo>
                    <a:cubicBezTo>
                      <a:pt x="212" y="124"/>
                      <a:pt x="212" y="88"/>
                      <a:pt x="212" y="53"/>
                    </a:cubicBezTo>
                    <a:cubicBezTo>
                      <a:pt x="194" y="18"/>
                      <a:pt x="168" y="0"/>
                      <a:pt x="141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51"/>
              <p:cNvSpPr/>
              <p:nvPr/>
            </p:nvSpPr>
            <p:spPr>
              <a:xfrm>
                <a:off x="4315396" y="1658494"/>
                <a:ext cx="680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013" extrusionOk="0">
                    <a:moveTo>
                      <a:pt x="89" y="0"/>
                    </a:moveTo>
                    <a:cubicBezTo>
                      <a:pt x="62" y="0"/>
                      <a:pt x="36" y="18"/>
                      <a:pt x="36" y="53"/>
                    </a:cubicBezTo>
                    <a:cubicBezTo>
                      <a:pt x="1" y="194"/>
                      <a:pt x="1" y="335"/>
                      <a:pt x="1" y="476"/>
                    </a:cubicBezTo>
                    <a:lnTo>
                      <a:pt x="1" y="933"/>
                    </a:lnTo>
                    <a:cubicBezTo>
                      <a:pt x="1" y="986"/>
                      <a:pt x="45" y="1012"/>
                      <a:pt x="89" y="1012"/>
                    </a:cubicBezTo>
                    <a:cubicBezTo>
                      <a:pt x="133" y="1012"/>
                      <a:pt x="177" y="986"/>
                      <a:pt x="177" y="933"/>
                    </a:cubicBezTo>
                    <a:cubicBezTo>
                      <a:pt x="177" y="757"/>
                      <a:pt x="177" y="616"/>
                      <a:pt x="177" y="476"/>
                    </a:cubicBezTo>
                    <a:cubicBezTo>
                      <a:pt x="177" y="335"/>
                      <a:pt x="177" y="194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51"/>
              <p:cNvSpPr/>
              <p:nvPr/>
            </p:nvSpPr>
            <p:spPr>
              <a:xfrm>
                <a:off x="4517139" y="1632536"/>
                <a:ext cx="10883" cy="4222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98" extrusionOk="0">
                    <a:moveTo>
                      <a:pt x="74" y="1"/>
                    </a:moveTo>
                    <a:cubicBezTo>
                      <a:pt x="37" y="1"/>
                      <a:pt x="1" y="18"/>
                      <a:pt x="1" y="59"/>
                    </a:cubicBezTo>
                    <a:cubicBezTo>
                      <a:pt x="1" y="165"/>
                      <a:pt x="1" y="235"/>
                      <a:pt x="1" y="306"/>
                    </a:cubicBezTo>
                    <a:lnTo>
                      <a:pt x="1" y="552"/>
                    </a:lnTo>
                    <a:lnTo>
                      <a:pt x="1" y="799"/>
                    </a:lnTo>
                    <a:cubicBezTo>
                      <a:pt x="1" y="869"/>
                      <a:pt x="1" y="939"/>
                      <a:pt x="36" y="1045"/>
                    </a:cubicBezTo>
                    <a:cubicBezTo>
                      <a:pt x="53" y="1080"/>
                      <a:pt x="80" y="1098"/>
                      <a:pt x="106" y="1098"/>
                    </a:cubicBezTo>
                    <a:cubicBezTo>
                      <a:pt x="133" y="1098"/>
                      <a:pt x="159" y="1080"/>
                      <a:pt x="177" y="1045"/>
                    </a:cubicBezTo>
                    <a:cubicBezTo>
                      <a:pt x="247" y="869"/>
                      <a:pt x="282" y="693"/>
                      <a:pt x="282" y="517"/>
                    </a:cubicBezTo>
                    <a:cubicBezTo>
                      <a:pt x="247" y="446"/>
                      <a:pt x="247" y="341"/>
                      <a:pt x="212" y="270"/>
                    </a:cubicBezTo>
                    <a:cubicBezTo>
                      <a:pt x="212" y="200"/>
                      <a:pt x="177" y="94"/>
                      <a:pt x="141" y="24"/>
                    </a:cubicBezTo>
                    <a:cubicBezTo>
                      <a:pt x="127" y="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51"/>
              <p:cNvSpPr/>
              <p:nvPr/>
            </p:nvSpPr>
            <p:spPr>
              <a:xfrm>
                <a:off x="4662004" y="1817435"/>
                <a:ext cx="12229" cy="43572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3" extrusionOk="0">
                    <a:moveTo>
                      <a:pt x="168" y="1"/>
                    </a:moveTo>
                    <a:cubicBezTo>
                      <a:pt x="143" y="1"/>
                      <a:pt x="120" y="12"/>
                      <a:pt x="106" y="39"/>
                    </a:cubicBezTo>
                    <a:cubicBezTo>
                      <a:pt x="36" y="215"/>
                      <a:pt x="1" y="391"/>
                      <a:pt x="36" y="567"/>
                    </a:cubicBezTo>
                    <a:cubicBezTo>
                      <a:pt x="1" y="638"/>
                      <a:pt x="36" y="743"/>
                      <a:pt x="36" y="849"/>
                    </a:cubicBezTo>
                    <a:cubicBezTo>
                      <a:pt x="71" y="919"/>
                      <a:pt x="106" y="990"/>
                      <a:pt x="141" y="1095"/>
                    </a:cubicBezTo>
                    <a:cubicBezTo>
                      <a:pt x="154" y="1120"/>
                      <a:pt x="175" y="1132"/>
                      <a:pt x="198" y="1132"/>
                    </a:cubicBezTo>
                    <a:cubicBezTo>
                      <a:pt x="238" y="1132"/>
                      <a:pt x="282" y="1093"/>
                      <a:pt x="282" y="1025"/>
                    </a:cubicBezTo>
                    <a:cubicBezTo>
                      <a:pt x="282" y="955"/>
                      <a:pt x="282" y="884"/>
                      <a:pt x="282" y="814"/>
                    </a:cubicBezTo>
                    <a:cubicBezTo>
                      <a:pt x="318" y="708"/>
                      <a:pt x="318" y="638"/>
                      <a:pt x="282" y="567"/>
                    </a:cubicBezTo>
                    <a:cubicBezTo>
                      <a:pt x="282" y="391"/>
                      <a:pt x="282" y="215"/>
                      <a:pt x="247" y="75"/>
                    </a:cubicBezTo>
                    <a:cubicBezTo>
                      <a:pt x="247" y="31"/>
                      <a:pt x="207" y="1"/>
                      <a:pt x="168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51"/>
              <p:cNvSpPr/>
              <p:nvPr/>
            </p:nvSpPr>
            <p:spPr>
              <a:xfrm>
                <a:off x="4731072" y="1756981"/>
                <a:ext cx="10845" cy="5099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1326" extrusionOk="0">
                    <a:moveTo>
                      <a:pt x="57" y="1"/>
                    </a:moveTo>
                    <a:cubicBezTo>
                      <a:pt x="44" y="1"/>
                      <a:pt x="35" y="9"/>
                      <a:pt x="35" y="27"/>
                    </a:cubicBezTo>
                    <a:cubicBezTo>
                      <a:pt x="35" y="97"/>
                      <a:pt x="0" y="133"/>
                      <a:pt x="0" y="168"/>
                    </a:cubicBezTo>
                    <a:cubicBezTo>
                      <a:pt x="0" y="203"/>
                      <a:pt x="0" y="273"/>
                      <a:pt x="0" y="309"/>
                    </a:cubicBezTo>
                    <a:lnTo>
                      <a:pt x="0" y="626"/>
                    </a:lnTo>
                    <a:lnTo>
                      <a:pt x="0" y="942"/>
                    </a:lnTo>
                    <a:lnTo>
                      <a:pt x="0" y="1118"/>
                    </a:lnTo>
                    <a:cubicBezTo>
                      <a:pt x="0" y="1154"/>
                      <a:pt x="35" y="1224"/>
                      <a:pt x="35" y="1259"/>
                    </a:cubicBezTo>
                    <a:cubicBezTo>
                      <a:pt x="51" y="1307"/>
                      <a:pt x="89" y="1326"/>
                      <a:pt x="125" y="1326"/>
                    </a:cubicBezTo>
                    <a:cubicBezTo>
                      <a:pt x="169" y="1326"/>
                      <a:pt x="211" y="1298"/>
                      <a:pt x="211" y="1259"/>
                    </a:cubicBezTo>
                    <a:cubicBezTo>
                      <a:pt x="247" y="1224"/>
                      <a:pt x="247" y="1154"/>
                      <a:pt x="282" y="1083"/>
                    </a:cubicBezTo>
                    <a:cubicBezTo>
                      <a:pt x="247" y="1048"/>
                      <a:pt x="247" y="978"/>
                      <a:pt x="247" y="942"/>
                    </a:cubicBezTo>
                    <a:cubicBezTo>
                      <a:pt x="247" y="837"/>
                      <a:pt x="247" y="731"/>
                      <a:pt x="211" y="626"/>
                    </a:cubicBezTo>
                    <a:lnTo>
                      <a:pt x="176" y="344"/>
                    </a:lnTo>
                    <a:cubicBezTo>
                      <a:pt x="176" y="273"/>
                      <a:pt x="176" y="238"/>
                      <a:pt x="141" y="168"/>
                    </a:cubicBezTo>
                    <a:cubicBezTo>
                      <a:pt x="141" y="168"/>
                      <a:pt x="141" y="133"/>
                      <a:pt x="141" y="133"/>
                    </a:cubicBezTo>
                    <a:cubicBezTo>
                      <a:pt x="141" y="97"/>
                      <a:pt x="106" y="62"/>
                      <a:pt x="106" y="27"/>
                    </a:cubicBezTo>
                    <a:cubicBezTo>
                      <a:pt x="88" y="9"/>
                      <a:pt x="71" y="1"/>
                      <a:pt x="5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51"/>
              <p:cNvSpPr/>
              <p:nvPr/>
            </p:nvSpPr>
            <p:spPr>
              <a:xfrm>
                <a:off x="4847480" y="1872389"/>
                <a:ext cx="10883" cy="35919"/>
              </a:xfrm>
              <a:custGeom>
                <a:avLst/>
                <a:gdLst/>
                <a:ahLst/>
                <a:cxnLst/>
                <a:rect l="l" t="t" r="r" b="b"/>
                <a:pathLst>
                  <a:path w="283" h="934" extrusionOk="0">
                    <a:moveTo>
                      <a:pt x="142" y="1"/>
                    </a:moveTo>
                    <a:cubicBezTo>
                      <a:pt x="124" y="1"/>
                      <a:pt x="107" y="19"/>
                      <a:pt x="107" y="54"/>
                    </a:cubicBezTo>
                    <a:cubicBezTo>
                      <a:pt x="71" y="54"/>
                      <a:pt x="71" y="89"/>
                      <a:pt x="36" y="124"/>
                    </a:cubicBezTo>
                    <a:cubicBezTo>
                      <a:pt x="36" y="159"/>
                      <a:pt x="36" y="195"/>
                      <a:pt x="36" y="230"/>
                    </a:cubicBezTo>
                    <a:cubicBezTo>
                      <a:pt x="1" y="300"/>
                      <a:pt x="1" y="371"/>
                      <a:pt x="36" y="441"/>
                    </a:cubicBezTo>
                    <a:cubicBezTo>
                      <a:pt x="1" y="511"/>
                      <a:pt x="1" y="617"/>
                      <a:pt x="36" y="687"/>
                    </a:cubicBezTo>
                    <a:cubicBezTo>
                      <a:pt x="36" y="758"/>
                      <a:pt x="71" y="828"/>
                      <a:pt x="107" y="899"/>
                    </a:cubicBezTo>
                    <a:cubicBezTo>
                      <a:pt x="107" y="934"/>
                      <a:pt x="177" y="934"/>
                      <a:pt x="212" y="934"/>
                    </a:cubicBezTo>
                    <a:cubicBezTo>
                      <a:pt x="247" y="899"/>
                      <a:pt x="283" y="864"/>
                      <a:pt x="247" y="828"/>
                    </a:cubicBezTo>
                    <a:cubicBezTo>
                      <a:pt x="212" y="758"/>
                      <a:pt x="212" y="687"/>
                      <a:pt x="177" y="617"/>
                    </a:cubicBezTo>
                    <a:cubicBezTo>
                      <a:pt x="177" y="547"/>
                      <a:pt x="177" y="511"/>
                      <a:pt x="177" y="441"/>
                    </a:cubicBezTo>
                    <a:cubicBezTo>
                      <a:pt x="142" y="371"/>
                      <a:pt x="177" y="300"/>
                      <a:pt x="177" y="230"/>
                    </a:cubicBezTo>
                    <a:cubicBezTo>
                      <a:pt x="177" y="195"/>
                      <a:pt x="177" y="159"/>
                      <a:pt x="177" y="124"/>
                    </a:cubicBezTo>
                    <a:cubicBezTo>
                      <a:pt x="177" y="89"/>
                      <a:pt x="177" y="54"/>
                      <a:pt x="177" y="54"/>
                    </a:cubicBezTo>
                    <a:cubicBezTo>
                      <a:pt x="177" y="19"/>
                      <a:pt x="159" y="1"/>
                      <a:pt x="142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51"/>
              <p:cNvSpPr/>
              <p:nvPr/>
            </p:nvSpPr>
            <p:spPr>
              <a:xfrm>
                <a:off x="4763568" y="2011178"/>
                <a:ext cx="12229" cy="41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84" extrusionOk="0">
                    <a:moveTo>
                      <a:pt x="282" y="1"/>
                    </a:moveTo>
                    <a:cubicBezTo>
                      <a:pt x="211" y="71"/>
                      <a:pt x="141" y="141"/>
                      <a:pt x="141" y="247"/>
                    </a:cubicBezTo>
                    <a:cubicBezTo>
                      <a:pt x="106" y="318"/>
                      <a:pt x="71" y="388"/>
                      <a:pt x="35" y="494"/>
                    </a:cubicBezTo>
                    <a:cubicBezTo>
                      <a:pt x="35" y="564"/>
                      <a:pt x="0" y="670"/>
                      <a:pt x="35" y="775"/>
                    </a:cubicBezTo>
                    <a:cubicBezTo>
                      <a:pt x="35" y="881"/>
                      <a:pt x="35" y="986"/>
                      <a:pt x="141" y="1057"/>
                    </a:cubicBezTo>
                    <a:cubicBezTo>
                      <a:pt x="159" y="1074"/>
                      <a:pt x="176" y="1083"/>
                      <a:pt x="194" y="1083"/>
                    </a:cubicBezTo>
                    <a:cubicBezTo>
                      <a:pt x="211" y="1083"/>
                      <a:pt x="229" y="1074"/>
                      <a:pt x="247" y="1057"/>
                    </a:cubicBezTo>
                    <a:cubicBezTo>
                      <a:pt x="317" y="986"/>
                      <a:pt x="317" y="881"/>
                      <a:pt x="317" y="775"/>
                    </a:cubicBezTo>
                    <a:cubicBezTo>
                      <a:pt x="317" y="705"/>
                      <a:pt x="317" y="634"/>
                      <a:pt x="317" y="529"/>
                    </a:cubicBezTo>
                    <a:lnTo>
                      <a:pt x="317" y="282"/>
                    </a:lnTo>
                    <a:lnTo>
                      <a:pt x="317" y="177"/>
                    </a:lnTo>
                    <a:lnTo>
                      <a:pt x="317" y="36"/>
                    </a:lnTo>
                    <a:cubicBezTo>
                      <a:pt x="317" y="36"/>
                      <a:pt x="282" y="1"/>
                      <a:pt x="282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51"/>
              <p:cNvSpPr/>
              <p:nvPr/>
            </p:nvSpPr>
            <p:spPr>
              <a:xfrm>
                <a:off x="4718882" y="2115895"/>
                <a:ext cx="12229" cy="27689"/>
              </a:xfrm>
              <a:custGeom>
                <a:avLst/>
                <a:gdLst/>
                <a:ahLst/>
                <a:cxnLst/>
                <a:rect l="l" t="t" r="r" b="b"/>
                <a:pathLst>
                  <a:path w="318" h="720" extrusionOk="0">
                    <a:moveTo>
                      <a:pt x="231" y="1"/>
                    </a:moveTo>
                    <a:cubicBezTo>
                      <a:pt x="212" y="1"/>
                      <a:pt x="191" y="9"/>
                      <a:pt x="176" y="24"/>
                    </a:cubicBezTo>
                    <a:cubicBezTo>
                      <a:pt x="106" y="129"/>
                      <a:pt x="71" y="235"/>
                      <a:pt x="36" y="341"/>
                    </a:cubicBezTo>
                    <a:cubicBezTo>
                      <a:pt x="0" y="446"/>
                      <a:pt x="0" y="587"/>
                      <a:pt x="36" y="693"/>
                    </a:cubicBezTo>
                    <a:cubicBezTo>
                      <a:pt x="53" y="710"/>
                      <a:pt x="80" y="719"/>
                      <a:pt x="106" y="719"/>
                    </a:cubicBezTo>
                    <a:cubicBezTo>
                      <a:pt x="132" y="719"/>
                      <a:pt x="159" y="710"/>
                      <a:pt x="176" y="693"/>
                    </a:cubicBezTo>
                    <a:cubicBezTo>
                      <a:pt x="247" y="587"/>
                      <a:pt x="282" y="481"/>
                      <a:pt x="282" y="341"/>
                    </a:cubicBezTo>
                    <a:cubicBezTo>
                      <a:pt x="317" y="270"/>
                      <a:pt x="282" y="165"/>
                      <a:pt x="282" y="59"/>
                    </a:cubicBezTo>
                    <a:cubicBezTo>
                      <a:pt x="282" y="18"/>
                      <a:pt x="258" y="1"/>
                      <a:pt x="231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51"/>
              <p:cNvSpPr/>
              <p:nvPr/>
            </p:nvSpPr>
            <p:spPr>
              <a:xfrm>
                <a:off x="4668773" y="2124894"/>
                <a:ext cx="12229" cy="44726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63" extrusionOk="0">
                    <a:moveTo>
                      <a:pt x="106" y="1"/>
                    </a:moveTo>
                    <a:lnTo>
                      <a:pt x="106" y="1"/>
                    </a:lnTo>
                    <a:cubicBezTo>
                      <a:pt x="1" y="71"/>
                      <a:pt x="36" y="212"/>
                      <a:pt x="1" y="283"/>
                    </a:cubicBezTo>
                    <a:cubicBezTo>
                      <a:pt x="1" y="388"/>
                      <a:pt x="1" y="494"/>
                      <a:pt x="1" y="564"/>
                    </a:cubicBezTo>
                    <a:lnTo>
                      <a:pt x="1" y="881"/>
                    </a:lnTo>
                    <a:cubicBezTo>
                      <a:pt x="1" y="987"/>
                      <a:pt x="71" y="1092"/>
                      <a:pt x="142" y="1163"/>
                    </a:cubicBezTo>
                    <a:lnTo>
                      <a:pt x="247" y="1163"/>
                    </a:lnTo>
                    <a:cubicBezTo>
                      <a:pt x="282" y="1057"/>
                      <a:pt x="318" y="952"/>
                      <a:pt x="282" y="846"/>
                    </a:cubicBezTo>
                    <a:cubicBezTo>
                      <a:pt x="282" y="776"/>
                      <a:pt x="247" y="670"/>
                      <a:pt x="247" y="564"/>
                    </a:cubicBezTo>
                    <a:cubicBezTo>
                      <a:pt x="247" y="494"/>
                      <a:pt x="247" y="388"/>
                      <a:pt x="247" y="283"/>
                    </a:cubicBezTo>
                    <a:cubicBezTo>
                      <a:pt x="247" y="188"/>
                      <a:pt x="247" y="94"/>
                      <a:pt x="197" y="24"/>
                    </a:cubicBezTo>
                    <a:lnTo>
                      <a:pt x="197" y="24"/>
                    </a:lnTo>
                    <a:cubicBezTo>
                      <a:pt x="202" y="28"/>
                      <a:pt x="207" y="32"/>
                      <a:pt x="212" y="36"/>
                    </a:cubicBezTo>
                    <a:lnTo>
                      <a:pt x="177" y="1"/>
                    </a:lnTo>
                    <a:lnTo>
                      <a:pt x="177" y="1"/>
                    </a:lnTo>
                    <a:cubicBezTo>
                      <a:pt x="184" y="8"/>
                      <a:pt x="191" y="16"/>
                      <a:pt x="197" y="24"/>
                    </a:cubicBezTo>
                    <a:lnTo>
                      <a:pt x="197" y="24"/>
                    </a:lnTo>
                    <a:cubicBezTo>
                      <a:pt x="181" y="15"/>
                      <a:pt x="161" y="10"/>
                      <a:pt x="142" y="10"/>
                    </a:cubicBezTo>
                    <a:cubicBezTo>
                      <a:pt x="115" y="10"/>
                      <a:pt x="89" y="19"/>
                      <a:pt x="71" y="36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51"/>
              <p:cNvSpPr/>
              <p:nvPr/>
            </p:nvSpPr>
            <p:spPr>
              <a:xfrm>
                <a:off x="4576708" y="2097513"/>
                <a:ext cx="12229" cy="43803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9" extrusionOk="0">
                    <a:moveTo>
                      <a:pt x="124" y="0"/>
                    </a:moveTo>
                    <a:cubicBezTo>
                      <a:pt x="89" y="0"/>
                      <a:pt x="53" y="26"/>
                      <a:pt x="36" y="79"/>
                    </a:cubicBezTo>
                    <a:cubicBezTo>
                      <a:pt x="1" y="150"/>
                      <a:pt x="1" y="255"/>
                      <a:pt x="1" y="361"/>
                    </a:cubicBezTo>
                    <a:lnTo>
                      <a:pt x="1" y="607"/>
                    </a:lnTo>
                    <a:cubicBezTo>
                      <a:pt x="1" y="783"/>
                      <a:pt x="71" y="924"/>
                      <a:pt x="141" y="1100"/>
                    </a:cubicBezTo>
                    <a:cubicBezTo>
                      <a:pt x="155" y="1127"/>
                      <a:pt x="184" y="1139"/>
                      <a:pt x="214" y="1139"/>
                    </a:cubicBezTo>
                    <a:cubicBezTo>
                      <a:pt x="264" y="1139"/>
                      <a:pt x="318" y="1109"/>
                      <a:pt x="318" y="1065"/>
                    </a:cubicBezTo>
                    <a:cubicBezTo>
                      <a:pt x="318" y="889"/>
                      <a:pt x="318" y="713"/>
                      <a:pt x="282" y="537"/>
                    </a:cubicBezTo>
                    <a:lnTo>
                      <a:pt x="247" y="326"/>
                    </a:lnTo>
                    <a:lnTo>
                      <a:pt x="247" y="185"/>
                    </a:lnTo>
                    <a:cubicBezTo>
                      <a:pt x="247" y="150"/>
                      <a:pt x="212" y="114"/>
                      <a:pt x="212" y="79"/>
                    </a:cubicBezTo>
                    <a:cubicBezTo>
                      <a:pt x="194" y="26"/>
                      <a:pt x="159" y="0"/>
                      <a:pt x="124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51"/>
              <p:cNvSpPr/>
              <p:nvPr/>
            </p:nvSpPr>
            <p:spPr>
              <a:xfrm>
                <a:off x="4578054" y="2202422"/>
                <a:ext cx="10883" cy="3153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20" extrusionOk="0">
                    <a:moveTo>
                      <a:pt x="71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97"/>
                      <a:pt x="1" y="168"/>
                      <a:pt x="1" y="238"/>
                    </a:cubicBezTo>
                    <a:cubicBezTo>
                      <a:pt x="1" y="273"/>
                      <a:pt x="1" y="344"/>
                      <a:pt x="1" y="414"/>
                    </a:cubicBezTo>
                    <a:cubicBezTo>
                      <a:pt x="1" y="449"/>
                      <a:pt x="1" y="520"/>
                      <a:pt x="1" y="590"/>
                    </a:cubicBezTo>
                    <a:cubicBezTo>
                      <a:pt x="1" y="625"/>
                      <a:pt x="1" y="661"/>
                      <a:pt x="1" y="696"/>
                    </a:cubicBezTo>
                    <a:cubicBezTo>
                      <a:pt x="36" y="731"/>
                      <a:pt x="36" y="731"/>
                      <a:pt x="71" y="766"/>
                    </a:cubicBezTo>
                    <a:cubicBezTo>
                      <a:pt x="89" y="802"/>
                      <a:pt x="115" y="819"/>
                      <a:pt x="142" y="819"/>
                    </a:cubicBezTo>
                    <a:cubicBezTo>
                      <a:pt x="168" y="819"/>
                      <a:pt x="194" y="802"/>
                      <a:pt x="212" y="766"/>
                    </a:cubicBezTo>
                    <a:cubicBezTo>
                      <a:pt x="247" y="731"/>
                      <a:pt x="247" y="696"/>
                      <a:pt x="247" y="696"/>
                    </a:cubicBezTo>
                    <a:cubicBezTo>
                      <a:pt x="283" y="661"/>
                      <a:pt x="283" y="625"/>
                      <a:pt x="283" y="555"/>
                    </a:cubicBezTo>
                    <a:cubicBezTo>
                      <a:pt x="283" y="520"/>
                      <a:pt x="283" y="449"/>
                      <a:pt x="247" y="379"/>
                    </a:cubicBezTo>
                    <a:cubicBezTo>
                      <a:pt x="212" y="309"/>
                      <a:pt x="247" y="273"/>
                      <a:pt x="212" y="203"/>
                    </a:cubicBezTo>
                    <a:cubicBezTo>
                      <a:pt x="212" y="168"/>
                      <a:pt x="177" y="97"/>
                      <a:pt x="142" y="27"/>
                    </a:cubicBezTo>
                    <a:cubicBezTo>
                      <a:pt x="124" y="9"/>
                      <a:pt x="98" y="1"/>
                      <a:pt x="71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548" name="Google Shape;254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523" y="3029529"/>
            <a:ext cx="546880" cy="39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9" name="Google Shape;2549;p51"/>
          <p:cNvGrpSpPr/>
          <p:nvPr/>
        </p:nvGrpSpPr>
        <p:grpSpPr>
          <a:xfrm flipH="1">
            <a:off x="4245025" y="2204810"/>
            <a:ext cx="1240398" cy="2047570"/>
            <a:chOff x="4205757" y="1204400"/>
            <a:chExt cx="737235" cy="1139121"/>
          </a:xfrm>
        </p:grpSpPr>
        <p:grpSp>
          <p:nvGrpSpPr>
            <p:cNvPr id="2550" name="Google Shape;2550;p51"/>
            <p:cNvGrpSpPr/>
            <p:nvPr/>
          </p:nvGrpSpPr>
          <p:grpSpPr>
            <a:xfrm>
              <a:off x="4210494" y="1206150"/>
              <a:ext cx="732497" cy="1137371"/>
              <a:chOff x="4205757" y="1204400"/>
              <a:chExt cx="732497" cy="1137371"/>
            </a:xfrm>
          </p:grpSpPr>
          <p:sp>
            <p:nvSpPr>
              <p:cNvPr id="2551" name="Google Shape;2551;p51"/>
              <p:cNvSpPr/>
              <p:nvPr/>
            </p:nvSpPr>
            <p:spPr>
              <a:xfrm>
                <a:off x="4205757" y="1564660"/>
                <a:ext cx="721693" cy="777111"/>
              </a:xfrm>
              <a:custGeom>
                <a:avLst/>
                <a:gdLst/>
                <a:ahLst/>
                <a:cxnLst/>
                <a:rect l="l" t="t" r="r" b="b"/>
                <a:pathLst>
                  <a:path w="18766" h="20207" extrusionOk="0">
                    <a:moveTo>
                      <a:pt x="11519" y="1"/>
                    </a:moveTo>
                    <a:cubicBezTo>
                      <a:pt x="11130" y="1"/>
                      <a:pt x="10740" y="33"/>
                      <a:pt x="10351" y="99"/>
                    </a:cubicBezTo>
                    <a:cubicBezTo>
                      <a:pt x="10140" y="134"/>
                      <a:pt x="9928" y="169"/>
                      <a:pt x="9717" y="240"/>
                    </a:cubicBezTo>
                    <a:cubicBezTo>
                      <a:pt x="9044" y="147"/>
                      <a:pt x="8356" y="93"/>
                      <a:pt x="7669" y="93"/>
                    </a:cubicBezTo>
                    <a:cubicBezTo>
                      <a:pt x="6271" y="93"/>
                      <a:pt x="4878" y="319"/>
                      <a:pt x="3626" y="909"/>
                    </a:cubicBezTo>
                    <a:cubicBezTo>
                      <a:pt x="2781" y="1296"/>
                      <a:pt x="2042" y="1824"/>
                      <a:pt x="1444" y="2528"/>
                    </a:cubicBezTo>
                    <a:cubicBezTo>
                      <a:pt x="845" y="3268"/>
                      <a:pt x="458" y="4183"/>
                      <a:pt x="317" y="5134"/>
                    </a:cubicBezTo>
                    <a:cubicBezTo>
                      <a:pt x="0" y="7176"/>
                      <a:pt x="563" y="9288"/>
                      <a:pt x="1197" y="11224"/>
                    </a:cubicBezTo>
                    <a:cubicBezTo>
                      <a:pt x="1831" y="13266"/>
                      <a:pt x="2711" y="15203"/>
                      <a:pt x="3802" y="17069"/>
                    </a:cubicBezTo>
                    <a:cubicBezTo>
                      <a:pt x="4084" y="17526"/>
                      <a:pt x="4366" y="17984"/>
                      <a:pt x="4683" y="18442"/>
                    </a:cubicBezTo>
                    <a:cubicBezTo>
                      <a:pt x="4894" y="18864"/>
                      <a:pt x="5211" y="19251"/>
                      <a:pt x="5563" y="19604"/>
                    </a:cubicBezTo>
                    <a:cubicBezTo>
                      <a:pt x="6024" y="19995"/>
                      <a:pt x="6621" y="20206"/>
                      <a:pt x="7235" y="20206"/>
                    </a:cubicBezTo>
                    <a:cubicBezTo>
                      <a:pt x="7559" y="20206"/>
                      <a:pt x="7887" y="20148"/>
                      <a:pt x="8203" y="20026"/>
                    </a:cubicBezTo>
                    <a:cubicBezTo>
                      <a:pt x="9154" y="19639"/>
                      <a:pt x="10034" y="19111"/>
                      <a:pt x="10844" y="18442"/>
                    </a:cubicBezTo>
                    <a:cubicBezTo>
                      <a:pt x="11653" y="17773"/>
                      <a:pt x="12463" y="17069"/>
                      <a:pt x="13203" y="16294"/>
                    </a:cubicBezTo>
                    <a:cubicBezTo>
                      <a:pt x="13942" y="15520"/>
                      <a:pt x="14646" y="14710"/>
                      <a:pt x="15350" y="13900"/>
                    </a:cubicBezTo>
                    <a:cubicBezTo>
                      <a:pt x="16019" y="13126"/>
                      <a:pt x="16653" y="12281"/>
                      <a:pt x="17181" y="11436"/>
                    </a:cubicBezTo>
                    <a:cubicBezTo>
                      <a:pt x="18307" y="9816"/>
                      <a:pt x="18765" y="7845"/>
                      <a:pt x="18484" y="5908"/>
                    </a:cubicBezTo>
                    <a:cubicBezTo>
                      <a:pt x="18167" y="4042"/>
                      <a:pt x="17181" y="2423"/>
                      <a:pt x="15667" y="1331"/>
                    </a:cubicBezTo>
                    <a:cubicBezTo>
                      <a:pt x="14441" y="467"/>
                      <a:pt x="12994" y="1"/>
                      <a:pt x="115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51"/>
              <p:cNvSpPr/>
              <p:nvPr/>
            </p:nvSpPr>
            <p:spPr>
              <a:xfrm>
                <a:off x="4306359" y="1204400"/>
                <a:ext cx="631895" cy="392497"/>
              </a:xfrm>
              <a:custGeom>
                <a:avLst/>
                <a:gdLst/>
                <a:ahLst/>
                <a:cxnLst/>
                <a:rect l="l" t="t" r="r" b="b"/>
                <a:pathLst>
                  <a:path w="16431" h="10206" extrusionOk="0">
                    <a:moveTo>
                      <a:pt x="8104" y="0"/>
                    </a:moveTo>
                    <a:cubicBezTo>
                      <a:pt x="8037" y="0"/>
                      <a:pt x="7974" y="31"/>
                      <a:pt x="7946" y="102"/>
                    </a:cubicBezTo>
                    <a:cubicBezTo>
                      <a:pt x="7207" y="2250"/>
                      <a:pt x="6855" y="4503"/>
                      <a:pt x="6925" y="6756"/>
                    </a:cubicBezTo>
                    <a:cubicBezTo>
                      <a:pt x="6115" y="4961"/>
                      <a:pt x="4953" y="3306"/>
                      <a:pt x="3545" y="1933"/>
                    </a:cubicBezTo>
                    <a:cubicBezTo>
                      <a:pt x="3505" y="1903"/>
                      <a:pt x="3463" y="1890"/>
                      <a:pt x="3422" y="1890"/>
                    </a:cubicBezTo>
                    <a:cubicBezTo>
                      <a:pt x="3319" y="1890"/>
                      <a:pt x="3228" y="1973"/>
                      <a:pt x="3228" y="2074"/>
                    </a:cubicBezTo>
                    <a:cubicBezTo>
                      <a:pt x="3651" y="4292"/>
                      <a:pt x="4461" y="6369"/>
                      <a:pt x="5658" y="8235"/>
                    </a:cubicBezTo>
                    <a:cubicBezTo>
                      <a:pt x="4038" y="7003"/>
                      <a:pt x="2172" y="6193"/>
                      <a:pt x="271" y="5383"/>
                    </a:cubicBezTo>
                    <a:cubicBezTo>
                      <a:pt x="256" y="5379"/>
                      <a:pt x="241" y="5378"/>
                      <a:pt x="227" y="5378"/>
                    </a:cubicBezTo>
                    <a:cubicBezTo>
                      <a:pt x="103" y="5378"/>
                      <a:pt x="0" y="5504"/>
                      <a:pt x="95" y="5630"/>
                    </a:cubicBezTo>
                    <a:cubicBezTo>
                      <a:pt x="1398" y="7672"/>
                      <a:pt x="3440" y="9185"/>
                      <a:pt x="5798" y="9819"/>
                    </a:cubicBezTo>
                    <a:cubicBezTo>
                      <a:pt x="6731" y="10066"/>
                      <a:pt x="7705" y="10206"/>
                      <a:pt x="8673" y="10206"/>
                    </a:cubicBezTo>
                    <a:cubicBezTo>
                      <a:pt x="8948" y="10206"/>
                      <a:pt x="9222" y="10195"/>
                      <a:pt x="9495" y="10171"/>
                    </a:cubicBezTo>
                    <a:cubicBezTo>
                      <a:pt x="9708" y="10153"/>
                      <a:pt x="9920" y="10146"/>
                      <a:pt x="10130" y="10146"/>
                    </a:cubicBezTo>
                    <a:cubicBezTo>
                      <a:pt x="10698" y="10146"/>
                      <a:pt x="11258" y="10195"/>
                      <a:pt x="11827" y="10195"/>
                    </a:cubicBezTo>
                    <a:cubicBezTo>
                      <a:pt x="12262" y="10195"/>
                      <a:pt x="12702" y="10167"/>
                      <a:pt x="13157" y="10066"/>
                    </a:cubicBezTo>
                    <a:cubicBezTo>
                      <a:pt x="13931" y="9925"/>
                      <a:pt x="14635" y="9643"/>
                      <a:pt x="15304" y="9256"/>
                    </a:cubicBezTo>
                    <a:cubicBezTo>
                      <a:pt x="15903" y="8904"/>
                      <a:pt x="16431" y="8270"/>
                      <a:pt x="16149" y="7531"/>
                    </a:cubicBezTo>
                    <a:cubicBezTo>
                      <a:pt x="16123" y="7428"/>
                      <a:pt x="16041" y="7362"/>
                      <a:pt x="15957" y="7362"/>
                    </a:cubicBezTo>
                    <a:cubicBezTo>
                      <a:pt x="15927" y="7362"/>
                      <a:pt x="15896" y="7371"/>
                      <a:pt x="15868" y="7390"/>
                    </a:cubicBezTo>
                    <a:cubicBezTo>
                      <a:pt x="15023" y="7707"/>
                      <a:pt x="14142" y="8024"/>
                      <a:pt x="13297" y="8270"/>
                    </a:cubicBezTo>
                    <a:cubicBezTo>
                      <a:pt x="13544" y="8129"/>
                      <a:pt x="13790" y="7953"/>
                      <a:pt x="14037" y="7777"/>
                    </a:cubicBezTo>
                    <a:cubicBezTo>
                      <a:pt x="14952" y="7143"/>
                      <a:pt x="15621" y="6193"/>
                      <a:pt x="15903" y="5101"/>
                    </a:cubicBezTo>
                    <a:cubicBezTo>
                      <a:pt x="15938" y="4996"/>
                      <a:pt x="15868" y="4925"/>
                      <a:pt x="15797" y="4855"/>
                    </a:cubicBezTo>
                    <a:cubicBezTo>
                      <a:pt x="15704" y="4815"/>
                      <a:pt x="15609" y="4798"/>
                      <a:pt x="15514" y="4798"/>
                    </a:cubicBezTo>
                    <a:cubicBezTo>
                      <a:pt x="15106" y="4798"/>
                      <a:pt x="14689" y="5113"/>
                      <a:pt x="14318" y="5313"/>
                    </a:cubicBezTo>
                    <a:lnTo>
                      <a:pt x="12664" y="6263"/>
                    </a:lnTo>
                    <a:lnTo>
                      <a:pt x="10305" y="7636"/>
                    </a:lnTo>
                    <a:cubicBezTo>
                      <a:pt x="11361" y="6228"/>
                      <a:pt x="12065" y="4609"/>
                      <a:pt x="12347" y="2848"/>
                    </a:cubicBezTo>
                    <a:cubicBezTo>
                      <a:pt x="12373" y="2744"/>
                      <a:pt x="12264" y="2620"/>
                      <a:pt x="12148" y="2620"/>
                    </a:cubicBezTo>
                    <a:cubicBezTo>
                      <a:pt x="12108" y="2620"/>
                      <a:pt x="12067" y="2636"/>
                      <a:pt x="12030" y="2672"/>
                    </a:cubicBezTo>
                    <a:cubicBezTo>
                      <a:pt x="10763" y="3799"/>
                      <a:pt x="9706" y="5137"/>
                      <a:pt x="8897" y="6580"/>
                    </a:cubicBezTo>
                    <a:cubicBezTo>
                      <a:pt x="9178" y="4468"/>
                      <a:pt x="8756" y="2250"/>
                      <a:pt x="8333" y="173"/>
                    </a:cubicBezTo>
                    <a:cubicBezTo>
                      <a:pt x="8312" y="68"/>
                      <a:pt x="8204" y="0"/>
                      <a:pt x="8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51"/>
              <p:cNvSpPr/>
              <p:nvPr/>
            </p:nvSpPr>
            <p:spPr>
              <a:xfrm>
                <a:off x="4458903" y="1888292"/>
                <a:ext cx="32830" cy="31072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4" extrusionOk="0">
                    <a:moveTo>
                      <a:pt x="352" y="0"/>
                    </a:moveTo>
                    <a:cubicBezTo>
                      <a:pt x="317" y="0"/>
                      <a:pt x="282" y="0"/>
                      <a:pt x="247" y="35"/>
                    </a:cubicBezTo>
                    <a:cubicBezTo>
                      <a:pt x="176" y="35"/>
                      <a:pt x="141" y="71"/>
                      <a:pt x="106" y="106"/>
                    </a:cubicBezTo>
                    <a:cubicBezTo>
                      <a:pt x="35" y="176"/>
                      <a:pt x="0" y="282"/>
                      <a:pt x="35" y="388"/>
                    </a:cubicBezTo>
                    <a:cubicBezTo>
                      <a:pt x="35" y="493"/>
                      <a:pt x="141" y="599"/>
                      <a:pt x="211" y="634"/>
                    </a:cubicBezTo>
                    <a:lnTo>
                      <a:pt x="352" y="634"/>
                    </a:lnTo>
                    <a:cubicBezTo>
                      <a:pt x="387" y="634"/>
                      <a:pt x="458" y="634"/>
                      <a:pt x="493" y="599"/>
                    </a:cubicBezTo>
                    <a:lnTo>
                      <a:pt x="493" y="564"/>
                    </a:lnTo>
                    <a:lnTo>
                      <a:pt x="528" y="564"/>
                    </a:lnTo>
                    <a:cubicBezTo>
                      <a:pt x="599" y="493"/>
                      <a:pt x="669" y="352"/>
                      <a:pt x="634" y="247"/>
                    </a:cubicBezTo>
                    <a:cubicBezTo>
                      <a:pt x="599" y="176"/>
                      <a:pt x="599" y="141"/>
                      <a:pt x="563" y="106"/>
                    </a:cubicBezTo>
                    <a:cubicBezTo>
                      <a:pt x="493" y="35"/>
                      <a:pt x="423" y="0"/>
                      <a:pt x="3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51"/>
              <p:cNvSpPr/>
              <p:nvPr/>
            </p:nvSpPr>
            <p:spPr>
              <a:xfrm>
                <a:off x="4605504" y="1892164"/>
                <a:ext cx="29400" cy="2720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555" extrusionOk="0">
                    <a:moveTo>
                      <a:pt x="296" y="0"/>
                    </a:moveTo>
                    <a:cubicBezTo>
                      <a:pt x="274" y="0"/>
                      <a:pt x="247" y="9"/>
                      <a:pt x="212" y="27"/>
                    </a:cubicBezTo>
                    <a:cubicBezTo>
                      <a:pt x="177" y="27"/>
                      <a:pt x="142" y="62"/>
                      <a:pt x="106" y="97"/>
                    </a:cubicBezTo>
                    <a:cubicBezTo>
                      <a:pt x="71" y="133"/>
                      <a:pt x="36" y="203"/>
                      <a:pt x="36" y="238"/>
                    </a:cubicBezTo>
                    <a:cubicBezTo>
                      <a:pt x="1" y="309"/>
                      <a:pt x="1" y="344"/>
                      <a:pt x="36" y="414"/>
                    </a:cubicBezTo>
                    <a:cubicBezTo>
                      <a:pt x="36" y="414"/>
                      <a:pt x="36" y="449"/>
                      <a:pt x="36" y="485"/>
                    </a:cubicBezTo>
                    <a:cubicBezTo>
                      <a:pt x="71" y="520"/>
                      <a:pt x="106" y="520"/>
                      <a:pt x="142" y="555"/>
                    </a:cubicBezTo>
                    <a:lnTo>
                      <a:pt x="353" y="555"/>
                    </a:lnTo>
                    <a:cubicBezTo>
                      <a:pt x="458" y="555"/>
                      <a:pt x="529" y="485"/>
                      <a:pt x="564" y="379"/>
                    </a:cubicBezTo>
                    <a:cubicBezTo>
                      <a:pt x="599" y="273"/>
                      <a:pt x="564" y="168"/>
                      <a:pt x="494" y="97"/>
                    </a:cubicBezTo>
                    <a:cubicBezTo>
                      <a:pt x="458" y="62"/>
                      <a:pt x="423" y="27"/>
                      <a:pt x="353" y="27"/>
                    </a:cubicBezTo>
                    <a:cubicBezTo>
                      <a:pt x="335" y="9"/>
                      <a:pt x="318" y="0"/>
                      <a:pt x="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51"/>
              <p:cNvSpPr/>
              <p:nvPr/>
            </p:nvSpPr>
            <p:spPr>
              <a:xfrm>
                <a:off x="4508929" y="1963470"/>
                <a:ext cx="85799" cy="33768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89" extrusionOk="0">
                    <a:moveTo>
                      <a:pt x="40" y="1"/>
                    </a:moveTo>
                    <a:cubicBezTo>
                      <a:pt x="18" y="1"/>
                      <a:pt x="0" y="26"/>
                      <a:pt x="0" y="51"/>
                    </a:cubicBezTo>
                    <a:cubicBezTo>
                      <a:pt x="106" y="403"/>
                      <a:pt x="423" y="649"/>
                      <a:pt x="775" y="684"/>
                    </a:cubicBezTo>
                    <a:cubicBezTo>
                      <a:pt x="803" y="687"/>
                      <a:pt x="831" y="688"/>
                      <a:pt x="859" y="688"/>
                    </a:cubicBezTo>
                    <a:cubicBezTo>
                      <a:pt x="1213" y="688"/>
                      <a:pt x="1529" y="485"/>
                      <a:pt x="1725" y="191"/>
                    </a:cubicBezTo>
                    <a:cubicBezTo>
                      <a:pt x="1750" y="91"/>
                      <a:pt x="1685" y="8"/>
                      <a:pt x="1608" y="8"/>
                    </a:cubicBezTo>
                    <a:cubicBezTo>
                      <a:pt x="1577" y="8"/>
                      <a:pt x="1544" y="21"/>
                      <a:pt x="1514" y="51"/>
                    </a:cubicBezTo>
                    <a:cubicBezTo>
                      <a:pt x="1338" y="297"/>
                      <a:pt x="1092" y="438"/>
                      <a:pt x="775" y="438"/>
                    </a:cubicBezTo>
                    <a:cubicBezTo>
                      <a:pt x="634" y="438"/>
                      <a:pt x="493" y="403"/>
                      <a:pt x="387" y="332"/>
                    </a:cubicBezTo>
                    <a:cubicBezTo>
                      <a:pt x="247" y="227"/>
                      <a:pt x="141" y="121"/>
                      <a:pt x="71" y="15"/>
                    </a:cubicBezTo>
                    <a:cubicBezTo>
                      <a:pt x="60" y="5"/>
                      <a:pt x="50" y="1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51"/>
              <p:cNvSpPr/>
              <p:nvPr/>
            </p:nvSpPr>
            <p:spPr>
              <a:xfrm>
                <a:off x="4365505" y="1700911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01" y="1"/>
                    </a:moveTo>
                    <a:cubicBezTo>
                      <a:pt x="71" y="1"/>
                      <a:pt x="36" y="21"/>
                      <a:pt x="36" y="42"/>
                    </a:cubicBezTo>
                    <a:cubicBezTo>
                      <a:pt x="36" y="77"/>
                      <a:pt x="36" y="112"/>
                      <a:pt x="0" y="147"/>
                    </a:cubicBezTo>
                    <a:cubicBezTo>
                      <a:pt x="0" y="182"/>
                      <a:pt x="0" y="218"/>
                      <a:pt x="0" y="253"/>
                    </a:cubicBezTo>
                    <a:lnTo>
                      <a:pt x="0" y="499"/>
                    </a:lnTo>
                    <a:lnTo>
                      <a:pt x="0" y="746"/>
                    </a:lnTo>
                    <a:cubicBezTo>
                      <a:pt x="36" y="851"/>
                      <a:pt x="36" y="922"/>
                      <a:pt x="71" y="1027"/>
                    </a:cubicBezTo>
                    <a:cubicBezTo>
                      <a:pt x="86" y="1072"/>
                      <a:pt x="119" y="1091"/>
                      <a:pt x="153" y="1091"/>
                    </a:cubicBezTo>
                    <a:cubicBezTo>
                      <a:pt x="199" y="1091"/>
                      <a:pt x="247" y="1053"/>
                      <a:pt x="247" y="992"/>
                    </a:cubicBezTo>
                    <a:cubicBezTo>
                      <a:pt x="247" y="922"/>
                      <a:pt x="247" y="851"/>
                      <a:pt x="247" y="746"/>
                    </a:cubicBezTo>
                    <a:cubicBezTo>
                      <a:pt x="247" y="675"/>
                      <a:pt x="247" y="570"/>
                      <a:pt x="212" y="499"/>
                    </a:cubicBezTo>
                    <a:lnTo>
                      <a:pt x="212" y="394"/>
                    </a:lnTo>
                    <a:cubicBezTo>
                      <a:pt x="212" y="358"/>
                      <a:pt x="212" y="358"/>
                      <a:pt x="212" y="323"/>
                    </a:cubicBezTo>
                    <a:lnTo>
                      <a:pt x="212" y="253"/>
                    </a:lnTo>
                    <a:cubicBezTo>
                      <a:pt x="212" y="218"/>
                      <a:pt x="212" y="182"/>
                      <a:pt x="212" y="147"/>
                    </a:cubicBezTo>
                    <a:cubicBezTo>
                      <a:pt x="176" y="112"/>
                      <a:pt x="176" y="77"/>
                      <a:pt x="141" y="42"/>
                    </a:cubicBezTo>
                    <a:cubicBezTo>
                      <a:pt x="141" y="12"/>
                      <a:pt x="122" y="1"/>
                      <a:pt x="1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51"/>
              <p:cNvSpPr/>
              <p:nvPr/>
            </p:nvSpPr>
            <p:spPr>
              <a:xfrm>
                <a:off x="4357391" y="1821972"/>
                <a:ext cx="10845" cy="35419"/>
              </a:xfrm>
              <a:custGeom>
                <a:avLst/>
                <a:gdLst/>
                <a:ahLst/>
                <a:cxnLst/>
                <a:rect l="l" t="t" r="r" b="b"/>
                <a:pathLst>
                  <a:path w="282" h="921" extrusionOk="0">
                    <a:moveTo>
                      <a:pt x="35" y="1"/>
                    </a:moveTo>
                    <a:cubicBezTo>
                      <a:pt x="18" y="1"/>
                      <a:pt x="0" y="9"/>
                      <a:pt x="0" y="27"/>
                    </a:cubicBezTo>
                    <a:cubicBezTo>
                      <a:pt x="0" y="27"/>
                      <a:pt x="0" y="62"/>
                      <a:pt x="0" y="62"/>
                    </a:cubicBezTo>
                    <a:cubicBezTo>
                      <a:pt x="0" y="97"/>
                      <a:pt x="0" y="97"/>
                      <a:pt x="0" y="133"/>
                    </a:cubicBezTo>
                    <a:cubicBezTo>
                      <a:pt x="0" y="168"/>
                      <a:pt x="0" y="203"/>
                      <a:pt x="0" y="238"/>
                    </a:cubicBezTo>
                    <a:cubicBezTo>
                      <a:pt x="0" y="273"/>
                      <a:pt x="0" y="379"/>
                      <a:pt x="0" y="449"/>
                    </a:cubicBezTo>
                    <a:cubicBezTo>
                      <a:pt x="0" y="590"/>
                      <a:pt x="35" y="731"/>
                      <a:pt x="71" y="872"/>
                    </a:cubicBezTo>
                    <a:cubicBezTo>
                      <a:pt x="71" y="904"/>
                      <a:pt x="99" y="921"/>
                      <a:pt x="130" y="921"/>
                    </a:cubicBezTo>
                    <a:cubicBezTo>
                      <a:pt x="169" y="921"/>
                      <a:pt x="211" y="895"/>
                      <a:pt x="211" y="837"/>
                    </a:cubicBezTo>
                    <a:cubicBezTo>
                      <a:pt x="247" y="837"/>
                      <a:pt x="282" y="801"/>
                      <a:pt x="282" y="801"/>
                    </a:cubicBezTo>
                    <a:cubicBezTo>
                      <a:pt x="282" y="696"/>
                      <a:pt x="282" y="590"/>
                      <a:pt x="282" y="485"/>
                    </a:cubicBezTo>
                    <a:lnTo>
                      <a:pt x="211" y="168"/>
                    </a:lnTo>
                    <a:cubicBezTo>
                      <a:pt x="194" y="150"/>
                      <a:pt x="167" y="141"/>
                      <a:pt x="141" y="141"/>
                    </a:cubicBezTo>
                    <a:cubicBezTo>
                      <a:pt x="115" y="141"/>
                      <a:pt x="88" y="150"/>
                      <a:pt x="71" y="168"/>
                    </a:cubicBezTo>
                    <a:cubicBezTo>
                      <a:pt x="71" y="168"/>
                      <a:pt x="71" y="133"/>
                      <a:pt x="71" y="133"/>
                    </a:cubicBezTo>
                    <a:cubicBezTo>
                      <a:pt x="71" y="97"/>
                      <a:pt x="71" y="97"/>
                      <a:pt x="71" y="62"/>
                    </a:cubicBezTo>
                    <a:cubicBezTo>
                      <a:pt x="71" y="62"/>
                      <a:pt x="71" y="62"/>
                      <a:pt x="71" y="27"/>
                    </a:cubicBezTo>
                    <a:cubicBezTo>
                      <a:pt x="71" y="9"/>
                      <a:pt x="53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51"/>
              <p:cNvSpPr/>
              <p:nvPr/>
            </p:nvSpPr>
            <p:spPr>
              <a:xfrm>
                <a:off x="4381734" y="2025061"/>
                <a:ext cx="13575" cy="32766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52" extrusionOk="0">
                    <a:moveTo>
                      <a:pt x="213" y="133"/>
                    </a:moveTo>
                    <a:cubicBezTo>
                      <a:pt x="215" y="135"/>
                      <a:pt x="217" y="138"/>
                      <a:pt x="219" y="140"/>
                    </a:cubicBezTo>
                    <a:lnTo>
                      <a:pt x="219" y="140"/>
                    </a:lnTo>
                    <a:cubicBezTo>
                      <a:pt x="219" y="140"/>
                      <a:pt x="219" y="140"/>
                      <a:pt x="219" y="140"/>
                    </a:cubicBezTo>
                    <a:lnTo>
                      <a:pt x="219" y="140"/>
                    </a:lnTo>
                    <a:lnTo>
                      <a:pt x="213" y="133"/>
                    </a:lnTo>
                    <a:close/>
                    <a:moveTo>
                      <a:pt x="219" y="140"/>
                    </a:moveTo>
                    <a:lnTo>
                      <a:pt x="247" y="168"/>
                    </a:lnTo>
                    <a:cubicBezTo>
                      <a:pt x="247" y="153"/>
                      <a:pt x="236" y="145"/>
                      <a:pt x="219" y="140"/>
                    </a:cubicBezTo>
                    <a:close/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133"/>
                      <a:pt x="1" y="273"/>
                      <a:pt x="1" y="414"/>
                    </a:cubicBezTo>
                    <a:cubicBezTo>
                      <a:pt x="1" y="520"/>
                      <a:pt x="36" y="661"/>
                      <a:pt x="71" y="801"/>
                    </a:cubicBezTo>
                    <a:cubicBezTo>
                      <a:pt x="96" y="826"/>
                      <a:pt x="121" y="851"/>
                      <a:pt x="158" y="851"/>
                    </a:cubicBezTo>
                    <a:cubicBezTo>
                      <a:pt x="174" y="851"/>
                      <a:pt x="192" y="847"/>
                      <a:pt x="212" y="837"/>
                    </a:cubicBezTo>
                    <a:cubicBezTo>
                      <a:pt x="222" y="847"/>
                      <a:pt x="233" y="851"/>
                      <a:pt x="243" y="851"/>
                    </a:cubicBezTo>
                    <a:cubicBezTo>
                      <a:pt x="268" y="851"/>
                      <a:pt x="293" y="826"/>
                      <a:pt x="318" y="801"/>
                    </a:cubicBezTo>
                    <a:cubicBezTo>
                      <a:pt x="318" y="766"/>
                      <a:pt x="353" y="696"/>
                      <a:pt x="353" y="661"/>
                    </a:cubicBezTo>
                    <a:cubicBezTo>
                      <a:pt x="283" y="590"/>
                      <a:pt x="283" y="590"/>
                      <a:pt x="283" y="555"/>
                    </a:cubicBezTo>
                    <a:lnTo>
                      <a:pt x="283" y="485"/>
                    </a:lnTo>
                    <a:lnTo>
                      <a:pt x="283" y="449"/>
                    </a:lnTo>
                    <a:lnTo>
                      <a:pt x="283" y="344"/>
                    </a:lnTo>
                    <a:lnTo>
                      <a:pt x="283" y="309"/>
                    </a:lnTo>
                    <a:lnTo>
                      <a:pt x="283" y="273"/>
                    </a:lnTo>
                    <a:lnTo>
                      <a:pt x="283" y="238"/>
                    </a:lnTo>
                    <a:cubicBezTo>
                      <a:pt x="283" y="205"/>
                      <a:pt x="252" y="173"/>
                      <a:pt x="219" y="140"/>
                    </a:cubicBezTo>
                    <a:lnTo>
                      <a:pt x="219" y="140"/>
                    </a:lnTo>
                    <a:cubicBezTo>
                      <a:pt x="196" y="133"/>
                      <a:pt x="163" y="133"/>
                      <a:pt x="142" y="133"/>
                    </a:cubicBezTo>
                    <a:cubicBezTo>
                      <a:pt x="142" y="97"/>
                      <a:pt x="142" y="62"/>
                      <a:pt x="107" y="27"/>
                    </a:cubicBezTo>
                    <a:cubicBezTo>
                      <a:pt x="107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51"/>
              <p:cNvSpPr/>
              <p:nvPr/>
            </p:nvSpPr>
            <p:spPr>
              <a:xfrm>
                <a:off x="4438611" y="2113972"/>
                <a:ext cx="135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75" extrusionOk="0">
                    <a:moveTo>
                      <a:pt x="56" y="0"/>
                    </a:moveTo>
                    <a:cubicBezTo>
                      <a:pt x="27" y="0"/>
                      <a:pt x="1" y="30"/>
                      <a:pt x="1" y="74"/>
                    </a:cubicBezTo>
                    <a:cubicBezTo>
                      <a:pt x="1" y="179"/>
                      <a:pt x="36" y="285"/>
                      <a:pt x="71" y="426"/>
                    </a:cubicBezTo>
                    <a:cubicBezTo>
                      <a:pt x="71" y="531"/>
                      <a:pt x="71" y="672"/>
                      <a:pt x="71" y="778"/>
                    </a:cubicBezTo>
                    <a:cubicBezTo>
                      <a:pt x="71" y="848"/>
                      <a:pt x="97" y="875"/>
                      <a:pt x="128" y="875"/>
                    </a:cubicBezTo>
                    <a:cubicBezTo>
                      <a:pt x="159" y="875"/>
                      <a:pt x="194" y="848"/>
                      <a:pt x="212" y="813"/>
                    </a:cubicBezTo>
                    <a:cubicBezTo>
                      <a:pt x="212" y="813"/>
                      <a:pt x="212" y="778"/>
                      <a:pt x="212" y="778"/>
                    </a:cubicBezTo>
                    <a:cubicBezTo>
                      <a:pt x="212" y="813"/>
                      <a:pt x="247" y="813"/>
                      <a:pt x="282" y="813"/>
                    </a:cubicBezTo>
                    <a:cubicBezTo>
                      <a:pt x="317" y="813"/>
                      <a:pt x="353" y="743"/>
                      <a:pt x="353" y="707"/>
                    </a:cubicBezTo>
                    <a:cubicBezTo>
                      <a:pt x="353" y="602"/>
                      <a:pt x="353" y="496"/>
                      <a:pt x="317" y="426"/>
                    </a:cubicBezTo>
                    <a:cubicBezTo>
                      <a:pt x="317" y="320"/>
                      <a:pt x="282" y="215"/>
                      <a:pt x="247" y="109"/>
                    </a:cubicBezTo>
                    <a:cubicBezTo>
                      <a:pt x="247" y="91"/>
                      <a:pt x="229" y="83"/>
                      <a:pt x="207" y="83"/>
                    </a:cubicBezTo>
                    <a:cubicBezTo>
                      <a:pt x="185" y="83"/>
                      <a:pt x="159" y="91"/>
                      <a:pt x="141" y="109"/>
                    </a:cubicBezTo>
                    <a:cubicBezTo>
                      <a:pt x="141" y="74"/>
                      <a:pt x="141" y="74"/>
                      <a:pt x="106" y="39"/>
                    </a:cubicBezTo>
                    <a:cubicBezTo>
                      <a:pt x="93" y="12"/>
                      <a:pt x="74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51"/>
              <p:cNvSpPr/>
              <p:nvPr/>
            </p:nvSpPr>
            <p:spPr>
              <a:xfrm>
                <a:off x="4523907" y="2149621"/>
                <a:ext cx="12229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13" extrusionOk="0"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62"/>
                      <a:pt x="1" y="97"/>
                      <a:pt x="1" y="133"/>
                    </a:cubicBezTo>
                    <a:cubicBezTo>
                      <a:pt x="1" y="203"/>
                      <a:pt x="1" y="238"/>
                      <a:pt x="1" y="273"/>
                    </a:cubicBezTo>
                    <a:cubicBezTo>
                      <a:pt x="1" y="344"/>
                      <a:pt x="1" y="414"/>
                      <a:pt x="36" y="520"/>
                    </a:cubicBezTo>
                    <a:cubicBezTo>
                      <a:pt x="71" y="590"/>
                      <a:pt x="36" y="661"/>
                      <a:pt x="71" y="731"/>
                    </a:cubicBezTo>
                    <a:cubicBezTo>
                      <a:pt x="71" y="766"/>
                      <a:pt x="71" y="801"/>
                      <a:pt x="106" y="837"/>
                    </a:cubicBezTo>
                    <a:cubicBezTo>
                      <a:pt x="106" y="907"/>
                      <a:pt x="141" y="942"/>
                      <a:pt x="141" y="978"/>
                    </a:cubicBezTo>
                    <a:cubicBezTo>
                      <a:pt x="177" y="1013"/>
                      <a:pt x="212" y="1013"/>
                      <a:pt x="247" y="1013"/>
                    </a:cubicBezTo>
                    <a:cubicBezTo>
                      <a:pt x="282" y="978"/>
                      <a:pt x="317" y="978"/>
                      <a:pt x="317" y="907"/>
                    </a:cubicBezTo>
                    <a:lnTo>
                      <a:pt x="317" y="837"/>
                    </a:lnTo>
                    <a:cubicBezTo>
                      <a:pt x="317" y="801"/>
                      <a:pt x="317" y="801"/>
                      <a:pt x="317" y="766"/>
                    </a:cubicBezTo>
                    <a:cubicBezTo>
                      <a:pt x="317" y="731"/>
                      <a:pt x="317" y="696"/>
                      <a:pt x="282" y="661"/>
                    </a:cubicBezTo>
                    <a:cubicBezTo>
                      <a:pt x="282" y="625"/>
                      <a:pt x="282" y="590"/>
                      <a:pt x="282" y="555"/>
                    </a:cubicBezTo>
                    <a:cubicBezTo>
                      <a:pt x="247" y="485"/>
                      <a:pt x="247" y="414"/>
                      <a:pt x="247" y="344"/>
                    </a:cubicBezTo>
                    <a:cubicBezTo>
                      <a:pt x="247" y="344"/>
                      <a:pt x="247" y="309"/>
                      <a:pt x="212" y="309"/>
                    </a:cubicBezTo>
                    <a:lnTo>
                      <a:pt x="212" y="238"/>
                    </a:lnTo>
                    <a:cubicBezTo>
                      <a:pt x="212" y="203"/>
                      <a:pt x="212" y="168"/>
                      <a:pt x="177" y="133"/>
                    </a:cubicBezTo>
                    <a:cubicBezTo>
                      <a:pt x="141" y="97"/>
                      <a:pt x="141" y="62"/>
                      <a:pt x="106" y="27"/>
                    </a:cubicBezTo>
                    <a:cubicBezTo>
                      <a:pt x="106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51"/>
              <p:cNvSpPr/>
              <p:nvPr/>
            </p:nvSpPr>
            <p:spPr>
              <a:xfrm>
                <a:off x="4602435" y="1699104"/>
                <a:ext cx="953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013" extrusionOk="0">
                    <a:moveTo>
                      <a:pt x="124" y="1"/>
                    </a:moveTo>
                    <a:cubicBezTo>
                      <a:pt x="89" y="1"/>
                      <a:pt x="53" y="18"/>
                      <a:pt x="36" y="53"/>
                    </a:cubicBezTo>
                    <a:cubicBezTo>
                      <a:pt x="1" y="194"/>
                      <a:pt x="1" y="370"/>
                      <a:pt x="1" y="511"/>
                    </a:cubicBezTo>
                    <a:cubicBezTo>
                      <a:pt x="1" y="652"/>
                      <a:pt x="1" y="793"/>
                      <a:pt x="36" y="933"/>
                    </a:cubicBezTo>
                    <a:cubicBezTo>
                      <a:pt x="53" y="986"/>
                      <a:pt x="89" y="1013"/>
                      <a:pt x="124" y="1013"/>
                    </a:cubicBezTo>
                    <a:cubicBezTo>
                      <a:pt x="159" y="1013"/>
                      <a:pt x="194" y="986"/>
                      <a:pt x="212" y="933"/>
                    </a:cubicBezTo>
                    <a:cubicBezTo>
                      <a:pt x="247" y="793"/>
                      <a:pt x="247" y="652"/>
                      <a:pt x="247" y="511"/>
                    </a:cubicBezTo>
                    <a:cubicBezTo>
                      <a:pt x="247" y="370"/>
                      <a:pt x="247" y="194"/>
                      <a:pt x="212" y="53"/>
                    </a:cubicBezTo>
                    <a:cubicBezTo>
                      <a:pt x="194" y="18"/>
                      <a:pt x="159" y="1"/>
                      <a:pt x="1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51"/>
              <p:cNvSpPr/>
              <p:nvPr/>
            </p:nvSpPr>
            <p:spPr>
              <a:xfrm>
                <a:off x="4672849" y="1728562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10" y="0"/>
                    </a:moveTo>
                    <a:cubicBezTo>
                      <a:pt x="88" y="0"/>
                      <a:pt x="71" y="9"/>
                      <a:pt x="71" y="27"/>
                    </a:cubicBezTo>
                    <a:cubicBezTo>
                      <a:pt x="36" y="203"/>
                      <a:pt x="0" y="344"/>
                      <a:pt x="0" y="520"/>
                    </a:cubicBezTo>
                    <a:cubicBezTo>
                      <a:pt x="0" y="590"/>
                      <a:pt x="0" y="696"/>
                      <a:pt x="0" y="766"/>
                    </a:cubicBezTo>
                    <a:lnTo>
                      <a:pt x="0" y="1012"/>
                    </a:lnTo>
                    <a:cubicBezTo>
                      <a:pt x="18" y="1065"/>
                      <a:pt x="62" y="1092"/>
                      <a:pt x="106" y="1092"/>
                    </a:cubicBezTo>
                    <a:cubicBezTo>
                      <a:pt x="150" y="1092"/>
                      <a:pt x="194" y="1065"/>
                      <a:pt x="212" y="1012"/>
                    </a:cubicBezTo>
                    <a:lnTo>
                      <a:pt x="212" y="766"/>
                    </a:lnTo>
                    <a:cubicBezTo>
                      <a:pt x="212" y="696"/>
                      <a:pt x="247" y="590"/>
                      <a:pt x="212" y="520"/>
                    </a:cubicBezTo>
                    <a:cubicBezTo>
                      <a:pt x="247" y="344"/>
                      <a:pt x="212" y="203"/>
                      <a:pt x="176" y="27"/>
                    </a:cubicBezTo>
                    <a:cubicBezTo>
                      <a:pt x="159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51"/>
              <p:cNvSpPr/>
              <p:nvPr/>
            </p:nvSpPr>
            <p:spPr>
              <a:xfrm>
                <a:off x="4713459" y="1879503"/>
                <a:ext cx="6807" cy="3726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969" extrusionOk="0">
                    <a:moveTo>
                      <a:pt x="89" y="1"/>
                    </a:moveTo>
                    <a:cubicBezTo>
                      <a:pt x="62" y="1"/>
                      <a:pt x="36" y="27"/>
                      <a:pt x="36" y="80"/>
                    </a:cubicBezTo>
                    <a:lnTo>
                      <a:pt x="1" y="467"/>
                    </a:lnTo>
                    <a:lnTo>
                      <a:pt x="1" y="679"/>
                    </a:lnTo>
                    <a:lnTo>
                      <a:pt x="1" y="890"/>
                    </a:lnTo>
                    <a:cubicBezTo>
                      <a:pt x="1" y="943"/>
                      <a:pt x="45" y="969"/>
                      <a:pt x="89" y="969"/>
                    </a:cubicBezTo>
                    <a:cubicBezTo>
                      <a:pt x="133" y="969"/>
                      <a:pt x="177" y="943"/>
                      <a:pt x="177" y="890"/>
                    </a:cubicBezTo>
                    <a:lnTo>
                      <a:pt x="177" y="679"/>
                    </a:lnTo>
                    <a:cubicBezTo>
                      <a:pt x="177" y="608"/>
                      <a:pt x="177" y="538"/>
                      <a:pt x="177" y="467"/>
                    </a:cubicBezTo>
                    <a:lnTo>
                      <a:pt x="141" y="80"/>
                    </a:lnTo>
                    <a:cubicBezTo>
                      <a:pt x="141" y="27"/>
                      <a:pt x="115" y="1"/>
                      <a:pt x="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51"/>
              <p:cNvSpPr/>
              <p:nvPr/>
            </p:nvSpPr>
            <p:spPr>
              <a:xfrm>
                <a:off x="4702614" y="2027561"/>
                <a:ext cx="10883" cy="42572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107" extrusionOk="0">
                    <a:moveTo>
                      <a:pt x="222" y="1"/>
                    </a:moveTo>
                    <a:cubicBezTo>
                      <a:pt x="184" y="1"/>
                      <a:pt x="142" y="29"/>
                      <a:pt x="142" y="68"/>
                    </a:cubicBezTo>
                    <a:cubicBezTo>
                      <a:pt x="106" y="244"/>
                      <a:pt x="71" y="384"/>
                      <a:pt x="36" y="560"/>
                    </a:cubicBezTo>
                    <a:cubicBezTo>
                      <a:pt x="36" y="631"/>
                      <a:pt x="1" y="701"/>
                      <a:pt x="1" y="807"/>
                    </a:cubicBezTo>
                    <a:cubicBezTo>
                      <a:pt x="1" y="877"/>
                      <a:pt x="1" y="948"/>
                      <a:pt x="1" y="1053"/>
                    </a:cubicBezTo>
                    <a:cubicBezTo>
                      <a:pt x="1" y="1089"/>
                      <a:pt x="36" y="1106"/>
                      <a:pt x="71" y="1106"/>
                    </a:cubicBezTo>
                    <a:cubicBezTo>
                      <a:pt x="106" y="1106"/>
                      <a:pt x="142" y="1089"/>
                      <a:pt x="142" y="1053"/>
                    </a:cubicBezTo>
                    <a:cubicBezTo>
                      <a:pt x="177" y="948"/>
                      <a:pt x="212" y="877"/>
                      <a:pt x="212" y="807"/>
                    </a:cubicBezTo>
                    <a:cubicBezTo>
                      <a:pt x="212" y="736"/>
                      <a:pt x="212" y="631"/>
                      <a:pt x="247" y="560"/>
                    </a:cubicBezTo>
                    <a:cubicBezTo>
                      <a:pt x="247" y="384"/>
                      <a:pt x="247" y="244"/>
                      <a:pt x="283" y="68"/>
                    </a:cubicBezTo>
                    <a:cubicBezTo>
                      <a:pt x="283" y="20"/>
                      <a:pt x="254" y="1"/>
                      <a:pt x="2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51"/>
              <p:cNvSpPr/>
              <p:nvPr/>
            </p:nvSpPr>
            <p:spPr>
              <a:xfrm>
                <a:off x="4637623" y="2017293"/>
                <a:ext cx="6807" cy="3184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828" extrusionOk="0">
                    <a:moveTo>
                      <a:pt x="89" y="0"/>
                    </a:moveTo>
                    <a:cubicBezTo>
                      <a:pt x="63" y="0"/>
                      <a:pt x="36" y="18"/>
                      <a:pt x="36" y="53"/>
                    </a:cubicBezTo>
                    <a:cubicBezTo>
                      <a:pt x="1" y="159"/>
                      <a:pt x="1" y="264"/>
                      <a:pt x="1" y="405"/>
                    </a:cubicBezTo>
                    <a:lnTo>
                      <a:pt x="1" y="722"/>
                    </a:lnTo>
                    <a:cubicBezTo>
                      <a:pt x="1" y="792"/>
                      <a:pt x="36" y="827"/>
                      <a:pt x="71" y="827"/>
                    </a:cubicBezTo>
                    <a:cubicBezTo>
                      <a:pt x="107" y="827"/>
                      <a:pt x="142" y="757"/>
                      <a:pt x="177" y="722"/>
                    </a:cubicBezTo>
                    <a:lnTo>
                      <a:pt x="177" y="405"/>
                    </a:lnTo>
                    <a:cubicBezTo>
                      <a:pt x="177" y="264"/>
                      <a:pt x="142" y="159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51"/>
              <p:cNvSpPr/>
              <p:nvPr/>
            </p:nvSpPr>
            <p:spPr>
              <a:xfrm>
                <a:off x="4621394" y="2155390"/>
                <a:ext cx="8845" cy="3557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925" extrusionOk="0">
                    <a:moveTo>
                      <a:pt x="190" y="0"/>
                    </a:moveTo>
                    <a:cubicBezTo>
                      <a:pt x="168" y="0"/>
                      <a:pt x="141" y="18"/>
                      <a:pt x="141" y="53"/>
                    </a:cubicBezTo>
                    <a:lnTo>
                      <a:pt x="36" y="440"/>
                    </a:lnTo>
                    <a:cubicBezTo>
                      <a:pt x="36" y="511"/>
                      <a:pt x="36" y="581"/>
                      <a:pt x="0" y="687"/>
                    </a:cubicBezTo>
                    <a:cubicBezTo>
                      <a:pt x="0" y="687"/>
                      <a:pt x="0" y="722"/>
                      <a:pt x="0" y="757"/>
                    </a:cubicBezTo>
                    <a:cubicBezTo>
                      <a:pt x="0" y="792"/>
                      <a:pt x="36" y="863"/>
                      <a:pt x="36" y="898"/>
                    </a:cubicBezTo>
                    <a:cubicBezTo>
                      <a:pt x="53" y="916"/>
                      <a:pt x="80" y="924"/>
                      <a:pt x="106" y="924"/>
                    </a:cubicBezTo>
                    <a:cubicBezTo>
                      <a:pt x="132" y="924"/>
                      <a:pt x="159" y="916"/>
                      <a:pt x="177" y="898"/>
                    </a:cubicBezTo>
                    <a:cubicBezTo>
                      <a:pt x="177" y="863"/>
                      <a:pt x="212" y="828"/>
                      <a:pt x="212" y="792"/>
                    </a:cubicBezTo>
                    <a:lnTo>
                      <a:pt x="212" y="687"/>
                    </a:lnTo>
                    <a:cubicBezTo>
                      <a:pt x="212" y="616"/>
                      <a:pt x="212" y="546"/>
                      <a:pt x="212" y="440"/>
                    </a:cubicBezTo>
                    <a:lnTo>
                      <a:pt x="212" y="53"/>
                    </a:lnTo>
                    <a:cubicBezTo>
                      <a:pt x="229" y="18"/>
                      <a:pt x="212" y="0"/>
                      <a:pt x="1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51"/>
              <p:cNvSpPr/>
              <p:nvPr/>
            </p:nvSpPr>
            <p:spPr>
              <a:xfrm>
                <a:off x="4539405" y="2256915"/>
                <a:ext cx="12960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1089" extrusionOk="0">
                    <a:moveTo>
                      <a:pt x="267" y="1"/>
                    </a:moveTo>
                    <a:cubicBezTo>
                      <a:pt x="249" y="1"/>
                      <a:pt x="231" y="18"/>
                      <a:pt x="231" y="53"/>
                    </a:cubicBezTo>
                    <a:cubicBezTo>
                      <a:pt x="231" y="89"/>
                      <a:pt x="196" y="124"/>
                      <a:pt x="196" y="159"/>
                    </a:cubicBezTo>
                    <a:lnTo>
                      <a:pt x="161" y="265"/>
                    </a:lnTo>
                    <a:cubicBezTo>
                      <a:pt x="161" y="370"/>
                      <a:pt x="126" y="441"/>
                      <a:pt x="126" y="511"/>
                    </a:cubicBezTo>
                    <a:cubicBezTo>
                      <a:pt x="90" y="582"/>
                      <a:pt x="90" y="652"/>
                      <a:pt x="55" y="758"/>
                    </a:cubicBezTo>
                    <a:cubicBezTo>
                      <a:pt x="55" y="828"/>
                      <a:pt x="55" y="934"/>
                      <a:pt x="20" y="1004"/>
                    </a:cubicBezTo>
                    <a:cubicBezTo>
                      <a:pt x="1" y="1062"/>
                      <a:pt x="35" y="1088"/>
                      <a:pt x="81" y="1088"/>
                    </a:cubicBezTo>
                    <a:cubicBezTo>
                      <a:pt x="119" y="1088"/>
                      <a:pt x="164" y="1071"/>
                      <a:pt x="196" y="1039"/>
                    </a:cubicBezTo>
                    <a:cubicBezTo>
                      <a:pt x="231" y="969"/>
                      <a:pt x="267" y="898"/>
                      <a:pt x="302" y="828"/>
                    </a:cubicBezTo>
                    <a:cubicBezTo>
                      <a:pt x="337" y="722"/>
                      <a:pt x="337" y="652"/>
                      <a:pt x="337" y="546"/>
                    </a:cubicBezTo>
                    <a:cubicBezTo>
                      <a:pt x="337" y="476"/>
                      <a:pt x="337" y="370"/>
                      <a:pt x="337" y="300"/>
                    </a:cubicBezTo>
                    <a:cubicBezTo>
                      <a:pt x="337" y="265"/>
                      <a:pt x="337" y="194"/>
                      <a:pt x="337" y="159"/>
                    </a:cubicBezTo>
                    <a:cubicBezTo>
                      <a:pt x="337" y="124"/>
                      <a:pt x="337" y="89"/>
                      <a:pt x="302" y="53"/>
                    </a:cubicBezTo>
                    <a:cubicBezTo>
                      <a:pt x="302" y="18"/>
                      <a:pt x="284" y="1"/>
                      <a:pt x="2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51"/>
              <p:cNvSpPr/>
              <p:nvPr/>
            </p:nvSpPr>
            <p:spPr>
              <a:xfrm>
                <a:off x="4484643" y="2236610"/>
                <a:ext cx="12229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10" extrusionOk="0">
                    <a:moveTo>
                      <a:pt x="137" y="1"/>
                    </a:moveTo>
                    <a:cubicBezTo>
                      <a:pt x="115" y="1"/>
                      <a:pt x="89" y="18"/>
                      <a:pt x="71" y="53"/>
                    </a:cubicBezTo>
                    <a:cubicBezTo>
                      <a:pt x="36" y="89"/>
                      <a:pt x="36" y="124"/>
                      <a:pt x="1" y="159"/>
                    </a:cubicBezTo>
                    <a:lnTo>
                      <a:pt x="1" y="300"/>
                    </a:lnTo>
                    <a:cubicBezTo>
                      <a:pt x="1" y="370"/>
                      <a:pt x="1" y="476"/>
                      <a:pt x="1" y="546"/>
                    </a:cubicBezTo>
                    <a:cubicBezTo>
                      <a:pt x="1" y="652"/>
                      <a:pt x="1" y="722"/>
                      <a:pt x="36" y="828"/>
                    </a:cubicBezTo>
                    <a:cubicBezTo>
                      <a:pt x="71" y="934"/>
                      <a:pt x="106" y="1004"/>
                      <a:pt x="141" y="1074"/>
                    </a:cubicBezTo>
                    <a:cubicBezTo>
                      <a:pt x="177" y="1110"/>
                      <a:pt x="177" y="1110"/>
                      <a:pt x="247" y="1110"/>
                    </a:cubicBezTo>
                    <a:cubicBezTo>
                      <a:pt x="247" y="1110"/>
                      <a:pt x="282" y="1074"/>
                      <a:pt x="317" y="1074"/>
                    </a:cubicBezTo>
                    <a:cubicBezTo>
                      <a:pt x="317" y="898"/>
                      <a:pt x="282" y="722"/>
                      <a:pt x="247" y="546"/>
                    </a:cubicBezTo>
                    <a:lnTo>
                      <a:pt x="212" y="300"/>
                    </a:lnTo>
                    <a:cubicBezTo>
                      <a:pt x="212" y="265"/>
                      <a:pt x="212" y="229"/>
                      <a:pt x="212" y="159"/>
                    </a:cubicBezTo>
                    <a:cubicBezTo>
                      <a:pt x="212" y="124"/>
                      <a:pt x="212" y="89"/>
                      <a:pt x="177" y="53"/>
                    </a:cubicBezTo>
                    <a:cubicBezTo>
                      <a:pt x="177" y="18"/>
                      <a:pt x="159" y="1"/>
                      <a:pt x="1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51"/>
              <p:cNvSpPr/>
              <p:nvPr/>
            </p:nvSpPr>
            <p:spPr>
              <a:xfrm>
                <a:off x="4272094" y="1762057"/>
                <a:ext cx="9499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7" extrusionOk="0">
                    <a:moveTo>
                      <a:pt x="106" y="1"/>
                    </a:moveTo>
                    <a:cubicBezTo>
                      <a:pt x="71" y="1"/>
                      <a:pt x="71" y="1"/>
                      <a:pt x="35" y="36"/>
                    </a:cubicBezTo>
                    <a:cubicBezTo>
                      <a:pt x="35" y="106"/>
                      <a:pt x="35" y="177"/>
                      <a:pt x="0" y="282"/>
                    </a:cubicBezTo>
                    <a:cubicBezTo>
                      <a:pt x="0" y="353"/>
                      <a:pt x="0" y="458"/>
                      <a:pt x="0" y="529"/>
                    </a:cubicBezTo>
                    <a:cubicBezTo>
                      <a:pt x="0" y="599"/>
                      <a:pt x="0" y="705"/>
                      <a:pt x="0" y="775"/>
                    </a:cubicBezTo>
                    <a:cubicBezTo>
                      <a:pt x="0" y="881"/>
                      <a:pt x="35" y="951"/>
                      <a:pt x="71" y="1022"/>
                    </a:cubicBezTo>
                    <a:cubicBezTo>
                      <a:pt x="71" y="1071"/>
                      <a:pt x="108" y="1097"/>
                      <a:pt x="149" y="1097"/>
                    </a:cubicBezTo>
                    <a:cubicBezTo>
                      <a:pt x="196" y="1097"/>
                      <a:pt x="247" y="1062"/>
                      <a:pt x="247" y="986"/>
                    </a:cubicBezTo>
                    <a:lnTo>
                      <a:pt x="176" y="775"/>
                    </a:lnTo>
                    <a:lnTo>
                      <a:pt x="176" y="529"/>
                    </a:lnTo>
                    <a:cubicBezTo>
                      <a:pt x="176" y="458"/>
                      <a:pt x="176" y="388"/>
                      <a:pt x="176" y="282"/>
                    </a:cubicBezTo>
                    <a:cubicBezTo>
                      <a:pt x="176" y="247"/>
                      <a:pt x="176" y="212"/>
                      <a:pt x="176" y="177"/>
                    </a:cubicBezTo>
                    <a:cubicBezTo>
                      <a:pt x="176" y="141"/>
                      <a:pt x="176" y="106"/>
                      <a:pt x="176" y="36"/>
                    </a:cubicBezTo>
                    <a:cubicBezTo>
                      <a:pt x="176" y="36"/>
                      <a:pt x="141" y="1"/>
                      <a:pt x="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51"/>
              <p:cNvSpPr/>
              <p:nvPr/>
            </p:nvSpPr>
            <p:spPr>
              <a:xfrm>
                <a:off x="4420998" y="1668993"/>
                <a:ext cx="9537" cy="4334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27" extrusionOk="0">
                    <a:moveTo>
                      <a:pt x="107" y="0"/>
                    </a:moveTo>
                    <a:cubicBezTo>
                      <a:pt x="80" y="0"/>
                      <a:pt x="54" y="9"/>
                      <a:pt x="36" y="27"/>
                    </a:cubicBezTo>
                    <a:cubicBezTo>
                      <a:pt x="1" y="132"/>
                      <a:pt x="1" y="203"/>
                      <a:pt x="1" y="308"/>
                    </a:cubicBezTo>
                    <a:lnTo>
                      <a:pt x="1" y="555"/>
                    </a:lnTo>
                    <a:lnTo>
                      <a:pt x="1" y="766"/>
                    </a:lnTo>
                    <a:cubicBezTo>
                      <a:pt x="1" y="872"/>
                      <a:pt x="1" y="942"/>
                      <a:pt x="36" y="1048"/>
                    </a:cubicBezTo>
                    <a:cubicBezTo>
                      <a:pt x="36" y="1100"/>
                      <a:pt x="80" y="1127"/>
                      <a:pt x="124" y="1127"/>
                    </a:cubicBezTo>
                    <a:cubicBezTo>
                      <a:pt x="168" y="1127"/>
                      <a:pt x="212" y="1100"/>
                      <a:pt x="212" y="1048"/>
                    </a:cubicBezTo>
                    <a:cubicBezTo>
                      <a:pt x="212" y="942"/>
                      <a:pt x="247" y="872"/>
                      <a:pt x="247" y="766"/>
                    </a:cubicBezTo>
                    <a:cubicBezTo>
                      <a:pt x="247" y="695"/>
                      <a:pt x="247" y="625"/>
                      <a:pt x="212" y="555"/>
                    </a:cubicBezTo>
                    <a:lnTo>
                      <a:pt x="212" y="308"/>
                    </a:lnTo>
                    <a:cubicBezTo>
                      <a:pt x="212" y="203"/>
                      <a:pt x="212" y="132"/>
                      <a:pt x="177" y="27"/>
                    </a:cubicBezTo>
                    <a:cubicBezTo>
                      <a:pt x="159" y="9"/>
                      <a:pt x="133" y="0"/>
                      <a:pt x="1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51"/>
              <p:cNvSpPr/>
              <p:nvPr/>
            </p:nvSpPr>
            <p:spPr>
              <a:xfrm>
                <a:off x="4802832" y="1787092"/>
                <a:ext cx="9499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02" extrusionOk="0">
                    <a:moveTo>
                      <a:pt x="93" y="1"/>
                    </a:moveTo>
                    <a:cubicBezTo>
                      <a:pt x="62" y="1"/>
                      <a:pt x="35" y="19"/>
                      <a:pt x="35" y="54"/>
                    </a:cubicBezTo>
                    <a:cubicBezTo>
                      <a:pt x="35" y="89"/>
                      <a:pt x="0" y="124"/>
                      <a:pt x="0" y="159"/>
                    </a:cubicBezTo>
                    <a:cubicBezTo>
                      <a:pt x="0" y="195"/>
                      <a:pt x="0" y="265"/>
                      <a:pt x="0" y="300"/>
                    </a:cubicBezTo>
                    <a:lnTo>
                      <a:pt x="0" y="547"/>
                    </a:lnTo>
                    <a:lnTo>
                      <a:pt x="0" y="793"/>
                    </a:lnTo>
                    <a:cubicBezTo>
                      <a:pt x="0" y="828"/>
                      <a:pt x="0" y="864"/>
                      <a:pt x="0" y="934"/>
                    </a:cubicBezTo>
                    <a:cubicBezTo>
                      <a:pt x="0" y="969"/>
                      <a:pt x="35" y="1004"/>
                      <a:pt x="35" y="1075"/>
                    </a:cubicBezTo>
                    <a:cubicBezTo>
                      <a:pt x="53" y="1092"/>
                      <a:pt x="88" y="1101"/>
                      <a:pt x="123" y="1101"/>
                    </a:cubicBezTo>
                    <a:cubicBezTo>
                      <a:pt x="159" y="1101"/>
                      <a:pt x="194" y="1092"/>
                      <a:pt x="211" y="1075"/>
                    </a:cubicBezTo>
                    <a:cubicBezTo>
                      <a:pt x="211" y="1004"/>
                      <a:pt x="247" y="969"/>
                      <a:pt x="247" y="934"/>
                    </a:cubicBezTo>
                    <a:cubicBezTo>
                      <a:pt x="247" y="864"/>
                      <a:pt x="247" y="828"/>
                      <a:pt x="247" y="793"/>
                    </a:cubicBezTo>
                    <a:cubicBezTo>
                      <a:pt x="211" y="723"/>
                      <a:pt x="211" y="617"/>
                      <a:pt x="211" y="547"/>
                    </a:cubicBezTo>
                    <a:lnTo>
                      <a:pt x="211" y="300"/>
                    </a:lnTo>
                    <a:lnTo>
                      <a:pt x="211" y="159"/>
                    </a:lnTo>
                    <a:cubicBezTo>
                      <a:pt x="176" y="124"/>
                      <a:pt x="176" y="89"/>
                      <a:pt x="176" y="54"/>
                    </a:cubicBezTo>
                    <a:cubicBezTo>
                      <a:pt x="159" y="19"/>
                      <a:pt x="123" y="1"/>
                      <a:pt x="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51"/>
              <p:cNvSpPr/>
              <p:nvPr/>
            </p:nvSpPr>
            <p:spPr>
              <a:xfrm>
                <a:off x="4831251" y="1685567"/>
                <a:ext cx="8153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022" extrusionOk="0">
                    <a:moveTo>
                      <a:pt x="53" y="0"/>
                    </a:moveTo>
                    <a:cubicBezTo>
                      <a:pt x="27" y="0"/>
                      <a:pt x="1" y="18"/>
                      <a:pt x="1" y="53"/>
                    </a:cubicBezTo>
                    <a:cubicBezTo>
                      <a:pt x="1" y="88"/>
                      <a:pt x="1" y="124"/>
                      <a:pt x="1" y="194"/>
                    </a:cubicBezTo>
                    <a:lnTo>
                      <a:pt x="1" y="264"/>
                    </a:lnTo>
                    <a:cubicBezTo>
                      <a:pt x="1" y="370"/>
                      <a:pt x="1" y="441"/>
                      <a:pt x="1" y="511"/>
                    </a:cubicBezTo>
                    <a:cubicBezTo>
                      <a:pt x="1" y="581"/>
                      <a:pt x="1" y="652"/>
                      <a:pt x="1" y="722"/>
                    </a:cubicBezTo>
                    <a:cubicBezTo>
                      <a:pt x="1" y="828"/>
                      <a:pt x="1" y="898"/>
                      <a:pt x="36" y="969"/>
                    </a:cubicBezTo>
                    <a:cubicBezTo>
                      <a:pt x="53" y="1004"/>
                      <a:pt x="80" y="1021"/>
                      <a:pt x="106" y="1021"/>
                    </a:cubicBezTo>
                    <a:cubicBezTo>
                      <a:pt x="133" y="1021"/>
                      <a:pt x="159" y="1004"/>
                      <a:pt x="177" y="969"/>
                    </a:cubicBezTo>
                    <a:cubicBezTo>
                      <a:pt x="177" y="898"/>
                      <a:pt x="212" y="828"/>
                      <a:pt x="212" y="757"/>
                    </a:cubicBezTo>
                    <a:cubicBezTo>
                      <a:pt x="212" y="687"/>
                      <a:pt x="212" y="581"/>
                      <a:pt x="212" y="511"/>
                    </a:cubicBezTo>
                    <a:cubicBezTo>
                      <a:pt x="177" y="441"/>
                      <a:pt x="141" y="370"/>
                      <a:pt x="106" y="300"/>
                    </a:cubicBezTo>
                    <a:lnTo>
                      <a:pt x="106" y="194"/>
                    </a:lnTo>
                    <a:cubicBezTo>
                      <a:pt x="106" y="124"/>
                      <a:pt x="106" y="88"/>
                      <a:pt x="106" y="53"/>
                    </a:cubicBezTo>
                    <a:cubicBezTo>
                      <a:pt x="106" y="18"/>
                      <a:pt x="80" y="0"/>
                      <a:pt x="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51"/>
              <p:cNvSpPr/>
              <p:nvPr/>
            </p:nvSpPr>
            <p:spPr>
              <a:xfrm>
                <a:off x="4800102" y="1897809"/>
                <a:ext cx="10883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89" extrusionOk="0">
                    <a:moveTo>
                      <a:pt x="247" y="0"/>
                    </a:moveTo>
                    <a:cubicBezTo>
                      <a:pt x="230" y="0"/>
                      <a:pt x="212" y="9"/>
                      <a:pt x="212" y="26"/>
                    </a:cubicBezTo>
                    <a:cubicBezTo>
                      <a:pt x="212" y="26"/>
                      <a:pt x="212" y="62"/>
                      <a:pt x="212" y="62"/>
                    </a:cubicBezTo>
                    <a:lnTo>
                      <a:pt x="177" y="97"/>
                    </a:lnTo>
                    <a:cubicBezTo>
                      <a:pt x="142" y="97"/>
                      <a:pt x="142" y="132"/>
                      <a:pt x="142" y="132"/>
                    </a:cubicBezTo>
                    <a:cubicBezTo>
                      <a:pt x="142" y="167"/>
                      <a:pt x="106" y="238"/>
                      <a:pt x="71" y="273"/>
                    </a:cubicBezTo>
                    <a:cubicBezTo>
                      <a:pt x="36" y="343"/>
                      <a:pt x="36" y="449"/>
                      <a:pt x="36" y="519"/>
                    </a:cubicBezTo>
                    <a:cubicBezTo>
                      <a:pt x="1" y="625"/>
                      <a:pt x="1" y="731"/>
                      <a:pt x="1" y="836"/>
                    </a:cubicBezTo>
                    <a:cubicBezTo>
                      <a:pt x="1" y="907"/>
                      <a:pt x="1" y="1083"/>
                      <a:pt x="106" y="1083"/>
                    </a:cubicBezTo>
                    <a:cubicBezTo>
                      <a:pt x="118" y="1086"/>
                      <a:pt x="128" y="1088"/>
                      <a:pt x="138" y="1088"/>
                    </a:cubicBezTo>
                    <a:cubicBezTo>
                      <a:pt x="220" y="1088"/>
                      <a:pt x="251" y="966"/>
                      <a:pt x="282" y="871"/>
                    </a:cubicBezTo>
                    <a:cubicBezTo>
                      <a:pt x="282" y="801"/>
                      <a:pt x="282" y="695"/>
                      <a:pt x="282" y="590"/>
                    </a:cubicBezTo>
                    <a:cubicBezTo>
                      <a:pt x="282" y="484"/>
                      <a:pt x="282" y="414"/>
                      <a:pt x="282" y="308"/>
                    </a:cubicBezTo>
                    <a:cubicBezTo>
                      <a:pt x="282" y="238"/>
                      <a:pt x="282" y="238"/>
                      <a:pt x="282" y="203"/>
                    </a:cubicBezTo>
                    <a:cubicBezTo>
                      <a:pt x="282" y="167"/>
                      <a:pt x="282" y="132"/>
                      <a:pt x="282" y="97"/>
                    </a:cubicBezTo>
                    <a:cubicBezTo>
                      <a:pt x="282" y="97"/>
                      <a:pt x="282" y="62"/>
                      <a:pt x="282" y="62"/>
                    </a:cubicBezTo>
                    <a:lnTo>
                      <a:pt x="282" y="26"/>
                    </a:lnTo>
                    <a:cubicBezTo>
                      <a:pt x="282" y="9"/>
                      <a:pt x="265" y="0"/>
                      <a:pt x="2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51"/>
              <p:cNvSpPr/>
              <p:nvPr/>
            </p:nvSpPr>
            <p:spPr>
              <a:xfrm>
                <a:off x="4736495" y="1650034"/>
                <a:ext cx="9499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22" extrusionOk="0">
                    <a:moveTo>
                      <a:pt x="92" y="0"/>
                    </a:moveTo>
                    <a:cubicBezTo>
                      <a:pt x="79" y="0"/>
                      <a:pt x="70" y="9"/>
                      <a:pt x="70" y="27"/>
                    </a:cubicBezTo>
                    <a:cubicBezTo>
                      <a:pt x="35" y="62"/>
                      <a:pt x="35" y="97"/>
                      <a:pt x="35" y="132"/>
                    </a:cubicBezTo>
                    <a:cubicBezTo>
                      <a:pt x="0" y="167"/>
                      <a:pt x="0" y="203"/>
                      <a:pt x="35" y="238"/>
                    </a:cubicBezTo>
                    <a:lnTo>
                      <a:pt x="35" y="484"/>
                    </a:lnTo>
                    <a:cubicBezTo>
                      <a:pt x="0" y="625"/>
                      <a:pt x="35" y="801"/>
                      <a:pt x="70" y="942"/>
                    </a:cubicBezTo>
                    <a:cubicBezTo>
                      <a:pt x="70" y="995"/>
                      <a:pt x="106" y="1021"/>
                      <a:pt x="141" y="1021"/>
                    </a:cubicBezTo>
                    <a:cubicBezTo>
                      <a:pt x="176" y="1021"/>
                      <a:pt x="211" y="995"/>
                      <a:pt x="211" y="942"/>
                    </a:cubicBezTo>
                    <a:cubicBezTo>
                      <a:pt x="246" y="801"/>
                      <a:pt x="211" y="625"/>
                      <a:pt x="176" y="484"/>
                    </a:cubicBezTo>
                    <a:lnTo>
                      <a:pt x="176" y="238"/>
                    </a:lnTo>
                    <a:cubicBezTo>
                      <a:pt x="176" y="203"/>
                      <a:pt x="176" y="167"/>
                      <a:pt x="176" y="132"/>
                    </a:cubicBezTo>
                    <a:cubicBezTo>
                      <a:pt x="176" y="132"/>
                      <a:pt x="176" y="97"/>
                      <a:pt x="176" y="62"/>
                    </a:cubicBezTo>
                    <a:lnTo>
                      <a:pt x="141" y="27"/>
                    </a:lnTo>
                    <a:cubicBezTo>
                      <a:pt x="123" y="9"/>
                      <a:pt x="106" y="0"/>
                      <a:pt x="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51"/>
              <p:cNvSpPr/>
              <p:nvPr/>
            </p:nvSpPr>
            <p:spPr>
              <a:xfrm>
                <a:off x="4479759" y="1761403"/>
                <a:ext cx="11691" cy="3691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960" extrusionOk="0">
                    <a:moveTo>
                      <a:pt x="176" y="0"/>
                    </a:moveTo>
                    <a:cubicBezTo>
                      <a:pt x="145" y="0"/>
                      <a:pt x="110" y="18"/>
                      <a:pt x="92" y="53"/>
                    </a:cubicBezTo>
                    <a:cubicBezTo>
                      <a:pt x="128" y="123"/>
                      <a:pt x="128" y="194"/>
                      <a:pt x="92" y="264"/>
                    </a:cubicBezTo>
                    <a:cubicBezTo>
                      <a:pt x="92" y="334"/>
                      <a:pt x="92" y="370"/>
                      <a:pt x="92" y="440"/>
                    </a:cubicBezTo>
                    <a:cubicBezTo>
                      <a:pt x="92" y="581"/>
                      <a:pt x="57" y="722"/>
                      <a:pt x="22" y="827"/>
                    </a:cubicBezTo>
                    <a:cubicBezTo>
                      <a:pt x="1" y="913"/>
                      <a:pt x="57" y="959"/>
                      <a:pt x="112" y="959"/>
                    </a:cubicBezTo>
                    <a:cubicBezTo>
                      <a:pt x="148" y="959"/>
                      <a:pt x="184" y="939"/>
                      <a:pt x="198" y="898"/>
                    </a:cubicBezTo>
                    <a:cubicBezTo>
                      <a:pt x="268" y="757"/>
                      <a:pt x="304" y="616"/>
                      <a:pt x="304" y="440"/>
                    </a:cubicBezTo>
                    <a:cubicBezTo>
                      <a:pt x="304" y="405"/>
                      <a:pt x="304" y="334"/>
                      <a:pt x="268" y="264"/>
                    </a:cubicBezTo>
                    <a:lnTo>
                      <a:pt x="233" y="53"/>
                    </a:lnTo>
                    <a:cubicBezTo>
                      <a:pt x="233" y="18"/>
                      <a:pt x="207" y="0"/>
                      <a:pt x="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51"/>
              <p:cNvSpPr/>
              <p:nvPr/>
            </p:nvSpPr>
            <p:spPr>
              <a:xfrm>
                <a:off x="4300514" y="1899155"/>
                <a:ext cx="10883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75" extrusionOk="0">
                    <a:moveTo>
                      <a:pt x="71" y="0"/>
                    </a:moveTo>
                    <a:cubicBezTo>
                      <a:pt x="45" y="0"/>
                      <a:pt x="18" y="9"/>
                      <a:pt x="0" y="27"/>
                    </a:cubicBezTo>
                    <a:cubicBezTo>
                      <a:pt x="0" y="168"/>
                      <a:pt x="0" y="308"/>
                      <a:pt x="0" y="414"/>
                    </a:cubicBezTo>
                    <a:lnTo>
                      <a:pt x="0" y="625"/>
                    </a:lnTo>
                    <a:cubicBezTo>
                      <a:pt x="36" y="696"/>
                      <a:pt x="36" y="766"/>
                      <a:pt x="71" y="836"/>
                    </a:cubicBezTo>
                    <a:cubicBezTo>
                      <a:pt x="84" y="863"/>
                      <a:pt x="108" y="875"/>
                      <a:pt x="134" y="875"/>
                    </a:cubicBezTo>
                    <a:cubicBezTo>
                      <a:pt x="177" y="875"/>
                      <a:pt x="225" y="845"/>
                      <a:pt x="247" y="801"/>
                    </a:cubicBezTo>
                    <a:cubicBezTo>
                      <a:pt x="247" y="731"/>
                      <a:pt x="282" y="696"/>
                      <a:pt x="282" y="625"/>
                    </a:cubicBezTo>
                    <a:cubicBezTo>
                      <a:pt x="247" y="555"/>
                      <a:pt x="247" y="484"/>
                      <a:pt x="247" y="414"/>
                    </a:cubicBezTo>
                    <a:cubicBezTo>
                      <a:pt x="212" y="273"/>
                      <a:pt x="177" y="168"/>
                      <a:pt x="141" y="27"/>
                    </a:cubicBezTo>
                    <a:cubicBezTo>
                      <a:pt x="124" y="9"/>
                      <a:pt x="97" y="0"/>
                      <a:pt x="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51"/>
              <p:cNvSpPr/>
              <p:nvPr/>
            </p:nvSpPr>
            <p:spPr>
              <a:xfrm>
                <a:off x="4324895" y="2065133"/>
                <a:ext cx="17152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446" h="1029" extrusionOk="0">
                    <a:moveTo>
                      <a:pt x="137" y="0"/>
                    </a:moveTo>
                    <a:cubicBezTo>
                      <a:pt x="128" y="0"/>
                      <a:pt x="117" y="2"/>
                      <a:pt x="106" y="6"/>
                    </a:cubicBezTo>
                    <a:cubicBezTo>
                      <a:pt x="0" y="41"/>
                      <a:pt x="0" y="182"/>
                      <a:pt x="35" y="252"/>
                    </a:cubicBezTo>
                    <a:cubicBezTo>
                      <a:pt x="35" y="358"/>
                      <a:pt x="35" y="428"/>
                      <a:pt x="71" y="534"/>
                    </a:cubicBezTo>
                    <a:cubicBezTo>
                      <a:pt x="71" y="604"/>
                      <a:pt x="106" y="675"/>
                      <a:pt x="141" y="745"/>
                    </a:cubicBezTo>
                    <a:cubicBezTo>
                      <a:pt x="176" y="816"/>
                      <a:pt x="211" y="921"/>
                      <a:pt x="247" y="992"/>
                    </a:cubicBezTo>
                    <a:cubicBezTo>
                      <a:pt x="272" y="1017"/>
                      <a:pt x="305" y="1028"/>
                      <a:pt x="337" y="1028"/>
                    </a:cubicBezTo>
                    <a:cubicBezTo>
                      <a:pt x="395" y="1028"/>
                      <a:pt x="445" y="989"/>
                      <a:pt x="423" y="921"/>
                    </a:cubicBezTo>
                    <a:cubicBezTo>
                      <a:pt x="423" y="851"/>
                      <a:pt x="387" y="745"/>
                      <a:pt x="387" y="675"/>
                    </a:cubicBezTo>
                    <a:cubicBezTo>
                      <a:pt x="387" y="604"/>
                      <a:pt x="352" y="534"/>
                      <a:pt x="317" y="428"/>
                    </a:cubicBezTo>
                    <a:cubicBezTo>
                      <a:pt x="282" y="358"/>
                      <a:pt x="282" y="288"/>
                      <a:pt x="282" y="217"/>
                    </a:cubicBezTo>
                    <a:cubicBezTo>
                      <a:pt x="250" y="123"/>
                      <a:pt x="219" y="0"/>
                      <a:pt x="1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51"/>
              <p:cNvSpPr/>
              <p:nvPr/>
            </p:nvSpPr>
            <p:spPr>
              <a:xfrm>
                <a:off x="4368197" y="2157351"/>
                <a:ext cx="16306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097" extrusionOk="0">
                    <a:moveTo>
                      <a:pt x="95" y="1"/>
                    </a:moveTo>
                    <a:cubicBezTo>
                      <a:pt x="45" y="1"/>
                      <a:pt x="1" y="39"/>
                      <a:pt x="1" y="108"/>
                    </a:cubicBezTo>
                    <a:cubicBezTo>
                      <a:pt x="1" y="248"/>
                      <a:pt x="1" y="424"/>
                      <a:pt x="71" y="600"/>
                    </a:cubicBezTo>
                    <a:cubicBezTo>
                      <a:pt x="71" y="671"/>
                      <a:pt x="106" y="741"/>
                      <a:pt x="106" y="812"/>
                    </a:cubicBezTo>
                    <a:cubicBezTo>
                      <a:pt x="106" y="847"/>
                      <a:pt x="142" y="882"/>
                      <a:pt x="142" y="917"/>
                    </a:cubicBezTo>
                    <a:cubicBezTo>
                      <a:pt x="177" y="988"/>
                      <a:pt x="212" y="1023"/>
                      <a:pt x="247" y="1058"/>
                    </a:cubicBezTo>
                    <a:cubicBezTo>
                      <a:pt x="261" y="1085"/>
                      <a:pt x="284" y="1097"/>
                      <a:pt x="311" y="1097"/>
                    </a:cubicBezTo>
                    <a:cubicBezTo>
                      <a:pt x="353" y="1097"/>
                      <a:pt x="402" y="1066"/>
                      <a:pt x="423" y="1023"/>
                    </a:cubicBezTo>
                    <a:cubicBezTo>
                      <a:pt x="423" y="953"/>
                      <a:pt x="423" y="917"/>
                      <a:pt x="423" y="847"/>
                    </a:cubicBezTo>
                    <a:lnTo>
                      <a:pt x="423" y="706"/>
                    </a:lnTo>
                    <a:cubicBezTo>
                      <a:pt x="423" y="671"/>
                      <a:pt x="388" y="565"/>
                      <a:pt x="353" y="495"/>
                    </a:cubicBezTo>
                    <a:cubicBezTo>
                      <a:pt x="318" y="319"/>
                      <a:pt x="247" y="178"/>
                      <a:pt x="177" y="37"/>
                    </a:cubicBezTo>
                    <a:cubicBezTo>
                      <a:pt x="152" y="12"/>
                      <a:pt x="123" y="1"/>
                      <a:pt x="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51"/>
              <p:cNvSpPr/>
              <p:nvPr/>
            </p:nvSpPr>
            <p:spPr>
              <a:xfrm>
                <a:off x="4406115" y="1823664"/>
                <a:ext cx="9537" cy="3353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72" extrusionOk="0">
                    <a:moveTo>
                      <a:pt x="124" y="1"/>
                    </a:moveTo>
                    <a:cubicBezTo>
                      <a:pt x="97" y="1"/>
                      <a:pt x="71" y="18"/>
                      <a:pt x="71" y="53"/>
                    </a:cubicBezTo>
                    <a:cubicBezTo>
                      <a:pt x="36" y="159"/>
                      <a:pt x="1" y="300"/>
                      <a:pt x="1" y="405"/>
                    </a:cubicBezTo>
                    <a:cubicBezTo>
                      <a:pt x="1" y="546"/>
                      <a:pt x="1" y="687"/>
                      <a:pt x="36" y="793"/>
                    </a:cubicBezTo>
                    <a:cubicBezTo>
                      <a:pt x="36" y="845"/>
                      <a:pt x="71" y="872"/>
                      <a:pt x="106" y="872"/>
                    </a:cubicBezTo>
                    <a:cubicBezTo>
                      <a:pt x="141" y="872"/>
                      <a:pt x="177" y="845"/>
                      <a:pt x="177" y="793"/>
                    </a:cubicBezTo>
                    <a:cubicBezTo>
                      <a:pt x="212" y="687"/>
                      <a:pt x="247" y="546"/>
                      <a:pt x="212" y="405"/>
                    </a:cubicBezTo>
                    <a:cubicBezTo>
                      <a:pt x="212" y="300"/>
                      <a:pt x="212" y="159"/>
                      <a:pt x="177" y="53"/>
                    </a:cubicBezTo>
                    <a:cubicBezTo>
                      <a:pt x="177" y="18"/>
                      <a:pt x="150" y="1"/>
                      <a:pt x="1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51"/>
              <p:cNvSpPr/>
              <p:nvPr/>
            </p:nvSpPr>
            <p:spPr>
              <a:xfrm>
                <a:off x="4373619" y="1927920"/>
                <a:ext cx="9537" cy="37381"/>
              </a:xfrm>
              <a:custGeom>
                <a:avLst/>
                <a:gdLst/>
                <a:ahLst/>
                <a:cxnLst/>
                <a:rect l="l" t="t" r="r" b="b"/>
                <a:pathLst>
                  <a:path w="248" h="972" extrusionOk="0">
                    <a:moveTo>
                      <a:pt x="141" y="0"/>
                    </a:moveTo>
                    <a:cubicBezTo>
                      <a:pt x="115" y="0"/>
                      <a:pt x="89" y="18"/>
                      <a:pt x="71" y="53"/>
                    </a:cubicBezTo>
                    <a:cubicBezTo>
                      <a:pt x="36" y="88"/>
                      <a:pt x="1" y="194"/>
                      <a:pt x="1" y="264"/>
                    </a:cubicBezTo>
                    <a:cubicBezTo>
                      <a:pt x="1" y="335"/>
                      <a:pt x="1" y="405"/>
                      <a:pt x="1" y="476"/>
                    </a:cubicBezTo>
                    <a:cubicBezTo>
                      <a:pt x="1" y="546"/>
                      <a:pt x="1" y="652"/>
                      <a:pt x="1" y="722"/>
                    </a:cubicBezTo>
                    <a:cubicBezTo>
                      <a:pt x="1" y="793"/>
                      <a:pt x="36" y="863"/>
                      <a:pt x="106" y="933"/>
                    </a:cubicBezTo>
                    <a:cubicBezTo>
                      <a:pt x="120" y="960"/>
                      <a:pt x="143" y="972"/>
                      <a:pt x="168" y="972"/>
                    </a:cubicBezTo>
                    <a:cubicBezTo>
                      <a:pt x="207" y="972"/>
                      <a:pt x="247" y="942"/>
                      <a:pt x="247" y="898"/>
                    </a:cubicBezTo>
                    <a:cubicBezTo>
                      <a:pt x="247" y="828"/>
                      <a:pt x="247" y="757"/>
                      <a:pt x="247" y="687"/>
                    </a:cubicBezTo>
                    <a:cubicBezTo>
                      <a:pt x="212" y="581"/>
                      <a:pt x="212" y="511"/>
                      <a:pt x="212" y="476"/>
                    </a:cubicBezTo>
                    <a:lnTo>
                      <a:pt x="212" y="264"/>
                    </a:lnTo>
                    <a:lnTo>
                      <a:pt x="212" y="159"/>
                    </a:lnTo>
                    <a:cubicBezTo>
                      <a:pt x="212" y="124"/>
                      <a:pt x="212" y="88"/>
                      <a:pt x="212" y="53"/>
                    </a:cubicBezTo>
                    <a:cubicBezTo>
                      <a:pt x="194" y="18"/>
                      <a:pt x="168" y="0"/>
                      <a:pt x="1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51"/>
              <p:cNvSpPr/>
              <p:nvPr/>
            </p:nvSpPr>
            <p:spPr>
              <a:xfrm>
                <a:off x="4315396" y="1658494"/>
                <a:ext cx="680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013" extrusionOk="0">
                    <a:moveTo>
                      <a:pt x="89" y="0"/>
                    </a:moveTo>
                    <a:cubicBezTo>
                      <a:pt x="62" y="0"/>
                      <a:pt x="36" y="18"/>
                      <a:pt x="36" y="53"/>
                    </a:cubicBezTo>
                    <a:cubicBezTo>
                      <a:pt x="1" y="194"/>
                      <a:pt x="1" y="335"/>
                      <a:pt x="1" y="476"/>
                    </a:cubicBezTo>
                    <a:lnTo>
                      <a:pt x="1" y="933"/>
                    </a:lnTo>
                    <a:cubicBezTo>
                      <a:pt x="1" y="986"/>
                      <a:pt x="45" y="1012"/>
                      <a:pt x="89" y="1012"/>
                    </a:cubicBezTo>
                    <a:cubicBezTo>
                      <a:pt x="133" y="1012"/>
                      <a:pt x="177" y="986"/>
                      <a:pt x="177" y="933"/>
                    </a:cubicBezTo>
                    <a:cubicBezTo>
                      <a:pt x="177" y="757"/>
                      <a:pt x="177" y="616"/>
                      <a:pt x="177" y="476"/>
                    </a:cubicBezTo>
                    <a:cubicBezTo>
                      <a:pt x="177" y="335"/>
                      <a:pt x="177" y="194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51"/>
              <p:cNvSpPr/>
              <p:nvPr/>
            </p:nvSpPr>
            <p:spPr>
              <a:xfrm>
                <a:off x="4517139" y="1632536"/>
                <a:ext cx="10883" cy="4222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98" extrusionOk="0">
                    <a:moveTo>
                      <a:pt x="74" y="1"/>
                    </a:moveTo>
                    <a:cubicBezTo>
                      <a:pt x="37" y="1"/>
                      <a:pt x="1" y="18"/>
                      <a:pt x="1" y="59"/>
                    </a:cubicBezTo>
                    <a:cubicBezTo>
                      <a:pt x="1" y="165"/>
                      <a:pt x="1" y="235"/>
                      <a:pt x="1" y="306"/>
                    </a:cubicBezTo>
                    <a:lnTo>
                      <a:pt x="1" y="552"/>
                    </a:lnTo>
                    <a:lnTo>
                      <a:pt x="1" y="799"/>
                    </a:lnTo>
                    <a:cubicBezTo>
                      <a:pt x="1" y="869"/>
                      <a:pt x="1" y="939"/>
                      <a:pt x="36" y="1045"/>
                    </a:cubicBezTo>
                    <a:cubicBezTo>
                      <a:pt x="53" y="1080"/>
                      <a:pt x="80" y="1098"/>
                      <a:pt x="106" y="1098"/>
                    </a:cubicBezTo>
                    <a:cubicBezTo>
                      <a:pt x="133" y="1098"/>
                      <a:pt x="159" y="1080"/>
                      <a:pt x="177" y="1045"/>
                    </a:cubicBezTo>
                    <a:cubicBezTo>
                      <a:pt x="247" y="869"/>
                      <a:pt x="282" y="693"/>
                      <a:pt x="282" y="517"/>
                    </a:cubicBezTo>
                    <a:cubicBezTo>
                      <a:pt x="247" y="446"/>
                      <a:pt x="247" y="341"/>
                      <a:pt x="212" y="270"/>
                    </a:cubicBezTo>
                    <a:cubicBezTo>
                      <a:pt x="212" y="200"/>
                      <a:pt x="177" y="94"/>
                      <a:pt x="141" y="24"/>
                    </a:cubicBezTo>
                    <a:cubicBezTo>
                      <a:pt x="127" y="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51"/>
              <p:cNvSpPr/>
              <p:nvPr/>
            </p:nvSpPr>
            <p:spPr>
              <a:xfrm>
                <a:off x="4662004" y="1817435"/>
                <a:ext cx="12229" cy="43572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3" extrusionOk="0">
                    <a:moveTo>
                      <a:pt x="168" y="1"/>
                    </a:moveTo>
                    <a:cubicBezTo>
                      <a:pt x="143" y="1"/>
                      <a:pt x="120" y="12"/>
                      <a:pt x="106" y="39"/>
                    </a:cubicBezTo>
                    <a:cubicBezTo>
                      <a:pt x="36" y="215"/>
                      <a:pt x="1" y="391"/>
                      <a:pt x="36" y="567"/>
                    </a:cubicBezTo>
                    <a:cubicBezTo>
                      <a:pt x="1" y="638"/>
                      <a:pt x="36" y="743"/>
                      <a:pt x="36" y="849"/>
                    </a:cubicBezTo>
                    <a:cubicBezTo>
                      <a:pt x="71" y="919"/>
                      <a:pt x="106" y="990"/>
                      <a:pt x="141" y="1095"/>
                    </a:cubicBezTo>
                    <a:cubicBezTo>
                      <a:pt x="154" y="1120"/>
                      <a:pt x="175" y="1132"/>
                      <a:pt x="198" y="1132"/>
                    </a:cubicBezTo>
                    <a:cubicBezTo>
                      <a:pt x="238" y="1132"/>
                      <a:pt x="282" y="1093"/>
                      <a:pt x="282" y="1025"/>
                    </a:cubicBezTo>
                    <a:cubicBezTo>
                      <a:pt x="282" y="955"/>
                      <a:pt x="282" y="884"/>
                      <a:pt x="282" y="814"/>
                    </a:cubicBezTo>
                    <a:cubicBezTo>
                      <a:pt x="318" y="708"/>
                      <a:pt x="318" y="638"/>
                      <a:pt x="282" y="567"/>
                    </a:cubicBezTo>
                    <a:cubicBezTo>
                      <a:pt x="282" y="391"/>
                      <a:pt x="282" y="215"/>
                      <a:pt x="247" y="75"/>
                    </a:cubicBezTo>
                    <a:cubicBezTo>
                      <a:pt x="247" y="31"/>
                      <a:pt x="207" y="1"/>
                      <a:pt x="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51"/>
              <p:cNvSpPr/>
              <p:nvPr/>
            </p:nvSpPr>
            <p:spPr>
              <a:xfrm>
                <a:off x="4731072" y="1756981"/>
                <a:ext cx="10845" cy="5099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1326" extrusionOk="0">
                    <a:moveTo>
                      <a:pt x="57" y="1"/>
                    </a:moveTo>
                    <a:cubicBezTo>
                      <a:pt x="44" y="1"/>
                      <a:pt x="35" y="9"/>
                      <a:pt x="35" y="27"/>
                    </a:cubicBezTo>
                    <a:cubicBezTo>
                      <a:pt x="35" y="97"/>
                      <a:pt x="0" y="133"/>
                      <a:pt x="0" y="168"/>
                    </a:cubicBezTo>
                    <a:cubicBezTo>
                      <a:pt x="0" y="203"/>
                      <a:pt x="0" y="273"/>
                      <a:pt x="0" y="309"/>
                    </a:cubicBezTo>
                    <a:lnTo>
                      <a:pt x="0" y="626"/>
                    </a:lnTo>
                    <a:lnTo>
                      <a:pt x="0" y="942"/>
                    </a:lnTo>
                    <a:lnTo>
                      <a:pt x="0" y="1118"/>
                    </a:lnTo>
                    <a:cubicBezTo>
                      <a:pt x="0" y="1154"/>
                      <a:pt x="35" y="1224"/>
                      <a:pt x="35" y="1259"/>
                    </a:cubicBezTo>
                    <a:cubicBezTo>
                      <a:pt x="51" y="1307"/>
                      <a:pt x="89" y="1326"/>
                      <a:pt x="125" y="1326"/>
                    </a:cubicBezTo>
                    <a:cubicBezTo>
                      <a:pt x="169" y="1326"/>
                      <a:pt x="211" y="1298"/>
                      <a:pt x="211" y="1259"/>
                    </a:cubicBezTo>
                    <a:cubicBezTo>
                      <a:pt x="247" y="1224"/>
                      <a:pt x="247" y="1154"/>
                      <a:pt x="282" y="1083"/>
                    </a:cubicBezTo>
                    <a:cubicBezTo>
                      <a:pt x="247" y="1048"/>
                      <a:pt x="247" y="978"/>
                      <a:pt x="247" y="942"/>
                    </a:cubicBezTo>
                    <a:cubicBezTo>
                      <a:pt x="247" y="837"/>
                      <a:pt x="247" y="731"/>
                      <a:pt x="211" y="626"/>
                    </a:cubicBezTo>
                    <a:lnTo>
                      <a:pt x="176" y="344"/>
                    </a:lnTo>
                    <a:cubicBezTo>
                      <a:pt x="176" y="273"/>
                      <a:pt x="176" y="238"/>
                      <a:pt x="141" y="168"/>
                    </a:cubicBezTo>
                    <a:cubicBezTo>
                      <a:pt x="141" y="168"/>
                      <a:pt x="141" y="133"/>
                      <a:pt x="141" y="133"/>
                    </a:cubicBezTo>
                    <a:cubicBezTo>
                      <a:pt x="141" y="97"/>
                      <a:pt x="106" y="62"/>
                      <a:pt x="106" y="27"/>
                    </a:cubicBezTo>
                    <a:cubicBezTo>
                      <a:pt x="88" y="9"/>
                      <a:pt x="71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51"/>
              <p:cNvSpPr/>
              <p:nvPr/>
            </p:nvSpPr>
            <p:spPr>
              <a:xfrm>
                <a:off x="4847480" y="1872389"/>
                <a:ext cx="10883" cy="35919"/>
              </a:xfrm>
              <a:custGeom>
                <a:avLst/>
                <a:gdLst/>
                <a:ahLst/>
                <a:cxnLst/>
                <a:rect l="l" t="t" r="r" b="b"/>
                <a:pathLst>
                  <a:path w="283" h="934" extrusionOk="0">
                    <a:moveTo>
                      <a:pt x="142" y="1"/>
                    </a:moveTo>
                    <a:cubicBezTo>
                      <a:pt x="124" y="1"/>
                      <a:pt x="107" y="19"/>
                      <a:pt x="107" y="54"/>
                    </a:cubicBezTo>
                    <a:cubicBezTo>
                      <a:pt x="71" y="54"/>
                      <a:pt x="71" y="89"/>
                      <a:pt x="36" y="124"/>
                    </a:cubicBezTo>
                    <a:cubicBezTo>
                      <a:pt x="36" y="159"/>
                      <a:pt x="36" y="195"/>
                      <a:pt x="36" y="230"/>
                    </a:cubicBezTo>
                    <a:cubicBezTo>
                      <a:pt x="1" y="300"/>
                      <a:pt x="1" y="371"/>
                      <a:pt x="36" y="441"/>
                    </a:cubicBezTo>
                    <a:cubicBezTo>
                      <a:pt x="1" y="511"/>
                      <a:pt x="1" y="617"/>
                      <a:pt x="36" y="687"/>
                    </a:cubicBezTo>
                    <a:cubicBezTo>
                      <a:pt x="36" y="758"/>
                      <a:pt x="71" y="828"/>
                      <a:pt x="107" y="899"/>
                    </a:cubicBezTo>
                    <a:cubicBezTo>
                      <a:pt x="107" y="934"/>
                      <a:pt x="177" y="934"/>
                      <a:pt x="212" y="934"/>
                    </a:cubicBezTo>
                    <a:cubicBezTo>
                      <a:pt x="247" y="899"/>
                      <a:pt x="283" y="864"/>
                      <a:pt x="247" y="828"/>
                    </a:cubicBezTo>
                    <a:cubicBezTo>
                      <a:pt x="212" y="758"/>
                      <a:pt x="212" y="687"/>
                      <a:pt x="177" y="617"/>
                    </a:cubicBezTo>
                    <a:cubicBezTo>
                      <a:pt x="177" y="547"/>
                      <a:pt x="177" y="511"/>
                      <a:pt x="177" y="441"/>
                    </a:cubicBezTo>
                    <a:cubicBezTo>
                      <a:pt x="142" y="371"/>
                      <a:pt x="177" y="300"/>
                      <a:pt x="177" y="230"/>
                    </a:cubicBezTo>
                    <a:cubicBezTo>
                      <a:pt x="177" y="195"/>
                      <a:pt x="177" y="159"/>
                      <a:pt x="177" y="124"/>
                    </a:cubicBezTo>
                    <a:cubicBezTo>
                      <a:pt x="177" y="89"/>
                      <a:pt x="177" y="54"/>
                      <a:pt x="177" y="54"/>
                    </a:cubicBezTo>
                    <a:cubicBezTo>
                      <a:pt x="177" y="19"/>
                      <a:pt x="159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51"/>
              <p:cNvSpPr/>
              <p:nvPr/>
            </p:nvSpPr>
            <p:spPr>
              <a:xfrm>
                <a:off x="4763568" y="2011178"/>
                <a:ext cx="12229" cy="41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84" extrusionOk="0">
                    <a:moveTo>
                      <a:pt x="282" y="1"/>
                    </a:moveTo>
                    <a:cubicBezTo>
                      <a:pt x="211" y="71"/>
                      <a:pt x="141" y="141"/>
                      <a:pt x="141" y="247"/>
                    </a:cubicBezTo>
                    <a:cubicBezTo>
                      <a:pt x="106" y="318"/>
                      <a:pt x="71" y="388"/>
                      <a:pt x="35" y="494"/>
                    </a:cubicBezTo>
                    <a:cubicBezTo>
                      <a:pt x="35" y="564"/>
                      <a:pt x="0" y="670"/>
                      <a:pt x="35" y="775"/>
                    </a:cubicBezTo>
                    <a:cubicBezTo>
                      <a:pt x="35" y="881"/>
                      <a:pt x="35" y="986"/>
                      <a:pt x="141" y="1057"/>
                    </a:cubicBezTo>
                    <a:cubicBezTo>
                      <a:pt x="159" y="1074"/>
                      <a:pt x="176" y="1083"/>
                      <a:pt x="194" y="1083"/>
                    </a:cubicBezTo>
                    <a:cubicBezTo>
                      <a:pt x="211" y="1083"/>
                      <a:pt x="229" y="1074"/>
                      <a:pt x="247" y="1057"/>
                    </a:cubicBezTo>
                    <a:cubicBezTo>
                      <a:pt x="317" y="986"/>
                      <a:pt x="317" y="881"/>
                      <a:pt x="317" y="775"/>
                    </a:cubicBezTo>
                    <a:cubicBezTo>
                      <a:pt x="317" y="705"/>
                      <a:pt x="317" y="634"/>
                      <a:pt x="317" y="529"/>
                    </a:cubicBezTo>
                    <a:lnTo>
                      <a:pt x="317" y="282"/>
                    </a:lnTo>
                    <a:lnTo>
                      <a:pt x="317" y="177"/>
                    </a:lnTo>
                    <a:lnTo>
                      <a:pt x="317" y="36"/>
                    </a:lnTo>
                    <a:cubicBezTo>
                      <a:pt x="317" y="36"/>
                      <a:pt x="282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51"/>
              <p:cNvSpPr/>
              <p:nvPr/>
            </p:nvSpPr>
            <p:spPr>
              <a:xfrm>
                <a:off x="4718882" y="2115895"/>
                <a:ext cx="12229" cy="27689"/>
              </a:xfrm>
              <a:custGeom>
                <a:avLst/>
                <a:gdLst/>
                <a:ahLst/>
                <a:cxnLst/>
                <a:rect l="l" t="t" r="r" b="b"/>
                <a:pathLst>
                  <a:path w="318" h="720" extrusionOk="0">
                    <a:moveTo>
                      <a:pt x="231" y="1"/>
                    </a:moveTo>
                    <a:cubicBezTo>
                      <a:pt x="212" y="1"/>
                      <a:pt x="191" y="9"/>
                      <a:pt x="176" y="24"/>
                    </a:cubicBezTo>
                    <a:cubicBezTo>
                      <a:pt x="106" y="129"/>
                      <a:pt x="71" y="235"/>
                      <a:pt x="36" y="341"/>
                    </a:cubicBezTo>
                    <a:cubicBezTo>
                      <a:pt x="0" y="446"/>
                      <a:pt x="0" y="587"/>
                      <a:pt x="36" y="693"/>
                    </a:cubicBezTo>
                    <a:cubicBezTo>
                      <a:pt x="53" y="710"/>
                      <a:pt x="80" y="719"/>
                      <a:pt x="106" y="719"/>
                    </a:cubicBezTo>
                    <a:cubicBezTo>
                      <a:pt x="132" y="719"/>
                      <a:pt x="159" y="710"/>
                      <a:pt x="176" y="693"/>
                    </a:cubicBezTo>
                    <a:cubicBezTo>
                      <a:pt x="247" y="587"/>
                      <a:pt x="282" y="481"/>
                      <a:pt x="282" y="341"/>
                    </a:cubicBezTo>
                    <a:cubicBezTo>
                      <a:pt x="317" y="270"/>
                      <a:pt x="282" y="165"/>
                      <a:pt x="282" y="59"/>
                    </a:cubicBezTo>
                    <a:cubicBezTo>
                      <a:pt x="282" y="18"/>
                      <a:pt x="258" y="1"/>
                      <a:pt x="2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51"/>
              <p:cNvSpPr/>
              <p:nvPr/>
            </p:nvSpPr>
            <p:spPr>
              <a:xfrm>
                <a:off x="4668773" y="2124894"/>
                <a:ext cx="12229" cy="44726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63" extrusionOk="0">
                    <a:moveTo>
                      <a:pt x="106" y="1"/>
                    </a:moveTo>
                    <a:lnTo>
                      <a:pt x="106" y="1"/>
                    </a:lnTo>
                    <a:cubicBezTo>
                      <a:pt x="1" y="71"/>
                      <a:pt x="36" y="212"/>
                      <a:pt x="1" y="283"/>
                    </a:cubicBezTo>
                    <a:cubicBezTo>
                      <a:pt x="1" y="388"/>
                      <a:pt x="1" y="494"/>
                      <a:pt x="1" y="564"/>
                    </a:cubicBezTo>
                    <a:lnTo>
                      <a:pt x="1" y="881"/>
                    </a:lnTo>
                    <a:cubicBezTo>
                      <a:pt x="1" y="987"/>
                      <a:pt x="71" y="1092"/>
                      <a:pt x="142" y="1163"/>
                    </a:cubicBezTo>
                    <a:lnTo>
                      <a:pt x="247" y="1163"/>
                    </a:lnTo>
                    <a:cubicBezTo>
                      <a:pt x="282" y="1057"/>
                      <a:pt x="318" y="952"/>
                      <a:pt x="282" y="846"/>
                    </a:cubicBezTo>
                    <a:cubicBezTo>
                      <a:pt x="282" y="776"/>
                      <a:pt x="247" y="670"/>
                      <a:pt x="247" y="564"/>
                    </a:cubicBezTo>
                    <a:cubicBezTo>
                      <a:pt x="247" y="494"/>
                      <a:pt x="247" y="388"/>
                      <a:pt x="247" y="283"/>
                    </a:cubicBezTo>
                    <a:cubicBezTo>
                      <a:pt x="247" y="188"/>
                      <a:pt x="247" y="94"/>
                      <a:pt x="197" y="24"/>
                    </a:cubicBezTo>
                    <a:lnTo>
                      <a:pt x="197" y="24"/>
                    </a:lnTo>
                    <a:cubicBezTo>
                      <a:pt x="202" y="28"/>
                      <a:pt x="207" y="32"/>
                      <a:pt x="212" y="36"/>
                    </a:cubicBezTo>
                    <a:lnTo>
                      <a:pt x="177" y="1"/>
                    </a:lnTo>
                    <a:lnTo>
                      <a:pt x="177" y="1"/>
                    </a:lnTo>
                    <a:cubicBezTo>
                      <a:pt x="184" y="8"/>
                      <a:pt x="191" y="16"/>
                      <a:pt x="197" y="24"/>
                    </a:cubicBezTo>
                    <a:lnTo>
                      <a:pt x="197" y="24"/>
                    </a:lnTo>
                    <a:cubicBezTo>
                      <a:pt x="181" y="15"/>
                      <a:pt x="161" y="10"/>
                      <a:pt x="142" y="10"/>
                    </a:cubicBezTo>
                    <a:cubicBezTo>
                      <a:pt x="115" y="10"/>
                      <a:pt x="89" y="19"/>
                      <a:pt x="71" y="36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51"/>
              <p:cNvSpPr/>
              <p:nvPr/>
            </p:nvSpPr>
            <p:spPr>
              <a:xfrm>
                <a:off x="4576708" y="2097513"/>
                <a:ext cx="12229" cy="43803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9" extrusionOk="0">
                    <a:moveTo>
                      <a:pt x="124" y="0"/>
                    </a:moveTo>
                    <a:cubicBezTo>
                      <a:pt x="89" y="0"/>
                      <a:pt x="53" y="26"/>
                      <a:pt x="36" y="79"/>
                    </a:cubicBezTo>
                    <a:cubicBezTo>
                      <a:pt x="1" y="150"/>
                      <a:pt x="1" y="255"/>
                      <a:pt x="1" y="361"/>
                    </a:cubicBezTo>
                    <a:lnTo>
                      <a:pt x="1" y="607"/>
                    </a:lnTo>
                    <a:cubicBezTo>
                      <a:pt x="1" y="783"/>
                      <a:pt x="71" y="924"/>
                      <a:pt x="141" y="1100"/>
                    </a:cubicBezTo>
                    <a:cubicBezTo>
                      <a:pt x="155" y="1127"/>
                      <a:pt x="184" y="1139"/>
                      <a:pt x="214" y="1139"/>
                    </a:cubicBezTo>
                    <a:cubicBezTo>
                      <a:pt x="264" y="1139"/>
                      <a:pt x="318" y="1109"/>
                      <a:pt x="318" y="1065"/>
                    </a:cubicBezTo>
                    <a:cubicBezTo>
                      <a:pt x="318" y="889"/>
                      <a:pt x="318" y="713"/>
                      <a:pt x="282" y="537"/>
                    </a:cubicBezTo>
                    <a:lnTo>
                      <a:pt x="247" y="326"/>
                    </a:lnTo>
                    <a:lnTo>
                      <a:pt x="247" y="185"/>
                    </a:lnTo>
                    <a:cubicBezTo>
                      <a:pt x="247" y="150"/>
                      <a:pt x="212" y="114"/>
                      <a:pt x="212" y="79"/>
                    </a:cubicBezTo>
                    <a:cubicBezTo>
                      <a:pt x="194" y="26"/>
                      <a:pt x="159" y="0"/>
                      <a:pt x="1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51"/>
              <p:cNvSpPr/>
              <p:nvPr/>
            </p:nvSpPr>
            <p:spPr>
              <a:xfrm>
                <a:off x="4578054" y="2202422"/>
                <a:ext cx="10883" cy="3153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20" extrusionOk="0">
                    <a:moveTo>
                      <a:pt x="71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97"/>
                      <a:pt x="1" y="168"/>
                      <a:pt x="1" y="238"/>
                    </a:cubicBezTo>
                    <a:cubicBezTo>
                      <a:pt x="1" y="273"/>
                      <a:pt x="1" y="344"/>
                      <a:pt x="1" y="414"/>
                    </a:cubicBezTo>
                    <a:cubicBezTo>
                      <a:pt x="1" y="449"/>
                      <a:pt x="1" y="520"/>
                      <a:pt x="1" y="590"/>
                    </a:cubicBezTo>
                    <a:cubicBezTo>
                      <a:pt x="1" y="625"/>
                      <a:pt x="1" y="661"/>
                      <a:pt x="1" y="696"/>
                    </a:cubicBezTo>
                    <a:cubicBezTo>
                      <a:pt x="36" y="731"/>
                      <a:pt x="36" y="731"/>
                      <a:pt x="71" y="766"/>
                    </a:cubicBezTo>
                    <a:cubicBezTo>
                      <a:pt x="89" y="802"/>
                      <a:pt x="115" y="819"/>
                      <a:pt x="142" y="819"/>
                    </a:cubicBezTo>
                    <a:cubicBezTo>
                      <a:pt x="168" y="819"/>
                      <a:pt x="194" y="802"/>
                      <a:pt x="212" y="766"/>
                    </a:cubicBezTo>
                    <a:cubicBezTo>
                      <a:pt x="247" y="731"/>
                      <a:pt x="247" y="696"/>
                      <a:pt x="247" y="696"/>
                    </a:cubicBezTo>
                    <a:cubicBezTo>
                      <a:pt x="283" y="661"/>
                      <a:pt x="283" y="625"/>
                      <a:pt x="283" y="555"/>
                    </a:cubicBezTo>
                    <a:cubicBezTo>
                      <a:pt x="283" y="520"/>
                      <a:pt x="283" y="449"/>
                      <a:pt x="247" y="379"/>
                    </a:cubicBezTo>
                    <a:cubicBezTo>
                      <a:pt x="212" y="309"/>
                      <a:pt x="247" y="273"/>
                      <a:pt x="212" y="203"/>
                    </a:cubicBezTo>
                    <a:cubicBezTo>
                      <a:pt x="212" y="168"/>
                      <a:pt x="177" y="97"/>
                      <a:pt x="142" y="27"/>
                    </a:cubicBezTo>
                    <a:cubicBezTo>
                      <a:pt x="124" y="9"/>
                      <a:pt x="98" y="1"/>
                      <a:pt x="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1" name="Google Shape;2591;p51"/>
            <p:cNvGrpSpPr/>
            <p:nvPr/>
          </p:nvGrpSpPr>
          <p:grpSpPr>
            <a:xfrm>
              <a:off x="4205757" y="1204400"/>
              <a:ext cx="732497" cy="1137371"/>
              <a:chOff x="4205757" y="1204400"/>
              <a:chExt cx="732497" cy="1137371"/>
            </a:xfrm>
          </p:grpSpPr>
          <p:sp>
            <p:nvSpPr>
              <p:cNvPr id="2592" name="Google Shape;2592;p51"/>
              <p:cNvSpPr/>
              <p:nvPr/>
            </p:nvSpPr>
            <p:spPr>
              <a:xfrm>
                <a:off x="4205757" y="1564660"/>
                <a:ext cx="721693" cy="777111"/>
              </a:xfrm>
              <a:custGeom>
                <a:avLst/>
                <a:gdLst/>
                <a:ahLst/>
                <a:cxnLst/>
                <a:rect l="l" t="t" r="r" b="b"/>
                <a:pathLst>
                  <a:path w="18766" h="20207" extrusionOk="0">
                    <a:moveTo>
                      <a:pt x="11519" y="1"/>
                    </a:moveTo>
                    <a:cubicBezTo>
                      <a:pt x="11130" y="1"/>
                      <a:pt x="10740" y="33"/>
                      <a:pt x="10351" y="99"/>
                    </a:cubicBezTo>
                    <a:cubicBezTo>
                      <a:pt x="10140" y="134"/>
                      <a:pt x="9928" y="169"/>
                      <a:pt x="9717" y="240"/>
                    </a:cubicBezTo>
                    <a:cubicBezTo>
                      <a:pt x="9044" y="147"/>
                      <a:pt x="8356" y="93"/>
                      <a:pt x="7669" y="93"/>
                    </a:cubicBezTo>
                    <a:cubicBezTo>
                      <a:pt x="6271" y="93"/>
                      <a:pt x="4878" y="319"/>
                      <a:pt x="3626" y="909"/>
                    </a:cubicBezTo>
                    <a:cubicBezTo>
                      <a:pt x="2781" y="1296"/>
                      <a:pt x="2042" y="1824"/>
                      <a:pt x="1444" y="2528"/>
                    </a:cubicBezTo>
                    <a:cubicBezTo>
                      <a:pt x="845" y="3268"/>
                      <a:pt x="458" y="4183"/>
                      <a:pt x="317" y="5134"/>
                    </a:cubicBezTo>
                    <a:cubicBezTo>
                      <a:pt x="0" y="7176"/>
                      <a:pt x="563" y="9288"/>
                      <a:pt x="1197" y="11224"/>
                    </a:cubicBezTo>
                    <a:cubicBezTo>
                      <a:pt x="1831" y="13266"/>
                      <a:pt x="2711" y="15203"/>
                      <a:pt x="3802" y="17069"/>
                    </a:cubicBezTo>
                    <a:cubicBezTo>
                      <a:pt x="4084" y="17526"/>
                      <a:pt x="4366" y="17984"/>
                      <a:pt x="4683" y="18442"/>
                    </a:cubicBezTo>
                    <a:cubicBezTo>
                      <a:pt x="4894" y="18864"/>
                      <a:pt x="5211" y="19251"/>
                      <a:pt x="5563" y="19604"/>
                    </a:cubicBezTo>
                    <a:cubicBezTo>
                      <a:pt x="6024" y="19995"/>
                      <a:pt x="6621" y="20206"/>
                      <a:pt x="7235" y="20206"/>
                    </a:cubicBezTo>
                    <a:cubicBezTo>
                      <a:pt x="7559" y="20206"/>
                      <a:pt x="7887" y="20148"/>
                      <a:pt x="8203" y="20026"/>
                    </a:cubicBezTo>
                    <a:cubicBezTo>
                      <a:pt x="9154" y="19639"/>
                      <a:pt x="10034" y="19111"/>
                      <a:pt x="10844" y="18442"/>
                    </a:cubicBezTo>
                    <a:cubicBezTo>
                      <a:pt x="11653" y="17773"/>
                      <a:pt x="12463" y="17069"/>
                      <a:pt x="13203" y="16294"/>
                    </a:cubicBezTo>
                    <a:cubicBezTo>
                      <a:pt x="13942" y="15520"/>
                      <a:pt x="14646" y="14710"/>
                      <a:pt x="15350" y="13900"/>
                    </a:cubicBezTo>
                    <a:cubicBezTo>
                      <a:pt x="16019" y="13126"/>
                      <a:pt x="16653" y="12281"/>
                      <a:pt x="17181" y="11436"/>
                    </a:cubicBezTo>
                    <a:cubicBezTo>
                      <a:pt x="18307" y="9816"/>
                      <a:pt x="18765" y="7845"/>
                      <a:pt x="18484" y="5908"/>
                    </a:cubicBezTo>
                    <a:cubicBezTo>
                      <a:pt x="18167" y="4042"/>
                      <a:pt x="17181" y="2423"/>
                      <a:pt x="15667" y="1331"/>
                    </a:cubicBezTo>
                    <a:cubicBezTo>
                      <a:pt x="14441" y="467"/>
                      <a:pt x="12994" y="1"/>
                      <a:pt x="115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51"/>
              <p:cNvSpPr/>
              <p:nvPr/>
            </p:nvSpPr>
            <p:spPr>
              <a:xfrm>
                <a:off x="4306359" y="1204400"/>
                <a:ext cx="631895" cy="392497"/>
              </a:xfrm>
              <a:custGeom>
                <a:avLst/>
                <a:gdLst/>
                <a:ahLst/>
                <a:cxnLst/>
                <a:rect l="l" t="t" r="r" b="b"/>
                <a:pathLst>
                  <a:path w="16431" h="10206" extrusionOk="0">
                    <a:moveTo>
                      <a:pt x="8104" y="0"/>
                    </a:moveTo>
                    <a:cubicBezTo>
                      <a:pt x="8037" y="0"/>
                      <a:pt x="7974" y="31"/>
                      <a:pt x="7946" y="102"/>
                    </a:cubicBezTo>
                    <a:cubicBezTo>
                      <a:pt x="7207" y="2250"/>
                      <a:pt x="6855" y="4503"/>
                      <a:pt x="6925" y="6756"/>
                    </a:cubicBezTo>
                    <a:cubicBezTo>
                      <a:pt x="6115" y="4961"/>
                      <a:pt x="4953" y="3306"/>
                      <a:pt x="3545" y="1933"/>
                    </a:cubicBezTo>
                    <a:cubicBezTo>
                      <a:pt x="3505" y="1903"/>
                      <a:pt x="3463" y="1890"/>
                      <a:pt x="3422" y="1890"/>
                    </a:cubicBezTo>
                    <a:cubicBezTo>
                      <a:pt x="3319" y="1890"/>
                      <a:pt x="3228" y="1973"/>
                      <a:pt x="3228" y="2074"/>
                    </a:cubicBezTo>
                    <a:cubicBezTo>
                      <a:pt x="3651" y="4292"/>
                      <a:pt x="4461" y="6369"/>
                      <a:pt x="5658" y="8235"/>
                    </a:cubicBezTo>
                    <a:cubicBezTo>
                      <a:pt x="4038" y="7003"/>
                      <a:pt x="2172" y="6193"/>
                      <a:pt x="271" y="5383"/>
                    </a:cubicBezTo>
                    <a:cubicBezTo>
                      <a:pt x="256" y="5379"/>
                      <a:pt x="241" y="5378"/>
                      <a:pt x="227" y="5378"/>
                    </a:cubicBezTo>
                    <a:cubicBezTo>
                      <a:pt x="103" y="5378"/>
                      <a:pt x="0" y="5504"/>
                      <a:pt x="95" y="5630"/>
                    </a:cubicBezTo>
                    <a:cubicBezTo>
                      <a:pt x="1398" y="7672"/>
                      <a:pt x="3440" y="9185"/>
                      <a:pt x="5798" y="9819"/>
                    </a:cubicBezTo>
                    <a:cubicBezTo>
                      <a:pt x="6731" y="10066"/>
                      <a:pt x="7705" y="10206"/>
                      <a:pt x="8673" y="10206"/>
                    </a:cubicBezTo>
                    <a:cubicBezTo>
                      <a:pt x="8948" y="10206"/>
                      <a:pt x="9222" y="10195"/>
                      <a:pt x="9495" y="10171"/>
                    </a:cubicBezTo>
                    <a:cubicBezTo>
                      <a:pt x="9708" y="10153"/>
                      <a:pt x="9920" y="10146"/>
                      <a:pt x="10130" y="10146"/>
                    </a:cubicBezTo>
                    <a:cubicBezTo>
                      <a:pt x="10698" y="10146"/>
                      <a:pt x="11258" y="10195"/>
                      <a:pt x="11827" y="10195"/>
                    </a:cubicBezTo>
                    <a:cubicBezTo>
                      <a:pt x="12262" y="10195"/>
                      <a:pt x="12702" y="10167"/>
                      <a:pt x="13157" y="10066"/>
                    </a:cubicBezTo>
                    <a:cubicBezTo>
                      <a:pt x="13931" y="9925"/>
                      <a:pt x="14635" y="9643"/>
                      <a:pt x="15304" y="9256"/>
                    </a:cubicBezTo>
                    <a:cubicBezTo>
                      <a:pt x="15903" y="8904"/>
                      <a:pt x="16431" y="8270"/>
                      <a:pt x="16149" y="7531"/>
                    </a:cubicBezTo>
                    <a:cubicBezTo>
                      <a:pt x="16123" y="7428"/>
                      <a:pt x="16041" y="7362"/>
                      <a:pt x="15957" y="7362"/>
                    </a:cubicBezTo>
                    <a:cubicBezTo>
                      <a:pt x="15927" y="7362"/>
                      <a:pt x="15896" y="7371"/>
                      <a:pt x="15868" y="7390"/>
                    </a:cubicBezTo>
                    <a:cubicBezTo>
                      <a:pt x="15023" y="7707"/>
                      <a:pt x="14142" y="8024"/>
                      <a:pt x="13297" y="8270"/>
                    </a:cubicBezTo>
                    <a:cubicBezTo>
                      <a:pt x="13544" y="8129"/>
                      <a:pt x="13790" y="7953"/>
                      <a:pt x="14037" y="7777"/>
                    </a:cubicBezTo>
                    <a:cubicBezTo>
                      <a:pt x="14952" y="7143"/>
                      <a:pt x="15621" y="6193"/>
                      <a:pt x="15903" y="5101"/>
                    </a:cubicBezTo>
                    <a:cubicBezTo>
                      <a:pt x="15938" y="4996"/>
                      <a:pt x="15868" y="4925"/>
                      <a:pt x="15797" y="4855"/>
                    </a:cubicBezTo>
                    <a:cubicBezTo>
                      <a:pt x="15704" y="4815"/>
                      <a:pt x="15609" y="4798"/>
                      <a:pt x="15514" y="4798"/>
                    </a:cubicBezTo>
                    <a:cubicBezTo>
                      <a:pt x="15106" y="4798"/>
                      <a:pt x="14689" y="5113"/>
                      <a:pt x="14318" y="5313"/>
                    </a:cubicBezTo>
                    <a:lnTo>
                      <a:pt x="12664" y="6263"/>
                    </a:lnTo>
                    <a:lnTo>
                      <a:pt x="10305" y="7636"/>
                    </a:lnTo>
                    <a:cubicBezTo>
                      <a:pt x="11361" y="6228"/>
                      <a:pt x="12065" y="4609"/>
                      <a:pt x="12347" y="2848"/>
                    </a:cubicBezTo>
                    <a:cubicBezTo>
                      <a:pt x="12373" y="2744"/>
                      <a:pt x="12264" y="2620"/>
                      <a:pt x="12148" y="2620"/>
                    </a:cubicBezTo>
                    <a:cubicBezTo>
                      <a:pt x="12108" y="2620"/>
                      <a:pt x="12067" y="2636"/>
                      <a:pt x="12030" y="2672"/>
                    </a:cubicBezTo>
                    <a:cubicBezTo>
                      <a:pt x="10763" y="3799"/>
                      <a:pt x="9706" y="5137"/>
                      <a:pt x="8897" y="6580"/>
                    </a:cubicBezTo>
                    <a:cubicBezTo>
                      <a:pt x="9178" y="4468"/>
                      <a:pt x="8756" y="2250"/>
                      <a:pt x="8333" y="173"/>
                    </a:cubicBezTo>
                    <a:cubicBezTo>
                      <a:pt x="8312" y="68"/>
                      <a:pt x="8204" y="0"/>
                      <a:pt x="8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51"/>
              <p:cNvSpPr/>
              <p:nvPr/>
            </p:nvSpPr>
            <p:spPr>
              <a:xfrm>
                <a:off x="4458903" y="1888292"/>
                <a:ext cx="32830" cy="31072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4" extrusionOk="0">
                    <a:moveTo>
                      <a:pt x="352" y="0"/>
                    </a:moveTo>
                    <a:cubicBezTo>
                      <a:pt x="317" y="0"/>
                      <a:pt x="282" y="0"/>
                      <a:pt x="247" y="35"/>
                    </a:cubicBezTo>
                    <a:cubicBezTo>
                      <a:pt x="176" y="35"/>
                      <a:pt x="141" y="71"/>
                      <a:pt x="106" y="106"/>
                    </a:cubicBezTo>
                    <a:cubicBezTo>
                      <a:pt x="35" y="176"/>
                      <a:pt x="0" y="282"/>
                      <a:pt x="35" y="388"/>
                    </a:cubicBezTo>
                    <a:cubicBezTo>
                      <a:pt x="35" y="493"/>
                      <a:pt x="141" y="599"/>
                      <a:pt x="211" y="634"/>
                    </a:cubicBezTo>
                    <a:lnTo>
                      <a:pt x="352" y="634"/>
                    </a:lnTo>
                    <a:cubicBezTo>
                      <a:pt x="387" y="634"/>
                      <a:pt x="458" y="634"/>
                      <a:pt x="493" y="599"/>
                    </a:cubicBezTo>
                    <a:lnTo>
                      <a:pt x="493" y="564"/>
                    </a:lnTo>
                    <a:lnTo>
                      <a:pt x="528" y="564"/>
                    </a:lnTo>
                    <a:cubicBezTo>
                      <a:pt x="599" y="493"/>
                      <a:pt x="669" y="352"/>
                      <a:pt x="634" y="247"/>
                    </a:cubicBezTo>
                    <a:cubicBezTo>
                      <a:pt x="599" y="176"/>
                      <a:pt x="599" y="141"/>
                      <a:pt x="563" y="106"/>
                    </a:cubicBezTo>
                    <a:cubicBezTo>
                      <a:pt x="493" y="35"/>
                      <a:pt x="423" y="0"/>
                      <a:pt x="3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51"/>
              <p:cNvSpPr/>
              <p:nvPr/>
            </p:nvSpPr>
            <p:spPr>
              <a:xfrm>
                <a:off x="4605504" y="1892164"/>
                <a:ext cx="29400" cy="2720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555" extrusionOk="0">
                    <a:moveTo>
                      <a:pt x="296" y="0"/>
                    </a:moveTo>
                    <a:cubicBezTo>
                      <a:pt x="274" y="0"/>
                      <a:pt x="247" y="9"/>
                      <a:pt x="212" y="27"/>
                    </a:cubicBezTo>
                    <a:cubicBezTo>
                      <a:pt x="177" y="27"/>
                      <a:pt x="142" y="62"/>
                      <a:pt x="106" y="97"/>
                    </a:cubicBezTo>
                    <a:cubicBezTo>
                      <a:pt x="71" y="133"/>
                      <a:pt x="36" y="203"/>
                      <a:pt x="36" y="238"/>
                    </a:cubicBezTo>
                    <a:cubicBezTo>
                      <a:pt x="1" y="309"/>
                      <a:pt x="1" y="344"/>
                      <a:pt x="36" y="414"/>
                    </a:cubicBezTo>
                    <a:cubicBezTo>
                      <a:pt x="36" y="414"/>
                      <a:pt x="36" y="449"/>
                      <a:pt x="36" y="485"/>
                    </a:cubicBezTo>
                    <a:cubicBezTo>
                      <a:pt x="71" y="520"/>
                      <a:pt x="106" y="520"/>
                      <a:pt x="142" y="555"/>
                    </a:cubicBezTo>
                    <a:lnTo>
                      <a:pt x="353" y="555"/>
                    </a:lnTo>
                    <a:cubicBezTo>
                      <a:pt x="458" y="555"/>
                      <a:pt x="529" y="485"/>
                      <a:pt x="564" y="379"/>
                    </a:cubicBezTo>
                    <a:cubicBezTo>
                      <a:pt x="599" y="273"/>
                      <a:pt x="564" y="168"/>
                      <a:pt x="494" y="97"/>
                    </a:cubicBezTo>
                    <a:cubicBezTo>
                      <a:pt x="458" y="62"/>
                      <a:pt x="423" y="27"/>
                      <a:pt x="353" y="27"/>
                    </a:cubicBezTo>
                    <a:cubicBezTo>
                      <a:pt x="335" y="9"/>
                      <a:pt x="318" y="0"/>
                      <a:pt x="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51"/>
              <p:cNvSpPr/>
              <p:nvPr/>
            </p:nvSpPr>
            <p:spPr>
              <a:xfrm>
                <a:off x="4508929" y="1963470"/>
                <a:ext cx="85799" cy="33768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89" extrusionOk="0">
                    <a:moveTo>
                      <a:pt x="40" y="1"/>
                    </a:moveTo>
                    <a:cubicBezTo>
                      <a:pt x="18" y="1"/>
                      <a:pt x="0" y="26"/>
                      <a:pt x="0" y="51"/>
                    </a:cubicBezTo>
                    <a:cubicBezTo>
                      <a:pt x="106" y="403"/>
                      <a:pt x="423" y="649"/>
                      <a:pt x="775" y="684"/>
                    </a:cubicBezTo>
                    <a:cubicBezTo>
                      <a:pt x="803" y="687"/>
                      <a:pt x="831" y="688"/>
                      <a:pt x="859" y="688"/>
                    </a:cubicBezTo>
                    <a:cubicBezTo>
                      <a:pt x="1213" y="688"/>
                      <a:pt x="1529" y="485"/>
                      <a:pt x="1725" y="191"/>
                    </a:cubicBezTo>
                    <a:cubicBezTo>
                      <a:pt x="1750" y="91"/>
                      <a:pt x="1685" y="8"/>
                      <a:pt x="1608" y="8"/>
                    </a:cubicBezTo>
                    <a:cubicBezTo>
                      <a:pt x="1577" y="8"/>
                      <a:pt x="1544" y="21"/>
                      <a:pt x="1514" y="51"/>
                    </a:cubicBezTo>
                    <a:cubicBezTo>
                      <a:pt x="1338" y="297"/>
                      <a:pt x="1092" y="438"/>
                      <a:pt x="775" y="438"/>
                    </a:cubicBezTo>
                    <a:cubicBezTo>
                      <a:pt x="634" y="438"/>
                      <a:pt x="493" y="403"/>
                      <a:pt x="387" y="332"/>
                    </a:cubicBezTo>
                    <a:cubicBezTo>
                      <a:pt x="247" y="227"/>
                      <a:pt x="141" y="121"/>
                      <a:pt x="71" y="15"/>
                    </a:cubicBezTo>
                    <a:cubicBezTo>
                      <a:pt x="60" y="5"/>
                      <a:pt x="50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51"/>
              <p:cNvSpPr/>
              <p:nvPr/>
            </p:nvSpPr>
            <p:spPr>
              <a:xfrm>
                <a:off x="4365505" y="1700911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01" y="1"/>
                    </a:moveTo>
                    <a:cubicBezTo>
                      <a:pt x="71" y="1"/>
                      <a:pt x="36" y="21"/>
                      <a:pt x="36" y="42"/>
                    </a:cubicBezTo>
                    <a:cubicBezTo>
                      <a:pt x="36" y="77"/>
                      <a:pt x="36" y="112"/>
                      <a:pt x="0" y="147"/>
                    </a:cubicBezTo>
                    <a:cubicBezTo>
                      <a:pt x="0" y="182"/>
                      <a:pt x="0" y="218"/>
                      <a:pt x="0" y="253"/>
                    </a:cubicBezTo>
                    <a:lnTo>
                      <a:pt x="0" y="499"/>
                    </a:lnTo>
                    <a:lnTo>
                      <a:pt x="0" y="746"/>
                    </a:lnTo>
                    <a:cubicBezTo>
                      <a:pt x="36" y="851"/>
                      <a:pt x="36" y="922"/>
                      <a:pt x="71" y="1027"/>
                    </a:cubicBezTo>
                    <a:cubicBezTo>
                      <a:pt x="86" y="1072"/>
                      <a:pt x="119" y="1091"/>
                      <a:pt x="153" y="1091"/>
                    </a:cubicBezTo>
                    <a:cubicBezTo>
                      <a:pt x="199" y="1091"/>
                      <a:pt x="247" y="1053"/>
                      <a:pt x="247" y="992"/>
                    </a:cubicBezTo>
                    <a:cubicBezTo>
                      <a:pt x="247" y="922"/>
                      <a:pt x="247" y="851"/>
                      <a:pt x="247" y="746"/>
                    </a:cubicBezTo>
                    <a:cubicBezTo>
                      <a:pt x="247" y="675"/>
                      <a:pt x="247" y="570"/>
                      <a:pt x="212" y="499"/>
                    </a:cubicBezTo>
                    <a:lnTo>
                      <a:pt x="212" y="394"/>
                    </a:lnTo>
                    <a:cubicBezTo>
                      <a:pt x="212" y="358"/>
                      <a:pt x="212" y="358"/>
                      <a:pt x="212" y="323"/>
                    </a:cubicBezTo>
                    <a:lnTo>
                      <a:pt x="212" y="253"/>
                    </a:lnTo>
                    <a:cubicBezTo>
                      <a:pt x="212" y="218"/>
                      <a:pt x="212" y="182"/>
                      <a:pt x="212" y="147"/>
                    </a:cubicBezTo>
                    <a:cubicBezTo>
                      <a:pt x="176" y="112"/>
                      <a:pt x="176" y="77"/>
                      <a:pt x="141" y="42"/>
                    </a:cubicBezTo>
                    <a:cubicBezTo>
                      <a:pt x="141" y="12"/>
                      <a:pt x="122" y="1"/>
                      <a:pt x="101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51"/>
              <p:cNvSpPr/>
              <p:nvPr/>
            </p:nvSpPr>
            <p:spPr>
              <a:xfrm>
                <a:off x="4357391" y="1821972"/>
                <a:ext cx="10845" cy="35419"/>
              </a:xfrm>
              <a:custGeom>
                <a:avLst/>
                <a:gdLst/>
                <a:ahLst/>
                <a:cxnLst/>
                <a:rect l="l" t="t" r="r" b="b"/>
                <a:pathLst>
                  <a:path w="282" h="921" extrusionOk="0">
                    <a:moveTo>
                      <a:pt x="35" y="1"/>
                    </a:moveTo>
                    <a:cubicBezTo>
                      <a:pt x="18" y="1"/>
                      <a:pt x="0" y="9"/>
                      <a:pt x="0" y="27"/>
                    </a:cubicBezTo>
                    <a:cubicBezTo>
                      <a:pt x="0" y="27"/>
                      <a:pt x="0" y="62"/>
                      <a:pt x="0" y="62"/>
                    </a:cubicBezTo>
                    <a:cubicBezTo>
                      <a:pt x="0" y="97"/>
                      <a:pt x="0" y="97"/>
                      <a:pt x="0" y="133"/>
                    </a:cubicBezTo>
                    <a:cubicBezTo>
                      <a:pt x="0" y="168"/>
                      <a:pt x="0" y="203"/>
                      <a:pt x="0" y="238"/>
                    </a:cubicBezTo>
                    <a:cubicBezTo>
                      <a:pt x="0" y="273"/>
                      <a:pt x="0" y="379"/>
                      <a:pt x="0" y="449"/>
                    </a:cubicBezTo>
                    <a:cubicBezTo>
                      <a:pt x="0" y="590"/>
                      <a:pt x="35" y="731"/>
                      <a:pt x="71" y="872"/>
                    </a:cubicBezTo>
                    <a:cubicBezTo>
                      <a:pt x="71" y="904"/>
                      <a:pt x="99" y="921"/>
                      <a:pt x="130" y="921"/>
                    </a:cubicBezTo>
                    <a:cubicBezTo>
                      <a:pt x="169" y="921"/>
                      <a:pt x="211" y="895"/>
                      <a:pt x="211" y="837"/>
                    </a:cubicBezTo>
                    <a:cubicBezTo>
                      <a:pt x="247" y="837"/>
                      <a:pt x="282" y="801"/>
                      <a:pt x="282" y="801"/>
                    </a:cubicBezTo>
                    <a:cubicBezTo>
                      <a:pt x="282" y="696"/>
                      <a:pt x="282" y="590"/>
                      <a:pt x="282" y="485"/>
                    </a:cubicBezTo>
                    <a:lnTo>
                      <a:pt x="211" y="168"/>
                    </a:lnTo>
                    <a:cubicBezTo>
                      <a:pt x="194" y="150"/>
                      <a:pt x="167" y="141"/>
                      <a:pt x="141" y="141"/>
                    </a:cubicBezTo>
                    <a:cubicBezTo>
                      <a:pt x="115" y="141"/>
                      <a:pt x="88" y="150"/>
                      <a:pt x="71" y="168"/>
                    </a:cubicBezTo>
                    <a:cubicBezTo>
                      <a:pt x="71" y="168"/>
                      <a:pt x="71" y="133"/>
                      <a:pt x="71" y="133"/>
                    </a:cubicBezTo>
                    <a:cubicBezTo>
                      <a:pt x="71" y="97"/>
                      <a:pt x="71" y="97"/>
                      <a:pt x="71" y="62"/>
                    </a:cubicBezTo>
                    <a:cubicBezTo>
                      <a:pt x="71" y="62"/>
                      <a:pt x="71" y="62"/>
                      <a:pt x="71" y="27"/>
                    </a:cubicBezTo>
                    <a:cubicBezTo>
                      <a:pt x="71" y="9"/>
                      <a:pt x="53" y="1"/>
                      <a:pt x="35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51"/>
              <p:cNvSpPr/>
              <p:nvPr/>
            </p:nvSpPr>
            <p:spPr>
              <a:xfrm>
                <a:off x="4381734" y="2025061"/>
                <a:ext cx="13575" cy="32766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52" extrusionOk="0">
                    <a:moveTo>
                      <a:pt x="213" y="133"/>
                    </a:moveTo>
                    <a:cubicBezTo>
                      <a:pt x="215" y="135"/>
                      <a:pt x="217" y="138"/>
                      <a:pt x="219" y="140"/>
                    </a:cubicBezTo>
                    <a:lnTo>
                      <a:pt x="219" y="140"/>
                    </a:lnTo>
                    <a:cubicBezTo>
                      <a:pt x="219" y="140"/>
                      <a:pt x="219" y="140"/>
                      <a:pt x="219" y="140"/>
                    </a:cubicBezTo>
                    <a:lnTo>
                      <a:pt x="219" y="140"/>
                    </a:lnTo>
                    <a:lnTo>
                      <a:pt x="213" y="133"/>
                    </a:lnTo>
                    <a:close/>
                    <a:moveTo>
                      <a:pt x="219" y="140"/>
                    </a:moveTo>
                    <a:lnTo>
                      <a:pt x="247" y="168"/>
                    </a:lnTo>
                    <a:cubicBezTo>
                      <a:pt x="247" y="153"/>
                      <a:pt x="236" y="145"/>
                      <a:pt x="219" y="140"/>
                    </a:cubicBezTo>
                    <a:close/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133"/>
                      <a:pt x="1" y="273"/>
                      <a:pt x="1" y="414"/>
                    </a:cubicBezTo>
                    <a:cubicBezTo>
                      <a:pt x="1" y="520"/>
                      <a:pt x="36" y="661"/>
                      <a:pt x="71" y="801"/>
                    </a:cubicBezTo>
                    <a:cubicBezTo>
                      <a:pt x="96" y="826"/>
                      <a:pt x="121" y="851"/>
                      <a:pt x="158" y="851"/>
                    </a:cubicBezTo>
                    <a:cubicBezTo>
                      <a:pt x="174" y="851"/>
                      <a:pt x="192" y="847"/>
                      <a:pt x="212" y="837"/>
                    </a:cubicBezTo>
                    <a:cubicBezTo>
                      <a:pt x="222" y="847"/>
                      <a:pt x="233" y="851"/>
                      <a:pt x="243" y="851"/>
                    </a:cubicBezTo>
                    <a:cubicBezTo>
                      <a:pt x="268" y="851"/>
                      <a:pt x="293" y="826"/>
                      <a:pt x="318" y="801"/>
                    </a:cubicBezTo>
                    <a:cubicBezTo>
                      <a:pt x="318" y="766"/>
                      <a:pt x="353" y="696"/>
                      <a:pt x="353" y="661"/>
                    </a:cubicBezTo>
                    <a:cubicBezTo>
                      <a:pt x="283" y="590"/>
                      <a:pt x="283" y="590"/>
                      <a:pt x="283" y="555"/>
                    </a:cubicBezTo>
                    <a:lnTo>
                      <a:pt x="283" y="485"/>
                    </a:lnTo>
                    <a:lnTo>
                      <a:pt x="283" y="449"/>
                    </a:lnTo>
                    <a:lnTo>
                      <a:pt x="283" y="344"/>
                    </a:lnTo>
                    <a:lnTo>
                      <a:pt x="283" y="309"/>
                    </a:lnTo>
                    <a:lnTo>
                      <a:pt x="283" y="273"/>
                    </a:lnTo>
                    <a:lnTo>
                      <a:pt x="283" y="238"/>
                    </a:lnTo>
                    <a:cubicBezTo>
                      <a:pt x="283" y="205"/>
                      <a:pt x="252" y="173"/>
                      <a:pt x="219" y="140"/>
                    </a:cubicBezTo>
                    <a:lnTo>
                      <a:pt x="219" y="140"/>
                    </a:lnTo>
                    <a:cubicBezTo>
                      <a:pt x="196" y="133"/>
                      <a:pt x="163" y="133"/>
                      <a:pt x="142" y="133"/>
                    </a:cubicBezTo>
                    <a:cubicBezTo>
                      <a:pt x="142" y="97"/>
                      <a:pt x="142" y="62"/>
                      <a:pt x="107" y="27"/>
                    </a:cubicBezTo>
                    <a:cubicBezTo>
                      <a:pt x="107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51"/>
              <p:cNvSpPr/>
              <p:nvPr/>
            </p:nvSpPr>
            <p:spPr>
              <a:xfrm>
                <a:off x="4438611" y="2113972"/>
                <a:ext cx="135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875" extrusionOk="0">
                    <a:moveTo>
                      <a:pt x="56" y="0"/>
                    </a:moveTo>
                    <a:cubicBezTo>
                      <a:pt x="27" y="0"/>
                      <a:pt x="1" y="30"/>
                      <a:pt x="1" y="74"/>
                    </a:cubicBezTo>
                    <a:cubicBezTo>
                      <a:pt x="1" y="179"/>
                      <a:pt x="36" y="285"/>
                      <a:pt x="71" y="426"/>
                    </a:cubicBezTo>
                    <a:cubicBezTo>
                      <a:pt x="71" y="531"/>
                      <a:pt x="71" y="672"/>
                      <a:pt x="71" y="778"/>
                    </a:cubicBezTo>
                    <a:cubicBezTo>
                      <a:pt x="71" y="848"/>
                      <a:pt x="97" y="875"/>
                      <a:pt x="128" y="875"/>
                    </a:cubicBezTo>
                    <a:cubicBezTo>
                      <a:pt x="159" y="875"/>
                      <a:pt x="194" y="848"/>
                      <a:pt x="212" y="813"/>
                    </a:cubicBezTo>
                    <a:cubicBezTo>
                      <a:pt x="212" y="813"/>
                      <a:pt x="212" y="778"/>
                      <a:pt x="212" y="778"/>
                    </a:cubicBezTo>
                    <a:cubicBezTo>
                      <a:pt x="212" y="813"/>
                      <a:pt x="247" y="813"/>
                      <a:pt x="282" y="813"/>
                    </a:cubicBezTo>
                    <a:cubicBezTo>
                      <a:pt x="317" y="813"/>
                      <a:pt x="353" y="743"/>
                      <a:pt x="353" y="707"/>
                    </a:cubicBezTo>
                    <a:cubicBezTo>
                      <a:pt x="353" y="602"/>
                      <a:pt x="353" y="496"/>
                      <a:pt x="317" y="426"/>
                    </a:cubicBezTo>
                    <a:cubicBezTo>
                      <a:pt x="317" y="320"/>
                      <a:pt x="282" y="215"/>
                      <a:pt x="247" y="109"/>
                    </a:cubicBezTo>
                    <a:cubicBezTo>
                      <a:pt x="247" y="91"/>
                      <a:pt x="229" y="83"/>
                      <a:pt x="207" y="83"/>
                    </a:cubicBezTo>
                    <a:cubicBezTo>
                      <a:pt x="185" y="83"/>
                      <a:pt x="159" y="91"/>
                      <a:pt x="141" y="109"/>
                    </a:cubicBezTo>
                    <a:cubicBezTo>
                      <a:pt x="141" y="74"/>
                      <a:pt x="141" y="74"/>
                      <a:pt x="106" y="39"/>
                    </a:cubicBezTo>
                    <a:cubicBezTo>
                      <a:pt x="93" y="12"/>
                      <a:pt x="74" y="0"/>
                      <a:pt x="56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51"/>
              <p:cNvSpPr/>
              <p:nvPr/>
            </p:nvSpPr>
            <p:spPr>
              <a:xfrm>
                <a:off x="4523907" y="2149621"/>
                <a:ext cx="12229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13" extrusionOk="0">
                    <a:moveTo>
                      <a:pt x="67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62"/>
                      <a:pt x="1" y="97"/>
                      <a:pt x="1" y="133"/>
                    </a:cubicBezTo>
                    <a:cubicBezTo>
                      <a:pt x="1" y="203"/>
                      <a:pt x="1" y="238"/>
                      <a:pt x="1" y="273"/>
                    </a:cubicBezTo>
                    <a:cubicBezTo>
                      <a:pt x="1" y="344"/>
                      <a:pt x="1" y="414"/>
                      <a:pt x="36" y="520"/>
                    </a:cubicBezTo>
                    <a:cubicBezTo>
                      <a:pt x="71" y="590"/>
                      <a:pt x="36" y="661"/>
                      <a:pt x="71" y="731"/>
                    </a:cubicBezTo>
                    <a:cubicBezTo>
                      <a:pt x="71" y="766"/>
                      <a:pt x="71" y="801"/>
                      <a:pt x="106" y="837"/>
                    </a:cubicBezTo>
                    <a:cubicBezTo>
                      <a:pt x="106" y="907"/>
                      <a:pt x="141" y="942"/>
                      <a:pt x="141" y="978"/>
                    </a:cubicBezTo>
                    <a:cubicBezTo>
                      <a:pt x="177" y="1013"/>
                      <a:pt x="212" y="1013"/>
                      <a:pt x="247" y="1013"/>
                    </a:cubicBezTo>
                    <a:cubicBezTo>
                      <a:pt x="282" y="978"/>
                      <a:pt x="317" y="978"/>
                      <a:pt x="317" y="907"/>
                    </a:cubicBezTo>
                    <a:lnTo>
                      <a:pt x="317" y="837"/>
                    </a:lnTo>
                    <a:cubicBezTo>
                      <a:pt x="317" y="801"/>
                      <a:pt x="317" y="801"/>
                      <a:pt x="317" y="766"/>
                    </a:cubicBezTo>
                    <a:cubicBezTo>
                      <a:pt x="317" y="731"/>
                      <a:pt x="317" y="696"/>
                      <a:pt x="282" y="661"/>
                    </a:cubicBezTo>
                    <a:cubicBezTo>
                      <a:pt x="282" y="625"/>
                      <a:pt x="282" y="590"/>
                      <a:pt x="282" y="555"/>
                    </a:cubicBezTo>
                    <a:cubicBezTo>
                      <a:pt x="247" y="485"/>
                      <a:pt x="247" y="414"/>
                      <a:pt x="247" y="344"/>
                    </a:cubicBezTo>
                    <a:cubicBezTo>
                      <a:pt x="247" y="344"/>
                      <a:pt x="247" y="309"/>
                      <a:pt x="212" y="309"/>
                    </a:cubicBezTo>
                    <a:lnTo>
                      <a:pt x="212" y="238"/>
                    </a:lnTo>
                    <a:cubicBezTo>
                      <a:pt x="212" y="203"/>
                      <a:pt x="212" y="168"/>
                      <a:pt x="177" y="133"/>
                    </a:cubicBezTo>
                    <a:cubicBezTo>
                      <a:pt x="141" y="97"/>
                      <a:pt x="141" y="62"/>
                      <a:pt x="106" y="27"/>
                    </a:cubicBezTo>
                    <a:cubicBezTo>
                      <a:pt x="106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51"/>
              <p:cNvSpPr/>
              <p:nvPr/>
            </p:nvSpPr>
            <p:spPr>
              <a:xfrm>
                <a:off x="4602435" y="1699104"/>
                <a:ext cx="953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013" extrusionOk="0">
                    <a:moveTo>
                      <a:pt x="124" y="1"/>
                    </a:moveTo>
                    <a:cubicBezTo>
                      <a:pt x="89" y="1"/>
                      <a:pt x="53" y="18"/>
                      <a:pt x="36" y="53"/>
                    </a:cubicBezTo>
                    <a:cubicBezTo>
                      <a:pt x="1" y="194"/>
                      <a:pt x="1" y="370"/>
                      <a:pt x="1" y="511"/>
                    </a:cubicBezTo>
                    <a:cubicBezTo>
                      <a:pt x="1" y="652"/>
                      <a:pt x="1" y="793"/>
                      <a:pt x="36" y="933"/>
                    </a:cubicBezTo>
                    <a:cubicBezTo>
                      <a:pt x="53" y="986"/>
                      <a:pt x="89" y="1013"/>
                      <a:pt x="124" y="1013"/>
                    </a:cubicBezTo>
                    <a:cubicBezTo>
                      <a:pt x="159" y="1013"/>
                      <a:pt x="194" y="986"/>
                      <a:pt x="212" y="933"/>
                    </a:cubicBezTo>
                    <a:cubicBezTo>
                      <a:pt x="247" y="793"/>
                      <a:pt x="247" y="652"/>
                      <a:pt x="247" y="511"/>
                    </a:cubicBezTo>
                    <a:cubicBezTo>
                      <a:pt x="247" y="370"/>
                      <a:pt x="247" y="194"/>
                      <a:pt x="212" y="53"/>
                    </a:cubicBezTo>
                    <a:cubicBezTo>
                      <a:pt x="194" y="18"/>
                      <a:pt x="159" y="1"/>
                      <a:pt x="124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51"/>
              <p:cNvSpPr/>
              <p:nvPr/>
            </p:nvSpPr>
            <p:spPr>
              <a:xfrm>
                <a:off x="4672849" y="1728562"/>
                <a:ext cx="9499" cy="41996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2" extrusionOk="0">
                    <a:moveTo>
                      <a:pt x="110" y="0"/>
                    </a:moveTo>
                    <a:cubicBezTo>
                      <a:pt x="88" y="0"/>
                      <a:pt x="71" y="9"/>
                      <a:pt x="71" y="27"/>
                    </a:cubicBezTo>
                    <a:cubicBezTo>
                      <a:pt x="36" y="203"/>
                      <a:pt x="0" y="344"/>
                      <a:pt x="0" y="520"/>
                    </a:cubicBezTo>
                    <a:cubicBezTo>
                      <a:pt x="0" y="590"/>
                      <a:pt x="0" y="696"/>
                      <a:pt x="0" y="766"/>
                    </a:cubicBezTo>
                    <a:lnTo>
                      <a:pt x="0" y="1012"/>
                    </a:lnTo>
                    <a:cubicBezTo>
                      <a:pt x="18" y="1065"/>
                      <a:pt x="62" y="1092"/>
                      <a:pt x="106" y="1092"/>
                    </a:cubicBezTo>
                    <a:cubicBezTo>
                      <a:pt x="150" y="1092"/>
                      <a:pt x="194" y="1065"/>
                      <a:pt x="212" y="1012"/>
                    </a:cubicBezTo>
                    <a:lnTo>
                      <a:pt x="212" y="766"/>
                    </a:lnTo>
                    <a:cubicBezTo>
                      <a:pt x="212" y="696"/>
                      <a:pt x="247" y="590"/>
                      <a:pt x="212" y="520"/>
                    </a:cubicBezTo>
                    <a:cubicBezTo>
                      <a:pt x="247" y="344"/>
                      <a:pt x="212" y="203"/>
                      <a:pt x="176" y="27"/>
                    </a:cubicBezTo>
                    <a:cubicBezTo>
                      <a:pt x="159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51"/>
              <p:cNvSpPr/>
              <p:nvPr/>
            </p:nvSpPr>
            <p:spPr>
              <a:xfrm>
                <a:off x="4713459" y="1879503"/>
                <a:ext cx="6807" cy="3726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969" extrusionOk="0">
                    <a:moveTo>
                      <a:pt x="89" y="1"/>
                    </a:moveTo>
                    <a:cubicBezTo>
                      <a:pt x="62" y="1"/>
                      <a:pt x="36" y="27"/>
                      <a:pt x="36" y="80"/>
                    </a:cubicBezTo>
                    <a:lnTo>
                      <a:pt x="1" y="467"/>
                    </a:lnTo>
                    <a:lnTo>
                      <a:pt x="1" y="679"/>
                    </a:lnTo>
                    <a:lnTo>
                      <a:pt x="1" y="890"/>
                    </a:lnTo>
                    <a:cubicBezTo>
                      <a:pt x="1" y="943"/>
                      <a:pt x="45" y="969"/>
                      <a:pt x="89" y="969"/>
                    </a:cubicBezTo>
                    <a:cubicBezTo>
                      <a:pt x="133" y="969"/>
                      <a:pt x="177" y="943"/>
                      <a:pt x="177" y="890"/>
                    </a:cubicBezTo>
                    <a:lnTo>
                      <a:pt x="177" y="679"/>
                    </a:lnTo>
                    <a:cubicBezTo>
                      <a:pt x="177" y="608"/>
                      <a:pt x="177" y="538"/>
                      <a:pt x="177" y="467"/>
                    </a:cubicBezTo>
                    <a:lnTo>
                      <a:pt x="141" y="80"/>
                    </a:lnTo>
                    <a:cubicBezTo>
                      <a:pt x="141" y="27"/>
                      <a:pt x="115" y="1"/>
                      <a:pt x="89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51"/>
              <p:cNvSpPr/>
              <p:nvPr/>
            </p:nvSpPr>
            <p:spPr>
              <a:xfrm>
                <a:off x="4702614" y="2027561"/>
                <a:ext cx="10883" cy="42572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107" extrusionOk="0">
                    <a:moveTo>
                      <a:pt x="222" y="1"/>
                    </a:moveTo>
                    <a:cubicBezTo>
                      <a:pt x="184" y="1"/>
                      <a:pt x="142" y="29"/>
                      <a:pt x="142" y="68"/>
                    </a:cubicBezTo>
                    <a:cubicBezTo>
                      <a:pt x="106" y="244"/>
                      <a:pt x="71" y="384"/>
                      <a:pt x="36" y="560"/>
                    </a:cubicBezTo>
                    <a:cubicBezTo>
                      <a:pt x="36" y="631"/>
                      <a:pt x="1" y="701"/>
                      <a:pt x="1" y="807"/>
                    </a:cubicBezTo>
                    <a:cubicBezTo>
                      <a:pt x="1" y="877"/>
                      <a:pt x="1" y="948"/>
                      <a:pt x="1" y="1053"/>
                    </a:cubicBezTo>
                    <a:cubicBezTo>
                      <a:pt x="1" y="1089"/>
                      <a:pt x="36" y="1106"/>
                      <a:pt x="71" y="1106"/>
                    </a:cubicBezTo>
                    <a:cubicBezTo>
                      <a:pt x="106" y="1106"/>
                      <a:pt x="142" y="1089"/>
                      <a:pt x="142" y="1053"/>
                    </a:cubicBezTo>
                    <a:cubicBezTo>
                      <a:pt x="177" y="948"/>
                      <a:pt x="212" y="877"/>
                      <a:pt x="212" y="807"/>
                    </a:cubicBezTo>
                    <a:cubicBezTo>
                      <a:pt x="212" y="736"/>
                      <a:pt x="212" y="631"/>
                      <a:pt x="247" y="560"/>
                    </a:cubicBezTo>
                    <a:cubicBezTo>
                      <a:pt x="247" y="384"/>
                      <a:pt x="247" y="244"/>
                      <a:pt x="283" y="68"/>
                    </a:cubicBezTo>
                    <a:cubicBezTo>
                      <a:pt x="283" y="20"/>
                      <a:pt x="254" y="1"/>
                      <a:pt x="222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51"/>
              <p:cNvSpPr/>
              <p:nvPr/>
            </p:nvSpPr>
            <p:spPr>
              <a:xfrm>
                <a:off x="4637623" y="2017293"/>
                <a:ext cx="6807" cy="3184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828" extrusionOk="0">
                    <a:moveTo>
                      <a:pt x="89" y="0"/>
                    </a:moveTo>
                    <a:cubicBezTo>
                      <a:pt x="63" y="0"/>
                      <a:pt x="36" y="18"/>
                      <a:pt x="36" y="53"/>
                    </a:cubicBezTo>
                    <a:cubicBezTo>
                      <a:pt x="1" y="159"/>
                      <a:pt x="1" y="264"/>
                      <a:pt x="1" y="405"/>
                    </a:cubicBezTo>
                    <a:lnTo>
                      <a:pt x="1" y="722"/>
                    </a:lnTo>
                    <a:cubicBezTo>
                      <a:pt x="1" y="792"/>
                      <a:pt x="36" y="827"/>
                      <a:pt x="71" y="827"/>
                    </a:cubicBezTo>
                    <a:cubicBezTo>
                      <a:pt x="107" y="827"/>
                      <a:pt x="142" y="757"/>
                      <a:pt x="177" y="722"/>
                    </a:cubicBezTo>
                    <a:lnTo>
                      <a:pt x="177" y="405"/>
                    </a:lnTo>
                    <a:cubicBezTo>
                      <a:pt x="177" y="264"/>
                      <a:pt x="142" y="159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51"/>
              <p:cNvSpPr/>
              <p:nvPr/>
            </p:nvSpPr>
            <p:spPr>
              <a:xfrm>
                <a:off x="4621394" y="2155390"/>
                <a:ext cx="8845" cy="3557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925" extrusionOk="0">
                    <a:moveTo>
                      <a:pt x="190" y="0"/>
                    </a:moveTo>
                    <a:cubicBezTo>
                      <a:pt x="168" y="0"/>
                      <a:pt x="141" y="18"/>
                      <a:pt x="141" y="53"/>
                    </a:cubicBezTo>
                    <a:lnTo>
                      <a:pt x="36" y="440"/>
                    </a:lnTo>
                    <a:cubicBezTo>
                      <a:pt x="36" y="511"/>
                      <a:pt x="36" y="581"/>
                      <a:pt x="0" y="687"/>
                    </a:cubicBezTo>
                    <a:cubicBezTo>
                      <a:pt x="0" y="687"/>
                      <a:pt x="0" y="722"/>
                      <a:pt x="0" y="757"/>
                    </a:cubicBezTo>
                    <a:cubicBezTo>
                      <a:pt x="0" y="792"/>
                      <a:pt x="36" y="863"/>
                      <a:pt x="36" y="898"/>
                    </a:cubicBezTo>
                    <a:cubicBezTo>
                      <a:pt x="53" y="916"/>
                      <a:pt x="80" y="924"/>
                      <a:pt x="106" y="924"/>
                    </a:cubicBezTo>
                    <a:cubicBezTo>
                      <a:pt x="132" y="924"/>
                      <a:pt x="159" y="916"/>
                      <a:pt x="177" y="898"/>
                    </a:cubicBezTo>
                    <a:cubicBezTo>
                      <a:pt x="177" y="863"/>
                      <a:pt x="212" y="828"/>
                      <a:pt x="212" y="792"/>
                    </a:cubicBezTo>
                    <a:lnTo>
                      <a:pt x="212" y="687"/>
                    </a:lnTo>
                    <a:cubicBezTo>
                      <a:pt x="212" y="616"/>
                      <a:pt x="212" y="546"/>
                      <a:pt x="212" y="440"/>
                    </a:cubicBezTo>
                    <a:lnTo>
                      <a:pt x="212" y="53"/>
                    </a:lnTo>
                    <a:cubicBezTo>
                      <a:pt x="229" y="18"/>
                      <a:pt x="212" y="0"/>
                      <a:pt x="190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51"/>
              <p:cNvSpPr/>
              <p:nvPr/>
            </p:nvSpPr>
            <p:spPr>
              <a:xfrm>
                <a:off x="4539405" y="2256915"/>
                <a:ext cx="12960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1089" extrusionOk="0">
                    <a:moveTo>
                      <a:pt x="267" y="1"/>
                    </a:moveTo>
                    <a:cubicBezTo>
                      <a:pt x="249" y="1"/>
                      <a:pt x="231" y="18"/>
                      <a:pt x="231" y="53"/>
                    </a:cubicBezTo>
                    <a:cubicBezTo>
                      <a:pt x="231" y="89"/>
                      <a:pt x="196" y="124"/>
                      <a:pt x="196" y="159"/>
                    </a:cubicBezTo>
                    <a:lnTo>
                      <a:pt x="161" y="265"/>
                    </a:lnTo>
                    <a:cubicBezTo>
                      <a:pt x="161" y="370"/>
                      <a:pt x="126" y="441"/>
                      <a:pt x="126" y="511"/>
                    </a:cubicBezTo>
                    <a:cubicBezTo>
                      <a:pt x="90" y="582"/>
                      <a:pt x="90" y="652"/>
                      <a:pt x="55" y="758"/>
                    </a:cubicBezTo>
                    <a:cubicBezTo>
                      <a:pt x="55" y="828"/>
                      <a:pt x="55" y="934"/>
                      <a:pt x="20" y="1004"/>
                    </a:cubicBezTo>
                    <a:cubicBezTo>
                      <a:pt x="1" y="1062"/>
                      <a:pt x="35" y="1088"/>
                      <a:pt x="81" y="1088"/>
                    </a:cubicBezTo>
                    <a:cubicBezTo>
                      <a:pt x="119" y="1088"/>
                      <a:pt x="164" y="1071"/>
                      <a:pt x="196" y="1039"/>
                    </a:cubicBezTo>
                    <a:cubicBezTo>
                      <a:pt x="231" y="969"/>
                      <a:pt x="267" y="898"/>
                      <a:pt x="302" y="828"/>
                    </a:cubicBezTo>
                    <a:cubicBezTo>
                      <a:pt x="337" y="722"/>
                      <a:pt x="337" y="652"/>
                      <a:pt x="337" y="546"/>
                    </a:cubicBezTo>
                    <a:cubicBezTo>
                      <a:pt x="337" y="476"/>
                      <a:pt x="337" y="370"/>
                      <a:pt x="337" y="300"/>
                    </a:cubicBezTo>
                    <a:cubicBezTo>
                      <a:pt x="337" y="265"/>
                      <a:pt x="337" y="194"/>
                      <a:pt x="337" y="159"/>
                    </a:cubicBezTo>
                    <a:cubicBezTo>
                      <a:pt x="337" y="124"/>
                      <a:pt x="337" y="89"/>
                      <a:pt x="302" y="53"/>
                    </a:cubicBezTo>
                    <a:cubicBezTo>
                      <a:pt x="302" y="18"/>
                      <a:pt x="284" y="1"/>
                      <a:pt x="26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51"/>
              <p:cNvSpPr/>
              <p:nvPr/>
            </p:nvSpPr>
            <p:spPr>
              <a:xfrm>
                <a:off x="4484643" y="2236610"/>
                <a:ext cx="12229" cy="42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10" extrusionOk="0">
                    <a:moveTo>
                      <a:pt x="137" y="1"/>
                    </a:moveTo>
                    <a:cubicBezTo>
                      <a:pt x="115" y="1"/>
                      <a:pt x="89" y="18"/>
                      <a:pt x="71" y="53"/>
                    </a:cubicBezTo>
                    <a:cubicBezTo>
                      <a:pt x="36" y="89"/>
                      <a:pt x="36" y="124"/>
                      <a:pt x="1" y="159"/>
                    </a:cubicBezTo>
                    <a:lnTo>
                      <a:pt x="1" y="300"/>
                    </a:lnTo>
                    <a:cubicBezTo>
                      <a:pt x="1" y="370"/>
                      <a:pt x="1" y="476"/>
                      <a:pt x="1" y="546"/>
                    </a:cubicBezTo>
                    <a:cubicBezTo>
                      <a:pt x="1" y="652"/>
                      <a:pt x="1" y="722"/>
                      <a:pt x="36" y="828"/>
                    </a:cubicBezTo>
                    <a:cubicBezTo>
                      <a:pt x="71" y="934"/>
                      <a:pt x="106" y="1004"/>
                      <a:pt x="141" y="1074"/>
                    </a:cubicBezTo>
                    <a:cubicBezTo>
                      <a:pt x="177" y="1110"/>
                      <a:pt x="177" y="1110"/>
                      <a:pt x="247" y="1110"/>
                    </a:cubicBezTo>
                    <a:cubicBezTo>
                      <a:pt x="247" y="1110"/>
                      <a:pt x="282" y="1074"/>
                      <a:pt x="317" y="1074"/>
                    </a:cubicBezTo>
                    <a:cubicBezTo>
                      <a:pt x="317" y="898"/>
                      <a:pt x="282" y="722"/>
                      <a:pt x="247" y="546"/>
                    </a:cubicBezTo>
                    <a:lnTo>
                      <a:pt x="212" y="300"/>
                    </a:lnTo>
                    <a:cubicBezTo>
                      <a:pt x="212" y="265"/>
                      <a:pt x="212" y="229"/>
                      <a:pt x="212" y="159"/>
                    </a:cubicBezTo>
                    <a:cubicBezTo>
                      <a:pt x="212" y="124"/>
                      <a:pt x="212" y="89"/>
                      <a:pt x="177" y="53"/>
                    </a:cubicBezTo>
                    <a:cubicBezTo>
                      <a:pt x="177" y="18"/>
                      <a:pt x="159" y="1"/>
                      <a:pt x="13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51"/>
              <p:cNvSpPr/>
              <p:nvPr/>
            </p:nvSpPr>
            <p:spPr>
              <a:xfrm>
                <a:off x="4272094" y="1762057"/>
                <a:ext cx="9499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97" extrusionOk="0">
                    <a:moveTo>
                      <a:pt x="106" y="1"/>
                    </a:moveTo>
                    <a:cubicBezTo>
                      <a:pt x="71" y="1"/>
                      <a:pt x="71" y="1"/>
                      <a:pt x="35" y="36"/>
                    </a:cubicBezTo>
                    <a:cubicBezTo>
                      <a:pt x="35" y="106"/>
                      <a:pt x="35" y="177"/>
                      <a:pt x="0" y="282"/>
                    </a:cubicBezTo>
                    <a:cubicBezTo>
                      <a:pt x="0" y="353"/>
                      <a:pt x="0" y="458"/>
                      <a:pt x="0" y="529"/>
                    </a:cubicBezTo>
                    <a:cubicBezTo>
                      <a:pt x="0" y="599"/>
                      <a:pt x="0" y="705"/>
                      <a:pt x="0" y="775"/>
                    </a:cubicBezTo>
                    <a:cubicBezTo>
                      <a:pt x="0" y="881"/>
                      <a:pt x="35" y="951"/>
                      <a:pt x="71" y="1022"/>
                    </a:cubicBezTo>
                    <a:cubicBezTo>
                      <a:pt x="71" y="1071"/>
                      <a:pt x="108" y="1097"/>
                      <a:pt x="149" y="1097"/>
                    </a:cubicBezTo>
                    <a:cubicBezTo>
                      <a:pt x="196" y="1097"/>
                      <a:pt x="247" y="1062"/>
                      <a:pt x="247" y="986"/>
                    </a:cubicBezTo>
                    <a:lnTo>
                      <a:pt x="176" y="775"/>
                    </a:lnTo>
                    <a:lnTo>
                      <a:pt x="176" y="529"/>
                    </a:lnTo>
                    <a:cubicBezTo>
                      <a:pt x="176" y="458"/>
                      <a:pt x="176" y="388"/>
                      <a:pt x="176" y="282"/>
                    </a:cubicBezTo>
                    <a:cubicBezTo>
                      <a:pt x="176" y="247"/>
                      <a:pt x="176" y="212"/>
                      <a:pt x="176" y="177"/>
                    </a:cubicBezTo>
                    <a:cubicBezTo>
                      <a:pt x="176" y="141"/>
                      <a:pt x="176" y="106"/>
                      <a:pt x="176" y="36"/>
                    </a:cubicBezTo>
                    <a:cubicBezTo>
                      <a:pt x="176" y="36"/>
                      <a:pt x="141" y="1"/>
                      <a:pt x="106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51"/>
              <p:cNvSpPr/>
              <p:nvPr/>
            </p:nvSpPr>
            <p:spPr>
              <a:xfrm>
                <a:off x="4420998" y="1668993"/>
                <a:ext cx="9537" cy="43342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127" extrusionOk="0">
                    <a:moveTo>
                      <a:pt x="107" y="0"/>
                    </a:moveTo>
                    <a:cubicBezTo>
                      <a:pt x="80" y="0"/>
                      <a:pt x="54" y="9"/>
                      <a:pt x="36" y="27"/>
                    </a:cubicBezTo>
                    <a:cubicBezTo>
                      <a:pt x="1" y="132"/>
                      <a:pt x="1" y="203"/>
                      <a:pt x="1" y="308"/>
                    </a:cubicBezTo>
                    <a:lnTo>
                      <a:pt x="1" y="555"/>
                    </a:lnTo>
                    <a:lnTo>
                      <a:pt x="1" y="766"/>
                    </a:lnTo>
                    <a:cubicBezTo>
                      <a:pt x="1" y="872"/>
                      <a:pt x="1" y="942"/>
                      <a:pt x="36" y="1048"/>
                    </a:cubicBezTo>
                    <a:cubicBezTo>
                      <a:pt x="36" y="1100"/>
                      <a:pt x="80" y="1127"/>
                      <a:pt x="124" y="1127"/>
                    </a:cubicBezTo>
                    <a:cubicBezTo>
                      <a:pt x="168" y="1127"/>
                      <a:pt x="212" y="1100"/>
                      <a:pt x="212" y="1048"/>
                    </a:cubicBezTo>
                    <a:cubicBezTo>
                      <a:pt x="212" y="942"/>
                      <a:pt x="247" y="872"/>
                      <a:pt x="247" y="766"/>
                    </a:cubicBezTo>
                    <a:cubicBezTo>
                      <a:pt x="247" y="695"/>
                      <a:pt x="247" y="625"/>
                      <a:pt x="212" y="555"/>
                    </a:cubicBezTo>
                    <a:lnTo>
                      <a:pt x="212" y="308"/>
                    </a:lnTo>
                    <a:cubicBezTo>
                      <a:pt x="212" y="203"/>
                      <a:pt x="212" y="132"/>
                      <a:pt x="177" y="27"/>
                    </a:cubicBezTo>
                    <a:cubicBezTo>
                      <a:pt x="159" y="9"/>
                      <a:pt x="133" y="0"/>
                      <a:pt x="107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51"/>
              <p:cNvSpPr/>
              <p:nvPr/>
            </p:nvSpPr>
            <p:spPr>
              <a:xfrm>
                <a:off x="4802832" y="1787092"/>
                <a:ext cx="9499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102" extrusionOk="0">
                    <a:moveTo>
                      <a:pt x="93" y="1"/>
                    </a:moveTo>
                    <a:cubicBezTo>
                      <a:pt x="62" y="1"/>
                      <a:pt x="35" y="19"/>
                      <a:pt x="35" y="54"/>
                    </a:cubicBezTo>
                    <a:cubicBezTo>
                      <a:pt x="35" y="89"/>
                      <a:pt x="0" y="124"/>
                      <a:pt x="0" y="159"/>
                    </a:cubicBezTo>
                    <a:cubicBezTo>
                      <a:pt x="0" y="195"/>
                      <a:pt x="0" y="265"/>
                      <a:pt x="0" y="300"/>
                    </a:cubicBezTo>
                    <a:lnTo>
                      <a:pt x="0" y="547"/>
                    </a:lnTo>
                    <a:lnTo>
                      <a:pt x="0" y="793"/>
                    </a:lnTo>
                    <a:cubicBezTo>
                      <a:pt x="0" y="828"/>
                      <a:pt x="0" y="864"/>
                      <a:pt x="0" y="934"/>
                    </a:cubicBezTo>
                    <a:cubicBezTo>
                      <a:pt x="0" y="969"/>
                      <a:pt x="35" y="1004"/>
                      <a:pt x="35" y="1075"/>
                    </a:cubicBezTo>
                    <a:cubicBezTo>
                      <a:pt x="53" y="1092"/>
                      <a:pt x="88" y="1101"/>
                      <a:pt x="123" y="1101"/>
                    </a:cubicBezTo>
                    <a:cubicBezTo>
                      <a:pt x="159" y="1101"/>
                      <a:pt x="194" y="1092"/>
                      <a:pt x="211" y="1075"/>
                    </a:cubicBezTo>
                    <a:cubicBezTo>
                      <a:pt x="211" y="1004"/>
                      <a:pt x="247" y="969"/>
                      <a:pt x="247" y="934"/>
                    </a:cubicBezTo>
                    <a:cubicBezTo>
                      <a:pt x="247" y="864"/>
                      <a:pt x="247" y="828"/>
                      <a:pt x="247" y="793"/>
                    </a:cubicBezTo>
                    <a:cubicBezTo>
                      <a:pt x="211" y="723"/>
                      <a:pt x="211" y="617"/>
                      <a:pt x="211" y="547"/>
                    </a:cubicBezTo>
                    <a:lnTo>
                      <a:pt x="211" y="300"/>
                    </a:lnTo>
                    <a:lnTo>
                      <a:pt x="211" y="159"/>
                    </a:lnTo>
                    <a:cubicBezTo>
                      <a:pt x="176" y="124"/>
                      <a:pt x="176" y="89"/>
                      <a:pt x="176" y="54"/>
                    </a:cubicBezTo>
                    <a:cubicBezTo>
                      <a:pt x="159" y="19"/>
                      <a:pt x="123" y="1"/>
                      <a:pt x="93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51"/>
              <p:cNvSpPr/>
              <p:nvPr/>
            </p:nvSpPr>
            <p:spPr>
              <a:xfrm>
                <a:off x="4831251" y="1685567"/>
                <a:ext cx="8153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022" extrusionOk="0">
                    <a:moveTo>
                      <a:pt x="53" y="0"/>
                    </a:moveTo>
                    <a:cubicBezTo>
                      <a:pt x="27" y="0"/>
                      <a:pt x="1" y="18"/>
                      <a:pt x="1" y="53"/>
                    </a:cubicBezTo>
                    <a:cubicBezTo>
                      <a:pt x="1" y="88"/>
                      <a:pt x="1" y="124"/>
                      <a:pt x="1" y="194"/>
                    </a:cubicBezTo>
                    <a:lnTo>
                      <a:pt x="1" y="264"/>
                    </a:lnTo>
                    <a:cubicBezTo>
                      <a:pt x="1" y="370"/>
                      <a:pt x="1" y="441"/>
                      <a:pt x="1" y="511"/>
                    </a:cubicBezTo>
                    <a:cubicBezTo>
                      <a:pt x="1" y="581"/>
                      <a:pt x="1" y="652"/>
                      <a:pt x="1" y="722"/>
                    </a:cubicBezTo>
                    <a:cubicBezTo>
                      <a:pt x="1" y="828"/>
                      <a:pt x="1" y="898"/>
                      <a:pt x="36" y="969"/>
                    </a:cubicBezTo>
                    <a:cubicBezTo>
                      <a:pt x="53" y="1004"/>
                      <a:pt x="80" y="1021"/>
                      <a:pt x="106" y="1021"/>
                    </a:cubicBezTo>
                    <a:cubicBezTo>
                      <a:pt x="133" y="1021"/>
                      <a:pt x="159" y="1004"/>
                      <a:pt x="177" y="969"/>
                    </a:cubicBezTo>
                    <a:cubicBezTo>
                      <a:pt x="177" y="898"/>
                      <a:pt x="212" y="828"/>
                      <a:pt x="212" y="757"/>
                    </a:cubicBezTo>
                    <a:cubicBezTo>
                      <a:pt x="212" y="687"/>
                      <a:pt x="212" y="581"/>
                      <a:pt x="212" y="511"/>
                    </a:cubicBezTo>
                    <a:cubicBezTo>
                      <a:pt x="177" y="441"/>
                      <a:pt x="141" y="370"/>
                      <a:pt x="106" y="300"/>
                    </a:cubicBezTo>
                    <a:lnTo>
                      <a:pt x="106" y="194"/>
                    </a:lnTo>
                    <a:cubicBezTo>
                      <a:pt x="106" y="124"/>
                      <a:pt x="106" y="88"/>
                      <a:pt x="106" y="53"/>
                    </a:cubicBezTo>
                    <a:cubicBezTo>
                      <a:pt x="106" y="18"/>
                      <a:pt x="80" y="0"/>
                      <a:pt x="53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51"/>
              <p:cNvSpPr/>
              <p:nvPr/>
            </p:nvSpPr>
            <p:spPr>
              <a:xfrm>
                <a:off x="4800102" y="1897809"/>
                <a:ext cx="10883" cy="4188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89" extrusionOk="0">
                    <a:moveTo>
                      <a:pt x="247" y="0"/>
                    </a:moveTo>
                    <a:cubicBezTo>
                      <a:pt x="230" y="0"/>
                      <a:pt x="212" y="9"/>
                      <a:pt x="212" y="26"/>
                    </a:cubicBezTo>
                    <a:cubicBezTo>
                      <a:pt x="212" y="26"/>
                      <a:pt x="212" y="62"/>
                      <a:pt x="212" y="62"/>
                    </a:cubicBezTo>
                    <a:lnTo>
                      <a:pt x="177" y="97"/>
                    </a:lnTo>
                    <a:cubicBezTo>
                      <a:pt x="142" y="97"/>
                      <a:pt x="142" y="132"/>
                      <a:pt x="142" y="132"/>
                    </a:cubicBezTo>
                    <a:cubicBezTo>
                      <a:pt x="142" y="167"/>
                      <a:pt x="106" y="238"/>
                      <a:pt x="71" y="273"/>
                    </a:cubicBezTo>
                    <a:cubicBezTo>
                      <a:pt x="36" y="343"/>
                      <a:pt x="36" y="449"/>
                      <a:pt x="36" y="519"/>
                    </a:cubicBezTo>
                    <a:cubicBezTo>
                      <a:pt x="1" y="625"/>
                      <a:pt x="1" y="731"/>
                      <a:pt x="1" y="836"/>
                    </a:cubicBezTo>
                    <a:cubicBezTo>
                      <a:pt x="1" y="907"/>
                      <a:pt x="1" y="1083"/>
                      <a:pt x="106" y="1083"/>
                    </a:cubicBezTo>
                    <a:cubicBezTo>
                      <a:pt x="118" y="1086"/>
                      <a:pt x="128" y="1088"/>
                      <a:pt x="138" y="1088"/>
                    </a:cubicBezTo>
                    <a:cubicBezTo>
                      <a:pt x="220" y="1088"/>
                      <a:pt x="251" y="966"/>
                      <a:pt x="282" y="871"/>
                    </a:cubicBezTo>
                    <a:cubicBezTo>
                      <a:pt x="282" y="801"/>
                      <a:pt x="282" y="695"/>
                      <a:pt x="282" y="590"/>
                    </a:cubicBezTo>
                    <a:cubicBezTo>
                      <a:pt x="282" y="484"/>
                      <a:pt x="282" y="414"/>
                      <a:pt x="282" y="308"/>
                    </a:cubicBezTo>
                    <a:cubicBezTo>
                      <a:pt x="282" y="238"/>
                      <a:pt x="282" y="238"/>
                      <a:pt x="282" y="203"/>
                    </a:cubicBezTo>
                    <a:cubicBezTo>
                      <a:pt x="282" y="167"/>
                      <a:pt x="282" y="132"/>
                      <a:pt x="282" y="97"/>
                    </a:cubicBezTo>
                    <a:cubicBezTo>
                      <a:pt x="282" y="97"/>
                      <a:pt x="282" y="62"/>
                      <a:pt x="282" y="62"/>
                    </a:cubicBezTo>
                    <a:lnTo>
                      <a:pt x="282" y="26"/>
                    </a:lnTo>
                    <a:cubicBezTo>
                      <a:pt x="282" y="9"/>
                      <a:pt x="265" y="0"/>
                      <a:pt x="247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51"/>
              <p:cNvSpPr/>
              <p:nvPr/>
            </p:nvSpPr>
            <p:spPr>
              <a:xfrm>
                <a:off x="4736495" y="1650034"/>
                <a:ext cx="9499" cy="39304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022" extrusionOk="0">
                    <a:moveTo>
                      <a:pt x="92" y="0"/>
                    </a:moveTo>
                    <a:cubicBezTo>
                      <a:pt x="79" y="0"/>
                      <a:pt x="70" y="9"/>
                      <a:pt x="70" y="27"/>
                    </a:cubicBezTo>
                    <a:cubicBezTo>
                      <a:pt x="35" y="62"/>
                      <a:pt x="35" y="97"/>
                      <a:pt x="35" y="132"/>
                    </a:cubicBezTo>
                    <a:cubicBezTo>
                      <a:pt x="0" y="167"/>
                      <a:pt x="0" y="203"/>
                      <a:pt x="35" y="238"/>
                    </a:cubicBezTo>
                    <a:lnTo>
                      <a:pt x="35" y="484"/>
                    </a:lnTo>
                    <a:cubicBezTo>
                      <a:pt x="0" y="625"/>
                      <a:pt x="35" y="801"/>
                      <a:pt x="70" y="942"/>
                    </a:cubicBezTo>
                    <a:cubicBezTo>
                      <a:pt x="70" y="995"/>
                      <a:pt x="106" y="1021"/>
                      <a:pt x="141" y="1021"/>
                    </a:cubicBezTo>
                    <a:cubicBezTo>
                      <a:pt x="176" y="1021"/>
                      <a:pt x="211" y="995"/>
                      <a:pt x="211" y="942"/>
                    </a:cubicBezTo>
                    <a:cubicBezTo>
                      <a:pt x="246" y="801"/>
                      <a:pt x="211" y="625"/>
                      <a:pt x="176" y="484"/>
                    </a:cubicBezTo>
                    <a:lnTo>
                      <a:pt x="176" y="238"/>
                    </a:lnTo>
                    <a:cubicBezTo>
                      <a:pt x="176" y="203"/>
                      <a:pt x="176" y="167"/>
                      <a:pt x="176" y="132"/>
                    </a:cubicBezTo>
                    <a:cubicBezTo>
                      <a:pt x="176" y="132"/>
                      <a:pt x="176" y="97"/>
                      <a:pt x="176" y="62"/>
                    </a:cubicBezTo>
                    <a:lnTo>
                      <a:pt x="141" y="27"/>
                    </a:lnTo>
                    <a:cubicBezTo>
                      <a:pt x="123" y="9"/>
                      <a:pt x="106" y="0"/>
                      <a:pt x="92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51"/>
              <p:cNvSpPr/>
              <p:nvPr/>
            </p:nvSpPr>
            <p:spPr>
              <a:xfrm>
                <a:off x="4479759" y="1761403"/>
                <a:ext cx="11691" cy="36919"/>
              </a:xfrm>
              <a:custGeom>
                <a:avLst/>
                <a:gdLst/>
                <a:ahLst/>
                <a:cxnLst/>
                <a:rect l="l" t="t" r="r" b="b"/>
                <a:pathLst>
                  <a:path w="304" h="960" extrusionOk="0">
                    <a:moveTo>
                      <a:pt x="176" y="0"/>
                    </a:moveTo>
                    <a:cubicBezTo>
                      <a:pt x="145" y="0"/>
                      <a:pt x="110" y="18"/>
                      <a:pt x="92" y="53"/>
                    </a:cubicBezTo>
                    <a:cubicBezTo>
                      <a:pt x="128" y="123"/>
                      <a:pt x="128" y="194"/>
                      <a:pt x="92" y="264"/>
                    </a:cubicBezTo>
                    <a:cubicBezTo>
                      <a:pt x="92" y="334"/>
                      <a:pt x="92" y="370"/>
                      <a:pt x="92" y="440"/>
                    </a:cubicBezTo>
                    <a:cubicBezTo>
                      <a:pt x="92" y="581"/>
                      <a:pt x="57" y="722"/>
                      <a:pt x="22" y="827"/>
                    </a:cubicBezTo>
                    <a:cubicBezTo>
                      <a:pt x="1" y="913"/>
                      <a:pt x="57" y="959"/>
                      <a:pt x="112" y="959"/>
                    </a:cubicBezTo>
                    <a:cubicBezTo>
                      <a:pt x="148" y="959"/>
                      <a:pt x="184" y="939"/>
                      <a:pt x="198" y="898"/>
                    </a:cubicBezTo>
                    <a:cubicBezTo>
                      <a:pt x="268" y="757"/>
                      <a:pt x="304" y="616"/>
                      <a:pt x="304" y="440"/>
                    </a:cubicBezTo>
                    <a:cubicBezTo>
                      <a:pt x="304" y="405"/>
                      <a:pt x="304" y="334"/>
                      <a:pt x="268" y="264"/>
                    </a:cubicBezTo>
                    <a:lnTo>
                      <a:pt x="233" y="53"/>
                    </a:lnTo>
                    <a:cubicBezTo>
                      <a:pt x="233" y="18"/>
                      <a:pt x="207" y="0"/>
                      <a:pt x="176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51"/>
              <p:cNvSpPr/>
              <p:nvPr/>
            </p:nvSpPr>
            <p:spPr>
              <a:xfrm>
                <a:off x="4300514" y="1899155"/>
                <a:ext cx="10883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75" extrusionOk="0">
                    <a:moveTo>
                      <a:pt x="71" y="0"/>
                    </a:moveTo>
                    <a:cubicBezTo>
                      <a:pt x="45" y="0"/>
                      <a:pt x="18" y="9"/>
                      <a:pt x="0" y="27"/>
                    </a:cubicBezTo>
                    <a:cubicBezTo>
                      <a:pt x="0" y="168"/>
                      <a:pt x="0" y="308"/>
                      <a:pt x="0" y="414"/>
                    </a:cubicBezTo>
                    <a:lnTo>
                      <a:pt x="0" y="625"/>
                    </a:lnTo>
                    <a:cubicBezTo>
                      <a:pt x="36" y="696"/>
                      <a:pt x="36" y="766"/>
                      <a:pt x="71" y="836"/>
                    </a:cubicBezTo>
                    <a:cubicBezTo>
                      <a:pt x="84" y="863"/>
                      <a:pt x="108" y="875"/>
                      <a:pt x="134" y="875"/>
                    </a:cubicBezTo>
                    <a:cubicBezTo>
                      <a:pt x="177" y="875"/>
                      <a:pt x="225" y="845"/>
                      <a:pt x="247" y="801"/>
                    </a:cubicBezTo>
                    <a:cubicBezTo>
                      <a:pt x="247" y="731"/>
                      <a:pt x="282" y="696"/>
                      <a:pt x="282" y="625"/>
                    </a:cubicBezTo>
                    <a:cubicBezTo>
                      <a:pt x="247" y="555"/>
                      <a:pt x="247" y="484"/>
                      <a:pt x="247" y="414"/>
                    </a:cubicBezTo>
                    <a:cubicBezTo>
                      <a:pt x="212" y="273"/>
                      <a:pt x="177" y="168"/>
                      <a:pt x="141" y="27"/>
                    </a:cubicBezTo>
                    <a:cubicBezTo>
                      <a:pt x="124" y="9"/>
                      <a:pt x="97" y="0"/>
                      <a:pt x="71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51"/>
              <p:cNvSpPr/>
              <p:nvPr/>
            </p:nvSpPr>
            <p:spPr>
              <a:xfrm>
                <a:off x="4324895" y="2065133"/>
                <a:ext cx="17152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446" h="1029" extrusionOk="0">
                    <a:moveTo>
                      <a:pt x="137" y="0"/>
                    </a:moveTo>
                    <a:cubicBezTo>
                      <a:pt x="128" y="0"/>
                      <a:pt x="117" y="2"/>
                      <a:pt x="106" y="6"/>
                    </a:cubicBezTo>
                    <a:cubicBezTo>
                      <a:pt x="0" y="41"/>
                      <a:pt x="0" y="182"/>
                      <a:pt x="35" y="252"/>
                    </a:cubicBezTo>
                    <a:cubicBezTo>
                      <a:pt x="35" y="358"/>
                      <a:pt x="35" y="428"/>
                      <a:pt x="71" y="534"/>
                    </a:cubicBezTo>
                    <a:cubicBezTo>
                      <a:pt x="71" y="604"/>
                      <a:pt x="106" y="675"/>
                      <a:pt x="141" y="745"/>
                    </a:cubicBezTo>
                    <a:cubicBezTo>
                      <a:pt x="176" y="816"/>
                      <a:pt x="211" y="921"/>
                      <a:pt x="247" y="992"/>
                    </a:cubicBezTo>
                    <a:cubicBezTo>
                      <a:pt x="272" y="1017"/>
                      <a:pt x="305" y="1028"/>
                      <a:pt x="337" y="1028"/>
                    </a:cubicBezTo>
                    <a:cubicBezTo>
                      <a:pt x="395" y="1028"/>
                      <a:pt x="445" y="989"/>
                      <a:pt x="423" y="921"/>
                    </a:cubicBezTo>
                    <a:cubicBezTo>
                      <a:pt x="423" y="851"/>
                      <a:pt x="387" y="745"/>
                      <a:pt x="387" y="675"/>
                    </a:cubicBezTo>
                    <a:cubicBezTo>
                      <a:pt x="387" y="604"/>
                      <a:pt x="352" y="534"/>
                      <a:pt x="317" y="428"/>
                    </a:cubicBezTo>
                    <a:cubicBezTo>
                      <a:pt x="282" y="358"/>
                      <a:pt x="282" y="288"/>
                      <a:pt x="282" y="217"/>
                    </a:cubicBezTo>
                    <a:cubicBezTo>
                      <a:pt x="250" y="123"/>
                      <a:pt x="219" y="0"/>
                      <a:pt x="137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51"/>
              <p:cNvSpPr/>
              <p:nvPr/>
            </p:nvSpPr>
            <p:spPr>
              <a:xfrm>
                <a:off x="4368197" y="2157351"/>
                <a:ext cx="16306" cy="4218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097" extrusionOk="0">
                    <a:moveTo>
                      <a:pt x="95" y="1"/>
                    </a:moveTo>
                    <a:cubicBezTo>
                      <a:pt x="45" y="1"/>
                      <a:pt x="1" y="39"/>
                      <a:pt x="1" y="108"/>
                    </a:cubicBezTo>
                    <a:cubicBezTo>
                      <a:pt x="1" y="248"/>
                      <a:pt x="1" y="424"/>
                      <a:pt x="71" y="600"/>
                    </a:cubicBezTo>
                    <a:cubicBezTo>
                      <a:pt x="71" y="671"/>
                      <a:pt x="106" y="741"/>
                      <a:pt x="106" y="812"/>
                    </a:cubicBezTo>
                    <a:cubicBezTo>
                      <a:pt x="106" y="847"/>
                      <a:pt x="142" y="882"/>
                      <a:pt x="142" y="917"/>
                    </a:cubicBezTo>
                    <a:cubicBezTo>
                      <a:pt x="177" y="988"/>
                      <a:pt x="212" y="1023"/>
                      <a:pt x="247" y="1058"/>
                    </a:cubicBezTo>
                    <a:cubicBezTo>
                      <a:pt x="261" y="1085"/>
                      <a:pt x="284" y="1097"/>
                      <a:pt x="311" y="1097"/>
                    </a:cubicBezTo>
                    <a:cubicBezTo>
                      <a:pt x="353" y="1097"/>
                      <a:pt x="402" y="1066"/>
                      <a:pt x="423" y="1023"/>
                    </a:cubicBezTo>
                    <a:cubicBezTo>
                      <a:pt x="423" y="953"/>
                      <a:pt x="423" y="917"/>
                      <a:pt x="423" y="847"/>
                    </a:cubicBezTo>
                    <a:lnTo>
                      <a:pt x="423" y="706"/>
                    </a:lnTo>
                    <a:cubicBezTo>
                      <a:pt x="423" y="671"/>
                      <a:pt x="388" y="565"/>
                      <a:pt x="353" y="495"/>
                    </a:cubicBezTo>
                    <a:cubicBezTo>
                      <a:pt x="318" y="319"/>
                      <a:pt x="247" y="178"/>
                      <a:pt x="177" y="37"/>
                    </a:cubicBezTo>
                    <a:cubicBezTo>
                      <a:pt x="152" y="12"/>
                      <a:pt x="123" y="1"/>
                      <a:pt x="95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51"/>
              <p:cNvSpPr/>
              <p:nvPr/>
            </p:nvSpPr>
            <p:spPr>
              <a:xfrm>
                <a:off x="4406115" y="1823664"/>
                <a:ext cx="9537" cy="3353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872" extrusionOk="0">
                    <a:moveTo>
                      <a:pt x="124" y="1"/>
                    </a:moveTo>
                    <a:cubicBezTo>
                      <a:pt x="97" y="1"/>
                      <a:pt x="71" y="18"/>
                      <a:pt x="71" y="53"/>
                    </a:cubicBezTo>
                    <a:cubicBezTo>
                      <a:pt x="36" y="159"/>
                      <a:pt x="1" y="300"/>
                      <a:pt x="1" y="405"/>
                    </a:cubicBezTo>
                    <a:cubicBezTo>
                      <a:pt x="1" y="546"/>
                      <a:pt x="1" y="687"/>
                      <a:pt x="36" y="793"/>
                    </a:cubicBezTo>
                    <a:cubicBezTo>
                      <a:pt x="36" y="845"/>
                      <a:pt x="71" y="872"/>
                      <a:pt x="106" y="872"/>
                    </a:cubicBezTo>
                    <a:cubicBezTo>
                      <a:pt x="141" y="872"/>
                      <a:pt x="177" y="845"/>
                      <a:pt x="177" y="793"/>
                    </a:cubicBezTo>
                    <a:cubicBezTo>
                      <a:pt x="212" y="687"/>
                      <a:pt x="247" y="546"/>
                      <a:pt x="212" y="405"/>
                    </a:cubicBezTo>
                    <a:cubicBezTo>
                      <a:pt x="212" y="300"/>
                      <a:pt x="212" y="159"/>
                      <a:pt x="177" y="53"/>
                    </a:cubicBezTo>
                    <a:cubicBezTo>
                      <a:pt x="177" y="18"/>
                      <a:pt x="150" y="1"/>
                      <a:pt x="124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51"/>
              <p:cNvSpPr/>
              <p:nvPr/>
            </p:nvSpPr>
            <p:spPr>
              <a:xfrm>
                <a:off x="4373619" y="1927920"/>
                <a:ext cx="9537" cy="37381"/>
              </a:xfrm>
              <a:custGeom>
                <a:avLst/>
                <a:gdLst/>
                <a:ahLst/>
                <a:cxnLst/>
                <a:rect l="l" t="t" r="r" b="b"/>
                <a:pathLst>
                  <a:path w="248" h="972" extrusionOk="0">
                    <a:moveTo>
                      <a:pt x="141" y="0"/>
                    </a:moveTo>
                    <a:cubicBezTo>
                      <a:pt x="115" y="0"/>
                      <a:pt x="89" y="18"/>
                      <a:pt x="71" y="53"/>
                    </a:cubicBezTo>
                    <a:cubicBezTo>
                      <a:pt x="36" y="88"/>
                      <a:pt x="1" y="194"/>
                      <a:pt x="1" y="264"/>
                    </a:cubicBezTo>
                    <a:cubicBezTo>
                      <a:pt x="1" y="335"/>
                      <a:pt x="1" y="405"/>
                      <a:pt x="1" y="476"/>
                    </a:cubicBezTo>
                    <a:cubicBezTo>
                      <a:pt x="1" y="546"/>
                      <a:pt x="1" y="652"/>
                      <a:pt x="1" y="722"/>
                    </a:cubicBezTo>
                    <a:cubicBezTo>
                      <a:pt x="1" y="793"/>
                      <a:pt x="36" y="863"/>
                      <a:pt x="106" y="933"/>
                    </a:cubicBezTo>
                    <a:cubicBezTo>
                      <a:pt x="120" y="960"/>
                      <a:pt x="143" y="972"/>
                      <a:pt x="168" y="972"/>
                    </a:cubicBezTo>
                    <a:cubicBezTo>
                      <a:pt x="207" y="972"/>
                      <a:pt x="247" y="942"/>
                      <a:pt x="247" y="898"/>
                    </a:cubicBezTo>
                    <a:cubicBezTo>
                      <a:pt x="247" y="828"/>
                      <a:pt x="247" y="757"/>
                      <a:pt x="247" y="687"/>
                    </a:cubicBezTo>
                    <a:cubicBezTo>
                      <a:pt x="212" y="581"/>
                      <a:pt x="212" y="511"/>
                      <a:pt x="212" y="476"/>
                    </a:cubicBezTo>
                    <a:lnTo>
                      <a:pt x="212" y="264"/>
                    </a:lnTo>
                    <a:lnTo>
                      <a:pt x="212" y="159"/>
                    </a:lnTo>
                    <a:cubicBezTo>
                      <a:pt x="212" y="124"/>
                      <a:pt x="212" y="88"/>
                      <a:pt x="212" y="53"/>
                    </a:cubicBezTo>
                    <a:cubicBezTo>
                      <a:pt x="194" y="18"/>
                      <a:pt x="168" y="0"/>
                      <a:pt x="141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51"/>
              <p:cNvSpPr/>
              <p:nvPr/>
            </p:nvSpPr>
            <p:spPr>
              <a:xfrm>
                <a:off x="4315396" y="1658494"/>
                <a:ext cx="6807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013" extrusionOk="0">
                    <a:moveTo>
                      <a:pt x="89" y="0"/>
                    </a:moveTo>
                    <a:cubicBezTo>
                      <a:pt x="62" y="0"/>
                      <a:pt x="36" y="18"/>
                      <a:pt x="36" y="53"/>
                    </a:cubicBezTo>
                    <a:cubicBezTo>
                      <a:pt x="1" y="194"/>
                      <a:pt x="1" y="335"/>
                      <a:pt x="1" y="476"/>
                    </a:cubicBezTo>
                    <a:lnTo>
                      <a:pt x="1" y="933"/>
                    </a:lnTo>
                    <a:cubicBezTo>
                      <a:pt x="1" y="986"/>
                      <a:pt x="45" y="1012"/>
                      <a:pt x="89" y="1012"/>
                    </a:cubicBezTo>
                    <a:cubicBezTo>
                      <a:pt x="133" y="1012"/>
                      <a:pt x="177" y="986"/>
                      <a:pt x="177" y="933"/>
                    </a:cubicBezTo>
                    <a:cubicBezTo>
                      <a:pt x="177" y="757"/>
                      <a:pt x="177" y="616"/>
                      <a:pt x="177" y="476"/>
                    </a:cubicBezTo>
                    <a:cubicBezTo>
                      <a:pt x="177" y="335"/>
                      <a:pt x="177" y="194"/>
                      <a:pt x="142" y="53"/>
                    </a:cubicBezTo>
                    <a:cubicBezTo>
                      <a:pt x="142" y="18"/>
                      <a:pt x="115" y="0"/>
                      <a:pt x="89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51"/>
              <p:cNvSpPr/>
              <p:nvPr/>
            </p:nvSpPr>
            <p:spPr>
              <a:xfrm>
                <a:off x="4517139" y="1632536"/>
                <a:ext cx="10883" cy="4222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098" extrusionOk="0">
                    <a:moveTo>
                      <a:pt x="74" y="1"/>
                    </a:moveTo>
                    <a:cubicBezTo>
                      <a:pt x="37" y="1"/>
                      <a:pt x="1" y="18"/>
                      <a:pt x="1" y="59"/>
                    </a:cubicBezTo>
                    <a:cubicBezTo>
                      <a:pt x="1" y="165"/>
                      <a:pt x="1" y="235"/>
                      <a:pt x="1" y="306"/>
                    </a:cubicBezTo>
                    <a:lnTo>
                      <a:pt x="1" y="552"/>
                    </a:lnTo>
                    <a:lnTo>
                      <a:pt x="1" y="799"/>
                    </a:lnTo>
                    <a:cubicBezTo>
                      <a:pt x="1" y="869"/>
                      <a:pt x="1" y="939"/>
                      <a:pt x="36" y="1045"/>
                    </a:cubicBezTo>
                    <a:cubicBezTo>
                      <a:pt x="53" y="1080"/>
                      <a:pt x="80" y="1098"/>
                      <a:pt x="106" y="1098"/>
                    </a:cubicBezTo>
                    <a:cubicBezTo>
                      <a:pt x="133" y="1098"/>
                      <a:pt x="159" y="1080"/>
                      <a:pt x="177" y="1045"/>
                    </a:cubicBezTo>
                    <a:cubicBezTo>
                      <a:pt x="247" y="869"/>
                      <a:pt x="282" y="693"/>
                      <a:pt x="282" y="517"/>
                    </a:cubicBezTo>
                    <a:cubicBezTo>
                      <a:pt x="247" y="446"/>
                      <a:pt x="247" y="341"/>
                      <a:pt x="212" y="270"/>
                    </a:cubicBezTo>
                    <a:cubicBezTo>
                      <a:pt x="212" y="200"/>
                      <a:pt x="177" y="94"/>
                      <a:pt x="141" y="24"/>
                    </a:cubicBezTo>
                    <a:cubicBezTo>
                      <a:pt x="127" y="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51"/>
              <p:cNvSpPr/>
              <p:nvPr/>
            </p:nvSpPr>
            <p:spPr>
              <a:xfrm>
                <a:off x="4662004" y="1817435"/>
                <a:ext cx="12229" cy="43572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3" extrusionOk="0">
                    <a:moveTo>
                      <a:pt x="168" y="1"/>
                    </a:moveTo>
                    <a:cubicBezTo>
                      <a:pt x="143" y="1"/>
                      <a:pt x="120" y="12"/>
                      <a:pt x="106" y="39"/>
                    </a:cubicBezTo>
                    <a:cubicBezTo>
                      <a:pt x="36" y="215"/>
                      <a:pt x="1" y="391"/>
                      <a:pt x="36" y="567"/>
                    </a:cubicBezTo>
                    <a:cubicBezTo>
                      <a:pt x="1" y="638"/>
                      <a:pt x="36" y="743"/>
                      <a:pt x="36" y="849"/>
                    </a:cubicBezTo>
                    <a:cubicBezTo>
                      <a:pt x="71" y="919"/>
                      <a:pt x="106" y="990"/>
                      <a:pt x="141" y="1095"/>
                    </a:cubicBezTo>
                    <a:cubicBezTo>
                      <a:pt x="154" y="1120"/>
                      <a:pt x="175" y="1132"/>
                      <a:pt x="198" y="1132"/>
                    </a:cubicBezTo>
                    <a:cubicBezTo>
                      <a:pt x="238" y="1132"/>
                      <a:pt x="282" y="1093"/>
                      <a:pt x="282" y="1025"/>
                    </a:cubicBezTo>
                    <a:cubicBezTo>
                      <a:pt x="282" y="955"/>
                      <a:pt x="282" y="884"/>
                      <a:pt x="282" y="814"/>
                    </a:cubicBezTo>
                    <a:cubicBezTo>
                      <a:pt x="318" y="708"/>
                      <a:pt x="318" y="638"/>
                      <a:pt x="282" y="567"/>
                    </a:cubicBezTo>
                    <a:cubicBezTo>
                      <a:pt x="282" y="391"/>
                      <a:pt x="282" y="215"/>
                      <a:pt x="247" y="75"/>
                    </a:cubicBezTo>
                    <a:cubicBezTo>
                      <a:pt x="247" y="31"/>
                      <a:pt x="207" y="1"/>
                      <a:pt x="168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51"/>
              <p:cNvSpPr/>
              <p:nvPr/>
            </p:nvSpPr>
            <p:spPr>
              <a:xfrm>
                <a:off x="4731072" y="1756981"/>
                <a:ext cx="10845" cy="50995"/>
              </a:xfrm>
              <a:custGeom>
                <a:avLst/>
                <a:gdLst/>
                <a:ahLst/>
                <a:cxnLst/>
                <a:rect l="l" t="t" r="r" b="b"/>
                <a:pathLst>
                  <a:path w="282" h="1326" extrusionOk="0">
                    <a:moveTo>
                      <a:pt x="57" y="1"/>
                    </a:moveTo>
                    <a:cubicBezTo>
                      <a:pt x="44" y="1"/>
                      <a:pt x="35" y="9"/>
                      <a:pt x="35" y="27"/>
                    </a:cubicBezTo>
                    <a:cubicBezTo>
                      <a:pt x="35" y="97"/>
                      <a:pt x="0" y="133"/>
                      <a:pt x="0" y="168"/>
                    </a:cubicBezTo>
                    <a:cubicBezTo>
                      <a:pt x="0" y="203"/>
                      <a:pt x="0" y="273"/>
                      <a:pt x="0" y="309"/>
                    </a:cubicBezTo>
                    <a:lnTo>
                      <a:pt x="0" y="626"/>
                    </a:lnTo>
                    <a:lnTo>
                      <a:pt x="0" y="942"/>
                    </a:lnTo>
                    <a:lnTo>
                      <a:pt x="0" y="1118"/>
                    </a:lnTo>
                    <a:cubicBezTo>
                      <a:pt x="0" y="1154"/>
                      <a:pt x="35" y="1224"/>
                      <a:pt x="35" y="1259"/>
                    </a:cubicBezTo>
                    <a:cubicBezTo>
                      <a:pt x="51" y="1307"/>
                      <a:pt x="89" y="1326"/>
                      <a:pt x="125" y="1326"/>
                    </a:cubicBezTo>
                    <a:cubicBezTo>
                      <a:pt x="169" y="1326"/>
                      <a:pt x="211" y="1298"/>
                      <a:pt x="211" y="1259"/>
                    </a:cubicBezTo>
                    <a:cubicBezTo>
                      <a:pt x="247" y="1224"/>
                      <a:pt x="247" y="1154"/>
                      <a:pt x="282" y="1083"/>
                    </a:cubicBezTo>
                    <a:cubicBezTo>
                      <a:pt x="247" y="1048"/>
                      <a:pt x="247" y="978"/>
                      <a:pt x="247" y="942"/>
                    </a:cubicBezTo>
                    <a:cubicBezTo>
                      <a:pt x="247" y="837"/>
                      <a:pt x="247" y="731"/>
                      <a:pt x="211" y="626"/>
                    </a:cubicBezTo>
                    <a:lnTo>
                      <a:pt x="176" y="344"/>
                    </a:lnTo>
                    <a:cubicBezTo>
                      <a:pt x="176" y="273"/>
                      <a:pt x="176" y="238"/>
                      <a:pt x="141" y="168"/>
                    </a:cubicBezTo>
                    <a:cubicBezTo>
                      <a:pt x="141" y="168"/>
                      <a:pt x="141" y="133"/>
                      <a:pt x="141" y="133"/>
                    </a:cubicBezTo>
                    <a:cubicBezTo>
                      <a:pt x="141" y="97"/>
                      <a:pt x="106" y="62"/>
                      <a:pt x="106" y="27"/>
                    </a:cubicBezTo>
                    <a:cubicBezTo>
                      <a:pt x="88" y="9"/>
                      <a:pt x="71" y="1"/>
                      <a:pt x="57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51"/>
              <p:cNvSpPr/>
              <p:nvPr/>
            </p:nvSpPr>
            <p:spPr>
              <a:xfrm>
                <a:off x="4847480" y="1872389"/>
                <a:ext cx="10883" cy="35919"/>
              </a:xfrm>
              <a:custGeom>
                <a:avLst/>
                <a:gdLst/>
                <a:ahLst/>
                <a:cxnLst/>
                <a:rect l="l" t="t" r="r" b="b"/>
                <a:pathLst>
                  <a:path w="283" h="934" extrusionOk="0">
                    <a:moveTo>
                      <a:pt x="142" y="1"/>
                    </a:moveTo>
                    <a:cubicBezTo>
                      <a:pt x="124" y="1"/>
                      <a:pt x="107" y="19"/>
                      <a:pt x="107" y="54"/>
                    </a:cubicBezTo>
                    <a:cubicBezTo>
                      <a:pt x="71" y="54"/>
                      <a:pt x="71" y="89"/>
                      <a:pt x="36" y="124"/>
                    </a:cubicBezTo>
                    <a:cubicBezTo>
                      <a:pt x="36" y="159"/>
                      <a:pt x="36" y="195"/>
                      <a:pt x="36" y="230"/>
                    </a:cubicBezTo>
                    <a:cubicBezTo>
                      <a:pt x="1" y="300"/>
                      <a:pt x="1" y="371"/>
                      <a:pt x="36" y="441"/>
                    </a:cubicBezTo>
                    <a:cubicBezTo>
                      <a:pt x="1" y="511"/>
                      <a:pt x="1" y="617"/>
                      <a:pt x="36" y="687"/>
                    </a:cubicBezTo>
                    <a:cubicBezTo>
                      <a:pt x="36" y="758"/>
                      <a:pt x="71" y="828"/>
                      <a:pt x="107" y="899"/>
                    </a:cubicBezTo>
                    <a:cubicBezTo>
                      <a:pt x="107" y="934"/>
                      <a:pt x="177" y="934"/>
                      <a:pt x="212" y="934"/>
                    </a:cubicBezTo>
                    <a:cubicBezTo>
                      <a:pt x="247" y="899"/>
                      <a:pt x="283" y="864"/>
                      <a:pt x="247" y="828"/>
                    </a:cubicBezTo>
                    <a:cubicBezTo>
                      <a:pt x="212" y="758"/>
                      <a:pt x="212" y="687"/>
                      <a:pt x="177" y="617"/>
                    </a:cubicBezTo>
                    <a:cubicBezTo>
                      <a:pt x="177" y="547"/>
                      <a:pt x="177" y="511"/>
                      <a:pt x="177" y="441"/>
                    </a:cubicBezTo>
                    <a:cubicBezTo>
                      <a:pt x="142" y="371"/>
                      <a:pt x="177" y="300"/>
                      <a:pt x="177" y="230"/>
                    </a:cubicBezTo>
                    <a:cubicBezTo>
                      <a:pt x="177" y="195"/>
                      <a:pt x="177" y="159"/>
                      <a:pt x="177" y="124"/>
                    </a:cubicBezTo>
                    <a:cubicBezTo>
                      <a:pt x="177" y="89"/>
                      <a:pt x="177" y="54"/>
                      <a:pt x="177" y="54"/>
                    </a:cubicBezTo>
                    <a:cubicBezTo>
                      <a:pt x="177" y="19"/>
                      <a:pt x="159" y="1"/>
                      <a:pt x="142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51"/>
              <p:cNvSpPr/>
              <p:nvPr/>
            </p:nvSpPr>
            <p:spPr>
              <a:xfrm>
                <a:off x="4763568" y="2011178"/>
                <a:ext cx="12229" cy="41688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84" extrusionOk="0">
                    <a:moveTo>
                      <a:pt x="282" y="1"/>
                    </a:moveTo>
                    <a:cubicBezTo>
                      <a:pt x="211" y="71"/>
                      <a:pt x="141" y="141"/>
                      <a:pt x="141" y="247"/>
                    </a:cubicBezTo>
                    <a:cubicBezTo>
                      <a:pt x="106" y="318"/>
                      <a:pt x="71" y="388"/>
                      <a:pt x="35" y="494"/>
                    </a:cubicBezTo>
                    <a:cubicBezTo>
                      <a:pt x="35" y="564"/>
                      <a:pt x="0" y="670"/>
                      <a:pt x="35" y="775"/>
                    </a:cubicBezTo>
                    <a:cubicBezTo>
                      <a:pt x="35" y="881"/>
                      <a:pt x="35" y="986"/>
                      <a:pt x="141" y="1057"/>
                    </a:cubicBezTo>
                    <a:cubicBezTo>
                      <a:pt x="159" y="1074"/>
                      <a:pt x="176" y="1083"/>
                      <a:pt x="194" y="1083"/>
                    </a:cubicBezTo>
                    <a:cubicBezTo>
                      <a:pt x="211" y="1083"/>
                      <a:pt x="229" y="1074"/>
                      <a:pt x="247" y="1057"/>
                    </a:cubicBezTo>
                    <a:cubicBezTo>
                      <a:pt x="317" y="986"/>
                      <a:pt x="317" y="881"/>
                      <a:pt x="317" y="775"/>
                    </a:cubicBezTo>
                    <a:cubicBezTo>
                      <a:pt x="317" y="705"/>
                      <a:pt x="317" y="634"/>
                      <a:pt x="317" y="529"/>
                    </a:cubicBezTo>
                    <a:lnTo>
                      <a:pt x="317" y="282"/>
                    </a:lnTo>
                    <a:lnTo>
                      <a:pt x="317" y="177"/>
                    </a:lnTo>
                    <a:lnTo>
                      <a:pt x="317" y="36"/>
                    </a:lnTo>
                    <a:cubicBezTo>
                      <a:pt x="317" y="36"/>
                      <a:pt x="282" y="1"/>
                      <a:pt x="282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51"/>
              <p:cNvSpPr/>
              <p:nvPr/>
            </p:nvSpPr>
            <p:spPr>
              <a:xfrm>
                <a:off x="4718882" y="2115895"/>
                <a:ext cx="12229" cy="27689"/>
              </a:xfrm>
              <a:custGeom>
                <a:avLst/>
                <a:gdLst/>
                <a:ahLst/>
                <a:cxnLst/>
                <a:rect l="l" t="t" r="r" b="b"/>
                <a:pathLst>
                  <a:path w="318" h="720" extrusionOk="0">
                    <a:moveTo>
                      <a:pt x="231" y="1"/>
                    </a:moveTo>
                    <a:cubicBezTo>
                      <a:pt x="212" y="1"/>
                      <a:pt x="191" y="9"/>
                      <a:pt x="176" y="24"/>
                    </a:cubicBezTo>
                    <a:cubicBezTo>
                      <a:pt x="106" y="129"/>
                      <a:pt x="71" y="235"/>
                      <a:pt x="36" y="341"/>
                    </a:cubicBezTo>
                    <a:cubicBezTo>
                      <a:pt x="0" y="446"/>
                      <a:pt x="0" y="587"/>
                      <a:pt x="36" y="693"/>
                    </a:cubicBezTo>
                    <a:cubicBezTo>
                      <a:pt x="53" y="710"/>
                      <a:pt x="80" y="719"/>
                      <a:pt x="106" y="719"/>
                    </a:cubicBezTo>
                    <a:cubicBezTo>
                      <a:pt x="132" y="719"/>
                      <a:pt x="159" y="710"/>
                      <a:pt x="176" y="693"/>
                    </a:cubicBezTo>
                    <a:cubicBezTo>
                      <a:pt x="247" y="587"/>
                      <a:pt x="282" y="481"/>
                      <a:pt x="282" y="341"/>
                    </a:cubicBezTo>
                    <a:cubicBezTo>
                      <a:pt x="317" y="270"/>
                      <a:pt x="282" y="165"/>
                      <a:pt x="282" y="59"/>
                    </a:cubicBezTo>
                    <a:cubicBezTo>
                      <a:pt x="282" y="18"/>
                      <a:pt x="258" y="1"/>
                      <a:pt x="231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51"/>
              <p:cNvSpPr/>
              <p:nvPr/>
            </p:nvSpPr>
            <p:spPr>
              <a:xfrm>
                <a:off x="4668773" y="2124894"/>
                <a:ext cx="12229" cy="44726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63" extrusionOk="0">
                    <a:moveTo>
                      <a:pt x="106" y="1"/>
                    </a:moveTo>
                    <a:lnTo>
                      <a:pt x="106" y="1"/>
                    </a:lnTo>
                    <a:cubicBezTo>
                      <a:pt x="1" y="71"/>
                      <a:pt x="36" y="212"/>
                      <a:pt x="1" y="283"/>
                    </a:cubicBezTo>
                    <a:cubicBezTo>
                      <a:pt x="1" y="388"/>
                      <a:pt x="1" y="494"/>
                      <a:pt x="1" y="564"/>
                    </a:cubicBezTo>
                    <a:lnTo>
                      <a:pt x="1" y="881"/>
                    </a:lnTo>
                    <a:cubicBezTo>
                      <a:pt x="1" y="987"/>
                      <a:pt x="71" y="1092"/>
                      <a:pt x="142" y="1163"/>
                    </a:cubicBezTo>
                    <a:lnTo>
                      <a:pt x="247" y="1163"/>
                    </a:lnTo>
                    <a:cubicBezTo>
                      <a:pt x="282" y="1057"/>
                      <a:pt x="318" y="952"/>
                      <a:pt x="282" y="846"/>
                    </a:cubicBezTo>
                    <a:cubicBezTo>
                      <a:pt x="282" y="776"/>
                      <a:pt x="247" y="670"/>
                      <a:pt x="247" y="564"/>
                    </a:cubicBezTo>
                    <a:cubicBezTo>
                      <a:pt x="247" y="494"/>
                      <a:pt x="247" y="388"/>
                      <a:pt x="247" y="283"/>
                    </a:cubicBezTo>
                    <a:cubicBezTo>
                      <a:pt x="247" y="188"/>
                      <a:pt x="247" y="94"/>
                      <a:pt x="197" y="24"/>
                    </a:cubicBezTo>
                    <a:lnTo>
                      <a:pt x="197" y="24"/>
                    </a:lnTo>
                    <a:cubicBezTo>
                      <a:pt x="202" y="28"/>
                      <a:pt x="207" y="32"/>
                      <a:pt x="212" y="36"/>
                    </a:cubicBezTo>
                    <a:lnTo>
                      <a:pt x="177" y="1"/>
                    </a:lnTo>
                    <a:lnTo>
                      <a:pt x="177" y="1"/>
                    </a:lnTo>
                    <a:cubicBezTo>
                      <a:pt x="184" y="8"/>
                      <a:pt x="191" y="16"/>
                      <a:pt x="197" y="24"/>
                    </a:cubicBezTo>
                    <a:lnTo>
                      <a:pt x="197" y="24"/>
                    </a:lnTo>
                    <a:cubicBezTo>
                      <a:pt x="181" y="15"/>
                      <a:pt x="161" y="10"/>
                      <a:pt x="142" y="10"/>
                    </a:cubicBezTo>
                    <a:cubicBezTo>
                      <a:pt x="115" y="10"/>
                      <a:pt x="89" y="19"/>
                      <a:pt x="71" y="36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51"/>
              <p:cNvSpPr/>
              <p:nvPr/>
            </p:nvSpPr>
            <p:spPr>
              <a:xfrm>
                <a:off x="4576708" y="2097513"/>
                <a:ext cx="12229" cy="43803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39" extrusionOk="0">
                    <a:moveTo>
                      <a:pt x="124" y="0"/>
                    </a:moveTo>
                    <a:cubicBezTo>
                      <a:pt x="89" y="0"/>
                      <a:pt x="53" y="26"/>
                      <a:pt x="36" y="79"/>
                    </a:cubicBezTo>
                    <a:cubicBezTo>
                      <a:pt x="1" y="150"/>
                      <a:pt x="1" y="255"/>
                      <a:pt x="1" y="361"/>
                    </a:cubicBezTo>
                    <a:lnTo>
                      <a:pt x="1" y="607"/>
                    </a:lnTo>
                    <a:cubicBezTo>
                      <a:pt x="1" y="783"/>
                      <a:pt x="71" y="924"/>
                      <a:pt x="141" y="1100"/>
                    </a:cubicBezTo>
                    <a:cubicBezTo>
                      <a:pt x="155" y="1127"/>
                      <a:pt x="184" y="1139"/>
                      <a:pt x="214" y="1139"/>
                    </a:cubicBezTo>
                    <a:cubicBezTo>
                      <a:pt x="264" y="1139"/>
                      <a:pt x="318" y="1109"/>
                      <a:pt x="318" y="1065"/>
                    </a:cubicBezTo>
                    <a:cubicBezTo>
                      <a:pt x="318" y="889"/>
                      <a:pt x="318" y="713"/>
                      <a:pt x="282" y="537"/>
                    </a:cubicBezTo>
                    <a:lnTo>
                      <a:pt x="247" y="326"/>
                    </a:lnTo>
                    <a:lnTo>
                      <a:pt x="247" y="185"/>
                    </a:lnTo>
                    <a:cubicBezTo>
                      <a:pt x="247" y="150"/>
                      <a:pt x="212" y="114"/>
                      <a:pt x="212" y="79"/>
                    </a:cubicBezTo>
                    <a:cubicBezTo>
                      <a:pt x="194" y="26"/>
                      <a:pt x="159" y="0"/>
                      <a:pt x="124" y="0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51"/>
              <p:cNvSpPr/>
              <p:nvPr/>
            </p:nvSpPr>
            <p:spPr>
              <a:xfrm>
                <a:off x="4578054" y="2202422"/>
                <a:ext cx="10883" cy="3153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820" extrusionOk="0">
                    <a:moveTo>
                      <a:pt x="71" y="1"/>
                    </a:moveTo>
                    <a:cubicBezTo>
                      <a:pt x="45" y="1"/>
                      <a:pt x="18" y="9"/>
                      <a:pt x="1" y="27"/>
                    </a:cubicBezTo>
                    <a:cubicBezTo>
                      <a:pt x="1" y="97"/>
                      <a:pt x="1" y="168"/>
                      <a:pt x="1" y="238"/>
                    </a:cubicBezTo>
                    <a:cubicBezTo>
                      <a:pt x="1" y="273"/>
                      <a:pt x="1" y="344"/>
                      <a:pt x="1" y="414"/>
                    </a:cubicBezTo>
                    <a:cubicBezTo>
                      <a:pt x="1" y="449"/>
                      <a:pt x="1" y="520"/>
                      <a:pt x="1" y="590"/>
                    </a:cubicBezTo>
                    <a:cubicBezTo>
                      <a:pt x="1" y="625"/>
                      <a:pt x="1" y="661"/>
                      <a:pt x="1" y="696"/>
                    </a:cubicBezTo>
                    <a:cubicBezTo>
                      <a:pt x="36" y="731"/>
                      <a:pt x="36" y="731"/>
                      <a:pt x="71" y="766"/>
                    </a:cubicBezTo>
                    <a:cubicBezTo>
                      <a:pt x="89" y="802"/>
                      <a:pt x="115" y="819"/>
                      <a:pt x="142" y="819"/>
                    </a:cubicBezTo>
                    <a:cubicBezTo>
                      <a:pt x="168" y="819"/>
                      <a:pt x="194" y="802"/>
                      <a:pt x="212" y="766"/>
                    </a:cubicBezTo>
                    <a:cubicBezTo>
                      <a:pt x="247" y="731"/>
                      <a:pt x="247" y="696"/>
                      <a:pt x="247" y="696"/>
                    </a:cubicBezTo>
                    <a:cubicBezTo>
                      <a:pt x="283" y="661"/>
                      <a:pt x="283" y="625"/>
                      <a:pt x="283" y="555"/>
                    </a:cubicBezTo>
                    <a:cubicBezTo>
                      <a:pt x="283" y="520"/>
                      <a:pt x="283" y="449"/>
                      <a:pt x="247" y="379"/>
                    </a:cubicBezTo>
                    <a:cubicBezTo>
                      <a:pt x="212" y="309"/>
                      <a:pt x="247" y="273"/>
                      <a:pt x="212" y="203"/>
                    </a:cubicBezTo>
                    <a:cubicBezTo>
                      <a:pt x="212" y="168"/>
                      <a:pt x="177" y="97"/>
                      <a:pt x="142" y="27"/>
                    </a:cubicBezTo>
                    <a:cubicBezTo>
                      <a:pt x="124" y="9"/>
                      <a:pt x="98" y="1"/>
                      <a:pt x="71" y="1"/>
                    </a:cubicBezTo>
                    <a:close/>
                  </a:path>
                </a:pathLst>
              </a:custGeom>
              <a:solidFill>
                <a:srgbClr val="0F0C0D">
                  <a:alpha val="275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6" name="Google Shape;2636;p52"/>
          <p:cNvSpPr/>
          <p:nvPr/>
        </p:nvSpPr>
        <p:spPr>
          <a:xfrm>
            <a:off x="6826252" y="2531951"/>
            <a:ext cx="2417937" cy="2860643"/>
          </a:xfrm>
          <a:custGeom>
            <a:avLst/>
            <a:gdLst/>
            <a:ahLst/>
            <a:cxnLst/>
            <a:rect l="l" t="t" r="r" b="b"/>
            <a:pathLst>
              <a:path w="28761" h="32666" extrusionOk="0">
                <a:moveTo>
                  <a:pt x="28761" y="1"/>
                </a:moveTo>
                <a:lnTo>
                  <a:pt x="27043" y="808"/>
                </a:lnTo>
                <a:cubicBezTo>
                  <a:pt x="27043" y="808"/>
                  <a:pt x="26016" y="1616"/>
                  <a:pt x="25781" y="1953"/>
                </a:cubicBezTo>
                <a:cubicBezTo>
                  <a:pt x="25546" y="2306"/>
                  <a:pt x="24973" y="3333"/>
                  <a:pt x="24973" y="3333"/>
                </a:cubicBezTo>
                <a:lnTo>
                  <a:pt x="24166" y="5169"/>
                </a:lnTo>
                <a:cubicBezTo>
                  <a:pt x="24166" y="5169"/>
                  <a:pt x="22903" y="6328"/>
                  <a:pt x="22096" y="6783"/>
                </a:cubicBezTo>
                <a:cubicBezTo>
                  <a:pt x="21288" y="7239"/>
                  <a:pt x="19409" y="9162"/>
                  <a:pt x="19409" y="9162"/>
                </a:cubicBezTo>
                <a:lnTo>
                  <a:pt x="18866" y="9896"/>
                </a:lnTo>
                <a:cubicBezTo>
                  <a:pt x="18866" y="9896"/>
                  <a:pt x="17148" y="10586"/>
                  <a:pt x="16458" y="10923"/>
                </a:cubicBezTo>
                <a:cubicBezTo>
                  <a:pt x="15754" y="11276"/>
                  <a:pt x="15298" y="11158"/>
                  <a:pt x="14843" y="11496"/>
                </a:cubicBezTo>
                <a:cubicBezTo>
                  <a:pt x="14374" y="11848"/>
                  <a:pt x="13801" y="13331"/>
                  <a:pt x="13801" y="13331"/>
                </a:cubicBezTo>
                <a:lnTo>
                  <a:pt x="13228" y="14491"/>
                </a:lnTo>
                <a:cubicBezTo>
                  <a:pt x="12994" y="14946"/>
                  <a:pt x="13111" y="15284"/>
                  <a:pt x="12891" y="15753"/>
                </a:cubicBezTo>
                <a:cubicBezTo>
                  <a:pt x="12656" y="16209"/>
                  <a:pt x="12538" y="16443"/>
                  <a:pt x="11731" y="16899"/>
                </a:cubicBezTo>
                <a:cubicBezTo>
                  <a:pt x="11026" y="17266"/>
                  <a:pt x="10307" y="17574"/>
                  <a:pt x="9544" y="17823"/>
                </a:cubicBezTo>
                <a:cubicBezTo>
                  <a:pt x="9544" y="17823"/>
                  <a:pt x="7297" y="18895"/>
                  <a:pt x="7576" y="19042"/>
                </a:cubicBezTo>
                <a:cubicBezTo>
                  <a:pt x="7841" y="19174"/>
                  <a:pt x="6372" y="19659"/>
                  <a:pt x="6372" y="19659"/>
                </a:cubicBezTo>
                <a:lnTo>
                  <a:pt x="5873" y="21611"/>
                </a:lnTo>
                <a:lnTo>
                  <a:pt x="3113" y="24371"/>
                </a:lnTo>
                <a:lnTo>
                  <a:pt x="2188" y="24723"/>
                </a:lnTo>
                <a:lnTo>
                  <a:pt x="412" y="31403"/>
                </a:lnTo>
                <a:lnTo>
                  <a:pt x="1" y="32666"/>
                </a:lnTo>
                <a:lnTo>
                  <a:pt x="7253" y="26793"/>
                </a:lnTo>
                <a:lnTo>
                  <a:pt x="12832" y="22551"/>
                </a:lnTo>
                <a:lnTo>
                  <a:pt x="12832" y="22551"/>
                </a:lnTo>
                <a:cubicBezTo>
                  <a:pt x="12832" y="22551"/>
                  <a:pt x="10650" y="28291"/>
                  <a:pt x="11040" y="28291"/>
                </a:cubicBezTo>
                <a:cubicBezTo>
                  <a:pt x="11084" y="28291"/>
                  <a:pt x="11160" y="28218"/>
                  <a:pt x="11276" y="28056"/>
                </a:cubicBezTo>
                <a:cubicBezTo>
                  <a:pt x="12421" y="26456"/>
                  <a:pt x="13463" y="26001"/>
                  <a:pt x="15416" y="25311"/>
                </a:cubicBezTo>
                <a:cubicBezTo>
                  <a:pt x="17369" y="24621"/>
                  <a:pt x="20143" y="21919"/>
                  <a:pt x="20143" y="21919"/>
                </a:cubicBezTo>
                <a:lnTo>
                  <a:pt x="23241" y="17941"/>
                </a:lnTo>
                <a:lnTo>
                  <a:pt x="24738" y="17148"/>
                </a:lnTo>
                <a:lnTo>
                  <a:pt x="26236" y="16913"/>
                </a:lnTo>
                <a:cubicBezTo>
                  <a:pt x="26236" y="16913"/>
                  <a:pt x="26551" y="18104"/>
                  <a:pt x="26793" y="18104"/>
                </a:cubicBezTo>
                <a:cubicBezTo>
                  <a:pt x="26841" y="18104"/>
                  <a:pt x="26887" y="18056"/>
                  <a:pt x="26926" y="17941"/>
                </a:cubicBezTo>
                <a:cubicBezTo>
                  <a:pt x="27161" y="17251"/>
                  <a:pt x="27719" y="14740"/>
                  <a:pt x="27719" y="14740"/>
                </a:cubicBezTo>
                <a:lnTo>
                  <a:pt x="28071" y="11613"/>
                </a:lnTo>
                <a:lnTo>
                  <a:pt x="287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52"/>
          <p:cNvSpPr/>
          <p:nvPr/>
        </p:nvSpPr>
        <p:spPr>
          <a:xfrm>
            <a:off x="6857716" y="3328598"/>
            <a:ext cx="2417901" cy="2044185"/>
          </a:xfrm>
          <a:custGeom>
            <a:avLst/>
            <a:gdLst/>
            <a:ahLst/>
            <a:cxnLst/>
            <a:rect l="l" t="t" r="r" b="b"/>
            <a:pathLst>
              <a:path w="32353" h="26258" extrusionOk="0">
                <a:moveTo>
                  <a:pt x="31662" y="0"/>
                </a:moveTo>
                <a:cubicBezTo>
                  <a:pt x="31662" y="0"/>
                  <a:pt x="28917" y="0"/>
                  <a:pt x="27361" y="1894"/>
                </a:cubicBezTo>
                <a:cubicBezTo>
                  <a:pt x="25790" y="3788"/>
                  <a:pt x="24674" y="4654"/>
                  <a:pt x="24674" y="4654"/>
                </a:cubicBezTo>
                <a:cubicBezTo>
                  <a:pt x="24674" y="4654"/>
                  <a:pt x="23734" y="6812"/>
                  <a:pt x="21664" y="7590"/>
                </a:cubicBezTo>
                <a:cubicBezTo>
                  <a:pt x="19116" y="8543"/>
                  <a:pt x="17643" y="8755"/>
                  <a:pt x="16835" y="8755"/>
                </a:cubicBezTo>
                <a:cubicBezTo>
                  <a:pt x="16187" y="8755"/>
                  <a:pt x="15968" y="8618"/>
                  <a:pt x="15968" y="8618"/>
                </a:cubicBezTo>
                <a:cubicBezTo>
                  <a:pt x="14500" y="8882"/>
                  <a:pt x="13105" y="9411"/>
                  <a:pt x="11828" y="10189"/>
                </a:cubicBezTo>
                <a:cubicBezTo>
                  <a:pt x="10962" y="10703"/>
                  <a:pt x="9230" y="11393"/>
                  <a:pt x="8892" y="12083"/>
                </a:cubicBezTo>
                <a:cubicBezTo>
                  <a:pt x="8540" y="12773"/>
                  <a:pt x="7688" y="14329"/>
                  <a:pt x="7688" y="14329"/>
                </a:cubicBezTo>
                <a:cubicBezTo>
                  <a:pt x="7688" y="14329"/>
                  <a:pt x="3886" y="18381"/>
                  <a:pt x="3533" y="19673"/>
                </a:cubicBezTo>
                <a:cubicBezTo>
                  <a:pt x="3196" y="20964"/>
                  <a:pt x="2682" y="20876"/>
                  <a:pt x="2153" y="22095"/>
                </a:cubicBezTo>
                <a:cubicBezTo>
                  <a:pt x="1537" y="23446"/>
                  <a:pt x="847" y="24781"/>
                  <a:pt x="83" y="26059"/>
                </a:cubicBezTo>
                <a:cubicBezTo>
                  <a:pt x="0" y="26199"/>
                  <a:pt x="70" y="26257"/>
                  <a:pt x="246" y="26257"/>
                </a:cubicBezTo>
                <a:cubicBezTo>
                  <a:pt x="1157" y="26257"/>
                  <a:pt x="4913" y="24679"/>
                  <a:pt x="4913" y="24679"/>
                </a:cubicBezTo>
                <a:cubicBezTo>
                  <a:pt x="4913" y="24679"/>
                  <a:pt x="6822" y="24679"/>
                  <a:pt x="9582" y="24855"/>
                </a:cubicBezTo>
                <a:cubicBezTo>
                  <a:pt x="12342" y="25031"/>
                  <a:pt x="18390" y="25031"/>
                  <a:pt x="18390" y="25031"/>
                </a:cubicBezTo>
                <a:lnTo>
                  <a:pt x="26671" y="24855"/>
                </a:lnTo>
                <a:lnTo>
                  <a:pt x="32352" y="25031"/>
                </a:lnTo>
                <a:lnTo>
                  <a:pt x="31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52"/>
          <p:cNvSpPr txBox="1">
            <a:spLocks noGrp="1"/>
          </p:cNvSpPr>
          <p:nvPr>
            <p:ph type="title"/>
          </p:nvPr>
        </p:nvSpPr>
        <p:spPr>
          <a:xfrm>
            <a:off x="713225" y="36542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Question 6</a:t>
            </a:r>
            <a:endParaRPr/>
          </a:p>
        </p:txBody>
      </p:sp>
      <p:sp>
        <p:nvSpPr>
          <p:cNvPr id="2639" name="Google Shape;2639;p52"/>
          <p:cNvSpPr txBox="1">
            <a:spLocks noGrp="1"/>
          </p:cNvSpPr>
          <p:nvPr>
            <p:ph type="body" idx="4294967295"/>
          </p:nvPr>
        </p:nvSpPr>
        <p:spPr>
          <a:xfrm>
            <a:off x="409475" y="1263163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100" b="1" dirty="0">
                <a:solidFill>
                  <a:srgbClr val="434343"/>
                </a:solidFill>
              </a:rPr>
              <a:t>Carrots are full of vitamin 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100" b="1" dirty="0">
                <a:solidFill>
                  <a:srgbClr val="434343"/>
                </a:solidFill>
              </a:rPr>
              <a:t>Vitamins A helps us</a:t>
            </a:r>
            <a:endParaRPr sz="21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sp>
        <p:nvSpPr>
          <p:cNvPr id="2640" name="Google Shape;2640;p52"/>
          <p:cNvSpPr txBox="1">
            <a:spLocks noGrp="1"/>
          </p:cNvSpPr>
          <p:nvPr>
            <p:ph type="body" idx="4294967295"/>
          </p:nvPr>
        </p:nvSpPr>
        <p:spPr>
          <a:xfrm>
            <a:off x="1096585" y="2170711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A.</a:t>
            </a:r>
            <a:r>
              <a:rPr lang="es" sz="2100" dirty="0">
                <a:solidFill>
                  <a:srgbClr val="434343"/>
                </a:solidFill>
              </a:rPr>
              <a:t> Keep our mouth healthy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B. </a:t>
            </a:r>
            <a:r>
              <a:rPr lang="es" sz="2100" dirty="0">
                <a:solidFill>
                  <a:srgbClr val="434343"/>
                </a:solidFill>
              </a:rPr>
              <a:t>Keep our nose healthy</a:t>
            </a:r>
            <a:endParaRPr sz="2100" dirty="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 dirty="0">
                <a:solidFill>
                  <a:srgbClr val="434343"/>
                </a:solidFill>
              </a:rPr>
              <a:t>C.</a:t>
            </a:r>
            <a:r>
              <a:rPr lang="es" sz="2100" dirty="0">
                <a:solidFill>
                  <a:srgbClr val="434343"/>
                </a:solidFill>
              </a:rPr>
              <a:t> Keeps our eyes healthy</a:t>
            </a: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pic>
        <p:nvPicPr>
          <p:cNvPr id="2642" name="Google Shape;26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145" y="3553091"/>
            <a:ext cx="546880" cy="39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3" name="Google Shape;2643;p52"/>
          <p:cNvGrpSpPr/>
          <p:nvPr/>
        </p:nvGrpSpPr>
        <p:grpSpPr>
          <a:xfrm>
            <a:off x="5441424" y="1846101"/>
            <a:ext cx="894128" cy="3207032"/>
            <a:chOff x="7143358" y="1209375"/>
            <a:chExt cx="1063860" cy="3061011"/>
          </a:xfrm>
        </p:grpSpPr>
        <p:grpSp>
          <p:nvGrpSpPr>
            <p:cNvPr id="2644" name="Google Shape;2644;p52"/>
            <p:cNvGrpSpPr/>
            <p:nvPr/>
          </p:nvGrpSpPr>
          <p:grpSpPr>
            <a:xfrm>
              <a:off x="7143361" y="1209375"/>
              <a:ext cx="1063857" cy="3061005"/>
              <a:chOff x="7321397" y="1456698"/>
              <a:chExt cx="938725" cy="2700966"/>
            </a:xfrm>
          </p:grpSpPr>
          <p:sp>
            <p:nvSpPr>
              <p:cNvPr id="2645" name="Google Shape;2645;p52"/>
              <p:cNvSpPr/>
              <p:nvPr/>
            </p:nvSpPr>
            <p:spPr>
              <a:xfrm>
                <a:off x="7511621" y="2612667"/>
                <a:ext cx="652758" cy="1490202"/>
              </a:xfrm>
              <a:custGeom>
                <a:avLst/>
                <a:gdLst/>
                <a:ahLst/>
                <a:cxnLst/>
                <a:rect l="l" t="t" r="r" b="b"/>
                <a:pathLst>
                  <a:path w="10840" h="24747" extrusionOk="0">
                    <a:moveTo>
                      <a:pt x="5514" y="1"/>
                    </a:moveTo>
                    <a:cubicBezTo>
                      <a:pt x="5147" y="1"/>
                      <a:pt x="4918" y="31"/>
                      <a:pt x="4918" y="31"/>
                    </a:cubicBezTo>
                    <a:cubicBezTo>
                      <a:pt x="2302" y="324"/>
                      <a:pt x="691" y="3170"/>
                      <a:pt x="336" y="4488"/>
                    </a:cubicBezTo>
                    <a:cubicBezTo>
                      <a:pt x="1" y="5827"/>
                      <a:pt x="105" y="10472"/>
                      <a:pt x="2637" y="13255"/>
                    </a:cubicBezTo>
                    <a:cubicBezTo>
                      <a:pt x="2637" y="13255"/>
                      <a:pt x="2365" y="16686"/>
                      <a:pt x="3411" y="17900"/>
                    </a:cubicBezTo>
                    <a:cubicBezTo>
                      <a:pt x="3411" y="17900"/>
                      <a:pt x="3181" y="20097"/>
                      <a:pt x="4165" y="21561"/>
                    </a:cubicBezTo>
                    <a:cubicBezTo>
                      <a:pt x="4165" y="21561"/>
                      <a:pt x="3997" y="24407"/>
                      <a:pt x="5148" y="24700"/>
                    </a:cubicBezTo>
                    <a:cubicBezTo>
                      <a:pt x="5272" y="24731"/>
                      <a:pt x="5389" y="24746"/>
                      <a:pt x="5498" y="24746"/>
                    </a:cubicBezTo>
                    <a:cubicBezTo>
                      <a:pt x="6414" y="24746"/>
                      <a:pt x="6798" y="23662"/>
                      <a:pt x="6948" y="21792"/>
                    </a:cubicBezTo>
                    <a:cubicBezTo>
                      <a:pt x="6948" y="21792"/>
                      <a:pt x="8056" y="20745"/>
                      <a:pt x="7596" y="18486"/>
                    </a:cubicBezTo>
                    <a:cubicBezTo>
                      <a:pt x="7596" y="18486"/>
                      <a:pt x="9207" y="15640"/>
                      <a:pt x="8810" y="12397"/>
                    </a:cubicBezTo>
                    <a:cubicBezTo>
                      <a:pt x="10253" y="9886"/>
                      <a:pt x="10839" y="6978"/>
                      <a:pt x="10484" y="4090"/>
                    </a:cubicBezTo>
                    <a:cubicBezTo>
                      <a:pt x="9975" y="399"/>
                      <a:pt x="6843" y="1"/>
                      <a:pt x="55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52"/>
              <p:cNvSpPr/>
              <p:nvPr/>
            </p:nvSpPr>
            <p:spPr>
              <a:xfrm>
                <a:off x="7688056" y="2813609"/>
                <a:ext cx="572066" cy="134405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22320" extrusionOk="0">
                    <a:moveTo>
                      <a:pt x="7407" y="0"/>
                    </a:moveTo>
                    <a:cubicBezTo>
                      <a:pt x="7407" y="1"/>
                      <a:pt x="7512" y="6884"/>
                      <a:pt x="4917" y="8286"/>
                    </a:cubicBezTo>
                    <a:cubicBezTo>
                      <a:pt x="2323" y="9688"/>
                      <a:pt x="0" y="9730"/>
                      <a:pt x="879" y="9960"/>
                    </a:cubicBezTo>
                    <a:cubicBezTo>
                      <a:pt x="956" y="9980"/>
                      <a:pt x="1048" y="9988"/>
                      <a:pt x="1153" y="9988"/>
                    </a:cubicBezTo>
                    <a:cubicBezTo>
                      <a:pt x="1765" y="9988"/>
                      <a:pt x="2799" y="9696"/>
                      <a:pt x="3631" y="9696"/>
                    </a:cubicBezTo>
                    <a:cubicBezTo>
                      <a:pt x="4286" y="9696"/>
                      <a:pt x="4816" y="9877"/>
                      <a:pt x="4917" y="10525"/>
                    </a:cubicBezTo>
                    <a:cubicBezTo>
                      <a:pt x="5141" y="11982"/>
                      <a:pt x="5449" y="14840"/>
                      <a:pt x="2861" y="14840"/>
                    </a:cubicBezTo>
                    <a:cubicBezTo>
                      <a:pt x="2551" y="14840"/>
                      <a:pt x="2199" y="14799"/>
                      <a:pt x="1800" y="14709"/>
                    </a:cubicBezTo>
                    <a:cubicBezTo>
                      <a:pt x="1800" y="14709"/>
                      <a:pt x="1566" y="14641"/>
                      <a:pt x="1434" y="14641"/>
                    </a:cubicBezTo>
                    <a:cubicBezTo>
                      <a:pt x="1293" y="14641"/>
                      <a:pt x="1270" y="14719"/>
                      <a:pt x="1779" y="15044"/>
                    </a:cubicBezTo>
                    <a:cubicBezTo>
                      <a:pt x="2783" y="15672"/>
                      <a:pt x="4038" y="15421"/>
                      <a:pt x="3892" y="16592"/>
                    </a:cubicBezTo>
                    <a:cubicBezTo>
                      <a:pt x="3766" y="17599"/>
                      <a:pt x="3224" y="18420"/>
                      <a:pt x="2278" y="18420"/>
                    </a:cubicBezTo>
                    <a:cubicBezTo>
                      <a:pt x="2123" y="18420"/>
                      <a:pt x="1956" y="18397"/>
                      <a:pt x="1779" y="18350"/>
                    </a:cubicBezTo>
                    <a:cubicBezTo>
                      <a:pt x="544" y="18036"/>
                      <a:pt x="795" y="17994"/>
                      <a:pt x="691" y="17911"/>
                    </a:cubicBezTo>
                    <a:cubicBezTo>
                      <a:pt x="682" y="17902"/>
                      <a:pt x="670" y="17897"/>
                      <a:pt x="657" y="17897"/>
                    </a:cubicBezTo>
                    <a:cubicBezTo>
                      <a:pt x="512" y="17897"/>
                      <a:pt x="145" y="18448"/>
                      <a:pt x="586" y="20191"/>
                    </a:cubicBezTo>
                    <a:cubicBezTo>
                      <a:pt x="895" y="21416"/>
                      <a:pt x="2503" y="22320"/>
                      <a:pt x="3750" y="22320"/>
                    </a:cubicBezTo>
                    <a:cubicBezTo>
                      <a:pt x="4442" y="22320"/>
                      <a:pt x="5023" y="22041"/>
                      <a:pt x="5210" y="21384"/>
                    </a:cubicBezTo>
                    <a:cubicBezTo>
                      <a:pt x="5754" y="19564"/>
                      <a:pt x="9500" y="3724"/>
                      <a:pt x="74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52"/>
              <p:cNvSpPr/>
              <p:nvPr/>
            </p:nvSpPr>
            <p:spPr>
              <a:xfrm>
                <a:off x="7723343" y="3357903"/>
                <a:ext cx="260862" cy="56002"/>
              </a:xfrm>
              <a:custGeom>
                <a:avLst/>
                <a:gdLst/>
                <a:ahLst/>
                <a:cxnLst/>
                <a:rect l="l" t="t" r="r" b="b"/>
                <a:pathLst>
                  <a:path w="4332" h="930" extrusionOk="0">
                    <a:moveTo>
                      <a:pt x="4331" y="0"/>
                    </a:moveTo>
                    <a:lnTo>
                      <a:pt x="4331" y="0"/>
                    </a:lnTo>
                    <a:cubicBezTo>
                      <a:pt x="2929" y="481"/>
                      <a:pt x="1486" y="753"/>
                      <a:pt x="0" y="837"/>
                    </a:cubicBezTo>
                    <a:cubicBezTo>
                      <a:pt x="323" y="902"/>
                      <a:pt x="644" y="929"/>
                      <a:pt x="957" y="929"/>
                    </a:cubicBezTo>
                    <a:cubicBezTo>
                      <a:pt x="2778" y="929"/>
                      <a:pt x="4331" y="0"/>
                      <a:pt x="43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52"/>
              <p:cNvSpPr/>
              <p:nvPr/>
            </p:nvSpPr>
            <p:spPr>
              <a:xfrm>
                <a:off x="7763628" y="3677892"/>
                <a:ext cx="158794" cy="41369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6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3" y="545"/>
                      <a:pt x="927" y="686"/>
                      <a:pt x="1492" y="686"/>
                    </a:cubicBezTo>
                    <a:cubicBezTo>
                      <a:pt x="2098" y="686"/>
                      <a:pt x="2637" y="524"/>
                      <a:pt x="2637" y="524"/>
                    </a:cubicBezTo>
                    <a:lnTo>
                      <a:pt x="2637" y="524"/>
                    </a:lnTo>
                    <a:cubicBezTo>
                      <a:pt x="2437" y="556"/>
                      <a:pt x="2236" y="572"/>
                      <a:pt x="2034" y="572"/>
                    </a:cubicBezTo>
                    <a:cubicBezTo>
                      <a:pt x="1327" y="572"/>
                      <a:pt x="619" y="375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52"/>
              <p:cNvSpPr/>
              <p:nvPr/>
            </p:nvSpPr>
            <p:spPr>
              <a:xfrm>
                <a:off x="7795121" y="3919780"/>
                <a:ext cx="105923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90" extrusionOk="0">
                    <a:moveTo>
                      <a:pt x="1" y="1"/>
                    </a:moveTo>
                    <a:cubicBezTo>
                      <a:pt x="1" y="1"/>
                      <a:pt x="140" y="289"/>
                      <a:pt x="661" y="289"/>
                    </a:cubicBezTo>
                    <a:cubicBezTo>
                      <a:pt x="921" y="289"/>
                      <a:pt x="1277" y="217"/>
                      <a:pt x="1758" y="1"/>
                    </a:cubicBezTo>
                    <a:lnTo>
                      <a:pt x="1758" y="1"/>
                    </a:lnTo>
                    <a:cubicBezTo>
                      <a:pt x="1465" y="74"/>
                      <a:pt x="1172" y="111"/>
                      <a:pt x="879" y="111"/>
                    </a:cubicBezTo>
                    <a:cubicBezTo>
                      <a:pt x="587" y="111"/>
                      <a:pt x="294" y="74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52"/>
              <p:cNvSpPr/>
              <p:nvPr/>
            </p:nvSpPr>
            <p:spPr>
              <a:xfrm>
                <a:off x="7897188" y="2924467"/>
                <a:ext cx="36612" cy="50462"/>
              </a:xfrm>
              <a:custGeom>
                <a:avLst/>
                <a:gdLst/>
                <a:ahLst/>
                <a:cxnLst/>
                <a:rect l="l" t="t" r="r" b="b"/>
                <a:pathLst>
                  <a:path w="608" h="838" extrusionOk="0">
                    <a:moveTo>
                      <a:pt x="293" y="0"/>
                    </a:moveTo>
                    <a:cubicBezTo>
                      <a:pt x="126" y="0"/>
                      <a:pt x="1" y="189"/>
                      <a:pt x="1" y="419"/>
                    </a:cubicBezTo>
                    <a:cubicBezTo>
                      <a:pt x="1" y="649"/>
                      <a:pt x="126" y="837"/>
                      <a:pt x="293" y="837"/>
                    </a:cubicBezTo>
                    <a:cubicBezTo>
                      <a:pt x="461" y="837"/>
                      <a:pt x="607" y="649"/>
                      <a:pt x="607" y="419"/>
                    </a:cubicBezTo>
                    <a:cubicBezTo>
                      <a:pt x="607" y="189"/>
                      <a:pt x="461" y="0"/>
                      <a:pt x="2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52"/>
              <p:cNvSpPr/>
              <p:nvPr/>
            </p:nvSpPr>
            <p:spPr>
              <a:xfrm>
                <a:off x="7759834" y="2924467"/>
                <a:ext cx="36612" cy="50462"/>
              </a:xfrm>
              <a:custGeom>
                <a:avLst/>
                <a:gdLst/>
                <a:ahLst/>
                <a:cxnLst/>
                <a:rect l="l" t="t" r="r" b="b"/>
                <a:pathLst>
                  <a:path w="608" h="838" extrusionOk="0">
                    <a:moveTo>
                      <a:pt x="294" y="0"/>
                    </a:moveTo>
                    <a:cubicBezTo>
                      <a:pt x="126" y="0"/>
                      <a:pt x="1" y="189"/>
                      <a:pt x="1" y="419"/>
                    </a:cubicBezTo>
                    <a:cubicBezTo>
                      <a:pt x="1" y="649"/>
                      <a:pt x="126" y="837"/>
                      <a:pt x="294" y="837"/>
                    </a:cubicBezTo>
                    <a:cubicBezTo>
                      <a:pt x="461" y="837"/>
                      <a:pt x="608" y="649"/>
                      <a:pt x="608" y="419"/>
                    </a:cubicBezTo>
                    <a:cubicBezTo>
                      <a:pt x="608" y="189"/>
                      <a:pt x="461" y="0"/>
                      <a:pt x="2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52"/>
              <p:cNvSpPr/>
              <p:nvPr/>
            </p:nvSpPr>
            <p:spPr>
              <a:xfrm>
                <a:off x="7795121" y="3004795"/>
                <a:ext cx="97071" cy="52088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865" extrusionOk="0">
                    <a:moveTo>
                      <a:pt x="146" y="0"/>
                    </a:moveTo>
                    <a:cubicBezTo>
                      <a:pt x="133" y="0"/>
                      <a:pt x="120" y="2"/>
                      <a:pt x="105" y="5"/>
                    </a:cubicBezTo>
                    <a:cubicBezTo>
                      <a:pt x="43" y="26"/>
                      <a:pt x="1" y="89"/>
                      <a:pt x="1" y="152"/>
                    </a:cubicBezTo>
                    <a:cubicBezTo>
                      <a:pt x="84" y="549"/>
                      <a:pt x="398" y="842"/>
                      <a:pt x="796" y="863"/>
                    </a:cubicBezTo>
                    <a:cubicBezTo>
                      <a:pt x="808" y="864"/>
                      <a:pt x="821" y="864"/>
                      <a:pt x="833" y="864"/>
                    </a:cubicBezTo>
                    <a:cubicBezTo>
                      <a:pt x="1235" y="864"/>
                      <a:pt x="1571" y="537"/>
                      <a:pt x="1591" y="131"/>
                    </a:cubicBezTo>
                    <a:cubicBezTo>
                      <a:pt x="1612" y="68"/>
                      <a:pt x="1549" y="5"/>
                      <a:pt x="1486" y="5"/>
                    </a:cubicBezTo>
                    <a:cubicBezTo>
                      <a:pt x="1403" y="5"/>
                      <a:pt x="1340" y="47"/>
                      <a:pt x="1340" y="110"/>
                    </a:cubicBezTo>
                    <a:cubicBezTo>
                      <a:pt x="1319" y="403"/>
                      <a:pt x="1068" y="612"/>
                      <a:pt x="796" y="612"/>
                    </a:cubicBezTo>
                    <a:cubicBezTo>
                      <a:pt x="377" y="612"/>
                      <a:pt x="273" y="131"/>
                      <a:pt x="273" y="110"/>
                    </a:cubicBezTo>
                    <a:cubicBezTo>
                      <a:pt x="255" y="41"/>
                      <a:pt x="209" y="0"/>
                      <a:pt x="1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52"/>
              <p:cNvSpPr/>
              <p:nvPr/>
            </p:nvSpPr>
            <p:spPr>
              <a:xfrm>
                <a:off x="7677819" y="2587738"/>
                <a:ext cx="300064" cy="97793"/>
              </a:xfrm>
              <a:custGeom>
                <a:avLst/>
                <a:gdLst/>
                <a:ahLst/>
                <a:cxnLst/>
                <a:rect l="l" t="t" r="r" b="b"/>
                <a:pathLst>
                  <a:path w="4983" h="1624" extrusionOk="0">
                    <a:moveTo>
                      <a:pt x="2644" y="0"/>
                    </a:moveTo>
                    <a:cubicBezTo>
                      <a:pt x="2401" y="0"/>
                      <a:pt x="2137" y="28"/>
                      <a:pt x="1865" y="89"/>
                    </a:cubicBezTo>
                    <a:cubicBezTo>
                      <a:pt x="1" y="512"/>
                      <a:pt x="802" y="1623"/>
                      <a:pt x="1966" y="1623"/>
                    </a:cubicBezTo>
                    <a:cubicBezTo>
                      <a:pt x="2070" y="1623"/>
                      <a:pt x="2176" y="1615"/>
                      <a:pt x="2283" y="1596"/>
                    </a:cubicBezTo>
                    <a:cubicBezTo>
                      <a:pt x="4983" y="1143"/>
                      <a:pt x="4216" y="0"/>
                      <a:pt x="26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52"/>
              <p:cNvSpPr/>
              <p:nvPr/>
            </p:nvSpPr>
            <p:spPr>
              <a:xfrm>
                <a:off x="7573103" y="2363071"/>
                <a:ext cx="267245" cy="27826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621" extrusionOk="0">
                    <a:moveTo>
                      <a:pt x="1701" y="0"/>
                    </a:moveTo>
                    <a:cubicBezTo>
                      <a:pt x="230" y="0"/>
                      <a:pt x="0" y="1335"/>
                      <a:pt x="1386" y="2000"/>
                    </a:cubicBezTo>
                    <a:cubicBezTo>
                      <a:pt x="2955" y="2732"/>
                      <a:pt x="3102" y="4595"/>
                      <a:pt x="3311" y="4615"/>
                    </a:cubicBezTo>
                    <a:cubicBezTo>
                      <a:pt x="3333" y="4619"/>
                      <a:pt x="3354" y="4620"/>
                      <a:pt x="3375" y="4620"/>
                    </a:cubicBezTo>
                    <a:cubicBezTo>
                      <a:pt x="4438" y="4620"/>
                      <a:pt x="4339" y="506"/>
                      <a:pt x="2349" y="75"/>
                    </a:cubicBezTo>
                    <a:cubicBezTo>
                      <a:pt x="2111" y="24"/>
                      <a:pt x="1895" y="0"/>
                      <a:pt x="17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52"/>
              <p:cNvSpPr/>
              <p:nvPr/>
            </p:nvSpPr>
            <p:spPr>
              <a:xfrm>
                <a:off x="7321397" y="1456698"/>
                <a:ext cx="802639" cy="1185381"/>
              </a:xfrm>
              <a:custGeom>
                <a:avLst/>
                <a:gdLst/>
                <a:ahLst/>
                <a:cxnLst/>
                <a:rect l="l" t="t" r="r" b="b"/>
                <a:pathLst>
                  <a:path w="13329" h="19685" extrusionOk="0">
                    <a:moveTo>
                      <a:pt x="6233" y="1"/>
                    </a:moveTo>
                    <a:cubicBezTo>
                      <a:pt x="6016" y="1"/>
                      <a:pt x="5773" y="53"/>
                      <a:pt x="5503" y="167"/>
                    </a:cubicBezTo>
                    <a:cubicBezTo>
                      <a:pt x="2051" y="1610"/>
                      <a:pt x="4876" y="8473"/>
                      <a:pt x="4876" y="8473"/>
                    </a:cubicBezTo>
                    <a:cubicBezTo>
                      <a:pt x="4876" y="8473"/>
                      <a:pt x="3116" y="6235"/>
                      <a:pt x="1866" y="6235"/>
                    </a:cubicBezTo>
                    <a:cubicBezTo>
                      <a:pt x="1526" y="6235"/>
                      <a:pt x="1224" y="6400"/>
                      <a:pt x="1005" y="6820"/>
                    </a:cubicBezTo>
                    <a:cubicBezTo>
                      <a:pt x="0" y="8787"/>
                      <a:pt x="4666" y="12951"/>
                      <a:pt x="6236" y="14960"/>
                    </a:cubicBezTo>
                    <a:cubicBezTo>
                      <a:pt x="7826" y="16968"/>
                      <a:pt x="7868" y="19605"/>
                      <a:pt x="7868" y="19605"/>
                    </a:cubicBezTo>
                    <a:cubicBezTo>
                      <a:pt x="8036" y="19656"/>
                      <a:pt x="8166" y="19684"/>
                      <a:pt x="8267" y="19684"/>
                    </a:cubicBezTo>
                    <a:cubicBezTo>
                      <a:pt x="8984" y="19684"/>
                      <a:pt x="8207" y="18288"/>
                      <a:pt x="8684" y="14144"/>
                    </a:cubicBezTo>
                    <a:cubicBezTo>
                      <a:pt x="9228" y="9394"/>
                      <a:pt x="13329" y="5732"/>
                      <a:pt x="11362" y="5209"/>
                    </a:cubicBezTo>
                    <a:cubicBezTo>
                      <a:pt x="11177" y="5160"/>
                      <a:pt x="10996" y="5137"/>
                      <a:pt x="10819" y="5137"/>
                    </a:cubicBezTo>
                    <a:cubicBezTo>
                      <a:pt x="9139" y="5137"/>
                      <a:pt x="7889" y="7176"/>
                      <a:pt x="7889" y="7176"/>
                    </a:cubicBezTo>
                    <a:cubicBezTo>
                      <a:pt x="7889" y="7176"/>
                      <a:pt x="8777" y="1"/>
                      <a:pt x="62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52"/>
              <p:cNvSpPr/>
              <p:nvPr/>
            </p:nvSpPr>
            <p:spPr>
              <a:xfrm>
                <a:off x="7651505" y="1904646"/>
                <a:ext cx="497758" cy="755127"/>
              </a:xfrm>
              <a:custGeom>
                <a:avLst/>
                <a:gdLst/>
                <a:ahLst/>
                <a:cxnLst/>
                <a:rect l="l" t="t" r="r" b="b"/>
                <a:pathLst>
                  <a:path w="8266" h="12540" extrusionOk="0">
                    <a:moveTo>
                      <a:pt x="2171" y="0"/>
                    </a:moveTo>
                    <a:cubicBezTo>
                      <a:pt x="2060" y="0"/>
                      <a:pt x="1944" y="23"/>
                      <a:pt x="1821" y="72"/>
                    </a:cubicBezTo>
                    <a:cubicBezTo>
                      <a:pt x="0" y="825"/>
                      <a:pt x="879" y="4340"/>
                      <a:pt x="1821" y="7395"/>
                    </a:cubicBezTo>
                    <a:cubicBezTo>
                      <a:pt x="2783" y="10429"/>
                      <a:pt x="2867" y="12166"/>
                      <a:pt x="2867" y="12166"/>
                    </a:cubicBezTo>
                    <a:cubicBezTo>
                      <a:pt x="2960" y="12454"/>
                      <a:pt x="3067" y="12539"/>
                      <a:pt x="3161" y="12539"/>
                    </a:cubicBezTo>
                    <a:cubicBezTo>
                      <a:pt x="3300" y="12539"/>
                      <a:pt x="3411" y="12354"/>
                      <a:pt x="3411" y="12354"/>
                    </a:cubicBezTo>
                    <a:cubicBezTo>
                      <a:pt x="3390" y="11266"/>
                      <a:pt x="5482" y="10094"/>
                      <a:pt x="5399" y="9174"/>
                    </a:cubicBezTo>
                    <a:cubicBezTo>
                      <a:pt x="5375" y="8917"/>
                      <a:pt x="5211" y="8825"/>
                      <a:pt x="4986" y="8825"/>
                    </a:cubicBezTo>
                    <a:cubicBezTo>
                      <a:pt x="4402" y="8825"/>
                      <a:pt x="3411" y="9446"/>
                      <a:pt x="3411" y="9446"/>
                    </a:cubicBezTo>
                    <a:cubicBezTo>
                      <a:pt x="3536" y="8567"/>
                      <a:pt x="8265" y="3294"/>
                      <a:pt x="6570" y="2520"/>
                    </a:cubicBezTo>
                    <a:cubicBezTo>
                      <a:pt x="6406" y="2443"/>
                      <a:pt x="6248" y="2408"/>
                      <a:pt x="6096" y="2408"/>
                    </a:cubicBezTo>
                    <a:cubicBezTo>
                      <a:pt x="4683" y="2408"/>
                      <a:pt x="3829" y="5428"/>
                      <a:pt x="3829" y="5428"/>
                    </a:cubicBezTo>
                    <a:cubicBezTo>
                      <a:pt x="4083" y="4491"/>
                      <a:pt x="3718" y="0"/>
                      <a:pt x="21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57" name="Google Shape;2657;p52"/>
            <p:cNvGrpSpPr/>
            <p:nvPr/>
          </p:nvGrpSpPr>
          <p:grpSpPr>
            <a:xfrm>
              <a:off x="7143358" y="1209381"/>
              <a:ext cx="1063857" cy="3061005"/>
              <a:chOff x="7321397" y="1456698"/>
              <a:chExt cx="938725" cy="2700966"/>
            </a:xfrm>
          </p:grpSpPr>
          <p:sp>
            <p:nvSpPr>
              <p:cNvPr id="2658" name="Google Shape;2658;p52"/>
              <p:cNvSpPr/>
              <p:nvPr/>
            </p:nvSpPr>
            <p:spPr>
              <a:xfrm>
                <a:off x="7511621" y="2612667"/>
                <a:ext cx="652758" cy="1490202"/>
              </a:xfrm>
              <a:custGeom>
                <a:avLst/>
                <a:gdLst/>
                <a:ahLst/>
                <a:cxnLst/>
                <a:rect l="l" t="t" r="r" b="b"/>
                <a:pathLst>
                  <a:path w="10840" h="24747" extrusionOk="0">
                    <a:moveTo>
                      <a:pt x="5514" y="1"/>
                    </a:moveTo>
                    <a:cubicBezTo>
                      <a:pt x="5147" y="1"/>
                      <a:pt x="4918" y="31"/>
                      <a:pt x="4918" y="31"/>
                    </a:cubicBezTo>
                    <a:cubicBezTo>
                      <a:pt x="2302" y="324"/>
                      <a:pt x="691" y="3170"/>
                      <a:pt x="336" y="4488"/>
                    </a:cubicBezTo>
                    <a:cubicBezTo>
                      <a:pt x="1" y="5827"/>
                      <a:pt x="105" y="10472"/>
                      <a:pt x="2637" y="13255"/>
                    </a:cubicBezTo>
                    <a:cubicBezTo>
                      <a:pt x="2637" y="13255"/>
                      <a:pt x="2365" y="16686"/>
                      <a:pt x="3411" y="17900"/>
                    </a:cubicBezTo>
                    <a:cubicBezTo>
                      <a:pt x="3411" y="17900"/>
                      <a:pt x="3181" y="20097"/>
                      <a:pt x="4165" y="21561"/>
                    </a:cubicBezTo>
                    <a:cubicBezTo>
                      <a:pt x="4165" y="21561"/>
                      <a:pt x="3997" y="24407"/>
                      <a:pt x="5148" y="24700"/>
                    </a:cubicBezTo>
                    <a:cubicBezTo>
                      <a:pt x="5272" y="24731"/>
                      <a:pt x="5389" y="24746"/>
                      <a:pt x="5498" y="24746"/>
                    </a:cubicBezTo>
                    <a:cubicBezTo>
                      <a:pt x="6414" y="24746"/>
                      <a:pt x="6798" y="23662"/>
                      <a:pt x="6948" y="21792"/>
                    </a:cubicBezTo>
                    <a:cubicBezTo>
                      <a:pt x="6948" y="21792"/>
                      <a:pt x="8056" y="20745"/>
                      <a:pt x="7596" y="18486"/>
                    </a:cubicBezTo>
                    <a:cubicBezTo>
                      <a:pt x="7596" y="18486"/>
                      <a:pt x="9207" y="15640"/>
                      <a:pt x="8810" y="12397"/>
                    </a:cubicBezTo>
                    <a:cubicBezTo>
                      <a:pt x="10253" y="9886"/>
                      <a:pt x="10839" y="6978"/>
                      <a:pt x="10484" y="4090"/>
                    </a:cubicBezTo>
                    <a:cubicBezTo>
                      <a:pt x="9975" y="399"/>
                      <a:pt x="6843" y="1"/>
                      <a:pt x="55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52"/>
              <p:cNvSpPr/>
              <p:nvPr/>
            </p:nvSpPr>
            <p:spPr>
              <a:xfrm>
                <a:off x="7688056" y="2813609"/>
                <a:ext cx="572066" cy="134405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22320" extrusionOk="0">
                    <a:moveTo>
                      <a:pt x="7407" y="0"/>
                    </a:moveTo>
                    <a:cubicBezTo>
                      <a:pt x="7407" y="1"/>
                      <a:pt x="7512" y="6884"/>
                      <a:pt x="4917" y="8286"/>
                    </a:cubicBezTo>
                    <a:cubicBezTo>
                      <a:pt x="2323" y="9688"/>
                      <a:pt x="0" y="9730"/>
                      <a:pt x="879" y="9960"/>
                    </a:cubicBezTo>
                    <a:cubicBezTo>
                      <a:pt x="956" y="9980"/>
                      <a:pt x="1048" y="9988"/>
                      <a:pt x="1153" y="9988"/>
                    </a:cubicBezTo>
                    <a:cubicBezTo>
                      <a:pt x="1765" y="9988"/>
                      <a:pt x="2799" y="9696"/>
                      <a:pt x="3631" y="9696"/>
                    </a:cubicBezTo>
                    <a:cubicBezTo>
                      <a:pt x="4286" y="9696"/>
                      <a:pt x="4816" y="9877"/>
                      <a:pt x="4917" y="10525"/>
                    </a:cubicBezTo>
                    <a:cubicBezTo>
                      <a:pt x="5141" y="11982"/>
                      <a:pt x="5449" y="14840"/>
                      <a:pt x="2861" y="14840"/>
                    </a:cubicBezTo>
                    <a:cubicBezTo>
                      <a:pt x="2551" y="14840"/>
                      <a:pt x="2199" y="14799"/>
                      <a:pt x="1800" y="14709"/>
                    </a:cubicBezTo>
                    <a:cubicBezTo>
                      <a:pt x="1800" y="14709"/>
                      <a:pt x="1566" y="14641"/>
                      <a:pt x="1434" y="14641"/>
                    </a:cubicBezTo>
                    <a:cubicBezTo>
                      <a:pt x="1293" y="14641"/>
                      <a:pt x="1270" y="14719"/>
                      <a:pt x="1779" y="15044"/>
                    </a:cubicBezTo>
                    <a:cubicBezTo>
                      <a:pt x="2783" y="15672"/>
                      <a:pt x="4038" y="15421"/>
                      <a:pt x="3892" y="16592"/>
                    </a:cubicBezTo>
                    <a:cubicBezTo>
                      <a:pt x="3766" y="17599"/>
                      <a:pt x="3224" y="18420"/>
                      <a:pt x="2278" y="18420"/>
                    </a:cubicBezTo>
                    <a:cubicBezTo>
                      <a:pt x="2123" y="18420"/>
                      <a:pt x="1956" y="18397"/>
                      <a:pt x="1779" y="18350"/>
                    </a:cubicBezTo>
                    <a:cubicBezTo>
                      <a:pt x="544" y="18036"/>
                      <a:pt x="795" y="17994"/>
                      <a:pt x="691" y="17911"/>
                    </a:cubicBezTo>
                    <a:cubicBezTo>
                      <a:pt x="682" y="17902"/>
                      <a:pt x="670" y="17897"/>
                      <a:pt x="657" y="17897"/>
                    </a:cubicBezTo>
                    <a:cubicBezTo>
                      <a:pt x="512" y="17897"/>
                      <a:pt x="145" y="18448"/>
                      <a:pt x="586" y="20191"/>
                    </a:cubicBezTo>
                    <a:cubicBezTo>
                      <a:pt x="895" y="21416"/>
                      <a:pt x="2503" y="22320"/>
                      <a:pt x="3750" y="22320"/>
                    </a:cubicBezTo>
                    <a:cubicBezTo>
                      <a:pt x="4442" y="22320"/>
                      <a:pt x="5023" y="22041"/>
                      <a:pt x="5210" y="21384"/>
                    </a:cubicBezTo>
                    <a:cubicBezTo>
                      <a:pt x="5754" y="19564"/>
                      <a:pt x="9500" y="3724"/>
                      <a:pt x="74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52"/>
              <p:cNvSpPr/>
              <p:nvPr/>
            </p:nvSpPr>
            <p:spPr>
              <a:xfrm>
                <a:off x="7723343" y="3357903"/>
                <a:ext cx="260862" cy="56002"/>
              </a:xfrm>
              <a:custGeom>
                <a:avLst/>
                <a:gdLst/>
                <a:ahLst/>
                <a:cxnLst/>
                <a:rect l="l" t="t" r="r" b="b"/>
                <a:pathLst>
                  <a:path w="4332" h="930" extrusionOk="0">
                    <a:moveTo>
                      <a:pt x="4331" y="0"/>
                    </a:moveTo>
                    <a:lnTo>
                      <a:pt x="4331" y="0"/>
                    </a:lnTo>
                    <a:cubicBezTo>
                      <a:pt x="2929" y="481"/>
                      <a:pt x="1486" y="753"/>
                      <a:pt x="0" y="837"/>
                    </a:cubicBezTo>
                    <a:cubicBezTo>
                      <a:pt x="323" y="902"/>
                      <a:pt x="644" y="929"/>
                      <a:pt x="957" y="929"/>
                    </a:cubicBezTo>
                    <a:cubicBezTo>
                      <a:pt x="2778" y="929"/>
                      <a:pt x="4331" y="0"/>
                      <a:pt x="4331" y="0"/>
                    </a:cubicBezTo>
                    <a:close/>
                  </a:path>
                </a:pathLst>
              </a:custGeom>
              <a:solidFill>
                <a:srgbClr val="9354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52"/>
              <p:cNvSpPr/>
              <p:nvPr/>
            </p:nvSpPr>
            <p:spPr>
              <a:xfrm>
                <a:off x="7763628" y="3677892"/>
                <a:ext cx="158794" cy="41369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6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3" y="545"/>
                      <a:pt x="927" y="686"/>
                      <a:pt x="1492" y="686"/>
                    </a:cubicBezTo>
                    <a:cubicBezTo>
                      <a:pt x="2098" y="686"/>
                      <a:pt x="2637" y="524"/>
                      <a:pt x="2637" y="524"/>
                    </a:cubicBezTo>
                    <a:lnTo>
                      <a:pt x="2637" y="524"/>
                    </a:lnTo>
                    <a:cubicBezTo>
                      <a:pt x="2437" y="556"/>
                      <a:pt x="2236" y="572"/>
                      <a:pt x="2034" y="572"/>
                    </a:cubicBezTo>
                    <a:cubicBezTo>
                      <a:pt x="1327" y="572"/>
                      <a:pt x="619" y="375"/>
                      <a:pt x="1" y="1"/>
                    </a:cubicBezTo>
                    <a:close/>
                  </a:path>
                </a:pathLst>
              </a:custGeom>
              <a:solidFill>
                <a:srgbClr val="9354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52"/>
              <p:cNvSpPr/>
              <p:nvPr/>
            </p:nvSpPr>
            <p:spPr>
              <a:xfrm>
                <a:off x="7795121" y="3919780"/>
                <a:ext cx="105923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90" extrusionOk="0">
                    <a:moveTo>
                      <a:pt x="1" y="1"/>
                    </a:moveTo>
                    <a:cubicBezTo>
                      <a:pt x="1" y="1"/>
                      <a:pt x="140" y="289"/>
                      <a:pt x="661" y="289"/>
                    </a:cubicBezTo>
                    <a:cubicBezTo>
                      <a:pt x="921" y="289"/>
                      <a:pt x="1277" y="217"/>
                      <a:pt x="1758" y="1"/>
                    </a:cubicBezTo>
                    <a:lnTo>
                      <a:pt x="1758" y="1"/>
                    </a:lnTo>
                    <a:cubicBezTo>
                      <a:pt x="1465" y="74"/>
                      <a:pt x="1172" y="111"/>
                      <a:pt x="879" y="111"/>
                    </a:cubicBezTo>
                    <a:cubicBezTo>
                      <a:pt x="587" y="111"/>
                      <a:pt x="294" y="74"/>
                      <a:pt x="1" y="1"/>
                    </a:cubicBezTo>
                    <a:close/>
                  </a:path>
                </a:pathLst>
              </a:custGeom>
              <a:solidFill>
                <a:srgbClr val="9354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52"/>
              <p:cNvSpPr/>
              <p:nvPr/>
            </p:nvSpPr>
            <p:spPr>
              <a:xfrm>
                <a:off x="7897188" y="2924467"/>
                <a:ext cx="36612" cy="50462"/>
              </a:xfrm>
              <a:custGeom>
                <a:avLst/>
                <a:gdLst/>
                <a:ahLst/>
                <a:cxnLst/>
                <a:rect l="l" t="t" r="r" b="b"/>
                <a:pathLst>
                  <a:path w="608" h="838" extrusionOk="0">
                    <a:moveTo>
                      <a:pt x="293" y="0"/>
                    </a:moveTo>
                    <a:cubicBezTo>
                      <a:pt x="126" y="0"/>
                      <a:pt x="1" y="189"/>
                      <a:pt x="1" y="419"/>
                    </a:cubicBezTo>
                    <a:cubicBezTo>
                      <a:pt x="1" y="649"/>
                      <a:pt x="126" y="837"/>
                      <a:pt x="293" y="837"/>
                    </a:cubicBezTo>
                    <a:cubicBezTo>
                      <a:pt x="461" y="837"/>
                      <a:pt x="607" y="649"/>
                      <a:pt x="607" y="419"/>
                    </a:cubicBezTo>
                    <a:cubicBezTo>
                      <a:pt x="607" y="189"/>
                      <a:pt x="461" y="0"/>
                      <a:pt x="2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52"/>
              <p:cNvSpPr/>
              <p:nvPr/>
            </p:nvSpPr>
            <p:spPr>
              <a:xfrm>
                <a:off x="7759834" y="2924467"/>
                <a:ext cx="36612" cy="50462"/>
              </a:xfrm>
              <a:custGeom>
                <a:avLst/>
                <a:gdLst/>
                <a:ahLst/>
                <a:cxnLst/>
                <a:rect l="l" t="t" r="r" b="b"/>
                <a:pathLst>
                  <a:path w="608" h="838" extrusionOk="0">
                    <a:moveTo>
                      <a:pt x="294" y="0"/>
                    </a:moveTo>
                    <a:cubicBezTo>
                      <a:pt x="126" y="0"/>
                      <a:pt x="1" y="189"/>
                      <a:pt x="1" y="419"/>
                    </a:cubicBezTo>
                    <a:cubicBezTo>
                      <a:pt x="1" y="649"/>
                      <a:pt x="126" y="837"/>
                      <a:pt x="294" y="837"/>
                    </a:cubicBezTo>
                    <a:cubicBezTo>
                      <a:pt x="461" y="837"/>
                      <a:pt x="608" y="649"/>
                      <a:pt x="608" y="419"/>
                    </a:cubicBezTo>
                    <a:cubicBezTo>
                      <a:pt x="608" y="189"/>
                      <a:pt x="46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52"/>
              <p:cNvSpPr/>
              <p:nvPr/>
            </p:nvSpPr>
            <p:spPr>
              <a:xfrm>
                <a:off x="7795121" y="3004795"/>
                <a:ext cx="97071" cy="52088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865" extrusionOk="0">
                    <a:moveTo>
                      <a:pt x="146" y="0"/>
                    </a:moveTo>
                    <a:cubicBezTo>
                      <a:pt x="133" y="0"/>
                      <a:pt x="120" y="2"/>
                      <a:pt x="105" y="5"/>
                    </a:cubicBezTo>
                    <a:cubicBezTo>
                      <a:pt x="43" y="26"/>
                      <a:pt x="1" y="89"/>
                      <a:pt x="1" y="152"/>
                    </a:cubicBezTo>
                    <a:cubicBezTo>
                      <a:pt x="84" y="549"/>
                      <a:pt x="398" y="842"/>
                      <a:pt x="796" y="863"/>
                    </a:cubicBezTo>
                    <a:cubicBezTo>
                      <a:pt x="808" y="864"/>
                      <a:pt x="821" y="864"/>
                      <a:pt x="833" y="864"/>
                    </a:cubicBezTo>
                    <a:cubicBezTo>
                      <a:pt x="1235" y="864"/>
                      <a:pt x="1571" y="537"/>
                      <a:pt x="1591" y="131"/>
                    </a:cubicBezTo>
                    <a:cubicBezTo>
                      <a:pt x="1612" y="68"/>
                      <a:pt x="1549" y="5"/>
                      <a:pt x="1486" y="5"/>
                    </a:cubicBezTo>
                    <a:cubicBezTo>
                      <a:pt x="1403" y="5"/>
                      <a:pt x="1340" y="47"/>
                      <a:pt x="1340" y="110"/>
                    </a:cubicBezTo>
                    <a:cubicBezTo>
                      <a:pt x="1319" y="403"/>
                      <a:pt x="1068" y="612"/>
                      <a:pt x="796" y="612"/>
                    </a:cubicBezTo>
                    <a:cubicBezTo>
                      <a:pt x="377" y="612"/>
                      <a:pt x="273" y="131"/>
                      <a:pt x="273" y="110"/>
                    </a:cubicBezTo>
                    <a:cubicBezTo>
                      <a:pt x="255" y="41"/>
                      <a:pt x="209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52"/>
              <p:cNvSpPr/>
              <p:nvPr/>
            </p:nvSpPr>
            <p:spPr>
              <a:xfrm>
                <a:off x="7677819" y="2587738"/>
                <a:ext cx="300064" cy="97793"/>
              </a:xfrm>
              <a:custGeom>
                <a:avLst/>
                <a:gdLst/>
                <a:ahLst/>
                <a:cxnLst/>
                <a:rect l="l" t="t" r="r" b="b"/>
                <a:pathLst>
                  <a:path w="4983" h="1624" extrusionOk="0">
                    <a:moveTo>
                      <a:pt x="2644" y="0"/>
                    </a:moveTo>
                    <a:cubicBezTo>
                      <a:pt x="2401" y="0"/>
                      <a:pt x="2137" y="28"/>
                      <a:pt x="1865" y="89"/>
                    </a:cubicBezTo>
                    <a:cubicBezTo>
                      <a:pt x="1" y="512"/>
                      <a:pt x="802" y="1623"/>
                      <a:pt x="1966" y="1623"/>
                    </a:cubicBezTo>
                    <a:cubicBezTo>
                      <a:pt x="2070" y="1623"/>
                      <a:pt x="2176" y="1615"/>
                      <a:pt x="2283" y="1596"/>
                    </a:cubicBezTo>
                    <a:cubicBezTo>
                      <a:pt x="4983" y="1143"/>
                      <a:pt x="4216" y="0"/>
                      <a:pt x="26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52"/>
              <p:cNvSpPr/>
              <p:nvPr/>
            </p:nvSpPr>
            <p:spPr>
              <a:xfrm>
                <a:off x="7573103" y="2363071"/>
                <a:ext cx="267245" cy="27826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621" extrusionOk="0">
                    <a:moveTo>
                      <a:pt x="1701" y="0"/>
                    </a:moveTo>
                    <a:cubicBezTo>
                      <a:pt x="230" y="0"/>
                      <a:pt x="0" y="1335"/>
                      <a:pt x="1386" y="2000"/>
                    </a:cubicBezTo>
                    <a:cubicBezTo>
                      <a:pt x="2955" y="2732"/>
                      <a:pt x="3102" y="4595"/>
                      <a:pt x="3311" y="4615"/>
                    </a:cubicBezTo>
                    <a:cubicBezTo>
                      <a:pt x="3333" y="4619"/>
                      <a:pt x="3354" y="4620"/>
                      <a:pt x="3375" y="4620"/>
                    </a:cubicBezTo>
                    <a:cubicBezTo>
                      <a:pt x="4438" y="4620"/>
                      <a:pt x="4339" y="506"/>
                      <a:pt x="2349" y="75"/>
                    </a:cubicBezTo>
                    <a:cubicBezTo>
                      <a:pt x="2111" y="24"/>
                      <a:pt x="1895" y="0"/>
                      <a:pt x="17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52"/>
              <p:cNvSpPr/>
              <p:nvPr/>
            </p:nvSpPr>
            <p:spPr>
              <a:xfrm>
                <a:off x="7321397" y="1456698"/>
                <a:ext cx="802639" cy="1185381"/>
              </a:xfrm>
              <a:custGeom>
                <a:avLst/>
                <a:gdLst/>
                <a:ahLst/>
                <a:cxnLst/>
                <a:rect l="l" t="t" r="r" b="b"/>
                <a:pathLst>
                  <a:path w="13329" h="19685" extrusionOk="0">
                    <a:moveTo>
                      <a:pt x="6233" y="1"/>
                    </a:moveTo>
                    <a:cubicBezTo>
                      <a:pt x="6016" y="1"/>
                      <a:pt x="5773" y="53"/>
                      <a:pt x="5503" y="167"/>
                    </a:cubicBezTo>
                    <a:cubicBezTo>
                      <a:pt x="2051" y="1610"/>
                      <a:pt x="4876" y="8473"/>
                      <a:pt x="4876" y="8473"/>
                    </a:cubicBezTo>
                    <a:cubicBezTo>
                      <a:pt x="4876" y="8473"/>
                      <a:pt x="3116" y="6235"/>
                      <a:pt x="1866" y="6235"/>
                    </a:cubicBezTo>
                    <a:cubicBezTo>
                      <a:pt x="1526" y="6235"/>
                      <a:pt x="1224" y="6400"/>
                      <a:pt x="1005" y="6820"/>
                    </a:cubicBezTo>
                    <a:cubicBezTo>
                      <a:pt x="0" y="8787"/>
                      <a:pt x="4666" y="12951"/>
                      <a:pt x="6236" y="14960"/>
                    </a:cubicBezTo>
                    <a:cubicBezTo>
                      <a:pt x="7826" y="16968"/>
                      <a:pt x="7868" y="19605"/>
                      <a:pt x="7868" y="19605"/>
                    </a:cubicBezTo>
                    <a:cubicBezTo>
                      <a:pt x="8036" y="19656"/>
                      <a:pt x="8166" y="19684"/>
                      <a:pt x="8267" y="19684"/>
                    </a:cubicBezTo>
                    <a:cubicBezTo>
                      <a:pt x="8984" y="19684"/>
                      <a:pt x="8207" y="18288"/>
                      <a:pt x="8684" y="14144"/>
                    </a:cubicBezTo>
                    <a:cubicBezTo>
                      <a:pt x="9228" y="9394"/>
                      <a:pt x="13329" y="5732"/>
                      <a:pt x="11362" y="5209"/>
                    </a:cubicBezTo>
                    <a:cubicBezTo>
                      <a:pt x="11177" y="5160"/>
                      <a:pt x="10996" y="5137"/>
                      <a:pt x="10819" y="5137"/>
                    </a:cubicBezTo>
                    <a:cubicBezTo>
                      <a:pt x="9139" y="5137"/>
                      <a:pt x="7889" y="7176"/>
                      <a:pt x="7889" y="7176"/>
                    </a:cubicBezTo>
                    <a:cubicBezTo>
                      <a:pt x="7889" y="7176"/>
                      <a:pt x="8777" y="1"/>
                      <a:pt x="62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52"/>
              <p:cNvSpPr/>
              <p:nvPr/>
            </p:nvSpPr>
            <p:spPr>
              <a:xfrm>
                <a:off x="7651505" y="1904646"/>
                <a:ext cx="497758" cy="755127"/>
              </a:xfrm>
              <a:custGeom>
                <a:avLst/>
                <a:gdLst/>
                <a:ahLst/>
                <a:cxnLst/>
                <a:rect l="l" t="t" r="r" b="b"/>
                <a:pathLst>
                  <a:path w="8266" h="12540" extrusionOk="0">
                    <a:moveTo>
                      <a:pt x="2171" y="0"/>
                    </a:moveTo>
                    <a:cubicBezTo>
                      <a:pt x="2060" y="0"/>
                      <a:pt x="1944" y="23"/>
                      <a:pt x="1821" y="72"/>
                    </a:cubicBezTo>
                    <a:cubicBezTo>
                      <a:pt x="0" y="825"/>
                      <a:pt x="879" y="4340"/>
                      <a:pt x="1821" y="7395"/>
                    </a:cubicBezTo>
                    <a:cubicBezTo>
                      <a:pt x="2783" y="10429"/>
                      <a:pt x="2867" y="12166"/>
                      <a:pt x="2867" y="12166"/>
                    </a:cubicBezTo>
                    <a:cubicBezTo>
                      <a:pt x="2960" y="12454"/>
                      <a:pt x="3067" y="12539"/>
                      <a:pt x="3161" y="12539"/>
                    </a:cubicBezTo>
                    <a:cubicBezTo>
                      <a:pt x="3300" y="12539"/>
                      <a:pt x="3411" y="12354"/>
                      <a:pt x="3411" y="12354"/>
                    </a:cubicBezTo>
                    <a:cubicBezTo>
                      <a:pt x="3390" y="11266"/>
                      <a:pt x="5482" y="10094"/>
                      <a:pt x="5399" y="9174"/>
                    </a:cubicBezTo>
                    <a:cubicBezTo>
                      <a:pt x="5375" y="8917"/>
                      <a:pt x="5211" y="8825"/>
                      <a:pt x="4986" y="8825"/>
                    </a:cubicBezTo>
                    <a:cubicBezTo>
                      <a:pt x="4402" y="8825"/>
                      <a:pt x="3411" y="9446"/>
                      <a:pt x="3411" y="9446"/>
                    </a:cubicBezTo>
                    <a:cubicBezTo>
                      <a:pt x="3536" y="8567"/>
                      <a:pt x="8265" y="3294"/>
                      <a:pt x="6570" y="2520"/>
                    </a:cubicBezTo>
                    <a:cubicBezTo>
                      <a:pt x="6406" y="2443"/>
                      <a:pt x="6248" y="2408"/>
                      <a:pt x="6096" y="2408"/>
                    </a:cubicBezTo>
                    <a:cubicBezTo>
                      <a:pt x="4683" y="2408"/>
                      <a:pt x="3829" y="5428"/>
                      <a:pt x="3829" y="5428"/>
                    </a:cubicBezTo>
                    <a:cubicBezTo>
                      <a:pt x="4083" y="4491"/>
                      <a:pt x="3718" y="0"/>
                      <a:pt x="2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70" name="Google Shape;2670;p52"/>
          <p:cNvGrpSpPr/>
          <p:nvPr/>
        </p:nvGrpSpPr>
        <p:grpSpPr>
          <a:xfrm>
            <a:off x="6196834" y="1263163"/>
            <a:ext cx="931105" cy="3514912"/>
            <a:chOff x="7143358" y="1209375"/>
            <a:chExt cx="1063860" cy="3061011"/>
          </a:xfrm>
        </p:grpSpPr>
        <p:grpSp>
          <p:nvGrpSpPr>
            <p:cNvPr id="2671" name="Google Shape;2671;p52"/>
            <p:cNvGrpSpPr/>
            <p:nvPr/>
          </p:nvGrpSpPr>
          <p:grpSpPr>
            <a:xfrm>
              <a:off x="7143361" y="1209375"/>
              <a:ext cx="1063857" cy="3061005"/>
              <a:chOff x="7321397" y="1456698"/>
              <a:chExt cx="938725" cy="2700966"/>
            </a:xfrm>
          </p:grpSpPr>
          <p:sp>
            <p:nvSpPr>
              <p:cNvPr id="2672" name="Google Shape;2672;p52"/>
              <p:cNvSpPr/>
              <p:nvPr/>
            </p:nvSpPr>
            <p:spPr>
              <a:xfrm>
                <a:off x="7511621" y="2612667"/>
                <a:ext cx="652758" cy="1490202"/>
              </a:xfrm>
              <a:custGeom>
                <a:avLst/>
                <a:gdLst/>
                <a:ahLst/>
                <a:cxnLst/>
                <a:rect l="l" t="t" r="r" b="b"/>
                <a:pathLst>
                  <a:path w="10840" h="24747" extrusionOk="0">
                    <a:moveTo>
                      <a:pt x="5514" y="1"/>
                    </a:moveTo>
                    <a:cubicBezTo>
                      <a:pt x="5147" y="1"/>
                      <a:pt x="4918" y="31"/>
                      <a:pt x="4918" y="31"/>
                    </a:cubicBezTo>
                    <a:cubicBezTo>
                      <a:pt x="2302" y="324"/>
                      <a:pt x="691" y="3170"/>
                      <a:pt x="336" y="4488"/>
                    </a:cubicBezTo>
                    <a:cubicBezTo>
                      <a:pt x="1" y="5827"/>
                      <a:pt x="105" y="10472"/>
                      <a:pt x="2637" y="13255"/>
                    </a:cubicBezTo>
                    <a:cubicBezTo>
                      <a:pt x="2637" y="13255"/>
                      <a:pt x="2365" y="16686"/>
                      <a:pt x="3411" y="17900"/>
                    </a:cubicBezTo>
                    <a:cubicBezTo>
                      <a:pt x="3411" y="17900"/>
                      <a:pt x="3181" y="20097"/>
                      <a:pt x="4165" y="21561"/>
                    </a:cubicBezTo>
                    <a:cubicBezTo>
                      <a:pt x="4165" y="21561"/>
                      <a:pt x="3997" y="24407"/>
                      <a:pt x="5148" y="24700"/>
                    </a:cubicBezTo>
                    <a:cubicBezTo>
                      <a:pt x="5272" y="24731"/>
                      <a:pt x="5389" y="24746"/>
                      <a:pt x="5498" y="24746"/>
                    </a:cubicBezTo>
                    <a:cubicBezTo>
                      <a:pt x="6414" y="24746"/>
                      <a:pt x="6798" y="23662"/>
                      <a:pt x="6948" y="21792"/>
                    </a:cubicBezTo>
                    <a:cubicBezTo>
                      <a:pt x="6948" y="21792"/>
                      <a:pt x="8056" y="20745"/>
                      <a:pt x="7596" y="18486"/>
                    </a:cubicBezTo>
                    <a:cubicBezTo>
                      <a:pt x="7596" y="18486"/>
                      <a:pt x="9207" y="15640"/>
                      <a:pt x="8810" y="12397"/>
                    </a:cubicBezTo>
                    <a:cubicBezTo>
                      <a:pt x="10253" y="9886"/>
                      <a:pt x="10839" y="6978"/>
                      <a:pt x="10484" y="4090"/>
                    </a:cubicBezTo>
                    <a:cubicBezTo>
                      <a:pt x="9975" y="399"/>
                      <a:pt x="6843" y="1"/>
                      <a:pt x="55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52"/>
              <p:cNvSpPr/>
              <p:nvPr/>
            </p:nvSpPr>
            <p:spPr>
              <a:xfrm>
                <a:off x="7688056" y="2813609"/>
                <a:ext cx="572066" cy="134405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22320" extrusionOk="0">
                    <a:moveTo>
                      <a:pt x="7407" y="0"/>
                    </a:moveTo>
                    <a:cubicBezTo>
                      <a:pt x="7407" y="1"/>
                      <a:pt x="7512" y="6884"/>
                      <a:pt x="4917" y="8286"/>
                    </a:cubicBezTo>
                    <a:cubicBezTo>
                      <a:pt x="2323" y="9688"/>
                      <a:pt x="0" y="9730"/>
                      <a:pt x="879" y="9960"/>
                    </a:cubicBezTo>
                    <a:cubicBezTo>
                      <a:pt x="956" y="9980"/>
                      <a:pt x="1048" y="9988"/>
                      <a:pt x="1153" y="9988"/>
                    </a:cubicBezTo>
                    <a:cubicBezTo>
                      <a:pt x="1765" y="9988"/>
                      <a:pt x="2799" y="9696"/>
                      <a:pt x="3631" y="9696"/>
                    </a:cubicBezTo>
                    <a:cubicBezTo>
                      <a:pt x="4286" y="9696"/>
                      <a:pt x="4816" y="9877"/>
                      <a:pt x="4917" y="10525"/>
                    </a:cubicBezTo>
                    <a:cubicBezTo>
                      <a:pt x="5141" y="11982"/>
                      <a:pt x="5449" y="14840"/>
                      <a:pt x="2861" y="14840"/>
                    </a:cubicBezTo>
                    <a:cubicBezTo>
                      <a:pt x="2551" y="14840"/>
                      <a:pt x="2199" y="14799"/>
                      <a:pt x="1800" y="14709"/>
                    </a:cubicBezTo>
                    <a:cubicBezTo>
                      <a:pt x="1800" y="14709"/>
                      <a:pt x="1566" y="14641"/>
                      <a:pt x="1434" y="14641"/>
                    </a:cubicBezTo>
                    <a:cubicBezTo>
                      <a:pt x="1293" y="14641"/>
                      <a:pt x="1270" y="14719"/>
                      <a:pt x="1779" y="15044"/>
                    </a:cubicBezTo>
                    <a:cubicBezTo>
                      <a:pt x="2783" y="15672"/>
                      <a:pt x="4038" y="15421"/>
                      <a:pt x="3892" y="16592"/>
                    </a:cubicBezTo>
                    <a:cubicBezTo>
                      <a:pt x="3766" y="17599"/>
                      <a:pt x="3224" y="18420"/>
                      <a:pt x="2278" y="18420"/>
                    </a:cubicBezTo>
                    <a:cubicBezTo>
                      <a:pt x="2123" y="18420"/>
                      <a:pt x="1956" y="18397"/>
                      <a:pt x="1779" y="18350"/>
                    </a:cubicBezTo>
                    <a:cubicBezTo>
                      <a:pt x="544" y="18036"/>
                      <a:pt x="795" y="17994"/>
                      <a:pt x="691" y="17911"/>
                    </a:cubicBezTo>
                    <a:cubicBezTo>
                      <a:pt x="682" y="17902"/>
                      <a:pt x="670" y="17897"/>
                      <a:pt x="657" y="17897"/>
                    </a:cubicBezTo>
                    <a:cubicBezTo>
                      <a:pt x="512" y="17897"/>
                      <a:pt x="145" y="18448"/>
                      <a:pt x="586" y="20191"/>
                    </a:cubicBezTo>
                    <a:cubicBezTo>
                      <a:pt x="895" y="21416"/>
                      <a:pt x="2503" y="22320"/>
                      <a:pt x="3750" y="22320"/>
                    </a:cubicBezTo>
                    <a:cubicBezTo>
                      <a:pt x="4442" y="22320"/>
                      <a:pt x="5023" y="22041"/>
                      <a:pt x="5210" y="21384"/>
                    </a:cubicBezTo>
                    <a:cubicBezTo>
                      <a:pt x="5754" y="19564"/>
                      <a:pt x="9500" y="3724"/>
                      <a:pt x="74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52"/>
              <p:cNvSpPr/>
              <p:nvPr/>
            </p:nvSpPr>
            <p:spPr>
              <a:xfrm>
                <a:off x="7723343" y="3357903"/>
                <a:ext cx="260862" cy="56002"/>
              </a:xfrm>
              <a:custGeom>
                <a:avLst/>
                <a:gdLst/>
                <a:ahLst/>
                <a:cxnLst/>
                <a:rect l="l" t="t" r="r" b="b"/>
                <a:pathLst>
                  <a:path w="4332" h="930" extrusionOk="0">
                    <a:moveTo>
                      <a:pt x="4331" y="0"/>
                    </a:moveTo>
                    <a:lnTo>
                      <a:pt x="4331" y="0"/>
                    </a:lnTo>
                    <a:cubicBezTo>
                      <a:pt x="2929" y="481"/>
                      <a:pt x="1486" y="753"/>
                      <a:pt x="0" y="837"/>
                    </a:cubicBezTo>
                    <a:cubicBezTo>
                      <a:pt x="323" y="902"/>
                      <a:pt x="644" y="929"/>
                      <a:pt x="957" y="929"/>
                    </a:cubicBezTo>
                    <a:cubicBezTo>
                      <a:pt x="2778" y="929"/>
                      <a:pt x="4331" y="0"/>
                      <a:pt x="43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52"/>
              <p:cNvSpPr/>
              <p:nvPr/>
            </p:nvSpPr>
            <p:spPr>
              <a:xfrm>
                <a:off x="7763628" y="3677892"/>
                <a:ext cx="158794" cy="41369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6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3" y="545"/>
                      <a:pt x="927" y="686"/>
                      <a:pt x="1492" y="686"/>
                    </a:cubicBezTo>
                    <a:cubicBezTo>
                      <a:pt x="2098" y="686"/>
                      <a:pt x="2637" y="524"/>
                      <a:pt x="2637" y="524"/>
                    </a:cubicBezTo>
                    <a:lnTo>
                      <a:pt x="2637" y="524"/>
                    </a:lnTo>
                    <a:cubicBezTo>
                      <a:pt x="2437" y="556"/>
                      <a:pt x="2236" y="572"/>
                      <a:pt x="2034" y="572"/>
                    </a:cubicBezTo>
                    <a:cubicBezTo>
                      <a:pt x="1327" y="572"/>
                      <a:pt x="619" y="375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52"/>
              <p:cNvSpPr/>
              <p:nvPr/>
            </p:nvSpPr>
            <p:spPr>
              <a:xfrm>
                <a:off x="7795121" y="3919780"/>
                <a:ext cx="105923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90" extrusionOk="0">
                    <a:moveTo>
                      <a:pt x="1" y="1"/>
                    </a:moveTo>
                    <a:cubicBezTo>
                      <a:pt x="1" y="1"/>
                      <a:pt x="140" y="289"/>
                      <a:pt x="661" y="289"/>
                    </a:cubicBezTo>
                    <a:cubicBezTo>
                      <a:pt x="921" y="289"/>
                      <a:pt x="1277" y="217"/>
                      <a:pt x="1758" y="1"/>
                    </a:cubicBezTo>
                    <a:lnTo>
                      <a:pt x="1758" y="1"/>
                    </a:lnTo>
                    <a:cubicBezTo>
                      <a:pt x="1465" y="74"/>
                      <a:pt x="1172" y="111"/>
                      <a:pt x="879" y="111"/>
                    </a:cubicBezTo>
                    <a:cubicBezTo>
                      <a:pt x="587" y="111"/>
                      <a:pt x="294" y="74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52"/>
              <p:cNvSpPr/>
              <p:nvPr/>
            </p:nvSpPr>
            <p:spPr>
              <a:xfrm>
                <a:off x="7897188" y="2924467"/>
                <a:ext cx="36612" cy="50462"/>
              </a:xfrm>
              <a:custGeom>
                <a:avLst/>
                <a:gdLst/>
                <a:ahLst/>
                <a:cxnLst/>
                <a:rect l="l" t="t" r="r" b="b"/>
                <a:pathLst>
                  <a:path w="608" h="838" extrusionOk="0">
                    <a:moveTo>
                      <a:pt x="293" y="0"/>
                    </a:moveTo>
                    <a:cubicBezTo>
                      <a:pt x="126" y="0"/>
                      <a:pt x="1" y="189"/>
                      <a:pt x="1" y="419"/>
                    </a:cubicBezTo>
                    <a:cubicBezTo>
                      <a:pt x="1" y="649"/>
                      <a:pt x="126" y="837"/>
                      <a:pt x="293" y="837"/>
                    </a:cubicBezTo>
                    <a:cubicBezTo>
                      <a:pt x="461" y="837"/>
                      <a:pt x="607" y="649"/>
                      <a:pt x="607" y="419"/>
                    </a:cubicBezTo>
                    <a:cubicBezTo>
                      <a:pt x="607" y="189"/>
                      <a:pt x="461" y="0"/>
                      <a:pt x="2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52"/>
              <p:cNvSpPr/>
              <p:nvPr/>
            </p:nvSpPr>
            <p:spPr>
              <a:xfrm>
                <a:off x="7759834" y="2924467"/>
                <a:ext cx="36612" cy="50462"/>
              </a:xfrm>
              <a:custGeom>
                <a:avLst/>
                <a:gdLst/>
                <a:ahLst/>
                <a:cxnLst/>
                <a:rect l="l" t="t" r="r" b="b"/>
                <a:pathLst>
                  <a:path w="608" h="838" extrusionOk="0">
                    <a:moveTo>
                      <a:pt x="294" y="0"/>
                    </a:moveTo>
                    <a:cubicBezTo>
                      <a:pt x="126" y="0"/>
                      <a:pt x="1" y="189"/>
                      <a:pt x="1" y="419"/>
                    </a:cubicBezTo>
                    <a:cubicBezTo>
                      <a:pt x="1" y="649"/>
                      <a:pt x="126" y="837"/>
                      <a:pt x="294" y="837"/>
                    </a:cubicBezTo>
                    <a:cubicBezTo>
                      <a:pt x="461" y="837"/>
                      <a:pt x="608" y="649"/>
                      <a:pt x="608" y="419"/>
                    </a:cubicBezTo>
                    <a:cubicBezTo>
                      <a:pt x="608" y="189"/>
                      <a:pt x="461" y="0"/>
                      <a:pt x="2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52"/>
              <p:cNvSpPr/>
              <p:nvPr/>
            </p:nvSpPr>
            <p:spPr>
              <a:xfrm>
                <a:off x="7795121" y="3004795"/>
                <a:ext cx="97071" cy="52088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865" extrusionOk="0">
                    <a:moveTo>
                      <a:pt x="146" y="0"/>
                    </a:moveTo>
                    <a:cubicBezTo>
                      <a:pt x="133" y="0"/>
                      <a:pt x="120" y="2"/>
                      <a:pt x="105" y="5"/>
                    </a:cubicBezTo>
                    <a:cubicBezTo>
                      <a:pt x="43" y="26"/>
                      <a:pt x="1" y="89"/>
                      <a:pt x="1" y="152"/>
                    </a:cubicBezTo>
                    <a:cubicBezTo>
                      <a:pt x="84" y="549"/>
                      <a:pt x="398" y="842"/>
                      <a:pt x="796" y="863"/>
                    </a:cubicBezTo>
                    <a:cubicBezTo>
                      <a:pt x="808" y="864"/>
                      <a:pt x="821" y="864"/>
                      <a:pt x="833" y="864"/>
                    </a:cubicBezTo>
                    <a:cubicBezTo>
                      <a:pt x="1235" y="864"/>
                      <a:pt x="1571" y="537"/>
                      <a:pt x="1591" y="131"/>
                    </a:cubicBezTo>
                    <a:cubicBezTo>
                      <a:pt x="1612" y="68"/>
                      <a:pt x="1549" y="5"/>
                      <a:pt x="1486" y="5"/>
                    </a:cubicBezTo>
                    <a:cubicBezTo>
                      <a:pt x="1403" y="5"/>
                      <a:pt x="1340" y="47"/>
                      <a:pt x="1340" y="110"/>
                    </a:cubicBezTo>
                    <a:cubicBezTo>
                      <a:pt x="1319" y="403"/>
                      <a:pt x="1068" y="612"/>
                      <a:pt x="796" y="612"/>
                    </a:cubicBezTo>
                    <a:cubicBezTo>
                      <a:pt x="377" y="612"/>
                      <a:pt x="273" y="131"/>
                      <a:pt x="273" y="110"/>
                    </a:cubicBezTo>
                    <a:cubicBezTo>
                      <a:pt x="255" y="41"/>
                      <a:pt x="209" y="0"/>
                      <a:pt x="1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52"/>
              <p:cNvSpPr/>
              <p:nvPr/>
            </p:nvSpPr>
            <p:spPr>
              <a:xfrm>
                <a:off x="7677819" y="2587738"/>
                <a:ext cx="300064" cy="97793"/>
              </a:xfrm>
              <a:custGeom>
                <a:avLst/>
                <a:gdLst/>
                <a:ahLst/>
                <a:cxnLst/>
                <a:rect l="l" t="t" r="r" b="b"/>
                <a:pathLst>
                  <a:path w="4983" h="1624" extrusionOk="0">
                    <a:moveTo>
                      <a:pt x="2644" y="0"/>
                    </a:moveTo>
                    <a:cubicBezTo>
                      <a:pt x="2401" y="0"/>
                      <a:pt x="2137" y="28"/>
                      <a:pt x="1865" y="89"/>
                    </a:cubicBezTo>
                    <a:cubicBezTo>
                      <a:pt x="1" y="512"/>
                      <a:pt x="802" y="1623"/>
                      <a:pt x="1966" y="1623"/>
                    </a:cubicBezTo>
                    <a:cubicBezTo>
                      <a:pt x="2070" y="1623"/>
                      <a:pt x="2176" y="1615"/>
                      <a:pt x="2283" y="1596"/>
                    </a:cubicBezTo>
                    <a:cubicBezTo>
                      <a:pt x="4983" y="1143"/>
                      <a:pt x="4216" y="0"/>
                      <a:pt x="26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52"/>
              <p:cNvSpPr/>
              <p:nvPr/>
            </p:nvSpPr>
            <p:spPr>
              <a:xfrm>
                <a:off x="7573103" y="2363071"/>
                <a:ext cx="267245" cy="27826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621" extrusionOk="0">
                    <a:moveTo>
                      <a:pt x="1701" y="0"/>
                    </a:moveTo>
                    <a:cubicBezTo>
                      <a:pt x="230" y="0"/>
                      <a:pt x="0" y="1335"/>
                      <a:pt x="1386" y="2000"/>
                    </a:cubicBezTo>
                    <a:cubicBezTo>
                      <a:pt x="2955" y="2732"/>
                      <a:pt x="3102" y="4595"/>
                      <a:pt x="3311" y="4615"/>
                    </a:cubicBezTo>
                    <a:cubicBezTo>
                      <a:pt x="3333" y="4619"/>
                      <a:pt x="3354" y="4620"/>
                      <a:pt x="3375" y="4620"/>
                    </a:cubicBezTo>
                    <a:cubicBezTo>
                      <a:pt x="4438" y="4620"/>
                      <a:pt x="4339" y="506"/>
                      <a:pt x="2349" y="75"/>
                    </a:cubicBezTo>
                    <a:cubicBezTo>
                      <a:pt x="2111" y="24"/>
                      <a:pt x="1895" y="0"/>
                      <a:pt x="17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7321397" y="1456698"/>
                <a:ext cx="802639" cy="1185381"/>
              </a:xfrm>
              <a:custGeom>
                <a:avLst/>
                <a:gdLst/>
                <a:ahLst/>
                <a:cxnLst/>
                <a:rect l="l" t="t" r="r" b="b"/>
                <a:pathLst>
                  <a:path w="13329" h="19685" extrusionOk="0">
                    <a:moveTo>
                      <a:pt x="6233" y="1"/>
                    </a:moveTo>
                    <a:cubicBezTo>
                      <a:pt x="6016" y="1"/>
                      <a:pt x="5773" y="53"/>
                      <a:pt x="5503" y="167"/>
                    </a:cubicBezTo>
                    <a:cubicBezTo>
                      <a:pt x="2051" y="1610"/>
                      <a:pt x="4876" y="8473"/>
                      <a:pt x="4876" y="8473"/>
                    </a:cubicBezTo>
                    <a:cubicBezTo>
                      <a:pt x="4876" y="8473"/>
                      <a:pt x="3116" y="6235"/>
                      <a:pt x="1866" y="6235"/>
                    </a:cubicBezTo>
                    <a:cubicBezTo>
                      <a:pt x="1526" y="6235"/>
                      <a:pt x="1224" y="6400"/>
                      <a:pt x="1005" y="6820"/>
                    </a:cubicBezTo>
                    <a:cubicBezTo>
                      <a:pt x="0" y="8787"/>
                      <a:pt x="4666" y="12951"/>
                      <a:pt x="6236" y="14960"/>
                    </a:cubicBezTo>
                    <a:cubicBezTo>
                      <a:pt x="7826" y="16968"/>
                      <a:pt x="7868" y="19605"/>
                      <a:pt x="7868" y="19605"/>
                    </a:cubicBezTo>
                    <a:cubicBezTo>
                      <a:pt x="8036" y="19656"/>
                      <a:pt x="8166" y="19684"/>
                      <a:pt x="8267" y="19684"/>
                    </a:cubicBezTo>
                    <a:cubicBezTo>
                      <a:pt x="8984" y="19684"/>
                      <a:pt x="8207" y="18288"/>
                      <a:pt x="8684" y="14144"/>
                    </a:cubicBezTo>
                    <a:cubicBezTo>
                      <a:pt x="9228" y="9394"/>
                      <a:pt x="13329" y="5732"/>
                      <a:pt x="11362" y="5209"/>
                    </a:cubicBezTo>
                    <a:cubicBezTo>
                      <a:pt x="11177" y="5160"/>
                      <a:pt x="10996" y="5137"/>
                      <a:pt x="10819" y="5137"/>
                    </a:cubicBezTo>
                    <a:cubicBezTo>
                      <a:pt x="9139" y="5137"/>
                      <a:pt x="7889" y="7176"/>
                      <a:pt x="7889" y="7176"/>
                    </a:cubicBezTo>
                    <a:cubicBezTo>
                      <a:pt x="7889" y="7176"/>
                      <a:pt x="8777" y="1"/>
                      <a:pt x="62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7651505" y="1904646"/>
                <a:ext cx="497758" cy="755127"/>
              </a:xfrm>
              <a:custGeom>
                <a:avLst/>
                <a:gdLst/>
                <a:ahLst/>
                <a:cxnLst/>
                <a:rect l="l" t="t" r="r" b="b"/>
                <a:pathLst>
                  <a:path w="8266" h="12540" extrusionOk="0">
                    <a:moveTo>
                      <a:pt x="2171" y="0"/>
                    </a:moveTo>
                    <a:cubicBezTo>
                      <a:pt x="2060" y="0"/>
                      <a:pt x="1944" y="23"/>
                      <a:pt x="1821" y="72"/>
                    </a:cubicBezTo>
                    <a:cubicBezTo>
                      <a:pt x="0" y="825"/>
                      <a:pt x="879" y="4340"/>
                      <a:pt x="1821" y="7395"/>
                    </a:cubicBezTo>
                    <a:cubicBezTo>
                      <a:pt x="2783" y="10429"/>
                      <a:pt x="2867" y="12166"/>
                      <a:pt x="2867" y="12166"/>
                    </a:cubicBezTo>
                    <a:cubicBezTo>
                      <a:pt x="2960" y="12454"/>
                      <a:pt x="3067" y="12539"/>
                      <a:pt x="3161" y="12539"/>
                    </a:cubicBezTo>
                    <a:cubicBezTo>
                      <a:pt x="3300" y="12539"/>
                      <a:pt x="3411" y="12354"/>
                      <a:pt x="3411" y="12354"/>
                    </a:cubicBezTo>
                    <a:cubicBezTo>
                      <a:pt x="3390" y="11266"/>
                      <a:pt x="5482" y="10094"/>
                      <a:pt x="5399" y="9174"/>
                    </a:cubicBezTo>
                    <a:cubicBezTo>
                      <a:pt x="5375" y="8917"/>
                      <a:pt x="5211" y="8825"/>
                      <a:pt x="4986" y="8825"/>
                    </a:cubicBezTo>
                    <a:cubicBezTo>
                      <a:pt x="4402" y="8825"/>
                      <a:pt x="3411" y="9446"/>
                      <a:pt x="3411" y="9446"/>
                    </a:cubicBezTo>
                    <a:cubicBezTo>
                      <a:pt x="3536" y="8567"/>
                      <a:pt x="8265" y="3294"/>
                      <a:pt x="6570" y="2520"/>
                    </a:cubicBezTo>
                    <a:cubicBezTo>
                      <a:pt x="6406" y="2443"/>
                      <a:pt x="6248" y="2408"/>
                      <a:pt x="6096" y="2408"/>
                    </a:cubicBezTo>
                    <a:cubicBezTo>
                      <a:pt x="4683" y="2408"/>
                      <a:pt x="3829" y="5428"/>
                      <a:pt x="3829" y="5428"/>
                    </a:cubicBezTo>
                    <a:cubicBezTo>
                      <a:pt x="4083" y="4491"/>
                      <a:pt x="3718" y="0"/>
                      <a:pt x="21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524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4" name="Google Shape;2684;p52"/>
            <p:cNvGrpSpPr/>
            <p:nvPr/>
          </p:nvGrpSpPr>
          <p:grpSpPr>
            <a:xfrm>
              <a:off x="7143358" y="1209381"/>
              <a:ext cx="1063857" cy="3061005"/>
              <a:chOff x="7321397" y="1456698"/>
              <a:chExt cx="938725" cy="2700966"/>
            </a:xfrm>
          </p:grpSpPr>
          <p:sp>
            <p:nvSpPr>
              <p:cNvPr id="2685" name="Google Shape;2685;p52"/>
              <p:cNvSpPr/>
              <p:nvPr/>
            </p:nvSpPr>
            <p:spPr>
              <a:xfrm>
                <a:off x="7511621" y="2612667"/>
                <a:ext cx="652758" cy="1490202"/>
              </a:xfrm>
              <a:custGeom>
                <a:avLst/>
                <a:gdLst/>
                <a:ahLst/>
                <a:cxnLst/>
                <a:rect l="l" t="t" r="r" b="b"/>
                <a:pathLst>
                  <a:path w="10840" h="24747" extrusionOk="0">
                    <a:moveTo>
                      <a:pt x="5514" y="1"/>
                    </a:moveTo>
                    <a:cubicBezTo>
                      <a:pt x="5147" y="1"/>
                      <a:pt x="4918" y="31"/>
                      <a:pt x="4918" y="31"/>
                    </a:cubicBezTo>
                    <a:cubicBezTo>
                      <a:pt x="2302" y="324"/>
                      <a:pt x="691" y="3170"/>
                      <a:pt x="336" y="4488"/>
                    </a:cubicBezTo>
                    <a:cubicBezTo>
                      <a:pt x="1" y="5827"/>
                      <a:pt x="105" y="10472"/>
                      <a:pt x="2637" y="13255"/>
                    </a:cubicBezTo>
                    <a:cubicBezTo>
                      <a:pt x="2637" y="13255"/>
                      <a:pt x="2365" y="16686"/>
                      <a:pt x="3411" y="17900"/>
                    </a:cubicBezTo>
                    <a:cubicBezTo>
                      <a:pt x="3411" y="17900"/>
                      <a:pt x="3181" y="20097"/>
                      <a:pt x="4165" y="21561"/>
                    </a:cubicBezTo>
                    <a:cubicBezTo>
                      <a:pt x="4165" y="21561"/>
                      <a:pt x="3997" y="24407"/>
                      <a:pt x="5148" y="24700"/>
                    </a:cubicBezTo>
                    <a:cubicBezTo>
                      <a:pt x="5272" y="24731"/>
                      <a:pt x="5389" y="24746"/>
                      <a:pt x="5498" y="24746"/>
                    </a:cubicBezTo>
                    <a:cubicBezTo>
                      <a:pt x="6414" y="24746"/>
                      <a:pt x="6798" y="23662"/>
                      <a:pt x="6948" y="21792"/>
                    </a:cubicBezTo>
                    <a:cubicBezTo>
                      <a:pt x="6948" y="21792"/>
                      <a:pt x="8056" y="20745"/>
                      <a:pt x="7596" y="18486"/>
                    </a:cubicBezTo>
                    <a:cubicBezTo>
                      <a:pt x="7596" y="18486"/>
                      <a:pt x="9207" y="15640"/>
                      <a:pt x="8810" y="12397"/>
                    </a:cubicBezTo>
                    <a:cubicBezTo>
                      <a:pt x="10253" y="9886"/>
                      <a:pt x="10839" y="6978"/>
                      <a:pt x="10484" y="4090"/>
                    </a:cubicBezTo>
                    <a:cubicBezTo>
                      <a:pt x="9975" y="399"/>
                      <a:pt x="6843" y="1"/>
                      <a:pt x="55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7688056" y="2813609"/>
                <a:ext cx="572066" cy="134405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22320" extrusionOk="0">
                    <a:moveTo>
                      <a:pt x="7407" y="0"/>
                    </a:moveTo>
                    <a:cubicBezTo>
                      <a:pt x="7407" y="1"/>
                      <a:pt x="7512" y="6884"/>
                      <a:pt x="4917" y="8286"/>
                    </a:cubicBezTo>
                    <a:cubicBezTo>
                      <a:pt x="2323" y="9688"/>
                      <a:pt x="0" y="9730"/>
                      <a:pt x="879" y="9960"/>
                    </a:cubicBezTo>
                    <a:cubicBezTo>
                      <a:pt x="956" y="9980"/>
                      <a:pt x="1048" y="9988"/>
                      <a:pt x="1153" y="9988"/>
                    </a:cubicBezTo>
                    <a:cubicBezTo>
                      <a:pt x="1765" y="9988"/>
                      <a:pt x="2799" y="9696"/>
                      <a:pt x="3631" y="9696"/>
                    </a:cubicBezTo>
                    <a:cubicBezTo>
                      <a:pt x="4286" y="9696"/>
                      <a:pt x="4816" y="9877"/>
                      <a:pt x="4917" y="10525"/>
                    </a:cubicBezTo>
                    <a:cubicBezTo>
                      <a:pt x="5141" y="11982"/>
                      <a:pt x="5449" y="14840"/>
                      <a:pt x="2861" y="14840"/>
                    </a:cubicBezTo>
                    <a:cubicBezTo>
                      <a:pt x="2551" y="14840"/>
                      <a:pt x="2199" y="14799"/>
                      <a:pt x="1800" y="14709"/>
                    </a:cubicBezTo>
                    <a:cubicBezTo>
                      <a:pt x="1800" y="14709"/>
                      <a:pt x="1566" y="14641"/>
                      <a:pt x="1434" y="14641"/>
                    </a:cubicBezTo>
                    <a:cubicBezTo>
                      <a:pt x="1293" y="14641"/>
                      <a:pt x="1270" y="14719"/>
                      <a:pt x="1779" y="15044"/>
                    </a:cubicBezTo>
                    <a:cubicBezTo>
                      <a:pt x="2783" y="15672"/>
                      <a:pt x="4038" y="15421"/>
                      <a:pt x="3892" y="16592"/>
                    </a:cubicBezTo>
                    <a:cubicBezTo>
                      <a:pt x="3766" y="17599"/>
                      <a:pt x="3224" y="18420"/>
                      <a:pt x="2278" y="18420"/>
                    </a:cubicBezTo>
                    <a:cubicBezTo>
                      <a:pt x="2123" y="18420"/>
                      <a:pt x="1956" y="18397"/>
                      <a:pt x="1779" y="18350"/>
                    </a:cubicBezTo>
                    <a:cubicBezTo>
                      <a:pt x="544" y="18036"/>
                      <a:pt x="795" y="17994"/>
                      <a:pt x="691" y="17911"/>
                    </a:cubicBezTo>
                    <a:cubicBezTo>
                      <a:pt x="682" y="17902"/>
                      <a:pt x="670" y="17897"/>
                      <a:pt x="657" y="17897"/>
                    </a:cubicBezTo>
                    <a:cubicBezTo>
                      <a:pt x="512" y="17897"/>
                      <a:pt x="145" y="18448"/>
                      <a:pt x="586" y="20191"/>
                    </a:cubicBezTo>
                    <a:cubicBezTo>
                      <a:pt x="895" y="21416"/>
                      <a:pt x="2503" y="22320"/>
                      <a:pt x="3750" y="22320"/>
                    </a:cubicBezTo>
                    <a:cubicBezTo>
                      <a:pt x="4442" y="22320"/>
                      <a:pt x="5023" y="22041"/>
                      <a:pt x="5210" y="21384"/>
                    </a:cubicBezTo>
                    <a:cubicBezTo>
                      <a:pt x="5754" y="19564"/>
                      <a:pt x="9500" y="3724"/>
                      <a:pt x="74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7723343" y="3357903"/>
                <a:ext cx="260862" cy="56002"/>
              </a:xfrm>
              <a:custGeom>
                <a:avLst/>
                <a:gdLst/>
                <a:ahLst/>
                <a:cxnLst/>
                <a:rect l="l" t="t" r="r" b="b"/>
                <a:pathLst>
                  <a:path w="4332" h="930" extrusionOk="0">
                    <a:moveTo>
                      <a:pt x="4331" y="0"/>
                    </a:moveTo>
                    <a:lnTo>
                      <a:pt x="4331" y="0"/>
                    </a:lnTo>
                    <a:cubicBezTo>
                      <a:pt x="2929" y="481"/>
                      <a:pt x="1486" y="753"/>
                      <a:pt x="0" y="837"/>
                    </a:cubicBezTo>
                    <a:cubicBezTo>
                      <a:pt x="323" y="902"/>
                      <a:pt x="644" y="929"/>
                      <a:pt x="957" y="929"/>
                    </a:cubicBezTo>
                    <a:cubicBezTo>
                      <a:pt x="2778" y="929"/>
                      <a:pt x="4331" y="0"/>
                      <a:pt x="4331" y="0"/>
                    </a:cubicBezTo>
                    <a:close/>
                  </a:path>
                </a:pathLst>
              </a:custGeom>
              <a:solidFill>
                <a:srgbClr val="9354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7763628" y="3677892"/>
                <a:ext cx="158794" cy="41369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6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3" y="545"/>
                      <a:pt x="927" y="686"/>
                      <a:pt x="1492" y="686"/>
                    </a:cubicBezTo>
                    <a:cubicBezTo>
                      <a:pt x="2098" y="686"/>
                      <a:pt x="2637" y="524"/>
                      <a:pt x="2637" y="524"/>
                    </a:cubicBezTo>
                    <a:lnTo>
                      <a:pt x="2637" y="524"/>
                    </a:lnTo>
                    <a:cubicBezTo>
                      <a:pt x="2437" y="556"/>
                      <a:pt x="2236" y="572"/>
                      <a:pt x="2034" y="572"/>
                    </a:cubicBezTo>
                    <a:cubicBezTo>
                      <a:pt x="1327" y="572"/>
                      <a:pt x="619" y="375"/>
                      <a:pt x="1" y="1"/>
                    </a:cubicBezTo>
                    <a:close/>
                  </a:path>
                </a:pathLst>
              </a:custGeom>
              <a:solidFill>
                <a:srgbClr val="9354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7795121" y="3919780"/>
                <a:ext cx="105923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90" extrusionOk="0">
                    <a:moveTo>
                      <a:pt x="1" y="1"/>
                    </a:moveTo>
                    <a:cubicBezTo>
                      <a:pt x="1" y="1"/>
                      <a:pt x="140" y="289"/>
                      <a:pt x="661" y="289"/>
                    </a:cubicBezTo>
                    <a:cubicBezTo>
                      <a:pt x="921" y="289"/>
                      <a:pt x="1277" y="217"/>
                      <a:pt x="1758" y="1"/>
                    </a:cubicBezTo>
                    <a:lnTo>
                      <a:pt x="1758" y="1"/>
                    </a:lnTo>
                    <a:cubicBezTo>
                      <a:pt x="1465" y="74"/>
                      <a:pt x="1172" y="111"/>
                      <a:pt x="879" y="111"/>
                    </a:cubicBezTo>
                    <a:cubicBezTo>
                      <a:pt x="587" y="111"/>
                      <a:pt x="294" y="74"/>
                      <a:pt x="1" y="1"/>
                    </a:cubicBezTo>
                    <a:close/>
                  </a:path>
                </a:pathLst>
              </a:custGeom>
              <a:solidFill>
                <a:srgbClr val="9354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7897188" y="2924467"/>
                <a:ext cx="36612" cy="50462"/>
              </a:xfrm>
              <a:custGeom>
                <a:avLst/>
                <a:gdLst/>
                <a:ahLst/>
                <a:cxnLst/>
                <a:rect l="l" t="t" r="r" b="b"/>
                <a:pathLst>
                  <a:path w="608" h="838" extrusionOk="0">
                    <a:moveTo>
                      <a:pt x="293" y="0"/>
                    </a:moveTo>
                    <a:cubicBezTo>
                      <a:pt x="126" y="0"/>
                      <a:pt x="1" y="189"/>
                      <a:pt x="1" y="419"/>
                    </a:cubicBezTo>
                    <a:cubicBezTo>
                      <a:pt x="1" y="649"/>
                      <a:pt x="126" y="837"/>
                      <a:pt x="293" y="837"/>
                    </a:cubicBezTo>
                    <a:cubicBezTo>
                      <a:pt x="461" y="837"/>
                      <a:pt x="607" y="649"/>
                      <a:pt x="607" y="419"/>
                    </a:cubicBezTo>
                    <a:cubicBezTo>
                      <a:pt x="607" y="189"/>
                      <a:pt x="461" y="0"/>
                      <a:pt x="2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7759834" y="2924467"/>
                <a:ext cx="36612" cy="50462"/>
              </a:xfrm>
              <a:custGeom>
                <a:avLst/>
                <a:gdLst/>
                <a:ahLst/>
                <a:cxnLst/>
                <a:rect l="l" t="t" r="r" b="b"/>
                <a:pathLst>
                  <a:path w="608" h="838" extrusionOk="0">
                    <a:moveTo>
                      <a:pt x="294" y="0"/>
                    </a:moveTo>
                    <a:cubicBezTo>
                      <a:pt x="126" y="0"/>
                      <a:pt x="1" y="189"/>
                      <a:pt x="1" y="419"/>
                    </a:cubicBezTo>
                    <a:cubicBezTo>
                      <a:pt x="1" y="649"/>
                      <a:pt x="126" y="837"/>
                      <a:pt x="294" y="837"/>
                    </a:cubicBezTo>
                    <a:cubicBezTo>
                      <a:pt x="461" y="837"/>
                      <a:pt x="608" y="649"/>
                      <a:pt x="608" y="419"/>
                    </a:cubicBezTo>
                    <a:cubicBezTo>
                      <a:pt x="608" y="189"/>
                      <a:pt x="46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7795121" y="3004795"/>
                <a:ext cx="97071" cy="52088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865" extrusionOk="0">
                    <a:moveTo>
                      <a:pt x="146" y="0"/>
                    </a:moveTo>
                    <a:cubicBezTo>
                      <a:pt x="133" y="0"/>
                      <a:pt x="120" y="2"/>
                      <a:pt x="105" y="5"/>
                    </a:cubicBezTo>
                    <a:cubicBezTo>
                      <a:pt x="43" y="26"/>
                      <a:pt x="1" y="89"/>
                      <a:pt x="1" y="152"/>
                    </a:cubicBezTo>
                    <a:cubicBezTo>
                      <a:pt x="84" y="549"/>
                      <a:pt x="398" y="842"/>
                      <a:pt x="796" y="863"/>
                    </a:cubicBezTo>
                    <a:cubicBezTo>
                      <a:pt x="808" y="864"/>
                      <a:pt x="821" y="864"/>
                      <a:pt x="833" y="864"/>
                    </a:cubicBezTo>
                    <a:cubicBezTo>
                      <a:pt x="1235" y="864"/>
                      <a:pt x="1571" y="537"/>
                      <a:pt x="1591" y="131"/>
                    </a:cubicBezTo>
                    <a:cubicBezTo>
                      <a:pt x="1612" y="68"/>
                      <a:pt x="1549" y="5"/>
                      <a:pt x="1486" y="5"/>
                    </a:cubicBezTo>
                    <a:cubicBezTo>
                      <a:pt x="1403" y="5"/>
                      <a:pt x="1340" y="47"/>
                      <a:pt x="1340" y="110"/>
                    </a:cubicBezTo>
                    <a:cubicBezTo>
                      <a:pt x="1319" y="403"/>
                      <a:pt x="1068" y="612"/>
                      <a:pt x="796" y="612"/>
                    </a:cubicBezTo>
                    <a:cubicBezTo>
                      <a:pt x="377" y="612"/>
                      <a:pt x="273" y="131"/>
                      <a:pt x="273" y="110"/>
                    </a:cubicBezTo>
                    <a:cubicBezTo>
                      <a:pt x="255" y="41"/>
                      <a:pt x="209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7677819" y="2587738"/>
                <a:ext cx="300064" cy="97793"/>
              </a:xfrm>
              <a:custGeom>
                <a:avLst/>
                <a:gdLst/>
                <a:ahLst/>
                <a:cxnLst/>
                <a:rect l="l" t="t" r="r" b="b"/>
                <a:pathLst>
                  <a:path w="4983" h="1624" extrusionOk="0">
                    <a:moveTo>
                      <a:pt x="2644" y="0"/>
                    </a:moveTo>
                    <a:cubicBezTo>
                      <a:pt x="2401" y="0"/>
                      <a:pt x="2137" y="28"/>
                      <a:pt x="1865" y="89"/>
                    </a:cubicBezTo>
                    <a:cubicBezTo>
                      <a:pt x="1" y="512"/>
                      <a:pt x="802" y="1623"/>
                      <a:pt x="1966" y="1623"/>
                    </a:cubicBezTo>
                    <a:cubicBezTo>
                      <a:pt x="2070" y="1623"/>
                      <a:pt x="2176" y="1615"/>
                      <a:pt x="2283" y="1596"/>
                    </a:cubicBezTo>
                    <a:cubicBezTo>
                      <a:pt x="4983" y="1143"/>
                      <a:pt x="4216" y="0"/>
                      <a:pt x="26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7573103" y="2363071"/>
                <a:ext cx="267245" cy="27826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621" extrusionOk="0">
                    <a:moveTo>
                      <a:pt x="1701" y="0"/>
                    </a:moveTo>
                    <a:cubicBezTo>
                      <a:pt x="230" y="0"/>
                      <a:pt x="0" y="1335"/>
                      <a:pt x="1386" y="2000"/>
                    </a:cubicBezTo>
                    <a:cubicBezTo>
                      <a:pt x="2955" y="2732"/>
                      <a:pt x="3102" y="4595"/>
                      <a:pt x="3311" y="4615"/>
                    </a:cubicBezTo>
                    <a:cubicBezTo>
                      <a:pt x="3333" y="4619"/>
                      <a:pt x="3354" y="4620"/>
                      <a:pt x="3375" y="4620"/>
                    </a:cubicBezTo>
                    <a:cubicBezTo>
                      <a:pt x="4438" y="4620"/>
                      <a:pt x="4339" y="506"/>
                      <a:pt x="2349" y="75"/>
                    </a:cubicBezTo>
                    <a:cubicBezTo>
                      <a:pt x="2111" y="24"/>
                      <a:pt x="1895" y="0"/>
                      <a:pt x="17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7321397" y="1456698"/>
                <a:ext cx="802639" cy="1185381"/>
              </a:xfrm>
              <a:custGeom>
                <a:avLst/>
                <a:gdLst/>
                <a:ahLst/>
                <a:cxnLst/>
                <a:rect l="l" t="t" r="r" b="b"/>
                <a:pathLst>
                  <a:path w="13329" h="19685" extrusionOk="0">
                    <a:moveTo>
                      <a:pt x="6233" y="1"/>
                    </a:moveTo>
                    <a:cubicBezTo>
                      <a:pt x="6016" y="1"/>
                      <a:pt x="5773" y="53"/>
                      <a:pt x="5503" y="167"/>
                    </a:cubicBezTo>
                    <a:cubicBezTo>
                      <a:pt x="2051" y="1610"/>
                      <a:pt x="4876" y="8473"/>
                      <a:pt x="4876" y="8473"/>
                    </a:cubicBezTo>
                    <a:cubicBezTo>
                      <a:pt x="4876" y="8473"/>
                      <a:pt x="3116" y="6235"/>
                      <a:pt x="1866" y="6235"/>
                    </a:cubicBezTo>
                    <a:cubicBezTo>
                      <a:pt x="1526" y="6235"/>
                      <a:pt x="1224" y="6400"/>
                      <a:pt x="1005" y="6820"/>
                    </a:cubicBezTo>
                    <a:cubicBezTo>
                      <a:pt x="0" y="8787"/>
                      <a:pt x="4666" y="12951"/>
                      <a:pt x="6236" y="14960"/>
                    </a:cubicBezTo>
                    <a:cubicBezTo>
                      <a:pt x="7826" y="16968"/>
                      <a:pt x="7868" y="19605"/>
                      <a:pt x="7868" y="19605"/>
                    </a:cubicBezTo>
                    <a:cubicBezTo>
                      <a:pt x="8036" y="19656"/>
                      <a:pt x="8166" y="19684"/>
                      <a:pt x="8267" y="19684"/>
                    </a:cubicBezTo>
                    <a:cubicBezTo>
                      <a:pt x="8984" y="19684"/>
                      <a:pt x="8207" y="18288"/>
                      <a:pt x="8684" y="14144"/>
                    </a:cubicBezTo>
                    <a:cubicBezTo>
                      <a:pt x="9228" y="9394"/>
                      <a:pt x="13329" y="5732"/>
                      <a:pt x="11362" y="5209"/>
                    </a:cubicBezTo>
                    <a:cubicBezTo>
                      <a:pt x="11177" y="5160"/>
                      <a:pt x="10996" y="5137"/>
                      <a:pt x="10819" y="5137"/>
                    </a:cubicBezTo>
                    <a:cubicBezTo>
                      <a:pt x="9139" y="5137"/>
                      <a:pt x="7889" y="7176"/>
                      <a:pt x="7889" y="7176"/>
                    </a:cubicBezTo>
                    <a:cubicBezTo>
                      <a:pt x="7889" y="7176"/>
                      <a:pt x="8777" y="1"/>
                      <a:pt x="62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7651505" y="1904646"/>
                <a:ext cx="497758" cy="755127"/>
              </a:xfrm>
              <a:custGeom>
                <a:avLst/>
                <a:gdLst/>
                <a:ahLst/>
                <a:cxnLst/>
                <a:rect l="l" t="t" r="r" b="b"/>
                <a:pathLst>
                  <a:path w="8266" h="12540" extrusionOk="0">
                    <a:moveTo>
                      <a:pt x="2171" y="0"/>
                    </a:moveTo>
                    <a:cubicBezTo>
                      <a:pt x="2060" y="0"/>
                      <a:pt x="1944" y="23"/>
                      <a:pt x="1821" y="72"/>
                    </a:cubicBezTo>
                    <a:cubicBezTo>
                      <a:pt x="0" y="825"/>
                      <a:pt x="879" y="4340"/>
                      <a:pt x="1821" y="7395"/>
                    </a:cubicBezTo>
                    <a:cubicBezTo>
                      <a:pt x="2783" y="10429"/>
                      <a:pt x="2867" y="12166"/>
                      <a:pt x="2867" y="12166"/>
                    </a:cubicBezTo>
                    <a:cubicBezTo>
                      <a:pt x="2960" y="12454"/>
                      <a:pt x="3067" y="12539"/>
                      <a:pt x="3161" y="12539"/>
                    </a:cubicBezTo>
                    <a:cubicBezTo>
                      <a:pt x="3300" y="12539"/>
                      <a:pt x="3411" y="12354"/>
                      <a:pt x="3411" y="12354"/>
                    </a:cubicBezTo>
                    <a:cubicBezTo>
                      <a:pt x="3390" y="11266"/>
                      <a:pt x="5482" y="10094"/>
                      <a:pt x="5399" y="9174"/>
                    </a:cubicBezTo>
                    <a:cubicBezTo>
                      <a:pt x="5375" y="8917"/>
                      <a:pt x="5211" y="8825"/>
                      <a:pt x="4986" y="8825"/>
                    </a:cubicBezTo>
                    <a:cubicBezTo>
                      <a:pt x="4402" y="8825"/>
                      <a:pt x="3411" y="9446"/>
                      <a:pt x="3411" y="9446"/>
                    </a:cubicBezTo>
                    <a:cubicBezTo>
                      <a:pt x="3536" y="8567"/>
                      <a:pt x="8265" y="3294"/>
                      <a:pt x="6570" y="2520"/>
                    </a:cubicBezTo>
                    <a:cubicBezTo>
                      <a:pt x="6406" y="2443"/>
                      <a:pt x="6248" y="2408"/>
                      <a:pt x="6096" y="2408"/>
                    </a:cubicBezTo>
                    <a:cubicBezTo>
                      <a:pt x="4683" y="2408"/>
                      <a:pt x="3829" y="5428"/>
                      <a:pt x="3829" y="5428"/>
                    </a:cubicBezTo>
                    <a:cubicBezTo>
                      <a:pt x="4083" y="4491"/>
                      <a:pt x="3718" y="0"/>
                      <a:pt x="2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1" name="Google Shape;2701;p53"/>
          <p:cNvSpPr txBox="1">
            <a:spLocks noGrp="1"/>
          </p:cNvSpPr>
          <p:nvPr>
            <p:ph type="title"/>
          </p:nvPr>
        </p:nvSpPr>
        <p:spPr>
          <a:xfrm>
            <a:off x="551225" y="102175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>
                <a:solidFill>
                  <a:schemeClr val="accent1"/>
                </a:solidFill>
              </a:rPr>
              <a:t>Question 7</a:t>
            </a:r>
            <a:endParaRPr sz="5400">
              <a:solidFill>
                <a:schemeClr val="accent1"/>
              </a:solidFill>
            </a:endParaRPr>
          </a:p>
        </p:txBody>
      </p:sp>
      <p:sp>
        <p:nvSpPr>
          <p:cNvPr id="2702" name="Google Shape;2702;p53"/>
          <p:cNvSpPr txBox="1">
            <a:spLocks noGrp="1"/>
          </p:cNvSpPr>
          <p:nvPr>
            <p:ph type="body" idx="4294967295"/>
          </p:nvPr>
        </p:nvSpPr>
        <p:spPr>
          <a:xfrm>
            <a:off x="328475" y="1241788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100" b="1">
                <a:solidFill>
                  <a:srgbClr val="434343"/>
                </a:solidFill>
              </a:rPr>
              <a:t>What is this vegetable?</a:t>
            </a:r>
            <a:endParaRPr sz="2100"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</p:txBody>
      </p:sp>
      <p:sp>
        <p:nvSpPr>
          <p:cNvPr id="2703" name="Google Shape;2703;p53"/>
          <p:cNvSpPr txBox="1">
            <a:spLocks noGrp="1"/>
          </p:cNvSpPr>
          <p:nvPr>
            <p:ph type="body" idx="4294967295"/>
          </p:nvPr>
        </p:nvSpPr>
        <p:spPr>
          <a:xfrm>
            <a:off x="1118963" y="1967125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>
                <a:solidFill>
                  <a:srgbClr val="434343"/>
                </a:solidFill>
              </a:rPr>
              <a:t>A.</a:t>
            </a:r>
            <a:r>
              <a:rPr lang="es" sz="2100">
                <a:solidFill>
                  <a:srgbClr val="434343"/>
                </a:solidFill>
              </a:rPr>
              <a:t> </a:t>
            </a:r>
            <a:r>
              <a:rPr lang="es" sz="2100">
                <a:solidFill>
                  <a:srgbClr val="000000"/>
                </a:solidFill>
              </a:rPr>
              <a:t>Leek</a:t>
            </a:r>
            <a:endParaRPr sz="2100">
              <a:solidFill>
                <a:srgbClr val="434343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>
                <a:solidFill>
                  <a:srgbClr val="434343"/>
                </a:solidFill>
              </a:rPr>
              <a:t>B. </a:t>
            </a:r>
            <a:r>
              <a:rPr lang="es" sz="2100">
                <a:solidFill>
                  <a:srgbClr val="000000"/>
                </a:solidFill>
              </a:rPr>
              <a:t>Kale</a:t>
            </a:r>
            <a:endParaRPr sz="2100">
              <a:solidFill>
                <a:srgbClr val="000000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b="1">
                <a:solidFill>
                  <a:srgbClr val="434343"/>
                </a:solidFill>
              </a:rPr>
              <a:t>C.</a:t>
            </a:r>
            <a:r>
              <a:rPr lang="es" sz="2100">
                <a:solidFill>
                  <a:srgbClr val="434343"/>
                </a:solidFill>
              </a:rPr>
              <a:t> </a:t>
            </a:r>
            <a:r>
              <a:rPr lang="es" sz="2100">
                <a:solidFill>
                  <a:srgbClr val="000000"/>
                </a:solidFill>
              </a:rPr>
              <a:t>Eggplant</a:t>
            </a:r>
            <a:endParaRPr sz="21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434343"/>
              </a:solidFill>
            </a:endParaRPr>
          </a:p>
        </p:txBody>
      </p:sp>
      <p:pic>
        <p:nvPicPr>
          <p:cNvPr id="2704" name="Google Shape;270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523" y="3639728"/>
            <a:ext cx="546880" cy="39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5" name="Google Shape;270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6622" y="2316700"/>
            <a:ext cx="3710000" cy="3294476"/>
          </a:xfrm>
          <a:prstGeom prst="rect">
            <a:avLst/>
          </a:prstGeom>
          <a:noFill/>
          <a:ln>
            <a:noFill/>
          </a:ln>
        </p:spPr>
      </p:pic>
      <p:sp>
        <p:nvSpPr>
          <p:cNvPr id="2706" name="Google Shape;2706;p53"/>
          <p:cNvSpPr txBox="1">
            <a:spLocks noGrp="1"/>
          </p:cNvSpPr>
          <p:nvPr>
            <p:ph type="body" idx="4294967295"/>
          </p:nvPr>
        </p:nvSpPr>
        <p:spPr>
          <a:xfrm>
            <a:off x="3806840" y="993469"/>
            <a:ext cx="47184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rgbClr val="434343"/>
                </a:solidFill>
              </a:rPr>
              <a:t>Fun fact: </a:t>
            </a: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rgbClr val="434343"/>
                </a:solidFill>
              </a:rPr>
              <a:t>It’s called an eggplant because thousands of years ago, it looked like an egg! It was much smaller!</a:t>
            </a:r>
            <a:endParaRPr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1" name="Google Shape;2711;p54"/>
          <p:cNvSpPr txBox="1">
            <a:spLocks noGrp="1"/>
          </p:cNvSpPr>
          <p:nvPr>
            <p:ph type="title"/>
          </p:nvPr>
        </p:nvSpPr>
        <p:spPr>
          <a:xfrm>
            <a:off x="713225" y="213550"/>
            <a:ext cx="7717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>
                <a:solidFill>
                  <a:schemeClr val="accent1"/>
                </a:solidFill>
              </a:rPr>
              <a:t>Question 8</a:t>
            </a:r>
            <a:endParaRPr sz="5400">
              <a:solidFill>
                <a:schemeClr val="accent1"/>
              </a:solidFill>
            </a:endParaRPr>
          </a:p>
        </p:txBody>
      </p:sp>
      <p:sp>
        <p:nvSpPr>
          <p:cNvPr id="2712" name="Google Shape;2712;p54"/>
          <p:cNvSpPr txBox="1">
            <a:spLocks noGrp="1"/>
          </p:cNvSpPr>
          <p:nvPr>
            <p:ph type="body" idx="4294967295"/>
          </p:nvPr>
        </p:nvSpPr>
        <p:spPr>
          <a:xfrm>
            <a:off x="328475" y="1241788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100" b="1" dirty="0">
                <a:solidFill>
                  <a:srgbClr val="434343"/>
                </a:solidFill>
              </a:rPr>
              <a:t>What are some good things about eating food that is ‘in season’?</a:t>
            </a:r>
            <a:endParaRPr sz="2100" b="1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sp>
        <p:nvSpPr>
          <p:cNvPr id="2713" name="Google Shape;2713;p54"/>
          <p:cNvSpPr txBox="1">
            <a:spLocks noGrp="1"/>
          </p:cNvSpPr>
          <p:nvPr>
            <p:ph type="body" idx="4294967295"/>
          </p:nvPr>
        </p:nvSpPr>
        <p:spPr>
          <a:xfrm>
            <a:off x="1108914" y="2322950"/>
            <a:ext cx="7717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dirty="0">
                <a:solidFill>
                  <a:srgbClr val="000000"/>
                </a:solidFill>
              </a:rPr>
              <a:t>The fruit and vegetables are tastier</a:t>
            </a: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dirty="0">
                <a:solidFill>
                  <a:srgbClr val="000000"/>
                </a:solidFill>
              </a:rPr>
              <a:t>It’s good for the environment</a:t>
            </a:r>
            <a:endParaRPr sz="2100" dirty="0">
              <a:solidFill>
                <a:srgbClr val="000000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AutoNum type="alphaUcPeriod"/>
            </a:pPr>
            <a:endParaRPr sz="2100" dirty="0">
              <a:solidFill>
                <a:srgbClr val="434343"/>
              </a:solidFill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None/>
            </a:pPr>
            <a:r>
              <a:rPr lang="es" sz="2100" dirty="0">
                <a:solidFill>
                  <a:srgbClr val="000000"/>
                </a:solidFill>
              </a:rPr>
              <a:t>We are supporting local farmers</a:t>
            </a: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434343"/>
              </a:solidFill>
            </a:endParaRPr>
          </a:p>
        </p:txBody>
      </p:sp>
      <p:grpSp>
        <p:nvGrpSpPr>
          <p:cNvPr id="2715" name="Google Shape;2715;p54"/>
          <p:cNvGrpSpPr/>
          <p:nvPr/>
        </p:nvGrpSpPr>
        <p:grpSpPr>
          <a:xfrm>
            <a:off x="5767784" y="-161992"/>
            <a:ext cx="1674015" cy="1147576"/>
            <a:chOff x="7355747" y="3455124"/>
            <a:chExt cx="1084488" cy="891529"/>
          </a:xfrm>
        </p:grpSpPr>
        <p:grpSp>
          <p:nvGrpSpPr>
            <p:cNvPr id="2716" name="Google Shape;2716;p54"/>
            <p:cNvGrpSpPr/>
            <p:nvPr/>
          </p:nvGrpSpPr>
          <p:grpSpPr>
            <a:xfrm>
              <a:off x="7355747" y="3455124"/>
              <a:ext cx="1084488" cy="891529"/>
              <a:chOff x="7355747" y="3455124"/>
              <a:chExt cx="1084488" cy="891529"/>
            </a:xfrm>
          </p:grpSpPr>
          <p:sp>
            <p:nvSpPr>
              <p:cNvPr id="2717" name="Google Shape;2717;p54"/>
              <p:cNvSpPr/>
              <p:nvPr/>
            </p:nvSpPr>
            <p:spPr>
              <a:xfrm rot="4003607">
                <a:off x="7620300" y="3441674"/>
                <a:ext cx="559395" cy="925848"/>
              </a:xfrm>
              <a:custGeom>
                <a:avLst/>
                <a:gdLst/>
                <a:ahLst/>
                <a:cxnLst/>
                <a:rect l="l" t="t" r="r" b="b"/>
                <a:pathLst>
                  <a:path w="14049" h="23251" extrusionOk="0">
                    <a:moveTo>
                      <a:pt x="6563" y="0"/>
                    </a:moveTo>
                    <a:cubicBezTo>
                      <a:pt x="6511" y="0"/>
                      <a:pt x="6460" y="33"/>
                      <a:pt x="6408" y="84"/>
                    </a:cubicBezTo>
                    <a:cubicBezTo>
                      <a:pt x="6373" y="84"/>
                      <a:pt x="6338" y="120"/>
                      <a:pt x="6303" y="155"/>
                    </a:cubicBezTo>
                    <a:cubicBezTo>
                      <a:pt x="6197" y="542"/>
                      <a:pt x="6091" y="894"/>
                      <a:pt x="6021" y="1281"/>
                    </a:cubicBezTo>
                    <a:cubicBezTo>
                      <a:pt x="5880" y="1739"/>
                      <a:pt x="5774" y="2162"/>
                      <a:pt x="5669" y="2654"/>
                    </a:cubicBezTo>
                    <a:cubicBezTo>
                      <a:pt x="5563" y="3112"/>
                      <a:pt x="5422" y="3605"/>
                      <a:pt x="5317" y="4063"/>
                    </a:cubicBezTo>
                    <a:cubicBezTo>
                      <a:pt x="5211" y="4450"/>
                      <a:pt x="5106" y="4837"/>
                      <a:pt x="5000" y="5225"/>
                    </a:cubicBezTo>
                    <a:cubicBezTo>
                      <a:pt x="4190" y="8076"/>
                      <a:pt x="3380" y="10928"/>
                      <a:pt x="2571" y="13780"/>
                    </a:cubicBezTo>
                    <a:cubicBezTo>
                      <a:pt x="2183" y="15223"/>
                      <a:pt x="1761" y="16667"/>
                      <a:pt x="1374" y="18110"/>
                    </a:cubicBezTo>
                    <a:cubicBezTo>
                      <a:pt x="1233" y="18638"/>
                      <a:pt x="1092" y="19166"/>
                      <a:pt x="951" y="19694"/>
                    </a:cubicBezTo>
                    <a:cubicBezTo>
                      <a:pt x="810" y="20152"/>
                      <a:pt x="670" y="20645"/>
                      <a:pt x="564" y="21138"/>
                    </a:cubicBezTo>
                    <a:cubicBezTo>
                      <a:pt x="388" y="21701"/>
                      <a:pt x="212" y="22265"/>
                      <a:pt x="36" y="22828"/>
                    </a:cubicBezTo>
                    <a:cubicBezTo>
                      <a:pt x="1" y="22863"/>
                      <a:pt x="1" y="22863"/>
                      <a:pt x="36" y="22898"/>
                    </a:cubicBezTo>
                    <a:cubicBezTo>
                      <a:pt x="1" y="23074"/>
                      <a:pt x="106" y="23215"/>
                      <a:pt x="282" y="23250"/>
                    </a:cubicBezTo>
                    <a:cubicBezTo>
                      <a:pt x="1479" y="23215"/>
                      <a:pt x="2676" y="23004"/>
                      <a:pt x="3803" y="22652"/>
                    </a:cubicBezTo>
                    <a:cubicBezTo>
                      <a:pt x="4930" y="22335"/>
                      <a:pt x="5986" y="21877"/>
                      <a:pt x="6972" y="21279"/>
                    </a:cubicBezTo>
                    <a:cubicBezTo>
                      <a:pt x="8732" y="20223"/>
                      <a:pt x="10281" y="18814"/>
                      <a:pt x="11478" y="17160"/>
                    </a:cubicBezTo>
                    <a:cubicBezTo>
                      <a:pt x="12076" y="16350"/>
                      <a:pt x="12569" y="15505"/>
                      <a:pt x="12992" y="14589"/>
                    </a:cubicBezTo>
                    <a:cubicBezTo>
                      <a:pt x="13590" y="13463"/>
                      <a:pt x="13907" y="12195"/>
                      <a:pt x="13978" y="10928"/>
                    </a:cubicBezTo>
                    <a:cubicBezTo>
                      <a:pt x="14048" y="8675"/>
                      <a:pt x="13097" y="6562"/>
                      <a:pt x="11865" y="4732"/>
                    </a:cubicBezTo>
                    <a:cubicBezTo>
                      <a:pt x="10598" y="2901"/>
                      <a:pt x="8978" y="1387"/>
                      <a:pt x="7077" y="260"/>
                    </a:cubicBezTo>
                    <a:cubicBezTo>
                      <a:pt x="7077" y="225"/>
                      <a:pt x="7042" y="190"/>
                      <a:pt x="7007" y="190"/>
                    </a:cubicBezTo>
                    <a:lnTo>
                      <a:pt x="6866" y="155"/>
                    </a:lnTo>
                    <a:lnTo>
                      <a:pt x="6619" y="14"/>
                    </a:lnTo>
                    <a:cubicBezTo>
                      <a:pt x="6601" y="5"/>
                      <a:pt x="6582" y="0"/>
                      <a:pt x="65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54"/>
              <p:cNvSpPr/>
              <p:nvPr/>
            </p:nvSpPr>
            <p:spPr>
              <a:xfrm rot="4003607">
                <a:off x="7614092" y="3432728"/>
                <a:ext cx="567796" cy="936320"/>
              </a:xfrm>
              <a:custGeom>
                <a:avLst/>
                <a:gdLst/>
                <a:ahLst/>
                <a:cxnLst/>
                <a:rect l="l" t="t" r="r" b="b"/>
                <a:pathLst>
                  <a:path w="14260" h="23514" extrusionOk="0">
                    <a:moveTo>
                      <a:pt x="6835" y="0"/>
                    </a:moveTo>
                    <a:cubicBezTo>
                      <a:pt x="6479" y="0"/>
                      <a:pt x="6296" y="1148"/>
                      <a:pt x="6232" y="1439"/>
                    </a:cubicBezTo>
                    <a:cubicBezTo>
                      <a:pt x="6338" y="1755"/>
                      <a:pt x="6478" y="2072"/>
                      <a:pt x="6725" y="2354"/>
                    </a:cubicBezTo>
                    <a:cubicBezTo>
                      <a:pt x="7112" y="2741"/>
                      <a:pt x="7535" y="3129"/>
                      <a:pt x="7992" y="3516"/>
                    </a:cubicBezTo>
                    <a:cubicBezTo>
                      <a:pt x="8380" y="3903"/>
                      <a:pt x="8767" y="4290"/>
                      <a:pt x="9119" y="4748"/>
                    </a:cubicBezTo>
                    <a:cubicBezTo>
                      <a:pt x="11830" y="8022"/>
                      <a:pt x="12604" y="12916"/>
                      <a:pt x="10386" y="16648"/>
                    </a:cubicBezTo>
                    <a:cubicBezTo>
                      <a:pt x="9260" y="18514"/>
                      <a:pt x="7640" y="20028"/>
                      <a:pt x="5704" y="21013"/>
                    </a:cubicBezTo>
                    <a:cubicBezTo>
                      <a:pt x="4753" y="21542"/>
                      <a:pt x="3732" y="21964"/>
                      <a:pt x="2711" y="22281"/>
                    </a:cubicBezTo>
                    <a:cubicBezTo>
                      <a:pt x="2218" y="22457"/>
                      <a:pt x="1690" y="22598"/>
                      <a:pt x="1197" y="22739"/>
                    </a:cubicBezTo>
                    <a:cubicBezTo>
                      <a:pt x="845" y="22774"/>
                      <a:pt x="528" y="22844"/>
                      <a:pt x="212" y="22985"/>
                    </a:cubicBezTo>
                    <a:cubicBezTo>
                      <a:pt x="106" y="23055"/>
                      <a:pt x="0" y="23161"/>
                      <a:pt x="71" y="23337"/>
                    </a:cubicBezTo>
                    <a:cubicBezTo>
                      <a:pt x="176" y="23443"/>
                      <a:pt x="317" y="23513"/>
                      <a:pt x="458" y="23513"/>
                    </a:cubicBezTo>
                    <a:cubicBezTo>
                      <a:pt x="986" y="23478"/>
                      <a:pt x="1585" y="23302"/>
                      <a:pt x="2113" y="23232"/>
                    </a:cubicBezTo>
                    <a:cubicBezTo>
                      <a:pt x="2782" y="23126"/>
                      <a:pt x="3415" y="22950"/>
                      <a:pt x="4014" y="22774"/>
                    </a:cubicBezTo>
                    <a:cubicBezTo>
                      <a:pt x="5141" y="22457"/>
                      <a:pt x="6197" y="21999"/>
                      <a:pt x="7183" y="21401"/>
                    </a:cubicBezTo>
                    <a:cubicBezTo>
                      <a:pt x="8943" y="20345"/>
                      <a:pt x="10492" y="18972"/>
                      <a:pt x="11689" y="17317"/>
                    </a:cubicBezTo>
                    <a:cubicBezTo>
                      <a:pt x="12287" y="16507"/>
                      <a:pt x="12780" y="15627"/>
                      <a:pt x="13203" y="14711"/>
                    </a:cubicBezTo>
                    <a:cubicBezTo>
                      <a:pt x="13801" y="13585"/>
                      <a:pt x="14118" y="12317"/>
                      <a:pt x="14189" y="11050"/>
                    </a:cubicBezTo>
                    <a:cubicBezTo>
                      <a:pt x="14259" y="8797"/>
                      <a:pt x="13308" y="6684"/>
                      <a:pt x="12076" y="4854"/>
                    </a:cubicBezTo>
                    <a:cubicBezTo>
                      <a:pt x="10703" y="2917"/>
                      <a:pt x="8943" y="1263"/>
                      <a:pt x="6936" y="30"/>
                    </a:cubicBezTo>
                    <a:cubicBezTo>
                      <a:pt x="6901" y="10"/>
                      <a:pt x="6867" y="0"/>
                      <a:pt x="68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54"/>
              <p:cNvSpPr/>
              <p:nvPr/>
            </p:nvSpPr>
            <p:spPr>
              <a:xfrm rot="4003607">
                <a:off x="7805875" y="3929447"/>
                <a:ext cx="36513" cy="84219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115" extrusionOk="0">
                    <a:moveTo>
                      <a:pt x="653" y="0"/>
                    </a:moveTo>
                    <a:cubicBezTo>
                      <a:pt x="629" y="0"/>
                      <a:pt x="614" y="17"/>
                      <a:pt x="634" y="58"/>
                    </a:cubicBezTo>
                    <a:cubicBezTo>
                      <a:pt x="670" y="129"/>
                      <a:pt x="670" y="234"/>
                      <a:pt x="670" y="305"/>
                    </a:cubicBezTo>
                    <a:cubicBezTo>
                      <a:pt x="670" y="410"/>
                      <a:pt x="670" y="481"/>
                      <a:pt x="670" y="587"/>
                    </a:cubicBezTo>
                    <a:cubicBezTo>
                      <a:pt x="670" y="727"/>
                      <a:pt x="634" y="903"/>
                      <a:pt x="599" y="1044"/>
                    </a:cubicBezTo>
                    <a:cubicBezTo>
                      <a:pt x="564" y="1220"/>
                      <a:pt x="494" y="1361"/>
                      <a:pt x="423" y="1502"/>
                    </a:cubicBezTo>
                    <a:cubicBezTo>
                      <a:pt x="318" y="1607"/>
                      <a:pt x="177" y="1748"/>
                      <a:pt x="71" y="1854"/>
                    </a:cubicBezTo>
                    <a:cubicBezTo>
                      <a:pt x="36" y="1889"/>
                      <a:pt x="1" y="1995"/>
                      <a:pt x="36" y="2030"/>
                    </a:cubicBezTo>
                    <a:cubicBezTo>
                      <a:pt x="62" y="2082"/>
                      <a:pt x="125" y="2114"/>
                      <a:pt x="185" y="2114"/>
                    </a:cubicBezTo>
                    <a:cubicBezTo>
                      <a:pt x="207" y="2114"/>
                      <a:pt x="228" y="2110"/>
                      <a:pt x="247" y="2100"/>
                    </a:cubicBezTo>
                    <a:cubicBezTo>
                      <a:pt x="423" y="1995"/>
                      <a:pt x="564" y="1854"/>
                      <a:pt x="670" y="1678"/>
                    </a:cubicBezTo>
                    <a:cubicBezTo>
                      <a:pt x="740" y="1502"/>
                      <a:pt x="846" y="1326"/>
                      <a:pt x="881" y="1115"/>
                    </a:cubicBezTo>
                    <a:cubicBezTo>
                      <a:pt x="916" y="939"/>
                      <a:pt x="916" y="727"/>
                      <a:pt x="916" y="551"/>
                    </a:cubicBezTo>
                    <a:cubicBezTo>
                      <a:pt x="881" y="446"/>
                      <a:pt x="881" y="340"/>
                      <a:pt x="846" y="270"/>
                    </a:cubicBezTo>
                    <a:cubicBezTo>
                      <a:pt x="811" y="164"/>
                      <a:pt x="740" y="94"/>
                      <a:pt x="705" y="23"/>
                    </a:cubicBezTo>
                    <a:cubicBezTo>
                      <a:pt x="690" y="9"/>
                      <a:pt x="670" y="0"/>
                      <a:pt x="6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54"/>
              <p:cNvSpPr/>
              <p:nvPr/>
            </p:nvSpPr>
            <p:spPr>
              <a:xfrm rot="4003607">
                <a:off x="7718019" y="3881365"/>
                <a:ext cx="22457" cy="23892"/>
              </a:xfrm>
              <a:custGeom>
                <a:avLst/>
                <a:gdLst/>
                <a:ahLst/>
                <a:cxnLst/>
                <a:rect l="l" t="t" r="r" b="b"/>
                <a:pathLst>
                  <a:path w="564" h="600" extrusionOk="0">
                    <a:moveTo>
                      <a:pt x="247" y="1"/>
                    </a:moveTo>
                    <a:cubicBezTo>
                      <a:pt x="212" y="1"/>
                      <a:pt x="177" y="36"/>
                      <a:pt x="142" y="36"/>
                    </a:cubicBezTo>
                    <a:cubicBezTo>
                      <a:pt x="106" y="71"/>
                      <a:pt x="106" y="71"/>
                      <a:pt x="71" y="106"/>
                    </a:cubicBezTo>
                    <a:lnTo>
                      <a:pt x="36" y="106"/>
                    </a:lnTo>
                    <a:cubicBezTo>
                      <a:pt x="36" y="106"/>
                      <a:pt x="1" y="142"/>
                      <a:pt x="1" y="142"/>
                    </a:cubicBezTo>
                    <a:cubicBezTo>
                      <a:pt x="1" y="177"/>
                      <a:pt x="1" y="177"/>
                      <a:pt x="1" y="177"/>
                    </a:cubicBezTo>
                    <a:lnTo>
                      <a:pt x="1" y="212"/>
                    </a:lnTo>
                    <a:lnTo>
                      <a:pt x="1" y="282"/>
                    </a:lnTo>
                    <a:lnTo>
                      <a:pt x="1" y="318"/>
                    </a:lnTo>
                    <a:cubicBezTo>
                      <a:pt x="1" y="353"/>
                      <a:pt x="1" y="353"/>
                      <a:pt x="36" y="388"/>
                    </a:cubicBezTo>
                    <a:lnTo>
                      <a:pt x="71" y="458"/>
                    </a:lnTo>
                    <a:cubicBezTo>
                      <a:pt x="71" y="458"/>
                      <a:pt x="71" y="494"/>
                      <a:pt x="106" y="494"/>
                    </a:cubicBezTo>
                    <a:lnTo>
                      <a:pt x="142" y="529"/>
                    </a:lnTo>
                    <a:lnTo>
                      <a:pt x="212" y="599"/>
                    </a:lnTo>
                    <a:lnTo>
                      <a:pt x="388" y="599"/>
                    </a:lnTo>
                    <a:lnTo>
                      <a:pt x="423" y="529"/>
                    </a:lnTo>
                    <a:cubicBezTo>
                      <a:pt x="423" y="494"/>
                      <a:pt x="458" y="494"/>
                      <a:pt x="494" y="494"/>
                    </a:cubicBezTo>
                    <a:cubicBezTo>
                      <a:pt x="529" y="458"/>
                      <a:pt x="564" y="388"/>
                      <a:pt x="564" y="353"/>
                    </a:cubicBezTo>
                    <a:lnTo>
                      <a:pt x="564" y="282"/>
                    </a:lnTo>
                    <a:cubicBezTo>
                      <a:pt x="564" y="282"/>
                      <a:pt x="564" y="247"/>
                      <a:pt x="564" y="212"/>
                    </a:cubicBezTo>
                    <a:cubicBezTo>
                      <a:pt x="564" y="212"/>
                      <a:pt x="564" y="177"/>
                      <a:pt x="564" y="177"/>
                    </a:cubicBezTo>
                    <a:lnTo>
                      <a:pt x="529" y="106"/>
                    </a:lnTo>
                    <a:cubicBezTo>
                      <a:pt x="529" y="71"/>
                      <a:pt x="494" y="71"/>
                      <a:pt x="458" y="36"/>
                    </a:cubicBezTo>
                    <a:cubicBezTo>
                      <a:pt x="423" y="36"/>
                      <a:pt x="388" y="1"/>
                      <a:pt x="3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54"/>
              <p:cNvSpPr/>
              <p:nvPr/>
            </p:nvSpPr>
            <p:spPr>
              <a:xfrm rot="4003607">
                <a:off x="7887830" y="3849915"/>
                <a:ext cx="23851" cy="21065"/>
              </a:xfrm>
              <a:custGeom>
                <a:avLst/>
                <a:gdLst/>
                <a:ahLst/>
                <a:cxnLst/>
                <a:rect l="l" t="t" r="r" b="b"/>
                <a:pathLst>
                  <a:path w="599" h="529" extrusionOk="0">
                    <a:moveTo>
                      <a:pt x="176" y="0"/>
                    </a:moveTo>
                    <a:cubicBezTo>
                      <a:pt x="141" y="0"/>
                      <a:pt x="106" y="35"/>
                      <a:pt x="106" y="35"/>
                    </a:cubicBezTo>
                    <a:lnTo>
                      <a:pt x="70" y="35"/>
                    </a:lnTo>
                    <a:lnTo>
                      <a:pt x="35" y="70"/>
                    </a:lnTo>
                    <a:cubicBezTo>
                      <a:pt x="35" y="106"/>
                      <a:pt x="0" y="141"/>
                      <a:pt x="0" y="176"/>
                    </a:cubicBezTo>
                    <a:cubicBezTo>
                      <a:pt x="0" y="211"/>
                      <a:pt x="0" y="211"/>
                      <a:pt x="0" y="246"/>
                    </a:cubicBezTo>
                    <a:cubicBezTo>
                      <a:pt x="0" y="246"/>
                      <a:pt x="35" y="282"/>
                      <a:pt x="35" y="317"/>
                    </a:cubicBezTo>
                    <a:cubicBezTo>
                      <a:pt x="70" y="387"/>
                      <a:pt x="106" y="458"/>
                      <a:pt x="176" y="493"/>
                    </a:cubicBezTo>
                    <a:lnTo>
                      <a:pt x="247" y="528"/>
                    </a:lnTo>
                    <a:lnTo>
                      <a:pt x="317" y="528"/>
                    </a:lnTo>
                    <a:cubicBezTo>
                      <a:pt x="352" y="528"/>
                      <a:pt x="387" y="493"/>
                      <a:pt x="423" y="493"/>
                    </a:cubicBezTo>
                    <a:cubicBezTo>
                      <a:pt x="458" y="493"/>
                      <a:pt x="458" y="458"/>
                      <a:pt x="493" y="458"/>
                    </a:cubicBezTo>
                    <a:cubicBezTo>
                      <a:pt x="528" y="387"/>
                      <a:pt x="563" y="352"/>
                      <a:pt x="563" y="246"/>
                    </a:cubicBezTo>
                    <a:cubicBezTo>
                      <a:pt x="599" y="246"/>
                      <a:pt x="599" y="211"/>
                      <a:pt x="563" y="211"/>
                    </a:cubicBezTo>
                    <a:cubicBezTo>
                      <a:pt x="563" y="176"/>
                      <a:pt x="563" y="141"/>
                      <a:pt x="563" y="106"/>
                    </a:cubicBezTo>
                    <a:cubicBezTo>
                      <a:pt x="528" y="70"/>
                      <a:pt x="493" y="35"/>
                      <a:pt x="458" y="35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2" name="Google Shape;2722;p54"/>
            <p:cNvGrpSpPr/>
            <p:nvPr/>
          </p:nvGrpSpPr>
          <p:grpSpPr>
            <a:xfrm>
              <a:off x="7355747" y="3455124"/>
              <a:ext cx="1084488" cy="891529"/>
              <a:chOff x="7355747" y="3455124"/>
              <a:chExt cx="1084488" cy="891529"/>
            </a:xfrm>
          </p:grpSpPr>
          <p:sp>
            <p:nvSpPr>
              <p:cNvPr id="2723" name="Google Shape;2723;p54"/>
              <p:cNvSpPr/>
              <p:nvPr/>
            </p:nvSpPr>
            <p:spPr>
              <a:xfrm rot="4003607">
                <a:off x="7620300" y="3441674"/>
                <a:ext cx="559395" cy="925848"/>
              </a:xfrm>
              <a:custGeom>
                <a:avLst/>
                <a:gdLst/>
                <a:ahLst/>
                <a:cxnLst/>
                <a:rect l="l" t="t" r="r" b="b"/>
                <a:pathLst>
                  <a:path w="14049" h="23251" extrusionOk="0">
                    <a:moveTo>
                      <a:pt x="6563" y="0"/>
                    </a:moveTo>
                    <a:cubicBezTo>
                      <a:pt x="6511" y="0"/>
                      <a:pt x="6460" y="33"/>
                      <a:pt x="6408" y="84"/>
                    </a:cubicBezTo>
                    <a:cubicBezTo>
                      <a:pt x="6373" y="84"/>
                      <a:pt x="6338" y="120"/>
                      <a:pt x="6303" y="155"/>
                    </a:cubicBezTo>
                    <a:cubicBezTo>
                      <a:pt x="6197" y="542"/>
                      <a:pt x="6091" y="894"/>
                      <a:pt x="6021" y="1281"/>
                    </a:cubicBezTo>
                    <a:cubicBezTo>
                      <a:pt x="5880" y="1739"/>
                      <a:pt x="5774" y="2162"/>
                      <a:pt x="5669" y="2654"/>
                    </a:cubicBezTo>
                    <a:cubicBezTo>
                      <a:pt x="5563" y="3112"/>
                      <a:pt x="5422" y="3605"/>
                      <a:pt x="5317" y="4063"/>
                    </a:cubicBezTo>
                    <a:cubicBezTo>
                      <a:pt x="5211" y="4450"/>
                      <a:pt x="5106" y="4837"/>
                      <a:pt x="5000" y="5225"/>
                    </a:cubicBezTo>
                    <a:cubicBezTo>
                      <a:pt x="4190" y="8076"/>
                      <a:pt x="3380" y="10928"/>
                      <a:pt x="2571" y="13780"/>
                    </a:cubicBezTo>
                    <a:cubicBezTo>
                      <a:pt x="2183" y="15223"/>
                      <a:pt x="1761" y="16667"/>
                      <a:pt x="1374" y="18110"/>
                    </a:cubicBezTo>
                    <a:cubicBezTo>
                      <a:pt x="1233" y="18638"/>
                      <a:pt x="1092" y="19166"/>
                      <a:pt x="951" y="19694"/>
                    </a:cubicBezTo>
                    <a:cubicBezTo>
                      <a:pt x="810" y="20152"/>
                      <a:pt x="670" y="20645"/>
                      <a:pt x="564" y="21138"/>
                    </a:cubicBezTo>
                    <a:cubicBezTo>
                      <a:pt x="388" y="21701"/>
                      <a:pt x="212" y="22265"/>
                      <a:pt x="36" y="22828"/>
                    </a:cubicBezTo>
                    <a:cubicBezTo>
                      <a:pt x="1" y="22863"/>
                      <a:pt x="1" y="22863"/>
                      <a:pt x="36" y="22898"/>
                    </a:cubicBezTo>
                    <a:cubicBezTo>
                      <a:pt x="1" y="23074"/>
                      <a:pt x="106" y="23215"/>
                      <a:pt x="282" y="23250"/>
                    </a:cubicBezTo>
                    <a:cubicBezTo>
                      <a:pt x="1479" y="23215"/>
                      <a:pt x="2676" y="23004"/>
                      <a:pt x="3803" y="22652"/>
                    </a:cubicBezTo>
                    <a:cubicBezTo>
                      <a:pt x="4930" y="22335"/>
                      <a:pt x="5986" y="21877"/>
                      <a:pt x="6972" y="21279"/>
                    </a:cubicBezTo>
                    <a:cubicBezTo>
                      <a:pt x="8732" y="20223"/>
                      <a:pt x="10281" y="18814"/>
                      <a:pt x="11478" y="17160"/>
                    </a:cubicBezTo>
                    <a:cubicBezTo>
                      <a:pt x="12076" y="16350"/>
                      <a:pt x="12569" y="15505"/>
                      <a:pt x="12992" y="14589"/>
                    </a:cubicBezTo>
                    <a:cubicBezTo>
                      <a:pt x="13590" y="13463"/>
                      <a:pt x="13907" y="12195"/>
                      <a:pt x="13978" y="10928"/>
                    </a:cubicBezTo>
                    <a:cubicBezTo>
                      <a:pt x="14048" y="8675"/>
                      <a:pt x="13097" y="6562"/>
                      <a:pt x="11865" y="4732"/>
                    </a:cubicBezTo>
                    <a:cubicBezTo>
                      <a:pt x="10598" y="2901"/>
                      <a:pt x="8978" y="1387"/>
                      <a:pt x="7077" y="260"/>
                    </a:cubicBezTo>
                    <a:cubicBezTo>
                      <a:pt x="7077" y="225"/>
                      <a:pt x="7042" y="190"/>
                      <a:pt x="7007" y="190"/>
                    </a:cubicBezTo>
                    <a:lnTo>
                      <a:pt x="6866" y="155"/>
                    </a:lnTo>
                    <a:lnTo>
                      <a:pt x="6619" y="14"/>
                    </a:lnTo>
                    <a:cubicBezTo>
                      <a:pt x="6601" y="5"/>
                      <a:pt x="6582" y="0"/>
                      <a:pt x="6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54"/>
              <p:cNvSpPr/>
              <p:nvPr/>
            </p:nvSpPr>
            <p:spPr>
              <a:xfrm rot="4003607">
                <a:off x="7614092" y="3432728"/>
                <a:ext cx="567796" cy="936320"/>
              </a:xfrm>
              <a:custGeom>
                <a:avLst/>
                <a:gdLst/>
                <a:ahLst/>
                <a:cxnLst/>
                <a:rect l="l" t="t" r="r" b="b"/>
                <a:pathLst>
                  <a:path w="14260" h="23514" extrusionOk="0">
                    <a:moveTo>
                      <a:pt x="6835" y="0"/>
                    </a:moveTo>
                    <a:cubicBezTo>
                      <a:pt x="6479" y="0"/>
                      <a:pt x="6296" y="1148"/>
                      <a:pt x="6232" y="1439"/>
                    </a:cubicBezTo>
                    <a:cubicBezTo>
                      <a:pt x="6338" y="1755"/>
                      <a:pt x="6478" y="2072"/>
                      <a:pt x="6725" y="2354"/>
                    </a:cubicBezTo>
                    <a:cubicBezTo>
                      <a:pt x="7112" y="2741"/>
                      <a:pt x="7535" y="3129"/>
                      <a:pt x="7992" y="3516"/>
                    </a:cubicBezTo>
                    <a:cubicBezTo>
                      <a:pt x="8380" y="3903"/>
                      <a:pt x="8767" y="4290"/>
                      <a:pt x="9119" y="4748"/>
                    </a:cubicBezTo>
                    <a:cubicBezTo>
                      <a:pt x="11830" y="8022"/>
                      <a:pt x="12604" y="12916"/>
                      <a:pt x="10386" y="16648"/>
                    </a:cubicBezTo>
                    <a:cubicBezTo>
                      <a:pt x="9260" y="18514"/>
                      <a:pt x="7640" y="20028"/>
                      <a:pt x="5704" y="21013"/>
                    </a:cubicBezTo>
                    <a:cubicBezTo>
                      <a:pt x="4753" y="21542"/>
                      <a:pt x="3732" y="21964"/>
                      <a:pt x="2711" y="22281"/>
                    </a:cubicBezTo>
                    <a:cubicBezTo>
                      <a:pt x="2218" y="22457"/>
                      <a:pt x="1690" y="22598"/>
                      <a:pt x="1197" y="22739"/>
                    </a:cubicBezTo>
                    <a:cubicBezTo>
                      <a:pt x="845" y="22774"/>
                      <a:pt x="528" y="22844"/>
                      <a:pt x="212" y="22985"/>
                    </a:cubicBezTo>
                    <a:cubicBezTo>
                      <a:pt x="106" y="23055"/>
                      <a:pt x="0" y="23161"/>
                      <a:pt x="71" y="23337"/>
                    </a:cubicBezTo>
                    <a:cubicBezTo>
                      <a:pt x="176" y="23443"/>
                      <a:pt x="317" y="23513"/>
                      <a:pt x="458" y="23513"/>
                    </a:cubicBezTo>
                    <a:cubicBezTo>
                      <a:pt x="986" y="23478"/>
                      <a:pt x="1585" y="23302"/>
                      <a:pt x="2113" y="23232"/>
                    </a:cubicBezTo>
                    <a:cubicBezTo>
                      <a:pt x="2782" y="23126"/>
                      <a:pt x="3415" y="22950"/>
                      <a:pt x="4014" y="22774"/>
                    </a:cubicBezTo>
                    <a:cubicBezTo>
                      <a:pt x="5141" y="22457"/>
                      <a:pt x="6197" y="21999"/>
                      <a:pt x="7183" y="21401"/>
                    </a:cubicBezTo>
                    <a:cubicBezTo>
                      <a:pt x="8943" y="20345"/>
                      <a:pt x="10492" y="18972"/>
                      <a:pt x="11689" y="17317"/>
                    </a:cubicBezTo>
                    <a:cubicBezTo>
                      <a:pt x="12287" y="16507"/>
                      <a:pt x="12780" y="15627"/>
                      <a:pt x="13203" y="14711"/>
                    </a:cubicBezTo>
                    <a:cubicBezTo>
                      <a:pt x="13801" y="13585"/>
                      <a:pt x="14118" y="12317"/>
                      <a:pt x="14189" y="11050"/>
                    </a:cubicBezTo>
                    <a:cubicBezTo>
                      <a:pt x="14259" y="8797"/>
                      <a:pt x="13308" y="6684"/>
                      <a:pt x="12076" y="4854"/>
                    </a:cubicBezTo>
                    <a:cubicBezTo>
                      <a:pt x="10703" y="2917"/>
                      <a:pt x="8943" y="1263"/>
                      <a:pt x="6936" y="30"/>
                    </a:cubicBezTo>
                    <a:cubicBezTo>
                      <a:pt x="6901" y="10"/>
                      <a:pt x="6867" y="0"/>
                      <a:pt x="6835" y="0"/>
                    </a:cubicBezTo>
                    <a:close/>
                  </a:path>
                </a:pathLst>
              </a:custGeom>
              <a:solidFill>
                <a:srgbClr val="0F0C0D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54"/>
              <p:cNvSpPr/>
              <p:nvPr/>
            </p:nvSpPr>
            <p:spPr>
              <a:xfrm rot="4003607">
                <a:off x="7805875" y="3929447"/>
                <a:ext cx="36513" cy="84219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115" extrusionOk="0">
                    <a:moveTo>
                      <a:pt x="653" y="0"/>
                    </a:moveTo>
                    <a:cubicBezTo>
                      <a:pt x="629" y="0"/>
                      <a:pt x="614" y="17"/>
                      <a:pt x="634" y="58"/>
                    </a:cubicBezTo>
                    <a:cubicBezTo>
                      <a:pt x="670" y="129"/>
                      <a:pt x="670" y="234"/>
                      <a:pt x="670" y="305"/>
                    </a:cubicBezTo>
                    <a:cubicBezTo>
                      <a:pt x="670" y="410"/>
                      <a:pt x="670" y="481"/>
                      <a:pt x="670" y="587"/>
                    </a:cubicBezTo>
                    <a:cubicBezTo>
                      <a:pt x="670" y="727"/>
                      <a:pt x="634" y="903"/>
                      <a:pt x="599" y="1044"/>
                    </a:cubicBezTo>
                    <a:cubicBezTo>
                      <a:pt x="564" y="1220"/>
                      <a:pt x="494" y="1361"/>
                      <a:pt x="423" y="1502"/>
                    </a:cubicBezTo>
                    <a:cubicBezTo>
                      <a:pt x="318" y="1607"/>
                      <a:pt x="177" y="1748"/>
                      <a:pt x="71" y="1854"/>
                    </a:cubicBezTo>
                    <a:cubicBezTo>
                      <a:pt x="36" y="1889"/>
                      <a:pt x="1" y="1995"/>
                      <a:pt x="36" y="2030"/>
                    </a:cubicBezTo>
                    <a:cubicBezTo>
                      <a:pt x="62" y="2082"/>
                      <a:pt x="125" y="2114"/>
                      <a:pt x="185" y="2114"/>
                    </a:cubicBezTo>
                    <a:cubicBezTo>
                      <a:pt x="207" y="2114"/>
                      <a:pt x="228" y="2110"/>
                      <a:pt x="247" y="2100"/>
                    </a:cubicBezTo>
                    <a:cubicBezTo>
                      <a:pt x="423" y="1995"/>
                      <a:pt x="564" y="1854"/>
                      <a:pt x="670" y="1678"/>
                    </a:cubicBezTo>
                    <a:cubicBezTo>
                      <a:pt x="740" y="1502"/>
                      <a:pt x="846" y="1326"/>
                      <a:pt x="881" y="1115"/>
                    </a:cubicBezTo>
                    <a:cubicBezTo>
                      <a:pt x="916" y="939"/>
                      <a:pt x="916" y="727"/>
                      <a:pt x="916" y="551"/>
                    </a:cubicBezTo>
                    <a:cubicBezTo>
                      <a:pt x="881" y="446"/>
                      <a:pt x="881" y="340"/>
                      <a:pt x="846" y="270"/>
                    </a:cubicBezTo>
                    <a:cubicBezTo>
                      <a:pt x="811" y="164"/>
                      <a:pt x="740" y="94"/>
                      <a:pt x="705" y="23"/>
                    </a:cubicBezTo>
                    <a:cubicBezTo>
                      <a:pt x="690" y="9"/>
                      <a:pt x="670" y="0"/>
                      <a:pt x="6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54"/>
              <p:cNvSpPr/>
              <p:nvPr/>
            </p:nvSpPr>
            <p:spPr>
              <a:xfrm rot="4003607">
                <a:off x="7718019" y="3881365"/>
                <a:ext cx="22457" cy="23892"/>
              </a:xfrm>
              <a:custGeom>
                <a:avLst/>
                <a:gdLst/>
                <a:ahLst/>
                <a:cxnLst/>
                <a:rect l="l" t="t" r="r" b="b"/>
                <a:pathLst>
                  <a:path w="564" h="600" extrusionOk="0">
                    <a:moveTo>
                      <a:pt x="247" y="1"/>
                    </a:moveTo>
                    <a:cubicBezTo>
                      <a:pt x="212" y="1"/>
                      <a:pt x="177" y="36"/>
                      <a:pt x="142" y="36"/>
                    </a:cubicBezTo>
                    <a:cubicBezTo>
                      <a:pt x="106" y="71"/>
                      <a:pt x="106" y="71"/>
                      <a:pt x="71" y="106"/>
                    </a:cubicBezTo>
                    <a:lnTo>
                      <a:pt x="36" y="106"/>
                    </a:lnTo>
                    <a:cubicBezTo>
                      <a:pt x="36" y="106"/>
                      <a:pt x="1" y="142"/>
                      <a:pt x="1" y="142"/>
                    </a:cubicBezTo>
                    <a:cubicBezTo>
                      <a:pt x="1" y="177"/>
                      <a:pt x="1" y="177"/>
                      <a:pt x="1" y="177"/>
                    </a:cubicBezTo>
                    <a:lnTo>
                      <a:pt x="1" y="212"/>
                    </a:lnTo>
                    <a:lnTo>
                      <a:pt x="1" y="282"/>
                    </a:lnTo>
                    <a:lnTo>
                      <a:pt x="1" y="318"/>
                    </a:lnTo>
                    <a:cubicBezTo>
                      <a:pt x="1" y="353"/>
                      <a:pt x="1" y="353"/>
                      <a:pt x="36" y="388"/>
                    </a:cubicBezTo>
                    <a:lnTo>
                      <a:pt x="71" y="458"/>
                    </a:lnTo>
                    <a:cubicBezTo>
                      <a:pt x="71" y="458"/>
                      <a:pt x="71" y="494"/>
                      <a:pt x="106" y="494"/>
                    </a:cubicBezTo>
                    <a:lnTo>
                      <a:pt x="142" y="529"/>
                    </a:lnTo>
                    <a:lnTo>
                      <a:pt x="212" y="599"/>
                    </a:lnTo>
                    <a:lnTo>
                      <a:pt x="388" y="599"/>
                    </a:lnTo>
                    <a:lnTo>
                      <a:pt x="423" y="529"/>
                    </a:lnTo>
                    <a:cubicBezTo>
                      <a:pt x="423" y="494"/>
                      <a:pt x="458" y="494"/>
                      <a:pt x="494" y="494"/>
                    </a:cubicBezTo>
                    <a:cubicBezTo>
                      <a:pt x="529" y="458"/>
                      <a:pt x="564" y="388"/>
                      <a:pt x="564" y="353"/>
                    </a:cubicBezTo>
                    <a:lnTo>
                      <a:pt x="564" y="282"/>
                    </a:lnTo>
                    <a:cubicBezTo>
                      <a:pt x="564" y="282"/>
                      <a:pt x="564" y="247"/>
                      <a:pt x="564" y="212"/>
                    </a:cubicBezTo>
                    <a:cubicBezTo>
                      <a:pt x="564" y="212"/>
                      <a:pt x="564" y="177"/>
                      <a:pt x="564" y="177"/>
                    </a:cubicBezTo>
                    <a:lnTo>
                      <a:pt x="529" y="106"/>
                    </a:lnTo>
                    <a:cubicBezTo>
                      <a:pt x="529" y="71"/>
                      <a:pt x="494" y="71"/>
                      <a:pt x="458" y="36"/>
                    </a:cubicBezTo>
                    <a:cubicBezTo>
                      <a:pt x="423" y="36"/>
                      <a:pt x="388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54"/>
              <p:cNvSpPr/>
              <p:nvPr/>
            </p:nvSpPr>
            <p:spPr>
              <a:xfrm rot="4003607">
                <a:off x="7887830" y="3849915"/>
                <a:ext cx="23851" cy="21065"/>
              </a:xfrm>
              <a:custGeom>
                <a:avLst/>
                <a:gdLst/>
                <a:ahLst/>
                <a:cxnLst/>
                <a:rect l="l" t="t" r="r" b="b"/>
                <a:pathLst>
                  <a:path w="599" h="529" extrusionOk="0">
                    <a:moveTo>
                      <a:pt x="176" y="0"/>
                    </a:moveTo>
                    <a:cubicBezTo>
                      <a:pt x="141" y="0"/>
                      <a:pt x="106" y="35"/>
                      <a:pt x="106" y="35"/>
                    </a:cubicBezTo>
                    <a:lnTo>
                      <a:pt x="70" y="35"/>
                    </a:lnTo>
                    <a:lnTo>
                      <a:pt x="35" y="70"/>
                    </a:lnTo>
                    <a:cubicBezTo>
                      <a:pt x="35" y="106"/>
                      <a:pt x="0" y="141"/>
                      <a:pt x="0" y="176"/>
                    </a:cubicBezTo>
                    <a:cubicBezTo>
                      <a:pt x="0" y="211"/>
                      <a:pt x="0" y="211"/>
                      <a:pt x="0" y="246"/>
                    </a:cubicBezTo>
                    <a:cubicBezTo>
                      <a:pt x="0" y="246"/>
                      <a:pt x="35" y="282"/>
                      <a:pt x="35" y="317"/>
                    </a:cubicBezTo>
                    <a:cubicBezTo>
                      <a:pt x="70" y="387"/>
                      <a:pt x="106" y="458"/>
                      <a:pt x="176" y="493"/>
                    </a:cubicBezTo>
                    <a:lnTo>
                      <a:pt x="247" y="528"/>
                    </a:lnTo>
                    <a:lnTo>
                      <a:pt x="317" y="528"/>
                    </a:lnTo>
                    <a:cubicBezTo>
                      <a:pt x="352" y="528"/>
                      <a:pt x="387" y="493"/>
                      <a:pt x="423" y="493"/>
                    </a:cubicBezTo>
                    <a:cubicBezTo>
                      <a:pt x="458" y="493"/>
                      <a:pt x="458" y="458"/>
                      <a:pt x="493" y="458"/>
                    </a:cubicBezTo>
                    <a:cubicBezTo>
                      <a:pt x="528" y="387"/>
                      <a:pt x="563" y="352"/>
                      <a:pt x="563" y="246"/>
                    </a:cubicBezTo>
                    <a:cubicBezTo>
                      <a:pt x="599" y="246"/>
                      <a:pt x="599" y="211"/>
                      <a:pt x="563" y="211"/>
                    </a:cubicBezTo>
                    <a:cubicBezTo>
                      <a:pt x="563" y="176"/>
                      <a:pt x="563" y="141"/>
                      <a:pt x="563" y="106"/>
                    </a:cubicBezTo>
                    <a:cubicBezTo>
                      <a:pt x="528" y="70"/>
                      <a:pt x="493" y="35"/>
                      <a:pt x="458" y="35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uits and Vegetables Vocabulary for Pre-K by Slidesgo">
  <a:themeElements>
    <a:clrScheme name="Simple Light">
      <a:dk1>
        <a:srgbClr val="0F0C0D"/>
      </a:dk1>
      <a:lt1>
        <a:srgbClr val="F3E4C7"/>
      </a:lt1>
      <a:dk2>
        <a:srgbClr val="4E6D4C"/>
      </a:dk2>
      <a:lt2>
        <a:srgbClr val="538084"/>
      </a:lt2>
      <a:accent1>
        <a:srgbClr val="DD6E1B"/>
      </a:accent1>
      <a:accent2>
        <a:srgbClr val="E79F87"/>
      </a:accent2>
      <a:accent3>
        <a:srgbClr val="EBB056"/>
      </a:accent3>
      <a:accent4>
        <a:srgbClr val="B63848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790</Words>
  <Application>Microsoft Macintosh PowerPoint</Application>
  <PresentationFormat>On-screen Show (16:9)</PresentationFormat>
  <Paragraphs>169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Mystery Quest</vt:lpstr>
      <vt:lpstr>Kulim Park</vt:lpstr>
      <vt:lpstr>Arial</vt:lpstr>
      <vt:lpstr>Anaheim</vt:lpstr>
      <vt:lpstr>Fruits and Vegetables Vocabulary for Pre-K by Slidesgo</vt:lpstr>
      <vt:lpstr>THE  Fabulous  Fruit &amp; Veg QUIZ </vt:lpstr>
      <vt:lpstr>Question 1</vt:lpstr>
      <vt:lpstr>Question 2</vt:lpstr>
      <vt:lpstr>Question 3</vt:lpstr>
      <vt:lpstr>Question 4</vt:lpstr>
      <vt:lpstr>Question 5</vt:lpstr>
      <vt:lpstr>Question 6</vt:lpstr>
      <vt:lpstr>Question 7</vt:lpstr>
      <vt:lpstr>Question 8</vt:lpstr>
      <vt:lpstr>Question 9</vt:lpstr>
      <vt:lpstr>Question 10</vt:lpstr>
      <vt:lpstr>Question 11</vt:lpstr>
      <vt:lpstr>Question 12</vt:lpstr>
      <vt:lpstr>Question 13</vt:lpstr>
      <vt:lpstr>Question 14</vt:lpstr>
      <vt:lpstr>Question 15</vt:lpstr>
      <vt:lpstr>Question 16</vt:lpstr>
      <vt:lpstr>Question 17</vt:lpstr>
      <vt:lpstr>Question 18 </vt:lpstr>
      <vt:lpstr>Question 19 </vt:lpstr>
      <vt:lpstr>Question 20 </vt:lpstr>
      <vt:lpstr>Fun Food Facts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 fantabulous&amp;edgy fruit&amp;veggie QUIZ </dc:title>
  <dc:creator>Nienke De Vlieger</dc:creator>
  <cp:lastModifiedBy>David Chung</cp:lastModifiedBy>
  <cp:revision>5</cp:revision>
  <dcterms:modified xsi:type="dcterms:W3CDTF">2022-08-21T07:04:09Z</dcterms:modified>
</cp:coreProperties>
</file>